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ink/ink5103.xml" ContentType="application/inkml+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ink/ink5162.xml" ContentType="application/inkml+xml"/>
  <Override PartName="/ppt/ink/ink5163.xml" ContentType="application/inkml+xml"/>
  <Override PartName="/ppt/ink/ink516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372" r:id="rId2"/>
    <p:sldId id="257" r:id="rId3"/>
    <p:sldId id="265" r:id="rId4"/>
    <p:sldId id="266" r:id="rId5"/>
    <p:sldId id="267" r:id="rId6"/>
    <p:sldId id="571" r:id="rId7"/>
    <p:sldId id="572" r:id="rId8"/>
    <p:sldId id="573" r:id="rId9"/>
    <p:sldId id="574" r:id="rId10"/>
    <p:sldId id="575" r:id="rId11"/>
    <p:sldId id="268" r:id="rId12"/>
    <p:sldId id="1373" r:id="rId13"/>
    <p:sldId id="1374" r:id="rId14"/>
    <p:sldId id="1375" r:id="rId15"/>
    <p:sldId id="567" r:id="rId16"/>
    <p:sldId id="321" r:id="rId17"/>
    <p:sldId id="325" r:id="rId18"/>
    <p:sldId id="546" r:id="rId19"/>
    <p:sldId id="560" r:id="rId20"/>
    <p:sldId id="568" r:id="rId21"/>
    <p:sldId id="569" r:id="rId22"/>
    <p:sldId id="570" r:id="rId23"/>
    <p:sldId id="1427" r:id="rId24"/>
    <p:sldId id="1428" r:id="rId25"/>
    <p:sldId id="1429" r:id="rId26"/>
    <p:sldId id="1430" r:id="rId27"/>
    <p:sldId id="1431" r:id="rId28"/>
    <p:sldId id="1432" r:id="rId29"/>
    <p:sldId id="1433" r:id="rId30"/>
    <p:sldId id="1434" r:id="rId31"/>
    <p:sldId id="1435" r:id="rId32"/>
    <p:sldId id="1436" r:id="rId33"/>
    <p:sldId id="1437" r:id="rId34"/>
    <p:sldId id="1439" r:id="rId35"/>
    <p:sldId id="1440" r:id="rId36"/>
    <p:sldId id="1438" r:id="rId37"/>
    <p:sldId id="1441" r:id="rId38"/>
    <p:sldId id="1442" r:id="rId39"/>
    <p:sldId id="1443" r:id="rId40"/>
    <p:sldId id="1444" r:id="rId41"/>
    <p:sldId id="1445" r:id="rId42"/>
    <p:sldId id="1446" r:id="rId43"/>
    <p:sldId id="1447" r:id="rId44"/>
    <p:sldId id="1448" r:id="rId45"/>
    <p:sldId id="1449" r:id="rId46"/>
    <p:sldId id="1450" r:id="rId47"/>
    <p:sldId id="1451" r:id="rId48"/>
    <p:sldId id="1452" r:id="rId49"/>
    <p:sldId id="1453" r:id="rId50"/>
    <p:sldId id="1454" r:id="rId51"/>
    <p:sldId id="1457" r:id="rId52"/>
    <p:sldId id="1458" r:id="rId53"/>
    <p:sldId id="1459" r:id="rId54"/>
    <p:sldId id="1460" r:id="rId55"/>
    <p:sldId id="1461" r:id="rId56"/>
    <p:sldId id="1462" r:id="rId57"/>
    <p:sldId id="1474" r:id="rId58"/>
    <p:sldId id="1475" r:id="rId59"/>
    <p:sldId id="1463" r:id="rId60"/>
    <p:sldId id="1476" r:id="rId61"/>
    <p:sldId id="1464" r:id="rId62"/>
    <p:sldId id="1477" r:id="rId63"/>
    <p:sldId id="1478" r:id="rId64"/>
    <p:sldId id="1479" r:id="rId65"/>
    <p:sldId id="1480" r:id="rId66"/>
    <p:sldId id="1481" r:id="rId67"/>
    <p:sldId id="1482" r:id="rId68"/>
    <p:sldId id="1465" r:id="rId69"/>
    <p:sldId id="1466" r:id="rId70"/>
    <p:sldId id="1467" r:id="rId71"/>
    <p:sldId id="1468" r:id="rId72"/>
    <p:sldId id="1469" r:id="rId73"/>
    <p:sldId id="1470" r:id="rId74"/>
    <p:sldId id="1471" r:id="rId75"/>
    <p:sldId id="1472" r:id="rId76"/>
    <p:sldId id="1473" r:id="rId77"/>
    <p:sldId id="616" r:id="rId78"/>
    <p:sldId id="617" r:id="rId79"/>
    <p:sldId id="622" r:id="rId80"/>
    <p:sldId id="619" r:id="rId81"/>
    <p:sldId id="623" r:id="rId82"/>
    <p:sldId id="1483" r:id="rId83"/>
    <p:sldId id="620" r:id="rId84"/>
    <p:sldId id="621" r:id="rId85"/>
    <p:sldId id="624" r:id="rId86"/>
    <p:sldId id="625" r:id="rId87"/>
    <p:sldId id="626" r:id="rId88"/>
    <p:sldId id="627" r:id="rId89"/>
    <p:sldId id="628" r:id="rId90"/>
    <p:sldId id="632" r:id="rId91"/>
    <p:sldId id="630" r:id="rId92"/>
    <p:sldId id="639" r:id="rId93"/>
    <p:sldId id="636" r:id="rId94"/>
    <p:sldId id="633" r:id="rId95"/>
    <p:sldId id="638" r:id="rId96"/>
    <p:sldId id="640" r:id="rId97"/>
    <p:sldId id="1484" r:id="rId98"/>
    <p:sldId id="642" r:id="rId99"/>
    <p:sldId id="647" r:id="rId100"/>
    <p:sldId id="648" r:id="rId10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4.613"/>
    </inkml:context>
    <inkml:brush xml:id="br0">
      <inkml:brushProperty name="width" value="0.025" units="cm"/>
      <inkml:brushProperty name="height" value="0.025" units="cm"/>
    </inkml:brush>
  </inkml:definitions>
  <inkml:trace contextRef="#ctx0" brushRef="#br0">1 49 22453,'0'0'4292,"72"-15"-10153,-42 7 1761,-10-17-9353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49.738"/>
    </inkml:context>
    <inkml:brush xml:id="br0">
      <inkml:brushProperty name="width" value="0.025" units="cm"/>
      <inkml:brushProperty name="height" value="0.025" units="cm"/>
    </inkml:brush>
  </inkml:definitions>
  <inkml:trace contextRef="#ctx0" brushRef="#br0">1 391 6054,'0'0'3304,"9"2"-2514,-1 0-479,0 0 0,0-1-1,1 0 1,-1-1 0,1 1-1,-1-1 1,0-1 0,1 0 0,9-2-1,41-10 404,107-10 0,-45 8-391,432-47 1706,-500 58-1842,500-4 594,-294 13-532,365-6-59,591 1 597,526 0 72,-1255-11-800,187-2 203,842-5-45,-302 1 169,94 17-130,-597 22-234,-37 0 20,2109-46 28,-1655 12-65,-420 10 48,690-87 494,11 0-421,-1119 87-135,498-16 82,-664 8-59,83-3-28,-134 18 14,-2 3 1,1 3-1,116 33 0,9 3 31,227 16-175,-402-59-159,-1 1 0,31 13 0,7 8-3833,-39-18-220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551"/>
    </inkml:context>
    <inkml:brush xml:id="br0">
      <inkml:brushProperty name="width" value="0.025" units="cm"/>
      <inkml:brushProperty name="height" value="0.025" units="cm"/>
    </inkml:brush>
  </inkml:definitions>
  <inkml:trace contextRef="#ctx0" brushRef="#br0">186 57 8840,'0'0'9460,"-12"5"-5905,5-2-3266,-15 6 1234,0 1 0,-32 20 0,49-27-1259,0 0 0,0 0-1,0 1 1,1-1 0,0 1 0,-1 0 0,1 0 0,1 1 0,-1 0-1,1-1 1,0 1 0,0 0 0,0 0 0,0 1 0,1-1-1,0 0 1,0 1 0,-1 7 0,3-11-248,0 0 1,1 0-1,-1 0 0,1 0 1,-1 0-1,1 0 0,0 0 1,-1 0-1,1 0 0,0-1 1,0 1-1,1 0 0,-1-1 1,0 1-1,0-1 0,1 1 1,-1-1-1,1 1 0,-1-1 1,1 0-1,0 0 0,0 0 1,-1 0-1,1 0 0,0 0 1,0 0-1,0-1 0,0 1 1,0-1-1,0 1 0,0-1 1,4 0-1,10 3 48,0-1 0,31 0 0,-41-3-42,3 1-3,0-1 0,0 0 0,0-1 0,0 0 0,0 0 0,0-1 0,0 0 0,-1 0 0,1-1 0,-1-1 0,0 1 0,-1-1 0,14-11 0,-18 13-21,1 0 1,-1 0-1,1-1 0,-1 1 1,0-1-1,-1 0 0,1 0 1,-1 0-1,1 0 0,-1 0 1,0-1-1,-1 1 1,1-1-1,-1 1 0,0-1 1,0 0-1,0 1 0,-1-1 1,0 0-1,0 0 1,0 1-1,0-1 0,-1 0 1,1 1-1,-1-1 0,-1 0 1,1 1-1,-4-9 1,3 9-273,0 0 1,-1 1 0,1-1 0,-1 1 0,0-1 0,0 1 0,0 0 0,-5-4 0,-32-18-9660,12 13-1566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061"/>
    </inkml:context>
    <inkml:brush xml:id="br0">
      <inkml:brushProperty name="width" value="0.025" units="cm"/>
      <inkml:brushProperty name="height" value="0.025" units="cm"/>
    </inkml:brush>
  </inkml:definitions>
  <inkml:trace contextRef="#ctx0" brushRef="#br0">62 19 5125,'0'0'7196,"-8"4"-4815,-7 3-1387,-4 2 227,0 2 2687,32-10 3457,15 0-5580,103-25-291,-90 15-1061,1 1-1,76-3 1,-32 11-4736,-86 0 4195,0 0 1,0 0-1,0 0 0,0 1 0,0-1 0,0 0 1,-1 0-1,1 0 0,0 0 0,0 0 0,0 0 1,0 0-1,0 0 0,0 0 0,0 1 1,0-1-1,0 0 0,0 0 0,0 0 0,0 0 1,0 0-1,0 0 0,0 1 0,0-1 0,0 0 1,0 0-1,0 0 0,0 0 0,0 0 0,0 0 1,0 1-1,0-1 0,0 0 0,0 0 0,0 0 1,0 0-1,0 0 0,0 0 0,0 0 0,0 1 1,0-1-1,0 0 0,0 0 0,0 0 0,1 0 1,-1 0-1,0 0 0,0 0 0,0 0 0,0 0 1,0 0-1,0 0 0,0 0 0,1 1 0,-1-1 1,0 0-1,0 0 0,0 0 0,0 0 0,0 0 1,0 0-1,1 0 0,-1 0 0,0 0 0,0 0 1,0 0-1,0 0 0,0 0 0,0-1 0,-8 8-4106,-8 0-2016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420"/>
    </inkml:context>
    <inkml:brush xml:id="br0">
      <inkml:brushProperty name="width" value="0.025" units="cm"/>
      <inkml:brushProperty name="height" value="0.025" units="cm"/>
    </inkml:brush>
  </inkml:definitions>
  <inkml:trace contextRef="#ctx0" brushRef="#br0">0 0 16239,'0'0'16240,"75"29"-15952,-38-29-288,-2 0 0,0 0 0,-5 0 0,-5 0 0,-1 0-1730,-7 0-1409,-2 0-2946,-4 0-6952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6.337"/>
    </inkml:context>
    <inkml:brush xml:id="br0">
      <inkml:brushProperty name="width" value="0.025" units="cm"/>
      <inkml:brushProperty name="height" value="0.025" units="cm"/>
    </inkml:brush>
  </inkml:definitions>
  <inkml:trace contextRef="#ctx0" brushRef="#br0">10 0 20628,'0'0'6555,"0"10"-5829,-8 176 4073,7-184-4795,1 0 0,0 0 1,0 0-1,0 0 0,0 0 0,0 1 0,0-1 0,0 0 0,1 0 0,-1 0 0,1 0 0,-1 0 0,1 0 0,0-1 0,0 1 1,0 0-1,2 3 0,-1-4-5,-1-1 0,1 1 1,-1-1-1,1 1 1,-1-1-1,1 0 0,0 0 1,-1 0-1,1 0 1,0 0-1,-1 0 0,1-1 1,-1 1-1,1 0 1,-1-1-1,1 1 0,-1-1 1,1 0-1,-1 1 0,1-1 1,-1 0-1,0 0 1,3-2-1,13-8 1,-1-1 0,0-1 0,-1-1 0,0 0 0,18-23 0,-14 15 0,36-31 0,-55 52 0,0 1 0,1 0 0,-1 0 0,0 0 0,0 0 0,0-1 0,0 1 0,1 0 0,-1 0 0,0 0 0,0 0 0,0 0 0,1 0 0,-1 0 0,0-1 0,0 1 0,1 0 0,-1 0 0,0 0 0,0 0 0,1 0 0,-1 0 0,0 0 0,0 0 0,1 0 0,-1 0 0,0 0 0,0 0 0,1 1 0,-1-1 0,0 0 0,0 0 0,0 0 0,1 0 0,-1 0 0,0 0 0,0 1 0,0-1 0,1 0 0,-1 0 0,0 0 0,0 0 0,0 1 0,0-1 0,1 0 0,2 17 0,-3 24 0,0-38 0,-11 54 0,8-46 0,0 0 0,1-1 0,-1 21 0,3-30-28,0-1-1,0 0 1,0 0 0,0 1-1,0-1 1,0 0 0,0 0-1,0 0 1,0 1 0,0-1-1,0 0 1,0 0 0,0 0-1,0 1 1,0-1-1,0 0 1,0 0 0,0 0-1,1 1 1,-1-1 0,0 0-1,0 0 1,0 0 0,0 0-1,1 1 1,-1-1 0,0 0-1,0 0 1,0 0 0,1 0-1,-1 0 1,0 0 0,0 0-1,0 0 1,1 0 0,-1 1-1,0-1 1,0 0 0,0 0-1,1 0 1,-1 0 0,0 0-1,7-3-3872,4-6-5553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085"/>
    </inkml:context>
    <inkml:brush xml:id="br0">
      <inkml:brushProperty name="width" value="0.025" units="cm"/>
      <inkml:brushProperty name="height" value="0.025" units="cm"/>
    </inkml:brush>
  </inkml:definitions>
  <inkml:trace contextRef="#ctx0" brushRef="#br0">267 1 8968,'0'0'19987,"-9"11"-19255,-38 41 784,-88 73 0,110-101-1458,20-18-174,-1 0-1,0-1 1,-1 1-1,1-1 1,-9 4-1,13-15-7186,1-16 2304,1 16 2477,-2-15-4739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440"/>
    </inkml:context>
    <inkml:brush xml:id="br0">
      <inkml:brushProperty name="width" value="0.025" units="cm"/>
      <inkml:brushProperty name="height" value="0.025" units="cm"/>
    </inkml:brush>
  </inkml:definitions>
  <inkml:trace contextRef="#ctx0" brushRef="#br0">1 12 11050,'0'0'9925,"8"-2"-7662,6-1-1671,0 0 0,0 1 0,1 1-1,-1 0 1,0 1 0,1 1 0,-1 0 0,0 1 0,0 0-1,18 6 1,-23-6-631,0 1 0,-1 0 0,0 0 1,0 0-1,0 1 0,0 0 0,0 1 0,-1 0 0,0 0 0,0 1 0,0-1 0,-1 1 0,0 1 0,0-1 0,0 1 1,-1 0-1,0 1 0,8 15 0,-8-1-3529,-5-7-3447,0-13 5405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787"/>
    </inkml:context>
    <inkml:brush xml:id="br0">
      <inkml:brushProperty name="width" value="0.025" units="cm"/>
      <inkml:brushProperty name="height" value="0.025" units="cm"/>
    </inkml:brush>
  </inkml:definitions>
  <inkml:trace contextRef="#ctx0" brushRef="#br0">0 19 15631,'0'0'14547,"13"-2"-13517,50-3-499,0 2 0,72 6 0,14-1-853,-134-2-248,47-2-2391,-21-4-5445,-22 1-2879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4.164"/>
    </inkml:context>
    <inkml:brush xml:id="br0">
      <inkml:brushProperty name="width" value="0.025" units="cm"/>
      <inkml:brushProperty name="height" value="0.025" units="cm"/>
    </inkml:brush>
  </inkml:definitions>
  <inkml:trace contextRef="#ctx0" brushRef="#br0">15 40 5349,'0'0'7912,"-2"-6"-6290,-8-21-111,7 20-310,4 55 3113,0-40-4110,0 0-1,1 1 1,0-1 0,1 0 0,0 0 0,0 0 0,0 0-1,1 0 1,1-1 0,-1 0 0,1 0 0,0 0 0,1 0-1,0-1 1,0 0 0,0 0 0,0-1 0,1 1-1,0-2 1,0 1 0,1-1 0,-1 0 0,1 0 0,0-1-1,15 5 1,-3-2-88,1-1 0,0-1 0,1 0 0,-1-2 0,1 0 0,-1-2 0,1 0 0,-1-1 0,28-6 0,-28 2-33,-1-1 0,-1-1 1,1-1-1,-1-1 0,19-11 0,-18 8 178,1 2 0,0 1 0,37-12 0,-57 20-254,1 1 0,0-1 0,-1 1 1,1 0-1,0-1 0,0 1 0,0 0 0,-1 0 1,1 0-1,0 0 0,0 1 0,-1-1 0,1 0 0,0 1 1,0-1-1,-1 1 0,1 0 0,0-1 0,-1 1 0,1 0 1,-1 0-1,1 0 0,-1 0 0,0 0 0,1 1 1,-1-1-1,0 0 0,0 1 0,0-1 0,2 2 0,0 4 76,0 0-1,0 1 1,-1-1-1,0 0 1,2 16-1,0-3 242,1 4 235,7 27 281,-11-51-834,0 1 1,-1-1 0,1 1 0,0 0 0,0-1 0,0 0 0,-1 1-1,1-1 1,0 1 0,0-1 0,0 0 0,0 0 0,0 0-1,0 1 1,0-1 0,0 0 0,0 0 0,-1 0 0,1 0 0,0 0-1,0-1 1,0 1 0,0 0 0,0 0 0,0-1 0,0 1-1,0 0 1,-1-1 0,1 1 0,0-1 0,0 1 0,0-2-1,33-17-50,-29 16-15,17-10-1414,44-17-1,-29 14 1074,14-11 439,-39 20-43,0 1 0,0 0 0,1 0 1,0 1-1,21-5 0,-3 4 174,1 2-1,-1 1 1,51 2-1,-80 2-109,0-1-1,0 0 0,1 1 1,-1 0-1,0 0 1,0 0-1,0 0 0,0 0 1,0 0-1,0 0 0,0 1 1,1 0-1,-1 0 6,0 0-1,0-1 1,0 0 0,0 1-1,1-1 1,-1 0 0,0 0-1,1 0 1,-1 0 0,0-1-1,1 1 1,3 0-1,8-2-121,0 0-1,-1-1 0,1 0 0,0-1 0,-1-1 0,1 0 1,-1-1-1,0 0 0,0-1 0,-1-1 0,16-10 0,-25 8-12818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7.270"/>
    </inkml:context>
    <inkml:brush xml:id="br0">
      <inkml:brushProperty name="width" value="0.025" units="cm"/>
      <inkml:brushProperty name="height" value="0.025" units="cm"/>
    </inkml:brush>
  </inkml:definitions>
  <inkml:trace contextRef="#ctx0" brushRef="#br0">0 101 8296,'14'2'5917,"24"-2"-2611,-33 0-2578,273-4 5256,245 6-3384,-195 5-1581,-175-8 567,191 25-1,-339-23-1121,-13-1-190,-35 0-126,-61-6-244,-9-4-267,0 5-1,-1 4 0,1 6 0,-1 4 0,-145 32 0,187-24 341,29-5 27,-1-2 1,-1-2-1,-72 4 1,115-12-3,0 0 0,1 0 0,-1 0 0,0 0 0,1 0 0,-1 0 0,0-1 0,1 1 0,-1-1 0,0 1 0,1-1 0,-1 0 0,1 1 0,-3-3 0,3 3-3,1-1 0,-1 1 0,1-1 0,0 1 1,0-1-1,-1 0 0,1 1 0,0-1 0,0 1 0,-1-1 0,1 1 0,0-1 0,0 0 0,0 1 0,0-1 0,0 1 0,0-1 0,0 0 0,0 1 0,0-1 0,0 0 0,1 1 0,-1-1 0,0 1 0,0-1 0,0 1 0,1-2 0,1-1-15,0 0 0,0 0-1,0 0 1,1 0 0,-1 1 0,1-1-1,0 0 1,0 1 0,0 0-1,0 0 1,0 0 0,4-2-1,18-7-25,1 1 0,0 2 0,0 0-1,54-8 1,113-2 2,-182 17 35,238-8 20,-88 4 4,163-25 1,-307 27-17,-10 3 8,0-1 0,0 0 0,0 0 0,0-1-1,-1 0 1,1 0 0,0 0 0,-1-1 0,1 0 0,8-6-1,-15 9-4,0 0-1,1 0 0,-1 0 0,0-1 0,0 1 0,0 0 0,0 0 0,1 0 0,-1-1 0,0 1 1,0 0-1,0 0 0,0 0 0,0-1 0,0 1 0,0 0 0,0 0 0,1-1 0,-1 1 0,0 0 1,0 0-1,0 0 0,0-1 0,0 1 0,0 0 0,0 0 0,0-1 0,0 1 0,-1 0 0,1 0 1,0-1-1,0 1 0,0 0 0,0 0 0,0 0 0,0-1 0,0 1 0,-1 0 0,1 0 0,0 0 1,0-1-1,0 1 0,0 0 0,-1 0 0,1 0 0,-15-5 225,-36 1-179,0 3 0,0 2-1,-76 10 1,-157 40 83,168-28-119,14 0-946,50-11-1179,-74 9 0,125-21 1964,1 0 1,-1 0-1,1 0 1,0 1-1,-1-1 1,1 0-1,-1 0 1,1 0-1,-1 0 1,1 0-1,-1 0 1,1 0 0,0 0-1,-1 0 1,1 0-1,-1-1 1,1 1-1,-1 0 1,1 0-1,0 0 1,-1 0-1,1-1 1,-1 1-1,1 0 1,0 0-1,-1-1 1,1 1-1,0 0 1,-1-1 0,1 1-1,0-1 1,-2-21-7068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2.892"/>
    </inkml:context>
    <inkml:brush xml:id="br0">
      <inkml:brushProperty name="width" value="0.025" units="cm"/>
      <inkml:brushProperty name="height" value="0.025" units="cm"/>
    </inkml:brush>
  </inkml:definitions>
  <inkml:trace contextRef="#ctx0" brushRef="#br0">31 0 11018,'0'0'19085,"11"3"-18103,47 4-141,115 1 0,-215-9-841,-77 4 0,107-2 0,-1 1 0,1 0 0,0 0 0,0 2 0,1-1 0,-1 2 0,-16 7 0,84-21 0,-17 1-2221,1 2 0,65-2 1,-118 8-4955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3.732"/>
    </inkml:context>
    <inkml:brush xml:id="br0">
      <inkml:brushProperty name="width" value="0.025" units="cm"/>
      <inkml:brushProperty name="height" value="0.025" units="cm"/>
    </inkml:brush>
  </inkml:definitions>
  <inkml:trace contextRef="#ctx0" brushRef="#br0">6 1 352,'0'0'28892,"-1"11"-27963,1-7-864,-4 175 2464,4-178-2529,0 0 0,0 0 0,0 0 0,0 0 0,0 0 0,0 0 0,0 0 0,0 0 0,1 0 0,-1-1 0,0 1 0,1 0 0,-1 0 0,1 0 0,-1 0 0,1-1 0,-1 1 0,1 0 0,0 0 0,-1-1 0,1 1 0,0-1 0,-1 1 0,1 0 0,0-1 0,0 0 0,0 1 0,1 0 0,-1-1 0,1 0 0,0 0 0,0 0 0,0 0 0,0 0 0,0-1 0,-1 1 0,1-1 0,0 1 0,0-1 0,-1 1 0,1-1 0,2-1 0,45-35 0,1-19 0,-40 43 0,0 1 0,1 0 0,0 1 0,1 0 0,13-9 0,-25 19 0,0 1 0,0 0 0,1 0 0,-1 0 0,0 0 0,0 0 0,1-1 0,-1 1 0,0 0 0,0 0 0,1 0 0,-1 0 0,0 0 0,1 0 0,-1 0 0,0 0 0,0 0 0,1 0 0,-1 0 0,0 0 0,1 0 0,-1 0 0,0 0 0,0 0 0,1 0 0,-1 0 0,0 1 0,0-1 0,1 0 0,-1 0 0,0 0 0,0 0 0,1 0 0,-1 1 0,0-1 0,0 0 0,0 0 0,1 1 0,3 14 0,-4 27 0,0-33 0,0 105 0,0-113-66,0 0 1,0 1-1,0-1 1,1 0-1,-1 0 1,0 1-1,1-1 1,-1 0-1,1 0 0,-1 1 1,1-1-1,-1 0 1,1 0-1,0 0 1,0 0-1,0 0 0,0 0 1,-1 0-1,1 0 1,2 1-1,16 4-3714,-8-6-4708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5.528"/>
    </inkml:context>
    <inkml:brush xml:id="br0">
      <inkml:brushProperty name="width" value="0.025" units="cm"/>
      <inkml:brushProperty name="height" value="0.025" units="cm"/>
    </inkml:brush>
  </inkml:definitions>
  <inkml:trace contextRef="#ctx0" brushRef="#br0">0 32 12620,'0'0'16239,"69"-32"-16014,-13 32-129,5 0-160,6 0-1794,-7 0-2114,-2 0-3395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121"/>
    </inkml:context>
    <inkml:brush xml:id="br0">
      <inkml:brushProperty name="width" value="0.025" units="cm"/>
      <inkml:brushProperty name="height" value="0.025" units="cm"/>
    </inkml:brush>
  </inkml:definitions>
  <inkml:trace contextRef="#ctx0" brushRef="#br0">140 1 17585,'0'0'14605,"-9"10"-14092,-8 10-493,0 2 0,2 0 0,-21 40 0,28-47-22,2 0 0,-1 0 1,2 1-1,0 0 0,1 0 0,0 0 1,2 1-1,-2 19 0,4-27-382,0 0-1,1 0 1,-1 0 0,2 0-1,-1 0 1,1 0-1,1-1 1,0 1 0,0-1-1,0 1 1,7 9 0,-8-14-44,1 0 1,1 0-1,-1-1 0,0 1 1,1-1-1,0 1 1,0-1-1,0 0 1,0-1-1,0 1 1,1-1-1,-1 0 1,1 0-1,0 0 1,-1 0-1,1-1 1,0 0-1,0 0 0,0 0 1,0-1-1,0 0 1,5 0-1,9 0-11999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758"/>
    </inkml:context>
    <inkml:brush xml:id="br0">
      <inkml:brushProperty name="width" value="0.025" units="cm"/>
      <inkml:brushProperty name="height" value="0.025" units="cm"/>
    </inkml:brush>
  </inkml:definitions>
  <inkml:trace contextRef="#ctx0" brushRef="#br0">4 0 15086,'0'0'17067,"0"10"-16528,-1 25-462,-1-8-77,1-1-1,2 0 1,3 29-1,-3-54 1,-1 0 0,0 0 0,1 0 0,-1 0 0,1 0 0,0 0 0,-1 0 0,1 0 0,0 0 0,0 0 0,-1 0 0,1 0 0,0-1 0,0 1 0,0 0 0,0-1 0,0 1 0,0 0 0,0-1 0,0 1 0,0-1 0,0 0 0,1 1 0,-1-1 0,0 0 0,0 0 0,0 0 0,0 0 0,0 0 0,1 0 0,-1 0 0,0 0 0,0 0 0,0 0 0,0-1 0,1 1 0,-1 0 0,0-1 0,0 1 0,1-2 0,4 0 0,1 0 0,-1-1 0,0 0 0,0 0 0,9-8 0,41-41 0,-39 35 0,0 1 0,24-17 0,-41 33 0,0-1 0,0 1 0,1 0 0,-1 0 0,0 0 0,0 0 0,1 0 0,-1-1 0,0 1 0,0 0 0,0 0 0,1 0 0,-1 0 0,0 0 0,0 0 0,1 0 0,-1 0 0,0 0 0,0 0 0,1 0 0,-1 0 0,0 0 0,0 0 0,1 0 0,-1 0 0,0 0 0,0 0 0,1 1 0,-1-1 0,0 0 0,0 0 0,0 0 0,1 0 0,-1 0 0,0 1 0,0-1 0,0 0 0,0 0 0,1 0 0,-1 0 0,0 1 0,0-1 0,0 0 0,0 0 0,0 1 0,0-1 0,1 0 0,1 19 0,-4 23 0,-7 0 0,5-29 0,2-1 0,-1 1 0,0 19 0,3-32-4,1 0-1,-1 1 1,0-1 0,0 0 0,0 1-1,0-1 1,0 0 0,1 1-1,-1-1 1,0 0 0,0 0 0,0 1-1,1-1 1,-1 0 0,0 0-1,1 1 1,-1-1 0,0 0 0,0 0-1,1 0 1,-1 1 0,0-1-1,1 0 1,-1 0 0,0 0-1,1 0 1,-1 0 0,0 0 0,1 0-1,-1 0 1,0 0 0,1 0-1,-1 0 1,1 0 0,-1 0 0,0 0-1,1 0 1,-1 0 0,0 0-1,1 0 1,-1-1 0,0 1 0,0 0-1,1 0 1,-1 0 0,0-1-1,1 1 1,-1 0 0,0 0 0,0-1-1,1 1 1,-1 0 0,0 0-1,0-1 1,1 1 0,17-15-3664,-8-2-6133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599"/>
    </inkml:context>
    <inkml:brush xml:id="br0">
      <inkml:brushProperty name="width" value="0.025" units="cm"/>
      <inkml:brushProperty name="height" value="0.025" units="cm"/>
    </inkml:brush>
  </inkml:definitions>
  <inkml:trace contextRef="#ctx0" brushRef="#br0">244 1 7399,'0'0'21663,"-6"11"-20440,-26 35-396,-1-1 1,-59 60-1,68-77-805,18-20-47,-1 0 0,1-1 0,-2 1 0,1-1 0,-15 10 0,21-39-6958,8-1 1511,-2-4-1355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976"/>
    </inkml:context>
    <inkml:brush xml:id="br0">
      <inkml:brushProperty name="width" value="0.025" units="cm"/>
      <inkml:brushProperty name="height" value="0.025" units="cm"/>
    </inkml:brush>
  </inkml:definitions>
  <inkml:trace contextRef="#ctx0" brushRef="#br0">0 1 14286,'0'0'15438,"54"37"-14669,-28-21-97,0 2-319,3 1-225,-2-2-64,-2 1-224,-5-4-961,-2-1-737,-4-3-1537,-8-6-1826,1-4-3363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303"/>
    </inkml:context>
    <inkml:brush xml:id="br0">
      <inkml:brushProperty name="width" value="0.025" units="cm"/>
      <inkml:brushProperty name="height" value="0.025" units="cm"/>
    </inkml:brush>
  </inkml:definitions>
  <inkml:trace contextRef="#ctx0" brushRef="#br0">0 14 11883,'0'0'18129,"50"5"-16783,-16-5-321,8 0-641,1 0-384,0-5 0,-1 0 0,-2 2-1153,-6 1-2338,-8 2-2980,-8-3-4835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727"/>
    </inkml:context>
    <inkml:brush xml:id="br0">
      <inkml:brushProperty name="width" value="0.025" units="cm"/>
      <inkml:brushProperty name="height" value="0.025" units="cm"/>
    </inkml:brush>
  </inkml:definitions>
  <inkml:trace contextRef="#ctx0" brushRef="#br0">185 1 16944,'0'0'4799,"-2"8"-2904,1 2-1490,0 0-1,1-1 1,0 1-1,0 0 0,1 0 1,1 0-1,0-1 0,0 1 1,1-1-1,0 1 1,7 14-1,0-4-191,-2 1 0,0 0 0,-1 0-1,-1 1 1,-1 0 0,-1 0 0,-1 0 0,-1 0 0,-1 0 0,-1 1 0,-1-1-1,-1 0 1,-1 1 0,0-1 0,-12 34 0,6-27-58,-2-1 0,-2 0 0,-25 44 0,32-63-480,-1 1 0,0-1 0,-1-1 0,0 1 0,-13 10 0,15-15-457,1 0 0,0-1-1,-1 1 1,0-1 0,0-1 0,0 1-1,0-1 1,0 0 0,0 0-1,-12 1 1,-11-2-9937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8.207"/>
    </inkml:context>
    <inkml:brush xml:id="br0">
      <inkml:brushProperty name="width" value="0.025" units="cm"/>
      <inkml:brushProperty name="height" value="0.025" units="cm"/>
    </inkml:brush>
  </inkml:definitions>
  <inkml:trace contextRef="#ctx0" brushRef="#br0">128 142 10762,'-28'4'1567,"-28"6"1096,53-10-2444,0 1 0,1 0 1,-1 0-1,0 0 0,1 0 0,-1 0 0,0 1 0,1-1 0,0 1 0,-1 0 0,1-1 0,0 1 0,0 0 1,-3 4-1,4-5-144,1-1 0,0 1 1,-1-1-1,1 1 1,0-1-1,0 1 1,-1 0-1,1-1 0,0 1 1,0 0-1,0-1 1,0 1-1,0 0 1,0-1-1,0 1 0,0 0 1,0-1-1,0 1 1,0 0-1,0-1 1,0 1-1,1 0 0,-1-1 1,0 1-1,0-1 1,1 1-1,-1-1 0,1 1 1,-1 0-1,0-1 1,1 1-1,-1-1 1,1 1-1,-1-1 0,1 0 1,-1 1-1,1-1 1,-1 0-1,1 1 1,0-1-1,-1 0 0,1 1 1,-1-1-1,1 0 1,0 0-1,-1 0 1,2 0-1,35 6 765,-35-6-773,560-12 3217,-229-4-2789,-254 14-419,230 1 68,-221 5-33,132 22 1,-247-27 589,-47 3 1,7 2-546,-669-7 127,261-1-198,890-23-169,-311 18 24,-28 2-83,125-9-255,262-56 0,-450 69 409,0 0 1,0 0-1,0-2 1,-1 0 0,13-6-1,-26 11-2,1 0 1,-1 0-1,1 0 1,-1-1-1,1 1 0,-1 0 1,1 0-1,-1 0 1,1 0-1,-1-1 0,1 1 1,-1 0-1,1 0 1,0-1-1,-1 1 0,1 0 1,-1-1-1,1 1 1,0 0-1,-1-1 0,1 1 1,0-1-1,0 1 1,-1-1-1,1 1 0,0 0 1,0-1-1,0 1 1,-1-1-1,1 1 0,0-1 1,0 1-1,0-1 1,0 1-1,0-1 0,0 1 1,0-1-1,0 1 1,0-1-1,0 1 0,0-1 1,0 1-1,1-1 1,-1 1-1,0-1 0,0 1 1,0-1-1,1 1 1,-1-1-1,0 1 0,1 0 1,-1-1-1,0 1 0,1-1 1,-1 1-1,0 0 1,1 0-1,-1-1 0,1 1 1,-1 0-1,1-1 1,-1 1-1,1 0 0,-1 0 1,0 0-1,1 0 1,-1 0-1,1-1 0,0 1 1,-44-8 423,41 8-435,-95-9 147,0 5 1,0 3-1,-128 18 0,-286 65-740,154-19-4436,193-42-857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322"/>
    </inkml:context>
    <inkml:brush xml:id="br0">
      <inkml:brushProperty name="width" value="0.025" units="cm"/>
      <inkml:brushProperty name="height" value="0.025" units="cm"/>
    </inkml:brush>
  </inkml:definitions>
  <inkml:trace contextRef="#ctx0" brushRef="#br0">18 0 4869,'0'0'13538,"-3"9"-12711,-1 2-398,1 0 0,1 0 0,0 0 0,0 0 0,1 0 0,1 0-1,0 0 1,0 0 0,1 0 0,4 18 0,-4-24-298,0 1 1,1-1-1,0 0 0,0 0 1,1 0-1,-1 0 1,1 0-1,0 0 0,0-1 1,1 1-1,-1-1 1,1 0-1,0 0 0,0 0 1,0-1-1,1 1 0,-1-1 1,1 0-1,0 0 1,0-1-1,0 1 0,0-1 1,0 0-1,11 2 0,19 1 109,-1-2-1,0-2 0,1 0 0,-1-3 0,1-1 0,60-13 1,-42 7-10,91-3 1,-142 11-196,-1 1 0,1 0 0,0 0 1,-1 0-1,1 0 0,0 0 0,0 1 0,-1-1 1,1 1-1,0-1 0,-1 1 0,1-1 1,0 1-1,-1 0 0,1 0 0,-1-1 0,1 1 1,-1 0-1,0 1 0,1-1 0,-1 0 0,0 0 1,0 0-1,0 1 0,0-1 0,0 1 1,0-1-1,0 1 0,0-1 0,-1 1 0,1-1 1,0 1-1,-1 0 0,0-1 0,1 1 0,-1 0 1,0 0-1,0 2 0,9 25 578,4-18-1895,-5-10-4511,2-1-4004,-10 0 8828,10 0-6078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803"/>
    </inkml:context>
    <inkml:brush xml:id="br0">
      <inkml:brushProperty name="width" value="0.025" units="cm"/>
      <inkml:brushProperty name="height" value="0.025" units="cm"/>
    </inkml:brush>
  </inkml:definitions>
  <inkml:trace contextRef="#ctx0" brushRef="#br0">0 259 8488,'0'0'13298,"4"-6"-12097,5-6-732,0 1-1,1 0 1,1 1-1,0 0 1,0 1 0,1 0-1,0 1 1,0 0-1,1 0 1,15-5 0,20-9 250,79-24 0,-124 44-687,1 1 0,0 0 1,-1 0-1,1 0 0,0 1 0,-1-1 0,1 1 1,0 0-1,-1 0 0,1 0 0,0 0 0,5 2 0,-6-1-12,-1 0 0,1 1-1,-1 0 1,0-1-1,1 1 1,-1 0-1,0 0 1,0 0-1,0 0 1,0 0 0,-1 1-1,1-1 1,-1 0-1,1 1 1,1 4-1,-1-3 55,-1 1 0,1-1-1,1 0 1,-1 0 0,0 0-1,1 0 1,0 0-1,0-1 1,0 1 0,0-1-1,1 0 1,-1 0 0,1 0-1,0 0 1,0-1-1,0 0 1,0 1 0,0-1-1,1-1 1,-1 1 0,1-1-1,-1 1 1,1-1 0,-1-1-1,1 1 1,0-1-1,-1 1 1,10-2 0,15 1-42,0-2 0,0-1 0,-1-1 0,1-1 0,-1-2 0,0 0 0,0-2 0,-1-1 0,29-16 0,-52 23-32,1 0 0,-1 0 0,0-1 0,0 1 0,-1-1 0,1 0 0,-1 0 0,0 0 0,0 0 0,0-1 0,0 0 0,-1 1 0,0-1 0,0 0 0,0 0 0,-1 0 0,1 0 0,-1 0 0,0 0 0,0-10 0,-1 14-40,0 1 0,0 0 0,0 0 0,0-1 0,0 1 0,-1 0 0,1 0 0,0-1 0,0 1 0,0 0 0,0 0 0,0 0 0,0-1 1,-1 1-1,1 0 0,0 0 0,0 0 0,0-1 0,-1 1 0,1 0 0,0 0 0,0 0 0,-1 0 0,1 0 0,0-1 0,0 1 0,0 0 0,-1 0 0,1 0 0,0 0 0,-1 0 0,1 0 0,0 0 0,0 0 0,-1 0 0,1 0 0,0 0 0,0 0 0,-1 0 1,1 0-1,0 0 0,0 0 0,-1 1 0,1-1 0,0 0 0,0 0 0,-1 0 0,1 0 0,0 0 0,0 1 0,-1-1 0,-10 9-5649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050"/>
    </inkml:context>
    <inkml:brush xml:id="br0">
      <inkml:brushProperty name="width" value="0.025" units="cm"/>
      <inkml:brushProperty name="height" value="0.025" units="cm"/>
    </inkml:brush>
  </inkml:definitions>
  <inkml:trace contextRef="#ctx0" brushRef="#br0">13 1 5862,'0'0'24876,"1"11"-24096,1 15-468,-1-1 0,-1 1 1,-5 41-1,2-51-312,1-8 0,0 0 0,0 1 0,1 0 0,0-1 0,1 1 0,-1-1 0,2 1 0,2 15 0,-3-24 0,1 1 0,0 0 0,0 0 0,0 0 0,0-1 0,0 1 0,0 0 0,1-1 0,-1 1 0,0-1 0,0 1 0,0-1 0,0 0 0,1 1 0,-1-1 0,0 0 0,0 0 0,1 0 0,-1 0 0,0 0 0,1 0 0,-1 0 0,0 0 0,0-1 0,0 1 0,1 0 0,-1-1 0,0 1 0,2-2 0,35-14 0,-12-2 0,36-32 0,-41 32 0,0 1 0,39-24 0,-59 41 0,-1-1 0,1 1 0,-1 0 0,1-1 0,-1 1 0,1 0 0,0 0 0,-1-1 0,1 1 0,0 0 0,-1 0 0,1 0 0,0 0 0,-1 0 0,1 0 0,-1 0 0,1 0 0,0 0 0,-1 0 0,1 0 0,0 0 0,-1 1 0,1-1 0,0 0 0,-1 0 0,1 1 0,-1-1 0,1 0 0,0 1 0,8 21 0,-10 43 0,0-47 0,1 56 0,3-72-79,3-8-428,4-8-3418,0-9-4921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6.626"/>
    </inkml:context>
    <inkml:brush xml:id="br0">
      <inkml:brushProperty name="width" value="0.025" units="cm"/>
      <inkml:brushProperty name="height" value="0.025" units="cm"/>
    </inkml:brush>
  </inkml:definitions>
  <inkml:trace contextRef="#ctx0" brushRef="#br0">47 61 3523,'0'0'25977,"-7"3"-24408,20-1-1266,0-1-1,0 0 0,0-1 1,20-3-1,-5 2-116,139-11-186,191-40 0,-495 58 0,-404 59 0,711-78 0,-22 2 0,-52 5 0,127-25 0,-317 26 0,-402 19 0,703-18-3833,11 0-3833,-149 4-758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625"/>
    </inkml:context>
    <inkml:brush xml:id="br0">
      <inkml:brushProperty name="width" value="0.025" units="cm"/>
      <inkml:brushProperty name="height" value="0.025" units="cm"/>
    </inkml:brush>
  </inkml:definitions>
  <inkml:trace contextRef="#ctx0" brushRef="#br0">77 1 12268,'0'0'19688,"-4"8"-19187,-13 29-371,-21 70-1,33-88-121,1 0-1,1 0 0,0 0 0,1 0 1,1 0-1,2 30 0,0-47-160,-1 0-1,1 0 1,0 1 0,-1-1-1,1 0 1,0 0 0,0 0-1,0 0 1,1 0 0,-1 0-1,1 0 1,-1 0 0,1-1-1,-1 1 1,1 0 0,0-1-1,0 1 1,0-1 0,0 0-1,0 0 1,0 0-1,0 0 1,0 0 0,0 0-1,0 0 1,1-1 0,-1 1-1,4 0 1,3 0-1255,0 0-1,0 0 0,0-1 1,0 0-1,0-1 1,10-1-1,7-6-12022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065"/>
    </inkml:context>
    <inkml:brush xml:id="br0">
      <inkml:brushProperty name="width" value="0.025" units="cm"/>
      <inkml:brushProperty name="height" value="0.025" units="cm"/>
    </inkml:brush>
  </inkml:definitions>
  <inkml:trace contextRef="#ctx0" brushRef="#br0">0 0 18481,'0'0'9524,"0"9"-7132,0 122-22,0-130-2370,1 0 0,-1-1 0,0 1 0,0 0 0,0-1 0,1 1 0,-1-1 0,0 1 0,1-1 0,-1 1 0,0 0 0,1-1 0,-1 1 0,1-1 0,-1 1 0,1-1 0,-1 0 0,1 1 0,-1-1 0,1 1 0,-1-1 0,1 0 0,0 0 0,-1 1 0,1-1 0,-1 0 0,1 0 0,0 0 0,-1 0 0,1 1 0,0-1 0,-1 0 0,1 0 0,0 0 0,-1 0 0,1-1 0,0 1 0,-1 0 0,1 0 0,0 0 0,-1 0 0,1-1 0,-1 1 0,1 0 0,0-1 0,-1 1 0,1-1 0,32-15 0,9-22 0,-33 29 0,-1 0 0,1 1 0,0 1 0,1-1 0,0 2 0,19-11 0,-28 17 0,0 0 0,-1 0 0,1 0 0,-1 0 0,1 0 0,0 0 0,-1 0 0,1 0 0,-1 0 0,1 1 0,0-1 0,-1 0 0,1 0 0,-1 1 0,1-1 0,-1 0 0,1 1 0,-1-1 0,1 0 0,-1 1 0,0-1 0,1 1 0,-1-1 0,1 1 0,-1-1 0,0 1 0,1-1 0,-1 1 0,0-1 0,0 1 0,0 0 0,1-1 0,-1 1 0,0-1 0,0 1 0,0 0 0,0-1 0,0 1 0,0-1 0,0 1 0,0 0 0,0-1 0,0 1 0,-1-1 0,1 1 0,0 0 0,-1 0 0,-3 36 0,-30 96 0,34-133-11,0 0-1,0 0 1,0-1-1,1 1 1,-1 0-1,0 0 1,0 0 0,0 0-1,0 0 1,0 0-1,0 0 1,1 0 0,-1 0-1,0 0 1,0 0-1,0 0 1,0-1-1,0 1 1,1 0 0,-1 0-1,0 0 1,0 0-1,0 0 1,0 0 0,0 0-1,1 0 1,-1 1-1,0-1 1,0 0-1,0 0 1,0 0 0,0 0-1,0 0 1,1 0-1,-1 0 1,0 0 0,0 0-1,0 0 1,0 0-1,0 0 1,0 1-1,0-1 1,1 0 0,-1 0-1,0 0 1,0 0-1,0 0 1,0 0 0,0 1-1,0-1 1,0 0-1,0 0 1,0 0-1,8-10-3503,1-6-5843,2-2-8414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422"/>
    </inkml:context>
    <inkml:brush xml:id="br0">
      <inkml:brushProperty name="width" value="0.025" units="cm"/>
      <inkml:brushProperty name="height" value="0.025" units="cm"/>
    </inkml:brush>
  </inkml:definitions>
  <inkml:trace contextRef="#ctx0" brushRef="#br0">0 0 12043,'0'0'20724,"75"39"-20724,-47-44 0,-2-1 0,-7-2-2883,-3 2-6021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299"/>
    </inkml:context>
    <inkml:brush xml:id="br0">
      <inkml:brushProperty name="width" value="0.025" units="cm"/>
      <inkml:brushProperty name="height" value="0.025" units="cm"/>
    </inkml:brush>
  </inkml:definitions>
  <inkml:trace contextRef="#ctx0" brushRef="#br0">321 1 11723,'0'0'19880,"-7"8"-18908,-287 284-780,294-292-230,-1 1 0,1-1 1,0 0-1,0 1 0,-1-1 0,1 0 0,0 1 0,-1-1 1,1 0-1,0 1 0,-1-1 0,1 0 0,0 0 1,-1 0-1,1 1 0,-1-1 0,1 0 0,0 0 0,-1 0 1,1 0-1,-1 0 0,1 0 0,-1 0 0,1 0 0,0 0 1,-1 0-1,1 0 0,-1 0 0,1 0 0,-1 0 1,1 0-1,0 0 0,-1 0 0,1-1 0,0 1 0,-2 0 1,-2-19-3378,8-36-4756,-2 46 6475,-1-15-3861,0 1-406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676"/>
    </inkml:context>
    <inkml:brush xml:id="br0">
      <inkml:brushProperty name="width" value="0.025" units="cm"/>
      <inkml:brushProperty name="height" value="0.025" units="cm"/>
    </inkml:brush>
  </inkml:definitions>
  <inkml:trace contextRef="#ctx0" brushRef="#br0">1 0 9545,'0'0'19805,"1"5"-18294,2 0-1449,-1 0-1,1 0 1,0 0-1,1 0 0,-1 0 1,1-1-1,0 1 1,0-1-1,1 0 1,-1-1-1,1 1 1,0-1-1,0 0 1,0 0-1,0 0 1,6 2-1,18 7 296,58 15 0,-22-7-210,-47-12-2851,6 2-8002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050"/>
    </inkml:context>
    <inkml:brush xml:id="br0">
      <inkml:brushProperty name="width" value="0.025" units="cm"/>
      <inkml:brushProperty name="height" value="0.025" units="cm"/>
    </inkml:brush>
  </inkml:definitions>
  <inkml:trace contextRef="#ctx0" brushRef="#br0">53 6 10025,'0'0'10063,"-8"1"-7356,-3 0-1658,-5 1 258,-2-1 3384,121 8-1766,100-24-2925,-185 13 0,51 0-6657,-59 1-907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866"/>
    </inkml:context>
    <inkml:brush xml:id="br0">
      <inkml:brushProperty name="width" value="0.025" units="cm"/>
      <inkml:brushProperty name="height" value="0.025" units="cm"/>
    </inkml:brush>
  </inkml:definitions>
  <inkml:trace contextRef="#ctx0" brushRef="#br0">238 0 11115,'0'0'10479,"9"4"-8888,-3-1-1255,0 0 0,0 0 1,0 1-1,0 0 0,-1 0 1,1 0-1,-1 1 0,0 0 0,-1 0 1,1 0-1,-1 1 0,0-1 1,0 1-1,-1 0 0,0 0 1,0 0-1,0 0 0,-1 1 1,3 10-1,0 5-100,-2 0 1,0 0-1,-2 0 1,0 0-1,-2 0 1,0 0-1,-1 0 1,-2 0-1,0 0 1,-1-1-1,-1 1 1,-1-1 0,-11 22-1,5-14-680,-2-1 0,-1 0 1,-1-1-1,-1-1 0,-2-1 0,0 0 0,-2-2 0,-36 33 1,6-20-4954,1-10-3796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07.609"/>
    </inkml:context>
    <inkml:brush xml:id="br0">
      <inkml:brushProperty name="width" value="0.025" units="cm"/>
      <inkml:brushProperty name="height" value="0.025" units="cm"/>
    </inkml:brush>
  </inkml:definitions>
  <inkml:trace contextRef="#ctx0" brushRef="#br0">0 744 11339,'0'0'1345,"2"9"-411,0 1-609,1-1-1,0 1 1,1-1 0,0 0-1,0-1 1,1 1-1,0-1 1,0 0-1,1 0 1,0 0 0,0-1-1,1 0 1,0 0-1,11 8 1,5 1 172,1-1 1,1-1 0,0-1-1,1-1 1,0-1 0,1-2-1,0 0 1,1-2 0,54 7-1,17-4 386,146-4 0,-210-7-904,41-2 101,0-3 0,116-25 1,149-54 152,-90 19 142,157-9 1904,-314 64-1443,1 5 1,128 7-1,-208 0-710,0 1 0,-1 1 1,1 0-1,-1 0 0,0 2 0,0 0 0,24 12 0,-33-15-84,0 1-1,1 1 1,-1-1-1,0 1 1,-1 0-1,1 0 1,-1 0-1,1 0 1,-1 1-1,-1 0 1,1 0-1,-1 0 1,1 0-1,-1 1 1,-1-1-1,1 1 1,-1-1-1,0 1 1,-1 0-1,1 0 0,0 7 1,-2-13-82,0 0-1,0 1 1,0-1-1,0 0 1,0 0-1,0 1 1,0-1-1,0 0 1,1 0-1,-1 0 1,0 1 0,0-1-1,0 0 1,0 0-1,0 0 1,1 0-1,-1 1 1,0-1-1,0 0 1,0 0-1,0 0 1,1 0-1,-1 0 1,0 1 0,0-1-1,0 0 1,1 0-1,-1 0 1,0 0-1,0 0 1,1 0-1,-1 0 1,0 0-1,0 0 1,1 0 0,-1 0-1,0 0 1,0 0-1,1 0 1,-1 0-1,0 0 1,1 0-1,14-7-3988,11-11-3767,-49 11-10161,-1 5 22341,-9 0 4188,19 0-6293,13 1-2128,0 1 0,1 0 0,-1-1 1,0 1-1,0-1 0,0 1 1,0-1-1,0 0 0,1 1 0,-1-1 1,0 0-1,0 0 0,1 1 1,-1-1-1,1 0 0,-1 0 0,1 0 1,-1 0-1,1 0 0,-1 0 0,1 0 1,0 0-1,-1 0 0,1 0 1,0 0-1,0 0 0,0 0 0,0 0 1,0 0-1,0 0 0,0 0 1,0 0-1,0 0 0,1 0 0,-1 0 1,0 0-1,1 0 0,-1 0 1,0 1-1,1-1 0,-1 0 0,1 0 1,0 0-1,-1 0 0,1 0 0,0 0 1,35-38 1893,17-3-346,79-49 0,-60 49-1399,2 3 0,90-34-1,-124 58-81,-1 2 0,2 1 0,-1 3 1,1 1-1,1 2 0,-1 1 0,1 3 0,0 1 0,0 3 0,0 1 0,-1 2 0,82 20 0,-60-8-218,1-3 0,99 10 0,-125-22 0,1-1 0,0-2 0,-1-1 0,1-2 0,60-15 0,-57 8 21,0-1 0,-1-2 0,0-1 0,-1-3 0,67-40-1,-94 49-49,-1 1-1,0-2 0,-1 0 0,0 0 0,0-1 0,-1 0 0,0-1 0,-1 0 1,-1 0-1,0-1 0,0 0 0,-1-1 0,-1 0 0,0 0 0,-1 0 1,-1 0-1,0-1 0,-1 0 0,-1 0 0,2-18 0,-5 5-2655,-6 2-3342,-9 4-2440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7.154"/>
    </inkml:context>
    <inkml:brush xml:id="br0">
      <inkml:brushProperty name="width" value="0.025" units="cm"/>
      <inkml:brushProperty name="height" value="0.025" units="cm"/>
    </inkml:brush>
  </inkml:definitions>
  <inkml:trace contextRef="#ctx0" brushRef="#br0">282 2 6118,'0'0'12310,"-11"-1"-10885,3 1-1179,1 0 0,0 0-1,-1 1 1,1 0-1,0 0 1,0 0-1,0 1 1,0 0 0,0 1-1,0 0 1,1 0-1,-1 0 1,1 1-1,0 0 1,-11 8-1,1 1 92,1 1 0,1 1-1,0 0 1,1 1 0,1 1-1,-18 30 1,25-37-129,-1 1 1,2 0-1,-1 1 1,2-1-1,-1 1 0,2 0 1,-1-1-1,2 1 1,0 0-1,0 1 1,1-1-1,2 21 1,-1-29-174,-1 0 0,1-1 0,0 1 0,0 0 1,1-1-1,-1 1 0,1 0 0,0-1 0,-1 0 1,2 1-1,-1-1 0,0 0 0,1 0 0,-1 0 1,1 0-1,0-1 0,0 1 0,5 2 0,-2-2 28,-1 0 0,1 0 0,1-1 0,-1 0 0,0 0 0,1 0-1,-1-1 1,1 0 0,-1 0 0,8-1 0,4 0 97,0-2 0,-1 1 1,1-2-1,-1-1 0,0 0 1,0-1-1,20-9 0,8-6 225,74-47 0,-104 58-329,-1-1 1,0-1-1,0 0 0,-1-1 0,-1 0 0,0-1 1,0-1-1,12-20 0,-22 32-56,-1 0 0,0 0 0,1-1 0,-1 1 0,0 0 0,0-1 0,-1 1 0,1-1 0,0 1 0,-1-1 0,0 0 0,1 1 0,-1-1 0,0 1 0,0-1 0,-1 0 0,0-4 0,0 5 0,0 0 0,0 1 0,0-1 0,0 0 0,0 1 0,-1-1 0,1 0 0,-1 1 0,1 0 0,-1-1 0,1 1 0,-1 0 0,0 0 0,1 0 0,-1 0 0,0 0 0,-3-1 0,-8-1 0,0 0 0,0 0 0,0 1 0,0 1 0,-19 0 0,28 1 0,-236 4-1607,213-7-1836,13-14-2942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155"/>
    </inkml:context>
    <inkml:brush xml:id="br0">
      <inkml:brushProperty name="width" value="0.025" units="cm"/>
      <inkml:brushProperty name="height" value="0.025" units="cm"/>
    </inkml:brush>
  </inkml:definitions>
  <inkml:trace contextRef="#ctx0" brushRef="#br0">0 1 17969,'0'0'4805,"71"27"-3396,-16-25 32,11-2-576,14 0-545,2 0-288,-1 0 0,-8-4-832,-13 2-770,-18 2-1152,-21 0-1090,-19 6-1697,-4 3-6278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7.188"/>
    </inkml:context>
    <inkml:brush xml:id="br0">
      <inkml:brushProperty name="width" value="0.025" units="cm"/>
      <inkml:brushProperty name="height" value="0.025" units="cm"/>
    </inkml:brush>
  </inkml:definitions>
  <inkml:trace contextRef="#ctx0" brushRef="#br0">108 96 15503,'-11'2'2018,"4"-1"-1119,-34 6-365,28-4 8757,130-20-6590,67-8-1318,-90 19-1216,168-22 104,-236 20-271,-41 4 0,-44 2 0,-576 24 0,625-20 0,13-1 0,26 0 0,51-1 0,207-20 0,149-4 0,-454 25 0,-1 1 0,1 1 0,-34 9 0,-6 2 0,-444 65-822,481-77-3887,10-2-3213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500"/>
    </inkml:context>
    <inkml:brush xml:id="br0">
      <inkml:brushProperty name="width" value="0.025" units="cm"/>
      <inkml:brushProperty name="height" value="0.025" units="cm"/>
    </inkml:brush>
  </inkml:definitions>
  <inkml:trace contextRef="#ctx0" brushRef="#br0">1 0 18001,'0'0'6887,"78"17"-4805,-30-13-673,6-2-801,5 1-479,1-3-33,3 1-353,-5 3-1184,-3-4-1762,-5 0-3011,0-4-8936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30.195"/>
    </inkml:context>
    <inkml:brush xml:id="br0">
      <inkml:brushProperty name="width" value="0.025" units="cm"/>
      <inkml:brushProperty name="height" value="0.025" units="cm"/>
    </inkml:brush>
  </inkml:definitions>
  <inkml:trace contextRef="#ctx0" brushRef="#br0">549 56 12043,'-15'-3'5147,"2"1"-4897,0-1 0,0 2 0,-1-1 0,1 2 0,-1 0 0,1 1 1,0 0-1,-1 1 0,1 0 0,0 1 0,0 1 0,0 0 0,-16 7 1,3 5 215,0 1 0,1 1 0,1 1 0,1 1 0,1 0 0,0 2 0,2 1 0,0 1 0,2 0 0,-17 31 0,24-38-277,2 0-1,0 1 0,1 0 1,1 1-1,0-1 0,2 1 0,0 1 1,1-1-1,1 1 0,1-1 1,1 1-1,0 0 0,2 0 1,0 0-1,1-1 0,8 34 0,-8-45-178,1-1-1,-1 0 0,2 1 0,-1-1 1,1-1-1,0 1 0,0 0 0,1-1 1,-1 0-1,1 0 0,1 0 0,-1-1 1,1 0-1,0 0 0,1 0 0,7 4 0,-4-4 48,1 0 0,0-1-1,0 0 1,0-1-1,1 0 1,-1-1-1,1 0 1,-1-1-1,22 0 1,-2-3 144,0-1 1,0-1-1,-1-2 0,0-2 0,0 0 1,0-2-1,35-17 0,-24 8-93,-1-2-1,-1-2 1,-1-2 0,53-45-1,-79 60-56,0 0-1,0-2 1,-1 1 0,-1-2-1,0 1 1,0-1 0,-2-1-1,1 0 1,-2 0 0,0 0-1,-1-1 1,0 0-1,-1-1 1,-1 1 0,0-1-1,2-19 1,-6 27-70,0 0 0,-1 0 0,0-1-1,0 1 1,-1 0 0,1 0 0,-2 0 0,1 1 0,-1-1 0,-1 0-1,1 1 1,-7-10 0,2 5-159,-1 1 0,-1-1 0,0 2 0,0-1 0,-1 1-1,-16-11 1,-7-1-1353,0 1 1,-1 2-1,-1 2 0,-45-15 0,-2 6-3861,2 11-1799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455"/>
    </inkml:context>
    <inkml:brush xml:id="br0">
      <inkml:brushProperty name="width" value="0.025" units="cm"/>
      <inkml:brushProperty name="height" value="0.025" units="cm"/>
    </inkml:brush>
  </inkml:definitions>
  <inkml:trace contextRef="#ctx0" brushRef="#br0">310 32 17424,'0'0'8136,"-10"-6"-6214,5 3-1764,1 0 1,-1 0-1,0 0 0,1 1 0,-1 0 1,0 0-1,-1 0 0,1 1 1,0-1-1,0 1 0,-1 1 1,1-1-1,0 1 0,-1 0 0,1 0 1,-1 0-1,1 1 0,0 0 1,-1 0-1,1 0 0,0 0 0,-6 4 1,-5 2-21,1 1 0,0 1 0,1 1 0,0 0 0,0 1 0,-22 23 0,31-29-100,0 1-1,0 0 1,1 0 0,-1 0-1,1 1 1,0 0 0,1-1-1,0 1 1,0 0 0,1 1-1,-1-1 1,2 1 0,-1-1-1,1 1 1,0-1 0,0 1-1,2 13 1,-1-18-38,1 0 0,0 0 0,0 1 1,1-1-1,-1-1 0,1 1 0,-1 0 0,1 0 0,0-1 1,0 1-1,0-1 0,0 1 0,1-1 0,-1 0 0,1 0 1,-1 0-1,1 0 0,0 0 0,-1-1 0,1 1 0,0-1 1,6 2-1,8 3-3,1 0 0,34 5 0,-29-6-8,-11-3 10,0 2 1,0-1-1,0 2 0,0-1 1,14 10-1,-24-14 1,-1 1 1,1 0-1,-1 0 1,1 0-1,0 0 1,-1 0-1,0 0 0,1 0 1,-1 1-1,0-1 1,1 0-1,-1 1 1,0-1-1,0 1 0,0 0 1,0-1-1,-1 1 1,1 0-1,0-1 0,-1 1 1,1 0-1,-1 0 1,1-1-1,-1 1 1,0 0-1,0 0 0,0 0 1,0 0-1,0 0 1,0-1-1,-1 1 1,1 0-1,0 0 0,-1 0 1,0-1-1,1 1 1,-1 0-1,0-1 1,0 1-1,0 0 0,0-1 1,0 1-1,0-1 1,0 0-1,-1 1 1,-1 1-1,-3 3 0,-1-1 0,1 1 0,-1-1 0,0 0 0,-1-1 0,1 0 0,-1 0 0,0 0 0,1-1 0,-2 0 0,-13 3 0,-1-2 0,1-1 0,0-1 0,-28-1 0,48-1 5,1 0 0,-1 0-1,0 0 1,1 0 0,-1 0 0,0-1 0,1 1 0,-1-1-1,1 1 1,-1-1 0,1 0 0,-1 0 0,1 1 0,0-1-1,-1 0 1,1 0 0,0 0 0,-1-1 0,1 1 0,-1-2-1,1 2-17,1 0 0,0 0-1,-1 0 1,1 1 0,0-1-1,0 0 1,0 0 0,-1 0-1,1 0 1,0 0 0,0 0-1,0 0 1,1 0 0,-1 0-1,0 1 1,0-1 0,0 0-1,1 0 1,-1 0 0,1 0-1,-1 0 1,0 1-1,1-1 1,-1 0 0,1 0-1,0 1 1,-1-1 0,1 0-1,0 1 1,-1-1 0,1 1-1,0-1 1,-1 0 0,1 1-1,0 0 1,0-1 0,1 0-1,14-7-2629,1 1 0,-1 0 0,29-7 0,-24 8-499,33-10-6985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798"/>
    </inkml:context>
    <inkml:brush xml:id="br0">
      <inkml:brushProperty name="width" value="0.025" units="cm"/>
      <inkml:brushProperty name="height" value="0.025" units="cm"/>
    </inkml:brush>
  </inkml:definitions>
  <inkml:trace contextRef="#ctx0" brushRef="#br0">189 1 17360,'0'0'6668,"-12"0"-3620,2 0-2668,0 1-1,0 0 0,0 0 1,0 1-1,0 1 0,1 0 1,-1 0-1,-11 6 0,16-7-265,0 1 0,1-1 0,-1 1 0,0 1-1,1-1 1,0 0 0,0 1 0,0 0 0,0 0 0,1 0-1,-1 1 1,1-1 0,0 1 0,0 0 0,1 0 0,-1 0-1,1 0 1,0 0 0,-2 10 0,3-12-114,1 0 0,-1 0 0,0 0 0,1 0 0,0 0 0,0 0 0,0-1 0,0 1 0,0 0 0,1 0 0,-1 0 0,1 0 0,-1 0 0,1 0 0,0-1 0,1 1 0,-1 0 0,0-1 0,1 1 0,-1-1 0,1 1 0,0-1 0,0 0 0,0 0 0,0 1 0,4 2 0,0-2 0,0 0 0,1-1 0,-1 1 0,1-1 0,-1-1 0,1 1 0,-1-1 0,1 0 0,0-1 0,12 0 0,-10 0-367,1-1-1,-1 0 1,0 0-1,0-1 1,0 0-1,13-5 1,-13 3-510,0 0-1,0-1 1,0 0 0,-1-1 0,0 0-1,0 0 1,0-1 0,-1 0 0,0 0 0,0-1-1,-1 0 1,0 0 0,0 0 0,-1-1 0,8-15-1,6-25-8939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171"/>
    </inkml:context>
    <inkml:brush xml:id="br0">
      <inkml:brushProperty name="width" value="0.025" units="cm"/>
      <inkml:brushProperty name="height" value="0.025" units="cm"/>
    </inkml:brush>
  </inkml:definitions>
  <inkml:trace contextRef="#ctx0" brushRef="#br0">72 1 17424,'-6'8'2937,"-3"6"-1640,0 0 1,2 0-1,-1 1 1,2 0-1,0 1 1,1 0-1,-5 23 1,8-26-809,0-1 0,1 1 0,1 22 1,0-33-489,0 1 1,0-1 0,1 1 0,-1-1 0,1 0 0,0 1 0,0-1 0,-1 0 0,1 1-1,1-1 1,-1 0 0,0 0 0,1 0 0,-1 0 0,1 0 0,-1 0 0,1-1-1,0 1 1,0 0 0,3 2 0,-1-2 5,0 0 0,1 0-1,-1-1 1,1 1 0,-1-1 0,1 0-1,0 0 1,0 0 0,-1-1 0,6 1-1,7-2-86,0 0 0,-1-1-1,1-1 1,-1 0 0,18-7-1,-33 10 75,31-6-77,-32 6 95,1 0 1,0 0-1,-1 0 1,1 1-1,0-1 1,0 0-1,-1 0 1,1 1-1,0-1 1,-1 1-1,1-1 1,-1 0-1,1 1 0,-1-1 1,1 1-1,0 0 1,-1-1-1,0 1 1,1-1-1,-1 1 1,1 0-1,-1-1 1,0 1-1,1 0 1,-1-1-1,0 1 1,0 0-1,0-1 0,1 1 1,-1 0-1,0 0 1,0-1-1,0 1 1,0 0-1,0 0 1,0-1-1,-1 2 1,0 11 3,0 0 1,-1 0 0,-7 23-1,6-23-19,0-1 0,1 1-1,-2 23 1,5-35-239,0-1 0,1 0 0,-1 0 0,0 1 0,1-1 1,-1 0-1,0 0 0,1-1 0,-1 1 0,0 0 0,1 0 0,-1-1 0,0 1 0,0 0 0,1-1 0,-1 0 0,0 1 1,2-2-1,15-13-7115,5-4-4360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806"/>
    </inkml:context>
    <inkml:brush xml:id="br0">
      <inkml:brushProperty name="width" value="0.025" units="cm"/>
      <inkml:brushProperty name="height" value="0.025" units="cm"/>
    </inkml:brush>
  </inkml:definitions>
  <inkml:trace contextRef="#ctx0" brushRef="#br0">45 3 20628,'0'0'7751,"-7"11"-6272,1-3-1212,1 1 1,0 0 0,1 1 0,0-1 0,1 1 0,-5 19 0,7-27-249,1 0 0,-1 0 0,1 1-1,0-1 1,0 0 0,0 0 0,0 0 0,0 1 0,0-1 0,0 0 0,1 0-1,-1 0 1,1 0 0,-1 0 0,1 1 0,0-1 0,0 0 0,0 0 0,0-1 0,0 1-1,1 0 1,-1 0 0,0-1 0,1 1 0,0 0 0,-1-1 0,1 0 0,0 1 0,-1-1-1,1 0 1,0 0 0,0 0 0,0 0 0,0 0 0,0 0 0,0-1 0,1 1-1,-1-1 1,0 1 0,0-1 0,0 0 0,1 0 0,-1 0 0,0 0 0,4-1 0,-1 1-13,-1-1 0,1 0 1,0 0-1,-1 0 0,1-1 1,-1 0-1,1 0 0,-1 0 1,0 0-1,0-1 0,0 1 1,0-1-1,0 0 0,-1 0 1,1-1-1,-1 1 0,0-1 1,0 1-1,3-5 0,0-2-1,0 1 0,0-1 0,-1 1 0,0-2-1,-1 1 1,0 0 0,3-12 0,-17 52-5,6-19 0,0 1 0,1-1 0,0 1 0,0-1 0,0 16 0,3-23 0,0 0 0,0-1 0,1 1 0,-1 0 0,1 0 0,0 0 0,0-1 0,0 1 0,1 0 0,-1-1 0,1 1 0,0-1 0,0 0 0,4 6 0,-5-8 0,1 1 0,-1-1 0,1 0 0,0 1 0,0-1 0,-1 0 0,1 0 0,0-1 0,0 1 0,0 0 0,0 0 0,0-1 0,0 0 0,0 1 0,0-1 0,0 0 0,0 0 0,0 0 0,0 0 0,0 0 0,0 0 0,0-1 0,1 1 0,-1-1 0,-1 1 0,1-1 0,0 0 0,0 0 0,0 0 0,2-1 0,0-1 0,-1 1 0,1-1 0,-1 0 0,1 0 0,-1 0 0,0-1 0,0 1 0,0-1 0,-1 0 0,1 0 0,-1 1 0,0-2 0,0 1 0,2-6 0,-1 1 0,0 0 0,-1-1 0,0 1 0,-1-1 0,2-17 0,-4 27 0,1 0 0,0 0 0,0 0 0,0 0 0,-1 0 0,1 0 0,0 0 0,0 0 0,0 0 0,0 1 0,-1-1 0,1 0 0,0 0 0,0 0 0,0 0 0,-1 0 0,1 0 0,0 0 0,0 0 0,0-1 0,-1 1 0,1 0 0,0 0 0,0 0 0,0 0 0,-1 0 0,1 0 0,0 0 0,0 0 0,0 0 0,0-1 0,-1 1 0,1 0 0,0 0 0,0 0 0,0 0 0,0 0 0,0-1 0,0 1 0,-1 0 0,1 0 0,0 0 0,0-1 0,0 1 0,0 0 0,0 0 0,0 0 0,0-1 0,0 1 0,0 0 0,0 0 0,0 0 0,0-1 0,0 1 0,0 0 0,0 0 0,-7 14 0,7-13 0,0 1 0,0 0 0,0 0 0,0 0 0,0 0 0,1 0 0,-1-1 0,0 1 0,1 0 0,0 0 0,-1-1 0,1 1 0,0 0 0,0-1 0,0 1 0,0-1 0,0 1 0,1-1 0,-1 1 0,0-1 0,3 2 0,0 0 0,0-1 0,0 0 0,0 0 0,1 0 0,-1 0 0,0-1 0,1 1 0,7 0 0,3 0 0,-1-1 0,1 0 0,0-1 0,-1-1 0,17-3 0,-26 3 0,0 0 0,0 0 0,0-1 0,0 0 0,0 0 0,0-1 0,0 1 0,-1-1 0,1 0 0,-1-1 0,0 1 0,5-5 0,-7 6 0,0-1 0,0 1 0,0 0 0,0-1 0,0 0 0,-1 1 0,1-1 0,-1 0 0,0 0 0,0 1 0,0-1 0,0 0 0,0 0 0,-1 0 0,1 0 0,-1-1 0,0 1 0,0 0 0,0 0 0,0 0 0,-1 0 0,0-5 0,0 7 0,1 0 0,-1 0 0,1 0 0,-1 0 0,0 0 0,0 0 0,1 0 0,-1 0 0,0 0 0,0 0 0,0 1 0,0-1 0,0 0 0,0 0 0,0 1 0,0-1 0,0 1 0,0-1 0,0 1 0,-1 0 0,1-1 0,0 1 0,0 0 0,0 0 0,-1 0 0,1 0 0,0 0 0,0 0 0,0 0 0,-1 0 0,1 0 0,0 0 0,0 1 0,0-1 0,0 0 0,-1 1 0,1-1 0,-1 2 0,-3-1 0,1 1 0,0 0 0,-1 0 0,1 1 0,0-1 0,0 1 0,0 0 0,-5 5 0,8-7 1,0 1-1,-1-1 1,1 1 0,0-1 0,0 1-1,0 0 1,0-1 0,0 1 0,0 0-1,1 0 1,-1 0 0,1 0 0,-1 0-1,1-1 1,-1 1 0,1 0-1,0 3 1,0-4 0,1 1 0,-1-1 0,1 0 0,-1 0 0,1 1 0,0-1 0,-1 0 0,1 0 0,0 0 0,0 0 0,0 0 0,0 0 0,0 0 0,0 0 0,0 0 0,0-1 0,0 1 0,0 0 0,2 0 0,8 3-11,0 0 0,0-1 0,0 0 0,0-1 0,12 1 0,6 1-107,42 18 81,-69-21 45,1 0 0,0 0 0,-1-1 0,1 1 0,-1 1 0,0-1 0,1 0 0,-1 1 0,0-1 0,0 1 0,0 0 0,0-1 0,0 1 0,0 0 0,0 0 0,-1 0 0,1 1 0,-1-1 0,2 3 0,-8-160-9,5 154-50,0 0-1,1 0 1,-1 0-1,1-1 1,-1 1 0,1 0-1,0 0 1,0 0 0,-1 0-1,1 0 1,0 0-1,0 1 1,0-1 0,0 0-1,0 0 1,0 1 0,0-1-1,0 0 1,0 1-1,0-1 1,1 1 0,-1-1-1,0 1 1,0 0-1,0 0 1,1-1 0,-1 1-1,0 0 1,0 0 0,1 0-1,1 0 1,53 0-3899,-38 1 1759,22-2-4953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9.697"/>
    </inkml:context>
    <inkml:brush xml:id="br0">
      <inkml:brushProperty name="width" value="0.025" units="cm"/>
      <inkml:brushProperty name="height" value="0.025" units="cm"/>
    </inkml:brush>
  </inkml:definitions>
  <inkml:trace contextRef="#ctx0" brushRef="#br0">0 9 15759,'8'-8'13162,"-3"21"-9443,-2 32-4921,-3-39 2387,-6 253-1010,-1-100-206,8-151 31,3-12 0,8-28 0,14-53 0,-24 80 0,0-4 0,10-35 0,2 0 0,2 1 0,39-75 0,-53 115 0,0-1 0,0 1 0,1 0 0,0-1 0,-1 1 0,1 0 0,1 1 0,-1-1 0,0 1 0,1-1 0,-1 1 0,1 0 0,-1 0 0,1 0 0,0 1 0,0-1 0,0 1 0,0 0 0,4 0 0,-5 1 0,-1 0 0,1 0 0,-1 0 0,1 1 0,-1-1 0,0 1 0,1-1 0,-1 1 0,0 0 0,0 0 0,1 0 0,-1 0 0,0 1 0,0-1 0,0 1 0,0-1 0,0 1 0,-1-1 0,1 1 0,0 0 0,-1 0 0,1 0 0,-1 0 0,0 0 0,0 0 0,0 0 0,0 1 0,0-1 0,0 0 0,0 1 0,-1-1 0,1 4 0,1 0 0,-1 0 0,-1 0 0,1 0 0,-1 0 0,0 0 0,0 0 0,0 0 0,-1 0 0,0 0 0,0 0 0,-1 0 0,0 0 0,0 0 0,0-1 0,-1 1 0,1-1 0,-1 1 0,-1-1 0,1 0 0,-1 0 0,0-1 0,0 1 0,0-1 0,-1 0 0,1 0 0,-1 0 0,0-1 0,0 1 0,0-1 0,-1 0 0,1-1 0,-1 1 0,0-1 0,1 0 0,-1-1 0,0 1 0,0-1 0,0-1 0,0 1 0,0-1 0,-7 0 0,11 0-27,-1 0 0,1 0 0,0-1 1,0 1-1,0-1 0,0 1 0,0-1 0,0 0 0,0 0 1,0 0-1,0 0 0,0 0 0,0 0 0,0-1 0,1 1 1,-1-1-1,1 1 0,-1-1 0,1 1 0,-1-1 0,1 0 0,0 0 1,0 0-1,0 0 0,0 0 0,-1-3 0,2 4-49,-1-1 1,1 0-1,0 1 0,0-1 0,0 0 0,0 1 0,0-1 1,1 0-1,-1 0 0,0 1 0,1-1 0,-1 1 0,1-1 1,0 0-1,-1 1 0,1-1 0,0 1 0,0-1 0,0 1 0,0 0 1,0-1-1,0 1 0,1 0 0,-1 0 0,0 0 0,1 0 1,-1 0-1,0 0 0,1 0 0,-1 0 0,1 1 0,0-1 0,-1 0 1,3 0-1,30-10-9696,61-11 0,-59 16 3355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056"/>
    </inkml:context>
    <inkml:brush xml:id="br0">
      <inkml:brushProperty name="width" value="0.025" units="cm"/>
      <inkml:brushProperty name="height" value="0.025" units="cm"/>
    </inkml:brush>
  </inkml:definitions>
  <inkml:trace contextRef="#ctx0" brushRef="#br0">0 54 9065,'0'0'22437,"9"2"-21348,6 2-945,2 1-136,1-1 0,-1-1 0,26 2 0,-24-6-366,0 0 1,0-1-1,0-1 0,0-1 1,-1 0-1,35-14 0,-49 16-1221,0 0-1,0-1 1,-1 1-1,1-1 1,-1 0-1,0 0 1,6-6-1,3-7-6502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382"/>
    </inkml:context>
    <inkml:brush xml:id="br0">
      <inkml:brushProperty name="width" value="0.025" units="cm"/>
      <inkml:brushProperty name="height" value="0.025" units="cm"/>
    </inkml:brush>
  </inkml:definitions>
  <inkml:trace contextRef="#ctx0" brushRef="#br0">40 1 480,'0'0'28470,"-3"13"-27813,-9 43-79,2 1-1,2 0 1,1 108 0,7-163-564,0 0 1,0 0-1,1 0 0,-1 0 0,0-1 1,1 1-1,-1 0 0,1 0 0,0-1 0,-1 1 1,1 0-1,0-1 0,0 1 0,0-1 1,0 1-1,0-1 0,1 1 0,-1-1 0,0 0 1,1 1-1,-1-1 0,1 0 0,-1 0 1,1 0-1,-1 0 0,1-1 0,0 1 0,-1 0 1,1-1-1,0 1 0,0-1 0,0 1 1,-1-1-1,1 0 0,0 0 0,0 0 0,2 0 1,1 0 7,0-1 0,0 0 0,-1 0 0,1 0 0,0-1 0,0 0 0,-1 1 0,1-2 0,-1 1 0,0 0 0,1-1 0,-1 0 0,4-3 0,6-8-44,-1 1 0,0-1 1,-1-1-1,0 0 0,-1-1 0,-1 0 0,-1-1 1,0 0-1,-1 0 0,-1-1 0,5-20 0,-18 48-10565,3-4 7636,-6 6-3396</inkml:trace>
  <inkml:trace contextRef="#ctx0" brushRef="#br0" timeOffset="1">185 297 10025,'0'0'21685,"57"32"-23799,-37-38-2434,2-9-897,3-4-6471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741"/>
    </inkml:context>
    <inkml:brush xml:id="br0">
      <inkml:brushProperty name="width" value="0.025" units="cm"/>
      <inkml:brushProperty name="height" value="0.025" units="cm"/>
    </inkml:brush>
  </inkml:definitions>
  <inkml:trace contextRef="#ctx0" brushRef="#br0">123 0 18097,'0'0'7148,"-6"13"-4420,-2 0-2173,2 0-1,0 1 1,0 0-1,2 0 1,-1 0-1,2 1 1,-4 27-1,9 99-216,1-38-6863,-3-103 6375,0 0 1,0-1-1,0 1 0,0 0 0,0 0 1,0 0-1,-1-1 0,1 1 0,0 0 1,0 0-1,0 0 0,0-1 0,0 1 0,-1 0 1,1 0-1,0 0 0,0 0 0,0 0 1,-1-1-1,1 1 0,0 0 0,0 0 1,-1 0-1,1 0 0,0 0 0,0 0 1,0 0-1,-1 0 0,1 0 0,0 0 1,0 0-1,-1 0 0,1 0 0,0 0 0,0 0 1,-1 0-1,1 0 0,0 0 0,0 0 1,0 0-1,-1 1 0,1-1 0,0 0 1,0 0-1,-1 0 0,1 0 0,0 0 1,0 1-1,0-1 0,0 0 0,0 0 1,-1 0-1,1 0 0,0 1 0,0-1 1,0 0-1,0 0 0,0 1 0,0-1 0,0 0 1,0 0-1,-1 0 0,1 1 0,-12-18-1838,-4-10 2155,-12-22 3023,26 45-2615,1 1 0,0 0 1,-1-1-1,1 1 0,0 0 0,1-1 1,-1 1-1,1-1 0,-1 0 0,1 1 1,0-7-1,3 9-547,-1-1 1,1 0-1,0 1 1,-1-1-1,1 1 1,0 0-1,0 0 0,0 0 1,-1 0-1,1 0 1,0 1-1,0-1 1,1 1-1,-1 0 1,5 0-1,3-1-1017,15-4-3084,5-2-3033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44.821"/>
    </inkml:context>
    <inkml:brush xml:id="br0">
      <inkml:brushProperty name="width" value="0.025" units="cm"/>
      <inkml:brushProperty name="height" value="0.025" units="cm"/>
    </inkml:brush>
  </inkml:definitions>
  <inkml:trace contextRef="#ctx0" brushRef="#br0">133 154 801,'0'0'4041,"-10"4"-3513,-30 13 1586,30-13-636,-1 0 0,1-1 0,-1 0 0,0-1 0,-18 2-1,29-4-852,23 0 1649,28-4-1242,83-17 0,-32 4-672,494-18 730,-298 26-1022,1236-24 60,-1290 31-119,1064 14 52,39-21 46,-111-10 984,-1103 19-1061,-120 0 41,-8 0-28,-1-1 0,1 1 0,-1 0 0,1 0 0,-1 1 0,1 0 0,-1 0 0,1 0 0,-1 0 0,0 0 0,6 3 0,-10-4-40,0 1 1,1-1-1,-1 0 1,0 0-1,0 0 0,0 0 1,0 0-1,0 0 1,0 0-1,0 0 0,0 0 1,0 0-1,0 0 1,0 0-1,0 1 1,0-1-1,0 0 0,1 0 1,-1 0-1,0 0 1,0 0-1,0 0 1,0 0-1,0 0 0,0 1 1,0-1-1,0 0 1,0 0-1,0 0 0,0 0 1,0 0-1,0 0 1,-1 0-1,1 0 1,0 0-1,0 1 0,0-1 1,0 0-1,0 0 1,0 0-1,0 0 1,0 0-1,0 0 0,0 0 1,0 0-1,0 0 1,0 0-1,0 0 1,-1 1-1,1-1 0,0 0 1,0 0-1,0 0 1,0 0-1,0 0 0,0 0 1,0 0-1,0 0 1,0 0-1,-1 0 1,1 0-1,0 0 0,0 0 1,0 0-1,0 0 1,0 0-1,0 0 1,-1 0-1,-13 2 254,-16-1 195,14-3-311,1 0 0,0-1 0,-16-4 0,-6-10-2142,35 16 1496,0-1 0,1 1 0,-1 0 0,1 0 0,0-1 0,-1 1 0,1-1 0,0 1 0,0-1 0,-1 1 0,1-1 0,1 0 0,-1 0 0,-1-3 1,0-13-8652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070"/>
    </inkml:context>
    <inkml:brush xml:id="br0">
      <inkml:brushProperty name="width" value="0.025" units="cm"/>
      <inkml:brushProperty name="height" value="0.025" units="cm"/>
    </inkml:brush>
  </inkml:definitions>
  <inkml:trace contextRef="#ctx0" brushRef="#br0">107 0 17232,'0'0'5317,"-10"2"-1393,2 0-3268,-1-1 0,1 2 0,0-1 0,0 1 0,-10 5 0,16-7-558,-1 1 0,1-1 1,0 1-1,-1-1 0,1 1 0,0 0 1,0 0-1,0 0 0,0 0 0,0 1 1,1-1-1,-1 0 0,0 1 0,1-1 1,0 1-1,0-1 0,0 1 0,0 0 1,0 0-1,0-1 0,1 1 0,-1 0 1,1 5-1,0-7-128,0 1 1,1-1-1,-1 0 1,1 1-1,-1-1 0,1 0 1,0 0-1,-1 0 1,1 0-1,0 0 0,0 1 1,0-1-1,0 0 1,0-1-1,0 1 0,0 0 1,0 0-1,0 0 1,0-1-1,0 1 0,1 0 1,-1-1-1,0 1 1,0-1-1,1 0 0,-1 1 1,0-1-1,1 0 1,1 0-1,48 6-1802,-39-6 1269,10 1-1329,-16-2 1398,0 1 0,0 0 0,0 0 0,0 0 1,0 1-1,0 0 0,0 0 0,0 1 0,-1-1 0,1 1 1,0 1-1,5 2 0,-11-4 663,1-1 0,-1 1 0,0-1 0,1 1 0,-1 0 0,0-1 1,0 1-1,0 0 0,1-1 0,-1 1 0,0 0 0,0 0 0,0-1 0,0 1 0,0 0 0,0-1 0,-1 1 0,1 0 0,0-1 1,0 1-1,0 0 0,-1-1 0,1 1 0,0 0 0,0-1 0,-1 1 0,1 0 0,-1-1 0,1 1 0,-1-1 0,1 1 0,-1-1 1,1 1-1,-1-1 0,1 0 0,-1 1 0,1-1 0,-1 1 0,0-1 0,1 0 0,-1 0 0,0 1 0,1-1 0,-2 0 0,-33 16 2231,32-15-2137,-13 5 265,-1 0 0,-27 4 0,-8-5-3196,46-7-2633,4-8-3806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568"/>
    </inkml:context>
    <inkml:brush xml:id="br0">
      <inkml:brushProperty name="width" value="0.025" units="cm"/>
      <inkml:brushProperty name="height" value="0.025" units="cm"/>
    </inkml:brush>
  </inkml:definitions>
  <inkml:trace contextRef="#ctx0" brushRef="#br0">1 0 17136,'0'0'11755,"65"1"-11178,-26-1-449,6 0-96,4 0-1698,-2 0-3843,-1 0-6150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630"/>
    </inkml:context>
    <inkml:brush xml:id="br0">
      <inkml:brushProperty name="width" value="0.025" units="cm"/>
      <inkml:brushProperty name="height" value="0.025" units="cm"/>
    </inkml:brush>
  </inkml:definitions>
  <inkml:trace contextRef="#ctx0" brushRef="#br0">74 38 4965,'0'0'12246,"-10"3"-9609,-29 9-293,38-12-2175,0 1 0,-1-1 1,1 1-1,0 0 1,-1-1-1,1 1 0,0 0 1,0 0-1,0-1 0,0 1 1,0 0-1,0 0 1,0 0-1,0 1 0,0-1 1,0 0-1,0 0 0,1 0 1,-1 1-1,0-1 1,1 0-1,-1 1 0,1-1 1,0 0-1,-1 1 0,1-1 1,0 1-1,0-1 1,0 0-1,0 1 0,0-1 1,0 1-1,0-1 0,0 1 1,1-1-1,-1 0 0,1 2 1,0 0-54,0-1-1,0 0 1,0 0 0,0 1 0,0-1-1,1 0 1,-1 0 0,1 0 0,-1 0 0,1-1-1,0 1 1,0 0 0,0-1 0,0 1-1,0-1 1,0 1 0,4 0 0,-3 0-72,1-1 1,0 0 0,0 0-1,0 0 1,1-1 0,-1 1-1,0-1 1,0 0 0,0-1 0,0 1-1,0 0 1,0-1 0,0 0-1,0 0 1,0 0 0,0-1-1,0 1 1,0-1 0,-1 0-1,1 0 1,0 0 0,-1-1-1,0 1 1,0-1 0,0 0-1,0 0 1,0 0 0,0 0-1,-1 0 1,1-1 0,-1 1-1,0-1 1,0 1 0,0-1 0,-1 0-1,1 0 1,-1 0 0,0 0-1,0 0 1,-1 0 0,1 0-1,-1 0 1,0 0 0,0-1-1,-1-6 1,1 9-45,0 1 0,-1-1 0,0 0 0,1 1 0,-1 0 0,0-1 0,0 1 0,1-1 0,-1 1 0,0 0 0,0-1 0,-1 1 0,1 0 0,0 0 0,0 0 0,-1 0 0,1 0 0,0 0 0,-1 1 0,1-1 0,-1 0 0,1 1 0,-1-1 0,1 1 0,-1-1 0,0 1 0,1 0 0,-1-1 0,1 1 0,-1 0 0,0 0 0,1 0 0,-1 1 0,0-1 0,-2 1 0,0-1 0,1 1 0,-1-1 0,0 1 0,1 0 0,-1 0 0,1 1 0,0-1 0,-1 1 0,1-1 0,0 1 0,0 0 0,0 0 0,0 1 0,-5 4 0,4-1-4,1-1 0,0 1-1,0 0 1,0 0 0,1 0 0,0 0 0,0 1-1,0-1 1,1 1 0,0-1 0,0 1 0,1-1-1,0 13 1,1-16 3,-1 0 0,0 0 1,1 0-1,0 1 0,0-1 0,0 0 0,0 0 0,0 0 0,1 0 0,0 0 0,-1-1 0,1 1 0,0 0 0,0-1 0,0 1 1,1-1-1,-1 0 0,0 1 0,1-1 0,0-1 0,-1 1 0,1 0 0,0-1 0,0 1 0,0-1 0,0 0 0,0 0 1,7 2-1,1-2 5,0 0-1,0 0 1,0-1 0,0 0 0,0-1 0,0 0 0,1-1 0,-2 0 0,1-1 0,0 0 0,0-1 0,-1 0-1,0-1 1,14-8 0,-12 6-1,0-1-1,0 0 1,-1-1-1,0-1 0,0 0 1,-1 0-1,0-1 1,-1 0-1,-1-1 1,14-21-1,-26 41-2,1 1 0,0-1 0,1 1 0,0 0 0,0 0 0,1-1 0,0 1 0,1 0 0,0 0 0,2 18 0,-2-24 0,0 1 0,1 0 0,0 0 0,0 0 0,0 0 0,0 0 0,0 0 0,1-1 0,-1 1 0,1-1 0,0 1 0,0-1 0,1 0 0,-1 0 0,1 0 0,-1 0 0,1 0 0,0 0 0,0-1 0,0 1 0,1-1 0,-1 0 0,1 0 0,-1 0 0,1 0 0,-1-1 0,1 0 0,5 2 0,0-2-57,-1 0-1,0-1 1,0 0 0,0 0 0,0 0-1,1-1 1,-1-1 0,0 1-1,0-1 1,-1-1 0,1 0 0,0 0-1,12-6 1,-17 7-14,0-1 0,0 1 0,1 0 0,-1-1 0,0 0-1,-1 1 1,1-1 0,-1 0 0,1-1 0,-1 1 0,0 0 0,0-1 0,0 1 0,0-1 0,-1 1 0,0-1 0,1 0 0,-1 0-1,-1 0 1,1 1 0,0-1 0,-1 0 0,0 0 0,0 0 0,0 0 0,-1 0 0,1 0 0,-1 0 0,0 0 0,-2-5 0,2 6-720,-1-1 1,0 1 0,0 0 0,0 0 0,-1 1 0,1-1 0,-1 0 0,1 1 0,-1-1 0,0 1 0,0 0 0,-4-2 0,4 2-252,-12-7-4307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985"/>
    </inkml:context>
    <inkml:brush xml:id="br0">
      <inkml:brushProperty name="width" value="0.025" units="cm"/>
      <inkml:brushProperty name="height" value="0.025" units="cm"/>
    </inkml:brush>
  </inkml:definitions>
  <inkml:trace contextRef="#ctx0" brushRef="#br0">1 1 20916,'0'0'4548,"63"33"-7463,-45-24-1889,0-2-7592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608"/>
    </inkml:context>
    <inkml:brush xml:id="br0">
      <inkml:brushProperty name="width" value="0.025" units="cm"/>
      <inkml:brushProperty name="height" value="0.025" units="cm"/>
    </inkml:brush>
  </inkml:definitions>
  <inkml:trace contextRef="#ctx0" brushRef="#br0">41 5 18514,'0'0'12310,"-5"0"-12364,-6-3 136,-2 2-1017,13 1 911,-1 1-1,1 0 0,0-1 0,-1 1 0,1 0 1,0 0-1,0 0 0,-1-1 0,1 1 0,0 0 1,0 0-1,0 0 0,0-1 0,0 1 0,0 0 1,1 0-1,-1 0 0,0-1 0,0 1 0,0 0 1,1 1-1,38 124 199,-28-95-145,0-1 1,-3 1 0,0 1 0,-2 0-1,3 54 1,-9-66 488,-1 1 0,-6 35 0,6-50-419,0 0 0,0 0 0,-1-1 1,0 1-1,-1-1 0,1 1 1,-1-1-1,0 0 0,0 0 1,0 0-1,-1 0 0,0-1 0,0 1 1,-6 4-1,10-8-99,-1 0 0,0-1 0,0 1 0,1 0 0,-1-1 0,0 1 0,0 0 0,0-1 0,0 1 0,0-1 0,0 0 0,0 1 0,0-1 0,0 0 0,0 1 0,0-1 0,0 0 0,0 0 0,0 0 0,0 0 0,0 0 0,0 0 0,0 0 0,0 0 0,0 0 0,0-1 0,0 1 0,0 0 0,0-1 0,0 1 0,0-1 0,0 1 0,0-1 0,0 1 0,0-1 0,1 0 0,-1 1 0,0-1 0,0 0 0,1 1 0,-1-1 0,0 0 0,1 0 0,-1 0 0,1 0 0,-1 0 0,1 0 0,0 0 0,-1 0 0,1 0 0,0 0 0,-1 0 0,1 0 0,0 0 0,0-2 0,-2-8 0,0 0 0,1 0 0,0-20 0,1 30 0,1-16-36,0 0 1,1 0-1,0 1 0,2-1 1,0 1-1,1 0 1,0 0-1,13-23 0,5-5-203,47-62 0,-39 61 173,-23 33 27,-4 7 10,0 0 0,0-1-1,0 0 1,-1 1 0,0-1 0,0-1 0,-1 1-1,1 0 1,-1-1 0,-1 1 0,2-9-1,-3 14 25,0 1 0,0-1 0,-1 1 0,1 0 0,0 0-1,0-1 1,-1 1 0,1 0 0,0-1 0,0 1 0,-1 0-1,1 0 1,0-1 0,-1 1 0,1 0 0,0 0 0,-1 0-1,1 0 1,0-1 0,-1 1 0,1 0 0,-1 0 0,1 0-1,0 0 1,-1 0 0,1 0 0,-1 0 0,1 0-1,0 0 1,-1 0 0,1 0 0,0 0 0,-1 1 0,1-1-1,-1 0 1,1 0 0,0 0 0,-1 0 0,1 1 0,0-1-1,-1 0 1,1 0 0,0 1 0,0-1 0,-1 0 0,1 0-1,0 1 1,-18 11 131,13-8-54,1 1 1,0 0-1,0-1 1,1 2-1,-1-1 1,1 0-1,0 1 1,1-1-1,-1 1 1,1 0-1,0 0 1,1 0-1,-1 0 1,1 0-1,1 0 1,-1 0-1,1 0 1,0 8-1,1-13-72,0 0 0,-1 1 0,1-1 0,0 0 0,0 0 0,0 0 0,0 0 0,0 0 0,0 0 0,0 0 0,1-1 0,-1 1 0,0 0 0,0-1 0,1 1 0,-1-1 0,0 1 0,1-1 0,-1 1 0,1-1 0,-1 0 0,1 0 0,-1 0 0,3 0 0,43-1 0,-38 1 0,3-2 0,0 0 0,1-1 0,-1-1 0,0 1 0,-1-2 0,17-8 0,-18 8 0,0 0 0,1 1 0,0 0 0,0 1 0,0 0 0,0 1 0,19-2 0,-28 4 0,-1 0 0,0 1 0,1-1 0,-1 1 0,0-1 0,0 1 0,0-1 0,1 1 0,-1 0 0,0 0 0,0 0 0,0-1 0,0 1 0,0 0 0,-1 0 0,1 0 0,0 1 0,0-1 0,0 2 0,0-2 0,0 1 0,0-1 0,0 1 0,1-1 0,-1 0 0,0 1 0,0-1 0,1 0 0,-1 0 0,1 0 0,-1 0 0,1 0 0,-1 0 0,3 0 0,1 1-212,0-2 0,0 1 0,1-1 0,-1 0 0,0 0 0,0 0 0,1 0 0,8-3 0,-1-1-1382,-1 0 1,0-1-1,-1-1 1,18-9-1,1-3-7748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982"/>
    </inkml:context>
    <inkml:brush xml:id="br0">
      <inkml:brushProperty name="width" value="0.025" units="cm"/>
      <inkml:brushProperty name="height" value="0.025" units="cm"/>
    </inkml:brush>
  </inkml:definitions>
  <inkml:trace contextRef="#ctx0" brushRef="#br0">107 1 14798,'0'0'5803,"-10"1"-2136,6-1-3210,-44 4 2727,46-4-2984,-1 0-1,0 1 0,1 0 0,-1-1 1,1 1-1,-1 0 0,1 0 1,-1 0-1,1 0 0,0 1 0,0-1 1,-1 1-1,1-1 0,0 1 1,0 0-1,1 0 0,-4 3 0,5-4-220,0 0 0,0-1 0,0 1 0,0-1 0,0 1 0,0-1 0,0 1 0,0 0 0,0-1 0,1 1 0,-1-1 0,0 1 0,0-1 0,1 1 0,-1-1 0,0 1 0,0-1 0,1 1 0,-1-1 0,1 0 0,-1 1-1,0-1 1,1 1 0,-1-1 0,1 0 0,-1 0 0,1 1 0,-1-1 0,1 0 0,-1 0 0,1 1 0,-1-1 0,1 0 0,0 0 0,-1 0 0,1 0 0,-1 0 0,1 0 0,-1 0 0,1 0 0,0 0 0,-1 0 0,1 0 0,0-1-1,34 3-751,-31-2 582,21-1-1006,-12 0 614,-1 1 1,1 0 0,0 1 0,-1 0-1,1 1 1,-1 0 0,1 1 0,11 4-1,-23-7 739,0 1 0,-1-1-1,1 0 1,0 1 0,0-1 0,0 1-1,-1-1 1,1 1 0,0-1 0,-1 1-1,1 0 1,-1-1 0,1 1 0,0 0-1,-1 0 1,0-1 0,1 1 0,-1 0-1,1 0 1,-1 0 0,0-1 0,1 1-1,-1 0 1,0 0 0,0 0 0,0 0-1,0 0 1,0-1 0,0 3-1,0-1 35,-1 0-1,0 0 1,0 0-1,0 0 1,0 0-1,0 0 0,0 0 1,-1 0-1,1 0 1,0-1-1,-3 3 1,-45 34 1096,43-34-1486,0-1-1,0 1 1,0-1-1,-1 0 1,1-1-1,-1 0 1,0 0-1,-11 2 1,18-4 56,0 0 1,0 0 0,0 0 0,-1 0-1,1 0 1,0 0 0,0 0 0,0 0 0,0 1-1,-1-1 1,1 0 0,0 0 0,0 0-1,0 0 1,0-1 0,-1 1 0,1 0-1,0 0 1,0 0 0,0 0 0,0 0-1,0 0 1,-1 0 0,1 0 0,0 0-1,0 0 1,0 0 0,0 0 0,0 0 0,0-1-1,-1 1 1,1 0 0,0 0 0,0 0-1,0 0 1,0 0 0,0 0 0,0-1-1,0 1 1,0 0 0,0 0 0,0 0-1,0 0 1,0 0 0,0-1 0,0 1-1,0 0 1,0 0 0,0 0 0,0 0 0,0-1-1,0 1 1,0 0 0,0 0 0,0 0-1,0-1 1,0 0-1168,0-11-9916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4.419"/>
    </inkml:context>
    <inkml:brush xml:id="br0">
      <inkml:brushProperty name="width" value="0.025" units="cm"/>
      <inkml:brushProperty name="height" value="0.025" units="cm"/>
    </inkml:brush>
  </inkml:definitions>
  <inkml:trace contextRef="#ctx0" brushRef="#br0">103 333 18514,'0'0'3523,"-10"4"-838,6-3-2545,-6 3 535,1 0-1,0 0 1,-1 1 0,-14 11-1,22-15-583,0 1 1,0-1-1,0 1 0,0 0 0,0 0 0,1-1 0,-1 1 0,1 0 0,-1 0 0,1 1 0,0-1 0,0 0 0,0 0 1,0 1-1,0-1 0,0 0 0,0 1 0,1-1 0,0 1 0,-1-1 0,1 1 0,0-1 0,0 1 0,0-1 1,1 1-1,-1-1 0,0 1 0,1-1 0,1 5 0,0-5-108,0 1 0,-1-1 0,1 0 0,1 0-1,-1 1 1,0-1 0,0-1 0,1 1 0,-1 0 0,1-1 0,0 1 0,-1-1 0,1 1 0,0-1 0,0 0-1,0-1 1,0 1 0,0 0 0,0-1 0,0 1 0,0-1 0,0 0 0,0 0 0,3-1 0,2 1-53,0 0 1,0-1-1,0 0 1,0 0 0,0 0-1,-1-1 1,1-1 0,9-3-1,-4-3-8,1 0 0,-2-1-1,1 0 1,-1-1 0,-1 0 0,0-1-1,0 0 1,-1-1 0,-1 0-1,0 0 1,13-29 0,-13 23 91,-1 0 0,-1 0 0,0-1 0,-2-1 0,0 1 0,-1-1 0,-1 1 0,0-35 0,-2 52 18,-1 0-1,0 0 0,-1-1 1,1 1-1,0 0 0,-1 0 1,0 0-1,0 0 0,0 0 1,0 1-1,0-1 0,0 0 1,-1 0-1,1 1 1,-1-1-1,0 1 0,0-1 1,0 1-1,0 0 0,0 0 1,-1 0-1,1 0 0,-1 0 1,1 0-1,-1 0 0,1 1 1,-1 0-1,0-1 0,0 1 1,0 0-1,0 0 1,0 1-1,0-1 0,0 1 1,0-1-1,0 1 0,0 0 1,0 0-1,0 0 0,0 1 1,0-1-1,0 1 0,0-1 1,0 1-1,0 0 1,0 0-1,0 1 0,0-1 1,1 0-1,-4 3 0,-1 0 55,0 1 0,0-1 0,1 1 0,0 0 0,0 1 0,1-1 0,-1 1 0,1 0 0,0 1 0,1-1 0,-1 1 0,1 0 0,1 0 0,-1 0 0,1 1 0,1-1 0,-1 1 0,1 0 0,0 0 0,1-1 0,0 1 0,0 0 0,1 0 0,1 10 0,-1-16-88,1 1 1,1-1-1,-1 1 1,0-1-1,1 0 1,-1 0-1,1 0 0,-1 0 1,1 0-1,0 0 1,0 0-1,0 0 0,0 0 1,0-1-1,0 1 1,1-1-1,-1 0 1,1 0-1,-1 0 0,0 0 1,1 0-1,0 0 1,-1-1-1,1 1 1,3 0-1,13 2-112,-1-1 0,29 0-1,-30-2-58,-9 0-11,-1 0 0,1 1 0,0 0 1,-1 0-1,0 1 0,1 0 0,11 5 1,-17-6 245,0 0 0,-1 0 0,1 0 0,0 1-1,-1-1 1,1 1 0,-1-1 0,0 1 0,1-1 0,-1 1 0,0 0 0,0 0 0,0-1 0,0 1 0,0 0 0,0 0 0,-1 0 0,1 0 0,-1 0 0,1 0 0,-1 0 0,0 1 0,0-1 0,0 0 0,0 0 0,0 0 0,0 0 0,-1 0 0,1 0 0,-1 0 0,1 0 0,-2 2 0,-10 32 3,9-29-158,0 0 0,1 0 0,0 0 1,0 0-1,1 0 0,-1 15 0,2-21-56,0-1-1,0 0 1,0 0-1,0 0 1,-1 1 0,1-1-1,0 0 1,0 0-1,0 0 1,1 1 0,-1-1-1,0 0 1,0 0-1,0 0 1,0 0-1,0 1 1,0-1 0,0 0-1,0 0 1,0 0-1,0 0 1,0 1 0,1-1-1,-1 0 1,0 0-1,0 0 1,0 0-1,0 0 1,0 1 0,1-1-1,-1 0 1,0 0-1,0 0 1,0 0 0,0 0-1,1 0 1,-1 0-1,0 0 1,0 0 0,0 0-1,1 0 1,-1 0-1,0 0 1,0 0-1,0 0 1,0 0 0,1 0-1,-1 0 1,0 0-1,0 0 1,0 0 0,1 0-1,-1 0-61,10 0-7390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5.368"/>
    </inkml:context>
    <inkml:brush xml:id="br0">
      <inkml:brushProperty name="width" value="0.025" units="cm"/>
      <inkml:brushProperty name="height" value="0.025" units="cm"/>
    </inkml:brush>
  </inkml:definitions>
  <inkml:trace contextRef="#ctx0" brushRef="#br0">134 256 22293,'0'0'1959,"-12"-1"326,4 1-1833,-1 0 0,1 0 0,-1 1 0,1 0 0,0 0 0,-1 1 0,-7 2 0,13-2-362,0-1 0,1 0 0,-1 0 0,0 1 0,1-1 0,-1 1 1,1 0-1,0 0 0,-1 0 0,1 0 0,0 0 0,0 0 1,0 1-1,1-1 0,-1 1 0,1-1 0,-1 1 0,1 0 0,0-1 1,0 1-1,0 0 0,0 0 0,0 0 0,1 0 0,0 0 1,-1 0-1,1 0 0,0 3 0,0-4-90,0 1 0,1-1 0,-1 0 0,1 1 0,-1-1 0,1 0 0,-1 0 0,1 0 0,0 0 0,0 1 0,0-1 0,1 0 0,-1-1 0,0 1 0,1 0 0,-1 0 0,1-1 0,-1 1 0,1 0 0,0-1 0,0 0 0,0 1 0,0-1 0,0 0 0,0 0 0,0 0 0,0 0 0,0-1 0,0 1 0,1 0 0,-1-1 0,0 0 0,0 1 0,1-1 0,-1 0 0,0 0 0,4-1 0,1 1 0,0 0 0,0-1 0,0 0 0,0 0 0,-1-1 0,1 0 0,-1 0 0,1 0 0,-1-1 0,0 0 0,0 0 0,7-5 0,-2-1-62,-1-1 1,0 0-1,16-22 0,-22 27 48,-1 0-1,0 0 0,1 0 1,-2-1-1,1 1 1,-1-1-1,1 0 1,-2 1-1,1-1 0,-1 0 1,2-9-1,-23 33 437,17-13-422,-1 0 0,1 0 0,0 1 0,1-1 0,-1 1 0,1 0 0,0-1 0,0 1 0,1 0 0,0 0 0,0 0 0,0 0 0,1 0 0,0 8 0,1-13 0,-1 0 0,1 0 0,0 1 0,-1-1 0,1 0 0,0 0 0,0 0 0,0 0 0,0 0 0,0 0 0,0 0 0,0 0 0,0 0 0,0-1 0,0 1 0,1 0 0,-1-1 0,0 1 0,0-1 0,1 1 0,-1-1 0,0 0 0,1 0 0,-1 1 0,0-1 0,1 0 0,-1 0 0,1 0 0,-1 0 0,0-1 0,3 1 0,2-1 0,1 1 0,-1-1 0,1-1 0,-1 1 0,10-4 0,-5-2-47,0 1 1,-1-2-1,0 1 1,0-1-1,-1-1 0,0 0 1,0 0-1,-1-1 1,-1 0-1,12-18 1,4-12-227,27-61 1,-63 135 483,1 1 1,2 0-1,2 1 1,-8 66-1,16-86-211,0-1 0,1 1 0,0-1 0,5 18 0,-5-30 0,0 1 0,0-1 0,0 0 0,0 0 0,0 0 0,1 0 0,0 0 0,-1-1 0,1 1 0,0 0 0,0-1 0,3 3 0,-4-4 0,1 0 0,-1 0 0,1-1 0,-1 1 0,1 0 0,-1-1 0,1 1 0,0-1 0,-1 1 0,1-1 0,0 0 0,-1 0 0,1 0 0,0 0 0,-1 0 0,1 0 0,0 0 0,-1-1 0,1 1 0,-1 0 0,1-1 0,0 1 0,-1-1 0,1 0 0,1-1 0,1 0 0,1-1 0,-1-1 0,0 1 0,0-1 0,0 1 0,0-1 0,-1 0 0,0 0 0,5-7 0,26-48 0,-26 43 0,20-40 0,35-109 0,-15 35 0,-45 209 0,-6-38 0,-1 11 0,3 67 0,2-105 0,0 0 0,1-1 0,0 1 0,1-1 0,1 1 0,0-1 0,1 0 0,0 0 0,14 23 0,-41-69 0,-16-21 0,3-2 0,-35-76 0,64 104 0,6 27 0,0 1 0,1-1 0,-1 0 0,0 1 0,0-1 0,1 0 0,-1 1 0,1-1 0,-1 0 0,0 1 0,1-1 0,-1 1 0,1-1 0,-1 1 0,1-1 0,-1 1 0,1-1 0,0 1 0,-1 0 0,1-1 0,0 1 0,0-1 0,5 0 0,-1 0 0,1 1 0,-1 0 0,1-1 0,-1 2 0,1-1 0,6 2 0,-2-1 0,52 5-95,-6 1-1862,64-2 0,-50-7-5661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2.643"/>
    </inkml:context>
    <inkml:brush xml:id="br0">
      <inkml:brushProperty name="width" value="0.025" units="cm"/>
      <inkml:brushProperty name="height" value="0.025" units="cm"/>
    </inkml:brush>
  </inkml:definitions>
  <inkml:trace contextRef="#ctx0" brushRef="#br0">1 1 9961,'0'0'7213,"7"9"-6140,16 14 1404,37 30 0,149 118-118,39 51-1992,45 36 708,-241-215-508,67 73 1,-60-56-460,-9-15 537,84 59 0,-86-71-314,-3 3 1,77 75 0,-84-73-39,2-1 0,67 46-1,-28-23-113,-10-4-69,109 115-1,-166-157-4,1 0 0,0 0 0,1-2 0,0 0 0,1 0 0,1-1 0,0-1 0,19 9 0,-35-19-393,-18-5-10047,0-3-614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3.037"/>
    </inkml:context>
    <inkml:brush xml:id="br0">
      <inkml:brushProperty name="width" value="0.025" units="cm"/>
      <inkml:brushProperty name="height" value="0.025" units="cm"/>
    </inkml:brush>
  </inkml:definitions>
  <inkml:trace contextRef="#ctx0" brushRef="#br0">2043 1 7207,'0'0'13762,"-7"9"-12358,-15 16-626,-1 0-1,-1-2 1,-49 36-1,-102 61 892,88-62-1371,-544 396 1150,451-310-247,-220 230-1,313-282-989,-150 150 277,236-241-502,-4 4-49,1 0 1,-1-1 0,0 1-1,0-1 1,0 0-1,0-1 1,-1 1 0,0-1-1,1 0 1,-1-1 0,0 1-1,-1-1 1,1-1-1,-8 2 1,14-3-90,-1 0 0,1-1 0,-1 1 0,1 0 0,0-1-1,-1 1 1,1-1 0,0 1 0,-1-1 0,1 1 0,0-1 0,0 1 0,-1-1 0,1 1 0,0-1-1,0 1 1,0-1 0,0 1 0,-1-1 0,1 0 0,0 1 0,0-1 0,0 1 0,0-1 0,1 1-1,-1-1 1,0 1 0,0-1 0,0 0 0,0 1 0,1-1 0,4-22-3304,11-16-3574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59.762"/>
    </inkml:context>
    <inkml:brush xml:id="br0">
      <inkml:brushProperty name="width" value="0.025" units="cm"/>
      <inkml:brushProperty name="height" value="0.025" units="cm"/>
    </inkml:brush>
  </inkml:definitions>
  <inkml:trace contextRef="#ctx0" brushRef="#br0">3221 159 5669,'0'0'203,"-12"-2"2103,-30-6 951,1-2-1,-72-26 1,69 19-2330,-1 2 0,-1 3 0,0 1 0,-92-9 0,-194 9-700,92 8 729,208 1-837,-457-10 585,403 15-535,0 4 1,1 4-1,-140 36 1,-239 78 993,425-112-994,0 1 0,1 2 1,1 1-1,0 2 0,2 2 0,0 1 0,1 1 0,-31 30 0,41-31-149,1 1 1,1 1-1,1 1 0,1 1 1,1 1-1,1 0 1,2 2-1,1 0 0,1 0 1,-15 49-1,-32 158 215,56-206-128,1 1-1,1-1 1,1 1 0,2-1 0,8 61-1,-3-69-89,1-1-1,2 0 0,0 0 0,1 0 0,1-1 0,1 0 0,0-1 0,2 0 0,22 25 0,18 16 12,77 67-1,-126-124-24,38 36-9,2-2-1,2-3 0,90 54 1,-106-73-1,0-1-1,0-1 1,1-2 0,1-1 0,-1-1 0,2-2 0,-1-1 0,39 2 0,38-6 49,123-13 1,110-28 79,-89 8-78,170-34-491,-344 47 383,0-5 1,-2-2 0,91-44 0,-43 5 736,-3-6-1,183-139 1,192-209 1345,-475 399-2018,13-12 0,63-72 0,-90 93 0,0-1 0,0 0 0,-1 0 0,-1-1 0,0 0 0,0 0 0,-1-1 0,-1 0 0,0 1 0,-1-1 0,4-25 0,-7 24 0,1-1 0,-2 0 0,0 1 0,-1 0 0,0-1 0,-1 1 0,-1 0 0,0 0 0,-1 0 0,0 1 0,-15-26 0,8 21 0,-1 0 0,0 0 0,-1 1 0,-1 1 0,-1 1 0,0 0 0,-25-17 0,10 12 0,0 0 0,-2 2 0,0 2 0,-1 1 0,-1 1 0,0 2 0,-1 2 0,0 1 0,-45-5 0,-11 4 0,-1 4 0,-138 9 0,30 19-2885,154-13 607,1 1 0,0 3 0,0 1 0,-59 29 0,77-28-11409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4.065"/>
    </inkml:context>
    <inkml:brush xml:id="br0">
      <inkml:brushProperty name="width" value="0.025" units="cm"/>
      <inkml:brushProperty name="height" value="0.025" units="cm"/>
    </inkml:brush>
  </inkml:definitions>
  <inkml:trace contextRef="#ctx0" brushRef="#br0">77 52 5029,'0'0'1681,"-8"-7"332,-2-3-1226,6 6-259,0-1 0,-1 1 0,0 0 1,0 1-1,0-1 0,-7-3 0,12 6-387,-1 1-1,1 0 0,0 0 1,-1-1-1,1 1 1,-1 0-1,1 0 1,0-1-1,-1 1 0,1 0 1,-1 0-1,1 0 1,-1 0-1,1 0 1,0 0-1,-1 0 0,1 0 1,-1 0-1,1 0 1,-1 0-1,1 0 0,-1 0 1,1 0-1,0 0 1,-1 0-1,1 0 1,-1 1-1,1-1 0,-1 0 1,1 0-1,0 0 1,-1 1-1,1-1 1,0 0-1,-1 1 0,1-1 1,0 0-1,-1 1 1,1-1-1,-3 23 1691,14 28-204,79 148 2800,-51-120-3122,40 118-1,-63-144-962,3-1 0,2 0-1,2-2 1,3 0 0,47 69-1,-27-50 42,-2 1 0,50 113-1,24 99-215,-36-82-83,-51-137-84,2-1 0,56 75 0,-53-86 0,-3 2 0,-2 1 0,35 83 0,-9 41 0,-37-110 0,2-1 0,41 85 0,-45-129-1587,-17-22 1471,-1-1 0,1 1 0,-1-1 0,1 0 0,-1 1 0,1-1 0,0 0 1,-1 1-1,1-1 0,-1 0 0,1 0 0,0 0 0,-1 1 0,1-1 0,0 0 0,-1 0 0,1 0 0,0 0 0,-1 0 0,1 0 0,0-1 0,-1 1 0,1 0 0,0 0 0,-1 0 0,1 0 0,0-1 0,-1 1 0,1 0 0,-1-1 0,1 1 1,-1 0-1,1-1 0,-1 1 0,1-1 0,-1 1 0,1-1 0,-1 1 0,1-1 0,-1 1 0,0-1 0,1 0 0,-1 0 0,11-24-8505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5.581"/>
    </inkml:context>
    <inkml:brush xml:id="br0">
      <inkml:brushProperty name="width" value="0.025" units="cm"/>
      <inkml:brushProperty name="height" value="0.025" units="cm"/>
    </inkml:brush>
  </inkml:definitions>
  <inkml:trace contextRef="#ctx0" brushRef="#br0">0 0 9257,'0'0'8915,"10"6"-7783,-3-1-890,-2-2-84,-1 0 0,1 0 0,0 0 0,0-1 0,1 0 0,-1 0-1,0 0 1,1 0 0,-1-1 0,1 0 0,-1 0 0,8 0 0,108 5 1510,201 37 0,-178-20-1096,-85-15-277,-1 3 1,0 2-1,-1 3 0,0 3 1,67 31-1,-41-12 283,1-4-1,1-3 1,2-4 0,107 18-1,-117-29-425,-1 3 0,-2 3 1,117 52-1,-142-56 105,1-1 0,0-3 1,1-2-1,85 8 0,-62-10 96,92 26-1,-60 4-352,-79-28 0,1-1 0,0-1 0,39 7 0,10-6 0,-43-8 0,-1 2 0,61 18 0,-85-20 0,0 0 0,0 1 0,0 0 0,0 1 0,-1 0 0,0 0 0,0 1 0,0 0 0,-1 0 0,0 1 0,0 0 0,0 0 0,-1 1 0,7 11 0,-4-13-67,-7-18-477,-4-22-4023,-8-9-6078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6.510"/>
    </inkml:context>
    <inkml:brush xml:id="br0">
      <inkml:brushProperty name="width" value="0.025" units="cm"/>
      <inkml:brushProperty name="height" value="0.025" units="cm"/>
    </inkml:brush>
  </inkml:definitions>
  <inkml:trace contextRef="#ctx0" brushRef="#br0">31 159 8072,'0'0'7820,"-4"-9"-4435,0-3-2187,-4-12 105,-7 3 3606,18 27-1121,10 15-2346,-13-20-1435,0 0 1,1 0 0,-1-1 0,1 1-1,-1 0 1,0 0 0,1-1 0,0 1 0,-1-1-1,1 1 1,-1-1 0,1 1 0,0-1-1,-1 1 1,1-1 0,0 1 0,0-1 0,-1 0-1,1 1 1,0-1 0,0 0 0,-1 0-1,1 1 1,0-1 0,0 0 0,0 0 0,0 0-1,-1 0 1,1 0 0,0 0 0,0 0-1,0-1 1,-1 1 0,1 0 0,0 0 0,0-1-1,0 1 1,-1 0 0,1-1 0,0 1-1,-1-1 1,1 1 0,0-1 0,-1 1 0,1-1-1,0 1 1,-1-1 0,1 0 0,-1 1-1,1-2 1,3-5 27,-1-1 0,0 1 0,-1-1 0,0 0 0,0 1 0,-1-1 0,0 0-1,0 0 1,-1 0 0,0 0 0,0 0 0,-2-13 0,2 21-35,0-1 0,0 1 0,-1-1 0,1 1 0,0 0 0,0-1 0,0 1 0,0 0 0,0-1 0,0 1 0,-1 0 0,1-1 0,0 1 0,0 0 0,-1-1 0,1 1 0,0 0 0,0 0 0,-1-1 0,1 1 0,0 0 0,-1 0 0,1 0 0,0-1 0,-1 1 0,1 0 0,0 0 0,-1 0 0,1 0 0,0 0 0,-1 0 0,1 0 0,0-1 0,-1 1 0,1 0 0,-1 0 0,1 1 0,0-1 0,-1 0 0,1 0 0,0 0 0,-1 0 0,1 0 0,0 0 0,-1 0 0,1 1 0,0-1 0,-1 0 0,1 0 0,0 0 0,-1 1 0,1-1 0,0 0 0,0 0 0,-1 1 0,1-1 0,0 0 0,0 1 0,-1-1 0,1 0 0,0 1 0,0-1 0,-15 21 0,12-11 0,1-1 0,0 0 0,1 1 0,0-1 0,1 18 0,0-26 0,0 1 0,0 0 0,0 0 0,0 0 0,1-1 0,-1 1 0,1 0 0,0 0 0,-1-1 0,1 1 0,0 0 0,0-1 0,0 1 0,0-1 0,0 1 0,1 0 0,0-1 0,-1 0 0,0-1 0,0 1 0,1-1 0,-1 0 0,0 1 0,0-1 0,1 0 0,-1 0 0,0 0 0,1 0 0,-1 0 0,0 0 0,1 0 0,-1 0 0,0-1 0,1 1 0,-1 0 0,0-1 0,0 1 0,0-1 0,1 0 0,-1 1 0,0-1 0,2-1 0,-1 0 0,0 1 0,0-1 0,-1 1 0,1-1 0,0 0 0,-1 1 0,1-1 0,-1 0 0,0 0 0,1 0 0,-1 0 0,0 0 0,0-1 0,0 1 0,-1 0 0,1 0 0,0-1 0,-1 1 0,0 0 0,1-1 0,-1 1 0,0 0 0,0-1 0,-1-3 0,1 6 0,0 0 0,-1 0 1,1 0-1,0 0 0,0 0 0,0-1 0,-1 1 1,1 0-1,0 0 0,0 0 0,0 0 0,-1 0 1,1 0-1,0 0 0,0 0 0,-1 0 0,1 0 1,0 0-1,0 0 0,-1 0 0,1 0 0,0 0 1,0 0-1,0 0 0,-1 0 0,1 0 0,0 1 1,0-1-1,0 0 0,-1 0 0,1 0 0,0 0 1,0 0-1,0 0 0,-1 1 0,1-1 0,0 0 1,0 0-1,0 0 0,0 1 0,0-1 0,0 0 1,-1 0-1,1 0 0,0 1 0,0-1 0,0 0 1,0 0-1,0 1 0,0-1 0,0 0 0,0 0 1,0 1-1,-7 12-1015,3 6-2933,3-6-2049,1-2-4674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7.707"/>
    </inkml:context>
    <inkml:brush xml:id="br0">
      <inkml:brushProperty name="width" value="0.025" units="cm"/>
      <inkml:brushProperty name="height" value="0.025" units="cm"/>
    </inkml:brush>
  </inkml:definitions>
  <inkml:trace contextRef="#ctx0" brushRef="#br0">1 0 11307,'0'0'15059,"7"1"-14002,20 3 64,-27-4-1020,1 0 0,0 1-1,-1 0 1,1-1-1,0 1 1,-1-1 0,1 1-1,-1 0 1,1 0 0,-1-1-1,1 1 1,-1 0-1,0 0 1,1-1 0,-1 1-1,0 0 1,1 0-1,-1 0 1,0 0 0,0 0-1,0-1 1,0 1 0,0 0-1,0 0 1,0 0-1,0 1 1,5 15 1405,-1-8-1506,-5-8 0,1-1 0,0 0 0,0 1 0,0-1 0,0 0 0,0 1 0,0-1 0,0 0 0,0 1 0,0-1 0,0 0 0,0 1 0,0-1 0,0 1 0,0-1 0,0 0 0,0 1 0,0-1 0,0 0 0,1 1 0,-1-1 0,0 0 0,0 0 0,0 1 0,1-1 0,-1 0 0,0 1 0,0-1 0,1 0 0,-1 0 0,0 0 0,0 1 0,1-1 0,-1 0 0,0 0 0,1 0 0,-1 0 0,0 1 0,1-1 0,-1 0 0,0 0 0,1 0 0,-1 0 0,0 0 0,1 0 0,-1 0 0,0 0 0,1 0 0,-1 0 0,0 0 0,1 0 0,-1 0 0,0 0 0,1-1 0,0 1 0,0-18 0,-2 9 0,-3 12 0,2 1 0,-1 1 0,0 1 0,0 0 0,0 0 0,1 0 0,0 0 0,0 0 0,1 0 0,-2 14 0,20-36 0,-13 10 0,0-1 0,0 1 0,-1 0 0,0-1 0,0 0 0,-1 1 0,1-1 0,-2 0 0,1-1 0,1-12 0,-4 20 0,1-1 0,0 1 0,0 0 0,0 0 0,0-1 0,-1 1 0,1 0 0,0 0 0,0 0 0,-1-1 0,1 1 0,0 0 0,-1 0 0,1 0 0,0 0 0,0-1 0,-1 1 0,1 0 0,0 0 0,-1 0 0,1 0 0,0 0 0,-1 0 0,1 0 0,0 0 0,-1 0 0,1 0 0,0 0 0,-1 0 0,1 0 0,0 0 0,-1 0 0,1 1 0,0-1 0,0 0 0,-1 0 0,1 0 0,0 0 0,-1 0 0,1 1 0,0-1 0,0 0 0,-1 0 0,1 1 0,0-1 0,0 0 0,0 0 0,-1 1 0,-14 10 0,11-6 0,-1 1 0,1 0 0,0 1 0,0-1 0,1 0 0,-3 8 0,30-40-6796,-23 20-1206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8.622"/>
    </inkml:context>
    <inkml:brush xml:id="br0">
      <inkml:brushProperty name="width" value="0.025" units="cm"/>
      <inkml:brushProperty name="height" value="0.025" units="cm"/>
    </inkml:brush>
  </inkml:definitions>
  <inkml:trace contextRef="#ctx0" brushRef="#br0">61 20 10698,'0'0'11600,"-9"-1"-9080,1 0-1697,5 1-539,0 0 1,1 0-1,-1 0 0,0 0 1,0-1-1,1 1 0,-1-1 0,0 0 1,1 0-1,-1 0 0,0 0 1,1 0-1,0-1 0,-5-2 1,69 7 942,-10 4-1280,-52-7 102,0-1 0,0 0 0,0 0 0,-1 1 0,1-1-1,0 0 1,-1 1 0,1-1 0,0 0 0,-1 1 0,1-1 0,-1 0 0,1 1 0,-1-1 0,1 1-1,-1-1 1,1 1 0,-1-1 0,0 1 0,1 0 0,-1-1 0,0 1 0,1 0 0,-2-1 0,-1 1-28,0-1 0,0 1 0,0 0 0,0 0 0,0 1 0,0-1 0,0 0 0,0 1 0,0 0 0,0 0 1,0 0-1,1 0 0,-1 0 0,-3 2 0,5-2-16,0 0 0,0 0 0,-1 0 0,1 0 0,0 0 1,0 0-1,0 1 0,0-1 0,0 0 0,1 1 0,-1-1 0,0 0 0,0 1 0,1-1 0,-1 1 1,1-1-1,0 1 0,-1-1 0,1 1 0,0-1 0,0 1 0,0-1 0,0 1 0,0 0 1,0-1-1,0 1 0,0-1 0,2 3 0,2-2-11,0-1-1,0 0 1,0 0-1,0 0 1,0-1-1,0 0 1,0 1 0,0-2-1,0 1 1,7-1-1,-4 1-269,16-3-3324,-10-3-3551,1-3-9489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6.507"/>
    </inkml:context>
    <inkml:brush xml:id="br0">
      <inkml:brushProperty name="width" value="0.025" units="cm"/>
      <inkml:brushProperty name="height" value="0.025" units="cm"/>
    </inkml:brush>
  </inkml:definitions>
  <inkml:trace contextRef="#ctx0" brushRef="#br0">0 2197 5541,'0'0'14227,"1"-8"-12743,3-17 111,2 0 0,8-25 0,23-56-152,8-26-1345,73-414 826,-87 380-1085,-7-53-287,-8 42 165,-3 95 325,2-16 220,6-161 0,-11 78 146,-5 103-288,-3 40 90,-3 32-3873,-10 14-1820,-3-2-5284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8.382"/>
    </inkml:context>
    <inkml:brush xml:id="br0">
      <inkml:brushProperty name="width" value="0.025" units="cm"/>
      <inkml:brushProperty name="height" value="0.025" units="cm"/>
    </inkml:brush>
  </inkml:definitions>
  <inkml:trace contextRef="#ctx0" brushRef="#br0">168 488 4548,'0'0'214,"-9"4"-2339,-6 5 4043,0-1 0,-1-1 0,-1-1-1,1 0 1,-1-1 0,0-1 0,-29 4 0,88-11 4928,5-5-3512,106-33-3084,-94 24 792,134-26-639,-113 26-228,133-43 0,-141 36-165,99-19-1,-148 38-2,355-59 30,39-8-4,-177 29-40,30-8 8,-229 38 61,-30 8-85,0 1 0,0 1 1,0 0-1,0 1 0,22-2 1,-33 4-110,0 0 0,0 0 1,1 0-1,-1 0 0,0 0 1,0 0-1,1 0 0,-1-1 1,0 1-1,0 0 0,1 0 1,-1 0-1,0 0 1,0 0-1,1 0 0,-1 0 1,0-1-1,0 1 0,0 0 1,1 0-1,-1 0 0,0-1 1,0 1-1,0 0 0,0 0 1,0-1-1,1 1 0,-1 0 1,0 0-1,0 0 0,0-1 1,0 1-1,0 0 1,0 0-1,0-1 0,0 1 1,0 0-1,0-1 0,0 1 1,0 0-1,0 0 0,0-1 1,0 1-1,0 0 0,0-1 1,0 1-385,0-11-7022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8:07.091"/>
    </inkml:context>
    <inkml:brush xml:id="br0">
      <inkml:brushProperty name="width" value="0.025" units="cm"/>
      <inkml:brushProperty name="height" value="0.025" units="cm"/>
    </inkml:brush>
  </inkml:definitions>
  <inkml:trace contextRef="#ctx0" brushRef="#br0">107 33 1954,'0'0'26457,"-4"3"-25576,2-2-830,1 1 1,-1-1 0,1 1 0,0 0 0,-1-1-1,1 1 1,0 0 0,0 0 0,0 0-1,0 0 1,0 0 0,1 0 0,-1 0-1,1 0 1,-1 0 0,1 0 0,0 1-1,0-1 1,0 0 0,0 0 0,0 0 0,0 0-1,0 1 1,1-1 0,-1 0 0,1 0-1,0 0 1,0 0 0,-1 0 0,1 0-1,0 0 1,1 0 0,-1-1 0,0 1-1,1 0 1,-1-1 0,0 1 0,1-1 0,0 1-1,-1-1 1,1 0 0,0 1 0,0-1-1,0 0 1,0 0 0,0 0 0,0-1-1,0 1 1,0 0 0,0-1 0,0 1-1,0-1 1,0 0 0,1 0 0,2 0-1,-3-1-39,0 0-1,0 0 0,0 0 0,0 0 0,0 0 0,0 0 0,-1-1 0,1 1 0,-1 0 0,1-1 0,-1 0 0,1 1 0,-1-1 0,0 0 0,1 0 0,-1 0 0,0 0 0,-1 0 0,1 0 0,0 0 0,0 0 0,-1 0 0,1 0 1,-1 0-1,0 0 0,0 0 0,0-1 0,0-1 0,1 1 1,-1 0 0,1 0 0,-1 0 1,0 0-1,0 0 0,0 0 0,-1 0 0,1 0 1,-1 1-1,1-1 0,-1 0 0,0 0 0,0 0 1,0 1-1,-1-1 0,1 0 0,-1 1 0,1 0 1,-1-1-1,-3-3 0,3 5-12,0-1 0,0 1 0,0 0 0,0 0 0,0 1 0,-1-1 0,1 0 0,0 1 0,0-1 0,0 1 0,-1 0 0,1 0 0,0 0 0,0 0 0,-1 0 0,1 0 0,0 0 0,-1 1 0,1-1 0,0 1 0,0 0 0,0 0 0,0-1 0,0 1 0,0 1 0,0-1 0,0 0 0,0 0 0,0 1 0,1-1 0,-1 1 0,-3 3 0,2-1 0,0 1 0,0-1 0,1 1 0,-1-1 0,1 1 0,0 0 0,1 0 0,-1 0 0,1 0 0,0 0 0,0 0 0,0 1 0,1 5 0,4-4 0,7-13 0,6-13 0,-14 14 0,-1 0 0,0 0 0,0 0 0,0 0 0,0-1 0,-1 1 0,0 0 0,1-12 0,-3 17 0,1 1 0,0-1 0,0 0 0,0 0 0,0 0 0,0 0 0,0 0 0,0 0 0,0 0 0,0 1 0,0-1 0,-1 0 0,1 0 0,0 0 0,0 0 0,0 0 0,0 0 0,0 0 0,0 0 0,-1 0 0,1 0 0,0 0 0,0 0 0,0 0 0,0 0 0,0 0 0,-1 0 0,1 0 0,0 0 0,0 0 0,0 0 0,0 0 0,0 0 0,-1 0 0,1 0 0,0 0 0,0 0 0,0 0 0,0 0 0,0 0 0,0 0 0,-1 0 0,1 0 0,0 0 0,0-1 0,0 1 0,0 0 0,0 0 0,0 0 0,0 0 0,0 0 0,-7 11 0,-3 42 0,9-41 0,7-37 0,-5 21 0,0-1 0,0 0 0,-1 0 0,0 0 0,1 0 0,-2 0 0,1 0 0,-2-6 0,2 10 0,0 0 0,-1 0 0,1 0 0,-1 0 0,1 0 0,-1 0 0,1 0 0,-1 0 0,0 1 0,1-1 0,-1 0 0,0 0 0,0 1 0,1-1 0,-1 0 0,0 1 0,0-1 0,0 0 0,0 1 0,0 0 0,0-1 0,0 1 0,0-1 0,0 1 0,0 0 0,0 0 0,0 0 0,0 0 0,-1 0 0,1 0 0,0 0 0,0 0 0,0 0 0,0 0 0,0 0 0,0 1 0,0-1 0,0 0 0,0 1 0,0-1 0,0 1 0,0-1 0,0 1 0,-1 1 0,-2 1 0,0 0 0,0 1 0,0 0 0,1 0 0,-1 0 0,1 0 0,0 0 0,0 1 0,1 0 0,-1-1 0,1 1 0,0 0 0,0 0 0,1 0 0,-1 0 0,1 1 0,0-1 0,1 0 0,-1 8 0,1-13 0,0 0 1,0 1-1,0-1 1,0 0-1,0 0 1,0 0-1,0 0 1,0 1-1,0-1 1,0 0-1,0 0 1,0 0-1,0 0 1,0 1-1,0-1 1,0 0-1,0 0 0,1 0 1,-1 0-1,0 0 1,0 0-1,0 1 1,0-1-1,0 0 1,0 0-1,0 0 1,1 0-1,-1 0 1,0 0-1,0 0 1,0 0-1,0 0 0,0 1 1,1-1-1,-1 0 1,0 0-1,0 0 1,0 0-1,0 0 1,1 0-1,-1 0 1,0 0-1,0 0 1,0 0-1,0 0 1,1 0-1,-1 0 1,0-1-1,0 1 0,0 0 1,0 0-1,0 0 1,1 0-1,12-8 26,9-13-280,-11 8-631,-4 5-1307,-1 1-5349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161"/>
    </inkml:context>
    <inkml:brush xml:id="br0">
      <inkml:brushProperty name="width" value="0.025" units="cm"/>
      <inkml:brushProperty name="height" value="0.025" units="cm"/>
    </inkml:brush>
  </inkml:definitions>
  <inkml:trace contextRef="#ctx0" brushRef="#br0">0 25 20499,'0'0'12268,"26"-14"-20147,-21 4-3684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767"/>
    </inkml:context>
    <inkml:brush xml:id="br0">
      <inkml:brushProperty name="width" value="0.025" units="cm"/>
      <inkml:brushProperty name="height" value="0.025" units="cm"/>
    </inkml:brush>
  </inkml:definitions>
  <inkml:trace contextRef="#ctx0" brushRef="#br0">0 255 11659,'0'0'13495,"11"-7"-12005,38-35-121,-1-2 0,-3-2 1,55-70-1,-100 116-1365,0 0 0,0 1 0,0-1 0,0 0 0,0 0-1,0 0 1,0 0 0,0 0 0,0 1 0,0-1 0,0 0 0,0 0 0,0 0 0,0 0 0,1 0-1,-1 0 1,0 1 0,0-1 0,0 0 0,0 0 0,0 0 0,0 0 0,0 0 0,0 0 0,1 0-1,-1 0 1,0 0 0,0 1 0,0-1 0,0 0 0,0 0 0,0 0 0,1 0 0,-1 0 0,0 0-1,0 0 1,0 0 0,0 0 0,0 0 0,1 0 0,-1 0 0,0 0 0,0 0 0,0 0 0,0 0-1,0 0 1,1 0 0,-1 0 0,0-1 0,0 1 0,0 0 0,0 0 0,0 0 0,0 0 0,1 0-1,-1 0 1,0 0 0,0 0 0,0 0 0,0-1 0,0 1 0,0 0 0,0 0 0,0 23 201,-9 28-14,-7 2-1377,8-28-822,0 1 0,2 0 0,1 1 0,-3 42-1,7-65-4594,-4-1-2793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02.969"/>
    </inkml:context>
    <inkml:brush xml:id="br0">
      <inkml:brushProperty name="width" value="0.025" units="cm"/>
      <inkml:brushProperty name="height" value="0.025" units="cm"/>
    </inkml:brush>
  </inkml:definitions>
  <inkml:trace contextRef="#ctx0" brushRef="#br0">1 145 6342,'5'1'8290,"12"0"-4065,103 5-2695,327-27 1599,33 12-2320,276 5 357,-304 9-830,138 9 134,-125-5-321,1-34 42,-419 22-184,604-28 235,87-7-14,-731 38-221,765-37 1491,-772 37-1402,0 1-1072,-4-15-15681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094"/>
    </inkml:context>
    <inkml:brush xml:id="br0">
      <inkml:brushProperty name="width" value="0.025" units="cm"/>
      <inkml:brushProperty name="height" value="0.025" units="cm"/>
    </inkml:brush>
  </inkml:definitions>
  <inkml:trace contextRef="#ctx0" brushRef="#br0">0 44 9897,'0'0'16752,"59"8"-14670,-28-14-897,4-3-544,4 1-481,-3-1-96,-1 5-32,-5-1-64,-7 0-641,-4 5-768,-4-2-1602,-6 1-1889,-3-1-2371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467"/>
    </inkml:context>
    <inkml:brush xml:id="br0">
      <inkml:brushProperty name="width" value="0.025" units="cm"/>
      <inkml:brushProperty name="height" value="0.025" units="cm"/>
    </inkml:brush>
  </inkml:definitions>
  <inkml:trace contextRef="#ctx0" brushRef="#br0">47 0 19058,'0'0'5675,"-4"9"-3390,-5 18-1668,0-1 1,2 2-1,1-1 0,1 1 1,-1 35-1,5-63-615,1 0-1,0 1 0,0-1 1,0 1-1,0-1 0,0 1 1,0-1-1,0 1 0,1-1 1,-1 1-1,0-1 0,0 1 1,0-1-1,0 1 0,0-1 1,1 0-1,-1 1 0,0-1 1,0 1-1,1-1 0,-1 0 1,0 1-1,1-1 0,-1 0 1,0 1-1,1-1 0,-1 0 1,1 1-1,-1-1 0,1 0 1,-1 0-1,0 0 0,1 0 0,-1 1 1,1-1-1,0 0 0,21-6 278,17-21 317,-5-3-442,-16 12-135,0 2 0,2 1 0,26-17-1,-46 32-15,1-1 0,0 1 0,-1 0 0,1-1 0,0 1 0,0-1 0,-1 1-1,1 0 1,0 0 0,0 0 0,0-1 0,-1 1 0,1 0 0,0 0-1,0 0 1,0 0 0,-1 0 0,1 0 0,0 0 0,0 1 0,0-1-1,-1 0 1,1 0 0,0 1 0,0-1 0,-1 0 0,2 2 0,-1-1 27,0 0 1,0 0 0,0 1-1,0-1 1,0 1 0,0-1-1,-1 1 1,1-1 0,-1 1-1,1-1 1,-1 1 0,0 0-1,1 2 1,-2 68 250,-1-48-1114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404"/>
    </inkml:context>
    <inkml:brush xml:id="br0">
      <inkml:brushProperty name="width" value="0.025" units="cm"/>
      <inkml:brushProperty name="height" value="0.025" units="cm"/>
    </inkml:brush>
  </inkml:definitions>
  <inkml:trace contextRef="#ctx0" brushRef="#br0">10 0 10314,'0'0'19165,"1"12"-18744,-6 119 620,2-61-2295,1-8-4747,2-59 5229,1 6-2852,2-4-2416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732"/>
    </inkml:context>
    <inkml:brush xml:id="br0">
      <inkml:brushProperty name="width" value="0.025" units="cm"/>
      <inkml:brushProperty name="height" value="0.025" units="cm"/>
    </inkml:brush>
  </inkml:definitions>
  <inkml:trace contextRef="#ctx0" brushRef="#br0">1 55 12043,'0'0'12044,"50"3"-9706,-15-13-480,7-1-993,5 0-481,-4-1-320,-4 6-32,-3 1-160,-8 2-1313,-10 3-1378,-8 0-993,-5 0-1281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280"/>
    </inkml:context>
    <inkml:brush xml:id="br0">
      <inkml:brushProperty name="width" value="0.025" units="cm"/>
      <inkml:brushProperty name="height" value="0.025" units="cm"/>
    </inkml:brush>
  </inkml:definitions>
  <inkml:trace contextRef="#ctx0" brushRef="#br0">145 78 11499,'0'0'2706,"7"-9"-592,3-3-1171,11-14 393,-7-4 3192,-26 43-1330,-14 14-3428,2 8 417,2 1-1,1 1 1,-29 70 0,41-83-155,1 1 0,1-1 0,2 1 0,0 0 0,1 1 0,2-1 1,1 41-1,1-60-168,1 0 0,0-1 1,0 1-1,0-1 1,0 1-1,1-1 0,0 0 1,0 0-1,0 0 0,1 0 1,0 0-1,0 0 1,6 7-1,-4-8-310,-1 1-1,1-1 1,1 0 0,-1 0-1,0 0 1,1-1 0,0 0-1,0 0 1,0 0-1,0-1 1,9 3 0,26 3-4663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870"/>
    </inkml:context>
    <inkml:brush xml:id="br0">
      <inkml:brushProperty name="width" value="0.025" units="cm"/>
      <inkml:brushProperty name="height" value="0.025" units="cm"/>
    </inkml:brush>
  </inkml:definitions>
  <inkml:trace contextRef="#ctx0" brushRef="#br0">211 1 13261,'0'0'12203,"-43"85"-11915,11-38-127,-1 3-65,5-4-353,2-8-127,8-6-161,5-14-447,3-8-706,5-10-897,2-19-8903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229"/>
    </inkml:context>
    <inkml:brush xml:id="br0">
      <inkml:brushProperty name="width" value="0.025" units="cm"/>
      <inkml:brushProperty name="height" value="0.025" units="cm"/>
    </inkml:brush>
  </inkml:definitions>
  <inkml:trace contextRef="#ctx0" brushRef="#br0">1 1 11659,'0'0'8648,"58"47"-8167,-39-31-353,5-3-32,-2 1-1409,-2-5-3204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588"/>
    </inkml:context>
    <inkml:brush xml:id="br0">
      <inkml:brushProperty name="width" value="0.025" units="cm"/>
      <inkml:brushProperty name="height" value="0.025" units="cm"/>
    </inkml:brush>
  </inkml:definitions>
  <inkml:trace contextRef="#ctx0" brushRef="#br0">0 297 15150,'0'0'4954,"11"-5"-4201,30-21-490,-2-1 1,57-52-1,-95 78-242,0 0-1,0 0 1,1 0 0,-1 0-1,0 0 1,0 0 0,0 0 0,1 0-1,-1 0 1,0 1 0,1-1-1,-1 0 1,1 1 0,-1 0-1,1-1 1,2 1 0,-4 0-5,1 0 1,-1 1 0,0-1 0,1 1 0,-1-1 0,0 1 0,1-1 0,-1 1 0,0-1 0,0 1 0,1 0-1,-1-1 1,0 1 0,0-1 0,0 1 0,0 0 0,0-1 0,0 1 0,0-1 0,0 1 0,0 0-1,0-1 1,0 1 0,0-1 0,0 1 0,-1 0 0,1 0 0,-22 62 785,16-50-715,-9 41-1025,14-18-4349,5-32-35,8-4-1976</inkml:trace>
  <inkml:trace contextRef="#ctx0" brushRef="#br0" timeOffset="1">523 1 16592,'0'0'3587,"-24"52"-2370,6-27-832,3 4-65,1-1-96,5 0-192,4-3-1025,3-4-1729,2-5-2179,0-6-2498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947"/>
    </inkml:context>
    <inkml:brush xml:id="br0">
      <inkml:brushProperty name="width" value="0.025" units="cm"/>
      <inkml:brushProperty name="height" value="0.025" units="cm"/>
    </inkml:brush>
  </inkml:definitions>
  <inkml:trace contextRef="#ctx0" brushRef="#br0">1 194 17617,'0'0'3619,"66"-20"-3523,-32 15-64,12-2 0,0-1-1089,2-4-3363,4 3 544</inkml:trace>
  <inkml:trace contextRef="#ctx0" brushRef="#br0" timeOffset="1">753 0 11018,'0'0'14190,"-60"48"-13678,31-17-63,-1 3-193,2-1-224,-1 1-32,12-5-641,3-4-576,4-9-865,5-3 128,3-13 257,2-6-7752</inkml:trace>
  <inkml:trace contextRef="#ctx0" brushRef="#br0" timeOffset="2">547 75 15567,'0'0'6406,"68"44"-6246,-44-36-256,-2-4-2627,1-2-2850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338"/>
    </inkml:context>
    <inkml:brush xml:id="br0">
      <inkml:brushProperty name="width" value="0.025" units="cm"/>
      <inkml:brushProperty name="height" value="0.025" units="cm"/>
    </inkml:brush>
  </inkml:definitions>
  <inkml:trace contextRef="#ctx0" brushRef="#br0">0 4 11627,'0'0'5749,"9"-1"-3667,-3 0-1755,1 0-1,-1 0 0,1 1 0,-1 0 0,1 1 0,-1-1 0,10 3 1,-13-2-269,-1 0 0,0 0 1,0 0-1,0 0 1,0 0-1,0 1 0,0-1 1,-1 0-1,1 1 1,0 0-1,-1-1 0,1 1 1,-1 0-1,1 0 1,-1 0-1,0 0 1,0 0-1,0 0 0,0 0 1,0 0-1,0 1 1,-1-1-1,1 0 0,-1 0 1,0 1-1,1-1 1,-1 0-1,0 1 0,-1 2 1,1 3 33,-1-1 1,0 1-1,-1-1 1,0 1-1,0-1 0,-1 0 1,1 0-1,-2 0 1,1 0-1,-1-1 0,0 1 1,0-1-1,-1 0 1,0 0-1,-10 10 1,7-7 88,0 1 1,0 0-1,1 0 1,-10 19-1,18-29-174,-1 1 0,1-1 0,0 1 0,-1-1-1,1 1 1,-1-1 0,1 1 0,0-1 0,-1 0 0,1 1-1,0-1 1,0 0 0,-1 0 0,1 1 0,0-1 0,0 0 0,-1 0-1,1 0 1,0 0 0,0 0 0,0 0 0,-1 0 0,1 0 0,0 0-1,0 0 1,-1-1 0,1 1 0,0 0 0,1-1 0,29-4-506,-4-4-2446,1-1 0,43-24-1,-18 6-6572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5.660"/>
    </inkml:context>
    <inkml:brush xml:id="br0">
      <inkml:brushProperty name="width" value="0.025" units="cm"/>
      <inkml:brushProperty name="height" value="0.025" units="cm"/>
    </inkml:brush>
  </inkml:definitions>
  <inkml:trace contextRef="#ctx0" brushRef="#br0">1 103 7399,'0'0'11670,"10"0"-10827,85 0 1370,180-24 0,-122 8-1402,322-29 566,-1076 52 1971,581-7-3230,-27 0 63,1-3 1,-1-1-1,-48-11 0,177 12-3886,79 8-4879,-55-5-11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706"/>
    </inkml:context>
    <inkml:brush xml:id="br0">
      <inkml:brushProperty name="width" value="0.025" units="cm"/>
      <inkml:brushProperty name="height" value="0.025" units="cm"/>
    </inkml:brush>
  </inkml:definitions>
  <inkml:trace contextRef="#ctx0" brushRef="#br0">192 0 8584,'0'0'13901,"-51"37"-11627,41-19-1217,7 5-704,3-1-161,0 3-192,3-2-192,5 0-1378,2-3-800,-3 0-513,-4-7-736,-3-3-609,0-5-2434</inkml:trace>
  <inkml:trace contextRef="#ctx0" brushRef="#br0" timeOffset="1">1 110 10890,'0'0'12909,"66"-7"-12749,-27 7-64,7 0-32,3-1-1794,2-6-6213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048"/>
    </inkml:context>
    <inkml:brush xml:id="br0">
      <inkml:brushProperty name="width" value="0.025" units="cm"/>
      <inkml:brushProperty name="height" value="0.025" units="cm"/>
    </inkml:brush>
  </inkml:definitions>
  <inkml:trace contextRef="#ctx0" brushRef="#br0">158 0 17969,'0'0'4997,"2"55"-4325,-18-24-287,-5 1-257,1 0 128,0-1-192,-1-3-224,4-6-673,4-9-768,0-9-770,3-4-415,2-4-2147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437"/>
    </inkml:context>
    <inkml:brush xml:id="br0">
      <inkml:brushProperty name="width" value="0.025" units="cm"/>
      <inkml:brushProperty name="height" value="0.025" units="cm"/>
    </inkml:brush>
  </inkml:definitions>
  <inkml:trace contextRef="#ctx0" brushRef="#br0">1 1 12364,'0'0'9000,"49"12"-8167,-24-3 128,7 5-320,2-2-545,0 2-449,-6 0-3394,-4-1-5190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779"/>
    </inkml:context>
    <inkml:brush xml:id="br0">
      <inkml:brushProperty name="width" value="0.025" units="cm"/>
      <inkml:brushProperty name="height" value="0.025" units="cm"/>
    </inkml:brush>
  </inkml:definitions>
  <inkml:trace contextRef="#ctx0" brushRef="#br0">11 28 2530,'0'0'18775,"12"-4"-16714,0-1-1508,0 1-1,0 0 1,1 1 0,23-3 0,-34 6-525,0-1 0,0 1 0,0 0 1,0 0-1,0 0 0,0 0 0,0 0 1,1 0-1,-1 0 0,0 1 1,0-1-1,0 1 0,0 0 0,0-1 1,0 1-1,0 0 0,-1 0 0,1 0 1,0 0-1,0 1 0,-1-1 1,1 0-1,-1 1 0,1-1 0,-1 1 1,0 0-1,1-1 0,-1 1 1,0 0-1,0 0 0,0 0 0,0 0 1,-1 0-1,1 0 0,0 0 0,-1 0 1,1 0-1,-1 0 0,0 0 1,0 0-1,0 0 0,0 0 0,0 0 1,-1 4-1,0-2-18,1 1 1,-2-1-1,1 0 0,0 0 1,-1 0-1,0 0 1,0-1-1,0 1 0,0 0 1,0-1-1,-1 1 1,0-1-1,1 0 0,-1 0 1,-7 5-1,-60 39 601,30-22 368,41-24-963,-1-1-1,1 1 0,-1-1 1,1 1-1,0-1 0,-1 0 1,1 1-1,0-1 0,0 0 1,-1 0-1,1 1 0,0-1 1,0 0-1,-1 0 0,1 0 1,0 0-1,0 0 1,0 0-1,-1 0 0,1 0 1,0 0-1,0 0 0,1-1 1,71-13-669,-50 9-118,-1 1 0,1 0 0,24 1 0,-46 2 712,0 1-1,0 0 1,0 0 0,0 0 0,0 0 0,0 0 0,0 0 0,1 1 0,-1-1-1,0 0 1,0 0 0,0 1 0,0-1 0,0 1 0,0-1 0,0 1-1,0-1 1,-1 1 0,1 0 0,0-1 0,0 1 0,0 0 0,-1 0-1,1-1 1,0 1 0,-1 0 0,2 2 0,-2-1 26,1 0-1,-1-1 1,0 1-1,0 0 1,0 0 0,0 0-1,0 0 1,-1 0-1,1 0 1,-1 0 0,1 0-1,-1 0 1,0-1 0,0 3-1,-5 7 325,1-1 0,-1 0 0,-15 17 0,11-15 391,1-1 0,-2-1 0,1 0 1,-2 0-1,-14 9 0,22-16-467,-1-1 1,0 1-1,0-1 1,0 0-1,0 0 0,0 0 1,-1-1-1,1 1 0,0-1 1,-1-1-1,1 1 1,-1-1-1,1 0 0,-1 0 1,1-1-1,-1 1 1,-6-3-1,11 3-373,-1-1 1,0 0-1,0 0 0,0 0 0,1 0 1,-1 0-1,0 0 0,1-1 0,-1 1 1,1 0-1,0-1 0,-1 1 0,1-1 1,0 0-1,0 1 0,0-1 0,0 0 1,0 1-1,0-1 0,1 0 0,-1 0 1,1 0-1,-1 0 0,1 0 1,-1-3-1,1 2-274,-1-1 0,1 1 0,0 0 0,1-1 0,-1 1 0,0 0 0,1 0 0,0 0 0,-1-1 0,1 1 0,1 0 0,-1 0 0,0 0 0,1 0 0,1-3 0,14-12-6076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154"/>
    </inkml:context>
    <inkml:brush xml:id="br0">
      <inkml:brushProperty name="width" value="0.025" units="cm"/>
      <inkml:brushProperty name="height" value="0.025" units="cm"/>
    </inkml:brush>
  </inkml:definitions>
  <inkml:trace contextRef="#ctx0" brushRef="#br0">121 0 17713,'0'0'6118,"-15"66"-4581,15-41-128,0 4-800,0-1-481,5-1-128,4 0-1569,-1-8-1186,-2-6-1793,-5-3-4261</inkml:trace>
  <inkml:trace contextRef="#ctx0" brushRef="#br0" timeOffset="1">1 113 17360,'0'0'5798,"72"-14"-5606,-29 10-192,3-1-2114,3 1-3139,-6-1-7399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482"/>
    </inkml:context>
    <inkml:brush xml:id="br0">
      <inkml:brushProperty name="width" value="0.025" units="cm"/>
      <inkml:brushProperty name="height" value="0.025" units="cm"/>
    </inkml:brush>
  </inkml:definitions>
  <inkml:trace contextRef="#ctx0" brushRef="#br0">1 14 14350,'0'0'4868,"68"1"-5284,-33-6-2051,3 1-2946,-1-1-4964</inkml:trace>
  <inkml:trace contextRef="#ctx0" brushRef="#br0" timeOffset="1">306 10 6662,'0'0'2659,"54"10"-2467,-29-10-64,11-6 96,3-2-3074,-1 2-1410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854"/>
    </inkml:context>
    <inkml:brush xml:id="br0">
      <inkml:brushProperty name="width" value="0.025" units="cm"/>
      <inkml:brushProperty name="height" value="0.025" units="cm"/>
    </inkml:brush>
  </inkml:definitions>
  <inkml:trace contextRef="#ctx0" brushRef="#br0">0 0 3491,'0'0'13966,"8"27"-13934,8-27 128,3-2-481,3-10-2657,-2-1-3781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224"/>
    </inkml:context>
    <inkml:brush xml:id="br0">
      <inkml:brushProperty name="width" value="0.025" units="cm"/>
      <inkml:brushProperty name="height" value="0.025" units="cm"/>
    </inkml:brush>
  </inkml:definitions>
  <inkml:trace contextRef="#ctx0" brushRef="#br0">1 0 15727,'0'0'9961,"18"73"-9224,-11-47-481,0 2-224,-1 4 0,-1-1-864,-2-1-1218,-3-1-1025,0-3-673,-3-5-1761,-12-6-417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563"/>
    </inkml:context>
    <inkml:brush xml:id="br0">
      <inkml:brushProperty name="width" value="0.025" units="cm"/>
      <inkml:brushProperty name="height" value="0.025" units="cm"/>
    </inkml:brush>
  </inkml:definitions>
  <inkml:trace contextRef="#ctx0" brushRef="#br0">0 248 15791,'0'0'6854,"59"-54"-6373,-26 45-65,5 0-256,8 1-224,1 0-2274,-4-2-3203,0 1-6342</inkml:trace>
  <inkml:trace contextRef="#ctx0" brushRef="#br0" timeOffset="1">714 1 5349,'0'0'16341,"-10"4"-15279,-14 8-998,0 0 1,1 2-1,1 0 0,0 2 1,1 0-1,-24 25 0,-113 132-583,142-160-44,16-13 462,0 0 0,0 0 0,0 0 0,-1 0 0,1 0 0,0 0 0,0 0 0,-1 0 1,1 0-1,0 0 0,0 0 0,0 0 0,-1 0 0,1 0 0,0 0 0,0 0 0,0-1 0,-1 1 1,1 0-1,0 0 0,0 0 0,0 0 0,0 0 0,0-1 0,-1 1 0,1 0 0,0 0 0,0 0 0,0-1 1,0 1-1,0 0 0,0 0 0,0 0 0,0-1 0,0 1 0,0 0 0,0 0 0,0-1 0,0 1 1,0 0-1,0-1 0,4-38-9736,3 8 1792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922"/>
    </inkml:context>
    <inkml:brush xml:id="br0">
      <inkml:brushProperty name="width" value="0.025" units="cm"/>
      <inkml:brushProperty name="height" value="0.025" units="cm"/>
    </inkml:brush>
  </inkml:definitions>
  <inkml:trace contextRef="#ctx0" brushRef="#br0">1 0 3459,'0'0'18001,"51"16"-17008,-28-4-384,8 1-289,4 1-192,1 0-64,-2 1-1921,-6-4-3140,-5 1-4132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9.825"/>
    </inkml:context>
    <inkml:brush xml:id="br0">
      <inkml:brushProperty name="width" value="0.025" units="cm"/>
      <inkml:brushProperty name="height" value="0.025" units="cm"/>
    </inkml:brush>
  </inkml:definitions>
  <inkml:trace contextRef="#ctx0" brushRef="#br0">1 79 4420,'0'0'3529,"30"6"1622,487 3-958,-345-10-3693,249-26-237,-148 5 114,901-22-56,24 58 827,-463 3-1031,856 68 1677,-694-44-1659,1-32-57,42 1 696,279 2 128,-1199-15-705,-29-4-1273,-38-10-3344,35 13 2481,-23-9-3507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1.281"/>
    </inkml:context>
    <inkml:brush xml:id="br0">
      <inkml:brushProperty name="width" value="0.025" units="cm"/>
      <inkml:brushProperty name="height" value="0.025" units="cm"/>
    </inkml:brush>
  </inkml:definitions>
  <inkml:trace contextRef="#ctx0" brushRef="#br0">27 288 14542,'0'0'8653,"-1"12"-7665,-22 119 1110,22-130-2091,1 0 0,0 0 1,-1 0-1,1 0 0,0 0 0,0 0 0,0 0 1,0 0-1,0 0 0,0 0 0,0 0 0,0 0 1,0 1-1,0-1 0,0 0 0,1 0 1,-1 0-1,0 0 0,1 0 0,-1-1 0,1 1 1,-1 0-1,1 0 0,-1 0 0,1 0 0,0 0 1,-1-1-1,1 1 0,0 0 0,0-1 1,1 2-1,1-2 42,-1 1 1,1-1 0,0 0 0,-1 0-1,1 0 1,0 0 0,0 0-1,-1-1 1,1 1 0,0-1 0,4-1-1,5-3 47,0 0-1,0-1 0,0 0 1,17-13-1,-18 12-94,0 0-1,1 0 1,0 1 0,22-8 0,-39 49-786,-12 1-212,3-13-2824,5-7-2369</inkml:trace>
  <inkml:trace contextRef="#ctx0" brushRef="#br0" timeOffset="1">402 1 18001,'0'0'4708,"13"59"-3202,-7-23 288,-2 6-321,-2 6-128,-2 6-640,-2 4-353,-17 5-256,-8 1-64,-9 3-512,-9-4-801,-8-5-3236,-8-5-5348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3.694"/>
    </inkml:context>
    <inkml:brush xml:id="br0">
      <inkml:brushProperty name="width" value="0.025" units="cm"/>
      <inkml:brushProperty name="height" value="0.025" units="cm"/>
    </inkml:brush>
  </inkml:definitions>
  <inkml:trace contextRef="#ctx0" brushRef="#br0">1 37 4708,'78'-1'8481,"-15"0"-7594,88 8 0,175 9 820,-214-14-1057,140 18-1,-248-19-648,372 70 99,-325-60-60,0-2-1,1-3 0,0-1 0,0-3 0,76-7 0,262-51 189,-169 19 100,335-6-153,3 42-166,-261 3 4,304 0 6,447-2 63,-638-16-87,-372 13-1338,-17-7-2343,-4-7-3777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244"/>
    </inkml:context>
    <inkml:brush xml:id="br0">
      <inkml:brushProperty name="width" value="0.025" units="cm"/>
      <inkml:brushProperty name="height" value="0.025" units="cm"/>
    </inkml:brush>
  </inkml:definitions>
  <inkml:trace contextRef="#ctx0" brushRef="#br0">53 0 14862,'-3'17'3784,"-10"17"-2671,-4 15-944,12-13-110,1 1 0,2-1 0,3 53-1,0-24-3992,-1-65 3857,0 0 1,0 0 0,1 0 0,-1 1 0,0-1-1,0 0 1,0 0 0,0 0 0,0 0 0,0 0-1,0 0 1,0 0 0,0 1 0,0-1 0,0 0-1,0 0 1,0 0 0,0 0 0,0 0 0,-1 0-1,1 1 1,0-1 0,0 0 0,0 0 0,0 0-1,0 0 1,0 0 0,0 0 0,0 0 0,0 0-1,0 1 1,0-1 0,-1 0 0,1 0 0,0 0-1,0 0 1,0 0 0,0 0 0,0 0 0,0 0-1,0 0 1,-1 0 0,1 0 0,0 0 0,0 0-1,0 0 1,0 0 0,0 0 0,0 0 0,-1 0-1,1 0 1,0 0 0,0 0 0,0 0 0,0 0-1,0 0 1,0 0 0,0 0 0,-1 0 0,1 0-1,0 0 1,-6-4-2780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601"/>
    </inkml:context>
    <inkml:brush xml:id="br0">
      <inkml:brushProperty name="width" value="0.025" units="cm"/>
      <inkml:brushProperty name="height" value="0.025" units="cm"/>
    </inkml:brush>
  </inkml:definitions>
  <inkml:trace contextRef="#ctx0" brushRef="#br0">5 56 12940,'0'0'2274,"-5"70"-1569,13-47-32,10-6 159,10-3 161,5-6 0,8-3-320,10-5-257,3 0-191,4-13-161,0-12 0,-2-8-288,-5-4-898,-7-4-1184,-14-2-2755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3.719"/>
    </inkml:context>
    <inkml:brush xml:id="br0">
      <inkml:brushProperty name="width" value="0.025" units="cm"/>
      <inkml:brushProperty name="height" value="0.025" units="cm"/>
    </inkml:brush>
  </inkml:definitions>
  <inkml:trace contextRef="#ctx0" brushRef="#br0">0 37 21268,'0'0'5189,"83"-18"-3684,-39 14-640,7-1-544,1 1-289,2 2 64,-7-1-288,-9 3-898,-7 0-1248,-14 0-897,-15 0-576,-19 4-6663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090"/>
    </inkml:context>
    <inkml:brush xml:id="br0">
      <inkml:brushProperty name="width" value="0.025" units="cm"/>
      <inkml:brushProperty name="height" value="0.025" units="cm"/>
    </inkml:brush>
  </inkml:definitions>
  <inkml:trace contextRef="#ctx0" brushRef="#br0">232 15 13100,'0'0'10811,"5"-5"-10395,-4 4-402,0 0 0,0 1 0,0-1 0,0 0 0,0 0 0,0 1 0,0-1 0,0 0 0,0 1 1,1-1-1,-1 1 0,0-1 0,0 1 0,1 0 0,-1 0 0,2-1 0,-3 2 2,0-1 0,1 0-1,-1 1 1,0-1 0,1 0 0,-1 1 0,0-1 0,0 1 0,0-1-1,1 0 1,-1 1 0,0-1 0,0 1 0,0-1 0,0 1 0,0-1-1,0 0 1,0 1 0,0-1 0,0 1 0,0-1 0,0 1 0,0-1-1,0 1 1,0-1 0,0 0 0,0 1 0,-1-1 0,1 1 0,0 0-1,-3 6 97,0-1-1,0 1 1,0 0-1,-1-1 1,0 0-1,-7 9 1,-16 15 127,-2-2 0,-59 46 0,11-11 1040,69-50-765,18-7-345,29-6-174,-28-1 112,44-1-705,61-12-1,-61 7-2373,9-1-2964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4.471"/>
    </inkml:context>
    <inkml:brush xml:id="br0">
      <inkml:brushProperty name="width" value="0.025" units="cm"/>
      <inkml:brushProperty name="height" value="0.025" units="cm"/>
    </inkml:brush>
  </inkml:definitions>
  <inkml:trace contextRef="#ctx0" brushRef="#br0">239 156 3876,'0'0'48,"8"-9"42,27-29-237,20-21 3988,-22 21 7616,-22 27-6427,-9 15-1768,-17 21-1651,-161 146 597,13-14-1929,158-152-264,2-2-20,1-1-1,0 0 0,0 1 1,0-1-1,0 1 0,0-1 0,0 1 1,0 0-1,1 0 0,0 0 1,-2 4-1,5-6 3,0 0 0,0 0 0,0 0 0,0 0-1,0-1 1,0 1 0,0-1 0,0 1 0,0-1 0,0 0 0,1 0 0,-1 0 0,0 0 0,0 0 0,3-1 0,0 1 36,140-8 331,36 1-616,-165 13-900,-3 0-3885,-7-6-5515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5.254"/>
    </inkml:context>
    <inkml:brush xml:id="br0">
      <inkml:brushProperty name="width" value="0.025" units="cm"/>
      <inkml:brushProperty name="height" value="0.025" units="cm"/>
    </inkml:brush>
  </inkml:definitions>
  <inkml:trace contextRef="#ctx0" brushRef="#br0">0 91 5285,'0'0'21508,"11"2"-20189,10-1-1010,0-1 0,-1-1 0,1 0 0,0-2 0,-1 0 0,1-2 0,24-8 0,-10 4-340,0 1 0,0 2 0,1 1 0,45 0 0,-81 5-28,-22 0 203,-60 1 441,-162 21-1,268-25-685,0 2 0,36 2-1,36-1 182,-78-2-48,-2 1-239,1 0 0,0-2 0,-1 0 0,32-10-1,-113 15 513,-41 29-172,82-22-15,0-1-1,0-1 1,0-1-1,-1-1 0,-49 2 1,74-7-128,-1 1 1,0-1-1,0 0 0,1 0 1,-1 0-1,0-1 0,1 1 1,-1 0-1,0 0 0,1 0 1,-1 0-1,0-1 0,1 1 1,-1 0-1,0-1 0,1 1 1,-1 0-1,1-1 0,-1 1 1,0-1-1,1 1 1,-1-1-1,1 1 0,0-1 1,-1 1-1,1-1 0,-1 0 1,1 1-1,0-1 0,-1 0 1,1 0-1,5-25-2446,25-20-9059,-4 23-2216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25.535"/>
    </inkml:context>
    <inkml:brush xml:id="br0">
      <inkml:brushProperty name="width" value="0.025" units="cm"/>
      <inkml:brushProperty name="height" value="0.025" units="cm"/>
    </inkml:brush>
  </inkml:definitions>
  <inkml:trace contextRef="#ctx0" brushRef="#br0">97 182 11050,'0'0'1047,"-8"-5"-1005,6 5-76,-35-22 229,35 21-146,0-1 1,0 1-1,-1 0 1,1 0-1,0 0 1,-1 1-1,1-1 1,0 1-1,-1-1 1,1 1-1,-1 0 1,1 0 0,-1 0-1,1 0 1,-1 0-1,1 0 1,-5 2-1,7-2-39,0 0 0,0 0-1,-1 0 1,1 0 0,0 1 0,0-1-1,0 0 1,0 0 0,0 0-1,-1 0 1,1 1 0,0-1 0,0 0-1,0 0 1,0 1 0,0-1 0,0 0-1,0 0 1,0 0 0,0 1 0,0-1-1,0 0 1,-1 0 0,1 1-1,1-1 1,-1 0 0,0 0 0,0 1-1,0-1 1,0 0 0,0 0 0,0 0-1,0 1 1,0-1 0,0 0 0,0 0-1,0 0 1,1 1 0,-1-1 0,0 0-1,0 0 1,0 0 0,0 1-1,1-1 1,-1 0 0,0 0 0,0 0-1,0 0 1,1 0 0,-1 0 0,0 0-1,0 1 1,0-1 0,1 0 0,12 6-17,193 23-534,-94-17 564,98 8 644,215-10 0,-83-4 22,91 15 21,486 11-240,1173-164 368,-822 33 2434,-857 74-3099,480-13-31,-390 60 1421,-229-6-131,-260-12-1166,-37-4-18527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511"/>
    </inkml:context>
    <inkml:brush xml:id="br0">
      <inkml:brushProperty name="width" value="0.025" units="cm"/>
      <inkml:brushProperty name="height" value="0.025" units="cm"/>
    </inkml:brush>
  </inkml:definitions>
  <inkml:trace contextRef="#ctx0" brushRef="#br0">1 224 20403,'0'0'4458,"11"0"-3065,-3 0-1207,0 0 0,0-1 0,0 0 0,0-1-1,0 1 1,-1-2 0,1 1 0,-1-1 0,1 0 0,-1 0-1,0-1 1,0 0 0,0-1 0,-1 1 0,12-12 0,9-7 114,-2-2 0,-1 0 0,-1-2 0,30-45 0,-56 108 789,-8 14-959,2-12-77,1 1 0,2 0-1,-1 44 1,7-82-126,0-1 0,0 1 0,0-1 0,0 1 0,-1-1 0,1 1 0,0-1 0,0 1 0,0-1 0,0 1 0,0-1-1,0 1 1,0-1 0,0 1 0,0-1 0,0 1 0,0-1 0,1 1 0,-1-1 0,0 1 0,0-1 0,0 1 0,1-1 0,-1 1-1,0-1 1,1 1 0,-1-1 0,0 0 0,1 1 0,-1-1 0,0 0 0,1 1 0,-1-1 0,1 0 0,-1 1 0,1-1-1,-1 0 1,1 0 0,-1 0 0,0 1 0,1-1 0,0 0 0,-1 0 0,1 0 0,-1 0 0,1 0 0,-1 0 0,1 0 0,-1 0-1,1 0 1,-1 0 0,1 0 0,-1 0 0,1-1 0,-1 1 0,1 0 0,-1 0 0,1 0 0,-1-1 0,0 1 0,1 0-1,-1-1 1,1 1 0,2-2-642,-1 0 1,0 0-1,0 0 0,0 0 0,0 0 1,0 0-1,0 0 0,-1-1 0,1 1 0,2-6 1,3-18-4940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40.900"/>
    </inkml:context>
    <inkml:brush xml:id="br0">
      <inkml:brushProperty name="width" value="0.025" units="cm"/>
      <inkml:brushProperty name="height" value="0.025" units="cm"/>
    </inkml:brush>
  </inkml:definitions>
  <inkml:trace contextRef="#ctx0" brushRef="#br0">3111 443 6118,'-21'-25'1617,"0"1"0,-38-33 0,25 28-1120,-2 2 0,-1 2 1,-43-22-1,24 18-81,-2 3 0,-1 2 0,-117-30 0,87 37-145,-2 3 0,0 4 0,0 5 1,0 3-1,-1 5 0,1 3 0,-132 26 1,-31 24 185,-329 119 1,489-145-418,2 5 0,-96 51-1,161-71 44,0 1 0,0 1 0,2 1 0,0 1 0,2 1-1,0 2 1,1 0 0,1 1 0,1 1 0,-31 49 0,33-35-16,0 0 0,3 1 0,1 0 0,2 1 1,1 1-1,3-1 0,1 2 0,2-1 0,2 1 0,1 0 1,9 81-1,-4-100-62,0-1 0,2 0 0,1 0 0,0 0 0,1-1 0,2 0 0,0 0 0,1-1 0,1 0 0,24 32 0,-16-30 80,1 1 1,1-2 0,0-1 0,2-1-1,0 0 1,1-2 0,37 20 0,-1-8 184,2-2 0,1-4 0,0-1 0,2-4 0,0-3 1,107 12-1,15-10-112,1-8 1,0-9 0,0-7-1,0-9 1,-1-8-1,357-95 1,-407 79-130,-3-7 1,139-67-1,-210 83 90,-2-3-1,-1-3 1,-1-2-1,-2-2 1,-3-4 0,59-59-1,-91 81-54,-1-2 0,-2 0 0,0-1 0,-2-1 1,-1 0-1,-1-2 0,-1 1 0,11-35 0,-19 43-37,0 0 1,-2 0-1,0 0 1,-2-1-1,0 1 1,-1-1-1,-1 1 0,-1-1 1,0 0-1,-2 1 1,-1 0-1,0-1 1,-12-31-1,5 27-32,-1 0 1,-1 1-1,-2 1 0,0 0 0,-1 0 0,-1 2 1,-1 0-1,-1 1 0,-32-25 0,8 10-15,-2 2 0,-1 3 0,-88-45 0,51 39-144,-1 3 0,-1 4-1,-2 4 1,-1 3 0,-164-18 0,31 23-2976,-269 14-1,210 16-2875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869"/>
    </inkml:context>
    <inkml:brush xml:id="br0">
      <inkml:brushProperty name="width" value="0.025" units="cm"/>
      <inkml:brushProperty name="height" value="0.025" units="cm"/>
    </inkml:brush>
  </inkml:definitions>
  <inkml:trace contextRef="#ctx0" brushRef="#br0">1 0 17969,'0'0'6022,"9"9"-4602,7 7-937,0 1 0,-1 0 0,-1 1-1,-1 0 1,-1 1 0,0 0 0,-2 1 0,0 0 0,-1 1 0,-1 0 0,-1 1 0,-1-1 0,-1 1 0,4 42 0,-8-36-389,-1 0 1,-1 0-1,-2-1 0,-1 1 1,-8 29-1,6-38-426,0-1 0,-17 36 1,15-40-761,0 0 0,-1-1 0,0 0 0,-14 13 1,-9 3-6650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615"/>
    </inkml:context>
    <inkml:brush xml:id="br0">
      <inkml:brushProperty name="width" value="0.025" units="cm"/>
      <inkml:brushProperty name="height" value="0.025" units="cm"/>
    </inkml:brush>
  </inkml:definitions>
  <inkml:trace contextRef="#ctx0" brushRef="#br0">0 10 19314,'0'0'4346,"9"0"-2729,57-4 234,-39 1-1419,1 1-1,-1 2 1,1 0 0,0 2 0,42 8 0,-69-10-418,1 0 1,0 1 0,0-1 0,0 1-1,0 0 1,-1 0 0,1 0-1,0 0 1,-1 0 0,1 0-1,-1 0 1,1 0 0,-1 0 0,1 1-1,-1-1 1,0 1 0,0-1-1,0 1 1,0 0 0,0-1-1,0 1 1,0 0 0,1 2-1,-2-1 61,0 0 0,0 0 0,0 0 0,0 0 0,-1 0-1,1 0 1,-1 0 0,0 0 0,1-1 0,-1 1-1,-1 0 1,1-1 0,-3 6 0,-4 5 237,-1-1 1,-1 0-1,0 0 1,-18 16 0,-8 2-228,-24 23-67,55-48-20,1 0 0,-1 0 0,1 0 0,0 1 0,1-1 0,-1 1 0,1 0 0,-4 12 0,6-17 2,1 0 0,-1 0 0,1 0 0,0 0 0,0 1 0,-1-1 0,1 0 0,0 0 0,0 1 0,0-1 0,1 0 0,-1 0 0,0 0 0,0 1 0,1-1 0,-1 0 0,0 0 0,1 0 0,-1 0 0,1 0 0,0 0 0,-1 0 0,1 0 0,0 0 0,0 0 0,-1 0 0,1 0 0,0 0 0,0 0 0,0-1 0,0 1 0,0 0 0,0-1 0,0 1 0,1-1 0,-1 1 0,0-1 0,0 1 0,0-1 0,0 0 0,3 1 0,6 0 0,0 0 0,0 0 0,0-1 0,13-1 0,-8 0 0,-1 0-502,0 0-1,1-1 1,25-7 0,-23 4-876,0-1 0,-1-1 0,0 0 0,-1-1 0,21-14 1,4-9-8270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956"/>
    </inkml:context>
    <inkml:brush xml:id="br0">
      <inkml:brushProperty name="width" value="0.025" units="cm"/>
      <inkml:brushProperty name="height" value="0.025" units="cm"/>
    </inkml:brush>
  </inkml:definitions>
  <inkml:trace contextRef="#ctx0" brushRef="#br0">255 0 18610,'0'0'993,"18"54"1953,-7-16-415,-3 6-449,-2 7 0,-6 2-417,-2 4-608,-17 4-416,-3 4-481,-8 5-160,-4 1 0,-5-2 0,1-3-384,0-10-1794,-4-11-2563,8-13-4452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5.889"/>
    </inkml:context>
    <inkml:brush xml:id="br0">
      <inkml:brushProperty name="width" value="0.025" units="cm"/>
      <inkml:brushProperty name="height" value="0.025" units="cm"/>
    </inkml:brush>
  </inkml:definitions>
  <inkml:trace contextRef="#ctx0" brushRef="#br0">145 19 6182,'10'-8'5207,"2"-2"7138,-8 11-7985,-4 9-3782,-3 3-341,0 1-1,0-1 0,-2 0 0,0 0 1,0-1-1,-10 17 0,-50 73-188,20-33 71,24-33-563,20-34-1083,13-21-378,53-103-8655,-6 11 2190,-15 42 11904,-44 69-3410,0 0-1,0 0 0,0-1 1,0 1-1,0 0 1,0 0-1,1 0 0,-1-1 1,0 1-1,0 0 1,0 0-1,0 0 1,0 0-1,0-1 0,0 1 1,0 0-1,1 0 1,-1 0-1,0 0 0,0-1 1,0 1-1,0 0 1,1 0-1,-1 0 0,0 0 1,0 0-1,0 0 1,0 0-1,1 0 0,-1 0 1,0-1-1,0 1 1,0 0-1,1 0 0,-1 0 1,0 0-1,0 0 1,0 0-1,1 0 0,-1 0 1,0 0-1,0 1 1,1-1-1,-1 0 0,0 0 1,0 0-1,0 0 1,0 0-1,1 0 0,-1 0 1,0 0-1,0 0 1,0 1-1,0-1 0,1 0 1,-1 0-1,0 0 1,0 0-1,0 1 0,0-1 1,0 0-1,0 0 1,0 0-1,1 0 0,-1 1 1,0-1-1,0 0 1,0 0-1,0 1 0,1 26 2427,-10 35-1534,-3-15-393,2-1 1,1 2-1,3-1 1,0 65-1,12-88-474,-6-24-192,1 1 0,-1-1 0,0 0 0,1 1 0,-1-1 0,0 0 0,1 1 0,-1-1 0,1 0 0,-1 1 0,0-1 0,1 0 0,-1 0 0,1 0 0,-1 1 0,1-1 0,-1 0 0,1 0 0,-1 0 0,1 0 0,-1 0 0,1 0-1,-1 0 1,1 0 0,-1 0 0,2 0 0,-1-1-107,0 0 0,0 0-1,1 1 1,-1-1 0,0 0-1,0 0 1,0 0-1,0 0 1,0 0 0,0-1-1,0 1 1,0 0-1,0 0 1,0-1 0,-1 1-1,1 0 1,0-1 0,-1 1-1,0-1 1,1 1-1,-1-1 1,0 1 0,0-1-1,1-1 1,-1-7-478,1 0 0,-1 1 1,-1-1-1,0 0 0,0 0 0,-1 1 0,-4-15 1,5 21 693,-1 0 0,1 0 0,0 0 0,-1 0 0,0 0 1,0 0-1,0 1 0,0-1 0,0 1 0,-1-1 0,-2-1 0,3 2 303,-1 1 0,1 0 0,0-1-1,-1 1 1,1 0 0,-1 0-1,1 1 1,-1-1 0,1 1 0,-1-1-1,0 1 1,1 0 0,-1 0-1,0 0 1,-4 1 0,5 0 2290,7 1-1516,9 1-456,-2-4-496,0-1 0,0 0 0,0-1 0,0 0 0,-1-1 0,1 0 0,15-8 0,-17 6-169,1 1 0,0 1 0,1 0-1,-1 0 1,1 1 0,0 1 0,0 0 0,15-1 0,-26 4-4,0-1 1,0 0-1,0 1 0,0-1 1,0 1-1,0-1 1,-1 1-1,1-1 1,0 1-1,0 0 0,0-1 1,-1 1-1,1 0 1,0 0-1,-1-1 1,1 1-1,-1 0 1,1 0-1,-1 0 0,1 0 1,-1 0-1,1 0 1,-1 0-1,0 0 1,0 0-1,1 0 0,-1 0 1,0 0-1,0 0 1,0 0-1,0 1 1,0 41 997,-1-32-722,-10 68 918,11-79-1212,0 0 0,1 0 0,-1 0 0,0 1 0,1-1 0,-1 0 0,0 0 0,1 0 0,-1 0 0,1 0 0,-1 0 0,0 0 0,1 0 0,-1 0 0,0 0 0,1 0 0,-1 0 0,0 0 0,1 0 0,-1 0 0,1 0 0,-1 0 0,0 0 0,1-1 0,-1 1 0,0 0 0,1 0 0,-1 0 0,0-1 0,0 1 0,1 0 0,-1 0 0,0-1 0,0 1 0,1 0 0,-1 0 0,0-1 0,0 1 0,0 0 0,1-1 0,-1 1 0,0-1 0,15-13 0,-11 6 0,1 0 0,-2 0 0,1 0 0,-1 0 0,0-1 0,-1 1 0,3-16 0,-4 22 0,-1 0 0,1 1 0,-1-1 0,0 0 0,0 0 0,0 0 0,0 1 0,0-1 0,0 0 0,0 0 0,0 0 0,-1 1 0,1-1 0,-1 0 0,1 0 0,-1 1 0,0-1 0,1 0 0,-1 1 0,0-1 0,0 1 0,0-1 0,-1 1 0,1-1 0,0 1 0,0 0 0,-1 0 0,1-1 0,-1 1 0,1 0 0,-1 0 0,1 1 0,-1-1 0,0 0 0,1 0 0,-1 1 0,0-1 0,0 1 0,0 0 0,1-1 0,-1 1 0,-3 0 0,4 0 0,1 0 0,0 0 0,-1 0 0,1 0 0,0 0 0,0 0 0,-1 0 0,1 0 0,0 0 0,-1 0 0,1 0 0,0 0 0,-1 0 0,1 0 0,0 0 0,-1 0 0,1 0 0,0 0 0,0 0 0,-1 0 0,1 1 0,0-1 0,0 0 0,-1 0 0,1 0 0,0 1 0,0-1 0,-1 0 0,1 0 0,0 1 0,0-1 0,0 0 0,-1 0 0,1 1 0,0-1 0,0 0 0,0 1 0,0-1 0,0 0 0,0 0 0,0 1 0,0-1 0,0 0 0,0 1 0,0-1 0,0 0 0,0 1 0,0-1 0,0 0 0,0 1 0,0-1 0,1 1 0,-1 0 0,1 0 0,-1-1 0,1 1 0,-1-1 0,1 1 0,-1-1 0,1 1 0,0-1 0,-1 1 0,1-1 0,0 1 0,0-1 0,-1 0 0,1 1 0,0-1 0,0 0 0,0 0 0,-1 1 0,1-1 0,0 0 0,0 0 0,1 0 0,5 0-13,76-3-2124,-72 2 913,0 0-1,0-1 1,0 0-1,0-1 1,14-6-1,-12 3-13077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8.618"/>
    </inkml:context>
    <inkml:brush xml:id="br0">
      <inkml:brushProperty name="width" value="0.025" units="cm"/>
      <inkml:brushProperty name="height" value="0.025" units="cm"/>
    </inkml:brush>
  </inkml:definitions>
  <inkml:trace contextRef="#ctx0" brushRef="#br0">25 0 15855,'-4'52'10433,"-4"4"-8227,3-18-3057,-2 49 1,11-92-4244,8-13 1770,-2-9-2143,0-7-3053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396"/>
    </inkml:context>
    <inkml:brush xml:id="br0">
      <inkml:brushProperty name="width" value="0.025" units="cm"/>
      <inkml:brushProperty name="height" value="0.025" units="cm"/>
    </inkml:brush>
  </inkml:definitions>
  <inkml:trace contextRef="#ctx0" brushRef="#br0">45 0 16688,'0'0'5936,"0"8"-4596,-1 46 332,-16 101-1,8-91-753,-1 74-1,10-132-881,-1-13 38,-2-34 135,0-57 86,44 113-263,-27-13-15,0-1 0,1 0 0,26-2 1,-7 0 4,-33 1-24,-1 0-1,1 0 1,0 1 0,-1-1 0,1 0-1,0 0 1,-1 0 0,1 1 0,0-1-1,-1 0 1,1 1 0,0-1-1,-1 0 1,1 1 0,-1-1 0,1 1-1,-1-1 1,1 1 0,-1-1 0,1 1-1,-1 0 1,0-1 0,1 1-1,-1-1 1,0 1 0,1 0 0,-1-1-1,0 1 1,0 0 0,0-1 0,1 2-1,1 30 477,2 4 316,-3-35-779,-1 0 0,1-1 0,-1 1 0,0-1 0,1 1 0,-1 0 0,1-1 1,0 1-1,-1-1 0,1 0 0,-1 1 0,1-1 0,0 1 0,-1-1 0,1 0 0,0 1 0,-1-1 0,1 0 0,0 0 0,0 0 0,-1 0 0,1 0 0,0 1 0,0-1 0,-1 0 0,1-1 0,0 1 1,-1 0-1,1 0 0,0 0 0,0 0 0,-1-1 0,1 1 0,0 0 0,-1 0 0,1-1 0,0 1 0,-1-1 0,1 1 0,0-1 0,7-4 33,-2 1-1,1-1 0,0 0 1,-1-1-1,10-10 0,-13 11-69,1 1-1,-1 0 0,1 0 1,0 0-1,0 1 1,1-1-1,-1 1 0,1 0 1,0 0-1,0 1 1,0 0-1,0-1 0,0 1 1,0 1-1,1-1 1,8 0-1,-13 2 20,0 0-1,0 0 1,0 1-1,0-1 1,0 1-1,0-1 1,0 1-1,0-1 1,0 1 0,-1-1-1,1 1 1,0 0-1,0 0 1,-1-1-1,1 1 1,0 0-1,-1 0 1,1 0-1,0 0 1,-1 0 0,0 0-1,1 0 1,-1 0-1,1 0 1,-1 0-1,0 0 1,0 0-1,0 0 1,1 0 0,-1 0-1,0 0 1,-1 1-1,2 51 46,-1-20 175,0-33-201,1 1 1,-1-1-1,0 1 0,1-1 0,-1 1 0,1-1 1,-1 0-1,1 1 0,-1-1 0,0 0 0,1 1 0,0-1 1,-1 0-1,1 0 0,-1 1 0,1-1 0,-1 0 0,1 0 1,-1 0-1,1 0 0,0 0 0,-1 0 0,1 0 0,-1 0 1,1 0-1,0 0 0,-1 0 0,1 0 0,-1 0 0,1-1 1,-1 1-1,1 0 0,0 0 0,-1-1 0,1 1 0,-1 0 1,1-1-1,-1 1 0,0 0 0,1-1 0,-1 1 0,1-1 1,-1 1-1,1-1 0,22-17 214,-7 2-139,44-40-330,-54 52 129,0 0 0,0-1 1,0 2-1,0-1 0,0 1 1,1 0-1,0 0 0,12-3 1,-18 6 111,-1 1 0,1-1 0,0 1 0,0-1 0,0 1 0,-1-1 0,1 1 0,0 0 0,-1-1 1,1 1-1,0 0 0,-1-1 0,1 1 0,-1 0 0,1 0 0,-1 0 0,1-1 0,-1 1 0,0 0 1,1 0-1,-1 0 0,0 0 0,0 0 0,0 0 0,0 0 0,1 0 0,-1-1 0,0 1 0,-1 0 0,1 0 1,0 0-1,0 0 0,0 0 0,-1 1 0,-3 38 485,-2 11-227,-12-63-24940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773"/>
    </inkml:context>
    <inkml:brush xml:id="br0">
      <inkml:brushProperty name="width" value="0.025" units="cm"/>
      <inkml:brushProperty name="height" value="0.025" units="cm"/>
    </inkml:brush>
  </inkml:definitions>
  <inkml:trace contextRef="#ctx0" brushRef="#br0">1 0 17713,'0'0'2370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2.645"/>
    </inkml:context>
    <inkml:brush xml:id="br0">
      <inkml:brushProperty name="width" value="0.025" units="cm"/>
      <inkml:brushProperty name="height" value="0.025" units="cm"/>
    </inkml:brush>
  </inkml:definitions>
  <inkml:trace contextRef="#ctx0" brushRef="#br0">0 110 8680,'4'17'12644,"7"-8"-8490,-8-9-3923,1 1 0,-1-1 0,1 0 0,-1 0 0,1 0 0,-1 0 0,1-1 0,5-1 0,-4 1-96,1-1 1,-1 0 0,1 0-1,-1-1 1,0 1-1,0-1 1,0-1 0,-1 1-1,1-1 1,-1 1-1,8-9 1,-9 9-108,0-1-1,0 1 1,-1 0 0,1-1 0,-1 0-1,0 1 1,0-1 0,0 0-1,-1 0 1,1 0 0,-1 0-1,0 0 1,0-1 0,0 1-1,-1 0 1,1-8 0,-2 11-29,1 0 1,-1 0-1,1 0 1,-1 0-1,0-1 1,1 1-1,-1 0 1,0 0-1,0 1 0,0-1 1,0 0-1,0 0 1,0 0-1,0 0 1,0 1-1,0-1 1,0 1-1,0-1 1,0 1-1,-1-1 1,1 1-1,0-1 1,0 1-1,0 0 1,-1 0-1,1 0 1,0 0-1,0 0 0,-1 0 1,1 0-1,-2 0 1,-1 0-4,1 0-1,0 1 1,-1-1-1,1 1 1,0-1 0,-1 1-1,1 0 1,0 0-1,0 1 1,0-1 0,-5 3-1,3 2 19,0-1 0,1 0 0,0 1-1,1 0 1,-1 0 0,1 0 0,0 0-1,0 0 1,1 1 0,0-1 0,0 1-1,-2 13 1,3-17 1,1-1-1,-1 1 0,1 0 0,-1 0 1,1 0-1,0 0 0,0 0 1,0-1-1,1 1 0,-1 0 1,1 0-1,-1 0 0,1-1 1,0 1-1,0 0 0,0 0 1,0-1-1,1 1 0,-1-1 1,1 1-1,0-1 0,-1 0 0,1 0 1,0 0-1,0 0 0,0 0 1,1 0-1,-1 0 0,0-1 1,1 1-1,-1-1 0,5 2 1,0-1-116,1 0 0,0-1 0,-1 0 0,1 0 0,0-1 0,0 0 0,0-1 0,0 1 0,-1-2 0,11-1 0,-11 1-977,0-1-1,0 1 1,0-1 0,0-1-1,-1 1 1,10-7 0,8-10-6022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654"/>
    </inkml:context>
    <inkml:brush xml:id="br0">
      <inkml:brushProperty name="width" value="0.025" units="cm"/>
      <inkml:brushProperty name="height" value="0.025" units="cm"/>
    </inkml:brush>
  </inkml:definitions>
  <inkml:trace contextRef="#ctx0" brushRef="#br0">1 1 12460,'0'0'13202,"1"13"-11633,7 219 1852,-7-80-2048,-1-150-1353,0 1 0,0-1 0,1 0 0,-1 1 0,0-1 0,1 0 0,0 1 0,-1-1 0,1 0 0,0 0 0,2 5 0,3-10 199,-3-16-85,-7-174-1731,5 195 1581,-1-1 0,0 0-1,1 1 1,0-1-1,-1 0 1,1 1 0,0-1-1,0 0 1,-1 0-1,1 0 1,0 0 0,0 0-1,0 0 1,1 0-1,-1 0 1,0 0 0,0 0-1,0-1 1,1 1-1,-1-1 1,2 2 0,29 9 83,-26-10-53,0 0 0,0 0 0,0-1 1,0 1-1,1-1 0,-1-1 0,0 1 1,0-1-1,0 0 0,0 0 0,0-1 1,0 0-1,-1 0 0,1 0 0,0-1 1,-1 0-1,0 0 0,0 0 0,0-1 0,0 0 1,0 1-1,-1-2 0,9-8 0,-7 5 18,-1-1 0,1 0-1,-1 0 1,-1 0 0,0-1-1,0 0 1,-1 1 0,0-1-1,0-1 1,-1 1 0,-1 0-1,0 0 1,0-15-1,-1 25-30,1-1 0,-1 0 0,0 1 0,0-1 0,0 1 0,0-1 0,0 0 0,0 1 0,0-1-1,0 0 1,0 1 0,0-1 0,-1 1 0,1-1 0,0 0 0,0 1 0,0-1 0,-1 1-1,1-1 1,0 1 0,-1-1 0,1 1 0,0-1 0,-1 1 0,1-1 0,-1 1 0,1 0-1,-1-1 1,1 1 0,-1-1 0,-14 11-56,-12 29 125,17-15 61,0 0 0,-8 35 0,16-49-44,0 0 0,0 1 0,1 0 0,0 0-1,0-1 1,2 1 0,-1 0 0,4 15 0,-4-23-86,1-1 0,0 0 0,0 0 0,1 0 1,-1 0-1,0 0 0,1 0 0,-1 0 1,1-1-1,-1 1 0,1 0 0,0-1 0,0 1 1,0-1-1,0 0 0,0 0 0,0 1 0,0-1 1,0-1-1,0 1 0,1 0 0,-1 0 1,0-1-1,0 1 0,1-1 0,-1 0 0,1 0 1,-1 0-1,0 0 0,1 0 0,-1 0 1,0-1-1,1 1 0,2-2 0,2 1-3,0 0-1,0-1 1,0 0 0,0-1-1,0 1 1,0-1-1,-1-1 1,1 1-1,-1-1 1,6-5 0,-11 9 1,4-5-53,1 0 0,-1-1 0,-1 1 0,1-1 0,-1 0 0,7-12 0,-14 27 98,0 1 1,0 0-1,1 0 1,0 0-1,1 0 1,0 0-1,0 0 1,2 18-1,0-26-49,-1 0 1,1-1-1,-1 1 0,1 0 1,0-1-1,-1 1 0,1-1 0,0 1 1,0-1-1,0 1 0,0-1 1,1 0-1,-1 0 0,0 1 1,1-1-1,-1 0 0,0 0 1,1 0-1,-1 0 0,1-1 1,0 1-1,-1 0 0,1-1 0,0 1 1,-1-1-1,1 1 0,0-1 1,-1 0-1,1 0 0,0 0 1,0 0-1,0 0 0,-1 0 1,1 0-1,0 0 0,2-2 1,0 2-49,-1 0 0,0 0 0,1-1 1,-1 0-1,0 1 0,1-1 0,-1 0 1,0-1-1,0 1 0,0-1 1,0 1-1,0-1 0,0 0 0,0 0 1,-1 0-1,1 0 0,-1-1 1,1 1-1,2-4 0,-3-1-1433,0 1-1,-1 0 1,0-1-1,0 1 0,0 0 1,-1-1-1,0-9 1,0 5-1623,0-24-8977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982"/>
    </inkml:context>
    <inkml:brush xml:id="br0">
      <inkml:brushProperty name="width" value="0.025" units="cm"/>
      <inkml:brushProperty name="height" value="0.025" units="cm"/>
    </inkml:brush>
  </inkml:definitions>
  <inkml:trace contextRef="#ctx0" brushRef="#br0">1 0 10442,'0'0'19634,"17"58"-19794,-1-46-2210,-1-1-2370,-1-4-3268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51.071"/>
    </inkml:context>
    <inkml:brush xml:id="br0">
      <inkml:brushProperty name="width" value="0.025" units="cm"/>
      <inkml:brushProperty name="height" value="0.025" units="cm"/>
    </inkml:brush>
  </inkml:definitions>
  <inkml:trace contextRef="#ctx0" brushRef="#br0">914 35 6054,'0'0'2503,"-10"-6"-2396,2 2 15,0 0-1,0 0 0,0 1 1,-1 0-1,1 0 0,-1 1 1,1 0-1,-1 0 1,0 1-1,0 1 0,0-1 1,0 1-1,1 1 0,-1 0 1,0 0-1,0 0 1,1 1-1,-12 4 0,-1 5-23,1 1 0,0 1-1,0 0 1,1 2 0,1 0-1,-23 25 1,-91 118-34,102-121 37,-27 37 187,4 2 0,2 3 0,-73 157 1,100-181-224,3 2 0,2 0 1,3 1-1,2 0 1,3 2-1,2-1 1,0 65-1,8-110-56,1 0 0,1 0 0,0 0 0,1 0-1,0 0 1,2-1 0,-1 1 0,11 24 0,-10-31 6,1 1 0,-1-1 0,1 0 0,1 0 0,-1-1 0,1 0 0,0 0 0,1 0 0,-1 0 0,1-1 0,0 0 0,1-1 1,-1 0-1,1 0 0,13 5 0,-4-3 56,1-1 0,0-1 1,1-1-1,-1 0 0,0-1 0,1-1 1,0-1-1,-1 0 0,31-6 0,-13 0 289,0-2 0,-1-2-1,66-26 1,-44 10 48,0-2 0,-2-3 0,-1-2 0,-2-2 1,-2-2-1,-1-3 0,-2-2 0,67-76 0,-96 95-230,-1-1 0,-1-1 0,-2-1-1,0 0 1,-2 0 0,-1-1 0,-1-1 0,-1 0 0,-1 0 0,-2-1 0,-1 0-1,-1 0 1,0-45 0,-4 56-160,-2 0 0,0 0 0,-1 0-1,0 0 1,-2 1 0,0 0 0,-1-1-1,0 2 1,-18-32 0,16 35-40,-1 0-1,-1 1 1,0 0-1,0 1 1,-1 0-1,-1 1 1,1 0-1,-2 1 1,1 0-1,-1 1 1,-1 0-1,-26-10 1,23 11-217,-1 2 1,0 0-1,0 1 1,0 0 0,-37-1-1,42 5-506,1 0 0,-1 0-1,0 1 1,1 1 0,-1 0 0,1 1-1,-1 1 1,1-1 0,-16 9-1,-10 13-7101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10.281"/>
    </inkml:context>
    <inkml:brush xml:id="br0">
      <inkml:brushProperty name="width" value="0.025" units="cm"/>
      <inkml:brushProperty name="height" value="0.025" units="cm"/>
    </inkml:brush>
  </inkml:definitions>
  <inkml:trace contextRef="#ctx0" brushRef="#br0">5783 404 1217,'0'0'10052,"0"-8"-8941,0 8-1110,0-5 182,0 1 1,0-1-1,0 1 0,-1 0 1,1-1-1,-1 1 1,0 0-1,-1 0 0,1 0 1,-1 0-1,1 0 1,-1 0-1,-1 0 1,1 0-1,0 1 0,-1-1 1,0 1-1,-5-6 1,-3-1 196,-1 1 0,0 0-1,0 1 1,-1 1 0,0 0 0,0 0 0,-19-5 0,-106-28 78,81 26-160,-160-38 732,-419-43-1,-231 52-878,64 47 220,3 67-197,607-41-165,2 9 0,-305 105 0,343-89 137,4 7 0,-161 93 0,253-122-83,1 3 0,2 2-1,1 3 1,3 1 0,1 3 0,2 3 0,3 1-1,-42 60 1,67-82-39,3 1 0,0 1 0,1 0 0,-20 63 0,29-70 7,0 0 0,1 1 0,2 0 0,0 0 0,1 0 0,2 0 1,4 44-1,-1-51-4,1 0 0,1 0 1,1 0-1,0 0 0,1-1 1,1 0-1,0 0 1,1-1-1,0 0 0,1-1 1,1 0-1,0 0 1,15 12-1,10 6 44,0 0 0,3-3 0,56 33 0,-24-23-18,2-3 0,1-3 0,1-4-1,2-3 1,1-3 0,101 15 0,488 27 116,295-38-163,3-32 47,-154 0-48,-631 4 12,-1-8 0,0-8 0,-1-8 0,188-52 0,-237 42 9,-2-5-1,123-58 1,-201 76-6,-1-2 1,-2-2-1,0-2 1,-2-2-1,-1-2 1,-2-1-1,70-77 1,-92 89 69,-2-2 0,-1 0 0,-1 0-1,0-2 1,-2 0 0,-2-1 0,0 0 0,-2 0 0,0-1 0,7-53 0,-13 58 53,-1 1-1,-1-1 1,-1 0-1,-1 0 1,-2 0 0,0 1-1,-1-1 1,-1 1-1,-1 0 1,-1 0 0,-1 1-1,-1 0 1,-1 0-1,-16-24 1,-2 5-106,-3 1 0,-1 2 0,-1 1 0,-2 1 0,-2 2 0,-1 2 0,-1 2 0,-76-44 0,37 31-27,-2 3 0,-1 5 1,-1 2-1,-90-20 0,93 33-490,-1 4 0,-111-6 0,-164 14-5601,164 13-427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309"/>
    </inkml:context>
    <inkml:brush xml:id="br0">
      <inkml:brushProperty name="width" value="0.025" units="cm"/>
      <inkml:brushProperty name="height" value="0.025" units="cm"/>
    </inkml:brush>
  </inkml:definitions>
  <inkml:trace contextRef="#ctx0" brushRef="#br0">78 1 12364,'0'0'14178,"-9"7"-12133,-7 5-1436,-32 28 1067,47-39-1706,1-1 0,0 0 1,-1 1-1,1-1 0,0 0 0,0 0 0,-1 1 1,1-1-1,0 1 0,0-1 0,-1 0 0,1 1 1,0-1-1,0 1 0,0-1 0,0 0 0,0 1 1,-1-1-1,1 1 0,0-1 0,0 1 0,0-1 1,0 0-1,0 1 0,0-1 0,1 1 0,-1-1 1,0 1-1,0-1 0,0 0 0,0 1 0,0-1 1,1 1-1,-1-1 0,0 0 0,0 1 0,1-1 1,-1 0-1,0 1 0,0-1 0,1 0 0,-1 1 1,0-1-1,1 0 0,-1 0 0,1 1 0,-1-1 1,0 0-1,1 0 0,-1 0 0,1 0 0,-1 0 1,0 1-1,1-1 0,-1 0 0,1 0 0,0 0 0,32 6-1717,-26-5 1198,19 4-1071,41 8-492,-62-12 2172,-1 1 0,1-1 0,-1 1 0,0 0 0,0 0 0,0 0 1,0 0-1,0 1 0,-1 0 0,1 0 0,5 5 0,-9-7-5,1-1 0,0 1 0,0 0 0,-1 0 0,1 0 1,0 1-1,-1-1 0,1 0 0,-1 0 0,0 0 0,1 0 0,-1 0 0,0 1 0,0-1 1,1 0-1,-1 0 0,0 0 0,0 1 0,0-1 0,-1 0 0,1 0 0,0 0 0,0 1 1,-1-1-1,1 0 0,0 0 0,-1 0 0,0 1 0,-1 1 222,0-1 0,0 1 0,-1-1 0,1 0 0,0 0 0,-1 0 0,0 0 0,1 0 1,-1 0-1,-5 1 0,-2 2 437,0-1 0,-1-1 0,0 1 1,0-2-1,-13 2 0,23-3-861,-1-1 0,0 1 1,1-1-1,-1 0 0,0 0 0,0 0 0,1 0 1,-1 0-1,0 0 0,0-1 0,1 1 0,-1 0 1,0-1-1,1 1 0,-1-1 0,0 0 0,1 0 0,-1 1 1,1-1-1,-1 0 0,1 0 0,-1 0 0,1-1 1,0 1-1,0 0 0,0 0 0,-1-1 0,1 1 1,-1-4-1,2 3-177,0 0 1,0 0-1,0-1 1,1 1-1,-1 0 1,1 0-1,-1-1 1,1 1-1,0 0 1,0 0-1,0 0 1,0 0-1,0 0 1,0 0-1,1 0 1,-1 1-1,1-1 1,-1 0-1,1 1 1,0-1-1,-1 1 1,1-1-1,0 1 1,3-1-1,24-17-7940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701"/>
    </inkml:context>
    <inkml:brush xml:id="br0">
      <inkml:brushProperty name="width" value="0.025" units="cm"/>
      <inkml:brushProperty name="height" value="0.025" units="cm"/>
    </inkml:brush>
  </inkml:definitions>
  <inkml:trace contextRef="#ctx0" brushRef="#br0">134 170 16656,'0'0'6705,"-10"4"-4751,-1 0-1480,1 1 0,0 0 1,1 0-1,-1 1 0,1 0 0,-10 9 1,15-11-285,0-1-1,0 1 1,0 0 0,1 0 0,0 0 0,0 1 0,0-1-1,0 1 1,1-1 0,-1 1 0,1 0 0,0 0 0,1 0-1,0 0 1,-1 1 0,1-1 0,0 9 0,1-13-176,0 1 0,0-1 0,0 1 0,1-1 0,-1 0 0,0 1 0,1-1 0,-1 0 1,1 1-1,-1-1 0,1 0 0,0 0 0,0 0 0,-1 1 0,1-1 0,0 0 0,0 0 0,0 0 1,0 0-1,0 0 0,0-1 0,3 3 0,-1-2 6,1 1 0,-1-1 0,1 1 0,-1-1 0,1 0 0,0 0 0,0-1-1,5 1 1,1-1 8,-1 0 0,1 0 0,-1-1 0,1 0 0,-1-1 0,16-5 0,-12 1-40,-1 0 0,0-1 0,-1 0 0,0-1 0,0-1 1,-1 0-1,1 0 0,-2-1 0,0 0 0,14-21 0,-1 0-46,-2-2 0,25-56 1,-41 81 58,-1 3-30,0-1 1,-1 1-1,0-1 1,0 1 0,0-1-1,0 0 1,-1 0 0,0 0-1,0-7 1,-2 13 12,0-1 0,0 1 0,0 0 1,0 0-1,0 0 0,1 0 0,-1 0 1,0 0-1,0 0 0,0 0 0,0 0 1,0 0-1,0 0 0,0 1 0,0-1 1,1 0-1,-1 1 0,0-1 0,0 0 1,-1 2-1,-5 3 40,0 0 1,1 1-1,-1 0 0,1 0 1,0 1-1,1 0 1,-1 0-1,-6 13 1,2-4 115,2 1-1,0 0 1,-7 22 0,13-34-131,0 0-1,1 0 1,0 0 0,0 0-1,0 0 1,0 1 0,1-1-1,0 0 1,0 0-1,0 1 1,1-1 0,0 0-1,0 0 1,2 6 0,-2-8-8,1-1 0,0 1 0,0 0 0,0-1 0,0 0 0,0 1 0,1-1 0,-1 0 0,1 0 0,-1 0 0,1-1 0,0 1 0,0-1 0,0 1 0,0-1 1,0 0-1,0 0 0,0 0 0,0 0 0,0-1 0,0 1 0,0-1 0,6 0 0,1 1-1,-1-1 0,1 0 0,-1-1 0,1 0 0,-1 0 0,0-1 0,0 0 0,1-1 0,-1 0 0,-1 0 0,13-7 0,-4 0 0,-1-1 0,1-1 0,-2 0 0,19-20 0,38-36 0,-72 68 0,0 0 0,0-1 0,0 1 0,0 0 0,0 0 0,0 0 0,0-1 0,0 1 0,0 0 0,0 0 0,0 0 0,0 0 0,0-1 0,0 1 0,0 0 0,-1 0 0,1 0 0,0 0 0,0-1 0,0 1 0,0 0 0,0 0 0,0 0 0,0 0 0,0 0 0,-1-1 0,1 1 0,0 0 0,0 0 0,0 0 0,0 0 0,-1 0 0,1 0 0,0 0 0,0 0 0,0 0 0,0-1 0,-1 1 0,1 0 0,0 0 0,0 0 0,0 0 0,-1 0 0,1 0 0,0 0 0,0 0 0,0 0 0,0 0 0,-1 1 0,1-1 0,0 0 0,0 0 0,0 0 0,0 0 0,-1 0 0,1 0 0,0 0 0,0 0 0,0 0 0,-1 1 0,-11 0 0,5 3 0,0 0 0,1 0 0,0 0 0,0 1 0,0-1 0,0 1 0,1 1 0,0-1 0,0 1 0,0 0 0,-5 9 0,8-12 0,-1 1 0,1-1 0,0 1 0,0 0 0,1 0 0,-1 0 0,1 0 0,0 1 0,0-1 0,0 0 0,0 0 0,1 1 0,-1-1 0,1 0 0,1 1 0,-1-1 0,0 0 0,1 0 0,0 1 0,0-1 0,3 6 0,-2-6 5,0-1-1,1 0 1,0 0-1,-1-1 1,1 1-1,0 0 1,1-1-1,-1 0 1,0 0-1,1 0 1,-1 0-1,1 0 1,-1-1-1,1 1 1,0-1-1,0 0 1,0 0-1,6 0 1,11 2-107,0-1 0,25-2 0,-36 0-25,35-2-2713,-3-9-4767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5.523"/>
    </inkml:context>
    <inkml:brush xml:id="br0">
      <inkml:brushProperty name="width" value="0.025" units="cm"/>
      <inkml:brushProperty name="height" value="0.025" units="cm"/>
    </inkml:brush>
  </inkml:definitions>
  <inkml:trace contextRef="#ctx0" brushRef="#br0">0 0 3171,'0'0'-865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056"/>
    </inkml:context>
    <inkml:brush xml:id="br0">
      <inkml:brushProperty name="width" value="0.025" units="cm"/>
      <inkml:brushProperty name="height" value="0.025" units="cm"/>
    </inkml:brush>
  </inkml:definitions>
  <inkml:trace contextRef="#ctx0" brushRef="#br0">0 147 11659,'0'0'16741,"1"0"-16698,-1 0-1,1 0 1,-1 0-1,1 0 1,-1 0-1,1 1 1,-1-1 0,1 0-1,-1 0 1,1 0-1,-1 1 1,1-1-1,-1 0 1,0 1-1,1-1 1,-1 0-1,1 1 1,-1-1-1,0 1 1,1-1 0,-1 0-1,0 1 1,0-1-1,1 1 1,-1-1-1,0 1 1,0-1-1,0 1 1,1-1-1,-1 1 1,0 0-1,2 12 75,0 0 0,-1 0 0,0 0 0,-1-1-1,0 1 1,-2 0 0,-3 23 0,-2 21-64,7 8 49,10-78 311,2-14-271,-6-8-202,-1-1 0,-2 0 1,-2 1-1,-1-1 1,-7-55-1,6 86 40,1 2 12,0 0 1,0 0 0,0 1 0,0-1 0,-1 0 0,1 1 0,-1-1 0,1 0 0,-1 1 0,0-1 0,0 1 0,-1-1 0,1 1 0,0-1 0,-4-3 0,4 8-16,0-1 1,0 1 0,0 0 0,0 0-1,0 0 1,1-1 0,-1 1 0,1 0-1,-1 0 1,1 0 0,0 0 0,0 0 0,0 0-1,0 0 1,0 0 0,1 4 0,-1-3 31,-1 1 16,1 0 1,0 1-1,0-1 0,0 1 0,1-1 1,-1 0-1,1 1 0,0-1 0,1 0 1,-1 0-1,1 1 0,0-1 0,0-1 1,4 8-1,-3-9 15,-1 0 1,1 0-1,0 0 1,0 0-1,0-1 1,0 1-1,0-1 0,0 0 1,0 0-1,1 0 1,-1 0-1,0 0 1,1-1-1,-1 1 0,1-1 1,-1 0-1,1 0 1,-1 0-1,0-1 1,5 0-1,0-1 2,0 0 0,-1 0 1,1 0-1,0-1 0,-1 0 0,1-1 0,-1 0 0,0 0 1,0 0-1,-1-1 0,1 0 0,-1 0 0,0-1 0,5-6 1,0 0 17,0-1 0,-1 0 0,-1-1 0,0 0 0,13-30 0,-24 110-60,1-61 0,-2 25 32,0 1 0,3 55 0,1-79-57,-1 0-1,1-1 1,0 1 0,1 0 0,-1 0-1,1-1 1,0 1 0,1-1-1,0 0 1,0 0 0,0 0 0,1 0-1,0 0 1,0-1 0,0 0-1,1 1 1,0-2 0,10 10 0,0-8-3009,-5-6-4166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927"/>
    </inkml:context>
    <inkml:brush xml:id="br0">
      <inkml:brushProperty name="width" value="0.025" units="cm"/>
      <inkml:brushProperty name="height" value="0.025" units="cm"/>
    </inkml:brush>
  </inkml:definitions>
  <inkml:trace contextRef="#ctx0" brushRef="#br0">1 1 17232,'0'0'12556,"7"12"-12155,-2-3-365,-1-3-25,-1 0-1,1 0 1,-1 0 0,0 1 0,-1 0-1,0 0 1,0-1 0,0 1 0,-1 0 0,0 1-1,0 8 1,-1 24-5,1 52-156,-1-91 90,0 0-1,0 0 1,0-1-1,0 1 1,0 0 0,0 0-1,0-1 1,0 1 0,0 0-1,0 0 1,0-1-1,1 1 1,-1 0 0,0-1-1,0 1 1,1 0-1,-1-1 1,1 1 0,-1 0-1,0-1 1,1 1 0,-1-1-1,1 1 1,-1-1-1,1 1 1,0-1 0,-1 1-1,1-1 1,-1 1 0,1-1-1,0 0 1,0 1-1,-1-1 1,1 0 0,0 0-1,-1 0 1,1 1 0,0-1-1,0 0 1,-1 0-1,1 0 1,0 0 0,0 0-1,-1 0 1,1 0-1,0-1 1,0 1 0,-1 0-1,1 0 1,0-1 0,-1 1-1,1 0 1,0-1-1,-1 1 1,1 0 0,-1-1-1,1 1 1,0-1 0,-1 1-1,1-1 1,-1 1-1,1-2 1,4-2-554,-1 1 0,0-2-1,0 1 1,-1 0 0,1-1 0,-1 1 0,3-7-1,10-28-3719,-1-5-1870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020"/>
    </inkml:context>
    <inkml:brush xml:id="br0">
      <inkml:brushProperty name="width" value="0.025" units="cm"/>
      <inkml:brushProperty name="height" value="0.025" units="cm"/>
    </inkml:brush>
  </inkml:definitions>
  <inkml:trace contextRef="#ctx0" brushRef="#br0">60 72 11339,'0'0'7495,"0"11"-5600,-2 162 2405,0 71-4735,1-249 348,0 0 0,-1 0-1,1 0 1,-1 0 0,0 1 0,-4-8 0,-4-10 104,5 7 117,-1 1 473,1 0 0,1 0-1,1-1 1,0 0 0,-2-19 0,37 33 781,-14 1-1728,-1 0 1,1-2 0,-1 1-1,1-2 1,-1-1 0,24-7-1,-34 8-238,0 0-1,0-1 1,0 0-1,0 0 0,-1 0 1,0-1-1,0 0 0,0 0 1,0-1-1,-1 1 0,0-1 1,0-1-1,-1 1 0,1 0 1,-1-1-1,-1 0 0,4-9 1,1-8-346,-2-1 0,6-43 0,-9 40 3088,-2 20 3724,-22 95-3473,11-50-1477,1 0-1,2 1 1,-3 67-1,9-89-697,3 43 53,-2-58-282,0 1 0,0-1 0,0 1 0,1-1 0,-1 1 0,0-1 0,1 0 0,-1 1 0,1-1 0,0 0 0,-1 1 0,1-1 0,0 0 1,0 0-1,0 0 0,0 0 0,0 1 0,0-1 0,0 0 0,0-1 0,0 1 0,0 0 0,0 0 0,1 0 0,-1-1 0,0 1 0,1-1 0,-1 1 0,0-1 0,1 1 0,-1-1 0,3 0 0,-3 0 4,0 0 0,0-1 1,0 1-1,1-1 0,-1 0 0,0 1 0,0-1 0,0 0 0,0 1 0,0-1 0,0 0 0,0 0 1,-1 0-1,1 0 0,0 0 0,0 0 0,-1 0 0,1 0 0,0 0 0,-1-1 0,1 1 1,-1 0-1,0 0 0,1 0 0,-1-1 0,0 1 0,0 0 0,0-2 0,6-40 20,-6 39-11,1-12 10,0 4-61,0 1 0,-1 0 0,0-1 0,-1 1 0,0 0 0,-3-13 0,0 22-68,2 14-81,3 17-71,0-27 246,1 1-1,0-1 1,-1 1 0,1-1-1,0 1 1,0-1-1,0 0 1,1 0 0,-1 0-1,0 0 1,1-1 0,-1 1-1,1-1 1,0 1 0,-1-1-1,1 0 1,0 0-1,0 0 1,0 0 0,0-1-1,3 1 1,68 4 17,-67-5-2,7 0 181,0-1 1,0-1-1,0 0 1,-1-1-1,1-1 1,-1 0-1,1 0 1,18-10-1,-27 11-143,0 1-1,0-1 1,0 0-1,-1 0 1,1 0-1,-1-1 1,0 0-1,0 1 1,0-2-1,0 1 1,0 0-1,-1-1 1,0 1-1,0-1 1,0 0-1,-1 0 0,0 0 1,0-1-1,0 1 1,0 0-1,-1-1 1,0 0-1,1-9 1,-2 14-54,0 0 1,0 0 0,0 0-1,0 0 1,0 1-1,0-1 1,0 0 0,0 0-1,-1 0 1,1 0-1,0 0 1,-1 0 0,1 0-1,0 1 1,-1-1-1,1 0 1,-1 0 0,1 0-1,-1 1 1,0-1-1,1 0 1,-1 1 0,0-1-1,1 0 1,-1 1-1,0-1 1,0 1 0,1-1-1,-1 1 1,0 0-1,0-1 1,0 1-1,0 0 1,0 0 0,0-1-1,0 1 1,1 0-1,-1 0 1,0 0 0,0 0-1,0 0 1,0 0-1,0 0 1,0 1 0,0-1-1,0 0 1,0 0-1,0 1 1,1-1 0,-1 1-1,0-1 1,0 1-1,0-1 1,0 2 0,-5 0-12,0 1 0,1 0-1,-1 1 1,1-1 0,0 1 0,0 0 0,-4 5 0,3-2 89,0 0-1,1 0 1,0 0-1,1 1 1,0-1-1,0 1 0,0 0 1,1 1-1,0-1 1,1 0-1,0 1 1,0 0-1,1-1 1,-1 18-1,2-25-71,0 0-1,0 0 1,0 0 0,0 0-1,1 0 1,-1 0 0,0 0-1,0 0 1,1 0 0,-1-1-1,0 1 1,1 0 0,-1 0-1,1 0 1,-1 0 0,1-1-1,0 1 1,-1 0 0,1-1-1,0 1 1,-1 0 0,1-1-1,0 1 1,0-1 0,-1 1-1,1-1 1,2 1 0,0 0 5,0 0 0,0-1 0,0 1 0,0-1 0,0 1 0,0-1 0,0 0 0,1-1 0,2 1 1,1-2 2,1 1 1,0-1 0,-1 0 0,1-1-1,-1 0 1,13-6 0,6-12-13,-1-1 0,-1-1 0,0-1 0,-2-1 0,-1-1 0,-1-1 0,-1-1 0,-2 0 0,27-59 0,-36 55 0,-8 32 0,0-1 0,0 1 0,-1 0 0,1-1 0,0 1 0,0-1 0,0 1 0,0 0 0,0-1 0,0 1 0,-1-1 0,1 1 0,0 0 0,0-1 0,0 1 0,-1 0 0,1-1 0,0 1 0,0 0 0,-1 0 0,1-1 0,0 1 0,-1 0 0,1 0 0,0 0 0,-1-1 0,1 1 0,-1 0 0,1 0 0,0 0 0,-1 0 0,1 0 0,-1 0 0,1 0 0,-1-1 0,-2 2 0,0 0 0,1 0 0,-1 0 0,0 0 0,1 1 0,-1-1 0,1 1 0,-1 0 0,1-1 0,0 1 0,-1 0 0,1 0 0,0 1 0,0-1 0,-2 4 0,-12 16 0,2 0 0,0 1 0,1 0 0,-13 36 0,21-47 0,1 1 0,0-1 0,0 1 0,2 1 0,-1-1 0,2 0 0,0 1 0,0-1 0,1 0 0,3 22 0,-2-32 2,0 0 1,1 0-1,-1-1 1,0 1-1,1 0 1,0-1-1,0 0 1,-1 1-1,1-1 1,1 0-1,-1 0 0,0 0 1,0 0-1,1 0 1,-1 0-1,1-1 1,-1 1-1,1-1 1,0 0-1,0 0 1,0 0-1,0 0 0,-1 0 1,1-1-1,6 1 1,10 2-57,0-2-1,38-1 1,-36 0-114,-18 0 101,5 0-788,1 0-1,-1 0 1,0-1 0,0 0 0,0 0 0,10-4-1,10-9-6340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926"/>
    </inkml:context>
    <inkml:brush xml:id="br0">
      <inkml:brushProperty name="width" value="0.025" units="cm"/>
      <inkml:brushProperty name="height" value="0.025" units="cm"/>
    </inkml:brush>
  </inkml:definitions>
  <inkml:trace contextRef="#ctx0" brushRef="#br0">3 0 17713,'-2'34'11212,"4"45"-8790,0-10-1450,-3-24-768,-1-25-163,2 0-1,0 0 1,2 0 0,0 0-1,7 28 1,-9-47-41,0 0 0,1 1 0,-1-1 0,1 1 0,-1-1 0,1 1 0,0-1 0,-1 0 0,1 0 0,0 1 0,0-1 0,0 0 0,0 0 0,0 0 0,0 0 0,1 0 0,-1 0 0,0 0 0,0 0 0,1-1 0,-1 1 0,0 0 0,1-1 0,-1 1 0,1-1 0,-1 0 0,1 1 0,-1-1 0,1 0 0,-1 0 0,1 0 0,-1 0 0,1 0 0,-1 0 0,1 0 0,-1-1 0,1 1 0,-1 0 0,1-1 0,-1 1 0,0-1 0,1 0 0,-1 1 0,0-1 0,1 0 0,-1 0 0,2-1 0,9-6 0,0-1 0,0-1 0,19-19 0,-20 19 0,6-8 0,-13 13 0,0 1 0,0-1 0,1 1 0,0 0 0,-1 0 0,1 1 0,1-1 0,-1 1 0,8-3 0,-13 6 0,1 0 0,-1 0 0,1 0 0,-1 0 0,1 0 0,-1 0 0,1 1 0,-1-1 0,0 0 0,1 0 0,-1 0 0,1 1 0,-1-1 0,1 0 0,-1 1 0,0-1 0,1 0 0,-1 1 0,0-1 0,1 0 0,-1 1 0,0-1 0,1 1 0,-1-1 0,0 1 0,0-1 0,1 1 0,-1-1 0,0 0 0,0 1 0,0-1 0,0 1 0,0-1 0,0 1 0,0-1 0,0 1 0,0 0 0,0 0 0,1 27 0,-1-23 0,-9 115 0,9-120 0,0 0 0,0 0 0,0 0 0,0 1 0,1-1 0,-1 0 0,0 0 0,0 0 0,0 0 0,0 1 0,0-1 0,0 0 0,0 0 0,1 0 0,-1 0 0,0 0 0,0 0 0,0 0 0,0 1 0,0-1 0,1 0 0,-1 0 0,0 0 0,0 0 0,0 0 0,1 0 0,-1 0 0,0 0 0,0 0 0,0 0 0,0 0 0,1 0 0,-1 0 0,0 0 0,0 0 0,0 0 0,1 0 0,-1 0 0,0 0 0,0 0 0,0-1 0,0 1 0,0 0 0,1 0 0,-1 0 0,0 0 0,0 0 0,0 0 0,0 0 0,0-1 0,1 1 0,-1 0 0,0 0 0,0 0 0,0 0 0,0 0 0,0-1 0,0 1 0,0 0 0,0 0 0,0 0 0,0-1 0,0 1 0,9-9 0,-2-4 0,0 0 0,-1 0 0,0-1 0,6-26 0,-8 26 0,1 0 0,0 0 0,1 1 0,10-20 0,-14 32-4,-1-1 0,1 1 0,-1 0 0,1 0 0,0 0 0,0 0 1,-1 0-1,1 0 0,0 0 0,0 0 0,0 1 0,0-1 0,0 1 0,0-1 0,0 1 0,0 0 0,3 0 0,43 1-491,-30 0-49,-13-2 73,-1 1-1999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254"/>
    </inkml:context>
    <inkml:brush xml:id="br0">
      <inkml:brushProperty name="width" value="0.025" units="cm"/>
      <inkml:brushProperty name="height" value="0.025" units="cm"/>
    </inkml:brush>
  </inkml:definitions>
  <inkml:trace contextRef="#ctx0" brushRef="#br0">0 17 5317,'0'0'17617,"55"-12"-16208,-15 9-608,4 2-641,5 1-192,-1 0-2434,-1 0-3748,1 0-9833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599"/>
    </inkml:context>
    <inkml:brush xml:id="br0">
      <inkml:brushProperty name="width" value="0.025" units="cm"/>
      <inkml:brushProperty name="height" value="0.025" units="cm"/>
    </inkml:brush>
  </inkml:definitions>
  <inkml:trace contextRef="#ctx0" brushRef="#br0">95 3 18417,'0'0'6465,"-8"2"-4148,0 1-2045,0 0 0,1 0 0,-1 0 0,1 1 0,-8 5 0,12-7-223,1 0 1,-1 0-1,1 0 0,0 0 1,0 0-1,0 0 1,0 1-1,0-1 0,0 0 1,1 1-1,-1 0 1,1-1-1,-1 1 0,1 0 1,0 0-1,0 0 1,1 0-1,-1 0 0,0 0 1,1 4-1,0-6-46,0 0 0,0 0 0,0-1 1,0 1-1,0 0 0,0 0 0,1-1 0,-1 1 0,0 0 0,1 0 0,-1-1 0,0 1 0,1 0 0,-1-1 0,1 1 0,-1-1 0,1 1 0,-1-1 1,1 1-1,-1 0 0,1-1 0,0 0 0,-1 1 0,1-1 0,-1 1 0,1-1 0,0 0 0,0 1 0,1-1 0,29 1 118,-22-2-121,0-1 0,0 0 1,-1-1-1,17-6 0,30-31-435,-45 31 442,1 1 0,0 0 0,0 1 0,17-9-1,-28 16 7,0 0-1,0 0 0,1 0 1,-1 0-1,0 0 0,0 0 1,1 0-1,-1 0 0,0 0 1,0 0-1,1 0 0,-1 0 1,0 0-1,0 0 0,1 0 1,-1 0-1,0 0 0,0 0 1,0 0-1,1 1 0,-1-1 1,0 0-1,0 0 0,0 0 1,1 0-1,-1 0 0,0 1 1,0-1-1,0 0 0,0 0 1,1 0-1,-1 1 0,0-1 1,0 0-1,0 0 0,0 0 1,0 1-1,0-1 1,0 0-1,0 0 0,0 1 1,0-1-1,1 0 0,-1 0 1,0 1-1,0-1 0,-1 0 1,1 21 487,-7 18 569,6-38-1050,0 1-1,1-1 1,-1 1-1,1-1 1,-1 1-1,1-1 0,-1 1 1,1-1-1,0 1 1,0 0-1,0-1 0,0 1 1,0-1-1,0 1 1,1-1-1,-1 1 0,0 0 1,1-1-1,-1 1 1,1-1-1,-1 0 0,1 1 1,0-1-1,0 1 1,0-1-1,0 0 1,0 0-1,0 1 0,0-1 1,0 0-1,0 0 1,0 0-1,2 1 0,0-2-1,1 1-1,-1-1 1,0 0 0,0 0-1,0-1 1,0 1-1,0 0 1,0-1-1,0 0 1,0 0-1,0 0 1,0 0-1,0 0 1,0-1-1,0 1 1,-1-1-1,4-2 1,23-16-2214,-23 15 1066,0 1 1,0-1 0,0 1-1,0 1 1,1-1 0,0 1-1,-1 0 1,1 1-1,0-1 1,1 1 0,-1 1-1,0-1 1,9 0 0,0 2-3509,4 0-1912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975"/>
    </inkml:context>
    <inkml:brush xml:id="br0">
      <inkml:brushProperty name="width" value="0.025" units="cm"/>
      <inkml:brushProperty name="height" value="0.025" units="cm"/>
    </inkml:brush>
  </inkml:definitions>
  <inkml:trace contextRef="#ctx0" brushRef="#br0">81 24 5862,'0'0'18812,"-9"-5"-16981,-26-12-651,34 17-1139,0-1 0,0 1 0,0 0 0,0 0 0,0 0 0,0 0 0,-1 0 0,1 0 0,0 0 0,0 0 0,0 0 0,0 0 1,0 1-1,-1-1 0,1 0 0,0 1 0,0-1 0,0 1 0,0 0 0,0-1 0,0 1 0,0 0 0,0-1 0,1 1 0,-1 0 0,0 0 0,0 0 0,1 0 0,-1 0 0,0-1 0,1 1 0,-1 1 0,1-1 1,-1 0-1,1 0 0,0 0 0,-1 0 0,1 0 0,0 0 0,0 2 0,-1-1-15,1-1-1,-1 1 1,1 0 0,-1 0-1,1 0 1,0 0 0,0 0-1,0 0 1,0-1 0,1 1 0,-1 0-1,0 0 1,1 0 0,-1 0-1,1-1 1,0 1 0,-1 0 0,1 0-1,0-1 1,0 1 0,0-1-1,3 4 1,1-3-223,1 0 0,0 1 0,-1-2 0,1 1 0,0-1 0,0 0 0,0 0 0,1 0 1,-1-1-1,0 0 0,7-1 0,35 4-3259,-48-3 3509,1 0-1,0 0 1,-1 0 0,1 0-1,-1 0 1,1 0 0,-1 0-1,1 0 1,0 0 0,-1 0-1,1 1 1,-1-1 0,1 0-1,-1 0 1,1 1-1,-1-1 1,1 0 0,-1 1-1,1-1 1,-1 1 0,1-1-1,-1 0 1,0 1 0,1-1-1,-1 1 1,0-1-1,1 1 1,-1-1 0,0 1-1,0-1 1,0 1 0,1 0-1,-1-1 1,0 1 0,0-1-1,0 1 1,0-1 0,0 1-1,0 0 1,0-1-1,0 1 1,0-1 0,0 1-1,0 0 1,0-1 0,-1 1-1,1-1 1,0 1 0,0-1-1,-1 1 1,1-1-1,0 1 1,-1-1 0,1 1-1,0-1 1,-1 1 0,1-1-1,-1 0 1,1 1 0,-1-1-1,1 0 1,-1 1 0,1-1-1,-1 0 1,0 1 0,-33 23 2142,-9-9-2234,13-13-4268,11-2-2643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3.105"/>
    </inkml:context>
    <inkml:brush xml:id="br0">
      <inkml:brushProperty name="width" value="0.025" units="cm"/>
      <inkml:brushProperty name="height" value="0.025" units="cm"/>
    </inkml:brush>
  </inkml:definitions>
  <inkml:trace contextRef="#ctx0" brushRef="#br0">6 65 4004,'0'0'15257,"-2"-9"-14600,2 7-609,-1 0 0,0 0 1,1 0-1,0 0 0,-1-1 1,1 1-1,0 0 0,0 0 1,0 0-1,0 0 0,0-1 1,1 1-1,-1 0 0,2-3 1,-1 4 0,1 0-1,0-1 1,-1 1 0,1 0 0,0 0 0,0 0 0,0 0-1,0 0 1,0 0 0,0 1 0,0-1 0,0 1 0,0-1 0,0 1-1,1 0 1,-1 0 0,0 0 0,0 0 0,0 0 0,3 1-1,8 0 74,-1 0 0,1 2 0,-1-1 0,0 2 0,16 5 0,32 9 534,40-6 117,0-4 0,190-9 0,-197-2-657,668-2 2010,-548 5 1417,-212 0-3541,-1 1 0,1-1 0,0 0 0,-1 0 1,1 0-1,0 0 0,0 0 0,-1 0 0,1 0 0,0 0 0,-1-1 0,1 1 0,0 0 0,-1 0 0,1 0 0,0-1 0,-1 1 0,1 0 0,0-1 1,-1 1-1,1-1 0,-1 1 0,1-1 0,-1 1 0,1-1 0,-1 1 0,1-1 0,-1 1 0,1-1 0,-1 0 0,0 1 0,1-1 0,-1 0 0,0-1 1,-8-23-5916,-1 4-765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0.671"/>
    </inkml:context>
    <inkml:brush xml:id="br0">
      <inkml:brushProperty name="width" value="0.025" units="cm"/>
      <inkml:brushProperty name="height" value="0.025" units="cm"/>
    </inkml:brush>
  </inkml:definitions>
  <inkml:trace contextRef="#ctx0" brushRef="#br0">177 86 18802,'0'0'1318,"0"-8"658,1 2-1972,0 1 462,-1 1 0,1 0-1,-1-1 1,0 1 0,0-1-1,-1 1 1,1-1 0,-3-6 0,2 9-304,0 0 1,0 1 0,0-1 0,0 1 0,0-1 0,-1 1-1,1-1 1,0 1 0,-1 0 0,1 0 0,-1 0-1,0 0 1,1 0 0,-1 0 0,0 0 0,0 0 0,1 0-1,-1 1 1,0-1 0,0 1 0,0 0 0,0-1-1,0 1 1,0 0 0,1 0 0,-1 0 0,-3 1 0,2-1-140,0 0 0,0 0 1,1 1-1,-1-1 0,0 1 1,0 0-1,1 0 1,-1 0-1,1 0 0,-1 0 1,1 0-1,-1 1 1,1-1-1,0 1 0,0 0 1,-1 0-1,-1 2 1,0 1 56,0 0 1,1 0 0,-1 0-1,1 0 1,0 1 0,0 0-1,-2 8 1,0 4 89,0 0 0,1 1 0,1-1 0,-1 27 0,2-7-170,2 0 0,2 1 0,2-1 0,1 0 0,1 0 0,22 65 0,-26-96 0,8 29 0,-14-37 0,-10-21 0,-22-53-7283,19 35 1994,2 10-1838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1.015"/>
    </inkml:context>
    <inkml:brush xml:id="br0">
      <inkml:brushProperty name="width" value="0.025" units="cm"/>
      <inkml:brushProperty name="height" value="0.025" units="cm"/>
    </inkml:brush>
  </inkml:definitions>
  <inkml:trace contextRef="#ctx0" brushRef="#br0">1 29 9737,'0'0'20436,"64"-17"-19540,-33 17-351,-1 0-321,-1 0-160,-2 0-32,-1 0-1121,-5 0-1890,-5-4-3170,-4-4-5543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326"/>
    </inkml:context>
    <inkml:brush xml:id="br0">
      <inkml:brushProperty name="width" value="0.025" units="cm"/>
      <inkml:brushProperty name="height" value="0.025" units="cm"/>
    </inkml:brush>
  </inkml:definitions>
  <inkml:trace contextRef="#ctx0" brushRef="#br0">81 45 12844,'0'0'16490,"6"-6"-14963,20-20-379,-27 22-768,-11 4-149,-13 8-84,18-1-147,0 2 0,0-1 0,0 1 0,1 0 0,0 0 0,1 1 0,0-1 0,0 1 0,1 1 0,1-1 0,-1 0 0,2 1 0,-1 0 0,2 0 0,-1-1 0,2 1 0,0 15 0,0-25 0,0 1 0,0-1 0,1 0 0,-1 0 0,0 0 0,1 1 0,-1-1 0,1 0 0,0 0 0,-1 0 0,1 0 0,0 0 0,-1 0 0,1 0 0,0 0 0,0-1 0,0 1 0,0 0 0,0 0 0,0-1 0,0 1 0,0 0 0,0-1 0,1 1 0,-1-1 0,0 0 0,0 1 0,0-1 0,1 0 0,-1 0 0,0 0 0,0 0 0,0 0 0,1 0 0,-1 0 0,0 0 0,0 0 0,1 0 0,-1-1 0,0 1 0,0 0 0,0-1 0,0 1 0,2-2 0,2 0 0,1 0 0,-1 0 0,0 0 0,1-1 0,-1 0 0,0 0 0,-1-1 0,6-4 0,-5 3 0,-1 0 0,0-1 0,0 0 0,0 0 0,-1 0 0,0 0 0,0 0 0,-1-1 0,0 1 0,0-1 0,0 0 0,-1 0 0,0 1 0,0-1 0,-1 0 0,0 0 0,0 0 0,-2-12 0,2 18 0,0 0 0,0 0 0,-1 0 0,1 0 0,0 1 0,-1-1 0,1 0 0,-1 0 0,1 0 0,0 0 0,-1 1 0,0-1 0,1 0 0,-1 1 0,1-1 0,-1 0 0,0 1 0,0-1 0,1 1 0,-1-1 0,0 1 0,0-1 0,0 1 0,1 0 0,-1-1 0,0 1 0,0 0 0,0 0 0,0 0 0,0-1 0,0 1 0,0 0 0,0 0 0,1 0 0,-1 0 0,0 1 0,0-1 0,0 0 0,0 0 0,0 1 0,0-1 0,0 0 0,1 1 0,-2 0 0,0-1 0,1 1 0,-1 0 0,1-1 0,-1 1 0,0 0 0,1 0 0,0 0 0,-1 0 0,1 0 0,0 1 0,-1-1 0,1 0 0,0 1 0,0-1 0,0 1 0,0-1 0,0 1 0,1-1 0,-1 1 0,0 0 0,1-1 0,-1 1 0,0 3 0,2-5 0,-1 0 0,0 1 0,1-1 0,-1 0 0,0 0 0,1 0 0,-1 1 0,1-1 0,-1 0 0,0 0 0,1 0 0,-1 0 0,1 0 0,-1 0 0,0 0 0,1 0 0,-1 0 0,1 0 0,-1 0 0,1 0 0,-1 0 0,0 0 0,1 0 0,-1 0 0,1-1 0,-1 1 0,0 0 0,1 0 0,-1 0 0,0-1 0,1 1 0,-1 0 0,0 0 0,1-1 0,-1 1 0,1-1 0,13-8 0,-1 1 0,1 0 0,0 1 0,0 0 0,28-8 0,-24 9 0,-13 4 0,0 0 0,1 0 0,-1 1 0,1 0 0,-1 0 0,1 1 0,0-1 0,-1 1 0,1 0 0,0 1 0,-1-1 0,1 1 0,8 2 0,-12-2 0,1 1 0,-1-1 0,1 0 0,-1 1 0,1 0 0,-1-1 0,0 1 0,0 0 0,1 0 0,-2 0 0,1 0 0,0 1 0,0-1 0,-1 1 0,1-1 0,-1 1 0,0-1 0,1 1 0,-1 0 0,-1-1 0,1 1 0,0 0 0,-1 0 0,1 0 0,-1 0 0,0-1 0,0 1 0,0 3 0,-1 2 0,0 0 0,0 0 0,-1 0 0,1-1 0,-2 1 0,1 0 0,-8 13 0,-9 33 0,56-105 0,-33 43 0,0-1 0,0 0 0,-1 0 0,0 0 0,-1-1 0,0 1 0,-1-1 0,1 1 0,-2-1 0,1 0 0,-2 1 0,-1-18 0,2 27 0,0-1 0,-1 1 0,1-1 0,0 1 0,0-1 0,-1 1 0,1-1 0,0 1 0,-1-1 0,1 1 0,0 0 0,-1-1 0,1 1 0,-1-1 0,1 1 0,-1 0 0,1 0 0,0-1 0,-1 1 0,1 0 0,-1 0 0,1-1 0,-1 1 0,0 0 0,1 0 0,-1 0 0,1 0 0,-1 0 0,1 0 0,-2 0 0,0 2 0,12-1 0,76-12 0,1 1 0,-86 10 0,1 0 0,-1 0 0,1 0 0,-1 0 0,1 0 0,-1 0 0,1 0 0,-1 1 0,1-1 0,-1 0 0,0 1 0,1-1 0,-1 1 0,0 0 0,1-1 0,-1 1 0,0 0 0,0 0 0,1 0 0,-1 0 0,0 0 0,0 0 0,0 0 0,0 0 0,0 1 0,1 1 0,-1 1 0,0-1 0,-1 1 0,1 0 0,-1-1 0,0 1 0,0-1 0,0 1 0,0 0 0,-1-1 0,-1 7 0,-19 47 0,10-33 0,50-54 0,-23 15 0,38-33 0,-50 45 0,-1 1 0,1-1 0,1 1 0,-1-1 0,0 1 0,1 1 0,-1-1 0,1 0 0,-1 1 0,1 0 0,0 0 0,5 0 0,-10 2 0,1 0 0,-1 0 0,1-1 0,-1 1 0,1 0 0,-1 0 0,1 0 0,-1 0 0,0 0 0,1 0 0,-1 0 0,0 0 0,0-1 0,0 1 0,0 0 0,0 0 0,0 0 0,0 0 0,0 0 0,0 0 0,0 0 0,-1 0 0,1 0 0,-1 1 0,-5 27 0,6-29 0,-11 34 0,16-28 0,15-12 0,26-22 0,-39 23 0,0-1 0,1 1 0,0 1 0,0-1 0,0 2 0,0-1 0,1 1 0,-1 0 0,1 0 0,16-2 0,-24 6 0,-1-1 0,1 0 0,0 1 0,-1-1 0,1 0 0,-1 1 0,1-1 0,0 1 0,-1-1 0,1 1 0,-1-1 0,0 1 0,1-1 0,-1 1 0,1-1 0,-1 1 0,0 0 0,1-1 0,-1 1 0,0 0 0,0-1 0,0 1 0,1 0 0,-1-1 0,0 1 0,0 0 0,0-1 0,0 1 0,0 0 0,0-1 0,0 1 0,-1 0 0,1 0 0,0-1 0,0 1 0,-1 1 0,-7 36 0,5-27 0,2 8-1700,2-10-2995,6-9-5886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947"/>
    </inkml:context>
    <inkml:brush xml:id="br0">
      <inkml:brushProperty name="width" value="0.025" units="cm"/>
      <inkml:brushProperty name="height" value="0.025" units="cm"/>
    </inkml:brush>
  </inkml:definitions>
  <inkml:trace contextRef="#ctx0" brushRef="#br0">1 4 16944,'0'0'52,"0"0"0,0 0-1,0 0 1,0-1 0,0 1 0,1 0 0,-1 0-1,0 0 1,0-1 0,0 1 0,0 0-1,0 0 1,1 0 0,-1 0 0,0 0 0,0-1-1,0 1 1,1 0 0,-1 0 0,0 0-1,0 0 1,0 0 0,1 0 0,-1 0 0,0 0-1,0 0 1,0 0 0,1 0 0,-1 0 0,0 0-1,0 0 1,1 0 0,-1 0 0,0 0-1,0 0 1,0 0 0,1 0 0,-1 0 0,0 0-1,0 0 1,1 0 0,-1 0 0,0 1 0,0-1-1,0 0 1,0 0 0,1 0 0,-1 0-1,0 0 1,0 1 0,0-1 0,0 0 0,0 0-1,1 1 1,3 19 4455,-3 39 3344,-1-47-7234,-11 89-617,11-101 0,0 0 0,0 0 0,0 0 0,0-1 0,0 1 0,1 0 0,-1 0 0,0 0 0,0 0 0,0 0 0,0 0 0,0-1 0,0 1 0,1 0 0,-1 0 0,0 0 0,0 0 0,0 0 0,0 0 0,1 0 0,-1 0 0,0 0 0,0 0 0,0 0 0,1 0 0,-1 0 0,0 0 0,0 0 0,0 0 0,0 0 0,1 0 0,-1 0 0,0 0 0,0 0 0,0 0 0,0 0 0,1 0 0,-1 0 0,0 0 0,0 1 0,0-1 0,0 0 0,0 0 0,1 0 0,-1 0 0,0 0 0,0 0 0,0 1 0,0-1 0,0 0 0,0 0 0,0 0 0,0 0 0,1 1 0,-1-1 0,0 0 0,0 0 0,0 0 0,0 0 0,0 1 0,0-1 0,0 0 0,0 0 0,8-9 0,10-23-2802,-12 19 90,-1 0 0,0 0 0,-1-1 0,2-14 0,-3 14-3539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3.796"/>
    </inkml:context>
    <inkml:brush xml:id="br0">
      <inkml:brushProperty name="width" value="0.025" units="cm"/>
      <inkml:brushProperty name="height" value="0.025" units="cm"/>
    </inkml:brush>
  </inkml:definitions>
  <inkml:trace contextRef="#ctx0" brushRef="#br0">1 287 11563,'53'32'4185,"-52"-32"-3734,0 1-1,0 0 0,0-1 0,0 1 1,0 0-1,0 0 0,0 0 0,0 0 1,0 0-1,0 0 0,0 0 0,0 0 1,-1 1-1,1-1 0,0 0 1,-1 0-1,1 3 0,10 8 1978,-4-8-2183,0-2 1,0 1-1,1-1 1,-1 0-1,1 0 1,0-1-1,0 0 1,-1-1-1,1 1 0,0-1 1,0-1-1,0 0 1,-1 0-1,14-4 1,-18 5-222,0-1 0,0 0 0,1 0 0,-1 0 0,0-1 1,0 1-1,-1-1 0,1 1 0,0-1 0,0 0 0,-1 0 0,1-1 1,-1 1-1,0 0 0,0-1 0,0 1 0,0-1 0,0 0 0,0 0 0,-1 0 1,1 0-1,-1 0 0,0 0 0,0 0 0,0 0 0,0 0 0,0-1 1,-1 1-1,0 0 0,1 0 0,-1-1 0,-1 1 0,1 0 0,0-1 1,-1 1-1,-1-6 0,2 8-14,-1 0 1,1 0-1,0 0 0,-1 1 1,1-1-1,0 0 0,-1 0 1,1 0-1,-1 1 1,0-1-1,1 0 0,-1 1 1,1-1-1,-1 1 0,0-1 1,0 0-1,1 1 0,-1 0 1,0-1-1,0 1 1,1-1-1,-1 1 0,0 0 1,0 0-1,0-1 0,0 1 1,0 0-1,0 0 1,1 0-1,-1 0 0,0 0 1,0 0-1,0 0 0,0 0 1,0 0-1,0 1 0,1-1 1,-1 0-1,0 1 1,0-1-1,0 0 0,0 1 1,1-1-1,-1 1 0,0-1 1,1 1-1,-1 0 0,-1 0 1,-3 2-12,1 1 0,-1-1 0,0 1 0,1 0 0,0 0 1,-4 5-1,5-6 47,1 1 1,-1-1 0,0 1 0,1 0 0,0 0-1,0 0 1,0 0 0,1 0 0,-1 0 0,1 1-1,0-1 1,0 0 0,1 1 0,-1-1 0,1 0-1,0 9 1,1-12-44,1 0-1,-1 0 1,0 0-1,0-1 1,0 1 0,1-1-1,-1 1 1,0-1-1,1 1 1,-1-1-1,0 0 1,1 1 0,-1-1-1,1 0 1,-1 0-1,0 0 1,1 0-1,2-1 1,28-1-730,-24 0 95,-1 0 1,0 0-1,0-1 0,1 0 1,-1 0-1,-1-1 0,1 0 0,6-4 1,-18 11 692,4-2-17,-1 0 0,1 0-1,-1 0 1,1 0 0,0 0 0,-1 0-1,1 0 1,0 1 0,0-1-1,0 0 1,0 1 0,0-1 0,0 1-1,0-1 1,0 1 0,1 0-1,-1-1 1,1 1 0,-1 0 0,1-1-1,-1 1 1,1 0 0,0 0-1,0-1 1,0 1 0,0 0 0,0 0-1,1 2 1,0-3 27,0-1 0,0 1-1,-1 0 1,1-1 0,0 1 0,0-1 0,0 1-1,0-1 1,1 0 0,-1 1 0,0-1 0,0 0-1,0 0 1,0 0 0,0 0 0,0 0 0,0 0-1,0 0 1,0 0 0,1 0 0,1-1 0,26-4 715,-18 0-713,-1-1 1,1 0 0,-1 0 0,0-1 0,-1 0 0,0-1 0,0 0 0,0 0 0,-1-1 0,0 0 0,-1 0 0,9-16 0,1-2 148,-2-1 1,-1-1 0,15-44 0,-25 61-151,0 2-37,0 1 0,-1-1-1,0 0 1,-1 0 0,0-1-1,-1 1 1,0 0 0,0-13-1,-3 25-29,0-1-1,0 1 0,1-1 1,-1 1-1,0 0 1,1-1-1,-1 1 0,1 0 1,0 0-1,-2 4 0,-6 20 78,1 1-1,1 0 0,1 1 0,-4 54 1,9 113 152,7-171-294,4-19-52,-9-6 112,0 0 0,0 0 0,0 0 0,0 0 0,0 0 0,0 0 0,0 0 0,0-1 0,0 1 0,0 0 0,-1-1 0,1 1 0,-1 0 0,1-1 1,-1 1-1,1-1 0,-1 1 0,0 0 0,0-1 0,0 1 0,0-1 0,0 1 0,0-1 0,0-1 0,-1-6-41,0 1-1,-1 0 1,0 0 0,0-1-1,-1 1 1,0 0-1,0 1 1,-1-1 0,0 1-1,-1-1 1,1 1-1,-7-6 1,5 5 55,1 0 0,-1-1 0,1 0 0,1 0-1,0 0 1,0 0 0,-4-18 0,8 26 2,1 0-1,-1 0 1,1 1-1,0-1 1,-1 0 0,1 1-1,0-1 1,-1 0-1,1 1 1,0-1-1,0 1 1,0-1 0,0 1-1,0-1 1,-1 1-1,1 0 1,0-1-1,0 1 1,0 0 0,0 0-1,0 0 1,0 0-1,0 0 1,0 0 0,0 0-1,0 0 1,0 0-1,0 0 1,1 1-1,37 0-62,-38-1 59,26 3 50,0 0-1542,-10-2-4645,-19-10-9393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151"/>
    </inkml:context>
    <inkml:brush xml:id="br0">
      <inkml:brushProperty name="width" value="0.025" units="cm"/>
      <inkml:brushProperty name="height" value="0.025" units="cm"/>
    </inkml:brush>
  </inkml:definitions>
  <inkml:trace contextRef="#ctx0" brushRef="#br0">0 4 19987,'0'0'9897,"54"-3"-11370,-25 4-5670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863"/>
    </inkml:context>
    <inkml:brush xml:id="br0">
      <inkml:brushProperty name="width" value="0.025" units="cm"/>
      <inkml:brushProperty name="height" value="0.025" units="cm"/>
    </inkml:brush>
  </inkml:definitions>
  <inkml:trace contextRef="#ctx0" brushRef="#br0">154 1 5669,'0'0'22667,"-11"-1"-22416,4 1-215,0 0-1,0 1 1,0 0 0,0 0 0,0 0-1,0 1 1,0 0 0,1 0 0,-1 1-1,0-1 1,1 1 0,-11 7-1,9-4 68,5-5-87,0 0 0,1 1 1,-1 0-1,1-1 0,-1 1 1,1 0-1,0 0 0,-1 0 1,1 1-1,0-1 0,0 0 0,1 1 1,-1-1-1,-2 5 0,6-6-18,-1 0 0,1 0 0,-1 0-1,1 0 1,-1 0 0,1-1 0,0 1-1,-1-1 1,1 1 0,0-1-1,-1 0 1,1 0 0,0 0 0,0 0-1,-1 0 1,1 0 0,3-1 0,-2 1-22,17 1-207,72 4-485,-85-4 693,1 0 0,-1 0 0,0 1-1,0 0 1,0 1 0,0-1-1,0 1 1,0 1 0,10 6 0,-15-9 43,-1 1 0,1-1 0,-1 0 0,1 1 0,-1-1 0,0 0 0,1 1 0,-1 0 0,0-1 0,0 1 1,0 0-1,0 0 0,0-1 0,-1 1 0,1 0 0,-1 0 0,1 0 0,-1 0 0,1 0 0,-1 0 0,0 0 0,0 0 0,0 0 1,0 0-1,-1 0 0,1 0 0,0 0 0,-1 0 0,1-1 0,-1 1 0,0 0 0,1 0 0,-1 0 0,0 0 0,0-1 0,0 1 1,-1-1-1,1 1 0,0 0 0,-1-1 0,1 0 0,-1 1 0,1-1 0,-2 1 0,-5 5 298,0-1 0,0 0 1,-1 0-1,0 0 0,0-1 0,0-1 0,-11 4 0,12-5-124,-1 0 0,0-1 0,1 0 0,-1 0 0,-10 0 0,18-2-209,1 0 0,0 0 0,0-1 0,0 1 0,-1 0 0,1 0 0,0 0 0,0 0 0,0 0-1,0-1 1,-1 1 0,1 0 0,0 0 0,0 0 0,0-1 0,0 1 0,0 0 0,0 0 0,0 0 0,0-1 0,0 1 0,0 0 0,0 0 0,0-1 0,-1 1 0,1 0 0,1 0-1,-1 0 1,0-1 0,0 1 0,0 0 0,0 0 0,0 0 0,0-1 0,0 1 0,0 0 0,0 0 0,0-1 0,0 1 0,0 0 0,1 0 0,-1 0 0,0 0 0,0-1 0,0 1 0,0 0-1,1 0 1,-1 0 0,0 0 0,0 0 0,0 0 0,1-1 0,-1 1 0,0 0 0,0 0 0,1 0 0,9-10-2453,36-30-8956,-13 12 197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210"/>
    </inkml:context>
    <inkml:brush xml:id="br0">
      <inkml:brushProperty name="width" value="0.025" units="cm"/>
      <inkml:brushProperty name="height" value="0.025" units="cm"/>
    </inkml:brush>
  </inkml:definitions>
  <inkml:trace contextRef="#ctx0" brushRef="#br0">33 179 19410,'0'0'5253,"-17"59"-2818,8-28-1122,3-1-96,5-1-576,1-2-481,0-5-96,1-4-416,11-10-1154,-3-7-1120,4-1-321,0-14-577,-6-12-2241,4-7-6310</inkml:trace>
  <inkml:trace contextRef="#ctx0" brushRef="#br0" timeOffset="1">71 1 11371,'0'0'8328,"-16"45"-16304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665"/>
    </inkml:context>
    <inkml:brush xml:id="br0">
      <inkml:brushProperty name="width" value="0.025" units="cm"/>
      <inkml:brushProperty name="height" value="0.025" units="cm"/>
    </inkml:brush>
  </inkml:definitions>
  <inkml:trace contextRef="#ctx0" brushRef="#br0">91 226 16400,'0'0'5968,"-10"11"-3187,1-3-2309,1 1 0,1 0 0,0 1-1,0 0 1,1 0 0,0 0 0,0 0 0,1 1 0,1 0-1,0 0 1,0 1 0,-2 16 0,5-25-429,1 0 0,0 1 0,0-1 0,0 0 0,0 0 0,0 0 0,1 1 0,-1-1 0,1 0 0,0 0 0,0 0 0,0 0 0,0 0 1,1 0-1,-1 0 0,1 0 0,0-1 0,0 1 0,0-1 0,0 1 0,3 2 0,-2-3-22,0 0 0,1-1 0,-1 1 0,1-1 0,-1 0 0,1 0 0,0 0 0,-1 0 0,1-1 0,0 0 0,0 1-1,0-1 1,-1 0 0,1-1 0,0 1 0,0-1 0,-1 0 0,8-2 0,-2 0-12,0-1 0,0 0 1,0-1-1,0 0 0,-1 0 0,1-1 0,-1 0 0,-1 0 0,1-1 0,-1 0 1,11-15-1,-1 0 0,0-1 1,25-50 0,-34 57-10,0-1 0,-1 0 0,-1 0 0,-1-1 0,0 1 0,-2-1 0,0 0 0,-1 0 0,0-1 0,-2-25 0,0 42-4,0 0-1,-1 0 1,1 1 0,0-1-1,-1 0 1,1 0 0,-1 0-1,1 0 1,-1 1 0,0-1 0,0 0-1,0 1 1,0-1 0,0 1-1,0-1 1,0 1 0,-1-1-1,1 1 1,-1 0 0,1-1-1,-1 1 1,1 0 0,-1 0-1,1 0 1,-1 0 0,0 1 0,0-1-1,1 0 1,-1 1 0,0-1-1,0 1 1,0 0 0,0-1-1,0 1 1,1 0 0,-1 0-1,0 0 1,0 0 0,0 1-1,0-1 1,0 1 0,-2 0-1,-4 1-16,0 0-1,0 1 1,0-1-1,1 2 1,-1-1-1,1 1 1,0 0-1,-10 8 1,7-3 23,0 0-1,1 0 1,-10 14 0,16-20 16,1 0 0,0-1 0,0 1 0,1 0 1,-1 0-1,1 0 0,-1 0 0,1 0 0,0 0 1,0 0-1,0 0 0,1 1 0,-1-1 0,1 0 1,0 1-1,0-1 0,0 0 0,1 6 0,0-7-16,0-1 0,0 1-1,0-1 1,0 1 0,0-1-1,0 0 1,1 1-1,-1-1 1,1 0 0,-1 0-1,1 0 1,-1 0 0,1 0-1,0 0 1,-1 0 0,1-1-1,0 1 1,0 0-1,2-1 1,41 9-105,-34-7 2,-3-1-43,6 1-17,0 0 0,0 1 0,0 1 0,0 0 0,18 9 0,-28-11 163,-1 0 0,1 0-1,-1 1 1,0-1 0,0 1 0,0 0-1,0 0 1,0 0 0,-1 0 0,1 0 0,-1 1-1,0-1 1,0 1 0,0-1 0,0 1 0,-1 0-1,0 0 1,0 0 0,0 0 0,0 0-1,0 0 1,-1 0 0,1 7 0,-1 6 99,-1 1-1,-1-1 1,0 1 0,-8 27 0,-3 3-3931,11-39-3078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6.883"/>
    </inkml:context>
    <inkml:brush xml:id="br0">
      <inkml:brushProperty name="width" value="0.025" units="cm"/>
      <inkml:brushProperty name="height" value="0.025" units="cm"/>
    </inkml:brush>
  </inkml:definitions>
  <inkml:trace contextRef="#ctx0" brushRef="#br0">73 0 9769,'-2'3'7303,"-9"24"-3738,-16 49 1,17-39-2537,3 1 1,0 0-1,3 0 1,0 71-1,4-106-1001,0 1 1,0 0-1,1-1 0,0 1 0,0-1 0,0 1 0,0-1 0,0 1 0,1-1 0,0 0 0,-1 1 0,1-1 0,0 0 0,1 0 0,-1 0 0,0-1 0,1 1 0,0-1 0,0 1 0,-1-1 1,1 0-1,0 0 0,1 0 0,-1 0 0,0-1 0,1 1 0,-1-1 0,1 0 0,-1 0 0,1 0 0,-1 0 0,1-1 0,0 1 0,-1-1 0,1 0 0,0 0 0,-1-1 0,1 1 0,0-1 1,-1 1-1,1-1 0,-1 0 0,1-1 0,-1 1 0,0-1 0,1 1 0,-1-1 0,0 0 0,0 0 0,5-5 0,3-3 2,-2 0-1,1 0 1,-1-1-1,-1-1 1,0 1 0,-1-1-1,0-1 1,0 1-1,-2-1 1,1 0-1,-2-1 1,4-14-1,-30 96-249,15-52 358,0 1 0,2 1 0,0-1-1,1 1 1,0-1 0,2 1 0,0 0-1,1 27 1,1-44-125,1 0-1,-1 0 1,1 0-1,-1 0 1,1 0-1,0-1 1,-1 1-1,1 0 1,0-1-1,0 1 1,-1 0-1,1-1 1,0 1-1,0-1 0,0 1 1,0-1-1,0 0 1,0 1-1,0-1 1,0 0-1,0 0 1,0 0-1,0 1 1,0-1-1,0 0 1,0 0-1,0 0 1,0-1-1,0 1 1,0 0-1,0 0 1,-1 0-1,1-1 1,0 1-1,1-1 1,37-12 103,-18-1-149,0 0 0,-2-2 0,0 0 0,21-22 0,41-36-16,-81 74 50,1-1 0,-1 1 0,1-1 0,-1 1 1,1-1-1,-1 1 0,1-1 0,-1 1 0,1-1 0,-1 1 0,1 0 0,-1-1 0,1 1 0,0 0 0,-1 0 0,1-1 0,0 1 0,-1 0 0,1 0 0,0 0 0,-1 0 0,1 0 0,0 0 0,-1 0 0,1 0 0,0 0 0,-1 0 0,1 0 0,0 0 0,-1 1 0,1-1 0,-1 0 0,1 0 0,0 1 0,-1-1 0,1 0 0,-1 1 0,1-1 0,-1 1 0,1-1 0,-1 0 0,1 1 0,-1-1 0,1 1 0,-1 0 0,0-1 0,1 1 0,-1-1 0,0 1 0,1-1 0,-1 1 0,0 0 0,0-1 0,1 2 0,3 50 113,-1-11-54,-2-40-60,0 0 0,-1 0 0,1 0 0,0-1 0,0 1 0,0 0 0,-1-1 0,1 1 0,0 0 0,0-1 0,0 1 0,0-1 0,0 0 0,0 1 0,0-1 0,1 0 0,-1 0 0,0 1 0,0-1 0,0 0 0,0 0 0,0 0 0,0 0 0,0 0 0,0-1 0,0 1 0,1 0 0,-1 0 0,0-1 0,0 1 0,0-1 0,0 1 0,1-2 0,32-19 0,-7-3 0,-20 17 0,0 0 0,0 0 0,1 0 0,0 1 0,0 1 0,1-1 0,0 1 0,17-7 0,-25 13 0,-1 0 0,1 0 0,0 1 0,-1-1 0,1 0 0,0 0 0,-1 0 0,1 1 0,-1-1 0,0 0 0,0 1 0,1-1 0,-1 0 0,0 1 0,0-1 0,0 1 0,0-1 0,0 0 0,-1 2 0,0 31 0,-7 5-1671,7-37 1493,1-1 1,0 0-1,-1 1 1,1-1-1,-1 0 0,1 0 1,-1 1-1,0-1 1,1 0-1,-1 0 0,0 0 1,0 0-1,0 0 1,0 0-1,0 0 0,0 0 1,0 0-1,0 0 1,-1-1-1,1 1 0,0 0 1,0-1-1,-1 1 1,1-1-1,-2 1 0,-3-3-8059,0-10-6385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9.688"/>
    </inkml:context>
    <inkml:brush xml:id="br0">
      <inkml:brushProperty name="width" value="0.025" units="cm"/>
      <inkml:brushProperty name="height" value="0.025" units="cm"/>
    </inkml:brush>
  </inkml:definitions>
  <inkml:trace contextRef="#ctx0" brushRef="#br0">4071 165 5958,'0'0'1393,"-10"-9"-667,-8-9-425,-1 2-1,-1 0 1,-1 1 0,0 1 0,-43-21-1,31 25-400,1 1 0,-1 2-1,0 1 1,-1 1 0,-37 1 0,-172 10-25,-456 6 4652,580-14-4204,0 5 0,1 5 0,-185 37 0,-445 150-1390,378-91 2401,328-93-1272,-83 21 610,-199 82 0,289-99-620,1 1 0,0 2 0,1 2-1,2 1 1,0 1 0,1 2-1,1 1 1,1 1 0,2 1 0,-30 40-1,45-51-70,1 0-1,0 1 1,1 0-1,1 0 1,1 1-1,0 0 1,2 0-1,0 1 1,1-1-1,0 1 1,2 0-1,0 0 1,1 1-1,1-1 1,1 0-1,1 0 1,1 0-1,0 0 1,1 0-1,1-1 1,1 0-1,9 22 1,7-1 10,2-1-1,1-1 1,1-1 0,3-1 0,0-2-1,3-1 1,0-1 0,2-1-1,68 44 1,-38-34 74,2-3 1,1-2-1,2-4 0,1-3 1,76 20-1,15-6 325,221 27 0,174-11-253,-258-30-56,-69-4-56,544 46-22,-550-60-17,329-28 0,-116-30 420,440-107 0,-709 115-201,167-64 0,-274 82-186,0-4 0,-2-2 1,-1-3-1,-2-2 0,-1-2 0,50-44 0,-80 59 79,-2-2 0,0 0-1,-2-2 1,-1 0 0,0-1 0,-2-1-1,15-29 1,-23 35 98,0 0 0,-1 0 0,-2-1-1,0 0 1,-1 0 0,0-1 0,-2 0 0,-1 1-1,-1-1 1,-2-38 0,-1 47-160,0 1 0,0-1 0,-1 1 0,-1 0-1,0 0 1,0 0 0,-2 0 0,1 1 0,-1 0 0,-10-13 0,4 9 40,0 0 0,-1 0 1,-1 1-1,0 1 0,-1 1 1,-17-12-1,-10-1 59,-1 1-1,-1 2 1,0 2-1,-71-21 1,-8 6-112,-2 5 0,-1 6 1,-182-12-1,-389 17-202,191 19-6013,374-1 1291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239"/>
    </inkml:context>
    <inkml:brush xml:id="br0">
      <inkml:brushProperty name="width" value="0.025" units="cm"/>
      <inkml:brushProperty name="height" value="0.025" units="cm"/>
    </inkml:brush>
  </inkml:definitions>
  <inkml:trace contextRef="#ctx0" brushRef="#br0">0 0 11883,'0'0'6598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584"/>
    </inkml:context>
    <inkml:brush xml:id="br0">
      <inkml:brushProperty name="width" value="0.025" units="cm"/>
      <inkml:brushProperty name="height" value="0.025" units="cm"/>
    </inkml:brush>
  </inkml:definitions>
  <inkml:trace contextRef="#ctx0" brushRef="#br0">34 167 19827,'0'0'9854,"9"0"-8135,1-2-1613,0 0-1,0 0 0,0-1 0,0-1 0,0 0 0,-1 0 1,0 0-1,0-2 0,11-6 0,-15 9-89,0 0 0,0-1-1,-1 0 1,1 1 0,-1-2 0,0 1-1,0 0 1,0-1 0,-1 1 0,1-1-1,-1 0 1,0-1 0,-1 1 0,1 0-1,-1-1 1,0 1 0,0-1-1,-1 0 1,2-10 0,-3 16-16,0-1 0,0 0 0,0 0 0,0 0 0,0 1 0,-1-1 0,1 0 0,0 0 0,0 1 0,0-1 0,-1 0 0,1 0 0,0 1 0,-1-1 0,1 0 0,-1 1 0,1-1 0,-1 0 0,1 1 0,-1-1 0,1 1 0,-1-1 0,1 1 0,-1-1 0,0 1 0,1-1 0,-1 1 0,0 0 0,-1-1 0,-27 2 0,22 1 0,1 1 0,-1-1 0,0 1 0,1 1 0,0-1 0,-9 7 0,4-1 0,0 1 0,1 1 0,1-1 0,-1 2 0,1-1 0,1 1 0,0 1 0,1 0 0,1 0 0,0 0 0,0 0 0,1 1 0,1 0 0,0 0 0,1 1 0,-1 18 0,4-31-46,0 0-1,0 0 1,0 0 0,0-1-1,1 1 1,-1 0 0,1 0-1,-1 0 1,1 0 0,0 0-1,-1-1 1,1 1 0,0 0-1,0-1 1,0 1 0,1-1-1,-1 1 1,0-1 0,0 1 0,1-1-1,-1 0 1,1 0 0,0 1-1,2 0 1,0 0-228,1 0-1,-1-1 1,1 0-1,0 0 1,-1 0 0,1 0-1,0-1 1,0 1 0,-1-1-1,6-1 1,3 0-836,-1-1 1,1 0-1,0-1 1,-1 0-1,0-1 1,0-1-1,14-6 1,16-17-9541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8.069"/>
    </inkml:context>
    <inkml:brush xml:id="br0">
      <inkml:brushProperty name="width" value="0.025" units="cm"/>
      <inkml:brushProperty name="height" value="0.025" units="cm"/>
    </inkml:brush>
  </inkml:definitions>
  <inkml:trace contextRef="#ctx0" brushRef="#br0">155 102 8584,'0'0'10645,"-8"1"-6262,0 1-4003,1 0 1,-1 0-1,1 0 0,0 1 1,0 0-1,0 1 1,0-1-1,1 1 1,-1 1-1,1-1 1,0 1-1,0 0 1,-10 11-1,12-11-178,0 0-1,0 0 1,0 0-1,1 1 1,-1-1-1,1 1 1,1 0-1,-1 0 1,1 0-1,0 0 1,0 1-1,1-1 1,0 0-1,0 1 1,0-1-1,1 1 1,0-1-1,1 10 1,-1-15-202,1 0 0,-1 1 0,1-1 0,-1 0 0,1 0 0,0 0 0,-1 0 0,1 1 0,0-1 0,0 0 0,0 0 0,0 0 0,0-1 0,0 1 0,0 0 0,0 0 0,0 0 0,0-1 0,0 1 0,0-1 0,0 1 0,1-1 0,-1 1 0,0-1 0,1 0 0,-1 1 0,0-1 0,0 0 0,1 0 0,-1 0 0,0 0 0,1 0 0,-1-1 0,0 1 0,2 0 0,2-1 0,0 0 0,0 0 0,0 0 0,0-1 0,0 1 0,-1-1 0,1 0 0,4-3 0,6-7 0,0-1 0,-1 0 0,-1 0 0,0-2 0,-1 0 0,0 0 0,-1-1 0,-1 0 0,-1-1 0,0 0 0,12-35 0,-20 42 0,-3 9 0,-13 18 0,-14 30 0,26-41 0,-34 78 0,35-78 0,0 1 0,0-1 0,0 1 0,1 0 0,0 0 0,1 0 0,-1-1 0,1 1 0,1 0 0,1 13 0,-1-19 0,0 0 0,-1-1 0,1 1 0,0 0 0,-1 0 0,1 0 0,0-1 0,0 1 0,0 0 0,0-1 0,0 1 0,0-1 0,0 1 0,0-1 0,0 0 0,0 1 0,0-1 0,0 0 0,0 1 0,0-1 0,0 0 0,0 0 0,0 0 0,0 0 0,0 0 0,1 0 0,-1-1 0,0 1 0,0 0 0,0 0 0,2-2 0,34-11 0,-14-3 0,34-32 0,-38 30 0,1 1 0,31-19 0,-50 35 0,0 0 0,0 0 0,0 0 0,0 0 0,1 1 0,-1-1 0,0 0 0,0 1 0,1-1 0,-1 1 0,1-1 0,-1 1 0,0-1 0,1 1 0,-1 0 0,1 0 0,-1 0 0,1 0 0,-1 0 0,1 0 0,-1 0 0,0 0 0,1 1 0,-1-1 0,1 0 0,-1 1 0,0 0 0,1-1 0,-1 1 0,0 0 0,1-1 0,-1 1 0,0 0 0,0 0 0,0 0 0,0 0 0,0 0 0,0 0 0,0 0 0,0 1 0,0-1 0,-1 0 0,1 0 0,0 1 0,-1-1 0,1 0 0,0 3 0,2 8 0,-1 1 0,0-1 0,0 1 0,-1 21 0,0-10 0,-1-18 0,1 1 0,-1 0 0,1-1 0,0 1 0,1 0 0,2 8 0,-4-14 0,1 0 0,-1-1 0,1 1 0,-1 0 0,1 0 0,-1 0 0,1-1 0,-1 1 0,1 0 0,0-1 0,-1 1 0,1 0 0,0-1 0,-1 1 0,1-1 0,0 1 0,0-1 0,0 1 0,-1-1 0,1 0 0,0 1 0,0-1 0,0 0 0,0 0 0,0 0 0,0 0 0,0 0 0,0 0 0,0 0 0,-1 0 0,1 0 0,0 0 0,0 0 0,0 0 0,0-1 0,0 1 0,0 0 0,0-1 0,-1 1 0,1-1 0,0 1 0,0-1 0,0 1 0,-1-1 0,1 1 0,0-1 0,-1 0 0,1 1 0,0-2 0,7-5 0,-1-1 0,0 0 0,0 0 0,-1 0 0,0 0 0,0-1 0,-1 0 0,7-17 0,1-5 0,11-44 0,-19 54 0,-1 0 0,-2 0 0,0-1 0,-2-32 0,0 54 0,1-1 0,-1 1 0,1-1 0,-1 1 0,1-1 0,-1 1 0,1-1 0,-1 1 0,1 0 0,-1-1 0,1 1 0,-1 0 0,1-1 0,0 1 0,-1 0 0,1-1 0,0 1 0,-1 0 0,1 0 0,0 0 0,-1 0 0,1 0 0,0 0 0,-1 0 0,1 0 0,0 0 0,-1 0 0,1 0 0,0 0 0,-1 0 0,1 1 0,0-1 0,-1 0 0,1 0 0,-1 1 0,1-1 0,0 0 0,-1 1 0,1 0 0,2 0 0,13 2-321,1 0-1,0-1 1,0 0-1,0-1 1,0-1-1,0-1 1,0-1-1,22-4 1,5-10-8381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0.920"/>
    </inkml:context>
    <inkml:brush xml:id="br0">
      <inkml:brushProperty name="width" value="0.025" units="cm"/>
      <inkml:brushProperty name="height" value="0.025" units="cm"/>
    </inkml:brush>
  </inkml:definitions>
  <inkml:trace contextRef="#ctx0" brushRef="#br0">0 0 6054,'0'0'19287,"8"9"-17717,21 34-420,-2 0 0,-1 2 0,30 73-1,21 40-533,-2-30-618,-42-75-3375,-33-53 3240,0 0-1,1 0 0,-1 0 1,0 0-1,0 0 1,0 1-1,0-1 1,0 0-1,0 0 1,0 0-1,1 0 0,-1 0 1,0 0-1,0 0 1,0 1-1,0-1 1,0 0-1,0 0 0,0 0 1,0 0-1,0 0 1,0 0-1,0 1 1,0-1-1,0 0 0,0 0 1,0 0-1,0 0 1,0 0-1,0 1 1,0-1-1,0 0 0,0 0 1,0 0-1,0 0 1,0 0-1,0 1 1,0-1-1,0 0 0,0 0 1,0 0-1,-1 0 1,1 0-1,0 0 1,0 0-1,0 1 0,0-1 1,0 0-1,0 0 1,0 0-1,-1 0 1,1 0-1,0 0 1,0 0-1,0 0 0,0 0 1,0 0-1,-1 0 1,-8-2-5974,-8-9-4181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250"/>
    </inkml:context>
    <inkml:brush xml:id="br0">
      <inkml:brushProperty name="width" value="0.025" units="cm"/>
      <inkml:brushProperty name="height" value="0.025" units="cm"/>
    </inkml:brush>
  </inkml:definitions>
  <inkml:trace contextRef="#ctx0" brushRef="#br0">0 389 13421,'0'0'13837,"60"-65"-12556,-18 34-352,9-5-32,3-5-289,1-2-448,-4 2-95,-9 3-65,-6 8-737,-13 8-1281,-11 6-1762,-8 3-1953,-2 0-8841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623"/>
    </inkml:context>
    <inkml:brush xml:id="br0">
      <inkml:brushProperty name="width" value="0.025" units="cm"/>
      <inkml:brushProperty name="height" value="0.025" units="cm"/>
    </inkml:brush>
  </inkml:definitions>
  <inkml:trace contextRef="#ctx0" brushRef="#br0">34 1 11627,'0'0'18263,"3"10"-17404,-1 0-804,0 0 0,-1 0 0,-1 0-1,1 1 1,-2-1 0,1 0 0,-1 0 0,-1 0 0,0 0-1,-6 19 1,2-11-34,2-7-11,0 0 0,0 0 1,1 0-1,1 0 0,0 1 0,0-1 1,1 1-1,0-1 0,1 1 0,2 15 1,-1-26-5,0 0 1,0 1-1,-1-1 1,1 0-1,0 0 1,0 0-1,0 0 1,0 0-1,0 0 1,1 0-1,-1 0 1,0 0-1,0 0 1,1-1-1,-1 1 1,0 0-1,1-1 1,-1 1-1,0-1 1,1 0-1,-1 1 1,1-1-1,-1 0 1,1 0-1,-1 0 1,1 0-1,-1 0 1,1 0-1,-1 0 1,1-1-1,-1 1 1,0-1-1,1 1 1,-1-1-1,1 1 0,1-2 1,3 0-211,0 0 0,0-1-1,0 1 1,0-1 0,-1 0 0,1-1 0,5-4-1,-3 0-1550,-1 0 0,0-1-1,-1 0 1,0 0-1,6-12 1,7-20-9541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969"/>
    </inkml:context>
    <inkml:brush xml:id="br0">
      <inkml:brushProperty name="width" value="0.025" units="cm"/>
      <inkml:brushProperty name="height" value="0.025" units="cm"/>
    </inkml:brush>
  </inkml:definitions>
  <inkml:trace contextRef="#ctx0" brushRef="#br0">0 1 16560,'0'0'9224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021"/>
    </inkml:context>
    <inkml:brush xml:id="br0">
      <inkml:brushProperty name="width" value="0.025" units="cm"/>
      <inkml:brushProperty name="height" value="0.025" units="cm"/>
    </inkml:brush>
  </inkml:definitions>
  <inkml:trace contextRef="#ctx0" brushRef="#br0">0 0 7527,'0'0'19902,"8"8"-18296,-6-6-1524,1 2 29,0-1 1,1 0-1,-1 0 0,1 0 0,-1 0 0,1 0 0,0-1 1,0 0-1,0 0 0,0 0 0,0 0 0,1 0 0,-1-1 1,1 0-1,-1 0 0,1 0 0,-1-1 0,6 1 1,242-1 1673,-83 0-4729,-166 0 2695,36-3-3583,-18-9-2075,-12 0-787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363"/>
    </inkml:context>
    <inkml:brush xml:id="br0">
      <inkml:brushProperty name="width" value="0.025" units="cm"/>
      <inkml:brushProperty name="height" value="0.025" units="cm"/>
    </inkml:brush>
  </inkml:definitions>
  <inkml:trace contextRef="#ctx0" brushRef="#br0">0 1 16816,'0'0'3005,"5"10"-1312,-1-3-1413,0 0 0,0-1-1,0 1 1,0-1 0,1 0 0,0 0 0,1-1 0,-1 1 0,1-1 0,0-1 0,0 1 0,1-1 0,-1 0 0,1 0 0,7 2 0,47 15 1062,14 4-316,-69-23-898,0 1 0,-1 0-1,1 0 1,-1 1 0,0-1 0,0 1-1,0 0 1,-1 1 0,7 6 0,-9-7-89,0-1-1,0 1 1,0-1 0,-1 1 0,1 0 0,-1-1-1,0 1 1,0 0 0,0 0 0,-1 0 0,0 0-1,1 0 1,-2 0 0,1 0 0,0 0 0,-1 0 0,1 0-1,-1 0 1,0 0 0,0-1 0,-1 1 0,1 0-1,-1-1 1,-3 7 0,-6 8 121,0 0 0,-2-1 0,-19 23 0,16-22-105,-22 32-229,-32 37-320,62-77-1641,-2-2 0,1 1 0,-16 10 0,8-11-8238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259"/>
    </inkml:context>
    <inkml:brush xml:id="br0">
      <inkml:brushProperty name="width" value="0.025" units="cm"/>
      <inkml:brushProperty name="height" value="0.025" units="cm"/>
    </inkml:brush>
  </inkml:definitions>
  <inkml:trace contextRef="#ctx0" brushRef="#br0">328 0 15759,'0'0'6390,"-7"10"-5146,-60 83 916,-10 16-371,-94 101 1,171-210-1874,1 0 0,-1 0 0,0 0 0,0-1 0,0 1 0,0 0 1,0 0-1,0 0 0,0 0 0,0 0 0,0-1 0,0 1 1,0 0-1,0 0 0,0 0 0,0 0 0,0-1 0,0 1 0,0 0 1,0 0-1,0 0 0,0 0 0,0-1 0,0 1 0,0 0 0,0 0 1,0 0-1,0 0 0,0 0 0,0-1 0,-1 1 0,1 0 0,0 0 1,0 0-1,0 0 0,0 0 0,0 0 0,0 0 0,-1-1 1,1 1-1,0 0 0,0 0 0,0 0 0,0 0 0,0 0 0,-1 0 1,1 0-1,0 0 0,0 0 0,0 0 0,0 0 0,-1 0 0,1 0 1,0 0-1,0 0 0,0 0 0,0 0 0,-1 0 0,1 0 1,0 0-1,0 0 0,0 0 0,0 0 0,0 0 0,-1 1 0,1-1 1,0 0-1,0 0 0,0 0 0,0-19-3198,0 16 2200,3-25-5004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4.499"/>
    </inkml:context>
    <inkml:brush xml:id="br0">
      <inkml:brushProperty name="width" value="0.025" units="cm"/>
      <inkml:brushProperty name="height" value="0.025" units="cm"/>
    </inkml:brush>
  </inkml:definitions>
  <inkml:trace contextRef="#ctx0" brushRef="#br0">300 1 4324,'-18'1'398,"-156"19"689,102-5 1720,70-15-2648,1 0-1,-1 0 1,0 1-1,1-1 1,-1 0-1,1 1 1,-1-1-1,0 1 1,1 0-1,-1-1 1,1 1-1,0 0 1,-1 0-1,1 0 0,0 0 1,-1 0-1,1 0 1,0 0-1,0 1 1,0-1-1,0 0 1,0 1-1,0-1 1,0 1-1,0-1 1,0 2-1,2-1-98,-1 0-1,1 0 0,-1 0 0,1-1 1,0 1-1,0 0 0,0-1 1,0 1-1,0-1 0,0 1 0,1-1 1,-1 1-1,0-1 0,1 0 1,-1 1-1,1-1 0,-1 0 0,3 1 1,14 9 19,0-1 0,35 13 0,2-3-16,0-3 0,2-3 0,-1-2 0,74 6 0,238-1-19,-303-15-3,1747-16 3993,-1111 0-3402,584 10 3271,-771 5-1096,-514-3-2734,0 1-1,-1 0 1,1 0-1,-1-1 0,1 1 1,-1 0-1,1 0 1,-1-1-1,0 1 0,0 0 1,1 0-1,-1 0 1,0 0-1,0 0 0,-2-1 1,-43-45-6154,16 13-1483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591"/>
    </inkml:context>
    <inkml:brush xml:id="br0">
      <inkml:brushProperty name="width" value="0.025" units="cm"/>
      <inkml:brushProperty name="height" value="0.025" units="cm"/>
    </inkml:brush>
  </inkml:definitions>
  <inkml:trace contextRef="#ctx0" brushRef="#br0">1 0 6278,'0'0'19763,"38"50"-18258,-19-25-512,3 0-320,4 1-33,0-2-31,4-2-353,-3-3-192,2-1-32,-2-3-769,-2 1-1825,-2-6-2339,-3-2-3138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106"/>
    </inkml:context>
    <inkml:brush xml:id="br0">
      <inkml:brushProperty name="width" value="0.025" units="cm"/>
      <inkml:brushProperty name="height" value="0.025" units="cm"/>
    </inkml:brush>
  </inkml:definitions>
  <inkml:trace contextRef="#ctx0" brushRef="#br0">116 1 10570,'0'0'18882,"-9"8"-17617,-3 3-1001,1 1 1,0 0-1,0 0 0,-14 24 0,20-28-197,0 1-1,1 0 0,0 0 0,0 0 1,1 1-1,0 0 0,0-1 0,1 1 1,0 0-1,0 15 0,2-24-157,0 0 0,0 1-1,0-1 1,0 1 0,1-1 0,-1 1-1,0-1 1,1 1 0,-1-1 0,1 0-1,-1 1 1,1-1 0,0 0 0,-1 0-1,1 1 1,0-1 0,0 0 0,0 0-1,0 0 1,0 0 0,0 0 0,0 0-1,0 0 1,1 0 0,-1-1 0,0 1-1,0 0 1,1-1 0,-1 1 0,0-1-1,1 1 1,-1-1 0,1 0 0,-1 1-1,1-1 1,-1 0 0,1 0 0,-1 0-1,0 0 1,1 0 0,-1-1 0,1 1-1,-1 0 1,1-1 0,1 0 0,2 0-584,0 0 0,1-1 0,-1 0 1,0 0-1,0 0 0,0 0 0,0-1 1,-1 0-1,1 0 0,-1-1 0,5-3 1,9-16-8524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448"/>
    </inkml:context>
    <inkml:brush xml:id="br0">
      <inkml:brushProperty name="width" value="0.025" units="cm"/>
      <inkml:brushProperty name="height" value="0.025" units="cm"/>
    </inkml:brush>
  </inkml:definitions>
  <inkml:trace contextRef="#ctx0" brushRef="#br0">19 11 14221,'0'0'17585,"-18"-11"-17553,19 11-448,9 0-1698,-2 0-3043,2 0-4388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823"/>
    </inkml:context>
    <inkml:brush xml:id="br0">
      <inkml:brushProperty name="width" value="0.025" units="cm"/>
      <inkml:brushProperty name="height" value="0.025" units="cm"/>
    </inkml:brush>
  </inkml:definitions>
  <inkml:trace contextRef="#ctx0" brushRef="#br0">8 0 3876,'0'0'25720,"6"8"-25133,-4-5-549,0 0 1,0 0-1,0 0 0,0 0 0,0 1 0,0-1 1,-1 1-1,0-1 0,0 1 0,0 0 0,0-1 1,0 1-1,-1 0 0,0 0 0,1-1 0,-1 1 0,-1 0 1,1 0-1,0-1 0,-1 1 0,0 0 0,0-1 1,0 1-1,0 0 0,-4 6 0,1-1-120,0 1-138,0 0 0,1 0-1,0 0 1,1 0 0,-2 21-1,6-25-3361,6-5-2237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2.897"/>
    </inkml:context>
    <inkml:brush xml:id="br0">
      <inkml:brushProperty name="width" value="0.025" units="cm"/>
      <inkml:brushProperty name="height" value="0.025" units="cm"/>
    </inkml:brush>
  </inkml:definitions>
  <inkml:trace contextRef="#ctx0" brushRef="#br0">0 0 7335,'0'3'9609,"0"-1"-7303,0 2-224,15 0-288,3 3 96,11-1 224,2-1-577,9-2-864,2-2-385,-1-1-128,-1 0-128,-5 0 32,-8 0-320,-5 0-897,-8 2-1057,-10 4-929,-4-2-1377,-6-1-1730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3.256"/>
    </inkml:context>
    <inkml:brush xml:id="br0">
      <inkml:brushProperty name="width" value="0.025" units="cm"/>
      <inkml:brushProperty name="height" value="0.025" units="cm"/>
    </inkml:brush>
  </inkml:definitions>
  <inkml:trace contextRef="#ctx0" brushRef="#br0">0 1 9225,'0'0'16527,"81"44"-15309,-36-44-578,6 0-448,-1 0-128,0 0-672,-5 0-2819,-7 0-3076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4.420"/>
    </inkml:context>
    <inkml:brush xml:id="br0">
      <inkml:brushProperty name="width" value="0.025" units="cm"/>
      <inkml:brushProperty name="height" value="0.025" units="cm"/>
    </inkml:brush>
  </inkml:definitions>
  <inkml:trace contextRef="#ctx0" brushRef="#br0">197 74 7303,'0'0'14894,"2"-8"-12326,-1 1-2361,0 3 164,0 1-1,-1 0 1,0-1-1,1 1 0,-1-1 1,0 1-1,0-1 0,-1 1 1,0-4-1,0 5-254,1 1-1,-1 0 1,0-1-1,0 1 0,0 0 1,0 0-1,0 0 1,0 0-1,0 0 1,0 0-1,0 0 1,-1 0-1,1 0 1,0 0-1,-1 1 1,1-1-1,0 1 1,-1-1-1,1 1 1,-1-1-1,1 1 1,-1 0-1,1 0 1,-1-1-1,1 1 1,-1 0-1,1 0 0,-3 1 1,-2 0-89,0 0 1,0 0-1,1 1 1,-1 0 0,1 0-1,-1 0 1,1 1-1,0-1 1,0 1-1,0 1 1,0-1-1,0 1 1,1-1-1,0 1 1,0 1-1,0-1 1,-4 5-1,-1 3 14,0 0 0,1 0 1,0 1-1,1 0 0,-10 23 0,15-31-41,0 0 0,1 0 0,-1 0 0,1 0 0,0 0 0,0 0 0,1 0 0,0 0 0,0 0 0,0 1 0,0-1 0,3 10 0,-2-13 0,0 0 0,0 1 0,0-1 0,1 0 0,-1 0 0,1 0 0,0 0 0,-1 0 0,1-1 0,0 1 0,0 0 0,0-1 0,1 1 0,-1-1 0,0 0 0,0 0 0,1 0 0,-1 0 0,0 0 0,1 0 0,-1-1 0,1 1 0,-1-1 0,1 0 0,0 0 0,4 0 0,4 0 0,0 0 0,0-1 0,1 0 0,-1-1 0,-1 0 0,1-1 0,0 0 0,0-1 0,-1 0 0,0-1 0,0 0 0,0 0 0,-1-1 0,0 0 0,11-10 0,-8 5 0,1 0 0,-2-1 0,0-1 0,0 0 0,-1 0 0,-1-1 0,0 0 0,-1-1 0,10-25 0,-12 24 0,-10 20 0,-10 27 0,11-21-146,0-1 0,1 1 1,0-1-1,0 1 0,1 0 0,0 0 1,1 0-1,1 11 0,-1-18 21,1 0-1,0 0 1,-1 0 0,1 0-1,0-1 1,0 1 0,1 0-1,-1-1 1,0 1 0,1-1 0,0 1-1,-1-1 1,1 0 0,0 0-1,0 0 1,0 0 0,1 0-1,-1 0 1,0 0 0,1-1-1,-1 1 1,1-1 0,-1 0-1,1 0 1,0 0 0,0 0-1,-1 0 1,1 0 0,0-1-1,0 1 1,5-1 0,21 1-6500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047"/>
    </inkml:context>
    <inkml:brush xml:id="br0">
      <inkml:brushProperty name="width" value="0.025" units="cm"/>
      <inkml:brushProperty name="height" value="0.025" units="cm"/>
    </inkml:brush>
  </inkml:definitions>
  <inkml:trace contextRef="#ctx0" brushRef="#br0">1 1 5477,'0'0'25496,"5"13"-24449,17 45-797,38 85 662,-53-129-1424,1-1 1,0 0-1,0 0 0,1-1 0,1 0 1,0-1-1,1 0 0,14 11 0,-24-21-568,1 1-103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406"/>
    </inkml:context>
    <inkml:brush xml:id="br0">
      <inkml:brushProperty name="width" value="0.025" units="cm"/>
      <inkml:brushProperty name="height" value="0.025" units="cm"/>
    </inkml:brush>
  </inkml:definitions>
  <inkml:trace contextRef="#ctx0" brushRef="#br0">0 207 10346,'0'0'19047,"11"-3"-18006,19-5-678,0-2-1,0-1 1,-1-1 0,0-1 0,-1-2-1,50-36 1,-29 11-4712,-7-3-4614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749"/>
    </inkml:context>
    <inkml:brush xml:id="br0">
      <inkml:brushProperty name="width" value="0.025" units="cm"/>
      <inkml:brushProperty name="height" value="0.025" units="cm"/>
    </inkml:brush>
  </inkml:definitions>
  <inkml:trace contextRef="#ctx0" brushRef="#br0">64 1 10186,'0'0'21198,"-4"10"-20045,-7 16-966,-23 58-92,31-74-101,0-1-1,0 1 1,1 0-1,1-1 1,0 1-1,0 0 1,1 11-1,0-20 9,0 0-1,1 0 1,-1 0-1,1 0 1,-1 0-1,1 0 1,0 0-1,-1 0 1,1 0-1,0 0 1,-1 0-1,1-1 1,0 1-1,0 0 1,0-1-1,0 1 1,0 0-1,0-1 1,0 1-1,0-1 1,0 1-1,0-1 1,0 0-1,0 1 1,0-1-1,0 0 1,0 0-1,0 0 1,1 0-1,-1 0 1,0 0-1,0 0 1,0 0-1,0 0 1,0-1-1,0 1 1,2-1-1,2 0-42,0 0 0,0 0 0,0-1 0,0 1 0,0-1 0,8-5 0,20-23-2900,-10-8-4255,-10 10-86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353"/>
    </inkml:context>
    <inkml:brush xml:id="br0">
      <inkml:brushProperty name="width" value="0.025" units="cm"/>
      <inkml:brushProperty name="height" value="0.025" units="cm"/>
    </inkml:brush>
  </inkml:definitions>
  <inkml:trace contextRef="#ctx0" brushRef="#br0">1 1 6054,'0'0'4868,"12"9"-4094,26 20-274,1-2 0,73 37 0,-36-31-424,2-4 0,140 32 0,170 11 240,-104-22 310,1655 238 1701,-590-243-1328,-2-103 431,-609-9-1315,-7-52 347,-43-10-334,-672 127-51,18-4 132,-31 4-272,-20 2-240,-32 0-4582,18 0 177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123"/>
    </inkml:context>
    <inkml:brush xml:id="br0">
      <inkml:brushProperty name="width" value="0.025" units="cm"/>
      <inkml:brushProperty name="height" value="0.025" units="cm"/>
    </inkml:brush>
  </inkml:definitions>
  <inkml:trace contextRef="#ctx0" brushRef="#br0">1 16 15887,'0'0'14478,"8"-15"-26682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450"/>
    </inkml:context>
    <inkml:brush xml:id="br0">
      <inkml:brushProperty name="width" value="0.025" units="cm"/>
      <inkml:brushProperty name="height" value="0.025" units="cm"/>
    </inkml:brush>
  </inkml:definitions>
  <inkml:trace contextRef="#ctx0" brushRef="#br0">0 0 8040,'0'0'17926,"1"11"-15849,10 207 1974,-11-168-7966,0-2-4416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806"/>
    </inkml:context>
    <inkml:brush xml:id="br0">
      <inkml:brushProperty name="width" value="0.025" units="cm"/>
      <inkml:brushProperty name="height" value="0.025" units="cm"/>
    </inkml:brush>
  </inkml:definitions>
  <inkml:trace contextRef="#ctx0" brushRef="#br0">0 6 7143,'0'0'20627,"77"16"-19378,-40-16-672,4 0-417,-3 0-96,0-2-480,-3-6-3043,-6-3-3780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7.541"/>
    </inkml:context>
    <inkml:brush xml:id="br0">
      <inkml:brushProperty name="width" value="0.025" units="cm"/>
      <inkml:brushProperty name="height" value="0.025" units="cm"/>
    </inkml:brush>
  </inkml:definitions>
  <inkml:trace contextRef="#ctx0" brushRef="#br0">32 1 8040,'0'0'16474,"1"9"-14819,-1 51 351,-15 109 0,-2 36 580,17-204-2586,0 1 0,0 0 0,0-1 0,0 1 0,0-1 0,0 1 0,0 0 0,0-1 0,1 1 0,-1 0 0,0-1 0,1 1 0,0-1 0,-1 1 0,1-1 0,0 1 0,0-1 0,0 0 0,0 1 0,0-1 0,0 0 0,0 0 0,0 0 0,2 2 0,-1-3 0,0 1 0,0-1 0,0 0 0,-1 0 0,1 0 0,0 0 0,0 0 0,0 0 0,0 0 0,0-1 0,-1 1 0,1-1 0,0 1 0,0-1 0,-1 0 0,1 1 0,2-3 0,10-5 0,-1-1 0,0 0 0,19-19 0,-32 28 0,17-16 0,1 1 0,20-14 0,-32 26 0,0-1 0,-1 1 0,1 0 0,0 0 0,1 1 0,-1 0 0,0 0 0,1 0 0,-1 1 0,1 0 0,-1 0 0,9 0 0,-13 2 0,-1-1 0,1 0 0,-1 1 0,1-1 0,-1 0 0,1 1 0,-1 0 0,0-1 0,1 1 0,-1 0 0,0 0 0,0 0 0,1 0 0,-1 0 0,0 0 0,0 0 0,0 0 0,0 0 0,0 0 0,0 1 0,1 1 0,0 2 0,0-1 0,-1 1 0,1 0 0,-1-1 0,1 1 0,-2 0 0,2 6 0,-1-5 0,-1 0 0,0 1 0,0-1 0,0 1 0,-1-1 0,0 0 0,0 1 0,0-1 0,-1 0 0,0 0 0,-4 9 0,0-9 0,0 0 0,0 0 0,0 0 0,-1-1 0,0 1 0,0-2 0,0 1 0,-1-1 0,1 0 0,-1-1 0,0 0 0,0 0 0,0 0 0,-1-1 0,1-1 0,-1 1 0,1-1 0,-1-1 0,1 0 0,-1 0 0,1 0 0,-10-3 0,16 3-86,0 0 0,0 0 0,-1-1 1,1 1-1,0-1 0,0 0 0,0 0 0,0 0 0,0 0 0,0 0 0,0 0 1,0 0-1,0 0 0,1-1 0,-1 1 0,0-1 0,1 1 0,0-1 0,-1 0 1,1 0-1,0 0 0,0 0 0,-1 1 0,2-1 0,-1-1 0,0 1 0,0 0 1,0-3-1,0 2-318,1 0 0,0 0 1,0 0-1,0 0 0,0 1 1,1-1-1,-1 0 0,1 0 1,0 0-1,0 0 0,-1 1 1,2-1-1,-1 0 0,0 1 1,1-1-1,-1 1 1,1-1-1,0 1 0,-1 0 1,1 0-1,4-4 0,18-12-15899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6.751"/>
    </inkml:context>
    <inkml:brush xml:id="br0">
      <inkml:brushProperty name="width" value="0.025" units="cm"/>
      <inkml:brushProperty name="height" value="0.025" units="cm"/>
    </inkml:brush>
  </inkml:definitions>
  <inkml:trace contextRef="#ctx0" brushRef="#br0">0 27 5541,'1'0'-5,"10"-9"1026,7-2 4091,-18 11-4691,1-1 1,-1 1 0,1-1 0,-1 1 0,1-1 0,-1 1 0,1-1 0,-1 1 0,1 0 0,0-1 0,-1 1-1,1 0 1,0-1 0,-1 1 0,1 0 0,0 0 0,-1 0 0,1 0 0,0 0 0,0-1 0,-1 1-1,1 0 1,0 1 0,-1-1 0,1 0 0,0 0 0,0 0 0,-1 0 0,1 0 0,0 1 0,-1-1-1,1 0 1,-1 1 0,1-1 0,0 0 0,-1 1 0,2 0 0,1 24 391,-1-1 0,-1 1 1,-3 33-1,0-27 93,5 48 1,-3-78-907,0 1 0,0-1 0,0 0 0,0 0 0,1 1 0,-1-1 0,0 0 0,1 0 0,-1 1 0,1-1 0,0 0 0,-1 0 0,1 0 0,0 0 0,-1 0 0,1 0 0,0 0 0,0 0 0,0 0 0,0 0 0,0 0 0,0-1 0,0 1 0,0 0 0,1-1 0,1 2 0,0-2 0,-1 1 0,1-1 0,0 0 0,0 0 0,0 0 0,0 0 0,-1-1 0,1 1 0,0-1 0,0 1 0,4-3 0,4-1 0,-1-1 0,1 0 0,-1-1 0,0 0 0,9-8 0,9-11 0,-2-1 0,-2-2 0,37-50 0,-61 78 0,0 0 0,0 0 0,0 0 0,0 0 0,0 1 0,0-1 0,0 0 0,0 0 0,0 0 0,1 0 0,-1 0 0,0 0 0,0 0 0,0 0 0,0 0 0,0 0 0,0 0 0,0 0 0,1 0 0,-1 0 0,0 0 0,0 0 0,0 0 0,0 0 0,0 0 0,0 0 0,0 0 0,1 0 0,-1 0 0,0 0 0,0 0 0,0 0 0,0 0 0,0 0 0,0 0 0,0 0 0,0 0 0,1-1 0,-1 1 0,0 0 0,0 0 0,0 0 0,0 0 0,0 0 0,0 0 0,0 0 0,0-1 0,-4 21 0,-11 24 0,10-30 0,1-4 0,0 0 0,1 1 0,0-1 0,0 0 0,2 1 0,-2 13 0,3-24 0,0 1 0,0 0 0,0 0 0,0-1 0,0 1 0,0 0 0,0-1 0,1 1 0,-1 0 0,0 0 0,0-1 0,1 1 0,-1-1 0,0 1 0,1 0 0,-1-1 0,1 1 0,-1-1 0,1 1 0,-1-1 0,1 1 0,-1-1 0,1 1 0,-1-1 0,1 1 0,0-1 0,-1 0 0,1 1 0,-1-1 0,1 0 0,0 0 0,1 1 0,29-4 0,28-22 0,-29 5 0,-1-2 0,32-31 0,3-2 0,-51 46 0,-12 9 0,-1 0 0,0 0 0,1 0 0,-1 0 0,1 0 0,-1 0 0,0 0 0,1 0 0,-1 1 0,0-1 0,1 0 0,-1 0 0,0 0 0,1 1 0,-1-1 0,0 0 0,0 0 0,1 1 0,-1-1 0,0 0 0,0 0 0,1 1 0,-1-1 0,0 0 0,0 1 0,0-1 0,0 0 0,0 1 0,1-1 0,-1 0 0,0 1 0,0-1 0,0 1 0,0-1 0,0 0 0,0 1 0,0-1 0,0 0 0,0 1 0,0-1 0,0 1 0,-1-1 0,1 0 0,0 1 0,0-1 0,0 1 0,-2 12 0,-1 1 0,0-1 0,-8 21 0,7-22 0,0 0 0,1 0 0,0 0 0,1 0 0,-2 20 0,4-32-60,0 1-1,0 0 1,0 0 0,1-1 0,-1 1-1,0 0 1,0 0 0,0-1 0,1 1-1,-1 0 1,0 0 0,1-1 0,-1 1-1,0 0 1,1-1 0,-1 1 0,1-1-1,-1 1 1,1-1 0,-1 1 0,1-1-1,0 1 1,-1-1 0,1 1 0,0-1-1,-1 0 1,1 1 0,0-1 0,-1 0-1,2 1 1,18-3-6165,-7-6-9128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534"/>
    </inkml:context>
    <inkml:brush xml:id="br0">
      <inkml:brushProperty name="width" value="0.025" units="cm"/>
      <inkml:brushProperty name="height" value="0.025" units="cm"/>
    </inkml:brush>
  </inkml:definitions>
  <inkml:trace contextRef="#ctx0" brushRef="#br0">8 1 21396,'0'5'2435,"0"7"-674,0 7 1186,-2 4-1313,2 3-513,-5 1-577,5 0-416,0-4-64,0-2-32,0-6-448,2-6-961,6-4-994,-3-5-1056,-2-6-160,1-14-2819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880"/>
    </inkml:context>
    <inkml:brush xml:id="br0">
      <inkml:brushProperty name="width" value="0.025" units="cm"/>
      <inkml:brushProperty name="height" value="0.025" units="cm"/>
    </inkml:brush>
  </inkml:definitions>
  <inkml:trace contextRef="#ctx0" brushRef="#br0">12 1 18225,'0'0'9641,"-12"62"-9737,31-47-2242,4-3-2146,3-5-3235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254"/>
    </inkml:context>
    <inkml:brush xml:id="br0">
      <inkml:brushProperty name="width" value="0.025" units="cm"/>
      <inkml:brushProperty name="height" value="0.025" units="cm"/>
    </inkml:brush>
  </inkml:definitions>
  <inkml:trace contextRef="#ctx0" brushRef="#br0">107 0 16688,'0'0'14413,"-10"9"-13420,-4 2-779,8-7-152,1 0 0,0 1-1,-1-1 1,2 1 0,-1 0 0,-6 10-1,11-15-73,-1 1 0,1-1-1,0 1 1,0 0-1,0-1 1,0 1 0,0-1-1,0 1 1,0 0-1,0-1 1,0 1 0,0-1-1,0 1 1,0 0-1,0-1 1,0 1 0,0-1-1,1 1 1,-1 0-1,0-1 1,0 1 0,1-1-1,-1 1 1,0-1-1,1 1 1,-1-1 0,1 1-1,-1-1 1,1 0-1,-1 1 1,1-1 0,-1 1-1,1-1 1,-1 0 0,1 0-1,-1 1 1,1-1-1,-1 0 1,1 0 0,0 0-1,0 1 1,34 11-445,-25-9 383,3 1-87,-1 1 1,1 1-1,-1 0 1,20 14-1,-30-19 177,-1-1-1,0 1 1,1 0-1,-1 0 0,0 0 1,1 0-1,-1 0 0,0 0 1,0 1-1,0-1 0,0 0 1,0 1-1,0-1 0,0 0 1,0 1-1,-1-1 0,1 1 1,0-1-1,-1 1 0,0 0 1,1-1-1,-1 1 0,0 0 1,0-1-1,0 1 0,0-1 1,0 1-1,0 0 0,0-1 1,0 1-1,-1 0 0,1-1 1,-1 1-1,1-1 0,-1 1 1,0-1-1,1 1 0,-1-1 1,0 1-1,0-1 0,0 0 1,0 0-1,0 1 0,0-1 1,-1 0-1,1 0 0,0 0 1,-1 0-1,1 0 0,0 0 1,-1-1-1,-1 2 0,-6 4 67,-1 0 1,1-1-1,-1 0 0,0-1 0,-1 0 0,1-1 0,0 0 0,-1 0 0,0-1 1,0 0-1,0-1 0,-14 0 0,23-1-158,1-1 0,0 1 0,0 0 0,0 0 0,-1-1 0,1 1 0,0 0 0,0-1 0,0 1 0,0-1 0,-1 0 0,1 1 1,0-1-1,0 0 0,0 1 0,1-1 0,-1 0 0,0 0 0,0 0 0,0 0 0,1 0 0,-1 0 0,0 0 0,1 0 0,-1 0 0,1-1 0,-1 1 0,1 0 0,0 0 0,-1 0 0,1-1 0,0 1 0,0 0 0,0 0 0,0-3 0,0 0-513,0 0-1,1 0 0,-1 0 0,1 0 1,0 0-1,0 0 0,0 0 0,1 0 1,3-7-1,11-14-6601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594"/>
    </inkml:context>
    <inkml:brush xml:id="br0">
      <inkml:brushProperty name="width" value="0.025" units="cm"/>
      <inkml:brushProperty name="height" value="0.025" units="cm"/>
    </inkml:brush>
  </inkml:definitions>
  <inkml:trace contextRef="#ctx0" brushRef="#br0">152 1 13132,'0'0'11291,"-8"8"-9369,3-3-1731,1 0 0,-1 0 0,1 0 1,0 1-1,1-1 0,-1 1 0,1 0 0,0 0 1,1 0-1,0 1 0,-1-1 0,2 1 0,-1-1 0,1 1 1,0 9-1,0 29 261,2 1 1,2 0-1,15 72 1,-11-79-1558,-6-25-2443,-9-32-6686,2 5 10077,0 0-1,-1 1 1,-1 0-1,-17-21 1,18 25 1036,0 0-1,1 0 1,0-1 0,0 0 0,1 0 0,0 0-1,1 0 1,-1-1 0,2 0 0,0 0 0,0 0-1,-2-16 1,5 25-769,0 0 1,1 0-1,-1 0 0,1 0 1,-1 1-1,0-1 0,1 0 1,0 0-1,-1 1 0,1-1 1,-1 0-1,1 1 0,0-1 1,-1 0-1,1 1 0,0-1 0,0 1 1,0-1-1,-1 1 0,1 0 1,0-1-1,0 1 0,0 0 1,0 0-1,0-1 0,0 1 1,-1 0-1,1 0 0,0 0 0,2 0 1,36-1 358,-30 2-231,74 2 36,-9 0-2332,-25-4-3440,1-4-5179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9.859"/>
    </inkml:context>
    <inkml:brush xml:id="br0">
      <inkml:brushProperty name="width" value="0.025" units="cm"/>
      <inkml:brushProperty name="height" value="0.025" units="cm"/>
    </inkml:brush>
  </inkml:definitions>
  <inkml:trace contextRef="#ctx0" brushRef="#br0">0 1 8360,'0'0'16410,"3"8"-14937,4 42-306,-2-1-1,-2 1 1,-5 69-1,5-143-1958,0 6 176,-1-1 0,-1 1 1,-1 0-1,-3-34 1,-4 39 1061,2 15 1076,5-2-1478,0 1-1,0 0 0,0-1 0,0 1 0,0-1 0,0 1 0,0 0 0,1-1 0,-1 1 0,0-1 0,0 1 1,1-1-1,-1 1 0,0-1 0,1 1 0,-1-1 0,0 1 0,1-1 0,-1 1 0,1-1 0,-1 0 0,1 1 1,-1-1-1,1 0 0,-1 1 0,1-1 0,-1 0 0,1 0 0,-1 1 0,1-1 0,-1 0 0,1 0 0,0 0 1,-1 0-1,1 0 0,-1 0 0,1 0 0,0 0 0,-1 0 0,1 0 0,-1 0 0,1 0 0,0 0 1,0-1-1,1 1 31,0 0-1,-1 0 1,1 0 0,0-1 0,-1 1 0,1 0 0,0-1 0,-1 1 0,1-1 0,0 0 0,-1 0 0,1 0-1,-1 1 1,0-1 0,1 0 0,-1-1 0,0 1 0,1 0 0,-1 0 0,2-3 0,15-12 173,-9 15-2664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727"/>
    </inkml:context>
    <inkml:brush xml:id="br0">
      <inkml:brushProperty name="width" value="0.025" units="cm"/>
      <inkml:brushProperty name="height" value="0.025" units="cm"/>
    </inkml:brush>
  </inkml:definitions>
  <inkml:trace contextRef="#ctx0" brushRef="#br0">0 1 14350,'0'0'2722,"9"5"-2845,22 12 124,0-2-1,0-2 1,2 0 0,43 10-1,148 20 56,-166-37-35,-36-4-15,-1 0 1,1 1 0,-1 1 0,0 1-1,0 1 1,0 0 0,24 13 0,-41-17 28,-1 0 0,0 1 0,0-1 1,0 1-1,0-1 0,0 1 0,0 0 0,-1 0 0,1 0 1,-1 1-1,0-1 0,0 1 0,0-1 0,-1 1 1,1-1-1,-1 1 0,0 0 0,0 0 0,0 0 0,0 0 1,-1 0-1,1 0 0,-1 0 0,0 0 0,0 0 1,-1 0-1,1-1 0,-1 1 0,0 0 0,0 0 0,-3 6 1,-3 8 248,0-1 0,-1 0-1,-1 0 1,-1-1 0,-16 20 0,-60 75 228,-32 44-66,99-127-1358,1 0 0,2 1 0,-20 51 0,21-22-6413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585"/>
    </inkml:context>
    <inkml:brush xml:id="br0">
      <inkml:brushProperty name="width" value="0.025" units="cm"/>
      <inkml:brushProperty name="height" value="0.025" units="cm"/>
    </inkml:brush>
  </inkml:definitions>
  <inkml:trace contextRef="#ctx0" brushRef="#br0">1 196 10090,'0'0'19341,"9"8"-17991,-3-3-1074,-5-3-224,1 0-1,-1 0 1,1 0-1,-1 0 1,1-1-1,0 1 1,0-1-1,0 1 1,0-1 0,0 0-1,0 0 1,0 0-1,0 0 1,0 0-1,1 0 1,-1-1-1,0 1 1,1-1-1,-1 1 1,0-1-1,1 0 1,-1 0 0,0 0-1,1 0 1,-1 0-1,1-1 1,-1 1-1,0-1 1,0 0-1,3 0 1,15-11-17,-1-1 0,0 0 0,32-31 0,-45 38-37,0 0 0,0 0 0,0 0 0,-1-1 0,0 0 0,0 0 0,-1-1 0,0 0 0,0 1 0,-1-1 0,0 0 0,0 0 0,2-15 0,-5 22 2,0 0 0,0 0 0,0 0 0,0-1 0,0 1 0,0 0 0,0 0 0,0 0 0,0 0 0,0 0 0,-1-1 0,1 1 0,0 0 0,-1 0 0,1 0 0,-1 0 0,0 0 0,1 0 0,-1 0 0,0 0 0,1 0 0,-1 0 0,0 1 0,0-1 0,0 0 0,0 0 0,0 1 0,0-1 0,0 1 0,0-1 0,0 1 0,0-1 0,0 1 0,0-1 0,0 1 0,0 0 0,-1 0 0,1 0 0,0-1 0,0 1 0,0 0 0,0 0 0,-1 1 0,1-1 0,0 0 0,0 0 0,0 1 0,0-1 0,0 0 0,0 1 0,-2 0 0,-3 1 0,0 0 0,0 0 0,0 0 0,0 1 0,1 0 0,-1 1 0,1-1 0,-7 6 0,1 2 0,0 1 0,0 1 0,1 0 0,1 0 0,0 1 0,1 0 0,1 1 0,0 0 0,1 0 0,0 0 0,1 1 0,1 0 0,1 0 0,0 0 0,-1 19 0,4-33 0,0 0 0,1 0 0,-1 0 0,0 0 0,1 0 0,-1 0 0,1 0 0,0-1 0,-1 1 0,1 0 0,0 0 0,0-1 0,0 1 0,1 0 0,-1-1 0,0 1 0,0-1 0,1 1 0,-1-1 0,1 0 0,0 0 0,-1 0 0,1 0 0,0 0 0,-1 0 0,1 0 0,0 0 0,0-1 0,0 1 0,0-1 0,0 1 0,0-1 0,0 0 0,0 0 0,0 0 0,3 0 0,1 0 0,1 0 0,-1 0 0,1-1 0,-1 0 0,0 0 0,1-1 0,-1 0 0,0 0 0,0 0 0,8-5 0,1-3 0,-1 0 0,0-1 0,0 0 0,-2-1 0,1 0 0,-1-2 0,-1 1 0,-1-1 0,0-1 0,0 0 0,10-23 0,-20 34 0,-5 7 0,-6 9 0,7-6 0,-46 76 0,47-77 0,1 0 0,-1 0 0,1 0 0,1 0 0,-1 0 0,1 0 0,-1 1 0,1-1 0,1 1 0,-1-1 0,1 1 0,0-1 0,0 1 0,2 9 0,-1-14 0,0 0 0,0 0 0,-1-1 0,1 1 0,0 0 0,0 0 0,0-1 0,0 1 0,0-1 0,0 1 0,0-1 0,0 1 0,0-1 0,0 1 0,0-1 0,0 0 0,0 0 0,0 0 0,0 0 0,1 1 0,-1-1 0,0-1 0,0 1 0,0 0 0,2 0 0,29-6 0,-13-3 0,0 0 0,-1-2 0,0 0 0,0-1 0,-2 0 0,28-28 0,2 1 0,-46 39 0,1 0 0,-1-1 0,0 1 0,0 0 0,0 0 0,0 0 0,1 0 0,-1-1 0,0 1 0,0 0 0,0 0 0,0 0 0,1 0 0,-1 0 0,0 0 0,0-1 0,1 1 0,-1 0 0,0 0 0,0 0 0,0 0 0,1 0 0,-1 0 0,0 0 0,0 0 0,1 0 0,-1 0 0,0 0 0,0 0 0,1 0 0,-1 0 0,0 0 0,0 1 0,0-1 0,1 0 0,-1 0 0,0 0 0,0 0 0,0 0 0,1 0 0,-1 1 0,1 13 0,-9 32 0,4-19 0,5-26 0,0-1 0,1 1 0,-1-1 0,0 0 0,1 1 0,-1-1 0,1 0 0,-1 0 0,0 0 0,1 0 0,-1 0 0,1 0 0,-1 0 0,1-1 0,-1 1 0,0 0 0,1-1 0,-1 1 0,0-1 0,1 1 0,0-2 0,49-29 0,-44 25 0,1 1 0,-1 0 0,1 0 0,0 1 0,0-1 0,0 2 0,0-1 0,1 1 0,0 1 0,17-4 0,-26 6 0,1 0 0,-1 0 0,1 0 0,-1 0 0,1 0 0,-1 0 0,1 1 0,-1-1 0,1 0 0,-1 0 0,1 0 0,-1 0 0,0 0 0,1 1 0,-1-1 0,1 0 0,-1 1 0,1-1 0,-1 0 0,0 0 0,1 1 0,-1-1 0,0 1 0,1-1 0,-1 0 0,0 1 0,0-1 0,1 1 0,-1-1 0,0 1 0,0-1 0,0 0 0,0 1 0,1-1 0,-1 1 0,0 0 0,-6 24 0,-17 18 0,6-25-2760,17-18 2655,-1 0 0,1 0 0,0 0 1,-1 1-1,1-1 0,-1 0 0,1 0 0,0 0 0,-1 0 0,1 0 1,0 0-1,-1 0 0,1 0 0,-1 0 0,1 0 0,0 0 0,-1 0 0,1 0 1,0 0-1,-1 0 0,1 0 0,-1 0 0,1 0 0,0 0 0,-1-1 0,1 1 1,0 0-1,-1 0 0,1 0 0,0-1 0,-1 1 0,1 0 0,0 0 1,0-1-1,-1 1 0,1 0 0,0-1 0,0 1 0,0 0 0,-1-1 0,1 1 1,0 0-1,0-1 0,0 1 0,0-1 0,0 1 0,0 0 0,0-1 1,0 1-1,0 0 0,0-1 0,0 1 0,0-1 0,0 1 0,0 0 0,0-1 1,0 1-1,0-1 0,-1-21-7924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914"/>
    </inkml:context>
    <inkml:brush xml:id="br0">
      <inkml:brushProperty name="width" value="0.025" units="cm"/>
      <inkml:brushProperty name="height" value="0.025" units="cm"/>
    </inkml:brush>
  </inkml:definitions>
  <inkml:trace contextRef="#ctx0" brushRef="#br0">0 1 14862,'0'0'12684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2.273"/>
    </inkml:context>
    <inkml:brush xml:id="br0">
      <inkml:brushProperty name="width" value="0.025" units="cm"/>
      <inkml:brushProperty name="height" value="0.025" units="cm"/>
    </inkml:brush>
  </inkml:definitions>
  <inkml:trace contextRef="#ctx0" brushRef="#br0">169 0 10634,'0'0'18087,"0"8"-15968,-4 19-1845,0 0 0,-2-1 1,-1 0-1,-20 50 0,17-51-181,0 0 0,2 2-1,1-1 1,1 1-1,-5 54 1,11-80-93,0-1 0,1 1 0,-1 0 0,0 0 0,0 0 0,1-1 0,-1 1 0,0 0 0,1 0 0,-1-1 0,1 1 0,-1 0 0,1-1 0,-1 1 0,1 0 0,-1-1 0,1 1 0,0-1 0,-1 1 0,1-1 0,0 1 0,-1-1 0,1 1 0,0-1 0,0 0 0,-1 1 0,1-1 0,0 0 0,0 0 0,0 0 0,0 0 0,-1 1 0,1-1 0,0 0 0,0-1 0,0 1 0,0 0 0,-1 0 0,1 0 0,0 0 0,0-1 0,1 1 0,44-14 0,-36 10 0,-6 3 0,1-1 0,0 0 0,0 0 0,0 1 0,0-1 0,0 1 0,0 1 0,0-1 0,1 1 0,-1-1 0,0 2 0,0-1 0,8 2 0,-12-2 0,-1 1 0,1 0 0,-1-1 0,1 1 0,-1 0 0,0 0 0,1 0 0,-1-1 0,0 1 0,0 0 0,0 0 0,1 0 0,-1-1 0,0 1 0,0 0 0,0 0 0,0 0 0,0 0 0,-1-1 0,1 1 0,0 0 0,0 0 0,-1 0 0,1-1 0,0 1 0,-1 0 0,1 0 0,0-1 0,-1 1 0,1 0 0,-1-1 0,0 1 0,1 0 0,-1-1 0,1 1 0,-1-1 0,0 1 0,1-1 0,-3 1 0,-27 22 0,20-17 0,-1 0 0,0-1 0,-1-1 0,1 0 0,-1 0 0,1-1 0,-1 0 0,0-1 0,0-1 0,-1 0 0,1 0 0,0-1 0,-16-3 0,27 3-34,0 0 0,1-1 0,-1 1 0,0-1 0,0 1 0,0-1 0,1 1 0,-1-1 0,0 1 0,0-1 1,1 0-1,-1 0 0,1 1 0,-1-1 0,0 0 0,1 0 0,0 0 0,-1 1 0,1-1 0,-1 0 0,1 0 0,0 0 0,0 0 0,0 0 0,-1 0 0,1 0 0,0 0 0,0 0 0,0 0 0,0 0 0,0 0 0,1 0 1,-1 1-1,0-1 0,0 0 0,1 0 0,-1 0 0,0 0 0,1 0 0,-1 0 0,1 0 0,0-1 0,23-34-3620,24-2-7295,-20 18 3085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182"/>
    </inkml:context>
    <inkml:brush xml:id="br0">
      <inkml:brushProperty name="width" value="0.025" units="cm"/>
      <inkml:brushProperty name="height" value="0.025" units="cm"/>
    </inkml:brush>
  </inkml:definitions>
  <inkml:trace contextRef="#ctx0" brushRef="#br0">25 292 16720,'0'0'10463,"-5"10"-7644,0 1-2079,3-7-579,0 0 1,0 0 0,0 0-1,1 0 1,-1 0 0,1 0-1,0 1 1,0-1 0,1 0-1,-1 0 1,1 5 0,0-7-159,1-1 0,-1 0 0,1 1 1,-1-1-1,1 0 0,0 0 0,0 0 0,-1 0 1,1 0-1,0 0 0,0 0 0,0 0 1,0 0-1,0 0 0,0 0 0,0 0 1,1 0-1,-1-1 0,0 1 0,0-1 1,1 1-1,-1-1 0,0 1 0,0-1 0,1 0 1,-1 1-1,1-1 0,-1 0 0,0 0 1,1 0-1,-1 0 0,2-1 0,49-1-24,-43 0 21,0-1 0,0 0 0,-1-1 0,1 0 0,-1 0 0,0-1 0,0 1 0,0-2 0,-1 1 0,0-1 0,8-8 0,-9 8 0,0 0 0,-1 1 0,0-2 0,0 1 0,0 0 0,-1-1 0,0 0 0,0 0 0,-1 0 0,1-1 0,-2 1 0,1-1 0,1-10 0,-4 17 0,0 1 0,0 0 0,1-1 0,-1 1 0,0-1 0,0 1 0,0 0 0,0-1 0,-1 1 0,1 0 0,0-1 0,0 1 0,0-1 0,0 1 0,0 0 0,0-1 0,0 1 0,-1 0 0,1-1 0,0 1 0,0 0 0,-1 0 0,1-1 0,0 1 0,0 0 0,-1-1 0,1 1 0,0 0 0,-1 0 0,1 0 0,0-1 0,-1 1 0,1 0 0,0 0 0,-1 0 0,1 0 0,0 0 0,-1 0 0,1 0 0,-1 0 0,1 0 0,-23 5 0,-17 19 0,26-12 0,0 1 0,1 1 0,0 0 0,-17 24 0,26-33 0,1 1 0,-1-1 0,1 1 0,0 0 0,1 0 0,-1 0 0,1 0 0,0 1 0,1-1 0,-1 0 0,1 1 0,0-1 0,1 1 0,0 0 0,0-1 0,2 12 0,-1-16 0,0 1 0,0-1 0,0 0 0,1 0 0,-1 0 0,1 0 0,0-1 0,-1 1 0,1 0 0,0-1 0,0 1 0,0-1 0,0 1 0,0-1 0,0 0 0,1 0 0,-1 0 0,0 0 0,1-1 0,-1 1 0,0 0 0,1-1 0,-1 0 0,1 1 0,-1-1 0,0 0 0,1-1 0,-1 1 0,1 0 0,2-1 0,5 0 0,0 0 0,0-1 0,1 0 0,-1 0 0,19-8 0,-7-2 0,1-1 0,-2-1 0,0-1 0,-1-1 0,0 0 0,18-21 0,100-122 0,-107 120 0,-14 19 0,-8 10 0,0 0 0,0 0 0,-1-1 0,-1 0 0,0 0 0,0-1 0,-1 0 0,5-16 0,-11 28 0,0-1 0,-1 1 0,1-1 0,0 1 0,-1 0 0,1-1 0,-1 1 0,1 0 0,-1-1 0,1 1 0,0 0 0,-1 0 0,1-1 0,-1 1 0,0 0 0,1 0 0,-1 0 0,1 0 0,-1 0 0,1-1 0,-1 1 0,1 0 0,-1 0 0,1 0 0,-1 1 0,1-1 0,-1 0 0,1 0 0,-1 0 0,0 0 0,1 0 0,-1 1 0,1-1 0,0 0 0,-1 0 0,1 1 0,-1-1 0,0 1 0,-10 4 0,1 1 0,-1 0 0,1 1 0,0 0 0,1 0 0,0 1 0,0 1 0,-10 12 0,-2 3 0,2 2 0,-17 28 0,21-30 0,2 0 0,-16 41 0,25-55 0,1-1 0,0 1 0,1 0 0,0 0 0,1 0 0,-1 0 0,2 1 0,0-1 0,0 0 0,3 14 0,-3-23 0,0 1 0,0-1 0,1 0 0,-1 0 0,1 0 0,-1 1 0,1-1 0,0 0 0,0 0 0,-1 0 0,1 0 0,0 0 0,0 0 0,0 0 0,0 0 0,0-1 0,0 1 0,0 0 0,0 0 0,0-1 0,0 1 0,1-1 0,1 1 0,1 0 0,0 0 0,-1 0 0,1-1 0,0 0 0,0 1 0,0-1 0,0-1 0,4 0 0,0 0 0,0-1 0,0 0 0,0 0 0,0-1 0,-1 1 0,1-2 0,10-6 0,7-13 0,-1-1 0,-2-1 0,0 0 0,20-34 0,-43 59 0,-52 87 0,49-79 0,0 1 0,0 0 0,1 0 0,0 0 0,1 1 0,0-1 0,0 1 0,0 14 0,2-23 0,0 0 0,0 0 0,0 0 0,0 0 0,0 0 0,0 0 0,0 0 0,1 0 0,-1 0 0,0 0 0,1-1 0,-1 1 0,1 0 0,-1 0 0,1 0 0,-1 0 0,1-1 0,0 1 0,-1 0 0,1-1 0,0 1 0,-1 0 0,1-1 0,0 1 0,0-1 0,0 1 0,0-1 0,1 1 0,1 0 0,0-1 0,0 1 0,0-1 0,1 1 0,-1-1 0,0 0 0,0-1 0,0 1 0,4-1 0,3-1 0,-1 0 0,0-1 0,0 0 0,0 0 0,13-8 0,6-7 0,-1-1 0,-1-1 0,-1-1 0,-1-1 0,0-1 0,-2-1 0,26-38 0,-36 36 0,-13 26 0,1 0 0,0 0 0,0-1 0,-1 1 0,1 0 0,0 0 0,0-1 0,-1 1 0,1 0 0,0 0 0,-1 0 0,1 0 0,0 0 0,-1-1 0,1 1 0,0 0 0,-1 0 0,1 0 0,0 0 0,-1 0 0,1 0 0,0 0 0,-1 0 0,1 0 0,0 0 0,-1 0 0,1 0 0,0 0 0,-1 1 0,1-1 0,0 0 0,-1 0 0,1 0 0,0 0 0,0 1 0,-1-1 0,1 0 0,0 1 0,-43 28 0,34-20 0,0 0 0,1 0 0,0 0 0,0 1 0,1 0 0,1 0 0,0 1 0,0 0 0,1 0 0,1 1 0,-1-1 0,2 1 0,0 0 0,0 0 0,1 0 0,-1 21 0,4-31 3,-1 0-1,0 1 1,1-1-1,-1 0 1,1 0-1,0 0 1,0 0-1,0 0 1,0 0-1,0-1 1,0 1 0,0 0-1,1 0 1,-1-1-1,1 1 1,-1-1-1,1 1 1,-1-1-1,1 0 1,0 1-1,0-1 1,0 0 0,0 0-1,0 0 1,0-1-1,0 1 1,0 0-1,0-1 1,0 1-1,0-1 1,0 0-1,3 0 1,-1 1-28,0-1 1,0 1-1,0-1 0,0 0 0,0-1 1,0 1-1,0-1 0,0 0 1,0 0-1,0 0 0,0 0 0,0-1 1,-1 1-1,1-1 0,-1 0 0,6-4 1,11-21-2969,-6-4-3378,-1-9-4236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510"/>
    </inkml:context>
    <inkml:brush xml:id="br0">
      <inkml:brushProperty name="width" value="0.025" units="cm"/>
      <inkml:brushProperty name="height" value="0.025" units="cm"/>
    </inkml:brush>
  </inkml:definitions>
  <inkml:trace contextRef="#ctx0" brushRef="#br0">49 72 9641,'0'0'16688,"-39"-60"-12876,33 52-1827,3 4-1344,3 5-1314,4 9-2305,3 0-3044,0 1-4388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850"/>
    </inkml:context>
    <inkml:brush xml:id="br0">
      <inkml:brushProperty name="width" value="0.025" units="cm"/>
      <inkml:brushProperty name="height" value="0.025" units="cm"/>
    </inkml:brush>
  </inkml:definitions>
  <inkml:trace contextRef="#ctx0" brushRef="#br0">140 1 11531,'0'0'20243,"-8"11"-19389,-8 13-796,1 1 0,-14 30 0,22-42-63,2 1 1,-1 0 0,2 0-1,0 1 1,1-1 0,0 1-1,0 19 1,2-31 4,1-1 0,0 1 0,0-1 0,0 1 0,0-1 0,0 1 0,0-1 0,1 1 0,-1-1 0,1 1 0,0-1 0,0 1 0,0-1 0,0 0 0,0 1 0,0-1 0,1 0 0,-1 0 0,1 0 0,-1 0 0,5 3 0,-1-3 0,-1 0 0,1 0 0,0-1 0,0 0 0,0 0 0,0 0 0,0 0 0,0-1 0,0 0 0,7-1 0,2 1 0,-9 0 0,1 0 0,-1 0 0,0 0 0,0 0 0,0 1 0,1 0 0,-1 0 0,5 2 0,-9-2 0,1 0 0,-1 0 0,0 0 0,0 0 0,1 0 0,-1 1 0,0-1 0,0 0 0,0 1 0,-1-1 0,1 0 0,0 1 0,0-1 0,-1 1 0,1-1 0,-1 1 0,1 0 0,-1-1 0,0 1 0,0 0 0,1-1 0,-1 1 0,0-1 0,-1 1 0,1 0 0,0-1 0,0 1 0,-1 0 0,1-1 0,-2 3 0,0 3 0,0-1 0,0 1 0,-1-1 0,0 0 0,0 0 0,-1 0 0,0 0 0,0 0 0,0-1 0,0 0 0,-1 1 0,0-2 0,0 1 0,-9 6 0,7-7 0,0 1 0,0-1 0,0 0 0,0 0 0,0-1 0,-1 0 0,0 0 0,1-1 0,-1 0 0,0 0 0,-16 1 0,23-3-55,0 0 0,0 0 0,0 0-1,0 0 1,0 0 0,0 0 0,0-1 0,0 1 0,0 0-1,0 0 1,0-1 0,0 1 0,0-1 0,0 1 0,0-1-1,0 1 1,0-1 0,0 0 0,1 1 0,-1-1 0,0 0-1,0 1 1,1-1 0,-1 0 0,1 0 0,-1 0 0,1 0-1,-1 0 1,1 0 0,-1 0 0,1 0 0,0 0 0,-1 0-1,1 0 1,0 0 0,0 0 0,0 0 0,0 0 0,0 0 0,0 0-1,0 0 1,0 0 0,0 0 0,1 0 0,-1 0 0,0 0-1,1-2 1,1-2-588,-1 0 0,1 1 0,0-1 0,1 0 0,-1 1 0,1-1 0,0 1 0,5-7 0,14-10-7823,5 2-6663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210"/>
    </inkml:context>
    <inkml:brush xml:id="br0">
      <inkml:brushProperty name="width" value="0.025" units="cm"/>
      <inkml:brushProperty name="height" value="0.025" units="cm"/>
    </inkml:brush>
  </inkml:definitions>
  <inkml:trace contextRef="#ctx0" brushRef="#br0">0 0 12556,'0'0'20211,"19"59"-20211,-19-32 0,0 4 0,0-4 0,-2 1 0,2-7 0,0-4 0,0-8 0,5-8-2562,4-1-2083,0-12-3362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550"/>
    </inkml:context>
    <inkml:brush xml:id="br0">
      <inkml:brushProperty name="width" value="0.025" units="cm"/>
      <inkml:brushProperty name="height" value="0.025" units="cm"/>
    </inkml:brush>
  </inkml:definitions>
  <inkml:trace contextRef="#ctx0" brushRef="#br0">1 1 21044,'0'0'9929,"52"40"-20146,-36-26 1120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986"/>
    </inkml:context>
    <inkml:brush xml:id="br0">
      <inkml:brushProperty name="width" value="0.025" units="cm"/>
      <inkml:brushProperty name="height" value="0.025" units="cm"/>
    </inkml:brush>
  </inkml:definitions>
  <inkml:trace contextRef="#ctx0" brushRef="#br0">130 65 15150,'0'0'13245,"-10"2"-11259,5-1-1894,0 0-1,0 0 1,0 1 0,0 0 0,0 0-1,1 0 1,-1 0 0,1 1 0,-1 0 0,1-1-1,0 2 1,0-1 0,0 0 0,1 1-1,-1 0 1,1 0 0,0 0 0,0 0 0,0 0-1,1 1 1,-1-1 0,1 1 0,0 0-1,1-1 1,-3 10 0,3-8-92,-1-1 0,2 0 0,-1 1 0,0-1 0,1 1 0,0 0 0,1-1 0,-1 1 0,1-1 0,0 0 0,0 1 0,1-1 0,4 10 0,-1-6 0,0-1 0,1 0 0,0 0 0,0-1 0,1 1 0,14 11 0,-14-13 0,0 1 0,-1 0 0,1 0 0,-2 1 0,1 0 0,-1 0 0,0 0 0,-1 1 0,0-1 0,0 1 0,-1 0 0,0 1 0,0-1 0,1 17 0,-3-20 0,-1 0 0,0 0 0,0 0 0,0 0 0,-1 0 0,0-1 0,0 1 0,-1 0 0,0 0 0,0-1 0,0 1 0,0-1 0,-1 1 0,0-1 0,0 0 0,-1 0 0,1 0 0,-1-1 0,0 1 0,0-1 0,-1 0 0,1 0 0,-1 0 0,-9 5 0,11-7 0,0-1 0,0 1 0,0 0 0,0-1 0,0 0 0,0 0 0,0 0 0,-1 0 0,1 0 0,0-1 0,-1 1 0,1-1 0,0 0 0,-1 0 0,1 0 0,-5-2 0,6 2 0,0-1 0,0 0 0,0 0 0,1 0 0,-1 0 0,0 0 0,1 0 0,-1-1 0,1 1 0,-1 0 0,1-1 0,0 1 0,0-1 0,-1 0 0,1 1 0,0-1 0,1 0 0,-1 0 0,0 1 0,0-1 0,1 0 0,-1 0 0,1 0 0,-1 0 0,1 0 0,0 0 0,0-4 0,0-4 0,0 0 0,0 0 0,1 0 0,1-1 0,0 1 0,0 0 0,1 0 0,0 1 0,0-1 0,1 1 0,1-1 0,0 1 0,0 1 0,0-1 0,1 1 0,8-9 0,12-10 0,0 2 0,2 1 0,38-27 0,-33 27 0,54-52 0,-85 74 0,0 0 0,0-1 0,0 1 0,0 0 0,-1-1 0,1 1 0,-1-1 0,0 1 0,0-1 0,0 0 0,0 0 0,1-4 0,-2 6 0,0 0 0,0 0 0,0 0 0,-1 0 0,1 0 0,0 1 0,0-1 0,-1 0 0,1 0 0,-1 0 0,1 0 0,-1 1 0,1-1 0,-1 0 0,1 0 0,-1 1 0,0-1 0,1 0 0,-1 1 0,0-1 0,0 1 0,1-1 0,-1 1 0,0-1 0,0 1 0,0 0 0,0-1 0,1 1 0,-1 0 0,0 0 0,0-1 0,0 1 0,0 0 0,0 0 0,0 0 0,0 0 0,0 0 0,0 0 0,0 1 0,-1-1 0,-4 0 0,1 1 0,-1-1 0,1 1 0,-1 0 0,1 0 0,-1 1 0,1 0 0,-1 0 0,1 0 0,0 0 0,0 1 0,-6 4 0,8-5 0,0 0 0,1 1 0,-1-1 0,1 1 0,-1-1 0,1 1 0,0 0 0,0 0 0,0 0 0,1 0 0,-1 0 0,1 1 0,-1-1 0,1 0 0,0 1 0,1-1 0,-1 1 0,0-1 0,1 1 0,0 6 0,0-8 0,1 0 0,0-1 0,-1 1 0,1 0 0,0-1 0,0 1 0,0 0 0,0-1 0,0 1 0,1-1 0,-1 0 0,0 1 0,1-1 0,-1 0 0,1 0 0,-1 0 0,1 0 0,0 0 0,-1 0 0,1 0 0,0 0 0,0-1 0,-1 1 0,1-1 0,0 0 0,0 1 0,0-1 0,3 0 0,61 5 0,-61-5 0,265 0 0,-269 0 0,-1-1 0,1 1 0,-1-1 0,1 0 0,-1 1 0,1-1 0,-1 0 0,0 1 0,1-1 0,-1 0 0,0 1 0,1-1 0,-1 0 0,0 0 0,0 1 0,0-1 0,0 0 0,0 0 0,0 0 0,0 1 0,0-1 0,0 0 0,0 0 0,0 1 0,0-1 0,-1 0 0,1 0 0,0 1 0,0-1 0,-1 0 0,0 0 0,1-1 0,-3-11 0,1-1 0,1 1 0,0 0 0,1-1 0,1 1 0,0-1 0,5-24 0,-5 34 0,0 1 0,0-1 0,1 0 0,-1 0 0,1 1 0,0-1 0,0 1 0,1-1 0,-1 1 0,1 0 0,-1 0 0,1 0 0,0 0 0,0 1 0,0-1 0,1 1 0,-1 0 0,1 0 0,-1 0 0,1 0 0,-1 0 0,1 1 0,0 0 0,0 0 0,0 0 0,0 0 0,0 0 0,0 1 0,0 0 0,5 0 0,128 0-1457,-94 0-5318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6.363"/>
    </inkml:context>
    <inkml:brush xml:id="br0">
      <inkml:brushProperty name="width" value="0.025" units="cm"/>
      <inkml:brushProperty name="height" value="0.025" units="cm"/>
    </inkml:brush>
  </inkml:definitions>
  <inkml:trace contextRef="#ctx0" brushRef="#br0">1 1 705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2.321"/>
    </inkml:context>
    <inkml:brush xml:id="br0">
      <inkml:brushProperty name="width" value="0.025" units="cm"/>
      <inkml:brushProperty name="height" value="0.025" units="cm"/>
    </inkml:brush>
  </inkml:definitions>
  <inkml:trace contextRef="#ctx0" brushRef="#br0">202 44 4837,'-63'0'5430,"22"0"-3456,-56 7 1,178-1-1836,660-30 1443,-19 0 973,827 77-433,-1353-43-1890,1617 18 671,-1467-46-711,-317 10-103,-29 8-88,0-1 1,0 1-1,0 0 0,1 0 1,-1 0-1,0-1 1,0 1-1,0 0 0,0 0 1,0 0-1,0-1 0,0 1 1,0 0-1,0 0 0,0-1 1,0 1-1,0 0 0,0 0 1,0-1-1,0 1 0,0 0 1,0 0-1,0 0 0,0-1 1,0 1-1,0 0 0,0 0 1,0-1-1,0 1 0,0 0 1,-1 0-1,1 0 0,0-1 1,0 1-1,0 0 0,0 0 1,-1 0-1,1 0 1,0-1-1,0 1 0,0 0 1,-1 0-1,1 0 0,0 0 1,0 0-1,0 0 0,-1 0 1,1 0-1,0 0 0,-1 0 1,-5-3-14,-1 0 0,0 1-1,0 0 1,0 0 0,-12 0 0,-466-29 490,-6 30-21,228 3-378,-1057-23 92,557 28 247,555 8-437,-339 71-1,546-86 17,-96 21-566,-163 57-1,225-62-524,35-16 1057,0 0 0,-1 0 0,1 0 1,0 0-1,0 0 0,-1 0 1,1 0-1,0 0 0,-1 0 0,1 1 1,0-1-1,0 0 0,-1 0 1,1 0-1,0 0 0,0 0 0,-1 0 1,1 1-1,0-1 0,0 0 1,0 0-1,-1 0 0,1 1 1,0-1-1,0 0 0,0 0 0,0 1 1,-1-1-1,1 0 0,0 0 1,0 1-1,0-1 0,0 0 0,0 0 1,0 1-1,0-1 0,0 0 1,0 0-1,0 1 0,0-1 0,0 0 1,0 1-1,0-1 0,0 0 1,0 0-1,0 1 0,0-1 0,0 0 1,0 0-1,0 1 0,1-1 1,-1 0-1,0 0 0,0 1 0,0-1 1,0 0-1,1 0 0,-1 1 1,23 2-1578,27-2-1701,86-12 0,15-11-3721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7.836"/>
    </inkml:context>
    <inkml:brush xml:id="br0">
      <inkml:brushProperty name="width" value="0.025" units="cm"/>
      <inkml:brushProperty name="height" value="0.025" units="cm"/>
    </inkml:brush>
  </inkml:definitions>
  <inkml:trace contextRef="#ctx0" brushRef="#br0">172 55 14157,'0'0'9690,"2"-9"-7539,-1 3-1952,0 4-92,-1 0 0,1 0 0,-1 0 0,0 0 0,0 0 0,0 0 0,0 0 0,0 0 0,0 0 0,0 0 0,-1-3 0,0 4-68,0 0 1,0 0-1,0 0 0,0 0 0,0 0 1,0 0-1,0 0 0,0 1 0,0-1 1,-1 1-1,1-1 0,0 0 0,0 1 1,-1 0-1,1-1 0,0 1 0,0 0 1,-1 0-1,1 0 0,0 0 0,-1 0 1,1 0-1,0 0 0,-1 0 0,-1 1 1,-3 0-28,0 0 0,0 1 1,0 0-1,1 0 0,-1 1 1,1-1-1,-1 1 0,1 0 1,0 1-1,0-1 0,0 1 1,1 0-1,-1 0 0,1 1 1,0-1-1,0 1 0,1 0 1,-1 0-1,1 0 0,-4 8 1,1-1 71,1-1 1,0 0-1,0 1 1,1 0-1,0 0 1,1 1-1,1-1 1,-2 25-1,4-36-76,0 1 0,0 0 0,0 0-1,0-1 1,0 1 0,0 0 0,0-1-1,1 1 1,-1 0 0,1-1 0,0 1-1,-1 0 1,1-1 0,0 1 0,0-1-1,0 1 1,0-1 0,0 0 0,0 1-1,0-1 1,0 0 0,1 0 0,-1 0-1,0 0 1,1 0 0,-1 0 0,1 0 0,-1 0-1,1 0 1,0-1 0,-1 1 0,1-1-1,0 1 1,-1-1 0,1 0 0,0 1-1,-1-1 1,1 0 0,0 0 0,0 0-1,-1 0 1,1-1 0,0 1 0,-1 0-1,1-1 1,0 0 0,1 0 0,6-1 16,-1-1 1,0 0-1,0 0 1,0-1-1,0 0 0,0 0 1,-1-1-1,9-7 1,-6 3-35,-1 1 0,0-1 1,-1-1-1,0 0 0,0 0 0,-1 0 1,0-1-1,-1 0 0,0 0 0,-1-1 1,-1 0-1,1 1 0,-2-2 1,0 1-1,0 0 0,1-24 0,-20 57-481,7 4 703,1 1 0,1 0 0,1 0 0,2 1 0,0 0 0,1 34 0,3-59-193,-1 0 0,1-1-1,0 1 1,1-1-1,-1 1 1,0 0 0,0-1-1,1 1 1,-1-1-1,1 1 1,-1-1 0,1 1-1,0-1 1,-1 1 0,1-1-1,0 0 1,0 1-1,0-1 1,0 0 0,0 0-1,1 1 1,-1-1 0,0 0-1,3 1 1,-2-1 24,1 0 1,0 0-1,-1-1 0,1 1 1,0-1-1,0 0 1,0 1-1,-1-1 0,1 0 1,0-1-1,0 1 0,0 0 1,2-2-1,6-1 65,-1 0-1,0-1 1,0 0-1,0 0 1,-1-1-1,16-11 1,-5-1-108,0-2 0,-2 0 0,0-1 0,19-27 0,-8 9 0,-26 38 0,-2 9 0,-3 9 0,-8 15 0,6-23 0,0 0 0,1 1 0,1 0 0,0 0 0,-1 16 0,3-26 0,0-1 0,0 1 0,0-1 0,0 0 0,0 1 0,0-1 0,0 0 0,0 1 0,1-1 0,-1 0 0,0 1 0,0-1 0,0 0 0,1 1 0,-1-1 0,0 0 0,0 1 0,1-1 0,-1 0 0,0 0 0,1 1 0,-1-1 0,0 0 0,1 0 0,-1 0 0,0 1 0,1-1 0,-1 0 0,1 0 0,-1 0 0,0 0 0,1 0 0,-1 0 0,1 0 0,20-1 0,18-13 0,43-43 0,-64 42 0,2 1 0,0 1 0,23-11 0,-42 23 0,-1 1 0,0 0 0,1-1 0,-1 1 0,1 0 0,-1 0 0,1-1 0,-1 1 0,1 0 0,0 0 0,-1 0 0,1 0 0,-1 0 0,1 0 0,-1 0 0,1 0 0,-1 0 0,1 0 0,-1 0 0,1 0 0,0 0 0,-1 0 0,1 0 0,-1 1 0,1-1 0,-1 0 0,1 0 0,-1 1 0,1-1 0,-1 0 0,0 1 0,1-1 0,-1 0 0,1 1 0,-1-1 0,0 1 0,1-1 0,-1 0 0,0 1 0,1-1 0,-1 2 0,1 30 0,-19 37 0,15-59-20,-1 0 1,1 1-1,1-1 1,0 1-1,-1 11 1,4-22-313,0 0 0,0 1 0,0-1 0,-1 0 0,1 0 1,0 0-1,0 0 0,0 0 0,0 0 0,0 0 0,-1-1 1,1 1-1,0 0 0,0 0 0,0-1 0,0 1 0,-1 0 1,1-1-1,0 1 0,0-1 0,-1 1 0,1-1 0,0 1 1,0-2-1,15-15-7713,3-5-7047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9.110"/>
    </inkml:context>
    <inkml:brush xml:id="br0">
      <inkml:brushProperty name="width" value="0.025" units="cm"/>
      <inkml:brushProperty name="height" value="0.025" units="cm"/>
    </inkml:brush>
  </inkml:definitions>
  <inkml:trace contextRef="#ctx0" brushRef="#br0">116 171 11339,'0'0'12241,"-10"6"-10923,2-2-1034,0 1 0,1 0 0,0 1-1,0-1 1,0 1 0,1 1 0,0-1-1,0 1 1,1 0 0,-1 1 0,2-1 0,-1 1-1,1 0 1,0 0 0,1 0 0,0 1-1,0-1 1,-2 13 0,4-19-227,1 0-1,0 0 1,-1 0-1,1 0 1,0 0-1,0 0 1,0 0-1,1 0 1,-1-1-1,0 1 1,1 0-1,-1 0 1,1 0 0,0 0-1,-1 0 1,1-1-1,0 1 1,0 0-1,0-1 1,3 4-1,-2-4-25,1 1 0,0-1 0,-1 0-1,1 0 1,0 0 0,0 0-1,0-1 1,0 1 0,0-1 0,0 0-1,0 0 1,0 0 0,5 0 0,2-2-7,1 0 1,-1 0-1,0-1 1,0-1-1,0 1 0,0-1 1,-1-1-1,1 0 1,-1-1-1,0 1 1,-1-2-1,1 1 1,-1-1-1,-1 0 1,1-1-1,9-13 1,8-10-2,-1-2-1,-2 0 1,19-38 0,-37 63-15,2-3 24,0 0 1,-1 0-1,0 0 1,-1-1-1,5-19 1,-9 31-32,1 0 1,-1 0-1,0 0 1,0-1 0,0 1-1,0 0 1,0 0 0,1-1-1,-1 1 1,0 0 0,0 0-1,0-1 1,0 1 0,0 0-1,0 0 1,0-1 0,0 1-1,0 0 1,0 0 0,0-1-1,0 1 1,0 0-1,0-1 1,0 1 0,0 0-1,0 0 1,0-1 0,0 1-1,-1 0 1,1 0 0,0 0-1,0-1 1,0 1 0,0 0-1,0 0 1,-1 0 0,1-1-1,0 1 1,0 0 0,0 0-1,-1 0 1,1 0-1,0-1 1,0 1 0,-1 0-1,1 0 1,0 0 0,0 0-1,-1 0 1,1 0 0,0 0-1,0 0 1,-1 0 0,1 0-1,0 0 1,0 0 0,-1 0-1,1 0 1,0 0 0,-1 0-1,1 0 1,0 0-1,-1 0 1,-9 7 42,10-7-44,-18 21 0,0 0 0,2 1 0,0 0 0,2 1 0,0 1 0,-19 47 0,33-70 0,-27 72 0,25-67 0,1 0 0,0-1 0,0 1 0,0 0 0,0 0 0,1 0 0,0 0 0,1 0 0,-1-1 0,3 12 0,-2-16 0,0 1 0,1 0 0,-1-1 0,0 1 0,1-1 0,-1 1 0,1-1 0,0 0 0,-1 1 0,1-1 0,0 0 0,0 0 0,-1 0 0,1-1 0,0 1 0,0 0 0,0-1 0,0 1 0,0-1 0,0 0 0,0 1 0,1-1 0,-1 0 0,0 0 0,0 0 0,0-1 0,0 1 0,3-1 0,2 0 0,0 0 0,0 0 0,1-1 0,-1 0 0,0-1 0,11-4 0,-9 1 0,0 0 0,-1 0 0,0 0 0,0-1 0,-1 0 0,0-1 0,0 0 0,0 0 0,-1 0 0,-1-1 0,1 1 0,-1-1 0,-1-1 0,0 1 0,0-1 0,3-13 0,8 21 0,-14 2 0,0 1 0,-1-1 0,1 0 0,0 0 0,0 0 0,0 0 0,0 0 0,0 0 0,0 0 0,0 0 0,0 0 0,-1 0 0,1 0 0,0-1 0,0 1 0,0 0 0,0-1 0,-1 1 0,1 0 0,0-1 0,0 1 0,1-2 0,-2 1 0,0-1 0,0 1 0,0 0 0,0-1 0,0 1 0,0 0 0,0-1 0,-1 1 0,1 0 0,0 0 0,-1-1 0,1 1 0,-1 0 0,0 0 0,1-1 0,-1 1 0,0 0 0,0 0 0,1 0 0,-1 0 0,0 0 0,0 0 0,0 0 0,0 0 0,0 1 0,-1-1 0,1 0 0,0 1 0,0-1 0,0 0 0,-1 1 0,1 0 0,0-1 0,0 1 0,-1 0 0,1 0 0,0-1 0,-1 1 0,1 0 0,-3 1 0,2-2 0,0 1 0,1 0 0,-1 0 0,0 0 0,0 1 0,1-1 0,-1 0 0,0 1 0,1-1 0,-1 1 0,0-1 0,1 1 0,-1 0 0,1-1 0,-1 1 0,1 0 0,-1 0 0,1 0 0,0 1 0,0-1 0,-1 0 0,1 0 0,0 1 0,0-1 0,0 0 0,0 1 0,0-1 0,1 1 0,-1 0 0,0-1 0,1 1 0,-1-1 0,1 1 0,-1 0 0,1 2 0,0-2 0,0-1 0,1 0 0,-1 1 0,0-1 0,1 0 0,-1 0 0,1 0 0,0 0 0,-1 1 0,1-1 0,0 0 0,0 0 0,-1 0 0,1 0 0,0 0 0,0-1 0,0 1 0,0 0 0,0 0 0,1-1 0,-1 1 0,0 0 0,0-1 0,0 1 0,1-1 0,-1 0 0,0 1 0,2-1 0,52 11 0,-15-3 0,-35-5 0,1-1 0,-1 1 0,1 0 0,-1 0 0,0 1 0,0-1 0,-1 1 0,1 0 0,-1 1 0,0-1 0,0 1 0,0 0 0,-1 0 0,1 0 0,-1 0 0,0 1 0,-1-1 0,3 8 0,-5-13 0,0 0 0,0 0 0,0 0 0,0 0 0,0 0 0,1 0 0,-1 1 0,0-1 0,0 0 0,0 0 0,0 0 0,0 0 0,0 0 0,0 0 0,0 0 0,0 0 0,1 0 0,-1 1 0,0-1 0,0 0 0,0 0 0,0 0 0,0 0 0,0 0 0,1 0 0,-1 0 0,0 0 0,0 0 0,0 0 0,0 0 0,0 0 0,1 0 0,-1 0 0,0 0 0,0 0 0,0 0 0,0 0 0,0 0 0,0-1 0,1 1 0,-1 0 0,0 0 0,0 0 0,0 0 0,0 0 0,0 0 0,0 0 0,0 0 0,0 0 0,1 0 0,-1-1 0,0 1 0,0 0 0,0 0 0,0 0 0,0 0 0,0 0 0,0 0 0,0-1 0,0 1 0,0 0 0,0 0 0,0 0 0,0 0 0,7-17 0,3-20 0,-7 23 0,-3 10 0,0 0 0,1 0 0,0 1 0,0-1 0,0 0 0,0 1 0,1-1 0,-1 1 0,1 0 0,3-5 0,-3 6 0,0 1 0,0 0 0,0 0 0,0 0 0,0 0 0,1 1 0,-1-1 0,0 1 0,0-1 0,1 1 0,-1 0 0,0-1 0,1 1 0,-1 0 0,0 1 0,0-1 0,1 0 0,-1 1 0,0-1 0,4 2 0,17 3 0,0-1 0,0-2 0,0 0 0,33-2 0,-50-1 0,0 1 0,0-1 0,0-1 0,0 1 0,0-1 0,-1 0 0,1 0 0,-1-1 0,11-5 0,-13 6 0,-1 0 0,0 0 0,0 0 0,0-1 0,0 1 0,0 0 0,0-1 0,0 0 0,-1 1 0,1-1 0,-1 0 0,0 0 0,0 1 0,0-1 0,0 0 0,-1 0 0,1 0 0,-1 0 0,1 0 0,-1-6 0,0 8 0,0 0 0,0-1 0,0 1 0,0 0 0,-1-1 0,1 1 0,0 0 0,0 0 0,-1-1 0,1 1 0,-1 0 0,1 0 0,-1 0 0,0-1 0,1 1 0,-1 0 0,0 0 0,0 0 0,0 0 0,0 0 0,0 0 0,0 1 0,0-1 0,0 0 0,-2-1 0,0 1 0,0 0 0,0 1 0,0-1 0,0 0 0,0 1 0,0 0 0,0 0 0,0 0 0,0 0 0,0 0 0,-3 1 0,-1 0 0,-1 1 0,1 0 0,0 0 0,0 1 0,0 0 0,0 0 0,0 0 0,-10 8 0,10-5 0,1 0 0,0 1 0,1-1 0,-10 15 0,13-18 0,0 0 0,1-1 0,-1 1 0,1 0 0,0 0 0,0 1 0,0-1 0,0 0 0,1 0 0,-1 0 0,1 1 0,0-1 0,0 0 0,0 0 0,0 1 0,1 4 0,0-7 0,-1 1 0,1-1 0,0 0 0,0 0 0,0 0 0,0 0 0,0 0 0,0 0 0,0 0 0,0 0 0,0 0 0,0 0 0,1 0 0,-1-1 0,0 1 0,0 0 0,1-1 0,-1 1 0,1-1 0,-1 0 0,0 1 0,1-1 0,-1 0 0,2 0 0,42 2 0,-34-3 0,49-2 0,-37 2 0,0 0 0,26 2 0,-48-1 0,0 0 0,0 0 0,-1 0 0,1 1 0,0-1 0,0 0 0,-1 0 0,1 1 0,0-1 0,-1 0 0,1 1 0,0-1 0,-1 0 0,1 1 0,0-1 0,-1 1 0,1-1 0,-1 1 0,1 0 0,-1-1 0,1 1 0,-1-1 0,0 1 0,1 0 0,-1-1 0,0 1 0,1 0 0,-1 1 0,1 23 0,-2-23 0,1 0 0,-1-1 0,1 1 0,0-1 0,0 1 0,0 0 0,0-1 0,0 1 0,0 0 0,1-1 0,-1 1 0,0 0 0,1-1 0,0 1 0,-1-1 0,1 1 0,0-1 0,-1 1 0,2 1 0,-1-3 0,-1 1 0,1-1 0,-1 0 0,1 1 0,-1-1 0,1 0 0,-1 0 0,1 1 0,-1-1 0,1 0 0,0 0 0,-1 0 0,1 0 0,-1 0 0,1 0 0,-1 0 0,1 0 0,0 0 0,-1 0 0,1 0 0,-1 0 0,1 0 0,-1 0 0,1 0 0,0-1 0,-1 1 0,1 0 0,-1 0 0,1-1 0,0 0 0,13-18 0,3-28 0,-17 44 0,24-131 0,-23 133 0,-1 0 0,0 1 0,1-1 0,0 0 0,-1 0 0,1 0 0,-1 1 0,1-1 0,0 0 0,0 1 0,-1-1 0,1 0 0,0 1 0,0-1 0,0 1 0,0-1 0,-1 1 0,1 0 0,0-1 0,0 1 0,0 0 0,0 0 0,0 0 0,0-1 0,0 1 0,0 0 0,0 0 0,0 0 0,0 1 0,0-1 0,1 0 0,38 8 0,-29-5 0,29 2-834,-12-5-2587,11 0-5681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0.231"/>
    </inkml:context>
    <inkml:brush xml:id="br0">
      <inkml:brushProperty name="width" value="0.025" units="cm"/>
      <inkml:brushProperty name="height" value="0.025" units="cm"/>
    </inkml:brush>
  </inkml:definitions>
  <inkml:trace contextRef="#ctx0" brushRef="#br0">62 85 16143,'5'-21'3252,"-2"8"3138,-2 29-4218,-3 8-1862,-1 1-1,-1-1 0,-1 0 1,-1 0-1,-10 27 1,6-20 626,1 0 1,-5 36-1,14-66-929,-1 0 0,1 0-1,0 0 1,0 0 0,0 0 0,0 0 0,0 0 0,0 0 0,0 0-1,0 0 1,0 0 0,0 0 0,0 0 0,1 0 0,-1 0 0,1 0 0,-1 0-1,0 0 1,1 0 0,0 1 0,0-2-6,0 1 1,-1-1-1,1 0 1,-1 0-1,1 0 1,0 0-1,-1 0 1,1 0-1,0 0 1,-1 0-1,1 0 1,0 0-1,-1 0 1,1 0-1,-1 0 1,1-1-1,0 1 1,-1 0-1,1 0 1,-1-1-1,1 1 1,-1 0-1,2-1 1,32-31-38,-21 16 36,-2-1 0,0-1 0,-1 0 0,0 0 0,-2-1 0,0 0 0,-1 0 0,-1-1 0,-1 0 0,-1 0 0,0-1 0,-2 1 0,0-1 0,-1 1 0,-3-26 0,2 44 0,0 1 0,0 0 0,0-1 0,0 1 0,0 0 0,-1 0 0,1-1 0,0 1 0,-1 0 0,1 0 0,-1-1 0,1 1 0,-1 0 0,1 0 0,-3-2 0,3 3 0,0 0 0,-1-1 0,1 1 0,-1 0 0,1 0 0,0 0 0,-1 0 0,1 0 0,-1 0 0,1 0 0,-1 0 0,1 0 0,0 0 0,-1 0 0,1 0 0,-1 0 0,1 1 0,0-1 0,-1 0 0,1 0 0,-1 0 0,1 0 0,0 1 0,-1-1 0,1 0 0,0 0 0,-1 1 0,1-1 0,-1 1 0,-2 2 0,0 1 0,1-1 0,-1 1 0,0 0 0,1 0 0,0 0 0,-2 4 0,0 5 0,0 0 0,0 0 0,2 0 0,-1 0 0,2 1 0,0-1 0,0 1 0,3 24 0,-2-36 0,1 0 0,-1-1 0,0 1 0,1 0 0,-1 0 0,1 0 0,0-1 0,0 1 0,-1 0 0,1-1 0,0 1 0,0-1 0,1 1 0,-1-1 0,0 1 0,0-1 0,1 0 0,-1 1 0,1-1 0,-1 0 0,1 0 0,0 0 0,1 0 0,1 1 0,0-1 0,0 0 0,0 0 0,0-1 0,0 1 0,0-1 0,1 0 0,-1 0 0,0 0 0,5-1 0,2-1 0,-1-1 0,1 1 0,-1-2 0,0 1 0,0-2 0,0 1 0,13-9 0,-15 7 0,1 0 0,-1 0 0,0-1 0,0 0 0,-1-1 0,0 0 0,0 0 0,-1 0 0,7-12 0,-16 27 0,-7 21 0,0 0 0,2 0 0,1 1 0,1 0 0,1 0 0,-1 45 0,6-71 0,0-1 0,0 0 0,0 0 0,0 0 0,1 0 0,-1 0 0,1 1 0,-1-1 0,1 0 0,0 0 0,0 0 0,0 0 0,0 0 0,0 0 0,0-1 0,0 1 0,1 0 0,-1 0 0,4 2 0,-4-3 0,1 0 0,0-1 0,0 1 0,-1 0 0,1-1 0,0 1 0,0-1 0,0 0 0,0 0 0,0 1 0,0-1 0,0-1 0,0 1 0,0 0 0,-1 0 0,1-1 0,4 0 0,1-2 0,0 0 0,-1 0 0,1 0 0,-1-1 0,1 0 0,-1 0 0,-1-1 0,1 0 0,0 0 0,6-8 0,-4 4 0,0-1 0,-1 0 0,0 0 0,-1-1 0,0 0 0,0 0 0,-1 0 0,-1-1 0,0 1 0,0-1 0,3-23 0,-10 35 0,-4 9 0,-4 13 0,6-9-1030,2 1-1,-1-1 1,2 1 0,-1 0-1,2 0 1,0 0 0,1 21 0,4-24-3786,7-7-1761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420"/>
    </inkml:context>
    <inkml:brush xml:id="br0">
      <inkml:brushProperty name="width" value="0.025" units="cm"/>
      <inkml:brushProperty name="height" value="0.025" units="cm"/>
    </inkml:brush>
  </inkml:definitions>
  <inkml:trace contextRef="#ctx0" brushRef="#br0">92 78 14510,'0'0'8514,"-4"10"-7312,-8 28-236,2 0 0,1 0 0,1 1 1,-2 52-1,2 169 1548,23-307-1318,-13 25-1481,0 0 0,-1 0 0,-4-32 0,2 45 189,0 1 0,0-1-1,-1 1 1,0 0 0,-1-1-1,0 1 1,0 0 0,-1 1-1,0-1 1,0 1 0,-10-14-1,9 16 121,5 5 9,25 17 81,-18-15-110,-1 0-1,1 0 0,0-1 0,0 0 1,0-1-1,0 1 0,0-1 0,0-1 1,0 1-1,0-1 0,0-1 1,0 1-1,12-5 0,-8 1 30,-1 0-1,-1 0 1,1-1 0,-1 0-1,0-1 1,0 0-1,-1 0 1,9-10 0,-1-1 22,-2 0 0,0-1 0,-1-1 0,-1 0 0,-1 0 0,0-1 0,12-39 0,-23 60-82,0 0 1,0 0-1,0 0 1,-1 0-1,1 0 1,0 0-1,0 0 1,0-1 0,0 1-1,0 0 1,0 0-1,0 0 1,0 0-1,-1 0 1,1 0-1,0 0 1,0 0-1,0 0 1,0 0-1,0-1 1,0 1-1,0 0 1,0 0 0,0 0-1,-14 24-98,-17 37 271,16-27 102,2 1 1,2 1-1,1 0 0,2 0 0,1 1 1,2 0-1,0 71 0,4-108-248,1 1 0,0 0 0,0 0 0,0 0 0,-1 0 0,1 0 0,0 0 0,0 0 0,0 0 0,1 0 0,-1 0 0,0 0 0,0 0 0,0-1 0,1 1 0,-1 0 0,1 0 0,-1 0 0,0 0 0,1-1 0,-1 1 0,1 0 0,0 0 0,-1-1 0,1 1 0,0 0 0,-1-1 0,1 1 0,0-1 0,0 1 0,-1-1 0,1 1 0,0-1 0,0 1 0,0-1 0,0 0 0,0 1 0,0-1 0,0 0 0,-1 0 0,1 0 0,0 0 0,0 0 0,0 0 0,0 0 0,0 0 0,0 0 0,0 0 0,1-1 0,1 0 0,0 0 0,-1-1 0,1 1 0,0-1 0,-1 1 0,1-1 0,-1 0 0,0 0 0,0 0 0,1 0 0,-1-1 0,-1 1 0,1 0 0,2-4 0,2-8 0,0 0 0,-1 0 0,-1-1 0,0 1 0,-1-1 0,0 0 0,-2 0 0,1 0 0,-2 0 0,0 0 0,-3-24 0,3 38 0,0 1 0,0-1 0,0 1 0,0-1 0,0 1 0,0-1 0,0 1 0,0-1 0,0 0 0,-1 1 0,1-1 0,0 1 0,0-1 0,0 1 0,-1-1 0,1 1 0,0-1 0,0 1 0,-1-1 0,1 1 0,0-1 0,-1 1 0,1 0 0,-1-1 0,1 1 0,-1-1 0,1 1 0,-1 0 0,1 0 0,-1-1 0,1 1 0,-1 0 0,1 0 0,-1-1 0,1 1 0,-1 0 0,1 0 0,-1 0 0,0 0 0,1 0 0,-1 0 0,1 0 0,-1 0 0,1 0 0,-1 0 0,0 0 0,1 1 0,-1-1 0,1 0 0,-1 0 0,1 0 0,-1 1 0,-1 0 0,1 0 0,-1 0 0,1 1 0,0-1 0,-1 0 0,1 0 0,0 1 0,0-1 0,0 1 0,0-1 0,0 1 0,0 0 0,1-1 0,-1 1 0,0 2 0,0 0 0,0-1 0,0 1 0,0 0 0,1 0 0,0 0 0,0-1 0,0 1 0,0 0 0,1 0 0,-1-1 0,1 1 0,0 0 0,0-1 0,0 1 0,1 0 0,-1-1 0,1 0 0,4 6 0,-3-6 0,0 0 0,1-1 0,-1 1 0,1-1 0,-1 0 0,1 0 0,0 0 0,0-1 0,0 1 0,0-1 0,0 0 0,0 0 0,0 0 0,0-1 0,1 0 0,7 0 0,3 0 0,0-1 0,0-1 0,0 0 0,0-1 0,0-1 0,-1 0 0,1-1 0,-1-1 0,0 0 0,-1 0 0,0-2 0,0 0 0,0 0 0,-1-1 0,0-1 0,-1 0 0,0 0 0,0-1 0,-1-1 0,-1 1 0,0-2 0,-1 1 0,0-1 0,8-19 0,-15 29 0,0-1 0,0 1 0,0-1 0,0 1 0,-1-1 0,0 0 0,0 1 0,0-1 0,0 1 0,0-1 0,-2-4 0,2 7 0,0 0 0,0 1 0,0-1 0,-1 0 0,1 1 0,0-1 0,0 1 0,-1-1 0,1 1 0,0-1 0,-1 1 0,1-1 0,-1 1 0,1-1 0,-1 1 0,1 0 0,-1-1 0,1 1 0,-1 0 0,1-1 0,-1 1 0,1 0 0,-1-1 0,0 1 0,0 0 0,-1 0 0,1 0 0,0 0 0,-1 1 0,1-1 0,-1 1 0,1-1 0,-1 1 0,1-1 0,0 1 0,0 0 0,-1-1 0,1 1 0,0 0 0,0 0 0,0 0 0,-2 2 0,-9 9 0,-1 1 0,2 1 0,0 0 0,0 1 0,-15 30 0,20-34 0,0 1 0,1 1 0,0-1 0,1 1 0,0 0 0,1 0 0,1 0 0,-2 20 0,4-32 0,0 1 0,0 0 0,0 0 0,0-1 0,1 1 0,-1 0 0,1-1 0,-1 1 0,1-1 0,-1 1 0,1-1 0,0 1 0,0-1 0,0 1 0,0-1 0,0 0 0,0 1 0,0-1 0,0 0 0,1 0 0,-1 0 0,0 0 0,2 1 0,1 0 0,0 0 0,0-1 0,0 1 0,0-1 0,0 0 0,0 0 0,0-1 0,0 1 0,6-1 0,2 0 0,-1 0 0,1-2 0,-1 1 0,1-1 0,-1-1 0,16-5 0,-7-2 0,0 0 0,-1-1 0,0-1 0,-1 0 0,0-2 0,-1 0 0,28-30 0,-25 21 0,-1-1 0,0-1 0,-2-1 0,-1 0 0,13-31 0,-25 49 0,0 0 0,-1 0 0,0-1 0,-1 1 0,0-1 0,0 1 0,-1-1 0,0 0 0,0 0 0,-1-12 0,0 20 0,-1 0 0,1 0 0,0 0 0,-1 0 0,1 0 0,-1-1 0,1 1 0,-1 0 0,1 0 0,-1 1 0,0-1 0,0 0 0,1 0 0,-1 0 0,0 0 0,0 1 0,0-1 0,0 0 0,0 1 0,0-1 0,0 0 0,0 1 0,0-1 0,0 1 0,0 0 0,0-1 0,0 1 0,-1 0 0,1 0 0,0 0 0,0 0 0,0 0 0,0 0 0,-1 0 0,1 0 0,0 0 0,0 1 0,-2-1 0,-2 1 0,0 0 0,0 0 0,-1 1 0,1 0 0,0 0 0,0 0 0,-7 4 0,-3 5 0,1 0 0,1 0 0,0 2 0,0-1 0,2 2 0,-1-1 0,2 2 0,0 0 0,-9 17 0,12-19 0,0 0 0,1 1 0,1-1 0,0 1 0,1 1 0,1-1 0,0 0 0,1 1 0,0 0 0,1-1 0,2 22 0,-1-31-42,2 0 1,-1 0-1,0 0 1,1-1-1,0 1 1,0 0-1,1-1 0,-1 0 1,1 1-1,0-1 1,0 0-1,0 0 1,0-1-1,1 1 0,0-1 1,-1 0-1,1 0 1,1 0-1,-1 0 1,0-1-1,1 1 0,-1-1 1,1 0-1,-1-1 1,1 1-1,0-1 0,0 0 1,0 0-1,0 0 1,0-1-1,0 0 1,7 0-1,-11 0-119,5-2-3959,-5-4-1432,-3-9-4831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791"/>
    </inkml:context>
    <inkml:brush xml:id="br0">
      <inkml:brushProperty name="width" value="0.025" units="cm"/>
      <inkml:brushProperty name="height" value="0.025" units="cm"/>
    </inkml:brush>
  </inkml:definitions>
  <inkml:trace contextRef="#ctx0" brushRef="#br0">3 6 17585,'-2'-4'2562,"2"2"-32,19 2-1601,7 0-833,3 0-2786,0 0-8361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4.272"/>
    </inkml:context>
    <inkml:brush xml:id="br0">
      <inkml:brushProperty name="width" value="0.025" units="cm"/>
      <inkml:brushProperty name="height" value="0.025" units="cm"/>
    </inkml:brush>
  </inkml:definitions>
  <inkml:trace contextRef="#ctx0" brushRef="#br0">41 266 10762,'0'0'19480,"-1"7"-18973,-15 46 48,11-43-396,1 1 0,1 0 0,0-1 0,0 1 0,1 1 0,0-1 0,1 0 0,1 22 0,0-32-158,1 0 0,-1 0 0,1 0 1,0 0-1,-1 0 0,1 0 0,0 0 0,-1-1 0,1 1 0,0 0 1,0 0-1,0-1 0,0 1 0,0-1 0,0 1 0,0-1 0,0 1 1,0-1-1,0 1 0,0-1 0,0 0 0,0 0 0,0 0 0,0 1 1,1-1-1,-1 0 0,0 0 0,0 0 0,0-1 0,0 1 0,0 0 1,0 0-1,0-1 0,2 0 0,40-12-9,-30 7 8,0-2 0,-1 0 0,0 0 0,0-1 0,-1-1 0,0 0 0,0 0 0,-1-1 0,0 0 0,-1-1 0,-1 0 0,0 0 0,9-21 0,-16 29 0,-3 6 0,-8 12 0,-11 23 0,17-27 0,1 0 0,0 1 0,0-1 0,1 1 0,0-1 0,0 17 0,2-25 0,0 0 0,0 1 0,0-1 0,0 0 0,0 0 0,0 0 0,1 1 0,-1-1 0,1 0 0,-1 0 0,1 0 0,0 0 0,0 0 0,0 0 0,0 0 0,0 0 0,0 0 0,1 0 0,-1-1 0,1 1 0,-1 0 0,1-1 0,-1 0 0,1 1 0,0-1 0,0 0 0,0 0 0,0 0 0,0 0 0,0 0 0,0 0 0,0 0 0,0-1 0,0 1 0,0-1 0,4 1 0,1-1 0,0-1 0,0 0 0,0 0 0,0 0 0,0-1 0,0 0 0,0 0 0,0-1 0,-1 1 0,1-2 0,-1 1 0,0-1 0,0 0 0,0 0 0,-1 0 0,1-1 0,-1 0 0,8-9 0,-8 8 0,-1 0 0,1 0 0,-1 0 0,0 0 0,0-1 0,-1 0 0,0 0 0,0 0 0,-1 0 0,0 0 0,0 0 0,-1 0 0,1-1 0,-2 1 0,1-1 0,-1 1 0,0-1 0,-1-7 0,0 14 0,1 1 0,0-1 0,0 1 0,0-1 0,0 1 0,0-1 0,0 1 0,-1-1 0,1 1 0,0-1 0,-1 1 0,1-1 0,0 1 0,-1 0 0,1-1 0,0 1 0,-1-1 0,1 1 0,-1 0 0,1-1 0,0 1 0,-1 0 0,1 0 0,-1-1 0,1 1 0,-1 0 0,1 0 0,-1 0 0,1 0 0,-1 0 0,0-1 0,1 1 0,-1 0 0,1 0 0,-1 0 0,1 1 0,-1-1 0,1 0 0,-1 0 0,1 0 0,-1 0 0,1 0 0,-1 0 0,1 1 0,-1-1 0,1 0 0,-1 1 0,1-1 0,-1 0 0,1 1 0,0-1 0,-1 0 0,1 1 0,-1-1 0,1 1 0,-2 1 0,0-1 0,0 1 0,0 0 0,0-1 0,0 1 0,1 0 0,-1 0 0,1 0 0,-1 1 0,1-1 0,-1 3 0,1-2 0,0-1 0,0 1 0,0 0 0,1-1 0,-1 1 0,1 0 0,0 0 0,0-1 0,0 1 0,0 0 0,0 0 0,1-1 0,-1 1 0,1 0 0,-1-1 0,1 1 0,0 0 0,0-1 0,1 1 0,-1-1 0,0 0 0,1 1 0,0-1 0,-1 0 0,1 0 0,0 0 0,0 0 0,0 0 0,0 0 0,0-1 0,1 1 0,-1-1 0,4 2 0,3 0 0,1 0 0,0 0 0,0-2 0,0 1 0,0-1 0,1 0 0,18-2 0,-23 0 0,-1 0 0,1 0 0,-1 0 0,1-1 0,-1 1 0,0-1 0,0-1 0,0 1 0,0-1 0,0 0 0,0 0 0,-1 0 0,0 0 0,1-1 0,-1 0 0,4-5 0,-5 6 0,0-1 0,0 0 0,-1 1 0,1-1 0,-1 0 0,0 0 0,0 0 0,0-1 0,0 1 0,-1 0 0,0-1 0,0 1 0,0-1 0,0 1 0,-1-1 0,0 1 0,0-1 0,0 1 0,0-1 0,-2-5 0,2 9 0,-1 0 0,0 0 0,1 1 0,-1-1 0,1 0 0,-1 1 0,0-1 0,1 1 0,-1-1 0,0 1 0,0-1 0,1 1 0,-1-1 0,0 1 0,0 0 0,0-1 0,0 1 0,0 0 0,1 0 0,-1 0 0,0 0 0,0 0 0,0 0 0,0 0 0,0 0 0,0 0 0,0 0 0,1 0 0,-1 0 0,0 1 0,0-1 0,0 0 0,0 1 0,1-1 0,-1 1 0,-1 0 0,-31 15 0,24-9 0,0 0 0,0 1 0,0 1 0,-7 9 0,14-16 0,1 0 0,-1 0 0,0 0 0,1 0 0,-1 1 0,1-1 0,0 0 0,-1 1 0,1-1 0,0 1 0,1-1 0,-1 1 0,0 0 0,1-1 0,0 1 0,-1 0 0,1-1 0,0 1 0,0 0 0,1-1 0,-1 1 0,0 0 0,1-1 0,1 4 0,-1-5 0,0 0 0,0 1 0,0-1 0,1 0 0,-1 0 0,0-1 0,1 1 0,-1 0 0,1 0 0,-1-1 0,1 1 0,-1-1 0,1 1 0,-1-1 0,1 0 0,-1 1 0,1-1 0,3 0 0,37 0 0,-29-1 0,13 0 0,28 0 0,-51 1 0,-1 0 0,1 0 0,0 0 0,0 1 0,0 0 0,0-1 0,0 1 0,-1 0 0,1 0 0,0 1 0,-1-1 0,1 1 0,3 2 0,-5-3 0,-1-1 0,1 1 0,-1 0 0,1-1 0,-1 1 0,1 0 0,-1 0 0,1 0 0,-1 0 0,0-1 0,0 1 0,1 0 0,-1 0 0,0 0 0,0 0 0,0 0 0,0 0 0,0 0 0,0 0 0,0-1 0,0 1 0,0 0 0,-1 0 0,1 1 0,-1 0 0,1-1 0,0 0 0,-1 0 0,1 1 0,0-1 0,0 0 0,0 1 0,0-1 0,0 0 0,1 1 0,-1-1 0,0 0 0,1 0 0,-1 1 0,0-1 0,1 0 0,0 2 0,0-3 0,-1-1 0,1 1 0,-1 0 0,0 0 0,1 0 0,-1 0 0,1 0 0,-1-1 0,1 1 0,-1 0 0,0 0 0,1-1 0,-1 1 0,0 0 0,1 0 0,-1-1 0,0 1 0,1 0 0,-1-1 0,0 1 0,0-1 0,1 1 0,-1 0 0,0-1 0,0 1 0,0-1 0,0 1 0,1-1 0,-1 1 0,0-1 0,0 1 0,0-1 0,7-18 0,4-20 0,-8 22 0,2 1 0,-1-1 0,2 1 0,0 1 0,1-1 0,1 1 0,9-15 0,-15 28-15,0 1-1,0-1 1,1 0 0,-1 1-1,0-1 1,0 1 0,1 0 0,-1 0-1,0 0 1,1 0 0,-1 0-1,1 1 1,0-1 0,-1 1-1,1 0 1,2-1 0,52 2-620,-21 0 51,-26-2 325,0 0 0,0-1-1,-1-1 1,1 0 0,0 0-1,-1 0 1,0-1 0,0-1-1,0 0 1,0 0 0,-1 0-1,1-1 1,-2-1 0,1 1-1,-1-1 1,13-16 0,-15 17 296,0-1 0,0 0 0,-1-1-1,0 1 1,-1 0 0,0-1 0,0 0 0,0 0 0,-1 0 0,0 0 0,-1 0 0,0-1 0,1-9 0,-2 17 10,0 1 0,0-1 0,0 0 0,0 1 1,0-1-1,0 0 0,0 1 0,0-1 1,0 0-1,0 1 0,0-1 0,0 1 1,0-1-1,0 0 0,-1 1 0,1-1 0,0 0 1,0 1-1,-1-1 0,1 1 0,-1-1 1,1 1-1,0-1 0,-1 1 0,1-1 0,-1 1 1,1-1-1,-1 1 0,1-1 0,-2 1 1,-15 9 567,-13 31-185,17-9-243,1 0 1,2 1 0,1 1 0,1-1 0,2 1 0,1 1-1,2-1 1,1 1 0,2-1 0,5 45 0,-5-75-253,1 0 1,0 1 0,-1-1 0,1 0-1,1 1 1,-1-1 0,0 0 0,1 0-1,2 3 1,-4-5-11,1 0 1,-1-1-1,1 1 0,0 0 1,-1 0-1,1-1 0,0 1 1,-1 0-1,1-1 0,0 1 1,0 0-1,0-1 0,0 0 0,0 1 1,-1-1-1,1 1 0,0-1 1,0 0-1,0 0 0,0 1 1,0-1-1,0 0 0,0 0 1,0 0-1,0 0 0,0 0 1,0 0-1,0-1 0,0 1 1,0 0-1,0 0 0,0-1 1,0 1-1,1-1 0,-1 0-172,0-1 0,0 1 0,-1 0 1,1-1-1,0 1 0,-1-1 0,1 1 0,-1-1 0,1 1 0,-1-1 0,0 1 0,1-1 0,-1 0 1,0 1-1,0-1 0,0 1 0,-1-3 0,-3-30-3279,-1 20 2598,0 1-1,-1 0 1,-1 0 0,0 0-1,-15-18 1,-49-57 3103,59 74-867,-9-7 1290,16 18-1568,1-1 1,0 0-1,0 0 1,0-1-1,1 1 1,-6-9 0,41 10 2070,70 6-2382,-44-1-675,74-6 1,-108 1-2078,0 0 0,0-2 0,32-11 0,22-13-12317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296"/>
    </inkml:context>
    <inkml:brush xml:id="br0">
      <inkml:brushProperty name="width" value="0.025" units="cm"/>
      <inkml:brushProperty name="height" value="0.025" units="cm"/>
    </inkml:brush>
  </inkml:definitions>
  <inkml:trace contextRef="#ctx0" brushRef="#br0">41 142 15599,'-5'22'13126,"-2"18"-8294,4-21-5346,1 0 0,1 1-1,0-1 1,2 1 0,2 20-1,-3-48-8268,1-9 3710,0-46-1015,-10-77 3967,3 46 9719,3 76-4193,-2 24-1745,1 12-3381,4 0-5018,7-4-5518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639"/>
    </inkml:context>
    <inkml:brush xml:id="br0">
      <inkml:brushProperty name="width" value="0.025" units="cm"/>
      <inkml:brushProperty name="height" value="0.025" units="cm"/>
    </inkml:brush>
  </inkml:definitions>
  <inkml:trace contextRef="#ctx0" brushRef="#br0">117 1 22133,'0'0'7607,"-8"0"-5573,1 0-1793,-45 2 394,49-1-627,-1-1 0,1 1-1,0 0 1,-1-1 0,1 2 0,0-1 0,0 0-1,0 1 1,0-1 0,0 1 0,0 0 0,0 0-1,0 0 1,-2 3 0,4-4-8,1-1 0,0 1 1,0-1-1,0 1 0,0-1 0,0 1 0,0-1 1,0 1-1,0-1 0,0 1 0,0-1 1,1 1-1,-1-1 0,0 0 0,0 1 0,0-1 1,0 1-1,1-1 0,-1 1 0,0-1 0,1 0 1,-1 1-1,0-1 0,0 1 0,1-1 0,-1 0 1,1 1-1,-1-1 0,0 0 0,1 0 0,-1 1 1,1-1-1,-1 0 0,1 0 0,-1 0 0,1 0 1,-1 1-1,1-1 0,-1 0 0,1 0 1,-1 0-1,1 0 0,29 8-23,-25-6 0,16 3-142,-6-2-106,0 1 0,0 1-1,-1 0 1,0 0 0,0 1 0,0 1 0,0 1 0,15 11 0,-28-18 284,1 0 1,-1 0-1,0 0 1,0 0 0,0 0-1,0 0 1,0 0 0,0 0-1,0 1 1,0-1-1,0 0 1,0 1 0,-1-1-1,1 0 1,0 1 0,-1-1-1,1 1 1,-1-1-1,0 1 1,0-1 0,1 1-1,-1 0 1,0-1 0,0 1-1,-1 2 1,0-2 40,0 0-1,0 0 1,-1-1 0,1 1 0,0-1 0,-1 1 0,1-1-1,-1 1 1,0-1 0,1 0 0,-1 0 0,0 0-1,0 0 1,0 0 0,0 0 0,-2 1 0,-9 2 220,0-1 1,0 0 0,-1 0-1,-21 0 1,20-2-275,10 0 0,-2 0 0,1 0 0,0-1 0,0 0 0,0 0 0,0-1 0,0 1 0,0-1 0,0-1 0,0 1 0,-7-3 0,13 3-37,-1 1 1,1-1-1,0 1 0,-1 0 0,1-1 1,0 1-1,-1-1 0,1 1 1,0-1-1,0 1 0,0-1 0,-1 1 1,1-1-1,0 1 0,0-1 1,0 1-1,0-1 0,0 1 0,0-1 1,0 1-1,0-1 0,0 1 0,0-1 1,0 1-1,1-1 0,-1 1 1,0-1-1,0 1 0,0-1 0,1 1 1,-1-1-1,0 1 0,0-1 1,1 1-1,-1 0 0,0-1 0,1 0 1,10-7-3897,8-3-5025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250"/>
    </inkml:context>
    <inkml:brush xml:id="br0">
      <inkml:brushProperty name="width" value="0.025" units="cm"/>
      <inkml:brushProperty name="height" value="0.025" units="cm"/>
    </inkml:brush>
  </inkml:definitions>
  <inkml:trace contextRef="#ctx0" brushRef="#br0">0 1 15567,'0'0'10751,"1"12"-8930,2 75 386,-3-43-1766,2 1 1,2 0-1,2-1 1,15 57-1,-17-90-487,10 37-514,-11-17-2656,-3-30 3016,0-1 0,0 0 1,0 1-1,-1-1 0,1 1 0,0-1 0,-1 0 0,1 1 0,0-1 1,-1 0-1,1 1 0,-1-1 0,1 0 0,0 0 0,-1 0 0,1 1 1,-1-1-1,1 0 0,-1 0 0,1 0 0,-1 0 0,1 0 0,-1 0 1,1 0-1,0 0 0,-1 0 0,1 0 0,-1 0 0,1 0 0,-1 0 1,1 0-1,-1 0 0,1 0 0,-1 0 0,0-1 0,-19-5-6154,-1-8-2390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623"/>
    </inkml:context>
    <inkml:brush xml:id="br0">
      <inkml:brushProperty name="width" value="0.025" units="cm"/>
      <inkml:brushProperty name="height" value="0.025" units="cm"/>
    </inkml:brush>
  </inkml:definitions>
  <inkml:trace contextRef="#ctx0" brushRef="#br0">32 70 7495,'0'0'9289,"-31"-58"-5990,31 50-640,5 4-257,15 4-1057,12 0-288,6 0-480,10 4-417,1 1-128,8-4-1377,-4-1-3652,1-5-9993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4.785"/>
    </inkml:context>
    <inkml:brush xml:id="br0">
      <inkml:brushProperty name="width" value="0.025" units="cm"/>
      <inkml:brushProperty name="height" value="0.025" units="cm"/>
    </inkml:brush>
  </inkml:definitions>
  <inkml:trace contextRef="#ctx0" brushRef="#br0">153 42 4004,'0'0'352,"-76"0"-64,47-6 289,5-10-1058,1-3-2914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4.743"/>
    </inkml:context>
    <inkml:brush xml:id="br0">
      <inkml:brushProperty name="width" value="0.025" units="cm"/>
      <inkml:brushProperty name="height" value="0.025" units="cm"/>
    </inkml:brush>
  </inkml:definitions>
  <inkml:trace contextRef="#ctx0" brushRef="#br0">1 0 6598,'0'0'16688,"0"9"-14451,0-7-2081,0 0 0,0 1 0,0-1 0,0 0 0,0 1 0,1-1 0,-1 0-1,1 0 1,0 1 0,-1-1 0,1 0 0,0 0 0,0 0 0,2 2 0,-1-2 1,0 0 1,1-1-1,-1 1 0,1-1 1,-1 0-1,1 0 0,-1 0 0,1 0 1,0 0-1,-1-1 0,1 1 0,0-1 1,-1 0-1,1 0 0,0 0 0,4 0 1,223 0 1854,-175 0-7482,0 0-6287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5.069"/>
    </inkml:context>
    <inkml:brush xml:id="br0">
      <inkml:brushProperty name="width" value="0.025" units="cm"/>
      <inkml:brushProperty name="height" value="0.025" units="cm"/>
    </inkml:brush>
  </inkml:definitions>
  <inkml:trace contextRef="#ctx0" brushRef="#br0">1 3 10122,'0'0'7116,"13"-1"-4997,42-1 827,69 6 0,-100-3-2471,0 2-1,0 1 1,0 1-1,-1 1 0,45 18 1,-64-23-436,0 1 0,0 0 0,-1 0 0,1 1 0,-1-1-1,1 1 1,-1 0 0,0-1 0,0 1 0,0 1 0,0-1 0,-1 0 0,1 1 0,-1-1 0,0 1 0,0 0 0,0 0-1,-1 0 1,1 0 0,1 6 0,-3-5 38,0 0 0,0-1 0,0 1-1,0 0 1,-1 0 0,0 0 0,0-1-1,0 1 1,-1 0 0,1-1 0,-1 1 0,0-1-1,0 1 1,-1-1 0,1 0 0,-1 0 0,-6 6-1,-17 21 341,-2-2-1,-42 35 1,70-64-485,-10 7-2211,4-7-6254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2.864"/>
    </inkml:context>
    <inkml:brush xml:id="br0">
      <inkml:brushProperty name="width" value="0.025" units="cm"/>
      <inkml:brushProperty name="height" value="0.025" units="cm"/>
    </inkml:brush>
  </inkml:definitions>
  <inkml:trace contextRef="#ctx0" brushRef="#br0">0 0 17392,'0'0'9796,"2"13"-8728,-1-2-864,1 1 0,1-1 0,0 0 0,0 1 0,1-1 0,1-1 0,0 1-1,0-1 1,13 18 0,10 9 735,57 56-1,-60-70-1713,37 27-1,-51-43-1523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193"/>
    </inkml:context>
    <inkml:brush xml:id="br0">
      <inkml:brushProperty name="width" value="0.025" units="cm"/>
      <inkml:brushProperty name="height" value="0.025" units="cm"/>
    </inkml:brush>
  </inkml:definitions>
  <inkml:trace contextRef="#ctx0" brushRef="#br0">0 322 14157,'0'0'12748,"49"-49"-10666,-16 18-512,2-5-641,4-1-321,2 0-351,-2 3-257,-3 4 32,-5 4-673,-6 9-608,-7 5-1057,-6 4-2339,-9 3-1665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535"/>
    </inkml:context>
    <inkml:brush xml:id="br0">
      <inkml:brushProperty name="width" value="0.025" units="cm"/>
      <inkml:brushProperty name="height" value="0.025" units="cm"/>
    </inkml:brush>
  </inkml:definitions>
  <inkml:trace contextRef="#ctx0" brushRef="#br0">1 35 18481,'0'0'11948,"57"32"-10731,-15-32-608,7 0-449,3-8-32,4-1-128,3-2-1057,-6 0-2082,-6 0-3716,-1-5-9480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0.820"/>
    </inkml:context>
    <inkml:brush xml:id="br0">
      <inkml:brushProperty name="width" value="0.025" units="cm"/>
      <inkml:brushProperty name="height" value="0.025" units="cm"/>
    </inkml:brush>
  </inkml:definitions>
  <inkml:trace contextRef="#ctx0" brushRef="#br0">40 0 17136,'0'0'8424,"-4"63"-6886,-5-36-161,1 2-768,0 1-481,1-1-32,4-2 64,3-7-96,0-6-96,7-5-352,6-9-2275,0-5-3459,3-18-12203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556"/>
    </inkml:context>
    <inkml:brush xml:id="br0">
      <inkml:brushProperty name="width" value="0.025" units="cm"/>
      <inkml:brushProperty name="height" value="0.025" units="cm"/>
    </inkml:brush>
  </inkml:definitions>
  <inkml:trace contextRef="#ctx0" brushRef="#br0">0 1 14350,'0'0'10762,"10"52"-8392,21-46-640,5-3-577,7-2-545,2-1-383,-1 0-129,0 0-32,-8 0-96,-7 0-865,-6 0-1057,-11 4-1633,-7-1-1314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883"/>
    </inkml:context>
    <inkml:brush xml:id="br0">
      <inkml:brushProperty name="width" value="0.025" units="cm"/>
      <inkml:brushProperty name="height" value="0.025" units="cm"/>
    </inkml:brush>
  </inkml:definitions>
  <inkml:trace contextRef="#ctx0" brushRef="#br0">0 12 15471,'0'0'9064,"73"47"-6533,-34-47-674,7 0-1184,0-9-545,1-1-224,-8-5-2306,-7 2-4100,-5 1-7528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187"/>
    </inkml:context>
    <inkml:brush xml:id="br0">
      <inkml:brushProperty name="width" value="0.025" units="cm"/>
      <inkml:brushProperty name="height" value="0.025" units="cm"/>
    </inkml:brush>
  </inkml:definitions>
  <inkml:trace contextRef="#ctx0" brushRef="#br0">0 1 17296,'0'0'12204,"9"10"-11617,41 47-830,85 103 1647,-91-104-4765,-3 0-4048,-40-53 2524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558"/>
    </inkml:context>
    <inkml:brush xml:id="br0">
      <inkml:brushProperty name="width" value="0.025" units="cm"/>
      <inkml:brushProperty name="height" value="0.025" units="cm"/>
    </inkml:brush>
  </inkml:definitions>
  <inkml:trace contextRef="#ctx0" brushRef="#br0">0 273 16303,'0'0'12620,"48"-45"-11627,-13 23-320,2-3-225,2-1-287,4-2-97,-4 1-32,-4 1-481,-4 4-608,-5 4-737,-11 5-1665,-7 0-1794,-6 5-3619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5.943"/>
    </inkml:context>
    <inkml:brush xml:id="br0">
      <inkml:brushProperty name="width" value="0.025" units="cm"/>
      <inkml:brushProperty name="height" value="0.025" units="cm"/>
    </inkml:brush>
  </inkml:definitions>
  <inkml:trace contextRef="#ctx0" brushRef="#br0">492 77 7847,'0'0'1282,"3"-10"341,0-3-1081,-2 9-358,0-1 1,0 1 0,0-1 0,1 1 0,0 0 0,-1 0 0,1 0 0,1 0 0,3-6 0,-6 10-170,0-1 1,0 1-1,0 0 0,0 0 1,0-1-1,0 1 0,1 0 1,-1 0-1,0 0 0,0-1 0,0 1 1,0 0-1,0 0 0,0-1 1,1 1-1,-1 0 0,0 0 1,0 0-1,0 0 0,0-1 0,1 1 1,-1 0-1,0 0 0,0 0 1,0 0-1,1 0 0,-1 0 1,0-1-1,0 1 0,1 0 1,-1 0-1,0 0 0,0 0 0,1 0 1,-1 0-1,0 0 0,0 0 1,1 0-1,-1 0 0,0 0 1,0 0-1,1 0 0,-1 1 0,0-1 1,0 0-1,1 0 0,-1 0 1,0 0-1,0 0 0,0 0 1,1 1-1,-1-1 0,0 0 0,0 0 1,0 0-1,0 0 0,1 1 1,-1-1-1,0 0 0,0 0 1,0 0-1,0 1 0,0-1 1,0 0-1,0 0 0,1 1 0,-1-1 1,0 0-1,0 1 0,2 17 89,-7 52 1329,-2-1 1,-31 130 0,17-104-1000,-55 247 253,-40 220-451,106-492 0,2 0 1,3 0-1,6 79 0,-1-146-198,0 0 1,1 0-1,0 0 0,-1 1 0,1-1 0,0 0 0,0 0 1,1 0-1,-1 0 0,1-1 0,-1 1 0,1 0 1,0 0-1,0-1 0,0 0 0,1 1 0,-1-1 1,0 0-1,1 0 0,-1 0 0,1 0 0,0 0 1,0-1-1,0 1 0,0-1 0,0 0 0,0 0 0,0 0 1,5 1-1,9 0 84,1 0 0,-1-1 1,0 0-1,27-4 0,-2 1-160,21 6 37,-1 3-1,0 3 1,0 2 0,60 21-1,69 13 41,-81-28-18,-1-5-1,2-5 1,171-10 0,327-60 73,-308 24-9,501 9 1343,-791 29-1442,-10 0 164,-2 0-109,0-1 0,0 1-1,0 0 1,0 0 0,1-1 0,-1 1 0,0 0 0,0-1 0,0 1 0,0-1-1,1 1 1,-1-1 0,0 0 0,0 1 0,1-1 0,-1 0 0,0 1 0,1-1-1,-1 0 1,1 0 0,-1 0 0,1 0 0,-1 1 0,1-3 0,-13-21 181,7-1-186,0 0 1,2 0 0,0-1 0,2 1-1,1-1 1,3-41 0,-1 10-1,78-1023-158,-70 906-97,-10 172 201,1-1 0,-1 1 0,0-1 1,0 1-1,0 0 0,0-1 0,0 1 0,0 0 1,-1 0-1,1-1 0,-1 1 0,0 0 0,1 0 1,-1 1-1,0-1 0,0 0 0,0 1 1,-3-2-1,-48-30-77,34 23 111,-21-12-44,0 3 0,-2 1 0,0 2 0,-1 1 0,0 3-1,-1 1 1,0 3 0,-63-5 0,-43 6-30,-174 14-1,279-5 45,-354 19 139,-276 9-95,558-29-16,-808 46-92,906-44 68,-20 2-1144,-50 0 1,85-5 524,-1 0 0,1 0 1,-1 0-1,1-1 0,0 0 0,-1 0 1,1 0-1,-6-2 0,7 1-666,0 0-1,0-1 1,1 1-1,-1-1 1,0 0-1,1 1 1,0-1 0,-4-6-1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885"/>
    </inkml:context>
    <inkml:brush xml:id="br0">
      <inkml:brushProperty name="width" value="0.025" units="cm"/>
      <inkml:brushProperty name="height" value="0.025" units="cm"/>
    </inkml:brush>
  </inkml:definitions>
  <inkml:trace contextRef="#ctx0" brushRef="#br0">0 9 11979,'0'0'15247,"38"55"-13646,4-51-320,9-4-640,8 0-481,1-1-64,2-12-928,-3-4-1731,-5 0-3715,-6-2-6598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5.741"/>
    </inkml:context>
    <inkml:brush xml:id="br0">
      <inkml:brushProperty name="width" value="0.025" units="cm"/>
      <inkml:brushProperty name="height" value="0.025" units="cm"/>
    </inkml:brush>
  </inkml:definitions>
  <inkml:trace contextRef="#ctx0" brushRef="#br0">35 126 4004,'0'0'934,"9"-8"481,14-12 448,30-26 4607,-46 40-4336,0-1-1,-1 0 1,0 0-1,-1 0 1,6-10 1580,-14 17-3583,-1 1 0,0 0 0,0 0 0,1 0 0,-1 0 0,1 1 0,-1 0 0,1-1 0,-1 1 0,1 1 0,0-1 0,0 0 0,0 1 0,-4 4 0,-37 44-323,38-44 308,-3 5-34,1 0 0,0 0 0,-11 25 0,16-32-46,1-1 0,1 1 0,-1 0-1,1-1 1,0 1 0,0 0 0,0 0 0,1 0 0,-1 0 0,1 0 0,0-1 0,1 1 0,-1 0 0,1 0 0,2 7-1,-2-10-28,1 0-1,-1 0 1,1-1-1,0 1 1,-1 0-1,1 0 1,0-1-1,0 1 1,0-1-1,0 0 1,1 1-1,-1-1 1,0 0-1,0 0 1,1 0-1,-1-1 1,0 1-1,1-1 1,-1 1-1,1-1 1,-1 0-1,1 0 1,2 0-1,6 1 34,-1-2-1,0 1 0,0-1 1,15-3-1,-10-1-36,-1-1 0,1 0 0,-1 0 0,0-2 0,0 0 0,-1 0 0,0-1 0,-1-1 0,0 0 0,0-1 0,-1 0 0,0-1 0,-1 0 0,-1 0 0,10-17 0,-23 40-25,-1-1 0,2 1-1,0 0 1,0 0 0,1 0 0,0 0 0,1 1 0,0-1 0,1 12-1,0-18-71,1 0-1,-1 0 0,1 0 1,0-1-1,0 1 0,1 0 0,-1-1 1,1 1-1,0-1 0,0 0 1,1 1-1,-1-1 0,6 6 0,-6-8-169,1 0-1,-1 1 0,1-1 1,0 0-1,0-1 0,0 1 1,0 0-1,0-1 0,0 0 1,0 1-1,0-1 0,1 0 1,3 0-1,30 2-5404,0-3-3978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192"/>
    </inkml:context>
    <inkml:brush xml:id="br0">
      <inkml:brushProperty name="width" value="0.025" units="cm"/>
      <inkml:brushProperty name="height" value="0.025" units="cm"/>
    </inkml:brush>
  </inkml:definitions>
  <inkml:trace contextRef="#ctx0" brushRef="#br0">0 0 12812,'0'0'13613,"10"62"-12140,1-37-480,2 4-416,-1-1-129,1 0 97,3-1-321,-2-3-160,0-1 0,-4-5-352,3-3-833,-2-5-1442,-7-5-1729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532"/>
    </inkml:context>
    <inkml:brush xml:id="br0">
      <inkml:brushProperty name="width" value="0.025" units="cm"/>
      <inkml:brushProperty name="height" value="0.025" units="cm"/>
    </inkml:brush>
  </inkml:definitions>
  <inkml:trace contextRef="#ctx0" brushRef="#br0">1 242 10346,'0'0'19090,"80"-61"-18033,-39 36-577,4 0-191,-2-2-161,1 1-64,-5 0-160,-7 9-737,-7 3-961,-6 4-1249,-12 5-1377,-6 0-3107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891"/>
    </inkml:context>
    <inkml:brush xml:id="br0">
      <inkml:brushProperty name="width" value="0.025" units="cm"/>
      <inkml:brushProperty name="height" value="0.025" units="cm"/>
    </inkml:brush>
  </inkml:definitions>
  <inkml:trace contextRef="#ctx0" brushRef="#br0">0 0 17104,'0'0'11339,"75"26"-10090,-31-26-576,4 0-513,6 0-32,1 0-384,-4 0-1954,-7-4-2947,-10-3-4677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091"/>
    </inkml:context>
    <inkml:brush xml:id="br0">
      <inkml:brushProperty name="width" value="0.025" units="cm"/>
      <inkml:brushProperty name="height" value="0.025" units="cm"/>
    </inkml:brush>
  </inkml:definitions>
  <inkml:trace contextRef="#ctx0" brushRef="#br0">0 1 17585,'0'0'10442,"3"63"-9674,-3-29-576,0 5-160,0-2 33,0-3-33,0-5-97,0-3-159,0-9-64,0-5-353,0-5-928,2-6-994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419"/>
    </inkml:context>
    <inkml:brush xml:id="br0">
      <inkml:brushProperty name="width" value="0.025" units="cm"/>
      <inkml:brushProperty name="height" value="0.025" units="cm"/>
    </inkml:brush>
  </inkml:definitions>
  <inkml:trace contextRef="#ctx0" brushRef="#br0">1 34 12524,'0'0'12043,"59"0"-10826,-28-2-192,5 0-768,3-1-193,2-1-545,2-1-1505,-2-3-2274,0-2-2979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761"/>
    </inkml:context>
    <inkml:brush xml:id="br0">
      <inkml:brushProperty name="width" value="0.025" units="cm"/>
      <inkml:brushProperty name="height" value="0.025" units="cm"/>
    </inkml:brush>
  </inkml:definitions>
  <inkml:trace contextRef="#ctx0" brushRef="#br0">97 0 20083,'0'0'5445,"-8"12"-3293,-1 3-1556,0 0 0,1 1 1,0 1-1,1-1 0,1 1 1,-5 22-1,4 0-368,2 0 1,2 0-1,2 59 0,1-96-228,0-1 0,0 1 0,0 0 0,0-1 0,1 1 0,-1-1 0,0 1 0,0-1 0,1 1 0,-1-1 0,1 1 0,0-1 0,-1 0 0,1 1 0,0-1 0,0 0 0,0 1 0,0-1 0,0 0 0,0 0 0,0 0 0,0 0 0,0 0 0,1 0 0,-1 0 0,0 0 0,1-1 0,-1 1 0,1 0 0,-1-1 0,0 1 0,1-1 0,-1 1 0,1-1 0,0 0 0,-1 0 0,1 0 0,-1 0 0,1 0 0,-1 0 0,1 0 0,-1 0 0,1-1 0,2 0 0,9-2 0,-1-1 0,1 0 0,-1-1 0,17-9 0,-7 4 0,-17 7 0,0 1 0,1 1 0,-1-1 0,0 1 0,1 0 0,-1 0 0,1 0 0,-1 1 0,1 0 0,-1 0 0,10 1 0,-13 0 0,0 0 0,0-1 0,0 1 0,0 0 0,0 0 0,0 0 0,-1 1 0,1-1 0,0 0 0,0 1 0,-1-1 0,1 1 0,-1 0 0,0-1 0,1 1 0,-1 0 0,0 0 0,0 0 0,0 0 0,0 0 0,0 0 0,-1 0 0,1 0 0,-1 0 0,1 1 0,-1-1 0,0 0 0,0 0 0,1 0 0,-2 4 0,1-1 0,0 0 0,0 0 0,0 0 0,-1 0 0,1 0 0,-1 0 0,-1-1 0,1 1 0,-1 0 0,0-1 0,0 1 0,0-1 0,-5 9 0,2-8 0,0 0 0,0 0 0,0-1 0,0 1 0,-1-1 0,0 0 0,0-1 0,0 1 0,-10 3 0,6-3 3,0 0-1,1-1 1,-1 0 0,0-1-1,0 0 1,0-1 0,-1 0-1,1-1 1,0 1 0,-14-3-1,21 2-5,0-1-1,0 1 0,0-1 0,0 0 1,0 0-1,0 0 0,1 0 0,-1 0 0,0-1 1,1 1-1,-1-1 0,1 1 0,-1-1 1,1 0-1,0 0 0,0 0 0,0-1 1,0 1-1,0 0 0,0-1 0,0 1 1,1-1-1,0 0 0,-1 1 0,1-1 0,0 0 1,0 0-1,0 0 0,1 0 0,-1 0 1,1 0-1,0 0 0,0 0 0,0 0 1,0 0-1,0 0 0,0 0 0,2-4 1,5-14-1973,6 4-4302,2-1-4761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8.535"/>
    </inkml:context>
    <inkml:brush xml:id="br0">
      <inkml:brushProperty name="width" value="0.025" units="cm"/>
      <inkml:brushProperty name="height" value="0.025" units="cm"/>
    </inkml:brush>
  </inkml:definitions>
  <inkml:trace contextRef="#ctx0" brushRef="#br0">46 127 13453,'0'0'18673,"0"11"-18246,-3 32-329,-17 81 0,-2 13-80,35-149-18,4-12 0,-6 0 0,-1 0 0,-2 0 0,0-1 0,-2 0 0,7-46 0,-9 28 0,-1-1 0,-5-71 0,2 115 0,0 0 0,0-1 0,0 1 0,0 0 0,0-1 0,0 1 0,0 0 0,0-1 0,0 1 0,0 0 0,0-1 0,0 1 0,0-1 0,0 1 0,0 0 0,0-1 0,0 1 0,-1 0 0,1-1 0,0 1 0,0 0 0,0 0 0,0-1 0,-1 1 0,1 0 0,0-1 0,0 1 0,-1 0 0,1 0 0,0 0 0,0-1 0,-1 1 0,1 0 0,0 0 0,-1 0 0,1 0 0,0-1 0,-1 1 0,1 0 0,0 0 0,-1 0 0,-11 12 0,-8 24 0,13-18 0,1 1 0,1 0 0,-4 28 0,8-42 0,0-1 0,0 1 0,1 0 0,-1-1 0,1 1 0,1 0 0,-1-1 0,0 1 0,1 0 0,0-1 0,0 1 0,1-1 0,-1 1 0,1-1 0,0 0 0,0 0 0,1 0 0,-1 0 0,1 0 0,4 5 0,-4-7 0,0 0 0,0 0 0,0 0 0,0-1 0,0 1 0,1-1 0,-1 0 0,1 0 0,-1 0 0,1 0 0,-1-1 0,1 1 0,0-1 0,-1 0 0,1 0 0,-1-1 0,1 1 0,-1-1 0,1 1 0,-1-1 0,1 0 0,-1 0 0,1-1 0,-1 1 0,0-1 0,0 0 0,0 1 0,0-1 0,0-1 0,5-4 0,4-2 0,-2-1 0,1 0 0,-2-1 0,1 0 0,-1-1 0,9-15 0,-4 5 0,-14 22 0,0 1 0,0-1 0,0 0 0,0 0 0,0 0 0,0 0 0,1 0 0,-1 0 0,0 0 0,0 0 0,0 1 0,0-1 0,0 0 0,0 0 0,0 0 0,0 0 0,0 0 0,0 0 0,0 0 0,0 0 0,0 0 0,1 0 0,-1 0 0,0 0 0,0 0 0,0 1 0,0-1 0,0 0 0,0 0 0,0 0 0,0 0 0,1 0 0,-1 0 0,0 0 0,0 0 0,0 0 0,0 0 0,0 0 0,0 0 0,0 0 0,0 0 0,1 0 0,-1 0 0,0-1 0,0 1 0,0 0 0,0 0 0,0 0 0,0 0 0,0 0 0,0 0 0,0 0 0,1 0 0,-1 0 0,0 0 0,0 0 0,0 0 0,0 0 0,0-1 0,0 1 0,0 0 0,0 0 0,0 0 0,0 0 0,0 0 0,0 0 0,0-1 0,-8 43 0,0-11 0,2-11 0,0 0 0,2 1 0,0-1 0,1 1 0,1 0 0,2-1 0,-1 1 0,4 22 0,-3-41 0,1-1 0,-1 1 0,1 0 0,-1-1 0,1 1 0,0-1 0,-1 1 0,1 0 0,0-1 0,0 0 0,0 1 0,0-1 0,0 0 0,1 1 0,-1-1 0,0 0 0,1 0 0,-1 0 0,0 0 0,1 0 0,-1 0 0,1-1 0,-1 1 0,1 0 0,0-1 0,-1 1 0,1-1 0,0 0 0,-1 1 0,1-1 0,0 0 0,0 0 0,-1 0 0,1 0 0,0 0 0,-1-1 0,1 1 0,0 0 0,-1-1 0,1 1 0,0-1 0,1-1 0,4 0 0,-1-1 0,1 0 0,-1 0 0,0-1 0,1 1 0,-2-2 0,1 1 0,10-10 0,-3-6 0,0-1 0,-1 0 0,-1 0 0,11-35 0,-20 51 0,-9 34-478,3-16-392,0 1 0,1-1 0,1 1 0,-2 24 1,4-35 708,0-1 0,0 0 0,0 0 0,0 0 1,1 0-1,-1 0 0,1 0 0,-1 0 0,1 0 1,0 0-1,0 0 0,0 0 0,0-1 0,0 1 1,0 0-1,0 0 0,0-1 0,1 1 0,-1-1 1,1 1-1,-1-1 0,1 0 0,0 1 0,-1-1 1,1 0-1,0 0 0,0 0 0,0 0 0,0-1 1,0 1-1,0-1 0,0 1 0,0-1 0,0 1 1,0-1-1,0 0 0,0 0 0,2 0 1,22 0-8793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9.643"/>
    </inkml:context>
    <inkml:brush xml:id="br0">
      <inkml:brushProperty name="width" value="0.025" units="cm"/>
      <inkml:brushProperty name="height" value="0.025" units="cm"/>
    </inkml:brush>
  </inkml:definitions>
  <inkml:trace contextRef="#ctx0" brushRef="#br0">53 33 18674,'0'0'2946,"-4"12"-426,-9 33-446,2 1 0,2 0 0,-4 70 0,11-77-1991,2 1 0,1-1-1,11 59 1,-5-165-83,-7 53 0,-1 1 0,0-1 0,0 1 0,-2-1 0,1 1 0,-9-22 0,15 38 0,-1-1 0,0 0 0,1 1 0,0-2 0,0 1 0,-1 0 0,1-1 0,0 1 0,0-1 0,0 0 0,1 0 0,-1-1 0,0 1 0,0-1 0,0 0 0,1 0 0,-1-1 0,0 1 0,0-1 0,8-2 0,-4 1 0,0-1 0,1 0 0,-2 0 0,1-1 0,0 0 0,-1-1 0,0 0 0,0 0 0,9-8 0,0-3 0,-2-1 0,1 0 0,-2-1 0,0-1 0,-2 0 0,0-1 0,-1 0 0,0 0 0,-2-1 0,-1 0 0,8-35 0,-36 93 0,0 18 0,-23 91 0,38-121 0,1 1 0,2-1 0,0 1 0,2 0 0,1 0 0,3 30 0,-3-54 0,1-1 0,-1 1 0,1 0 0,0 0 0,-1 0 0,1-1 0,0 1 0,0 0 0,0-1 0,0 1 0,1-1 0,-1 1 0,0-1 0,1 1 0,-1-1 0,1 0 0,-1 0 0,1 0 0,-1 0 0,1 0 0,0 0 0,0 0 0,-1-1 0,1 1 0,0-1 0,0 1 0,0-1 0,0 1 0,0-1 0,0 0 0,-1 0 0,1 0 0,0 0 0,0 0 0,0-1 0,0 1 0,0-1 0,0 1 0,0-1 0,-1 0 0,1 1 0,0-1 0,-1 0 0,1 0 0,0 0 0,-1 0 0,1-1 0,-1 1 0,1 0 0,-1-1 0,0 1 0,0 0 0,0-1 0,1 0 0,0-2 0,4-13 0,-1 0 0,-1 1 0,-1-2 0,0 1 0,-1 0 0,-1-1 0,0 1 0,-3-20 0,2 12 0,0 24 0,0 1 0,0-1 0,1 0 0,-1 0 0,0 1 0,-1-1 0,1 0 0,0 1 0,0-1 0,0 0 0,0 1 0,0-1 0,-1 0 0,1 1 0,0-1 0,-1 1 0,1-1 0,0 1 0,-1-1 0,1 0 0,-1 1 0,1-1 0,-1 1 0,1 0 0,-1-1 0,0 1 0,1 0 0,-1 0 0,1 0 0,0 0 0,-1 1 0,1-1 0,-1 0 0,1 1 0,0-1 0,-1 0 0,1 0 0,0 1 0,-1-1 0,1 1 0,0-1 0,0 0 0,-1 1 0,1-1 0,0 1 0,0-1 0,0 0 0,0 1 0,0-1 0,-1 1 0,1-1 0,0 1 0,0-1 0,0 1 0,0-1 0,0 1 0,0-1 0,0 0 0,1 1 0,-1-1 0,0 1 0,0 4 0,1-1 0,0 0 0,0 0 0,0 0 0,0 0 0,0 0 0,1 0 0,0 0 0,0 0 0,0 0 0,0-1 0,0 1 0,1-1 0,0 0 0,0 1 0,0-1 0,0-1 0,0 1 0,0 0 0,1-1 0,-1 1 0,1-1 0,0 0 0,0-1 0,0 1 0,-1 0 0,8 1 0,2 1 0,0-1 0,0 0 0,1-1 0,-1 0 0,0-1 0,1-1 0,22-1 0,-31 0 0,-1 0 0,0 0 0,0-1 0,1 1 0,-1-1 0,0 0 0,-1 0 0,1 0 0,0-1 0,-1 1 0,1-1 0,-1 0 0,0 0 0,0 0 0,0 0 0,0-1 0,0 1 0,3-6 0,-3 3 0,1-1 0,-1 1 0,0-1 0,0 0 0,-1 0 0,0 0 0,0 0 0,-1 0 0,0 0 0,0-11 0,0 17 0,-1 0 0,0 0 0,0 0 0,0 0 0,-1 0 0,1 0 0,0 0 0,0-1 0,0 1 0,-1 0 0,1 0 0,-1 1 0,1-1 0,-1 0 0,1 0 0,-1 0 0,1 0 0,-1 0 0,0 0 0,1 1 0,-1-1 0,0 0 0,0 1 0,0-1 0,1 0 0,-1 1 0,0-1 0,-2 0 0,0 0 0,0 1 0,1 0 0,-1-1 0,0 1 0,0 0 0,1 0 0,-1 1 0,0-1 0,0 0 0,1 1 0,-4 1 0,-1 0 0,0 1 0,-1-1 0,2 2 0,-1-1 0,0 1 0,1 0 0,-11 9 0,9-5 0,1 1 0,1 0 0,-1 0 0,2 1 0,-1 0 0,1 0 0,-5 16 0,7-19 0,1 0 0,0 1 0,1-1 0,0 0 0,0 0 0,0 1 0,1-1 0,0 1 0,0-1 0,1 0 0,0 1 0,3 10 0,-2-14 0,1 0 0,-1 0 0,1-1 0,0 1 0,0 0 0,0-1 0,0 0 0,0 0 0,1 0 0,0 0 0,-1 0 0,1-1 0,0 0 0,0 1 0,1-1 0,-1-1 0,0 1 0,1-1 0,-1 0 0,1 0 0,-1 0 0,1 0 0,-1-1 0,8 0 0,2 1 0,-1-1 0,1 0 0,-1-1 0,1 0 0,-1-1 0,1-1 0,15-5 0,-7-1 0,-2-2 0,1 0 0,-1-1 0,-1-1 0,0-1 0,-1-1 0,-1 0 0,23-26 0,-8 4 0,-1-1 0,50-83 0,-73 107 0,0-2 0,10-27 0,-16 38 0,0 0 0,-1 0 0,0-1 0,0 1 0,0 0 0,0-1 0,-1 1 0,0 0 0,0-1 0,-1 1 0,1-1 0,-3-7 0,2 11 0,0 0 0,0 1 0,0-1 0,0 1 0,0-1 0,-1 1 0,1-1 0,0 1 0,-1-1 0,1 1 0,-1 0 0,1 0 0,-1 0 0,0 0 0,0 0 0,1 0 0,-1 0 0,0 1 0,0-1 0,0 1 0,0-1 0,0 1 0,1 0 0,-1 0 0,0 0 0,0 0 0,0 0 0,0 0 0,0 0 0,0 1 0,0-1 0,0 0 0,0 1 0,-3 1 0,-2 0 0,1 0 0,-1 1 0,0 0 0,1 0 0,0 0 0,0 1 0,0 0 0,-7 5 0,1 4 0,1 0 0,1 1 0,0 0 0,0 1 0,2-1 0,0 2 0,0-1 0,2 1 0,0 1 0,0-1 0,2 1 0,0-1 0,1 1 0,1 1 0,0-1 0,1 0 0,3 33 0,-1-44-58,1 1 0,-1-1 0,1 0 0,1 1 1,-1-1-1,1 0 0,0 0 0,0 0 0,1-1 0,0 1 0,0-1 0,0 0 1,0 0-1,1 0 0,0-1 0,0 1 0,0-1 0,8 4 0,-3-1-571,1-2 1,-1 1-1,1-1 0,0-1 0,1 0 0,-1 0 0,1-1 0,-1 0 1,18 0-1,3-2-12739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51.180"/>
    </inkml:context>
    <inkml:brush xml:id="br0">
      <inkml:brushProperty name="width" value="0.025" units="cm"/>
      <inkml:brushProperty name="height" value="0.025" units="cm"/>
    </inkml:brush>
  </inkml:definitions>
  <inkml:trace contextRef="#ctx0" brushRef="#br0">3007 316 3748,'0'0'6245,"-2"-11"-4157,2 9-2054,-1-3 91,1 0 0,-1-1 0,-1 1 0,1 0 1,-1 0-1,0 0 0,0 0 0,0 0 0,0 0 1,-1 1-1,0-1 0,0 1 0,0 0 1,-1 0-1,0 0 0,1 0 0,-1 1 0,-5-4 1,-26-11 198,0 2 1,-1 1-1,-1 2 1,0 1-1,-65-11 1,45 10 376,-89-18-164,-1 6 0,-184-8 1,-319 20-74,595 16-454,1 2-1,0 3 1,1 2 0,0 3-1,0 1 1,1 4-1,1 1 1,1 2 0,-72 43-1,71-31 2,1 1 0,2 3-1,1 1 1,3 3 0,1 2-1,2 1 1,2 2 0,-47 72-1,32-34 178,4 2-1,-44 103 0,75-143-85,2 0 0,2 0 0,2 2 0,3 0 0,1 0 0,-3 68 0,11-72-47,1-1-1,2 1 0,2 0 0,2-1 1,1 0-1,3-1 0,2 0 0,1 0 1,2-1-1,2-1 0,38 67 1,-24-60-13,1-2 0,2-1 0,2-1 0,2-3 0,2 0 0,2-3 0,1-2 0,1-1 0,77 43 0,-70-49 21,2-2-1,1-2 1,0-3-1,2-2 1,0-3 0,1-2-1,0-3 1,1-2-1,61 2 1,-16-11 323,1-4 0,-1-4 1,135-29-1,-96 5-54,246-91 1,-329 100-278,-1-3 0,-1-2-1,-2-2 1,-1-3 0,83-66 0,-104 70 72,-1-1 1,-1-1 0,-2-2 0,-2-1 0,0-1 0,-3-1-1,-1-2 1,-2 0 0,19-44 0,-26 47-111,-1-1-1,-1-1 1,-2 1 0,-2-1 0,-1-1-1,-2 0 1,-2 0 0,-1 0-1,-2 0 1,-2 0 0,-1 0 0,-2 0-1,-1 1 1,-2 0 0,-2 0 0,-1 0-1,-2 2 1,-2-1 0,-1 2 0,-1 0-1,-25-34 1,22 39 76,-1 2-1,-2 0 0,-1 1 1,-1 1-1,-1 2 0,-1 0 1,-1 2-1,-1 1 0,-1 1 1,0 2-1,-54-23 1,58 31-227,0 0 1,-1 2-1,0 0 1,-1 2 0,1 1-1,-41 0 1,43 5-503,0 0-1,1 2 1,0 0-1,-1 2 1,2 1-1,-1 0 1,-42 19-1,-11 14-4044,4 4-4250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2.582"/>
    </inkml:context>
    <inkml:brush xml:id="br0">
      <inkml:brushProperty name="width" value="0.025" units="cm"/>
      <inkml:brushProperty name="height" value="0.025" units="cm"/>
    </inkml:brush>
  </inkml:definitions>
  <inkml:trace contextRef="#ctx0" brushRef="#br0">93 46 10730,'1'-1'12180,"14"-7"-10608,32-11 1761,-38 15-3124,1 1 1,-1 0-1,1 1 1,-1 0-1,1 0 1,0 1-1,0 0 1,0 1-1,0 0 1,13 2-1,-21-1-169,-1-1 0,0 1 0,1-1 0,-1 1 0,0-1 0,1 1 0,-1 0 0,0 0 0,0 0 0,0 0 0,0-1 0,0 1 0,0 1 0,0-1 0,0 0 0,0 0 0,0 0 0,-1 0 0,1 1 0,0-1 0,-1 0 0,1 1 0,-1-1 0,1 0 0,-1 1 0,0-1 0,0 0 0,1 1 0,-1-1 0,0 1 0,0-1 0,-1 1 0,1-1 0,0 0 0,0 1-1,-1-1 1,1 1 0,0-1 0,-1 0 0,0 2 0,-1 4 101,-1-1-1,1 0 0,-1 1 0,-1-1 1,1 0-1,-8 10 0,2-6-136,1 0 0,-2 0 0,1-1 0,-1-1-1,-1 1 1,-19 11 0,39-20-4,0 1 0,0 1 0,0 0 0,-1 0 0,1 1 0,-1 0 0,1 0 0,10 7 0,-12-7 0,-1 1 0,0 0 0,1 1 0,-2 0 0,1 0 0,0 0 0,-1 0 0,0 1 0,0 0 0,-1 0 0,0 0 0,0 1 0,0-1 0,-1 1 0,0 0 0,4 11 0,-6-13 0,0-1 0,0 1 0,0 0 0,-1 0 0,1 0 0,-1-1 0,-1 1 0,1 0 0,-1 0 0,1 0 0,-1-1 0,-1 1 0,1 0 0,-1-1 0,1 1 0,-1-1 0,-1 1 0,1-1 0,-1 0 0,1 0 0,-1 0 0,0 0 0,-1-1 0,1 1 0,0-1 0,-6 4 0,-2 1 0,-1-1 0,0 0 0,-1-1 0,0 0 0,0 0 0,0-2 0,0 0 0,-1 0 0,-22 2 0,28-4 0,0-1 0,0-1 0,0 1 0,0-1 0,-1-1 0,1 1 0,0-1 0,0-1 0,0 0 0,0 0 0,0 0 0,0-1 0,1 0 0,-1 0 0,1-1 0,0 0 0,-11-9 0,17 12-167,-1 0 0,1 0-1,0-1 1,0 1 0,0 0 0,0-1 0,0 1-1,0-1 1,0 1 0,0-1 0,1 0 0,-1 1-1,1-1 1,-1 0 0,1 1 0,-1-4 0,1 2-351,1 1 0,-1 0 1,1 0-1,-1 0 0,1 0 0,0 0 1,0 0-1,0-1 0,0 2 1,0-1-1,0 0 0,0 0 1,1 0-1,-1 1 0,1-1 0,-1 0 1,1 1-1,3-3 0,13-11-9384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3.003"/>
    </inkml:context>
    <inkml:brush xml:id="br0">
      <inkml:brushProperty name="width" value="0.025" units="cm"/>
      <inkml:brushProperty name="height" value="0.025" units="cm"/>
    </inkml:brush>
  </inkml:definitions>
  <inkml:trace contextRef="#ctx0" brushRef="#br0">180 1 18642,'0'0'8151,"9"10"-6645,1 4-1226,1 1 0,-2-1 1,0 1-1,-1 1 0,-1 0 0,0 0 1,-1 0-1,-1 1 0,5 26 0,-7-13-101,-2 0 0,-1 0 0,-1 0 0,-2 0 0,0 0 0,-3-1 0,0 1 0,-2-1 0,-1 0 0,-21 46 0,15-45-669,-2 1 0,0-2 0,-2 0 0,-1-2 0,-34 37 0,20-32-7043,1-11-7889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9.750"/>
    </inkml:context>
    <inkml:brush xml:id="br0">
      <inkml:brushProperty name="width" value="0.025" units="cm"/>
      <inkml:brushProperty name="height" value="0.025" units="cm"/>
    </inkml:brush>
  </inkml:definitions>
  <inkml:trace contextRef="#ctx0" brushRef="#br0">1 5 1634,'3'-4'-129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122"/>
    </inkml:context>
    <inkml:brush xml:id="br0">
      <inkml:brushProperty name="width" value="0.025" units="cm"/>
      <inkml:brushProperty name="height" value="0.025" units="cm"/>
    </inkml:brush>
  </inkml:definitions>
  <inkml:trace contextRef="#ctx0" brushRef="#br0">65 1 1922,'0'0'2263,"-9"4"-2412,-25 14-27,32-17 247,1 0 1,-1 0 0,1 1-1,-1-1 1,1 0 0,0 1-1,-1-1 1,1 1 0,0-1-1,0 1 1,0-1 0,0 1-1,1 0 1,-1-1 0,0 1-1,1 0 1,-1 0 0,1 0 0,-1 0-1,1 0 1,0-1 0,0 1-1,0 0 1,0 0 0,0 0-1,0 0 1,1 0 0,-1 0-1,1-1 1,-1 1 0,1 0-1,0 0 1,-1-1 0,1 1-1,2 2 1,-3-3-163,1 0-1,0 0 1,-1 0 0,1 0-1,0-1 1,0 1 0,0 0-1,-1 0 1,1-1 0,0 1-1,0-1 1,0 1-1,0-1 1,0 1 0,0-1-1,0 0 1,0 1 0,0-1-1,0 0 1,2 0 0,6-1-619,-5-3-1757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450"/>
    </inkml:context>
    <inkml:brush xml:id="br0">
      <inkml:brushProperty name="width" value="0.025" units="cm"/>
      <inkml:brushProperty name="height" value="0.025" units="cm"/>
    </inkml:brush>
  </inkml:definitions>
  <inkml:trace contextRef="#ctx0" brushRef="#br0">10 1 2915,'0'0'3171,"-9"52"-3139,9-45 0,4-3-513,3 3-1024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853"/>
    </inkml:context>
    <inkml:brush xml:id="br0">
      <inkml:brushProperty name="width" value="0.025" units="cm"/>
      <inkml:brushProperty name="height" value="0.025" units="cm"/>
    </inkml:brush>
  </inkml:definitions>
  <inkml:trace contextRef="#ctx0" brushRef="#br0">1 0 9897,'0'0'18263,"8"10"-16192,-6 2-1759,0 0 1,-1 0-1,0 0 0,-1 1 0,0-1 0,-3 13 0,1 16-68,2 128-137,0-169-115,0 0 1,0 0-1,0 0 1,0 0-1,0 1 0,-1-1 1,1 0-1,0 0 1,0 0-1,0 1 0,0-1 1,0 0-1,0 0 1,0 0-1,0 0 0,0 1 1,0-1-1,0 0 0,0 0 1,0 0-1,0 1 1,0-1-1,0 0 0,0 0 1,0 0-1,0 1 1,0-1-1,0 0 0,0 0 1,0 0-1,1 0 1,-1 1-1,0-1 0,0 0 1,0 0-1,0 0 1,0 0-1,0 0 0,1 1 1,-1-1-1,0 0 0,0 0 1,0 0-1,0 0 1,1 0-1,-1 0 0,0 0 1,0 0-1,0 0 1,1 0-1,-1 0 0,0 0 1,0 0-1,0 0 1,1 0-1,-1 0 0,0 0 1,0 0-1,0 0 1,0 0-1,1 0 0,-1 0 1,0 0-1,0 0 1,0 0-1,1 0 0,-1 0 1,0 0-1,0-1 1,7-13-2103,-7-26-8215,0 17 1095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337"/>
    </inkml:context>
    <inkml:brush xml:id="br0">
      <inkml:brushProperty name="width" value="0.025" units="cm"/>
      <inkml:brushProperty name="height" value="0.025" units="cm"/>
    </inkml:brush>
  </inkml:definitions>
  <inkml:trace contextRef="#ctx0" brushRef="#br0">0 38 14830,'0'0'15588,"10"-5"-14654,7-2-865,1 1-1,-1 1 0,1 1 0,1 0 1,-1 1-1,0 1 0,1 1 0,-1 1 1,0 0-1,1 1 0,-1 1 1,21 5-1,-28-4-31,0 0 1,0 0-1,0 1 0,-1 1 1,1 0-1,-1 0 0,0 1 1,0 0-1,13 12 1,-17-13-29,-1 1 1,0-1-1,0 1 1,0 1-1,-1-1 1,0 1 0,0-1-1,0 1 1,-1 0-1,0 1 1,-1-1 0,1 0-1,-1 1 1,-1-1-1,2 12 1,-2-8-10,-1 0 0,1 0 0,-2 0 0,1 0 0,-2 0 0,1 0 0,-1 0 0,-1 0 0,0 0 0,-1-1 0,-5 12 0,5-15 0,0 1 0,-1-1 0,0-1 0,0 1 0,-1-1 0,0 0 0,0 0 0,0 0 0,-1-1 0,0 0 0,0 0 0,0-1 0,0 0 0,-1 0 0,-11 3 0,7-2 0,0-1 0,0-1 0,0 0 0,-1 0 0,0-2 0,1 1 0,-1-2 0,0 1 0,0-2 0,0 0 0,-23-5 0,34 6-115,0 0 0,1-1 0,-1 1 0,0-1 0,0 0 0,1 1 0,-1-1 0,1 0 0,-1 0 0,1 0 0,-1 0 0,1 0 0,-1 0 0,1-1 0,0 1 0,0 0 0,-1-1 1,1 1-1,0-1 0,1 1 0,-1-1 0,0 0 0,0 1 0,1-1 0,-1 0 0,0 1 0,1-1 0,0 0 0,-1 0 0,1 1 0,0-1 0,0 0 0,0-3 0,1 3-292,1-1 0,-1 1 0,0-1 0,1 1 0,-1-1 0,1 1 1,0 0-1,0-1 0,0 1 0,0 0 0,0 0 0,0 1 0,0-1 0,1 0 0,-1 1 0,1-1 0,-1 1 0,1 0 0,-1 0 0,6-1 1,22-7-10266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790"/>
    </inkml:context>
    <inkml:brush xml:id="br0">
      <inkml:brushProperty name="width" value="0.025" units="cm"/>
      <inkml:brushProperty name="height" value="0.025" units="cm"/>
    </inkml:brush>
  </inkml:definitions>
  <inkml:trace contextRef="#ctx0" brushRef="#br0">110 43 15983,'0'0'16069,"-10"-5"-15445,6 2-591,2 2-31,0 0-1,1 0 1,-1-1-1,0 1 0,0 0 1,1 0-1,-1 1 0,0-1 1,0 0-1,0 1 0,0-1 1,0 1-1,0-1 1,0 1-1,0 0 0,-1 0 1,1 0-1,0 0 0,0 0 1,0 1-1,0-1 1,0 1-1,0-1 0,0 1 1,0 0-1,0-1 0,1 1 1,-1 0-1,0 0 1,0 1-1,1-1 0,-1 0 1,0 0-1,1 1 0,0-1 1,-1 1-1,1 0 1,0-1-1,-1 1 0,1 0 1,-1 1-1,-1 4-1,0-1 0,1 0 0,-1 1 0,1-1 0,0 1 0,1 0 0,-2 10 0,3-15 0,-1-1 0,1 1 0,0-1 0,0 1 0,0-1 0,0 1 0,0 0 0,0-1 0,1 1 0,-1-1 0,0 1 0,1-1 0,-1 1 0,1-1 0,0 0 0,-1 1 0,1-1 0,0 0 0,0 1 0,0-1 0,0 0 0,0 0 0,0 0 0,0 0 0,0 0 0,1 0 0,-1 0 0,0 0 0,0 0 0,1 0 0,-1-1 0,1 1 0,-1-1 0,1 1 0,-1-1 0,1 1 0,2-1 0,2 0 0,1 0 0,-1-1 0,1 1 0,-1-2 0,1 1 0,-1-1 0,1 1 0,-1-2 0,0 1 0,0-1 0,0 0 0,0 0 0,-1-1 0,1 1 0,-1-1 0,0 0 0,6-7 0,-3 4 0,-1-1 0,0 0 0,0-1 0,-1 0 0,0 0 0,0 0 0,-1 0 0,0-1 0,-1 0 0,3-11 0,-36 87 0,20-51 0,1 1 0,1 1 0,-8 27 0,12-33-506,1-1 0,1 1 1,0 0-1,0 11 0,1-21 396,0 0 0,0 0 1,0 0-1,0 0 0,0 0 0,0 1 1,0-1-1,0 0 0,0 0 0,0 0 0,1 0 1,-1 0-1,0 0 0,1 0 0,-1 0 1,1 0-1,-1 0 0,1 0 0,-1 0 1,1 0-1,0 0 0,0 0 0,-1-1 0,1 1 1,0 0-1,0 0 0,0-1 0,0 1 1,0-1-1,0 1 0,0-1 0,0 1 1,0-1-1,0 0 0,0 1 0,0-1 0,0 0 1,0 0-1,0 0 0,1 0 0,-1 0 1,0 0-1,0 0 0,0 0 0,0 0 1,0 0-1,0-1 0,0 1 0,0 0 0,0-1 1,2 0-1,16-11-7284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2.151"/>
    </inkml:context>
    <inkml:brush xml:id="br0">
      <inkml:brushProperty name="width" value="0.025" units="cm"/>
      <inkml:brushProperty name="height" value="0.025" units="cm"/>
    </inkml:brush>
  </inkml:definitions>
  <inkml:trace contextRef="#ctx0" brushRef="#br0">113 1 18898,'0'0'3502,"-9"9"-262,-3 3-2068,-43 44 2692,51-52-3673,0 1-1,0 0 0,0 0 0,1 0 0,0 0 0,0 1 0,0-1 0,1 1 0,0-1 0,-3 11 0,6-15-190,0 0 0,0 0 0,-1 0 0,1 0 0,0 0 0,0 0 0,0 0 0,0 0 0,0-1 0,0 1 0,0 0 0,1-1 0,-1 1 0,0-1 0,0 1 0,0-1 0,1 0 0,-1 1 0,0-1 0,0 0 0,1 0 0,-1 0 0,0 0 0,0 0 0,1 0 0,-1 0 0,2-1 0,48 0 0,-45 1 0,28-4 0,-23 3 0,0-1 0,0 2 0,0-1 0,0 2 0,16 1 0,-26-1 0,0-1 0,0 0 0,0 1 0,0-1 0,0 1 0,0 0 0,0-1 0,0 1 0,-1 0 0,1-1 0,0 1 0,0 0 0,-1 0 0,1 0 0,0-1 0,-1 1 0,1 0 0,-1 0 0,1 0 0,-1 0 0,0 0 0,1 0 0,-1 0 0,0 0 0,0 0 0,0 0 0,0 0 0,0 1 0,0-1 0,0 0 0,0 0 0,0 0 0,0 0 0,0 0 0,-1 0 0,1 0 0,-1 0 0,1 0 0,0 0 0,-1 0 0,1 0 0,-1 0 0,0 0 0,-26 42 0,20-36 0,0 1 0,0-1 0,-1-1 0,1 1 0,-2-1 0,1 0 0,-1-1 0,1 0 0,-1-1 0,-1 0 0,1 0 0,-1 0 0,1-2 0,-1 1 0,-15 1 0,24-4-31,1 0-1,-1 0 1,0 0-1,1-1 1,-1 1 0,1 0-1,-1 0 1,1-1 0,-1 1-1,1 0 1,-1-1-1,1 1 1,0-1 0,-1 1-1,1-1 1,-1 1 0,1 0-1,0-1 1,0 1-1,-1-1 1,1 0 0,0 1-1,0-1 1,-1 1-1,1-1 1,0 1 0,0-1-1,0 1 1,0-1 0,0 0-1,0 1 1,0-1-1,0 1 1,0-2 0,3-23-5688,6 3-5945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129"/>
    </inkml:context>
    <inkml:brush xml:id="br0">
      <inkml:brushProperty name="width" value="0.025" units="cm"/>
      <inkml:brushProperty name="height" value="0.025" units="cm"/>
    </inkml:brush>
  </inkml:definitions>
  <inkml:trace contextRef="#ctx0" brushRef="#br0">138 125 7591,'0'0'7992,"7"-9"-4501,22-31-219,-27 38-2904,-1 0-1,0 1 1,0-1-1,0 0 1,0 0-1,0 0 1,0 0-1,0 0 1,-1 0-1,1 0 0,-1-1 1,0 1-1,1 0 1,-1 0-1,0-4 1,-1 5-258,1 0 1,0 0 0,-1 0-1,1 0 1,-1 0 0,1 1-1,-1-1 1,1 0 0,-1 0 0,1 1-1,-1-1 1,0 0 0,0 1-1,1-1 1,-1 1 0,0-1-1,0 1 1,0-1 0,1 1-1,-1-1 1,0 1 0,0 0-1,0 0 1,-1-1 0,-1 1-49,-1-1 0,1 1 0,-1 0 0,1 0 1,-1 0-1,1 0 0,0 1 0,-1 0 0,1-1 1,0 1-1,-1 0 0,1 1 0,0-1 0,0 0 0,-5 4 1,-2 4-54,0 0 1,0 1-1,1 0 0,1 1 1,0 0-1,0 0 1,-11 24-1,15-27-1,0 0 0,0 1 0,1-1-1,0 1 1,0 0 0,1 0-1,0 0 1,1 0 0,0 0 0,0 1-1,1-1 1,2 14 0,-2-21-7,1-1 1,-1 0 0,1 1 0,0-1-1,0 0 1,0 0 0,0 1-1,0-1 1,0 0 0,0 0-1,0 0 1,0 0 0,0 0 0,1-1-1,-1 1 1,0 0 0,0 0-1,1-1 1,-1 1 0,1-1-1,-1 1 1,1-1 0,-1 0 0,1 0-1,-1 1 1,1-1 0,-1 0-1,1 0 1,-1 0 0,1-1-1,-1 1 1,1 0 0,-1-1 0,3 0-1,4 0-3,-1-1 0,1 0 1,-1-1-1,0 1 0,11-7 0,-5 1-90,0-1 1,-1 0 0,0-1-1,-1-1 1,0 0 0,0 0-1,-1-1 1,-1 0-1,0-1 1,0 0 0,-2-1-1,1 1 1,-2-1-1,0-1 1,-1 1 0,6-22-1,-24 79 224,9-34-42,1-1 0,0 1 0,1 0 0,-3 17 0,5-24-74,0 1-1,-1-1 0,1 1 1,0-1-1,1 1 0,-1 0 1,0-1-1,1 1 0,-1-1 1,1 0-1,0 1 0,0-1 1,0 0-1,0 1 1,0-1-1,0 0 0,1 0 1,-1 0-1,1 0 0,2 3 1,2-1 8,-1-1 1,1 0-1,0 0 1,0-1-1,0 1 1,12 2-1,-14-4-16,3 1-10,0 1 1,0-1-1,0 1 1,0 1-1,-1-1 0,8 7 1,-12-9 8,1 1 0,-1 0 0,0 0 1,0 0-1,0 0 0,-1 0 0,1 1 1,-1-1-1,1 0 0,-1 1 0,0-1 1,1 1-1,-1 0 0,-1-1 0,1 1 1,0 0-1,-1 0 0,1-1 0,-1 6 0,2-187 885,40 204-892,-37-23 0,-1-1 0,1 0 0,0 0 0,-1 0 0,1 0 0,0 0 0,0-1 0,-1 0 0,1 0 0,0-1 0,0 1 0,-1-1 0,1 0 0,0 0 0,-1 0 0,1-1 0,-1 0 0,1 0 0,-1 0 0,0 0 0,0 0 0,0-1 0,0 0 0,0 0 0,-1 0 0,4-4 0,-1 0 0,-1 0 0,1 0 0,-1 0 0,-1-1 0,0 0 0,0 0 0,0 0 0,-1 0 0,0-1 0,-1 1 0,0-1 0,0 0 0,0-11 0,-2 20 0,0 0 0,0 1 0,0-1 0,0 0 0,0 0 0,0 0 0,0 0 0,0 0 0,-1 0 0,1 0 0,0 0 0,0 1 0,0-1 0,0 0 0,0 0 0,0 0 0,-1 0 0,1 0 0,0 0 0,0 0 0,0 0 0,0 0 0,0 0 0,-1 0 0,1 0 0,0 0 0,0 0 0,0 0 0,0 0 0,0 0 0,-1 0 0,1 0 0,0 0 0,0 0 0,0-1 0,0 1 0,0 0 0,0 0 0,-1 0 0,1 0 0,0 0 0,0 0 0,0 0 0,0 0 0,0 0 0,0-1 0,0 1 0,0 0 0,0 0 0,-1 0 0,1 0 0,0 0 0,0-1 0,0 1 0,-8 11 0,-1 8 0,1-1 0,0 2 0,1-1 0,1 1 0,1 0 0,1 0 0,1 0 0,1 0 0,0 1 0,3 39 0,-1-58-195,0 0 0,1 0 0,-1 0 0,0 0 0,1 0 0,0 0 0,-1 0 0,1-1-1,0 1 1,0 0 0,0 0 0,0-1 0,0 1 0,0 0 0,1-1 0,-1 0 0,1 1 0,-1-1 0,1 0 0,-1 1 0,1-1 0,0 0 0,-1 0 0,1 0 0,2 0 0,9 1-6585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07.138"/>
    </inkml:context>
    <inkml:brush xml:id="br0">
      <inkml:brushProperty name="width" value="0.025" units="cm"/>
      <inkml:brushProperty name="height" value="0.025" units="cm"/>
    </inkml:brush>
  </inkml:definitions>
  <inkml:trace contextRef="#ctx0" brushRef="#br0">49 35 4516,'0'0'7026,"-8"0"-6183,-33 0 2445,71 14-2882,17-7 154,1-3-1,0-1 1,73-5-1,13 0-48,1216 26 1945,239 7-256,1069-34 10,-2438-8-2060,329-34 249,-528 39 1206,-24-2-2598,-3-1-2747,1-5-3589,3-4-5222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01.552"/>
    </inkml:context>
    <inkml:brush xml:id="br0">
      <inkml:brushProperty name="width" value="0.025" units="cm"/>
      <inkml:brushProperty name="height" value="0.025" units="cm"/>
    </inkml:brush>
  </inkml:definitions>
  <inkml:trace contextRef="#ctx0" brushRef="#br0">1279 6 5029,'-12'-1'5456,"-7"-2"-5090,0 2 1,0 0 0,0 2 0,0 0-1,0 1 1,0 0 0,1 2 0,-1 0-1,-22 9 1,-1 7-77,1 3 0,1 1 0,0 2 0,2 1 0,2 3 0,-51 50 1,42-30 425,1 2 0,3 1 0,-65 114 0,51-64 370,-60 164 0,-10 110-1133,-21 172-2,126-445-92,4-1 0,5 2-1,3 144 1,9-224 165,1 0-1,1 0 1,1 0-1,1-1 0,2 1 1,15 37-1,-19-52 51,2-1 0,-1 0-1,1 0 1,1-1 0,0 1-1,0-1 1,0-1 0,1 1-1,0-1 1,1 0 0,-1-1 0,1 1-1,1-2 1,-1 1 0,1-1-1,0 0 1,0-1 0,19 6-1,-10-6 56,-1-2 1,1 0-1,0-1 0,0-1 0,-1 0 0,1-1 1,0-1-1,-1-1 0,1-1 0,-1 0 0,0-1 1,0-1-1,-1-1 0,1 0 0,17-11 0,21-15 100,-2-1 1,91-78-1,-21 4-108,-6-5 1,146-181-1,-133 124 9,149-250 0,-203 287 14,68-161-1,-119 234 47,-2-1-1,-4-1 1,-2-1 0,-3-1 0,8-83 0,-20 123-96,-1 1 0,-1 0 0,-1 0 0,-1-1 0,-1 1 0,-1 0 0,-14-42 0,13 52-107,-1-1 0,-1 1 0,0 1 0,0-1 0,-2 1 0,1 1 0,-1-1 0,-1 1 1,0 1-1,-1 0 0,0 0 0,0 1 0,-21-12 0,10 9-265,-2 0 0,1 2 0,-2 0 0,1 2 0,-1 1 0,0 1-1,-1 1 1,-34-3 0,-29 3-2675,-95 7 0,117 0 392,-37 1-4999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841"/>
    </inkml:context>
    <inkml:brush xml:id="br0">
      <inkml:brushProperty name="width" value="0.025" units="cm"/>
      <inkml:brushProperty name="height" value="0.025" units="cm"/>
    </inkml:brush>
  </inkml:definitions>
  <inkml:trace contextRef="#ctx0" brushRef="#br0">84 14 18001,'0'0'9075,"1"10"-7633,-1 32-913,-1 0 1,-2 0-1,-15 74 0,-4 35-468,20-129 254,3-34 630,2-34-262,-2 36-755,0 0 1,-2 0-1,1 0 1,-1 0-1,0 1 1,-1-1-1,0 0 1,-1 1-1,0 0 1,0-1-1,-1 1 0,0 0 1,-1 1-1,-6-10 1,6 17-457,5 10 363,9 15 84,-6-20 87,1 1 0,0-1 0,0 1 0,1-1 0,-1-1 0,1 1 0,0-1 0,0 1 0,0-1 0,1-1 0,-1 1 0,1-1 0,-1 0 0,1 0 0,0-1 0,0 1 0,-1-1 0,1-1 0,0 1 0,0-1 0,0 0 0,0 0 0,0-1 0,7-1-1,-5 1 50,-1-1 0,0-1 0,0 1-1,0-1 1,-1 0 0,1-1-1,-1 1 1,1-1 0,-1-1 0,-1 1-1,1-1 1,0 0 0,-1 0-1,0-1 1,-1 0 0,1 1 0,-1-2-1,0 1 1,3-7 0,0-4 11,-1-1 1,0 1 0,-2-1 0,0 0-1,-1 0 1,0-1 0,-2 1-1,0 0 1,-2-21 0,1 38-70,0 1 0,0-1 0,0 0 0,0 1 0,1-1 0,-1 0 0,0 1 0,0-1 0,0 0 0,0 1 0,0-1 0,0 1 0,-1-1 0,1 0 0,0 1 0,0-1 0,0 0 0,-1 1 0,1-1 0,0 1 0,0-1 0,-1 1 0,1-1 0,-1 1 0,1-1 0,0 1 0,-1-1 0,1 1 0,-1-1 0,1 1 0,-1-1 0,1 1 0,-1 0 0,0-1 0,1 1 1,-1 0-1,1 0 0,-1 0 0,0-1 0,1 1 0,-1 0 0,0 0 0,1 0 0,-1 0 0,0 0 0,1 0 0,-1 0 0,1 0 0,-1 0 0,0 0 0,1 1 0,-1-1 0,0 0 0,1 0 0,-1 1 0,1-1 0,-1 0 0,1 1 0,-1-1 0,0 0 0,1 1 0,0-1 0,-1 1 0,1-1 0,-1 1 0,1-1 0,-1 1 0,-32 35-200,23-17 262,0-1 0,1 1-1,-6 21 1,12-32-39,0-1-1,1 0 1,1 1-1,-1 0 1,1-1 0,1 1-1,-1 0 1,1-1-1,0 1 1,1 0-1,3 13 1,-4-19-33,1 0-1,0 0 1,0 0-1,0 0 1,0 0-1,0 0 1,1 0 0,-1-1-1,1 1 1,-1-1-1,1 1 1,-1-1-1,1 1 1,0-1-1,0 0 1,0 0 0,0 0-1,0 0 1,2 1-1,45 8-537,-44-9 505,1-1-1,-1 1 0,0 0 0,0 0 0,0 0 1,0 1-1,0 0 0,0 0 0,0 0 0,6 4 0,-10-4 32,1 0-1,0 1 0,-1-1 0,0 1 1,1-1-1,-1 1 0,0-1 0,-1 1 1,1 0-1,0-1 0,-1 1 0,1 0 1,-1 0-1,0-1 0,0 1 1,0 0-1,0 0 0,0 0 0,-1-1 1,1 1-1,-2 3 0,-1 5-51,0 1 0,0-1 0,-9 17 0,12-27 11,-3 6-481,-1 0-1,1-1 0,-1 1 1,-10 11-1,13-17-73,-1 1 0,1-1 1,-1 1-1,0-1 0,1 0 0,-1 1 0,0-1 0,0 0 1,0 0-1,0-1 0,0 1 0,0 0 0,-4 0 0,-9 0-8021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184"/>
    </inkml:context>
    <inkml:brush xml:id="br0">
      <inkml:brushProperty name="width" value="0.025" units="cm"/>
      <inkml:brushProperty name="height" value="0.025" units="cm"/>
    </inkml:brush>
  </inkml:definitions>
  <inkml:trace contextRef="#ctx0" brushRef="#br0">0 1 20083,'0'0'4740,"48"24"-4804,-23-6-2786,-1 1-5510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572"/>
    </inkml:context>
    <inkml:brush xml:id="br0">
      <inkml:brushProperty name="width" value="0.025" units="cm"/>
      <inkml:brushProperty name="height" value="0.025" units="cm"/>
    </inkml:brush>
  </inkml:definitions>
  <inkml:trace contextRef="#ctx0" brushRef="#br0">33 0 19538,'0'0'6038,"-2"10"-3289,-6 21-1273,2-14-1076,2 0 0,0 1 0,1-1 0,0 1 0,2 0 0,0 22 1,1-38-399,0-1 1,1 0-1,-1 0 1,1 0-1,-1 0 1,1 1-1,0-1 1,-1 0-1,1 0 1,0 0-1,0 0 1,-1-1-1,1 1 1,0 0-1,0 0 1,0 0-1,0-1 1,0 1-1,1 0 1,-1-1-1,0 1 1,0-1-1,0 1 1,0-1-1,1 0 1,-1 1-1,0-1 1,0 0-1,1 0 1,-1 0-1,0 0 1,0 0-1,1 0 1,-1 0-1,0-1 1,0 1-1,0 0 1,1-1-1,-1 1 1,2-2-1,3 1 6,0-1 0,0-1 0,0 1 0,0-1-1,-1 0 1,1 0 0,5-5 0,18-21-8,-23 22 0,1 0 0,0 0 0,0 1 0,13-9 0,-21 47 0,-7-6 0,6-19 0,-1 0 0,2 0 0,-1 1 0,1-1 0,-1 10 0,3-17 0,0 0 0,0 1 0,0-1 0,-1 0 0,1 0 0,0 0 0,0 0 0,0 0 0,0 0 0,0 0 0,0-1 0,0 1 0,0 0 0,0 0 0,0-1 0,-1 1 0,1-1 0,0 1 0,0-1 0,0 1 0,0-1 0,40-28 0,34-21 0,-68 46 0,0 0 0,0 1 0,0 1 0,0-1 0,0 1 0,1 0 0,-1 0 0,0 1 0,11 0 0,-17 1 0,-1 0 0,1 0 0,0 0 0,-1 0 0,1 0 0,0 1 0,-1-1 0,1 0 0,-1 0 0,1 1 0,0-1 0,-1 0 0,1 1 0,-1-1 0,1 1 0,-1-1 0,1 1 0,-1-1 0,1 1 0,-1-1 0,0 1 0,1-1 0,-1 1 0,0 0 0,1-1 0,-1 1 0,0 0 0,0-1 0,0 1 0,3 29 0,-12 26 0,-7 7 0,16-63-17,1 0 0,-1 1 0,0-1 0,0 0 0,0 0-1,1 0 1,-1 1 0,0-1 0,0 0 0,1 0 0,-1 0 0,0 1 0,1-1 0,-1 0 0,0 0 0,1 0-1,-1 0 1,0 0 0,1 0 0,-1 0 0,0 0 0,0 0 0,1 0 0,-1 0 0,0 0 0,1 0 0,-1 0-1,0 0 1,1 0 0,-1 0 0,0 0 0,1 0 0,-1 0 0,0-1 0,1 1 0,-1 0 0,0 0 0,0 0 0,1 0-1,-1-1 1,0 1 0,0 0 0,1 0 0,-1-1 0,0 1 0,15-9-3035,6-7-3237,2-3-4596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897"/>
    </inkml:context>
    <inkml:brush xml:id="br0">
      <inkml:brushProperty name="width" value="0.025" units="cm"/>
      <inkml:brushProperty name="height" value="0.025" units="cm"/>
    </inkml:brush>
  </inkml:definitions>
  <inkml:trace contextRef="#ctx0" brushRef="#br0">46 11 20371,'0'0'10624,"3"9"-10229,10 26-182,-12-34-196,-1 0 0,1 0-1,0 1 1,0-1 0,0 0 0,0 0-1,1 0 1,-1 0 0,0 0 0,0-1-1,1 1 1,-1 0 0,0-1 0,1 1-1,-1 0 1,0-1 0,1 0-1,-1 1 1,1-1 0,-1 0 0,1 0-1,-1 0 1,1 0 0,-1 0 0,1 0-1,-1 0 1,1 0 0,-1-1 0,1 1-1,-1 0 1,0-1 0,1 1-1,-1-1 1,0 0 0,1 0 0,-1 1-1,0-1 1,0 0 0,1 0 0,-1 0-1,0 0 1,0 0 0,0 0 0,0 0-1,-1-1 1,1 1 0,0 0-1,0-1 1,-1 1 0,1 0 0,0-3-1,-1 3-19,1-1 0,-1 1-1,0-1 1,0 1-1,1-1 1,-1 1-1,0-1 1,-1 1-1,1-1 1,0 1 0,0-1-1,-1 1 1,1-1-1,-1 1 1,1-1-1,-1 1 1,1 0 0,-1-1-1,0 1 1,0 0-1,0 0 1,0-1-1,0 1 1,0 0 0,0 0-1,0 0 1,0 0-1,0 0 1,-1 0-1,1 1 1,0-1-1,-1 0 1,1 1 0,0-1-1,-1 1 1,1-1-1,-1 1 1,1-1-1,-1 1 1,1 0 0,-1 0-1,1 0 1,-4 0-1,2 0-27,-1 1-1,0-1 0,0 1 1,0 0-1,1 0 0,-1 0 1,0 0-1,1 1 0,-1-1 1,1 1-1,0 0 1,-1 0-1,1 0 0,0 0 1,0 1-1,1 0 0,-4 2 1,4-1 25,-1-1 1,1 1-1,-1 0 1,1 0-1,1 0 1,-1 0 0,0 0-1,1 1 1,0-1-1,0 0 1,0 1-1,1-1 1,0 1-1,-1-1 1,1 0 0,1 1-1,-1-1 1,2 9-1,-1-10-182,0 0 0,0 0 0,1 0-1,-1 0 1,1 0 0,-1-1 0,1 1 0,0 0-1,0-1 1,0 1 0,0-1 0,1 0 0,-1 0-1,0 0 1,1 0 0,0 0 0,-1 0 0,1-1-1,0 1 1,0-1 0,0 0 0,0 0 0,0 0-1,0 0 1,6 0 0,0 1-1027,-1-2 0,1 1 0,0-1 1,-1-1-1,1 1 0,8-3 0,22-12-6339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334"/>
    </inkml:context>
    <inkml:brush xml:id="br0">
      <inkml:brushProperty name="width" value="0.025" units="cm"/>
      <inkml:brushProperty name="height" value="0.025" units="cm"/>
    </inkml:brush>
  </inkml:definitions>
  <inkml:trace contextRef="#ctx0" brushRef="#br0">84 1 4036,'0'0'23526,"-9"12"-22063,-1 1-1161,2 1 0,-1 1-1,2 0 1,0 0 0,0 0 0,2 1 0,0 0 0,1 0 0,0 0-1,-2 28 1,5-17-153,0 49 66,1-71-210,0 0-1,1-1 1,0 1-1,0-1 1,0 1-1,0-1 0,1 1 1,-1-1-1,1 0 1,0 0-1,1 0 1,4 7-1,-7-11-4,1 1 0,-1-1 0,1 1 0,-1-1 0,1 1 0,-1-1 0,1 1 0,-1-1 0,1 1 0,0-1 0,-1 0 0,1 1 0,0-1 0,-1 0 0,1 0 0,0 0 0,-1 1 0,1-1 0,0 0 0,-1 0 0,1 0 0,0 0 0,-1 0 0,1 0 0,0 0 0,-1 0 0,1-1 0,0 1 0,-1 0 0,1 0 0,0-1 0,17-19 0,3-32 0,-21 50 0,7-20 0,-2-1 0,0 0 0,-2 0 0,1-45 0,-4 67 0,1 1 0,-1 0 0,0 0 0,0 0 0,0-1 0,0 1 0,0 0 0,1 0 0,-1-1 0,0 1 0,0 0 0,0 0 0,0-1 0,0 1 0,0 0 0,0 0 0,0-1 0,0 1 0,0 0 0,0 0 0,0-1 0,0 1 0,0 0 0,0 0 0,0-1 0,0 1 0,-1 0 0,1 0 0,0-1 0,0 1 0,0 0 0,0 0 0,0 0 0,-1-1 0,1 1 0,0 0 0,0 0 0,0 0 0,0 0 0,-1-1 0,1 1 0,0 0 0,0 0 0,-1 0 0,1 0 0,0 0 0,0 0 0,-1 0 0,1 0 0,0 0 0,0 0 0,-1 0 0,1 0 0,0 0 0,0 0 0,-1 0 0,1 0 0,0 0 0,0 0 0,-1 0 0,1 0 0,0 0 0,0 0 0,0 0 0,-1 0 0,1 0 0,0 1 0,0-1 0,-1 0 0,-9 17 0,10-14 0,-1 1 0,0 0 0,1-1 0,0 1 0,0-1 0,0 1 0,0 0 0,0-1 0,1 1 0,0-1 0,0 1 0,0-1 0,0 1 0,0-1 0,0 0 0,1 0 0,0 1 0,0-1 0,0 0 0,4 5 0,-2-5 0,0 0 0,-1-1 0,1 1 0,1-1 0,-1 0 0,0 0 0,0 0 0,1 0 0,-1-1 0,1 0 0,0 0 0,-1 0 0,1 0 0,0-1 0,9 0 0,-7 0 0,0-1 0,0 0 0,1 0 0,-1-1 0,0 1 0,0-2 0,0 1 0,0-1 0,-1 0 0,1 0 0,-1-1 0,0 0 0,11-9 0,-6 3 0,0 0 0,-1 0 0,-1-1 0,0-1 0,-1 1 0,8-15 0,-24 42 0,0 1 0,1 0 0,1 0 0,1 1 0,0 0 0,1 0 0,1 0 0,1 0 0,0 0 0,2 1 0,0-1 0,2 19 0,-2-35-58,1-1 1,-1 0-1,0 1 0,0-1 0,1 1 1,-1-1-1,1 0 0,-1 1 0,1-1 1,0 0-1,0 0 0,-1 0 1,1 1-1,0-1 0,0 0 0,0 0 1,0 0-1,0 0 0,0 0 0,1-1 1,-1 1-1,0 0 0,0 0 0,1-1 1,-1 1-1,0-1 0,1 1 1,-1-1-1,0 0 0,1 1 0,-1-1 1,1 0-1,-1 0 0,3 0 0,-2-1-293,0 1-1,1-1 0,-1 1 1,0-1-1,0 0 0,0 0 1,0 0-1,1-1 0,-2 1 1,1 0-1,0-1 0,0 1 1,0-1-1,-1 0 0,1 1 1,0-1-1,-1 0 0,0 0 1,2-4-1,13-28-12086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801"/>
    </inkml:context>
    <inkml:brush xml:id="br0">
      <inkml:brushProperty name="width" value="0.025" units="cm"/>
      <inkml:brushProperty name="height" value="0.025" units="cm"/>
    </inkml:brush>
  </inkml:definitions>
  <inkml:trace contextRef="#ctx0" brushRef="#br0">6 0 19314,'0'0'6641,"-2"9"-4468,1-6-2150,1-1 0,-1 1 1,0 0-1,1 0 0,0-1 0,-1 1 0,1 0 0,0 0 1,1-1-1,-1 1 0,0 0 0,1 0 0,0-1 1,-1 1-1,1 0 0,0-1 0,0 1 0,1-1 0,-1 1 1,0-1-1,1 1 0,0-1 0,-1 0 0,1 0 1,0 0-1,0 0 0,0 0 0,0 0 0,1-1 0,-1 1 1,0-1-1,1 1 0,-1-1 0,6 2 0,20 6-1722,38 1-18389,-47-8 18360,-1 0 4947,-17-2-2880,0 0 1,-1 0-1,1 1 0,-1-1 1,1 0-1,0 0 0,-1 0 1,1 0-1,-1 1 1,1-1-1,-1 0 0,1 0 1,-1 1-1,1-1 0,-1 0 1,1 1-1,-1-1 1,1 1-1,-1-1 0,0 1 1,1-1-1,-1 1 0,0-1 1,1 1-1,-1-1 1,0 1-1,0-1 0,1 2 1,-5 16 4575,-19 13-1522,16-25-2680,-22 22 955,28-27-1634,0 0-1,0 0 1,0 0 0,0 0 0,0 0-1,0 0 1,0 1 0,0-1 0,0 0-1,1 1 1,-1-1 0,1 0-1,-1 1 1,1-1 0,-1 1 0,1-1-1,0 1 1,0 1 0,2-2-301,1 0 0,0 0 1,0-1-1,1 1 0,-1-1 0,0 0 0,0 0 1,0 0-1,3-1 0,0 1-396,24-1-1097,63 4-1642,-84-3 3365,-1 1-1,0 1 1,0 0-1,0 0 1,0 0-1,0 1 1,0 0 0,11 7-1,-18-9 144,0-1-1,0 1 1,0 0-1,0-1 0,0 1 1,0 0-1,0 0 1,-1-1-1,1 1 1,0 0-1,0 0 1,-1 0-1,1 0 0,-1 0 1,1 0-1,-1 0 1,1 0-1,-1 1 1,1-1-1,-1 0 1,0 0-1,0 0 1,0 0-1,0 0 0,0 1 1,0-1-1,0 0 1,0 0-1,0 0 1,0 0-1,-1 1 1,1-1-1,0 0 0,-1 0 1,1 0-1,-1 0 1,1 0-1,-1 0 1,0 0-1,1 0 1,-1 0-1,0 0 1,0 0-1,0-1 0,1 1 1,-1 0-1,0-1 1,0 1-1,-1 0 1,-5 4 621,1 0 0,-1 0 0,0-1 1,0 0-1,-13 5 0,-38 7 762,54-15-1438,0 0-1,0-1 1,0 1-1,0-1 1,0 0-1,0 0 1,0 0-1,0-1 1,0 1-1,0-1 1,0 0-1,-8-3 1,11 3-179,1 1-1,-1-1 1,0 0 0,0 0 0,1 0-1,-1 1 1,1-1 0,-1 0 0,1 0-1,-1 0 1,1 0 0,-1 0 0,1 0-1,0 0 1,-1 0 0,1 0 0,0 0-1,0 0 1,0 0 0,0 0 0,0-2-1,0 1-677,0-1 0,1 0 0,-1 0-1,1 0 1,-1 0 0,1 1-1,0-1 1,0 0 0,0 1-1,1-1 1,2-4 0,15-12-9022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223"/>
    </inkml:context>
    <inkml:brush xml:id="br0">
      <inkml:brushProperty name="width" value="0.025" units="cm"/>
      <inkml:brushProperty name="height" value="0.025" units="cm"/>
    </inkml:brush>
  </inkml:definitions>
  <inkml:trace contextRef="#ctx0" brushRef="#br0">95 291 10282,'0'0'14317,"-9"6"-11466,0 1-2186,-1 1-1,1 0 1,0 0-1,-14 18 1,20-22-560,0 0 0,1 0 0,-1 0 0,1 0 0,0 0 0,0 0 0,0 0 0,1 1 0,0-1 0,-1 1-1,2-1 1,-1 1 0,0 0 0,1-1 0,0 1 0,0 0 0,0-1 0,2 10 0,-1-12-105,0-1 0,0 1 0,0 0 0,0 0 0,0-1 0,0 1 0,0-1 0,1 1 0,-1-1 0,1 1 0,-1-1 0,1 0 0,-1 0 0,1 0 0,0 0 0,0 0 0,-1 0 0,1 0 0,0 0 0,0-1 0,0 1 0,0-1 0,0 1 0,0-1 0,0 0 0,0 0 0,0 0 0,0 0 0,3-1 0,1 1 0,1 0 0,-1-1 0,0 0 0,0-1 0,0 1 0,-1-1 0,1 0 0,9-5 0,0-3 1,-1-1 0,-1 0 0,0-1 0,0 0 0,-1-1 0,-1-1 0,0 0-1,-1 0 1,15-29 0,-13 21-7,-2 0-1,0-1 0,-2 0 1,0-1-1,-1 0 0,4-33 1,-10 47-67,0-1 0,0 1 0,-1-1 0,0 1 0,-3-15 0,3 24 72,0-1 1,0 1-1,-1-1 1,1 1-1,-1-1 1,1 1-1,-1-1 0,0 1 1,0 0-1,1-1 1,-1 1-1,0 0 1,0 0-1,0 0 0,0 0 1,0 0-1,-1 0 1,1 0-1,0 0 1,0 0-1,-1 0 0,1 0 1,0 1-1,-1-1 1,1 1-1,-1-1 1,1 1-1,-1-1 0,1 1 1,-1 0-1,1 0 1,-1 0-1,1 0 1,-1 0-1,1 0 0,-1 0 1,1 0-1,-1 1 1,1-1-1,-1 1 1,1-1-1,-1 1 1,1-1-1,-1 1 0,1 0 1,-2 1-1,-5 2 26,1 1 0,0 0 0,0 0 0,0 0 0,0 1 0,1 0 0,0 1 0,0-1-1,1 1 1,0 0 0,-7 13 0,8-14-12,0 0 0,1 0-1,0 1 1,0-1 0,1 1-1,0 0 1,0 0 0,0 0-1,1 0 1,0 0 0,1 0-1,-1 0 1,1 0 0,1 0-1,0 8 1,1-11-91,-1-1 1,1 0-1,-1 0 0,1 0 0,0 0 1,0 0-1,1 0 0,-1-1 0,1 1 1,-1-1-1,1 1 0,0-1 0,0 0 1,0 0-1,5 3 0,60 24-2514,-25-11 839,-39-16 1474,0 0 1,0 0 0,0 0-1,0 1 1,-1-1 0,1 1-1,-1 0 1,0 1-1,0-1 1,0 0 0,0 1-1,0 0 1,2 5 0,5 27-3432,-9-6-4448,-1-23-2614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567"/>
    </inkml:context>
    <inkml:brush xml:id="br0">
      <inkml:brushProperty name="width" value="0.025" units="cm"/>
      <inkml:brushProperty name="height" value="0.025" units="cm"/>
    </inkml:brush>
  </inkml:definitions>
  <inkml:trace contextRef="#ctx0" brushRef="#br0">0 31 16976,'0'0'4239,"11"0"-780,88 4 703,66 0-2222,-140-9-1562,-25 5-352,1-1-1,-1 1 0,0 0 0,1 0 0,-1-1 0,1 1 0,-1 0 0,0-1 0,1 1 0,-1 0 0,0-1 0,0 1 0,1-1 1,-1 1-1,0 0 0,0-1 0,1 1 0,-1-1 0,0 1 0,0-1 0,0 1 0,0-1 0,0 1 0,0-1 0,0 1 0,0-1 0,0 0 11,-1-1 0,0 1 0,0 0 0,0 0 0,0 0 0,0 0 0,0 0 0,0 0 0,0 0 0,0 0 0,0 0 0,-1 0 0,1 0 0,0 1 0,-1-1 0,1 1 0,0-1 0,-1 1 0,1-1 0,-1 1 0,1 0 0,0 0 0,-1-1 0,1 1 0,-3 1 0,-16-4-36,0 2 0,-1 1 0,-40 4 0,56-3 0,1 0 0,-1 0 0,0 1 0,1-1 0,-1 1 0,1 0 0,0 0 0,-1 0 0,1 1 0,-6 4 0,9-6 0,-1 1 0,1 0 0,-1-1 0,1 1 0,0 0 0,-1 0 0,1 0 0,0 0 0,0 0 0,1 1 0,-1-1 0,0 0 0,1 0 0,-1 1 0,1-1 0,0 0 0,0 0 0,0 1 0,0-1 0,0 0 0,0 1 0,1 3 0,1-3-2,-1 0 0,0 0 0,1 0 0,0 0 0,-1 0 0,1-1 0,1 1 0,-1-1 0,0 1 0,0-1 0,1 0 0,-1 0 0,1 0 0,0 0 0,0 0 0,0-1 1,0 1-1,0-1 0,0 0 0,4 2 0,5 1-508,-1-1 1,1 0-1,0 0 0,17 1 1,14-3-6927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3.820"/>
    </inkml:context>
    <inkml:brush xml:id="br0">
      <inkml:brushProperty name="width" value="0.025" units="cm"/>
      <inkml:brushProperty name="height" value="0.025" units="cm"/>
    </inkml:brush>
  </inkml:definitions>
  <inkml:trace contextRef="#ctx0" brushRef="#br0">155 275 9417,'0'0'5691,"3"-12"-2024,-1 2-2741,0 3-141,0-1-1,0 1 1,-1-1-1,0 0 0,0 0 1,-1 1-1,0-1 1,-1-9-1,0 16-705,1 0-1,-1 0 1,1 0 0,-1 0-1,1 0 1,-1 0-1,1 0 1,-1 0 0,0 1-1,0-1 1,1 0-1,-1 0 1,0 1 0,0-1-1,0 0 1,0 1-1,0-1 1,0 1-1,0-1 1,0 1 0,0 0-1,0-1 1,0 1-1,0 0 1,0 0 0,0 0-1,0-1 1,-1 1-1,1 0 1,0 1-1,0-1 1,0 0 0,0 0-1,0 0 1,0 1-1,0-1 1,-2 1-1,-1 0-40,0 1-1,0-1 0,0 1 0,0-1 0,0 1 0,1 1 1,-1-1-1,-6 5 0,1 3 111,0 0 0,0 1 1,1 0-1,1 0 0,0 1 1,0 0-1,1 0 0,1 0 1,0 1-1,0 0 0,1 0 1,1 0-1,-3 25 0,6-37-137,0 0-1,0 1 1,0-1-1,0 0 0,0 1 1,0-1-1,0 1 1,1-1-1,-1 0 1,1 0-1,-1 1 0,1-1 1,-1 0-1,1 0 1,-1 1-1,1-1 0,0 0 1,0 0-1,0 0 1,0 0-1,0 0 0,0 0 1,0 0-1,2 1 1,-1-1-1,1 0 1,-1-1-1,1 1 1,-1-1-1,1 1 1,-1-1-1,1 0 1,-1 0 0,1 0-1,-1 0 1,1 0-1,3-1 1,4-2 16,-1 1 0,0-1 0,0-1 0,-1 1 0,1-2 1,12-7-1,-1-3-27,0-1 0,-1-1 1,-1-1-1,0-1 0,-2 0 1,0-1-1,-1-1 0,-1 0 1,-1-1-1,-2 0 0,0-1 1,-1 0-1,-1-1 0,-1 0 1,7-36-1,-16 50-44,-3 10 5,-4 8-38,-6 18 73,1 1 1,2 0-1,0 0 1,2 1-1,-8 35 1,11-40 13,4-14-1,-15 62 97,16-65-99,0 0 0,1-1 0,-1 1 1,1 0-1,0 0 0,1 0 0,-1-1 1,1 1-1,3 10 0,-2-15-7,-1 1 0,0 0 0,1-1 0,-1 0 0,1 1 0,0-1 0,-1 0 0,1 0 0,0 1 0,0-1 0,0-1 0,0 1 0,0 0 0,0 0 0,0-1 0,0 1 0,0-1 0,0 0 0,0 0 0,0 1 0,0-1 0,0-1 0,0 1 0,1 0 0,-1 0 0,2-1 0,6-1 0,-1 1 0,1-1 0,-1-1 0,14-4 0,-7-1 0,0 0 0,0-1 0,-1-1 0,-1 0 0,17-15 0,-24 19 0,-1 1 0,0-1 0,-1 0 0,1 0 0,-1-1 0,-1 0 0,1 0 0,-1 0 0,0 0 0,0-1 0,-1 1 0,0-1 0,2-11 0,-5 18 0,1 0 0,-1 1 0,0-1 0,0 1 0,0-1 0,0 0 0,0 1 0,0-1 0,0 0 0,0 1 0,0-1 0,0 0 0,0 1 0,0-1 0,-1 0 0,1 1 0,0-1 0,0 1 0,-1-1 0,1 0 0,0 1 0,-1-1 0,1 1 0,-1-1 0,1 1 0,0-1 0,-1 1 0,1-1 0,-1 1 0,0-1 0,-20 4 0,-21 22 0,-20 40 0,56-58 0,1-1 0,1 0 0,-1 1 0,1 0 0,1 0 0,-1 0 0,1 0 0,0 1 0,-2 10 0,5-18 0,0 1 0,0-1 0,0 1 0,1-1 0,-1 0 0,0 1 0,0-1 0,0 1 0,1-1 0,-1 0 0,0 1 0,0-1 0,1 1 0,-1-1 0,0 0 0,1 1 0,-1-1 0,0 0 0,1 0 0,-1 1 0,1-1 0,-1 0 0,0 0 0,1 0 0,-1 1 0,1-1 0,-1 0 0,1 0 0,-1 0 0,0 0 0,1 0 0,-1 0 0,1 0 0,-1 0 0,1 0 0,23 0 0,-18 0 0,16-1 0,0-1 0,26-7 0,-34 6 0,-1 0 0,1 0 0,-1 2 0,1-1 0,0 2 0,-1 0 0,1 1 0,0 0 0,18 4 0,-30-3 0,1 0 0,0-1 0,0 1 0,0 1 0,-1-1 0,1 0 0,-1 1 0,0-1 0,0 1 0,0-1 0,0 1 0,0 0 0,0 0 0,-1 0 0,0 0 0,1 0 0,-1 1 0,0-1 0,0 0 0,-1 0 0,1 1 0,-1-1 0,0 0 0,0 5 0,0-223 0,0 215 4,1 0-1,-1-1 1,0 1 0,0-1 0,1 1-1,-1 0 1,0-1 0,0 1-1,1-1 1,-1 1 0,0 0-1,1 0 1,-1-1 0,1 1 0,-1 0-1,0 0 1,1-1 0,-1 1-1,1 0 1,-1 0 0,0 0 0,1 0-1,-1-1 1,1 1 0,-1 0-1,1 0 1,-1 0 0,1 0 0,-1 0-1,1 0 1,-1 0 0,0 1-1,1-1 1,16 2-514,-16-2 387,9 2-921,35 3-8279,-10-4-3441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4.852"/>
    </inkml:context>
    <inkml:brush xml:id="br0">
      <inkml:brushProperty name="width" value="0.025" units="cm"/>
      <inkml:brushProperty name="height" value="0.025" units="cm"/>
    </inkml:brush>
  </inkml:definitions>
  <inkml:trace contextRef="#ctx0" brushRef="#br0">43 50 6854,'21'-35'7786,"-13"21"2364,-20 41-6791,1-2-3063,1 0 0,1 0 0,1 1-1,2 0 1,0 1 0,2-1 0,1 1-1,1 0 1,1 34 0,1-59-285,0-1-1,0 0 1,1 1 0,-1-1 0,0 1 0,1-1 0,-1 0 0,1 1-1,-1-1 1,1 0 0,-1 0 0,1 1 0,0-1 0,0 0-1,0 0 1,-1 0 0,1 0 0,0 0 0,0 0 0,0 0 0,1 0-1,-1-1 1,0 1 0,0 0 0,2 0 0,-1 0 17,1-1 1,0 1-1,0-1 0,-1 0 1,1 0-1,0 0 1,0 0-1,-1 0 0,1 0 1,0-1-1,-1 0 1,4 0-1,4-3 58,-1 1 1,1-2-1,-1 1 0,0-1 1,16-12-1,-6 1-45,-1-1 0,-1-1 0,0-1 0,-1-1 0,-2 0-1,0-1 1,-1 0 0,0-1 0,-2-1 0,-1 1 0,11-39 0,-33 116-41,2 0 0,-4 95 0,13-144 0,1 0 0,0 0 0,0-1 0,1 1 0,0 0 0,0 0 0,0-1 0,1 1 0,-1 0 0,4 6 0,-3-10 0,-1 0 0,1 0 0,0 0 0,0-1 0,0 1 0,-1 0 0,2-1 0,-1 1 0,0-1 0,0 0 0,0 0 0,1 0 0,-1 0 0,1 0 0,-1 0 0,0-1 0,1 1 0,-1-1 0,1 1 0,0-1 0,-1 0 0,1 0 0,-1 0 0,1-1 0,3 0 0,-1 0 0,1 0 0,-1-1 0,1 0 0,-1 0 0,0 0 0,0-1 0,0 0 0,0 0 0,0 0 0,-1 0 0,1-1 0,-1 0 0,0 0 0,0 0 0,0 0 0,-1-1 0,1 0 0,-1 1 0,3-7 0,4-6 0,-1-1 0,-1 0 0,-1 0 0,7-24 0,-9 25 0,0-1 0,-1 1 0,-1-1 0,-1 0 0,0 1 0,-1-1 0,-3-31 0,2 48 0,0 0 0,0 1 0,0-1 0,-1 0 0,1 1 0,0-1 0,0 0 0,-1 1 0,1-1 0,0 0 0,-1 1 0,1-1 0,0 1 0,-1-1 0,1 1 0,-1-1 0,1 1 0,-1-1 0,1 1 0,-1-1 0,0 1 0,1-1 0,-1 1 0,1 0 0,-1 0 0,0-1 0,1 1 0,-1 0 0,0 0 0,1 0 0,-1 0 0,0-1 0,1 1 0,-1 0 0,0 0 0,0 0 0,1 1 0,-1-1 0,0 0 0,-1 0 0,1 1 0,-1-1 0,1 1 0,-1 0 0,0-1 0,1 1 0,-1 0 0,1 0 0,0 0 0,-1 0 0,1 0 0,0 0 0,-1 1 0,1-1 0,0 0 0,-1 2 0,-12 40-2391,10 23-6674,4-43-747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3.877"/>
    </inkml:context>
    <inkml:brush xml:id="br0">
      <inkml:brushProperty name="width" value="0.025" units="cm"/>
      <inkml:brushProperty name="height" value="0.025" units="cm"/>
    </inkml:brush>
  </inkml:definitions>
  <inkml:trace contextRef="#ctx0" brushRef="#br0">1 2 3651,'197'-1'5785,"396"13"-1475,-207 16-4296,557 69 1921,-809-73-1675,30 8-70,274 16 0,860-83-1081,-980-2-185,20-2 2141,-282 38-599,-41 1 40,0 0-1,0-1 1,0 0 0,24-6 0,-33 3-463,-14 1-183,-16 1-73,-357-7-5803,240 1 256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5.694"/>
    </inkml:context>
    <inkml:brush xml:id="br0">
      <inkml:brushProperty name="width" value="0.025" units="cm"/>
      <inkml:brushProperty name="height" value="0.025" units="cm"/>
    </inkml:brush>
  </inkml:definitions>
  <inkml:trace contextRef="#ctx0" brushRef="#br0">1 379 21877,'0'0'10239,"9"-2"-9615,4-2-618,1 0-1,-1-1 1,0-1 0,-1 0-1,21-13 1,-28 17-7,-1-1 1,0 0 0,0 0-1,-1 0 1,1-1 0,0 1 0,-1-1-1,0 0 1,0 0 0,0 0-1,-1 0 1,1 0 0,-1-1-1,0 1 1,0-1 0,0 0-1,-1 1 1,0-1 0,0 0 0,0 0-1,0-9 1,-1 13 0,0 1 0,0-1 0,0 1 0,0-1 0,0 1 0,0 0 0,0-1 0,0 1 0,0-1 0,-1 1 0,1-1 0,0 1 0,0-1 0,-1 1 0,1 0 0,0-1 0,0 1 0,-1-1 0,1 1 0,0 0 0,-1-1 0,1 1 0,-1 0 0,1 0 0,0-1 0,-1 1 0,1 0 0,-1 0 0,1-1 0,-1 1 0,1 0 0,-2 0 0,-19 3 0,-15 19 0,29-16 0,1 0 0,1 1 0,0 0 0,-1 0 0,2 0 0,-1 1 0,1-1 0,1 1 0,-1 0 0,1 0 0,0 1 0,1-1 0,-2 12 0,5-20 0,0 1 0,0 0 0,0 0 0,-1-1 0,1 1 0,0 0 0,0-1 0,0 1 0,0-1 0,0 1 0,1-1 0,-1 1 0,0-1 0,0 0 0,0 0 0,0 0 0,0 1 0,0-1 0,1 0 0,-1 0 0,0 0 0,0-1 0,0 1 0,2-1 0,35-3 0,15-14-743,-44 14 495,0 1-1,0-1 1,0 1-1,1 1 1,-1 0-1,17-1 1,-26 3 224,1 1 0,-1-1 1,0 1-1,1-1 0,-1 1 1,0-1-1,1 1 0,-1-1 1,0 1-1,0-1 0,0 1 1,0 0-1,1-1 0,-1 1 1,0-1-1,0 1 0,0 0 0,0-1 1,0 1-1,-1-1 0,1 1 1,0 0-1,0-1 0,0 1 1,0-1-1,-1 1 0,1-1 1,0 1-1,-1 0 0,-7 20 228,-3 13 325,17-25-241,15-13-81,-11-1-201,-1 0 0,1-1 1,-1 0-1,-1-1 0,1 0 0,-1 0 0,9-11 0,50-63-193,-64 77 187,166-238-1287,-161 226 1109,-10 15 197,-15 27 151,5-2 7,2 1 1,1 0 0,1 0-1,1 1 1,2 0 0,0 1-1,2-1 1,0 1-1,2 0 1,4 49 0,-2-71-179,1 0 1,-1 0 0,1 0-1,0-1 1,0 1-1,0-1 1,0 1 0,5 5-1,-6-9-32,-1 1 0,1-1 0,0 0 0,0 0 0,-1 0 0,1 0 0,0 0 0,0 0 0,0 0 0,0 0 0,1 0 0,-1 0 0,0-1 0,0 1 0,0 0 0,1-1 0,-1 1 0,0-1 0,1 1 0,-1-1 0,0 0 0,1 1 0,-1-1 0,1 0 0,-1 0 0,0 0 0,1 0 0,-1 0 0,1-1 0,-1 1 0,0 0 0,1-1 0,-1 1 0,3-2 0,-3 1-7,0-1 1,0 1-1,0-1 0,0 1 0,0-1 0,0 0 1,-1 0-1,1 1 0,-1-1 0,1 0 0,-1 0 0,0 0 1,1 0-1,-1 0 0,0 0 0,0 1 0,-1-3 1,-2-35-243,-1 25 210,0 1-1,-1 0 1,0 0-1,-1 0 1,-1 1-1,0 0 1,0 0 0,-13-14-1,-78-81 3631,94 103-3240,3 4-313,1 0-1,0 0 0,-1-1 0,1 1 0,0 0 0,0 0 1,-1 0-1,1-1 0,0 1 0,0 0 0,0 0 0,-1-1 1,1 1-1,0 0 0,0-1 0,0 1 0,0 0 0,-1-1 1,1 1-1,0 0 0,0 0 0,0-1 0,0 1 0,0-1 1,0 1-1,0 0 0,0-1 0,0 1 0,0 0 0,0-1 1,0 1-1,0 0 0,0-1 0,1 1 0,-1 0 1,0 0-1,0-1 0,0 1 0,0 0 0,1-1 0,-1 1 1,0 0-1,0 0 0,1-1 0,20-5 103,44 6-44,-48 1-63,66 4-1493,-12 0-3228,-35-4-4279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298"/>
    </inkml:context>
    <inkml:brush xml:id="br0">
      <inkml:brushProperty name="width" value="0.025" units="cm"/>
      <inkml:brushProperty name="height" value="0.025" units="cm"/>
    </inkml:brush>
  </inkml:definitions>
  <inkml:trace contextRef="#ctx0" brushRef="#br0">1 29 4773,'6'-9'6672,"9"-10"5182,-10 18-7795,-3 14-2814,-14 187 2919,12-200-4164,0 1 0,-1 0 0,1 0 0,0 0 0,0 0 0,0-1 0,0 1 0,0 0 0,0 0 0,0 0 0,0 0 0,0 0 0,0 0 0,1-1 0,-1 1 0,0 0 0,0 0 0,1 0 0,-1-1 0,1 1 0,-1 0 0,1 0 0,-1-1 0,1 1 0,-1 0 0,1-1 0,0 1 0,-1-1 0,1 1 0,0-1 0,-1 1 0,2 0 0,0-1 0,0-1 0,0 1 0,-1 0 0,1-1 0,0 1 0,0-1 0,-1 0 0,1 0 0,0 1 0,-1-1 0,1 0 0,-1-1 0,1 1 0,1-2 0,55-56 0,-53 54 0,26-37 0,-24 31 0,1 0 0,1 1 0,-1 0 0,12-9 0,-18 59 0,-14 14 0,8-42 0,1 0 0,0 0 0,1 1 0,-1 15 0,3-27 0,1-1 0,-1 1 0,0-1 0,1 0 0,-1 1 0,1-1 0,-1 1 0,0-1 0,1 0 0,-1 0 0,1 1 0,-1-1 0,1 0 0,-1 0 0,1 1 0,-1-1 0,1 0 0,-1 0 0,1 0 0,-1 0 0,1 0 0,-1 0 0,1 0 0,-1 0 0,1 0 0,0 0 0,-1 0 0,1 0 0,-1 0 0,1-1 0,-1 1 0,1 0 0,20-6 0,-9 0 0,0-1 0,-1-1 0,0 0 0,0-1 0,-1 0 0,0-1 0,-1 0 0,0 0 0,0-1 0,-1 0 0,-1 0 0,8-16 0,-32 92 0,13-54 0,1 0 0,0 0 0,1 1 0,0-1 0,0 20 0,2-31 0,0 1 0,1 0 0,-1-1 0,1 1 0,-1-1 0,1 1 0,-1-1 0,1 1 0,-1-1 0,1 1 0,-1-1 0,1 1 0,-1-1 0,1 0 0,0 1 0,-1-1 0,1 0 0,0 1 0,-1-1 0,1 0 0,0 0 0,-1 0 0,1 0 0,0 0 0,-1 0 0,1 0 0,0 0 0,0 0 0,-1 0 0,1 0 0,0 0 0,-1 0 0,1 0 0,0-1 0,-1 1 0,1 0 0,0-1 0,0 0 0,30-11 0,-20 2 0,0 0 0,0-1 0,-1 0 0,0-1 0,-1 0 0,0-1 0,-1 0 0,-1 0 0,0 0 0,0-1 0,4-16 0,-16 43 0,-3 9 0,1 0 0,1 0 0,1 0 0,-4 44 0,9-65-6,0 0 1,0-1-1,0 1 1,0 0-1,0-1 1,0 1-1,1 0 0,-1-1 1,0 1-1,0 0 1,0-1-1,1 1 1,-1-1-1,0 1 0,1 0 1,-1-1-1,1 1 1,-1-1-1,1 1 1,-1-1-1,1 0 1,-1 1-1,1-1 0,-1 1 1,1-1-1,-1 0 1,1 1-1,0-1 1,-1 0-1,1 0 0,0 1 1,27-3-562,-22 1 291,-1 0-1,1-1 0,-1 0 0,0 0 1,0-1-1,0 1 0,0-1 1,5-4-1,10-24-11345,-13 11-1483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717"/>
    </inkml:context>
    <inkml:brush xml:id="br0">
      <inkml:brushProperty name="width" value="0.025" units="cm"/>
      <inkml:brushProperty name="height" value="0.025" units="cm"/>
    </inkml:brush>
  </inkml:definitions>
  <inkml:trace contextRef="#ctx0" brushRef="#br0">92 0 21300,'0'0'9406,"-1"9"-8973,-17 113 115,5-49-8,-5 127 0,21-163-954,-3-37 405,0 0-1,0 0 1,0 0-1,1 0 1,-1 0-1,0 0 0,0 0 1,0 0-1,0 0 1,0 0-1,0 0 1,0 0-1,0 0 1,0 0-1,0 0 1,0 0-1,0 0 1,0 0-1,0 0 0,0 0 1,1 0-1,-1 0 1,0 0-1,0 0 1,0 0-1,0 0 1,0 0-1,0 1 1,0-1-1,0 0 0,0 0 1,0 0-1,0 0 1,0 0-1,1-22-246,-2 4 179,-1-1-1,-1 1 1,-1 0-1,-10-32 1,7 29 71,2 0 0,-7-40 0,12 60 48,0 0 1,0-1 0,0 1 0,1 0 0,-1 0-1,0 0 1,0 0 0,0 0 0,1-1-1,-1 1 1,1 0 0,-1 0 0,1 0 0,-1 0-1,1 0 1,0 0 0,-1 0 0,1 1-1,0-1 1,0 0 0,0 0 0,0 0 0,-1 1-1,1-1 1,0 0 0,0 1 0,0-1-1,2 1 1,1-2 1,1 0 0,-1 1 0,1 0 1,0 0-1,-1 0 0,1 1 0,7-1 0,0 2-219,0-1 0,0 1 0,0 1 1,-1 0-1,20 6 0,-29-6-605,1-1-882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046"/>
    </inkml:context>
    <inkml:brush xml:id="br0">
      <inkml:brushProperty name="width" value="0.025" units="cm"/>
      <inkml:brushProperty name="height" value="0.025" units="cm"/>
    </inkml:brush>
  </inkml:definitions>
  <inkml:trace contextRef="#ctx0" brushRef="#br0">1 1 19058,'0'0'13709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700"/>
    </inkml:context>
    <inkml:brush xml:id="br0">
      <inkml:brushProperty name="width" value="0.025" units="cm"/>
      <inkml:brushProperty name="height" value="0.025" units="cm"/>
    </inkml:brush>
  </inkml:definitions>
  <inkml:trace contextRef="#ctx0" brushRef="#br0">160 205 17040,'1'-8'4079,"-1"6"-3894,1-6 1185,0-1 0,-1 1 0,0 0 0,-2-16 0,2 23-1225,0 0 1,0 0-1,-1 0 0,1 0 1,0 0-1,-1 0 1,1 0-1,0 0 0,-1 0 1,1 0-1,-1 1 0,0-1 1,1 0-1,-1 0 1,0 0-1,1 1 0,-1-1 1,0 0-1,0 1 0,0-1 1,1 1-1,-3-1 1,2 1-111,-1 0 0,0 0 1,0 0-1,1 0 0,-1 0 1,0 1-1,0-1 0,1 1 1,-1-1-1,0 1 0,1 0 1,-1-1-1,1 1 0,-1 0 1,1 0-1,-1 0 0,1 0 1,-3 3-1,-8 8-9,1 1 0,0 1 0,0 0-1,2 0 1,0 1 0,0 0 0,1 1 0,1-1-1,1 2 1,0-1 0,-5 25 0,11-39-23,-1-1 1,0 1-1,1 0 1,0 0-1,-1 0 1,1 0-1,0-1 1,0 1-1,0 0 1,0 0 0,0 0-1,1 0 1,-1-1-1,0 1 1,1 0-1,-1 0 1,1-1-1,0 1 1,0 0-1,-1-1 1,1 1-1,3 2 1,-3-3 1,1 0-1,-1-1 1,1 1 0,-1-1 0,1 1-1,0-1 1,-1 0 0,1 0 0,0 0-1,-1 0 1,1 0 0,0 0 0,-1 0-1,1 0 1,-1 0 0,1-1 0,0 1-1,-1-1 1,3-1 0,9-3 17,-1-1 1,-1-1-1,1 0 1,20-16-1,-8 1-22,0 0 0,-2-2 0,0 0 0,20-31 0,-31 38 0,0-1 0,-1 1 0,0-1 0,-2-1 0,0 0 0,-1 0 0,7-36 0,-39 109 0,6-4 0,2 1 0,3 1 0,1 0 0,-8 86 0,21-137-23,0 1 0,0-1 1,0 1-1,0 0 0,0-1 0,0 1 1,0-1-1,0 1 0,1-1 0,-1 1 1,1-1-1,-1 1 0,1-1 0,0 1 1,-1-1-1,1 0 0,0 1 0,2 1 1,-3-2-35,1-1 0,0 0 0,0 1 0,0-1 0,0 1 0,0-1 0,0 0 0,0 0 0,0 1 0,0-1 0,0 0 0,0 0 0,0 0 0,0 0 0,0 0 0,0-1 0,0 1 0,0 0 0,0 0 0,0 0 0,1-1 0,2-1-335,0 0 0,1-1 0,-2 1 0,1-1 0,0 0 0,0 1 0,-1-2 0,1 1 0,-1 0 0,0-1 0,3-3 0,9-23-7915,-2-4-5375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9.234"/>
    </inkml:context>
    <inkml:brush xml:id="br0">
      <inkml:brushProperty name="width" value="0.025" units="cm"/>
      <inkml:brushProperty name="height" value="0.025" units="cm"/>
    </inkml:brush>
  </inkml:definitions>
  <inkml:trace contextRef="#ctx0" brushRef="#br0">2 131 9545,'0'0'9679,"0"8"-6338,-1-6-3123,1 0-1,0 0 0,0 0 0,0 0 1,0 0-1,0 0 0,1 0 1,-1 0-1,1 0 0,-1-1 0,1 1 1,-1 0-1,1 0 0,0 0 1,0-1-1,1 3 0,1-2 97,0-1 1,0 0-1,-1 0 0,1 0 0,0 0 0,0 0 1,0 0-1,0-1 0,0 1 0,0-1 1,0 0-1,0 0 0,6-1 0,-2 1-207,0-1-1,0 0 0,0 0 0,0-1 0,0 0 1,0 0-1,0-1 0,0 1 0,-1-1 0,0-1 1,11-6-1,-15 8-81,0 1 0,1-1 1,-1 0-1,0 0 0,0 0 1,0 0-1,0 0 0,-1 0 0,1-1 1,-1 1-1,1 0 0,-1-1 0,0 0 1,1 1-1,-2-1 0,1 0 1,0 1-1,0-1 0,-1 0 0,1 0 1,-1 1-1,0-1 0,0 0 1,0 0-1,0 0 0,-1 0 0,1 1 1,-1-1-1,1 0 0,-1 0 0,0 1 1,-3-6-1,4 8-25,-1-1 0,0 0 0,0 0 0,0 0 0,0 0 0,0 1 0,0-1 0,0 0 0,0 1 0,0-1 0,0 1 0,0-1 0,0 1 0,0 0 0,0-1 0,-1 1 0,1 0 0,0 0 0,0 0 0,0 0 0,0 0 0,-1 0 0,1 0 0,0 0 0,0 0 0,0 0 0,-1 1 0,0 0 0,-33 15 0,27-9 0,0 0 0,1 0 0,0 1 0,1 0 0,0 0 0,0 1 0,1 0 0,0 0 0,0 0 0,1 1 0,0-1 0,1 1 0,0 0 0,0 0 0,-1 14 0,5-23 0,-1 0 0,1 0 0,-1 0 0,1 0 0,-1 0 0,1 0 0,0 0 0,-1-1 0,1 1 0,0 0 0,0 0 0,0-1 0,-1 1 0,1 0 0,0-1 0,0 1 0,0-1 0,0 1 0,0-1 0,0 1 0,0-1 0,0 0 0,0 0 0,0 1 0,0-1 0,1 0 0,-1 0 0,0 0 0,0 0 0,0 0 0,0 0 0,0-1 0,0 1 0,1 0 0,45-7 0,21-14 0,-48 14 0,0 0 0,1 2 0,0 0 0,0 2 0,33-3 0,-52 6 0,-1 0 0,1 0 0,-1 0 0,0 0 0,1 1 0,-1-1 0,1 0 0,-1 1 0,1-1 0,-1 1 0,1-1 0,-1 1 0,0-1 0,1 1 0,-1 0 0,0 0 0,0 0 0,0 0 0,1 0 0,-1 0 0,0 0 0,0 0 0,0 0 0,-1 0 0,1 1 0,0-1 0,1 2 0,-1 2 0,0 1 0,1-1 0,-2 0 0,1 1 0,-1-1 0,0 9 0,2-29 0,0-1 0,1 1 0,10-29 0,0-3 0,-9 24 0,10-35 0,-14 56 0,1 1 0,0-1 0,0 0 0,0 1 0,0-1 0,0 1 0,0-1 0,0 1 0,0-1 0,1 1 0,-1 0 0,0-1 0,1 1 0,-1 0 0,1 0 0,-1 0 0,1 0 0,0 1 0,-1-1 0,1 0 0,0 1 0,0-1 0,0 1 0,-1-1 0,1 1 0,3 0 0,45 7-1331,-26-2-1603,9 0-5709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1.683"/>
    </inkml:context>
    <inkml:brush xml:id="br0">
      <inkml:brushProperty name="width" value="0.025" units="cm"/>
      <inkml:brushProperty name="height" value="0.025" units="cm"/>
    </inkml:brush>
  </inkml:definitions>
  <inkml:trace contextRef="#ctx0" brushRef="#br0">0 51 15375,'0'0'5882,"3"-8"-3106,8-25-549,-5 23 277,-3 14-1861,0 12-667,-3-16 114,0 187 2256,-2-82-1435,2-105-910,0 0-1,0 1 1,0-1 0,0 1 0,0-1 0,0 1 0,0-1 0,0 0 0,0 1 0,0-1 0,0 1-1,0-1 1,0 0 0,1 1 0,-1-1 0,0 1 0,0-1 0,1 0 0,-1 1 0,0-1-1,0 0 1,1 1 0,-1-1 0,0 0 0,1 0 0,-1 1 0,0-1 0,1 0 0,-1 0 0,1 0-1,-1 1 1,0-1 0,1 0 0,-1 0 0,1 0 0,-1 0 0,1 0 0,-1 0 0,0 0 0,1 0-1,-1 0 1,1 0 0,-1 0 0,0 0 0,1 0 0,-1 0 0,1 0 0,-1-1 0,1 1 0,-1 0-1,1-1 1,23-12-10,4-13 9,0 0 0,-2-2 0,-1-2 0,-1 0 0,26-44 0,1 1 0,-51 72 0,0 1 0,0 0 0,0-1 0,0 1 0,0 0 0,1-1 0,-1 1 0,0 0 0,0 0 0,0-1 0,0 1 0,0 0 0,1 0 0,-1-1 0,0 1 0,0 0 0,1 0 0,-1-1 0,0 1 0,0 0 0,1 0 0,-1 0 0,0 0 0,0 0 0,1-1 0,-1 1 0,0 0 0,1 0 0,-1 0 0,0 0 0,1 0 0,-1 0 0,0 0 0,1 0 0,-1 0 0,0 0 0,0 0 0,1 0 0,-1 0 0,0 0 0,1 0 0,-1 1 0,2 15 0,-8 27 0,-17 30 0,17-58 0,1 0 0,0 0 0,1 1 0,0-1 0,-1 26 0,5-41 0,0 0 0,0 1 0,0-1 0,0 0 0,1 1 0,-1-1 0,0 0 0,0 1 0,0-1 0,0 0 0,1 1 0,-1-1 0,0 0 0,0 1 0,1-1 0,-1 0 0,0 0 0,1 0 0,-1 1 0,0-1 0,1 0 0,-1 0 0,0 0 0,1 0 0,-1 1 0,0-1 0,1 0 0,-1 0 0,1 0 0,-1 0 0,0 0 0,1 0 0,-1 0 0,0 0 0,1 0 0,-1 0 0,1 0 0,-1 0 0,0-1 0,1 1 0,-1 0 0,0 0 0,1 0 0,-1 0 0,0-1 0,1 1 0,19-9 0,4-9 0,0 0 0,-2-2 0,0 0 0,23-29 0,26-23 0,-70 71 0,0 0 0,0 0 0,0 0 0,0 0 0,0 0 0,0 0 0,0 0 0,0 1 0,1-1 0,-1 0 0,0 1 0,0-1 0,1 1 0,-1-1 0,0 1 0,3-1 0,-3 2 0,-1-1 0,0 0 0,1 1 0,-1-1 0,1 0 0,-1 1 0,0-1 0,1 0 0,-1 1 0,0-1 0,1 1 0,-1-1 0,0 0 0,0 1 0,0-1 0,1 1 0,-1-1 0,0 1 0,0-1 0,0 1 0,0-1 0,0 1 0,0-1 0,0 1 0,0-1 0,0 1 0,0-1 0,0 2 0,-11 47 0,-17 13 0,21-50 0,1 1 0,0-1 0,1 1 0,1 0 0,0 0 0,0 1 0,-2 22 0,7-35-65,-1-1-1,0 1 1,0-1 0,1 1-1,-1-1 1,0 0 0,1 1 0,-1-1-1,0 1 1,1-1 0,-1 0-1,1 0 1,-1 1 0,1-1-1,-1 0 1,1 0 0,-1 1 0,1-1-1,-1 0 1,1 0 0,-1 0-1,1 0 1,-1 0 0,1 0-1,-1 0 1,1 0 0,-1 0 0,1 0-1,0 0 1,1 0-255,-1 0 1,0 0-1,1 0 0,-1 0 1,0 0-1,1 0 0,-1-1 1,0 1-1,0 0 0,1-1 1,-1 1-1,0-1 0,0 1 1,0-1-1,1 1 0,-1-1 1,0 0-1,0 0 0,0 0 1,0 0-1,0 0 0,-1 0 1,1 0-1,1-1 0,0-8-9107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294"/>
    </inkml:context>
    <inkml:brush xml:id="br0">
      <inkml:brushProperty name="width" value="0.025" units="cm"/>
      <inkml:brushProperty name="height" value="0.025" units="cm"/>
    </inkml:brush>
  </inkml:definitions>
  <inkml:trace contextRef="#ctx0" brushRef="#br0">23 0 18866,'0'0'12636,"0"11"-12118,-1 13-308,-2 0 0,-6 25 0,0 6-93,10-24-117,-1-31 0,1 1 0,-1 0 0,0-1 0,0 1 0,1-1 0,-1 1 0,1-1 0,-1 1 0,0-1 0,1 1 0,-1-1 0,1 1 0,-1-1 0,1 0 0,-1 1 0,1-1 0,0 0 0,-1 1 0,1-1 0,-1 0 0,1 0 0,0 1 0,-1-1 0,1 0 0,1 0 0,1 0 0,0-1 0,0 0 0,0 0 0,0 0 0,0 0 0,0 0 0,0-1 0,-1 1 0,1-1 0,0 0 0,-1 0 0,1 0 0,-1 0 0,4-4 0,12-14 0,-1-1 0,0 0 0,14-26 0,2-2 0,-33 49 0,0-1 0,0 1 0,0 0 0,0-1 0,0 1 0,1 0 0,-1-1 0,0 1 0,0 0 0,0-1 0,0 1 0,0 0 0,1 0 0,-1-1 0,0 1 0,0 0 0,1-1 0,-1 1 0,0 0 0,0 0 0,1 0 0,-1-1 0,0 1 0,1 0 0,-1 0 0,0 0 0,1 0 0,-1 0 0,0-1 0,1 1 0,-1 0 0,0 0 0,1 0 0,-1 0 0,0 0 0,1 0 0,-1 0 0,1 0 0,-1 0 0,0 1 0,1-1 0,0 0 0,0 18 0,-9 28 0,-4-13 0,7-21 0,0 1 0,2-1 0,-1 1 0,1 0 0,-1 20 0,4-32 0,0-1 0,0 1 0,0-1 0,0 1 0,0-1 0,0 0 0,0 1 0,0-1 0,1 1 0,-1-1 0,0 0 0,0 1 0,1-1 0,-1 0 0,0 1 0,0-1 0,1 0 0,-1 0 0,0 1 0,1-1 0,-1 0 0,0 0 0,1 1 0,-1-1 0,0 0 0,1 0 0,-1 0 0,1 0 0,-1 1 0,0-1 0,1 0 0,-1 0 0,1 0 0,-1 0 0,1 0 0,-1 0 0,0 0 0,1 0 0,-1 0 0,1 0 0,-1-1 0,0 1 0,1 0 0,-1 0 0,1 0 0,-1 0 0,0-1 0,1 1 0,-1 0 0,0 0 0,1-1 0,-1 1 0,0 0 0,1-1 0,-1 1 0,0 0 0,1-1 0,23-17 0,34-42 0,-46 45 0,1 1 0,0 1 0,1 0 0,0 1 0,25-16 0,-38 27 0,0 1 0,-1-1 0,1 1 0,0-1 0,0 1 0,0-1 0,0 1 0,0 0 0,0-1 0,0 1 0,0 0 0,0 0 0,0 0 0,0 0 0,0 0 0,0 0 0,0 0 0,0 0 0,0 0 0,0 0 0,0 0 0,0 1 0,-1-1 0,1 0 0,0 1 0,0-1 0,0 1 0,1 0 0,-1 1 0,1-1 0,-1 1 0,0 0 0,0-1 0,0 1 0,-1 0 0,1 0 0,0 0 0,-1 0 0,1 0 0,-1 0 0,0 0 0,1 3 0,-1 11 0,0 0 0,-5 31 0,4-38 0,-3 50-43,4-59-736,0-3-4231,0-5 2564,0 4 464,-1-14-6592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640"/>
    </inkml:context>
    <inkml:brush xml:id="br0">
      <inkml:brushProperty name="width" value="0.025" units="cm"/>
      <inkml:brushProperty name="height" value="0.025" units="cm"/>
    </inkml:brush>
  </inkml:definitions>
  <inkml:trace contextRef="#ctx0" brushRef="#br0">1 0 20179,'0'0'8488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970"/>
    </inkml:context>
    <inkml:brush xml:id="br0">
      <inkml:brushProperty name="width" value="0.025" units="cm"/>
      <inkml:brushProperty name="height" value="0.025" units="cm"/>
    </inkml:brush>
  </inkml:definitions>
  <inkml:trace contextRef="#ctx0" brushRef="#br0">17 1 18578,'0'0'10329,"0"8"-9261,-8 91 1388,-1 20-3391,9-119 841,0 0-1,1 0 0,-1 1 0,0-1 0,0 0 0,0 0 0,0 0 0,0 0 0,0 1 0,1-1 0,-1 0 0,0 0 0,0 0 0,0 0 0,0 0 0,1 1 0,-1-1 0,0 0 0,0 0 0,0 0 0,1 0 0,-1 0 0,0 0 0,0 0 0,0 0 0,1 0 0,-1 0 0,0 0 0,0 0 0,1 0 0,-1 0 0,0 0 0,0 0 0,0 0 0,1 0 0,-1 0 0,0 0 0,0 0 0,0-1 0,1 1 0,-1 0 1,0 0-1,0 0 0,0 0 0,0 0 0,1-1 0,-1 1 0,0 0 0,11-7-2458,15-34-7793,-11 15 3321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6.985"/>
    </inkml:context>
    <inkml:brush xml:id="br0">
      <inkml:brushProperty name="width" value="0.025" units="cm"/>
      <inkml:brushProperty name="height" value="0.025" units="cm"/>
    </inkml:brush>
  </inkml:definitions>
  <inkml:trace contextRef="#ctx0" brushRef="#br0">0 1 8616,'0'0'1885,"11"6"-663,8 4-697,1 0 0,-1-2 0,1 0 0,1-2 0,36 8 0,114 9 133,175 0 0,178-23-2451,-462-1 1416,780-46-568,-169 3 3283,611 36 771,-4 52-1531,-1140-40-1141,105 7 258,-238-10-870,30 3 578,-36-4-505,0 0 0,0 1 1,0-1-1,0 0 1,0 0-1,0 1 1,0-1-1,0 1 0,0-1 1,0 1-1,0-1 1,0 1-1,0 0 1,0-1-1,0 1 1,0 0-1,-1 0 0,1-1 1,0 1-1,-1 0 1,1 0-1,-1 0 1,1 0-1,-1 0 0,1 1 1,-4 5-5515,-14-1-6305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341"/>
    </inkml:context>
    <inkml:brush xml:id="br0">
      <inkml:brushProperty name="width" value="0.025" units="cm"/>
      <inkml:brushProperty name="height" value="0.025" units="cm"/>
    </inkml:brush>
  </inkml:definitions>
  <inkml:trace contextRef="#ctx0" brushRef="#br0">23 13 14670,'0'0'11638,"-2"10"-10288,-1 8-954,-4 20 1763,-4 59 0,11-96-2156,0-1 1,0 1-1,0-1 0,0 1 1,0-1-1,0 0 0,0 1 0,0-1 1,1 1-1,-1-1 0,0 1 1,0-1-1,0 0 0,0 1 1,1-1-1,-1 1 0,0-1 1,0 0-1,1 1 0,-1-1 0,0 0 1,0 1-1,1-1 0,-1 0 1,0 1-1,1-1 0,-1 0 1,1 0-1,-1 0 0,0 1 1,1-1-1,-1 0 0,1 0 0,0 0 1,18-4 126,15-16 19,22-34-149,-48 44 0,0 0 0,1 1 0,0 0 0,0 1 0,1 0 0,0 1 0,1-1 0,-1 2 0,2 0 0,18-8 0,-29 14 0,-1 0 0,1-1 0,0 1 0,-1 0 0,1 0 0,-1 0 0,1 0 0,-1 0 0,1 0 0,-1 0 0,1 1 0,-1-1 0,1 0 0,-1 0 0,1 0 0,-1 0 0,1 1 0,-1-1 0,1 0 0,-1 1 0,0-1 0,1 0 0,-1 1 0,1-1 0,-1 0 0,0 1 0,1-1 0,-1 1 0,0-1 0,1 0 0,-1 1 0,0-1 0,0 1 0,0-1 0,1 2 0,1 26 0,-13 28 0,7-47 0,-6 18 0,14-21 0,10-9 0,64-48 0,-65 40 0,1 1 0,1 1 0,0 0 0,0 1 0,1 0 0,19-6 0,-35 14 0,1 0 0,-1 0 0,1 0 0,-1 0 0,0 0 0,1 0 0,-1 0 0,0 0 0,1 0 0,-1 0 0,1 0 0,-1 0 0,0 0 0,1 0 0,-1 1 0,0-1 0,1 0 0,-1 0 0,0 0 0,0 1 0,1-1 0,-1 0 0,0 0 0,1 1 0,-1-1 0,0 0 0,0 1 0,0-1 0,1 0 0,-1 1 0,0-1 0,0 0 0,0 1 0,0-1 0,0 1 0,4 20 0,-6 23 0,-5 35 0,8-88-1254,0 1-1,1 1 1,-1-1-1,6-13 1,5-21-5606,-6 2-6,0-2-1227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687"/>
    </inkml:context>
    <inkml:brush xml:id="br0">
      <inkml:brushProperty name="width" value="0.025" units="cm"/>
      <inkml:brushProperty name="height" value="0.025" units="cm"/>
    </inkml:brush>
  </inkml:definitions>
  <inkml:trace contextRef="#ctx0" brushRef="#br0">1 0 13132,'0'0'14606,"66"29"-20243,-41-12 1793,4-3-6822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4.326"/>
    </inkml:context>
    <inkml:brush xml:id="br0">
      <inkml:brushProperty name="width" value="0.025" units="cm"/>
      <inkml:brushProperty name="height" value="0.025" units="cm"/>
    </inkml:brush>
  </inkml:definitions>
  <inkml:trace contextRef="#ctx0" brushRef="#br0">164 193 13645,'0'0'10212,"-12"1"-6833,3 0-2992,0 0-1,0 1 1,0 0-1,0 1 1,0 0-1,1 0 1,0 1-1,-12 6 0,15-7-283,1 0 0,0 0-1,-1 0 1,1 1 0,1-1-1,-1 1 1,0 0-1,1 0 1,0 1 0,0-1-1,0 1 1,1-1 0,-1 1-1,1 0 1,0 0-1,0 0 1,1 0 0,0 0-1,-1 6 1,1-9-103,1 0 0,0-1 0,0 1 0,0 0 0,0 0 0,0-1 0,0 1 0,0 0 0,1 0 0,-1-1 0,0 1 0,1 0 0,0-1 0,-1 1 0,1 0 0,0-1 0,0 1 0,0-1 0,0 1 0,0-1 0,0 0 0,0 1 0,1-1 0,-1 0 0,0 0 0,1 0 0,-1 0 0,1 0 0,-1 0 0,1 0 0,-1 0 0,1-1 0,0 1 0,0-1 0,-1 1 0,1-1 0,0 0 0,-1 1 0,1-1 0,0 0 0,0 0 0,0 0 0,-1-1 0,3 1 0,3-1 0,0 1 0,0-2 0,0 1 0,0-1 0,0 0 0,-1 0 0,1 0 0,-1-1 0,1 0 0,7-6 0,6-5 0,-1-1 0,0 0 0,-1-1 0,-1-2 0,-1 1 0,-1-2 0,0 0 0,14-25 0,-69 94 0,34-41 0,1 0 0,0 1 0,0 0 0,1 0 0,1 0 0,-1 0 0,2 1 0,-1 0 0,1-1 0,1 1 0,0 0 0,1 19 0,0-29 0,0 0 0,0 0 0,1 0 0,-1 0 0,0 0 0,1 0 0,-1 0 0,0 0 0,1 0 0,-1 0 0,1 0 0,0 0 0,-1 0 0,1 0 0,0 0 0,-1 0 0,1-1 0,0 1 0,0 0 0,0-1 0,0 1 0,0 0 0,0-1 0,0 1 0,0-1 0,1 1 0,1 0 0,0-1 0,0 1 0,0-1 0,0 0 0,0 0 0,0 0 0,1-1 0,-1 1 0,5-2 0,2-1 0,-1 0 0,1-1 0,-1 0 0,1 0 0,9-7 0,7-8 0,0 0 0,-1-2 0,-1 0 0,-1-2 0,-1-1 0,-1 0 0,-1-2 0,-2 0 0,0-1 0,-2-1 0,19-43 0,-34 70 0,-1 0 0,1 0 0,-1 0 0,1 0 0,-1 0 0,0 0 0,1 0 0,-1 0 0,0 0 0,0 0 0,0 0 0,0 0 0,0 0 0,0 0 0,0 0 0,0 0 0,0 0 0,0 0 0,0 0 0,0 0 0,-1 0 0,1-1 0,-16 10 0,-21 31 0,23-22 0,1 1 0,1 1 0,-15 31 0,23-40 0,0-1 0,1 1 0,0 0 0,0 1 0,1-1 0,0 0 0,1 1 0,0-1 0,2 20 0,-1-27 0,1 0 0,0 0 0,0 1 0,1-1 0,-1 0 0,0 0 0,1 0 0,0 0 0,0-1 0,0 1 0,0 0 0,0-1 0,1 1 0,-1-1 0,1 0 0,-1 0 0,1 0 0,0 0 0,0 0 0,0 0 0,0-1 0,0 0 0,0 1 0,1-1 0,-1-1 0,0 1 0,1 0 0,-1-1 0,0 1 0,5-1 0,4 1 0,-1 0 0,1-1 0,0 0 0,0-1 0,0 0 0,0-1 0,19-5 0,-14 0 0,0 0 0,-1-1 0,0-1 0,0 0 0,-1-1 0,17-15 0,-21 17 0,-2-1 0,1 0 0,-1-1 0,0 1 0,-1-2 0,-1 1 0,1-1 0,-2-1 0,8-16 0,-13 27 0,0 0 0,-1 0 0,0 0 0,1 0 0,-1 0 0,0-1 0,1 1 0,-1 0 0,0 0 0,0 0 0,0-1 0,0 1 0,0 0 0,0 0 0,0 0 0,-1-1 0,1 1 0,0 0 0,-1-1 0,0 1 0,1 1 0,-1-1 0,1 1 0,-1-1 0,0 1 0,1-1 0,-1 1 0,0-1 0,1 1 0,-1 0 0,0-1 0,0 1 0,1 0 0,-1 0 0,0 0 0,0-1 0,1 1 0,-1 0 0,0 0 0,0 0 0,-1 0 0,-3 1 0,1 0 0,-1 0 0,0 0 0,0 0 0,1 1 0,-1 0 0,-7 4 0,-3 3 0,0 0 0,1 2 0,-21 18 0,30-25 0,0 1 0,0 0 0,1 1 0,0-1 0,0 1 0,0-1 0,0 1 0,1 0 0,0 0 0,1 1 0,-1-1 0,-1 9 0,4-15 0,0 1 0,0 0 0,-1 0 0,1-1 0,0 1 0,0 0 0,1 0 0,-1-1 0,0 1 0,0 0 0,0 0 0,0-1 0,1 1 0,-1 0 0,0-1 0,1 1 0,-1 0 0,0-1 0,1 1 0,-1 0 0,1-1 0,-1 1 0,1-1 0,-1 1 0,1-1 0,0 1 0,-1-1 0,2 1 0,25 5 0,29-13 0,-32-1 0,-1-2 0,34-18 0,-41 19 0,1 1 0,-1 0 0,2 1 0,-1 0 0,1 2 0,24-5 0,-41 10 0,-1 0 0,1-1 0,-1 1 0,1 0 0,0 0 0,-1 0 0,1 0 0,0 0 0,-1 1 0,1-1 0,-1 0 0,1 0 0,0 0 0,-1 0 0,1 1 0,-1-1 0,1 0 0,0 1 0,-1-1 0,1 0 0,-1 1 0,1-1 0,-1 0 0,0 1 0,1-1 0,-1 1 0,1-1 0,-1 1 0,0-1 0,1 1 0,-1 1 0,0 23 0,-23 34 0,18-49 0,5-10 0,0 1 0,-1-1 0,1 1 0,-1-1 0,1 1 0,0 0 0,0-1 0,-1 1 0,1 0 0,0-1 0,0 1 0,0 0 0,0-1 0,-1 1 0,1 0 0,0 0 0,0-1 0,1 1 0,-1 0 0,0-1 0,0 1 0,0 0 0,0-1 0,1 1 0,-1 0 0,0-1 0,0 1 0,1 0 0,-1-1 0,1 1 0,-1-1 0,1 1 0,-1-1 0,0 1 0,1-1 0,0 1 0,-1-1 0,1 1 0,0-1 0,2 1 0,0-1 0,0 1 0,-1-1 0,1 0 0,0 0 0,0 0 0,0 0 0,0-1 0,0 1 0,4-2 0,77-29 0,-77 29 0,22-11 0,-16 6 0,-1 2 0,1-1 0,0 2 0,1 0 0,-1 0 0,22-2 0,-35 6 0,1 1 0,0-1 0,-1 0 0,1 0 0,-1 1 0,1-1 0,-1 0 0,1 1 0,-1-1 0,1 0 0,-1 1 0,1-1 0,-1 1 0,1-1 0,-1 1 0,1-1 0,-1 1 0,0-1 0,1 1 0,-1 0 0,0-1 0,0 1 0,1-1 0,-1 1 0,0 0 0,0-1 0,0 1 0,0 0 0,0-1 0,0 1 0,0 0 0,0-1 0,0 1 0,0-1 0,0 1 0,0 0 0,-1-1 0,1 1 0,0 0 0,0-1 0,-1 1 0,1-1 0,-1 1 0,-11 36 0,10-31 0,-1 14-657,4-11-3587,8-10-8344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6.668"/>
    </inkml:context>
    <inkml:brush xml:id="br0">
      <inkml:brushProperty name="width" value="0.025" units="cm"/>
      <inkml:brushProperty name="height" value="0.025" units="cm"/>
    </inkml:brush>
  </inkml:definitions>
  <inkml:trace contextRef="#ctx0" brushRef="#br0">1 4 2050,'0'-2'-448,"0"0"-1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7.851"/>
    </inkml:context>
    <inkml:brush xml:id="br0">
      <inkml:brushProperty name="width" value="0.025" units="cm"/>
      <inkml:brushProperty name="height" value="0.025" units="cm"/>
    </inkml:brush>
  </inkml:definitions>
  <inkml:trace contextRef="#ctx0" brushRef="#br0">0 5 1890,'15'-4'256,"-2"4"-256,-6 0-1730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445"/>
    </inkml:context>
    <inkml:brush xml:id="br0">
      <inkml:brushProperty name="width" value="0.025" units="cm"/>
      <inkml:brushProperty name="height" value="0.025" units="cm"/>
    </inkml:brush>
  </inkml:definitions>
  <inkml:trace contextRef="#ctx0" brushRef="#br0">151 121 7079,'9'11'1836,"-6"-18"4916,0-7-3163,2 4-4267,-3 7 920,2-3 584,0 1-1,0-1 1,0 0-1,-1-1 1,0 1-1,0-1 1,-1 1-1,0-1 1,0 0-1,-1 0 0,2-9 1,-3 16-778,0-1 1,0 1-1,0-1 0,0 1 1,-1-1-1,1 1 0,0 0 1,0-1-1,0 1 0,0-1 1,-1 1-1,1-1 0,0 1 1,0-1-1,-1 1 0,1 0 1,0-1-1,-1 1 1,1 0-1,0-1 0,-1 1 1,1 0-1,-1-1 0,1 1 1,-1 0-1,1 0 0,0 0 1,-1-1-1,1 1 0,-1 0 1,1 0-1,-1 0 0,0 0 1,-24 2 428,-19 16-484,30-6-7,1 0 1,1 1 0,0 0-1,0 1 1,-17 29 0,24-36 21,1 1 1,-1 0 0,1 0 0,1 1-1,0-1 1,0 1 0,0 0 0,1-1 0,1 1-1,-1 0 1,1 1 0,1-1 0,0 12 0,1-20-8,-1 0 1,1 0 0,-1 0 0,1 0-1,0 0 1,-1 1 0,1-1 0,0 0-1,0 0 1,-1-1 0,1 1 0,0 0-1,0 0 1,0 0 0,0-1 0,0 1-1,0 0 1,1-1 0,-1 1 0,0-1-1,0 1 1,0-1 0,1 0 0,-1 1-1,0-1 1,0 0 0,1 0 0,-1 0-1,0 0 1,0 0 0,1 0 0,-1 0-1,0 0 1,0-1 0,1 1 0,0-1 0,5 0 13,0-1-1,-1 1 1,1-1 0,0-1 0,8-4 0,5-6 8,-2-1 0,0 0 0,0-2 0,-2 0 0,0 0 0,0-2 0,22-33 0,16-18 55,-69 122 589,-123 228-31,64-135-471,46-78-693,98-167-8089,-30 44 1800,-8 11-1116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804"/>
    </inkml:context>
    <inkml:brush xml:id="br0">
      <inkml:brushProperty name="width" value="0.025" units="cm"/>
      <inkml:brushProperty name="height" value="0.025" units="cm"/>
    </inkml:brush>
  </inkml:definitions>
  <inkml:trace contextRef="#ctx0" brushRef="#br0">78 17 14189,'0'0'13966,"-9"12"-13721,3-3-247,-37 58 800,40-62-644,1 0 0,-1 0 0,1 0 0,0 1 0,0-1 0,1 1 0,-1-1 0,1 1 0,1-1 0,-1 1 0,1-1 0,0 1 0,1 8 0,-1-13-136,1 0 0,0-1 0,-1 1 0,1 0 0,0-1 0,0 1-1,0 0 1,0-1 0,0 1 0,-1-1 0,1 0 0,0 1 0,0-1-1,0 0 1,0 1 0,0-1 0,0 0 0,0 0 0,1 0 0,-1 0 0,0 0-1,0 0 1,0 0 0,0 0 0,0 0 0,0-1 0,1 1 0,30-7 239,-16 0-242,-1-1-1,0-1 0,0 0 0,-1-1 1,0 0-1,-1-1 0,0-1 0,-1 0 1,0-1-1,-1 0 0,0-1 0,-1 0 0,-1 0 1,9-19-1,-35 64 52,8-18-24,2 0 0,-1 0 0,1 1 0,1 0 0,1 0-1,0 0 1,1 1 0,-4 25 0,8-39-124,0 0 0,0 0-1,1 0 1,-1-1 0,1 1 0,-1 0-1,1-1 1,-1 1 0,1 0 0,-1-1 0,1 1-1,0-1 1,-1 1 0,1 0 0,0-1-1,-1 0 1,1 1 0,0-1 0,0 1 0,0-1-1,-1 0 1,1 0 0,0 1 0,0-1-1,0 0 1,0 0 0,-1 0 0,1 0 0,0 0-1,0 0 1,0 0 0,1 0 0,31-3-5730,-8-7-1422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9.160"/>
    </inkml:context>
    <inkml:brush xml:id="br0">
      <inkml:brushProperty name="width" value="0.025" units="cm"/>
      <inkml:brushProperty name="height" value="0.025" units="cm"/>
    </inkml:brush>
  </inkml:definitions>
  <inkml:trace contextRef="#ctx0" brushRef="#br0">159 1 17008,'0'0'7266,"-10"2"-4864,2 0-2153,0 1 1,1 0-1,-1 0 1,0 0-1,1 1 1,0 0-1,0 1 1,0 0-1,0 0 1,1 0-1,0 1 1,0 0-1,0 0 1,-5 9-1,6-10-81,1 0 0,0 0-1,1 0 1,-1 1 0,1-1 0,0 1 0,1 0-1,-1 0 1,1 0 0,0 0 0,1 0-1,-1 0 1,0 8 0,2-13-168,0-1 0,0 1 0,0-1 0,0 1 0,1 0 0,-1-1 0,0 1 0,0-1 0,0 1 0,1-1 0,-1 1 0,0-1 0,0 1 0,1-1 0,-1 1 0,0-1 0,1 1 0,-1-1 0,1 1 0,-1-1 0,1 1 0,-1-1 0,1 0 0,-1 1 0,1-1 0,-1 0 0,1 0 0,-1 1 0,1-1 0,-1 0 0,2 0 0,25-1 0,23-17 0,-38 11 0,0-2 0,-1 1 0,0-1 0,-1-1 0,0 0 0,0-1 0,-1 1 0,-1-2 0,0 1 0,0-1 0,-1-1 0,8-18 0,-40 53 0,24-21 0,-43 69 0,41-65 0,1 1 0,0 0 0,0-1 0,0 1 0,0 0 0,1 0 0,0 0 0,1 0 0,-1 0 0,1 0 0,1 11 0,-1-16-23,1 0 0,-1 0 0,1 1 0,-1-1 0,1 0 0,0 0 0,0 0 0,-1 0 0,1 0 0,0 0 0,0 0 0,0 0 0,0 0 0,0 0 0,0 0 0,0-1 0,0 1 0,1 0 0,-1-1 0,0 1 0,0-1 0,0 0 0,1 1 0,-1-1 0,0 0 0,1 1 0,-1-1 0,0 0 0,2 0 0,41-2-3356,-42 2 3129,23-4-6866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0.486"/>
    </inkml:context>
    <inkml:brush xml:id="br0">
      <inkml:brushProperty name="width" value="0.025" units="cm"/>
      <inkml:brushProperty name="height" value="0.025" units="cm"/>
    </inkml:brush>
  </inkml:definitions>
  <inkml:trace contextRef="#ctx0" brushRef="#br0">113 277 7207,'0'0'11536,"8"-8"-8616,-3 3-2488,28-36 2886,-32 39-2915,0-1-1,0 1 1,0-1 0,0 1-1,0-1 1,0 1 0,-1-1-1,1 0 1,-1 1 0,0-1-1,0 0 1,0-4 0,-2 6-322,1 0 0,-1 0 0,0 1 0,1-1 0,-1 1 1,0-1-1,0 1 0,0 0 0,1-1 0,-1 1 0,0 0 0,0 0 1,0 0-1,0 1 0,1-1 0,-1 0 0,0 1 0,0-1 0,-1 2 1,-6 2-73,0 1 0,0 1 1,1 0-1,0 0 1,0 0-1,1 1 0,-1 0 1,1 1-1,1 0 1,0 0-1,0 0 0,0 1 1,1-1-1,0 1 1,1 1-1,0-1 0,1 1 1,0-1-1,0 1 1,-2 20-1,4-29-9,1 0-1,0 0 1,0 0 0,1 0-1,-1 0 1,0 0 0,0 0 0,0 0-1,1-1 1,-1 1 0,0 0-1,1 0 1,-1 0 0,1 0-1,-1 0 1,1 0 0,-1-1-1,1 1 1,0 0 0,-1 0-1,1-1 1,0 1 0,0-1-1,-1 1 1,1 0 0,0-1 0,0 1-1,0-1 1,2 1 0,0 0 4,0-1 0,0 0 0,0 1 0,0-1 1,1 0-1,-1-1 0,0 1 0,0 0 0,6-2 1,2-2 14,1 0 0,-1 0 0,1-1 0,13-8 0,4-7-23,0-2 0,-2 0 1,0-2-1,-2-1 0,0-1 0,-2-1 0,-1-1 0,-1-1 0,-2-1 0,27-55 0,-38 65-45,-8 20 45,0 0 0,0 0 0,0 0 1,0 1-1,0-1 0,0 0 1,0 0-1,0 0 0,-1 0 1,1 0-1,0 0 0,0 0 1,0 0-1,0 0 0,0 0 1,0 0-1,0-1 0,0 1 1,0 0-1,0 0 0,0 0 1,0 0-1,0 0 0,0 0 0,0 0 1,0 0-1,0 0 0,0 0 1,-1 0-1,1 0 0,-18 30-202,14-24 197,-34 55 80,20-35 4,0 1-1,2 1 1,1 1-1,1 0 1,2 1-1,-9 33 1,21-62-75,-1-1 0,1 1 0,0 0 0,0 0 0,0 0 0,0 0 0,0 0 0,0 0 0,0 0 0,0 0 0,0 0 0,0 0 0,0 0 0,1-1 0,-1 1 0,0 0 0,1 0 0,-1 0 0,1 0 0,-1 0 0,1-1 0,-1 1 0,1 0 0,-1-1 0,1 1 0,0 0 0,-1-1 0,1 1 0,0-1 0,0 1 0,0-1 0,-1 1 0,1-1 0,0 1 0,0-1 0,0 0 0,0 1 0,0-1 0,0 0 0,-1 0 0,1 0 0,0 0 0,0 0 0,0 0 0,0 0 0,0 0 0,0 0 0,0 0 0,0 0 0,0-1 0,0 1 0,-1 0 0,1-1 0,1 0 0,6-1 0,-1 0 0,1 0 0,-1-1 0,0 0 0,9-5 0,23-22 0,-33 24 0,1 0 0,-1 0 0,1 1 0,1 0 0,-1 0 0,1 1 0,-1 0 0,1 0 0,1 1 0,11-3 0,-19 6 0,0 0 0,1 0 0,-1 1 0,0-1 0,0 1 0,1-1 0,-1 1 0,0 0 0,0-1 0,0 1 0,1 0 0,-1 0 0,0 0 0,0-1 0,0 1 0,-1 0 0,1 1 0,0-1 0,0 0 0,0 0 0,-1 0 0,1 0 0,-1 1 0,1-1 0,-1 0 0,1 0 0,-1 1 0,0-1 0,0 0 0,1 1 0,-1-1 0,0 3 0,2 54 0,-2-49 0,0 51 0,30-107 0,-24 30 0,-1 0 0,0 0 0,-1 0 0,-1 0 0,-1-1 0,0 0 0,-2-32 0,8 67-2764,-5-14 1822,0-1 0,0 0 0,1 0 0,-1 0-1,1 0 1,-1 0 0,1-1 0,7 2 0,18 4-5848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345"/>
    </inkml:context>
    <inkml:brush xml:id="br0">
      <inkml:brushProperty name="width" value="0.025" units="cm"/>
      <inkml:brushProperty name="height" value="0.025" units="cm"/>
    </inkml:brush>
  </inkml:definitions>
  <inkml:trace contextRef="#ctx0" brushRef="#br0">177 309 19891,'-9'-1'3230,"6"1"-3023,-5-1 178,1 1-1,-1-1 0,1 2 1,0-1-1,-1 1 1,1 0-1,0 0 0,0 1 1,0 0-1,0 0 1,0 1-1,0-1 0,0 2 1,1-1-1,-12 9 1,15-10-323,-1 1 0,1 0 1,0 0-1,0 0 0,1 0 1,-1 0-1,1 1 1,-1-1-1,1 1 0,0 0 1,1-1-1,-1 1 0,1 0 1,-1 0-1,1 0 1,0 0-1,1 1 0,-1 3 1,1-7-62,0 0 0,1 0 0,-1-1 1,1 1-1,-1 0 0,1-1 0,-1 1 1,1 0-1,0-1 0,-1 1 0,1-1 1,0 1-1,-1-1 0,1 0 0,0 1 0,0-1 1,-1 1-1,1-1 0,0 0 0,0 0 1,0 0-1,-1 1 0,1-1 0,0 0 1,0 0-1,0 0 0,0 0 0,0 0 1,-1 0-1,1-1 0,0 1 0,1 0 1,33-7 127,-23 0-223,0 0-1,-1-1 0,0 0 1,0-1-1,-1 0 0,0-1 1,0 0-1,-1 0 0,-1-1 1,1 0-1,-2-1 0,0 0 1,0 0-1,7-19 0,-21 50-120,2-6 265,1 0-1,0 0 0,1 0 0,0 1 0,-1 25 1,4-38-40,0 0 1,0 0-1,0 0 1,0 0-1,0 0 0,0 0 1,0 0-1,1 0 1,-1 0-1,0 0 1,1 0-1,-1-1 1,1 1-1,-1 0 1,1 0-1,0 0 1,-1 0-1,1-1 1,0 1-1,-1 0 1,1 0-1,0-1 1,0 1-1,0-1 1,-1 1-1,1-1 1,0 1-1,0-1 1,0 1-1,0-1 1,0 0-1,0 0 1,0 1-1,0-1 1,0 0-1,0 0 1,0 0-1,0 0 1,0 0-1,0 0 0,0-1 1,0 1-1,0 0 1,0 0-1,1-1 1,3 0 24,0 0-1,0-1 1,-1 0 0,1 0 0,-1 0 0,1 0-1,-1-1 1,7-4 0,14-17 72,0-1 0,-1-1-1,-2-1 1,30-46 0,61-124 357,-139 271-517,1-21 178,-36 90 716,54-124-747,1 1 0,1 0 1,1 0-1,0 0 1,0 28-1,3-46-94,1-1 0,0 1 0,0-1 0,0 1 0,0-1 0,0 1 0,1-1 0,-1 1 0,0-1 0,1 1 0,-1-1 0,1 0 0,-1 1 0,1-1 0,0 0 0,-1 1 0,1-1 0,0 0 0,2 2 0,-3-2 0,1-1 0,0 0 0,0 1 0,0-1 0,0 0 0,0 0 0,0 0 0,0 0 0,0 0 0,-1 0 0,1 0 0,0 0 0,0 0 0,0 0 0,0 0 0,0 0 0,0-1 0,0 1 0,0 0 0,-1-1 0,1 1 0,1-2 0,3 0 0,-1-1 0,0 0 0,0 0 0,-1 0 0,1-1 0,-1 1 0,0-1 0,0 0 0,0 0 0,3-5 0,-1-4 0,0 0 0,-1 0 0,-1 0 0,0 0 0,-1 0 0,0-1 0,-1 1 0,0-1 0,-1 0 0,-3-23 0,3 37 0,0-1 0,0 0 0,0 1 0,0-1 0,0 0 0,0 1 0,-1-1 0,1 0 0,0 1 0,0-1 0,-1 0 0,1 1 0,0-1 0,0 1 0,-1-1 0,1 0 0,-1 1 0,1-1 0,-1 1 0,1-1 0,-1 1 0,1 0 0,-1-1 0,1 1 0,-1-1 0,1 1 0,-1 0 0,0-1 0,1 1 0,-1 0 0,0 0 0,1 0 0,-1-1 0,0 1 0,1 0 0,-1 0 0,-1 0 0,1 0 0,0 1 0,0-1 0,0 1 0,0-1 0,1 1 0,-1-1 0,0 1 0,0-1 0,0 1 0,1 0 0,-1-1 0,0 1 0,1 0 0,-1 0 0,0 0 0,1 0 0,-1-1 0,1 1 0,0 0 0,-1 0 0,1 0 0,0 0 0,-1 2 0,0-1 0,0 0 0,1 1 0,-1-1 0,1 0 0,-1 0 0,1 1 0,0-1 0,0 0 0,0 0 0,0 1 0,0-1 0,0 0 0,1 1 0,-1-1 0,1 0 0,0 0 0,0 0 0,-1 1 0,1-1 0,1 0 0,-1 0 0,0 0 0,0-1 0,1 1 0,-1 0 0,1 0 0,0-1 0,2 3 0,1-2 0,0 0 0,0-1 0,0 0 0,1 0 0,-1 0 0,0 0 0,1-1 0,-1 0 0,1 0 0,-1 0 0,9-2 0,-3-1 0,-1 0 0,1 0 0,-1-1 0,0 0 0,0-1 0,-1 0 0,1 0 0,-1-1 0,0-1 0,-1 1 0,0-1 0,0-1 0,8-9 0,37-29 0,-53 46 0,0 0 0,0 0 0,0 0 0,1-1 0,-1 1 0,0 0 0,0 0 0,0 0 0,0 0 0,0 0 0,0 0 0,1 0 0,-1-1 0,0 1 0,0 0 0,0 0 0,0 0 0,1 0 0,-1 0 0,0 0 0,0 0 0,0 0 0,0 0 0,1 0 0,-1 0 0,0 0 0,0 0 0,0 0 0,0 0 0,1 0 0,-1 0 0,0 0 0,0 0 0,0 0 0,0 0 0,1 1 0,-1-1 0,0 0 0,0 0 0,0 0 0,0 0 0,0 0 0,1 0 0,-1 0 0,0 1 0,0-1 0,0 0 0,0 0 0,0 0 0,0 0 0,0 0 0,0 1 0,0-1 0,0 0 0,1 0 0,-1 0 0,0 0 0,0 1 0,0-1 0,0 0 0,0 0 0,0 0 0,0 1 0,0-1 0,-1 9 0,-4 8 0,-1 0 0,-12 26 0,-11 32 0,27-69 0,1 0 0,0 1 0,0-1 0,0 0 0,1 0 0,0 0 0,0 1 0,0-1 0,1 0 0,1 7 0,-1-12-18,-1-1 0,0 1 0,1 0 0,-1-1 0,0 0 0,1 1 0,-1-1 0,1 1 0,-1-1 0,1 1 0,-1-1-1,1 0 1,-1 1 0,1-1 0,-1 0 0,1 1 0,-1-1 0,1 0 0,-1 0 0,1 0 0,0 0 0,-1 1 0,1-1 0,-1 0 0,1 0 0,0 0 0,-1 0 0,1 0 0,-1 0 0,1-1 0,0 1 0,-1 0 0,1 0-1,-1 0 1,1 0 0,0-1 0,-1 1 0,1 0 0,-1-1 0,1 1 0,-1 0 0,1-1 0,-1 1 0,1-1 0,-1 1 0,0 0 0,1-2 0,23-20-3851,-16 0-4491,0-4-4970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01.881"/>
    </inkml:context>
    <inkml:brush xml:id="br0">
      <inkml:brushProperty name="width" value="0.025" units="cm"/>
      <inkml:brushProperty name="height" value="0.025" units="cm"/>
    </inkml:brush>
  </inkml:definitions>
  <inkml:trace contextRef="#ctx0" brushRef="#br0">680 135 10762,'0'0'3214,"-11"-8"-828,3 2-2118,-1 0 0,1 1-1,-1 1 1,0-1 0,0 1 0,0 1-1,0-1 1,-1 2 0,1-1 0,-1 1-1,0 1 1,-17-1 0,7 3-44,1 1 0,-1 1 1,1 1-1,0 1 0,0 1 0,1 0 1,-1 1-1,1 1 0,1 1 0,0 1 1,0 0-1,1 1 0,0 1 1,-22 20-1,13-8-15,2 0 1,0 1-1,2 1 1,0 1-1,2 1 0,1 1 1,-24 53-1,32-57-147,2 1 0,0-1 0,1 1 0,-5 49 0,10-64-47,1 0-1,1 0 0,0 0 0,0 0 0,1 0 1,0 0-1,1 0 0,0 0 0,1-1 0,0 1 1,1-1-1,0 1 0,1-1 0,6 11 0,-6-15 9,-1 0-1,1-1 0,1 1 0,-1-1 0,0-1 0,1 1 0,0-1 1,0 0-1,1 0 0,-1-1 0,1 0 0,0 0 0,-1 0 0,10 1 1,-4-1 105,0-2 1,0 1-1,-1-2 1,1 1-1,0-2 1,0 0-1,0 0 1,12-3-1,11-6 290,0-1-1,0-1 1,-2-2-1,53-29 1,-16 3 185,-2-3 0,90-73 0,-123 87-320,-1-2 0,-2-2 0,-1 0 0,-1-2 0,43-69 0,-65 90-261,-1 1 0,0-2 0,-1 1 0,0-1 0,-2 0 0,1 0 0,-2 0 0,0 0-1,1-25 1,-3 34-20,-1 0 0,-1 1 1,1-1-1,-1 0 0,0 0 0,0 1 0,-1-1 0,0 0 0,0 1 0,0 0 0,0-1 0,-1 1 1,0 0-1,0 0 0,-1 0 0,1 1 0,-1-1 0,0 1 0,0 0 0,0 0 0,-1 0 0,1 1 1,-1-1-1,0 1 0,0 0 0,0 1 0,-11-5 0,-2 1-445,0 1-1,0 1 1,-1 0-1,0 2 1,0 0 0,0 1-1,0 0 1,0 2 0,0 0-1,0 1 1,0 1-1,1 1 1,-1 1 0,1 0-1,0 2 1,0 0 0,-21 12-1,30-15-6763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701"/>
    </inkml:context>
    <inkml:brush xml:id="br0">
      <inkml:brushProperty name="width" value="0.025" units="cm"/>
      <inkml:brushProperty name="height" value="0.025" units="cm"/>
    </inkml:brush>
  </inkml:definitions>
  <inkml:trace contextRef="#ctx0" brushRef="#br0">0 1 20563,'0'0'10026,"69"45"-27034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061"/>
    </inkml:context>
    <inkml:brush xml:id="br0">
      <inkml:brushProperty name="width" value="0.025" units="cm"/>
      <inkml:brushProperty name="height" value="0.025" units="cm"/>
    </inkml:brush>
  </inkml:definitions>
  <inkml:trace contextRef="#ctx0" brushRef="#br0">73 1 13261,'0'0'17910,"-8"8"-17040,3-4-667,-1 0-156,0 1 1,0 0 0,1 1-1,0-1 1,0 1-1,0 0 1,0 0-1,1 0 1,0 1-1,-4 10 1,10-16-311,0-1 1,0 1-1,0 0 0,1-1 0,-1 1 1,0-1-1,1 0 0,-1 1 0,0-1 1,0-1-1,1 1 0,2 0 1,-3 0-215,21-1-1829,41 1-36,-62 0 2429,1 1 0,-1-1 0,0 0 0,1 1 0,-1 0 1,1-1-1,-1 1 0,0 0 0,1 0 0,-1 0 0,0 1 0,0-1 1,0 0-1,0 1 0,0-1 0,0 1 0,0 0 0,0 0 0,-1 0 1,2 2-1,-2-2-27,0-1 0,-1 1 0,1-1 1,-1 1-1,1 0 0,-1-1 1,0 1-1,1 0 0,-1-1 0,0 1 1,0 0-1,0-1 0,-1 1 0,1 0 1,0-1-1,-1 1 0,1 0 1,-1-1-1,1 1 0,-1-1 0,0 1 1,0 1-1,-2 1 224,0 0-1,0-1 1,0 1 0,-1-1-1,1 0 1,-1 1-1,-7 4 1,-1-1 327,0 0 0,-1-1 0,0 0 0,-21 6 0,32-11-749,-1 0 0,1-1 0,-1 1 0,1-1 0,-1 1 0,0-1 0,1 0 0,-1 0 0,1 0 0,-1-1 0,-2 1 0,5-1 23,-1 1 0,1 0 0,-1 0-1,1 0 1,-1-1 0,1 1 0,0 0-1,-1 0 1,1-1 0,0 1 0,-1 0-1,1-1 1,0 1 0,0 0 0,-1-1-1,1 1 1,0-1 0,0 1 0,-1-1-1,1 1 1,0 0 0,0-1 0,0 1-1,0-1 1,0 1 0,0-1 0,0 1-1,0-1 1,0 1 0,0-1 0,0 1-1,0 0 1,0-1 0,0 0 0,2-3-571,-1 1-1,1 0 1,0 0 0,0-1 0,0 1 0,0 0 0,1 1 0,-1-1 0,1 0 0,0 1 0,0-1 0,0 1 0,4-3 0,16-8-8331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406"/>
    </inkml:context>
    <inkml:brush xml:id="br0">
      <inkml:brushProperty name="width" value="0.025" units="cm"/>
      <inkml:brushProperty name="height" value="0.025" units="cm"/>
    </inkml:brush>
  </inkml:definitions>
  <inkml:trace contextRef="#ctx0" brushRef="#br0">66 206 16367,'0'0'15274,"-9"6"-15056,2 0-129,0 1 0,1 0 0,0 0 0,0 0 0,-9 15 0,14-21-82,0 0 1,0 1-1,0-1 0,0 0 0,1 1 0,-1-1 1,0 1-1,1-1 0,-1 1 0,1-1 0,-1 1 1,1-1-1,0 1 0,0-1 0,-1 1 0,1 0 0,0-1 1,1 1-1,-1-1 0,0 1 0,0-1 0,1 1 1,-1 0-1,1-1 0,-1 1 0,1-1 0,-1 0 1,1 1-1,0-1 0,0 1 0,0-1 0,0 0 0,0 0 1,0 0-1,0 1 0,0-1 0,1 0 0,-1 0 1,0-1-1,1 1 0,-1 0 0,0 0 0,1-1 0,-1 1 1,1-1-1,-1 1 0,1-1 0,-1 1 0,1-1 1,0 0-1,2 0 0,5 1-7,0 0 0,1 0 0,-1-1 0,0-1 0,0 1 0,1-2 0,-1 1 0,0-1 0,0-1 0,0 1 0,-1-1 0,1-1 0,-1 0 0,1 0 0,-1-1 0,0 0 0,-1 0 0,1-1 0,-1 0 0,0 0 0,6-7 0,-1 0 0,-1 0 0,0-1 0,-1-1 0,0 1 0,-1-1 0,0-1 0,-2 0 0,0 0 0,0 0 0,5-24 0,-11 36 0,0 0 0,-1 0 0,1 0 0,-1 0 0,1 0 0,-1 0 0,0 0 0,-1 0 0,1 0 0,-1-1 0,-2-5 0,3 9 0,-1-1 0,0 1 0,0 0 0,0 0 0,0 0 0,0 0 0,0 0 0,0 0 0,0 1 0,0-1 0,0 0 0,-1 0 0,1 1 0,0-1 0,0 1 0,-1-1 0,1 1 0,0 0 0,-1-1 0,1 1 0,-1 0 0,1 0 0,0 0 0,-1 0 0,1 0 0,-1 0 0,1 0 0,0 1 0,-1-1 0,1 0 0,0 1 0,-1-1 0,1 1 0,0-1 0,0 1 0,-2 1 0,-10 5 0,1 1 0,1 0 0,-1 0 0,2 2 0,-1-1 0,1 1 0,0 1 0,1 0 0,1 0 0,-1 1 0,-9 19 0,17-29 0,-1 0 0,1 0 0,0 0 0,0 0 0,0 0 0,0 1 0,0-1 0,1 0 0,-1 1 0,1-1 0,0 0 0,-1 1 0,1-1 0,0 1 0,0-1 0,0 0 0,1 5 0,1-6 0,-1 0 0,0 1 0,0-1 0,1 0 0,-1 0 0,1 0 0,-1 0 0,1 0 0,-1 0 0,1-1 0,-1 1 0,1 0 0,0-1 0,-1 1 0,1-1 0,0 0 0,0 1 0,-1-1 0,1 0 0,0 0 0,0 0 0,0 0 0,1-1 0,182 1 0,-183 0 2,-1 1-1,0-1 1,1 0 0,-1 0 0,1 0-1,-1 1 1,0-1 0,1 1 0,-1-1-1,0 1 1,1 0 0,-1-1-1,0 1 1,0 0 0,1 0 0,-1 0-1,0 0 1,0 0 0,0 0 0,0 0-1,-1 0 1,1 0 0,0 0 0,0 1-1,-1-1 1,1 0 0,0 1-1,-1-1 1,0 0 0,1 1 0,-1-1-1,0 0 1,1 1 0,-1 1 0,0 6-14,0 0 0,-1 0 1,0 0-1,-4 16 0,0 9-278,26-48-13980,-8-4 1346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883"/>
    </inkml:context>
    <inkml:brush xml:id="br0">
      <inkml:brushProperty name="width" value="0.025" units="cm"/>
      <inkml:brushProperty name="height" value="0.025" units="cm"/>
    </inkml:brush>
  </inkml:definitions>
  <inkml:trace contextRef="#ctx0" brushRef="#br0">2 62 12812,'0'0'13741,"8"7"-11387,-3-2-2135,0 0 0,1-1 0,0 0 0,0 0 0,0-1 0,0 1-1,0-1 1,1-1 0,-1 1 0,1-1 0,0 0 0,0-1 0,0 1 0,0-1-1,11 0 1,-14-2-198,1 1-1,0 0 0,-1-1 0,1 0 0,-1 0 1,1-1-1,-1 1 0,1-1 0,-1 0 0,0 0 0,0 0 1,0-1-1,0 1 0,5-5 0,-7 5-18,0 0 0,-1 0 0,1 0 0,0 0 0,-1 0 0,1 0 0,-1 0 0,0-1 0,1 1 0,-1 0 0,0-1 0,-1 1 0,1-1 0,0 1 0,-1-1 0,1 1 0,-1-1-1,0 0 1,0 1 0,0-1 0,0 0 0,-1 1 0,1-1 0,0 1 0,-1-1 0,0 1 0,-1-4 0,1 5-2,0-1 0,0 1 0,0 0 0,-1-1 0,1 1 0,0 0 0,-1 0 0,1 0 0,-1 0 0,1 0 0,-1 1 0,1-1 0,-1 0 0,1 1 0,-1-1 0,0 1 0,0-1 0,1 1 0,-1 0 0,0 0 0,1 0 0,-1 0 0,-3 0 0,-42 7 0,38-2 0,0 0 0,0 0 0,1 0 0,-1 1 0,1 1 0,0-1 0,1 1 0,-13 15 0,17-19 0,0 1 0,-1 0 0,1 0 0,1 0 0,-1 0 0,1 1 0,-1-1 0,1 1 0,0-1 0,1 1 0,-1 0 0,1 0 0,0-1 0,0 1 0,1 0 0,-1 0 0,1 0 0,0 0 0,0 0 0,2 5 0,-1-8 0,1 1 0,-1-1 0,1 0 0,0-1 0,0 1 0,0 0 0,0 0 0,0-1 0,0 1 0,0-1 0,1 0 0,-1 0 0,0 0 0,1 0 0,-1 0 0,1 0 0,0-1 0,-1 1 0,1-1 0,-1 1 0,1-1 0,0 0 0,4-1 0,6 2 0,-1-2 0,1 0 0,20-3 0,-19-1 0,0 0 0,0 0 0,-1-1 0,21-13 0,-22 12 0,0 0 0,0 1 0,0 0 0,1 1 0,21-5 0,-34 10 0,1 0 0,-1 0 0,1 1 0,0-1 0,-1 0 0,1 0 0,-1 1 0,1-1 0,-1 0 0,1 1 0,-1-1 0,1 1 0,-1-1 0,1 0 0,-1 1 0,0-1 0,1 1 0,-1-1 0,0 1 0,1-1 0,-1 1 0,0 0 0,1-1 0,-1 1 0,0-1 0,0 1 0,0 0 0,0-1 0,0 1 0,0-1 0,0 1 0,0 0 0,0-1 0,0 1 0,0 0 0,0-1 0,0 1 0,0-1 0,-1 2 0,-4 38 0,3-22 0,3-17 0,-1 0 0,1-1 0,0 1 0,0 0 0,-1-1 0,1 1 0,0-1 0,0 1 0,0-1 0,0 1 0,0-1 0,0 1 0,0-1 0,0 0 0,0 0 0,0 0 0,0 1 0,-1-1 0,1 0 0,0 0 0,0 0 0,0 0 0,0-1 0,0 1 0,0 0 0,0 0 0,0 0 0,1-1 0,33-6 0,-4-4 0,-15 4 0,0 1 0,0 1 0,1 1 0,-1 0 0,1 1 0,20-1 0,-36 5 0,-1 0 0,1 0 0,0 0 0,0 0 0,-1 1 0,1-1 0,-1 0 0,1 0 0,-1 1 0,1-1 0,-1 0 0,0 0 0,1 1 0,-1-1 0,0 0 0,0 1 0,0-1 0,0 0 0,0 1 0,-1-1 0,1 0 0,-1 2 0,-2 35 0,1-14-1879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3.741"/>
    </inkml:context>
    <inkml:brush xml:id="br0">
      <inkml:brushProperty name="width" value="0.025" units="cm"/>
      <inkml:brushProperty name="height" value="0.025" units="cm"/>
    </inkml:brush>
  </inkml:definitions>
  <inkml:trace contextRef="#ctx0" brushRef="#br0">289 47 3523,'0'0'14916,"5"-8"-11676,13-23-410,-13 23-193,-18 25 560,4-6-2867,-270 313 659,264-308-3856,25-27-1725,26-27-2293,-2-4 169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084"/>
    </inkml:context>
    <inkml:brush xml:id="br0">
      <inkml:brushProperty name="width" value="0.025" units="cm"/>
      <inkml:brushProperty name="height" value="0.025" units="cm"/>
    </inkml:brush>
  </inkml:definitions>
  <inkml:trace contextRef="#ctx0" brushRef="#br0">118 0 16560,'0'0'9144,"0"14"-7868,-5 38-552,-2 0-1,-3 0 0,-22 69 1,14-53-47,-2 8-798,14-58-10242,-2-40 4475,-4-5-1949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459"/>
    </inkml:context>
    <inkml:brush xml:id="br0">
      <inkml:brushProperty name="width" value="0.025" units="cm"/>
      <inkml:brushProperty name="height" value="0.025" units="cm"/>
    </inkml:brush>
  </inkml:definitions>
  <inkml:trace contextRef="#ctx0" brushRef="#br0">0 1 11627,'0'0'15631,"49"25"-15247,-14-14-256,4-2-32,3-5-64,5-3-1473,-5-1-1986,-4 0-2018,-5-12-6054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801"/>
    </inkml:context>
    <inkml:brush xml:id="br0">
      <inkml:brushProperty name="width" value="0.025" units="cm"/>
      <inkml:brushProperty name="height" value="0.025" units="cm"/>
    </inkml:brush>
  </inkml:definitions>
  <inkml:trace contextRef="#ctx0" brushRef="#br0">143 1 18065,'0'0'4591,"-10"10"-2749,-6 8-972,0 1 0,1 0 0,-21 38 0,29-44-440,0 0 0,0 1 0,2 0 0,-1 0 0,2 0 1,0 1-1,1-1 0,-3 26 0,6-39-422,0 0 1,0 0-1,0 0 1,0 0-1,0 0 0,0 0 1,1 0-1,-1 0 1,0-1-1,0 1 1,1 0-1,-1 0 0,1 0 1,-1 0-1,1-1 1,-1 1-1,1 0 1,-1 0-1,1-1 0,0 1 1,-1 0-1,1-1 1,0 1-1,-1-1 1,1 1-1,0-1 0,0 1 1,0-1-1,-1 0 1,2 1-1,2 0-5,-1-1-1,0 1 1,1-1-1,-1 0 1,1 0-1,-1 0 1,1 0-1,5-1 1,60-20-1536,-65 20 1389,5-4-61,1 1 0,0 1 0,0 0 0,1 0 0,-1 1 0,1 0 0,-1 0 0,1 2 0,16-1 0,-26 2 245,0-1 1,0 1 0,-1-1 0,1 1 0,0-1 0,0 1 0,0 0 0,-1 0 0,1-1 0,0 1 0,0 0 0,-1 0 0,1 0 0,-1-1 0,1 1-1,-1 0 1,1 0 0,-1 0 0,0 0 0,1 0 0,-1 0 0,0 0 0,0 0 0,0 0 0,0 0 0,0 0 0,0 0 0,0 0 0,0 0-1,0 0 1,0 0 0,0 0 0,-1 0 0,1 0 0,-1 2 0,-13 35 1352,7-30-1322,0 0 1,0 0-1,0-1 0,-1 1 0,0-2 0,-1 1 1,1-1-1,-1-1 0,0 0 0,-1 0 0,1-1 0,-1 0 1,0 0-1,0-1 0,0 0 0,-1-1 0,1 0 0,0-1 1,-1 0-1,-11-1 0,21 0-249,-1 0 1,1 0-1,-1-1 0,1 1 1,-1-1-1,1 1 1,0-1-1,-1 1 0,1-1 1,-1 0-1,1 1 0,0-1 1,0 0-1,-1 0 1,1 0-1,0 0 0,0 0 1,0 0-1,0 0 0,0-1 1,0 1-1,0 0 1,1-1-1,-1 1 0,0 0 1,1-1-1,-1 1 0,1-1 1,0 1-1,-1-1 1,1-2-1,-1 2-316,1-1-1,0 1 1,0 0-1,0-1 1,0 1 0,1-1-1,-1 1 1,1-1-1,-1 1 1,1 0 0,0-1-1,0 1 1,0 0-1,0 0 1,0 0 0,0 0-1,1 0 1,-1 0-1,3-3 1,14-8-9462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409"/>
    </inkml:context>
    <inkml:brush xml:id="br0">
      <inkml:brushProperty name="width" value="0.025" units="cm"/>
      <inkml:brushProperty name="height" value="0.025" units="cm"/>
    </inkml:brush>
  </inkml:definitions>
  <inkml:trace contextRef="#ctx0" brushRef="#br0">157 108 10570,'0'0'7698,"-10"-1"-5173,4 0-2338,1 0 105,0 0 1,1 0-1,-1 0 1,0 0 0,0 1-1,0 0 1,0 0-1,0 1 1,0-1-1,0 1 1,0 0-1,0 0 1,0 1-1,1-1 1,-1 1 0,0 0-1,1 0 1,0 1-1,-1-1 1,1 1-1,0 0 1,0 0-1,1 1 1,-5 4-1,5-6-169,1 1 1,0-1-1,0 1 0,1 0 0,-1-1 0,1 1 0,-1 0 0,1 0 0,0 0 0,0 0 0,0 0 0,0 0 0,1 1 0,-1-1 0,1 0 0,0 0 0,0 4 1,1-5-94,-1 0 1,1-1 0,0 1-1,0-1 1,0 1-1,1-1 1,-1 0 0,0 0-1,1 1 1,-1-1 0,0 0-1,1 0 1,-1 0 0,1 0-1,0 0 1,-1-1 0,1 1-1,0 0 1,-1-1 0,1 1-1,0-1 1,0 0 0,-1 1-1,1-1 1,0 0 0,0 0-1,0 0 1,-1-1 0,1 1-1,2-1 1,3 1-16,0-1 0,1 0 0,-1-1 0,0 0 0,0 0 0,-1 0 0,1-1 0,0 0 0,-1 0 0,1-1 0,-1 0 0,0 0 0,6-6 0,10-9 44,-1-1-1,19-25 1,3-2-23,-43 47-35,0 0 1,0 0-1,0 1 1,0-1-1,0 0 1,0 0-1,0 0 0,0 1 1,0-1-1,0 0 1,0 0-1,0 0 1,0 0-1,0 1 1,0-1-1,0 0 0,0 0 1,1 0-1,-1 0 1,0 1-1,0-1 1,0 0-1,0 0 1,0 0-1,1 0 0,-1 0 1,0 0-1,0 0 1,0 1-1,0-1 1,1 0-1,-1 0 1,0 0-1,0 0 0,0 0 1,0 0-1,1 0 1,-1 0-1,0 0 1,0 0-1,0 0 1,1 0-1,-1 0 0,0 0 1,0 0-1,0 0 1,1 0-1,-28 59 223,21-48-158,0 0-1,1 1 1,0 0 0,0 0 0,2 0 0,-1 1 0,2-1 0,-3 25 0,5-36-66,0 0 0,0 1 0,0-1 0,1 0 0,-1 0 0,0 0 0,1 0 0,-1 0 0,1 0 0,-1 0 0,1 0 0,-1 0 0,1 0 0,0 0 0,-1 0 0,1 0 0,0 0 0,0 0 0,0 0 0,0-1 0,0 1 0,-1 0 0,1-1 0,1 1 0,-1-1 0,0 1 0,0-1 0,0 0 0,0 1 0,0-1 0,0 0 0,0 0 0,1 1 0,-1-1 0,0 0 0,0 0 0,0 0 0,0-1 0,0 1 0,1 0 0,-1 0 0,0-1 0,0 1 0,2-1 0,2 0 0,0-1 0,-1 1 0,1-1 0,0 0 0,-1 0 0,1 0 0,-1-1 0,0 1 0,0-1 0,4-4 0,2-5 0,0-1 0,-1 0 0,-1-1 0,0 0 0,-1 0 0,0-1 0,-2 0 0,1 0 0,3-18 0,-1 6 0,-12 39 0,2-6 0,-1 1 0,1-1 0,1 1 0,-1-1 0,1 1 0,0 11 0,1-17 0,0 1 0,1-1 0,-1 1 0,1-1 0,-1 1 0,1-1 0,-1 0 0,1 1 0,0-1 0,-1 1 0,1-1 0,0 0 0,0 0 0,0 0 0,0 1 0,0-1 0,1 0 0,-1 0 0,0-1 0,0 1 0,1 0 0,-1 0 0,0 0 0,1-1 0,-1 1 0,1-1 0,-1 1 0,1-1 0,-1 0 0,1 1 0,-1-1 0,1 0 0,-1 0 0,1 0 0,1-1 0,7 1 0,-1-1 0,1 0 0,-1 0 0,1-1 0,-1-1 0,0 1 0,0-2 0,0 1 0,0-1 0,-1-1 0,0 1 0,1-1 0,-2-1 0,1 1 0,-1-2 0,1 1 0,-2-1 0,1 0 0,-1 0 0,0 0 0,0-1 0,-1 0 0,0 0 0,-1-1 0,7-15 0,-11 23 0,0 1 0,0 0 0,0 0 0,1 0 0,-1-1 0,0 1 0,0 0 0,0 0 0,0-1 0,0 1 0,0 0 0,0 0 0,0-1 0,0 1 0,0 0 0,0 0 0,0-1 0,0 1 0,0 0 0,0 0 0,0-1 0,0 1 0,0 0 0,0 0 0,0-1 0,0 1 0,0 0 0,0 0 0,0-1 0,-1 1 0,1 0 0,0 0 0,0 0 0,0-1 0,0 1 0,-1 0 0,1 0 0,0 0 0,0 0 0,0-1 0,-1 1 0,1 0 0,0 0 0,0 0 0,-1 0 0,1 0 0,0 0 0,-1 0 0,-15 6 0,-15 18 0,21-14 0,0 1 0,1 1 0,0-1 0,-7 15 0,14-23 0,0 1 0,0 0 0,0-1 0,0 1 0,1 0 0,0 0 0,0 0 0,0 0 0,0 0 0,0 0 0,1 0 0,0 0 0,-1 0 0,2 0 0,-1 0 0,0 1 0,1-1 0,0 0 0,2 6 0,-2-8 0,1 0 0,0-1 0,0 1 0,0 0 0,0-1 0,0 1 0,0-1 0,0 0 0,0 0 0,1 1 0,-1-2 0,0 1 0,1 0 0,-1 0 0,1-1 0,-1 1 0,1-1 0,-1 0 0,1 0 0,-1 0 0,1 0 0,4-1 0,1 1 0,0-1 0,0 0 0,0 0 0,0-1 0,0 0 0,8-4 0,2-4 0,-1 0 0,0-1 0,-1 0 0,-1-2 0,1 0 0,-2 0 0,0-1 0,-1-1 0,0-1 0,-1 0 0,11-20 0,-33 55 0,2 0 0,-10 28 0,16-40 0,0 1 0,0 0 0,0 0 0,1 0 0,0 0 0,1 0 0,0 0 0,0 0 0,2 15 0,-1-22-49,0 1 0,0 0 0,0 0 0,-1 0 0,1 0 0,1-1 0,-1 1 0,0 0 0,0-1 0,1 1 0,-1-1 0,1 1 0,-1-1 0,1 0 0,0 0 0,-1 0 0,1 0 0,0 0 0,0 0 0,0 0 0,0 0 0,0-1 0,0 1 0,0-1 0,0 1 0,0-1 0,0 0 0,0 0 0,0 0 0,0 0 0,4-1 0,-2 1-231,-1-1 0,1 1 1,-1-1-1,1 0 0,0 0 0,-1 0 1,0 0-1,1-1 0,-1 1 0,0-1 1,0 0-1,1 0 0,-1 0 0,-1 0 1,1-1-1,0 1 0,2-4 0,9-20-7498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754"/>
    </inkml:context>
    <inkml:brush xml:id="br0">
      <inkml:brushProperty name="width" value="0.025" units="cm"/>
      <inkml:brushProperty name="height" value="0.025" units="cm"/>
    </inkml:brush>
  </inkml:definitions>
  <inkml:trace contextRef="#ctx0" brushRef="#br0">0 0 17905,'0'0'12460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18.222"/>
    </inkml:context>
    <inkml:brush xml:id="br0">
      <inkml:brushProperty name="width" value="0.025" units="cm"/>
      <inkml:brushProperty name="height" value="0.025" units="cm"/>
    </inkml:brush>
  </inkml:definitions>
  <inkml:trace contextRef="#ctx0" brushRef="#br0">235 98 3299,'0'0'2856,"-10"1"-2167,3 1-837,0 0-1,0 0 1,-1-1 0,1-1-1,0 1 1,-1-1 0,1 0 0,0-1-1,0 0 1,-1 0 0,1 0-1,0-1 1,0 0 0,0-1-1,0 1 1,1-1 0,-12-7 0,0 1-1905,-22 2 7528,39 7-5200,0-1 0,0 1 1,0 0-1,-1 0 0,1 0 1,0 0-1,0 1 0,0-1 1,-1 0-1,1 0 0,0 1 1,0-1-1,0 1 0,0-1 1,0 1-1,0-1 0,0 1 1,0 0-1,0-1 0,0 1 1,0 0-1,0 0 0,1 0 1,-2 1-1,2-1-250,0 0 0,-1 0 0,1 1 0,0-1 0,0 0 0,0 0 0,0 1 1,0-1-1,0 0 0,1 0 0,-1 1 0,0-1 0,1 0 0,-1 0 0,1 0 0,-1 1 0,2 1 0,0 0-27,1 0 0,0 1 0,0-1 0,0 0 0,0-1 0,1 1 0,-1 0 0,0-1-1,1 0 1,7 4 0,46 18 28,-46-20-34,27 9 34,1-1-1,1-2 1,68 9-1,128-2-13,-125-11 2,585-4-80,-1-54 259,-329 21 262,330 25 1427,-305 12-1447,-224-15-389,315-61 0,-151 16 1340,-222 41 1844,117 1 1447,-236 12-7213,-7 0-1153,-7 0-2306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6.098"/>
    </inkml:context>
    <inkml:brush xml:id="br0">
      <inkml:brushProperty name="width" value="0.025" units="cm"/>
      <inkml:brushProperty name="height" value="0.025" units="cm"/>
    </inkml:brush>
  </inkml:definitions>
  <inkml:trace contextRef="#ctx0" brushRef="#br0">134 260 13549,'0'0'11691,"-9"1"-10976,3 0-469,-1 0-1,1 1 0,0 0 1,0 0-1,0 1 0,0-1 1,0 1-1,1 0 0,-1 1 1,1 0-1,0-1 0,0 2 1,0-1-1,1 0 0,-1 1 1,1 0-1,0 0 0,1 0 1,-1 1-1,1-1 0,0 1 1,-3 7-1,5-10-185,-1 0 0,1 1 0,0-1 0,0 1 0,0-1 0,0 1 0,1-1 0,0 1 0,-1-1 0,1 1 1,0-1-1,1 1 0,-1 0 0,2 6 0,-1-9-50,0 1 0,0 0 1,0 0-1,1 0 0,-1-1 1,0 1-1,1 0 0,0-1 1,-1 0-1,1 1 0,0-1 1,-1 0-1,1 0 0,0 0 0,0 0 1,0 0-1,0 0 0,0 0 1,0-1-1,0 1 0,0-1 1,1 1-1,-1-1 0,0 0 1,3 0-1,8 0-10,1-1 0,-1 0 0,0 0 0,1-2 0,-1 1 0,0-2 0,0 0 0,-1 0 0,1-1 0,-1-1 0,0 0 0,-1-1 0,1 0 0,-1 0 0,0-1 0,12-13 0,-8 7 0,0-1 0,-1 0 0,-1-1 0,0-1 0,-2 0 0,1 0 0,-2-2 0,-1 1 0,15-39 0,-22 52 0,0-1 0,-1 0 0,1 0 0,-1 1 0,-1-1 0,1 0 0,-1 0 0,0 0 0,0 0 0,0 0 0,-1 1 0,0-1 0,0 0 0,-1 0 0,-3-8 0,3 10 0,0 1 0,0-1 0,-1 1 0,0 0 0,0 0 0,0 0 0,0 1 0,0-1 0,0 1 0,-1 0 0,1-1 0,-1 2 0,1-1 0,-1 0 0,0 1 0,0-1 0,0 1 0,0 0 0,0 1 0,0-1 0,0 0 0,-8 1 0,5 0 0,0 0 0,0 0 0,0 1 0,1-1 0,-1 2 0,0-1 0,0 1 0,1 0 0,-1 0 0,-9 5 0,14-6 0,-1 1 0,1-1 0,-1 1 0,1 0 0,0 0 0,0 0 0,0 0 0,0 0 0,0 0 0,0 1 0,0-1 0,1 0 0,-1 1 0,1 0 0,0-1 0,0 1 0,0 0 0,0 0 0,0-1 0,0 1 0,1 0 0,0 0 0,-1 0 0,1 0 0,0 0 0,0 0 0,1 4 0,0-4 0,0-1 0,0 1 0,0-1 0,0 0 0,0 0 0,1 1 0,-1-1 0,1 0 0,-1 0 0,1 0 0,0 0 0,0-1 0,0 1 0,0 0 0,0-1 0,0 1 0,0-1 0,5 2 0,53 22 0,-25-11 0,-30-12 0,0 1 0,1 0 0,-1 0 0,0 1 0,-1-1 0,1 1 0,-1 0 0,1 0 0,-1 1 0,0-1 0,-1 1 0,1 0 0,-1 0 0,0 0 0,0 0 0,-1 1 0,1-1 0,-1 1 0,0 0 0,-1-1 0,1 1 0,-1 0 0,0 0 0,-1 0 0,0 0 0,0 0 0,0 0 0,0 0 0,-1 0 0,0 0 0,0 0 0,-1 0 0,0-1 0,0 1 0,0-1 0,-3 7 0,-9 12-886,10-19 128,2-1 1,-1 0-1,0 1 1,1 0-1,0-1 1,0 1 0,0 0-1,-1 9 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236"/>
    </inkml:context>
    <inkml:brush xml:id="br0">
      <inkml:brushProperty name="width" value="0.025" units="cm"/>
      <inkml:brushProperty name="height" value="0.025" units="cm"/>
    </inkml:brush>
  </inkml:definitions>
  <inkml:trace contextRef="#ctx0" brushRef="#br0">121 23 7815,'3'-21'13601,"-4"20"-13385,1 1-1,0 0 1,-1 0 0,1 0 0,-1 0-1,1 0 1,0 0 0,-1-1-1,1 1 1,-1 0 0,1 0 0,-1 1-1,1-1 1,0 0 0,-1 0 0,1 0-1,-1 0 1,1 0 0,0 0 0,-1 0-1,1 1 1,-1-1 0,1 0-1,0 0 1,-1 1 0,1-1 0,0 0-1,-1 1 1,-32 31 1601,24-22-1548,1 1 1,0 0-1,0 0 0,1 1 0,0 0 0,1 1 0,1-1 0,0 1 1,0 0-1,1 1 0,-3 22 0,7-35-268,0 0 1,0 1-1,1-1 1,-1 0-1,0 0 1,1 1-1,-1-1 1,1 0-1,-1 0 1,1 0-1,-1 0 1,1 0-1,0 1 1,0-1-1,0 0 1,-1-1-1,1 1 1,0 0-1,0 0 1,0 0-1,0 0 1,0-1-1,1 1 1,-1-1 0,0 1-1,0-1 1,0 1-1,0-1 1,1 1-1,-1-1 1,0 0-1,0 0 1,1 0-1,-1 0 1,0 0-1,1 0 1,-1 0-1,0 0 1,3-1-1,4 1-3,0-1 0,0 0 0,0-1 0,0 0 0,9-3 0,-2-2 2,0 0 0,0-1 0,-1 0 0,-1-2 0,1 1 0,16-18 0,67-73 0,-86 88 0,-11 12 0,0 0 0,0 0 0,0 0 0,0 0 0,1 0 0,-1 0 0,0-1 0,0 1 0,0 0 0,0 0 0,1 0 0,-1 0 0,0 0 0,0 0 0,0 0 0,0 0 0,1 0 0,-1 0 0,0 0 0,0 0 0,0 0 0,1 0 0,-1 0 0,0 0 0,0 0 0,0 0 0,1 0 0,-1 0 0,0 0 0,0 0 0,0 0 0,0 0 0,1 1 0,-1-1 0,0 0 0,0 0 0,0 0 0,0 0 0,0 0 0,1 0 0,-1 1 0,0-1 0,0 0 0,0 0 0,0 0 0,0 0 0,0 1 0,0-1 0,0 0 0,0 0 0,0 0 0,0 0 0,0 1 0,0-1 0,0 0 0,0 0 0,0 0 0,0 1 0,0-1 0,0 10 0,0-10 0,-1 11 0,-1 1 0,0-1 0,-1 1 0,-6 13 0,6-16 0,0 1 0,0 0 0,0-1 0,2 1 0,-1 0 0,0 18 0,3-27 0,-1 0 0,1 0 0,-1 0 0,1 0 0,-1 0 0,1 0 0,0 0 0,-1-1 0,1 1 0,0 0 0,0 0 0,0 0 0,0-1 0,-1 1 0,1 0 0,0-1 0,0 1 0,0-1 0,1 1 0,-1-1 0,0 0 0,0 1 0,0-1 0,0 0 0,0 0 0,0 0 0,0 1 0,1-1 0,-1-1 0,0 1 0,0 0 0,0 0 0,0 0 0,3-1 0,43-9 0,-16-4 0,-1-1 0,-1-1 0,0-1 0,-2-2 0,44-37 0,-50 39 0,-20 16 0,-1 0 0,1 1 0,-1-1 0,1 1 0,-1-1 0,1 1 0,0-1 0,-1 1 0,1-1 0,0 1 0,-1-1 0,1 1 0,0 0 0,-1 0 0,1-1 0,0 1 0,0 0 0,0 0 0,-1 0 0,1 0 0,0 0 0,0 0 0,-1 0 0,1 0 0,0 0 0,1 0 0,-1 1 0,-1 0 0,1 0 0,-1 0 0,0 0 0,1 0 0,-1 0 0,0 0 0,0 0 0,0 0 0,0 0 0,0 0 0,0 0 0,0 0 0,0 0 0,0 0 0,0 0 0,-1 2 0,-18 62 0,13-50 0,5-13 0,0 0 0,1-1 0,-1 1 0,1-1 0,-1 1 0,1 0 0,-1-1 0,1 1 0,0 0 0,0 0 0,0-1 0,0 1 0,0 0 0,0 0 0,0-1 0,0 1 0,1 0 0,-1-1 0,1 1 0,-1 0 0,1-1 0,0 1 0,0-1 0,0 1 0,0-1 0,0 1 0,0-1 0,0 0 0,1 2 0,1-2 0,0-1 0,-1 1 0,1-1 0,0 0 0,-1 0 0,1 0 0,0 0 0,0 0 0,-1-1 0,1 1 0,0-1 0,-1 1 0,1-1 0,0 0 0,-1 0 0,1 0 0,-1-1 0,4-2 0,10-6 0,0 0 0,26-25 0,-30 24 0,1 1 0,0 0 0,0 1 0,18-9 0,-28 42-101,1 5-3393,-3-28 3014,-1 0 0,1 0-1,0 1 1,-1-1 0,1 0-1,0 0 1,0 0-1,0 0 1,0 0 0,0-1-1,0 1 1,0 0 0,0 0-1,0-1 1,1 1 0,-1 0-1,0-1 1,0 1-1,0-1 1,1 0 0,0 1-1,17 0-8162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700"/>
    </inkml:context>
    <inkml:brush xml:id="br0">
      <inkml:brushProperty name="width" value="0.025" units="cm"/>
      <inkml:brushProperty name="height" value="0.025" units="cm"/>
    </inkml:brush>
  </inkml:definitions>
  <inkml:trace contextRef="#ctx0" brushRef="#br0">182 1 11243,'0'0'20125,"-9"0"-18918,5 0-1201,0 1 0,-1 0 0,1 0 1,0 0-1,-1 0 0,1 1 0,0-1 0,0 1 1,0 0-1,0 1 0,0-1 0,1 1 0,-1-1 1,1 1-1,0 0 0,-1 1 0,1-1 0,1 0 1,-1 1-1,0 0 0,1-1 0,0 1 0,0 0 1,0 0-1,0 0 0,1 1 0,-1-1 0,1 0 1,0 0-1,0 8 0,1-10-41,-1-1 1,1 0-1,0 1 1,0-1-1,0 1 0,0-1 1,0 0-1,0 1 1,0-1-1,1 1 0,-1-1 1,0 0-1,1 1 0,-1-1 1,1 0-1,-1 0 1,1 1-1,0-1 0,0 0 1,0 0-1,-1 0 1,1 0-1,0 0 0,0 0 1,0 0-1,0 0 1,1 0-1,-1-1 0,0 1 1,0 0-1,0-1 0,1 1 1,-1 0-1,0-1 1,1 0-1,-1 1 0,3-1 1,7 2-456,0-1 1,0-1-1,0 0 0,15-2 1,-18 1 298,0 0 0,-1 1 1,1 0-1,0 0 0,0 0 1,9 3-1,-15-2 262,0 1-1,0-1 1,0 0 0,0 1 0,-1-1-1,1 1 1,-1-1 0,1 1 0,-1 0-1,1 0 1,-1 0 0,0 0 0,0 0-1,0 0 1,0 0 0,-1 0 0,1 0-1,0 0 1,-1 1 0,1-1 0,-1 3-1,4 53 1037,-4-48-1064,-1 14 140,0 1-1,-2-1 0,0 0 0,-2 0 1,-1 0-1,-11 30 0,0-13 190,-1-1 0,-39 63 0,53-96-372,-1-1 0,1 0 0,-1 0 0,0 0 0,-1-1 0,1 1 0,-12 8 0,15-13 0,0 0 0,1 0 0,-1-1 0,1 1 0,-1 0 0,0 0 0,1-1 0,-1 1 0,0-1 0,0 1 0,0-1 0,1 0 0,-1 0 0,0 0 0,0 0 0,0 0 0,0 0 0,1 0 0,-1-1 0,0 1 0,0-1 0,1 1 0,-1-1 0,0 0 0,1 0 0,-1 1 0,0-1 0,1 0 0,-1 0 0,1-1 0,0 1 0,-1 0 0,1 0 0,0-1 0,0 1 0,-1-1 0,1 1 0,-1-3 0,-2-3 0,0 0 0,0-1 0,1 1 0,0-1 0,1 0 0,-1 0 0,2 1 0,-1-2 0,1 1 0,0 0 0,0 0 0,1 0 0,0 0 0,1 0 0,0-1 0,0 1 0,4-12 0,-1 7 0,0 1 0,1-1 0,0 1 0,1 0 0,0 1 0,1 0 0,0 0 0,1 0 0,0 1 0,11-11 0,-5 9 17,0 0 1,1 1-1,0 0 0,1 1 1,0 1-1,1 0 1,26-9-1,130-31-875,-87 28-526,-5-4-5674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473"/>
    </inkml:context>
    <inkml:brush xml:id="br0">
      <inkml:brushProperty name="width" value="0.025" units="cm"/>
      <inkml:brushProperty name="height" value="0.025" units="cm"/>
    </inkml:brush>
  </inkml:definitions>
  <inkml:trace contextRef="#ctx0" brushRef="#br0">44 0 9385,'0'0'10255,"-8"3"-7383,-25 8-219,31-7 1298,12-1-2856,15-1-541,243 2 2975,-158-3-5066,-42-1-4759,-15 0-6371,-83 0 4735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841"/>
    </inkml:context>
    <inkml:brush xml:id="br0">
      <inkml:brushProperty name="width" value="0.025" units="cm"/>
      <inkml:brushProperty name="height" value="0.025" units="cm"/>
    </inkml:brush>
  </inkml:definitions>
  <inkml:trace contextRef="#ctx0" brushRef="#br0">15 2 15535,'0'0'7884,"11"1"-6154,46-3-89,62 2 218,-104 0-1676,-1 2-1,1 0 1,-1 0 0,1 1 0,23 9-1,-35-11-167,0 0 0,0 0-1,0 0 1,0 1 0,0-1-1,0 1 1,0 0 0,-1 0-1,1 0 1,-1 0 0,1 0 0,-1 0-1,0 1 1,0-1 0,0 1-1,0 0 1,0-1 0,-1 1-1,1 0 1,-1 0 0,0 0-1,0 0 1,0 0 0,0 0-1,0 1 1,-1-1 0,1 0-1,-1 0 1,0 1 0,0-1-1,0 0 1,0 0 0,-1 1-1,1-1 1,-1 0 0,0 0-1,0 0 1,-3 6 0,-1 2 94,-1 0 1,-1 0 0,0 0-1,0-1 1,-1 0-1,0 0 1,-1-1 0,-17 14-1,-20 11 333,-1-2 1,-76 38-1,61-37-306,98-30-136,345-24-822,-368 21 59,15 0-2515,0-3-3833,0-5-5674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2.885"/>
    </inkml:context>
    <inkml:brush xml:id="br0">
      <inkml:brushProperty name="width" value="0.025" units="cm"/>
      <inkml:brushProperty name="height" value="0.025" units="cm"/>
    </inkml:brush>
  </inkml:definitions>
  <inkml:trace contextRef="#ctx0" brushRef="#br0">221 12 4324,'7'-3'3207,"14"-4"4666,-6 6 2454,-16 3-9969,1 1 0,-1-1 0,0 1 1,0-1-1,0 1 0,0-1 0,0 0 0,0 1 0,-1-1 1,-1 2-1,-31 39 721,-76 73 0,8-10-141,101-106-1033,1 0 0,0-1 0,-1 1 0,1 0 1,0-1-1,0 1 0,-1 0 0,1-1 0,0 1 0,0 0 0,0-1 0,-1 1 0,1 0 0,0-1 1,0 1-1,0-1 0,0 1 0,0 0 0,0-1 0,0 1 0,0-1 0,0 1 0,0 0 0,0-1 1,0 1-1,0-1 0,0 1 0,0 0 0,0-1 0,0 1 0,1 0 0,-1-1 0,0 1 0,0-1 1,0 1-1,1 0 0,-1-1 0,4-23-6506,2-4-1156,-3-6-5573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213"/>
    </inkml:context>
    <inkml:brush xml:id="br0">
      <inkml:brushProperty name="width" value="0.025" units="cm"/>
      <inkml:brushProperty name="height" value="0.025" units="cm"/>
    </inkml:brush>
  </inkml:definitions>
  <inkml:trace contextRef="#ctx0" brushRef="#br0">0 1 17328,'0'0'8072,"61"61"-6631,-33-42-416,3-2-224,1 0-513,3-1-224,-5 1-320,-5-3-2562,-4-4-2820,-6 1-5957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538"/>
    </inkml:context>
    <inkml:brush xml:id="br0">
      <inkml:brushProperty name="width" value="0.025" units="cm"/>
      <inkml:brushProperty name="height" value="0.025" units="cm"/>
    </inkml:brush>
  </inkml:definitions>
  <inkml:trace contextRef="#ctx0" brushRef="#br0">5 1 9257,'0'0'20115,"8"59"-18834,-8-36-384,0 1-385,-3 3-255,-3-6-161,3-1-64,2-4-64,1-5-865,0-4-961,2-17-13773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910"/>
    </inkml:context>
    <inkml:brush xml:id="br0">
      <inkml:brushProperty name="width" value="0.025" units="cm"/>
      <inkml:brushProperty name="height" value="0.025" units="cm"/>
    </inkml:brush>
  </inkml:definitions>
  <inkml:trace contextRef="#ctx0" brushRef="#br0">1 0 21620,'0'0'8841,"34"19"-18739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4.503"/>
    </inkml:context>
    <inkml:brush xml:id="br0">
      <inkml:brushProperty name="width" value="0.025" units="cm"/>
      <inkml:brushProperty name="height" value="0.025" units="cm"/>
    </inkml:brush>
  </inkml:definitions>
  <inkml:trace contextRef="#ctx0" brushRef="#br0">1 0 96,'0'0'32671,"61"23"-32671,-21-23 0,1 0 0,-1 0 0,-4 0 0,-4 0-833,-8 0-1953,-9 0-2147,-2-5-2690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43.152"/>
    </inkml:context>
    <inkml:brush xml:id="br0">
      <inkml:brushProperty name="width" value="0.025" units="cm"/>
      <inkml:brushProperty name="height" value="0.025" units="cm"/>
    </inkml:brush>
  </inkml:definitions>
  <inkml:trace contextRef="#ctx0" brushRef="#br0">2796 208 9577,'0'0'539,"-9"-6"-58,-43-30-98,-111-54 0,134 76-566,-1 3 1,0 0-1,-1 2 0,0 1 1,-1 1-1,-37-2 0,-404 3 1795,268 8 38,127-2-1378,-179 4 1170,204 0-1175,0 3 0,-96 23-1,67-4-73,1 3-1,1 4 0,2 3 0,-124 78 0,178-97-152,1 1 0,0 2 0,2 0 0,0 1 0,2 1 1,0 0-1,-21 34 0,-93 186 34,104-184 108,-3 6-111,3 1 1,3 1 0,3 1-1,3 1 1,-12 72 0,26-103-75,2 1 1,1-1-1,2 1 1,1 0-1,3-1 1,0 1-1,3-1 1,1 0 0,2 0-1,1 0 1,18 40-1,15 8 43,4-2 0,3-2 0,94 115 0,-116-160-42,1-2 1,1-2-1,2 0 0,1-3 0,72 51 0,-73-61-4,1-1 0,0-1 0,1-2 0,1-2 0,0-1 0,1-1 1,57 8-1,-15-10 91,1-3 1,0-4-1,0-3 1,-1-4-1,1-3 1,-1-4 0,-1-3-1,145-48 1,-79 10-47,-2-6 1,-3-6 0,214-137-1,-239 128-28,-3-6 0,-4-4 0,-3-5-1,-4-4 1,-5-5 0,108-142-1,-134 150 9,111-197-1,-161 254 97,-2-2 1,-1 0-1,-2 0 0,-2-1 1,-1-1-1,-2 0 1,-1 0-1,-3-1 0,2-67 1,-8 88-24,1 1 1,-2-1-1,0 1 1,-1-1-1,-1 1 1,-1 0-1,0 1 1,-1-1 0,0 1-1,-1 1 1,-1-1-1,0 1 1,-1 1-1,-1 0 1,0 0-1,0 1 1,-2 1-1,1 0 1,-1 0 0,-1 1-1,-18-10 1,2 4-138,-1 0 0,-1 2-1,0 1 1,-1 2 0,0 1 0,0 2 0,-1 1 0,0 1 0,-50-1 0,25 8-772,1 2-1,0 2 1,0 3-1,0 3 1,1 2-1,-64 23 0,-41 20-3799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5.660"/>
    </inkml:context>
    <inkml:brush xml:id="br0">
      <inkml:brushProperty name="width" value="0.025" units="cm"/>
      <inkml:brushProperty name="height" value="0.025" units="cm"/>
    </inkml:brush>
  </inkml:definitions>
  <inkml:trace contextRef="#ctx0" brushRef="#br0">294 20 7239,'2'-2'1162,"-1"1"-1,1-1 1,-1 0 0,1 1 0,0-1-1,0 1 1,0 0 0,0 0-1,0-1 1,0 1 0,0 0 0,0 1-1,0-1 1,4-1 0,-5 2-1024,-1 0 1,0 0-1,0 0 1,1 0-1,-1 0 1,0 0-1,0 1 1,1-1-1,-1 0 1,0 0-1,0 0 1,1 0-1,-1 0 1,0 0-1,0 0 1,0 1-1,1-1 1,-1 0-1,0 0 1,0 0-1,0 1 1,0-1-1,1 0 0,-1 0 1,0 0-1,0 1 1,0-1-1,0 0 1,0 0-1,0 1 1,0-1-1,0 0 1,0 0-1,0 1 1,1-1-1,-1 0 1,0 0-1,0 1 1,-1-1-1,-8 22 877,-7 0-822,-1 0 0,0-1 0,-39 35 0,-73 51 447,54-47-504,75-60-200,0 0 0,-1 1 1,1-1-1,0 0 0,0 0 0,0 1 0,0-1 0,0 0 1,0 0-1,0 0 0,-1 1 0,1-1 0,0 0 1,0 0-1,0 0 0,-1 1 0,1-1 0,0 0 0,0 0 1,0 0-1,-1 0 0,1 1 0,0-1 0,0 0 1,-1 0-1,1 0 0,0 0 0,-1 0 0,1 0 1,0 0-1,0 0 0,-1 0 0,1 0 0,0 0 0,0 0 1,-1 0-1,1 0 0,0 0 0,0 0 0,-1 0 1,1 0-1,0-1 0,0 1 0,-1 0 0,1 0 0,0 0 1,0 0-1,-1 0 0,1-1 0,0 1 0,0 0 1,0 0-1,-1 0 0,1-1 0,0 1 0,0 0 0,0 0 1,0-1-1,0 1 0,0 0 0,-1 0 0,1-1 1,0 1-1,0 0 0,3-21-7668,-3 20 7184,7-24-7491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004"/>
    </inkml:context>
    <inkml:brush xml:id="br0">
      <inkml:brushProperty name="width" value="0.025" units="cm"/>
      <inkml:brushProperty name="height" value="0.025" units="cm"/>
    </inkml:brush>
  </inkml:definitions>
  <inkml:trace contextRef="#ctx0" brushRef="#br0">1 1 16047,'0'0'9769,"24"50"-7911,-6-32-737,3 2-192,4-4-288,2-2-257,3 1-224,-2-1-128,-1-3-512,-5 2-994,-7-4-1729,-2-2-1825,-2-7-3717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346"/>
    </inkml:context>
    <inkml:brush xml:id="br0">
      <inkml:brushProperty name="width" value="0.025" units="cm"/>
      <inkml:brushProperty name="height" value="0.025" units="cm"/>
    </inkml:brush>
  </inkml:definitions>
  <inkml:trace contextRef="#ctx0" brushRef="#br0">1 24 5445,'0'0'23484,"12"-3"-22059,53-6-890,0 2-1,0 3 1,85 6-1,-46-1-2672,-84 0 399,32-2-7551,-25-2-1931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0.841"/>
    </inkml:context>
    <inkml:brush xml:id="br0">
      <inkml:brushProperty name="width" value="0.025" units="cm"/>
      <inkml:brushProperty name="height" value="0.025" units="cm"/>
    </inkml:brush>
  </inkml:definitions>
  <inkml:trace contextRef="#ctx0" brushRef="#br0">126 1 8456,'0'0'19037,"5"2"-17980,0 2-907,-1 0 0,1 0 0,-1 0 0,0 0 0,0 1 0,0 0 1,0 0-1,-1 0 0,0 0 0,0 1 0,0-1 0,-1 1 0,0-1 0,0 1 0,0 0 1,-1 0-1,0 0 0,1 9 0,2 20 232,0 66 0,-4-97-363,-1 14 42,0 0 0,-1 0-1,-1 0 1,-1 0 0,-1 0-1,0-1 1,-13 29 0,12-33-270,0-1 0,-2 1-1,1-1 1,-1-1 0,-1 1 0,0-2 0,0 1 0,-1-1-1,-1 0 1,-15 11 0,4-12-3728,8-9-2520,2-4-5736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1.716"/>
    </inkml:context>
    <inkml:brush xml:id="br0">
      <inkml:brushProperty name="width" value="0.025" units="cm"/>
      <inkml:brushProperty name="height" value="0.025" units="cm"/>
    </inkml:brush>
  </inkml:definitions>
  <inkml:trace contextRef="#ctx0" brushRef="#br0">165 0 8040,'0'0'16997,"-8"5"-16650,-2 4-105,0 0 0,1 0 0,0 1 0,0 0 0,1 0 0,0 1 0,1 0 0,0 0 0,1 1 0,0 0 0,-4 13 0,-3 10-38,2 0-1,1 1 1,2 0-1,2 1 1,1-1-1,2 1 1,2 54-1,1-87-260,0 0 0,0-1 0,1 1 0,-1 0 0,1 0 0,0-1 0,0 1 0,0 0 0,0-1 0,1 1 0,-1-1 0,1 0-1,0 1 1,0-1 0,0 0 0,1 0 0,-1 0 0,1 0 0,-1-1 0,1 1 0,0-1 0,6 4 0,-3-3-582,0-1 1,0 0 0,0 0-1,0-1 1,0 0 0,0 0-1,0 0 1,1-1-1,-1 0 1,0 0 0,0 0-1,1-1 1,8-2 0,38-13-6857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2.418"/>
    </inkml:context>
    <inkml:brush xml:id="br0">
      <inkml:brushProperty name="width" value="0.025" units="cm"/>
      <inkml:brushProperty name="height" value="0.025" units="cm"/>
    </inkml:brush>
  </inkml:definitions>
  <inkml:trace contextRef="#ctx0" brushRef="#br0">101 93 3748,'0'0'5140,"-11"-3"-3122,9 2-1659,-48-11 592,48 12-662,0-1 1,0 1 0,0-1 0,0 0-1,1 0 1,-1 0 0,0 0-1,0 0 1,0 0 0,1 0 0,-1 0-1,1-1 1,-1 1 0,1-1-1,-1 1 1,1-1 0,0 0-1,0 1 1,0-1 0,0 0 0,0 0-1,0 0 1,0 0 0,0-3-1,1 3-12,1 0 0,-1 0-1,1 1 1,0-1-1,-1 0 1,1 0-1,0 1 1,0-1-1,0 1 1,1-1 0,-1 1-1,0-1 1,0 1-1,1 0 1,-1-1-1,1 1 1,-1 0-1,1 0 1,0 0 0,-1 0-1,1 0 1,0 1-1,0-1 1,0 0-1,0 1 1,-1 0-1,1-1 1,0 1 0,3 0-1,61-5 1235,-63 5-1379,0 0-68,0 0 0,0 0-1,1 0 1,-1 1-1,0-1 1,0 1-1,0 0 1,0 0-1,0 0 1,0 0-1,0 1 1,0-1-1,-1 1 1,5 2 0,-6-3-30,0 0 1,-1 1 0,1-1 0,0 0 0,0 0 0,0 1 0,-1-1-1,1 1 1,-1-1 0,1 1 0,-1-1 0,1 1 0,-1-1 0,0 1-1,0-1 1,0 1 0,0-1 0,0 1 0,0-1 0,0 1 0,0-1-1,-1 1 1,1-1 0,-1 1 0,1-1 0,-1 1 0,1-1 0,-1 1-1,0-1 1,0 0 0,0 0 0,-1 2 0,-5 7 84,-1 0-1,-1-1 1,0 0 0,0 0 0,-1-1 0,-15 11-1,11-9-9,1 0-1,0 1 1,-12 14-1,24-24-108,0 0 0,0 0 0,0 0 0,0 0 0,0 1 0,1-1 0,-1 0 0,0 0 0,1 1 0,-1-1 0,1 0 0,-1 0 0,1 1 0,-1-1 0,1 1 0,0-1 0,0 0 0,0 3 0,0-4 0,1 1 0,-1 0 0,0-1 0,1 1 0,-1 0 0,1-1 0,-1 1 0,1 0 0,-1-1 0,1 1 0,0-1 0,-1 1 0,1-1 0,0 1 0,-1-1 0,1 1 0,0-1 0,0 0 0,-1 1 0,1-1 0,0 0 0,1 0 0,7 2 0,1-1 0,-1 0 0,1-1 0,12-1 0,-6 0 0,57-2-1264,-1-10-3659,-29 0-4393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493"/>
    </inkml:context>
    <inkml:brush xml:id="br0">
      <inkml:brushProperty name="width" value="0.025" units="cm"/>
      <inkml:brushProperty name="height" value="0.025" units="cm"/>
    </inkml:brush>
  </inkml:definitions>
  <inkml:trace contextRef="#ctx0" brushRef="#br0">38 0 6374,'0'0'19992,"0"12"-18209,-4 27-682,-14 61 0,3-20-1050,15-73 663,-1 1-4325,1-29-23253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867"/>
    </inkml:context>
    <inkml:brush xml:id="br0">
      <inkml:brushProperty name="width" value="0.025" units="cm"/>
      <inkml:brushProperty name="height" value="0.025" units="cm"/>
    </inkml:brush>
  </inkml:definitions>
  <inkml:trace contextRef="#ctx0" brushRef="#br0">0 1 16335,'0'0'10763,"31"36"-19219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384"/>
    </inkml:context>
    <inkml:brush xml:id="br0">
      <inkml:brushProperty name="width" value="0.025" units="cm"/>
      <inkml:brushProperty name="height" value="0.025" units="cm"/>
    </inkml:brush>
  </inkml:definitions>
  <inkml:trace contextRef="#ctx0" brushRef="#br0">0 0 10858,'0'0'12780,"20"52"-11146,-4-41-673,5-3-321,4-2-351,3-4-193,-1-2 0,0 0-352,-1-1-1666,-10-6-1377,-7 0-2082,-7 1-3940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727"/>
    </inkml:context>
    <inkml:brush xml:id="br0">
      <inkml:brushProperty name="width" value="0.025" units="cm"/>
      <inkml:brushProperty name="height" value="0.025" units="cm"/>
    </inkml:brush>
  </inkml:definitions>
  <inkml:trace contextRef="#ctx0" brushRef="#br0">1 0 11339,'0'0'11370,"69"34"-10825,-36-31-417,3-3-64,-3 1-32,-2-1-865,0 0-3459,-6-7-9128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0.264"/>
    </inkml:context>
    <inkml:brush xml:id="br0">
      <inkml:brushProperty name="width" value="0.025" units="cm"/>
      <inkml:brushProperty name="height" value="0.025" units="cm"/>
    </inkml:brush>
  </inkml:definitions>
  <inkml:trace contextRef="#ctx0" brushRef="#br0">0 471 4068,'466'-34'4331,"-337"21"-4146,1505-106 904,-288 27-5,481-79 2717,-1698 161-2979,-190 1 512,-20 8-1112,-1 0-1233,31-6-2545,11-6-2919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6.804"/>
    </inkml:context>
    <inkml:brush xml:id="br0">
      <inkml:brushProperty name="width" value="0.025" units="cm"/>
      <inkml:brushProperty name="height" value="0.025" units="cm"/>
    </inkml:brush>
  </inkml:definitions>
  <inkml:trace contextRef="#ctx0" brushRef="#br0">40 77 3844,'0'0'15556,"-6"9"-13405,-19 29-58,24-37-1817,0 1 0,0-1 1,0 1-1,0 0 1,0-1-1,1 1 0,-1 0 1,1 0-1,-1-1 0,1 1 1,-1 0-1,1 0 0,0 0 1,0 0-1,0 2 1,1-3-168,-1-1 1,0 1-1,0 0 0,1-1 1,-1 1-1,1-1 1,-1 1-1,0-1 1,1 0-1,-1 1 1,1-1-1,-1 1 1,1-1-1,-1 0 1,1 1-1,0-1 1,-1 0-1,1 0 1,-1 1-1,1-1 1,-1 0-1,1 0 1,0 0-1,-1 0 1,1 0-1,0 0 1,0 0-1,3 0 26,-1 0 0,1-1 0,-1 1 0,1-1 0,-1 0 0,0 0 0,1-1 0,-1 1 0,0 0 0,0-1 0,5-3 0,8-11-128,0 0-1,18-26 1,-20 24-8,1 0-1,21-18 1,-36 36 1,0 0-1,0-1 1,0 1-1,0 0 1,0 0-1,1 0 1,-1 0 0,0 0-1,0 0 1,0 0-1,0-1 1,1 1 0,-1 0-1,0 0 1,0 0-1,0 0 1,1 0-1,-1 0 1,0 0 0,0 0-1,0 0 1,1 0-1,-1 0 1,0 0-1,0 0 1,0 0 0,1 0-1,-1 0 1,0 0-1,0 0 1,0 0 0,0 1-1,1-1 1,-1 0-1,0 0 1,0 0-1,0 0 1,0 0 0,1 0-1,-1 1 1,0-1-1,0 0 1,0 0 0,0 0-1,0 0 1,0 1-1,0-1 1,1 0-1,-1 0 1,0 0 0,0 0-1,0 1 1,0-1-1,3 19-49,-4 22-32,-13 103-2075,13-141 1537,2 3-1216,4-6-3213,5-4-3455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7.986"/>
    </inkml:context>
    <inkml:brush xml:id="br0">
      <inkml:brushProperty name="width" value="0.025" units="cm"/>
      <inkml:brushProperty name="height" value="0.025" units="cm"/>
    </inkml:brush>
  </inkml:definitions>
  <inkml:trace contextRef="#ctx0" brushRef="#br0">19 0 15919,'0'0'8606,"-1"9"-7331,-6 54 777,2-24-323,0 56 0,5-95-1716,0 1 0,0-1 0,0 0 0,0 1 1,0-1-1,0 1 0,0-1 0,0 0 0,0 1 1,1-1-1,-1 0 0,0 1 0,0-1 0,0 1 1,1-1-1,-1 0 0,0 1 0,0-1 0,1 0 1,-1 0-1,0 1 0,1-1 0,-1 0 0,0 0 1,1 1-1,-1-1 0,0 0 0,1 0 0,-1 0 1,1 0-1,-1 0 0,0 0 0,1 1 0,-1-1 1,1 0-1,-1 0 0,0 0 0,1 0 0,22-6 306,16-17-10,142-132-320,-180 154 13,-1 1-1,0 0 0,1-1 0,-1 1 0,0-1 1,1 1-1,-1 0 0,1-1 0,-1 1 0,0 0 1,1-1-1,-1 1 0,1 0 0,-1 0 1,1-1-1,-1 1 0,1 0 0,-1 0 0,1 0 1,0 0-1,-1 0 0,1 0 0,-1 0 0,1 0 1,-1 0-1,1 0 0,-1 0 0,1 0 1,-1 0-1,1 0 0,0 1 0,-1 16 98,-19 33 82,17-45-174,0 0-5,-2 3-85,0 1 0,1 0 0,0 0 0,0 0 0,1 0 0,0 0 0,0 13 0,10-24-7818,4-14-1857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1.781"/>
    </inkml:context>
    <inkml:brush xml:id="br0">
      <inkml:brushProperty name="width" value="0.025" units="cm"/>
      <inkml:brushProperty name="height" value="0.025" units="cm"/>
    </inkml:brush>
  </inkml:definitions>
  <inkml:trace contextRef="#ctx0" brushRef="#br0">295 1 7944,'0'0'20542,"-4"10"-19678,-3 2-652,1-1 0,-1 0-1,-1 0 1,0 0-1,-1-1 1,0 0-1,-20 17 1,-34 19 279,40-30-244,1 0-1,0 1 1,1 1-1,-32 37 1,53-55-247,0 1 0,-1-1 0,1 0 0,0 1 0,-1-1 0,1 1 0,0-1 0,-1 0 0,1 1 0,0-1 0,0 1 0,0-1 0,0 1 0,-1-1 0,1 1 0,0-1 0,0 1 0,0-1 0,0 1 0,0-1 0,0 1 0,0-1 0,0 1 0,0-1 0,1 1 0,-1-1 0,0 1 0,0-1 0,0 1 0,0-1 0,1 1 0,-1-1 0,0 0 0,1 1 0,-1-1 0,0 1 0,0-1 0,1 0 0,-1 1 0,1-1 0,-1 0 0,0 0 0,1 1 0,-1-1 0,1 0 0,-1 0 0,1 1 0,-1-1 0,1 0 0,-1 0 0,1 0 0,-1 0 0,1 0 0,-1 0 0,1 0 0,-1 0 0,1 0 0,-1 0 0,1 0 0,-1 0 0,1 0 0,-1 0 0,1 0 0,0-1 0,42-2 0,-39 2 0,116-26-213,-97 20 22,1 0 1,0 2 0,0 1 0,0 0 0,0 2-1,1 1 1,32 2 0,-56 0-118,0-1-1,0 0 1,-1 0 0,1 1-1,0-1 1,-1 1 0,1-1 0,0 1-1,-1-1 1,1 1 0,-1-1-1,1 1 1,0-1 0,-1 1-1,0 0 1,1-1 0,-1 1-1,1 0 1,-1-1 0,0 1 0,1 0-1,-1 0 1,0-1 0,0 1-1,0 0 1,0 0 0,1-1-1,-1 1 1,0 0 0,0 0-1,-1 0 1,1-1 0,0 1 0,0 0-1,0 1 1,-1 2-2606,1 3-3407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2.159"/>
    </inkml:context>
    <inkml:brush xml:id="br0">
      <inkml:brushProperty name="width" value="0.025" units="cm"/>
      <inkml:brushProperty name="height" value="0.025" units="cm"/>
    </inkml:brush>
  </inkml:definitions>
  <inkml:trace contextRef="#ctx0" brushRef="#br0">1 22 13997,'0'0'12140,"68"5"-10122,-30-5-705,5 0-288,-1 0-577,1 0-352,-1 0 0,-5 0-384,0-2-1249,-6-4-1666,-3-1-2531,0-5-7783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2.841"/>
    </inkml:context>
    <inkml:brush xml:id="br0">
      <inkml:brushProperty name="width" value="0.025" units="cm"/>
      <inkml:brushProperty name="height" value="0.025" units="cm"/>
    </inkml:brush>
  </inkml:definitions>
  <inkml:trace contextRef="#ctx0" brushRef="#br0">63 43 8872,'0'0'5403,"-8"0"-2211,-23 0-1313,8 0 2888,73 4 1607,9 1-5098,137-12 80,-164 4-2248,1-1 1,-1-2 0,60-20-1,-86 23-4217,-10 1 2322,-12 1-921,15 1 3125,-28 0-8743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296"/>
    </inkml:context>
    <inkml:brush xml:id="br0">
      <inkml:brushProperty name="width" value="0.025" units="cm"/>
      <inkml:brushProperty name="height" value="0.025" units="cm"/>
    </inkml:brush>
  </inkml:definitions>
  <inkml:trace contextRef="#ctx0" brushRef="#br0">70 0 13933,'0'0'12391,"11"2"-11196,26 2-600,54 9 813,-81-12-1320,-1 1 1,1 1-1,0 0 0,-1 1 1,1-1-1,14 10 1,-22-12-87,0 0 0,0 1 1,-1 0-1,1-1 1,0 1-1,-1 0 1,1 0-1,-1 0 0,0 0 1,0 0-1,1 0 1,-1 0-1,-1 0 1,1 1-1,0-1 0,0 0 1,-1 0-1,1 1 1,-1-1-1,0 1 1,0-1-1,0 0 1,0 1-1,0-1 0,0 1 1,-1-1-1,1 0 1,-1 1-1,0-1 1,0 0-1,1 0 0,-1 0 1,-1 1-1,1-1 1,-2 3-1,-4 6 22,-1-1-1,1 1 1,-1-1 0,-1-1-1,-11 11 1,-9 4 14,-1-1 0,-46 26 0,-26 19 1183,102-68-1211,-1 0 0,1 1 0,-1-1 0,1 0 0,-1 0 1,1 1-1,0-1 0,-1 0 0,1 1 0,0-1 0,-1 0 0,1 1 1,0-1-1,0 0 0,-1 1 0,1-1 0,0 1 0,0-1 1,-1 1-1,1-1 0,0 0 0,0 1 0,0-1 0,0 1 0,0-1 1,0 1-1,0-1 0,0 1 0,0 0 0,13 4 210,34-5 124,-37-1-214,132-9-53,-85 4-83,110 4-1,-102 14 94,-61-11-114,0 0 0,-1 0-1,1 1 1,0 0 0,-1-1 0,1 1 0,-1 0 0,0 1 0,0-1 0,0 1 0,0-1-1,0 1 1,0 0 0,-1 0 0,4 5 0,-5-11-6198,-1-13-848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967"/>
    </inkml:context>
    <inkml:brush xml:id="br0">
      <inkml:brushProperty name="width" value="0.025" units="cm"/>
      <inkml:brushProperty name="height" value="0.025" units="cm"/>
    </inkml:brush>
  </inkml:definitions>
  <inkml:trace contextRef="#ctx0" brushRef="#br0">0 1 13933,'0'0'18834,"34"59"-18834,-34-42 0,0 0 0,-3-2-801,1-5-1089,-5-6-1409,-2-4-1761,5-4-2724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340"/>
    </inkml:context>
    <inkml:brush xml:id="br0">
      <inkml:brushProperty name="width" value="0.025" units="cm"/>
      <inkml:brushProperty name="height" value="0.025" units="cm"/>
    </inkml:brush>
  </inkml:definitions>
  <inkml:trace contextRef="#ctx0" brushRef="#br0">0 16 9385,'0'0'20243,"14"-15"-27226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668"/>
    </inkml:context>
    <inkml:brush xml:id="br0">
      <inkml:brushProperty name="width" value="0.025" units="cm"/>
      <inkml:brushProperty name="height" value="0.025" units="cm"/>
    </inkml:brush>
  </inkml:definitions>
  <inkml:trace contextRef="#ctx0" brushRef="#br0">0 0 9705,'0'0'18738,"63"1"-18097,-36-1-289,-1 0-192,-1 0-96,-5 0-192,-2 0-1057,-7 0-1410,-6 0-1152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025"/>
    </inkml:context>
    <inkml:brush xml:id="br0">
      <inkml:brushProperty name="width" value="0.025" units="cm"/>
      <inkml:brushProperty name="height" value="0.025" units="cm"/>
    </inkml:brush>
  </inkml:definitions>
  <inkml:trace contextRef="#ctx0" brushRef="#br0">0 7 16560,'0'0'10153,"74"6"-8807,-43-7-738,1-3-448,-2 1-160,-3 3-1057,-1 0-2146,-8-1-3363,-5-2-10186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8.340"/>
    </inkml:context>
    <inkml:brush xml:id="br0">
      <inkml:brushProperty name="width" value="0.025" units="cm"/>
      <inkml:brushProperty name="height" value="0.025" units="cm"/>
    </inkml:brush>
  </inkml:definitions>
  <inkml:trace contextRef="#ctx0" brushRef="#br0">1 69 2306,'0'0'13763,"9"-5"-12210,13-4-932,0 1 1,0 1-1,1 0 0,0 2 0,47-5 1,132 1 879,-181 8-1306,450 16 831,-374-9-819,104-4-784,-219-13-3127,0-9-2361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988"/>
    </inkml:context>
    <inkml:brush xml:id="br0">
      <inkml:brushProperty name="width" value="0.025" units="cm"/>
      <inkml:brushProperty name="height" value="0.025" units="cm"/>
    </inkml:brush>
  </inkml:definitions>
  <inkml:trace contextRef="#ctx0" brushRef="#br0">0 176 13261,'4'9'14165,"5"-12"-9050,14-18-6104,-14 13 2172,12-13-1170,-1-1-1,24-34 1,-2 2-19,-41 114 6,-4-27 0,1-21 0,1-1 0,0 0 0,1 0 0,0 0 0,4 22 0,-4-33-69,0 1 1,1-1-1,-1 1 1,0-1-1,1 1 0,-1-1 1,0 1-1,1-1 1,-1 0-1,0 1 0,1-1 1,-1 0-1,1 1 0,-1-1 1,1 0-1,-1 1 1,1-1-1,-1 0 0,1 0 1,-1 0-1,1 0 1,-1 1-1,1-1 0,0 0 1,-1 0-1,2 0 1,14-2-6045,-6-6-4179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7.205"/>
    </inkml:context>
    <inkml:brush xml:id="br0">
      <inkml:brushProperty name="width" value="0.025" units="cm"/>
      <inkml:brushProperty name="height" value="0.025" units="cm"/>
    </inkml:brush>
  </inkml:definitions>
  <inkml:trace contextRef="#ctx0" brushRef="#br0">2 1 10794,'0'0'14665,"0"11"-13672,-1 18-489,0 2 1259,4 54 0,-3-83-1735,1-1 0,-1 0 0,0 0 0,1 1 0,-1-1 0,1 0 0,-1 0 0,1 0 0,-1 1 0,1-1 0,0 0 0,0 0 0,-1 0 0,1 0 0,0 0 0,0 0 0,0-1 0,0 1 0,0 0 0,0 0 0,1-1 0,-1 1 0,0-1-1,0 1 1,0-1 0,1 1 0,-1-1 0,0 0 0,0 1 0,1-1 0,-1 0 0,0 0 0,1 0 0,-1 0 0,0 0 0,0-1 0,1 1 0,-1 0 0,0 0 0,1-1 0,-1 1 0,0-1 0,2-1 0,6-1 56,-1 0 0,0-1 0,-1 0 0,1 0 0,7-6 0,7-8 9,33-34 0,15-13 79,-70 65-171,0 0 0,0 0 1,0 0-1,0 0 0,1-1 1,-1 1-1,0 0 0,0 0 1,1 0-1,-1 0 0,0 0 1,0 0-1,0 0 0,1 0 1,-1 0-1,0 0 0,0 0 1,1 0-1,-1 0 0,0 0 1,0 0-1,1 0 0,-1 0 1,0 0-1,0 0 0,1 0 0,-1 0 1,0 0-1,0 0 0,0 0 1,1 0-1,-1 1 0,0-1 1,0 0-1,0 0 0,1 0 1,-1 0-1,0 1 0,0-1 1,0 0-1,0 0 0,0 0 1,1 1-1,-1-1 0,0 0 1,0 0-1,0 0 0,0 1 1,0-1-1,4 21 61,-6 24 2,-11 41-363,13-85 168,0-1 0,0 0 0,0 0 1,0 1-1,0-1 0,0 0 0,0 0 0,0 0 0,0 1 0,0-1 1,0 0-1,0 0 0,0 1 0,0-1 0,0 0 0,1 0 0,-1 0 0,0 1 1,0-1-1,0 0 0,0 0 0,0 0 0,0 0 0,1 1 0,-1-1 1,0 0-1,0 0 0,0 0 0,0 0 0,1 0 0,-1 1 0,0-1 1,0 0-1,0 0 0,1 0 0,-1 0 0,0 0 0,0 0 0,1 0 0,-1 0 1,0 0-1,0 0 0,0 0 0,1 0 0,-1 0 0,0 0 0,0 0 1,1 0-1,-1 0 0,1 0-442,6 0-7931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9.414"/>
    </inkml:context>
    <inkml:brush xml:id="br0">
      <inkml:brushProperty name="width" value="0.025" units="cm"/>
      <inkml:brushProperty name="height" value="0.025" units="cm"/>
    </inkml:brush>
  </inkml:definitions>
  <inkml:trace contextRef="#ctx0" brushRef="#br0">122 0 3651,'-16'14'12222,"-1"7"-4923,-19 39-2288,25-36-5339,-16 50 0,18-36 2408,7-26-1977,0-1 1,1 0 0,1 1 0,0-1 0,0 0-1,1 1 1,0-1 0,4 13 0,-3-18-66,0 0 1,1 0-1,0-1 0,0 1 1,0 0-1,0-1 0,1 0 1,0 0-1,0 0 1,1 0-1,-1-1 0,1 1 1,0-1-1,0 0 0,11 5 1,31 17-2344,30 4-6377,-53-25-1268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331"/>
    </inkml:context>
    <inkml:brush xml:id="br0">
      <inkml:brushProperty name="width" value="0.025" units="cm"/>
      <inkml:brushProperty name="height" value="0.025" units="cm"/>
    </inkml:brush>
  </inkml:definitions>
  <inkml:trace contextRef="#ctx0" brushRef="#br0">236 0 8136,'0'0'19341,"-1"9"-18343,0-1-859,-2 1 0,1-1 0,-1 0 0,0-1 0,0 1 0,-1 0 0,0-1 0,-1 0 0,1 0 0,-12 13 0,-73 73 804,52-57-767,24-21-326,-12 13 96,10-20-5545,12-11 688,-2-11-1949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701"/>
    </inkml:context>
    <inkml:brush xml:id="br0">
      <inkml:brushProperty name="width" value="0.025" units="cm"/>
      <inkml:brushProperty name="height" value="0.025" units="cm"/>
    </inkml:brush>
  </inkml:definitions>
  <inkml:trace contextRef="#ctx0" brushRef="#br0">1 0 12844,'0'0'13485,"56"20"-11820,-35-5-736,5 3-352,3 0-321,3-1-192,-1 1-128,1 0-1569,-3-4-2179,-4-4-2466,-5-1-6822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044"/>
    </inkml:context>
    <inkml:brush xml:id="br0">
      <inkml:brushProperty name="width" value="0.025" units="cm"/>
      <inkml:brushProperty name="height" value="0.025" units="cm"/>
    </inkml:brush>
  </inkml:definitions>
  <inkml:trace contextRef="#ctx0" brushRef="#br0">1 4 19731,'0'0'10089,"59"3"-9448,-24-3-353,4-3-224,-4-1-32,-4 4-384,-2 0-1730,-9 0-1922,-4 0-1505,-4 0-3556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699"/>
    </inkml:context>
    <inkml:brush xml:id="br0">
      <inkml:brushProperty name="width" value="0.025" units="cm"/>
      <inkml:brushProperty name="height" value="0.025" units="cm"/>
    </inkml:brush>
  </inkml:definitions>
  <inkml:trace contextRef="#ctx0" brushRef="#br0">16 1 10346,'0'0'15620,"0"8"-14008,-14 141 3342,14-147-4947,-1 0 1,1 1-1,-1-1 0,1 0 1,0 0-1,0 0 0,0 0 1,0 0-1,1 0 0,-1 0 1,0 1-1,1-1 0,0 0 1,-1 0-1,1 0 0,0 0 0,0-1 1,0 1-1,0 0 0,0 0 1,1-1-1,-1 1 0,0 0 1,1-1-1,-1 1 0,3 0 1,-1-1-7,-1 0 1,1-1 0,0 1 0,0-1 0,0 0-1,-1 0 1,1 0 0,0 0 0,0-1-1,0 1 1,-1-1 0,1 0 0,0 1 0,-1-1-1,1-1 1,0 1 0,-1 0 0,0 0-1,1-1 1,2-2 0,15-9-2,0-2 0,-1 0 0,-1-1 0,0-1 0,-1-1 0,-1 0 0,-1-1 0,13-21 0,-36 82 0,2-27 0,-14 47 0,19-58 0,0 0 0,0 0 0,0 1 0,1-1 0,0 0 0,0 1 0,0-1 0,0 0 0,1 0 0,-1 1 0,3 7 0,-2-12 0,0 1 0,-1-1 0,1 1 0,0 0 0,0-1 0,-1 1 0,1-1 0,0 0 0,0 1 0,0-1 0,0 0 0,0 1 0,0-1 0,0 0 0,-1 0 0,1 0 0,0 0 0,0 0 0,0 0 0,0 0 0,0 0 0,0 0 0,0-1 0,1 1 0,23-6 0,-11-1 0,-1 0 0,1-1 0,-1-1 0,0 0 0,18-18 0,39-26 0,-70 53 0,1 0 0,-1 0 0,0 0 0,0-1 0,1 1 0,-1 0 0,0 0 0,1 0 0,-1 0 0,0 0 0,0 0 0,1 0 0,-1 0 0,0 0 0,1 0 0,-1 0 0,0 0 0,0 0 0,1 0 0,-1 0 0,0 0 0,1 0 0,-1 0 0,0 0 0,0 0 0,1 1 0,-1-1 0,0 0 0,0 0 0,1 0 0,-1 0 0,0 1 0,0-1 0,0 0 0,1 0 0,-1 1 0,0-1 0,0 0 0,0 0 0,0 1 0,0-1 0,1 0 0,-1 0 0,0 1 0,0-1 0,0 0 0,0 0 0,0 1 0,2 24 0,-9 29 0,7-53 0,-2 10 0,0-5 0,1 0 0,0-1 0,0 1 0,1 0 0,0-1 0,0 1 0,0 0 0,1 6 0,2-12-78,-1 1-1,0-1 1,1 1-1,-1-1 1,1 0 0,-1 0-1,0 0 1,1 0-1,-1-1 1,1 1 0,-1 0-1,0-1 1,1 0-1,-1 0 1,3-1-1,12-12-8643,-1-8-11057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2.563"/>
    </inkml:context>
    <inkml:brush xml:id="br0">
      <inkml:brushProperty name="width" value="0.025" units="cm"/>
      <inkml:brushProperty name="height" value="0.025" units="cm"/>
    </inkml:brush>
  </inkml:definitions>
  <inkml:trace contextRef="#ctx0" brushRef="#br0">1 6 9065,'1'-4'9990,"3"3"-4099,9 2-2557,11 8-3470,-15-2 360,0 1 0,-1 0 0,1 0 0,-2 0-1,1 1 1,-1 0 0,-1 1 0,1 0 0,-2 0 0,1 0 0,-1 0 0,-1 1 0,6 22-1,-5-16-147,-2 0 0,0 0 0,-1 0 0,0 1 0,-2-1-1,0 1 1,-1-1 0,-5 30 0,3-35-128,0 0 1,-1 0-1,-1-1 0,0 1 1,-1-1-1,0 0 1,0 0-1,-1-1 0,-1 0 1,1 0-1,-2-1 1,1 0-1,-1 0 0,-14 9 1,10-12-1882,5-8-2396,3-7-2371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3.091"/>
    </inkml:context>
    <inkml:brush xml:id="br0">
      <inkml:brushProperty name="width" value="0.025" units="cm"/>
      <inkml:brushProperty name="height" value="0.025" units="cm"/>
    </inkml:brush>
  </inkml:definitions>
  <inkml:trace contextRef="#ctx0" brushRef="#br0">1 57 10634,'0'0'8082,"8"-8"-4884,-3 4-2812,0-1 0,0 1 0,1-1 0,-1 2 0,1-1 0,0 1 0,0-1 0,0 1 0,0 1 0,1 0 0,-1-1 0,1 2 0,-1-1 1,1 1-1,8-1 0,-4 2 104,0 0 0,0 0 0,0 1 0,0 0 0,20 5 0,-29-5-446,0 0 0,0-1 1,0 1-1,0 0 0,0 0 0,0 0 0,0 1 0,0-1 0,-1 0 1,1 1-1,0-1 0,-1 1 0,1-1 0,-1 1 0,0 0 0,0 0 0,0 0 1,0-1-1,0 1 0,0 0 0,0 0 0,0 0 0,-1 1 0,1-1 1,-1 0-1,1 0 0,-1 0 0,0 0 0,0 0 0,0 1 0,0-1 0,0 0 1,-1 0-1,1 0 0,-1 0 0,1 0 0,-2 3 0,-1 1-39,0 0-1,0-1 1,-1 1-1,1-1 1,-1 0-1,-1 0 1,1-1-1,-1 1 1,0-1-1,0 0 1,0 0-1,0 0 1,-1-1-1,1 0 1,-8 3-1,5-1-6,-1 0 0,1 1 0,0-1-1,1 2 1,-13 11 0,19-17 2,1-1 0,-1 1 0,1-1 0,0 1 0,0-1 0,-1 1 0,1-1 0,0 1 0,0-1 0,-1 1 0,1-1 0,0 1 0,0 0 0,0-1 0,0 1 0,0-1 0,0 1 0,0-1 0,0 1 0,0 0 0,0-1 0,0 1 0,0-1 0,0 1 0,1-1 0,-1 1 0,0 0 0,0-1 0,1 1 0,-1-1 0,0 1 0,1-1 0,-1 0 0,0 1 0,1-1 0,-1 1 0,1-1 0,-1 0 0,1 1 0,-1-1 0,1 0 0,-1 1 0,1-1 0,-1 0 0,1 0 0,-1 0 0,1 1 0,-1-1 0,1 0 0,0 0 0,-1 0 0,1 0 0,-1 0 0,1 0 0,-1 0 0,1 0 0,0 0 0,0-1 0,46 4 0,-38-3 0,120 1-2139,-44-1-3329,-57 0-6816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328"/>
    </inkml:context>
    <inkml:brush xml:id="br0">
      <inkml:brushProperty name="width" value="0.025" units="cm"/>
      <inkml:brushProperty name="height" value="0.025" units="cm"/>
    </inkml:brush>
  </inkml:definitions>
  <inkml:trace contextRef="#ctx0" brushRef="#br0">10 0 6118,'0'0'21834,"2"8"-20996,1 15-517,-1-1 0,-1 1 0,-1 0 0,-1 0 0,-5 26 1,-4 23-4230,9-68 1672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9.010"/>
    </inkml:context>
    <inkml:brush xml:id="br0">
      <inkml:brushProperty name="width" value="0.025" units="cm"/>
      <inkml:brushProperty name="height" value="0.025" units="cm"/>
    </inkml:brush>
  </inkml:definitions>
  <inkml:trace contextRef="#ctx0" brushRef="#br0">0 33 7911,'0'0'5958,"10"0"-5194,385 10 4049,63 1-3477,-442-11-1556,0-1 0,0-1 0,25-5 0,15-14-4510,-15-1-4933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701"/>
    </inkml:context>
    <inkml:brush xml:id="br0">
      <inkml:brushProperty name="width" value="0.025" units="cm"/>
      <inkml:brushProperty name="height" value="0.025" units="cm"/>
    </inkml:brush>
  </inkml:definitions>
  <inkml:trace contextRef="#ctx0" brushRef="#br0">1 8 15535,'0'0'9865,"50"-7"-20947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2.155"/>
    </inkml:context>
    <inkml:brush xml:id="br0">
      <inkml:brushProperty name="width" value="0.025" units="cm"/>
      <inkml:brushProperty name="height" value="0.025" units="cm"/>
    </inkml:brush>
  </inkml:definitions>
  <inkml:trace contextRef="#ctx0" brushRef="#br0">17 34 12524,'0'0'15236,"-4"2"-14233,4-2-924,-1 1 0,0-1-1,0 0 1,0 1 0,1-1-1,-1 1 1,0 0 0,1-1-1,-1 1 1,1-1-1,-1 1 1,0 0 0,1-1-1,-1 1 1,1 0 0,0 0-1,-1 0 1,1-1 0,0 1-1,-1 0 1,1 0 0,0 1-1,0-1-7,1-1 0,-1 1-1,1 0 1,0-1-1,-1 1 1,1 0 0,0-1-1,0 1 1,0-1-1,-1 1 1,1-1 0,0 0-1,0 1 1,0-1-1,0 0 1,0 0 0,-1 1-1,1-1 1,0 0-1,0 0 1,0 0 0,0 0-1,0 0 1,0 0 0,0 0-1,1-1 1,-1 1-63,0-1 0,-1 1 0,1-1 0,0 1 0,-1-1 0,1 1 0,0-1 0,-1 1 0,1-1 0,-1 1 0,1-1 0,-1 0 0,1 1 0,-1-1 0,0 0 0,1 0 0,-1 1 0,0-1 0,1 0 0,-1 0 0,0 0 0,0 1 0,0-1 0,0 0 0,0 0 0,0 0 0,0-25 64,0 26-72,0-1 0,0 1 0,-1 0 0,1 0 0,0-1 0,-1 1 0,1 0 0,0 0 0,-1 0 0,1-1 0,0 1 0,-1 0 0,1 0 0,0 0 0,-1 0 0,1 0 0,-1 0 0,1 0 0,0 0 0,-1 0 0,1 0 0,0 0 0,-1 0 0,1 0 0,-1 0 0,1 0 0,0 0 0,-1 1 0,1-1 0,0 0 0,-1 0 0,1 0 0,0 1 0,0-1 0,-1 0 0,1 0 0,0 1 0,-1-1 0,1 0 0,0 0 0,0 1 0,-1-1 0,-12 12 0,8 4 0,14-19 0,17-22 0,-20 10 13,-12 14-23,-16 21-388,19-15-420,-6 10-510,7-5-8324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067"/>
    </inkml:context>
    <inkml:brush xml:id="br0">
      <inkml:brushProperty name="width" value="0.025" units="cm"/>
      <inkml:brushProperty name="height" value="0.025" units="cm"/>
    </inkml:brush>
  </inkml:definitions>
  <inkml:trace contextRef="#ctx0" brushRef="#br0">34 0 13485,'0'0'6603,"0"10"-5455,-1 29 135,-2-1-1,-9 45 0,5-43-987,2 1-1,-1 71 0,6-110-280,0 0 1,0-1-1,0 1 0,0 0 1,1-1-1,-1 1 1,0 0-1,1-1 0,-1 1 1,1-1-1,0 1 1,-1 0-1,1-1 0,0 0 1,0 1-1,0-1 1,0 0-1,0 1 0,0-1 1,2 2-1,-1-3-46,-1 1 1,0-1-1,1 1 0,-1-1 0,0 0 0,1 0 1,-1 1-1,1-1 0,-1 0 0,0 0 1,1-1-1,-1 1 0,0 0 0,1 0 0,-1-1 1,0 1-1,1 0 0,-1-1 0,2 0 0,2-2-386,1 0-1,-1-1 0,0 1 0,0-1 0,0 0 1,0 0-1,-1-1 0,1 1 0,4-7 0,1-10-1248,0 0-1,-1 0 0,0-1 0,-2 0 0,-1 0 1,4-24-1,3-37 3281,-8 39 9676,-17 193-9091,-1 35-1716,11-154-645,1 32-79,1-59-142,0 0 1,1 0-1,-1-1 1,1 1 0,0 0-1,0-1 1,0 1-1,0 0 1,0-1-1,2 3 1,-3-14-9776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444"/>
    </inkml:context>
    <inkml:brush xml:id="br0">
      <inkml:brushProperty name="width" value="0.025" units="cm"/>
      <inkml:brushProperty name="height" value="0.025" units="cm"/>
    </inkml:brush>
  </inkml:definitions>
  <inkml:trace contextRef="#ctx0" brushRef="#br0">0 0 0,'0'0'21973,"77"27"-25977,-38-25-2915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867"/>
    </inkml:context>
    <inkml:brush xml:id="br0">
      <inkml:brushProperty name="width" value="0.025" units="cm"/>
      <inkml:brushProperty name="height" value="0.025" units="cm"/>
    </inkml:brush>
  </inkml:definitions>
  <inkml:trace contextRef="#ctx0" brushRef="#br0">170 46 21012,'0'0'4297,"-11"-4"-2252,5 2-1854,3 0-111,-1 0 0,0 1 0,0-1 1,1 1-1,-1 0 0,0 0 0,0 0 0,0 1 0,0-1 0,-1 1 0,1 0 0,0 0 1,0 0-1,0 1 0,0 0 0,0-1 0,0 1 0,0 1 0,0-1 0,1 1 1,-1-1-1,0 1 0,-6 4 0,4 0-7,1 0 0,-1 0 1,1 1-1,0 0 0,1-1 1,-6 12-1,8-15-49,1 0-1,-1 1 1,1-1-1,0 0 1,0 0-1,0 1 1,0-1 0,1 0-1,-1 1 1,1-1-1,0 1 1,0-1-1,0 0 1,0 1 0,1-1-1,0 1 1,-1-1-1,3 4 1,-2-5-14,1 0-1,0 0 1,-1-1 0,1 1 0,0 0 0,0-1-1,0 0 1,1 1 0,-1-1 0,0 0 0,0 0-1,1 0 1,-1 0 0,1-1 0,-1 1-1,0-1 1,1 1 0,-1-1 0,1 0 0,3 0-1,3 1 12,1-1 0,0-1 0,-1 0 0,12-2-1,-12 1-82,-1-1 0,0-1 1,0 1-1,0-1 0,0 0 0,-1-1 0,1 0 0,-1 0 0,-1-1 0,1 0 0,-1 0 0,11-13 0,-7 6 76,0-1 0,-1-1 0,0 1 0,-1-1 1,10-28-1,-45 94 565,21-39-411,-1-1-1,1 1 1,-6 17-1,10-23-95,0-1 0,1 1 0,0 0 0,0 0 0,0 0 0,0 0 0,1 0 0,0 0 0,0 0 0,2 8 0,-1-12-50,-1 0-1,1 0 1,0 0-1,1 0 1,-1 0 0,0 0-1,0-1 1,1 1 0,-1 0-1,1-1 1,-1 1 0,1-1-1,0 0 1,-1 0-1,1 1 1,0-1 0,0 0-1,0 0 1,0-1 0,0 1-1,0 0 1,0-1 0,0 1-1,0-1 1,1 0-1,-1 1 1,0-1 0,0 0-1,0 0 1,4-1 0,0 0-19,1 0 0,-1-1 0,0 1 0,0-1 0,1 0 0,-1-1 0,0 0 1,-1 0-1,1 0 0,-1 0 0,1-1 0,-1 0 0,0 0 0,0-1 0,-1 1 0,1-1 1,-1 0-1,0 0 0,5-9 0,0 0-42,0 0 1,-1 0-1,-1-1 0,0 0 1,-2-1-1,8-26 0,-29 60-345,11-10 433,0 1-1,1-1 0,0 1 1,1 0-1,0 0 1,0 1-1,1-1 1,0 0-1,0 1 1,1 0-1,0-1 1,2 19-1,-1-27-48,0 0 0,1 1 0,-1-1 0,0 0 0,1 1 0,-1-1 0,1 0 0,-1 0 0,1 0 0,0 1 0,0-1 0,-1 0 0,1 0 0,0 0 0,0 0 0,0 0 0,0-1 0,0 1 0,0 0 0,0 0 0,0-1 0,1 1 0,-1 0 0,1 0 0,1-1 0,1 1 0,-1 0 0,0-1 0,0 0 0,0 0 0,0 0 0,0 0 0,0 0 0,0-1 0,4 0 0,1-1 0,-1 0 0,0-1 0,0 1 0,0-2 0,0 1 0,0-1 0,12-8 0,-11 4 0,0 0 0,0-1 0,-1 1 0,0-2 0,-1 1 0,0-1 0,0 0 0,-1 0 0,0 0 0,-1-1 0,0 1 0,4-19 0,-25 51 0,10-9-8,2 1 0,0 0-1,1 0 1,0 0 0,1 1 0,-1 16 0,3-27-16,0-1 0,1 0 1,0 0-1,0 0 1,0 1-1,0-1 0,1 0 1,-1 0-1,1 0 1,0 1-1,-1-1 1,2 0-1,-1 0 0,0 0 1,1-1-1,-1 1 1,1 0-1,0 0 0,-1-1 1,2 1-1,-1-1 1,0 0-1,0 1 0,1-1 1,-1 0-1,1 0 1,0-1-1,-1 1 0,1 0 1,0-1-1,0 0 1,0 0-1,5 2 1,42 2-4519,-44-6 3137,-1 1 0,1-1 0,-1 0 0,1 0 0,-1 0 0,11-5 0,16-12-10008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7.226"/>
    </inkml:context>
    <inkml:brush xml:id="br0">
      <inkml:brushProperty name="width" value="0.025" units="cm"/>
      <inkml:brushProperty name="height" value="0.025" units="cm"/>
    </inkml:brush>
  </inkml:definitions>
  <inkml:trace contextRef="#ctx0" brushRef="#br0">87 1 4644,'0'0'12855,"-8"5"-10848,-39 34 205,43-36-2190,2 0-1,-1 0 1,0 1 0,1-1-1,-1 1 1,1-1-1,0 1 1,0 0-1,0 0 1,1 0 0,0 0-1,-1 0 1,1 0-1,1 1 1,-1 4 0,1-8-59,0 0 0,1 0 0,-1 1-1,1-1 1,-1 0 0,1 0 0,0 0 0,-1 0 0,1 0 0,0 0 0,0 0 0,0 0 0,0 0 0,0 0 0,0-1 0,0 1 0,0 0 0,0-1 0,0 1 0,0-1 0,0 1 0,1-1 0,0 1 0,37 11-930,-26-8 388,3 1 195,-2-1 493,0 1 0,-1 0 1,25 14-1,-36-18 120,1 1 0,-1-1 0,0 0-1,0 1 1,0 0 0,0-1 0,0 1 0,-1 0 0,1 0-1,0 0 1,-1 0 0,1 0 0,-1 0 0,0 0 0,0 1-1,0-1 1,0 0 0,0 1 0,0-1 0,-1 1 0,1-1-1,-1 1 1,0-1 0,0 1 0,1-1 0,-2 1 0,1 0-1,-1 4 1,0-5-72,0 0 0,-1 1 0,1-1 0,-1 0 0,1 0 0,-1 0 0,0 0-1,0 0 1,0 0 0,0-1 0,0 1 0,0 0 0,-1-1 0,1 0 0,-1 0 0,1 0 0,0 0-1,-1 0 1,0 0 0,1 0 0,-1-1 0,-4 1 0,-62 5 2683,68-6-2841,-42-5-1667,42 5 1478,-1-1 0,1 1 1,-1-1-1,1 0 0,0 1 1,-1-1-1,1 0 0,0 0 1,0 0-1,0 0 0,0 0 1,0 0-1,0 0 0,0-1 1,0 1-1,0 0 0,0-1 1,1 1-1,-1 0 0,1-1 1,-1 1-1,1-1 0,-1 1 1,1 0-1,0-1 0,-1-1 1,1-11-8331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8.265"/>
    </inkml:context>
    <inkml:brush xml:id="br0">
      <inkml:brushProperty name="width" value="0.025" units="cm"/>
      <inkml:brushProperty name="height" value="0.025" units="cm"/>
    </inkml:brush>
  </inkml:definitions>
  <inkml:trace contextRef="#ctx0" brushRef="#br0">157 75 15727,'0'0'9694,"3"-10"-6555,9-31-1174,-12 40-1926,0 0 0,0 0-1,0 0 1,0 1 0,0-1 0,0 0 0,0 0 0,0 0-1,0 0 1,-1 1 0,1-1 0,0 0 0,0 0 0,-1 0-1,1 1 1,0-1 0,-1 0 0,1 1 0,-1-1 0,1 0-1,-1 1 1,0-1 0,1 0 0,-1 1 0,1-1 0,-1 1-1,0-1 1,0 1 0,1-1 0,-1 1 0,0 0 0,0-1-1,1 1 1,-1 0 0,0 0 0,0 0 0,0-1 0,1 1-1,-1 0 1,0 0 0,0 0 0,0 0 0,0 0 0,1 1-1,-2-1 1,-37 7 27,31-2-69,0 0-1,1 1 0,-1 0 0,1 0 1,0 1-1,0 0 0,1 0 1,0 0-1,1 1 0,-1 0 0,1 0 1,1 1-1,0-1 0,0 1 1,0 0-1,1 0 0,1 0 0,-1 0 1,1 1-1,1-1 0,0 0 1,0 18-1,2-25 8,0 0-1,-1-1 1,1 1 0,0 0-1,0-1 1,0 1 0,0-1-1,0 0 1,1 1 0,-1-1-1,0 0 1,1 0 0,-1 1 0,1-1-1,-1 0 1,1-1 0,-1 1-1,1 0 1,0 0 0,-1-1-1,1 1 1,0-1 0,0 1-1,0-1 1,-1 0 0,1 1-1,0-1 1,0 0 0,0-1 0,-1 1-1,1 0 1,0 0 0,3-2-1,3 2 14,0-2-1,0 1 1,-1-1-1,1 0 0,-1-1 1,13-5-1,-7-1-58,-1 0-1,1 0 1,-2-1-1,1 0 1,12-16-1,-19 21 23,-1 0 0,1-1 0,-1 0 0,0 0 1,0 0-1,-1 0 0,0-1 0,0 1 0,-1-1 0,1 0 0,-1 0 0,-1 0 0,2-9 0,-16 21-396,7 2 436,1 1 1,-1 0-1,1 0 1,1 1-1,0-1 1,0 1-1,0 0 1,1 0-1,1 0 1,-1 1 0,2-1-1,-1 1 1,1-1-1,1 1 1,-1-1-1,2 1 1,-1 0-1,3 10 1,-2-18-4,1 1-1,-1-1 1,1 0 0,-1 1 0,1-1 0,0 0 0,0 0 0,0 0 0,0 0 0,0 0 0,0-1 0,1 1 0,-1-1 0,1 1 0,-1-1 0,1 0 0,-1 0 0,1 0 0,0 0 0,-1-1 0,1 1 0,0-1 0,0 1-1,-1-1 1,1 0 0,5 0 0,1 0 26,0-1-1,-1 1 0,1-1 0,0-1 0,-1 0 1,1 0-1,12-5 0,-9 1-42,-1 0 0,0-1 0,0 0 0,0-1 0,-1 0 0,0-1 0,16-18 0,-21 21 0,0 0 0,-1 0 0,1-1 0,-1 0 0,0 0 0,-1 0 0,0 0 0,0-1 0,-1 1 0,1-1 0,-2 0 0,1 1 0,0-17 0,-2 24 0,0 0 0,0-1 0,0 1 0,0 0 0,0 0 0,0-1 0,0 1 0,0 0 0,0 0 0,0 0 0,-1-1 0,1 1 0,0 0 0,0 0 0,0 0 0,0 0 0,-1-1 0,1 1 0,0 0 0,0 0 0,0 0 0,0 0 0,-1 0 0,1 0 0,0 0 0,0 0 0,-1-1 0,1 1 0,0 0 0,0 0 0,0 0 0,-1 0 0,1 0 0,0 0 0,0 0 0,-1 0 0,1 0 0,0 0 0,0 1 0,0-1 0,-1 0 0,1 0 0,0 0 0,0 0 0,-1 0 0,1 0 0,0 0 0,0 0 0,0 1 0,0-1 0,-1 0 0,1 0 0,0 0 0,0 0 0,0 1 0,0-1 0,0 0 0,-1 0 0,1 0 0,0 1 0,0-1 0,-13 13 0,7-6 0,1 1 0,0 1 0,0-1 0,1 1 0,0 0 0,0 0 0,1 0 0,0 0 0,1 1 0,0-1 0,-1 18 0,3-26 0,0 0 0,0-1 0,0 1 0,0 0 0,0 0 0,0-1 0,0 1 0,0 0 0,1 0 0,-1-1 0,0 1 0,1 0 0,-1 0 0,1-1 0,-1 1 0,0-1 0,1 1 0,-1 0 0,1-1 0,0 1 0,-1-1 0,1 1 0,-1-1 0,1 1 0,0-1 0,-1 0 0,1 1 0,0-1 0,1 1 0,28-1 0,-22-2 0,0 0 0,0 0 0,0-1 0,0 0 0,9-6 0,-3 0 0,-1-1 0,0-1 0,-1 0 0,0-1 0,-1 0 0,-1 0 0,0-2 0,0 1 0,10-20 0,-26 52 0,1 0 0,1 0 0,1 0 0,-1 33 0,4-50-65,0 0 0,0 0 0,1 0 0,-1 0 0,1 0 0,-1 0 0,1 0 0,-1 0-1,1 0 1,0 0 0,0 0 0,0 0 0,0-1 0,0 1 0,1 0 0,-1-1 0,0 1 0,1-1 0,-1 1 0,1-1 0,0 0 0,-1 0 0,1 1 0,0-1-1,0 0 1,0-1 0,2 2 0,0-1-391,0 1-1,0-1 0,0-1 0,0 1 1,0-1-1,0 1 0,1-1 1,-1-1-1,0 1 0,0 0 0,0-1 1,0 0-1,6-2 0,20-13-11090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030"/>
    </inkml:context>
    <inkml:brush xml:id="br0">
      <inkml:brushProperty name="width" value="0.025" units="cm"/>
      <inkml:brushProperty name="height" value="0.025" units="cm"/>
    </inkml:brush>
  </inkml:definitions>
  <inkml:trace contextRef="#ctx0" brushRef="#br0">150 1 13261,'-2'1'8789,"0"-1"-8636,1 1 1,0 0 0,1-1-1,-1 1 1,0 0 0,0-1-1,0 1 1,0 0 0,0 0-1,1 0 1,-1 0 0,0 0-1,1 0 1,-1 0 0,0 2 0,-7 31 842,1 1 1,2 0-1,2 0 1,1 1 0,5 67-1,-2-23 93,3-25 37,-4-62-1148,-1 1-1,-1 0 1,1-1 0,-1 1-1,0 0 1,0 0 0,-1 0 0,0 0-1,-4-7 1,-40-56-812,25 38 620,16 23 232,4 5 5,0 1-1,0-1 1,0 0-1,1 1 1,-1-1-1,1 0 1,-1 0-1,1 0 1,0-1 0,0 1-1,-1-5 1,32 7 660,86 9-937,-57-2-2362,0-4-4390,-17-2-1365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481"/>
    </inkml:context>
    <inkml:brush xml:id="br0">
      <inkml:brushProperty name="width" value="0.025" units="cm"/>
      <inkml:brushProperty name="height" value="0.025" units="cm"/>
    </inkml:brush>
  </inkml:definitions>
  <inkml:trace contextRef="#ctx0" brushRef="#br0">194 1 19026,'0'0'6038,"-10"3"-3551,2 0-2157,0 0 0,0 0-1,0 1 1,1 0-1,-1 0 1,-8 8-1,13-10-276,0 0 0,0 1 0,0 0 0,0 0-1,1 0 1,-1 0 0,1 0 0,0 0-1,0 1 1,0-1 0,0 1 0,0 0 0,1-1-1,0 1 1,-1 0 0,2 0 0,-1 0-1,-1 8 1,3-12-53,-1 1 0,1 0 0,0 0 0,-1 0 0,1 0-1,0 0 1,-1-1 0,1 1 0,0 0 0,0-1 0,0 1 0,-1 0-1,1-1 1,0 1 0,0-1 0,0 0 0,0 1 0,0-1 0,0 0 0,0 1-1,0-1 1,0 0 0,0 0 0,0 0 0,0 0 0,1 0 0,-1 0-1,0 0 1,0 0 0,0 0 0,0-1 0,0 1 0,0 0 0,2-2 0,39-9-1037,-24 2-105,-15 6 860,1 1-1,0 0 1,0-1 0,0 1 0,0 1 0,0-1-1,0 0 1,0 1 0,0 0 0,1 0-1,-1 0 1,1 1 0,-1 0 0,9 0-1,-12 1 278,0 1 0,0 0-1,0 0 1,0-1-1,0 1 1,-1 0-1,1 0 1,-1 0-1,1 0 1,-1 0-1,0 0 1,1 0-1,-1 0 1,0 0-1,0 0 1,-1 4-1,-2 36 836,-3-9 199,-2 1-1,0-1 1,-3-1-1,0 1 1,-30 55-1,37-81-908,-1 0 0,1 0 0,-1 0 0,0-1 0,-1 0 0,1 0 0,-11 8 0,15-12-108,-1-1 0,1 0 1,-1 0-1,1 0 0,-1 0 1,0 0-1,0 0 0,1 0 1,-1 0-1,0-1 0,0 1 0,0-1 1,0 0-1,0 1 0,0-1 1,0 0-1,1 0 0,-1 0 1,0 0-1,0 0 0,0-1 1,0 1-1,0-1 0,0 1 0,0-1 1,0 0-1,1 1 0,-1-1 1,0 0-1,1 0 0,-1 0 1,0-1-1,1 1 0,-1 0 0,1 0 1,-2-3-1,-4-5-12,2 0 0,-1 0 0,1 0 0,1 0 0,0-1 0,0 0 0,0 0 0,2 0 0,-1 0 0,1 0 0,1-1 0,0 1 0,0-1 0,1 1 0,0-1 0,3-18 0,-2 26-250,1-1-1,-1 1 1,1 0-1,-1 0 1,1-1-1,0 1 1,0 0-1,0 0 1,1 1-1,-1-1 1,1 0-1,0 1 1,-1 0-1,1-1 1,0 1-1,0 0 1,0 1-1,1-1 1,-1 0-1,4 0 1,11-5-3054,-1 1 0,31-6 1,-36 10 1808,33-9-9641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839"/>
    </inkml:context>
    <inkml:brush xml:id="br0">
      <inkml:brushProperty name="width" value="0.025" units="cm"/>
      <inkml:brushProperty name="height" value="0.025" units="cm"/>
    </inkml:brush>
  </inkml:definitions>
  <inkml:trace contextRef="#ctx0" brushRef="#br0">153 33 18738,'0'0'10015,"-12"-6"-9380,5 2-535,5 2-75,0 0 0,0 1 0,0-1 0,0 1 0,-1 0 0,1-1 0,0 1 0,-1 0 0,1 0 0,-1 1 1,1-1-1,-1 0 0,0 1 0,1 0 0,-1-1 0,0 1 0,1 0 0,-1 1 0,0-1 0,1 0 1,-1 1-1,1-1 0,-1 1 0,0 0 0,1 0 0,0 0 0,-1 0 0,-2 2 0,-38 44 1347,42-46-1329,-1 1 0,0 0-1,1 0 1,0 0 0,-1 1-1,1-1 1,0 0 0,0 0 0,0 1-1,0-1 1,1 0 0,-1 1-1,0-1 1,1 1 0,0-1 0,0 1-1,0-1 1,0 1 0,0-1-1,0 1 1,0-1 0,2 5-1,0-6-32,-1 0-1,1 1 0,-1-1 1,1 0-1,0 0 0,0 0 0,0 0 1,0-1-1,0 1 0,0 0 0,0-1 1,0 1-1,0-1 0,0 0 0,0 1 1,0-1-1,0 0 0,0 0 1,0-1-1,3 0 0,44-8-102,-36 2-110,-1 0-1,0-1 1,0 0 0,-1-1-1,0 0 1,0 0 0,-1-2-1,0 1 1,-1-1-1,14-22 1,-59 112-1281,19-27 1706,16-24-632,1-28 321,0 1 1,1 0-1,-1-1 1,0 1-1,0 0 1,1-1-1,-1 1 1,1 0-1,-1-1 1,0 1-1,1 0 1,-1-1-1,1 1 1,-1-1-1,1 1 1,0-1-1,-1 0 1,1 1-1,-1-1 1,1 1-1,0-1 1,-1 0-1,1 1 1,0-1-1,0 0 1,-1 0-1,1 0 1,1 0-1,4 0-528,1 0-1,-1-1 1,0 1-1,1-2 1,-1 1-1,0-1 0,1 0 1,-1 0-1,0-1 1,-1 0-1,1 0 1,0 0-1,-1-1 1,1 1-1,-1-1 0,0-1 1,-1 1-1,8-9 1,19-22-5998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0.519"/>
    </inkml:context>
    <inkml:brush xml:id="br0">
      <inkml:brushProperty name="width" value="0.025" units="cm"/>
      <inkml:brushProperty name="height" value="0.025" units="cm"/>
    </inkml:brush>
  </inkml:definitions>
  <inkml:trace contextRef="#ctx0" brushRef="#br0">461 59 3203,'-56'-32'7216,"-9"10"-4964,58 21-2162,0-1 0,0 1 0,0 1 0,0-1 0,0 1 0,0 1 0,0-1 0,0 1 0,0 0 0,0 1 0,0 0-1,1 0 1,-1 0 0,0 1 0,1 0 0,-12 7 0,-1 5 79,1 2 1,1 0-1,0 1 0,2 0 0,0 2 0,0-1 1,2 2-1,1 0 0,0 1 0,2 0 1,0 0-1,2 1 0,0 0 0,2 1 1,1-1-1,0 1 0,2 1 0,1-1 0,1 44 1,1-61-106,1-1-1,0 0 1,1 0 0,-1 0 0,1 0 0,0 0 0,1 0 0,-1 0 0,1-1 0,1 1-1,-1-1 1,1 0 0,-1 0 0,1 0 0,8 7 0,-4-6 75,-1 0 0,1-1 1,0 0-1,0 0 0,1-1 0,0 0 0,-1 0 1,1-1-1,17 3 0,-12-3 14,0-1-1,0 0 1,0-1-1,1-1 1,-1 0 0,0-1-1,0 0 1,0-2-1,0 1 1,0-2-1,-1 0 1,1 0 0,-1-1-1,13-7 1,-14 4 3,0-1 1,0 1-1,-1-2 1,0 0 0,-1 0-1,0-1 1,0 0-1,-2 0 1,1-1 0,-1-1-1,-1 1 1,7-17-1,-11 22-154,0 0-1,0 0 1,-1 0-1,0-1 0,-1 1 1,0-1-1,0 1 1,0-1-1,-1 1 1,0-1-1,-1 0 0,1 1 1,-1-1-1,-1 1 1,0-1-1,0 1 1,0 0-1,-1 0 0,0 0 1,0 0-1,-1 0 1,0 1-1,0-1 1,-8-9-1,8 11-475,-1 0-1,1 1 1,0 0 0,-1 0 0,0 0-1,0 0 1,-9-5 0,-11 4-8832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181"/>
    </inkml:context>
    <inkml:brush xml:id="br0">
      <inkml:brushProperty name="width" value="0.025" units="cm"/>
      <inkml:brushProperty name="height" value="0.025" units="cm"/>
    </inkml:brush>
  </inkml:definitions>
  <inkml:trace contextRef="#ctx0" brushRef="#br0">111 125 8520,'5'-15'5184,"2"-1"-3594,12-35 1419,-12 8 2049,-19 56-1834,8-8-3162,-79 113 3364,75-106-3127,2-1 1,0 1-1,0 1 0,1-1 1,1 1-1,0 0 0,0 0 1,-2 23-1,6-35-319,0 1-1,0-1 1,0 0 0,0 1-1,0-1 1,0 0 0,1 0-1,-1 1 1,0-1 0,1 0-1,-1 0 1,1 1 0,-1-1-1,1 0 1,0 0 0,0 0-1,-1 0 1,1 0 0,0 0-1,0 0 1,0 0 0,0 0-1,0 0 1,0 0 0,0-1-1,0 1 1,0 0 0,2 0-1,1 0-138,1 1 0,-1-1 0,1-1 0,-1 1 0,1 0 0,-1-1-1,1 0 1,7-1 0,7-1-685,-1-1 0,1-1 1,20-7-1,3-1-2574,-14 10 4145,-27 2-604,-1 0-1,0 0 1,1 1-1,-1-1 1,0 0-1,1 1 1,-1-1-1,0 0 1,1 1-1,-1-1 1,0 0-1,0 1 1,1-1-1,-1 1 1,0-1-1,0 0 1,0 1-1,0-1 1,0 1-1,1-1 1,-1 1-1,0-1 1,0 1-1,0-1 1,0 1-1,0-1 1,0 0-1,0 1 1,-1-1-1,1 1 1,0-1-1,0 1 1,0-1-1,0 1 1,-1-1-1,1 0 1,0 1 0,-1 0-1,-7 19 978,1-10-876,-1 1 0,-1-2 1,1 1-1,-2-1 0,-16 13 0,20-17-145,0 0-1,-1-1 1,0 0 0,0 0-1,0-1 1,0 1 0,-1-2-1,1 1 1,-1-1-1,-11 2 1,18-4-127,1 0 0,-1 0 0,0 0 0,0 0 0,0 0 0,0 0 0,1 0 0,-1 0 0,0 0 0,0-1 0,0 1 0,0 0 0,1-1 0,-1 1 0,0 0 0,1-1 0,-1 1 0,0-1 0,1 1 0,-1-1 0,0 0 0,1 1-1,-1-1 1,1 0 0,-1 1 0,1-1 0,-1 0 0,0-1 0,-3-29-3474,5 22 1621,1-1 0,0 1 0,0 0 1,6-16-1,6-3-8503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551"/>
    </inkml:context>
    <inkml:brush xml:id="br0">
      <inkml:brushProperty name="width" value="0.025" units="cm"/>
      <inkml:brushProperty name="height" value="0.025" units="cm"/>
    </inkml:brush>
  </inkml:definitions>
  <inkml:trace contextRef="#ctx0" brushRef="#br0">110 106 10250,'0'0'16271,"9"3"-13671,-4 0-2471,1-1 0,-1 0 0,1 0 0,-1-1 0,1 0 0,0 0 0,0 0 0,0-1 0,0 1 0,-1-1 0,1-1 0,0 1 1,0-1-1,0 0 0,-1-1 0,1 1 0,0-1 0,-1 0 0,1 0 0,-1-1 0,0 0 0,9-6 0,-8 4-69,0-1 0,0 1 0,-1-1-1,0 0 1,8-12 0,-12 16-43,0 0 0,0 0 0,-1 1 0,1-1 0,0 0 0,-1 0 0,1 0 0,-1 0 0,1 0 0,-1 0 0,0 0 0,0-3 0,0 4-14,0 0 1,-1 0 0,1 0-1,0 0 1,-1 0-1,1 0 1,-1 1 0,1-1-1,-1 0 1,0 0 0,1 0-1,-1 1 1,0-1 0,1 0-1,-1 1 1,0-1 0,0 0-1,0 1 1,1-1-1,-1 1 1,0 0 0,0-1-1,0 1 1,0 0 0,0-1-1,-2 1 1,-6-2-4,-1 1 0,1 0 0,-1 1 0,1 0 0,-1 1 0,0 0 0,1 0 0,-1 1 0,1 0 0,0 0 0,0 1 0,-1 1 0,2-1 0,-1 2 0,0-1 0,1 1 0,0 0 0,-9 8 0,8-7 0,1 1 0,0 0 0,0 0 0,1 1 0,0 0 0,0 0 0,0 1 0,1 0 0,1 0 0,0 0 0,0 1 0,1 0 0,0 0 0,0 0 0,1 0 0,-2 13 0,5-19 0,-1-1 0,1 0 1,0 0-1,0 0 0,1 0 0,-1 0 0,1 0 1,-1 1-1,1-1 0,0 0 0,0 0 0,1-1 1,-1 1-1,0 0 0,1 0 0,0-1 0,-1 1 1,4 3-1,-1-2 0,0-1 1,1 1-1,-1-1 0,1 0 1,0-1-1,-1 1 1,1-1-1,0 1 1,10 1-1,9 2-8,0-2 1,-1-1-1,47 0 0,-58-2-1,69-3-2190,-27-7-4442,16-12-8958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217"/>
    </inkml:context>
    <inkml:brush xml:id="br0">
      <inkml:brushProperty name="width" value="0.025" units="cm"/>
      <inkml:brushProperty name="height" value="0.025" units="cm"/>
    </inkml:brush>
  </inkml:definitions>
  <inkml:trace contextRef="#ctx0" brushRef="#br0">0 11 7111,'11'-11'13910,"-6"13"-7391,-2 24-4274,-3-16-2119,-11 189 1079,4-114-910,6-60-881,11-68-14501,-7 13 6684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638"/>
    </inkml:context>
    <inkml:brush xml:id="br0">
      <inkml:brushProperty name="width" value="0.025" units="cm"/>
      <inkml:brushProperty name="height" value="0.025" units="cm"/>
    </inkml:brush>
  </inkml:definitions>
  <inkml:trace contextRef="#ctx0" brushRef="#br0">0 107 11050,'0'0'17953,"1"-5"-17905,-1 5-48,0-1-1,0 1 0,0-1 0,0 1 1,0-1-1,0 1 0,0-1 0,0 1 1,0-1-1,0 1 0,0-1 0,1 1 0,-1 0 1,0-1-1,0 1 0,0-1 0,1 1 1,-1-1-1,0 1 0,1 0 0,-1-1 1,0 1-1,1 0 0,-1-1 0,0 1 0,1 0 1,-1 0-1,0-1 0,1 1 0,-1 0 1,1 0-1,-1-1 0,1 1 0,-1 0 0,1 0 1,14 12 1,-12-9 11,-1 0 1,1 0-1,-1-1 1,1 0-1,0 1 1,0-1-1,0 0 0,0 0 1,0-1-1,0 1 1,6 1-1,-5-2 103,1-1-1,0 1 1,-1-1 0,1-1-1,0 1 1,0-1-1,-1 1 1,1-1 0,-1 0-1,1-1 1,-1 1-1,1-1 1,-1 0 0,0 0-1,1-1 1,-1 1-1,-1-1 1,1 0 0,0 0-1,-1 0 1,5-5-1,5-6 94,-1 0 0,-1-1 0,0 0 0,9-19 0,-30 96-176,1-16-32,2 0 0,2 0 0,1 84 0,5-124-31,0 1 1,0 0-1,1-1 0,0 1 1,0-1-1,0 0 0,1 1 0,0-1 1,0 0-1,0 0 0,6 7 1,-5-11-2340,-2-21-21317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092"/>
    </inkml:context>
    <inkml:brush xml:id="br0">
      <inkml:brushProperty name="width" value="0.025" units="cm"/>
      <inkml:brushProperty name="height" value="0.025" units="cm"/>
    </inkml:brush>
  </inkml:definitions>
  <inkml:trace contextRef="#ctx0" brushRef="#br0">33 87 9065,'0'0'19010,"10"2"-17553,-7-1-1379,0 0 0,-1 0 0,1 0 0,0-1 0,0 1 0,1-1 0,-1 0-1,0 0 1,0 0 0,0 0 0,0-1 0,0 1 0,0-1 0,0 0 0,0 0 0,0 0 0,-1 0 0,1 0 0,0 0 0,0-1 0,-1 0 0,1 1 0,-1-1 0,0 0-1,1 0 1,-1 0 0,0-1 0,0 1 0,0 0 0,0-1 0,-1 1 0,1-1 0,-1 0 0,3-5 0,-3 6-70,0 1 1,0-1 0,0 0-1,0 0 1,-1 0 0,1 0-1,0 0 1,-1-1 0,1 1-1,-1 0 1,0 0-1,0 0 1,0 0 0,0 0-1,0-1 1,-1-3 0,0 6-4,1-1 1,-1 1 0,1-1 0,-1 0-1,1 1 1,-1-1 0,0 1 0,1-1-1,-1 1 1,0 0 0,0-1 0,1 1-1,-1 0 1,0 0 0,0-1 0,0 1-1,1 0 1,-1 0 0,0 0 0,0 0-1,0 0 1,1 0 0,-1 0 0,0 0-1,0 0 1,0 0 0,1 1 0,-2-1-1,-5 2 15,1 1-1,0-1 1,0 1-1,0 0 0,0 0 1,0 1-1,1-1 0,-1 1 1,-6 7-1,7-6-19,0 0 0,0 1 0,1-1 0,-1 1 0,1 0 0,1 0 0,-1 1 0,1-1 0,0 1 0,1-1 0,-1 1 0,1 0 0,0 0 0,1 0 0,0 0 0,0 1 0,1 10 0,0-16-2,1-1-1,0 1 1,0 0 0,0-1-1,0 1 1,0-1 0,0 0-1,1 1 1,-1-1 0,0 0 0,1 0-1,-1 0 1,1 0 0,-1 0-1,1 0 1,-1 0 0,1 0-1,0 0 1,-1-1 0,1 1-1,0-1 1,0 1 0,-1-1-1,1 0 1,0 0 0,0 0 0,0 0-1,0 0 1,1 0 0,60-4-933,-8-13-4133,-3-9-5959,-21 8-765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496"/>
    </inkml:context>
    <inkml:brush xml:id="br0">
      <inkml:brushProperty name="width" value="0.025" units="cm"/>
      <inkml:brushProperty name="height" value="0.025" units="cm"/>
    </inkml:brush>
  </inkml:definitions>
  <inkml:trace contextRef="#ctx0" brushRef="#br0">115 98 18642,'0'0'10073,"-10"2"-9603,4 0-388,0-1 0,1 1 0,-1 1 0,1-1 1,0 1-1,0 0 0,0 0 0,0 0 0,0 1 0,1-1 0,-1 1 0,1 1 1,0-1-1,0 0 0,1 1 0,-1 0 0,1 0 0,0 0 0,0 0 1,1 0-1,0 1 0,0-1 0,0 1 0,0 0 0,-1 10 0,3-15-71,0 1-1,-1-1 0,1 0 1,0 1-1,0-1 0,0 0 1,0 1-1,0-1 0,0 0 1,1 1-1,-1-1 0,0 0 1,1 1-1,-1-1 0,1 0 1,-1 0-1,1 1 0,-1-1 1,1 0-1,0 0 0,0 0 1,0 0-1,0 0 0,-1 0 1,1 0-1,2 1 0,-1-1 4,1-1-1,-1 1 0,1-1 0,-1 1 1,1-1-1,0 0 0,-1 0 0,1 0 1,-1 0-1,1 0 0,0-1 0,-1 1 1,4-2-1,4-1 31,-2-1 0,1 0 1,0 0-1,-1-1 0,1 0 0,-2 0 1,1-1-1,0 0 0,-1-1 0,0 1 1,11-16-1,-1 1 69,-1 0-1,-1-2 1,13-25 0,-20 33-113,11-28 0,-60 120 0,34-63 0,1 1 0,0 1 0,1-1 0,1 1 0,0 0 0,1 0 0,1 1 0,0 22 0,2-38-93,0 0 0,1 0-1,-1-1 1,0 1 0,1 0 0,-1 0 0,1-1 0,-1 1-1,1 0 1,0-1 0,-1 1 0,1-1 0,0 1 0,-1-1-1,1 1 1,0-1 0,-1 1 0,1-1 0,0 0 0,0 1-1,0-1 1,-1 0 0,1 0 0,0 1 0,0-1-1,0 0 1,0 0 0,0 0 0,-1 0 0,1 0 0,0 0-1,0-1 1,0 1 0,0 0 0,0 0 0,-1-1 0,2 1-1,2-1-764,0 0-1,-1 0 0,1 0 0,-1 0 1,1 0-1,-1-1 0,1 1 0,3-3 1,10-13-8917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855"/>
    </inkml:context>
    <inkml:brush xml:id="br0">
      <inkml:brushProperty name="width" value="0.025" units="cm"/>
      <inkml:brushProperty name="height" value="0.025" units="cm"/>
    </inkml:brush>
  </inkml:definitions>
  <inkml:trace contextRef="#ctx0" brushRef="#br0">4 0 16367,'0'0'13960,"2"9"-12844,-1 13-851,0 1 0,-1-1-1,-2 0 1,-4 24 0,6-30-1368,5-13-1672,10-25-4579,-4-2-920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566"/>
    </inkml:context>
    <inkml:brush xml:id="br0">
      <inkml:brushProperty name="width" value="0.025" units="cm"/>
      <inkml:brushProperty name="height" value="0.025" units="cm"/>
    </inkml:brush>
  </inkml:definitions>
  <inkml:trace contextRef="#ctx0" brushRef="#br0">111 52 13581,'0'0'11627,"-1"-9"-8921,-7-23-918,7 31-1768,1 1 1,-1-1-1,1 0 1,-1 0-1,1 1 1,-1-1-1,0 0 1,1 1-1,-1-1 1,0 1-1,0-1 1,0 1-1,1-1 1,-1 1-1,0 0 0,0-1 1,0 1-1,0 0 1,0 0-1,1-1 1,-1 1-1,0 0 1,0 0-1,0 0 1,0 0-1,0 0 1,0 0-1,0 1 1,0-1-1,0 0 1,1 0-1,-1 1 1,0-1-1,0 0 1,0 1-1,0-1 1,1 1-1,-1-1 1,0 1-1,0-1 1,1 1-1,-1 0 1,1-1-1,-1 1 1,0 0-1,1 0 1,-1 1-1,-6 5-17,0 0 0,1 1 0,0 0 0,1 0-1,0 0 1,0 1 0,-4 11 0,6-15 25,1 0 0,0 0 0,0 0 0,1 1 0,-1-1 0,1 1 0,0-1 0,1 1 0,-1-1 0,1 1 0,0-1 0,0 1 0,1-1 0,1 8 0,-1-12-11,0 0 0,0 0 0,0 0-1,0 0 1,1 0 0,-1 0 0,0 0 0,0-1-1,1 1 1,-1 0 0,0-1 0,1 1 0,-1-1 0,0 0-1,1 1 1,-1-1 0,1 0 0,-1 0 0,1 0-1,-1 0 1,0 0 0,1 0 0,-1 0 0,1 0 0,2-1-1,38-11 364,-31 5-342,0 0 0,0-2 1,0 1-1,-1-1 0,-1-1 0,0 0 1,0 0-1,-1-1 0,0 0 0,0 0 1,7-18-1,-19 40-73,0 0 0,0 0-1,1 0 1,-2 16 0,4-23-103,1 0 0,0 0 0,0 0-1,0 0 1,0 0 0,0 0 0,1 0 0,0 0 0,0 0 0,1 4-1,-1-6-150,0-1 0,-1 0 0,1 1 0,0-1 0,0 0 0,0 1 0,0-1 0,0 0 0,1 0 0,-1 0 0,0 0 0,0 0 0,1 0-1,-1 0 1,3 1 0,16 3-6576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4.001"/>
    </inkml:context>
    <inkml:brush xml:id="br0">
      <inkml:brushProperty name="width" value="0.025" units="cm"/>
      <inkml:brushProperty name="height" value="0.025" units="cm"/>
    </inkml:brush>
  </inkml:definitions>
  <inkml:trace contextRef="#ctx0" brushRef="#br0">0 33 17713,'0'0'9673,"3"12"-9412,-2-6-195,8 44 171,-8-46-196,0-1 0,0 0 1,0 1-1,0-1 0,0 0 1,1 0-1,-1 0 0,1 0 1,0 0-1,0-1 0,0 1 1,0 0-1,6 4 0,-6-6 6,0-1 1,0 1-1,0 0 0,0-1 0,1 0 0,-1 1 0,0-1 1,0 0-1,1 0 0,-1 0 0,0 0 0,0-1 0,1 1 1,-1 0-1,0-1 0,0 0 0,0 0 0,0 1 0,0-1 1,0 0-1,0-1 0,0 1 0,0 0 0,0 0 0,0-1 1,-1 1-1,4-4 0,5-6 91,0 0 1,0 0 0,8-14-1,-10 14-155,4-8 63,-9 14 6,-1 1 0,1-1 0,0 1 0,0 0 0,0 0 0,1 0 0,-1 1 0,1-1 0,5-3 0,-7 10-16,-1 1 0,0 0-1,0 0 1,-1 0 0,1 0 0,-1 1 0,0-1 0,0 0 0,-1 6-1,1-7 50,0 13-742,-1-5 1074,1 0-1,0-1 1,0 1 0,4 18 0,-4-28-571,1 1-1,-1-1 1,1 0 0,-1 1-1,1-1 1,0 0-1,-1 1 1,1-1 0,0 0-1,0 0 1,0 0-1,0 1 1,0-1 0,0 0-1,0 0 1,0-1-1,2 2 1,-2-1-341,1-1-1,-1 1 1,1-1 0,-1 0-1,1 0 1,0 0 0,-1 0-1,1 0 1,-1 0 0,1 0-1,0 0 1,-1-1 0,1 1-1,-1-1 1,1 1 0,-1-1-1,1 1 1,-1-1 0,2-1-1,13-10-14291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1.684"/>
    </inkml:context>
    <inkml:brush xml:id="br0">
      <inkml:brushProperty name="width" value="0.025" units="cm"/>
      <inkml:brushProperty name="height" value="0.025" units="cm"/>
    </inkml:brush>
  </inkml:definitions>
  <inkml:trace contextRef="#ctx0" brushRef="#br0">233 83 5221,'0'0'4810,"9"-8"-1378,2-1-2435,-5 5-279,-1 0 0,0-1 1,0 1-1,0-1 0,7-11 1,-11 16-495,-1-1 0,1 1 0,-1-1 1,1 1-1,-1 0 0,0-1 0,1 1 1,-1-1-1,1 1 0,-1-1 0,0 1 0,0-1 1,1 1-1,-1-1 0,0 1 0,0-1 1,1 0-1,-1 1 0,0-1 0,0 1 0,0-1 1,0 1-1,0-1 0,0 0 0,0 1 1,0-1-1,0 1 0,0-1 0,-1 0 0,1 1 1,0-1-1,0 1 0,0-1 0,-1 1 1,1-1-1,0 1 0,-1-1 0,1 1 0,0-1 1,-1 1-1,1-1 0,-1 1 0,1-1 1,-1 0-1,-2 1-9,0-1 1,-1 0-1,1 1 1,0-1-1,0 1 1,0 0-1,-1 0 1,1 0-1,-4 1 1,-9 1-295,1 1 1,0 0-1,-18 7 1,13-2 153,0 2-1,-22 14 1,38-22-69,0 1 0,1-1 0,-1 1 0,1 0 0,-1 0 0,1 0-1,0 0 1,0 0 0,0 1 0,1-1 0,-1 1 0,1 0 0,0 0 0,0 0 0,0 0 0,1 0 0,-1 0-1,0 5 1,2-7-7,0-1-1,1 1 1,-1-1-1,1 1 1,-1-1-1,1 1 0,-1-1 1,1 1-1,0-1 1,0 0-1,0 1 1,-1-1-1,1 0 0,1 1 1,-1-1-1,0 0 1,0 0-1,0 0 1,1 0-1,-1 0 0,0 0 1,1-1-1,-1 1 1,1 0-1,-1-1 1,1 1-1,1 0 0,49 13-43,-43-13 22,23 6-68,60 14-364,-85-19 409,0 1 0,0-1 1,0 1-1,-1 0 0,1 1 0,-1 0 1,0 0-1,0 0 0,9 9 1,-13-11 63,0 0 1,0 0 0,0 0 0,-1 0 0,1 1-1,-1-1 1,0 0 0,1 1 0,-1-1-1,0 1 1,0 0 0,-1-1 0,1 1 0,-1 0-1,1-1 1,-1 1 0,0 0 0,0 0-1,0-1 1,0 1 0,-1 3 0,0-2 56,-1 0 1,1 0-1,-1 0 1,0 0-1,-1-1 1,1 1-1,0-1 1,-1 0-1,0 0 1,0 0-1,0 0 1,-5 4-1,-5 2 133,0-1-1,0 0 0,-1-1 0,0 0 1,0-1-1,-21 6 0,18-8-207,-1 0 0,1-1 0,-1-1 0,0 0 0,0-2 0,0 0 0,-20-3 0,36 3-31,1 0 1,-1 0-1,1 0 0,-1 0 1,1 0-1,-1-1 1,1 1-1,0 0 0,-1-1 1,1 1-1,-1-1 0,1 0 1,0 0-1,-1 1 1,1-1-1,0 0 0,0 0 1,0 0-1,0 0 0,0 0 1,0 0-1,0-1 1,0 1-1,0 0 0,0 0 1,1-1-1,-1 1 0,0-1 1,1 1-1,-1 0 0,1-1 1,0 1-1,-1-1 1,1 1-1,0-1 0,0 1 1,0-1-1,0 1 0,0-1 1,1-1-1,0-1-208,0 1 0,0-1 0,1 0 0,-1 1 0,1-1 0,0 1 0,0-1 0,1 1 0,-1 0-1,1 0 1,-1 0 0,1 0 0,0 1 0,4-4 0,19-12-5307,4 0-1715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1.391"/>
    </inkml:context>
    <inkml:brush xml:id="br0">
      <inkml:brushProperty name="width" value="0.025" units="cm"/>
      <inkml:brushProperty name="height" value="0.025" units="cm"/>
    </inkml:brush>
  </inkml:definitions>
  <inkml:trace contextRef="#ctx0" brushRef="#br0">0 114 7239,'0'0'8365,"13"3"-7361,30 6-70,0-2 1,0-2 0,86-1-1,151-22 173,-135 6-993,206 0 1034,-525 13-326,-54 1-291,-229-28 0,450 25-459,-21-3 127,27 4-188,1 0 0,-1 0 0,0 0-1,0-1 1,1 1 0,-1 0-1,0 0 1,1-1 0,-1 1 0,0 0-1,1-1 1,-1 1 0,1-1-1,-1 1 1,0-1 0,1 1 0,-1-1-1,1 1 1,0-1 0,-1 1-1,1-1 1,-1 0 0,1 1 0,0-1-1,-1 0 1,1 1 0,0-2-1,1 0-10,0 1 0,0-1-1,1 1 1,-1 0 0,1-1-1,-1 1 1,1 0 0,-1 0-1,1 0 1,0 0 0,0 1-1,-1-1 1,1 0 0,0 1-1,0-1 1,0 1-1,0-1 1,0 1 0,2 0-1,1-1 8,50-12-640,108-10-1,-17 20-4238,-141 3 4089,11 2-1752,-9 4-3959,-6 0-2725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5"/>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6"/>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7"/>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8"/>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9"/>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0"/>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1"/>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4"/>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6"/>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216"/>
    </inkml:context>
    <inkml:brush xml:id="br0">
      <inkml:brushProperty name="width" value="0.025" units="cm"/>
      <inkml:brushProperty name="height" value="0.025" units="cm"/>
    </inkml:brush>
  </inkml:definitions>
  <inkml:trace contextRef="#ctx0" brushRef="#br0">1 1 3940,'0'0'12598,"4"36"-12032,-3-14-496,1 0 0,1 0 0,1 0 0,2-1 0,0 0 0,1 0 0,0 0 0,2-1 0,1 0 1,0-1-1,2 0 0,0 0 0,29 32 0,-23-29 22,2-2 0,0 0 1,2-2-1,0 0 1,1-1-1,0-1 0,1-2 1,1 0-1,0-1 0,41 13 1,133 31 29,218 33 0,213-5 781,-15-51-465,2-33-362,-434-2-45,906-26 100,-98 1 218,356-40-268,-929 38-65,407 8 12,1 39-27,-446-7 23,-54 4-8,380 69 0,60 0-22,4-49 101,-665-32-61,-26 0 145,0 4-1,0 3 1,-1 4 0,-1 2 0,81 31 0,-153-46-168,-1 0 1,1 0-1,1 0 1,-1-1-1,0 0 1,0 0-1,0 0 1,1-1-1,-1 0 1,0 0-1,10-1 1,-12-1 33,-1 1 0,0 0 1,0-1-1,0 1 0,0-1 0,0 0 0,0 1 0,0-1 1,-1 0-1,1 0 0,-1 0 0,1-1 0,-1 1 1,0 0-1,0 0 0,0-1 0,0 1 0,0-1 1,0 1-1,-1-1 0,1 1 0,-1-1 0,0 1 1,0-1-1,0-3 0,9-46 97,1 0 1,23-61-1,-20 71-145,-1 0 0,-2-1 0,-2 0-1,3-49 1,-10 60 47,-1-145 503,-1 155-509,-2 1-1,0 0 1,-1 0-1,-1 0 1,-1 1 0,-10-23-1,14 39-37,-1-1-1,1 1 0,-1 0 1,0 0-1,0 0 0,0 0 1,-1 0-1,1 1 1,-1 0-1,0 0 0,0 0 1,0 0-1,0 0 0,-1 1 1,1 0-1,-8-3 1,11 5-331,2 8-8526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7"/>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8"/>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9"/>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0"/>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1"/>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2"/>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3"/>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4"/>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5"/>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6"/>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667"/>
    </inkml:context>
    <inkml:brush xml:id="br0">
      <inkml:brushProperty name="width" value="0.025" units="cm"/>
      <inkml:brushProperty name="height" value="0.025" units="cm"/>
    </inkml:brush>
  </inkml:definitions>
  <inkml:trace contextRef="#ctx0" brushRef="#br0">104 231 10314,'-32'12'4306,"27"-11"-3970,-1 1-1,0 0 1,0 0 0,1 1-1,-1-1 1,1 1-1,0 0 1,-1 1-1,1-1 1,1 1-1,-8 7 1,12-11-318,0 0 0,0 0 1,0 0-1,0 1 0,0-1 0,0 0 0,0 0 0,0 0 1,0 0-1,0 0 0,0 0 0,0 1 0,0-1 1,0 0-1,0 0 0,0 0 0,0 0 0,0 0 1,0 0-1,0 1 0,0-1 0,0 0 0,1 0 1,-1 0-1,0 0 0,0 0 0,0 0 0,0 0 0,0 0 1,0 1-1,0-1 0,0 0 0,1 0 0,-1 0 1,0 0-1,0 0 0,0 0 0,0 0 0,0 0 1,0 0-1,1 0 0,-1 0 0,0 0 0,0 0 0,0 0 1,0 0-1,0 0 0,1 0 0,-1 0 0,0 0 1,0 0-1,0 0 0,0 0 0,0 0 0,0 0 1,0 0-1,1 0 0,-1-1 0,0 1 0,0 0 1,0 0-1,0 0 0,0 0 0,0 0 0,3 0 129,7-1-14,0-1-1,0 1 1,0-2-1,-1 1 0,1-1 1,-1-1-1,1 0 1,15-9-1,72-49 186,-83 52-274,65-48 124,-51 35-83,2 1 0,1 1-1,50-25 1,-78 45-86,0-1 1,0 1-1,1-1 0,-1 1 1,1 0-1,-1 0 1,1 1-1,-1-1 0,1 1 1,0 0-1,-1 0 0,1 0 1,0 0-1,-1 0 1,1 1-1,-1 0 0,1 0 1,-1 0-1,1 0 0,-1 0 1,0 1-1,1-1 1,-1 1-1,0 0 0,3 2 1,3 5-13,-1-1 0,-1 1-1,1 1 1,-1-1 0,-1 1 0,7 14 0,8 11-61,-11-19-907,1-1-1,23 25 0,-29-34-106,1-1-1,0 0 1,1 0 0,-1-1-1,13 7 1,36 9-9146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8"/>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9"/>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0"/>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2"/>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4"/>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6"/>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7"/>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0.806"/>
    </inkml:context>
    <inkml:brush xml:id="br0">
      <inkml:brushProperty name="width" value="0.025" units="cm"/>
      <inkml:brushProperty name="height" value="0.025" units="cm"/>
    </inkml:brush>
  </inkml:definitions>
  <inkml:trace contextRef="#ctx0" brushRef="#br0">26 1 19987,'0'0'448,"-21"73"-159,16-34-257,5 2 32,0 4-128,9-2-513,6-4-1697,0-3-2338,-1-7-1859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8"/>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0"/>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2"/>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4"/>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5"/>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6"/>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7"/>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0"/>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205"/>
    </inkml:context>
    <inkml:brush xml:id="br0">
      <inkml:brushProperty name="width" value="0.025" units="cm"/>
      <inkml:brushProperty name="height" value="0.025" units="cm"/>
    </inkml:brush>
  </inkml:definitions>
  <inkml:trace contextRef="#ctx0" brushRef="#br0">29 134 16592,'0'0'939,"-5"-10"284,-15-34 453,19 43-1600,1 0 0,-1-1 0,1 1 0,0 0 1,-1-1-1,1 1 0,0-1 0,0 1 0,0 0 0,0-1 0,0 1 0,0-1 0,0 1 0,1 0 1,-1-1-1,0 1 0,1 0 0,-1-1 0,1 1 0,0 0 0,-1 0 0,1-1 0,0 1 0,-1 0 1,1 0-1,0 0 0,0 0 0,0 0 0,0 0 0,0 0 0,1 0 0,-1 1 0,0-1 0,0 0 1,0 0-1,2 0 0,5-2 34,0 0 1,0 1 0,0 0-1,14-3 1,-12 4 27,62-9-76,1 4-1,-1 2 0,92 9 1,-141-5-115,-1 2 0,1 1 0,-1 1 0,0 1 0,0 1 0,30 12 0,-45-16 35,-1 1-1,0 0 1,0 1-1,0-1 1,0 1-1,0 0 1,-1 1-1,0-1 1,0 1-1,0 0 1,0 1-1,-1-1 1,0 1-1,0 0 1,-1 0-1,1 0 1,-1 0-1,0 1 1,-1-1-1,0 1 1,0-1-1,0 1 1,-1 0 0,1 13-1,-2-11 156,0 0 0,0 1 0,-1-1 1,0 0-1,-1 0 0,0 0 0,-1 0 0,1 0 0,-2 0 0,1-1 1,-1 0-1,-6 9 0,3-6 292,-1-1 1,-1 1-1,1-2 1,-2 1-1,1-1 1,-1-1-1,-1 0 1,-12 8-1,-7 2-115,-1-1 0,0-2 0,-1-1 0,-1-1 0,0-2 1,-1-1-1,0-2 0,0-1 0,0-2 0,-1-2 0,-56 0 0,90-3-387,-1 0-1,1 0 1,-1 0-1,1 0 1,-1 0-1,1 0 1,-1-1-1,1 1 1,0 0-1,-1-1 1,1 1-1,-1-1 1,1 0-1,0 1 1,0-1-1,-1 0 1,1 0-1,0 0 1,0 0-1,0 0 1,0 0-1,0 0 1,0 0-1,0-1 1,0 1 0,0 0-1,1 0 1,-1-1-1,1 1 1,-1-1-1,1 1 1,-1 0-1,0-3 1,1 1-289,1 1 1,-1-1 0,0 0 0,1 1-1,-1-1 1,1 0 0,0 1 0,0-1 0,0 1-1,0-1 1,0 1 0,1 0 0,-1-1-1,1 1 1,-1 0 0,1 0 0,3-3-1,19-18-9247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1"/>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7.912"/>
    </inkml:context>
    <inkml:brush xml:id="br0">
      <inkml:brushProperty name="width" value="0.025" units="cm"/>
      <inkml:brushProperty name="height" value="0.025" units="cm"/>
    </inkml:brush>
  </inkml:definitions>
  <inkml:trace contextRef="#ctx0" brushRef="#br0">2478 300 13645,'-10'-7'1783,"-51"-40"-890,-3 3 0,-97-52 0,125 78-912,0 2 0,-1 1 0,-1 2 0,0 2 0,-1 2 0,-78-10 0,5 15-91,0 4-1,1 5 1,0 6-1,0 4 0,1 4 1,-150 49-1,211-52 468,2 2 1,0 2-1,1 3 0,1 1 0,1 2 1,2 2-1,1 2 0,1 2 0,1 1 1,2 2-1,-35 43 0,23-23-351,2 3 1,2 1-1,3 3 0,3 1 1,-32 70-1,58-105-6,1 1-1,2 0 1,1 0-1,1 2 1,1-1 0,2 1-1,1-1 1,2 1-1,0 0 1,2 0 0,2 1-1,1-2 1,1 1-1,15 53 1,-13-64 45,2 1 0,0-1 0,1-1 1,2 0-1,-1 0 0,2-1 0,1 0 0,0-1 0,1 0 0,1-2 0,0 1 1,1-2-1,1 0 0,0-1 0,1-1 0,0 0 0,1-1 0,0-2 1,1 0-1,0 0 0,40 9 0,-8-5 180,2-3-1,-1-2 1,89 2 0,163-20-24,-177-3 260,0-6 1,-2-5 0,0-5 0,-2-6 0,-2-6-1,-1-5 1,199-106 0,-261 118-133,-1-2-1,-2-3 1,-2-2 0,-2-3-1,65-68 1,-94 85-242,-1 0-1,-1-2 1,-2 0-1,0-1 1,14-35 0,-23 42 43,-1-1 0,-2 0 0,0 0 1,-1 0-1,-2-1 0,0 0 1,0-47-1,-4 59-60,-1 0 0,0 0 0,-1 1 0,0-1 0,-1 1 1,-1-1-1,0 1 0,-1 0 0,0 0 0,0 1 0,-1-1 0,-14-18 1,8 15-88,0 2 1,-1-1-1,-1 2 1,0 0-1,-1 0 1,0 1-1,0 1 1,-18-8 0,-27-9-1243,0 4 0,-2 2 1,0 2-1,-65-10 0,102 24 351,-108-24-5552,1 1-5524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31.385"/>
    </inkml:context>
    <inkml:brush xml:id="br0">
      <inkml:brushProperty name="width" value="0.025" units="cm"/>
      <inkml:brushProperty name="height" value="0.025" units="cm"/>
    </inkml:brush>
  </inkml:definitions>
  <inkml:trace contextRef="#ctx0" brushRef="#br0">0 442 5573,'0'0'8878,"13"3"-7335,63 6-167,1-2 0,116-7 0,-91-1-1073,101-9 356,305-54 0,-286 30-301,317-36 293,121-17 805,-6-31-1033,-562 96-392,-2 1-1,95-10 0,-718 98-2771,447-56 2412,-518 77 23,-242 32 271,-399 87 2250,1226-201-2191,30-4-166,34-4 47,217-41 405,-93 12-102,714-77 269,196-35-2001,-777 76-1101,-109 7-3467,-71 10-2274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54.164"/>
    </inkml:context>
    <inkml:brush xml:id="br0">
      <inkml:brushProperty name="width" value="0.025" units="cm"/>
      <inkml:brushProperty name="height" value="0.025" units="cm"/>
    </inkml:brush>
  </inkml:definitions>
  <inkml:trace contextRef="#ctx0" brushRef="#br0">0 0 7687,'0'0'16816,"21"13"-14766,64 64 810,-62-54-2759,2 0-1,0-2 0,55 35 1,-55-40 186,-1 2 0,0 0 1,-2 2-1,34 35 0,34 32 396,-59-65-396,51 30 0,-2-3-28,-52-30-259,41 37 0,-25-23 0,-36-28 0,0 0 0,0 1 0,0 0 0,-1 0 0,9 11 0,47 49 0,-44-47 0,0 1 0,18 23 0,-32-36 0,0 1 0,1-1 0,0-1 0,12 11 0,-20-37-3689,-10 0-3656,-5-2-6861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07.021"/>
    </inkml:context>
    <inkml:brush xml:id="br0">
      <inkml:brushProperty name="width" value="0.025" units="cm"/>
      <inkml:brushProperty name="height" value="0.025" units="cm"/>
    </inkml:brush>
  </inkml:definitions>
  <inkml:trace contextRef="#ctx0" brushRef="#br0">42 699 4132,'0'0'12230,"-7"5"-10335,-20 18-192,20-18 3321,9 1-1030,3 5-2399,-2-11-1542,0 0-1,0 0 1,0 0-1,-1 0 1,1 0-1,0 0 1,0-1 0,0 0-1,-1 1 1,1-1-1,0 0 1,-1 0 0,1 0-1,0-1 1,-1 1-1,4-3 1,46-34 1061,-34 23-928,251-218-186,8-7 0,-228 204 0,-2-3 0,42-46 0,-86 82 0,-1 0 0,1 1 0,0-1 0,0 0 0,0 1 0,0 0 0,0-1 0,0 1 0,1 0 0,-1 1 0,1-1 0,0 1 0,-1-1 0,1 1 0,0 0 0,0 1 0,-1-1 0,7 0 0,2-7-4655,-3 1-3080,-19 7-3481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12.386"/>
    </inkml:context>
    <inkml:brush xml:id="br0">
      <inkml:brushProperty name="width" value="0.025" units="cm"/>
      <inkml:brushProperty name="height" value="0.025" units="cm"/>
    </inkml:brush>
  </inkml:definitions>
  <inkml:trace contextRef="#ctx0" brushRef="#br0">319 72 4965,'0'0'14040,"-6"-9"-12572,3 4-1196,0 1 1,0-1 0,0 1 0,-1 0 0,0 0-1,1 0 1,-1 1 0,-1-1 0,1 1-1,0 0 1,-1 0 0,0 1 0,1-1-1,-1 1 1,0 0 0,0 0 0,-1 1-1,1-1 1,0 1 0,-10-1 0,10 3-150,0-1 1,-1 1-1,1 0 1,-1 0-1,1 1 0,0-1 1,0 1-1,0 0 1,0 1-1,0-1 1,0 1-1,0 0 1,1 0-1,0 1 1,-1-1-1,1 1 0,1 0 1,-1 0-1,0 0 1,1 0-1,-5 9 1,-6 10-24,1 0 1,1 1-1,-10 27 1,22-49-86,-9 20 6,1 1 0,0 0 0,2 0 0,1 1 0,1 0-1,2 0 1,0 0 0,1 0 0,4 46 0,-1-62-19,0 0 1,0 0 0,1-1 0,0 1 0,0 0-1,1-1 1,-1 0 0,2 0 0,-1 0 0,1-1-1,0 1 1,0-1 0,1 0 0,0-1 0,0 1-1,0-1 1,1 0 0,0-1 0,0 1-1,0-1 1,0-1 0,1 1 0,12 3 0,-10-4 45,-1-1 1,0 0 0,1 0-1,0-1 1,-1 0 0,1-1 0,0 0-1,-1-1 1,1 0 0,0 0-1,-1-1 1,0 0 0,1-1-1,-1 0 1,0 0 0,0-1 0,0 0-1,-1-1 1,13-8 0,-8 3 17,0-2 1,-1 0 0,0 0 0,0-1 0,-2 0 0,1-1 0,-2-1 0,0 1 0,-1-1-1,0-1 1,-1 0 0,-1 0 0,8-33 0,-11 37-34,-1 0 0,0-1 0,-1 1 0,0-1 0,-1 1 0,0-1 0,-2 0 0,1 1 0,-1 0 0,-1-1 0,0 1 0,-1 0 0,0 0 0,-1 1 0,0-1 0,-1 1 0,0 0 0,-1 1 0,-13-18 0,9 17-30,1 0 0,-2 1 1,1 1-1,-1 0 0,0 0 0,-1 1 1,0 1-1,-16-7 0,24 12-234,0-1 0,-1 1 0,1 0 0,-1 1 0,1-1 0,-1 1 0,0 0 0,1 1 0,-1-1 0,0 1 0,0 0 0,1 1 0,-1-1 0,0 1 0,0 1 0,1-1 0,-1 1 0,1-1 0,-1 1 0,1 1 0,0-1 0,0 1 0,-9 6 0,-12 17-4931,2 1-3241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58.617"/>
    </inkml:context>
    <inkml:brush xml:id="br0">
      <inkml:brushProperty name="width" value="0.025" units="cm"/>
      <inkml:brushProperty name="height" value="0.025" units="cm"/>
    </inkml:brush>
  </inkml:definitions>
  <inkml:trace contextRef="#ctx0" brushRef="#br0">1328 136 5125,'0'0'8109,"1"-8"-6363,0 1-1764,0 1 689,0 1-1,0 0 1,-1-1 0,0 1 0,0 0-1,-2-8 1,2 11-520,-1 0 0,1 0 1,-1 0-1,0 0 0,0 0 0,0 1 0,0-1 0,0 0 0,0 0 1,0 1-1,0-1 0,-1 1 0,1-1 0,-1 1 0,1 0 0,-1 0 0,0 0 1,1-1-1,-1 1 0,0 1 0,0-1 0,1 0 0,-1 0 0,-3 0 1,-38-7-12,0 1 1,0 2 0,-1 2 0,-84 6 0,34-1 228,61-1-134,1 1 0,0 2 1,-1 1-1,2 2 1,-1 1-1,1 1 0,0 2 1,1 1-1,0 1 0,1 2 1,1 1-1,0 1 1,1 1-1,1 2 0,1 0 1,0 2-1,2 1 1,1 0-1,0 2 0,-30 46 1,8-4-61,2 1-1,3 2 1,-38 98 0,61-125-169,1 1 0,3 0 0,1 1 0,3 1 0,1-1 0,3 1 0,1 54 0,5-80-7,0-1 0,2 0 0,0 0 0,1-1 0,1 1 0,0-1 1,2 0-1,0-1 0,1 0 0,1 0 0,0-1 0,1 0 0,1-1 0,20 21 0,-1-5 11,0-2 1,3-1-1,0-2 0,1-1 1,56 28-1,-65-39 10,0-1-1,2-2 0,-1 0 0,2-2 1,-1-1-1,1-2 0,0 0 0,0-2 1,1-2-1,-1 0 0,1-2 0,-1-1 1,1-1-1,-1-2 0,0-1 1,0-1-1,0-2 0,-1-1 0,0 0 1,-1-3-1,0 0 0,40-25 0,-27 10 147,-3-2 0,0-1 1,-2-2-1,-1-1 0,-2-2 0,45-62 0,-36 38 62,-3-1 1,-3-3-1,46-113 1,-67 140-229,-2 0 0,-1-2 0,-2 1 0,-2-1 0,-1 0 0,1-70 0,-8 80 0,0 0 0,-2 0 0,-2 0 0,0 1 0,-2-1 0,-1 2 0,-1-1 0,-1 1 0,-1 0 0,-16-25 0,10 23-364,-1 0 0,-1 2 0,-2 0-1,0 1 1,-2 1 0,-28-23 0,36 35-181,-1 0 0,-1 1 1,0 0-1,0 2 0,-1 0 0,0 1 1,0 0-1,-1 2 0,0 0 1,0 1-1,-28-3 0,8 6-9139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031"/>
    </inkml:context>
    <inkml:brush xml:id="br0">
      <inkml:brushProperty name="width" value="0.025" units="cm"/>
      <inkml:brushProperty name="height" value="0.025" units="cm"/>
    </inkml:brush>
  </inkml:definitions>
  <inkml:trace contextRef="#ctx0" brushRef="#br0">1 280 7431,'0'0'5189,"11"2"-3502,73 5 1080,-1-4 0,165-14 0,177-49-2021,62-5-787,1328-18 2518,-1570 80-2235,-51 3 48,212-29 0,-379 24-60,-17-1-643,-17-2-2084,-20-1-2329,-13-4-3358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563"/>
    </inkml:context>
    <inkml:brush xml:id="br0">
      <inkml:brushProperty name="width" value="0.025" units="cm"/>
      <inkml:brushProperty name="height" value="0.025" units="cm"/>
    </inkml:brush>
  </inkml:definitions>
  <inkml:trace contextRef="#ctx0" brushRef="#br0">384 1 12011,'0'0'5632,"8"0"-4228,42 0 849,-50 0-2238,0 0 0,0 0-1,0 1 1,1-1 0,-1 0-1,0 1 1,0-1 0,0 0 0,0 0-1,0 1 1,0-1 0,0 0 0,0 1-1,0-1 1,0 0 0,0 1-1,0-1 1,0 0 0,0 1 0,0-1-1,0 0 1,0 1 0,0-1 0,0 0-1,-1 1 1,1-1 0,0 0-1,0 1 1,0-1 0,0 0 0,-1 0-1,1 1 1,0-1 0,0 0-1,-1 0 1,1 0 0,0 1 0,0-1-1,-1 0 1,1 0 0,-1 0 0,-12 14 87,-36 18 1086,-94 44 0,86-48 451,-65 42-1,119-68-1590,-1 0-1,1 0 1,-1 0-1,1 0 1,0 1-1,0-1 1,0 1-1,0 0 1,0 0 0,1 0-1,-1 0 1,1 1-1,0-1 1,0 1-1,0-1 1,0 1-1,1 0 1,-1 0-1,1-1 1,-1 9-1,2-10-35,1-1-1,-1 1 0,1-1 0,0 1 0,-1-1 0,1 1 1,0-1-1,0 0 0,0 1 0,0-1 0,0 0 0,1 0 1,-1 0-1,0 0 0,1 0 0,-1 0 0,0 0 0,1 0 1,-1-1-1,1 1 0,-1 0 0,1-1 0,-1 1 0,1-1 1,0 0-1,-1 1 0,4-1 0,55 6 213,-48-5-163,424 6 174,-146-22-5274,-164 4-865,-10-3-4971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6.617"/>
    </inkml:context>
    <inkml:brush xml:id="br0">
      <inkml:brushProperty name="width" value="0.025" units="cm"/>
      <inkml:brushProperty name="height" value="0.025" units="cm"/>
    </inkml:brush>
  </inkml:definitions>
  <inkml:trace contextRef="#ctx0" brushRef="#br0">312 8 14157,'0'0'10763,"-9"-3"-9365,2 1-1287,0 1-1,0 0 1,-1 0-1,1 1 1,0 0-1,0 0 1,0 1 0,0 0-1,0 0 1,0 1-1,0 0 1,0 0-1,0 0 1,1 1-1,-1 0 1,-9 6-1,0-1 62,-2 0-40,1 0 0,-1 1 0,2 1 0,0 0 0,0 1 0,1 1 0,-19 19 0,33-30-132,1-1 0,-1 1-1,0-1 1,1 1 0,-1 0-1,0-1 1,1 1 0,-1 0 0,1 0-1,0 0 1,-1-1 0,1 1-1,-1 0 1,1 0 0,0 0 0,0 0-1,0 0 1,-1-1 0,1 1-1,0 0 1,0 0 0,0 0 0,0 0-1,0 0 1,1 0 0,-1 0-1,0 0 1,0-1 0,1 1 0,-1 0-1,0 0 1,1 0 0,-1 0-1,1-1 1,-1 1 0,1 0 0,-1-1-1,1 1 1,0 0 0,-1-1-1,1 1 1,0 0 0,-1-1 0,1 1-1,0-1 1,0 0 0,-1 1-1,1-1 1,0 1 0,0-1 0,0 0-1,0 0 1,0 0 0,0 1-1,1-1 1,11 2-37,-1 0 0,1 0-1,18-1 1,-10 0-75,-7 1 61,-1 0 1,0 1-1,0 0 1,0 1 0,-1 0-1,1 1 1,12 7 0,-22-10 45,1 0 1,-1 0-1,0 0 1,0 0 0,-1 0-1,1 1 1,0-1-1,-1 1 1,1 0 0,-1 0-1,0 0 1,0 0-1,0 0 1,-1 0 0,1 1-1,-1-1 1,1 0-1,-1 1 1,0-1 0,0 1-1,-1 0 1,1-1 0,-1 1-1,0-1 1,0 1-1,0 0 1,0-1 0,-1 1-1,1 0 1,-3 5-1,1-4 120,0-1 0,0 0 0,-1 0 0,1 0 0,-1 0 0,0 0 0,0-1 0,-1 1 0,1-1 0,-1 0 0,1 0 0,-1 0 0,0-1 0,0 1 0,0-1 0,-8 3 0,-11 5 962,-43 12 1,56-19-1029,-34 8-1640,28-9-97,24-10-329,20-9-3102,8-4-1474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859"/>
    </inkml:context>
    <inkml:brush xml:id="br0">
      <inkml:brushProperty name="width" value="0.025" units="cm"/>
      <inkml:brushProperty name="height" value="0.025" units="cm"/>
    </inkml:brush>
  </inkml:definitions>
  <inkml:trace contextRef="#ctx0" brushRef="#br0">6 0 14125,'0'0'11467,"18"77"-11403,-26-41 0,1-5 0,1-1-96,3-10 0,3-7-1057,0-8-1313,0-14-3363,0-18 832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086"/>
    </inkml:context>
    <inkml:brush xml:id="br0">
      <inkml:brushProperty name="width" value="0.025" units="cm"/>
      <inkml:brushProperty name="height" value="0.025" units="cm"/>
    </inkml:brush>
  </inkml:definitions>
  <inkml:trace contextRef="#ctx0" brushRef="#br0">66 0 19058,'0'0'2215,"-5"11"156,-6 12-1484,1 0 1,2 0-1,0 1 1,2 0-1,0 1 1,2-1-1,-3 38 1,7-40-842,0 1 0,1 0-1,2 0 1,8 38 0,-11-61-37,0 0 0,0 0 0,0 0-1,0 1 1,0-1 0,0 0-1,0 0 1,0 0 0,0 1 0,0-1-1,0 0 1,0 0 0,0 0 0,0 1-1,0-1 1,1 0 0,-1 0 0,0 0-1,0 1 1,0-1 0,0 0-1,0 0 1,0 0 0,1 0 0,-1 0-1,0 1 1,0-1 0,0 0 0,0 0-1,1 0 1,-1 0 0,0 0 0,0 0-1,0 0 1,0 0 0,1 0-1,-1 0 1,0 0 0,0 1 0,1-1-1,-1 0 1,0 0 0,0-1 0,0 1-1,1 0 1,-1 0 0,0 0 0,0 0-1,0 0 1,1 0 0,-1 0-1,0 0 1,0 0 0,9-15 580,7-30 145,-15 40-767,11-33 99,-5 7-274,2 2 1,2-1-1,0 1 0,2 1 0,1 0 1,21-31-1,-33 57 198,0-1 0,0 1 0,0 0 0,1 0 0,-1 1 0,0-1 0,1 0-1,-1 1 1,1-1 0,0 1 0,-1 0 0,1 0 0,0 0 0,0 0 0,0 0 0,-1 1 0,1 0 0,0-1 0,0 1 0,0 0 0,0 0 0,0 0 0,0 1-1,0-1 1,0 1 0,0 0 0,-1-1 0,1 1 0,0 0 0,0 1 0,-1-1 0,1 0 0,-1 1 0,1 0 0,-1-1 0,0 1 0,1 0 0,-1 0-1,0 1 1,0-1 0,0 0 0,-1 0 0,1 1 0,-1-1 0,1 1 0,-1 0 0,0-1 0,0 1 0,0 0 0,0 0 0,0 0 0,-1 0 0,1 0 0,-1-1-1,0 1 1,0 0 0,0 0 0,0 0 0,-1 0 0,0 4 0,0-4 58,-1-1 0,1 0 0,-1 0 0,1 0-1,-1 1 1,0-2 0,0 1 0,0 0 0,0 0 0,0-1 0,0 1 0,0-1-1,0 1 1,-1-1 0,1 0 0,-1 0 0,1 0 0,-1 0 0,1-1 0,-1 1 0,1-1-1,-1 1 1,-3-1 0,-6 1 173,-1 0 1,0 0-1,-17-2 0,29 0-271,0 1 0,0 0-1,0 0 1,0 0 0,0-1 0,0 1 0,0 0-1,0-1 1,0 1 0,0-1 0,0 1 0,0-1 0,0 0-1,0 1 1,0-1 0,1 0 0,-1 1 0,0-1-1,0 0 1,1 0 0,-1 0 0,0 0 0,1 0-1,-1 0 1,1 0 0,-1 0 0,1-1 0,-1 0-243,1 0 0,0 1 1,0-1-1,0 0 0,0 1 0,0-1 1,0 0-1,0 1 0,0-1 1,1 0-1,-1 1 0,1-1 1,-1 1-1,1-1 0,0 1 0,0-1 1,-1 1-1,3-3 0,13-12-9588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943"/>
    </inkml:context>
    <inkml:brush xml:id="br0">
      <inkml:brushProperty name="width" value="0.025" units="cm"/>
      <inkml:brushProperty name="height" value="0.025" units="cm"/>
    </inkml:brush>
  </inkml:definitions>
  <inkml:trace contextRef="#ctx0" brushRef="#br0">2 27 5029,'-1'-16'5897,"0"5"2739,4 12-7936,2 7-4877,-2-3-2459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347"/>
    </inkml:context>
    <inkml:brush xml:id="br0">
      <inkml:brushProperty name="width" value="0.025" units="cm"/>
      <inkml:brushProperty name="height" value="0.025" units="cm"/>
    </inkml:brush>
  </inkml:definitions>
  <inkml:trace contextRef="#ctx0" brushRef="#br0">143 44 17072,'0'0'8894,"-9"-7"-7570,-29-21-406,36 27-895,1 0 0,0 0 0,-1 0 1,1 0-1,-1 1 0,1-1 0,-1 0 0,1 1 0,-1-1 0,1 1 1,-1 0-1,1 0 0,-1-1 0,0 1 0,1 0 0,-1 0 1,1 0-1,-1 1 0,0-1 0,1 0 0,-1 1 0,1-1 0,-1 1 1,1-1-1,-1 1 0,1 0 0,-1-1 0,1 1 0,0 0 0,-1 0 1,1 0-1,0 0 0,0 0 0,0 1 0,-2 1 0,-1 3-51,0 0 0,0 0-1,1 0 1,0 1 0,-4 11 0,5-14 85,-1 4-33,0 1 1,1-1-1,0 0 1,0 1-1,1-1 1,0 1-1,0-1 1,1 13-1,1-19-13,-1 0 0,0 0 0,1 0 0,-1 0 0,1 0-1,0 0 1,-1 0 0,1-1 0,0 1 0,0 0 0,0 0 0,0-1 0,1 1 0,-1 0 0,0-1 0,1 0-1,-1 1 1,1-1 0,0 0 0,-1 0 0,1 1 0,0-1 0,0 0 0,-1-1 0,1 1 0,0 0 0,0-1-1,0 1 1,0-1 0,0 1 0,0-1 0,0 0 0,0 0 0,0 0 0,0 0 0,0 0 0,0 0-1,0-1 1,3 0 0,2-1 27,0 0-1,0 0 0,0 0 1,0-1-1,-1-1 1,1 1-1,-1-1 0,0 0 1,0 0-1,0 0 0,-1-1 1,1 0-1,-1 0 0,6-8 1,-5 6-19,0-1 1,-1 1-1,1-1 0,-1 0 1,-1-1-1,0 1 1,0-1-1,0 0 1,-1 0-1,2-14 0,-16 64-677,-10 41 724,20-77-58,1 0 15,-1-1 0,0 1 0,1 0 1,0-1-1,0 1 0,0 0 1,1 0-1,-1-1 0,3 8 0,-2-10-8,1-1-1,-1 1 0,0-1 1,1 0-1,0 1 1,-1-1-1,1 0 0,0 0 1,0 0-1,-1 0 0,1-1 1,0 1-1,0 0 0,0-1 1,0 1-1,0-1 1,0 0-1,0 0 0,0 1 1,0-1-1,0-1 0,0 1 1,0 0-1,0 0 0,2-1 1,5 0-403,-1-1 0,1 0-1,-1 0 1,0 0 0,0-1 0,0 0 0,0-1 0,0 0 0,12-8 0,33-31-10988,-30 19-1762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694"/>
    </inkml:context>
    <inkml:brush xml:id="br0">
      <inkml:brushProperty name="width" value="0.025" units="cm"/>
      <inkml:brushProperty name="height" value="0.025" units="cm"/>
    </inkml:brush>
  </inkml:definitions>
  <inkml:trace contextRef="#ctx0" brushRef="#br0">39 13 14638,'0'0'14504,"-7"8"-13954,-20 27-342,26-35-205,1 1 0,0-1 0,-1 0 0,1 0 0,0 1 0,-1-1 0,1 0 0,0 1 0,0-1 0,-1 1 0,1-1 0,0 0 0,0 1 0,0-1 0,0 1 0,-1-1 0,1 0 0,0 1 0,0-1 0,0 1 0,0-1 0,0 1 0,0-1 0,0 0 0,0 1 0,0-1 0,1 1 0,-1-1 0,0 0 0,0 1 0,0-1 0,0 1 0,0-1 0,1 0 0,-1 1 0,0-1 1,0 0-1,1 1 0,-1-1 0,0 0 0,1 1 0,-1-1 0,0 0 0,1 0 0,-1 1 0,0-1 0,1 0 0,-1 0 0,1 0 0,-1 1 0,0-1 0,1 0 0,-1 0 0,1 0 0,-1 0 0,0 0 0,2 0 0,25 0 106,-25 0-83,4-1 2,1-1 0,0 0 0,-1 0 0,1 0 0,-1-1 0,0 0 0,0 0 0,0-1 0,0 1 0,8-9 0,-9 8-58,0 0 1,0 0-1,0 1 0,1 0 0,-1 0 0,1 0 0,0 0 0,0 1 0,0 0 1,0 0-1,0 1 0,9-1 0,-14 2 20,0 1-1,0-1 1,0 1 0,0-1 0,0 1 0,0 0-1,-1-1 1,1 1 0,0 0 0,-1 0-1,1 0 1,0 0 0,-1 0 0,1 0 0,-1 0-1,1 0 1,-1 0 0,0 0 0,1 0-1,-1 0 1,0 0 0,0 0 0,1 0 0,-1 0-1,0 0 1,0 0 0,0 0 0,-1 1-1,2 42 163,-2-36-114,1 6-69,1 27 243,-1-40-216,0-1 0,0 1 0,1 0 1,-1-1-1,0 1 0,1 0 0,-1-1 1,0 1-1,1-1 0,-1 1 0,1-1 1,-1 1-1,1-1 0,-1 1 0,1-1 1,0 1-1,-1-1 0,1 1 0,0-1 0,-1 0 1,1 1-1,0-1 0,-1 0 0,1 0 1,0 0-1,-1 1 0,1-1 0,0 0 1,0 0-1,-1 0 0,1 0 0,0 0 1,-1 0-1,1-1 0,0 1 0,0 0 0,-1 0 1,1 0-1,0-1 0,-1 1 0,1 0 1,0-1-1,-1 1 0,1 0 0,-1-1 1,1 1-1,0-1 0,3-2-908,0-1 1,0 1-1,0-1 0,0 0 0,-1 0 1,1 0-1,-1-1 0,0 1 0,3-6 1,-2 3-1284,10-17-6683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9.049"/>
    </inkml:context>
    <inkml:brush xml:id="br0">
      <inkml:brushProperty name="width" value="0.025" units="cm"/>
      <inkml:brushProperty name="height" value="0.025" units="cm"/>
    </inkml:brush>
  </inkml:definitions>
  <inkml:trace contextRef="#ctx0" brushRef="#br0">5 1 11435,'0'0'15134,"-1"9"-14899,-2 127 2365,3-135-2582,0 0 0,0-1 0,0 1 0,0-1-1,0 1 1,0 0 0,0-1 0,0 1 0,0-1 0,1 1 0,-1-1 0,0 1 0,0-1 0,0 1 0,1-1 0,-1 1-1,0-1 1,1 1 0,-1-1 0,0 1 0,1-1 0,-1 1 0,1-1 0,-1 0 0,1 1 0,-1-1 0,1 0 0,-1 1 0,1-1-1,-1 0 1,1 0 0,-1 1 0,2-1 0,21-4 406,20-21 48,3-15-512,-31 26-335,0 1 1,30-20-1,-45 33 343,1-1 0,0 1 0,-1-1 0,1 1 0,0-1 0,0 1 0,0 0 0,-1-1 0,1 1 0,0 0 0,0 0 0,0 0-1,-1-1 1,1 1 0,0 0 0,0 0 0,0 0 0,0 0 0,-1 1 0,1-1 0,0 0 0,0 0 0,0 0 0,0 1-1,-1-1 1,1 0 0,1 1 0,-1 0 74,0 0 1,0 1-1,-1-1 0,1 0 0,0 0 0,0 1 0,-1-1 0,1 1 0,-1-1 1,1 1-1,-1-1 0,1 0 0,-1 1 0,0 2 0,-2 65-1690,0-48-3500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0.723"/>
    </inkml:context>
    <inkml:brush xml:id="br0">
      <inkml:brushProperty name="width" value="0.025" units="cm"/>
      <inkml:brushProperty name="height" value="0.025" units="cm"/>
    </inkml:brush>
  </inkml:definitions>
  <inkml:trace contextRef="#ctx0" brushRef="#br0">19 307 6438,'0'0'20937,"-3"8"-20355,-1 5-462,1 0-1,0 1 0,0-1 1,2 1-1,-1-1 1,2 21-1,0-29-86,1-1-1,-1 0 0,1 0 1,0 0-1,0 1 1,1-1-1,-1 0 0,1 0 1,0 0-1,0-1 1,4 7-1,-4-8 16,0 0 1,0 0-1,0 0 1,0-1-1,0 1 1,0-1-1,1 1 0,-1-1 1,1 0-1,-1 0 1,1 0-1,-1 0 1,1 0-1,-1-1 1,1 1-1,0-1 0,0 0 1,-1 0-1,1 0 1,4 0-1,-1-2 26,0 1 0,-1-1 0,1 0 0,0 0 0,-1-1 0,1 0 0,-1 0 0,0 0 0,0 0 0,0-1 0,-1 0 0,1 0 0,-1 0 0,0-1 0,0 0 0,0 1 0,-1-1 0,1 0 0,2-7 0,6-9 198,-1 0 0,-1-1 0,11-34 0,-10 19-272,-6 16 0,-8 51 0,1-17 0,0 0 0,0 0 0,1 0 0,0 0 0,1 0 0,2 17 0,-2-28 0,0 1 0,1-1 0,-1 0 0,1 0 0,0 0 0,-1 1 0,1-1 0,0 0 0,1 0 0,-1 0 0,0 0 0,0-1 0,1 1 0,-1 0 0,1 0 0,0-1 0,-1 1 0,1-1 0,0 0 0,0 1 0,0-1 0,0 0 0,0 0 0,0 0 0,0 0 0,0-1 0,1 1 0,-1 0 0,0-1 0,0 0 0,1 1 0,-1-1 0,0 0 0,0 0 0,1 0 0,-1-1 0,3 0 0,-1 0 0,1 0 0,-1-1 0,0 0 0,0 0 0,0 0 0,0 0 0,0-1 0,-1 0 0,1 1 0,-1-1 0,1 0 0,-1-1 0,0 1 0,0-1 0,-1 1 0,1-1 0,-1 0 0,0 0 0,0 0 0,3-7 0,0-2 0,0 1 0,0-1 0,-1-1 0,-1 1 0,3-22 0,-11 42 0,-4 23 0,9-28 0,-1 0 0,0-1 0,1 1 0,0 0 0,-1 0 0,1 0 0,0 0 0,0 0 0,0 0 0,0 0 0,1-1 0,-1 1 0,0 0 0,1 0 0,-1 0 0,1 0 0,0-1 0,0 1 0,-1 0 0,1 0 0,0-1 0,1 1 0,-1-1 0,0 1 0,0-1 0,1 0 0,-1 1 0,0-1 0,1 0 0,-1 0 0,1 0 0,0 0 0,-1 0 0,1 0 0,3 1 0,0-2 0,1 1 0,0-1 0,0 0 0,0 0 0,0-1 0,-1 0 0,1 0 0,0 0 0,-1-1 0,1 1 0,-1-1 0,1-1 0,-1 1 0,0-1 0,0 0 0,0 0 0,0 0 0,6-6 0,-5 3 0,0 1 0,0-1 0,0 0 0,-1-1 0,0 1 0,0-1 0,-1 0 0,0 0 0,0-1 0,0 1 0,-1-1 0,4-12 0,-8 19 0,1 1 0,0 0 0,0-1 0,0 1 0,0 0 0,0-1 0,0 1 0,0 0 0,-1 0 0,1-1 0,0 1 0,0 0 0,0-1 0,-1 1 0,1 0 0,0 0 0,-1-1 0,1 1 0,0 0 0,0 0 0,-1 0 0,1 0 0,0-1 0,-1 1 0,1 0 0,0 0 0,-1 0 0,1 0 0,0 0 0,-1 0 0,1 0 0,0 0 0,-1 0 0,1 0 0,0 0 0,-1 0 0,1 0 0,0 0 0,-1 0 0,1 0 0,0 0 0,-1 0 0,1 1 0,0-1 0,-1 0 0,1 0 0,0 0 0,-1 1 0,1-1 0,0 0 0,0 0 0,-1 1 0,1-1 0,0 0 0,-6 5 0,0-1 0,1 1 0,0 0 0,0 0 0,0 1 0,0-1 0,1 1 0,0 0 0,-3 7 0,5-10 0,0 1 0,0-1 0,0 1 0,1-1 0,-1 1 0,1 0 0,0 0 0,0-1 0,1 1 0,-1 0 0,1 0 0,0 0 0,0 0 0,0 0 0,0 0 0,1-1 0,0 1 0,1 6 0,0-7 0,0-1 0,0 0 0,1 1 0,-1-1 0,0 0 0,1 0 0,0-1 0,-1 1 0,1 0 0,0-1 0,0 0 0,0 1 0,0-1 0,0 0 0,0-1 0,0 1 0,0 0 0,0-1 0,0 0 0,0 0 0,1 0 0,5 0 0,-3 0 0,1-1 0,-1 1 0,1-1 0,-1 0 0,0-1 0,1 1 0,-1-1 0,0-1 0,0 1 0,8-5 0,-6 1-18,1-1 0,-1 0 0,0-1 0,-1 0 0,0 0 0,0 0 0,0-1 0,-1 0 0,-1-1 0,7-13 0,-14 29-56,0 0-1,0 0 0,0 0 0,0 0 0,1 0 0,0 1 0,1-1 1,-1 0-1,1 1 0,0-1 0,2 13 0,-1-17 6,0 1 1,0 0-1,0-1 1,0 1-1,0-1 0,0 1 1,0-1-1,1 1 1,-1-1-1,1 0 0,0 1 1,0-1-1,0 0 1,0 0-1,0-1 0,0 1 1,0 0-1,1-1 1,-1 1-1,1-1 0,-1 0 1,1 0-1,-1 0 0,1 0 1,0 0-1,0 0 1,-1-1-1,6 1 0,-2 0-260,0-1-1,0 0 0,1 0 1,-1 0-1,0-1 0,0 0 0,0 0 1,0 0-1,0-1 0,0 0 1,0 0-1,0 0 0,-1-1 0,1 0 1,-1 0-1,0 0 0,7-6 1,-5 2-197,0 0 0,0-1 0,-1 0 1,0 0-1,0-1 0,-1 1 1,0-1-1,0 0 0,5-17 1,-2 1-457,-1-1 1,8-50-1,-4-40 1986,-12 83 2196,-7 49 14,-8 52-505,11-37-1223,-1 57 0,5-76-1430,2-1-1,-1 1 0,2 0 1,0 0-1,0-1 0,1 1 1,0-1-1,5 12 0,-8-23-51,0 0-1,0 1 0,0-1 1,0 0-1,0 1 0,1-1 1,-1 0-1,0 1 1,0-1-1,0 0 0,0 0 1,0 1-1,0-1 0,1 0 1,-1 1-1,0-1 1,0 0-1,0 0 0,1 0 1,-1 1-1,0-1 0,0 0 1,0 0-1,1 0 0,-1 1 1,0-1-1,1 0 1,-1 0-1,0 0 0,0 0 1,1 0-1,-1 0 0,0 0 1,1 1-1,-1-1 1,0 0-1,1 0 0,-1 0 1,0 0-1,1 0 0,-1-1 1,0 1-1,0 0 0,1 0 1,-1 0-1,0 0 1,1 0-1,-1 0 0,0 0 1,1-1-1,8-19 189,-1-28-97,-6 11-330,-2 40 258,1-1-1,0 0 0,0 1 1,0-1-1,0 0 0,0 0 1,0 0-1,0 0 0,1 0 1,0 0-1,-1 0 0,1 0 1,0 0-1,-1-1 0,1 1 0,0-1 1,0 1-1,1-1 0,-1 0 1,0 0-1,0 0 0,1 0 1,-1 0-1,0 0 0,1-1 1,-1 1-1,4-1 0,8 4 281,0-2 0,1 0 0,18 1 0,-21-3-174,0 0 1,1-1-1,-1 0 1,1-1-1,-1 0 1,13-5-1,-22 6-106,0 0-1,0 0 1,0 0 0,0 0-1,0-1 1,-1 1 0,1-1 0,0 0-1,-1 0 1,1 0 0,-1 0-1,1-1 1,-1 1 0,0 0-1,0-1 1,0 0 0,-1 1-1,1-1 1,0 0 0,-1 0-1,0 0 1,0 0 0,0 0 0,0 0-1,0 0 1,-1-1 0,1 1-1,-1-5 1,0 7-23,0 1 0,-1-1 0,1 0 0,0 0 0,-1 0 0,1 0 0,-1 0 0,1 0 0,-1 1 0,1-1 0,-1 0 0,0 1 0,1-1 0,-1 0 0,0 1 0,0-1 0,1 0 0,-1 1 0,0 0 0,0-1 0,0 1 0,0-1 0,0 1 0,0 0 0,0 0 0,0-1 0,0 1 0,1 0 0,-1 0 0,0 0 0,0 0 0,0 0 0,0 0 0,0 0 0,0 1 0,0-1 0,-2 1 0,-39 9 0,34-5 0,0-1 0,0 2 0,0-1 0,0 1 0,1 1 0,0-1 0,1 1 0,-1 0 0,-6 10 0,10-12 0,-1 0 0,1 0 0,0 0 0,1 0 0,-1 0 0,1 1 0,0-1 0,0 1 0,0 0 0,1 0 0,0-1 0,0 1 0,1 0 0,0 0 0,0 0 0,1 7 0,-1-11 0,1 0 0,0 0 0,0-1 0,0 1 0,0 0 0,0 0 0,0-1 0,1 1 0,-1-1 0,1 1 0,-1-1 0,1 1 0,-1-1 0,1 0 0,0 0 0,-1 0 0,1 0 0,0 0 0,0 0 0,0-1 0,0 1 0,0 0 0,0-1 0,0 0 0,4 1 0,60 2 0,-53-3 0,3 1-629,28-2-4823,-42 1 5024,0-1 1,0 1-1,-1-1 0,1 1 0,0-1 0,0 1 0,-1-1 0,1 0 1,0 0-1,-1 0 0,1 0 0,-1 0 0,1 0 0,-1 0 0,0 0 1,1-1-1,-1 1 0,0 0 0,2-4 0,4-14-14242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1.067"/>
    </inkml:context>
    <inkml:brush xml:id="br0">
      <inkml:brushProperty name="width" value="0.025" units="cm"/>
      <inkml:brushProperty name="height" value="0.025" units="cm"/>
    </inkml:brush>
  </inkml:definitions>
  <inkml:trace contextRef="#ctx0" brushRef="#br0">17 18 20916,'-12'-10'3139,"7"2"993,17 8-4837,11 0-1825,1 0-3332,0 0-10602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367"/>
    </inkml:context>
    <inkml:brush xml:id="br0">
      <inkml:brushProperty name="width" value="0.025" units="cm"/>
      <inkml:brushProperty name="height" value="0.025" units="cm"/>
    </inkml:brush>
  </inkml:definitions>
  <inkml:trace contextRef="#ctx0" brushRef="#br0">1 15 6887,'0'0'16623,"73"-14"-15662,-25 14-384,7 0-513,0 0-1570,-1 0-4996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3.794"/>
    </inkml:context>
    <inkml:brush xml:id="br0">
      <inkml:brushProperty name="width" value="0.025" units="cm"/>
      <inkml:brushProperty name="height" value="0.025" units="cm"/>
    </inkml:brush>
  </inkml:definitions>
  <inkml:trace contextRef="#ctx0" brushRef="#br0">284 162 6342,'8'-10'6993,"-7"9"-6928,8-10 1223,-1-1 1,0 0-1,0-1 1,6-14-1,-13 24-965,0 0-1,0 0 1,0 0-1,0 0 1,0 0-1,-1 0 1,1 0-1,-1 0 0,0 0 1,0 0-1,0-1 1,0 1-1,-1-4 1,0 6-158,0-1 1,0 0 0,0 1 0,0-1 0,0 1-1,0-1 1,0 1 0,-1-1 0,1 1 0,0 0-1,-1-1 1,1 1 0,-1 0 0,0 0 0,1 0-1,-1 0 1,0 1 0,1-1 0,-1 0 0,0 1-1,0-1 1,0 1 0,0 0 0,-3-1 0,-2 0-51,-1 0 0,0 1 0,1 0 0,-1 0 0,1 1 0,-1 0 0,1 0 0,-1 1 0,1 0 0,0 0 1,-1 1-1,-11 6 0,8-3-10,0 1 0,0 1 0,1-1 0,0 2 0,0 0 0,1 0 1,-10 12-1,6-5 19,1 2 1,0 0-1,2 0 1,0 1-1,0 0 1,2 0-1,1 1 1,0 0-1,-4 25 1,9-35-76,1-1 1,0 1-1,0-1 1,1 1-1,0-1 1,1 1-1,0-1 1,4 18-1,-4-23-39,1 0-1,-1-1 0,1 0 0,0 1 0,-1-1 0,2 0 0,-1 0 1,0 0-1,1 0 0,-1-1 0,1 1 0,0-1 0,0 1 0,0-1 1,0 0-1,0 0 0,0 0 0,0 0 0,1-1 0,-1 0 0,1 1 0,-1-1 1,1 0-1,0-1 0,5 1 0,2 1-9,-1-2 0,0 0 0,1 0 0,-1-1 0,0 0 0,0 0 0,0-1 0,0-1 0,0 0 0,12-5 0,-17 6 0,0-1 0,0 1 0,0-1 0,0 0 0,0 0 0,-1 0 0,0-1 0,1 0 0,-2 0 0,1 0 0,0 0 0,-1-1 0,1 1 0,-1-1 0,-1 0 0,1 0 0,-1 0 0,1 0 0,-2 0 0,4-10 0,-5 14 0,0 0 0,0-1 0,0 1 0,0-1 0,0 1 0,0 0 0,0-1 0,-1 1 0,1-1 0,0 1 0,-1 0 0,1-1 0,-1 1 0,0 0 0,1 0 0,-1-1 0,0 1 0,0 0 0,0 0 0,1 0 0,-1 0 0,0 0 0,-1 0 0,1 0 0,0 0 0,0 1 0,0-1 0,0 0 0,-1 1 0,1-1 0,0 0 0,-1 1 0,1 0 0,0-1 0,-1 1 0,1 0 0,0 0 0,-1 0 0,1-1 0,-1 2 0,1-1 0,-1 0 0,1 0 0,-2 1 0,-3-1 0,0 0 0,0 1 0,0 0 0,0 0 0,1 0 0,-1 1 0,0-1 0,1 2 0,-9 3 0,11-5 0,1 1 0,0-1 0,0 0 0,0 1 0,0 0 0,0-1 0,1 1 0,-1 0 0,0 0 0,1 0 0,-1 0 0,1 0 0,0 0 0,0 1 0,-1-1 0,1 0 0,1 1 0,-2 2 0,2-4 0,0 0 0,0-1 0,0 1 0,1-1 0,-1 1 0,0 0 0,0-1 0,0 1 0,1-1 0,-1 1 0,0 0 0,1-1 0,-1 1 0,1-1 0,-1 1 0,0-1 0,1 0 0,-1 1 0,1-1 0,-1 1 0,1-1 0,0 0 0,-1 1 0,2-1 0,28 4 0,-14-7 0,0-1 0,1-1 0,-1 0 0,-1-1 0,1-1 0,-1 0 0,0-1 0,-1-1 0,20-14 0,4-1 0,-38 23 0,1 1 0,0-1 0,0 0 0,-1 1 0,1-1 0,0 1 0,0-1 0,0 1 0,0 0 0,0-1 0,0 1 0,0 0 0,0 0 0,0-1 0,0 1 0,0 0 0,0 0 0,0 0 0,0 0 0,0 0 0,0 1 0,0-1 0,0 0 0,0 0 0,0 1 0,0-1 0,-1 0 0,2 1 0,-1 1 0,0-1 0,0 0 0,0 1 0,0-1 0,-1 1 0,1 0 0,0-1 0,-1 1 0,0-1 0,1 1 0,-1 0 0,0-1 0,0 1 0,0 0 0,0 2 0,-1 13 0,-1 1 0,-7 28 0,6-32 0,0 2-281,1-11-54,1-1 1,0 1-1,0-1 1,1 1-1,-1-1 1,1 1-1,0 0 0,0-1 1,0 1-1,2 5 1,-2-10-7,1 0 0,0 0 1,-1 1-1,1-1 0,0 0 0,-1 0 0,1 0 1,0 0-1,-1 0 0,1 0 0,-1 0 0,1 0 0,0-1 1,-1 1-1,1 0 0,0 0 0,-1 0 0,1-1 1,-1 1-1,1 0 0,0-1 0,-1 1 0,1 0 1,0-2-1,16-15-5884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121"/>
    </inkml:context>
    <inkml:brush xml:id="br0">
      <inkml:brushProperty name="width" value="0.025" units="cm"/>
      <inkml:brushProperty name="height" value="0.025" units="cm"/>
    </inkml:brush>
  </inkml:definitions>
  <inkml:trace contextRef="#ctx0" brushRef="#br0">60 0 21236,'0'0'1420,"-3"12"507,-5 13-1115,-4 11 432,1 1 0,2 0-1,2 0 1,-2 41 0,11-69-1084,2-16 53,4-17-42,-6-13-107,-2-55 1,-1 89-362,-1 9 191,3-5 105,-1 0-1,0-1 1,0 1-1,0 0 1,0 0-1,1-1 1,-1 1-1,0 0 1,1-1-1,-1 1 0,0 0 1,1-1-1,-1 1 1,1-1-1,-1 1 1,1-1-1,-1 1 1,1-1-1,0 1 1,-1-1-1,1 1 0,0-1 1,-1 0-1,1 1 1,0-1-1,-1 0 1,1 0-1,0 1 1,1-1-1,5 2-336,0-1 0,0 0 1,0-1-1,0 0 0,1 0 0,-1 0 0,0-1 0,0 0 0,0 0 1,0-1-1,10-3 0,4-3-4224,-1-1 0,26-14 1,-16 6-2139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233"/>
    </inkml:context>
    <inkml:brush xml:id="br0">
      <inkml:brushProperty name="width" value="0.025" units="cm"/>
      <inkml:brushProperty name="height" value="0.025" units="cm"/>
    </inkml:brush>
  </inkml:definitions>
  <inkml:trace contextRef="#ctx0" brushRef="#br0">0 0 10890,'0'0'8681,"66"23"-20148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589"/>
    </inkml:context>
    <inkml:brush xml:id="br0">
      <inkml:brushProperty name="width" value="0.025" units="cm"/>
      <inkml:brushProperty name="height" value="0.025" units="cm"/>
    </inkml:brush>
  </inkml:definitions>
  <inkml:trace contextRef="#ctx0" brushRef="#br0">156 28 17264,'0'0'13635,"-11"-6"-13288,5 2-321,-26-12 16,31 16-45,-1 0 1,1-1 0,-1 1 0,1 0 0,-1 0 0,1 0 0,-1 0 0,0 0 0,1 0 0,-1 0 0,1 0 0,-1 1 0,1-1-1,-1 1 1,1-1 0,-1 1 0,1-1 0,0 1 0,-1 0 0,1 0 0,0 0 0,-1 0 0,1 0 0,-1 1 0,-6 6 27,2-1 1,-1 1 0,1 0 0,0 1-1,1 0 1,0-1 0,1 2 0,-1-1-1,2 0 1,-1 1 0,1 0 0,1 0-1,0 0 1,0 0 0,1 0 0,0 14-1,1-23-18,1 1-1,-1 0 0,0-1 0,1 1 0,-1-1 0,1 1 1,0-1-1,-1 1 0,1-1 0,0 0 0,0 1 0,0-1 1,0 0-1,0 0 0,0 1 0,0-1 0,0 0 0,1 0 1,-1 0-1,0 0 0,1-1 0,-1 1 0,0 0 0,1-1 1,-1 1-1,1 0 0,0-1 0,-1 0 0,1 1 1,-1-1-1,1 0 0,-1 0 0,1 0 0,0 0 0,-1 0 1,1 0-1,2-1 0,1 1-13,0-1 1,-1 0-1,1 0 1,-1 0-1,1 0 1,-1-1-1,1 1 1,-1-1-1,0 0 0,0 0 1,0-1-1,6-4 1,-4 0-36,1-1 1,-1 0-1,0 0 1,-1 0-1,0-1 0,0 0 1,5-13-1,-8 16-98,0 0-1,0 0 0,-1 0 0,1 0 1,-1 0-1,0-1 0,-1 1 0,0 0 1,0-1-1,0 1 0,-1 0 0,-2-12 1,3 18 102,0-1 0,0 1 0,-1-1 0,1 1 0,0 0 0,0-1 0,-1 1 0,1 0 0,0-1 0,0 1 0,-1 0 0,1 0 0,0-1 0,-1 1 0,1 0 0,0 0 1,-1-1-1,1 1 0,0 0 0,-1 0 0,1 0 0,-1 0 0,1 0 0,0-1 0,-1 1 0,1 0 0,-1 0 0,1 0 0,0 0 0,-1 0 0,1 0 0,-1 0 0,1 0 0,0 1 0,-1-1 0,1 0 0,-1 0 1,1 0-1,0 0 0,-1 1 0,1-1 0,0 0 0,-1 0 0,1 0 0,0 1 0,-1-1 0,1 0 0,0 1 0,0-1 0,-1 0 0,1 1 0,-15 17-2686,12 0-566,3-15-846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5.261"/>
    </inkml:context>
    <inkml:brush xml:id="br0">
      <inkml:brushProperty name="width" value="0.025" units="cm"/>
      <inkml:brushProperty name="height" value="0.025" units="cm"/>
    </inkml:brush>
  </inkml:definitions>
  <inkml:trace contextRef="#ctx0" brushRef="#br0">92 141 3812,'0'0'14819,"-2"8"-13052,-77 353 10602,75-339-12369,1 0 0,0 26 0,28-115 0,5-38 0,29-89 0,-48 166 0,1 0 0,1 0 0,1 2 0,27-39 0,-38 60 0,0 0 0,0 1 0,1-1 0,0 1 0,0-1 0,0 1 0,1 0 0,0 1 0,-1-1 0,1 1 0,0 0 0,0 0 0,1 1 0,-1-1 0,7-1 0,-12 4-3,1 0 0,-1 0 1,1 1-1,-1-1 0,1 0 0,-1 0 1,1 0-1,-1 0 0,1 0 0,-1 1 1,1-1-1,-1 0 0,1 1 0,-1-1 1,1 0-1,-1 1 0,0-1 0,1 0 1,-1 1-1,0-1 0,1 1 0,-1-1 1,0 1-1,1-1 0,-1 0 0,0 1 1,0-1-1,0 1 0,1 0 0,-1-1 1,0 1-1,1 25-189,-10 23-73,4-37 331,-1 0-1,0-1 0,-1 0 0,-8 11 0,-17 31 154,34-52-219,-1 0 0,1 0 0,0-1 0,0 1 0,1-1 0,-1 1 0,0-1 0,0 0 0,0 0 0,0 0 0,0 0 0,3 0 0,-5 0 0,4-1-16,1 1 0,-1 0-1,0 0 1,0 1 0,1-1 0,-1 1 0,0 0-1,0 0 1,0 0 0,0 1 0,0 0 0,0-1-1,0 1 1,6 5 0,-7-4 3,-1 0 1,0 0-1,0 1 1,0-1-1,0 0 0,0 1 1,-1-1-1,0 1 1,1 0-1,-1-1 0,-1 1 1,1 0-1,-1 0 1,1 0-1,-1-1 0,0 1 1,-1 4-1,1-5 23,0 0 0,0 0-1,0 0 1,0 0 0,-1 0 0,0 0-1,1 0 1,-1 0 0,0 0-1,-1 0 1,1-1 0,0 1 0,-1 0-1,1-1 1,-1 1 0,0-1-1,0 0 1,0 0 0,0 1 0,0-1-1,-1-1 1,1 1 0,-1 0-1,-2 1 1,-2 0 13,1 0-1,-1-1 1,0 0 0,0 0 0,0 0-1,0-1 1,0 0 0,0-1-1,-9 0 1,15 0-176,-1 0 0,1 0 0,0 0 0,0 0 0,0-1 0,-1 1 0,1-1 0,0 1 0,0 0 0,0-1 0,0 0 0,0 1 0,0-1 1,0 0-1,0 0 0,0 1 0,0-1 0,0 0 0,0 0 0,1 0 0,-1 0 0,0 0 0,1 0 0,-1 0 0,0 0 0,1 0 0,0-1 0,-1 1 0,1 0 0,-1-2 0,0-1-746,1 0-1,-1 0 1,1 0 0,0 1-1,0-1 1,0 0-1,1 0 1,-1 0 0,2-4-1,7-13-9066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023"/>
    </inkml:context>
    <inkml:brush xml:id="br0">
      <inkml:brushProperty name="width" value="0.025" units="cm"/>
      <inkml:brushProperty name="height" value="0.025" units="cm"/>
    </inkml:brush>
  </inkml:definitions>
  <inkml:trace contextRef="#ctx0" brushRef="#br0">60 1 14830,'0'0'11600,"-2"11"-10110,-7 32-919,-7 28 854,3 1 1,-6 109-1,22-179-1425,3-10 0,4-12 0,-5-2 0,0 0 0,-1 0 0,-1-1 0,0-22 0,3 52 0,0-1 0,1 1 0,0-1 0,0 0 0,1-1 0,16 9 0,-20-12 0,0-1 0,0 0 0,0 0 0,0-1 0,1 1 0,-1-1 0,0 0 0,0 0 0,1 0 0,-1-1 0,0 1 0,8-3 0,-10 2 0,0 0 0,-1 1 0,1-1 0,-1 0 0,1 0 0,-1 0 0,1 0 0,-1-1 0,0 1 0,1 0 0,-1 0 0,0-1 0,0 1 0,0-1 0,0 1 0,0-1 0,0 1 0,-1-1 0,1 0 0,0 1 0,-1-1 0,1 0 0,-1 0 0,0 1 0,1-1 0,-1 0 0,0 0 0,0 0 0,0 1 0,-1-1 0,1-3 0,-1 4 0,1 0 0,0 0 0,-1 0 0,1 0 0,0 0 0,-1 0 0,1 0 0,-1 0 0,0 1 0,1-1 0,-1 0 0,0 0 0,1 0 0,-1 1 0,0-1 0,0 0 0,0 1 0,1-1 0,-1 0 0,0 1 0,0-1 0,0 1 0,0 0 0,0-1 0,0 1 0,0 0 0,0 0 0,0-1 0,-1 1 0,1 0 0,0 0 0,0 0 0,0 0 0,0 1 0,0-1 0,0 0 0,0 0 0,0 0 0,0 1 0,0-1 0,-2 2 0,0-2 0,1 1 0,-1 0 0,1 0 0,-1 0 0,1 1 0,-1-1 0,1 1 0,-1-1 0,1 1 0,0 0 0,0 0 0,0 0 0,0 0 0,0 0 0,-2 4 0,3-5 0,0 0 0,1 0 0,-1 1 0,1-1 0,-1 0 0,1 0 0,0 1 0,-1-1 0,1 0 0,0 1 0,0-1 0,0 0 0,0 1 0,0-1 0,0 0 0,0 1 0,1-1 0,-1 0 0,0 1 0,1-1 0,-1 0 0,1 0 0,-1 1 0,1-1 0,-1 0 0,1 0 0,0 0 0,0 0 0,0 0 0,0 0 0,0 0 0,0 0 0,0 0 0,0 0 0,0-1 0,0 1 0,0 0 0,0-1 0,0 1 0,1-1 0,-1 1 0,0-1 0,1 0 0,-1 1 0,2-1 0,9 2 0,0-1 0,0 0 0,0-1 0,17-1 0,-2 0 0,-15 1 0,1 1 0,-1 0 0,0 1 0,0 1 0,0-1 0,0 2 0,14 5 0,-29-11 0,0-1 0,0 1 0,1-1 0,-1 0 0,1 0 0,0-1 0,0 1 0,0 0 0,1-1 0,-3-6 0,-14-40 0,16 43 1,-1-1-1,2 1 1,-1-1-1,1 0 1,0 0-1,0 1 1,2-16-1,-1 20-22,1 1 0,-1 0 0,1 0 0,0 0 0,0 0 0,0 0 0,0 0 0,1 0 0,-1 0 0,0 0 0,1 0 0,-1 0 0,1 1 0,0-1 0,-1 1 0,1-1 0,0 1 0,0 0 0,0-1 0,0 1 0,0 0 0,0 1 0,1-1 0,-1 0-1,0 0 1,0 1 0,1 0 0,-1-1 0,5 1 0,3-1-1440,18-2-3964,-18-9-2377,-9 0 25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950"/>
    </inkml:context>
    <inkml:brush xml:id="br0">
      <inkml:brushProperty name="width" value="0.025" units="cm"/>
      <inkml:brushProperty name="height" value="0.025" units="cm"/>
    </inkml:brush>
  </inkml:definitions>
  <inkml:trace contextRef="#ctx0" brushRef="#br0">0 0 19923,'0'0'7271,"46"48"-16912,-35-41-1954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1.276"/>
    </inkml:context>
    <inkml:brush xml:id="br0">
      <inkml:brushProperty name="width" value="0.025" units="cm"/>
      <inkml:brushProperty name="height" value="0.025" units="cm"/>
    </inkml:brush>
  </inkml:definitions>
  <inkml:trace contextRef="#ctx0" brushRef="#br0">0 9 17745,'0'0'9769,"4"10"-15054,5-29-4196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944"/>
    </inkml:context>
    <inkml:brush xml:id="br0">
      <inkml:brushProperty name="width" value="0.025" units="cm"/>
      <inkml:brushProperty name="height" value="0.025" units="cm"/>
    </inkml:brush>
  </inkml:definitions>
  <inkml:trace contextRef="#ctx0" brushRef="#br0">0 49 15310,'0'0'10987,"82"5"-9866,-35-7-320,3-10-673,2 0-1313,1 0-3652,-8-3-7014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8.254"/>
    </inkml:context>
    <inkml:brush xml:id="br0">
      <inkml:brushProperty name="width" value="0.025" units="cm"/>
      <inkml:brushProperty name="height" value="0.025" units="cm"/>
    </inkml:brush>
  </inkml:definitions>
  <inkml:trace contextRef="#ctx0" brushRef="#br0">44 8 6790,'0'0'18178,"-5"11"-17869,-4 13 250,1 0 0,-5 29-1,11-40-92,-1 0 0,2 0 0,-1 0-1,2 1 1,0-1 0,1 0 0,2 15 0,-3-27-444,0 0-1,1 1 1,-1-1 0,0 0 0,1 0 0,-1 0 0,1 0 0,0 1 0,-1-1-1,1 0 1,0 0 0,-1 0 0,1 0 0,0-1 0,0 1 0,0 0 0,0 0-1,0 0 1,0-1 0,0 1 0,0-1 0,1 1 0,-1-1 0,1 1 0,1 0 41,0-1 0,0 1 0,0-1 0,-1 0 0,1 0 0,0-1 0,0 1 0,0-1 0,-1 1 0,5-2 0,2-1 78,0-1 0,-1 0 0,0 0 1,0-1-1,13-9 0,-2-2-141,-1-1 0,-1 0 0,0-1 0,-1-1 0,-1-1 0,-1 0 0,14-28 0,-31 107 0,1-48 0,-3 6 0,2-1 0,0 1 0,1 0 0,1-1 0,0 1 0,1 0 0,1 0 0,3 17 0,-3-32 0,-1 0 0,1 0 0,0-1 0,0 1 0,0 0 0,0-1 0,0 1 0,0-1 0,0 1 0,0-1 0,1 1 0,-1-1 0,0 0 0,1 1 0,-1-1 0,1 0 0,0 0 0,-1 0 0,1-1 0,0 1 0,-1 0 0,1 0 0,0-1 0,0 1 0,0-1 0,0 0 0,0 0 0,-1 1 0,1-1 0,0 0 0,0-1 0,0 1 0,0 0 0,0 0 0,0-1 0,-1 1 0,1-1 0,0 0 0,0 1 0,-1-1 0,1 0 0,2-2 0,5-1 0,-1 0 0,0-1 0,0 0 0,-1-1 0,1 1 0,-1-1 0,7-9 0,-5 3 0,0 0 0,-1-1 0,0 0 0,-1 0 0,-1-1 0,0 0 0,-1-1 0,0 1 0,-1-1 0,-1 0 0,-1 0 0,0 0 0,0 0 0,-2-29 0,0 43 0,0 0 0,0 0 0,0 0 0,0 0 0,0 0 0,0 0 0,0 0 0,0 0 0,0 0 0,0-1 0,-1 1 0,1 0 0,-1 0 0,1 0 0,0 0 0,-1 0 0,0 1 0,1-1 0,-1 0 0,0 0 0,1 0 0,-3-1 0,3 2 0,-1 0 0,0-1 0,0 1 0,0 0 0,0 0 0,0 0 0,0 0 0,0 1 0,0-1 0,0 0 0,0 0 0,1 1 0,-1-1 0,0 0 0,0 1 0,0-1 0,0 1 0,1-1 0,-1 1 0,-1 0 0,-35 36 0,48-37-2551,17-8-7534,-12-1-1814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189"/>
    </inkml:context>
    <inkml:brush xml:id="br0">
      <inkml:brushProperty name="width" value="0.025" units="cm"/>
      <inkml:brushProperty name="height" value="0.025" units="cm"/>
    </inkml:brush>
  </inkml:definitions>
  <inkml:trace contextRef="#ctx0" brushRef="#br0">0 436 12492,'0'0'8013,"10"-1"-6011,-5 0-1641,0 0 1,0-1 0,0 1 0,0-1 0,0 0 0,0-1 0,0 1-1,0-1 1,-1 0 0,1 0 0,-1 0 0,0-1 0,0 1 0,0-1-1,-1 0 1,1 0 0,-1-1 0,0 1 0,0-1 0,-1 1-1,1-1 1,2-7 0,14-41 907,-18 50-1224,-1 0 0,1 0-1,0-1 1,-1 1-1,0 0 1,1 0-1,-1-1 1,-1 1 0,1 0-1,0 0 1,-1-1-1,1 1 1,-1 0-1,-2-6 1,2 8-45,0 0 0,0 1 0,0-1 0,0 0 0,0 0 0,0 0 0,0 1 0,0-1 0,0 0 0,0 1 0,0-1 0,0 1 0,0 0 0,-1-1 0,1 1 0,0 0 0,0 0 0,0-1 0,-1 1 0,1 0 0,0 0 0,0 0 0,-1 1 0,1-1 0,0 0 0,0 0 0,0 1 0,-1-1 0,1 1 0,0-1 0,0 1 0,0-1 0,0 1 0,-2 1 0,-1 0 0,0 1 0,0 0 0,0 0 0,0 0 0,0 0 0,1 1 0,-4 4 0,6-6 0,-5 4 0,2 0 0,-1 1 0,1 0 0,0 0 0,0 0 0,1 1 0,0-1 0,0 1 0,1-1 0,-3 14 0,6-20 0,-1-1 0,1 1 0,0 0 0,-1-1 0,1 1 0,0-1 0,0 1 0,0 0 0,0-1 0,-1 0 0,1 1 0,0-1 0,0 0 0,0 1 0,0-1 0,0 0 0,0 0 0,0 0 0,0 0 0,0 0 0,0 0 0,0 0 0,0 0 0,0 0 0,0 0 0,0 0 0,1-1 0,32-4 0,12-7-322,-30 7 19,0 1 0,0 0 0,0 2 1,21-2-1,-36 4 287,0 0 0,1 0 0,-1 0 0,0 0 0,0 1 0,0-1 0,0 0 0,0 1 0,0-1 0,0 1 0,0-1 0,0 1 0,0-1 1,0 1-1,-1 0 0,1-1 0,0 1 0,0 0 0,0 0 0,-1 0 0,1 0 0,0-1 0,0 3 0,8 31-363,-12 43-111,2-66 471,34-70 489,-32 56-438,18-44-1700,-15 39 820,0 1 1,0-1-1,1 1 0,-1 0 0,2 0 1,-1 0-1,1 1 0,0-1 1,0 2-1,1-1 0,8-5 0,55-42-8954,-54 39 8933,-1-1 0,17-20 1,-24 24 1632,-1 1 0,0-1 0,0-1 1,8-19-1,-11 22 590,-1 0 0,0-1 0,-1 0 0,0 1 1,-1-1-1,1-19 0,-26 56 1384,13-8-2362,1 1 0,1 0 0,1 1-1,1 0 1,0 0 0,2 0 0,1 1-1,0-1 1,2 1 0,0 0 0,1 0-1,4 31 1,6-18-524,-9-34-28,0 1 1,1-1-1,-1 1 1,1-1-1,-1 0 1,1 1-1,-1-1 1,1 0-1,0 0 1,0 1 0,0-1-1,0 0 1,0 0-1,0 0 1,0 0-1,0 0 1,0 0-1,0 0 1,1 0 0,1 0-1,-4-29-1158,0 20 1499,-2 0 0,1 0 0,-1 0 0,0 0 0,-1 0 0,1 1 0,-2 0 1,1-1-1,-6-6 0,4 6 713,0 0 0,1 0-1,1-1 1,-1 0 0,-5-17 0,11 25-821,0 0-1,-1 1 1,1-1-1,0 0 1,0 1 0,-1-1-1,1 0 1,0 1-1,0-1 1,0 1 0,0-1-1,0 1 1,0-1-1,0 1 1,0 0-1,0 0 1,0-1 0,0 1-1,0 0 1,0 0-1,0 0 1,0 0 0,0 0-1,0 0 1,0 1-1,0-1 1,2 1 0,37 1-2122,-27-1 971,45 4-4955,-18-2-982,4-3-4500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532"/>
    </inkml:context>
    <inkml:brush xml:id="br0">
      <inkml:brushProperty name="width" value="0.025" units="cm"/>
      <inkml:brushProperty name="height" value="0.025" units="cm"/>
    </inkml:brush>
  </inkml:definitions>
  <inkml:trace contextRef="#ctx0" brushRef="#br0">1 43 18514,'0'0'8968,"57"1"-8071,-25-2-257,2-4-351,-1-2-385,3 1-2595,0-4-3907,0-5-8456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184"/>
    </inkml:context>
    <inkml:brush xml:id="br0">
      <inkml:brushProperty name="width" value="0.025" units="cm"/>
      <inkml:brushProperty name="height" value="0.025" units="cm"/>
    </inkml:brush>
  </inkml:definitions>
  <inkml:trace contextRef="#ctx0" brushRef="#br0">1 0 15919,'0'0'11531,"0"10"-10912,3 155 1147,-1 19-548,-2-181-1183,0-1-1,0 1 0,0-1 0,0 1 0,1 0 0,-1-1 1,1 1-1,-1-1 0,1 1 0,0-1 0,0 1 0,0-1 1,0 0-1,1 1 0,-1-1 0,1 0 0,-1 0 1,1 0-1,0 0 0,-1 0 0,1-1 0,0 1 0,1 0 1,-1-1-1,0 1 0,0-1 0,3 1 0,-2-1 4,1-1 0,-1 0 0,1-1 0,-1 1-1,1 0 1,-1-1 0,1 0 0,-1 0 0,1 0 0,-1 0-1,0 0 1,0-1 0,0 1 0,0-1 0,0 0 0,0 0-1,0 0 1,0-1 0,4-4 0,26-25-45,-2-1 0,-2-2 0,0-1 1,-3-1-1,-1-2 0,32-65 0,-57 104-43,6-17 380,-4 8-3083,-20 5-19357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560"/>
    </inkml:context>
    <inkml:brush xml:id="br0">
      <inkml:brushProperty name="width" value="0.025" units="cm"/>
      <inkml:brushProperty name="height" value="0.025" units="cm"/>
    </inkml:brush>
  </inkml:definitions>
  <inkml:trace contextRef="#ctx0" brushRef="#br0">102 319 16816,'0'0'1244,"-11"10"128,3-3-1087,-1 1-1,2-1 1,-1 1 0,1 1 0,1 0 0,-1 0 0,2 0-1,-1 0 1,1 1 0,0 0 0,1 0 0,1 1 0,-5 17-1,7-26-259,1 1-1,-1 0 1,1-1-1,0 1 1,0 0-1,0 0 1,0-1-1,0 1 1,1 0-1,-1 0 1,1-1-1,0 1 1,0 0-1,0-1 1,0 1-1,0-1 1,0 1-1,1-1 1,-1 0-1,1 0 1,0 1-1,0-1 1,2 2-1,0-2 0,0 0 0,0 0 0,0-1-1,0 1 1,0-1 0,1 0 0,-1 0 0,0-1-1,1 1 1,-1-1 0,0 0 0,1 0 0,-1 0 0,7-2-1,2-1 94,0 0 0,0 0 0,0-2-1,0 0 1,-1 0 0,0-1 0,0 0 0,0-1-1,-1-1 1,0 0 0,0 0 0,-1-1-1,0 0 1,9-12 0,-3 3 78,-1-1 1,0-1-1,-2 0 1,0-1-1,-1 0 1,-2-1-1,9-24 1,-12 27-26,-2-1 0,0 0 1,-2 0-1,2-24 1,-4 38-159,0 0 0,-1 0 1,0 0-1,0 0 0,-1 0 0,0 0 1,0 0-1,0 0 0,0 0 0,-1 0 1,0 0-1,-1 0 0,1 1 0,-1-1 1,0 1-1,0 0 0,-8-9 1,8 12-20,0 0 1,1 0-1,-1 0 1,0 0-1,0 1 1,0 0-1,-1-1 1,1 1-1,0 1 1,0-1-1,-1 0 1,1 1-1,-1-1 1,1 1-1,0 0 1,-1 0-1,1 1 1,0-1-1,-1 1 1,1-1-1,0 1 1,-1 0-1,1 0 1,0 0-1,0 1 1,0-1-1,0 1 1,-5 4-1,-6 3 20,1 1 1,0 1-1,1 0 0,-16 17 0,10-8 82,1 1 0,-24 36 0,37-52-73,1 1-1,0-1 1,0 0-1,0 1 1,1 0-1,-1 0 1,2 0-1,-1 0 1,0 0-1,1 0 1,1 0-1,-1 0 1,1 0-1,0 1 1,0-1-1,0 0 1,3 12-1,-1-15-16,0 1-1,0-1 0,1 0 0,-1 0 0,1 0 0,-1-1 1,1 1-1,0 0 0,0-1 0,0 0 0,0 0 0,1 0 0,-1 0 1,1 0-1,-1-1 0,1 1 0,-1-1 0,1 0 0,5 1 1,14 3 20,-1-2 0,25 2 0,-30-3-45,51 0-352,22 1-491,-82-2 802,0 0-1,0 0 1,0 1 0,0 0 0,0 1 0,0 0 0,13 7 0,-19-9 52,-1 0-1,1 1 1,-1-1 0,1 0 0,-1 1-1,0-1 1,1 1 0,-1-1 0,0 1-1,0 0 1,0-1 0,0 1-1,-1 0 1,1 0 0,0 0 0,-1 0-1,1-1 1,-1 1 0,0 0 0,1 0-1,-1 0 1,0 0 0,0 0 0,-1 3-1,-13 49 89,8-34-60,6-20-101,0 0 0,0 0 0,0 0 0,0 1 0,0-1-1,1 0 1,-1 0 0,0 0 0,0 0 0,0 1 0,0-1-1,0 0 1,1 0 0,-1 0 0,0 0 0,0 0 0,0 0-1,0 1 1,1-1 0,-1 0 0,0 0 0,0 0 0,0 0-1,1 0 1,-1 0 0,0 0 0,0 0 0,0 0 0,1 0-1,-1 0 1,0 0 0,0 0 0,0 0 0,1 0 0,-1 0-1,0 0 1,0 0 0,0 0 0,0 0 0,1-1 0,-1 1-1,0 0 1,0 0 0,0 0 0,0 0 0,1 0 0,-1 0-1,0-1 1,0 1 0,0 0 0,0 0 0,0 0 0,14-8-1879,7-16-1781,6-9-1420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511"/>
    </inkml:context>
    <inkml:brush xml:id="br0">
      <inkml:brushProperty name="width" value="0.025" units="cm"/>
      <inkml:brushProperty name="height" value="0.025" units="cm"/>
    </inkml:brush>
  </inkml:definitions>
  <inkml:trace contextRef="#ctx0" brushRef="#br0">0 0 16464,'0'0'8744,"42"57"-6982,-15-48-353,6-2-993,1-6-384,-3-1-3107,-4 0-4868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088"/>
    </inkml:context>
    <inkml:brush xml:id="br0">
      <inkml:brushProperty name="width" value="0.025" units="cm"/>
      <inkml:brushProperty name="height" value="0.025" units="cm"/>
    </inkml:brush>
  </inkml:definitions>
  <inkml:trace contextRef="#ctx0" brushRef="#br0">1 0 18738,'0'0'6614,"0"13"-6294,0-2-270,-1 60 1023,3 0-1,3 0 1,23 112-1,-16-158-1526,-4-18-2404,-1-16-5531,-5-8 1385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714"/>
    </inkml:context>
    <inkml:brush xml:id="br0">
      <inkml:brushProperty name="width" value="0.025" units="cm"/>
      <inkml:brushProperty name="height" value="0.025" units="cm"/>
    </inkml:brush>
  </inkml:definitions>
  <inkml:trace contextRef="#ctx0" brushRef="#br0">0 96 13837,'0'0'3678,"6"10"-2050,-3-5-1422,-1 0 0,1 0 0,0 0 1,1-1-1,-1 0 0,1 1 0,0-1 0,0 0 0,0-1 0,1 1 0,-1-1 0,1 0 0,0 0 0,0 0 0,0-1 0,0 1 0,0-1 0,1 0 0,-1-1 0,1 0 0,8 2 0,-7-3-118,-1 1 0,1-1-1,0 0 1,0-1 0,0 0 0,0 0 0,0 0 0,0-1 0,-1 0 0,1 0 0,-1 0 0,1-1 0,6-4 0,-9 4-57,-1 0 0,1 0 1,-1 0-1,1-1 0,-1 1 1,0-1-1,0 0 1,-1 0-1,1 0 0,-1 0 1,0 0-1,0-1 1,0 1-1,0-1 0,-1 1 1,0-1-1,0 0 0,0 1 1,0-1-1,-1-5 1,0 6-6,0 0 0,0-1 1,0 1-1,-1 0 1,1-1-1,-1 1 0,0 0 1,-1 0-1,1 0 1,-3-6-1,3 9-29,0 0-1,0 0 1,1 0 0,-1 0-1,0 0 1,0 0 0,0 0-1,0 0 1,0 0 0,0 0-1,0 0 1,-1 1 0,1-1-1,0 1 1,0-1 0,0 1-1,-1-1 1,1 1 0,0 0-1,-1-1 1,1 1 0,0 0-1,-1 0 1,1 0-1,0 0 1,-1 0 0,1 0-1,0 1 1,-1-1 0,1 0-1,0 1 1,-1-1 0,1 1-1,0-1 1,0 1 0,0-1-1,-1 1 1,-1 2 0,-1 0 0,0 0 0,0 1-1,0 0 1,1 0 0,-1 0 0,1 0 0,0 1 0,0-1 0,0 1 0,1 0 0,0 0 0,0 0 0,0 0 0,-2 10 0,0 2 125,1-1 0,0 1 0,0 26 1,3-40-98,-1-1 1,1 1 0,0 0-1,1-1 1,-1 1-1,0 0 1,1-1 0,-1 1-1,1-1 1,0 1-1,0 0 1,0-1 0,0 0-1,0 1 1,1-1-1,-1 0 1,1 1-1,2 1 1,-2-2-5,1-1 0,-1 0 0,1 1 0,-1-1 0,1 0 0,0-1 0,-1 1 0,1 0 0,0-1 0,0 0 0,-1 1 0,1-1 0,0 0 0,0 0 0,0-1 0,-1 1 1,6-2-1,0 0 2,0-1 1,0 0-1,-1 0 1,1 0 0,-1-1-1,0-1 1,0 1 0,0-1-1,0 0 1,-1-1-1,0 1 1,8-10 0,3-4 35,-2-1 1,25-40-1,-30 47-44,-6 13 34,-3 23 249,-1-8-46,0-12-162,0 1 0,0 0 0,0 0-1,0-1 1,1 1 0,-1 0 0,1-1-1,0 1 1,0-1 0,1 1 0,-1-1 0,1 1-1,-1-1 1,1 0 0,0 0 0,0 1-1,1-2 1,-1 1 0,1 0 0,-1 0 0,6 3-1,-5-4-2,1-1 0,0 0 0,-1 1 0,1-1 0,0-1 0,0 1-1,0 0 1,0-1 0,0 0 0,-1 0 0,1 0 0,0-1 0,0 1 0,0-1-1,0 0 1,0 0 0,-1 0 0,1 0 0,0-1 0,-1 0 0,5-2 0,11-7 13,-1 0 0,28-24 0,-31 23-87,1 0 0,0 1 0,30-15 0,-45 25-22,0 0 1,0 1-1,1-1 1,-1 1-1,0-1 1,0 1-1,1 0 1,-1-1-1,0 1 0,1 0 1,-1 0-1,1 0 1,-1 0-1,0 0 1,1 0-1,-1 0 1,0 1-1,1-1 0,-1 0 1,0 1-1,1-1 1,-1 1-1,0 0 1,0-1-1,0 1 1,1 0-1,-1 0 0,0 0 1,0-1-1,0 1 1,0 0-1,0 0 1,-1 1-1,1-1 1,0 0-1,0 0 1,-1 0-1,1 0 0,-1 1 1,1-1-1,0 2 1,2 7 35,-1 1 0,1-1 0,-2 1 0,2 16 0,-1-6 197,2-16-1467,2-16-1395,2-17-4532,-6 2-282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102"/>
    </inkml:context>
    <inkml:brush xml:id="br0">
      <inkml:brushProperty name="width" value="0.025" units="cm"/>
      <inkml:brushProperty name="height" value="0.025" units="cm"/>
    </inkml:brush>
  </inkml:definitions>
  <inkml:trace contextRef="#ctx0" brushRef="#br0">1 1 15503,'0'0'5189,"38"52"-9161,-20-41-2178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446"/>
    </inkml:context>
    <inkml:brush xml:id="br0">
      <inkml:brushProperty name="width" value="0.025" units="cm"/>
      <inkml:brushProperty name="height" value="0.025" units="cm"/>
    </inkml:brush>
  </inkml:definitions>
  <inkml:trace contextRef="#ctx0" brushRef="#br0">95 1 14157,'0'0'6177,"-9"3"-4479,2 0-1280,-1 1 0,1-1 0,-1 1 0,-11 9 1,16-11-302,1 0 0,-1 0 0,1 0 1,0 1-1,0-1 0,0 0 0,0 1 1,0 0-1,0-1 0,1 1 0,0 0 1,-1 0-1,1 0 0,0 0 0,0 0 1,1 0-1,-1 0 0,0 1 0,1 3 1,0-6-108,1-1 0,0 1 0,-1 0 0,1-1 1,-1 1-1,1-1 0,0 1 0,0-1 0,-1 0 0,1 1 1,0-1-1,0 0 0,-1 1 0,1-1 0,0 0 1,0 0-1,0 0 0,0 0 0,-1 0 0,1 0 0,0 0 1,0 0-1,1 0 0,31 0 104,-25-1-131,2 2-140,1-1-1,-1 1 0,1 1 0,-1 0 0,0 0 1,14 6-1,-21-7 158,0 0 0,0 0 0,-1 0 0,1 0 0,-1 1 0,1-1 0,-1 1 0,0-1 0,0 1 0,1 0 0,-1 0 0,0 0 0,-1 0 0,1 0 0,0 1 0,-1-1 0,1 0 0,-1 1 0,1-1 0,-1 1-1,0 0 1,0-1 0,-1 1 0,1 0 0,0 0 0,-1-1 0,0 1 0,1 4 0,-2-4 108,0-1-1,0 0 1,0 1-1,0-1 1,-1 0 0,1 0-1,0 0 1,-1 0-1,0 0 1,1 0-1,-1 0 1,0-1-1,0 1 1,0-1-1,0 1 1,0-1-1,-4 2 1,-45 23 1501,40-21-1262,2 0-241,-40 16 569,46-20-767,0 0 0,0 0 1,0 0-1,0-1 1,0 1-1,0-1 0,0 0 1,0 0-1,0 0 1,0 0-1,0 0 0,0 0 1,-5-2-1,7-1-677,1 0-1,0 1 1,0-1-1,-1 0 1,1 0 0,1 1-1,-1-1 1,0 0-1,1 1 1,-1-1-1,1 0 1,0 1-1,0-1 1,2-3 0,12-23-6662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847"/>
    </inkml:context>
    <inkml:brush xml:id="br0">
      <inkml:brushProperty name="width" value="0.025" units="cm"/>
      <inkml:brushProperty name="height" value="0.025" units="cm"/>
    </inkml:brush>
  </inkml:definitions>
  <inkml:trace contextRef="#ctx0" brushRef="#br0">44 0 14990,'0'0'7874,"-1"12"-6523,-16 85 1299,8-52-1602,2 0 0,1 1 0,3 0 0,2 49 0,1-94-1042,0-1 1,0 0-1,0 1 1,0-1-1,0 0 1,0 1-1,0-1 1,0 0-1,1 1 1,-1-1-1,0 0 0,0 1 1,0-1-1,0 0 1,0 0-1,1 1 1,-1-1-1,0 0 1,0 0-1,1 1 1,-1-1-1,0 0 0,0 0 1,1 0-1,-1 1 1,0-1-1,1 0 1,-1 0-1,0 0 1,0 0-1,1 0 0,-1 0 1,0 0-1,1 1 1,-1-1-1,0 0 1,1 0-1,-1 0 1,0 0-1,1 0 1,-1-1-1,0 1 0,1 0 1,-1 0-1,0 0 1,1 0-1,-1 0 1,0 0-1,1 0 1,-1-1-1,0 1 0,0 0 1,1 0-1,-1 0 1,0-1-1,0 1 1,1 0-1,-1 0 1,0-1-1,15-14 269,-11 5-343,-1-1 0,0 1 1,-1-1-1,0 0 0,-1 1 0,0-1 1,0 0-1,-2-15 0,1 14-11,0 11-342,10 23-1111,-6-20 1532,-1 0 0,0 0 0,1 0 0,-1-1 0,1 0 0,-1 0 0,1 0 0,0 0 0,-1 0 0,1-1 0,0 0 0,0 1 0,0-1 0,-1-1 0,1 1 0,0-1 1,0 1-1,-1-1 0,1 0 0,0 0 0,-1-1 0,4-1 0,-2 1 21,0 0 0,-1 0 1,1 0-1,-1-1 0,0 0 0,1 0 1,-1 0-1,0 0 0,-1-1 1,1 0-1,-1 1 0,1-1 0,-1 0 1,0-1-1,3-6 0,-3-8 46,-10 13-157,6 7 79,-1-1 0,1 0-1,-1 1 1,1-1-1,0 1 1,-1-1 0,1 1-1,0 0 1,0-1-1,-1 1 1,1 0 0,0 0-1,0 0 1,0 0-1,0 0 1,0 0-1,0 0 1,0 0 0,-1 2-1,-2 5 1,-1-1-1,1 1 0,1 0 1,-1 1-1,1-1 0,1 1 1,-3 10-1,5-17 20,-1-1-1,1 1 1,-1 0-1,1 0 1,0 0-1,0 0 1,0-1-1,0 1 1,0 0 0,0 0-1,0 0 1,1 0-1,-1 0 1,1-1-1,-1 1 1,1 0-1,0 0 1,0-1-1,0 1 1,0 0-1,0-1 1,0 1-1,0-1 1,0 0-1,0 1 1,1-1 0,-1 0-1,1 0 1,-1 1-1,1-1 1,-1 0-1,1-1 1,0 1-1,-1 0 1,1 0-1,0-1 1,0 1-1,-1-1 1,4 1-1,19 1 48,0-1-1,0 0 0,1-2 0,-1-1 0,0-1 0,0-1 0,46-15 0,-69 19-38,0 0 1,0-1-1,0 1 1,0 0 0,-1-1-1,1 1 1,0-1-1,0 1 1,0-1-1,-1 0 1,1 1-1,0-1 1,-1 0-1,1 1 1,0-1-1,-1 0 1,1 0-1,-1 0 1,1 1 0,-1-1-1,0 0 1,1 0-1,-1 0 1,0 0-1,0 0 1,1 0-1,-1 0 1,0 0-1,0 0 1,0 0-1,0 0 1,0 0 0,0 1-1,0-1 1,-1 0-1,1 0 1,0 0-1,-1 0 1,1 0-1,0 0 1,-1 0-1,1 0 1,-1 1-1,1-1 1,-1 0-1,-1-1 1,-36-44 971,25 32-842,0-1-146,8 10 0,1 0 0,-1 0 0,2 0 0,-1 0 0,0-1 0,-4-8 0,45 14-48,-29 2 33,35 5-2089,4-4-3379,-8-3-576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5.339"/>
    </inkml:context>
    <inkml:brush xml:id="br0">
      <inkml:brushProperty name="width" value="0.025" units="cm"/>
      <inkml:brushProperty name="height" value="0.025" units="cm"/>
    </inkml:brush>
  </inkml:definitions>
  <inkml:trace contextRef="#ctx0" brushRef="#br0">53 21 16592,'0'0'3331,"-6"12"-3171,-1 2-6,0 0 0,1 1 0,1 0 1,0 0-1,1 0 0,1 1 0,-2 19 0,3-19 43,1-5 99,0-1 1,1 1-1,0 0 0,0 0 0,4 19 0,-3-28-226,-1 0 0,1 0 0,0 0 0,0 0-1,0-1 1,0 1 0,0 0 0,0-1 0,0 1 0,0 0 0,1-1-1,-1 1 1,1-1 0,-1 0 0,1 0 0,-1 1 0,1-1 0,0 0-1,-1 0 1,1 0 0,0-1 0,0 1 0,0 0 0,0-1-1,0 1 1,0-1 0,0 0 0,0 1 0,0-1 0,0 0 0,0 0-1,0 0 1,0-1 0,0 1 0,0 0 0,0-1 0,3-1 0,5-1 138,0-1 1,0 0-1,0 0 1,-1-1-1,0-1 1,0 0-1,0 0 1,-1-1-1,1 1 1,-2-2-1,1 1 1,6-10 0,8-9-172,-1-2 1,24-41 0,-21 20 68,-7 16-315,-23 72-100,-2-7 362,1 0 0,2 0-1,1 0 1,1 1 0,2-1-1,4 38 1,-3-68-26,0 0 1,0 1-1,0-1 1,0 0-1,1 0 0,-1 0 1,1 0-1,0 0 1,-1 0-1,1-1 1,0 1-1,0 0 0,0 0 1,0 0-1,1-1 1,-1 1-1,0-1 1,1 1-1,-1-1 1,1 1-1,-1-1 0,1 0 1,0 0-1,0 0 1,-1 0-1,1 0 1,0 0-1,0 0 0,0-1 1,0 1-1,0-1 1,0 1-1,0-1 1,0 0-1,0 0 0,0 0 1,0 0-1,0 0 1,3 0-1,1-2 126,0 1 0,0-1 0,0 0 0,0 0 0,-1-1 0,1 0 0,-1 0 0,1 0 0,-1 0 0,0-1 0,0 0 0,4-5-1,9-10-34,-1-1-1,0-1 0,-2-1 0,17-32 0,-23 39-70,-2-1-1,0 0 0,0 0 0,-2-1 0,0 0 1,-1 0-1,3-28 0,-6 44-46,-1 0 0,0 1 0,0-1 0,0 1 0,0-1 0,0 0 0,0 1 0,0-1 0,0 0 0,0 1 0,0-1 0,0 0 0,0 1 0,0-1 0,0 1 0,-1-1 0,1 0 0,0 1 0,-1-1 0,1 1 0,0-1 0,-1 1 0,1-1 0,0 1 0,-1-1 0,1 1 0,-1-1 0,1 1 0,-2-1 0,-14 8 0,-14 26 0,25-25-662,7-12-1081,15-40-7084,-17 31 1225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6.367"/>
    </inkml:context>
    <inkml:brush xml:id="br0">
      <inkml:brushProperty name="width" value="0.025" units="cm"/>
      <inkml:brushProperty name="height" value="0.025" units="cm"/>
    </inkml:brush>
  </inkml:definitions>
  <inkml:trace contextRef="#ctx0" brushRef="#br0">0 407 6822,'0'0'16806,"11"-3"-15098,-9 2-1681,14-4 768,1-1 0,-1 0 1,17-11-1,-29 15-644,0 0-1,0 0 1,-1 0-1,0 0 0,1-1 1,-1 0-1,0 0 1,0 1-1,0-2 1,-1 1-1,1 0 1,-1 0-1,1-1 1,-1 0-1,0 1 0,-1-1 1,1 0-1,-1 0 1,1 0-1,-1 0 1,1-8-1,-2 11-137,0 0 0,-1 0 0,1 0 0,0 1 0,0-1 0,-1 0 0,1 0 0,-1 0 0,1 0 0,0 1 0,-1-1-1,0 0 1,1 0 0,-1 1 0,1-1 0,-1 0 0,0 1 0,1-1 0,-1 1 0,0-1 0,0 1 0,0-1 0,1 1 0,-1-1 0,0 1 0,0 0 0,0 0 0,0-1-1,0 1 1,0 0 0,0 0 0,0 0 0,1 0 0,-1 0 0,0 0 0,0 0 0,0 0 0,0 1 0,0-1 0,0 0 0,0 0 0,-1 1 0,-2 0 31,-1 0 1,1 0-1,-1 1 1,1-1-1,0 1 1,0 0-1,-7 4 1,3 0-45,1 1 0,0 0 0,0 0 0,0 0 0,1 1 0,0 0 0,0 0 0,1 1 0,0 0 0,1 0 0,-7 17 0,11-25 0,0-1 0,1 1 0,-1-1 0,0 1 0,1-1 0,-1 1 0,0-1 0,1 0 0,-1 1 0,1-1 0,-1 1 0,0-1 0,1 0 0,-1 1 0,1-1 0,-1 0 0,1 0 0,-1 1 0,1-1 0,0 0 0,-1 0 0,1 0 0,-1 0 0,1 0 0,-1 0 0,1 0 0,0 0 0,-1 0 0,1 0 0,-1 0 0,1 0 0,-1 0 0,1 0 0,-1 0 0,1-1 0,-1 1 0,1 0 0,-1 0 0,2-1 0,26-6 0,33-20-516,-49 21 293,0 0 1,1 0-1,0 1 0,0 0 1,0 1-1,1 1 1,-1 0-1,28-2 0,-40 6 216,0-1-1,-1 0 0,1 0 1,0 0-1,-1 0 1,1 1-1,0-1 0,-1 0 1,1 1-1,-1-1 1,1 1-1,-1-1 0,1 0 1,-1 1-1,1-1 0,-1 1 1,1-1-1,-1 1 1,1 0-1,-1-1 0,0 1 1,1-1-1,-1 1 1,0 0-1,0-1 0,1 1 1,-1 0-1,0-1 0,0 1 1,0 0-1,0 0 1,1 33-230,-1-31 223,-1 0 0,1 0 0,0 0-1,0 0 1,0 0 0,1 0-1,-1 0 1,1 0 0,-1 0 0,1 0-1,2 4 1,-2-6 20,1 0-1,-1 0 1,0 0-1,1-1 1,-1 1-1,0-1 1,1 1-1,-1-1 1,1 1-1,-1-1 1,1 0-1,-1 0 1,1 1-1,-1-1 1,1 0-1,-1-1 1,1 1-1,-1 0 1,1 0-1,-1-1 1,1 1-1,-1-1 1,1 1-1,-1-1 1,0 1-1,1-1 1,-1 0-1,0 0 1,1 0-1,-1 0 1,1-1-1,42-35 71,-39 32-130,13-13-1062,-1-1 0,-1 0 1,0-1-1,-2 0 0,22-41 1,-29 47 167,-1-1 1,0 0 0,-1 0-1,-1 0 1,-1 0-1,0-1 1,0 0 0,-2 0-1,0 1 1,-2-22 0,2 36 998,-1 0 0,0 0 0,0 0 0,0 0 0,0-1 1,0 1-1,-1 0 0,1 0 0,0 0 0,0 0 0,-1 0 1,1 0-1,-1 0 0,1 0 0,-1 0 0,1 0 0,-1 0 0,0 0 1,1 0-1,-1 0 0,0 0 0,0 1 0,1-1 0,-1 0 1,0 1-1,0-1 0,0 0 0,0 1 0,0-1 0,0 1 1,0 0-1,0-1 0,0 1 0,0 0 0,-1-1 0,1 1 0,0 0 1,-1 0-1,0 0 109,0 1 1,0-1 0,1 1-1,-1 0 1,0 0 0,1 0-1,-1-1 1,1 1 0,-1 1-1,1-1 1,-1 0 0,1 0-1,0 0 1,0 1 0,-1-1-1,1 1 1,0-1 0,0 1-1,0-1 1,1 1 0,-1 0-1,0-1 1,0 3 0,-4 20 439,2-1 0,0 1 0,1 0 0,2-1 0,0 1 0,5 27 0,-3-15-621,-1-4 49,-1-17-19,0-1 0,1 1 0,1 0 0,0-1 0,1 1 0,9 26 0,-12-41-2,0 1 0,0 0 0,1 0-1,-1 0 1,0 0 0,1 0 0,-1-1 0,1 1-1,-1 0 1,1 0 0,-1-1 0,1 1 0,0 0-1,-1-1 1,1 1 0,0-1 0,0 1-1,-1-1 1,1 1 0,0-1 0,0 1 0,0-1-1,-1 0 1,1 0 0,0 1 0,0-1 0,0 0-1,0 0 1,0 0 0,0 0 0,0 0 0,-1 0-1,1 0 1,0 0 0,0 0 0,0 0-1,0-1 1,0 1 0,0 0 0,-1-1 0,1 1-1,0 0 1,0-1 0,1 0 0,-1 0-19,1-1 1,0 0-1,0 0 1,-1 1-1,1-1 1,-1 0 0,1 0-1,-1-1 1,0 1-1,0 0 1,0 0-1,0 0 1,0-1-1,0-4 1,0 3-31,-1-1-1,1 1 1,-1-1 0,0 1 0,-1 0 0,1-1-1,-1 1 1,0-1 0,0 1 0,0 0 0,-1-1-1,0 1 1,0 0 0,0 0 0,0 0 0,0 0-1,-5-4 1,-2-3 54,-2 0-1,1 1 0,-1 1 1,-13-9-1,12 10 881,1-1 0,0 0 1,0-1-1,-11-14 0,21 24-805,1-1-1,-1 1 1,1-1 0,-1 1-1,1-1 1,0 1 0,-1-1-1,1 1 1,0-1 0,0 0-1,-1 1 1,1-1-1,0 1 1,0-1 0,0 0-1,0 1 1,0-1 0,0 0-1,-1 1 1,2-1 0,-1 0-1,0 1 1,0-1 0,0 1-1,0-1 1,0 0 0,0 1-1,1-1 1,-1 0 0,0 1-1,1-1 1,-1 1 0,0-1-1,1 1 1,-1-1 0,1 1-1,-1-1 1,0 1 0,1 0-1,-1-1 1,1 1 0,0-1-1,-1 1 1,1 0 0,-1-1-1,1 1 1,-1 0-1,1 0 1,0 0 0,-1 0-1,1-1 1,0 1 0,-1 0-1,1 0 1,-1 0 0,2 0-1,46-4-99,-37 4 335,46-2-173,69-8-1648,-44-8-3963,-18-8-1120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483"/>
    </inkml:context>
    <inkml:brush xml:id="br0">
      <inkml:brushProperty name="width" value="0.025" units="cm"/>
      <inkml:brushProperty name="height" value="0.025" units="cm"/>
    </inkml:brush>
  </inkml:definitions>
  <inkml:trace contextRef="#ctx0" brushRef="#br0">184 76 4324,'19'-22'3030,"17"-31"15475,-56 94-13949,-3 8-4580,7-23 49,-29 52-472,-86 113-1,128-198-9125,3-10 5897,0 15 2613,0-23-5434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840"/>
    </inkml:context>
    <inkml:brush xml:id="br0">
      <inkml:brushProperty name="width" value="0.025" units="cm"/>
      <inkml:brushProperty name="height" value="0.025" units="cm"/>
    </inkml:brush>
  </inkml:definitions>
  <inkml:trace contextRef="#ctx0" brushRef="#br0">1 18 9929,'0'0'14510,"9"-5"-12930,-5 4-1491,-1-1 36,-1 1 1,1-1-1,0 1 0,0 0 0,-1 0 0,1 0 1,0 0-1,0 1 0,0-1 0,0 1 0,0 0 1,0 0-1,0 0 0,0 0 0,0 0 0,0 0 1,0 1-1,0 0 0,0 0 0,0 0 0,0 0 1,0 0-1,0 0 0,4 4 0,8 5-170,0 1 0,-1 0 0,24 25 0,9 18-7841,-37-41 2505,2-7-2915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947"/>
    </inkml:context>
    <inkml:brush xml:id="br0">
      <inkml:brushProperty name="width" value="0.025" units="cm"/>
      <inkml:brushProperty name="height" value="0.025" units="cm"/>
    </inkml:brush>
  </inkml:definitions>
  <inkml:trace contextRef="#ctx0" brushRef="#br0">77 1 12556,'0'0'5322,"-3"11"-3688,-4 10-934,-10 32 349,3 0 1,2 1-1,2 0 0,-3 74 1,12-116-1027,4 47 107,-3-57-123,0-1 0,0 1 0,0 0 0,0-1 0,1 1 0,-1-1 0,1 1 1,-1 0-1,1-1 0,-1 1 0,1-1 0,0 0 0,0 1 0,0-1 0,0 0 0,0 1 0,0-1 0,0 0 0,0 0 0,0 0 0,1 0 0,-1 0 0,0 0 0,1 0 0,-1 0 0,1-1 0,-1 1 0,4 0 0,-4-1 30,0-1-1,0 0 1,0 0-1,-1 0 1,1 0-1,0 0 0,0 0 1,0 0-1,-1 0 1,1 0-1,-1-1 1,1 1-1,-1 0 0,1 0 1,-1-1-1,0 1 1,1 0-1,-1 0 0,0-1 1,0 1-1,0 0 1,0-1-1,0 1 1,0 0-1,-1-3 0,-1-38-27,-4 22-154,2 3-99,4 17 240,0-1 0,0 1-1,1-1 1,-1 1 0,0-1 0,1 1 0,-1 0 0,1-1-1,-1 1 1,1 0 0,-1-1 0,0 1 0,1 0 0,-1-1 0,1 1-1,-1 0 1,1 0 0,0 0 0,-1-1 0,1 1 0,-1 0 0,1 0-1,-1 0 1,1 0 0,-1 0 0,1 0 0,0 0 0,-1 0-1,1 0 1,0 1 0,30-2 433,1-1 0,-1-2 0,0 0 0,40-13 0,-51 11-128,0 0 0,-1-2 0,0 0 0,0-1 0,-1-1 1,0-1-1,24-20 0,-39 30-219,-1-1 0,0 1-1,0-1 1,-1 0 0,1 0 0,0 0 0,0 0 0,-1 0 0,1 0-1,-1 0 1,0 0 0,0 0 0,0-1 0,0 1 0,0-1-1,0 1 1,0-5 0,-1 6-66,-1 0-1,1 1 0,-1-1 0,1 1 1,-1-1-1,0 1 0,1 0 1,-1-1-1,0 1 0,0 0 1,1-1-1,-1 1 0,0 0 1,0 0-1,1 0 0,-1-1 1,0 1-1,0 0 0,0 0 1,1 0-1,-1 0 0,0 1 1,0-1-1,-1 0 0,-22 3 88,17 0-103,0 0 0,-1 1 0,2-1 0,-1 1 0,0 1 0,1-1 0,0 1 0,0 1 0,0-1 0,1 1 0,-7 8 0,9-11 0,0 1 0,0-1 0,1 1 0,-1 0 0,1-1 0,0 1 0,0 0 0,1 0 0,-1 1 0,1-1 0,0 0 0,0 0 0,0 1 0,0-1 0,1 0 0,0 1 0,0-1 0,0 1 0,0-1 0,1 0 0,2 9 0,-1-10 4,0 0 0,1 0 0,-1 0 0,1 0 0,0 0 0,0-1 1,0 1-1,0-1 0,1 0 0,-1 0 0,0 0 0,1 0 0,0-1 0,-1 1 0,1-1 0,0 0 0,0 0 0,6 0 0,75 8-391,-77-8 236,22 0-2470,-1-1 1,41-5-1,4-14-8050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433"/>
    </inkml:context>
    <inkml:brush xml:id="br0">
      <inkml:brushProperty name="width" value="0.025" units="cm"/>
      <inkml:brushProperty name="height" value="0.025" units="cm"/>
    </inkml:brush>
  </inkml:definitions>
  <inkml:trace contextRef="#ctx0" brushRef="#br0">116 14 14125,'0'0'18252,"-3"-3"-17889,0 1-362,1 1 0,-1 0 0,0-1 0,0 1 0,0 0-1,0 0 1,0 1 0,0-1 0,0 1 0,0-1 0,-1 1 0,1 0 0,0 0-1,0 0 1,0 1 0,0-1 0,0 1 0,0 0 0,0 0 0,0 0-1,0 0 1,0 0 0,0 1 0,0-1 0,1 1 0,-1 0 0,1-1-1,-1 1 1,1 1 0,-3 2 0,4-4-1,1 0 0,0 1 0,0-1 0,0 0 0,-1 1 0,1-1 0,1 0 0,-1 0 0,0 1 0,0-1 0,0 0 0,1 0 0,-1 1 0,0-1 0,1 0 0,0 0 0,-1 0 0,1 1 0,-1-1 0,1 0 0,1 1 0,7 18 0,-10-9 0,0-1 0,-1 1 0,0-1 0,-1 0 0,-6 17 0,5-17 0,1 0 0,0 1 0,1-1 0,0 0 0,-1 18 0,3-27 1,1 0-1,0 0 1,0 0-1,-1 0 1,1 0 0,0-1-1,0 1 1,0 0-1,0-1 1,0 1 0,0-1-1,0 1 1,0-1-1,0 1 1,0-1 0,0 0-1,1 0 1,-1 1-1,0-1 1,0 0 0,0 0-1,0 0 1,0 0-1,1 0 1,0-1 0,40 0-50,-37 1 18,26-7-2422,-11 0-6155,-15 4 1476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899"/>
    </inkml:context>
    <inkml:brush xml:id="br0">
      <inkml:brushProperty name="width" value="0.025" units="cm"/>
      <inkml:brushProperty name="height" value="0.025" units="cm"/>
    </inkml:brush>
  </inkml:definitions>
  <inkml:trace contextRef="#ctx0" brushRef="#br0">0 1 16720,'0'0'13575,"1"9"-13516,6 49-16,-6-57-40,-1-1 1,1 1 0,0 0-1,0-1 1,-1 1 0,1-1 0,0 1-1,0-1 1,0 0 0,0 1-1,-1-1 1,1 0 0,0 0-1,0 1 1,0-1 0,0 0-1,0 0 1,0 0 0,0 0-1,0 0 1,0 0 0,0 0-1,0-1 1,0 1 0,-1 0-1,1-1 1,0 1 0,0 0-1,0-1 1,0 1 0,0-1 0,0 0-1,31-13 159,-12-1-42,-16 11-102,1 0 0,-1 1-1,1 0 1,-1 0-1,1 0 1,0 0 0,6-2-1,-11 40 197,-9-9-89,6-20-301,1 0-1,0-1 0,1 1 1,-1 0-1,-1 11 1,24-52-11857,-12 14 4095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6.424"/>
    </inkml:context>
    <inkml:brush xml:id="br0">
      <inkml:brushProperty name="width" value="0.025" units="cm"/>
      <inkml:brushProperty name="height" value="0.025" units="cm"/>
    </inkml:brush>
  </inkml:definitions>
  <inkml:trace contextRef="#ctx0" brushRef="#br0">1 21 14382,'0'0'15844,"10"0"-15465,-4 1-314,0-1-32,0 1 0,0-1-1,0 0 1,1 0 0,-1-1-1,0 1 1,0-2 0,-1 1-1,1 0 1,0-1 0,0 0-1,-1-1 1,1 1-1,8-6 1,-14 8 31,0 25-240,-2-1 208,1-18-34,0-1-1,1 0 0,-1 1 1,1-1-1,1 0 0,-1 1 1,1-1-1,-1 0 0,2 1 0,-1-1 1,0 0-1,1 0 0,5 9 1,-4-10 38,0 1 0,-1-1-1,1 1 1,-1 0 0,0 0 0,0 0 0,0 0 0,-1 0 0,0 0 0,0 1 0,0-1 0,-1 0 0,1 0 0,-1 1 0,0-1-1,-1 0 1,0 1 0,1-1 0,-2 0 0,1 0 0,-1 1 0,1-1 0,-1 0 0,-1-1 0,1 1 0,-1 0 0,1-1 0,-1 1-1,-1-1 1,1 0 0,-1 0 0,1 0 0,-1 0 0,0-1 0,-1 0 0,1 0 0,0 0 0,-1 0 0,0-1 0,0 1 0,0-1-1,0 0 1,0-1 0,0 1 0,0-1 0,0 0 0,-9 0 0,13-1-54,0 0-1,0 0 1,0 0 0,1 0-1,-1 0 1,0-1 0,0 1-1,1 0 1,-1 0 0,0-1-1,0 1 1,1-1 0,-1 1-1,0-1 1,1 1 0,-1-1-1,1 1 1,-1-1 0,1 1-1,-1-1 1,1 0 0,-1 1-1,1-1 1,-1 0 0,1 1-1,0-1 1,-1 0 0,1 0-1,0 1 1,0-1-1,0 0 1,-1-1 0,1-30-2508,0 22 810,0-5-5897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7.170"/>
    </inkml:context>
    <inkml:brush xml:id="br0">
      <inkml:brushProperty name="width" value="0.025" units="cm"/>
      <inkml:brushProperty name="height" value="0.025" units="cm"/>
    </inkml:brush>
  </inkml:definitions>
  <inkml:trace contextRef="#ctx0" brushRef="#br0">0 22 13325,'0'0'17808,"56"3"-17103,-27-3-385,-1 0-223,1 0-33,-6-3-64,-1 1-897,-4-1-1986,-5-2-3779,-3-7-9097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479"/>
    </inkml:context>
    <inkml:brush xml:id="br0">
      <inkml:brushProperty name="width" value="0.025" units="cm"/>
      <inkml:brushProperty name="height" value="0.025" units="cm"/>
    </inkml:brush>
  </inkml:definitions>
  <inkml:trace contextRef="#ctx0" brushRef="#br0">228 1 8808,'-13'27'11731,"-6"6"-4965,-35 41-3426,-35 31-6223,52-68 4589,37-37-1917,0 1 1,0-1 0,-1 0-1,1 1 1,0-1-1,-1 1 1,1-1 0,-1 0-1,1 1 1,0-1-1,-1 0 1,1 0 0,-1 1-1,1-1 1,-1 0-1,1 0 1,-1 1-1,1-1 1,-1 0 0,1 0-1,-1 0 1,1 0-1,-1 0 1,1 0 0,-1 0-1,1 0 1,-2 0-1,0-14-4313,12-36-1955,-6 33 4070,1-16-2310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840"/>
    </inkml:context>
    <inkml:brush xml:id="br0">
      <inkml:brushProperty name="width" value="0.025" units="cm"/>
      <inkml:brushProperty name="height" value="0.025" units="cm"/>
    </inkml:brush>
  </inkml:definitions>
  <inkml:trace contextRef="#ctx0" brushRef="#br0">1 8 4484,'0'0'18279,"2"-3"-17788,-1 2-440,0 1 0,0-1 0,0 1 1,0 0-1,0-1 0,1 1 0,-1 0 0,0-1 0,0 1 0,0 0 1,0 0-1,0 0 0,1 0 0,-1 0 0,0 0 0,0 0 1,0 1-1,0-1 0,0 0 0,0 1 0,1-1 0,-1 0 0,0 1 1,0 0-1,0-1 0,0 1 0,-1-1 0,1 1 0,0 0 0,0 0 1,1 1-1,49 37 1981,-21-14-1382,-6-7-545,9 6-1610,-9-11-3528,-13-9-797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437"/>
    </inkml:context>
    <inkml:brush xml:id="br0">
      <inkml:brushProperty name="width" value="0.025" units="cm"/>
      <inkml:brushProperty name="height" value="0.025" units="cm"/>
    </inkml:brush>
  </inkml:definitions>
  <inkml:trace contextRef="#ctx0" brushRef="#br0">149 11 1153,'0'0'30787,"-18"-11"-29960,9 11-827,0 0 0,0 0 0,0 1 0,-17 4 0,23-4 0,-1 0 0,1 0 0,0 0 0,0 0 0,0 1 0,0 0 0,0 0 0,0 0 0,0 0 0,0 0 0,0 0 0,1 1 0,0-1 0,-1 1 0,-3 5 0,12-10 0,-3 12 0,0 10 0,-4-6 0,0 0 0,-1 0 0,-1-1 0,-5 16 0,4-15 0,1 0 0,0 0 0,1 0 0,-1 17 0,3-29-66,0-1-1,0 0 1,0 0 0,0 1-1,0-1 1,0 0 0,0 0-1,0 1 1,1-1 0,-1 0-1,1 0 1,-1 0 0,1 1-1,-1-1 1,1 0 0,0 0-1,-1 0 1,1 0 0,0 0-1,0 0 1,0 0 0,0 0-1,0-1 1,0 1 0,0 0-1,2 1 1,-1-2-253,0 1 1,1-1-1,-1 1 0,1-1 1,-1 0-1,1 0 0,-1 0 1,0 0-1,1-1 0,-1 1 0,1 0 1,-1-1-1,3-1 0,3-1-1319,1 0 1,-1-1-1,0 0 0,0 0 0,0-1 0,12-10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831"/>
    </inkml:context>
    <inkml:brush xml:id="br0">
      <inkml:brushProperty name="width" value="0.025" units="cm"/>
      <inkml:brushProperty name="height" value="0.025" units="cm"/>
    </inkml:brush>
  </inkml:definitions>
  <inkml:trace contextRef="#ctx0" brushRef="#br0">0 126 16111,'0'0'9684,"11"-5"-8921,-1 0-506,1-2 0,-1 1 0,0-1 0,-1-1-1,0 1 1,0-2 0,0 1 0,-1-1-1,11-16 1,3-5 45,-22 30-304,0 0 0,0 0 0,0 0 0,0 0 0,0 1 0,0-1 0,0 0 0,0 0 0,0 0 0,0 0 0,0 0 0,0 0 0,0 0 0,0 0 0,0 0 0,0 0 0,0 1 0,0-1 0,0 0 0,0 0 0,0 0 0,0 0 0,0 0 0,0 0 0,0 0 0,0 0 0,0 0 0,0 0 0,0 0 0,1 1 0,-1-1 0,0 0 0,0 0 0,0 0 0,0 0 0,0 0 0,0 0-1,0 0 1,0 0 0,0 0 0,0 0 0,0 0 0,1 0 0,-1 0 0,0 0 0,0 0 0,0 0 0,0 0 0,0 0 0,0 0 0,0 0 0,0 0 0,0 0 0,0 0 0,1 0 0,-1 0 0,0 0 0,0 0 0,0 0 0,0 0 0,0 0 0,0 0 0,0 0 0,-5 22-96,-3-2-145,5-14 121,1 0 0,0-1 0,0 1 0,0 0 0,0 0-1,1 0 1,0 0 0,1 0 0,-1 0 0,1 0 0,1 7 0,0-12-428,0-1 1,1 0-1,-1 1 1,0-1-1,1 0 1,-1 1-1,0-1 1,1 0-1,-1 0 0,1 0 1,-1 0-1,0 0 1,1-1-1,-1 1 1,2-1-1,11-4-6299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0.376"/>
    </inkml:context>
    <inkml:brush xml:id="br0">
      <inkml:brushProperty name="width" value="0.025" units="cm"/>
      <inkml:brushProperty name="height" value="0.025" units="cm"/>
    </inkml:brush>
  </inkml:definitions>
  <inkml:trace contextRef="#ctx0" brushRef="#br0">1 18 16752,'0'0'12823,"10"2"-12642,-8-2-162,2 1 8,0 0 0,0 0 0,1-1-1,-1 1 1,0-1 0,0 0 0,0-1 0,1 1-1,-1-1 1,0 1 0,0-1 0,0-1 0,0 1-1,0 0 1,0-1 0,0 0 0,-1 0 0,1 0-1,-1 0 1,5-4 0,-8 5 64,-7 36-139,6-34 49,-17 65-20,17-63 21,1 0 0,-1 0 0,1 0 0,0 0 0,0 0 0,0 0 0,1 0 0,-1 0-1,1 0 1,0 0 0,-1 0 0,1 0 0,1 0 0,-1 0 0,0-1 0,1 1 0,-1 0 0,1-1 0,3 4 0,-3-3 39,0-1 0,0 0 0,0 0 0,0 1 0,0-1 0,-1 1-1,1 0 1,-1-1 0,1 1 0,-1 0 0,0 0 0,0 0 0,-1 0 0,1 0 0,0 0 0,-1 0 0,0 0-1,0 0 1,0 0 0,0 0 0,0 0 0,-1 0 0,1 0 0,-1 0 0,0 0 0,0 0 0,0 0 0,-2 4 0,0-3 32,0 1 1,0 0 0,0-1-1,0 0 1,-1 0-1,0 0 1,0 0 0,0-1-1,0 1 1,-1-1 0,1 0-1,-1 0 1,0-1 0,0 1-1,-7 1 1,11-3-129,1-1 0,-1 0 0,1 1 0,-1-1-1,1 0 1,-1 0 0,0 0 0,1 0 0,-1 1 0,1-1 0,-1 0 0,0 0 0,1 0 0,-1 0-1,1 0 1,-1 0 0,0-1 0,1 1 0,-1 0 0,1 0 0,-1 0 0,1 0 0,-1-1-1,0 1 1,1 0 0,-1-1 0,1 1 0,-1 0 0,1-1 0,0 1 0,-1-1 0,1 1-1,-1 0 1,1-1 0,0 1 0,-1-1 0,1 1 0,0-1 0,-1 0 0,1 1 0,0-1 0,0 1-1,-1-2 1,2-28-6639,0 27 5910,3-15-10453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155"/>
    </inkml:context>
    <inkml:brush xml:id="br0">
      <inkml:brushProperty name="width" value="0.025" units="cm"/>
      <inkml:brushProperty name="height" value="0.025" units="cm"/>
    </inkml:brush>
  </inkml:definitions>
  <inkml:trace contextRef="#ctx0" brushRef="#br0">8 60 20820,'-5'4'3523,"3"-3"193,14-1-3172,17 0 353,9-8 801,9-3-674,4-2-735,-3 0-225,-2 2-32,-10 5-513,-10 4-1056,-10 2-1025,-10 0-1218,-6 5-608,-12 6-32,-11 2-4901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4.522"/>
    </inkml:context>
    <inkml:brush xml:id="br0">
      <inkml:brushProperty name="width" value="0.025" units="cm"/>
      <inkml:brushProperty name="height" value="0.025" units="cm"/>
    </inkml:brush>
  </inkml:definitions>
  <inkml:trace contextRef="#ctx0" brushRef="#br0">26 42 11307,'0'0'4244,"1"-9"-1458,3-22-111,-5 30-520,-4 25-1443,-9 89 583,5 1 1,8 143-1,1-142 803,10-192 324,-1 14-2388,-3-126-1545,-6 188 1497,0 1 1,0 0 0,0 0-1,0-1 1,0 1 0,0 0-1,0-1 1,0 1 0,0 0 0,0 0-1,1-1 1,-1 1 0,0 0-1,0 0 1,0-1 0,0 1-1,0 0 1,1 0 0,-1 0-1,0-1 1,0 1 0,0 0-1,1 0 1,-1 0 0,0 0-1,0 0 1,1-1 0,-1 1-1,0 0 1,0 0 0,1 0-1,-1 0 1,0 0 0,1 0-1,-1 0 1,0 0 0,0 0-1,1 0 1,-1 0 0,0 0-1,0 0 1,1 0 0,-1 0-1,0 0 1,0 0 0,1 0-1,-1 1 1,0-1 0,0 0-1,1 0 1,-1 0 0,0 0-1,0 0 1,1 1 0,-1-1-1,0 0 1,19 13-572,-14-10 649,0 0-82,1 1 1,0-2-1,0 1 1,0 0 0,0-1-1,0 0 1,0-1-1,1 0 1,-1 0 0,1 0-1,-1 0 1,1-1-1,-1 0 1,1-1 0,-1 1-1,0-1 1,1-1-1,-1 1 1,0-1 0,1 0-1,-1 0 1,0-1-1,-1 0 1,1 0 0,0 0-1,-1-1 1,6-4-1,-3 2 91,-1-1-1,0 0 0,0 0 1,0-1-1,-1 0 0,0 0 1,0-1-1,-1 1 0,-1-1 1,1 0-1,-1 0 0,-1-1 0,0 1 1,0-1-1,-1 0 0,3-19 1,-5 20 17,0 1 0,0-1 0,-1 1 0,0 0 1,-1-1-1,1 1 0,-6-13 0,7 20-87,-1-1-1,1 0 1,-1 1-1,0-1 0,0 1 1,0-1-1,0 1 1,0-1-1,0 1 1,0-1-1,0 1 1,0 0-1,-1 0 1,1-1-1,-1 1 1,1 0-1,-1 0 1,1 1-1,-1-1 0,1 0 1,-1 0-1,0 1 1,1-1-1,-1 1 1,0 0-1,0-1 1,1 1-1,-1 0 1,0 0-1,0 0 1,0 0-1,1 0 0,-1 0 1,0 1-1,0-1 1,1 1-1,-1-1 1,0 1-1,1 0 1,-1-1-1,0 1 1,-2 2-1,-2 2 4,0-1 0,1 1-1,-1 0 1,1 1 0,0-1-1,1 1 1,-1 0 0,1 0 0,0 1-1,1-1 1,-4 9 0,-2 5 26,0 1 0,-7 31 1,14-47-32,1-1 0,0 1 1,0-1-1,0 1 0,1 0 1,-1-1-1,1 1 1,0-1-1,1 1 0,-1 0 1,3 7-1,-2-10 5,0 0 0,0-1 0,0 1 0,1 0 1,-1-1-1,0 1 0,1-1 0,0 0 0,-1 1 0,1-1 0,0 0 0,0 0 0,-1 0 1,1 0-1,0 0 0,0 0 0,0-1 0,0 1 0,0-1 0,0 1 0,1-1 0,-1 0 1,0 0-1,0 0 0,0 0 0,3 0 0,13-1 76,1-1-1,-1 0 1,21-6-1,-21 4-61,1 0-1,34-1 0,-53 5-27,1 0 0,0 1 0,-1-1 0,1 0 0,0 0 0,-1 0 0,1 0 0,0 1 0,-1-1 0,1 0 0,0 0-1,-1 1 1,1-1 0,-1 1 0,1-1 0,-1 0 0,1 1 0,-1-1 0,1 1 0,-1-1 0,1 1 0,-1 0 0,0-1 0,1 1-1,-1-1 1,0 1 0,1 0 0,-1-1 0,0 2 0,2 28 13,-15 25 142,12-52-213,-1 2-67,1 0 0,-1 0-1,1 0 1,-1 1 0,1-1-1,1 0 1,-1 0 0,1 1-1,0-1 1,1 8 0,-1-12-82,1-1-1,-1 1 1,1-1 0,0 1 0,-1 0 0,1-1 0,-1 0 0,1 1 0,0-1 0,-1 1 0,1-1 0,0 0 0,0 1 0,-1-1-1,1 0 1,0 0 0,0 0 0,-1 0 0,1 1 0,0-1 0,0 0 0,-1 0 0,1 0 0,0-1 0,0 1 0,0 0 0,-1 0-1,1 0 1,0-1 0,-1 1 0,1 0 0,0 0 0,1-2 0,23-11-7746,-7-4-2358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484"/>
    </inkml:context>
    <inkml:brush xml:id="br0">
      <inkml:brushProperty name="width" value="0.025" units="cm"/>
      <inkml:brushProperty name="height" value="0.025" units="cm"/>
    </inkml:brush>
  </inkml:definitions>
  <inkml:trace contextRef="#ctx0" brushRef="#br0">22 10 11627,'0'0'10218,"-22"54"-8297,41-46-95,10-4 128,13-4-513,6 0-512,10-9-512,3-7-289,-4 0-769,-7-2-3747,-8 2-4100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339"/>
    </inkml:context>
    <inkml:brush xml:id="br0">
      <inkml:brushProperty name="width" value="0.025" units="cm"/>
      <inkml:brushProperty name="height" value="0.025" units="cm"/>
    </inkml:brush>
  </inkml:definitions>
  <inkml:trace contextRef="#ctx0" brushRef="#br0">297 81 2851,'0'0'13169,"3"-9"-8471,9-29-2007,-11 37-2613,-1 0 0,0 0 0,0 0 0,0 0 0,0-1 1,0 1-1,0 0 0,0 0 0,0 0 0,0-1 0,-1 1 0,1 0 1,0 0-1,-1 0 0,1 0 0,-1 0 0,1 0 0,-1 0 0,0 0 1,1 0-1,-1 0 0,0 0 0,0 0 0,0 0 0,0 1 0,1-1 0,-1 0 1,0 1-1,0-1 0,0 0 0,-1 1 0,1-1 0,0 1 0,0 0 1,0-1-1,0 1 0,0 0 0,0 0 0,-1-1 0,1 1 0,0 0 0,0 0 1,0 0-1,-1 1 0,-1-1 0,-54 6-21,38-1 21,0 1 1,0 1-1,1 0 0,0 2 0,0 0 0,1 1 0,0 1 0,1 0 0,0 2 1,-16 15-1,31-27-79,0 0 0,0 0 0,0 0 0,0 0 0,0 0 0,1 0 0,-1 0 0,0 0 0,0 1 0,1-1 0,-1 0 1,1 1-1,-1-1 0,1 0 0,0 1 0,-1-1 0,1 0 0,0 1 0,0-1 0,0 2 0,0-2 6,1 0 0,-1 0 0,1 0 0,-1 0 0,1 0 0,0-1 0,-1 1 0,1 0 0,0 0 0,0-1 0,-1 1 0,1 0 0,0-1 0,0 1 0,0-1 0,0 1 0,0-1 0,0 0 0,0 1 0,2 0 0,7 1 53,1 0 0,0-1 0,1 0 0,11 0 0,-6-1-17,-6 1-53,-1 0-1,0 1 1,0 0 0,0 0-1,0 1 1,-1 1-1,1 0 1,-1 0-1,0 0 1,11 8 0,-17-9 0,1 0 1,-1 0 0,0 0 0,0 0 0,0 1 0,0-1-1,0 1 1,-1 0 0,0-1 0,0 1 0,0 1 0,0-1-1,0 0 1,-1 0 0,0 0 0,0 1 0,0-1-1,-1 1 1,1-1 0,-1 1 0,0-1 0,0 1 0,0-1-1,-1 1 1,-2 7 0,2-9 98,0 0-1,0 0 0,0 0 1,-1 0-1,1 0 1,-1 0-1,0 0 1,0-1-1,0 1 1,0-1-1,0 1 1,-1-1-1,1 0 1,-1 0-1,0 0 1,1 0-1,-1 0 1,0-1-1,0 1 0,0-1 1,0 0-1,0 0 1,-1 0-1,1 0 1,0-1-1,-4 1 1,-12 2 520,-1-1 0,1-1 1,-26-2-1,19 1-620,40-3-10400,10 0 5708,5-3-2107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820"/>
    </inkml:context>
    <inkml:brush xml:id="br0">
      <inkml:brushProperty name="width" value="0.025" units="cm"/>
      <inkml:brushProperty name="height" value="0.025" units="cm"/>
    </inkml:brush>
  </inkml:definitions>
  <inkml:trace contextRef="#ctx0" brushRef="#br0">56 31 12684,'0'0'13511,"-1"11"-13099,-24 180 1060,13-126-954,-5 117 1,17-180-354,1-24 1068,10-43-796,3 1-1,3 0 0,31-78 1,-42 125-441,-2 4-20,1 1 0,0 0 1,0 0-1,1 0 0,1 0 0,11-15 0,-17 26 18,0 0 0,-1 1 0,1-1-1,0 0 1,0 1 0,-1-1 0,1 1 0,0-1 0,0 1 0,0 0 0,0-1-1,-1 1 1,1 0 0,0 0 0,0-1 0,0 1 0,0 0 0,0 0-1,0 0 1,0 0 0,0 0 0,0 0 0,0 0 0,0 0 0,-1 1-1,1-1 1,2 1 0,22 19-320,8 34-132,-31-51 488,0 0-1,-1-1 0,1 1 0,-1 0 0,0 0 0,0 0 1,0 1-1,0-1 0,-1 0 0,1 0 0,-1 0 1,0 1-1,0-1 0,0 0 0,0 0 0,0 0 0,-1 1 1,1-1-1,-1 0 0,0 0 0,0 0 0,0 0 0,-1 0 1,1 0-1,-1 0 0,1 0 0,-5 4 0,1-3 26,0 0-1,0 0 1,0-1-1,0 0 0,0 0 1,-1 0-1,0-1 1,1 0-1,-1 0 1,0 0-1,0-1 1,0 0-1,0 0 1,-7 0-1,-24-1-3695,36-1 3529,1 1 0,-1 0 0,0 0 1,1 0-1,-1 0 0,1 0 0,-1-1 0,1 1 0,-1 0 0,0-1 0,1 1 0,-1 0 0,1-1 0,0 1 0,-1 0 0,1-1 1,-1 1-1,1-1 0,0 1 0,-1-1 0,1 1 0,0-1 0,-1 1 0,1-1 0,0 1 0,0-1 0,-1 0 0,1 1 0,0-1 1,0 1-1,0-1 0,0 0 0,0 1 0,0-1 0,0 1 0,0-1 0,0 0 0,0 1 0,0-1 0,0 1 0,1-1 0,-1 0 1,0 1-1,0-1 0,1 1 0,-1-1 0,0 1 0,1-1 0,-1 1 0,0-1 0,1 1 0,-1-1 0,1 1 0,-1 0 0,1-1 1,-1 1-1,2-1 0,13-13-6433,5-2-1954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257"/>
    </inkml:context>
    <inkml:brush xml:id="br0">
      <inkml:brushProperty name="width" value="0.025" units="cm"/>
      <inkml:brushProperty name="height" value="0.025" units="cm"/>
    </inkml:brush>
  </inkml:definitions>
  <inkml:trace contextRef="#ctx0" brushRef="#br0">174 45 15118,'0'0'15044,"-10"-2"-14927,7 1-111,-1 1 0,0-1 0,0 1-1,0 0 1,0 0 0,0 0-1,0 1 1,0 0 0,0-1 0,0 1-1,0 0 1,0 1 0,1-1 0,-1 1-1,0 0 1,1 0 0,-1 0 0,1 0-1,0 0 1,0 1 0,0 0-1,0-1 1,0 1 0,1 0 0,-1 1-1,-3 5 1,-1-1 25,0 0 1,1 0-1,0 1 0,0 0 1,1 0-1,0 0 0,1 1 1,0-1-1,0 1 0,1 0 1,0 0-1,1 1 0,0-1 1,0 12-1,2-21-32,1 0 0,-1 0 0,0 0 0,1 0 0,-1 0 0,1 1 0,0-1 0,-1 0 0,1 0 0,0-1 0,-1 1 0,1 0 0,0 0 0,0 0 0,0 0 0,0-1 0,0 1 0,0 0 0,0-1 0,0 1 0,0-1 0,0 1 0,0-1 0,0 0 0,1 1 0,-1-1 0,0 0 0,0 0 0,0 0 0,1 0 0,-1 0 0,0 0 0,0 0 0,0 0 0,0 0 0,1-1 0,1 0 0,2 1 15,1-1 1,0-1 0,-1 1-1,1-1 1,-1 0-1,10-5 1,3-6 11,-1-2-1,0 1 1,-1-2-1,-1 0 1,-1-1-1,0 0 1,18-33-1,30-34 107,-73 118-1061,-6 2 884,-18 41 155,33-70-16,0-1 0,0 1 0,0-1 0,1 1-1,0 0 1,0-1 0,1 1 0,0 0 0,1 11 0,-1-18-82,1 1 0,0 0 0,-1 0 0,1 0 0,0-1 0,0 1-1,-1 0 1,1-1 0,0 1 0,0-1 0,0 1 0,0-1 0,0 1 0,0-1 0,0 1 0,0-1 0,0 0 0,0 0 0,0 1 0,0-1-1,0 0 1,0 0 0,0 0 0,0 0 0,0 0 0,0 0 0,0-1 0,1 1 0,32-8-38,-30 6-374,0 0 0,0-1 0,0 0 0,0 0 0,-1 0 0,1 0-1,-1-1 1,0 0 0,4-6 0,11-23-10637,-12 15-3478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601"/>
    </inkml:context>
    <inkml:brush xml:id="br0">
      <inkml:brushProperty name="width" value="0.025" units="cm"/>
      <inkml:brushProperty name="height" value="0.025" units="cm"/>
    </inkml:brush>
  </inkml:definitions>
  <inkml:trace contextRef="#ctx0" brushRef="#br0">19 1 13549,'0'0'15406,"1"10"-15251,-1 0-18,0 1 0,0 0 0,-1 0-1,-1 0 1,0 0 0,0-1 0,-5 13 0,6-22-95,0 1 1,1-1 0,-1 1-1,1-1 1,-1 0 0,1 1-1,-1-1 1,1 1 0,0-1-1,0 1 1,-1-1 0,1 1-1,0-1 1,1 1 0,-1 0-1,0-1 1,0 1 0,1-1-1,-1 0 1,1 3 0,0-4-20,0 1 1,0-1 0,0 0-1,0 1 1,0-1 0,-1 0 0,1 0-1,0 0 1,0 0 0,0 0-1,0 0 1,0 0 0,0 0-1,0 0 1,0 0 0,0 0-1,0 0 1,-1-1 0,1 1-1,0 0 1,0-1 0,0 1-1,1-1 1,12-7 124,0 0 1,21-17-1,-28 20-130,24-20-13,-22 17-40,1 0-1,0 0 0,0 1 1,0 0-1,1 1 1,0 0-1,0 1 0,23-8 1,-33 13 20,0 0 0,-1 0 1,1 0-1,0 0 0,-1 0 0,1 0 1,0 0-1,-1 0 0,1 0 0,0 0 1,-1 0-1,1 1 0,-1-1 1,1 0-1,0 0 0,-1 1 0,1-1 1,-1 0-1,1 1 0,0-1 0,-1 1 1,1-1-1,-1 0 0,0 1 1,1-1-1,-1 1 0,1-1 0,-1 1 1,0 0-1,1-1 0,-1 1 0,1 0 1,1 28-150,-15 31-89,12-56 179,-8 34-2184,10-14-3759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2.598"/>
    </inkml:context>
    <inkml:brush xml:id="br0">
      <inkml:brushProperty name="width" value="0.025" units="cm"/>
      <inkml:brushProperty name="height" value="0.025" units="cm"/>
    </inkml:brush>
  </inkml:definitions>
  <inkml:trace contextRef="#ctx0" brushRef="#br0">0 225 4805,'10'3'6810,"22"-2"-6809,-27-1 832,185-5 3197,4 1-3448,1275-97 2862,-889-1 645,-577 100-4402,-14 0-608,-30-2-2608,14 1-137,-29-3-6029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3.019"/>
    </inkml:context>
    <inkml:brush xml:id="br0">
      <inkml:brushProperty name="width" value="0.025" units="cm"/>
      <inkml:brushProperty name="height" value="0.025" units="cm"/>
    </inkml:brush>
  </inkml:definitions>
  <inkml:trace contextRef="#ctx0" brushRef="#br0">647 0 8680,'0'0'7447,"-9"2"-6529,-9 2-611,0 2-1,0 0 0,1 1 1,-25 13-1,-76 50 401,51-30 7,12-9 141,-90 55 1302,126-73-1817,1 1 1,0 1 0,1 0-1,0 1 1,-15 20-1,30-34-331,1 0 0,-1 0-1,0 0 1,1 0 0,-1 0 0,1 0 0,0 0-1,0 1 1,0-1 0,0 0 0,0 1 0,0-1-1,1 1 1,-1-1 0,1 1 0,0-1 0,0 1-1,0 0 1,0-1 0,1 5 0,0-5-4,0 0 0,0 0-1,0 0 1,1 0 0,-1 0 0,1-1 0,-1 1 0,1-1 0,0 1 0,0-1-1,-1 0 1,1 1 0,0-1 0,0 0 0,0 0 0,0 0 0,1-1 0,3 2 0,13 2 37,0 0 1,1-2-1,0 0 1,25-2-1,-30 0 29,332-3 338,-251-2-3240,154-31 0,-141 11-3373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650"/>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981"/>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9.342"/>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121"/>
    </inkml:context>
    <inkml:brush xml:id="br0">
      <inkml:brushProperty name="width" value="0.025" units="cm"/>
      <inkml:brushProperty name="height" value="0.025" units="cm"/>
    </inkml:brush>
  </inkml:definitions>
  <inkml:trace contextRef="#ctx0" brushRef="#br0">25 0 10954,'0'0'18578,"1"12"-17932,1 20-104,-2 1 1,-2 0 0,-9 57-1,-3 64-230,14-151-436,0 8 247,0 1 0,1 0 0,0-1 1,4 18-1,-4-26-201,0-1-1,0 1 0,0 0 1,1-1-1,-1 1 1,0-1-1,1 1 1,0-1-1,0 0 1,2 3-1,-3-4-210,1 0 0,0 1-1,0-1 1,-1 0-1,1 0 1,0 0 0,0 0-1,0-1 1,0 1-1,0-1 1,0 1 0,0-1-1,0 1 1,0-1 0,4 0-1,-3-5-5704,-8-18-167,-9 4 619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424"/>
    </inkml:context>
    <inkml:brush xml:id="br0">
      <inkml:brushProperty name="width" value="0.025" units="cm"/>
      <inkml:brushProperty name="height" value="0.025" units="cm"/>
    </inkml:brush>
  </inkml:definitions>
  <inkml:trace contextRef="#ctx0" brushRef="#br0">35 1 14990,'0'0'2872,"0"11"-1014,0 99 1903,-21 157 0,19-249-3410,-3 12 1070,-1 47-1,6-76-987,27-14 1467,-24 9-1975,25-33-4848,-27 35 4587,-1 0 0,1 0-1,0 0 1,-1 0 0,1 0 0,-1 0-1,1 0 1,-1 0 0,0 0 0,0 0-1,0-1 1,0 1 0,0 0-1,-1 0 1,1 0 0,-1 0 0,1 0-1,-1 0 1,0 0 0,-1-3 0,-11-12-6375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6.875"/>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640"/>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983"/>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340"/>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68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057"/>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840"/>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294"/>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979"/>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1.632"/>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770"/>
    </inkml:context>
    <inkml:brush xml:id="br0">
      <inkml:brushProperty name="width" value="0.025" units="cm"/>
      <inkml:brushProperty name="height" value="0.025" units="cm"/>
    </inkml:brush>
  </inkml:definitions>
  <inkml:trace contextRef="#ctx0" brushRef="#br0">1 98 16239,'0'0'10955,"79"-21"-9290,-30 12-768,7 1-609,3-4-256,-2 0-1057,-9-3-3715,-7-5-5029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4.890"/>
    </inkml:context>
    <inkml:brush xml:id="br0">
      <inkml:brushProperty name="width" value="0.025" units="cm"/>
      <inkml:brushProperty name="height" value="0.025" units="cm"/>
    </inkml:brush>
  </inkml:definitions>
  <inkml:trace contextRef="#ctx0" brushRef="#br0">1 1 15310,'0'0'14884,"2"5"-14521,1 10-227,1 0 1,-2 0-1,0 1 0,-1-1 1,0 0-1,-3 28 0,1 36 58,2-76-188,-1 0 1,1 0 0,-1 0 0,1-1 0,0 1 0,0 0-1,0-1 1,0 1 0,1-1 0,-1 1 0,1-1-1,2 4 1,8 7-2418,-2-1-3365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220"/>
    </inkml:context>
    <inkml:brush xml:id="br0">
      <inkml:brushProperty name="width" value="0.025" units="cm"/>
      <inkml:brushProperty name="height" value="0.025" units="cm"/>
    </inkml:brush>
  </inkml:definitions>
  <inkml:trace contextRef="#ctx0" brushRef="#br0">1 82 15407,'0'0'9224,"75"19"-6629,-18-22-609,10-12-1122,5 0-543,1-1-257,-8 0-32,-8 1-128,-11 5-545,-13 5-1153,-6 1-1312,-11 3-802,-10 0-1890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608"/>
    </inkml:context>
    <inkml:brush xml:id="br0">
      <inkml:brushProperty name="width" value="0.025" units="cm"/>
      <inkml:brushProperty name="height" value="0.025" units="cm"/>
    </inkml:brush>
  </inkml:definitions>
  <inkml:trace contextRef="#ctx0" brushRef="#br0">3 1 14189,'0'0'12391,"0"12"-10768,-1 13-822,0 72 761,1-91-1506,0 0-1,1 0 0,0 0 0,0 0 0,1 0 0,-1 0 0,1 0 0,0 0 0,1 0 1,0-1-1,0 1 0,6 8 0,-7-12-23,0 0-1,0-1 1,1 0-1,-1 1 1,0-1 0,0 0-1,1 0 1,-1-1-1,1 1 1,-1 0 0,1-1-1,-1 1 1,1-1-1,-1 0 1,1 0 0,0 0-1,-1 0 1,1 0-1,-1-1 1,1 1 0,-1-1-1,1 1 1,-1-1-1,3-1 1,4-2 84,-1 1-1,1-1 1,-1-1 0,0 0-1,10-7 1,12-14-116,0-1 0,37-46 0,-67 73 0,0 0 0,0-1 0,0 1 0,1 0 0,-1-1 0,0 1 0,0 0 0,1-1 0,-1 1 0,0 0 0,1-1 0,-1 1 0,0 0 0,1 0 0,-1 0 0,1-1 0,-1 1 0,0 0 0,1 0 0,-1 0 0,1 0 0,-1 0 0,0 0 0,1 0 0,-1-1 0,1 1 0,-1 1 0,1-1 0,-1 0 0,0 0 0,1 0 0,-1 0 0,1 0 0,-1 0 0,0 0 0,1 0 0,-1 1 0,1-1 0,-1 0 0,0 0 0,1 1 0,-1-1 0,0 0 0,1 0 0,-1 1 0,0-1 0,0 0 0,1 1 0,-1-1 0,0 1 0,0-1 0,0 0 0,1 1 0,-1-1 0,0 0 0,0 1 0,0-1 0,0 1 0,0-1 0,0 1 0,0-1 0,0 0 0,0 1 0,0 0 0,7 43 0,-4-18 0,-2-23-120,0 0 0,0 0 0,0 0 0,1 0 0,-1 0 0,1-1 0,-1 1 0,1 0 0,0-1 0,0 1 0,0-1 0,1 0 0,-1 1 0,0-1 0,5 3 0,-4-4-361,0 1 0,0-1 0,-1 0 0,1 0 0,0 0 0,0 0 1,0-1-1,0 1 0,1-1 0,-1 0 0,0 0 0,0 0 0,0 0 1,0 0-1,0-1 0,5-1 0,13-6-16073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467"/>
    </inkml:context>
    <inkml:brush xml:id="br0">
      <inkml:brushProperty name="width" value="0.025" units="cm"/>
      <inkml:brushProperty name="height" value="0.025" units="cm"/>
    </inkml:brush>
  </inkml:definitions>
  <inkml:trace contextRef="#ctx0" brushRef="#br0">0 73 9673,'0'0'17126,"10"1"-15888,72 0 374,111-13-1,-141 5-4303,82-22-1,-128 28 1960,-3 0 162,-1 1 0,1-1 0,-1 0 0,1 1-1,-1-1 1,1 0 0,-1-1 0,0 1 0,0 0 0,1-1 0,-1 1 0,3-4 0,-3-4-6065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841"/>
    </inkml:context>
    <inkml:brush xml:id="br0">
      <inkml:brushProperty name="width" value="0.025" units="cm"/>
      <inkml:brushProperty name="height" value="0.025" units="cm"/>
    </inkml:brush>
  </inkml:definitions>
  <inkml:trace contextRef="#ctx0" brushRef="#br0">0 1 12172,'0'0'10660,"14"4"-8866,14 2-837,0 0 0,0-2 0,50 1 0,-59-5-628,-10-1-224,0 0 1,0 1-1,0 0 1,-1 1-1,1 0 1,0 0-1,-1 1 1,1 0-1,-1 1 1,13 5-1,-20-7-96,0 0 1,0 0-1,1 0 0,-1 0 1,0 0-1,0 1 0,0-1 1,-1 0-1,1 1 1,0-1-1,0 0 0,-1 1 1,1-1-1,-1 1 0,1-1 1,-1 1-1,0-1 0,0 1 1,1-1-1,-1 1 0,0 0 1,0-1-1,-1 1 1,1-1-1,0 1 0,0-1 1,-1 1-1,1-1 0,-1 1 1,1-1-1,-1 1 0,0-1 1,0 0-1,1 1 0,-3 1 1,-2 6 95,-1-1 1,0 0 0,0-1-1,-9 9 1,-12 8 357,-35 24 0,39-31-118,0 1-1,-37 39 0,59-56-344,0-1 0,1 1 0,-1-1 0,1 1 0,-1-1 0,1 1 0,0-1 0,-1 1 0,1-1 0,-1 1 0,1 0 0,0-1 0,0 1 0,-1 0 0,1-1 0,0 1 0,0 0 0,0-1 0,0 1 0,0 0 0,0-1 0,0 1 0,0 0 0,0-1 0,0 1 0,0 0 0,0 0 0,0-1 0,1 1 0,-1 1 0,1-1 0,0 0 0,1-1 0,-1 1 0,0 0 0,0 0 0,1 0 0,-1-1 0,1 1 0,-1-1 0,0 1 0,1-1 0,-1 0 0,1 1 0,1-1 0,65 1 0,-53-1 0,135-2-1787,-93-1-696,-1-2 0,59-13 1,-76 7-6700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461"/>
    </inkml:context>
    <inkml:brush xml:id="br0">
      <inkml:brushProperty name="width" value="0.025" units="cm"/>
      <inkml:brushProperty name="height" value="0.025" units="cm"/>
    </inkml:brush>
  </inkml:definitions>
  <inkml:trace contextRef="#ctx0" brushRef="#br0">293 1 17360,'0'0'10645,"-9"11"-10042,-39 48-168,-169 220 951,217-278-1487,0-1 0,0 0-1,0 0 1,-1 1 0,1-1 0,0 0 0,0 0 0,0 0 0,0 1 0,0-1 0,0 0 0,0 0 0,0 0-1,0 1 1,0-1 0,-1 0 0,1 0 0,0 0 0,0 0 0,0 1 0,0-1 0,-1 0 0,1 0-1,0 0 1,0 0 0,0 0 0,0 0 0,-1 0 0,1 0 0,0 1 0,0-1 0,-1 0 0,1 0-1,0 0 1,0 0 0,0 0 0,-1 0 0,1 0 0,0 0 0,0 0 0,0 0 0,-1 0 0,1-1 0,0 1-1,0 0 1,-1 0 0,1 0 0,0 0 0,0 0 0,0 0 0,0 0 0,-1 0 0,1-1 0,0 1-1,0 0 1,0 0 0,0 0 0,0 0 0,-1-1 0,1 1 0,0 0 0,0 0 0,0 0 0,0-1-1,-3-16-6352,2 13 4628,-4-20-11541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802"/>
    </inkml:context>
    <inkml:brush xml:id="br0">
      <inkml:brushProperty name="width" value="0.025" units="cm"/>
      <inkml:brushProperty name="height" value="0.025" units="cm"/>
    </inkml:brush>
  </inkml:definitions>
  <inkml:trace contextRef="#ctx0" brushRef="#br0">1 1 15054,'0'0'11819,"59"38"-10057,-32-18-577,3 0-512,3-2-449,1-3-160,1-1-64,-2-5-1473,-2-5-2467,-4-4-3235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302"/>
    </inkml:context>
    <inkml:brush xml:id="br0">
      <inkml:brushProperty name="width" value="0.025" units="cm"/>
      <inkml:brushProperty name="height" value="0.025" units="cm"/>
    </inkml:brush>
  </inkml:definitions>
  <inkml:trace contextRef="#ctx0" brushRef="#br0">1 43 1153,'0'0'25272,"72"-2"-23670,-40 2-738,4 0-511,7-6-257,-1-3-673,-1-1-3523,-5-5-3619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996"/>
    </inkml:context>
    <inkml:brush xml:id="br0">
      <inkml:brushProperty name="width" value="0.025" units="cm"/>
      <inkml:brushProperty name="height" value="0.025" units="cm"/>
    </inkml:brush>
  </inkml:definitions>
  <inkml:trace contextRef="#ctx0" brushRef="#br0">10 1 14478,'0'0'12588,"-9"55"-12396,9-38-96,0-3-64,0-3-96,2-1-1313,2-8-1378,-1-2-1473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369"/>
    </inkml:context>
    <inkml:brush xml:id="br0">
      <inkml:brushProperty name="width" value="0.025" units="cm"/>
      <inkml:brushProperty name="height" value="0.025" units="cm"/>
    </inkml:brush>
  </inkml:definitions>
  <inkml:trace contextRef="#ctx0" brushRef="#br0">0 0 20339,'0'0'5093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6.596"/>
    </inkml:context>
    <inkml:brush xml:id="br0">
      <inkml:brushProperty name="width" value="0.025" units="cm"/>
      <inkml:brushProperty name="height" value="0.025" units="cm"/>
    </inkml:brush>
  </inkml:definitions>
  <inkml:trace contextRef="#ctx0" brushRef="#br0">113 0 14318,'0'0'2060,"1"9"-1681,2 10-163,-1 1 0,-1 0-1,0 0 1,-2 0 0,-4 31 0,-28 111 1241,7-41-589,-2 87-180,8 0 1,13 336 0,16-401-443,7-2 1,6 0-1,7-1 1,74 223 0,-87-308-3025,-9-21-1849,-6-10-4085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697"/>
    </inkml:context>
    <inkml:brush xml:id="br0">
      <inkml:brushProperty name="width" value="0.025" units="cm"/>
      <inkml:brushProperty name="height" value="0.025" units="cm"/>
    </inkml:brush>
  </inkml:definitions>
  <inkml:trace contextRef="#ctx0" brushRef="#br0">269 1 18738,'0'0'9411,"-11"13"-8701,-69 85-90,-91 114-1400,171-211 888,-4 4-1859,1-12-7822,3-11-799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071"/>
    </inkml:context>
    <inkml:brush xml:id="br0">
      <inkml:brushProperty name="width" value="0.025" units="cm"/>
      <inkml:brushProperty name="height" value="0.025" units="cm"/>
    </inkml:brush>
  </inkml:definitions>
  <inkml:trace contextRef="#ctx0" brushRef="#br0">1 1 16207,'0'0'8488,"15"58"-6758,7-36-289,6-3-832,2 2-417,5-4-96,-1-6-1057,1-2-2178,-6-4-1889,-5-2-4870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414"/>
    </inkml:context>
    <inkml:brush xml:id="br0">
      <inkml:brushProperty name="width" value="0.025" units="cm"/>
      <inkml:brushProperty name="height" value="0.025" units="cm"/>
    </inkml:brush>
  </inkml:definitions>
  <inkml:trace contextRef="#ctx0" brushRef="#br0">0 60 13100,'0'0'12684,"58"-18"-11082,-26 17-513,8-1-801,4-1-192,4 0-64,1-2-576,-3-1-1730,-8-4-1698,-5-1-3523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945"/>
    </inkml:context>
    <inkml:brush xml:id="br0">
      <inkml:brushProperty name="width" value="0.025" units="cm"/>
      <inkml:brushProperty name="height" value="0.025" units="cm"/>
    </inkml:brush>
  </inkml:definitions>
  <inkml:trace contextRef="#ctx0" brushRef="#br0">1 0 15182,'0'0'10763,"39"56"-8746,-26-24-607,1 2-513,-2 5-225,-1 1-255,-1 3-193,-4-1-96,-1-5-192,-4-2-737,-1-3-736,0-7-1891,0-10-2561,0-7-5446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2.693"/>
    </inkml:context>
    <inkml:brush xml:id="br0">
      <inkml:brushProperty name="width" value="0.025" units="cm"/>
      <inkml:brushProperty name="height" value="0.025" units="cm"/>
    </inkml:brush>
  </inkml:definitions>
  <inkml:trace contextRef="#ctx0" brushRef="#br0">0 1 16528,'0'0'9000,"47"75"-7366,-37-32-449,0 7-448,-1 4-321,-1 5-288,1 2-96,0-5-993,-2-2-1569,1-6-2563,4-10-5317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270"/>
    </inkml:context>
    <inkml:brush xml:id="br0">
      <inkml:brushProperty name="width" value="0.025" units="cm"/>
      <inkml:brushProperty name="height" value="0.025" units="cm"/>
    </inkml:brush>
  </inkml:definitions>
  <inkml:trace contextRef="#ctx0" brushRef="#br0">1 1 15567,'0'0'10281,"21"60"-9960,-14-42-257,-2-1-128,3-3-1121,-3 0-1025,-2-9-545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613"/>
    </inkml:context>
    <inkml:brush xml:id="br0">
      <inkml:brushProperty name="width" value="0.025" units="cm"/>
      <inkml:brushProperty name="height" value="0.025" units="cm"/>
    </inkml:brush>
  </inkml:definitions>
  <inkml:trace contextRef="#ctx0" brushRef="#br0">0 0 18481,'0'0'7047,"34"9"-10602,-17-9-1474,-2 0-6246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985"/>
    </inkml:context>
    <inkml:brush xml:id="br0">
      <inkml:brushProperty name="width" value="0.025" units="cm"/>
      <inkml:brushProperty name="height" value="0.025" units="cm"/>
    </inkml:brush>
  </inkml:definitions>
  <inkml:trace contextRef="#ctx0" brushRef="#br0">0 36 10954,'0'0'15503,"61"-4"-16240,-45-6-1825,0-2-1506,-9 2-1890</inkml:trace>
  <inkml:trace contextRef="#ctx0" brushRef="#br0" timeOffset="1">2 95 13004,'0'0'9193,"67"-2"-11147,-46-10-2146,0-1-3651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327"/>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701"/>
    </inkml:context>
    <inkml:brush xml:id="br0">
      <inkml:brushProperty name="width" value="0.025" units="cm"/>
      <inkml:brushProperty name="height" value="0.025" units="cm"/>
    </inkml:brush>
  </inkml:definitions>
  <inkml:trace contextRef="#ctx0" brushRef="#br0">0 1 12780,'0'0'12129,"5"9"-11360,17 31-401,-21-38-344,0-1-1,0 1 1,0 0 0,1-1-1,-1 0 1,0 1 0,1-1-1,-1 0 1,1 0 0,-1 1-1,1-1 1,-1 0 0,1-1 0,0 1-1,-1 0 1,1 0 0,0-1-1,0 1 1,0-1 0,0 0-1,-1 1 1,1-1 0,0 0-1,0 0 1,0 0 0,0 0-1,0 0 1,0-1 0,-1 1-1,1-1 1,0 1 0,0-1-1,1 0 1,3-2 64,0 0 0,0 0 0,0-1-1,-1 0 1,1 0 0,7-8 0,12-6-53,-24 18-40,-1-1 1,1 1-1,-1 0 1,0 0-1,1 0 0,-1 0 1,1 0-1,-1 0 1,1 0-1,-1 0 1,1 0-1,-1 0 1,1 0-1,-1 0 1,1 0-1,-1 0 0,0 0 1,1 0-1,-1 1 1,1-1-1,-1 0 1,1 0-1,-1 1 1,0-1-1,1 0 1,-1 0-1,0 1 0,1-1 1,-1 0-1,1 1 1,1 4 28,-1 0 1,0 0-1,1 0 1,-1 0-1,-1 0 0,1 0 1,-1 0-1,0 5 1,0-6 32,1 14 63,-2-6-153,1 1 0,1-1 0,0 1 0,1-1 0,1 0 0,0 0 0,0 0 1,10 22-1,-1-21-3074,0-9-3054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300"/>
    </inkml:context>
    <inkml:brush xml:id="br0">
      <inkml:brushProperty name="width" value="0.025" units="cm"/>
      <inkml:brushProperty name="height" value="0.025" units="cm"/>
    </inkml:brush>
  </inkml:definitions>
  <inkml:trace contextRef="#ctx0" brushRef="#br0">0 0 8872,'0'0'1436,"15"1"-987,519 50 5262,139 11-5278,913-34 1464,-698-26 1337,-257 9-2079,929 10 754,-635-7-897,-529-1-7090,-351-12 1252,-4-1-1762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766"/>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8.696"/>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050"/>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609"/>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950"/>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293"/>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94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320"/>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666"/>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024"/>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692"/>
    </inkml:context>
    <inkml:brush xml:id="br0">
      <inkml:brushProperty name="width" value="0.025" units="cm"/>
      <inkml:brushProperty name="height" value="0.025" units="cm"/>
    </inkml:brush>
  </inkml:definitions>
  <inkml:trace contextRef="#ctx0" brushRef="#br0">1 25 3940,'0'0'11290,"9"-3"-9160,13-3-1655,0 1 0,0 1 0,0 1 0,0 1 0,0 1-1,1 1 1,-1 1 0,43 6 0,-23 1-294,0 1-1,0 2 1,77 32 0,-103-36-177,-1 0 0,0 1 0,0 1 0,-1 0 0,0 1 0,-1 1 0,19 18 0,-29-26 22,-1 0 0,1 0 0,-1 0 0,0 0 0,0 0 1,0 1-1,0-1 0,-1 1 0,1-1 0,-1 1 0,0-1 0,0 1 0,0 0 0,-1 0 0,1-1 0,-1 1 0,0 0 0,0 0 0,0 0 0,0-1 0,-1 1 0,1 0 0,-1 0 0,0-1 0,-1 1 0,1 0 0,0-1 0,-1 0 0,0 1 0,0-1 0,0 0 0,0 0 0,0 0 0,-1 0 0,1 0 0,-1 0 0,0-1 0,0 1 0,-4 2 0,-32 25 418,-2-1 1,0-2-1,-2-2 0,-59 25 1,-19 13-927,108-56-411,-1 1-877,3-5-4994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368"/>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72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3.366"/>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09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623"/>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951"/>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311"/>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636"/>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965"/>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3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8.500"/>
    </inkml:context>
    <inkml:brush xml:id="br0">
      <inkml:brushProperty name="width" value="0.025" units="cm"/>
      <inkml:brushProperty name="height" value="0.025" units="cm"/>
    </inkml:brush>
  </inkml:definitions>
  <inkml:trace contextRef="#ctx0" brushRef="#br0">83 788 15919,'-9'5'1265,"3"-2"-942,1-1-51,-1 0 1,1 0-1,-1 1 1,1 0-1,0 0 1,0 0-1,1 1 1,-1 0-1,1 0 1,-1 0-1,1 0 1,-4 7-1,23-14 769,9-13-450,0-2-1,0 0 0,-2-2 1,-1 0-1,20-24 1,8-6-183,514-573 109,-540 594-463,-23 29-53,0 0-1,0 0 1,0 0 0,0-1-1,1 1 1,-1 0 0,0 0 0,0 0-1,0-1 1,0 1 0,0 0 0,0 0-1,0 0 1,1 0 0,-1-1 0,0 1-1,0 0 1,0 0 0,0 0-1,1 0 1,-1 0 0,0 0 0,0 0-1,0-1 1,0 1 0,1 0 0,-1 0-1,0 0 1,0 0 0,1 0-1,-1 0 1,0 0 0,0 0 0,0 0-1,1 0 1,-1 0 0,0 0 0,0 0-1,0 0 1,1 0 0,-1 1 0,0-1-1,0 0 1,0 0 0,1 0-1,-1 0 1,0 0 0,0 0 0,0 0-1,0 1 1,0-1 0,1 0 0,-1 0-1,0 0 1,0 0 0,0 1-1,0-1 1,0 0 0,0 0 0,0 0-1,1 0 1,-1 1 0,0-1 0,-1 17-74,1-16 61,-18 119-35,-5 39 415,21-131-342,1 0 1,2 0-1,0 0 0,10 46 1,-8-62-136,0 0 1,1 0-1,1-1 0,0 1 1,0-1-1,1 0 1,1-1-1,-1 0 1,2 0-1,0 0 1,0-1-1,0 0 0,11 9 1,-6-8-633,0-1 0,0 1 0,1-2 0,17 8 0,66 20-5494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666"/>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7.038"/>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407"/>
    </inkml:context>
    <inkml:brush xml:id="br0">
      <inkml:brushProperty name="width" value="0.025" units="cm"/>
      <inkml:brushProperty name="height" value="0.025" units="cm"/>
    </inkml:brush>
  </inkml:definitions>
  <inkml:trace contextRef="#ctx0" brushRef="#br0">52 0 10346,'0'0'1238,"-7"9"284,2-5-1309,1 1 0,0 0 1,0 1-1,0-1 0,1 1 0,0-1 1,0 1-1,0 0 0,1 0 1,0 0-1,0 1 0,0-1 0,1 0 1,0 1-1,0-1 0,1 1 1,0 0-1,0-1 0,0 1 0,3 11 1,0-7-56,1-1 0,1 1 0,-1-1-1,2 1 1,-1-2 0,1 1 0,1 0 0,0-1 0,0-1 0,1 1 0,0-1 0,0 0 0,1-1 0,0 0 0,0 0 0,12 6 0,1-1-29,0 0 0,0-2 0,1 0-1,0-2 1,1 0 0,36 6 0,8-5-46,0-2-1,0-4 1,1-2 0,-1-4-1,1-2 1,79-17 0,396-122-126,-208 47-41,-229 71 104,126-14-1,-105 27 503,0 5-1,174 11 0,-279-1-365,-1 0 0,1 1 0,-1 1-1,0 2 1,0 0 0,-1 1 0,0 1 0,0 1-1,0 1 1,20 14 0,-37-21-99,-1 0 0,1 1-1,-1 0 1,0 0 0,-1 0 0,1 0-1,-1 0 1,3 8 0,-1 12-1344,-4-24 1051,0 1-1,-1 0 0,1 0 1,0-1-1,0 1 1,-1 0-1,1-1 0,-1 1 1,1 0-1,-1-1 1,1 1-1,-1-1 0,1 1 1,-1-1-1,1 1 0,-1-1 1,1 1-1,-1-1 1,0 1-1,1-1 0,-1 0 1,0 1-1,0-1 1,1 0-1,-1 0 0,-1 1 1,-6-1-6779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779"/>
    </inkml:context>
    <inkml:brush xml:id="br0">
      <inkml:brushProperty name="width" value="0.025" units="cm"/>
      <inkml:brushProperty name="height" value="0.025" units="cm"/>
    </inkml:brush>
  </inkml:definitions>
  <inkml:trace contextRef="#ctx0" brushRef="#br0">1 440 16400,'0'0'4489,"14"-7"-3966,170-82 1009,376-123 0,-525 201-1520,0 1 0,1 2-1,0 2 1,1 1-1,51 0 1,-83 5 8,-1 0-1,1 0 1,-1 1 0,0-1-1,1 1 1,-1 1 0,0-1-1,1 0 1,-1 1 0,0 0-1,0 0 1,0 0 0,0 0-1,-1 1 1,7 5 0,-4-1 258,0 0 0,-1 1 0,0-1 0,0 1 1,6 15-1,16 25 1688,-22-42-1832,0 0 0,1 0 0,0-1-1,0 0 1,0 0 0,0-1 0,1 1-1,0-1 1,0-1 0,0 1 0,0-1-1,1 0 1,-1-1 0,1 0 0,-1 0-1,1-1 1,15 2 0,10-1 487,0-2 0,62-6 0,-61 1-681,0 0 0,0-3 0,49-16 0,-64 16-102,1 0-1,-1 0 1,-1-2 0,1-1 0,-2 0 0,1-1 0,14-14 0,-25 20-520,-1 0 0,-1-1-1,1 0 1,-1 1 0,8-15 0,2-22-6036,-11-12-8512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354"/>
    </inkml:context>
    <inkml:brush xml:id="br0">
      <inkml:brushProperty name="width" value="0.025" units="cm"/>
      <inkml:brushProperty name="height" value="0.025" units="cm"/>
    </inkml:brush>
  </inkml:definitions>
  <inkml:trace contextRef="#ctx0" brushRef="#br0">0 277 16271,'0'0'4848,"13"4"-3455,-7-2-1203,-2-1-40,1 1-1,-1-1 1,1 1-1,0-1 1,0 0-1,0-1 1,-1 1 0,1-1-1,0 0 1,0 0-1,0-1 1,0 0 0,0 1-1,-1-2 1,1 1-1,0 0 1,-1-1-1,1 0 1,4-3 0,7-5 180,-1-1 1,0-1-1,-1 0 1,0-1-1,-1 0 1,16-22-1,-22 26-199,-1 1 0,0-2 0,-1 1 0,1 0 0,-2-1-1,0 0 1,0 0 0,-1-1 0,0 1 0,0-1-1,-1 1 1,0-17 0,-1 26-128,-1 0 0,0 0 0,0 0 0,0 0 0,0 1 1,0-1-1,0 0 0,0 0 0,0 0 0,0 0 0,0 0 0,0 1 0,-1-1 0,1 0 0,0 0 0,-1 0 0,1 1 0,0-1 0,-1 0 1,1 0-1,-1 1 0,1-1 0,-1 0 0,0 1 0,1-1 0,-1 1 0,0-1 0,1 0 0,-1 1 0,0 0 0,1-1 0,-1 1 0,0-1 1,0 1-1,0 0 0,0 0 0,1-1 0,-1 1 0,0 0 0,0 0 0,0 0 0,0 0 0,0 0 0,1 0 0,-1 0 0,0 0 0,0 0 0,0 1 1,0-1-1,1 0 0,-1 0 0,0 1 0,0-1 0,0 1 0,1-1 0,-1 0 0,0 1 0,1 0 0,-1-1 0,0 1 0,0 0 0,-5 3-31,0 0 1,1 0-1,-1 1 0,1 0 0,0 0 0,-6 8 0,-1 6 2,2-1 1,1 1-1,-11 28 1,17-38 15,0 0-1,0 0 1,1 0 0,0 0 0,1 0 0,0 1 0,1-1 0,-1 0-1,2 0 1,1 12 0,-2-19 7,1-1 1,0 1-1,0-1 0,0 1 0,0-1 1,0 0-1,0 1 0,0-1 0,0 0 0,0 0 1,1 0-1,-1 0 0,0 0 0,1 0 1,-1 0-1,1-1 0,-1 1 0,1 0 1,-1-1-1,1 1 0,0-1 0,-1 0 0,1 1 1,0-1-1,-1 0 0,1 0 0,0 0 1,-1 0-1,3-1 0,52-7 124,22-23-44,-67 25-77,0 0 0,1 1-1,0 1 1,0-1 0,1 2-1,-1 0 1,1 0 0,-1 1 0,25-1-1,-36 4-2,1-1 0,-1 1-1,1 0 1,-1-1 0,0 1-1,0 0 1,1 0 0,-1 0-1,0 0 1,0 0 0,0 0 0,0 0-1,0 1 1,0-1 0,0 0-1,-1 0 1,1 1 0,0-1-1,-1 1 1,1-1 0,-1 0-1,1 1 1,-1-1 0,0 1-1,0-1 1,1 1 0,-1-1-1,-1 3 1,2 55 127,-2-44-61,0 7 27,0-16-15,0 0-1,1-1 0,-1 1 0,2 0 0,-1 0 1,1 0-1,-1-1 0,3 8 0,-2-13-42,-1 1-1,1-1 0,-1 0 1,1 1-1,-1-1 0,1 0 1,-1 1-1,1-1 1,0 0-1,-1 0 0,1 1 1,0-1-1,-1 0 0,1 0 1,-1 0-1,1 0 1,0 0-1,-1 0 0,1 0 1,0 0-1,-1 0 1,1 0-1,0 0 0,-1-1 1,1 1-1,0 0 0,-1 0 1,1-1-1,-1 1 1,1 0-1,-1-1 0,1 1 1,0 0-1,-1-1 0,0 1 1,1-1-1,-1 1 1,1-1-1,-1 1 0,1-2 1,18-21 998,-10 4-1030,-2 0 0,0 0 0,-1 0 0,-1-1 0,-1 0 0,-1 0 0,0-1 0,-2 1 0,-1-40 0,2 59 0,0 0 0,1 0 0,-1 0 0,0 1 0,1-1 0,-1 1 0,1-1 0,-1 1 0,1 0 0,-1 0 0,1 0 0,0 0 0,2 1 0,-3-1 0,27-1 0,-18 0 0,-1 0 0,0 1 0,1 1 0,-1-1 0,15 4 0,-23-3 0,0-1 0,0 1 0,0 0 0,0 0 0,0 0 0,-1 0 0,1 0 0,0 0 0,0 0 0,-1 1 0,1-1 0,0 1 0,-1-1 0,0 1 0,1-1 0,-1 1 0,0 0 0,0 0 0,0 0 0,0 0 0,0 0 0,0 0 0,-1 0 0,1 0 0,0 0 0,-1 0 0,0 0 0,0 0 0,1 0 0,-1 0 0,-1 3 0,1 65 0,0-70 0,0 0 0,0 0 0,0 1 0,0-1 0,0 0 0,0 0 0,0 1 0,1-1 0,-1 0 0,0 0 0,0 1 0,0-1 0,0 0 0,0 0 0,0 0 0,0 1 0,1-1 0,-1 0 0,0 0 0,0 0 0,0 1 0,1-1 0,-1 0 0,0 0 0,0 0 0,0 0 0,1 0 0,-1 1 0,0-1 0,0 0 0,1 0 0,-1 0 0,0 0 0,0 0 0,1 0 0,-1 0 0,0 0 0,0 0 0,1 0 0,-1 0 0,0 0 0,0 0 0,1 0 0,-1 0 0,0 0 0,0 0 0,1 0 0,-1-1 0,0 1 0,0 0 0,0 0 0,1 0 0,9-6 0,4-6 0,-2 0 0,1-1 0,-2-1 0,0 1 0,15-26 0,-23 41-11,-3 10-15,-3 14-44,1-16 56,-1 0 0,2 0 0,0 1 0,0 14 0,1-24 18,0 1 0,0-1 0,0 1 0,0 0 0,0-1-1,1 1 1,-1-1 0,0 1 0,1-1 0,-1 1 0,1-1 0,0 0 0,-1 1 0,1-1 0,0 0 0,0 1 0,0-1 0,0 0 0,0 0 0,0 0 0,0 0 0,0 0 0,1 0 0,-1 0 0,0 0 0,1 0 0,-1-1 0,0 1 0,1-1 0,-1 1 0,1-1 0,-1 1-1,1-1 1,-1 0 0,1 1 0,-1-1 0,3 0 0,5-1-1,0-1 0,0 1 0,0-2-1,0 1 1,-1-1 0,1 0 0,-1-1 0,0 0-1,1 0 1,-2-1 0,12-9 0,-12 9-4,0 0 1,-1 0-1,0-1 1,0 1-1,0-1 1,-1-1-1,0 1 1,0-1-1,0 0 1,-1 0-1,0-1 1,-1 1-1,3-9 1,-5 14 0,-1 0 0,0 0 0,0 0 0,0 0 0,-1 0 0,1 0 0,0 0 0,-1 0 0,1 0 0,-1 0 0,0 0 0,0 0 0,1 0 0,-1 1 0,-1-1 0,1 0 0,0 0 0,0 1 0,-1-1 0,1 1 0,0-1 0,-1 1 0,0 0 0,-2-3 0,-1 1 0,0 0 0,1 0 0,-1 1 0,0-1 0,0 1 0,0 0 0,-11-3 0,16 6-13,-1-1-1,1 0 1,0 0-1,0 0 1,0 0-1,-1 0 1,1 0 0,0 0-1,0 0 1,0 0-1,0 1 1,-1-1-1,1 0 1,0 0-1,0 0 1,0 0 0,0 1-1,0-1 1,0 0-1,-1 0 1,1 0-1,0 1 1,0-1 0,0 0-1,0 0 1,0 0-1,0 1 1,0-1-1,0 0 1,0 0-1,0 0 1,0 1 0,0-1-1,0 0 1,0 0-1,0 0 1,0 1-1,0-1 1,0 0 0,1 0-1,-1 0 1,0 1-1,0-1 1,0 0-1,0 0 1,0 0-1,0 0 1,1 1 0,-1-1-1,0 0 1,0 0-1,0 0 1,0 0-1,1 0 1,-1 0 0,0 1-1,0-1 1,1 0-1,6 11-2332,-2-7 786,0 0 0,0-1 0,0 0 0,0 1 0,1-2 0,0 1 0,-1-1 0,10 3 0,7 0-6917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774"/>
    </inkml:context>
    <inkml:brush xml:id="br0">
      <inkml:brushProperty name="width" value="0.025" units="cm"/>
      <inkml:brushProperty name="height" value="0.025" units="cm"/>
    </inkml:brush>
  </inkml:definitions>
  <inkml:trace contextRef="#ctx0" brushRef="#br0">154 63 11211,'0'0'11616,"-8"-5"-9385,4 2-2106,-33-22 2195,36 24-2246,-1 0 1,1 0-1,-1 0 1,0 1-1,0-1 1,1 1 0,-1-1-1,0 1 1,0 0-1,1 0 1,-1-1-1,0 1 1,0 1-1,0-1 1,0 0 0,1 0-1,-1 1 1,0-1-1,0 1 1,1-1-1,-1 1 1,0 0 0,1 0-1,-1-1 1,-2 3-1,-2 3 25,1-1 0,-1 1 1,1 0-1,1 0 0,-1 1 0,1 0 0,0-1 0,1 1 0,0 0 1,0 1-1,0-1 0,1 0 0,-2 11 0,4-17-95,0-1 0,0 1 0,0 0 0,0-1 0,0 1 0,0-1 1,0 1-1,1-1 0,-1 1 0,0 0 0,0-1 0,0 1 0,1-1 0,-1 1 0,0-1 0,1 1 0,-1-1 0,0 0 0,1 1 0,-1-1 0,1 1 0,-1-1 0,1 0 0,-1 1 0,0-1 1,1 0-1,-1 1 0,1-1 0,0 0 0,-1 0 0,1 0 0,-1 0 0,2 1 0,26-1 164,27-16 33,-3-15-525,-41 23 209,0 1 0,0 1 0,1 0 0,-1 0 0,1 1 0,1 0 0,16-3 0,-28 8 110,0 0 0,0 0 0,-1 0 0,1 0 0,0 1 0,-1-1 0,1 0 0,0 1 0,-1-1 0,1 0-1,-1 1 1,1-1 0,0 1 0,-1-1 0,1 1 0,-1-1 0,1 1 0,-1-1 0,0 1 0,1 0-1,-1-1 1,0 1 0,1-1 0,-1 1 0,0 0 0,0 0 0,1-1 0,-1 1 0,0 0 0,0-1 0,0 1-1,0 0 1,0 0 0,0-1 0,0 2 0,0 35 99,-1-27-53,-4 64 189,25-95 272,27-46-2818,1-4-6974,-27 39 2163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617"/>
    </inkml:context>
    <inkml:brush xml:id="br0">
      <inkml:brushProperty name="width" value="0.025" units="cm"/>
      <inkml:brushProperty name="height" value="0.025" units="cm"/>
    </inkml:brush>
  </inkml:definitions>
  <inkml:trace contextRef="#ctx0" brushRef="#br0">76 0 11627,'0'0'5776,"-9"13"-3075,0 2-1869,0-1 0,1 2-1,1-1 1,0 1-1,1 0 1,1 0 0,0 1-1,-5 33 1,10 138 502,0-187-1520,2-17-1993,8-49-660,-6-1 4349,-6 83 694,1-15-2187,1 0 0,0-1 0,-1 1 0,1-1 0,0 1 0,0 0-1,0-1 1,0 1 0,0 0 0,0-1 0,0 1 0,0 0 0,1-1 0,-1 1 0,1-1 0,-1 1-1,1 0 1,0-1 0,0 1 0,-1-1 0,1 0 0,0 1 0,0-1 0,0 0 0,1 1 0,-1-1-1,0 0 1,0 0 0,1 0 0,-1 0 0,0 0 0,1-1 0,-1 1 0,1 0 0,-1 0 0,3 0 0,2 1 4,0 0-1,0 0 1,1 0 0,-1 0 0,1-1 0,-1 0 0,1-1 0,0 1 0,-1-1 0,1-1 0,-1 1 0,1-1 0,0 0 0,8-3 0,3-2 89,-1-2 0,-1 1 0,28-18 0,32-16 684,-76 41-768,1-1 1,-1 1 0,1-1 0,0 1 0,-1-1-1,1 1 1,0 0 0,0-1 0,-1 1 0,1 0-1,0 0 1,0-1 0,-1 1 0,1 0 0,0 0-1,0 0 1,0 0 0,-1 0 0,1 0-1,0 0 1,0 0 0,-1 0 0,1 0 0,0 1-1,0-1 1,0 0 0,-1 0 0,1 1 0,0-1-1,-1 0 1,1 1 0,0-1 0,-1 1 0,1-1-1,0 1 1,-1-1 0,1 1 0,-1 0-1,1-1 1,-1 1 0,1 0 0,-1-1 0,0 1-1,1 0 1,-1 0 0,0-1 0,0 1 0,1 0-1,-1 0 1,0-1 0,0 1 0,0 0 0,0 0-1,0 0 1,0-1 0,0 1 0,0 0-1,0 0 1,0 0 0,-1 0 0,1 1-11,0-1 0,0 1 0,0-1 0,0 1 0,0 0 0,0-1 0,0 1 0,1-1 0,-1 1 0,1-1 0,-1 1 0,1-1 0,-1 0 0,1 1 0,0-1 0,0 0 0,0 1 0,0-1 0,0 0 0,0 0 0,0 0 0,0 0 0,0 0 0,0 0 0,1 0 0,-1 0 0,0 0 0,1 0 0,-1-1 0,0 1 0,1-1 0,2 1 0,5 1 15,0-1 1,0 0-1,0-1 1,0 0-1,0 0 1,0-1-1,0 0 1,-1-1-1,12-3 1,3-3-102,44-22 0,-44 19-626,0 0 1,28-8 0,-68 75-112,16-33 541,2 0-1,0 0 0,1 0 0,2 0 0,0-1 1,10 28-1,-7-24-36,0 1 0,-2 0-1,3 50 1,-9-67 681,1 0-1,-2-1 1,1 1-1,-1-1 1,-4 11-1,6-18-246,0-1 0,-1 1 0,1 0 0,-1 0 0,0-1 1,1 1-1,-1 0 0,0 0 0,0-1 0,0 1 0,0-1 0,0 1 0,0-1 0,-1 0 0,1 1 0,0-1 0,-1 0 0,1 0 0,-1 0 0,1 0 0,-1 0 1,0 0-1,1 0 0,-1 0 0,0-1 0,0 1 0,0-1 0,1 1 0,-1-1 0,0 0 0,0 0 0,0 0 0,-3 0 0,4-1-126,-1 0-1,1 0 1,0 0-1,0 0 0,-1 0 1,1 0-1,0 0 1,0-1-1,0 1 0,0 0 1,1-1-1,-1 1 1,0-1-1,1 1 1,-1-1-1,0 1 0,1-1 1,0 1-1,-1-1 1,1-1-1,-7-40-20,7 37 14,-4-24-1083,1-1-1,2 1 1,3-41 0,-1 62 675,0 0 1,0 1-1,1-1 1,1 1 0,-1-1-1,1 1 1,1 0-1,-1 0 1,1 0-1,1 0 1,-1 1 0,2 0-1,-1 0 1,0 0-1,1 0 1,8-6 0,10-4-6163,3 0-3133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945"/>
    </inkml:context>
    <inkml:brush xml:id="br0">
      <inkml:brushProperty name="width" value="0.025" units="cm"/>
      <inkml:brushProperty name="height" value="0.025" units="cm"/>
    </inkml:brush>
  </inkml:definitions>
  <inkml:trace contextRef="#ctx0" brushRef="#br0">98 1 17649,'0'0'7228,"-9"-1"-5344,7 1-1835,-46 4 1136,46-4-1156,0 1 0,0-1-1,1 0 1,-1 1 0,0-1 0,1 1-1,-1-1 1,0 1 0,1 0 0,-1 0-1,1 0 1,-1 0 0,1 0 0,-1 0-1,1 0 1,0 0 0,0 0-1,0 1 1,-1-1 0,1 0 0,0 1-1,1-1 1,-1 1 0,0 0 0,0-1-1,1 1 1,-1-1 0,1 1 0,-1 0-1,0 2 1,2-4-45,-1 1 0,0 0 0,1 0 0,-1-1 0,1 1 0,-1 0 0,1 0 0,-1-1 0,1 1 0,0-1 0,-1 1 0,1-1 0,0 1 0,-1-1 0,1 1 0,0-1 0,0 1 0,-1-1 0,1 0 0,0 1 0,0-1 0,0 0 0,-1 0 0,1 0 0,1 1 0,31 4-870,-19-2 218,36 7-1291,-32-7 1675,-1 1 0,1 0 0,-1 1 0,22 10 0,-38-15 397,0 0 0,0 1 0,-1-1 0,1 0 0,0 1 0,0-1 0,0 1 0,0-1 0,0 1 1,-1-1-1,1 1 0,0 0 0,0-1 0,-1 1 0,1 0 0,0 0 0,-1-1 0,1 1 0,-1 0 0,1 0 0,-1 0 0,1 0 0,-1 0 0,0 0 0,1-1 1,-1 1-1,0 0 0,0 0 0,0 0 0,0 0 0,0 0 0,0 0 0,0 0 0,0 0 0,0 0 0,0 0 0,0 0 0,-1 0 0,1 0 0,0 0 1,-1 0-1,1 0 0,-1 0 0,1-1 0,-1 1 0,1 0 0,-1 0 0,0 0 0,1-1 0,-1 1 0,0 0 0,0-1 0,1 1 0,-1-1 0,0 1 0,0-1 1,0 1-1,-1 0 0,-9 6 471,0-1 1,0 0-1,-17 6 1,23-10-658,-9 4-360,0 0-1,0-1 1,-1-1-1,-25 5 1,38-9-206,-2 0-2290,3-4-1772,3-9-3147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2.865"/>
    </inkml:context>
    <inkml:brush xml:id="br0">
      <inkml:brushProperty name="width" value="0.025" units="cm"/>
      <inkml:brushProperty name="height" value="0.025" units="cm"/>
    </inkml:brush>
  </inkml:definitions>
  <inkml:trace contextRef="#ctx0" brushRef="#br0">80 0 20147,'0'0'5477,"-8"12"-3352,-1 2-1575,0 1 0,1 0-1,0 1 1,2 0 0,0 0 0,-6 24 0,6 1-162,1 0 1,2 71-1,3-102-384,0-10-4,1 0 0,-1 0 0,0 0 0,0 0 0,0-1 0,0 1 0,0 0 0,0 0 0,1 0 0,-1 0 0,0 0 0,0-1 0,0 1 0,0 0 0,1 0 0,-1 0 0,0 0 0,0 0 0,0 0 0,1 0 0,-1 0 0,0 0 0,0 0 0,0 0 0,1 0 0,-1 0 0,0 0 0,0 0 0,0 0 0,1 0 0,-1 0 0,0 0 0,0 0 0,0 0 0,1 0 0,-1 0 0,0 0 0,0 0 0,0 1 0,0-1 0,1 0 0,-1 0 0,0 0 0,0 0 0,0 0 0,0 1 0,0-1 0,1 0 0,-1 0 0,0 0 0,0 0 0,0 1 0,0-1 0,0 0 0,0 0 0,0 0 0,0 1 0,0-1 0,0 0 0,0 0 0,0 0 0,0 1 0,0-1 0,0 0 0,0 0 0,0 1 0,11-16 0,-7 4 0,-1-1 0,0 0 0,0 0 0,-1 0 0,-1 0 0,0 0 0,-1 0 0,0-1 0,-1 1 0,-2-16 0,3 28 0,0 0 0,0 1 0,0-1 0,-1 1 0,1-1 0,0 1 0,0-1 0,0 1 0,0-1 0,0 1 0,-1-1 0,1 0 0,0 1 0,0-1 0,-1 1 0,1-1 0,0 0 0,0 1 0,-1-1 0,1 0 0,0 1 0,-1-1 0,1 0 0,-1 0 0,1 1 0,0-1 0,-1 0 0,1 0 0,-1 0 0,1 0 0,-1 1 0,1-1 0,-1 0 0,1 0 0,0 0 0,-1 0 0,1 0 0,-1 0 0,1 0 0,-1 0 0,1 0 0,-1 0 0,1-1 0,-1 1 0,1 0 0,0 0 0,-1 0 0,1 0 0,-1-1 0,1 1 0,0 0 0,-1-1 0,1 1 0,-1 0 0,1 0 0,0-1 0,0 1 0,-1-1 0,1 1 0,0 0 0,-1-1 0,1 1 0,0-1 0,0 1 0,0 0 0,0-1 0,-1 1 0,1-1 0,0 0 0,0 3 0,0 0 0,-1 1 0,1-1 0,0 0 0,1 1 0,-1-1 0,0 0 0,1 0 0,-1 1 0,1-1 0,-1 0 0,1 0 0,0 0 0,0 0 0,0 0 0,0 0 0,1 0 0,-1 0 0,0 0 0,1 0 0,3 2 0,-2-1 0,0-1 0,1 0 0,0 0 0,-1-1 0,1 1 0,0-1 0,0 0 0,0 1 0,0-2 0,0 1 0,7 0 0,-2 0 0,0-1 0,0-1 0,0 1 0,-1-1 0,1-1 0,0 0 0,0 0 0,-1-1 0,1 0 0,-1 0 0,9-5 0,41-38 0,-55 43 0,1-1 0,-1 0 0,0 1 0,0-1 0,0 0 0,-1-1 0,1 1 0,-1 0 0,0-1 0,0 1 0,0-1 0,1-6 0,-4 10 0,0 1 0,0 0 0,1 0 0,-1 0 0,0 0 0,0 0 0,0 0 0,1 0 0,-1 0 0,0 0 0,0 0 0,1 0 0,-1 0 0,0 0 0,0 1 0,1-1 0,-1 0 0,0 1 0,1-1 0,-1 0 0,0 1 0,1-1 0,-1 1 0,1-1 0,-2 2 0,-4 4 0,1 0 0,-1 0 0,1 1 0,0 0 0,0 0 0,1 0 0,0 0 0,1 1 0,-1 0 0,1 0 0,1 0 0,0 0 0,0 0 0,0 0 0,1 0 0,0 1 0,1-1 0,1 15 0,-1-22 0,1 0 0,0 0 0,-1 1 0,1-1 0,0 0 0,0 0 0,0 0 0,0 0 0,0 0 0,0 0 0,0 0 0,1-1 0,-1 1 0,0 0 0,0-1 0,1 1 0,-1 0 0,0-1 0,1 0 0,-1 1 0,0-1 0,1 0 0,-1 0 0,1 1 0,-1-1 0,1 0 0,-1 0 0,0-1 0,1 1 0,-1 0 0,1 0 0,0-1 0,48-12 0,-35 3 0,0 0 0,-1-1 0,-1-1 0,1 0 0,-2-1 0,0-1 0,0 0 0,-1 0 0,11-21 0,-47 87 0,23-48 0,1 1 0,-1 0 0,1-1 0,0 1 0,0 0 0,0 0 0,0 0 0,1 0 0,0 0 0,0 0 0,0 0 0,2 5 0,-1-9 0,0 0 0,0 0 0,0 0 0,0 0 0,0 0 0,0 0 0,0 0 0,0 0 0,0 0 0,1-1 0,-1 1 0,0-1 0,0 1 0,1-1 0,-1 1 0,0-1 0,1 0 0,-1 1 0,1-1 0,-1 0 0,0 0 0,1 0 0,-1 0 0,3-1 0,36-5 0,-26 1 0,0-1 0,-1 0 0,0-1 0,0-1 0,-1 0 0,0 0 0,21-20 0,-24 20 0,0-1 0,-1 0 0,0 0 0,-1-1 0,0 0 0,0 0 0,-1-1 0,-1 1 0,1-1 0,3-12 0,-40 63 0,5 11 0,24-48 0,1 0 0,0-1 0,0 1 0,0 0 0,0 0 0,1 0 0,-1 0 0,1 0 0,0 0 0,0 0 0,0 0 0,0 0 0,0 0 0,1 0 0,-1 0 0,3 5 0,-2-7 0,0 0 0,0 0 0,0-1 0,0 1 0,0 0 0,1-1 0,-1 1 0,0-1 0,1 1 0,-1-1 0,0 1 0,1-1 0,-1 0 0,1 0 0,-1 0 0,0 0 0,1 0 0,-1 0 0,1 0 0,-1 0 0,0-1 0,1 1 0,-1 0 0,0-1 0,1 1 0,-1-1 0,0 0 0,0 1 0,1-1 0,-1 0 0,0 0 0,0 0 0,0 0 0,0 1 0,0-2 0,0 1 0,0 0 0,0 0 0,-1 0 0,1 0 0,0 0 0,-1-1 0,1 1 0,0-3 0,-8 1-7971,4 3 4507,-4 0-6465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350"/>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0.256"/>
    </inkml:context>
    <inkml:brush xml:id="br0">
      <inkml:brushProperty name="width" value="0.025" units="cm"/>
      <inkml:brushProperty name="height" value="0.025" units="cm"/>
    </inkml:brush>
  </inkml:definitions>
  <inkml:trace contextRef="#ctx0" brushRef="#br0">0 2612 10666,'0'0'5557,"10"3"-5647,11 3 246,1 0 1,0-2 0,0-1-1,29 1 1,103-4 3,-69-2-94,26 1 62,211-32 0,-247 19-27,-2-3 1,0-4-1,123-52 1,309-185 5070,-459 232-5011,66-37-77,199-150 1,-238 152-228,-1-3 1,-4-3 0,76-96-1,162-280 1088,-32 42-684,-219 331-312,3 2 1,2 3-1,100-84 1,-97 100 3,1 3 0,2 3 1,2 3-1,95-42 0,-113 61 29,0 3 0,1 2 0,1 2 0,0 2-1,1 3 1,0 1 0,69 1 0,-103 7 13,0 1 1,0 0-1,0 2 0,0 0 1,-1 1-1,1 1 0,-1 0 1,0 2-1,-1 0 1,0 1-1,0 0 0,0 2 1,-1 0-1,-1 1 1,1 0-1,-2 1 0,0 1 1,0 0-1,-1 1 1,-1 1-1,16 23 0,-7-4 35,-1 2 0,-1 0-1,16 44 1,33 122 364,-46-131-149,26 81 137,9 35 554,139 306-1,-170-442-929,2 0-1,3-2 0,1-2 1,3 0-1,2-3 0,1-1 1,3-1-1,1-3 0,1-1 1,3-3-1,1-1 0,61 33 1,460 185 874,-491-225-724,2-3 0,1-4 0,132 16 0,251-2 112,-104-12-781,-307-17-2113,1-2-1,89-6 1,-70-11-3833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701"/>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05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438"/>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340"/>
    </inkml:context>
    <inkml:brush xml:id="br0">
      <inkml:brushProperty name="width" value="0.025" units="cm"/>
      <inkml:brushProperty name="height" value="0.025" units="cm"/>
    </inkml:brush>
  </inkml:definitions>
  <inkml:trace contextRef="#ctx0" brushRef="#br0">1 1 6342,'0'5'664,"0"0"0,0 1 0,1-1 0,-1 0 0,1 0 0,1 0 0,-1 0 0,1 0 0,-1 0 0,2 0 0,-1-1 0,3 6 0,-1-5-246,1 0 1,-1 0-1,1-1 1,0 1-1,0-1 1,0 0 0,0-1-1,1 1 1,9 3-1,1 0-14,0-1-1,1 0 1,-1-1-1,1-1 0,0-1 1,1-1-1,29 1 1,0-3-158,76-9 1,119-32-136,-149 22-89,2 5 0,129-5-1,-181 19-24,55-1 696,0 4 1,128 21-1,-220-23-576,0 0-1,0 0 1,0 1 0,0 0-1,-1 0 1,1 1-1,-1-1 1,1 1 0,-1 0-1,0 1 1,0-1 0,5 6-1,-10-9-100,6-24-11301,-2 7-1212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796"/>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1.853"/>
    </inkml:context>
    <inkml:brush xml:id="br0">
      <inkml:brushProperty name="width" value="0.025" units="cm"/>
      <inkml:brushProperty name="height" value="0.025" units="cm"/>
    </inkml:brush>
  </inkml:definitions>
  <inkml:trace contextRef="#ctx0" brushRef="#br0">1 1 18001,'0'0'4714,"0"10"-3956,0 12-347,-1-6-158,1 0 0,1 0 0,0 0-1,1 0 1,0 0 0,1 0 0,7 18 0,-10-33-191,1 0-1,-1 0 0,1-1 1,-1 1-1,0 0 1,1-1-1,-1 1 1,1-1-1,-1 1 0,1 0 1,0-1-1,-1 1 1,1-1-1,0 1 0,-1-1 1,1 0-1,0 1 1,-1-1-1,1 0 1,0 0-1,0 1 0,-1-1 1,1 0-1,0 0 1,0 0-1,0 0 1,-1 0-1,2 0 0,21-13 1136,15-35-256,-33 41-952,13-22 131,-16 23-65,1 0 0,0 0-1,1 1 1,-1 0 0,1 0-1,0 0 1,0 0 0,1 0-1,5-4 1,-10 9-52,1 0 1,-1 0-1,1 0 0,-1 0 0,1 1 0,-1-1 0,1 0 1,-1 0-1,0 0 0,1 0 0,-1 1 0,1-1 0,-1 0 1,1 0-1,-1 1 0,0-1 0,1 0 0,-1 1 0,0-1 1,1 0-1,-1 1 0,0-1 0,0 0 0,1 1 0,-1-1 1,0 1-1,0-1 0,0 1 0,1-1 0,-1 0 0,0 1 1,0-1-1,0 1 0,0-1 0,0 1 0,0-1 0,0 1 1,0-1-1,0 2 0,4 29 102,-3-22-38,2 10-29,-2-11-8,0 0 0,0 0 0,1-1 0,0 1 0,4 8 0,-5-14-9,-1 0 0,1 0 1,0-1-1,1 1 1,-1 0-1,0-1 0,0 1 1,1-1-1,-1 0 1,1 1-1,-1-1 0,1 0 1,-1 0-1,1 0 1,0 0-1,0 0 0,-1-1 1,1 1-1,0 0 1,0-1-1,0 1 0,0-1 1,0 0-1,0 1 1,0-1-1,2 0 1,41-7-512,-30-1-9073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243"/>
    </inkml:context>
    <inkml:brush xml:id="br0">
      <inkml:brushProperty name="width" value="0.025" units="cm"/>
      <inkml:brushProperty name="height" value="0.025" units="cm"/>
    </inkml:brush>
  </inkml:definitions>
  <inkml:trace contextRef="#ctx0" brushRef="#br0">1 1 19410,'0'0'7784,"8"23"-16881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583"/>
    </inkml:context>
    <inkml:brush xml:id="br0">
      <inkml:brushProperty name="width" value="0.025" units="cm"/>
      <inkml:brushProperty name="height" value="0.025" units="cm"/>
    </inkml:brush>
  </inkml:definitions>
  <inkml:trace contextRef="#ctx0" brushRef="#br0">56 225 15471,'0'0'12267,"-8"11"-12139,1-2-63,0 0 1,1 1-1,-9 16 0,13-22 1,0 1 0,0 0 0,1-1 0,0 1-1,-1 0 1,1 0 0,1 0 0,-1 0 0,1 0 0,0 0 0,0 0 0,0 0 0,1 0 0,2 9 0,-2-12-53,0 0 0,0 0 0,0 0 1,1 0-1,-1 0 0,1-1 1,-1 1-1,1 0 0,0-1 0,-1 1 1,1-1-1,0 0 0,0 0 1,0 1-1,0-1 0,0 0 0,0-1 1,0 1-1,1 0 0,-1-1 1,0 1-1,0-1 0,0 0 0,1 1 1,-1-1-1,0 0 0,1-1 1,-1 1-1,0 0 0,4-1 0,2 0 27,0-1 0,-1 1 0,1-1 0,0-1 0,0 1 0,-1-1 0,10-6 0,-2-1-5,-1 0 1,-1-1 0,1-1-1,-2 0 1,0-1-1,0 0 1,-1-1 0,-1 0-1,14-24 1,-18 26-13,-1 1 1,0 0 0,0-1-1,-1 0 1,0 0-1,-1 0 1,-1-1 0,0 1-1,0 0 1,-2-1-1,1 0 1,-2 1 0,1-1-1,-4-14 1,4 26-24,-1-1 1,1 0-1,-1 1 0,1-1 1,-1 0-1,0 1 0,0-1 1,0 1-1,0-1 0,0 1 1,0-1-1,0 1 0,0 0 1,0-1-1,-1 1 0,1 0 0,0 0 1,-1 0-1,1 0 0,-1 0 1,0 1-1,1-1 0,-1 0 1,0 1-1,1-1 0,-1 1 1,0-1-1,1 1 0,-1 0 1,0 0-1,0 0 0,0 0 1,1 0-1,-1 0 0,0 0 1,0 1-1,1-1 0,-1 0 1,0 1-1,-2 1 0,-5 1-7,1 0 0,0 0 0,0 1-1,0 0 1,1 1 0,-14 9 0,17-11 27,-1 1 0,0-1 1,1 1-1,0 0 1,0 0-1,0 1 0,0-1 1,1 1-1,0 0 1,0 0-1,0 0 0,0 0 1,1 0-1,0 0 1,0 1-1,-2 9 1,5-14-23,0 0 1,0-1-1,-1 1 1,1-1 0,0 1-1,0 0 1,0-1-1,0 0 1,0 1 0,-1-1-1,1 1 1,0-1-1,0 0 1,0 0 0,0 0-1,0 0 1,0 1-1,0-1 1,0 0 0,0-1-1,2 1 1,34 0 81,-27 0-92,18-2-355,-17 1 241,0 1 0,0 0-1,0 0 1,18 3-1,-27-2 119,0-1 1,0 1-1,1 0 0,-1 0 0,0-1 0,0 2 0,0-1 0,0 0 0,0 0 0,0 0 0,0 1 1,-1-1-1,1 1 0,0 0 0,-1-1 0,1 1 0,-1 0 0,0 0 0,1 0 0,-1 0 0,0 0 1,0 0-1,0 0 0,-1 0 0,1 1 0,0 3 0,2 18 188,-1 0-1,-3 44 1,0-22-4312,7-55-5802,3-9-754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959"/>
    </inkml:context>
    <inkml:brush xml:id="br0">
      <inkml:brushProperty name="width" value="0.025" units="cm"/>
      <inkml:brushProperty name="height" value="0.025" units="cm"/>
    </inkml:brush>
  </inkml:definitions>
  <inkml:trace contextRef="#ctx0" brushRef="#br0">41 1 13997,'0'0'10047,"-3"11"-9081,-2 6-776,1 1-1,0 0 1,1 1-1,1-1 1,1 0-1,1 1 1,0-1-1,2 1 1,0-1-1,1 0 1,0 0-1,2 0 1,12 32 0,-14-43-6871,-16-30-8336,-3-7 11535,5 6 7409,9 18-1961,0 1 286,0 0 0,0 0 0,0-1 0,1 1 0,0 0-1,0-8 1,9 12 988,15 1-3399,-21 0 404,15 0-109,35-1-2489,-1-6-8071,-22-1 1108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074"/>
    </inkml:context>
    <inkml:brush xml:id="br0">
      <inkml:brushProperty name="width" value="0.025" units="cm"/>
      <inkml:brushProperty name="height" value="0.025" units="cm"/>
    </inkml:brush>
  </inkml:definitions>
  <inkml:trace contextRef="#ctx0" brushRef="#br0">0 235 10890,'0'0'6657,"8"1"-4116,-4 0-2268,-1-1 0,0 1 0,1-1 0,-1 0 0,1 1 0,-1-2 0,0 1 1,1 0-1,-1-1 0,0 1 0,1-1 0,-1 0 0,0 0 0,0 0 0,1-1 0,-1 1 0,0-1 0,-1 0 0,1 0 0,0 0 0,0 0 0,-1 0 0,1 0 0,-1-1 0,0 1 0,0-1 0,3-4 0,-1 1-88,0 1 0,0-1 0,-1 0 0,0 0 0,0-1 0,-1 1 0,0 0 0,0-1 0,0 0-1,-1 1 1,0-1 0,0 0 0,-1 0 0,0 1 0,0-1 0,-1-9 0,0 15-173,1 0 0,-1 0-1,1 1 1,-1-1 0,1 0-1,-1 1 1,0-1 0,1 1-1,-1-1 1,0 1 0,1-1-1,-1 1 1,0 0 0,0-1 0,1 1-1,-1 0 1,0-1 0,0 1-1,0 0 1,1 0 0,-1 0-1,0 0 1,0 0 0,0 0-1,0 0 1,1 0 0,-1 0 0,0 0-1,0 0 1,0 0 0,0 1-1,1-1 1,-1 0 0,0 1-1,0-1 1,1 0 0,-1 1-1,0-1 1,0 1 0,1-1-1,-1 1 1,0 0 0,-28 23-18,25-19 2,0 0 0,0 1 0,1-1 0,0 1 0,0 0 0,1 0 0,-1 0 0,1 0 0,0 0 1,1 0-1,0 1 0,0-1 0,0 0 0,1 8 0,0-13 4,0 0 0,1 0 0,-1 0 0,0 0 0,1 0 0,-1 0 0,1 0 0,0 0 0,-1 0 0,1 0 0,0-1 0,-1 1 0,1 0 0,0-1 0,0 1 0,0 0 0,-1-1 0,1 1 0,0-1 0,0 1 0,0-1 0,0 1 0,0-1 0,0 0 0,0 0 0,0 1 0,0-1 0,0 0 0,0 0 0,1 0 0,1 0 0,43-1 31,-34 1-137,48-8-1014,-48 6 1009,-1 0 0,1 0 0,0 1-1,19 1 1,-26 11 1355,-1 0-76,-3-11-1151,-1 0-1,0 0 1,0 0 0,1 0 0,-1 0 0,0 0 0,0 0 0,0 0-1,1 0 1,-1 0 0,0 0 0,0 0 0,1 0 0,-1 0 0,0 0-1,0-1 1,0 1 0,1 0 0,-1 0 0,0 0 0,0 0-1,0 0 1,1 0 0,-1-1 0,0 1 0,0 0 0,0 0 0,0 0-1,1 0 1,-1-1 0,0 1 0,0 0 0,0 0 0,0-1 0,0 1-1,0 0 1,0 0 0,0 0 0,0-1 0,0 1 0,0 0 0,0 0-1,0-1 1,0 1 0,0 0 0,4-12-15,-1 1 0,-1-1 1,0 0-1,0 0 0,-1 0 0,-1 0 1,-2-23-1,1 0-4,33 33 2,19 1-929,-30-1 137,0 2 1,-1 0 0,26 4-1,-45-3 768,0-1 0,0 1-1,0 0 1,0 0 0,0 0-1,0 0 1,0 0-1,0 0 1,-1 0 0,1 1-1,0-1 1,-1 0 0,1 0-1,-1 0 1,1 1 0,-1-1-1,0 0 1,1 1-1,-1-1 1,0 0 0,0 1-1,0-1 1,0 0 0,0 1-1,0-1 1,-1 0-1,1 3 1,-7 43 1446,7-44-1259,-1-1-142,0-1 0,1 1 1,0-1-1,-1 1 0,1-1 1,0 1-1,-1-1 0,1 1 1,0-1-1,0 1 0,1-1 1,-1 1-1,0-1 1,0 1-1,1-1 0,-1 1 1,1-1-1,-1 1 0,1-1 1,0 0-1,-1 1 0,1-1 1,0 0-1,0 1 0,0-1 1,0 0-1,0 0 0,0 0 1,0 0-1,1 0 0,-1 0 1,0 0-1,0 0 1,1-1-1,-1 1 0,1 0 1,1 0-1,0-1 0,1 0 1,-1 0-1,1 0 0,-1 0 1,1-1-1,-1 1 0,1-1 1,-1 0-1,1 0 1,-1 0-1,0 0 0,0-1 1,0 1-1,1-1 0,-2 0 1,5-3-1,5-3 28,-1-2-1,-1 1 1,1-1-1,-2 0 1,1-1-1,-1-1 1,-1 1-1,0-1 1,-1 0-1,8-17 1,-23 49 145,5-12-148,0 0-1,0 1 1,0-1-1,1 1 0,1-1 1,-2 15-1,3-20-38,0 0-1,0-1 1,0 1-1,0-1 1,1 1-1,-1 0 0,1-1 1,-1 1-1,1-1 1,0 1-1,0-1 1,0 1-1,1-1 0,-1 0 1,0 1-1,1-1 1,0 0-1,-1 0 1,1 0-1,3 2 0,-2-2 11,-1-1-1,1 0 1,0 1 0,1-1-1,-1 0 1,0-1-1,0 1 1,0-1-1,0 1 1,1-1-1,-1 0 1,0 0-1,0 0 1,1 0-1,-1-1 1,0 1-1,4-2 1,-1 0 1,0-1 1,0 1 0,-1-1-1,0 0 1,1-1-1,-1 1 1,0-1 0,0 0-1,-1 0 1,1 0-1,-1-1 1,0 0 0,0 0-1,-1 0 1,0 0-1,1 0 1,-2-1-1,1 1 1,0-1 0,-1 0-1,0 0 1,-1 0-1,1 0 1,-1 0 0,0 0-1,-1 0 1,0 0-1,0-12 1,-3 14-19,1 0 0,-1 0 0,0 0 0,-1 0 0,1 0 0,-1 1 0,1 0 0,-1-1 0,0 2 0,0-1 0,0 0 0,-1 1 0,-6-4 0,28 12-2152,30-1-9768,-23-5 3635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146"/>
    </inkml:context>
    <inkml:brush xml:id="br0">
      <inkml:brushProperty name="width" value="0.025" units="cm"/>
      <inkml:brushProperty name="height" value="0.025" units="cm"/>
    </inkml:brush>
  </inkml:definitions>
  <inkml:trace contextRef="#ctx0" brushRef="#br0">219 319 7527,'25'-29'2040,"-1"-1"0,30-49-1,-46 67-1490,-2 0 0,1-1 0,-2 0-1,0 0 1,0-1 0,-1 1 0,-1-1-1,-1 0 1,1 0 0,-1-14 0,-2 27-515,0 1 1,0-1-1,1 0 1,-1 1 0,0-1-1,0 1 1,0-1 0,0 0-1,0 1 1,0-1-1,0 0 1,0 1 0,0-1-1,-1 1 1,1-1 0,0 0-1,0 1 1,0-1-1,-1 1 1,1-1 0,0 1-1,-1-1 1,1 1-1,0-1 1,-1 1 0,1-1-1,-1 1 1,1-1 0,-1 1-1,1-1 1,-1 1-1,1 0 1,-1-1 0,1 1-1,-1 0 1,1 0-1,-1 0 1,0-1 0,1 1-1,-1 0 1,1 0 0,-1 0-1,0 0 1,1 0-1,-1 0 1,0 0 0,1 0-1,-1 0 1,1 0 0,-1 0-1,0 0 1,0 1-1,-2 0-19,0 1 1,0 0-1,0-1 0,0 1 0,1 0 0,-1 0 0,0 1 0,1-1 0,-3 4 1,-11 14 91,2 2 0,0 0 1,1 0-1,2 1 0,0 1 1,1 0-1,2 0 0,-7 28 1,7-16 141,1 2-1,2-1 1,2 0 0,2 75 0,3-97-236,1 1 0,0-1 0,1 0 0,1-1 0,0 1 0,10 20 0,13 34 173,-27-68-247,-1 0 0,1 0 0,-1 0 0,0-1 0,1 1 0,-1 0 0,0 0 0,1 0 0,-1 0 0,0 0 0,0 0 0,0 0 0,0 0 0,0-1 0,0 1 0,0 0 0,0 0 0,0 0 0,0 0 0,0 0 0,-1 0 0,1 0 0,0 0 0,-1-1 0,1 1 0,-1 0-1,1 0 1,-1 0 0,1-1 0,-1 1 0,1 0 0,-1 0 0,0-1 0,1 1 0,-1-1 0,0 1 0,0-1 0,1 1 0,-1-1 0,0 1 0,0-1 0,0 0 0,0 1 0,0-1 0,1 0 0,-1 0 0,0 1 0,0-1 0,0 0 0,0 0 0,0 0 0,0 0 0,-1-1 0,-3 1-551,-1-1 0,1 0 0,0-1 0,-1 1 0,1-1 0,0 0 0,0 0 0,-6-4 0,-3-4-487,1 0 0,-1-1-1,2 0 1,-1-1 0,2-1 0,-1 0-1,-10-17 1,-7-15 1971,4 0 3602,23 43-4124,0-1 0,1 0 0,0 0 1,-1 0-1,1 0 0,0 0 0,0-1 0,1 1 1,-1 0-1,1 0 0,-1-1 0,1 1 1,0 0-1,0-1 0,1 1 0,0-5 1,0 6-224,0 0 0,1 0 1,-1 1-1,1-1 1,-1 0-1,1 0 0,-1 1 1,1-1-1,0 1 0,0-1 1,0 1-1,0 0 1,0 0-1,0 0 0,0 0 1,0 0-1,1 0 0,-1 0 1,0 1-1,1-1 1,-1 1-1,0 0 0,4 0 1,28-4 197,52 3 1,-11 0-1979,-1-8-4040,-23-5-2410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449"/>
    </inkml:context>
    <inkml:brush xml:id="br0">
      <inkml:brushProperty name="width" value="0.025" units="cm"/>
      <inkml:brushProperty name="height" value="0.025" units="cm"/>
    </inkml:brush>
  </inkml:definitions>
  <inkml:trace contextRef="#ctx0" brushRef="#br0">92 153 11018,'-1'0'1121,"-14"0"8210,2 1-3416,-9 3-1361,19-3-4510,1 1 1,0-1-1,-1 1 1,1-1-1,0 1 1,0-1-1,0 1 1,0 0-1,1 0 1,-1 0 0,0 0-1,1 1 1,-1-1-1,1 0 1,0 0-1,0 1 1,-1 2-1,1-4-45,0 1 1,0-1-1,0 1 0,1-1 0,-1 1 0,0-1 1,1 1-1,0-1 0,-1 1 0,1 0 0,0-1 0,0 1 1,-1 0-1,1-1 0,1 1 0,-1 0 0,0-1 0,0 1 1,1 0-1,-1-1 0,0 1 0,1-1 0,1 3 0,-1-3 7,0-1-1,0 1 1,1 0-1,-1-1 1,0 1-1,1-1 1,-1 1-1,0-1 1,1 0-1,-1 0 1,1 1-1,-1-1 1,1 0-1,-1 0 1,0 0-1,1-1 1,-1 1-1,1 0 1,-1-1-1,2 0 1,9-2-329,-1-1 1,0 0 0,-1-1 0,21-12-1,-17 6-484,-12 8 752,1 1-1,0-1 1,0 1-1,0 0 1,0 0 0,0 0-1,0 0 1,1 0-1,5-1 1,-11 37 882,1 3-732,10-27-222,11-19-145,-11 1-409,-1 0-1,0-1 1,0 1 0,-1-2 0,0 1-1,0-1 1,6-15 0,1-3-3900,16-47 1,-13 22-1874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027"/>
    </inkml:context>
    <inkml:brush xml:id="br0">
      <inkml:brushProperty name="width" value="0.025" units="cm"/>
      <inkml:brushProperty name="height" value="0.025" units="cm"/>
    </inkml:brush>
  </inkml:definitions>
  <inkml:trace contextRef="#ctx0" brushRef="#br0">47 1 15759,'0'0'3347,"-4"8"-496,-3 6-2211,0 0-1,1 0 1,1 1 0,1-1-1,0 1 1,0 0 0,2 0 0,-2 19-1,4-21-593,0 0-1,1 0 0,0-1 1,1 1-1,1-1 0,7 24 1,17 30-3564,-26-127 3198,-4 33 947,3 28-533,0-1 1,-1 0 0,1 0 0,0 0 0,0 0 0,-1 1 0,1-1 0,0 0 0,-1 0 0,1 1 0,-1-1 0,1 0 0,-1 1 0,0-1 0,1 0 0,-1 1 0,1-1 0,-1 1-1,0-1 1,0 1 0,1-1 0,-1 1 0,0 0 0,0-1 0,1 1 0,-1 0 0,0 0 0,0-1 0,-1 1 0,2 0-70,0 1-1,-1-1 1,1 0 0,0 0 0,0 0-1,0 1 1,-1-1 0,1 0 0,0 0 0,0 1-1,0-1 1,0 0 0,-1 0 0,1 1-1,0-1 1,0 0 0,0 1 0,0-1-1,0 0 1,0 0 0,0 1 0,0-1-1,0 0 1,0 1 0,0-1 0,0 0 0,0 1-1,0-1 1,0 0 0,1 0 0,-1 1-1,0-1 1,0 0 0,0 0 0,0 1-1,0-1 1,1 0 0,-1 0 0,0 1 0,0-1-1,0 0 1,1 0 0,-1 1 0,10 12 107,-6-11-127,0 0 0,0 0-1,1 0 1,-1-1 0,0 0-1,1 0 1,-1 0 0,1 0 0,-1 0-1,1-1 1,-1 0 0,1 0-1,-1 0 1,1-1 0,-1 0-1,1 1 1,-1-2 0,1 1-1,-1 0 1,0-1 0,7-3 0,2-3 8,-1 0 1,0-1 0,0 0 0,-1-1 0,11-12 0,-28 74 878,5-50-844,0 0 0,1 0 0,0 0 0,-1 0-1,1 0 1,0 0 0,0 0 0,0 0 0,0 0 0,0 0 0,1 0 0,-1 0 0,0 0 0,1 0 0,0-1 0,-1 1 0,1 0 0,0 0 0,0 0 0,0-1 0,0 1 0,0 0 0,0-1 0,1 1 0,-1-1 0,0 0 0,1 1 0,-1-1 0,1 0-1,2 2 1,-1-3 21,1 1 0,-1-1 0,0 1 0,1-1 0,-1 0 0,0 0 0,1-1 0,-1 1 0,0-1 0,1 1 0,-1-1 0,0 0 0,0 0 0,0-1 0,0 1 0,0-1 0,0 1 0,3-4 0,24-14-134,-2-1-1,0-1 1,28-29-1,-56 54-455,-1-1 0,1 1 0,0 0-1,0-1 1,1 1 0,-1 0-1,1-1 1,0 1 0,0-1 0,0 1-1,0-1 1,1 1 0,-1-1 0,1 0-1,0 1 1,2 2 0,-1-4-428,-1-1 1,1 0-1,-1 0 1,1 0-1,0 0 1,0 0-1,-1 0 1,1-1-1,0 1 1,5-1-1,-1 1-1792,11 1-3980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351"/>
    </inkml:context>
    <inkml:brush xml:id="br0">
      <inkml:brushProperty name="width" value="0.025" units="cm"/>
      <inkml:brushProperty name="height" value="0.025" units="cm"/>
    </inkml:brush>
  </inkml:definitions>
  <inkml:trace contextRef="#ctx0" brushRef="#br0">137 127 11691,'0'9'4260,"0"12"-1722,-2 1 0,-8 40 0,9-56-2166,0 0-1,0 0 0,-1 0 1,0 0-1,0 0 1,-1 0-1,0-1 0,0 1 1,0-1-1,0 0 1,-1 0-1,0 0 0,0 0 1,0-1-1,-1 1 1,-7 5-1,10-9-345,1 0 0,0-1 0,-1 1 0,1 0 0,0-1 0,-1 1 0,1 0 0,-1-1 0,1 0 0,-1 1 0,0-1 0,1 0 0,-1 0 0,1 0 0,-1 0 0,1 0 0,-1 0 0,0-1 0,1 1 0,-1 0 0,1-1 0,-1 1 0,1-1 0,-1 1 0,1-1 0,0 0 0,-1 0 0,1 0 0,-2-1 0,1 0 48,0-1-1,0 0 1,0 0-1,0-1 1,1 1-1,-1 0 1,1-1-1,0 1 1,0 0 0,0-1-1,0 0 1,0-4-1,0-2 42,0 1 1,1-1-1,0 1 0,0-1 0,1 0 0,1 1 0,-1 0 1,1-1-1,6-13 0,25-28-2712,-10 24-4192,50-44 0,-62 60 5817,11-9-5391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711"/>
    </inkml:context>
    <inkml:brush xml:id="br0">
      <inkml:brushProperty name="width" value="0.025" units="cm"/>
      <inkml:brushProperty name="height" value="0.025" units="cm"/>
    </inkml:brush>
  </inkml:definitions>
  <inkml:trace contextRef="#ctx0" brushRef="#br0">91 12 12780,'0'0'18161,"-11"-3"-17280,10 2-843,-43-7 357,43 8-393,-1 0 1,1 0-1,0 0 0,-1 0 1,1 0-1,0 0 0,-1 1 1,1-1-1,0 0 0,0 1 1,-1-1-1,1 1 0,0-1 0,0 1 1,-1 0-1,1-1 0,0 1 1,0 0-1,0 0 0,0 0 1,0 0-1,0 0 0,1 0 1,-1 0-1,0 0 0,0 0 1,1 0-1,-1 1 0,1-1 0,-1 0 1,1 0-1,-1 1 0,1-1 1,0 0-1,-1 1 0,1-1 1,0 0-1,0 3 0,1-2-64,-1 0-1,1-1 1,0 1-1,0-1 0,0 1 1,0 0-1,0-1 1,0 0-1,0 1 1,0-1-1,1 0 0,-1 1 1,0-1-1,1 0 1,-1 0-1,1 0 1,0 0-1,-1-1 1,1 1-1,-1 0 0,1-1 1,0 1-1,2 0 1,49 14-1912,-43-13 1264,-7-2 653,0 1-1,1 0 1,-1 0 0,0 1 0,1-1-1,-1 1 1,0-1 0,0 1 0,0 0-1,0 0 1,3 3 0,-6-4 118,1-1 1,-1 1 0,0 0-1,1-1 1,-1 1-1,0-1 1,1 1 0,-1 0-1,0-1 1,0 1-1,0 0 1,0-1 0,1 1-1,-1 0 1,0-1-1,0 1 1,0 0 0,0-1-1,0 1 1,-1 0 0,1-1-1,0 1 1,0 1-1,-1 0 23,-1-1-1,1 1 1,0 0-1,0-1 1,-1 1 0,1-1-1,-1 1 1,1-1-1,-1 1 1,0-1-1,-3 2 1,0 0-133,0-1 0,0 1 0,0-1 0,-1 0 0,1 0 0,-12 1 0,-17 0-7306,17-4-5196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6.787"/>
    </inkml:context>
    <inkml:brush xml:id="br0">
      <inkml:brushProperty name="width" value="0.025" units="cm"/>
      <inkml:brushProperty name="height" value="0.025" units="cm"/>
    </inkml:brush>
  </inkml:definitions>
  <inkml:trace contextRef="#ctx0" brushRef="#br0">0 0 13325,'0'0'15791,"5"10"-15001,0 4-620,0 0 0,-1 0 0,-1 1 1,0 0-1,-1-1 0,1 21 1,-3 107 1196,-2-64-1065,0-55-302,2-17 0,-1 0 0,1-1 0,-1 1 0,2 0 0,-1 0 0,0-1 0,1 1 0,3 9 0,-4-15 0,0 0 0,1 0 0,-1 0 0,0 1 0,0-1 0,0 0 0,1 0 0,-1 0 0,0 0 0,0 0 0,1 0 0,-1 0 0,0 0 0,0 0 0,1 0 0,-1 0 0,0 0 0,0 0 0,1 0 0,-1 0 0,0-1 0,0 1 0,1 0 0,-1 0 0,0 0 0,0 0 0,0 0 0,1 0 0,-1-1 0,0 1 0,0 0 0,0 0 0,0 0 0,1-1 0,-1 1 0,0 0 0,0 0 0,0 0 0,0-1 0,0 1 0,0 0 0,0 0 0,1-1 0,-1 1 0,0 0 0,0 0 0,0-1 0,0 1 0,0 0 0,0-1 0,6-13 0,-1-8 0,0 0 0,-2-1 0,0 1 0,-1-1 0,-2 0 0,-3-43 0,3 66 0,0-1 0,0 0 0,0 0 0,0 1 0,0-1 0,0 0 0,0 0 0,0 1 0,0-1 0,0 0 0,0 0 0,0 1 0,-1-1 0,1 0 0,0 1 0,0-1 0,-1 0 0,1 1 0,-1-1 0,1 0 0,0 1 0,-1-1 0,1 1 0,-1-1 0,0 1 0,1-1 0,-1 1 0,1-1 0,-1 1 0,0-1 0,1 1 0,-1 0 0,0 0 0,1-1 0,-1 1 0,0 0 0,0 0 0,1 0 0,-2-1 0,1 2 0,0 0 0,-1 0 0,1-1 0,0 1 0,1 0 0,-1 0 0,0 0 0,0 0 0,0 0 0,0 0 0,1 0 0,-1 1 0,0-1 0,1 0 0,-1 0 0,1 0 0,0 1 0,-1-1 0,1 0 0,0 0 0,-1 3 0,1 0 0,-1 1 0,1 0 0,-1-1 0,1 1 0,1-1 0,-1 1 0,1-1 0,-1 1 0,1-1 0,0 1 0,1-1 0,-1 0 0,1 1 0,0-1 0,0 0 0,4 6 0,-3-8 0,-1 0 0,0 0 0,1 0 0,0 0 0,-1 0 0,1 0 0,0-1 0,0 1 0,0-1 0,0 0 0,0 0 0,0 0 0,0 0 0,0 0 0,1-1 0,-1 0 0,0 1 0,0-1 0,1 0 0,-1-1 0,0 1 0,0 0 0,1-1 0,3-1 0,-3 1 0,0-1 0,0 1 0,0-1 0,0 0 0,-1 0 0,1 0 0,-1-1 0,1 1 0,-1-1 0,0 0 0,0 0 0,0 0 0,-1 0 0,1 0 0,-1 0 0,1-1 0,-1 0 0,2-5 0,0 1 0,-1 0 0,0 0 0,0 0 0,-1-1 0,-1 1 0,1 0 0,-1-1 0,0-8 0,-1 17 0,0 0 0,0-1 0,0 1 0,0 0 0,0 0 0,0 0 0,0-1 0,0 1 0,0 0 0,0 0 0,0 0 0,0 0 0,-1-1 0,1 1 0,0 0 0,0 0 0,0 0 0,0 0 0,0-1 0,0 1 0,0 0 0,-1 0 0,1 0 0,0 0 0,0 0 0,0 0 0,0-1 0,-1 1 0,1 0 0,0 0 0,0 0 0,0 0 0,-1 0 0,1 0 0,0 0 0,0 0 0,0 0 0,0 0 0,-1 0 0,1 0 0,0 0 0,0 0 0,0 0 0,-1 0 0,1 0 0,0 0 0,0 0 0,0 0 0,-1 0 0,1 0 0,0 1 0,0-1 0,0 0 0,0 0 0,-1 0 0,1 0 0,0 0 0,0 0 0,0 1 0,0-1 0,0 0 0,0 0 0,-1 1 0,-10 9 0,5 2 0,1 1 0,0-1 0,0 1 0,2 0 0,-1 0 0,1 0 0,1 1 0,1-1 0,-1 19 0,2-31 0,0 0 0,0-1 0,0 1 0,0 0 0,0 0 0,0 0 0,0 0 0,1-1 0,-1 1 0,0 0 0,0 0 0,1-1 0,-1 1 0,0 0 0,1 0 0,-1-1 0,1 1 0,-1 0 0,1-1 0,-1 1 0,1 0 0,0-1 0,-1 1 0,1-1 0,0 1 0,-1-1 0,1 1 0,0-1 0,0 0 0,-1 1 0,2-1 0,1 1 0,-1-1 0,1 0 0,-1 0 0,1 0 0,-1 0 0,1-1 0,0 1 0,-1-1 0,1 1 0,2-2 0,4-1 0,-1-1 0,1 0 0,-1 0 0,-1-1 0,9-5 0,-8 3 0,0 1 0,-1-1 0,0 0 0,-1 0 0,1-1 0,-2 0 0,1 0 0,-1 0 0,0-1 0,-1 0 0,1 0 0,2-10 0,-16 43 0,6-19 0,1 0 0,0 0 0,0 1 0,1-1 0,-1 0 0,1 1 0,0 8 0,0-12 0,1-1 0,0 1 0,0-1 0,0 1 0,0-1 0,1 1 0,-1-1 0,0 1 0,1-1 0,-1 0 0,1 1 0,-1-1 0,1 1 0,0-1 0,-1 0 0,1 1 0,0-1 0,0 0 0,0 0 0,0 0 0,0 0 0,0 0 0,0 0 0,1 0 0,-1 0 0,0 0 0,3 1 0,-1-1 0,-1-1 0,1 0 0,0 1 0,0-1 0,-1 0 0,1-1 0,0 1 0,-1 0 0,1-1 0,0 1 0,-1-1 0,1 0 0,0 0 0,-1 0 0,1 0 0,2-2 0,8-6 0,-1-1 0,0 0 0,0 0 0,-1-2 0,-1 1 0,0-1 0,0-1 0,-1 0 0,-1 0 0,13-28 0,-22 107 0,1-63 0,-1 0 0,1 0 0,0 0 0,0 1 0,1-1 0,-1 0 0,1 0 0,-1 0 0,1 0 0,0 0 0,0 0 0,0 0 0,1-1 0,-1 1 0,1 0 0,-1 0 0,1-1 0,0 1 0,3 2 0,-3-3 0,0-1 0,1 0 0,-1 0 0,0 0 0,0-1 0,1 1 0,-1 0 0,0-1 0,1 1 0,-1-1 0,0 0 0,1 0 0,-1 0 0,1 0 0,-1 0 0,0-1 0,1 1 0,-1-1 0,0 1 0,1-1 0,-1 0 0,0 0 0,0 0 0,0 0 0,0 0 0,3-3 0,28-18 0,-34 43-1036,-9-1-3268,2-8-2239,-3-1-8095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4.907"/>
    </inkml:context>
    <inkml:brush xml:id="br0">
      <inkml:brushProperty name="width" value="0.025" units="cm"/>
      <inkml:brushProperty name="height" value="0.025" units="cm"/>
    </inkml:brush>
  </inkml:definitions>
  <inkml:trace contextRef="#ctx0" brushRef="#br0">9039 869 10602,'0'0'1895,"-5"12"-117,-13 31-334,-2-1 1,-2-1 0,-2-1-1,-35 45 1,43-67-1123,-1-1-1,0 0 1,-2-1 0,0-1 0,-1-1 0,0-1-1,-1-1 1,-1 0 0,1-2 0,-2 0 0,0-2 0,0 0-1,-43 8 1,-487 71-2590,304-62 2382,0-10 1,-1-12 0,-307-35 0,161-14-41,-490-50 54,151 17-688,-725-174-1,-361-196 102,1537 380 910,-292-88 2008,472 124-1524,-57-22 1045,143 48-1795,1-2-1,0 0 0,0-1 1,0-1-1,1 0 1,-20-20-1,18 14-307,-38-33 994,51 47-981,1 0-1,-1 0 1,0 1-1,0 0 1,1 0-1,-2 0 1,1 0-1,0 1 1,0 0-1,0 0 1,-1 0-1,-4 1 1,16 0-8537,14 0 5890,-18 0 1594,15 0-2734,-1 0-235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5.266"/>
    </inkml:context>
    <inkml:brush xml:id="br0">
      <inkml:brushProperty name="width" value="0.025" units="cm"/>
      <inkml:brushProperty name="height" value="0.025" units="cm"/>
    </inkml:brush>
  </inkml:definitions>
  <inkml:trace contextRef="#ctx0" brushRef="#br0">86 184 9001,'0'0'1975,"-9"1"-502,8-1-1306,-40 7 1375,39-7-1230,0 0 0,1 1-1,-1-1 1,0 1 0,1-1 0,-1 1-1,1-1 1,-1 1 0,1 0 0,-1 0 0,1 0-1,0 0 1,-1 0 0,1 0 0,0 0-1,0 0 1,0 0 0,0 1 0,0-1 0,0 1-1,0-1 1,0 0 0,0 1 0,1-1-1,-1 1 1,0 3 0,1-5 505,14-39 3192,-10 27-3747,-1-1-1,0 1 1,-1-1-1,-1 0 1,1 0-1,-2 0 1,0 0 0,-1 0-1,0 0 1,-1 0-1,0 1 1,-6-17-1,13 37-314,0 0 0,1 0-1,-1-1 1,1 1-1,1-1 1,-1 0-1,1-1 1,1 0-1,-1 0 1,1-1-1,12 7 1,1 0 7,0-1-1,1-2 1,37 12-1,-26-12-830,1-2 0,67 6 0,-60-10-1890,1-3-1,50-6 1,37-18-8684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229"/>
    </inkml:context>
    <inkml:brush xml:id="br0">
      <inkml:brushProperty name="width" value="0.025" units="cm"/>
      <inkml:brushProperty name="height" value="0.025" units="cm"/>
    </inkml:brush>
  </inkml:definitions>
  <inkml:trace contextRef="#ctx0" brushRef="#br0">14351 570 11147,'0'0'7505,"-1"10"-6602,-2 5-718,0 0 1,-2-1 0,0 1 0,0-1-1,-1 0 1,-1-1 0,0 0 0,-1 0-1,-11 13 1,-4 5 283,-2 0 0,-1-1-1,-2-2 1,-1-1 0,-1-1-1,-1-1 1,-1-2 0,-61 33-1,46-33-350,0-2-1,-2-2 0,0-2 1,-1-3-1,0-2 0,-64 8 1,-1043 91-492,84-78 388,-740 43 260,749-5-419,-2-40-25,159-60 123,0-37-7,729 52 54,-2032-219 5,1656 142-4,387 53 23,-206-75-1,-204-80 2,275 95-12,25-5 125,136 48 196,-156-40 0,281 91-270,-36-8 406,-62-25-1,98 31-331,-1-2 0,1 0 0,1-1 1,-1 0-1,1-2 0,1 1 0,-21-21 0,31 26-151,-161-171 1494,173 173-10874,37 5 812,-26 1 3819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650"/>
    </inkml:context>
    <inkml:brush xml:id="br0">
      <inkml:brushProperty name="width" value="0.025" units="cm"/>
      <inkml:brushProperty name="height" value="0.025" units="cm"/>
    </inkml:brush>
  </inkml:definitions>
  <inkml:trace contextRef="#ctx0" brushRef="#br0">8 340 13229,'-7'14'6986,"24"-33"-3851,1-12-1950,-2 0 0,-1-2-1,17-51 1,-26 65-960,0 1 1,-1-1-1,-1 0 0,0-1 0,-2 1 0,1-23 0,-2 48-240,0 0-1,1-1 0,0 1 0,0 0 1,0-1-1,1 0 0,0 1 0,0-1 0,0 0 1,1-1-1,-1 1 0,1-1 0,1 1 1,-1-1-1,0 0 0,1-1 0,0 1 1,0-1-1,0 0 0,8 4 0,1 0-32,1-1 0,0-1 0,0 0 0,0-1 0,0-1 0,26 3 0,2-2-985,0-3 0,49-4-1,-59-1-1574,54-12-1,25-17-5804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429"/>
    </inkml:context>
    <inkml:brush xml:id="br0">
      <inkml:brushProperty name="width" value="0.025" units="cm"/>
      <inkml:brushProperty name="height" value="0.025" units="cm"/>
    </inkml:brush>
  </inkml:definitions>
  <inkml:trace contextRef="#ctx0" brushRef="#br0">0 76 6887,'27'-13'8569,"-3"1"-5794,23-2-1269,-20 5-1175,0 2 0,0 0 0,0 2-1,53-3 1,-37 7 91,1 3 1,-1 1-1,1 2 1,-1 2-1,-1 2 0,0 1 1,45 19-1,503 217 2103,-272-88-1437,17 7-927,-109-61-87,549 236 7,-359-158-16,212 76-34,-355-171 427,4-12-1,394 55 0,1202 130-62,-1380-204-774,-492-56 288,63 7-2580,-43-1-1441,-2 3-4234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486"/>
    </inkml:context>
    <inkml:brush xml:id="br0">
      <inkml:brushProperty name="width" value="0.025" units="cm"/>
      <inkml:brushProperty name="height" value="0.025" units="cm"/>
    </inkml:brush>
  </inkml:definitions>
  <inkml:trace contextRef="#ctx0" brushRef="#br0">245 1 14221,'0'0'2488,"-12"1"-1522,3 0-828,0 1-1,0 0 0,1 1 0,-1-1 1,1 2-1,-1-1 0,1 1 1,0 0-1,0 1 0,1 0 0,-1 0 1,1 1-1,-11 10 0,5-1 0,1-1 0,0 2 0,2-1 0,-1 2 0,2-1 0,-9 21 0,14-28-96,0 0-1,1 1 1,0-1-1,1 1 1,0-1 0,0 1-1,1 0 1,0 0-1,1 0 1,0 0-1,0 0 1,1 0-1,4 16 1,-4-22-44,1 0 0,0-1-1,1 1 1,-1-1 0,1 1 0,-1-1 0,1 0 0,0 0-1,0 0 1,1 0 0,-1 0 0,0-1 0,1 1-1,0-1 1,-1 0 0,1 0 0,0-1 0,0 1-1,0-1 1,0 0 0,0 0 0,1 0 0,-1 0 0,5-1-1,3 2-596,0-1 0,0-1 0,0 0 1,0-1-1,0 0 0,0-1 0,19-5 0,13-12-3826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925"/>
    </inkml:context>
    <inkml:brush xml:id="br0">
      <inkml:brushProperty name="width" value="0.025" units="cm"/>
      <inkml:brushProperty name="height" value="0.025" units="cm"/>
    </inkml:brush>
  </inkml:definitions>
  <inkml:trace contextRef="#ctx0" brushRef="#br0">4 0 13965,'-4'2'5224,"8"2"-3707,9 3-677,10-1 48,1-1 0,0-2 0,0 0 1,39-2-1,-43-1-791,0 0 1,0 1-1,0 1 1,0 0-1,-1 2 1,1 1-1,33 12 1,-49-16-71,0 1 1,0 0 0,0 0 0,-1 1 0,1-1-1,-1 1 1,1-1 0,-1 1 0,0 0-1,0 0 1,0 1 0,-1-1 0,1 1 0,-1-1-1,0 1 1,0 0 0,0 0 0,0 0-1,-1 0 1,1 0 0,-1 0 0,0 0-1,0 0 1,-1 0 0,1 1 0,-1-1 0,0 0-1,0 1 1,-1-1 0,1 0 0,-1 0-1,0 1 1,0-1 0,-2 6 0,-4 7 80,0-1 1,0 0 0,-2-1 0,0 1-1,0-2 1,-2 1 0,-13 14-1,-30 32-590,-2-3 0,-126 99 0,156-141-3570,9-13-3395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0.144"/>
    </inkml:context>
    <inkml:brush xml:id="br0">
      <inkml:brushProperty name="width" value="0.025" units="cm"/>
      <inkml:brushProperty name="height" value="0.025" units="cm"/>
    </inkml:brush>
  </inkml:definitions>
  <inkml:trace contextRef="#ctx0" brushRef="#br0">21 428 14990,'0'0'9113,"-4"9"-8595,0 2-312,1 0 0,0 0 0,1 0 0,0 0-1,1 0 1,0 0 0,0 1 0,2-1 0,-1 0 0,1 0 0,4 13 0,82 505 3175,42-7-1252,-119-489-2082,0 1-18,1-1 1,2 0-1,29 54 1,-42-87-30,0 1 0,0-1 0,0 0 0,0 0 0,0 0 0,0 0 0,0 0 0,0 1 0,0-1 0,0 0 0,0 0 0,0 0 0,0 0 0,0 0 0,0 0 0,1 0 0,-1 1 0,0-1 0,0 0 0,0 0 0,0 0 0,0 0 0,0 0 0,0 0 0,1 0 0,-1 0 0,0 0 0,0 0 0,0 0 0,0 0 0,0 0 0,1 0 0,-1 0 0,0 0 0,0 0 0,0 0 0,0 0 0,0 0 0,1 0 0,-1 0 0,0 0 0,0 0 0,0 0 0,0 0 0,0 0 0,0 0 0,1 0 0,-1 0 0,0 0 0,0 0 0,0 0 0,0-1 0,0 1 0,0 0 0,0 0 0,4-12 0,-1-21 0,-2 30 0,10-521 0,-3 71 0,-30-307 0,18 689-128,5 75-368,0 0-1,0 0 1,0 0 0,0 0-1,1 0 1,-1 0 0,5 6 0,8 13-8613,-8-15-1162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1.533"/>
    </inkml:context>
    <inkml:brush xml:id="br0">
      <inkml:brushProperty name="width" value="0.025" units="cm"/>
      <inkml:brushProperty name="height" value="0.025" units="cm"/>
    </inkml:brush>
  </inkml:definitions>
  <inkml:trace contextRef="#ctx0" brushRef="#br0">0 394 6822,'0'0'7811,"10"0"-6685,24-3-88,-1-1 1,0-2-1,59-18 1,-45 11-65,76-11 0,239-25-331,-180 23-411,292-13-40,-21 4-37,193-8 452,-573 41-531,423-52 1605,-280 24 391,278 9-714,-262 19-997,-221 2-345,-1 0 0,0 0-1,-1-1 0,1 0 1,-1 0-1,1-1 0,-1 0 1,13-5-1,-72 3 1218,47 4-1181,-1-1-1,1 1 1,0 0-1,-1 0 0,1 0 1,0 1-1,-1-1 1,1 1-1,0-1 1,0 1-1,-1 0 0,1 1 1,0-1-1,0 0 1,0 1-1,0 0 1,1 0-1,-1-1 0,0 2 1,1-1-1,-1 0 1,1 0-1,0 1 1,0 0-1,0-1 0,0 1 1,0 0-1,0 0 1,1 0-1,0 0 1,-1 0-1,1 0 0,0 0 1,0 0-1,1 1 1,-1-1-1,1 0 1,0 1-1,-1-1 0,2 4 1,-3 13-31,-31 203 6,32-209-481,1-11-171,0 0 0,0 0 0,0 0 0,0 0 0,-1 0 0,1-1 0,-1 1 0,0 0 0,0 0 0,0-1 0,0 1 0,-2 3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2.848"/>
    </inkml:context>
    <inkml:brush xml:id="br0">
      <inkml:brushProperty name="width" value="0.025" units="cm"/>
      <inkml:brushProperty name="height" value="0.025" units="cm"/>
    </inkml:brush>
  </inkml:definitions>
  <inkml:trace contextRef="#ctx0" brushRef="#br0">86 329 6854,'0'0'11094,"-10"8"-9509,4-4-1394,1-1-104,1 0 1,0 0-1,0 0 0,0 1 1,0 0-1,1 0 1,-1-1-1,1 2 0,0-1 1,0 0-1,1 1 0,-1-1 1,1 1-1,0 0 1,0 0-1,-1 8 0,-4 32 176,2 0 0,3 0 0,1 1 0,2-1 0,3 0 0,1 1 0,13 52 0,102 307 431,-105-361-710,36 102 79,-12-40 789,37 165 0,-70-243-616,3 14 2003,-8-39-1643,-2-5-80,-5-22 87,-8-38-384,4-1 0,-4-69 0,6-129 431,8 196-611,6-723-417,-2 548 313,-4 204 23,4-68 100,-3 95-120,0 0 0,1-1 0,0 1 1,0 0-1,1 0 0,1 0 1,-1 1-1,8-12 0,0 12-1966,4 8-4179,-9 0 2121,0 0-1925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4.331"/>
    </inkml:context>
    <inkml:brush xml:id="br0">
      <inkml:brushProperty name="width" value="0.025" units="cm"/>
      <inkml:brushProperty name="height" value="0.025" units="cm"/>
    </inkml:brush>
  </inkml:definitions>
  <inkml:trace contextRef="#ctx0" brushRef="#br0">73 509 7847,'0'0'54,"-8"-3"-1698,7 3 1883,-39-9 1703,38 8-1341,0 1-1,1-1 1,-1 1 0,0-1 0,0 0-1,1 0 1,-1 0 0,1 0-1,-1 0 1,1 0 0,-1 0 0,1-1-1,-2-1 1,28-1 1481,673-92-22,-34 4-373,306 48-1652,-90 9-5,-599 9 407,647-31 524,-199 42-171,-701 13 1688,57-4-918,-79 6-1549,1-1 0,0-1 0,-1 0 0,1 0 0,-1 0 0,1 0 0,-1-1 0,0 0 0,7-5 0,4-12 141,-16 18-123,0 0 0,0 1 0,1-1 0,-1 0 0,0 1 0,1-1 0,-1 1 0,1-1 1,-1 1-1,1 0 0,0 0 0,0 0 0,-1 0 0,1 0 0,0 0 0,2-1 0,20-4 80,-1 1 0,1 1 0,36-2 0,-30 4-68,49-11 0,-93 51 1240,8-5-1074,0 0 1,2 0-1,2 1 0,1-1 1,7 66-1,0-61-1748,4-1-3468,-6-30-3816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5.910"/>
    </inkml:context>
    <inkml:brush xml:id="br0">
      <inkml:brushProperty name="width" value="0.025" units="cm"/>
      <inkml:brushProperty name="height" value="0.025" units="cm"/>
    </inkml:brush>
  </inkml:definitions>
  <inkml:trace contextRef="#ctx0" brushRef="#br0">0 35 5701,'0'0'6807,"10"2"-6017,17 2-268,0 0-1,1-2 1,-1-2 0,30-2-1,122-18 1182,-23 1-1215,-14 14-97,0 5-1,0 7 1,-1 6-1,0 6 0,-1 7 1,166 51-1,-171-32-112,178 84-1,113 92-207,-298-144 40,-4 5 0,-3 6 0,180 171 0,-134-92 396,228 297 0,-330-378-489,-5 4 1,-4 2-1,-3 2 1,57 147-1,-79-160 26,-5 2 1,-2 0-1,-5 2 0,-3 0 0,-4 1 0,0 89 1,-10-119 65,-3 0 1,-2 0-1,-3 0 0,-2-1 1,-19 70-1,-5-29 35,-5-2 1,-3-1-1,-5-2 0,-3-2 0,-4-2 0,-4-2 0,-131 150 1,62-103-96,-5-5 0,-5-6 1,-237 162-1,205-173-9,-201 95 0,-195 59 398,-436 167 1003,874-374-576,-15 7-227,-192 60 0,330-123-646,-4 1-45,0-1 0,0 1 0,0-1 0,0 0-1,-1 0 1,1 0 0,0-1 0,-8-1 0,14 1-60,-1-1-1,0 0 1,0 0-1,1 1 1,-1-1-1,0 0 1,1 0-1,-1 0 1,1 0-1,-1 0 1,1 1-1,0-1 1,-1 0-1,1 0 1,0 0 0,0 0-1,-1 0 1,1-1-1,0 1 1,0 0-1,0 0 1,0 0-1,0 0 1,1 0-1,-1 0 1,0 0-1,1-1 1,5-32-2694,20-17-4437,-11 24 458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6.265"/>
    </inkml:context>
    <inkml:brush xml:id="br0">
      <inkml:brushProperty name="width" value="0.025" units="cm"/>
      <inkml:brushProperty name="height" value="0.025" units="cm"/>
    </inkml:brush>
  </inkml:definitions>
  <inkml:trace contextRef="#ctx0" brushRef="#br0">428 52 14061,'-6'-32'3956,"5"32"-3861,1-1 1,0 1 0,0-1-1,0 0 1,0 1-1,0-1 1,0 0 0,0 1-1,0-1 1,0 1-1,0-1 1,0 0 0,0 1-1,0-1 1,0 0 0,1 1-1,-1-1 1,0 1-1,1-1 1,-1 1 0,0-1-1,1 1 1,-1-1-1,0 1 1,1-1 0,-1 1-1,1-1 1,-1 1 0,1-1-1,-1 1 1,1 0-1,-1-1 1,1 1 0,0 0-1,-1 0 1,1-1-1,-1 1 1,1 0 0,0 0-1,-1 0 1,1 0-1,-1 0 1,2 0 0,-1 3 75,-1 0 1,0 0 0,0 0 0,0 0-1,0 0 1,0 0 0,0 0-1,-1 0 1,0 0 0,1 0 0,-3 3-1,-11 23 208,-2-2 0,-1 0-1,-1-1 1,-1-1 0,-40 41-1,24-27-119,-48 52 759,32-37 774,-50 69-1,99-121-1738,0 1-1,0-1 0,0 1 0,1 0 0,-1 0 0,1-1 1,0 1-1,-1 0 0,1 0 0,1 0 0,-1 1 0,0-1 1,1 0-1,-1 0 0,1 6 0,1-8-47,0 1 0,0-1 0,-1 0 0,1 1 0,1-1 0,-1 0 0,0 1 0,0-1-1,0 0 1,0 0 0,1 0 0,-1 0 0,1 0 0,-1 0 0,1-1 0,-1 1 0,1 0 0,-1-1 0,1 1 0,-1-1-1,1 1 1,0-1 0,-1 0 0,1 0 0,0 0 0,-1 0 0,1 0 0,0 0 0,2-1 0,15 0 19,0 0 0,0-2 0,0 0 0,0-1 0,19-7 0,95-39 165,-71 25-154,115-40-2811,-119 47-598,65-12 0,-72 21-6256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092"/>
    </inkml:context>
    <inkml:brush xml:id="br0">
      <inkml:brushProperty name="width" value="0.025" units="cm"/>
      <inkml:brushProperty name="height" value="0.025" units="cm"/>
    </inkml:brush>
  </inkml:definitions>
  <inkml:trace contextRef="#ctx0" brushRef="#br0">52 46 7431,'0'0'18247,"-6"11"-17895,-1 4-58,1 1 1,0 1-1,1-1 1,1 1 0,-4 32-1,3 1 678,1 50-1,4-96-924,0-1-1,0 1 0,0 0 1,0-1-1,1 1 1,0-1-1,0 1 1,0-1-1,0 1 0,0-1 1,1 0-1,-1 1 1,1-1-1,0 0 0,0 0 1,5 5-1,-5-6-4,0-1 0,1 1 1,-1-1-1,0 0 0,1 0 0,-1 0 0,1 0 0,0 0 0,-1 0 0,1-1 0,0 1 0,-1-1 0,1 0 0,0 0 0,-1 0 1,1 0-1,0 0 0,0 0 0,-1-1 0,1 0 0,0 1 0,-1-1 0,5-2 0,2-1 34,0-1 0,0-1-1,0 1 1,0-1 0,-1-1-1,0 0 1,0 0 0,-1 0 0,0-1-1,7-9 1,10-16 9,24-42 1,9-46 138,-66 192-251,4-46 34,1 1 0,1 0-1,1 1 1,3 47 0,-1-68-8,1-1 1,0 1 0,1 0 0,0-1-1,-1 1 1,2-1 0,-1 1 0,0-1-1,1 0 1,0 0 0,1 0 0,3 5-1,-4-7 1,1-1 0,-1 1 0,1 0 0,-1-1-1,1 1 1,0-1 0,0 0 0,0-1 0,0 1 0,1-1-1,-1 1 1,0-1 0,1-1 0,-1 1 0,0 0 0,1-1-1,-1 0 1,5-1 0,-3 1 0,0 0 0,0-1 0,0 0 0,0-1 0,0 1 0,0-1 0,0 0 0,-1-1 0,1 0 0,-1 1 0,0-1 0,0-1 0,6-4 0,-3 1 0,0-1 0,0 0 0,-1 0 0,0-1 0,-1 1 0,11-19 0,-7 6 0,-1 0 0,0 0 0,-2 0 0,0-1 0,-1-1 0,3-32 0,-7 38 0,4-50 0,-6 62 0,0 1 0,0 0 0,0 0 0,-1 0 0,1 0 0,-1 0 0,0 0 0,-1 0 0,1 0 0,-1 0 0,1 0 0,-4-5 0,4 8-72,0 0 1,0-1-1,-1 1 1,1 0-1,0 0 1,-1-1-1,1 1 0,0 0 1,-1 0-1,1 1 1,-1-1-1,0 0 1,1 0-1,-1 1 0,0-1 1,1 1-1,-1 0 1,0-1-1,0 1 0,1 0 1,-1 0-1,0 0 1,0 0-1,1 0 1,-1 0-1,0 1 0,1-1 1,-1 1-1,0-1 1,1 1-1,-1 0 1,0-1-1,1 1 0,-1 0 1,1 0-1,-1 0 1,-1 2-1,-1 0-509,0 1 1,-1 0-1,1 0 0,1 0 1,-1 0-1,1 0 0,-1 1 1,1 0-1,1 0 0,-4 7 1,1 2-7930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909"/>
    </inkml:context>
    <inkml:brush xml:id="br0">
      <inkml:brushProperty name="width" value="0.025" units="cm"/>
      <inkml:brushProperty name="height" value="0.025" units="cm"/>
    </inkml:brush>
  </inkml:definitions>
  <inkml:trace contextRef="#ctx0" brushRef="#br0">114 29 14958,'0'0'13896,"-9"-3"-12839,7 2-1018,0 0 1,0 0-1,0 0 1,0 1-1,0-1 1,-1 0-1,1 1 1,0-1 0,0 1-1,-1 0 1,1 0-1,0 0 1,-1 0-1,1 0 1,0 1-1,-1-1 1,1 1-1,0-1 1,0 1-1,0 0 1,0 0-1,-1 0 1,1 0-1,0 0 1,0 0-1,1 1 1,-1-1-1,0 0 1,0 1-1,1 0 1,-1-1-1,1 1 1,-1 0-1,1 0 1,0 0-1,0 0 1,0 0-1,0 0 1,-1 3-1,-2 2 52,0-1 0,1 1 1,0 0-1,0-1 0,0 2 0,1-1 0,0 0 0,1 0 0,0 1 0,0-1 1,0 0-1,1 1 0,1 13 0,0-20-91,-1 0 0,1 0 0,-1-1 0,1 1 0,0 0 0,-1 0 0,1-1 0,0 1 0,0 0 0,0-1 0,0 1 0,-1-1 0,1 1 0,0-1 0,0 1 0,0-1 0,0 1 0,0-1 0,0 0 0,0 0 0,0 0 0,0 0 0,0 1 0,0-1 0,1 0 0,-1-1 0,0 1 0,0 0 0,0 0 0,0 0 0,0-1 0,0 1 0,0 0 0,0-1 0,0 1 0,-1-1 0,1 1 0,0-1 0,0 0 0,1 0 0,36-25 0,-26 10 0,-1 0 0,15-30 0,-21 37 0,-6 10 0,-4 12 0,1 1 0,0 0 0,-4 28 0,7-40 0,1 0 0,-1 0 0,1 0 0,0 0 0,0 0 0,0 0 0,0 0 0,0 0 0,0 0 0,0 0 0,1 0 0,-1 0 0,1-1 0,0 1 0,-1 0 0,1 0 0,0 0 0,0 0 0,0-1 0,0 1 0,0-1 0,1 1 0,-1-1 0,0 1 0,1-1 0,-1 1 0,1-1 0,0 0 0,-1 0 0,1 0 0,0 0 0,-1 0 0,1 0 0,0-1 0,0 1 0,0 0 0,0-1 0,3 1 0,6-1 0,0 0 0,0-1 0,1 0 0,-1-1 0,0 0 0,0 0 0,-1-2 0,16-5 0,39-10 0,-64 19 0,-1 0 0,1-1 0,-1 1 0,1 0 0,0 0 0,-1 0 0,1 0 0,0 0 0,-1 0 0,1 0 0,-1 0 0,1 0 0,0 0 0,-1 0 0,1 1 0,0-1 0,-1 0 0,1 0 0,-1 1 0,1-1 0,-1 0 0,1 1 0,-1-1 0,1 0 0,-1 1 0,1-1 0,-1 1 0,1-1 0,-1 1 0,1-1 0,-1 1 0,0-1 0,1 1 0,-1-1 0,0 1 0,1 0 0,-1-1 0,1-15 0,2-17 0,6-88 0,-9 119 0,1 1 0,-1-1 0,0 1 0,1-1 0,-1 1 0,1-1 0,-1 1 0,1 0 0,-1-1 0,1 1 0,-1 0 0,1 0 0,-1-1 0,1 1 0,-1 0 0,1 0 0,-1 0 0,1-1 0,0 1 0,-1 0 0,1 0 0,-1 0 0,1 0 0,0 0 0,-1 0 0,1 0 0,-1 1 0,1-1 0,0 0 0,26 3 0,-21-2 0,58 1-4095,-25-2-3053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3.984"/>
    </inkml:context>
    <inkml:brush xml:id="br0">
      <inkml:brushProperty name="width" value="0.025" units="cm"/>
      <inkml:brushProperty name="height" value="0.025" units="cm"/>
    </inkml:brush>
  </inkml:definitions>
  <inkml:trace contextRef="#ctx0" brushRef="#br0">50 65 9897,'0'0'6118,"1"-9"-2990,-1-27-314,-6 17 1596,-4 21-1541,-6 23-1393,14-17-1317,-13 71 749,14-73-847,1-1-1,0 1 1,0-1-1,0 1 1,0-1-1,1 1 1,0-1-1,0 1 1,0-1-1,1 0 1,4 10-1,-5-13-54,1 0-1,-1 0 1,1 0-1,0 0 1,0 0-1,-1-1 1,1 1-1,0-1 1,1 1-1,-1-1 1,0 0-1,0 0 0,1 0 1,-1 0-1,0 0 1,1 0-1,-1-1 1,1 1-1,-1-1 1,1 0-1,-1 0 1,1 0-1,-1 0 1,1 0-1,-1 0 1,1-1-1,-1 1 0,1-1 1,-1 0-1,0 0 1,4-1-1,4-2 8,-1 0-1,0-1 0,0 0 1,-1 0-1,1-1 1,10-10-1,-5 3-12,-1-2 0,-1 0 0,13-19 0,18-23 0,-45 102 0,-1-33 0,1-1 0,0 0 0,0 1 0,1-1 0,1 0 0,1 22 0,-1-32 0,0 1 0,0-1 0,1 0 0,-1 0 0,0 0 0,1 0 0,-1 0 0,1-1 0,-1 1 0,1 0 0,0 0 0,-1 0 0,1 0 0,0 0 0,0-1 0,-1 1 0,1 0 0,0-1 0,0 1 0,0-1 0,0 1 0,0-1 0,0 1 0,2 0 0,31 0 0,-24-4 0,1 1 0,-1-1 0,0 0 0,12-7 0,13-11 0,27-14 0,-59 33 0,1 1 0,0-1 0,0 1 0,0-1 0,1 1 0,-1 0 0,0 0 0,0 1 0,0 0 0,1-1 0,-1 1 0,5 1 0,-8 0 0,0-1 0,0 1 0,0 0 0,0 0 0,0 0 0,-1 0 0,1-1 0,0 1 0,0 0 0,-1 1 0,1-1 0,-1 0 0,1 0 0,-1 0 0,1 0 0,-1 0 0,0 0 0,1 1 0,-1-1 0,0 0 0,0 0 0,0 1 0,0 0 0,1 37 0,-1-30 0,0 2 0,0-5 0,0-1 0,0 0 0,0 1 0,1-1 0,0 0 0,2 9 0,-3-13 0,1 0 0,-1-1 0,1 1 0,0 0 0,-1 0 0,1 0 0,0 0 0,-1 0 0,1-1 0,0 1 0,0 0 0,0-1 0,0 1 0,0-1 0,0 1 0,0-1 0,-1 1 0,2-1 0,-1 1 0,0-1 0,0 0 0,0 0 0,0 0 0,0 1 0,0-1 0,0 0 0,0 0 0,0 0 0,0-1 0,0 1 0,0 0 0,0 0 0,0-1 0,0 1 0,0 0 0,0-1 0,0 1 0,0-1 0,1 0 0,9-5 0,-1-1 0,0-1 0,-1 1 0,0-1 0,0-1 0,0 0 0,-1 0 0,8-13 0,8-7 0,-19 23 0,-3 3 0,1 0 0,-1 1 0,0-1 0,1 0 0,0 1 0,-1-1 0,1 1 0,0 0 0,0 0 0,0 0 0,1 0 0,-1 1 0,0-1 0,7-1 0,-9 8 0,0 0 0,0 0 0,0 0 0,-1 0 0,0 1 0,0-1 0,-1 7 0,1-5 0,0 62 0,1-69-60,-1 0 0,1 1-1,-1-1 1,1 1 0,-1-1 0,1 0 0,-1 0-1,1 1 1,0-1 0,-1 0 0,1 0 0,0 0 0,-1 0-1,1 1 1,-1-1 0,1 0 0,0 0 0,-1 0-1,1-1 1,0 1 0,-1 0 0,1 0 0,-1 0-1,2-1 1,9-3-5305,-7-9-8232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830"/>
    </inkml:context>
    <inkml:brush xml:id="br0">
      <inkml:brushProperty name="width" value="0.025" units="cm"/>
      <inkml:brushProperty name="height" value="0.025" units="cm"/>
    </inkml:brush>
  </inkml:definitions>
  <inkml:trace contextRef="#ctx0" brushRef="#br0">248 1 2659,'0'0'18321,"-60"74"-17488,34-37-513,-2 1-192,2 0-96,0-4 0,5-3 0,3-8 0,3-5-128,5-11-1057,2-7-1634,2 0-1345,3-17-5156</inkml:trace>
  <inkml:trace contextRef="#ctx0" brushRef="#br0" timeOffset="1">4 82 14574,'0'0'4356,"51"9"-3683,-22 7 223,3 0-511,2-1-321,1 0-64,-1-1-833,-2-6-416,-4-3-128,-6-5 448,-4 0-2947,-5-9-961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4.731"/>
    </inkml:context>
    <inkml:brush xml:id="br0">
      <inkml:brushProperty name="width" value="0.025" units="cm"/>
      <inkml:brushProperty name="height" value="0.025" units="cm"/>
    </inkml:brush>
  </inkml:definitions>
  <inkml:trace contextRef="#ctx0" brushRef="#br0">22 1 19026,'0'0'3470,"-1"4"-294,-8 57-1757,2 0 0,4 1 0,2-1 0,7 64 0,-6-122-1419,0 1 0,1-1 0,-1 0 0,1 1 0,0-1 0,0 0 0,0 0 0,0 1 0,1-1 0,-1 0 0,1 0 0,0-1 0,0 1 0,0 0 0,0-1 0,3 4 0,-3-5 0,0 0 0,0 1 0,0-1 0,0 0 0,1 0 0,-1 0 0,0-1 0,1 1 0,-1 0 0,1-1 0,-1 0 0,1 1 0,-1-1 0,1 0 0,-1 0 0,1-1 0,2 1 0,4-3 0,1 1 0,-1-2 0,0 1 0,1-1 0,-2 0 0,1-1 0,0 0 0,-1-1 0,10-8 0,15-17 0,-27 24 0,1 0 0,0 0 0,0 1 0,1 0 0,0 1 0,12-8 0,-20 13 0,1 0 0,-1 0 0,1-1 0,-1 1 0,1 0 0,-1 0 0,1 0 0,-1 0 0,1 0 0,-1 0 0,1 0 0,-1 0 0,1 0 0,-1 0 0,1 0 0,-1 0 0,1 0 0,-1 0 0,1 0 0,-1 0 0,1 1 0,-1-1 0,1 0 0,-1 0 0,1 1 0,-1-1 0,0 0 0,1 1 0,-1-1 0,1 0 0,-1 1 0,1 0 0,5 20 0,-7 37 0,1-48 0,-12 74 0,12-84 0,0 0 1,0 0-1,0 1 0,0-1 1,0 0-1,0 0 0,0 1 0,0-1 1,1 0-1,-1 0 0,0 1 1,0-1-1,0 0 0,0 0 1,0 0-1,1 1 0,-1-1 1,0 0-1,0 0 0,0 0 0,1 0 1,-1 1-1,0-1 0,0 0 1,1 0-1,-1 0 0,0 0 1,0 0-1,1 0 0,-1 0 1,0 0-1,0 0 0,1 0 0,-1 0 1,0 0-1,0 0 0,1 0 1,-1 0-1,0 0 0,1 0 1,-1 0-1,0 0 0,0 0 1,1 0-1,-1 0 0,0 0 1,0-1-1,0 1 0,1 0 0,-1 0 1,0 0-1,0 0 0,0-1 1,1 1-1,-1 0 0,0 0 1,0 0-1,0-1 0,0 1 1,0 0-1,1 0 0,-1-1 0,0 1 1,0-1-1,13-11-997,58-64-14303,-46 47 6049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5.369"/>
    </inkml:context>
    <inkml:brush xml:id="br0">
      <inkml:brushProperty name="width" value="0.025" units="cm"/>
      <inkml:brushProperty name="height" value="0.025" units="cm"/>
    </inkml:brush>
  </inkml:definitions>
  <inkml:trace contextRef="#ctx0" brushRef="#br0">109 341 11723,'0'0'14157,"-11"5"-11685,0 1-1922,1 1-1,-1-1 1,1 2 0,-15 13-1,22-19-489,1 0-1,-1 1 1,1-1-1,0 1 1,0-1-1,0 1 1,0 0-1,0 0 1,0 0-1,1 0 1,0 0-1,-1 0 1,1 0 0,0 0-1,1 0 1,-1 1-1,0-1 1,1 0-1,0 1 1,0-1-1,0 0 1,0 1-1,0-1 1,1 0-1,-1 1 1,1-1-1,2 5 1,-2-6-60,1-1 0,0 1 0,0 0 0,0 0 0,0-1 0,0 1 0,0-1 0,0 0 0,1 1 0,-1-1 0,0 0 0,1 0 0,-1-1 0,1 1 0,-1 0 0,1-1 0,-1 0 0,1 1 0,-1-1 0,1 0 0,-1 0 0,1 0 0,0-1 0,3 0 0,2 0 0,0 0 0,1-1 0,-1 1 0,0-2 0,0 1 0,11-6 0,-8 1 0,0 0 0,-1-1 0,1 0 0,-2-1 0,1 0 0,-1-1 0,-1 0 0,0 0 0,0-1 0,-1 0 0,0 0 0,-1 0 0,8-21 0,-17 41 0,-4 7 0,1 0 0,1 0 0,0 0 0,1 0 0,1 1 0,1 0 0,0 0 0,1 24 0,1-39 0,1 0 0,-1 0 0,1-1 0,-1 1 0,1 0 0,0-1 0,-1 1 0,1 0 0,0-1 0,0 1 0,0-1 0,0 0 0,0 1 0,1-1 0,-1 0 0,0 0 0,1 1 0,-1-1 0,1 0 0,-1 0 0,1-1 0,-1 1 0,1 0 0,0 0 0,-1-1 0,1 1 0,0-1 0,0 0 0,-1 1 0,1-1 0,0 0 0,0 0 0,-1 0 0,1 0 0,3-1 0,1 1 0,-1-1 0,0 0 0,0 0 0,0 0 0,0-1 0,0 0 0,0 0 0,0 0 0,-1 0 0,1-1 0,5-4 0,7-9 0,-1-1 0,-1-1 0,0 0 0,-2-1 0,0 0 0,-1-1 0,-1-1 0,16-42 0,-5 3 0,-4 0 0,12-66 0,-20 73 0,-10 40 0,-9 34 0,0 7 0,2 1 0,0 0 0,2 1 0,2-1 0,0 1 0,3 57 0,1-70 0,1 0 0,0 0 0,1-1 0,1 1 0,1-1 0,0 0 0,1 0 0,0-1 0,2 0 0,0 0 0,0 0 0,1-1 0,19 22 0,-28-36 0,0 0 0,0-1 0,0 1 0,0 0 0,1 0 0,-1-1 0,0 1 0,0 0 0,0-1 0,0 1 0,0 0 0,0 0 0,0 0 0,1-1 0,-1 1 0,0 0 0,0 0 0,0-1 0,0 1 0,1 0 0,-1 0 0,0 0 0,0 0 0,1-1 0,-1 1 0,0 0 0,0 0 0,1 0 0,-1 0 0,0 0 0,0 0 0,1 0 0,-1 0 0,0 0 0,1 0 0,-1 0 0,0 0 0,0 0 0,1 0 0,-1 0 0,0 0 0,0 0 0,1 0 0,-1 0 0,0 0 0,0 0 0,1 0 0,-1 1 0,0-1 0,0 0 0,1 0 0,-1 0 0,0 0 0,1 1 0,-7-25 0,-14-19 0,-3 0 0,-1 1 0,-2 2 0,-58-69 0,40 53 0,27 28 0,17 27 0,-1 1 0,1-1 0,0 1 0,0-1 0,0 1 0,0-1 0,0 0 0,0 1 0,0-1 0,1 1 0,-1-1 0,0 1 0,0-1 0,0 1 0,0-1 0,1 1 0,-1-1 0,0 1 0,0-1 0,1 1 0,-1-1 0,1 1 0,-1 0 0,0-1 0,1 1 0,-1 0 0,1-1 0,-1 1 0,0 0 0,1-1 0,-1 1 0,1 0 0,-1 0 0,1 0 0,0-1 0,-1 1 0,1 0 0,-1 0 0,1 0 0,-1 0 0,1 0 0,-1 0 0,1 0 0,-1 0 0,1 0 0,-1 0 0,1 0 0,0 1 0,0-1 0,164 5-2118,-22 0-3537,-82-5-4605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6.991"/>
    </inkml:context>
    <inkml:brush xml:id="br0">
      <inkml:brushProperty name="width" value="0.025" units="cm"/>
      <inkml:brushProperty name="height" value="0.025" units="cm"/>
    </inkml:brush>
  </inkml:definitions>
  <inkml:trace contextRef="#ctx0" brushRef="#br0">1 454 3235,'0'0'3112,"10"-6"54,-1 1-2467,-1-1 1,1 0-1,-1-1 0,-1 0 1,1 0-1,-1-1 0,0 0 1,-1 0-1,0 0 0,0-1 1,-1 0-1,0 0 0,7-19 1,-7 14 109,0-2 1,-1 1 0,-1 0-1,-1-1 1,0 1 0,-1-1-1,0 0 1,-4-26-1,4 41-760,-1 0 0,0 1 0,0-1-1,0 0 1,-1 1 0,1-1-1,0 0 1,0 1 0,0-1-1,0 0 1,-1 1 0,1-1-1,0 1 1,-1-1 0,1 0-1,0 1 1,-1-1 0,1 1-1,-1-1 1,1 1 0,-1-1-1,1 1 1,-1-1 0,1 1-1,-1 0 1,1-1 0,-1 1-1,0 0 1,1-1 0,-1 1-1,1 0 1,-1 0 0,0 0-1,1 0 1,-1-1 0,0 1-1,1 0 1,-1 0 0,0 0-1,1 0 1,-1 0 0,0 1-1,1-1 1,-1 0 0,0 0 0,1 0-1,-1 1 1,0-1 0,1 0-1,-1 0 1,1 1 0,-1-1-1,0 1 1,-3 2 29,1-1 0,0 0 0,0 1 0,1 0 0,-1-1 0,0 1 0,1 0 1,-3 4-1,-3 7 44,1-1 0,1 1 1,0 0-1,0 0 0,2 0 1,0 1-1,0 0 0,1 0 1,1 0-1,1 0 0,0 20 1,1-33-111,0-1 0,0 1 1,1-1-1,-1 0 0,0 1 0,0-1 1,1 0-1,-1 1 0,1-1 0,0 0 1,-1 0-1,1 0 0,0 1 0,-1-1 1,1 0-1,0 0 0,0 0 1,0 0-1,0 0 0,0 0 0,0-1 1,0 1-1,1 0 0,-1 0 0,0-1 1,0 1-1,1-1 0,-1 1 1,0-1-1,1 0 0,-1 1 0,0-1 1,1 0-1,-1 0 0,0 0 0,1 0 1,-1 0-1,0 0 0,1 0 0,1-1 1,3 0 24,0 0 0,-1-1 0,1 0 1,-1 0-1,0 0 0,0-1 0,0 0 1,9-5-1,10-13 8,0-1 0,-1-1 0,-1-1 0,-1-1-1,-1-1 1,-2-1 0,0 0 0,-2-1 0,-1-1 0,-1 0 0,10-36 0,-17 39-45,-39 115 0,3 38 0,27-112 0,0-1 0,1 1 0,0 0 0,2-1 0,-1 1 0,6 26 0,-5-38 0,-1-1 0,1 1 0,-1-1 0,1 1 0,0-1 0,0 1 0,0-1 0,0 0 0,1 0 0,-1 0 0,0 1 0,1-1 0,0 0 0,-1-1 0,1 1 0,0 0 0,0 0 0,0-1 0,0 1 0,0-1 0,1 0 0,-1 0 0,0 0 0,0 0 0,1 0 0,-1 0 0,1 0 0,-1-1 0,1 1 0,-1-1 0,1 0 0,-1 0 0,1 0 0,0 0 0,-1 0 0,1-1 0,-1 1 0,1-1 0,3 0 0,2-2 0,-1 0 0,1 0 0,0 0 0,-1-1 0,0 0 0,0-1 0,0 0 0,0 0 0,-1 0 0,11-12 0,-5 1 0,0 0 0,-1-1 0,-1-1 0,-1 0 0,-1 0 0,0 0 0,-1-1 0,6-28 0,-19 71 0,1 1 0,2 0 0,0 1 0,1 40 0,2-65 0,0 1 0,0 0 0,1-1 0,-1 1 0,0-1 0,1 1 0,-1-1 0,1 1 0,0-1 0,-1 1 0,1-1 0,0 0 0,0 1 0,0-1 0,0 0 0,0 1 0,0-1 0,0 0 0,1 0 0,-1 0 0,0 0 0,1 0 0,-1-1 0,0 1 0,3 1 0,0-1 0,0 0 0,0 0 0,0-1 0,0 0 0,1 1 0,-1-1 0,0-1 0,0 1 0,0 0 0,4-2 0,5-1 0,0-1 0,0 0 0,0-1 0,-1 0 0,16-10 0,-9 3 0,-1 0 0,0-2 0,-1 0 0,-1 0 0,0-2 0,-1 0 0,23-32 0,-37 47 0,0-1 0,0 1 0,0-1 0,0 1 0,-1-1 0,1 1 0,0-1 0,-1 0 0,1 1 0,-1-1 0,1 0 0,-1 1 0,0-5 0,0 6 0,0 0 0,0-1 0,0 1 0,-1 0 0,1-1 0,0 1 0,0 0 0,-1 0 0,1-1 0,0 1 0,-1 0 0,1 0 0,0-1 0,-1 1 0,1 0 0,0 0 0,-1 0 0,1 0 0,-1 0 0,1 0 0,0-1 0,-1 1 0,1 0 0,0 0 0,-1 0 0,1 0 0,-1 0 0,1 0 0,0 1 0,-1-1 0,1 0 0,-1 0 0,1 0 0,0 0 0,-1 1 0,-3 0 0,0 0 0,1 1 0,-1 0 0,1 0 0,-1 0 0,1 0 0,0 0 0,0 1 0,0-1 0,-5 6 0,3-1 0,0 0 0,0 1 0,1-1 0,0 1 0,1 0 0,-1 0 0,1 1 0,1-1 0,0 1 0,0-1 0,1 1 0,0 0 0,0 10 0,1-15 0,0 0 0,0 0 0,0 0 0,1 0 0,0 0 0,0-1 0,0 1 0,0 0 0,1 0 0,-1-1 0,1 1 0,0-1 0,0 1 0,0-1 0,1 0 0,-1 0 0,1 0 0,0 0 0,-1 0 0,1-1 0,1 1 0,-1-1 0,0 0 0,1 1 0,-1-2 0,1 1 0,-1 0 0,1-1 0,0 0 0,4 2 0,2-1-277,1 0 1,-1 0-1,1-1 1,-1 0-1,1-1 0,-1 0 1,11-2-1,-18 2 44,0-1 0,1 1 0,-1-1-1,0 0 1,0 0 0,0 0 0,0-1 0,-1 1-1,1 0 1,0-1 0,0 0 0,-1 0 0,1 0-1,-1 0 1,0 0 0,1-1 0,-1 1 0,0 0-1,0-1 1,-1 0 0,1 1 0,0-1-1,-1 0 1,0 0 0,0 0 0,2-5 0,3-29-9387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333"/>
    </inkml:context>
    <inkml:brush xml:id="br0">
      <inkml:brushProperty name="width" value="0.025" units="cm"/>
      <inkml:brushProperty name="height" value="0.025" units="cm"/>
    </inkml:brush>
  </inkml:definitions>
  <inkml:trace contextRef="#ctx0" brushRef="#br0">80 97 20692,'0'0'3811,"-60"-60"-31,46 42-609,9 6-2499,5 7-543,2 5-770,10 0-2979,-1-1-4515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876"/>
    </inkml:context>
    <inkml:brush xml:id="br0">
      <inkml:brushProperty name="width" value="0.025" units="cm"/>
      <inkml:brushProperty name="height" value="0.025" units="cm"/>
    </inkml:brush>
  </inkml:definitions>
  <inkml:trace contextRef="#ctx0" brushRef="#br0">6 110 12139,'0'-9'2408,"-1"-1"-1264,-3-26 1560,7 11 2833,10 45-2339,5 41-1527,14 89-1,-23-97-1298,3-1 0,35 100 0,-46-149-334,0 0-1,0 0 0,1 0 0,0-1 1,-1 1-1,1 0 0,0-1 1,0 1-1,0-1 0,1 0 0,-1 0 1,0 0-1,1 0 0,0 0 1,-1 0-1,6 2 0,-6-4-16,0 1 0,0-1 0,0 0 0,0 0 0,0 0 0,0 0 0,1 0 0,-1 0 0,0 0 0,0-1 0,0 1 0,0-1 0,0 0 0,0 1 0,0-1 0,0 0 0,0 0 0,0 0 0,0-1 0,-1 1 0,1 0 0,0-1 0,-1 1 0,1-1 0,2-3 0,17-20-21,0-2 0,-2 0 0,-1-1 0,21-45 0,48-128 0,-85 195 0,20-55 0,15-32 0,-35 166-1020,-6-41-3569,-6-14-4376,2-9-1957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577"/>
    </inkml:context>
    <inkml:brush xml:id="br0">
      <inkml:brushProperty name="width" value="0.025" units="cm"/>
      <inkml:brushProperty name="height" value="0.025" units="cm"/>
    </inkml:brush>
  </inkml:definitions>
  <inkml:trace contextRef="#ctx0" brushRef="#br0">111 169 19314,'0'0'12663,"1"-10"-12295,4-32-208,-4 41-156,-1 0 0,0-1 0,0 1 0,1 0 0,-1 0 0,0-1 0,0 1 0,0 0 0,0 0 0,-1-1 0,1 1 0,0 0 0,0 0 0,-1-1 0,1 1 0,-1 0 0,1 0 0,-1 0 0,1 0 0,-1 0 0,0 0 0,0 0 0,1 0 0,-1 0 0,0 0 0,0 0 0,0 0 0,0 0 0,0 1 0,0-1 0,0 0-1,0 1 1,-1-1 0,1 1 0,0-1 0,0 1 0,0-1 0,-1 1 0,-1 0 0,0 0 2,0 0 0,0 0 0,1 0 0,-1 1 0,0-1 1,1 1-1,-1 0 0,1 0 0,-1 0 0,0 0 0,1 0 0,0 1 0,-1-1 0,1 1 0,0-1 0,-2 3 0,-1 1-6,0 1 0,1-1 0,0 1 0,0 0 0,0 0 0,1 1 0,0-1 0,0 1 0,1 0 0,-1-1 0,2 1 0,-1 0 0,1 0 0,0 1 0,0-1 0,1 0 0,0 0 0,0 0 0,2 13 0,0-18 0,-1 0 0,1 0 0,-1 1 0,1-1 0,0 0 0,0-1 0,0 1 0,0 0 0,0 0 0,1-1 0,-1 1 0,0-1 0,1 0 0,-1 0 0,1 0 0,-1 0 0,1 0 0,0 0 0,-1-1 0,1 1 0,0-1 0,-1 0 0,1 0 0,0 0 0,0 0 0,-1 0 0,5-1 0,3 0 0,0 0 0,0-1 0,0 0 0,0-1 0,0 0 0,10-4 0,119-76 0,-141 84 0,0-1 0,0 0 0,-1 1 0,1-1 0,0 0 0,0 0 0,0-1 0,0 1 0,-1 0 0,1-1 0,0 1 0,0-1 0,0 1 0,0-1 0,0 0 0,0 0 0,0 0 0,0 0 0,1 0 0,-1-1 0,0 1 0,1-1 0,-1 1 0,1-1 0,-1 1 0,1-1 0,0 0 0,-1 0 0,1 1 0,0-1 0,0 0 0,0 0 0,1 0 0,-1 0 0,0 0 0,1-1 0,-1 1 0,1-3 0,1 4 0,1 0 0,-1 1 0,0-1 0,1 0 0,-1 1 0,1 0 0,0-1 0,-1 1 0,1 0 0,-1 0 0,1 0 0,-1 0 0,1 0 0,0 0 0,-1 0 0,1 0 0,1 1 0,0-1 0,69 12 0,-59-9 0,0 0 0,-1-1 0,1 0 0,0-1 0,1 0 0,-1-1 0,22-3 0,-30 1 0,-1 0 0,0 0 0,1 0 0,-1 0 0,0-1 0,0 1 0,-1-1 0,1 0 0,0 0 0,-1-1 0,0 1 0,0-1 0,0 0 0,0 1 0,-1-1 0,4-6 0,-1 1 0,-1 0 0,0 0 0,0 0 0,-1 0 0,0-1 0,3-18 0,-16 68 0,5-24 0,1 0 0,-4 31 0,7-34 0,1 0 0,0 0 0,1 0 0,0 0 0,5 19 0,-6-29 0,1-1 0,0 0 0,-1 1 0,1-1 0,1 1 0,-1-1 0,0 0 0,0 0 0,1 0 0,-1 0 0,1 0 0,0 0 0,-1 0 0,1 0 0,0-1 0,0 1 0,0-1 0,1 1 0,-1-1 0,0 0 0,0 0 0,1 0 0,-1 0 0,0 0 0,1-1 0,-1 1 0,1-1 0,-1 1 0,1-1 0,-1 0 0,1 0 0,0 0 0,-1 0 0,1 0 0,4-2 0,-4 1-229,0 0 0,-1 0 0,1-1-1,0 1 1,0-1 0,-1 1 0,1-1 0,-1 0 0,1 0-1,-1 0 1,0 0 0,0-1 0,0 1 0,0-1 0,0 1 0,0-1-1,-1 0 1,1 1 0,1-5 0,1-3-1549,0 0 0,0-1-1,-1 1 1,2-15 0,0-17-7650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919"/>
    </inkml:context>
    <inkml:brush xml:id="br0">
      <inkml:brushProperty name="width" value="0.025" units="cm"/>
      <inkml:brushProperty name="height" value="0.025" units="cm"/>
    </inkml:brush>
  </inkml:definitions>
  <inkml:trace contextRef="#ctx0" brushRef="#br0">1 1 17296,'0'0'10602,"11"61"-11274,16-44-2243,3-2-2210,-1-2 737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274"/>
    </inkml:context>
    <inkml:brush xml:id="br0">
      <inkml:brushProperty name="width" value="0.025" units="cm"/>
      <inkml:brushProperty name="height" value="0.025" units="cm"/>
    </inkml:brush>
  </inkml:definitions>
  <inkml:trace contextRef="#ctx0" brushRef="#br0">108 0 3523,'0'0'12823,"-9"5"-7976,-1-1-4070,1 1 0,0 0 0,1 1-1,-1 0 1,-9 9 0,15-12-494,-1 0 0,1 0 0,0 1 1,1 0-1,-1-1 0,1 1 0,-1 0 1,1 0-1,0 1 0,1-1 0,-1 0 1,1 1-1,-1-1 0,2 1 0,-1-1 0,0 1 1,1 4-1,0-8-267,0 0 1,0-1-1,0 1 0,0 0 0,0 0 1,0 0-1,0-1 0,1 1 1,-1 0-1,0 0 0,1-1 0,-1 1 1,0 0-1,1-1 0,-1 1 1,1-1-1,-1 1 0,1 0 0,-1-1 1,1 1-1,0-1 0,-1 1 1,1-1-1,0 0 0,-1 1 0,1-1 1,1 1-1,26 2 131,-21-4-123,0-1 0,1 1 0,-1-1 0,0 0 0,12-6 0,0-3 2,-1-2 0,18-15 0,-26 19-43,0 0-1,0 1 1,1 0-1,1 1 1,-1 0 0,1 1-1,1 0 1,-1 1 0,17-5-1,-28 10 22,0 0-1,-1 0 0,1 0 1,0 1-1,0-1 1,0 0-1,0 0 0,0 1 1,-1-1-1,1 1 1,0-1-1,0 0 0,-1 1 1,1 0-1,0-1 1,-1 1-1,1-1 0,0 1 1,-1 0-1,1-1 1,-1 1-1,1 0 0,-1 0 1,1-1-1,-1 1 1,0 0-1,1 0 0,-1 0 1,0 0-1,0-1 1,1 1-1,-1 0 0,0 0 1,0 0-1,0 0 1,0 0-1,0 1 0,0 43 603,-1-33-412,0 12-49,0-17-132,1 0 0,-1 0-1,2 0 1,-1 0 0,1 0 0,1 8 0,-1-14-13,-1-1 0,1 1 0,-1-1 0,1 1 0,-1-1 0,1 0 0,0 1 0,-1-1 0,1 0 0,0 1 0,-1-1 0,1 0 0,0 0 0,0 0 0,-1 1 0,1-1 0,0 0 0,-1 0 0,1 0 0,0 0 0,0 0 0,-1-1 0,1 1 0,0 0 0,-1 0 0,1 0 0,0-1 0,-1 1 0,1 0 0,0 0 0,-1-1 0,1 1 0,0-1 0,-1 1 0,1-1 0,-1 1 0,1-1 0,-1 1 0,1-1 0,24-19 0,5-11 0,-21 21 0,0 1 0,1-1 0,0 2 0,0-1 0,1 1 0,21-12 0,-31 20 0,-1 0 0,1 0 0,-1 0 0,1 0 0,-1 0 0,1 0 0,-1 0 0,1 0 0,-1 1 0,1-1 0,-1 0 0,1 0 0,-1 0 0,1 1 0,-1-1 0,1 0 0,-1 0 0,0 1 0,1-1 0,-1 0 0,1 1 0,-1-1 0,0 1 0,1-1 0,-1 0 0,0 1 0,0-1 0,1 1 0,-1-1 0,0 1 0,0-1 0,0 1 0,0-1 0,1 1 0,-1-1 0,0 1 0,0-1 0,0 1 0,0-1 0,0 1 0,0-1 0,0 1 0,-1-1 0,1 1 0,0-1 0,0 1 0,-2 32 0,2-31 0,-7 76 0,7-78 0,0 0 0,0 1 0,1-1 0,-1 1 0,0-1 0,0 0 0,0 1 0,0-1 0,0 0 0,0 1 0,1-1 0,-1 1 0,0-1 0,0 0 0,1 1 0,-1-1 0,0 0 0,0 0 0,1 1 0,-1-1 0,0 0 0,1 0 0,-1 1 0,0-1 0,1 0 0,-1 0 0,0 0 0,1 0 0,-1 1 0,1-1 0,-1 0 0,0 0 0,1 0 0,0 0 0,20-2 0,18-11 0,4-6-2427,25-13-5732,-58 26 1353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621"/>
    </inkml:context>
    <inkml:brush xml:id="br0">
      <inkml:brushProperty name="width" value="0.025" units="cm"/>
      <inkml:brushProperty name="height" value="0.025" units="cm"/>
    </inkml:brush>
  </inkml:definitions>
  <inkml:trace contextRef="#ctx0" brushRef="#br0">1 55 19058,'9'-6'3753,"5"-2"-2362,0 0 1,0 1 0,25-8-1,-34 13-1208,1 0 1,-1 0-1,1 1 0,0 0 1,-1 0-1,1 0 0,0 1 0,0 0 1,0 0-1,0 0 0,-1 1 1,1 0-1,0 0 0,-1 1 0,11 3 1,-14-4-175,0 1 1,0-1-1,0 1 1,0 0-1,-1-1 0,1 1 1,-1 0-1,1 0 1,-1 0-1,0 0 1,0 0-1,0 1 1,0-1-1,0 0 1,0 0-1,0 1 1,-1-1-1,1 1 1,-1-1-1,0 0 1,0 1-1,0-1 0,0 1 1,0-1-1,0 1 1,0-1-1,-1 0 1,0 1-1,1-1 1,-1 0-1,0 1 1,0-1-1,-1 2 1,-4 10 152,-1 0 0,0 0 1,-16 21-1,-18 17 127,29-39-257,2-1 1,0 2 0,0-1 0,1 2 0,-9 18 0,18-33-33,0 0 0,0 1 0,0-1 0,0 1 0,-1-1 0,1 0 0,0 1 0,0-1 0,0 1 0,0-1 0,0 0 0,0 1 0,0-1 0,0 1 0,0-1 0,0 0 0,0 1 0,1-1 0,-1 1 0,0-1 0,0 0 0,0 1 0,0-1 0,1 1 0,-1-1 0,0 0 0,0 1 0,1-1 0,-1 0 0,0 0 0,1 1 0,-1-1 0,0 0 0,1 0 0,-1 1 0,0-1 0,1 0 0,-1 0 0,0 0 0,1 1 0,-1-1 0,1 0 0,27 1 0,27-13 0,-29 3-1636,-1-1 0,0-1-1,26-17 1,-42 20-3102,-7 0-2802,-2 0-4514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961"/>
    </inkml:context>
    <inkml:brush xml:id="br0">
      <inkml:brushProperty name="width" value="0.025" units="cm"/>
      <inkml:brushProperty name="height" value="0.025" units="cm"/>
    </inkml:brush>
  </inkml:definitions>
  <inkml:trace contextRef="#ctx0" brushRef="#br0">0 100 13453,'0'0'12588,"63"-14"-11243,-14 4-448,8-3-225,0-1-511,6 0-866,-7-3-2915,-5-1-4771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464"/>
    </inkml:context>
    <inkml:brush xml:id="br0">
      <inkml:brushProperty name="width" value="0.025" units="cm"/>
      <inkml:brushProperty name="height" value="0.025" units="cm"/>
    </inkml:brush>
  </inkml:definitions>
  <inkml:trace contextRef="#ctx0" brushRef="#br0">0 111 12236,'0'0'16719,"5"-47"-16590,27 41-1,8-2-64,4 0-32,2-1-1057,-3-6-2659,1-3-4548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2.188"/>
    </inkml:context>
    <inkml:brush xml:id="br0">
      <inkml:brushProperty name="width" value="0.025" units="cm"/>
      <inkml:brushProperty name="height" value="0.025" units="cm"/>
    </inkml:brush>
  </inkml:definitions>
  <inkml:trace contextRef="#ctx0" brushRef="#br0">115 0 8808,'0'0'13453,"51"56"-11915,-33-25-449,0 2-577,-5 2-96,-6 1-127,-7 1-193,-4-2 160,-24 2-64,-11-4 193,-2 0-129,-3-7-544,6-10-2563,10-11-3331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0.896"/>
    </inkml:context>
    <inkml:brush xml:id="br0">
      <inkml:brushProperty name="width" value="0.025" units="cm"/>
      <inkml:brushProperty name="height" value="0.025" units="cm"/>
    </inkml:brush>
  </inkml:definitions>
  <inkml:trace contextRef="#ctx0" brushRef="#br0">130 352 14286,'0'0'8680,"0"-9"-7458,-2-26-5,1 34-1154,1 0-1,0 0 1,-1 0-1,1 0 1,-1 1-1,1-1 0,-1 0 1,1 0-1,-1 1 1,1-1-1,-1 0 1,0 1-1,1-1 0,-1 1 1,0-1-1,0 1 1,1-1-1,-1 1 1,0-1-1,0 1 0,0 0 1,0-1-1,0 1 1,1 0-1,-1 0 1,0 0-1,0 0 0,0 0 1,0 0-1,0 0 1,0 0-1,0 0 1,0 0-1,0 0 0,1 1 1,-1-1-1,0 0 1,0 0-1,-1 1 1,-31 14 1139,26-8-1050,1 0 1,0-1 0,0 2-1,0-1 1,1 1-1,-8 15 1,10-19-81,1 0 1,0 0-1,1 1 1,-1-1-1,1 0 1,0 0-1,0 1 1,0-1-1,1 1 1,-1-1 0,1 1-1,0-1 1,0 1-1,1-1 1,-1 1-1,3 6 1,-2-9-45,0-1 1,0 0 0,0 1-1,0-1 1,1 0-1,-1 1 1,1-1 0,-1 0-1,0 0 1,1 0-1,0 0 1,-1 0 0,1-1-1,-1 1 1,1 0-1,0-1 1,0 1 0,-1-1-1,1 0 1,0 1-1,0-1 1,0 0 0,-1 0-1,1 0 1,0 0-1,0-1 1,0 1 0,2-1-1,4 0 51,0-1 0,0 0 0,0 0 0,0-1-1,9-5 1,3-3-70,-1-1 1,-1-1-1,0-1 0,-1-1 0,0 0 0,-1-1 1,15-20-1,-9 7-13,0-1 0,-2-1 1,25-52-1,-41 76 4,27-66 0,-29 67 0,0 0 0,0-1 0,-1 0 0,1 1 0,-1-1 0,-1 0 0,0 0 0,0-11 0,-1 18 0,0 0 0,0 0 0,1 0 0,-1 0 0,0 0 0,0 0 0,0 0 0,1 0 0,-1 0 0,0 1 0,0-1 0,1 0 0,-1 1 0,0-1 0,0 0 0,1 1 0,-1-1 0,0 1 0,1-1 0,-1 1 0,0-1 0,1 1 0,-1-1 0,1 1 0,-1 1 0,-12 17 0,0 0 0,1 2 0,2 0 0,0 0 0,-13 43 0,17-49 0,-2 9 0,1 1 0,0-1 0,2 1 0,1 1 0,1-1 0,0 38 0,3-60 0,0 0 0,1-1 0,-1 1 0,0 0 0,1 0 0,0-1 0,-1 1 0,1 0 0,0-1 0,0 1 0,1-1 0,-1 1 0,0-1 0,1 1 0,0-1 0,-1 0 0,1 0 0,0 0 0,0 0 0,0 0 0,0 0 0,1-1 0,-1 1 0,0-1 0,1 1 0,-1-1 0,1 0 0,0 0 0,-1 0 0,1 0 0,0-1 0,-1 1 0,1-1 0,0 1 0,0-1 0,-1 0 0,1 0 0,3-1 0,2 1 0,-1-1 0,1 0 0,0 0 0,-1-1 0,1 0 0,-1 0 0,1-1 0,-1 0 0,0 0 0,0-1 0,-1 0 0,1 0 0,6-6 0,-1-2 0,-1-1 0,0-1 0,-1 0 0,-1-1 0,0 0 0,-1 0 0,0-1 0,-1 0 0,-1 0 0,5-24 0,-25 83 0,-14 50 0,26-85 0,0 1 0,1-1 0,1 1 0,-1-1 0,1 1 0,1-1 0,-1 1 0,5 16 0,-5-23 0,1 0 0,1 0 0,-1 0 0,0 0 0,0 0 0,1-1 0,-1 1 0,1 0 0,-1-1 0,1 1 0,0-1 0,0 1 0,0-1 0,0 0 0,0 0 0,0 0 0,0 0 0,0 0 0,0 0 0,0 0 0,0-1 0,1 1 0,-1-1 0,0 0 0,0 0 0,1 1 0,-1-2 0,0 1 0,1 0 0,3-1 0,0 0 0,1 1 0,0-2 0,-1 1 0,1-1 0,-1 0 0,0 0 0,1-1 0,-1 0 0,8-5 0,-2-1 0,-1-2 0,0 0 0,-1 0 0,0-1 0,0 0 0,-1-1 0,-1 1 0,0-2 0,-1 1 0,-1-1 0,0-1 0,0 1 0,-2-1 0,1 0 0,-2 0 0,0 0 0,0-16 0,-4 31 0,1-1 0,-1 1 0,0-1 0,0 1 0,0 0 0,0 0 0,1-1 0,-1 1 0,0 0 0,0 0 0,0 0 0,0 0 0,0 0 0,0 0 0,0 0 0,1 0 0,-1 0 0,0 0 0,0 1 0,0-1 0,0 0 0,0 0 0,1 1 0,-1-1 0,0 1 0,0-1 0,0 1 0,1-1 0,-1 1 0,0-1 0,1 1 0,-1 0 0,0-1 0,0 3 0,-3 15 0,1 0 0,0 0 0,1 1 0,1-1 0,1 1 0,3 25 0,-1 11 0,-2-51 6,1 0 0,-1 1 0,0-1 0,1 0 0,0 0 0,0 0 0,0 0 0,1 0 0,-1 0 0,1 0 0,3 6 0,-4-9-17,0 0 0,0 1 0,1-1 0,-1 0 0,0 0 1,0 0-1,1 0 0,-1 0 0,0 0 0,1 0 0,-1-1 0,1 1 0,-1-1 0,1 1 0,0-1 0,-1 1 0,1-1 1,-1 0-1,1 1 0,0-1 0,-1 0 0,1 0 0,0-1 0,-1 1 0,1 0 0,-1 0 0,1-1 0,0 1 0,-1-1 0,1 1 1,-1-1-1,3-1 0,-2 1-277,0 0 1,0-1 0,0 1-1,-1 0 1,1-1-1,0 1 1,-1-1-1,1 0 1,-1 1 0,0-1-1,3-4 1,13-41-9760,-10 7-352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1.226"/>
    </inkml:context>
    <inkml:brush xml:id="br0">
      <inkml:brushProperty name="width" value="0.025" units="cm"/>
      <inkml:brushProperty name="height" value="0.025" units="cm"/>
    </inkml:brush>
  </inkml:definitions>
  <inkml:trace contextRef="#ctx0" brushRef="#br0">1 1 19699,'0'0'12107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195"/>
    </inkml:context>
    <inkml:brush xml:id="br0">
      <inkml:brushProperty name="width" value="0.025" units="cm"/>
      <inkml:brushProperty name="height" value="0.025" units="cm"/>
    </inkml:brush>
  </inkml:definitions>
  <inkml:trace contextRef="#ctx0" brushRef="#br0">229 65 10890,'0'0'5307,"2"-9"-1784,7-29-448,-9 38-2965,0-1 1,0 1 0,0-1-1,1 0 1,-1 1-1,0-1 1,0 1 0,0-1-1,0 0 1,0 1-1,0-1 1,0 1 0,0-1-1,0 0 1,-1 1-1,1-1 1,0 1 0,0-1-1,0 0 1,-1 1-1,1-1 1,0 1 0,-1-1-1,1 1 1,0-1-1,-1 1 1,1-1 0,-1 1-1,1 0 1,-1-1-1,0 0 1,-19 2 877,-19 16-849,-31 33 636,64-45-551,0 0 0,0 1 0,0-1 0,1 1 0,0 1 0,1-1 0,-1 1 1,-5 12-1,10-18-220,-1-1 0,1 1 1,0 0-1,0 0 1,-1 0-1,1-1 0,0 1 1,0 0-1,0 0 0,0 0 1,0 0-1,0-1 1,0 1-1,0 0 0,1 0 1,-1 0-1,0-1 0,0 1 1,1 0-1,-1 0 1,0-1-1,1 1 0,-1 0 1,1-1-1,-1 1 0,1 0 1,-1-1-1,1 1 1,0-1-1,-1 1 0,1-1 1,0 1-1,-1-1 0,1 1 1,0-1-1,-1 0 1,1 1-1,1-1 0,38 10 109,-20-7-92,-10 1 44,1 0 1,-1 0-1,0 1 0,0 0 1,0 1-1,-1 0 1,0 0-1,14 13 0,-21-18-43,0 1-1,-1 0 1,1 0-1,0-1 1,-1 1-1,1 0 1,-1 0-1,0 1 0,0-1 1,0 0-1,0 0 1,0 1-1,0-1 1,0 0-1,-1 1 1,1-1-1,-1 1 0,0-1 1,0 1-1,0-1 1,0 0-1,0 1 1,0-1-1,-1 1 1,1-1-1,-1 1 0,0-1 1,1 0-1,-1 1 1,0-1-1,-1 0 1,1 0-1,0 0 1,0 0-1,-1 0 0,0 0 1,1 0-1,-1 0 1,0-1-1,0 1 1,0 0-1,0-1 0,0 0 1,-3 2-1,-5 5 30,-1 0-1,-1-1 1,1 0-1,-1-1 1,0 0-1,-1-1 1,1-1-1,-1 1 1,0-2-1,0 0 1,0-1 0,-19 2-1,30-4-79,1 0-1,-1 0 1,1 0-1,-1 0 1,1 0-1,0 0 1,-1-1-1,1 1 1,-1 0-1,1-1 1,0 1-1,-1-1 1,1 0-1,0 1 1,0-1-1,-1 0 1,1 0 0,0 1-1,0-1 1,0 0-1,0 0 1,0 0-1,0 0 1,0-1-1,0 1 1,0-2-1,0 1-114,0-1 0,1 1 0,-1-1 1,1 1-1,0-1 0,0 0 0,0 1 0,0-1 0,0 1 0,1-1 0,-1 0 0,1 1 0,1-4 0,1-3-635,1-1 0,0 1 0,0 0 0,1 0 0,0 1 0,11-14 0,18-12-5515,3 2-2018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535"/>
    </inkml:context>
    <inkml:brush xml:id="br0">
      <inkml:brushProperty name="width" value="0.025" units="cm"/>
      <inkml:brushProperty name="height" value="0.025" units="cm"/>
    </inkml:brush>
  </inkml:definitions>
  <inkml:trace contextRef="#ctx0" brushRef="#br0">0 130 10442,'0'0'3283,"12"0"-117,-2 1-2632,6 0 384,0-1 0,1-1 0,-1 0 0,0-1 1,1-1-1,22-7 0,-32 7-710,64-30 96,-68 31-199,1 0-1,-1 0 1,1-1-1,-1 1 1,0-1 0,0 0-1,0 0 1,0 0-1,-1 0 1,1 0 0,-1-1-1,0 1 1,1-1-1,-2 0 1,1 1-1,1-5 1,-3 7-10,0 1-1,0-1 0,0 0 1,1 1-1,-1-1 1,0 1-1,-1-1 1,1 0-1,0 1 0,0-1 1,0 0-1,0 1 1,0-1-1,-1 1 1,1-1-1,0 0 0,0 1 1,-1-1-1,1 1 1,-1-1-1,1 1 1,0-1-1,-1 1 0,1-1 1,-1 1-1,1 0 1,-1-1-1,1 1 1,-2-1-1,-23-5 1224,-26 10-125,41 0-1121,0 0 0,0 1 0,0 1 0,1-1 0,0 1 0,0 1 0,0 0 0,1 0 0,0 1 0,-7 8 1,5-5-4,1 0 1,0 1 0,1 0 0,0 1-1,0 0 1,-10 26 0,17-36-70,-1 1 0,1-1 0,0 1 0,0-1 0,1 1 0,-1-1 0,1 1 0,-1 0 0,1-1 0,0 1 0,1-1 0,-1 1 0,1 0 0,-1-1 0,1 1 0,0-1 0,0 1 0,1-1 0,-1 0 0,1 1 0,0-1 0,0 0 0,3 4 0,0-2 0,1 0 0,-1-1 0,1 0 0,1 0 0,-1 0 0,0 0 0,1-1 0,0 0 0,0-1 0,11 3 0,11 3-665,-1-1 1,34 2-1,-36-7-1702,0-1-1,45-3 0,-19-8-10155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3.549"/>
    </inkml:context>
    <inkml:brush xml:id="br0">
      <inkml:brushProperty name="width" value="0.025" units="cm"/>
      <inkml:brushProperty name="height" value="0.025" units="cm"/>
    </inkml:brush>
  </inkml:definitions>
  <inkml:trace contextRef="#ctx0" brushRef="#br0">0 0 12364,'0'0'11680,"3"11"-9811,21 151 2096,1 5-2160,-25-164-1791,0-1 0,1 1-1,-1-1 1,1 0 0,0 1-1,0-1 1,0 0-1,0 1 1,0-1 0,1 0-1,-1 0 1,0 0 0,1 0-1,0 0 1,-1-1 0,1 1-1,0 0 1,0-1 0,3 2-1,-3-2 8,0 0 1,0-1-1,0 1 0,0-1 0,1 0 1,-1 1-1,0-1 0,0 0 0,1 0 1,-1-1-1,0 1 0,0 0 0,1-1 1,-1 0-1,0 1 0,4-3 0,5-3 44,0 0-1,-1 0 0,0-1 0,0-1 1,-1 0-1,11-11 0,79-91-64,-99 109 0,1 1 0,-1-1 0,0 1 0,1 0 0,-1-1 0,0 1 0,1 0 0,-1-1 0,1 1 0,-1 0 0,0-1 0,1 1 0,-1 0 0,1 0 0,-1 0 0,1-1 0,-1 1 0,1 0 0,-1 0 0,1 0 0,-1 0 0,1 0 0,-1 0 0,1 0 0,-1 0 0,1 0 0,-1 0 0,1 0 0,-1 0 0,1 1 0,-1-1 0,1 0 0,-1 0 0,1 0 0,-1 1 0,1-1 0,-1 0 0,1 1 0,-1-1 0,0 0 0,1 1 0,-1-1 0,0 0 0,1 1 0,-1-1 0,0 1 0,0-1 0,1 1 0,-1-1 0,0 0 0,0 1 0,0-1 0,1 1 0,-1-1 0,0 1 0,0-1 0,0 1 0,0-1 0,0 1 0,0 0 0,0-1 0,0 1 0,0-1 0,-1 1 0,2 47 0,-1-37 0,-3 36 1,-10 63 0,3-41-24,34-99-13548,-12 1-543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065"/>
    </inkml:context>
    <inkml:brush xml:id="br0">
      <inkml:brushProperty name="width" value="0.025" units="cm"/>
      <inkml:brushProperty name="height" value="0.025" units="cm"/>
    </inkml:brush>
  </inkml:definitions>
  <inkml:trace contextRef="#ctx0" brushRef="#br0">83 85 9961,'0'0'18658,"10"0"-18466,-7 0-185,1 0 0,-1 0 0,0 0-1,1-1 1,-1 1 0,0-1 0,0 0-1,1 0 1,-1 0 0,4-2 0,-6 2 3,0 0 0,1 0-1,-1 0 1,0-1 0,0 1 0,0 0 0,0-1 0,0 1-1,0-1 1,-1 1 0,1 0 0,0-1 0,-1 0 0,1 1 0,-1-1-1,1 1 1,-1-1 0,0 0 0,0 1 0,0-1 0,0 0-1,0 1 1,0-1 0,0 0 0,-1 1 0,1-1 0,0 1 0,-1-1-1,0 0 1,1 1 0,-2-3 0,2 3 26,-1-1 0,1 1 1,-1-1-1,0 1 0,1 0 1,-1-1-1,0 1 0,0 0 0,0-1 1,0 1-1,0 0 0,0 0 0,0 0 1,0 0-1,-1 0 0,1 0 0,0 0 1,-1 1-1,1-1 0,0 0 0,-1 1 1,1-1-1,-1 1 0,1-1 0,-1 1 1,1 0-1,-1-1 0,1 1 0,-1 0 1,0 0-1,1 0 0,-1 0 0,1 1 1,-1-1-1,1 0 0,-1 1 0,1-1 1,-1 1-1,1-1 0,-1 1 0,1 0 1,-3 1-1,-2 1-19,1 0 0,-1 1 0,1-1 0,0 1 0,0 0 0,0 0 0,0 1 0,1 0 1,-4 5-1,3-4-14,2 0 1,-1 0 0,1 1 0,0-1-1,0 1 1,0 0 0,1 0 0,0 0 0,1 0-1,0 0 1,0 1 0,0-1 0,1 0-1,0 0 1,0 1 0,2 8 0,-1-14-2,0-1 0,0 1 0,1-1 0,-1 1 1,0-1-1,1 0 0,-1 1 0,1-1 0,-1 0 0,1 0 1,-1 0-1,1 0 0,0-1 0,-1 1 0,1 0 1,0-1-1,0 1 0,0-1 0,0 1 0,-1-1 0,1 0 1,4 0-1,52 0 93,-39-1-91,17 0-55,-23 0-70,0 0-1,0 2 1,0-1 0,17 4 0,-26-3 205,0 0 0,0 0 1,0 1-1,-1-1 0,1 1 1,-1 0-1,1 0 0,-1 0 1,0 1-1,0-1 0,0 1 1,0 0-1,0-1 0,-1 1 1,1 0-1,-1 1 0,1-1 1,2 6-1,-5-9-77,0 1 0,0-1 0,0 0 1,0 1-1,0-1 0,0 1 0,0-1 0,0 0 0,0 1 0,1-1 0,-1 0 1,0 1-1,0-1 0,0 0 0,1 1 0,-1-1 0,0 0 0,1 1 1,-1-1-1,0 0 0,0 0 0,1 1 0,-1-1 0,0 0 0,1 0 0,-1 0 1,1 1-1,-1-1 0,0 0 0,1 0 0,-1 0 0,1 0 0,-1 0 1,0 0-1,1 0 0,-1 0 0,1 0 0,-1 0 0,0 0 0,1 0 0,0 0 1,6-19 203,-2-27-44,-5 42-167,1-13 0,-1 1 0,0-1 0,-1 1 0,-1 0 0,-1-1 0,0 1 0,-7-19 0,11 35-57,-1-1 0,0 1 0,1-1 0,-1 1 0,1 0 0,-1-1-1,0 1 1,1 0 0,-1-1 0,1 1 0,-1 0 0,1 0 0,-1-1 0,1 1 0,-1 0 0,1 0 0,-1 0 0,1 0 0,-1 0 0,1 0-1,-1 0 1,1 0 0,0 0 0,-1 0 0,1 0 0,-1 0 0,1 0 0,-1 0 0,1 0 0,-1 1 0,1-1 0,0 0-98,92 18-13084,-52-15 5237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704"/>
    </inkml:context>
    <inkml:brush xml:id="br0">
      <inkml:brushProperty name="width" value="0.025" units="cm"/>
      <inkml:brushProperty name="height" value="0.025" units="cm"/>
    </inkml:brush>
  </inkml:definitions>
  <inkml:trace contextRef="#ctx0" brushRef="#br0">168 39 18033,'-8'-2'4735,"-1"-1"-3782,0 1 0,-1 0 0,1 1-1,0 0 1,0 0 0,-16 2 0,21-1-882,1 0 1,-1 1 0,1 0-1,0 0 1,-1 0 0,1 0-1,0 0 1,0 1 0,0 0-1,0-1 1,0 1 0,0 0-1,0 0 1,0 1 0,1-1-1,-1 1 1,1-1 0,0 1 0,0 0-1,0 0 1,0 0 0,0 0-1,1 0 1,-2 4 0,1-4-43,0 1 1,1-1-1,0 1 1,0 0-1,0 0 0,0 0 1,0-1-1,1 1 1,0 0-1,0 0 1,0 0-1,0 0 1,1 0-1,-1 0 1,1-1-1,0 1 1,0 0-1,0 0 1,3 4-1,-2-5-22,0-1 0,0 0 0,0 0 0,1 0 0,-1 0 0,0 0 0,1 0-1,-1-1 1,1 1 0,0-1 0,0 0 0,-1 0 0,1 0 0,0 0 0,0 0-1,0-1 1,0 1 0,0-1 0,0 0 0,0 0 0,0 0 0,0 0 0,0 0 0,0-1-1,4 0 1,-1-1 4,0 0 0,-1 0 0,0 0-1,1-1 1,-1 1 0,0-1 0,0 0-1,0-1 1,-1 1 0,1-1 0,-1 0-1,0 0 1,0-1 0,0 1 0,-1-1-1,6-8 1,1-4 30,0 0 0,-2-1 0,12-29 0,-25 60 1,1 1 1,0 0-1,1 0 0,0 0 0,1 0 0,1 1 0,0-1 1,1 0-1,2 19 0,-1-31-42,0 0 0,-1-1 0,1 1 0,0-1 0,0 1 0,0-1 0,0 1 0,0-1 0,0 0 0,1 1 0,-1-1 0,0 0 0,0 0 0,1 0 0,-1 0 0,1 0 0,-1 0 0,1-1 0,0 1 0,-1 0 0,1-1 0,0 1 0,-1-1 0,1 0 0,0 1 0,-1-1 0,1 0 0,0 0 0,0 0 0,-1 0 0,1-1 0,3 1 0,0-1 0,0 0 0,0 0 0,1 0 0,-1-1 0,0 0 0,0 0 0,0 0 0,-1 0 0,8-5 0,6-10 0,0-1 0,-1 0 0,-1-1 0,-1-1 0,26-43 0,-24 35 0,-22 68 0,2-30 0,1 0 0,-1 1 0,2-1 0,-1 0 0,2 1 0,0 16 0,0-25 0,0-1 0,0 1 0,1 0 0,-1 0 0,1-1 0,-1 1 0,1 0 0,0-1 0,-1 1 0,1-1 0,0 1 0,0-1 0,0 1 0,0-1 0,1 0 0,-1 1 0,0-1 0,3 2 0,-2-2 0,1 0 0,-1-1 0,0 1 0,1 0 0,-1-1 0,1 0 0,-1 1 0,1-1 0,-1 0 0,1 0 0,-1 0 0,1-1 0,-1 1 0,1-1 0,-1 1 0,1-1 0,2-1 0,3-2 0,-1 1 0,0-1 0,0-1 0,0 0 0,0 0 0,0 0 0,-1 0 0,0-1 0,-1 0 0,11-14 0,-5 6 0,-1-1 0,0-1 0,-2 0 0,8-17 0,-20 46 0,0 1 0,0-1 0,1 1 0,-1 19 0,4-28 0,-1 0 0,1 0 0,1 0 0,-1 0 0,1 0 0,0-1 0,0 1 0,0 0 0,1-1 0,2 7 0,-3-9 0,1 0 0,-1 1 0,1-1 0,-1 0 0,1 0 0,0-1 0,0 1 0,0 0 0,0-1 0,0 1 0,0-1 0,0 0 0,1 1 0,-1-1 0,0 0 0,1 0 0,-1-1 0,1 1 0,-1 0 0,1-1 0,4 1 0,30 0-1656,-31-1 814,0-1 0,-1 1 0,1-1 0,0 0 0,-1-1 0,1 0 0,7-3 0,18-13-6749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061"/>
    </inkml:context>
    <inkml:brush xml:id="br0">
      <inkml:brushProperty name="width" value="0.025" units="cm"/>
      <inkml:brushProperty name="height" value="0.025" units="cm"/>
    </inkml:brush>
  </inkml:definitions>
  <inkml:trace contextRef="#ctx0" brushRef="#br0">81 0 18033,'0'0'4730,"-9"3"-876,7-2-3519,-37 15 2363,37-15-2565,0-1 0,0 1 1,1 0-1,-1 0 0,0 0 0,1 1 0,-1-1 1,0 0-1,1 1 0,-1-1 0,1 1 0,0-1 0,0 1 1,-1 0-1,1-1 0,0 1 0,0 0 0,1 0 1,-1 0-1,0 0 0,0 2 0,2-3-202,-1 0 0,1 0 1,0-1-1,-1 1 0,1-1 0,0 1 0,0 0 0,0-1 0,-1 1 0,1-1 1,0 0-1,0 1 0,0-1 0,0 0 0,0 0 0,0 1 0,0-1 0,0 0 1,0 0-1,0 0 0,0 0 0,0 0 0,1-1 0,36 1-794,-30 0 801,1 0 55,3 0 30,1 0 1,-1 0 0,1 1-1,-1 1 1,13 4 0,-23-6 15,-1 0 0,1 1 0,-1 0 0,1-1 0,-1 1 0,0 0 1,1 0-1,-1 0 0,0 0 0,1 0 0,-1 0 0,0 0 0,0 0 0,0 0 0,0 1 0,0-1 1,0 0-1,0 1 0,1 1 0,-2 0 52,0-1 0,0 0 0,0 0 0,0 0 0,0 1 0,0-1 0,-1 0 1,1 0-1,-1 1 0,1-1 0,-1 0 0,0 0 0,0 0 0,0 0 0,0 0 0,0 0 0,-1 0 0,-2 2 1,-2 4 23,0-1 1,-1 0 0,0-1-1,0 1 1,0-1 0,-1-1 0,-9 6-1,-25 6-1563,39-17 769,0 1 0,1-1 1,-1 0-1,0 1 0,0-1 0,1-1 0,-1 1 0,0 0 0,0-1 1,1 1-1,-1-1 0,-4-1 0,-6-10-13238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702"/>
    </inkml:context>
    <inkml:brush xml:id="br0">
      <inkml:brushProperty name="width" value="0.025" units="cm"/>
      <inkml:brushProperty name="height" value="0.025" units="cm"/>
    </inkml:brush>
  </inkml:definitions>
  <inkml:trace contextRef="#ctx0" brushRef="#br0">136 21 17136,'0'0'3102,"-10"-4"416,-31-10-422,39 13-2979,0 1 1,0-1-1,-1 1 0,1 0 1,0 0-1,0 0 0,0 0 0,0 0 1,0 0-1,0 1 0,0-1 1,0 0-1,0 1 0,0 0 1,0 0-1,0-1 0,0 1 1,0 0-1,1 0 0,-1 1 0,0-1 1,0 0-1,1 1 0,-1-1 1,1 0-1,0 1 0,-1 0 1,1-1-1,0 1 0,0 0 0,0 0 1,-2 3-1,-1 5-76,1-1 0,-1 1 0,1 0 0,-2 18 0,4-26 15,0 5-50,0-1-1,0 1 1,0 0 0,1 0 0,0-1-1,0 1 1,2 11 0,-1-16-3,-1-1 1,1 1-1,0 0 1,0 0 0,0-1-1,0 1 1,0-1-1,0 1 1,0-1-1,1 1 1,-1-1-1,1 1 1,-1-1-1,1 0 1,-1 0-1,1 0 1,-1 0-1,1 0 1,0 0-1,0-1 1,0 1-1,-1 0 1,1-1-1,0 0 1,0 1-1,0-1 1,0 0-1,0 0 1,0 0-1,3 0 1,2-1 2,0 0 0,0 0 0,1-1 0,-1 0 0,0 0 0,-1-1 0,1 1 0,0-1 0,-1-1 1,1 0-1,-1 1 0,0-2 0,-1 1 0,1-1 0,-1 0 0,0 0 0,8-9 0,30-25-788,-43 39 761,0-1 0,0 1-1,0 0 1,0 0 0,1 0-1,-1 0 1,0 0 0,0-1-1,0 1 1,1 0 0,-1 0-1,0 0 1,0 0 0,0 0-1,1 0 1,-1 0 0,0 0-1,0 0 1,1 0 0,-1 0-1,0 0 1,0 0 0,0 0-1,1 0 1,-1 0 0,0 0 0,0 0-1,0 0 1,1 0 0,-1 1-1,0-1 1,0 0 0,0 0-1,1 0 1,-1 0 0,0 0-1,0 0 1,0 1 0,0-1-1,1 0 1,-1 0 0,0 0-1,0 1 1,0-1 0,0 0-1,0 0 1,0 0 0,1 1-1,2 17-263,-5 25 302,-7 33 761,-3-1 0,-4 0 0,-46 132 0,60-200-688,1-3-68,-1 1 1,1 0 0,-1-1 0,0 0 0,0 1 0,0-1 0,0 0 0,-1 0 0,0 0 0,0 0 0,0-1 0,0 1-1,0-1 1,-1 0 0,0 0 0,1 0 0,-8 4 0,10-7-23,0 0 0,0 0 0,0 0 0,1-1 0,-1 1 0,0 0 0,0 0 0,0 0 0,0-1 0,0 1 0,0 0 0,0-1 0,0 1 0,1-1 0,-1 1 0,0-1 0,0 0 0,1 1 0,-1-1 0,0 0 0,1 1 0,-1-1 0,0 0 0,1 0 0,-1 0 0,1 1 0,0-1 0,-1 0 0,1 0 0,0 0 0,-1 0 0,1 0 0,0 0 0,0-2 0,-8-40 0,7 36 0,-2-11-635,1 1 0,1-1 0,1 1 0,0-1 0,1 1 0,5-23-1,-3 30 67,-1 0 0,2 0 0,0 0-1,0 1 1,0 0 0,2-1 0,-1 2-1,1-1 1,0 1 0,0 0 0,1 0-1,8-7 1,21-17-6291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046"/>
    </inkml:context>
    <inkml:brush xml:id="br0">
      <inkml:brushProperty name="width" value="0.025" units="cm"/>
      <inkml:brushProperty name="height" value="0.025" units="cm"/>
    </inkml:brush>
  </inkml:definitions>
  <inkml:trace contextRef="#ctx0" brushRef="#br0">94 103 13549,'0'0'3262,"-11"1"-807,7 0-2065,-41 6 1376,44-7-1620,-1 0-1,0 1 0,1-1 0,-1 1 0,0-1 0,1 1 0,-1 0 1,1-1-1,-1 1 0,1 0 0,-1 0 0,1 0 0,0 1 0,-1-1 1,1 0-1,0 0 0,0 1 0,0-1 0,0 0 0,0 1 0,0-1 1,1 1-1,-1-1 0,0 1 0,1 0 0,-1 2 0,1-2-67,0-1 0,1 1 0,-1-1-1,0 0 1,1 1 0,0-1-1,-1 0 1,1 1 0,0-1 0,0 0-1,0 0 1,0 1 0,0-1 0,0 0-1,0 0 1,0 0 0,0 0 0,0-1-1,0 1 1,1 0 0,-1 0 0,0-1-1,1 1 1,-1-1 0,1 1-1,-1-1 1,1 1 0,-1-1 0,0 0-1,1 0 1,-1 0 0,1 0 0,1 0-1,59 1 814,-56-1-832,3-1-47,0-1 0,-1 0 0,1 0 0,-1 0 0,0-1 0,0-1 0,0 1 1,0-1-1,-1-1 0,1 1 0,-1-1 0,12-11 0,-13 11-33,-1 1 0,0-1 0,-1 0 0,1 0 1,-1-1-1,0 1 0,0-1 0,-1 0 0,0 0 0,0 0 1,0-1-1,-1 1 0,0-1 0,0 1 0,0-1 0,0-12 1,-2 19 8,0-1 1,0 1-1,0 0 1,0-1-1,0 1 1,0 0-1,0-1 1,0 1-1,0 0 1,0-1-1,0 1 1,-1 0-1,1-1 1,0 1-1,0 0 1,0 0-1,0-1 0,-1 1 1,1 0-1,0 0 1,0-1-1,-1 1 1,1 0-1,0 0 1,0 0-1,-1-1 1,1 1-1,0 0 1,-1 0-1,1 0 1,0 0-1,-1 0 1,1 0-1,0 0 1,-1 0-1,0 0 1,-16 3-506,-14 14-644,22-9 556,0 1 1,1 0-1,0 1 0,-10 17 0,-4 23-6306,18-34 238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7.680"/>
    </inkml:context>
    <inkml:brush xml:id="br0">
      <inkml:brushProperty name="width" value="0.025" units="cm"/>
      <inkml:brushProperty name="height" value="0.025" units="cm"/>
    </inkml:brush>
  </inkml:definitions>
  <inkml:trace contextRef="#ctx0" brushRef="#br0">1 127 15375,'0'0'1916,"12"-11"102,3-2-1481,1 0 0,1 2 0,0-1 0,0 2 0,1 1 0,1 0 0,-1 1 0,1 1 0,1 1-1,-1 0 1,38-4 0,-56 9-531,0 1-1,-1 0 0,1 0 0,0 0 1,-1 0-1,1 0 0,-1-1 0,1 1 1,0 0-1,-1 1 0,1-1 0,0 0 1,-1 0-1,1 0 0,-1 0 1,1 0-1,0 1 0,-1-1 0,1 0 1,-1 0-1,1 1 0,-1-1 0,1 0 1,-1 1-1,1-1 0,-1 1 0,1-1 1,-1 1-1,1-1 0,-1 1 0,0-1 1,1 1-1,-1-1 0,0 1 0,1 0 1,-12 21 567,-31 20 774,42-42-1332,-45 36 833,19-15-480,-42 41 0,62-56-355,1 0-1,0 0 1,0 0 0,0 1 0,1 0 0,0 0 0,1 0 0,-1 0 0,2 0-1,-1 1 1,1-1 0,-3 15 0,5-20-15,0 0 1,0 0-1,0 0 1,0 0-1,0 0 1,0 0-1,1 0 0,-1-1 1,1 1-1,-1 0 1,1 0-1,0 0 0,0 0 1,0-1-1,0 1 1,0 0-1,0-1 1,0 1-1,1-1 0,2 3 1,0-1 46,-1 0 0,2 0 1,-1-1-1,0 0 0,0 0 0,1 0 1,-1 0-1,8 1 0,8 1-386,1-1 1,0 0-1,23-1 1,-37-2-161,18 0-1664,-15 0-1441,0 0-4930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439"/>
    </inkml:context>
    <inkml:brush xml:id="br0">
      <inkml:brushProperty name="width" value="0.025" units="cm"/>
      <inkml:brushProperty name="height" value="0.025" units="cm"/>
    </inkml:brush>
  </inkml:definitions>
  <inkml:trace contextRef="#ctx0" brushRef="#br0">112 0 14318,'0'0'3347,"-8"6"-635,1-2-2400,2 0 1,-1 1 0,0 0 0,1 0 0,0 1 0,0-1-1,1 1 1,-1 0 0,1 1 0,1-1 0,-1 1 0,1-1-1,0 1 1,-2 10 0,-5 19 932,2 0 0,2 1-1,1 0 1,2 0 0,2 42-1,0-76-1232,1 0-1,0 0 0,1 0 0,-1 0 1,0 0-1,1 0 0,0-1 0,0 1 0,0 0 1,0 0-1,0-1 0,0 1 0,1-1 1,-1 1-1,1-1 0,3 4 0,-4-5-9,1 0-1,0 0 0,-1 0 1,1 0-1,0 0 1,0-1-1,-1 1 0,1-1 1,0 1-1,0-1 1,0 0-1,0 1 0,0-1 1,-1 0-1,1 0 0,0-1 1,0 1-1,0 0 1,0-1-1,0 1 0,0-1 1,-1 1-1,1-1 0,0 0 1,0 0-1,-1 0 1,3-1-1,10-7-1,-1-1 0,0 0 0,-1-1 0,0 0 0,17-22 0,-14 16 0,1 1 0,21-17 0,-37 32 0,1 1 0,-1-1 0,1 0 0,-1 1 0,1-1 0,0 0 0,-1 1 0,1-1 0,0 1 0,-1-1 0,1 1 0,0 0 0,-1-1 0,1 1 0,0 0 0,0-1 0,0 1 0,0 0 0,-1 0 0,1 0 0,0 0 0,0 0 0,0 0 0,0 0 0,-1 0 0,1 0 0,0 0 0,0 0 0,0 0 0,0 1 0,-1-1 0,1 0 0,0 1 0,1 0 0,-1 1 0,-1-1 0,1 1 0,-1 0 0,1 0 0,-1 0 0,0 1 0,1-1 0,-1 0 0,0 0 0,-1 0 0,1 0 0,0 0 0,-1 3 0,-20 68 0,16-61 0,2-6 0,1 1 0,-1-1 0,1 1 0,0 0 0,-1 11 0,15-23-1986,2-5-4356,2-7-4356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816"/>
    </inkml:context>
    <inkml:brush xml:id="br0">
      <inkml:brushProperty name="width" value="0.025" units="cm"/>
      <inkml:brushProperty name="height" value="0.025" units="cm"/>
    </inkml:brush>
  </inkml:definitions>
  <inkml:trace contextRef="#ctx0" brushRef="#br0">149 82 7847,'0'0'11430,"-11"-5"-8190,-37-15-1184,46 19-1950,0 1 0,0-1 0,0 1 0,-1 0 0,1-1 0,0 1 0,0 0 0,0 0 0,0 0 0,-1 1 0,1-1 0,0 0 0,0 1 0,0-1 0,0 1 0,0 0 0,0 0 0,0 0 0,0 0 0,0 0 0,0 0 1,1 0-1,-1 1 0,0-1 0,1 1 0,-1-1 0,1 1 0,-1-1 0,1 1 0,0 0 0,0 0 0,0 0 0,0 0 0,-1 3 0,-2 4 223,0 1-1,0 0 1,1 0-1,-3 21 1,4-21-131,1-1-1,0 0 1,0 1-1,1-1 1,0 1-1,1-1 1,3 19-1,-3-25-155,0 0 0,0-1 0,0 1 0,1-1 0,-1 1 0,1-1 0,-1 1 0,1-1 0,0 0 0,0 1 0,0-1 0,0 0 0,0-1 0,1 1 0,-1 0 0,0-1 0,1 1 0,-1-1 0,1 0 0,0 1 0,0-1 0,-1-1 0,1 1 0,0 0 0,0-1 0,0 1 0,0-1 0,-1 0 0,6 0 0,-1-1-42,0 0 0,0 0 0,-1 0 0,1-1 0,0 0 0,0-1 0,-1 0 0,0 0 0,1 0 0,-1 0 0,0-1 0,-1 0 0,1 0 0,-1-1 0,0 0 0,0 0 0,0 0 0,0 0 0,-1-1 0,0 0 0,0 0 0,2-6 0,0 2 0,0 0 0,-1 0 0,-1 0 0,0-1 0,0 1 0,-1-1 0,0 0 0,-1-1 0,0 1 0,-1 0 0,0 0 0,-1-1 0,-1-11 0,1 20 0,-1 1 0,0-1 0,-1 1 0,1-1 0,0 1 0,-1 0 0,1-1 0,-1 1 0,1 0 0,-1 0 0,0 0 0,0 0 0,0 1 0,0-1 0,-1 0 0,1 1 0,0 0 0,-1-1 0,1 1 0,-1 0 0,1 0 0,-4-1 0,4 2 0,1-1 0,0 1 0,-1 0 0,1-1 0,0 1 0,-1 0 0,1 0 0,0-1 0,-1 1 0,1 0 0,-1 1 0,1-1 0,0 0 0,-1 0 0,1 1 0,-1-1 0,1 0 0,0 1 0,0-1 0,-1 1 0,1 0 0,0-1 0,0 1 0,0 0 0,-1 0 0,1 0 0,0 0 0,0 0 0,1 0 0,-1 0 0,0 0 0,0 0 0,0 0 0,1 1 0,-1-1 0,0 0 0,1 0 0,-1 1 0,1-1 0,0 0 0,-1 1 0,1 1 0,4 23-1767,-3-24 1288,0 0 1,0 0 0,0 0 0,1-1 0,-1 1 0,0 0 0,1-1 0,0 1 0,-1-1-1,1 1 1,0-1 0,0 0 0,0 0 0,3 2 0,-1-2-373,0 1 0,-1-1 0,1 0-1,0 0 1,0-1 0,1 1 0,-1-1 0,0 0 0,0 0 0,0 0 0,0-1-1,0 1 1,0-1 0,7-2 0,14-11-7744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175"/>
    </inkml:context>
    <inkml:brush xml:id="br0">
      <inkml:brushProperty name="width" value="0.025" units="cm"/>
      <inkml:brushProperty name="height" value="0.025" units="cm"/>
    </inkml:brush>
  </inkml:definitions>
  <inkml:trace contextRef="#ctx0" brushRef="#br0">113 1 13068,'0'0'16651,"-10"15"-15295,-9 17-977,1 1 1,-17 43-1,29-61-323,1-1-1,0 2 0,1-1 1,0 0-1,2 1 0,0-1 1,0 1-1,1 0 1,3 23-1,-2-37-55,1-1 0,-1 1 0,1-1 0,-1 0 0,1 1 0,0-1 0,0 0 0,-1 0 0,1 1 0,0-1 0,0 0 0,1 0 0,-1 0 0,0 0 0,0 0 0,0 0 0,1 0 0,-1-1 0,0 1 0,1 0 0,-1-1 0,0 1 0,1-1 0,-1 0 0,1 1 0,-1-1 0,1 0 0,-1 0 0,1 0 0,-1 0 0,1 0 0,-1 0 0,1 0 0,-1 0 0,1-1 0,1 0 0,5 0 0,-1 0 0,1-1 0,0 0 0,-1-1 0,12-5 0,-2-2-61,-10 6 8,0 0-1,0 0 0,1 0 0,-1 1 1,1 0-1,-1 1 0,1-1 1,0 2-1,10-2 0,-16 3 64,-1 1 0,0 0 0,0-1 0,0 1 0,0 0 0,0 0 0,0 0 0,0 0 0,0 0 0,0 0 0,0 0 1,0 0-1,-1 0 0,1 1 0,0-1 0,-1 0 0,1 0 0,-1 1 0,1-1 0,-1 0 0,0 1 0,0-1 0,0 1 0,1-1 0,-1 0 0,0 1 0,0-1 0,-1 0 0,1 2 0,-1 50 279,0-48-281,1-1-8,-1 0 0,1 0 0,-1 0 0,0-1 0,-1 1 0,1 0 0,-1 0 0,1-1 0,-1 1 0,0-1 0,0 1 0,-1-1 0,1 0 0,-1 0 0,0 0 0,1 0 0,-1 0 0,-1-1 0,1 0 0,0 1 0,0-1 0,-1 0 0,0 0 0,1-1 0,-1 1 0,0-1 0,0 0 0,1 0 0,-1 0 0,0 0 0,0-1 0,0 0 0,0 1 0,0-1 0,0-1 0,0 1 0,-7-2 0,8 1-222,1 0 0,0-1-1,0 1 1,0 0 0,0-1 0,0 1 0,1-1 0,-1 0-1,0 0 1,1 1 0,-1-1 0,1 0 0,-1 0-1,1-1 1,0 1 0,0 0 0,0 0 0,0-1 0,1 1-1,-2-4 1,1 1-702,0-1 0,0 1 0,1 0 0,0-1 0,0 1-1,0-1 1,0 1 0,2-8 0,5-3-7233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759"/>
    </inkml:context>
    <inkml:brush xml:id="br0">
      <inkml:brushProperty name="width" value="0.025" units="cm"/>
      <inkml:brushProperty name="height" value="0.025" units="cm"/>
    </inkml:brush>
  </inkml:definitions>
  <inkml:trace contextRef="#ctx0" brushRef="#br0">1 103 14382,'0'0'4099,"10"0"-1013,-6 0-2761,21-1 1999,-1-1 0,35-7-1,-54 9-2148,0-1-1,-1 0 0,1 0 0,0 0 1,-1-1-1,1 0 0,-1 0 1,1 0-1,-1 0 0,0-1 0,0 1 1,0-1-1,0 0 0,0 0 1,0-1-1,-1 1 0,0-1 0,0 0 1,0 0-1,0 0 0,3-7 1,-5 11-174,-1-1 1,0 0-1,1 0 1,-1 0-1,0 1 1,0-1-1,0 0 1,1 0-1,-1 0 1,0 1-1,0-1 1,0 0-1,0 0 1,-1 0-1,1 0 1,0 1-1,0-1 1,0 0 0,-1 0-1,1 0 1,0 1-1,-1-1 1,1 0-1,0 0 1,-1 1-1,1-1 1,-1 0-1,1 1 1,-1-1-1,0 1 1,1-1-1,-1 1 1,0-1-1,1 1 1,-1-1-1,0 1 1,0-1-1,1 1 1,-1 0-1,0 0 1,0-1 0,1 1-1,-1 0 1,0 0-1,0 0 1,0 0-1,0 0 1,1 0-1,-1 0 1,0 0-1,0 0 1,0 0-1,0 0 1,1 1-1,-1-1 1,-1 1-1,-3 0-3,0 0 0,0 0 0,0 1 0,0 0 0,0 0-1,0 0 1,-8 5 0,6 0 2,-1-1 0,1 1 0,1 0 0,-1 1 0,-5 8 0,11-14 0,-1 0 0,1 0 0,-1 0 0,1 0 0,0 0 0,0 0 0,0 0 0,0 0 0,1 0 0,-1 1 0,0-1 0,1 0 0,-1 1 0,1-1 0,0 0 0,0 1 0,0-1 0,0 0 0,1 1 0,-1-1 0,0 0 0,1 1 0,0-1 0,-1 0 0,1 0 0,0 1 0,1 1 0,1-2 0,-1 0 0,1 0 0,0-1 0,-1 1 0,1-1 0,0 0 0,0 0 0,0 0 0,0 0 0,0 0 0,0 0 0,0-1 0,0 0 0,0 1 0,0-1 0,0 0 0,0-1 0,1 1 0,-1-1 0,3 0 0,5-1 0,1 0 0,-1-1 0,0 0 0,12-6 0,32-21-266,-45 23 186,0 0 1,1 1-1,0 0 0,0 1 1,0 1-1,0-1 1,1 2-1,17-4 1,-28 7 94,-1 1 0,1-1 0,0 1 0,-1-1 0,1 1 1,-1-1-1,1 1 0,-1-1 0,1 1 0,-1 0 0,1-1 0,-1 1 0,0 0 1,1-1-1,-1 1 0,0 0 0,1 0 0,-1-1 0,0 1 0,0 0 0,0 0 1,0-1-1,0 1 0,0 0 0,0 0 0,0-1 0,0 1 0,0 0 0,0 0 1,-1 0-1,1-1 0,0 1 0,-1 1 0,-6 29 389,-3-4-335,7-22-70,1 0 1,0 0 0,0 0-1,0 0 1,0 0 0,1 0-1,0 1 1,0-1-1,1 0 1,-1 1 0,1-1-1,1 7 1,1-12 0,0 1 0,1-1 0,-1 0 0,0 0 0,1 1 0,-1-2 0,0 1 0,1 0 0,-1 0 0,0-1 0,0 1 0,1-1 0,-1 0 0,0 0 0,4-1 0,77-46 0,-69 38 0,1 0 0,0 1 0,1 1 0,-1 0 0,2 2 0,-1-1 0,26-5 0,-41 12 0,-1 0 0,1 0 0,-1 0 0,1 0 0,-1 0 0,1 0 0,-1 0 0,1 0 0,-1 0 0,1 0 0,-1 0 0,1 0 0,-1 0 0,1 0 0,-1 1 0,1-1 0,-1 0 0,1 0 0,-1 1 0,1-1 0,-1 0 0,0 1 0,1-1 0,-1 0 0,1 1 0,-1-1 0,0 0 0,0 1 0,1-1 0,-1 1 0,0-1 0,0 1 0,1-1 0,-1 1 0,0 24 0,-19 32 0,16-50 0,3-7-15,0 1 0,0-1 0,0 0 0,-1 1 0,1-1 0,0 0 0,0 1 0,0-1 0,0 0 1,0 1-1,-1-1 0,1 0 0,0 1 0,0-1 0,0 0 0,0 1 0,0-1 0,0 0 0,0 1 0,0-1 0,0 1 0,0-1 0,1 0 0,-1 1 0,0-1 0,0 0 0,0 1 0,0-1 0,0 0 1,1 1-1,-1-1 0,0 0 0,0 0 0,1 1 0,-1-1 0,0 0 0,0 0 0,1 1 0,-1-1 0,1 0 0,16-3-1709,16-16-4368,-21 9-2391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118"/>
    </inkml:context>
    <inkml:brush xml:id="br0">
      <inkml:brushProperty name="width" value="0.025" units="cm"/>
      <inkml:brushProperty name="height" value="0.025" units="cm"/>
    </inkml:brush>
  </inkml:definitions>
  <inkml:trace contextRef="#ctx0" brushRef="#br0">0 96 14157,'0'0'10656,"11"-2"-8916,121-13-453,-128 14-1133,-1 0 1,0-1 0,0 1 0,1-1-1,-1 0 1,0 0 0,-1 0 0,1 0-1,0-1 1,-1 1 0,1-1-1,-1 0 1,0 0 0,1 0 0,1-4-1,-3 6-107,0 0-1,-1 0 0,1 0 0,-1 0 1,0 0-1,1 0 0,-1 0 0,0 0 1,1 0-1,-1 0 0,0 0 0,0-1 1,0 1-1,0 0 0,0 0 0,0 0 1,0 0-1,0 0 0,-1 0 1,1 0-1,0 0 0,-1 0 0,1 0 1,-1 0-1,1 0 0,-1 0 0,1 0 1,-1 0-1,0 0 0,1 1 0,-1-1 1,0 0-1,0 0 0,1 1 0,-1-1 1,0 0-1,0 1 0,0-1 0,0 1 1,0-1-1,0 1 0,0-1 0,0 1 1,0 0-1,0 0 0,0-1 0,0 1 1,0 0-1,0 0 0,0 0 1,-1 0-1,-1 1 0,-2-1-46,0 0 0,-1 0 0,1 1 0,0 0 0,-1 0 0,1 0 0,0 0 0,0 1 0,0 0 0,0 0 0,0 1 0,0-1 0,1 1 0,-1 0 0,1 0 0,0 1 0,0-1 0,0 1 0,0 0 0,1 0 0,-1 0 0,1 0 0,0 1 0,0 0 0,1-1 0,-1 1 0,1 0 0,0 0 0,1 0 0,-1 0 0,1 1 0,0-1 0,0 0 0,1 0 0,-1 1 0,1-1 0,0 1 0,1-1 0,-1 0 0,2 6 0,-1-8-55,1 0-1,-1 0 1,0 0 0,1 0 0,0 0-1,0 0 1,0-1 0,0 1 0,0-1-1,1 1 1,-1-1 0,1 0-1,-1 0 1,1 0 0,0 0 0,0 0-1,0-1 1,0 1 0,0-1 0,0 0-1,0 0 1,0 0 0,7 1-1,1 0-1064,1 0-1,-1 0 1,0-1-1,1-1 0,21-2 1,2-5-12707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586"/>
    </inkml:context>
    <inkml:brush xml:id="br0">
      <inkml:brushProperty name="width" value="0.025" units="cm"/>
      <inkml:brushProperty name="height" value="0.025" units="cm"/>
    </inkml:brush>
  </inkml:definitions>
  <inkml:trace contextRef="#ctx0" brushRef="#br0">67 0 18289,'0'0'7912,"-46"68"-7111,35-27-161,5 4-159,2 0-353,4-4-96,0-5-64,5-3-1282,11-9-1408,-6-8-1410,-1-8-2626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057"/>
    </inkml:context>
    <inkml:brush xml:id="br0">
      <inkml:brushProperty name="width" value="0.025" units="cm"/>
      <inkml:brushProperty name="height" value="0.025" units="cm"/>
    </inkml:brush>
  </inkml:definitions>
  <inkml:trace contextRef="#ctx0" brushRef="#br0">4 131 13613,'0'-9'5392,"-1"5"-5087,1 2-29,-1-1 0,0 0-1,1 0 1,0 0-1,0 0 1,0 0-1,0 0 1,0 0 0,1 0-1,-1 1 1,1-1-1,0 0 1,0 0 0,0 0-1,0 1 1,0-1-1,0 1 1,1-1 0,-1 1-1,1-1 1,0 1-1,0 0 1,0 0 0,0 0-1,0 0 1,0 0-1,1 0 1,-1 0-1,5-1 1,15-6 82,0 2-1,0 0 1,1 2 0,0 0-1,1 2 1,-1 1 0,0 0-1,1 2 1,26 3 0,-46-4-363,0 2 1,0-1-1,0 0 0,0 1 1,0 0-1,0 0 1,0 0-1,0 0 0,0 1 1,0-1-1,-1 1 0,1 0 1,-1 0-1,1 0 1,-1 1-1,0-1 0,0 1 1,0 0-1,0 0 1,0 0-1,-1 0 0,1 0 1,-1 1-1,0-1 1,0 1-1,0-1 0,-1 1 1,1 0-1,-1 0 0,0 0 1,0 0-1,0 0 1,0 0-1,-1 0 0,0 0 1,1 0-1,-2 0 1,1 0-1,0 0 0,-1 0 1,0 0-1,0 0 1,-2 6-1,-2 2 58,-1 0-1,0 0 1,-1-1 0,0 0-1,-1 0 1,0-1 0,0 0-1,-1-1 1,-1 0 0,1 0-1,-2-1 1,1 0 0,-1 0-1,-19 9 1,35-18-270,0 0 0,1 0 1,-1 1-1,0 0 0,0 0 0,10 1 0,2 0-117,-13-1 291,1-1 0,-1 1 1,0 0-1,1 1 1,-1-1-1,0 1 1,0-1-1,0 1 0,1 1 1,-1-1-1,0 1 1,0-1-1,0 1 1,-1 0-1,1 0 0,0 1 1,-1-1-1,0 1 1,1 0-1,-1 0 1,0 0-1,0 0 0,-1 0 1,1 1-1,-1 0 1,1-1-1,-1 1 1,0 0-1,-1 0 0,1 0 1,-1 0-1,1 0 1,-1 0-1,-1 0 1,1 1-1,0-1 0,-1 0 1,0 8-1,0-4 190,1 0-1,-1 1 1,-1-1-1,1 0 0,-1 0 1,-1 0-1,0 0 0,0 0 1,0-1-1,-1 1 0,0-1 1,-1 1-1,1-1 1,-1 0-1,-1 0 0,1-1 1,-1 1-1,-1-1 0,1 0 1,-1 0-1,0-1 1,0 0-1,-1 0 0,1 0 1,-1-1-1,0 0 0,0 0 1,-1-1-1,1 0 1,-10 3-1,6-3-284,0 0 1,0-1-1,0 0 0,0-1 0,-1 0 1,1-1-1,0 0 0,0-1 0,-19-3 1,27 3 41,0 0 0,0 0 0,0 0 1,0-1-1,0 1 0,0-1 0,0 1 0,1-1 1,-1 0-1,1 0 0,-1-1 0,1 1 1,0 0-1,0-1 0,-3-3 0,3 2-32,0 0-1,1 1 1,0-1-1,-1 0 1,1-1 0,1 1-1,-1 0 1,1 0-1,-1 0 1,1 0-1,0-1 1,1 1-1,-1 0 1,2-8-1,0 7-918,-1 0 0,1 0 0,0 0-1,0 0 1,1 0 0,-1 0-1,1 1 1,0-1 0,1 1-1,3-4 1,18-19-8893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400"/>
    </inkml:context>
    <inkml:brush xml:id="br0">
      <inkml:brushProperty name="width" value="0.025" units="cm"/>
      <inkml:brushProperty name="height" value="0.025" units="cm"/>
    </inkml:brush>
  </inkml:definitions>
  <inkml:trace contextRef="#ctx0" brushRef="#br0">22 166 12300,'0'0'3774,"9"2"251,-4-1-3584,0 1 1,1-1-1,-1-1 1,1 1-1,0-1 0,-1 0 1,1 0-1,-1-1 1,1 0-1,-1 0 0,1 0 1,-1-1-1,0 1 1,0-1-1,0 0 0,0-1 1,0 1-1,9-7 1,-3 0-351,0 0 1,0-1 0,14-18-1,-23 25-67,0 1 0,0 0 0,0 0 0,-1-1 0,1 1 0,-1-1 0,1 0 0,-1 1 0,0-1 0,0 0 0,0 0 0,0 0 0,-1 0 0,1 0 0,-1 1 0,0-1 0,0 0 0,0 0 0,0 0 0,0 0 0,0 0 0,-1 0 0,0 0 0,-1-5 0,0 6 43,1 1 1,-1-1-1,1 1 0,-1-1 1,0 1-1,0 0 1,0 0-1,1 0 0,-1 0 1,0 0-1,0 0 0,0 1 1,0-1-1,0 1 1,-1-1-1,1 1 0,0 0 1,0 0-1,0 0 0,0 0 1,0 0-1,0 0 1,-3 1-1,-1-1 33,-1 1 0,0 1 0,1-1 0,-1 1 0,1 0 0,-9 4 0,7-1-71,0 0 0,0 1 0,0 0 0,1 1 0,0-1 1,0 1-1,1 1 0,0-1 0,0 1 0,1 0 0,0 1 0,0-1 1,1 1-1,0 0 0,0 0 0,1 0 0,0 1 0,1-1 0,0 1 0,1-1 1,0 1-1,0 0 0,1 14 0,1-22-116,-1 1 0,1 0 0,0-1 0,0 1 0,0-1 0,0 1 0,0-1 0,1 1 0,-1-1 0,1 0 0,-1 1 0,1-1 0,0 0 0,0 0 0,0 0 0,0-1 0,0 1 0,1 0 0,-1-1 0,0 0 0,1 1 0,-1-1 0,1 0 0,-1 0 0,1 0 0,0-1 0,-1 1 0,1 0 0,0-1 0,0 0 0,-1 0 0,5 0 0,4 1-1317,0-1 0,0-1-1,-1 0 1,1 0 0,-1-1 0,1 0 0,14-5 0,19-14-8024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899"/>
    </inkml:context>
    <inkml:brush xml:id="br0">
      <inkml:brushProperty name="width" value="0.025" units="cm"/>
      <inkml:brushProperty name="height" value="0.025" units="cm"/>
    </inkml:brush>
  </inkml:definitions>
  <inkml:trace contextRef="#ctx0" brushRef="#br0">160 209 19699,'-9'1'2370,"1"1"-1900,0 0 0,0 1 0,0 0 0,0 0 0,1 1 0,0 0 0,-1 0 0,1 1 0,1 0 0,-1 0 0,1 0 0,-8 9 0,9-9-249,0 0-1,1 1 1,0-1 0,0 1-1,0 0 1,1 0-1,-1 0 1,1 1-1,1-1 1,-1 1-1,1 0 1,1-1 0,-1 1-1,1 0 1,0 0-1,0 13 1,2-19-218,-1 1-1,0 0 1,0-1 0,1 1 0,-1 0 0,0-1-1,1 1 1,0-1 0,-1 1 0,1-1 0,0 1-1,0-1 1,0 1 0,0-1 0,0 0 0,0 1-1,0-1 1,1 0 0,-1 0 0,0 0-1,3 2 1,0-2 1,-1 1 1,1-1-1,-1 0 0,1 0 0,-1 0 0,1 0 0,0-1 0,-1 1 1,8-1-1,-3-1-1,1 1 0,-1-1 1,0-1-1,0 1 1,1-2-1,-1 1 1,0-1-1,11-5 0,-1-5-9,0 0-1,-1-1 0,-1 0 0,0-1 0,-1-1 0,0-1 1,-2 0-1,23-36 0,-6-1-32,43-105 1,-65 135-65,-13 28-54,-19 38 203,12-22 60,0 1-1,2 1 1,0 0 0,1 0 0,2 1-1,0 0 1,1 0 0,2 1-1,-3 29 1,7-51-106,0 1 0,0-1 0,1 1 0,-1-1 0,1 1 0,-1-1 0,1 0 0,0 1 0,0-1 0,0 0 0,0 0 0,0 0 0,0 1 0,1-1 0,-1 0 0,1-1 0,-1 1 0,1 0 0,0 0 0,0-1 0,0 1 0,0-1 0,0 1 0,0-1 0,0 0 0,0 0 0,1 0 0,-1 0 0,0 0 0,1-1 0,-1 1 0,1-1 0,-1 1 0,1-1 0,-1 0 0,0 0 0,1 0 0,3-1 0,3 1 0,-1-1 0,0 0 0,1 0 0,-1-1 0,0 0 0,0-1 0,0 0 0,-1 0 0,1 0 0,11-8 0,-10 5 0,0-1 0,-1 0 0,0 0 0,0-1 0,-1 0 0,0 0 0,-1-1 0,1 0 0,-2 0 0,1 0 0,-1-1 0,-1 0 0,7-20 0,-14 28 0,-6 9 0,-7 11 0,9-8 0,0 1 0,1 0 0,0 0 0,1 0 0,0 1 0,0 0 0,1 0 0,1 0 0,0 0 0,1 1 0,0-1 0,1 26 0,1-37-78,0 0 1,0 1-1,1-1 1,-1 0-1,0 1 1,1-1-1,0 0 1,-1 0-1,1 1 1,0-1-1,-1 0 1,1 0-1,0 0 1,0 0-1,0 0 1,0 0-1,0 0 1,0 0-1,0-1 1,1 1-1,-1 0 1,0 0-1,0-1 1,3 2-1,34 3-6280,-16-5-4532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0.976"/>
    </inkml:context>
    <inkml:brush xml:id="br0">
      <inkml:brushProperty name="width" value="0.025" units="cm"/>
      <inkml:brushProperty name="height" value="0.025" units="cm"/>
    </inkml:brush>
  </inkml:definitions>
  <inkml:trace contextRef="#ctx0" brushRef="#br0">0 139 7207,'0'0'12331,"10"5"-9715,1-1-2205,1 2 741,1 0-1,0-1 1,0-1 0,21 4-1,-30-7-970,1 0 1,-1-1-1,0 0 0,0 0 0,1 0 0,-1 0 0,0-1 0,0 0 0,0 0 0,1 0 1,-1 0-1,0 0 0,0-1 0,-1 0 0,1 0 0,0 0 0,-1 0 0,1-1 1,-1 1-1,1-1 0,3-4 0,-2 0-138,0 0 1,-1 0-1,1 0 1,-2 0-1,1 0 0,-1-1 1,0 0-1,0 0 1,-1 0-1,2-16 1,-4 22-46,1 0 0,-1 0 0,0 0 1,0 0-1,0 0 0,0 0 0,-1 0 0,1 0 1,-1 0-1,1 0 0,-1 0 0,0 0 1,1 0-1,-1 0 0,0 0 0,0 1 1,-1-1-1,1 0 0,-2-1 0,1 1-13,0 1 0,0 0 1,0 0-1,-1 0 0,1 0 0,0 1 0,-1-1 0,1 1 0,-1-1 0,1 1 0,0 0 0,-1 0 0,1 0 0,-1 0 0,1 0 0,-1 1 0,1-1 0,-1 1 0,1-1 0,-4 3 0,0-1-4,1 1 1,-1 0-1,1 0 0,0 0 1,0 1-1,0 0 0,1 0 1,-1 0-1,1 0 0,0 1 1,0-1-1,0 1 0,1 0 1,0 0-1,0 1 0,0-1 1,-3 9-1,1-2 14,1 1 1,0-1-1,0 1 0,1 0 1,1 0-1,-2 27 1,4-38 5,0 1 1,0-1-1,1 1 1,-1-1-1,0 0 1,1 1-1,0-1 0,-1 1 1,1-1-1,0 0 1,1 0-1,-1 1 1,0-1-1,0 0 1,1 0-1,-1 0 1,1 0-1,0-1 1,0 1-1,0 0 1,-1-1-1,1 1 1,1-1-1,-1 0 0,0 1 1,0-1-1,0 0 1,1 0-1,-1-1 1,0 1-1,1 0 1,-1-1-1,1 1 1,-1-1-1,1 0 1,-1 0-1,1 0 1,-1 0-1,5-1 0,5 0 11,0-1 0,0 0 0,0 0 0,0-1 0,-1-1 0,1 0 0,12-6 0,-2-2-1,-1 0-1,35-26 0,-48 31-32,0 1-1,-1-1 1,0 0 0,0-1 0,0 1-1,-1-1 1,0-1 0,-1 1 0,6-13-1,-11 18-332,-7 9 204,-7 11 107,7-8 122,2 0 0,-1 1-1,1 0 1,1 0 0,-1 1-1,2-1 1,0 1 0,0 0-1,1 0 1,-2 19 0,4-29-74,0 0 0,0 0 1,0-1-1,0 1 0,0 0 1,0 0-1,0 0 0,0 0 1,0 0-1,1 0 1,-1-1-1,0 1 0,0 0 1,1 0-1,-1 0 0,1 0 1,-1-1-1,1 1 0,-1 0 1,1-1-1,0 1 0,-1 0 1,1-1-1,0 1 1,-1-1-1,1 1 0,0-1 1,0 1-1,-1-1 0,2 1 1,1-1 6,-1 1 1,0-1 0,1 0 0,-1 0 0,0-1-1,0 1 1,1 0 0,-1-1 0,0 1-1,0-1 1,4-1 0,3-2 19,0 0 0,-1-1 1,0 0-1,14-11 0,-11 5-31,-1-1 0,0 0 0,0-1 0,-2 1 0,1-2 0,-2 1 0,0-1 0,0-1 0,-1 1 0,-1-1 0,-1 0 0,4-18 0,-9 36 0,-3 20 0,1 0 0,2 1 0,0-1 0,1 1 0,3 23 0,-2-44-53,0 0-1,0 0 1,1 0-1,-1-1 1,0 1-1,1-1 1,0 1 0,0-1-1,0 0 1,0 1-1,0-1 1,0 0-1,0 0 1,1-1 0,-1 1-1,1 0 1,-1-1-1,1 1 1,0-1-1,-1 0 1,1 0 0,0 0-1,0 0 1,0-1-1,0 1 1,0-1-1,0 0 1,0 1 0,0-1-1,5-1 1,-2 1-251,1-1-1,0 0 1,-1 0 0,1 0 0,-1-1 0,1 0-1,-1 0 1,0 0 0,0-1 0,0 0 0,0 0 0,10-8-1,10-17-5716,-2-4-2975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053"/>
    </inkml:context>
    <inkml:brush xml:id="br0">
      <inkml:brushProperty name="width" value="0.025" units="cm"/>
      <inkml:brushProperty name="height" value="0.025" units="cm"/>
    </inkml:brush>
  </inkml:definitions>
  <inkml:trace contextRef="#ctx0" brushRef="#br0">0 0 13229,'0'0'8231,"51"12"-8167,-8-3-96,6-3-1281,5-4-3684,4-2-8744</inkml:trace>
  <inkml:trace contextRef="#ctx0" brushRef="#br0" timeOffset="1">673 40 4228,'0'0'19314,"-23"51"-18385,23-39-737,0-1-288,9-8-2851,6-3-3427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1.740"/>
    </inkml:context>
    <inkml:brush xml:id="br0">
      <inkml:brushProperty name="width" value="0.025" units="cm"/>
      <inkml:brushProperty name="height" value="0.025" units="cm"/>
    </inkml:brush>
  </inkml:definitions>
  <inkml:trace contextRef="#ctx0" brushRef="#br0">89 0 20275,'0'0'3059,"-7"12"-491,-8 20-1604,2 1 0,1 1 0,2-1 0,1 2 0,2 0 0,-4 36 0,6 123-838,5-152-135,2-66-66,2 1 1,0-1-1,1 1 0,2 0 0,0 0 1,14-30-1,-21 52 69,1 1 0,-1-1 0,0 1 0,1-1 0,-1 1 0,0-1 0,1 1 0,-1-1 0,0 1 0,1-1 0,-1 1 0,1 0 0,-1-1 0,1 1 1,-1 0-1,1 0 0,-1-1 0,1 1 0,-1 0 0,1 0 0,0 0 0,-1 0 0,1-1 0,-1 1 0,1 0 0,-1 0 0,1 0 0,0 0 0,-1 0 0,1 1 0,-1-1 0,1 0 0,-1 0 0,1 0 0,-1 0 1,1 1-1,-1-1 0,1 0 0,-1 0 0,1 1 0,-1-1 0,1 0 0,-1 1 0,1-1 0,-1 1 0,1 0 0,26 28 46,-13-12 29,-8-12-51,2 1-1,-1-2 1,1 1 0,0-1-1,0 0 1,0-1 0,0 0-1,0 0 1,1 0 0,0-1-1,-1-1 1,1 0 0,0 0-1,0 0 1,0-1 0,-1-1-1,1 1 1,0-1 0,0-1-1,9-2 1,5-2 28,0-1 0,-1-1 0,0-1 1,0-1-1,-1-1 0,26-17 0,-26 12-103,-17 13 29,0-1 0,0 1 0,1 0 0,-1 0 0,1 0 0,0 1 0,0-1 1,0 1-1,7-2 0,-10 7 33,-1-1 1,0 1 0,0-1 0,0 1-1,-1 0 1,1 0 0,-1-1 0,1 1-1,-1 0 1,0 0 0,0 0 0,0-1-1,-1 1 1,0 4 0,1-2-12,0-2 12,0-1 0,0 0 0,0 0-1,1 1 1,-1-1 0,1 0 0,-1 0 0,1 0 0,0 1 0,0-1 0,0 0 0,0 0 0,0 0 0,0-1 0,1 1 0,-1 0 0,0 0 0,1-1-1,0 1 1,-1-1 0,1 1 0,3 1 0,2 1-151,1 0 0,0-1 0,0 0 0,16 4 0,-17-6-79,0 1-1,0 0 0,0 1 1,-1-1-1,1 1 0,-1 1 1,1-1-1,5 5 0,-4 1 246,-1-1 1,0 1-1,-1 0 0,0 1 0,0-1 1,-1 1-1,0 1 0,-1-1 0,0 0 0,-1 1 1,0 0-1,0 0 0,0 14 0,3 21 433,-2 80-1,-4-124-456,1 32 199,0-24-83,0-1 0,0 1 0,-1 0 0,-1 0 0,1-1 0,-2 1 0,1 0 0,-1-1 1,-1 0-1,0 1 0,0-1 0,-9 16 0,12-24-113,-1 0 0,1 0 0,-1 0 0,1-1 0,-1 1 0,0 0 0,1-1 0,-1 1 0,0 0 0,0-1 0,0 1 0,1-1 0,-1 1 0,0-1 0,0 0 0,0 1 0,0-1 0,0 0 0,0 1 0,0-1 0,1 0 0,-1 0 0,0 0 0,0 0 0,0 0 0,0 0 0,0 0 0,0 0 0,0 0 0,0-1 0,0 1 0,0 0 0,0 0 0,0-1 0,0 1 0,1-1 0,-1 1 0,0-1 0,0 1 0,0-1 0,1 0 0,-1 1 0,0-1 0,1 0 0,-1 1 0,1-1 0,-1 0 0,1 0 0,-1 0 0,1 1 0,-1-3 0,-23-46 0,24 49 0,-10-25-235,2-1 1,1 0-1,1 0 0,1-1 0,2 0 1,0 1-1,2-1 0,3-46 0,-1 64 68,0 0 0,0 0 0,1 0 0,0 0 0,1 1 0,0-1 0,1 1 0,-1-1 0,1 1 0,1 0 0,0 0 0,0 1 0,0 0 0,1 0 0,0 0 0,1 0 0,-1 1 0,1 0 0,0 0 0,1 1 0,-1 0 0,1 0 0,0 1 0,1 0 0,-1 1 0,0-1 0,1 2 0,16-4 0,-3 1-6661,1-2-2738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129"/>
    </inkml:context>
    <inkml:brush xml:id="br0">
      <inkml:brushProperty name="width" value="0.025" units="cm"/>
      <inkml:brushProperty name="height" value="0.025" units="cm"/>
    </inkml:brush>
  </inkml:definitions>
  <inkml:trace contextRef="#ctx0" brushRef="#br0">0 65 19538,'0'0'3401,"8"-10"363,-7 9-3660,2-3 157,-1 0 1,1 0-1,1 0 1,-1 1-1,0-1 1,1 1-1,0 0 0,0 0 1,0 0-1,0 0 1,0 1-1,1 0 1,-1-1-1,1 2 1,-1-1-1,1 1 1,0-1-1,0 1 0,0 0 1,-1 1-1,8-1 1,-5 1-244,0 1 1,0-1 0,0 1-1,0 0 1,0 1-1,0 0 1,0 0 0,0 0-1,0 1 1,-1 0-1,0 1 1,1-1-1,9 9 1,-13-10-21,0 1 0,0 0 0,-1 0 0,1 0 0,-1 1 0,1-1 1,-1 1-1,0-1 0,0 1 0,-1 0 0,1 0 0,-1-1 0,0 1 0,0 0 0,0 0 0,-1 1 0,1-1 0,-1 0 0,0 0 0,0 0 1,0 0-1,-1 0 0,1 0 0,-1 0 0,0 0 0,-2 4 0,-3 8 2,-1-1 0,0-1 0,-2 1 0,0-1 0,0-1 0,-12 14 0,7-9 0,1 0 0,-18 33 0,27-43 0,0 0 0,1 1 0,0 0 0,0-1 0,1 1 0,0 0 0,1 0 0,0 0 0,0 15 0,1-21 0,0 1 0,1-1 0,0 1 0,-1-1 0,1 0 0,1 1 0,-1-1 0,0 0 0,1 0 0,0 1 0,-1-1 0,1-1 0,0 1 0,1 0 0,-1 0 0,0-1 0,1 1 0,0-1 0,-1 0 0,1 0 0,0 0 0,0 0 0,0 0 0,0-1 0,1 1 0,-1-1 0,4 1 0,22 5-1120,1-4-3467,-3-3-3575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488"/>
    </inkml:context>
    <inkml:brush xml:id="br0">
      <inkml:brushProperty name="width" value="0.025" units="cm"/>
      <inkml:brushProperty name="height" value="0.025" units="cm"/>
    </inkml:brush>
  </inkml:definitions>
  <inkml:trace contextRef="#ctx0" brushRef="#br0">39 0 16912,'0'0'10602,"-38"56"-7719,38-43-1314,0-4-768,5-4-801,8-5-192,4 0-2499,-1-2-4323,-1-13-13230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7.886"/>
    </inkml:context>
    <inkml:brush xml:id="br0">
      <inkml:brushProperty name="width" value="0.025" units="cm"/>
      <inkml:brushProperty name="height" value="0.025" units="cm"/>
    </inkml:brush>
  </inkml:definitions>
  <inkml:trace contextRef="#ctx0" brushRef="#br0">18 155 14029,'-5'9'2873,"3"-7"-1848,1 1 0,-1-1 0,1 1 1,0 0-1,0-1 0,0 1 0,0 0 0,0 0 0,0 3 1,8 1 1794,17-8-2643,-14-2-93,0 0 0,0-1 0,0-1 0,0 0 0,0 0 0,-1-1 0,0 0 0,0 0-1,14-14 1,1-3 7,39-50-1,-35 33 1,-25 52-226,-4 10 173,-27 85 472,20-81-592,0 0-1,2 0 0,1 1 0,-3 43 1,8-70-8,0 0 1,0 0-1,0 0 1,0 0-1,0 0 1,0 0 0,0-1-1,0 1 1,0 0-1,1 0 1,-1 0 0,0 0-1,0 0 1,0 0-1,0 0 1,0 0-1,0 0 1,0 0 0,0 0-1,0 0 1,0 0-1,1 0 1,-1 0-1,0 0 1,0 0 0,0 0-1,0 0 1,0 0-1,0 0 1,0 0-1,0 0 1,0 0 0,1 0-1,-1 0 1,0 0-1,0 0 1,0 0 0,0 0-1,0 0 1,0 0-1,0 1 1,0-1-1,0 0 1,0 0 0,0 0-1,0 0 1,1 0-1,-1 0 1,0 0-1,0 0 1,0 0 0,0 0-1,0 0 1,0 1-1,0-1 1,0 0-1,0 0 1,0 0 0,0 0-1,0 0 1,0 0-1,0 0 1,9-12-3497,6-19-3770,-4-11-6177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214"/>
    </inkml:context>
    <inkml:brush xml:id="br0">
      <inkml:brushProperty name="width" value="0.025" units="cm"/>
      <inkml:brushProperty name="height" value="0.025" units="cm"/>
    </inkml:brush>
  </inkml:definitions>
  <inkml:trace contextRef="#ctx0" brushRef="#br0">82 0 16848,'-1'9'1831,"0"7"-456,-1 1-1,2 0 1,1-1-1,0 1 1,5 28 0,-3-36-1197,0 0 0,0-1 1,0 1-1,7 12 0,22 31 115,-19-33-196,0 1 0,-2 0-1,0 1 1,14 41 0,-23-56-46,-1 1 0,0-1 0,0 1 0,0-1 1,-1 1-1,0-1 0,0 1 0,-1-1 0,1 1 1,-2-1-1,1 1 0,-1-1 0,1 0 0,-2 0 1,1 0-1,-1 0 0,0 0 0,0 0 0,-1-1 1,1 1-1,-1-1 0,-6 6 0,3-4-58,0 1 1,-1-1-1,0-1 0,0 1 0,-1-2 0,0 1 1,0-1-1,0 0 0,-1-1 0,-15 5 0,19-7-744,-1-1 0,1 0 0,0 0 0,-1 0 0,1-1-1,-10-1 1,6-3-4795,6-10-2937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574"/>
    </inkml:context>
    <inkml:brush xml:id="br0">
      <inkml:brushProperty name="width" value="0.025" units="cm"/>
      <inkml:brushProperty name="height" value="0.025" units="cm"/>
    </inkml:brush>
  </inkml:definitions>
  <inkml:trace contextRef="#ctx0" brushRef="#br0">39 0 17713,'0'0'9865,"3"80"-8295,-3-44-449,-6 4-737,1 2-256,-2-3-96,3-4 0,1-5-96,1-6-512,2-7-289,0-9-352,-15-30-16688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917"/>
    </inkml:context>
    <inkml:brush xml:id="br0">
      <inkml:brushProperty name="width" value="0.025" units="cm"/>
      <inkml:brushProperty name="height" value="0.025" units="cm"/>
    </inkml:brush>
  </inkml:definitions>
  <inkml:trace contextRef="#ctx0" brushRef="#br0">1 12 11147,'0'0'16751,"56"-12"-15886,-24 12-512,2 0-289,3 0-321,-4 0-1825,-7 0-2658,-3 0-1506,-5 0-7111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289"/>
    </inkml:context>
    <inkml:brush xml:id="br0">
      <inkml:brushProperty name="width" value="0.025" units="cm"/>
      <inkml:brushProperty name="height" value="0.025" units="cm"/>
    </inkml:brush>
  </inkml:definitions>
  <inkml:trace contextRef="#ctx0" brushRef="#br0">1 23 18834,'0'0'11082,"67"11"-9448,-21-15-769,0-4-513,5-2-352,-4 4-288,-9 3-1410,-7 2-2658,-6 0-3491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708"/>
    </inkml:context>
    <inkml:brush xml:id="br0">
      <inkml:brushProperty name="width" value="0.025" units="cm"/>
      <inkml:brushProperty name="height" value="0.025" units="cm"/>
    </inkml:brush>
  </inkml:definitions>
  <inkml:trace contextRef="#ctx0" brushRef="#br0">0 0 9257,'0'0'20179,"61"40"-20083,-35-40-416,1 0-2659,3-11-4292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223"/>
    </inkml:context>
    <inkml:brush xml:id="br0">
      <inkml:brushProperty name="width" value="0.025" units="cm"/>
      <inkml:brushProperty name="height" value="0.025" units="cm"/>
    </inkml:brush>
  </inkml:definitions>
  <inkml:trace contextRef="#ctx0" brushRef="#br0">0 1 12268,'0'0'7954,"10"1"-6321,2 0-1098,73 8 2575,-76-7-2913,-1-1-1,0 1 1,0 1-1,0-1 1,0 1-1,0 1 1,-1-1-1,11 8 0,-16-9-149,0-1-1,-1 1 1,0-1-1,1 1 1,-1 0-1,0 0 1,0-1-1,0 1 0,0 0 1,0 0-1,0 0 1,0 0-1,-1 1 1,1-1-1,-1 0 1,1 0-1,-1 0 0,0 0 1,0 0-1,0 1 1,0-1-1,-1 0 1,1 0-1,0 0 1,-1 0-1,1 0 0,-1 1 1,0-1-1,0 0 1,0-1-1,-2 4 1,-2 4 345,0 0 0,-1-1 0,0 1 0,-1-1 0,-9 9 0,-42 26 796,47-36-1076,0 1 1,0 0 0,-19 18 0,60-37-9034,-3-10 2008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380"/>
    </inkml:context>
    <inkml:brush xml:id="br0">
      <inkml:brushProperty name="width" value="0.025" units="cm"/>
      <inkml:brushProperty name="height" value="0.025" units="cm"/>
    </inkml:brush>
  </inkml:definitions>
  <inkml:trace contextRef="#ctx0" brushRef="#br0">84 1 16976,'0'0'2530,"-53"68"-1184,39-32-97,4 2-448,3 1-449,7 1-352,0-6-929,0-2-1505,5-10-961,3-9-257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554"/>
    </inkml:context>
    <inkml:brush xml:id="br0">
      <inkml:brushProperty name="width" value="0.025" units="cm"/>
      <inkml:brushProperty name="height" value="0.025" units="cm"/>
    </inkml:brush>
  </inkml:definitions>
  <inkml:trace contextRef="#ctx0" brushRef="#br0">230 1 18514,'0'0'7142,"-1"12"-5716,0 2-1239,-2 1 0,1-1 1,-2-1-1,0 1 1,0 0-1,-1-1 0,-1 0 1,0 0-1,-9 12 0,-111 154 1961,73-108-1520,67-124-9254,5 7 2438,1-6-4035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126"/>
    </inkml:context>
    <inkml:brush xml:id="br0">
      <inkml:brushProperty name="width" value="0.025" units="cm"/>
      <inkml:brushProperty name="height" value="0.025" units="cm"/>
    </inkml:brush>
  </inkml:definitions>
  <inkml:trace contextRef="#ctx0" brushRef="#br0">82 1 16688,'-1'8'3000,"-3"14"-1434,-21 150 6638,23-148-7893,2-1 1,1 1-1,0-1 0,2 0 0,9 41 1,-5-40-277,-5-17-59,-5-17-62,-3-15 25,-2 1-1,-1 0 1,-1 1-1,-1 0 1,-17-27 0,40 50 1114,14 6-1181,-14-3 89,-7-2-181,-1 0 0,1 0 0,-1 0 0,1-1 0,0 0 0,0 0 0,-1 0 0,1 0 0,0-1 0,-1 0 0,1 0 0,-1 0 0,1 0 0,-1-1 0,1 0 0,-1 0 0,0 0 0,0 0 0,0-1 0,0 1 0,0-1 0,-1 0 0,5-4 0,-4 3 229,0 1 0,1 0 0,-1 0 0,1 0 0,0 1 0,0-1 0,0 1 0,0 0 0,6-1 0,-9 3 26,-1-1-1,0 1 1,0 0-1,0 0 1,1 0-1,-1 0 1,0 0-1,0 0 1,1 0-1,-1 0 0,0 0 1,0 1-1,1-1 1,-1 0-1,0 1 1,0-1-1,0 1 1,0-1-1,0 1 1,0 0-1,0-1 1,0 1-1,0 0 1,0 0-1,0 0 0,0 0 1,0-1-1,-1 1 1,1 0-1,0 1 1,-1-1-1,1 0 1,-1 0-1,1 0 1,-1 0-1,1 0 1,-1 1-1,0-1 1,1 0-1,-1 0 0,0 0 1,0 1-1,0 1 1,0 4 197,1 1-1,-1-1 1,-1 0 0,1 0 0,-1 0 0,-1 1-1,1-1 1,-1 0 0,0-1 0,-1 1-1,-4 8 1,23-75-910,0 38 289,-9 17 181,-8 17-140,-10 0-3119,0-9-6470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563"/>
    </inkml:context>
    <inkml:brush xml:id="br0">
      <inkml:brushProperty name="width" value="0.025" units="cm"/>
      <inkml:brushProperty name="height" value="0.025" units="cm"/>
    </inkml:brush>
  </inkml:definitions>
  <inkml:trace contextRef="#ctx0" brushRef="#br0">98 1 12684,'0'0'14371,"-6"10"-12332,-10 25-1121,1 1 1,2 0-1,-14 68 0,20-76-918,2 1 0,1 0 0,-1 37 0,5-65 0,0-1 0,0 1 0,0 0 0,0-1 0,0 1 0,1-1 0,-1 1 0,0 0 0,0-1 0,0 1 0,0-1 0,1 1 0,-1-1 0,0 1 0,0-1 0,1 1 0,-1-1 0,1 1 0,-1-1 0,0 1 0,1-1 0,-1 1 0,1-1 0,-1 0 0,1 1 0,-1-1 0,1 0 0,-1 0 0,1 1 0,-1-1 0,1 0 0,-1 0 0,2 1 0,25-5 0,23-21 0,-18 2 0,-24 17 0,-1-1 0,1 1 0,1 0 0,-1 1 0,1 0 0,0 0 0,0 1 0,1 0 0,-1 1 0,14-3 0,-22 6 0,-1 0 0,1 1 0,-1-1 0,1 0 0,-1 1 0,0-1 0,1 1 0,-1-1 0,1 0 0,-1 1 0,0-1 0,1 1 0,-1-1 0,0 1 0,1-1 0,-1 1 0,0 0 0,0-1 0,0 1 0,1-1 0,-1 1 0,0-1 0,0 1 0,0 0 0,0-1 0,0 1 0,0-1 0,0 2 0,-1 25 0,1-19 0,-1 5 0,0 0 0,-2 0 0,1 0 0,-1 0 0,-1 0 0,-9 20 0,11-27 0,-1 1 0,0-1 0,0 0 0,-1 0 0,0 0 0,0 0 0,0 0 0,-1-1 0,0 0 0,0 0 0,0 0 0,0-1 0,-1 0 0,-7 4 0,12-7-16,0 0 0,0-1-1,-1 1 1,1-1 0,-1 1 0,1-1 0,0 0 0,-1 1-1,1-1 1,-1 0 0,1 0 0,-1 0 0,1 0 0,0 0-1,-1-1 1,1 1 0,-1 0 0,1-1 0,0 1 0,-1 0-1,1-1 1,0 0 0,-1 1 0,1-1 0,0 0 0,0 0-1,0 0 1,0 0 0,0 0 0,-1 0 0,2 0 0,-1 0-1,0 0 1,0 0 0,0 0 0,0-1 0,1 1-1,-1 0 1,1-1 0,-1 1 0,1 0 0,-1-1 0,1 1-1,0-2 1,-3-9-701,2 1-1,-1-1 0,1 0 1,1-15-1,0 20-155,0-21-7775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2.747"/>
    </inkml:context>
    <inkml:brush xml:id="br0">
      <inkml:brushProperty name="width" value="0.025" units="cm"/>
      <inkml:brushProperty name="height" value="0.025" units="cm"/>
    </inkml:brush>
  </inkml:definitions>
  <inkml:trace contextRef="#ctx0" brushRef="#br0">18 73 15887,'0'0'16640,"-2"8"-16501,0 3-112,-2-1-19,2 0 0,-1 1 0,2-1 1,-1 1-1,1-1 0,1 1 0,0 0 1,2 19-1,-1-30-8,-1 1 0,1 0 0,0-1 0,-1 1 0,1-1 0,0 1 0,-1-1 0,1 1 0,0-1 0,0 1 0,-1-1 0,1 0 0,0 0 0,0 1 0,0-1 0,-1 0 0,1 0 0,0 0 0,0 0 0,0 0 0,0 0 0,-1 0 0,1 0 0,0 0 0,0 0 0,0 0 0,0-1 0,-1 1 0,2-1 0,24-8 0,-10-2 0,-1-1 0,0 0 0,-1-1 0,0 0 0,-1-1 0,0 0 0,-2-1 0,0-1 0,0 0 0,9-20 0,-12 17 0,-16 38 0,3-7 0,1 1 0,1 0 0,0 0 0,1 1 0,0-1 0,1 0 0,0 1 0,1-1 0,4 24 0,-4-35 0,0 0 0,1 0 0,0 0 0,-1 0 0,1 0 0,0 0 0,0 0 0,0 0 0,0 0 0,1 0 0,-1 0 0,0-1 0,1 1 0,0 0 0,-1-1 0,1 1 0,0-1 0,-1 0 0,1 0 0,0 1 0,0-1 0,0 0 0,0-1 0,0 1 0,0 0 0,1-1 0,-1 1 0,0-1 0,0 1 0,0-1 0,0 0 0,1 0 0,-1 0 0,0 0 0,0-1 0,0 1 0,1-1 0,1 0 0,3 0 0,-1-1 0,0 0 0,-1 0 0,1-1 0,0 1 0,-1-1 0,1-1 0,-1 1 0,0-1 0,0 1 0,0-2 0,6-6 0,-6 5 0,0-1 0,0-1 0,-1 1 0,0-1 0,0 0 0,-1 0 0,0 0 0,0 0 0,-1 0 0,0-1 0,-1 1 0,1-1 0,-2 1 0,1-1 0,-1 1 0,-2-12 0,2 20 0,0-1 0,0 1 0,0 0 0,0-1 0,-1 1 0,1-1 0,0 1 0,0-1 0,-1 1 0,1 0 0,0-1 0,-1 1 0,1-1 0,0 1 0,-1 0 0,1 0 0,0-1 0,-1 1 0,1 0 0,-1 0 0,1-1 0,-1 1 0,1 0 0,-1 0 0,1 0 0,-1 0 0,1-1 0,0 1 0,-1 0 0,1 0 0,-1 0 0,1 0 0,-1 0 0,1 1 0,-1-1 0,1 0 0,-1 0 0,1 0 0,-1 0 0,1 0 0,-1 1 0,1-1 0,-1 0 0,1 0 0,0 1 0,-1-1 0,1 0 0,-1 1 0,1-1 0,-1 1 0,-18 17 0,17-16 0,0 1 0,0-1 0,1 1 0,-1-1 0,1 1 0,0 0 0,0 0 0,0 0 0,0 0 0,0-1 0,0 1 0,1 0 0,0 0 0,-1 1 0,1-1 0,0 0 0,1 0 0,-1 0 0,0 0 0,2 4 0,0-5 0,-1 0 0,1 0 0,0 0 0,-1 0 0,1 0 0,0 0 0,0 0 0,1-1 0,-1 1 0,0-1 0,0 1 0,1-1 0,-1 0 0,1 0 0,-1 0 0,1-1 0,-1 1 0,1 0 0,0-1 0,-1 0 0,1 0 0,0 1 0,3-2 0,6 1 0,0 0 0,0-1 0,0 0 0,0-1 0,-1 0 0,1-1 0,-1 0 0,1-1 0,14-7 0,-20 8 0,0 0 0,0-1 0,0 1 0,-1-1 0,0 0 0,0-1 0,0 1 0,0-1 0,0 0 0,-1 0 0,0 0 0,0-1 0,-1 0 0,1 0 0,-1 1 0,-1-2 0,1 1 0,2-8 0,-5 13 0,0 1 0,0 0 0,0-1 0,1 1 0,-1 0 0,0-1 0,0 1 0,0 0 0,0-1 0,0 1 0,0 0 0,0-1 0,0 1 0,0 0 0,0-1 0,0 1 0,0 0 0,0-1 0,0 1 0,0 0 0,0-1 0,0 1 0,0 0 0,-1 0 0,1-1 0,0 1 0,0 0 0,0-1 0,0 1 0,-1 0 0,1 0 0,0-1 0,0 1 0,-1 0 0,1 0 0,0 0 0,-1-1 0,-13 6 0,-13 17 0,22-15 0,0 0 0,1 1 0,0-1 0,0 1 0,1 0 0,0 0 0,0 0 0,-2 17 0,4-23 0,1 0 0,-1 0 0,1 0 0,0 0 0,0 0 0,0 0 0,0 1 0,0-1 0,1 0 0,-1 0 0,0 0 0,1 0 0,0 0 0,-1 0 0,1 0 0,0 0 0,0 0 0,0 0 0,1 0 0,-1 0 0,0-1 0,1 1 0,-1 0 0,1-1 0,-1 1 0,1-1 0,0 0 0,-1 0 0,1 1 0,0-1 0,0 0 0,0-1 0,0 1 0,0 0 0,0 0 0,0-1 0,0 1 0,1-1 0,1 0 0,4 1 0,0-1 0,0 0 0,0 0 0,0-1 0,0 0 0,0-1 0,0 0 0,-1 0 0,1 0 0,-1-1 0,1 0 0,-1-1 0,0 0 0,7-5 0,-8 6 0,-1-1 0,1 0 0,-1-1 0,0 1 0,-1-1 0,1 0 0,-1 0 0,0-1 0,0 1 0,-1-1 0,1 0 0,-1 0 0,-1 0 0,1 0 0,-1 0 0,0-1 0,1-9 0,-2 16 0,-1 0 0,0-1 0,0 1 0,0 0 0,0 0 0,0-1 0,0 1 0,1 0 0,-1-1 0,0 1 0,0 0 0,0 0 0,0-1 0,0 1 0,0 0 0,0-1 0,0 1 0,-1 0 0,1-1 0,0 1 0,0 0 0,0 0 0,0-1 0,0 1 0,0 0 0,0 0 0,-1-1 0,1 1 0,0 0 0,0 0 0,0-1 0,-1 1 0,1 0 0,0 0 0,0 0 0,-1-1 0,1 1 0,0 0 0,-1 0 0,-10 8 0,-10 21 0,19-22 0,-1 0 0,1 0 0,0 0 0,0 0 0,1 1 0,0-1 0,0 0 0,1 1 0,0-1 0,0 1 0,3 12 0,-3-17 0,1 0 0,0 0 0,0 0 0,1 0 0,-1 0 0,0 0 0,1-1 0,0 1 0,0 0 0,0-1 0,0 0 0,0 1 0,0-1 0,0 0 0,1 0 0,-1 0 0,1-1 0,0 1 0,-1 0 0,1-1 0,0 0 0,0 0 0,0 0 0,0 0 0,0 0 0,0 0 0,0-1 0,0 0 0,1 1 0,2-1 0,-2 0-249,1 1 1,-1-1-1,1 0 0,-1 0 1,1-1-1,-1 1 0,1-1 1,-1 0-1,0 0 1,1 0-1,-1-1 0,8-3 1,-10 3-96,0-1 0,0 1 0,0 0 0,0-1 1,0 1-1,-1-1 0,0 0 0,1 1 0,-1-1 0,0 0 1,0 0-1,0 0 0,-1 0 0,1 0 0,-1 0 1,1 0-1,-1 0 0,0 0 0,0 0 0,-1-3 0,1-22-8613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106"/>
    </inkml:context>
    <inkml:brush xml:id="br0">
      <inkml:brushProperty name="width" value="0.025" units="cm"/>
      <inkml:brushProperty name="height" value="0.025" units="cm"/>
    </inkml:brush>
  </inkml:definitions>
  <inkml:trace contextRef="#ctx0" brushRef="#br0">1 1 17232,'0'0'15535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556"/>
    </inkml:context>
    <inkml:brush xml:id="br0">
      <inkml:brushProperty name="width" value="0.025" units="cm"/>
      <inkml:brushProperty name="height" value="0.025" units="cm"/>
    </inkml:brush>
  </inkml:definitions>
  <inkml:trace contextRef="#ctx0" brushRef="#br0">186 66 6246,'0'0'17654,"7"-9"-14835,24-26-967,-30 35-1803,-1 0 0,0-1 0,1 1 0,-1 0-1,1-1 1,-1 1 0,0-1 0,1 1 0,-1 0 0,0-1 0,0 1 0,1-1-1,-1 1 1,0-1 0,0 1 0,0-1 0,0 1 0,1-1 0,-1 1 0,0-1-1,0 1 1,0-1 0,0 1 0,0-1 0,0 1 0,0-1 0,0 1-1,-1-1 1,1 1 0,0-1 0,0 1 0,0-1 0,0 1 0,-1-1 0,1 1-1,0-1 1,-1 1 0,1 0 0,0-1 0,-1 1 0,1 0 0,0-1 0,-1 1-1,1 0 1,0-1 0,-1 1 0,1 0 0,-1-1 0,1 1 0,-1 0 0,1 0-1,-1 0 1,1 0 0,-1-1 0,1 1 0,-1 0 0,1 0 0,-1 0 0,1 0-1,-1 0 1,1 0 0,-1 0 0,1 0 0,-1 1 0,1-1 0,-1 0 0,0 0-1,-35 4 216,24 2-226,0 0 0,0 0 1,1 1-1,0 0 0,0 1 0,0 1 0,1 0 0,0 0 0,1 1 0,0 0 0,1 0 0,0 1 0,0 1 0,1-1 0,-8 19 0,13-25-38,0 1 0,0-1 0,0 1 0,1-1 0,0 1 0,0 0 0,0-1 0,1 1 0,-1 0 0,1 0 0,2 10 0,-1-13 0,0-1 0,0 1 0,-1-1 0,2 0 0,-1 1 0,0-1 0,0 0 0,1 0 0,-1 0 0,1 0 0,0 0 0,0 0 0,-1-1 0,1 1 0,0 0 0,1-1 0,-1 0 0,0 1 0,0-1 0,0 0 0,1 0 0,-1 0 0,1 0 0,-1-1 0,1 1 0,-1-1 0,1 0 0,2 1 0,6 0-420,1 0 0,-1-1 1,0-1-1,0 1 0,19-5 0,-20 2-345,0 0-1,0 0 1,-1-1 0,1 0-1,-1-1 1,0 0-1,0 0 1,-1-1-1,0 0 1,12-12 0,10-14-7035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929"/>
    </inkml:context>
    <inkml:brush xml:id="br0">
      <inkml:brushProperty name="width" value="0.025" units="cm"/>
      <inkml:brushProperty name="height" value="0.025" units="cm"/>
    </inkml:brush>
  </inkml:definitions>
  <inkml:trace contextRef="#ctx0" brushRef="#br0">105 1 6150,'0'0'17339,"-9"6"-14483,2-1-2492,1 1 1,0-1 0,-1 1-1,2 0 1,-1 1-1,1 0 1,0-1-1,1 1 1,-1 1-1,1-1 1,1 1-1,-1-1 1,-3 16-1,1 0-175,1 0-1,0 0 1,2 0-1,1 0 0,1 1 1,2 29-1,0-51-188,-1 0 0,0 0 0,1 0 0,-1 0 0,1 0 0,0 0 0,0 0 0,0 0 0,0-1 0,0 1 0,0 0 0,0 0 0,0-1 0,1 1 0,-1-1 0,1 1 0,-1-1 0,1 0 0,0 1 0,-1-1 0,1 0 0,0 0 0,0 0 0,0 0 0,-1-1 0,1 1 0,0 0 0,0-1 0,0 0 0,1 1 0,-1-1 0,0 0 0,0 0 0,0 0 0,0 0 0,0 0 0,0-1 0,0 1 0,0 0 0,3-2 0,11-2 0,0 0 0,0-1 0,28-13 0,-34 13 0,-8 5 0,-1-1 0,1 0 0,0 0 0,0 1 0,0-1 0,0 1 0,0-1 0,-1 1 0,1 0 0,0 0 0,0 0 0,0 0 0,0 0 0,0 0 0,3 1 0,-4 0 0,0-1 0,0 1 0,0 0 0,0-1 0,0 1 0,0 0 0,0-1 0,-1 1 0,1 0 0,0 0 0,0 0 0,-1 0 0,1 0 0,-1 0 0,1 0 0,-1 0 0,1 0 0,-1 0 0,1 2 0,0 6 0,1-1 0,-2 1 0,1 0 0,-1-1 0,-3 16 0,2-3 0,-2 17 0,3-37 0,0-1 0,0 0 0,-1 1 0,1-1 0,0 0 0,0 1 0,0-1 0,0 0 0,0 1 0,0-1 0,0 0 0,0 1 0,0-1 0,1 1 0,-1-1 0,0 0 0,0 1 0,0-1 0,0 0 0,0 1 0,1-1 0,-1 0 0,0 0 0,0 1 0,1-1 0,-1 0 0,0 0 0,0 1 0,1-1 0,-1 0 0,0 0 0,1 0 0,-1 1 0,0-1 0,0 0 0,1 0 0,-1 0 0,1 0 0,-1 0 0,0 0 0,1 0 0,-1 1 0,0-1 0,1 0 0,-1 0 0,0-1 0,1 1 0,-1 0 0,0 0 0,1 0 0,-1 0 0,0 0 0,1 0 0,-1 0 0,0 0 0,1-1 0,15-8 0,-16 9 0,38-36-2251,-9-9-4365,-20 22-4088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4.946"/>
    </inkml:context>
    <inkml:brush xml:id="br0">
      <inkml:brushProperty name="width" value="0.025" units="cm"/>
      <inkml:brushProperty name="height" value="0.025" units="cm"/>
    </inkml:brush>
  </inkml:definitions>
  <inkml:trace contextRef="#ctx0" brushRef="#br0">1 0 5541,'0'0'24301,"1"9"-23469,0 3-621,-1-2-42,0-1 0,1 0 0,1 0 0,0 0 1,0 0-1,4 10 0,-5-18-143,-1 1 0,1-1 0,0 1 0,0-1 0,0 0 0,0 1 0,0-1 0,0 0 0,0 0 1,0 0-1,0 0 0,1 0 0,-1 0 0,0 0 0,1 0 0,-1-1 0,1 1 0,1 0 0,0 0-14,-1-1 0,1 0 0,-1 0 0,1 0 0,-1-1 0,0 1 0,1 0 0,-1-1 0,1 0-1,-1 1 1,0-1 0,0 0 0,1 0 0,-1-1 0,0 1 0,3-2 0,17-16-12,-19 15 0,-1 1 0,1 1 0,0-1 0,0 0 0,0 1 0,1-1 0,-1 1 0,1 0 0,-1 0 0,1 1 0,-1-1 0,9-2 0,-11 6 0,0 1 0,1-1 0,-1 0 0,0 0 0,0 1 0,0-1 0,-1 0 0,1 1 0,0-1 0,-1 1 0,0-1 0,1 1 0,-1-1 0,0 4 0,6 25 0,-5-29 0,1-1 0,-1 0 0,1 1 0,-1-1 0,1 0 0,0 0 0,-1 0 0,1 0 0,0 0 0,0 0 0,0 0 0,-1-1 0,1 1 0,0-1 0,0 1 0,0-1 0,0 0 0,0 0 0,0 0 0,0 0 0,0 0 0,0 0 0,0 0 0,0-1 0,0 1 0,0-1 0,0 0 0,0 1 0,1-2 0,57-25 0,-58 26 0,16-9 0,-12 6 0,0 0 0,0 0 0,1 1 0,-1 0 0,1 0 0,0 1 0,0 0 0,0 0 0,10-1 0,-16 5-12,1 1 0,-1-1 0,1 1 0,-1 0 0,0 0 0,0-1 0,-1 1 0,1 0 0,0 0 0,-1 0 0,0 0 0,0 0 0,0 0 0,0 6 0,1 5-422,0-7-515,4 18-3107,6-17-4504,-5-7 2079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5.726"/>
    </inkml:context>
    <inkml:brush xml:id="br0">
      <inkml:brushProperty name="width" value="0.025" units="cm"/>
      <inkml:brushProperty name="height" value="0.025" units="cm"/>
    </inkml:brush>
  </inkml:definitions>
  <inkml:trace contextRef="#ctx0" brushRef="#br0">143 9 17104,'0'0'14008,"-3"1"-13762,2-1-224,0 1 1,0-1-1,0 1 1,0-1-1,0 1 1,0 0-1,0-1 0,0 1 1,0 0-1,0 0 1,0 0-1,1 0 1,-1 0-1,0 0 1,1 0-1,-1 0 1,1 0-1,-1 0 1,1 0-1,-1 0 1,1 0-1,-1 2 1,-4 38 279,11 43-128,1-39-172,0-9 78,-2 0-1,-2 1 1,-1 0-1,-4 42 1,2-75-79,-1 1 0,-1-1 0,1 0 0,0 0 0,-1 0 0,0 0 0,0 0 0,0 0 0,-1-1 0,1 1 0,-1-1 0,0 0 0,0 1 0,0-1 0,0 0 0,0-1 0,-1 1 0,1-1 0,-6 4 0,7-5-1,0 0 0,0 0 0,0 0 0,0-1-1,0 1 1,-1 0 0,1-1 0,0 0 0,0 1 0,0-1 0,0 0 0,-1 0 0,1 0 0,0 0-1,0-1 1,0 1 0,0 0 0,-1-1 0,1 0 0,0 1 0,0-1 0,0 0 0,0 0 0,0 0-1,1-1 1,-1 1 0,0 0 0,0-1 0,1 1 0,-1-1 0,1 1 0,-1-1 0,1 0 0,0 1-1,-1-1 1,1 0 0,0 0 0,-1-3 0,-1-3 0,0 1 0,0-1 0,1 0 0,0 1 0,0-1 0,0 0 0,1 0 0,1 0 0,-1-1 0,2 1 0,-1 0 0,1 0 0,0 0 0,0 0 0,5-15 0,-1 11 0,0 1 0,0-1 0,1 1 0,1 0 0,-1 1 0,2-1 0,0 2 0,0-1 0,13-12 0,0 5-156,0 1 0,42-24 1,-42 28 27,-1 0 1,-1-2-1,33-28 1,-50 40 146,-1 1-1,0 0 1,1-1-1,-1 1 1,0-1-1,0 1 1,0-1-1,0 1 1,0-1-1,0 0 1,-1 1 0,1-1-1,0 0 1,-1 0-1,0 0 1,1 1-1,-1-1 1,0 0-1,0 0 1,0 0-1,0 0 1,0 1-1,0-1 1,-1 0-1,1 0 1,-2-3 0,2 4-8,-1 0 1,0 0 0,0 1 0,0-1 0,0 0 0,0 0 0,0 1 0,0-1 0,0 1 0,-1-1 0,1 1-1,0-1 1,0 1 0,0 0 0,-1-1 0,1 1 0,0 0 0,0 0 0,0 0 0,-1 0 0,1 0 0,0 0 0,0 0-1,-1 1 1,1-1 0,0 0 0,0 1 0,0-1 0,0 1 0,-1-1 0,1 1 0,0-1 0,0 1 0,0 0-1,0 0 1,0 0 0,1-1 0,-1 1 0,-1 2 0,-2 0-12,0 1 0,0-1 0,0 1 0,1 0 0,0 1 0,-1-1 0,2 0 0,-1 1 0,0 0 0,1 0 0,0 0 0,0 0 0,1 0 0,-1 0 0,1 0 0,0 0 0,0 1 0,0 5 0,2-10 0,-1 0 0,0-1 0,0 1 0,1 0 0,-1 0 0,0-1 0,1 1 0,-1 0 0,1-1 0,-1 1 0,1 0 0,-1-1 0,1 1 0,-1-1 0,1 1 0,-1-1 0,1 1 0,0-1 0,-1 1 0,1-1 0,0 0 0,0 1 0,-1-1 0,1 0 0,0 0 0,0 0 0,-1 1 0,1-1 0,0 0 0,0 0 0,0 0 0,31 0 0,-27 0 0,17-3 0,-1 0 0,0-1 0,0-2 0,-1 0 0,22-9 0,-23 7 0,0 1 0,0 1 0,1 1 0,-1 1 0,41-4 0,-59 9 0,0-1 0,0 1 0,0-1 0,0 1 0,0 0 0,0-1 0,-1 1 0,1 0 0,0-1 0,0 1 0,-1 0 0,1 0 0,-1 0 0,1 0 0,-1 0 0,1-1 0,-1 1 0,1 0 0,-1 0 0,0 0 0,0 0 0,1 0 0,-1 0 0,0 0 0,0 1 0,0-1 0,0 0 0,0 0 0,0 0 0,0 0 0,-1 0 0,1 2 0,-6 36 0,2-10 0,4-28 0,0-1 0,0 1 0,0-1 0,1 1 0,-1-1 0,0 1 0,0-1 0,0 1 0,1-1 0,-1 1 0,0-1 0,1 1 0,-1-1 0,0 1 0,1-1 0,-1 0 0,0 1 0,1-1 0,-1 0 0,1 1 0,-1-1 0,1 0 0,-1 1 0,1-1 0,0 0 0,3 1 0,0-2 0,1 1 0,-1 0 0,0-1 0,0 0 0,0 1 0,0-2 0,0 1 0,4-2 0,0 0 0,25-5-4395,-17 4 30,-6 1-5228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6.954"/>
    </inkml:context>
    <inkml:brush xml:id="br0">
      <inkml:brushProperty name="width" value="0.025" units="cm"/>
      <inkml:brushProperty name="height" value="0.025" units="cm"/>
    </inkml:brush>
  </inkml:definitions>
  <inkml:trace contextRef="#ctx0" brushRef="#br0">27 41 14189,'17'-36'8040,"-14"32"-2819,-10 22-3689,0-1-1049,1-7-332,2 1-1,-1-1 1,1 1 0,1 0-1,0 0 1,0 0 0,1 1 0,1-1-1,0 0 1,1 20 0,0-30-134,1 0-1,-1 0 1,1 0 0,-1 0 0,1 0 0,0 0 0,-1-1 0,1 1-1,0 0 1,0 0 0,0 0 0,0-1 0,0 1 0,0 0 0,0-1-1,0 1 1,0-1 0,0 1 0,0-1 0,0 0 0,0 1-1,0-1 1,0 0 0,0 0 0,1 0 0,-1 0 0,0 0 0,0 0-1,0 0 1,0 0 0,0 0 0,1 0 0,-1-1 0,0 1 0,2-1-1,42-14 712,-29 5-702,0 0 0,-1-1 0,-1 0 0,1-1-1,-2-1 1,0 0 0,0-1 0,-2 0 0,1-1-1,-2 0 1,11-21 0,-26 98-26,1-36 0,2 0 0,1 47 0,1-71 0,0 0 0,0-1 0,0 1 0,1-1 0,-1 1 0,0 0 0,1-1 0,0 1 0,-1-1 0,1 1 0,0-1 0,0 0 0,-1 1 0,1-1 0,0 0 0,0 0 0,1 1 0,-1-1 0,0 0 0,0 0 0,0 0 0,1 0 0,-1-1 0,1 1 0,-1 0 0,1 0 0,-1-1 0,1 1 0,-1-1 0,1 0 0,-1 1 0,1-1 0,-1 0 0,1 0 0,0 0 0,-1 0 0,1 0 0,-1 0 0,1 0 0,2-1 0,1 0 0,1 0 0,-1 0 0,1-1 0,-1 0 0,0 0 0,1 0 0,-1 0 0,0-1 0,-1 0 0,9-6 0,-7 4 0,-1-1 0,1 0 0,-1 0 0,0-1 0,-1 0 0,1 0 0,-1 0 0,-1 0 0,1 0 0,-1-1 0,-1 0 0,1 1 0,-1-1 0,-1 0 0,1 0 0,-1 0 0,-1 0 0,0-11 0,0 19 0,0 0 0,0-1 0,0 1 0,0 0 0,0 0 0,-1 0 0,1 0 0,0 0 0,0 0 0,0 0 0,0 0 0,-1 0 0,1-1 0,0 1 0,0 0 0,0 0 0,-1 0 0,1 0 0,0 0 0,0 0 0,0 0 0,-1 0 0,1 0 0,0 0 0,0 1 0,0-1 0,0 0 0,-1 0 0,1 0 0,0 0 0,0 0 0,0 0 0,-1 0 0,1 0 0,0 0 0,0 1 0,0-1 0,0 0 0,0 0 0,0 0 0,-1 0 0,1 0 0,0 1 0,0-1 0,0 0 0,0 0 0,0 0 0,0 1 0,0-1 0,0 0 0,0 0 0,0 0 0,0 1 0,0-1 0,0 0 0,0 0 0,0 0 0,0 0 0,0 1 0,0-1 0,-7 13 0,5-8 0,0 0 0,1-1 0,0 1 0,0 0 0,0 0 0,1 0 0,-1 0 0,1-1 0,0 1 0,1 0 0,-1 0 0,3 7 0,-2-10 0,0 0 0,1 0 0,-1 0 0,1-1 0,-1 1 0,1 0 0,0-1 0,0 0 0,0 1 0,0-1 0,0 0 0,0 0 0,0 0 0,0 0 0,0 0 0,1 0 0,-1-1 0,0 1 0,1-1 0,-1 1 0,0-1 0,1 0 0,-1 0 0,0 0 0,1 0 0,-1-1 0,3 0 0,1 1 0,1-1 0,-1 0 0,1-1 0,-1 0 0,0 0 0,0 0 0,0 0 0,0-1 0,0 0 0,0-1 0,-1 1 0,0-1 0,6-5 0,-7 6 0,0 0 0,0-1 0,-1 0 0,0 0 0,0 0 0,0 0 0,0 0 0,0-1 0,-1 1 0,0-1 0,0 1 0,0-1 0,-1 0 0,1 0 0,-1 0 0,0 0 0,0-7 0,-1 11 0,0 1 0,0 0 0,0-1 0,0 1 0,0-1 0,0 1 0,0 0 0,0-1 0,0 1 0,0-1 0,0 1 0,0-1 0,0 1 0,0 0 0,-1-1 0,1 1 0,0 0 0,0-1 0,0 1 0,-1 0 0,1-1 0,0 1 0,-1 0 0,1-1 0,0 1 0,-1 0 0,1 0 0,0-1 0,-1 1 0,1 0 0,0 0 0,-1 0 0,1-1 0,-1 1 0,1 0 0,-17 5 0,-12 18 0,1 19 0,27-40 0,0 0 0,0 0 0,0 1 0,0-1 0,0 0 0,1 0 0,-1 0 0,1 1 0,-1-1 0,1 0 0,0 1 0,0-1 0,0 0 0,0 1 0,0-1 0,1 0 0,-1 1 0,1-1 0,0 3 0,2-4 0,0 1 0,0-1 0,0 0 0,0 0 0,0 0 0,0 0 0,0-1 0,0 1 0,0-1 0,0 0 0,0 0 0,0 0 0,0 0 0,1 0 0,3-2 0,7 1 0,35 0 0,-29 0 0,0 0 0,0 1 0,0 1 0,0 1 0,38 9 0,-60-31 0,-1 13 0,0 0 0,0-1 0,0 1 0,1 0 0,0-1 0,0 1 0,0-12 0,3 18-99,-1 1-1,1-1 1,0 1 0,-1-1 0,1 1-1,0-1 1,0 1 0,0-1-1,-1 1 1,1 0 0,0 0 0,0-1-1,0 1 1,0 0 0,0 0-1,-1 0 1,1 0 0,0 0 0,0 0-1,0 0 1,0 0 0,0 0 0,0 1-1,-1-1 1,1 0 0,0 1-1,0-1 1,0 0 0,0 1 0,0 0-361,13 2-1390,50 10-9181,-31-12 5890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735"/>
    </inkml:context>
    <inkml:brush xml:id="br0">
      <inkml:brushProperty name="width" value="0.025" units="cm"/>
      <inkml:brushProperty name="height" value="0.025" units="cm"/>
    </inkml:brush>
  </inkml:definitions>
  <inkml:trace contextRef="#ctx0" brushRef="#br0">0 69 14990,'0'0'2184,"10"-7"-305,5-1-1406,0 0 0,1 1 0,0 0 0,0 1 0,1 1 0,0 1 0,-1 0 0,2 1 0,23-1 0,-17 2-227,-12 1-215,0-1 0,0 2 0,1 0 0,-1 0 0,0 1-1,0 0 1,0 1 0,1 1 0,14 4 0,-25-6-7,-1 0 0,1 0 0,-1 0 0,1 0 0,-1 0 0,1 0 0,-1 0 0,0 0 0,1 0 0,-1 0 0,0 1 0,0-1 0,0 1 0,0-1 1,0 1-1,0-1 0,-1 1 0,1 0 0,0-1 0,-1 1 0,1 0 0,-1-1 0,0 1 0,1 0 0,-1 0 0,0-1 0,0 1 0,0 0 0,0 0 0,-1-1 0,1 1 0,0 0 1,-1 0-1,1-1 0,-1 1 0,1 0 0,-1-1 0,0 1 0,0-1 0,0 1 0,0-1 0,0 1 0,0-1 0,0 0 0,-1 1 0,-2 1 0,-6 8 426,-1-1-1,0 0 1,-1 0-1,-15 8 1,22-15-492,5-3-24,-1 1-1,1-1 0,0 0 1,-1 1-1,1-1 1,0 0-1,-1 1 0,1-1 1,0 1-1,0-1 1,-1 0-1,1 1 0,0-1 1,0 1-1,0-1 1,0 0-1,-1 1 1,1-1-1,0 1 0,0-1 1,0 1-1,0-1 1,0 1-1,0-1 0,0 1 1,0-1-1,0 1 1,1-1-1,-1 0 0,0 1 1,0-1-1,0 1 1,0-1-1,1 1 0,-1-1 1,0 0-1,0 1 1,1-1-1,-1 0 0,0 1 1,1-1-1,-1 0 1,0 1-1,1-1 0,-1 0 1,1 0-1,-1 1 1,0-1-1,1 0 1,0 0-1,33 21-515,-8-6 295,-24-13 317,1-1 0,-1 1 1,0 0-1,0 0 0,0 0 1,0 1-1,0-1 0,-1 0 1,1 1-1,-1-1 0,1 1 1,-1-1-1,0 1 0,0 0 1,0 0-1,0-1 0,-1 1 1,1 0-1,-1 0 0,0 0 1,0 0-1,0 0 0,0 0 0,0-1 1,0 1-1,-1 0 0,0 0 1,1 0-1,-1 0 0,0-1 1,0 1-1,-1 0 0,1-1 1,0 1-1,-1-1 0,0 0 1,1 1-1,-1-1 0,0 0 1,-4 3-1,-4 5 730,-1 0-1,0-1 1,0-1 0,-1 0-1,0 0 1,-26 10 0,23-11-411,0-1 1,-1 0 0,0-2-1,0 0 1,0 0 0,-1-2-1,-17 1 1,34-3-369,0 1 0,-1-1 1,1 0-1,0 0 0,-1 0 0,1 0 1,0-1-1,-1 1 0,1 0 0,0 0 1,0 0-1,-1 0 0,1 0 0,0 0 1,-1 0-1,1 0 0,0-1 0,0 1 1,-1 0-1,1 0 0,0 0 0,0-1 1,0 1-1,-1 0 0,1 0 0,0-1 1,0 1-1,0 0 0,0 0 0,-1-1 1,1 1-1,0 0 0,0-1 0,0 1 0,0 0 1,0 0-1,0-1 0,0 1 0,0 0 1,0-1-1,0 1 0,0 0 0,0-1 1,0 1-1,0 0 0,0 0 0,0-1 1,0 1-1,0 0 0,1-1 0,-1 1 1,0 0-1,0 0 0,0-1 0,11-15-3246,15-5-2517,8-1-2300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7.298"/>
    </inkml:context>
    <inkml:brush xml:id="br0">
      <inkml:brushProperty name="width" value="0.025" units="cm"/>
      <inkml:brushProperty name="height" value="0.025" units="cm"/>
    </inkml:brush>
  </inkml:definitions>
  <inkml:trace contextRef="#ctx0" brushRef="#br0">87 227 13068,'0'0'10859,"-9"5"-8729,4-3-1943,0 0 1,0 1 0,1-1-1,-1 1 1,1 0 0,0 0-1,0 1 1,0-1 0,0 1-1,1 0 1,-1 0 0,1 0-1,0 0 1,0 1 0,0-1-1,1 1 1,0 0 0,0 0-1,0 0 1,0 0 0,1 0-1,0 0 1,0 0 0,0 0-1,1 10 1,0-14-176,0 0 1,0 0 0,0 0-1,1 1 1,-1-1-1,0 0 1,1 0-1,-1 0 1,1 0-1,0 0 1,-1 0-1,1 0 1,0 0 0,-1 0-1,1 0 1,0 0-1,0-1 1,0 1-1,0 0 1,0 0-1,0-1 1,0 1-1,0-1 1,0 1 0,0-1-1,0 1 1,0-1-1,1 0 1,-1 0-1,0 1 1,0-1-1,0 0 1,0 0-1,1 0 1,-1 0-1,0 0 1,0 0 0,0-1-1,1 1 1,-1 0-1,0-1 1,1 0-1,4 0 16,1 0 0,-1-1 0,0 1 0,0-2 0,-1 1 0,1-1 0,6-3 0,4-6 16,-1-1 0,-1 0 0,0-1 0,0-1-1,-2 0 1,0 0 0,-1-1 0,11-21 0,7-19-97,26-71 0,-49 112-54,-39 91 196,19-47 44,1 0 0,1 0 0,2 1-1,1 1 1,-8 53 0,16-81-175,1-1-1,0 0 1,-1 0 0,1 0-1,0 0 1,0 1 0,0-1-1,1 0 1,-1 0 0,0 0-1,1 1 1,0-1 0,-1 0-1,1 0 1,0 0 0,0 0-1,0 0 1,0 0 0,1 0-1,-1-1 1,0 1 0,1 0-1,-1-1 1,1 1 0,0-1-1,-1 1 1,1-1 0,0 0-1,0 0 1,0 0 0,0 0-1,0 0 1,0 0 0,0 0-1,0-1 1,0 1 0,0-1-1,1 1 1,-1-1 0,0 0-1,0 0 1,4 0 0,8-3-7827,-3-12-7938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8.134"/>
    </inkml:context>
    <inkml:brush xml:id="br0">
      <inkml:brushProperty name="width" value="0.025" units="cm"/>
      <inkml:brushProperty name="height" value="0.025" units="cm"/>
    </inkml:brush>
  </inkml:definitions>
  <inkml:trace contextRef="#ctx0" brushRef="#br0">50 103 3523,'0'0'27616,"3"4"-27093,-3-3-512,1-1 1,-1 1-1,1 0 1,0-1-1,-1 1 1,1 0-1,-1-1 0,1 1 1,0-1-1,0 1 1,-1-1-1,1 1 0,0-1 1,0 0-1,0 1 1,-1-1-1,1 0 1,0 0-1,0 0 0,0 1 1,0-1-1,0 0 1,-1 0-1,1 0 1,0 0-1,0-1 0,0 1 1,0 0-1,0 0 1,-1 0-1,1-1 1,1 1-1,1-2 2,-1 1-1,1-1 1,0 0-1,-1 0 1,0 0-1,1 0 1,-1 0-1,0 0 1,0 0-1,3-4 1,-3 3-9,0 1 1,0-1-1,-1 0 0,1 1 1,-1-1-1,1 0 0,-1 0 1,0 0-1,0 0 0,0 0 1,0 0-1,-1 0 0,1-1 1,-1 1-1,0 0 0,0 0 1,0 0-1,0-1 0,0 1 1,-1 0-1,0 0 0,1 0 1,-3-6-1,2 8-8,0 0 1,-1 0-1,1 0 0,0 0 0,0 0 0,0 0 0,-1 1 1,1-1-1,0 0 0,-1 1 0,1-1 0,0 1 0,-1-1 1,1 1-1,-1 0 0,1 0 0,-1-1 0,1 1 0,-1 0 0,1 0 1,-1 1-1,1-1 0,-1 0 0,1 0 0,-2 1 0,0 0-9,0 0 0,0 0-1,0 0 1,0 0-1,0 0 1,0 1-1,1-1 1,-1 1-1,1 0 1,-1 0-1,-2 3 1,-1 3 4,0 0 1,1 0-1,0 0 1,1 1 0,0 0-1,0 0 1,1 0 0,0 0-1,1 1 1,0-1-1,0 1 1,1 0 0,0 16-1,2-24 9,-1-1 0,0 1-1,1 0 1,-1 0 0,1-1 0,0 1-1,-1-1 1,1 1 0,0 0-1,0-1 1,0 0 0,0 1 0,0-1-1,0 1 1,1-1 0,-1 0 0,0 0-1,1 0 1,-1 0 0,1 0 0,-1 0-1,1 0 1,-1 0 0,1-1-1,0 1 1,-1-1 0,1 1 0,0-1-1,-1 0 1,1 1 0,0-1 0,0 0-1,-1 0 1,1 0 0,0 0-1,2-1 1,6 1 37,1-1 1,-1 0-1,1 0 0,-1-1 0,11-4 1,-2-1 0,0-1-1,-1-1 1,26-18 0,-29 17-27,1 1 1,1 0-1,-1 1 1,24-8-1,-40 16-16,1 0 0,-1 0 0,1 0 0,-1 0 0,1 0 0,-1-1 0,0 1 0,1 0 0,-1 0 0,1 1 0,-1-1 0,1 0 0,-1 0 0,1 0 0,-1 0 0,1 0 0,-1 0 0,1 1 0,-1-1 0,0 0 0,1 0 0,-1 1 0,1-1 0,-1 0-1,0 1 1,1-1 0,-1 0 0,0 1 0,1-1 0,-1 0 0,1 2 0,3 19 23,-8 36 336,2-41-165,2-15-187,0 0 0,-1 0 0,1 1 0,0-1 0,0 0-1,0 1 1,0-1 0,0 0 0,1 1 0,-1-1 0,0 0-1,0 1 1,1-1 0,-1 0 0,1 0 0,0 0 0,-1 1-1,1-1 1,0 0 0,-1 0 0,1 0 0,0 0 0,0 0-1,0 0 1,0 0 0,0 0 0,0-1 0,2 2 0,-1-1-3,1-1 0,0 1 0,0-1 0,0 0 1,0 0-1,0 0 0,0 0 0,0 0 0,0-1 0,0 1 1,0-1-1,4-1 0,5-3 1,0 0 0,-1 0 0,0-1 0,15-10 0,-19 10 0,1 1 0,0 0 0,0 0 0,0 1 0,0 0 0,1 1 0,-1 0 0,1 0 0,0 1 0,12-2 0,-20 5-99,0 0 0,0 1 0,-1-1 0,1 0 0,-1 0 1,1 1-1,-1-1 0,1 1 0,-1-1 0,0 0 0,1 1 0,-1-1 0,0 1 0,0-1 0,0 1 1,0-1-1,-1 0 0,1 3 0,-3 29-4887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492"/>
    </inkml:context>
    <inkml:brush xml:id="br0">
      <inkml:brushProperty name="width" value="0.025" units="cm"/>
      <inkml:brushProperty name="height" value="0.025" units="cm"/>
    </inkml:brush>
  </inkml:definitions>
  <inkml:trace contextRef="#ctx0" brushRef="#br0">77 387 2915,'0'0'7997,"10"-10"-3412,-4 3-4113,40-48 5000,-42 51-4821,-1-1 1,0 0 0,0-1-1,0 1 1,0-1-1,-1 1 1,0-1-1,0 0 1,-1 0 0,1 1-1,0-10 1,-3 15-613,1-1 0,0 0 0,0 1 0,0-1 0,0 0 0,-1 1 0,1-1 0,0 0 0,-1 1 0,1-1 0,0 1 0,-1-1 0,1 1 0,-1-1 0,1 1 0,-1-1 0,1 1 0,-1-1 0,0 1 0,1 0 0,-1-1 0,1 1 0,-1 0 0,0-1 0,1 1 0,-1 0 0,0 0 0,1 0 0,-1-1 0,0 1 0,1 0 0,-1 0 0,0 0 0,1 0 0,-1 0 0,0 0 0,0 1 0,1-1 0,-1 0 0,0 0 1,1 0-1,-1 1 0,1-1 0,-1 0 0,0 1 0,1-1 0,-1 0 0,0 2 0,-33 17-62,23-8 21,0 1-1,1 0 0,-14 22 0,21-29-4,-1 1-1,1 0 1,0 0-1,0 1 1,1-1-1,0 0 1,0 1-1,1-1 1,-1 1-1,1 0 1,0 7-1,2-14 2,0 1-1,0 0 1,-1 0 0,1 0-1,0-1 1,0 1 0,0 0-1,0-1 1,0 1 0,0-1-1,0 1 1,0-1 0,0 1-1,0-1 1,0 0 0,0 0-1,0 1 1,0-1 0,0 0-1,0 0 1,0 0 0,1 0-1,-1 0 1,1-1 0,42 1-4,-31 0-100,-9-1 56,0 2-1,0-1 0,1 1 0,-1-1 0,0 1 0,0 0 0,0 0 0,-1 1 0,1-1 1,0 1-1,0 0 0,-1 0 0,1 0 0,-1 1 0,1-1 0,-1 1 0,3 3 0,-1-1 17,-1 1 0,0-1 0,0 1-1,-1 0 1,1 1 0,-1-1-1,-1 1 1,1-1 0,2 11 0,-2 0 124,0 1 1,0 0-1,-2 0 1,0 0 0,-1 0-1,-1 0 1,-5 24-1,5-34 17,-2 0-1,1 0 0,-1 0 0,0 0 0,-1 0 0,0-1 0,0 0 0,-1 0 0,0 0 0,0 0 1,0 0-1,-1-1 0,-8 7 0,9-9-40,0 0 0,0 0 1,0-1-1,0 0 0,0 0 0,-1 0 1,1-1-1,-1 1 0,0-1 0,0-1 1,1 1-1,-1-1 0,0 0 0,0 0 1,-1-1-1,1 0 0,0 0 1,0 0-1,-6-2 0,9 1-62,1 1 0,0-1 0,0 0 0,0 0 0,0-1 0,1 1 0,-1 0 0,0-1 0,0 1 0,1-1 0,-1 1 0,1-1 0,-1 0 0,1 1 0,0-1 0,-1 0 0,1 0 0,0 0 0,0 0 0,1 0 0,-1-1 0,0 1 0,1 0 0,-1 0 0,1 0 0,0-1 0,-1 1 0,1 0 0,0 0 0,1-1 0,-1 1 0,1-2 0,-1-4 0,1 0 0,0 1 0,1-1 0,-1 1 0,2-1 0,-1 1 0,1 0 0,4-8 0,24-30 0,2 1 0,1 2 0,65-59 0,27-33 0,-123 130 0,103-135 0,-96 125 0,-1-1 0,-1 0 0,-1 0 0,0-1 0,-1 0 0,0 0 0,-1 0 0,2-19 0,-7 34 0,1 1 0,-1-1 0,0 0 0,0 1 0,0-1 0,1 0 0,-1 0 0,0 1 0,0-1 0,0 0 0,0 0 0,0 1 0,-1-1 0,1 0 0,0 0 0,0 1 0,0-1 0,-1 0 0,1 0 0,0 1 0,-1-1 0,1 0 0,0 1 0,-1-1 0,1 1 0,-1-1 0,1 0 0,-2 0 0,-15 9 0,-19 31 0,9-2 0,-38 68 0,55-88 0,2 1 0,1-1 0,0 1 0,1 0 0,1 1 0,-5 34 0,9-51 0,1 0 0,0 0 0,0 0 0,0 0 0,0 0 0,0 0 0,0 0 0,1 0 0,-1 0 0,1 0 0,-1 0 0,1 0 0,0 0 0,-1 0 0,1-1 0,0 1 0,0 0 0,1-1 0,-1 1 0,0 0 0,0-1 0,1 0 0,2 3 0,0-2 0,-1 0 0,0-1 0,1 0 0,-1 0 0,1 0 0,-1 0 0,1 0 0,-1-1 0,1 1 0,0-1 0,-1 0 0,6 0 0,2-2 0,1 1 0,-1-1 0,0-1 0,0 0 0,0 0 0,-1-1 0,20-11 0,-19 9 0,-1-2 0,-1 1 0,1-2 0,-1 1 0,11-14 0,-16 17 0,0 0 0,0 0 0,-1 0 0,1-1 0,-2 1 0,1-1 0,0 0 0,-1 0 0,0 0 0,-1 0 0,1 0 0,0-9 0,-2 15 0,0 0 0,0 0 0,1 0 0,-1-1 0,0 1 0,0 0 0,0 0 0,0 0 0,0-1 0,0 1 0,0 0 0,0 0 0,0 0 0,0-1 0,0 1 0,0 0 0,-1 0 0,1 0 0,0-1 0,0 1 0,0 0 0,0 0 0,0 0 0,0 0 0,0-1 0,0 1 0,-1 0 0,1 0 0,0 0 0,0 0 0,0 0 0,0-1 0,0 1 0,-1 0 0,1 0 0,0 0 0,0 0 0,0 0 0,-1 0 0,1 0 0,0 0 0,0 0 0,0 0 0,-1 0 0,1 0 0,0 0 0,0 0 0,-1 0 0,-11 7 0,-9 17 0,12-12 0,1 1 0,0 1 0,1-1 0,0 1 0,1 0 0,1 1 0,0 0 0,1 0 0,-4 21 0,8-34 0,0-1 0,0 0 0,0 1 0,0-1 0,0 0 0,0 0 0,1 1 0,-1-1 0,0 0 0,1 0 0,-1 1 0,1-1 0,-1 0 0,1 0 0,-1 0 0,1 0 0,0 0 0,0 0 0,0 0 0,-1 0 0,1 0 0,0 0 0,0 0 0,0 0 0,0-1 0,0 1 0,1 0 0,-1-1 0,0 1 0,0-1 0,0 1 0,1-1 0,-1 0 0,0 1 0,0-1 0,1 0 0,-1 0 0,0 0 0,1 0 0,-1 0 0,0 0 0,0 0 0,1 0 0,0-1 0,5 0 0,0 0 0,0-1 0,-1 0 0,1 0 0,-1 0 0,1-1 0,7-4 0,1-2 0,0-1 0,-1-1 0,0 0 0,0-1 0,-1 0 0,-1-1 0,0-1 0,-1 0 0,-1-1 0,0 1 0,-1-2 0,0 0 0,-1 0 0,-1 0 0,5-19 0,-23 78 0,2 0 0,2 1 0,-2 47 0,9-91 1,0 1 0,0 0 0,0 0 0,0 0 0,0 0 0,0-1-1,1 1 1,-1 0 0,0 0 0,1-1 0,-1 1 0,0 0 0,1-1 0,-1 1 0,1 0 0,-1-1 0,1 1 0,-1 0 0,1-1-1,0 1 1,-1-1 0,1 1 0,0-1 0,-1 0 0,1 1 0,0-1 0,0 0 0,-1 1 0,1-1 0,0 0 0,0 0 0,0 0-1,-1 1 1,1-1 0,0 0 0,0 0 0,0 0 0,-1 0 0,1-1 0,0 1 0,1 0 0,0 0-65,1-1-1,-1 1 1,0-1 0,1 0 0,-1 1 0,0-1 0,1 0-1,-1 0 1,0 0 0,0-1 0,0 1 0,0-1 0,3-1 0,-1-3-1391,-1 1 1,1-1 0,-1 1-1,0-1 1,0 0 0,2-7-1,6-21-8741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834"/>
    </inkml:context>
    <inkml:brush xml:id="br0">
      <inkml:brushProperty name="width" value="0.025" units="cm"/>
      <inkml:brushProperty name="height" value="0.025" units="cm"/>
    </inkml:brush>
  </inkml:definitions>
  <inkml:trace contextRef="#ctx0" brushRef="#br0">6 0 17040,'0'0'14222,"-6"56"-31134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192"/>
    </inkml:context>
    <inkml:brush xml:id="br0">
      <inkml:brushProperty name="width" value="0.025" units="cm"/>
      <inkml:brushProperty name="height" value="0.025" units="cm"/>
    </inkml:brush>
  </inkml:definitions>
  <inkml:trace contextRef="#ctx0" brushRef="#br0">68 284 8712,'0'0'6945,"-5"11"-3982,-8 13-1722,-22 42 3258,33-60-4082,-1 0 0,1 0 0,0 0 0,1 0-1,-1 0 1,1 0 0,0 0 0,1 1 0,0 8-1,0-14-367,1 1-1,0-1 1,0 0-1,0 0 1,0 1-1,0-1 1,0 0-1,1 0 1,-1 0-1,0 0 1,0-1-1,1 1 1,-1 0-1,1-1 1,-1 1-1,0 0 1,1-1-1,-1 0 1,1 1-1,-1-1 1,1 0-1,-1 0 1,1 0-1,0 0 1,-1 0-1,3 0 1,45-3 771,-39 1-764,-1 0 0,0-1 0,0-1-1,0 1 1,0-1 0,-1-1 0,0 0-1,0 0 1,0 0 0,0-1 0,-1-1-1,10-9 1,7-10 118,41-57 0,-47 57-55,-1 0 0,20-43 0,-32 58-97,-1 0-1,0 0 1,0-1-1,-1 1 0,-1-1 1,0 0-1,0 0 1,-1 0-1,-2-19 1,1 29-26,0 1 0,0-1 1,0 0-1,0 1 1,-1-1-1,1 1 0,-1-1 1,1 1-1,-1-1 1,1 1-1,-1-1 0,0 1 1,0 0-1,0-1 1,0 1-1,0 0 0,0 0 1,0 0-1,0 0 1,0 0-1,-1 0 0,1 0 1,0 0-1,-1 0 1,1 0-1,-1 1 0,1-1 1,-1 1-1,1-1 1,-1 1-1,1-1 0,-1 1 1,1 0-1,-1 0 1,0 0-1,1 0 0,-1 0 1,1 0-1,-1 0 1,1 0-1,-1 1 0,0-1 1,1 1-1,-3 0 1,-3 1-7,1 0 0,0 1 0,0 0 0,0 0 0,0 0 0,0 0 0,1 1 0,0 0 0,-9 8 0,-12 17 187,-36 53 1,55-70-132,-1 0 1,2 0-1,-1 1 0,2 0 1,0 0-1,0 1 1,-5 26-1,10-38-46,0-1 0,0 1 0,0 0 0,0 0 0,0 0 0,0 0 0,0 0 0,0 0 0,1 0 0,-1 0 0,1 0 0,0 0 0,-1 0 0,1-1 0,0 1 0,0 0 0,0 0 0,0-1 0,0 1 0,1-1 0,1 3 0,0-2 0,0 0 0,0 0 0,1 0 0,-1 0 0,1-1 0,-1 1 0,1-1 0,-1 0 0,1 0 0,6 1 0,9-1 0,1 0 0,-1-1 0,31-4 0,-38 3 0,32-6 0,-33 4 0,0 1 0,0 1 0,0 0 0,0 1 0,20 1 0,-30-1-11,0 0 1,0 0-1,1 0 1,-1 1-1,0-1 1,0 0-1,0 1 1,0-1-1,0 1 0,0 0 1,0-1-1,0 1 1,0 0-1,0-1 1,-1 1-1,1 0 1,0 0-1,0 0 1,-1-1-1,1 1 0,0 0 1,-1 0-1,1 0 1,-1 0-1,1 0 1,-1 2-1,1-1-57,-1 1-1,0 0 1,1 0-1,-1-1 1,-1 1-1,1 0 1,0 0-1,-1-1 1,1 1-1,-2 4 1,-2 4-393,-1-1 0,0 1 1,0-1-1,-8 10 0,3-6-3129,3-8-2311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911"/>
    </inkml:context>
    <inkml:brush xml:id="br0">
      <inkml:brushProperty name="width" value="0.025" units="cm"/>
      <inkml:brushProperty name="height" value="0.025" units="cm"/>
    </inkml:brush>
  </inkml:definitions>
  <inkml:trace contextRef="#ctx0" brushRef="#br0">14 71 6887,'3'-10'8664,"0"-1"-6738,-2 7-1427,0 0-1,0 0 1,0 0 0,1 1 0,-1-1-1,1 0 1,0 1 0,0-1 0,0 1 0,1-1-1,3-3 1,1 6 4294,-3 13-3059,-4 21-1353,0-28 233,-2 26-294,-1 0 0,-1 0 0,-14 44 1,9-38-70,-7 62 0,16-99-251,0 1 0,0 0 0,0 0 0,0 0 0,0 0 0,0 0 0,0 0 0,0 0 0,1 0 0,-1 0 0,0 0 0,0-1 0,1 1 0,-1 0 0,1 0 0,-1 0 0,1-1 0,-1 1 0,1 0 0,0 0 0,-1-1 0,1 1 0,0 0 0,-1-1 0,1 1 0,0-1 0,0 1 0,-1-1 0,1 0 0,0 1 0,0-1 0,0 0 0,0 1 0,0-1 0,0 0 0,0 0 0,0 0 0,-1 0 0,1 0 0,0 0 0,0 0 0,0 0 0,0 0 0,0 0 0,0 0 0,0-1 0,0 1 0,0 0 0,-1-1 0,3 0 0,60-24 0,-43 16 0,-14 6 0,1 1 0,-1 0 0,1 1 0,-1-1 0,1 1 0,-1 0 0,1 1 0,13 0 0,-18 1 0,0-1 0,0 1 0,-1-1 0,1 1 0,0 0 0,0 0 0,-1 0 0,1 0 0,-1 0 0,1 0 0,0 0 0,-1 0 0,0 1 0,1-1 0,-1 0 0,0 1 0,0-1 0,0 1 0,0 0 0,0-1 0,0 1 0,0 0 0,0-1 0,-1 1 0,1 0 0,-1 0 0,1 0 0,-1 0 0,0 0 0,0-1 0,0 1 0,0 0 0,0 0 0,0 2 0,-1 1 0,0 1 0,0-1 0,0 0 0,0 0 0,-1 0 0,0 0 0,0 0 0,0-1 0,-1 1 0,0 0 0,0-1 0,0 0 0,0 0 0,0 0 0,-1 0 0,0 0 0,0-1 0,0 1 0,0-1 0,-1 0 0,-6 3 0,5-2 0,0-1 0,0 0 0,0 0 0,0-1 0,-1 0 0,1 0 0,0 0 0,-1-1 0,0 0 0,1-1 0,-1 1 0,1-1 0,-1 0 0,0-1 0,1 1 0,-1-1 0,-8-3 0,13 3-168,0 0 0,-1-1 0,1 1 0,0-1-1,0 1 1,0-1 0,0 0 0,0 0 0,0 0 0,1 0 0,-1 0 0,1 0-1,-1 0 1,1 0 0,0-1 0,0 1 0,0-1 0,0 1 0,0-1 0,0 1 0,1-1-1,-1 1 1,1-1 0,0 0 0,0 1 0,0-1 0,0 0 0,0 1 0,0-1-1,1 0 1,0 1 0,0-4 0,0 1-388,1 0-1,-1-1 1,1 1-1,0 0 1,0 0-1,0 0 1,1 1 0,0-1-1,0 0 1,0 1-1,0 0 1,1 0-1,-1 0 1,1 0-1,5-4 1,17-4-6870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251"/>
    </inkml:context>
    <inkml:brush xml:id="br0">
      <inkml:brushProperty name="width" value="0.025" units="cm"/>
      <inkml:brushProperty name="height" value="0.025" units="cm"/>
    </inkml:brush>
  </inkml:definitions>
  <inkml:trace contextRef="#ctx0" brushRef="#br0">0 118 9833,'0'0'10997,"9"4"-7767,-1 0-2515,1 0 1,-1-1-1,1 0 0,0 0 1,0-1-1,16 2 0,-21-4-628,0 0 0,0 0 0,-1 0 0,1 0-1,0 0 1,0-1 0,0 0 0,0 0 0,-1 0-1,1 0 1,0-1 0,-1 1 0,1-1 0,-1 0 0,0 0-1,1 0 1,-1-1 0,0 1 0,0-1 0,-1 1-1,1-1 1,2-3 0,-2 2-39,-1 0 1,0 0-1,0 0 1,0 0-1,0 0 1,-1 0-1,1 0 0,-1-1 1,0 1-1,-1 0 1,1-1-1,-1 1 0,0 0 1,0-1-1,0 1 1,0-1-1,-2-5 1,2 9-21,-1-1 1,1 1-1,-1-1 1,1 1 0,-1-1-1,0 1 1,0 0 0,0-1-1,0 1 1,0 0 0,0-1-1,0 1 1,0 0 0,0 0-1,0 0 1,-1 0-1,1 0 1,0 0 0,-3-1-1,1 2-12,1-1-1,-1 1 0,1 0 0,-1-1 0,0 1 1,1 0-1,-1 0 0,1 1 0,-1-1 1,1 1-1,-1-1 0,1 1 0,-1 0 0,1 0 1,-1 0-1,-2 1 0,0 1-15,0 0 0,0 1 0,1-1 0,-1 1 0,1 0 0,0 0 0,0 1 0,0-1 0,0 1 0,1 0 0,0 0 0,0 0 0,0 0 0,1 0 0,-3 8 0,2-3 0,0 0 0,0 0 0,1 0 0,0 0 0,1 0 0,0 1 0,1 19 0,0-28-41,1 1 0,-1 0 0,1-1 1,0 1-1,0 0 0,1-1 0,-1 0 0,0 1 0,1-1 1,-1 0-1,1 1 0,0-1 0,0 0 0,0 0 0,0 0 0,0-1 1,0 1-1,0 0 0,1-1 0,-1 0 0,1 1 0,-1-1 1,1 0-1,-1 0 0,1 0 0,0-1 0,-1 1 0,1-1 0,0 1 1,0-1-1,-1 0 0,5 0 0,1 0-281,1 0 0,-1 0 0,1-1-1,0 0 1,-1 0 0,1-1 0,-1 0 0,0-1 0,13-5-1,-13 4-1155,1-2 0,-1 1 0,0-2 0,0 1 0,-1-1 1,13-13-1,8-18-6252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644"/>
    </inkml:context>
    <inkml:brush xml:id="br0">
      <inkml:brushProperty name="width" value="0.025" units="cm"/>
      <inkml:brushProperty name="height" value="0.025" units="cm"/>
    </inkml:brush>
  </inkml:definitions>
  <inkml:trace contextRef="#ctx0" brushRef="#br0">122 1 8552,'0'0'19838,"-8"14"-18728,-16 39-149,-22 65 0,35-88-692,3 1 0,0 0 0,2 0 0,-3 46 0,8-74-269,1-1 0,0 0 0,0 0 0,0 0 0,0 1 0,0-1 0,1 0 0,-1 0 0,1 0 0,-1 0 0,1 0 0,0 0 0,0 0 0,0 0 0,0 0 0,0 0 0,0 0 0,0 0 0,1 0 0,-1-1 0,1 1 0,-1-1 0,1 1 0,0-1 0,0 0 0,2 2 0,0-2 0,-1 0 0,0 0 0,0-1 0,1 0 0,-1 1 0,0-1 0,1-1 0,-1 1 0,0 0 0,0-1 0,1 1 0,-1-1 0,0 0 0,0 0 0,0-1 0,0 1 0,0 0 0,3-3 0,4-3 0,0 0 0,0 0 0,-1-1 0,0-1 0,11-13 0,-12 14 0,-1 0 0,1 0 0,0 1 0,1 0 0,0 0 0,14-8 0,-23 15 0,1 0 0,-1 0 0,1 0 0,-1 0 0,0 1 0,1-1 0,-1 0 0,1 0 0,-1 0 0,0 1 0,1-1 0,-1 0 0,1 1 0,-1-1 0,0 0 0,1 1 0,-1-1 0,0 0 0,0 1 0,1-1 0,-1 1 0,0-1 0,0 0 0,0 1 0,1-1 0,-1 1 0,0-1 0,0 1 0,0-1 0,0 1 0,0-1 0,0 0 0,0 1 0,0-1 0,0 1 0,0-1 0,0 1 0,0-1 0,0 1 0,-1 0 0,2 28 0,-1-25 0,-15 156 0,44-190-7057,-11 4-1837,1-2-7602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2.098"/>
    </inkml:context>
    <inkml:brush xml:id="br0">
      <inkml:brushProperty name="width" value="0.025" units="cm"/>
      <inkml:brushProperty name="height" value="0.025" units="cm"/>
    </inkml:brush>
  </inkml:definitions>
  <inkml:trace contextRef="#ctx0" brushRef="#br0">82 55 13837,'0'0'17734,"-9"5"-17328,4-3-372,1 1 1,-1 0-1,0 0 0,1 1 1,-1 0-1,1-1 0,0 1 1,0 0-1,1 1 0,-1-1 1,1 1-1,0 0 0,0-1 1,0 1-1,1 1 1,0-1-1,0 0 0,0 0 1,1 1-1,-1-1 0,1 1 1,0 7-1,1-12-34,0-1 0,0 1 0,0-1 0,0 1 0,0-1 0,0 1 0,0-1 0,0 1 0,0-1 0,1 1 0,-1-1 0,0 1 0,0-1 0,0 1 0,1-1 0,-1 1 0,0-1 0,0 0 0,1 1 0,-1-1 0,1 1 0,-1-1 0,0 0 0,1 1 0,-1-1 0,1 0 0,-1 0 0,0 1 0,1-1 0,-1 0 0,1 0 0,-1 0 0,1 1 0,0-1 0,23-5 0,18-20 0,-31 12 0,-1 1 0,-1-1 0,0 0 0,-1-1 0,10-20 0,11-20 0,-32 100 0,-1-25 0,0-8 0,1 1 0,1 0 0,0-1 0,1 1 0,0 23 0,2-37 0,-1 1 0,1 0 0,-1 0 0,1 0 0,0-1 0,-1 1 0,1 0 0,0-1 0,-1 1 0,1-1 0,0 1 0,0-1 0,0 1 0,0-1 0,-1 1 0,1-1 0,0 0 0,0 1 0,0-1 0,0 0 0,0 0 0,0 0 0,0 0 0,0 1 0,0-1 0,0-1 0,0 1 0,0 0 0,0 0 0,-1 0 0,1 0 0,0-1 0,0 1 0,0 0 0,0-1 0,1 0 0,36-13 0,10-15 0,-38 21 0,1 0 0,0 2 0,0-1 0,1 1 0,-1 1 0,1 0 0,0 1 0,1 0 0,-1 1 0,15-2 0,-27 6 0,1 0 0,0 0 0,0 0 0,-1 0 0,1 0 0,-1 0 0,1 0 0,-1 1 0,0-1 0,1 0 0,-1 0 0,0 0 0,0 1 0,0-1 0,0 0 0,0 0 0,0 1 0,0-1 0,-1 2 0,-1 28 0,-11 40 0,13-71 0,0 0 0,0 1 0,0-1 0,0 0 0,0 0 0,0 1 0,0-1 0,0 0 0,0 0 0,0 1 0,0-1 0,1 0 0,-1 0 0,0 1 0,0-1 0,0 0 0,0 0 0,1 1 0,-1-1 0,0 0 0,0 0 0,0 0 0,1 0 0,-1 1 0,0-1 0,0 0 0,1 0 0,-1 0 0,0 0 0,1 0 0,-1 0 0,0 0 0,0 0 0,1 0 0,-1 0 0,0 0 0,0 0 0,1 0 0,-1 0 0,0 0 0,1 0 0,18-6 0,14-11 0,11-9-3446,42-29-11798,-70 43 4786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3.218"/>
    </inkml:context>
    <inkml:brush xml:id="br0">
      <inkml:brushProperty name="width" value="0.025" units="cm"/>
      <inkml:brushProperty name="height" value="0.025" units="cm"/>
    </inkml:brush>
  </inkml:definitions>
  <inkml:trace contextRef="#ctx0" brushRef="#br0">59 410 16528,'0'0'11098,"-9"8"-10697,-27 28-87,35-35-245,0 1-1,-1-1 0,1 1 0,0 0 0,0 0 1,0-1-1,0 1 0,0 0 0,0 0 0,0 0 1,1 0-1,-1 0 0,0 4 0,1-5-31,0 0 1,0-1-1,1 1 0,-1 0 0,0-1 1,0 1-1,0 0 0,1-1 0,-1 1 1,0 0-1,1-1 0,-1 1 0,0-1 1,1 1-1,-1-1 0,1 1 1,-1-1-1,1 1 0,0-1 0,-1 1 1,1-1-1,-1 1 0,1-1 0,0 0 1,0 1-1,2 0 47,0-1 0,0 1 1,0-1-1,-1 1 0,1-1 1,0 0-1,0 0 0,0 0 1,0-1-1,0 1 0,-1-1 1,1 1-1,0-1 0,0 0 1,3-2-1,14-10 5,-1-1-1,-1 0 1,0-1 0,-1-1-1,0-1 1,-2-1 0,0 0 0,-1-1-1,0 0 1,-2-1 0,0 0-1,11-29 1,-21 44-89,0 1 0,0 0 0,0 1 0,-1-1 0,1 0 0,-1 0 0,0 0 0,0 0 0,0 0 0,-1 0 0,1-1 0,-1 1 0,-1-6 0,0 10 0,0 0 0,-1 1 0,1-1 0,-1 0 0,1 1 0,0 0 0,-1-1 0,1 1 0,0 0 0,0 0 0,-1-1 0,1 1 0,0 0 0,0 0 0,0 0 0,-1 2 0,-10 11 0,0 1 0,1 1 0,1 0 0,0 0 0,2 1 0,-1 0 0,2 1 0,1 0 0,0 0 0,1 0 0,1 0 0,0 1 0,2 0 0,-1 32 0,3-49 0,0-1 0,0 1 0,0-1 0,1 1 0,-1-1 0,1 1 0,-1 0 0,1-1 0,-1 0 0,1 1 0,0-1 0,0 1 0,0-1 0,0 0 0,0 0 0,0 1 0,0-1 0,0 0 0,0 0 0,1 0 0,-1 0 0,2 1 0,0-1 0,1 1 0,-1-1 0,1 0 0,-1 0 0,1 0 0,0 0 0,-1-1 0,1 0 0,6 0 0,-1 0 0,0-1 0,-1 0 0,1 0 0,0-1 0,-1-1 0,1 1 0,14-8 0,-10 3 0,0-1 0,-1-1 0,0 0 0,20-20 0,-28 24 0,0 1 0,0-1 0,0 0 0,0 0 0,-1 0 0,0-1 0,0 1 0,0-1 0,-1 0 0,1 0 0,-2 0 0,1 0 0,-1 0 0,2-7 0,-3 12 0,0 1 0,0 0 0,0-1 0,0 1 0,0-1 0,0 1 0,0 0 0,0-1 0,0 1 0,0 0 0,0-1 0,0 1 0,0 0 0,0-1 0,-1 1 0,1-1 0,0 1 0,0 0 0,0-1 0,0 1 0,-1 0 0,1 0 0,0-1 0,0 1 0,-1 0 0,1 0 0,0-1 0,0 1 0,-1 0 0,1 0 0,0-1 0,-1 1 0,1 0 0,0 0 0,-1 0 0,1 0 0,0 0 0,-1 0 0,1 0 0,0-1 0,-1 1 0,-19 8 0,-13 19 0,29-23 0,1 1 0,-1 0 0,1 0 0,0 0 0,1 0 0,-1 0 0,1 1 0,0-1 0,0 1 0,1-1 0,0 1 0,0 0 0,0-1 0,1 1 0,-1 0 0,1 0 0,1 0 0,-1-1 0,3 10 0,-3-12 0,1 0 0,0 0 0,0 0 0,1 0 0,-1 0 0,0 0 0,1 0 0,0-1 0,0 1 0,0-1 0,0 1 0,0-1 0,0 0 0,0 0 0,1 0 0,-1 0 0,1 0 0,0 0 0,-1-1 0,1 1 0,0-1 0,0 0 0,0 0 0,0 0 0,0 0 0,0-1 0,0 1 0,0-1 0,0 1 0,0-1 0,1 0 0,-1 0 0,0-1 0,0 1 0,0-1 0,0 0 0,4 0 0,0-2 0,0 1 0,0-1 0,-1 0 0,1-1 0,-1 1 0,1-1 0,-1-1 0,11-9 0,44-48 0,-45 45 0,2-3 0,-1 0 0,-1-1 0,-1-1 0,0-1 0,-2 0 0,-1 0 0,0-1 0,-2-1 0,-1 0 0,-1-1 0,-1 1 0,-1-1 0,-2-1 0,3-38 0,-7 63 0,0 1 0,0-1 0,0 1 0,0-1 0,0 0 0,0 1 0,0-1 0,-1 1 0,1-1 0,-1 1 0,1 0 0,-1-1 0,1 1 0,-1-1 0,0 1 0,-1-2 0,1 2 0,1 1 0,-1 0 0,1 0 0,-1-1 0,0 1 0,1 0 0,-1 0 0,0 0 0,1-1 0,-1 1 0,0 0 0,1 0 0,-1 0 0,1 0 0,-1 0 0,0 1 0,1-1 0,-1 0 0,0 0 0,1 0 0,-1 0 0,0 1 0,1-1 0,-1 0 0,1 1 0,-1-1 0,-4 3 0,1 0 0,0 0 0,1 1 0,-1-1 0,0 1 0,1 0 0,0 0 0,-4 6 0,-7 12 0,2 1 0,0 1 0,2 0 0,0 1 0,2 0 0,0 0 0,2 1 0,1 0 0,1 0 0,1 0 0,2 0 0,1 28 0,0-50 0,1 1 0,0-1 0,0 1 0,0-1 0,0 0 0,1 0 0,-1 0 0,1 0 0,0 0 0,1 0 0,-1 0 0,1 0 0,-1-1 0,1 1 0,0-1 0,0 0 0,1 0 0,-1 0 0,1-1 0,-1 1 0,1-1 0,0 1 0,0-1 0,0 0 0,8 2 0,-6-3 0,0 1 0,0-1 0,0 0 0,1 0 0,-1-1 0,0 0 0,0 0 0,1-1 0,-1 1 0,0-1 0,0-1 0,0 1 0,1-1 0,-2 0 0,1-1 0,0 1 0,10-7 0,8-9 0,-2 0 0,0-1 0,0-2 0,-2 0 0,-1-1 0,0-1 0,-2-1 0,-1 0 0,-1-1 0,-1-1 0,-1-1 0,-1 1 0,15-55 0,-25 75 0,-1-1 0,0 0 0,0 0 0,0 1 0,-1-12 0,0 17 0,0 0 0,0 0 0,-1 0 0,1 0 0,0 0 0,0 0 0,-1 0 0,1 0 0,0 0 0,-1 0 0,1 0 0,-1 0 0,1 0 0,-1 1 0,0-1 0,1 0 0,-1 0 0,0 1 0,1-1 0,-1 0 0,0 1 0,0-1 0,0 1 0,0-1 0,0 1 0,1-1 0,-1 1 0,0 0 0,0-1 0,0 1 0,0 0 0,0 0 0,0 0 0,0 0 0,0 0 0,0 0 0,0 0 0,0 0 0,0 0 0,0 0 0,0 0 0,0 1 0,0-1 0,-1 1 0,-3 1 0,1 0 0,-1 0 0,1 1 0,0-1 0,0 1 0,0 0 0,0 0 0,0 1 0,1-1 0,-1 1 0,1 0 0,0 0 0,0 0 0,1 0 0,-1 0 0,-3 9 0,-2 6 0,0 0 0,-9 34 0,11-26 0,2 0 0,0 1 0,2-1 0,1 0 0,1 1 0,1-1 0,6 35 0,-5-53 0,1 0 0,0 0 0,0 0 0,8 15 0,-9-20 0,0-1 0,0 0 0,0 0 0,0 1 0,1-2 0,-1 1 0,1 0 0,-1 0 0,1-1 0,0 1 0,0-1 0,0 0 0,1 0 0,5 2 0,-9-4 0,0 0 0,1 0 1,-1 0-1,0 0 0,1-1 0,-1 1 1,0 0-1,0 0 0,1-1 0,-1 1 1,0 0-1,0-1 0,0 1 0,0 0 1,1 0-1,-1-1 0,0 1 0,0 0 1,0-1-1,0 1 0,0 0 0,0-1 0,0 1 1,0 0-1,0-1 0,0 1 0,0-1 1,0 1-1,0 0 0,0-1 0,0 1 1,0 0-1,0-1 0,0 1 0,-1 0 1,1 0-1,0-1 0,0 1 0,0 0 1,0-1-1,-1 1 0,1 0 0,0 0 0,-1-1 1,-6-16-55,-11-13 32,-50-87 42,61 103-14,1 0 1,1 0-1,0-1 1,0 0-1,2 0 1,-4-22-1,7 35-6,0 0 0,1 0 0,-1 0 0,0 0 0,1 0 0,-1 0 0,1 0 0,0 1 0,-1-1 0,1 0 0,0 0 0,0 1 0,0-1 0,0 0 0,0 1 0,1 0 0,-1-1 0,0 1 0,1-1 0,-1 1 0,1 0 0,0 0 0,-1 0 0,1 0 0,0 0 0,-1 0 0,1 1 0,0-1 0,0 1 0,0-1 0,0 1 0,0-1 0,-1 1 0,1 0 0,3 0 0,13-2 0,0 1 0,0 1 0,19 2 0,-9 0 0,162 4-1735,-120-6-5915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105"/>
    </inkml:context>
    <inkml:brush xml:id="br0">
      <inkml:brushProperty name="width" value="0.025" units="cm"/>
      <inkml:brushProperty name="height" value="0.025" units="cm"/>
    </inkml:brush>
  </inkml:definitions>
  <inkml:trace contextRef="#ctx0" brushRef="#br0">83 0 23158,'0'0'6726,"-56"24"-4772,41-16-1025,8 1-929,2-3 0,5 0 0,5-6-3844,8-8-5380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2.824"/>
    </inkml:context>
    <inkml:brush xml:id="br0">
      <inkml:brushProperty name="width" value="0.025" units="cm"/>
      <inkml:brushProperty name="height" value="0.025" units="cm"/>
    </inkml:brush>
  </inkml:definitions>
  <inkml:trace contextRef="#ctx0" brushRef="#br0">1 37 17553,'0'0'6011,"11"-4"-4565,8-3-819,1 1 0,0 0-1,31-3 1,-39 7-562,0 1 0,0 0 0,0 1 0,0 0 0,0 1-1,0 0 1,0 1 0,20 5 0,-30-6-45,1 0 0,-1 0 0,0 0 0,0 0 0,0 0 0,1 0 0,-1 1 0,0-1 0,-1 1 0,1-1 0,0 1 0,0 0 0,-1-1 0,1 1 0,-1 0 0,1 0 0,-1 0 0,0 1 0,0-1 0,0 0 0,1 5 0,-1-4 68,-1 1 0,0 0 1,0 0-1,0-1 0,-1 1 0,1 0 1,-1-1-1,0 1 0,0 0 0,0-1 0,0 1 1,-4 5-1,-4 7 294,-1-1 0,-1 0 0,0 0 0,-19 18 0,-37 29 191,47-45-374,0 1-1,-30 37 1,49-54-199,0 0 0,0 0 0,0 0 0,0 0 0,0 0 0,1 0 0,-1 0 0,0 1 0,1-1 0,-1 0 0,1 1 0,-1-1 0,1 0 0,0 1 0,0-1 0,-1 0 0,1 1 0,0-1 0,0 1 0,0-1 0,1 0 0,-1 3 0,1-3 0,0 0 0,0 1 0,0-1 0,0 0 0,0 0 0,0 0 0,0-1 0,0 1 0,1 0 0,-1 0 0,0-1 0,0 1 0,1 0 0,-1-1 0,0 1 0,1-1 0,-1 0 0,2 1 0,12 1 0,0-1 0,0-1 0,23-1 0,-17 0 0,109-6-3659,-104 4 1186,0-1 1,-1-1 0,26-10-1,-34 9-13190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3.630"/>
    </inkml:context>
    <inkml:brush xml:id="br0">
      <inkml:brushProperty name="width" value="0.025" units="cm"/>
      <inkml:brushProperty name="height" value="0.025" units="cm"/>
    </inkml:brush>
  </inkml:definitions>
  <inkml:trace contextRef="#ctx0" brushRef="#br0">163 0 7175,'0'0'8472,"13"0"-5664,3 1-2212,0 1 0,0 0 0,0 1 0,0 0 0,0 2 1,-1 0-1,0 0 0,22 13 0,-22-10-409,0 1 1,0 0-1,-1 2 1,0-1-1,-1 2 1,0 0-1,-1 0 1,0 1-1,13 21 0,-19-24-19,0 1-1,-1-1 1,-1 1-1,1 0 1,-2 0-1,0 0 1,0 1-1,-1-1 0,0 1 1,-1 0-1,0 0 1,-1-1-1,-1 1 1,0 0-1,-2 12 1,-2-3 119,-1 1 1,0-2 0,-2 1 0,0-1 0,-1 0 0,-2-1 0,-14 22 0,-6 4 554,-63 70 0,-66 43-583,130-133-2807,-59 37 1,49-40-4094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519"/>
    </inkml:context>
    <inkml:brush xml:id="br0">
      <inkml:brushProperty name="width" value="0.025" units="cm"/>
      <inkml:brushProperty name="height" value="0.025" units="cm"/>
    </inkml:brush>
  </inkml:definitions>
  <inkml:trace contextRef="#ctx0" brushRef="#br0">1 0 11371,'0'0'18385,"26"66"-18161,-26-29-160,0 1-64,-2 1-256,1-4-1153,1-5-1378,-3-8 1,1-4-417,-1-9-1346,-4-5-3715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864"/>
    </inkml:context>
    <inkml:brush xml:id="br0">
      <inkml:brushProperty name="width" value="0.025" units="cm"/>
      <inkml:brushProperty name="height" value="0.025" units="cm"/>
    </inkml:brush>
  </inkml:definitions>
  <inkml:trace contextRef="#ctx0" brushRef="#br0">1 110 18033,'0'0'5013,"4"-10"-2627,-2 5-2174,1 0 1,0 0-1,0 0 0,0 0 0,0 0 1,1 1-1,0-1 0,0 1 0,0 0 1,0 0-1,1 1 0,-1-1 1,1 1-1,0 0 0,0 0 0,0 1 1,1 0-1,-1-1 0,1 2 0,9-3 1,4-2-89,0 2 1,-1 0 0,2 1 0,-1 1 0,0 1-1,0 0 1,27 4 0,-41-3-128,0 1-1,0 0 1,0 0 0,0 0-1,0 1 1,0-1 0,0 1-1,-1 1 1,1-1 0,-1 1-1,1-1 1,-1 1 0,0 0-1,0 1 1,0-1 0,0 1-1,-1 0 1,1 0 0,-1 0-1,0 0 1,-1 0 0,1 1-1,-1-1 1,1 1-1,-1 0 1,-1 0 0,1 0-1,-1 0 1,1 0 0,-2 0-1,2 9 1,-2-5 56,0 0-1,-1 0 1,0 1 0,-1-1 0,0 0-1,0 0 1,-1-1 0,0 1-1,0 0 1,-1-1 0,0 0-1,-1 0 1,0 0 0,0 0-1,0-1 1,-1 0 0,0 0-1,-8 6 1,6-5 9,0-1-1,0 0 1,0-1-1,-1 0 1,0 0-1,0-1 1,-1 0 0,1-1-1,-1 0 1,0-1-1,0 0 1,-1 0-1,1-1 1,-1 0-1,-16 0 1,24-2-292,0 0 0,0-1 0,0 1 0,0-1 0,0 0 0,0 0-1,0 0 1,0 0 0,0-1 0,0 1 0,0-1 0,1 0 0,-1 0 0,1 0 0,-1 0 0,1 0 0,0 0 0,0-1 0,0 1 0,0-1-1,0 1 1,-3-7 0,5 7 9,-1 1-1,0-1 1,0 0-1,1 0 0,-1 0 1,1 0-1,0 0 1,-1 0-1,1 0 1,0 0-1,0-1 0,1 1 1,-1 0-1,0 0 1,1 0-1,-1 0 0,1 0 1,-1 0-1,1 1 1,0-1-1,0 0 1,0 0-1,0 0 0,0 1 1,0-1-1,1 0 1,-1 1-1,1-1 1,-1 1-1,1 0 0,-1-1 1,1 1-1,0 0 1,-1 0-1,1 0 0,2-1 1,20-8-6116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195"/>
    </inkml:context>
    <inkml:brush xml:id="br0">
      <inkml:brushProperty name="width" value="0.025" units="cm"/>
      <inkml:brushProperty name="height" value="0.025" units="cm"/>
    </inkml:brush>
  </inkml:definitions>
  <inkml:trace contextRef="#ctx0" brushRef="#br0">0 0 22069,'0'0'10698,"7"60"-10698,-7-34 0,0 1 0,-1-2 0,-2-1 0,3-8 0,0-4 0,0-6-1057,3-6-673,3 0-1377,1-14-1889,1-4-2628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587"/>
    </inkml:context>
    <inkml:brush xml:id="br0">
      <inkml:brushProperty name="width" value="0.025" units="cm"/>
      <inkml:brushProperty name="height" value="0.025" units="cm"/>
    </inkml:brush>
  </inkml:definitions>
  <inkml:trace contextRef="#ctx0" brushRef="#br0">0 307 13773,'0'0'6742,"11"7"-5679,0-1-868,0-1 0,0 0 0,1-1 0,-1 0 1,1-1-1,20 4 0,-29-6-6,1 0-1,-1-1 1,1 1 0,0-1-1,-1 0 1,1 0 0,0 0-1,-1-1 1,1 1 0,0-1 0,-1 0-1,1 0 1,-1 0 0,1 0-1,-1 0 1,0-1 0,0 0-1,1 0 1,-1 0 0,0 0-1,0 0 1,-1 0 0,1-1 0,0 1-1,-1-1 1,0 0 0,1 0-1,-1 0 1,0 0 0,-1 0-1,4-7 1,-5 10-134,1-1-1,-1 0 1,1 0-1,-1 1 1,0-1-1,1 0 1,-1 0-1,0 0 1,1 1-1,-1-1 1,0 0-1,0 0 0,0 0 1,0 0-1,0 0 1,0 1-1,0-1 1,0 0-1,0 0 1,0 0-1,-1 0 1,1 0-1,0 1 1,0-1-1,-1 0 1,1 0-1,-1 1 1,1-1-1,-1 0 1,1 0-1,-1 1 1,1-1-1,-1 0 1,1 1-1,-1-1 1,0 1-1,1-1 1,-1 1-1,0-1 1,0 1-1,1 0 1,-1-1-1,0 1 1,0 0-1,0-1 1,0 1-1,1 0 1,-1 0-1,0 0 1,0 0-1,0 0 1,-1 0-1,-1 0-23,0 1 1,0-1-1,0 1 0,0-1 1,-1 1-1,1 0 0,0 1 0,1-1 1,-1 0-1,0 1 0,0 0 0,0-1 1,-3 4-1,-1 3 14,-1 0 0,2 0 0,-1 1 0,1-1 0,-9 18-1,13-22-31,0 1 0,0-1-1,0 1 1,1 0 0,-1-1-1,1 1 1,1 0 0,-1 0-1,0 0 1,1 0-1,0 0 1,0 0 0,1 0-1,1 7 1,-2-10-13,1 0 0,0-1 0,0 1 0,0-1 0,0 1 0,1-1 0,-1 1 0,0-1 0,1 0 0,-1 1 0,1-1 0,-1 0 0,1 0 0,-1 0 0,1 0 0,0 0 0,-1 0 0,1-1 0,0 1 0,0-1 0,0 1 0,0-1 0,3 1 0,50 2 0,-45-4 0,41-6-2199,-48 6 1767,1 0 0,0 0 0,-1-1-1,1 0 1,-1 0 0,1 0 0,-1 0 0,0 0 0,0-1 0,0 0-1,0 1 1,0-1 0,-1 0 0,1 0 0,-1 0 0,0-1 0,3-5 0,5-20-7464</inkml:trace>
  <inkml:trace contextRef="#ctx0" brushRef="#br0" timeOffset="1">67 36 8648,'0'0'16175,"-57"-13"-12715,55 13-1635,7-3-1921,8-3-2562,0-7-6375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0.710"/>
    </inkml:context>
    <inkml:brush xml:id="br0">
      <inkml:brushProperty name="width" value="0.025" units="cm"/>
      <inkml:brushProperty name="height" value="0.025" units="cm"/>
    </inkml:brush>
  </inkml:definitions>
  <inkml:trace contextRef="#ctx0" brushRef="#br0">136 56 16143,'0'0'9076,"2"-9"-6610,2-25-875,-4 33-1559,0 1 0,0-1 0,0 1 0,-1-1 0,1 1 0,0-1 0,0 1 0,0-1 1,-1 1-1,1 0 0,0-1 0,-1 1 0,1-1 0,0 1 0,-1 0 0,1-1 0,0 1 0,-1 0 0,1-1 1,-1 1-1,1 0 0,-1-1 0,1 1 0,-1 0 0,1 0 0,0 0 0,-1-1 0,0 1 0,1 0 0,-1 0 1,1 0-1,-1 0 0,1 0 0,-1 0 0,1 0 0,-1 0 0,1 0 0,-1 0 0,1 1 0,-1-1 0,1 0 1,-1 0-1,-22 7 56,15-1-20,0 1 0,0-1 0,1 1 0,0 1 0,0-1 0,0 1 0,1 0 0,1 1 0,-1-1 0,1 1 0,1 0 1,-1 1-1,2-1 0,-1 1 0,1-1 0,1 1 0,0 0 0,0 0 0,0 19 0,2-28-64,-1 0 0,1 0-1,0-1 1,1 1 0,-1 0 0,0 0-1,0 0 1,0 0 0,0 0 0,1-1 0,-1 1-1,0 0 1,1 0 0,-1 0 0,1-1-1,-1 1 1,1 0 0,-1 0 0,1-1 0,-1 1-1,1-1 1,0 1 0,-1 0 0,1-1-1,0 1 1,0-1 0,-1 0 0,1 1-1,0-1 1,0 0 0,0 1 0,-1-1 0,1 0-1,0 0 1,0 0 0,0 1 0,0-1-1,0 0 1,-1 0 0,1 0 0,0-1 0,0 1-1,0 0 1,0 0 0,0 0 0,-1-1-1,1 1 1,1-1 0,4 0 17,-1-1 0,1-1 0,-1 1-1,0-1 1,0 1 0,7-6 0,9-10-111,0-1 0,-1-1 0,-1 0 0,-1-1 0,-1-2 0,-1 1-1,16-32 1,-32 84 234,-12 29 60,-3 0 0,-33 80 0,8-24-138,30-87-49,7-20-39,0 0 1,0 1 0,1-1-1,0 1 1,0-1-1,0 13 1,13-45-5236,-4 13 3062,8-23-4313,3-7-2679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087"/>
    </inkml:context>
    <inkml:brush xml:id="br0">
      <inkml:brushProperty name="width" value="0.025" units="cm"/>
      <inkml:brushProperty name="height" value="0.025" units="cm"/>
    </inkml:brush>
  </inkml:definitions>
  <inkml:trace contextRef="#ctx0" brushRef="#br0">33 16 3972,'0'0'22255,"-3"9"-20920,-1 4-959,-16 48 532,18-57-879,1 0 1,0 1-1,0-1 0,1 0 1,0 1-1,-1-1 0,1 1 1,1-1-1,-1 0 1,1 1-1,-1-1 0,3 6 1,-2-9-26,0 0 0,0 0 1,0 0-1,0 0 0,0 0 1,0-1-1,0 1 1,0 0-1,0-1 0,0 1 1,0 0-1,0-1 0,1 0 1,-1 1-1,0-1 1,0 0-1,1 1 0,-1-1 1,0 0-1,1 0 0,-1 0 1,0 0-1,1 0 1,-1 0-1,0-1 0,0 1 1,3-1-1,0 0 15,0 0 1,0 0-1,1 0 1,-1-1-1,0 0 0,-1 0 1,7-3-1,2-6 213,0-1 0,-1 0-1,0 0 1,-1-1 0,0 0-1,-1-1 1,-1 0 0,0-1-1,9-24 1,-24 58-97,0 1 0,1-1 0,1 1 0,1 1 0,1-1 0,-1 26 0,4-46-135,0 1 0,1 0 0,-1 0 0,0 0 0,0 0 0,1-1 0,-1 1 0,0 0 0,1 0 0,-1-1 0,1 1 0,-1 0 0,1 0 0,-1-1 0,1 1 0,-1-1 0,1 1 0,0 0 0,-1-1 0,1 1 0,0-1 0,-1 0 0,1 1 0,0-1 0,0 1 0,0-1 0,-1 0 0,1 0 0,0 0 0,0 1 0,0-1 0,0 0 0,-1 0 0,1 0 0,0 0 0,0 0 0,0 0 0,0-1 0,0 1 0,-1 0 0,1 0 0,0-1 0,0 1 0,0 0 0,-1-1 0,1 1 0,1-1 0,3-1 0,1 0 0,-1-1 0,0 1 0,0-1 0,0 0 0,5-4 0,18-22-2425,-24 24 1350,-1-1-1,1 1 1,-1 0-1,0-1 1,-1 0-1,1 0 0,1-8 1,0-5-7883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495"/>
    </inkml:context>
    <inkml:brush xml:id="br0">
      <inkml:brushProperty name="width" value="0.025" units="cm"/>
      <inkml:brushProperty name="height" value="0.025" units="cm"/>
    </inkml:brush>
  </inkml:definitions>
  <inkml:trace contextRef="#ctx0" brushRef="#br0">152 23 19090,'0'0'13004,"-10"-3"-12422,7 2-579,0 0 0,0 0 0,-1 0 0,1 0 0,0 1 0,-1 0 0,1-1 0,0 1 0,-1 0 0,1 1-1,0-1 1,-1 0 0,1 1 0,0 0 0,0 0 0,-1 0 0,1 0 0,0 0 0,0 1 0,0-1 0,0 1 0,1 0 0,-1 0 0,0 0-1,1 0 1,-1 1 0,1-1 0,0 0 0,-1 1 0,-2 4 0,0-1-3,1 0 0,-1 0 0,1 0 0,0 0 0,0 0 0,1 1 0,-1 0 0,2 0 0,-1 0 0,1 0 0,0 0 0,-2 12 0,4-19 0,0 1 0,0 0 0,0-1 0,0 1 0,0 0 0,0-1 0,0 1 0,0 0 0,1-1 0,-1 1 0,0 0 0,0-1 0,0 1 0,1 0 0,-1-1 0,0 1 0,1-1 0,-1 1 0,1-1 0,-1 1 0,1 0 0,-1-1 0,1 0 0,-1 1 0,1-1 0,-1 1 0,1-1 0,-1 0 0,1 1 0,1-1 0,23 0 0,-18-2 0,-1 0 0,0 0 0,0 0 0,0-1 0,11-6 0,-9 3 0,-1 0 0,0-1 0,0 1 0,-1-1 0,1-1 0,-2 1 0,1-1 0,-1 0 0,0 0 0,-1 0 0,0-1 0,0 0 0,-1 0 0,0 0 0,3-17 0,-6 26 0,0 0 0,0 0 0,0 0 0,0 1 0,0-1 0,-1 0 0,1 0 0,0 0 0,0 0 0,0 0 0,0 0 0,0 0 0,-1 1 0,1-1 0,0 0 0,0 0 0,0 0 0,0 0 0,-1 0 0,1 0 0,0 0 0,0 0 0,0 0 0,-1 0 0,1 0 0,0 0 0,0 0 0,0 0 0,-1 0 0,1 0 0,0 0 0,0 0 0,0 0 0,0 0 0,-1 0 0,1-1 0,0 1 0,0 0 0,0 0 0,0 0 0,-1 0 0,1 0 0,0 0 0,0-1 0,0 1 0,0 0 0,0 0 0,0 0 0,0 0 0,-1-1 0,1 1 0,0 0 0,0 0 0,0 0 0,0 0 0,0-1 0,0 1 0,0 0 0,0 0 0,0 0 0,0-1 0,0 1 0,-10 11 0,3-1 0,0 1 0,1 0 0,1 0 0,0 0 0,0 1 0,1 0 0,0 0 0,1 0 0,1 0 0,0 1 0,-1 19 0,3-31-74,0 0 0,1 0-1,-1-1 1,0 1 0,1 0 0,-1 0-1,0-1 1,1 1 0,-1 0 0,1-1-1,-1 1 1,1-1 0,-1 1 0,1-1 0,-1 1-1,1-1 1,-1 1 0,1-1 0,0 1-1,-1-1 1,1 0 0,0 1 0,0-1-1,-1 0 1,1 0 0,0 1 0,0-1 0,-1 0-1,1 0 1,0 0 0,0 0 0,-1 0-1,1 0 1,0 0 0,0 0 0,1-1-1,30-8-7684,-17-2-4316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214"/>
    </inkml:context>
    <inkml:brush xml:id="br0">
      <inkml:brushProperty name="width" value="0.025" units="cm"/>
      <inkml:brushProperty name="height" value="0.025" units="cm"/>
    </inkml:brush>
  </inkml:definitions>
  <inkml:trace contextRef="#ctx0" brushRef="#br0">62 124 13132,'0'0'18284,"-9"6"-17969,5-4-271,0 1-1,1-1 1,-1 1-1,1 0 1,0 0-1,0 0 0,0 0 1,0 1-1,0-1 1,1 1-1,0 0 1,-1 0-1,1 0 0,1 0 1,-1 0-1,1 0 1,-1 0-1,1 1 1,0-1-1,1 0 0,-1 7 1,0-8-39,1-1 1,0 1 0,0 0-1,0-1 1,0 1-1,1-1 1,-1 1-1,1 0 1,-1-1 0,1 1-1,0-1 1,0 1-1,0-1 1,0 0-1,0 1 1,1-1-1,2 4 1,-2-5-7,-1 0 1,1-1-1,0 1 0,-1 0 1,1-1-1,0 1 0,-1-1 0,1 1 1,0-1-1,0 0 0,-1 0 1,1 0-1,0 0 0,0 0 1,-1 0-1,1-1 0,0 1 1,0 0-1,-1-1 0,1 0 0,0 1 1,-1-1-1,1 0 0,-1 0 1,1 0-1,-1 0 0,1 0 1,1-2-1,5-3 1,0 0 0,-1-1 0,0 0 0,0-1 0,0 0 0,-1 0 0,-1 0 0,1 0 0,-1-1 0,-1 0 0,7-19 0,-3 8 0,-2-1 0,0 0 0,-1-1 0,2-30 0,-7 52 0,0 0 0,1 0 0,-1-1 0,0 1 0,0 0 0,0 0 0,0 0 0,0-1 0,0 1 0,1 0 0,-1 0 0,0 0 0,0-1 0,0 1 0,0 0 0,0 0 0,0 0 0,0-1 0,0 1 0,0 0 0,0 0 0,0-1 0,0 1 0,0 0 0,0 0 0,0 0 0,0-1 0,0 1 0,0 0 0,0 0 0,0-1 0,0 1 0,-1 0 0,1 0 0,0 0 0,0 0 0,0-1 0,0 1 0,0 0 0,-1 0 0,1 0 0,0 0 0,0-1 0,0 1 0,0 0 0,-1 0 0,1 0 0,0 0 0,0 0 0,-1 0 0,1 0 0,0 0 0,0 0 0,-1-1 0,-4 8 0,5-7 0,-11 19 0,1 0 0,1 0 0,-7 21 0,13-33 0,0 1 0,1-1 0,0 1 0,1 0 0,-1 0 0,1 0 0,1 0 0,0-1 0,0 1 0,0 0 0,3 14 0,-2-21 0,0 1 0,0-1 0,0 1 0,0-1 0,0 0 0,0 1 0,1-1 0,-1 0 0,0 0 0,1 0 0,-1 0 0,0 0 0,1 0 0,-1 0 0,1-1 0,0 1 0,-1 0 0,1-1 0,0 1 0,-1-1 0,1 0 0,0 1 0,2-1 0,47 1 0,-37-2 0,139-10-262,-153 12 267,0-1-1,0 0 1,0 1-1,1-1 1,-1 0-1,0 1 0,0-1 1,0 1-1,0-1 1,0 0-1,0 1 1,-1-1-1,1 1 0,0-1 1,0 0-1,0 1 1,0-1-1,0 0 1,0 1-1,-1-1 1,1 0-1,0 1 0,0-1 1,-1 0-1,1 1 1,0-1-1,0 0 1,-1 0-1,1 1 0,0-1 1,-1 0-1,1 0 1,0 0-1,-1 0 1,1 1-1,0-1 0,-1 0 1,1 0-1,-1 0 1,1 0-1,0 0 1,-1 0-1,1 0 0,-1 0 1,1 0-1,0 0 1,-1 0-1,1 0 1,0 0-1,-1 0 1,1 0-1,-1 0 0,1-1 1,0 1-1,-1 0 1,1 0-1,0 0 1,-1-1-1,-2-6-4,0 0 0,1-1 0,0 1 0,1-1 0,-1 0 0,1 1 0,1-1 0,0 0 0,1-13 0,-1 13 0,4 7-778,1 0 0,-1 1 1,1 0-1,0 0 0,-1 0 0,1 0 0,0 1 1,-1 0-1,7 1 0,39 13-9226,-24-9 3251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821"/>
    </inkml:context>
    <inkml:brush xml:id="br0">
      <inkml:brushProperty name="width" value="0.025" units="cm"/>
      <inkml:brushProperty name="height" value="0.025" units="cm"/>
    </inkml:brush>
  </inkml:definitions>
  <inkml:trace contextRef="#ctx0" brushRef="#br0">0 75 16688,'0'0'7185,"9"-7"-5610,25-22-689,-34 29-880,0 0-1,1 0 1,-1-1 0,0 1-1,0 0 1,1 0 0,-1 0-1,0 0 1,1-1-1,-1 1 1,0 0 0,1 0-1,-1 0 1,0 0-1,1 0 1,-1 0 0,0 0-1,0 0 1,1 0 0,-1 0-1,0 0 1,1 0-1,-1 0 1,0 0 0,1 1-1,-1-1 1,0 0-1,1 0 1,-1 0 0,0 0-1,0 1 1,1-1 0,-1 0-1,0 0 1,0 0-1,1 1 1,-1-1 0,0 0-1,0 0 1,0 1-1,1-1 1,-1 0 0,0 1-1,0-1 1,0 0 0,0 1-1,0-1 1,0 0-1,0 0 1,0 1 0,1 0-1,0 20 38,-1-18-9,-1 25 43,0-1 0,-1 1 0,-2-1 0,-1 0 0,-1 0 0,-19 51 0,25-79-144,0 1-1,0 0 1,0 0 0,0 0 0,0 0 0,0 0 0,0 0-135,0 0 135,0 0 0,-1 0 0,1 0-1,0 0 1,0 0 0,0 0 0,0 0 0,0 0 0,0 0-1,0 0 1,0 0 0,0 0 0,0 0 0,0 0-1,0 0 1,0 0 0,0 0 0,0 0 0,0 0 0,0 0-1,0 0 1,-1 0 0,1 0 0,0 0 0,0 0 0,1-14-2435,3-38-2143,0-7 1163,-3-34 4696,-1 54 3812,0 38-4177,0 16-779,2-3-27,0-1 1,0 0 0,1 0-1,1 0 1,0 0 0,0-1-1,1 1 1,0-1 0,1 0 0,0-1-1,1 1 1,10 11 0,-13-17 118,-1-1 1,1 1-1,0-1 1,0 0-1,0 0 1,0 0 0,0-1-1,1 1 1,-1-1-1,1 0 1,-1 0-1,1-1 1,7 2-1,-8-3 25,0 0 0,-1 0 0,1 0 0,0 0 0,0-1 0,0 0 0,-1 0 0,1 0 0,0 0 0,0 0 0,-1-1-1,1 0 1,-1 1 0,0-1 0,0-1 0,1 1 0,-1 0 0,0-1 0,3-4 0,4-2 190,-1-2 1,-1 1 0,0-1 0,0 0-1,-1-1 1,9-18 0,-13 23-256,0 0 0,-1 1 1,0-1-1,0-1 0,0 1 0,-1 0 1,0 0-1,0-1 0,-1 1 1,0 0-1,0-1 0,-1 1 1,-2-13-1,-7 5-202,-1 19-1358,9-2 1049,1 1 0,-1-1 0,0 1 0,1-1 0,0 1 0,-1-1 0,1 1 0,0 0 0,-1 5 0,-1 36-5717,3-14-915,0-8-1035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976"/>
    </inkml:context>
    <inkml:brush xml:id="br0">
      <inkml:brushProperty name="width" value="0.025" units="cm"/>
      <inkml:brushProperty name="height" value="0.025" units="cm"/>
    </inkml:brush>
  </inkml:definitions>
  <inkml:trace contextRef="#ctx0" brushRef="#br0">113 230 3587,'0'0'25069,"-8"-5"-23286,6 4-1706,-2-2 77,-1 1-1,1 0 1,-1-1-1,1 2 1,-1-1-1,1 0 1,-9 0-1,11 1-116,0 1-1,0 0 0,0 1 1,0-1-1,0 0 0,0 1 0,0-1 1,0 1-1,0-1 0,0 1 1,0 0-1,1 0 0,-1 0 0,0 0 1,0 0-1,1 0 0,-1 0 1,1 1-1,-1-1 0,1 1 1,-1-1-1,1 1 0,0-1 0,0 1 1,0 0-1,-1 2 0,0-2-37,0 1 0,1-1 0,0 0 0,0 1 0,0-1 0,0 1 0,0-1 0,0 1 0,1 0 0,-1-1 0,1 1 0,-1 0 0,1-1 0,0 1 0,0 0 0,1 5 0,0-7 8,0 1 0,-1-1 0,1 1 0,0-1 1,0 0-1,0 1 0,0-1 0,0 0 0,0 0 0,0 1 0,0-1 0,1 0 0,-1 0 0,0 0 0,1-1 1,-1 1-1,1 0 0,-1 0 0,1-1 0,2 2 0,1-1-82,0 0 0,0-1-1,0 1 1,0-1 0,0 0-1,0 0 1,0-1 0,0 1 0,0-1-1,0 0 1,0-1 0,-1 1 0,1-1-1,0 0 1,-1 0 0,9-5 0,3-6-1012,0 0 0,25-28 0,23-18-2971,-64 59 3997,0 0 1,0-1 0,0 1 0,0 0-1,1 0 1,-1 0 0,0-1 0,0 1-1,0 0 1,1 0 0,-1 0 0,0 0 0,0 0-1,1 0 1,-1-1 0,0 1 0,0 0-1,1 0 1,-1 0 0,0 0 0,0 0-1,1 0 1,-1 0 0,0 0 0,0 0-1,1 0 1,-1 0 0,0 0 0,1 0 0,-1 0-1,0 0 1,0 1 0,1-1 0,-1 0-1,0 0 1,0 0 0,0 0 0,1 0-1,-1 1 1,0-1 0,0 0 0,0 0-1,1 0 1,-1 1 0,0-1 0,0 0-1,2 18-64,-9 19 2067,4-29-1340,2-1-1,-1 1 1,1 0-1,0 0 1,0 0 0,2 14-1,-1-20-509,0-1 0,1 0 0,-1 0 0,0 1 0,1-1 0,-1 0 0,1 1 0,-1-1 0,1 0 0,0 0 0,0 0-1,-1 0 1,1 0 0,0 0 0,0 0 0,0 0 0,0 0 0,2 1 0,-1-1-61,0 0-1,0-1 0,0 1 1,0-1-1,0 1 1,0-1-1,1 0 1,-1 0-1,0 0 1,0 0-1,0 0 1,0-1-1,0 1 0,0-1 1,0 1-1,2-2 1,2 0-1,-1-1-1,0 0 1,1 0 0,-1 0 0,-1-1 0,1 0 0,-1 0 0,1 0-1,-1 0 1,0-1 0,0 1 0,-1-1 0,4-6 0,37-71 11,-36 64-4,0 0-1,-2 0 1,0 0 0,0-1-1,-2 0 1,0 0 0,0-21-1,-4 40-37,0 0 0,0 0 0,0 0 0,-1 0 0,1 0 0,0-1-1,0 1 1,0 0 0,-1 0 0,1 0 0,0 0 0,0 0-1,0 0 1,-1 0 0,1 0 0,0 0 0,0 0 0,0 0-1,-1 0 1,1 0 0,0 0 0,0 0 0,-1 0 0,1 0-1,0 0 1,0 0 0,0 0 0,-1 0 0,1 0 0,0 0-1,0 0 1,0 0 0,-1 0 0,1 1 0,0-1 0,0 0-1,0 0 1,0 0 0,-1 0 0,1 0 0,0 1 0,0-1-1,0 0 1,0 0 0,0 0 0,0 1 0,-1-1 0,1 0-1,0 0 1,0 0 0,0 1 0,0-1 0,0 0 0,0 1-1,-7 9 138,1 2 0,0-1-1,1 0 1,0 1-1,1 0 1,0 1-1,1-1 1,-3 21-1,2 5 435,-1 62 0,6-94-570,-1 1 0,1-1 0,1 0 0,-1 1 0,1-1 0,0 0 0,5 8 0,-7-13 0,1 1 0,-1-1 0,1 0 0,-1 1 0,1-1 0,0 0 0,-1 0 0,1 1 0,0-1 0,0 0 0,0 0 0,0 0 0,0 0 0,0 0 0,0 0 0,0-1 0,1 1 0,-1 0 0,0-1 0,0 1 0,1 0 0,-1-1 0,0 0 0,1 1 0,-1-1 0,1 0 0,-1 1 0,0-1 0,1 0 0,-1 0 0,1 0 0,-1 0 0,0-1 0,1 1 0,-1 0 0,1-1 0,-1 1 0,0-1 0,1 1 0,1-2 0,-1 1 0,-1-1 0,1 0 0,-1 1 0,1-1 0,-1 0 0,1 0 0,-1 0 0,0 0 0,0 0 0,0 0 0,0 0 0,-1 0 0,1-1 0,-1 1 0,1 0 0,-1 0 0,1-5 0,0-46 0,-2 37 0,1 12 0,0 0 0,-1 0 0,0 0 0,0 0 0,0 0 0,0 0 0,-3-6 0,4 9 0,-1 0 0,1 0 0,-1 0 0,1 0 0,-1 0 0,1 0 0,-1 0 0,1 1 0,-1-1 0,0 0 0,0 0 0,1 1 0,-1-1 0,0 1 0,0-1 0,0 0 0,0 1 0,0 0 0,1-1 0,-1 1 0,0-1 0,0 1 0,0 0 0,0 0 0,0 0 0,0-1 0,0 1 0,0 0 0,0 0 0,0 0 0,0 1 0,0-1 0,-1 0 0,2 0 0,-1 0 0,-2 1 0,2 0 0,0 0 0,0 0 0,0 0 0,0-1 0,1 1 0,-1 0 0,0 0 0,1 0 0,-1 0 0,0 0 0,1 1 0,-1-1 0,1 0 0,0 0 0,-1 0 0,1 0 0,0 1 0,0-1 0,-1 0 0,1 0 0,0 0 0,0 1 0,1-1 0,-1 0 0,0 0 0,0 0 0,1 3 0,0-2 0,-1 1 0,1-1 0,-1 0 0,1 1 0,0-1 0,0 0 0,0 1 0,0-1 0,0 0 0,1 0 0,-1 0 0,4 3 0,0-2-34,1 0 0,-1 0-1,1-1 1,0 0 0,0 0 0,0-1 0,0 1-1,0-1 1,0-1 0,1 1 0,-1-1 0,0 0-1,0-1 1,0 1 0,0-1 0,0 0-1,1-1 1,-2 1 0,1-1 0,0 0 0,0-1-1,-1 1 1,1-1 0,-1-1 0,0 1 0,7-6-1,-12 9 36,0 0 0,0 0 0,0 0 0,0 0 0,0 0 0,1 0 0,-1 0 0,0 0 0,0 0 0,0 0 0,0 0 0,0 0 0,1 0 0,-1 0 0,0 0 0,0 0 0,0 0 0,0 0 0,0 0 0,1 0 0,-1 0-1,0 0 1,0 0 0,0 1 0,0-1 0,0 0 0,0 0 0,0 0 0,1 0 0,-1 0 0,0 0 0,0 0 0,0 0 0,0 1 0,0-1 0,0 0 0,0 0 0,0 0 0,0 0 0,0 0 0,0 0 0,0 1 0,0-1-1,0 0 1,0 0 0,0 0 0,0 0 0,0 0 0,0 1 0,0-1 0,0 0 0,0 0 0,0 0 0,0 0 0,0 0 0,0 1 0,0 16 381,-3 17 78,2-33-506,0 8 106,0-1 1,0 0-1,1 0 1,1 16-1,-1-23-121,0 0 1,0 0-1,1 0 0,-1 1 0,0-1 0,0 0 1,1 0-1,-1 0 0,1 0 0,-1 0 0,1 0 1,-1 0-1,1 0 0,0 0 0,0-1 0,-1 1 1,1 0-1,0 0 0,0-1 0,0 1 0,0 0 1,-1-1-1,1 1 0,0 0 0,0-1 0,1 0 0,-1 1 1,0-1-1,0 0 0,0 1 0,0-1 0,0 0 1,0 0-1,0 0 0,0 0 0,1 0 0,-1 0 1,0 0-1,0 0 0,0-1 0,0 1 0,0 0 1,0-1-1,0 1 0,1-1 0,1 0-567,-1 0-1,0 0 0,0-1 1,0 1-1,0-1 1,-1 1-1,1-1 0,0 1 1,0-1-1,-1 0 1,1 0-1,-1 0 0,0 0 1,0 0-1,2-3 1,8-20-8944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383"/>
    </inkml:context>
    <inkml:brush xml:id="br0">
      <inkml:brushProperty name="width" value="0.025" units="cm"/>
      <inkml:brushProperty name="height" value="0.025" units="cm"/>
    </inkml:brush>
  </inkml:definitions>
  <inkml:trace contextRef="#ctx0" brushRef="#br0">1 0 10954,'0'0'15204,"1"11"-14425,0-6-870,0 0-1,0 1 0,1-1 0,-1 0 1,1 0-1,0 1 0,1-2 0,-1 1 1,1 0-1,0 0 0,6 6 0,-6-8-739,0 0 0,1 0-1,-1 0 1,1 0 0,0-1-1,0 0 1,0 0 0,0 0-1,0 0 1,1-1 0,6 2-1,14 2-4242,0-3 4026,-8-2 3780,0 0 3584,-22 5 28,-16 13-4504,19-16-1779,0-1 1,0 1 0,0 0 0,0 0 0,1-1-1,-1 1 1,0 1 0,1-1 0,0 0 0,-1 0 0,1 0-1,0 1 1,0-1 0,0 3 0,1-4-155,0 0 0,0 0 0,0 0 0,0-1 1,0 1-1,0 0 0,1 0 0,-1 0 0,0 0 0,1-1 0,-1 1 0,0 0 1,1 0-1,-1-1 0,1 1 0,-1 0 0,1 0 0,0-1 0,-1 1 0,1-1 1,0 1-1,-1-1 0,1 1 0,0-1 0,0 1 0,-1-1 0,1 1 0,0-1 0,0 0 1,0 0-1,0 1 0,-1-1 0,1 0 0,0 0 0,0 0 0,0 0 0,0 0 1,0 0-1,-1 0 0,1 0 0,1-1 0,23 2-3198,-18-2 2936,0 1 0,0 0 1,0 0-1,0 1 0,0 0 0,0 0 1,-1 0-1,1 1 0,0 0 0,-1 1 0,9 3 1,-14-5 600,-1-1 1,1 0-1,-1 1 1,1-1-1,-1 0 1,1 1 0,-1-1-1,0 1 1,1-1-1,-1 0 1,0 1-1,1-1 1,-1 1 0,0-1-1,1 1 1,-1-1-1,0 1 1,0-1-1,0 1 1,0 0 0,1-1-1,-1 1 1,0-1-1,0 1 1,0-1-1,0 1 1,0 0 0,0-1-1,-1 1 1,1-1-1,0 1 1,0 0-1,-16 14 4214,-23 3-1260,30-15-3289,1-1 0,-1 0 0,1-1 0,-1 0 0,-13 0 0,21-1-237,1 0 0,-1-1 0,1 1-1,-1 0 1,0-1 0,1 1 0,0 0 0,-1-1 0,1 1-1,-1-1 1,1 1 0,-1-1 0,1 1 0,0-1 0,-1 1-1,1-1 1,0 1 0,0-1 0,-1 1 0,1-1 0,0 0-1,0 1 1,0-1 0,0 1 0,0-1 0,0 0 0,0 1-1,0-1 1,0 1 0,0-1 0,0 0 0,0 1 0,0-1-1,0 1 1,0-1 0,1 0 0,-1 1 0,0-1 0,0 1 0,1-1-1,4-12-9330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913"/>
    </inkml:context>
    <inkml:brush xml:id="br0">
      <inkml:brushProperty name="width" value="0.025" units="cm"/>
      <inkml:brushProperty name="height" value="0.025" units="cm"/>
    </inkml:brush>
  </inkml:definitions>
  <inkml:trace contextRef="#ctx0" brushRef="#br0">45 161 16432,'0'0'6502,"-6"8"-3886,5-7-2533,-5 7 683,0 1 1,1 0-1,-9 18 1,13-26-723,0 0 1,1 0 0,-1 1 0,0-1 0,1 0 0,-1 1 0,1-1 0,-1 1 0,1-1 0,0 1-1,-1-1 1,1 1 0,0-1 0,0 1 0,0-1 0,0 0 0,0 1 0,1-1 0,-1 1 0,0-1 0,1 1-1,-1-1 1,1 1 0,-1-1 0,1 0 0,0 0 0,0 1 0,-1-1 0,1 0 0,0 0 0,0 0-1,0 0 1,0 0 0,1 0 0,-1 0 0,0 0 0,0 0 0,0 0 0,1 0 0,-1-1 0,0 1 0,1-1-1,1 1 1,5 0-57,-1 0 0,1 0 0,0-1-1,-1 0 1,1-1 0,-1 0 0,1 0-1,-1-1 1,1 1 0,-1-2 0,0 1-1,0-1 1,0 0 0,0 0 0,0-1-1,-1 0 1,1 0 0,-1-1 0,0 0-1,-1 0 1,8-8 0,2-3-38,0 0 0,-2-1 0,0 0 0,-1-1 0,0 0 0,11-28 0,-23 46 50,3-4 20,-1 0 0,0-1-1,0 1 1,-1-1 0,1 1-1,-1-1 1,0 1 0,0-1 0,-1 0-1,1 0 1,-1 1 0,-1-7-1,1 10 4,0 1 0,-1 0 0,1-1 0,0 1-1,-1-1 1,1 1 0,-1 0 0,1 0 0,-1-1 0,1 1-1,-1 0 1,1 0 0,-1 0 0,1-1 0,-1 1 0,1 0-1,-1 0 1,1 0 0,-1 0 0,1 0 0,-1 0 0,0 0-1,1 0 1,-1 0 0,1 0 0,-1 0 0,1 1-1,-1-1 1,1 0 0,-1 0 0,1 0 0,-1 1 0,1-1-1,-1 0 1,1 1 0,0-1 0,-1 0 0,1 1 0,-1-1-1,1 1 1,0-1 0,-1 1 0,-19 16 517,9-4-380,0 1-1,1 0 1,-10 21 0,17-30-139,0 0 0,0 1 0,1-1 0,0 1 0,0 0 0,1-1 1,0 1-1,0 0 0,0 0 0,0 0 0,1 0 0,0 0 0,1 8 0,0-11-20,0-1-1,0 0 1,0 1 0,1-1 0,-1 0-1,0 0 1,1 0 0,-1 0 0,1 0-1,0 0 1,0-1 0,0 1 0,0 0-1,0-1 1,0 0 0,0 1 0,0-1-1,0 0 1,1 0 0,-1 0 0,0 0-1,1-1 1,-1 1 0,5 0 0,8 1-20,-1 0 1,0-1-1,15-1 1,-24 0-2,10 0-414,-1-1-1,1 0 1,-1-2-1,1 1 1,24-9-1,-34 9 529,0 0 1,0 0-1,0 0 0,-1 0 1,1-1-1,-1 1 0,1-1 1,-1-1-1,0 1 0,0 0 1,-1-1-1,1 0 0,-1 0 1,0 0-1,0 0 0,0 0 1,0-1-1,-1 1 0,4-10 1,-6 13-84,1 1 1,-1-1-1,1 0 1,-1 0 0,0 0-1,0 0 1,1 0-1,-1 0 1,0 0 0,0 0-1,0 0 1,0 0-1,0 0 1,0 0-1,0 1 1,-1-1 0,1 0-1,0 0 1,0 0-1,-1 0 1,1 0 0,0 0-1,-1 0 1,1 1-1,-1-1 1,1 0 0,-1 0-1,0 1 1,1-1-1,-1 0 1,0 1 0,1-1-1,-1 0 1,0 1-1,0-1 1,0 1-1,0-1 1,1 1 0,-1 0-1,0-1 1,0 1-1,0 0 1,0 0 0,0 0-1,0-1 1,0 1-1,0 0 1,0 0 0,0 0-1,0 1 1,0-1-1,1 0 1,-3 1 0,-1-1 1,0 1 0,1 0 0,-1-1 0,0 2 0,1-1 0,-1 0 0,1 1 0,0 0 0,-1-1 0,1 1 0,0 1 0,-4 3 0,3-2-2,1-1 0,1 1 0,-1 1 0,1-1-1,-1 0 1,1 1 0,1-1 0,-1 1 0,0-1 0,1 1 0,0 0 0,0-1 0,1 1 0,-1 0 0,1 0-1,0 0 1,1 7 0,0-9-43,-1 0-1,1 0 0,0-1 0,0 1 1,0 0-1,1 0 0,-1-1 1,1 1-1,-1-1 0,1 1 1,0-1-1,0 0 0,0 0 0,0 0 1,0 0-1,1 0 0,-1 0 1,1 0-1,-1-1 0,1 1 1,-1-1-1,1 0 0,0 0 0,0 0 1,0 0-1,0 0 0,-1-1 1,1 1-1,5-1 0,24 1-5668,5-1-7896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598"/>
    </inkml:context>
    <inkml:brush xml:id="br0">
      <inkml:brushProperty name="width" value="0.025" units="cm"/>
      <inkml:brushProperty name="height" value="0.025" units="cm"/>
    </inkml:brush>
  </inkml:definitions>
  <inkml:trace contextRef="#ctx0" brushRef="#br0">18 325 9225,'0'0'7457,"-3"9"-3277,-1 0-2968,2-6-731,0 1 1,1-1-1,0 0 1,0 1-1,0-1 1,0 1-1,0 0 1,1-1-1,-1 1 0,1 3 1,0-6-376,0-1 0,1 1 0,-1-1 0,0 1 0,0-1 0,1 1 0,-1-1 0,0 0 0,1 1 0,-1-1 1,0 1-1,1-1 0,-1 0 0,1 1 0,-1-1 0,0 0 0,1 0 0,-1 1 0,1-1 0,-1 0 0,1 0 0,-1 0 0,1 0 0,-1 0 0,1 1 0,-1-1 0,1 0 0,-1 0 1,1 0-1,-1 0 0,1-1 0,-1 1 0,1 0 0,-1 0 0,1 0 0,0 0 0,24-6 1036,-8-2-1084,-1 0 1,0-1-1,0-1 0,-1 0 0,24-21 1,-5-1-69,34-39 1,-50 50 9,0-1 0,-2 0 0,0-2 0,-2 1 0,-1-2 0,19-46 0,-52 173 0,7-49-623,2 1-1,2 0 1,-3 80 0,2-154-9865,-20-9 3526,23 22 4585,-18-15-2016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954"/>
    </inkml:context>
    <inkml:brush xml:id="br0">
      <inkml:brushProperty name="width" value="0.025" units="cm"/>
      <inkml:brushProperty name="height" value="0.025" units="cm"/>
    </inkml:brush>
  </inkml:definitions>
  <inkml:trace contextRef="#ctx0" brushRef="#br0">0 28 2851,'0'0'25272,"69"-28"-25208,-33 30-1185,-1-2-2499,1 0-4676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5.316"/>
    </inkml:context>
    <inkml:brush xml:id="br0">
      <inkml:brushProperty name="width" value="0.025" units="cm"/>
      <inkml:brushProperty name="height" value="0.025" units="cm"/>
    </inkml:brush>
  </inkml:definitions>
  <inkml:trace contextRef="#ctx0" brushRef="#br0">1 0 10634,'0'0'16570,"4"13"-14845,1 6-1185,0 1 0,-2-1 0,0 1-1,-1 0 1,-1 1 0,-3 36 0,-3 23-481,5-79-67,0 0 1,0 0-1,1 0 1,-1 0-1,0 0 0,1 0 1,-1 0-1,1 0 1,0 0-1,-1 0 0,1-1 1,0 1-1,-1 0 1,1 0-1,0-1 0,0 1 1,-1 0-1,1-1 1,0 1-1,0-1 0,0 1 1,0-1-1,0 0 0,0 1 1,0-1-1,0 0 1,0 1-1,0-1 0,0 0 1,0 0-1,0 0 1,0 0-1,0 0 0,0 0 1,0 0-1,0-1 1,0 1-1,0 0 0,0-1 1,0 1-1,1-1 1,56-14-914,-45 10 431,-6 3 66,1 0-1,0 1 1,0 0-1,-1 0 0,1 1 1,0 0-1,0 0 1,12 2-1,-19-2 486,1 1 1,0-1-1,0 1 0,-1 0 0,1-1 0,0 1 0,-1 0 1,1 0-1,0 0 0,-1 0 0,1 1 0,-1-1 0,0 0 1,1 1-1,-1-1 0,0 0 0,0 1 0,0 0 0,0-1 1,0 1-1,0-1 0,-1 1 0,1 0 0,0 0 0,-1 0 1,0-1-1,1 1 0,-1 0 0,0 0 0,0 0 0,0 0 1,0-1-1,0 1 0,0 0 0,0 0 0,-1 0 0,1 0 1,-1-1-1,1 1 0,-2 2 0,0 0 27,0-1 0,1 1 0,-1-1 0,-1 0 1,1 0-1,0 0 0,-1 0 0,0 0 0,1-1 0,-1 1 0,0-1 0,0 0 0,-1 0 0,1 0 0,0 0 0,-1 0 1,1-1-1,-1 1 0,1-1 0,-1 0 0,-6 1 0,-6 1 188,0 0 0,0 0 1,-28-1-1,39-2-461,1-1 0,-1 1 0,0-1 0,1 0 0,0 0 1,-1 0-1,1-1 0,-1 0 0,1 1 0,-7-6 0,10 7 66,0-1 0,-1 0 0,1 0 0,0 0 1,0 0-1,0 0 0,0 0 0,0 0 0,1-1 0,-1 1 0,0 0 0,0 0 0,1-1 0,-1 1 0,1 0 0,-1-1 1,1 1-1,0 0 0,-1-1 0,1 1 0,0-1 0,0 1 0,0-1 0,0 1 0,0 0 0,0-1 0,0 1 1,1-1-1,-1 1 0,1-1 0,-1 1 0,1 0 0,-1-1 0,1 1 0,-1 0 0,1 0 0,0 0 0,0-1 0,2-1 1,13-11-6379,9 0-1965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034"/>
    </inkml:context>
    <inkml:brush xml:id="br0">
      <inkml:brushProperty name="width" value="0.025" units="cm"/>
      <inkml:brushProperty name="height" value="0.025" units="cm"/>
    </inkml:brush>
  </inkml:definitions>
  <inkml:trace contextRef="#ctx0" brushRef="#br0">48 76 16207,'0'0'15007,"-6"11"-13844,4-7-1084,-5 7-16,1 1 1,0 0-1,0 1 1,-3 14-1,8-25-63,0 0 0,0 0-1,0 0 1,1 0 0,-1 1 0,1-1 0,0 0 0,0 0 0,-1 0-1,1 0 1,0 0 0,1 1 0,-1-1 0,0 0 0,1 0 0,-1 0-1,1 0 1,0 0 0,-1 0 0,1 0 0,0 0 0,0 0-1,1 0 1,-1 0 0,0-1 0,0 1 0,1 0 0,-1-1 0,1 1-1,0-1 1,-1 0 0,1 1 0,0-1 0,0 0 0,0 0-1,0 0 1,0 0 0,3 0 0,1 1 0,-1-1 0,1 0 0,0-1 0,0 1 0,-1-1 0,1 0 0,0-1 0,0 1 0,0-1 0,-1 0 0,1-1 0,0 1 0,-1-1 0,1 0 0,-1-1 0,0 1 0,0-1 0,0 0 0,0 0 0,0-1 0,-1 1 0,1-1 0,4-6 0,0 0 0,-1 0 0,0 0 0,-1 0 0,0-1 0,-1-1 0,0 1 0,-1-1 0,0 0 0,5-21 0,-11 38 0,-16 75 0,15-72 0,1 0 0,1 0 0,-1 0 0,1 0 0,0 0 0,1 0 0,0 0 0,3 10 0,-3-16 0,0 0 0,0 0 0,1 0 0,-1 0 0,0-1 0,1 1 0,-1 0 0,1-1 0,0 1 0,-1-1 0,1 0 0,0 1 0,0-1 0,0 0 0,0 0 0,0 0 0,0-1 0,0 1 0,1 0 0,-1-1 0,0 1 0,0-1 0,0 0 0,1 0 0,-1 0 0,0 0 0,0 0 0,3-1 0,1 1 0,-1-1 0,1 1 0,-1-1 0,1-1 0,-1 1 0,0-1 0,0 0 0,0 0 0,0-1 0,7-4 0,-4 0 0,-1 0 0,0 0 0,0-1 0,-1 0 0,0 0 0,0 0 0,-1-1 0,0 0 0,0 0 0,-1 0 0,0-1 0,-1 1 0,0-1 0,-1 0 0,2-10 0,-8 28 0,1-1 0,0 1 0,1 0 0,-3 14 0,4-20 0,1 0 0,0 0 0,0 0 0,0 0 0,0 0 0,0 0 0,0 0 0,0 0 0,1 1 0,-1-1 0,1 0 0,0-1 0,-1 1 0,1 0 0,0 0 0,0 0 0,0 0 0,1-1 0,-1 1 0,0 0 0,0-1 0,1 1 0,-1-1 0,4 3 0,-1-2 0,0-1 0,0 0 0,-1 0 0,1 0 0,0 0 0,0-1 0,0 1 0,0-1 0,0 0 0,0 0 0,0-1 0,6 0 0,-4-1 0,0 0 0,0 0 0,-1-1 0,1 1 0,-1-1 0,1 0 0,-1-1 0,0 1 0,-1-1 0,1 0 0,0 0 0,-1-1 0,0 1 0,0-1 0,0 0 0,-1 0 0,6-11 0,-5 9 0,0-1 0,0 1 0,-1-1 0,0 1 0,0-1 0,-1 0 0,0 0 0,0-1 0,-1 1 0,0 0 0,-1 0 0,0-15 0,0 22 0,-1 1 0,1 0 0,0-1 0,0 1 0,0 0 0,-1-1 0,1 1 0,0 0 0,0 0 0,-1-1 0,1 1 0,0 0 0,-1 0 0,1-1 0,0 1 0,-1 0 0,1 0 0,0 0 0,-1 0 0,1-1 0,-1 1 0,1 0 0,0 0 0,-1 0 0,1 0 0,-1 0 0,1 0 0,0 0 0,-1 0 0,1 0 0,0 0 0,-1 0 0,1 0 0,-1 1 0,1-1 0,0 0 0,-1 0 0,1 0 0,0 0 0,-1 1 0,1-1 0,0 0 0,-1 0 0,1 1 0,0-1 0,0 0 0,-1 1 0,1-1 0,-17 13 0,11-4 0,0 0 0,0 0 0,1 0 0,1 1 0,-1 0 0,-3 13 0,6-18 0,0 1 0,1-1 0,-1 1 0,1 0 0,1-1 0,-1 1 0,1 0 0,0 0 0,0 0 0,1-1 0,-1 1 0,1 0 0,3 8 0,-2-11 0,0-1 0,0 1 0,0-1 0,0 1 0,0-1 0,1 0 0,-1 0 0,1 0 0,0 0 0,-1-1 0,1 1 0,0-1 0,0 0 0,0 1 0,0-1 0,0 0 0,0-1 0,0 1 0,1-1 0,-1 1 0,0-1 0,0 0 0,0 0 0,6-1 0,-1 1 0,-1-1 0,1 0 0,0 0 0,0-1 0,-1 1 0,1-2 0,-1 1 0,0-1 0,9-5 0,-5 0 0,-1-1 0,0 0 0,-1 0 0,0-1 0,0-1 0,-1 1 0,-1-1 0,0 0 0,0-1 0,-1 0 0,0 0 0,5-20 0,-20 56 0,-21 60 0,28-77 0,1 0 0,-1 1 0,1-1 0,1 0 0,-1 1 0,1-1 0,0 1 0,1-1 0,0 1 0,2 8 0,-2-14 3,-1-1 1,1 1-1,-1-1 0,1 1 0,0-1 1,-1 1-1,1-1 0,0 0 0,0 1 1,0-1-1,0 0 0,1 0 1,-1 0-1,0 0 0,0 0 0,1 0 1,-1 0-1,0 0 0,1 0 1,-1-1-1,1 1 0,-1 0 0,1-1 1,0 1-1,-1-1 0,1 0 0,-1 0 1,1 1-1,0-1 0,-1 0 1,1-1-1,2 1 0,-1-1-62,-1 1-1,1-1 1,-1 1-1,0-1 1,1 0-1,-1 0 1,0-1-1,0 1 1,0 0-1,0-1 0,0 1 1,0-1-1,0 1 1,0-1-1,0 0 1,-1 0-1,1 0 1,-1 0-1,0 0 1,1 0-1,0-3 1,18-70-13575,-13 26-166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408"/>
    </inkml:context>
    <inkml:brush xml:id="br0">
      <inkml:brushProperty name="width" value="0.025" units="cm"/>
      <inkml:brushProperty name="height" value="0.025" units="cm"/>
    </inkml:brush>
  </inkml:definitions>
  <inkml:trace contextRef="#ctx0" brushRef="#br0">0 1 11403,'0'0'19474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753"/>
    </inkml:context>
    <inkml:brush xml:id="br0">
      <inkml:brushProperty name="width" value="0.025" units="cm"/>
      <inkml:brushProperty name="height" value="0.025" units="cm"/>
    </inkml:brush>
  </inkml:definitions>
  <inkml:trace contextRef="#ctx0" brushRef="#br0">74 237 2883,'0'0'14840,"9"-7"-11455,27-25-102,-35 32-3136,0-1 0,0 0 0,0 0-1,0-1 1,0 1 0,0 0 0,0 0 0,0 0 0,-1-1 0,1 1-1,0 0 1,-1-1 0,1 1 0,-1 0 0,0-1 0,1 1-1,-1-1 1,0 1 0,0-1 0,0 1 0,0-1 0,0 1 0,0-1-1,0 1 1,0-1 0,-1 1 0,1 0 0,0-1 0,-1 1-1,1-1 1,-1 1 0,0 0 0,-1-3 0,1 3-31,0 0 1,0 1 0,-1-1-1,1 0 1,0 0 0,-1 0-1,1 1 1,-1-1 0,1 1-1,0-1 1,-1 1 0,1 0-1,-1-1 1,0 1 0,1 0-1,-1 0 1,1 0 0,-1 0-1,1 0 1,-1 1 0,1-1-1,-1 0 1,1 1 0,-1-1-1,1 1 1,0-1 0,-1 1-1,-2 1 1,-1 2-117,-1 0 0,1 1 0,0 0 0,0 0 0,0 0 0,1 0 0,0 1 0,0-1 0,0 1 0,1 0 0,0 0 0,0 0 0,-3 9 0,2-2 0,0 0 0,1 0 0,0 0 0,1 1 0,-1 25 0,3-37 2,0 0 0,0 0 0,0 0 0,1 0 0,-1 0 0,0 0 0,1 0 0,0-1 0,-1 1 0,1 0 0,0 0 0,0-1 0,0 1 0,0 0 0,0-1 0,0 1 0,1-1 0,-1 0 0,0 1 0,1-1 0,-1 0 0,1 0 0,0 0 0,-1 0 0,1 0 0,0 0 0,-1 0 0,1 0 0,0-1 0,0 1 0,0-1 0,0 0 0,0 1 0,0-1 0,0 0 0,-1 0 0,5 0 0,0 0-34,0-1 1,0 1-1,0-1 0,0 0 1,0-1-1,0 1 0,-1-1 1,1 0-1,0-1 0,-1 1 0,7-5 1,-1-1-800,-1-1-1,0 1 1,-1-2 0,0 1 0,-1-1 0,0-1 0,0 1 0,-1-1 0,0-1 0,-1 1-1,7-18 1,-5 5-1928,-1 0-1,0-1 0,-2 0 1,4-49-1,-8 25-3529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380"/>
    </inkml:context>
    <inkml:brush xml:id="br0">
      <inkml:brushProperty name="width" value="0.025" units="cm"/>
      <inkml:brushProperty name="height" value="0.025" units="cm"/>
    </inkml:brush>
  </inkml:definitions>
  <inkml:trace contextRef="#ctx0" brushRef="#br0">107 13 6983,'0'-1'436,"-1"0"1,1 1 0,-1-1-1,0 0 1,0 0 0,0 0 0,1 1-1,-1-1 1,0 0 0,0 1 0,0-1-1,0 0 1,0 1 0,0-1-1,0 1 1,0 0 0,0-1 0,0 1-1,0 0 1,-1 0 0,1 0-1,-2-1 1,2 2-146,0-1 1,-1 1-1,1-1 0,0 1 1,0 0-1,0-1 0,0 1 0,-1 0 1,1 0-1,0 0 0,0 0 1,0 0-1,1 0 0,-1 0 1,0 0-1,-1 1 0,-3 8 462,0-1 1,1 1-1,-6 20 0,7-21-62,-5 12 321,0 1 0,2 0 0,1 1 0,1-1 0,1 1 0,-1 34 0,4-56-1012,0 1 1,0-1-1,1 1 1,-1-1-1,0 0 0,0 1 1,1-1-1,-1 0 0,1 0 1,-1 1-1,1-1 1,0 0-1,-1 0 0,1 1 1,0-1-1,0 0 1,0 0-1,0 0 0,0 0 1,0 0-1,0-1 1,0 1-1,0 0 0,0 0 1,3 0-1,-1 0 1,1 0 0,-1 0 0,1 0 0,-1 0 0,1-1 0,0 0 0,-1 0 0,1 0 0,6-1 0,3-1-21,0-1 0,0 0 0,0-1 0,19-9 0,-14 4-146,-7 3-269,0 1 0,0 0 1,0 1-1,0 0 1,1 1-1,11-3 1,-22 7 434,0-1 1,0 1 0,0-1-1,0 0 1,0 1 0,-1 0-1,1-1 1,0 1 0,0 0-1,-1-1 1,1 1 0,0 0-1,-1 0 1,1-1 0,0 1-1,-1 0 1,1 0 0,-1 0-1,0 0 1,1 0 0,-1 0-1,0 0 1,1 0 0,-1 0-1,0 0 1,0 0 0,0 0-1,0 0 1,0 0 0,0 0-1,0 0 1,-1 1 0,1 48 905,0-37-644,-1-11-224,1 0 0,0 0 0,0 0 0,0 0 0,0 0 0,0 0 0,1-1 0,-1 1 0,1 0 1,-1 0-1,1 0 0,0 0 0,-1-1 0,1 1 0,0 0 0,0-1 0,0 1 0,0-1 0,1 1 0,-1-1 0,0 1 0,1-1 0,-1 0 0,4 2 0,-2-1-12,1-1 0,0-1 0,-1 1 0,1 0-1,0-1 1,0 0 0,0 0 0,0 0-1,0 0 1,-1-1 0,1 1 0,4-2 0,6-3-417,0 0 1,0-1 0,-1 0 0,0-1-1,0 0 1,-1-1 0,0-1 0,17-15-1,29-19-2535,-57 42 2926,-1 1 0,1-1-1,-1 1 1,1-1-1,-1 1 1,1-1-1,0 1 1,-1-1 0,1 1-1,0 0 1,-1-1-1,1 1 1,0 0 0,-1-1-1,1 1 1,0 0-1,0 0 1,-1 0-1,1 0 1,0 0 0,0 0-1,-1 0 1,1 0-1,0 0 1,0 0-1,-1 0 1,1 0 0,0 1-1,-1-1 1,1 0-1,0 1 1,-1-1-1,1 0 1,0 1 0,-1-1-1,1 1 1,-1-1-1,1 1 1,0-1 0,-1 1-1,1-1 1,-1 1-1,0-1 1,1 1-1,-1 0 1,1-1 0,-1 1-1,0 0 1,0 0-1,1-1 1,-1 1-1,0 0 1,0-1 0,0 3-1,0 53 2026,-1-26-391,1-28-1594,1-1 0,0 0 1,0 0-1,0 0 0,0 1 1,0-1-1,0 0 0,0 0 1,0-1-1,0 1 0,1 0 0,-1 0 1,0 0-1,0-1 0,1 1 1,-1-1-1,1 1 0,-1-1 0,0 1 1,1-1-1,-1 0 0,1 0 1,-1 0-1,1 0 0,-1 0 0,1 0 1,-1 0-1,1 0 0,2-1 1,48-6-972,-47 6 388,0-1 1,0 1-1,1 0 1,-1 0-1,0 1 1,1 0 0,-1 0-1,10 1 1,-13 0 503,-1 0 1,1 0 0,-1 0-1,1 0 1,-1 0 0,0 0-1,1 0 1,-1 1 0,0-1-1,0 0 1,0 1 0,0-1-1,0 1 1,0-1-1,0 1 1,-1 0 0,1-1-1,-1 1 1,1 0 0,-1-1-1,1 1 1,-1 0 0,0 0-1,0 0 1,0-1 0,0 1-1,0 0 1,0 0 0,-1 2-1,1 8 329,0 39 191,-7 59 0,5-94 65,-1-1 0,0 0 0,-1 0 0,-1 0 0,0 0 0,-1-1 0,-1 0 0,-11 18 0,18-31-464,-1 1 1,0-1-1,0 1 1,0-1-1,0 1 0,0-1 1,0 1-1,-1-1 1,1 0-1,0 0 1,-1 0-1,1 0 0,-1 0 1,1 0-1,-1 0 1,1 0-1,-1 0 0,0-1 1,1 1-1,-1-1 1,0 1-1,0-1 0,-2 0 1,3 0-34,-1-1 0,1 0 0,-1 0 0,1 1 0,-1-1 0,1 0 0,0-1 0,0 1 0,0 0 0,-1 0 0,1 0 0,0-1 0,0 1 0,1-1 0,-1 1 0,0 0 0,0-1 0,1 1 0,-1-1 0,1 0 0,-1 1 0,1-1 0,0 0 0,-1-2 0,-3-15-49,1 0 0,0 0 0,1 0 0,2 0 0,1-27 0,-1 40 0,1 0 0,0 0 0,0 1 0,1-1 0,-1 0 0,1 1 0,1-1 0,-1 1 0,1 0 0,0-1 0,0 1 0,0 1 0,1-1 0,0 0 0,0 1 0,0 0 0,0 0 0,0 0 0,1 0 0,0 1 0,8-5 0,10-2-999,1 0 0,28-6 0,-14 4-2079,18-7-5325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415"/>
    </inkml:context>
    <inkml:brush xml:id="br0">
      <inkml:brushProperty name="width" value="0.025" units="cm"/>
      <inkml:brushProperty name="height" value="0.025" units="cm"/>
    </inkml:brush>
  </inkml:definitions>
  <inkml:trace contextRef="#ctx0" brushRef="#br0">105 0 16816,'0'0'10420,"-10"5"-9864,2 0-479,-1-1 1,1 1 0,0 1 0,0 0 0,-10 10 0,14-13-47,1 0 0,0 1 0,0 0 1,0-1-1,1 1 0,-1 0 0,1 1 1,0-1-1,0 0 0,0 1 0,1-1 1,-1 1-1,1-1 0,0 1 0,1 0 1,-1 6-1,1-11-25,0 1 1,0 0 0,0-1-1,0 1 1,0 0-1,1-1 1,-1 1 0,0 0-1,0-1 1,1 1-1,-1 0 1,0-1-1,1 1 1,-1-1 0,1 1-1,-1-1 1,0 1-1,1-1 1,-1 1 0,1-1-1,0 1 1,-1-1-1,1 0 1,-1 1-1,1-1 1,0 0 0,-1 0-1,1 1 1,0-1-1,29 2 430,26-15 314,-39 4-652,-1 0 0,-1-1 1,27-21-1,20-14 69,-59 98-674,-3-52 507,0 0 0,0 0-1,0 0 1,0 0 0,0 0 0,0 0 0,0 0 0,0 0-1,0 0 1,1 0 0,-1 0 0,0 0 0,1 0 0,-1 0 0,1 0-1,-1-1 1,1 1 0,-1 0 0,1 0 0,-1 0 0,1-1-1,0 1 1,0 0 0,1 1 0,24 0 180,-17-3-100,6-1 17,0 0-1,1-1 1,-1-1-1,-1 0 1,19-8-1,-19 6-218,1 0 0,-1 2-1,1 0 1,1 1 0,20-2-1,-34 5 98,-1 0 0,0 1 0,0-1 0,0 1 0,0-1 0,0 1 0,0 0 0,-1-1 0,1 1 0,0 0 0,0 0 0,0 0 0,-1 0 0,1-1 0,0 1 0,-1 0 0,1 0 0,-1 0 0,1 0 0,-1 1 0,1-1 0,-1 0 0,0 0 0,0 0 0,1 0 0,-1 0 0,0 0 0,0 0 0,0 1 0,0-1 0,-1 2 0,1 51 186,-1-38-18,1-16-125,0 1 0,0-1-1,0 1 1,0-1 0,0 0 0,0 1 0,1-1 0,-1 0 0,0 1-1,0-1 1,0 0 0,0 1 0,1-1 0,-1 0 0,0 1-1,0-1 1,1 0 0,-1 1 0,0-1 0,0 0 0,1 0 0,-1 1-1,0-1 1,1 0 0,-1 0 0,0 0 0,1 1 0,-1-1 0,0 0-1,1 0 1,-1 0 0,1 0 0,-1 0 0,0 0 0,1 0-1,-1 0 1,0 0 0,2 0 0,21-5 471,21-15 61,6-11-375,-38 23-610,0 0-1,0 0 1,1 2 0,-1-1-1,2 2 1,26-9 0,-39 14 319,0 0-1,-1 1 1,1-1 0,-1 0 0,1 0 0,0 0-1,-1 1 1,1-1 0,-1 0 0,1 1 0,-1-1 0,1 1-1,-1-1 1,1 0 0,-1 1 0,0-1 0,1 1-1,-1-1 1,0 1 0,1-1 0,-1 1 0,0 0-1,1-1 1,-1 1 0,0-1 0,0 1 0,0-1 0,0 1-1,0 0 1,0-1 0,1 1 0,-1 0 0,-1-1-1,1 1 1,0-1 0,0 1 0,0 0 0,0-1-1,0 1 1,0-1 0,-1 2 0,-6 38-3809,5-29-627,1 0-2297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842"/>
    </inkml:context>
    <inkml:brush xml:id="br0">
      <inkml:brushProperty name="width" value="0.025" units="cm"/>
      <inkml:brushProperty name="height" value="0.025" units="cm"/>
    </inkml:brush>
  </inkml:definitions>
  <inkml:trace contextRef="#ctx0" brushRef="#br0">23 1 11723,'0'0'19250,"-14"72"-18257,8-45-288,3-2-609,3-5-96,0-4-288,3-9-1442,8-6-1025,-2-1-1633,-3-10-2082,-2-12-6983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169"/>
    </inkml:context>
    <inkml:brush xml:id="br0">
      <inkml:brushProperty name="width" value="0.025" units="cm"/>
      <inkml:brushProperty name="height" value="0.025" units="cm"/>
    </inkml:brush>
  </inkml:definitions>
  <inkml:trace contextRef="#ctx0" brushRef="#br0">0 0 13196,'0'0'4997,"12"54"-8040,4-45-4196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543"/>
    </inkml:context>
    <inkml:brush xml:id="br0">
      <inkml:brushProperty name="width" value="0.025" units="cm"/>
      <inkml:brushProperty name="height" value="0.025" units="cm"/>
    </inkml:brush>
  </inkml:definitions>
  <inkml:trace contextRef="#ctx0" brushRef="#br0">99 1 19058,'0'0'6598,"-10"6"-4003,-75 39 629,84-44-3230,1-1 1,0 0-1,0 0 0,0 0 1,0 0-1,0 0 0,0 0 0,-1 0 1,1 0-1,0 0 0,0 0 1,0 0-1,0 0 0,0 0 0,0 1 1,-1-1-1,1 0 0,0 0 0,0 0 1,0 0-1,0 0 0,0 0 1,0 1-1,0-1 0,0 0 0,0 0 1,0 0-1,0 0 0,0 0 1,0 1-1,0-1 0,0 0 0,0 0 1,0 0-1,0 0 0,0 0 1,0 1-1,0-1 0,0 0 0,0 0 1,0 0-1,0 0 0,0 0 1,0 0-1,0 1 0,0-1 0,0 0 1,1 0-1,-1 0 0,0 0 1,0 0-1,0 0 0,0 0 0,0 1 1,0-1-1,0 0 0,1 0 1,-1 0-1,0 0 0,16 5-728,38 4-1157,-25-5 903,-14-2 508,0 2-1,0-1 1,0 2 0,0 0-1,-1 1 1,1 0-1,22 15 1,-36-20 536,0 0 0,0 0 0,0-1 0,0 1 0,0 0 0,0 0 1,0 0-1,0 0 0,0 0 0,-1 0 0,1 0 0,0 0 0,-1 0 0,1 1 0,-1-1 1,1 0-1,-1 0 0,1 0 0,-1 1 0,0-1 0,0 0 0,0 1 0,0-1 1,0 0-1,0 0 0,0 3 0,-1-2 166,0 0 1,0-1-1,0 1 1,-1 0-1,1 0 1,0 0-1,-1-1 1,1 1-1,-1-1 1,0 1-1,1-1 1,-1 0-1,-4 3 0,-5 2 894,-1-1-1,0 0 1,-24 7-1,22-8-1560,1-1 0,0-1-1,-1 0 1,-16 0 0,28-2 312,0 0 0,0 0 1,0 0-1,0 0 0,0 0 0,0 0 1,0 0-1,0 0 0,0-1 0,0 1 1,0-1-1,1 0 0,-1 1 0,0-1 1,0 0-1,0 0 0,1 0 0,-1 0 0,1 0 1,-1-1-1,1 1 0,-1 0 0,1-1 1,-1 1-1,1-1 0,0 0 0,0 1 1,0-1-1,0 0 0,0 1 0,0-1 1,1 0-1,-1 0 0,1 0 0,-1 0 1,1 0-1,-1-3 0,3-6-6604,8 0-2381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902"/>
    </inkml:context>
    <inkml:brush xml:id="br0">
      <inkml:brushProperty name="width" value="0.025" units="cm"/>
      <inkml:brushProperty name="height" value="0.025" units="cm"/>
    </inkml:brush>
  </inkml:definitions>
  <inkml:trace contextRef="#ctx0" brushRef="#br0">122 1 20724,'0'0'6758,"2"77"-4292,-2-36-768,0 3-577,0 3-1121,0 0 0,7-1 0,3-4 0,4-3 0,-2-6-480,1-8-1891,-5-7-864,-6-9 385</inkml:trace>
  <inkml:trace contextRef="#ctx0" brushRef="#br0" timeOffset="1">0 228 15439,'0'0'8071,"57"-36"-6758,-17 36-352,5 0-544,3 0-321,3 1-737,1 0-3619,2-1-8360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5.886"/>
    </inkml:context>
    <inkml:brush xml:id="br0">
      <inkml:brushProperty name="width" value="0.025" units="cm"/>
      <inkml:brushProperty name="height" value="0.025" units="cm"/>
    </inkml:brush>
  </inkml:definitions>
  <inkml:trace contextRef="#ctx0" brushRef="#br0">116 0 6374,'0'0'22774,"-8"0"-22684,2 1-84,0-1 0,1 1-1,-1 0 1,0 0 0,1 1-1,-1 0 1,1 0 0,0 0-1,0 1 1,-6 3 0,8-4-6,0-1 0,0 1 0,0 0 0,1 1 0,-1-1 0,1 0 0,-1 1 0,1 0 0,0-1 0,0 1 0,0 0 1,0 0-1,1 0 0,-1 0 0,1 0 0,0 1 0,0-1 0,0 0 0,0 0 0,1 1 0,-1 6 0,1-9 0,0 0 0,1 1-1,-1-1 1,1 0 0,0 0-1,-1 1 1,1-1-1,0 0 1,0 0 0,-1 0-1,1 0 1,0 0 0,0 0-1,0 0 1,1 0-1,-1 0 1,0-1 0,0 1-1,0 0 1,0-1 0,1 1-1,-1-1 1,0 1-1,1-1 1,2 1 0,44 10 35,-33-9-23,0 1-79,0 1 0,0 1 0,0 0 0,-1 0-1,26 15 1,-37-18 59,-1-1-1,1 1 0,-1-1 1,0 1-1,1 0 0,-1 0 0,0 0 1,0 0-1,0 0 0,0 1 1,0-1-1,-1 1 0,1-1 0,-1 1 1,1-1-1,-1 1 0,0 0 1,0 0-1,0-1 0,-1 1 1,1 0-1,-1 0 0,0 0 0,1 0 1,-1 0-1,0 0 0,-1 0 1,1 0-1,0 0 0,-1 0 0,0 0 1,0-1-1,0 1 0,0 0 1,0 0-1,0-1 0,-1 1 0,-2 4 1,1-3 156,0 0-1,0 0 1,-1-1 0,0 1 0,1-1-1,-1 1 1,0-1 0,0-1 0,-1 1 0,1 0-1,-1-1 1,1 0 0,-1 0 0,-7 2-1,4-2 98,-1 0-1,0 0 0,0-1 0,0 0 0,0 0 0,0-1 0,-11-1 0,18 1-284,1 0 0,0 0 1,0-1-1,0 1 0,0 0 0,-1 0 1,1-1-1,0 1 0,0-1 0,0 1 0,0-1 1,0 1-1,0-1 0,0 0 0,0 0 1,0 1-1,0-1 0,0 0 0,1 0 0,-1 0 1,0 0-1,0 0 0,1 0 0,-1 0 1,1 0-1,-2-2 0,2 0-183,0 0 0,-1 1 0,1-1-1,0 0 1,0 0 0,0 0 0,1 1 0,-1-1 0,1 0 0,0 0 0,0-2-1,4-9-1500,1 1-1,0 1 1,11-18-1,11-14-5370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6.858"/>
    </inkml:context>
    <inkml:brush xml:id="br0">
      <inkml:brushProperty name="width" value="0.025" units="cm"/>
      <inkml:brushProperty name="height" value="0.025" units="cm"/>
    </inkml:brush>
  </inkml:definitions>
  <inkml:trace contextRef="#ctx0" brushRef="#br0">65 33 15022,'0'0'4799,"-3"8"-2151,-11 36 556,-11 72 1,15-49-1728,-2 124 1,18-196-586,3-9-871,-2-12-94,-2 0 0,0 0 0,-1 0 0,-2-1 0,-2-50 0,1 81 10,0-1-1,0 1 1,-1-1 0,2 1 0,-1-1-1,0 0 1,1 0 0,0 0 0,-1 0-1,1 0 1,0 0 0,1 0 0,-1 0-1,1-1 1,4 5 0,-3-3 66,1 0-1,-1 0 1,1-1 0,1 0-1,-1 0 1,0 0 0,1 0 0,7 2-1,-8-4 10,0 0-1,0 0 0,0-1 1,0 1-1,0-1 0,0-1 1,1 1-1,-1-1 0,0 0 1,0 0-1,0 0 0,-1-1 1,1 1-1,0-1 0,0 0 1,-1-1-1,1 1 0,-1-1 1,0 0-1,0 0 1,0 0-1,0-1 0,0 1 1,-1-1-1,0 0 0,1 0 1,-2 0-1,1-1 0,0 1 1,-1-1-1,0 1 0,0-1 1,0 0-1,0 0 0,-1 0 1,0 0-1,0 0 0,0 0 1,-1-5-1,0 9-12,0 1 0,0-1 1,0 1-1,0-1 0,0 1 0,0 0 0,0-1 1,0 1-1,0-1 0,0 1 0,-1-1 1,1 1-1,0-1 0,0 1 0,-1 0 0,1-1 1,0 1-1,-1 0 0,1-1 0,0 1 0,-1 0 1,1-1-1,0 1 0,-1 0 0,1 0 0,-1-1 1,1 1-1,0 0 0,-1 0 0,1 0 0,-1 0 1,1-1-1,-1 1 0,1 0 0,-1 0 0,1 0 1,-1 0-1,1 0 0,-1 0 0,1 0 0,-1 0 1,1 0-1,0 1 0,-1-1 0,1 0 0,-1 0 1,1 0-1,-1 1 0,1-1 0,0 0 0,-1 0 1,1 1-1,-1-1 0,1 0 0,0 1 0,-1-1 1,-24 19-62,18-9 115,0 0-1,1 0 0,1 0 0,-1 1 1,-6 21-1,9-26-20,1 0 0,1 1 0,-1 0 0,1-1 1,0 1-1,1 0 0,0 0 0,0-1 0,0 1 0,1 0 0,2 12 1,-2-18-26,0 1 1,0-1 0,-1 0 0,1 1 0,0-1 0,0 0 0,1 1 0,-1-1-1,0 0 1,0 0 0,1 0 0,-1 0 0,0 0 0,1 0 0,-1-1 0,1 1-1,-1 0 1,1-1 0,-1 1 0,1-1 0,-1 0 0,1 1 0,0-1 0,-1 0-1,1 0 1,0 0 0,-1 0 0,1 0 0,2-1 0,2 1 12,-1-1 1,1 0-1,-1 0 1,0-1-1,0 1 1,0-1-1,10-5 1,-1-3-21,-1-1 0,0 0 0,-1 0 0,0-1 0,-1-1 0,0 0 0,-1 0 0,-1-1 0,0-1 0,0 1 0,6-19 0,4-11 0,-2-1 0,18-77 0,-33 105 0,-10 39 0,-13 44 0,-6 64 0,25-114 0,0 1 0,1-1 0,1 1 0,0-1 0,1 1 0,4 16 0,-4-30 0,-1 0 0,1 0 0,0-1 0,0 1 0,1-1 0,-1 1 0,0-1 0,1 1 0,0-1 0,-1 0 0,1 0 0,0 0 0,0 0 0,0 0 0,0 0 0,1 0 0,-1-1 0,0 1 0,1-1 0,4 3 0,-5-4 0,-1 0 0,1 1 0,-1-1 0,1 0 0,-1 0 0,1 0 0,-1 0 0,1 0 0,-1 0 0,1-1 0,-1 1 0,1 0 0,-1-1 0,0 1 0,1-1 0,-1 0 0,1 1 0,-1-1 0,0 0 0,0 0 0,1 0 0,-1 0 0,0 0 0,0 0 0,0 0 0,0 0 0,0 0 0,0-1 0,-1 1 0,1 0 0,0 0 0,-1-1 0,1 1 0,0-1 0,-1 1 0,0-1 0,1 1 0,-1-1 0,0-1 0,13-74 0,-13 72 0,1-1 0,-1 1 0,0 0 0,-1-1 0,1 1 0,-1 0 0,0-1 0,0 1 0,0 0 0,-1 0 0,0 0 0,-3-6 0,5 10 0,-1 1 0,1-1 0,-1 0 0,1 0 0,-1 0 0,1 1 0,-1-1 0,0 0 0,1 1 0,-1-1 0,0 0 0,0 1 0,0-1 0,1 1 0,-1-1 0,0 1 0,0 0 0,0-1 0,0 1 0,0 0 0,0 0 0,0-1 0,0 1 0,0 0 0,0 0 0,0 0 0,0 0 0,0 0 0,0 0 0,0 1 0,0-1 0,1 0 0,-1 0 0,0 1 0,0-1 0,0 1 0,0-1 0,0 0 0,0 1 0,-1 1 0,1-1 0,-1 1 0,0 0 0,1 0 0,-1 0 0,1 0 0,0 0 0,-1 0 0,1 0 0,0 1 0,1-1 0,-1 0 0,0 1 0,0-1 0,1 0 0,-1 4 0,1-4 0,0 0 0,-1 0 0,1 0 0,0 0 0,0 0 0,1 0 0,-1 0 0,0 0 0,1 0 0,-1 0 0,1 0 0,0 0 0,-1 0 0,1 0 0,0 0 0,0 0 0,0 0 0,1 0 0,-1-1 0,0 1 0,1-1 0,-1 1 0,1-1 0,-1 1 0,1-1 0,0 0 0,-1 0 0,1 0 0,0 0 0,0 0 0,0 0 0,0 0 0,0 0 0,0-1 0,0 1 0,0-1 0,0 0 0,0 0 0,0 0 0,0 0 0,1 0 0,-1 0 0,0 0 0,2-1 0,3 0 0,-1 0 0,1 0 0,-1 0 0,0-1 0,1 0 0,-1-1 0,0 1 0,0-1 0,0 0 0,-1-1 0,1 1 0,-1-1 0,8-7 0,-4 0 0,-1 0 0,0 0 0,13-24 0,-26 95 0,5-57 0,-4 15 0,1 0 0,0 0 0,2 0 0,0 1 0,1-1 0,3 20 0,-3-37-23,0 0 0,1 0 0,-1 0 0,0 0 1,0 0-1,1 0 0,-1 0 0,1 0 0,-1 0 0,1 0 0,-1 0 0,1 0 0,0 0 0,-1-1 1,1 1-1,0 0 0,-1 0 0,1-1 0,0 1 0,0-1 0,0 1 0,0 0 0,0-1 1,0 0-1,0 1 0,0-1 0,0 1 0,0-1 0,0 0 0,0 0 0,0 0 0,0 0 0,0 0 1,0 0-1,0 0 0,0 0 0,0 0 0,0 0 0,0 0 0,0-1 0,0 1 0,0 0 0,0-1 1,1 0-1,1 0-238,0 0 0,0-1 0,-1 1 0,1-1 0,0 0 0,-1 0 1,0 0-1,1 0 0,-1 0 0,0-1 0,0 1 0,0-1 0,-1 1 1,3-4-1,5-22-7042,-2-5-2936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201"/>
    </inkml:context>
    <inkml:brush xml:id="br0">
      <inkml:brushProperty name="width" value="0.025" units="cm"/>
      <inkml:brushProperty name="height" value="0.025" units="cm"/>
    </inkml:brush>
  </inkml:definitions>
  <inkml:trace contextRef="#ctx0" brushRef="#br0">0 1 12460,'0'0'16175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541"/>
    </inkml:context>
    <inkml:brush xml:id="br0">
      <inkml:brushProperty name="width" value="0.025" units="cm"/>
      <inkml:brushProperty name="height" value="0.025" units="cm"/>
    </inkml:brush>
  </inkml:definitions>
  <inkml:trace contextRef="#ctx0" brushRef="#br0">60 0 16432,'0'0'12924,"-5"9"-11931,2-6-1001,0 1 1,1 0-1,0-1 1,0 1 0,0 0-1,0 0 1,0 0-1,1 0 1,0 0-1,0 1 1,0-1-1,0 0 1,1 0 0,0 1-1,0-1 1,0 0-1,0 1 1,1-1-1,-1 0 1,1 1 0,0-1-1,1 0 1,-1 0-1,1 0 1,-1 0-1,1 0 1,3 4 0,12 15-210,-2 1 0,0 1 0,19 46 0,-29-58 345,-1 0-1,0 0 0,0 1 0,-2 0 1,0 0-1,0 0 0,-1 0 1,-1 0-1,-3 25 0,3-38-98,0 0 1,0 1-1,0-1 0,0 1 0,0-1 0,0 1 1,0-1-1,-1 1 0,1-1 0,0 0 0,-1 1 0,0-1 1,1 0-1,-1 1 0,0-1 0,1 0 0,-1 0 1,0 0-1,0 0 0,0 0 0,0 0 0,0 0 1,0 0-1,-1 0 0,1 0 0,0 0 0,0-1 0,-1 1 1,1 0-1,0-1 0,-1 1 0,1-1 0,0 0 1,-1 1-1,1-1 0,-1 0 0,1 0 0,-1 0 1,1 0-1,0 0 0,-1 0 0,1 0 0,-1 0 0,1-1 1,-3 0-1,-1-1 44,1 0 0,-1 0 0,1-1 1,0 0-1,-1 1 0,1-1 0,0-1 0,1 1 0,-1-1 1,1 1-1,-6-9 0,2 2-73,1 0 0,0 0 0,0-1 0,1 0 0,1 0 0,0 0 0,1-1 0,0 1 0,0-1 0,-1-19 0,5 29-2,-1 0 0,0 0 0,0 0 0,1 1 0,0-1 0,-1 0 0,1 0 0,0 1-1,-1-1 1,1 0 0,0 1 0,0-1 0,1 1 0,-1-1 0,0 1 0,0 0 0,1 0 0,-1-1 0,1 1 0,-1 0 0,1 0 0,-1 0 0,4-1 0,47-17-880,-23 10-541,13-11-5496,7-5-6005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8.197"/>
    </inkml:context>
    <inkml:brush xml:id="br0">
      <inkml:brushProperty name="width" value="0.025" units="cm"/>
      <inkml:brushProperty name="height" value="0.025" units="cm"/>
    </inkml:brush>
  </inkml:definitions>
  <inkml:trace contextRef="#ctx0" brushRef="#br0">109 256 12364,'0'0'17237,"-11"-2"-16724,8 1-506,0 0 0,0 0 0,0 1 0,0-1 0,1 1 0,-1 0 0,0 0 0,0 0 0,0 0 0,0 1-1,0-1 1,0 1 0,0-1 0,0 1 0,0 0 0,1 0 0,-1 1 0,0-1 0,1 0 0,-1 1 0,1 0 0,-1-1 0,1 1 0,0 0 0,0 0 0,-1 0 0,2 1 0,-1-1 0,0 0 0,0 1 0,1-1 0,-1 1 0,1 0 0,0 0 0,-1 3 0,0-2-10,0 0 1,1 0-1,0 0 1,0 0-1,0 0 1,0 1-1,1-1 1,0 0-1,0 0 1,0 0-1,0 0 1,1 1 0,-1-1-1,1 0 1,2 7-1,-2-9 3,0-1 0,-1 0 1,1 0-1,0 1 0,0-1 0,0 0 0,0 0 0,0 0 0,0 0 0,0 0 1,1 0-1,-1 0 0,0-1 0,0 1 0,1 0 0,-1-1 0,0 1 1,3 0-1,-1-1 6,0 1 1,0-1-1,0 0 1,0 0-1,0 0 1,0-1 0,0 1-1,0-1 1,0 1-1,0-1 1,0 0-1,3-2 1,4-2 26,0 0-1,0-1 1,-1-1 0,0 0 0,0 0 0,0 0 0,-1-1 0,0-1-1,11-14 1,1-4 45,-1-2-1,15-29 0,-24 40 175,-1 0 0,-1-1-1,-1 0 1,0 0 0,-1-1-1,5-37 1,-11 42-220,-4 14-24,-2 8-16,-7 19 8,2 1 0,0 1 0,2-1 0,1 2 0,2-1 0,-4 33 0,7-47 0,0 0 0,1 0 0,1 0 0,1 0 0,0-1 0,3 26 0,-3-38 0,1 0 0,-1 0 0,0 0 0,1 1 0,0-1 0,-1 0 0,1 0 0,-1 0 0,1 0 0,0 0 0,0 0 0,0 0 0,0 0 0,0 0 0,0-1 0,0 1 0,0 0 0,0 0 0,0-1 0,0 1 0,0-1 0,0 1 0,0-1 0,1 1 0,-1-1 0,0 0 0,0 0 0,1 0 0,-1 1 0,0-1 0,0 0 0,1 0 0,-1-1 0,0 1 0,1 0 0,-1 0 0,2-1 0,2 0 0,-1-1 0,1 1 0,-1-1 0,0 0 0,1 0 0,-1 0 0,0-1 0,7-5 0,8-12 0,-1-1 0,0 0 0,-2-1 0,-1-1 0,22-43 0,-38 100 0,-15 28 32,10-46-60,2 0 0,0 0 0,0 0 0,2 1 1,0-1-1,0 1 0,2 0 0,2 22 0,-2-39-64,0 1 0,0-1 1,0 1-1,0-1 0,1 1 0,-1-1 0,0 1 0,0-1 0,1 1 1,-1-1-1,0 1 0,0-1 0,1 0 0,-1 1 0,1-1 1,-1 1-1,0-1 0,1 0 0,-1 1 0,1-1 0,-1 0 0,1 0 1,-1 1-1,1-1 0,-1 0 0,1 0 0,-1 0 0,1 0 0,-1 0 1,1 0-1,-1 0 0,1 0 0,-1 0 0,1 0 0,0 0 1,-1 0-1,1 0 0,-1 0 0,2-1 0,18-9-5048,-1-14-1970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9.553"/>
    </inkml:context>
    <inkml:brush xml:id="br0">
      <inkml:brushProperty name="width" value="0.025" units="cm"/>
      <inkml:brushProperty name="height" value="0.025" units="cm"/>
    </inkml:brush>
  </inkml:definitions>
  <inkml:trace contextRef="#ctx0" brushRef="#br0">50 54 8616,'0'0'13480,"-4"10"-11206,-5 15-1459,1 1 0,1 1 0,1-1 0,2 1 0,-3 49 0,8 154 1284,1-155-1908,-2-53-161,-1-14 40,1 1 1,0 0-1,1-1 0,0 1 0,0-1 1,0 1-1,5 13 0,0-73-502,-7 28 311,-2 0 0,-5-24-1,5 31-47,0 0 0,1-1 1,0 1-1,1-1 0,3-32 0,-1 46 157,0 1 0,0-1 0,0 0 1,1 1-1,-1-1 0,1 1 0,-1-1 1,1 1-1,0 0 0,0 0 0,0 0 0,0 0 1,0 0-1,0 0 0,3-1 0,44-26-49,-26 17-20,-10 4 105,0-1 0,0 0 0,-1 0 0,-1-1 0,0-1 1,0 0-1,-1-1 0,0 0 0,-1 0 0,-1-1 0,0 0 0,0 0 1,-2-1-1,1 0 0,-2-1 0,0 1 0,-1-1 0,0 0 0,-1 0 0,-1 0 1,0 0-1,-1-28 0,-1 43-25,0 0 0,1 0 0,-1-1 0,0 1 0,0 0 0,0 0 0,0 0 1,0-1-1,0 1 0,0 0 0,0 0 0,0-1 0,0 1 0,0 0 0,0 0 0,0 0 0,0-1 0,0 1 0,0 0 0,0 0 0,0-1 1,0 1-1,0 0 0,0 0 0,0 0 0,0-1 0,-1 1 0,1 0 0,0 0 0,0 0 0,0 0 0,0-1 0,0 1 0,-1 0 1,1 0-1,0 0 0,0 0 0,0 0 0,-1-1 0,1 1 0,0 0 0,0 0 0,0 0 0,-1 0 0,1 0 0,0 0 0,0 0 0,-1 0 1,1 0-1,0 0 0,0 0 0,-11 12-121,-7 23 46,0 24 482,3 1 0,2 1-1,2 0 1,4 1 0,0 99 0,7-159-403,4 36 20,-4-36-23,0-1 0,0 0 0,0 1-1,1-1 1,-1 0 0,1 0 0,-1 1 0,1-1-1,-1 0 1,1 0 0,0 0 0,-1 0 0,1 0-1,0 0 1,0 0 0,0 0 0,0 0-1,0 0 1,0 0 0,0-1 0,0 1 0,0 0-1,0-1 1,3 2 0,-4-2 0,1 0 0,-1 0 0,1-1 0,-1 1 0,1 0 0,-1 0 0,1-1 0,-1 1 0,0 0 0,1-1 0,-1 1 0,1 0 0,-1-1 0,0 1 0,1 0 0,-1-1 0,0 1 0,0-1 0,1 1 0,-1-1 0,0 1 0,0-1 0,1 1 0,-1-1 0,0 1 0,0-1 0,0 1 0,0-1 0,0 1 0,0-1 0,0 1 0,0-1 0,0 1 0,0-1 0,0-26 0,0 21 0,-9-194 0,12 201-12,1-1-1,-1 1 1,0-1 0,0 1-1,0 0 1,1 0-1,-1 0 1,5 3 0,-5-2 0,4 0 16,1 0-1,-1 0 0,1 0 1,-1-1-1,1 0 0,0 0 1,-1-1-1,1 0 1,0 0-1,-1-1 0,1 0 1,-1 0-1,1-1 0,-1 0 1,1-1-1,10-4 1,-14 5-2,1-1 1,0 0-1,-1 0 1,0 0 0,0-1-1,0 0 1,0 1 0,0-1-1,-1 0 1,1-1-1,-1 1 1,-1-1 0,1 1-1,0-1 1,-1 0-1,0 0 1,0 0 0,-1 0-1,1 0 1,-1-1 0,0 1-1,0 0 1,-1-1-1,0-6 1,0 11-3,0 1 0,1-1 0,-1 1 0,0-1 0,0 1 0,0-1 0,0 0 0,0 1 0,0-1 0,0 1 0,0-1 0,-1 1 0,1-1 0,0 1 0,0-1 0,0 1 0,0-1 0,-1 1 0,1-1 0,0 1 0,-1-1 0,1 1 0,0-1 0,-1 1 0,1 0 0,0-1 0,-1 1 0,1 0 0,-1-1 0,1 1 0,-1 0 0,1-1 0,-1 1 0,1 0 0,-1 0 0,1 0 0,-1-1 0,1 1 0,-1 0 0,1 0 0,-1 0 0,1 0 0,-1 0 0,0 0 0,1 0 0,-1 0 0,1 0 0,-1 0 0,1 1 0,-1-1 0,1 0 0,-1 0 0,1 0 0,-1 1 0,1-1 0,-1 0 0,1 1 0,-1-1 0,1 0 0,0 1 0,-1-1 0,1 0 0,-1 2 0,-27 24 0,23-20 0,0 1 0,1 0 0,0 0 0,0 0 0,1 0 0,0 1 0,0-1 0,1 1 0,0-1 0,0 1 0,-1 15 0,4-22 0,-1 0 0,1 0 0,0 0 0,0 0 0,0-1 0,0 1 0,0 0 0,0-1 0,0 1 0,0-1 0,0 1 0,1-1 0,-1 0 0,0 1 0,0-1 0,0 0 0,0 0 0,1 0 0,-1 0 0,0 0 0,0 0 0,0 0 0,1 0 0,1-1 0,35-3 0,8-7 0,-33 7 0,-1 1 0,1 0 0,0 1 0,0 0 0,0 1 0,0 1 0,17 1 0,-28-1 0,0 1 0,0-1 0,-1 1 0,1 0 0,0 0 0,0 0 0,-1 0 0,1 0 0,0 0 0,-1 0 0,1 1 0,-1-1 0,0 0 0,1 1 0,-1-1 0,0 1 0,0 0 0,0-1 0,0 1 0,0 0 0,1 2 0,0-1 0,-2-16 0,0-4 0,0 4 0,-1 7 0,1-1 0,0 1 0,1-1 0,-1 1 0,1 0 0,0 0 0,4-11 0,-5 16 0,0 1 0,1 0 0,-1-1 0,1 1 0,-1 0 0,0-1 0,1 1 0,-1 0 0,1 0 0,-1-1 0,1 1 0,-1 0 0,1 0 0,-1 0 0,1 0 0,-1-1 0,1 1 0,-1 0 0,1 0 0,-1 0 0,1 0 0,-1 0 0,1 0 0,-1 1 0,1-1 0,-1 0 0,1 0 0,-1 0 0,1 0 0,-1 1 0,1-1 0,-1 0 0,0 0 0,1 1 0,22 12 0,-12-7 0,-4-3 0,-1-1 0,1 0 0,0-1 0,0 0 0,0 0 0,0 0 0,0-1 0,11 0 0,-16 0 0,1-1 0,0 1 0,-1 0 0,1-1 0,-1 0 0,1 1 0,-1-1 0,1 0 0,-1 0 0,0-1 0,1 1 0,-1 0 0,0-1 0,0 1 0,0-1 0,0 0 0,0 0 0,0 0 0,-1 0 0,1 0 0,0 0 0,-1 0 0,0 0 0,1-1 0,0-2 0,-20 20 0,13-7 0,0 0 0,1 0 0,0 0 0,0 1 0,1 0 0,0-1 0,0 1 0,1 0 0,0 0 0,-1 17 0,4-25 0,-1 0 0,0 0 0,1 0 0,-1 0 0,1 1 0,-1-1 0,1 0 0,0 0 0,-1 0 0,1-1 0,0 1 0,0 0 0,0 0 0,-1 0 0,1 0 0,0-1 0,0 1 0,0 0 0,0-1 0,0 1 0,0-1 0,1 1 0,-1-1 0,0 0 0,0 1 0,0-1 0,0 0 0,1 0 0,-1 0 0,0 0 0,0 0 0,0 0 0,0 0 0,1 0 0,-1 0 0,0-1 0,0 1 0,2-1 0,5 0 0,0-1 0,0 0 0,-1 0 0,14-5 0,56-40 0,-60 35 0,1 1 0,0 1 0,34-15 0,-51 25 0,0-1 0,-1 1 0,1 0 0,0 0 0,0-1 0,-1 1 0,1 0 0,0 0 0,-1 0 0,1 0 0,0 0 0,0 0 0,-1 0 0,1 0 0,0 0 0,-1 1 0,1-1 0,0 0 0,-1 0 0,1 1 0,0-1 0,-1 0 0,1 1 0,0-1 0,-1 0 0,1 1 0,-1-1 0,1 1 0,-1-1 0,1 1 0,-1-1 0,1 1 0,-1 0 0,1-1 0,-1 1 0,0-1 0,1 1 0,-1 0 0,0-1 0,0 1 0,0 0 0,1 0 0,-1-1 0,0 1 0,0 0 0,0-1 0,0 1 0,0 1 0,-4 48 0,2-26 0,12-17-937,-3-5-2840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976"/>
    </inkml:context>
    <inkml:brush xml:id="br0">
      <inkml:brushProperty name="width" value="0.025" units="cm"/>
      <inkml:brushProperty name="height" value="0.025" units="cm"/>
    </inkml:brush>
  </inkml:definitions>
  <inkml:trace contextRef="#ctx0" brushRef="#br0">155 246 13229,'-9'2'4665,"-2"1"-3874,-1 1 0,0 0 0,1 0 0,0 1 0,-19 11 0,26-14-648,0 1-1,0-1 0,1 1 1,-1 0-1,0 0 0,1 0 1,0 0-1,-1 0 0,1 1 1,1 0-1,-1-1 0,1 1 1,-1 0-1,1 1 1,0-1-1,0 0 0,1 0 1,-1 1-1,1-1 0,-1 9 1,2-12-124,0-1 0,0 1 0,0-1 0,0 1 0,0 0 0,1-1 0,-1 1 0,0-1 0,0 1 0,1-1 0,-1 1 0,0-1 0,1 1 0,-1-1 0,0 0 0,1 1 0,-1-1 0,0 1 0,1-1 0,-1 0 0,1 1 0,-1-1 0,1 0 0,-1 0 0,1 1 0,-1-1 0,1 0 0,-1 0 0,2 0 0,24 2 925,22-12 184,-36 4-1092,-1-1 0,1 0 0,-1-1 0,-1 0 0,1-1 0,-1 0-1,-1 0 1,0-1 0,0 0 0,10-16 0,-23 32-90,1 1 0,0 1 0,1-1 0,-1 0 1,1 1-1,1-1 0,0 1 0,0-1 0,0 13 0,1-19 66,1 0 0,-1-1 1,1 1-1,0 0 0,-1-1 1,1 1-1,-1-1 0,1 1 0,0-1 1,-1 0-1,1 1 0,0-1 0,0 1 1,-1-1-1,1 0 0,0 0 0,0 0 1,-1 1-1,1-1 0,0 0 0,0 0 1,0 0-1,-1 0 0,3 0 0,24-1 285,-23 0-206,12-1 15,0-2 0,0 0 0,0 0 0,0-2 0,-1 0 0,0 0 0,0-2 0,-1 1 0,14-11-1,8-7 0,-2-1-1,39-39 0,-64 57-60,55-60 168,-59 63-194,0-1-1,-1 0 1,0 0-1,-1-1 1,1 1-1,-1-1 1,0 1-1,-1-1 0,1 0 1,1-10-1,-4 16-16,0 1-1,0-1 1,0 0 0,0 1-1,0-1 1,-1 1-1,1-1 1,0 0-1,0 1 1,0-1-1,-1 0 1,1 1 0,0-1-1,-1 1 1,1-1-1,0 1 1,-1-1-1,1 1 1,-1-1 0,1 1-1,-1-1 1,1 1-1,-1-1 1,1 1-1,-1 0 1,1-1-1,-1 1 1,0 0 0,1 0-1,-1-1 1,1 1-1,-1 0 1,0 0-1,1 0 1,-1 0 0,0 0-1,1 0 1,-1 0-1,0 0 1,1 0-1,-1 0 1,0 0-1,1 0 1,-1 0 0,0 1-1,0-1 1,-36 12-12,23-5 62,1 1 0,0 0 0,1 1 0,0 0 0,0 1 0,1 0 0,-16 19 0,21-22 36,0 0-1,1 1 0,-1 0 1,2 0-1,-1 0 1,1 0-1,0 1 0,1 0 1,0-1-1,0 1 1,1 0-1,0 1 0,-1 13 1,4-19-75,-1 0-1,1 0 1,0 0 0,0-1 0,0 1 0,1 0-1,-1-1 1,1 1 0,0-1 0,0 1-1,0-1 1,0 0 0,1 0 0,-1 0 0,1 0-1,0 0 1,0-1 0,0 1 0,0-1-1,0 0 1,1 0 0,-1 0 0,0 0-1,1 0 1,0-1 0,-1 0 0,1 0 0,7 2-1,55 8-2278,-6-12-4989,-9-9-3282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304"/>
    </inkml:context>
    <inkml:brush xml:id="br0">
      <inkml:brushProperty name="width" value="0.025" units="cm"/>
      <inkml:brushProperty name="height" value="0.025" units="cm"/>
    </inkml:brush>
  </inkml:definitions>
  <inkml:trace contextRef="#ctx0" brushRef="#br0">2 59 13389,'0'-2'436,"-1"1"1,1 0 0,0-1 0,-1 1-1,1 0 1,0 0 0,0-1 0,0 1-1,0 0 1,0-1 0,1 1 0,-1 0 0,0-1-1,1 1 1,-1 0 0,0 0 0,1 0-1,0-1 1,-1 1 0,1 0 0,0 0-1,-1 0 1,1 0 0,0 0 0,0 0-1,1-1 1,2-1-30,-1 1 1,1 0-1,-1 0 0,1 0 0,0 1 1,0-1-1,0 1 0,7-2 0,4 0 48,1 1-1,-1 1 0,28 1 1,-42 0-435,1 0 1,-1 0-1,0 0 1,1 0-1,-1 1 1,0-1-1,0 0 1,0 1-1,1-1 1,-1 1-1,0-1 1,0 1 0,0-1-1,0 1 1,0 0-1,0 0 1,0-1-1,0 1 1,0 0-1,0 0 1,0 0-1,-1 0 1,1 0-1,0 0 1,-1 0-1,1 0 1,0 1-1,-1-1 1,0 0-1,1 0 1,-1 0-1,0 1 1,1-1 0,-1 0-1,0 0 1,0 1-1,0-1 1,0 0-1,0 0 1,-1 1-1,1-1 1,0 0-1,0 0 1,-1 1-1,1-1 1,-2 1-1,0 5 113,0 0-1,-1 0 0,0 0 0,0-1 0,-1 0 0,-8 12 0,-29 26 20,29-34-142,1 2 1,1-1-1,0 1 0,0 1 1,-12 22-1,21-34-10,1-1 0,0 1 0,-1 0 0,1-1 0,0 1 0,-1 0 0,1 0 0,0-1 0,0 1 0,0 0 0,0 0 0,0 0 0,0-1 0,0 1 0,0 0 0,0 0 0,0-1 0,0 1 0,1 0 0,-1 0 0,0-1 0,0 1 0,1 0 0,-1-1 0,1 1 0,-1 0 0,0-1 0,1 1 0,-1 0 0,2 0 0,0 0 0,0 1 0,0-1 0,1 0 0,-1 0 0,0 0 0,1 0 0,-1-1 0,1 1 0,-1-1 0,4 1 0,70-1 0,-62-1 0,14-1-76,-1 0 0,1-2 0,48-13 0,-62 8-3088,-14 9 2896,0 0 1,0-1 0,0 1-1,1-1 1,-1 1-1,0-1 1,0 0 0,0 1-1,0-1 1,0 1 0,0-1-1,0 1 1,0-1 0,0 1-1,0-1 1,0 1 0,0-1-1,-1 1 1,1-1-1,0 1 1,0-1 0,0 1-1,-1-1 1,1 1 0,0-1-1,-1 1 1,1 0 0,0-1-1,-1 1 1,1-1-1,0 1 1,-1 0 0,1 0-1,-1-1 1,1 1 0,-1 0-1,1 0 1,-1-1 0,0 1-1,-16-11-6837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630"/>
    </inkml:context>
    <inkml:brush xml:id="br0">
      <inkml:brushProperty name="width" value="0.025" units="cm"/>
      <inkml:brushProperty name="height" value="0.025" units="cm"/>
    </inkml:brush>
  </inkml:definitions>
  <inkml:trace contextRef="#ctx0" brushRef="#br0">1 79 12716,'0'0'10794,"60"19"-9032,-29-15-1089,3-2-481,-3-2-160,-3 0-2178,-3 0-4164</inkml:trace>
  <inkml:trace contextRef="#ctx0" brushRef="#br0" timeOffset="1">349 1 13164,'0'0'12428,"-29"51"-9449,25-30-1025,1-3-1089,3-2-385,0 0-160,0-5-191,2-2-161,3-1-769,-1-3-641,2-1-479,9-17-20757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129"/>
    </inkml:context>
    <inkml:brush xml:id="br0">
      <inkml:brushProperty name="width" value="0.025" units="cm"/>
      <inkml:brushProperty name="height" value="0.025" units="cm"/>
    </inkml:brush>
  </inkml:definitions>
  <inkml:trace contextRef="#ctx0" brushRef="#br0">1 103 15086,'0'0'5168,"6"9"-4229,-5-6-875,1 0 1,0 0-1,0 1 0,0-2 0,1 1 0,-1 0 0,1 0 0,0-1 0,-1 1 0,1-1 0,0 0 0,0 0 0,1 0 0,-1 0 0,0-1 0,1 1 0,-1-1 0,1 0 1,-1 0-1,1 0 0,-1-1 0,1 1 0,0-1 0,-1 0 0,1 0 0,4 0 0,-3 0 93,1 0 1,0-1-1,0 0 1,0 0-1,0 0 1,-1-1-1,1 0 0,-1 0 1,1 0-1,-1-1 1,8-5-1,-10 7-73,-1-1 0,0 0 0,1 0 0,-1 0 0,0 0 0,0 0 0,-1-1 0,1 1 0,0-1 0,-1 1 0,1-1 0,-1 1 0,0-1 0,0 0 0,0 1 0,0-1 0,0 0 0,-1 0 0,1 0 0,-1 0 0,0 0 0,0 0 0,0 0 0,0 0 0,-1-3 0,1 5-37,-1 0 1,1 0-1,-1 0 0,1 0 0,-1 0 0,0 0 1,1 0-1,-1 1 0,0-1 0,0 0 0,0 0 1,1 1-1,-1-1 0,0 0 0,0 1 0,0-1 1,0 1-1,0-1 0,0 1 0,-1-1 0,1 1 1,0 0-1,0 0 0,0 0 0,0-1 0,0 1 1,0 0-1,-1 0 0,1 0 0,0 1 0,0-1 1,0 0-1,0 0 0,-2 1 0,-1 0 37,0 0 0,0-1 1,1 2-1,-1-1 0,0 0 0,1 1 0,-1-1 0,1 1 0,-4 3 0,0 1 94,0 1-1,1 0 0,0 1 1,-9 15-1,13-20-85,0 0 0,1 0 0,-1 0 0,1 1 0,-1-1 1,1 1-1,0-1 0,1 1 0,-1-1 0,1 1 0,-1 0 0,1-1 0,0 1 0,0 0 0,2 5 0,-1-8-72,1 0 0,0 0 0,0 0 0,0 0 0,-1 0 1,1-1-1,0 1 0,0-1 0,0 1 0,0-1 0,0 0 0,1 0 0,-1 0 1,0 0-1,0 0 0,0 0 0,3-1 0,3 0 29,56-5-202,-50 4-556,0 0-1,-1 1 1,1 0 0,24 3-1,-37-2 731,-1 0-1,1 0 0,-1 0 0,1 0 1,-1 0-1,1 0 0,-1 0 0,1 1 1,-1-1-1,1 0 0,-1 0 0,0 1 1,1-1-1,-1 0 0,1 0 1,-1 1-1,0-1 0,1 0 0,-1 1 1,0-1-1,0 1 0,1-1 0,-1 1 1,0-1-1,0 0 0,1 1 0,-1-1 1,0 1-1,0-1 0,0 1 0,0-1 1,0 1-1,0-1 0,0 1 0,0-1 1,0 1-1,0-1 0,0 1 1,0-1-1,0 1 0,0-1 0,0 1 1,0-1-1,-1 1 0,1-1 0,0 0 1,0 1-1,-1-1 0,1 1 0,0-1 1,-1 0-1,1 1 0,0-1 0,-1 0 1,1 1-1,0-1 0,-1 0 0,1 1 1,-1-1-1,0 0 0,-25 21 2540,25-21-2553,0 1 0,0-1-1,0 0 1,0 0 0,1 0 0,-1 0 0,0 1-1,0-1 1,0-1 0,0 1 0,0 0 0,0 0-1,1 0 1,-1 0 0,0-1 0,0 1 0,0 0-1,1-1 1,-1 1 0,0 0 0,0-1 0,1 1-1,-1-1 1,0 1 0,1-1 0,-1 0 0,0 1-1,1-1 1,-1 0 0,1 1 0,-1-1 0,1 0-1,-1 0 1,1 1 0,0-1 0,-1 0 0,1 0-1,0 0 1,0 1 0,0-1 0,0 0 0,-1 0-1,1 0 1,0 0 0,0 0 0,1 1 0,-1-1-1,0 0 1,0 0 0,0 0 0,1-1 0,-1-1-4,0 0 1,1-1 0,-1 1 0,1 0 0,0 0 0,0 0-1,0 0 1,0 0 0,1 0 0,-1 1 0,1-1 0,0 0-1,0 1 1,2-4 0,4 1-513,1 0 1,-1 0-1,1 1 0,17-6 0,-18 8-506,1-2-1,-1 1 1,0-1-1,0 0 1,10-7-1,-16 9 660,0 0 0,0-1 0,1 1 0,-1 0 0,-1-1-1,1 1 1,0-1 0,-1 1 0,1-1 0,-1 0 0,0 0 0,0 0 0,0 1 0,0-1 0,0 0-1,-1 0 1,1-1 0,-1 1 0,0-5 0,0-20-11719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503"/>
    </inkml:context>
    <inkml:brush xml:id="br0">
      <inkml:brushProperty name="width" value="0.025" units="cm"/>
      <inkml:brushProperty name="height" value="0.025" units="cm"/>
    </inkml:brush>
  </inkml:definitions>
  <inkml:trace contextRef="#ctx0" brushRef="#br0">1 0 14382,'0'0'10153,"23"57"-10345,-10-40-1922,2-6-2402,0-4-5414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847"/>
    </inkml:context>
    <inkml:brush xml:id="br0">
      <inkml:brushProperty name="width" value="0.025" units="cm"/>
      <inkml:brushProperty name="height" value="0.025" units="cm"/>
    </inkml:brush>
  </inkml:definitions>
  <inkml:trace contextRef="#ctx0" brushRef="#br0">83 1 11275,'0'0'14824,"-3"12"-12619,-7 25-1551,-4 15 299,3 1-1,1 1 0,-2 60 0,12-111-978,0-1-1,0 1 1,0-1 0,0 1-1,0-1 1,0 1 0,1-1-1,-1 1 1,1-1 0,0 1-1,0-1 1,0 1 0,0-1-1,0 0 1,0 0 0,1 0-1,-1 0 1,1 0 0,-1 0-1,1 0 1,0 0 0,0 0 0,0-1-1,0 1 1,0-1 0,0 1-1,0-1 1,1 0 0,1 1-1,5 0-159,1 0 1,-1-1-1,0 0 0,1 0 0,-1-1 1,15-1-1,38 2-153,-61-1 378,0 1 0,0 0 0,0-1 0,0 1 0,0 0-1,0-1 1,0 1 0,0 0 0,0 0 0,0 0 0,0 0 0,-1 0 0,1 0 0,0 0 0,-1 0-1,1 0 1,-1 0 0,1 1 0,-1-1 0,1 0 0,-1 0 0,0 0 0,0 1 0,0-1 0,0 0-1,0 0 1,0 1 0,0-1 0,0 0 0,0 0 0,0 1 0,-1-1 0,1 2 0,-1 1 84,0 0-1,1 0 1,-2 0 0,1 0 0,0 0 0,-1 0 0,0 0 0,-3 6 0,0-5-121,0 0 0,0 0 0,0 0 0,-1 0 0,0-1 0,0 0 1,0 0-1,0-1 0,-1 0 0,0 0 0,1 0 0,-1-1 0,0 0 0,0 0 0,0 0 0,0-1 0,-10 0 0,14-1-7,0 0 0,-1 0 0,1-1 0,-1 0 0,1 1 0,-1-1 0,1 0 0,0-1 0,0 1 0,0 0 0,-1-1 0,1 0 0,0 0 0,1 0 0,-1 0 0,0 0 0,1 0-1,-1-1 1,1 1 0,0-1 0,0 0 0,0 0 0,0 0 0,0 0 0,0 0 0,1 0 0,0 0 0,-1-1 0,1 1 0,1 0 0,-1-1 0,0 1 0,1 0 0,0-1 0,-1 1 0,2-7 0,-1 4 218,0-21-3748,0 26 2935,0-1-1,1 1 1,-1-1 0,1 1-1,-1-1 1,1 1-1,-1 0 1,1-1-1,0 1 1,0 0 0,0-1-1,-1 1 1,1 0-1,0 0 1,1 0-1,-1 0 1,0 0 0,0 0-1,0 0 1,1 0-1,-1 1 1,0-1-1,1 0 1,1 0 0,22-8-12885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2.205"/>
    </inkml:context>
    <inkml:brush xml:id="br0">
      <inkml:brushProperty name="width" value="0.025" units="cm"/>
      <inkml:brushProperty name="height" value="0.025" units="cm"/>
    </inkml:brush>
  </inkml:definitions>
  <inkml:trace contextRef="#ctx0" brushRef="#br0">129 129 11531,'0'0'19896,"-9"-7"-19197,-32-20-394,39 27-299,1-1 1,0 1 0,-1-1 0,1 1 0,-1 0-1,0 0 1,1 0 0,-1 0 0,1 0-1,-1 0 1,1 0 0,-1 0 0,1 0 0,-1 1-1,1-1 1,-1 1 0,1-1 0,0 1-1,-1 0 1,1-1 0,0 1 0,-1 0 0,1 0-1,0 0 1,0 0 0,0 0 0,0 0 0,0 0-1,0 1 1,-1 0 0,-23 39 118,24-38-124,0-1-1,-1 0 0,1 0 0,0 0 0,0 0 0,0 0 0,1 1 0,-1-1 0,0 0 0,1 0 0,0 1 0,-1-1 0,1 1 0,0-1 0,0 0 0,0 1 0,1-1 0,-1 1 0,0-1 0,1 0 0,1 4 0,-1-4 0,1-1 0,-1 0 0,0 1 0,1-1 0,-1 0 0,1 0 0,-1 0 0,1 0 0,0 0 0,-1 0 0,1 0 0,0-1 0,0 1 0,-1-1 0,1 1 0,0-1 0,0 0 0,0 0 0,0 0 0,2 0 0,5 0 0,0-1 0,0 0 0,0 0 0,0-1 0,0 0 0,-1-1 0,1 0 0,-1 0 0,13-7 0,2-6-7,-19 12 6,1 0 0,0 1 1,0-1-1,1 1 0,-1 0 0,1 1 1,0-1-1,-1 1 0,1 0 0,0 1 1,10-3-1,-15 6 2,0-1 0,0 0-1,0 0 1,0 0 0,-1 0 0,1 0 0,0 1-1,-1-1 1,1 0 0,-1 1 0,1-1 0,-1 1-1,1-1 1,-1 0 0,0 1 0,0-1 0,0 1-1,0-1 1,0 1 0,0-1 0,0 1 0,0-1-1,-1 0 1,0 3 0,-4 42-5,-3 28 4,8-73 0,0-1 0,0 0 0,0 0 0,0 0 0,0 0 0,1 0 0,-1 0 0,0 1 0,0-1 0,0 0 0,1 0 0,-1 0 0,0 0 0,0 0 0,0 0 0,1 0 0,-1 0 0,0 0 0,0 0 0,0 0 0,1 0 0,-1 0 0,0 0 0,0 0 0,0 0 0,1 0 0,-1 0 0,0 0 0,0 0 0,0 0 0,0 0 0,1-1 0,-1 1 0,0 0 0,0 0 0,0 0 0,0 0 0,1 0 0,-1-1 0,0 1 0,0 0 0,0 0 0,0 0 0,0 0 0,0-1 0,0 1 0,1 0 0,-1 0 0,0 0 0,0 0 0,0-1 0,0 1 0,0 0 0,0 0 0,0 0 0,0-1 0,0 1 0,0 0 0,9-12 0,-2-6 0,0 0 0,0-1 0,-2 1 0,-1-1 0,0 0 0,2-33 0,3-12 0,-9 62 0,0 0 0,1 0 0,0-1 0,-1 1 0,1 0 0,0 0 0,0 0 0,0 0 0,1 0 0,-1 1 0,0-1 0,1 0 0,-1 0 0,1 1 0,-1-1 0,1 1 0,0 0 0,0-1 0,-1 1 0,1 0 0,0 0 0,0 0 0,0 0 0,1 0 0,-1 1 0,0-1 0,3 0 0,7-1 0,0 1 0,-1 1 0,1-1 0,15 3 0,2-1 0,11 0-83,15-1-1416,0-3-3619,3-8-9290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5.141"/>
    </inkml:context>
    <inkml:brush xml:id="br0">
      <inkml:brushProperty name="width" value="0.025" units="cm"/>
      <inkml:brushProperty name="height" value="0.025" units="cm"/>
    </inkml:brush>
  </inkml:definitions>
  <inkml:trace contextRef="#ctx0" brushRef="#br0">67 0 17232,'0'0'5189,"1"8"-3635,0 30-645,-2 0 1,-2 0-1,-1 0 1,-2 0-1,-12 43 1,6-28-640,2 0 0,-2 56 0,11-90-544,0-6 515,0-1-1,1 0 1,3 24 0,-3-34-354,0-1 1,0 1-1,1 0 1,-1-1-1,0 1 0,1 0 1,0-1-1,-1 1 1,1-1-1,0 1 1,0-1-1,-1 1 1,1-1-1,0 0 0,1 0 1,-1 1-1,0-1 1,0 0-1,0 0 1,1 0-1,-1 0 1,0 0-1,1 0 0,-1 0 1,1-1-1,-1 1 1,1-1-1,0 1 1,-1-1-1,1 1 1,0-1-1,-1 0 0,1 0 1,-1 0-1,3 0 1,-2 0-313,-1 0 0,0 0 0,1-1 0,-1 1 0,0-1 0,0 1 1,1-1-1,-1 1 0,0-1 0,0 0 0,0 1 0,0-1 0,1 0 0,-1 0 0,-1 0 1,1 0-1,0 0 0,0 0 0,0 0 0,0 0 0,1-3 0,9-15-10604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606"/>
    </inkml:context>
    <inkml:brush xml:id="br0">
      <inkml:brushProperty name="width" value="0.025" units="cm"/>
      <inkml:brushProperty name="height" value="0.025" units="cm"/>
    </inkml:brush>
  </inkml:definitions>
  <inkml:trace contextRef="#ctx0" brushRef="#br0">77 130 5285,'-9'2'5210,"8"-2"-4525,-34 7 614,33-7-903,0 1 0,0-1 0,0 1 0,0 0 1,0-1-1,0 1 0,0 0 0,0 0 0,0 0 1,0 1-1,0-1 0,1 0 0,-1 1 0,1-1 1,-2 3-1,2-4-322,2 0 1,-1 1-1,0-1 1,0 1-1,0-1 1,0 0-1,0 1 1,0-1-1,0 0 1,0 1-1,0-1 1,1 0-1,-1 1 1,0-1-1,0 0 1,1 1-1,-1-1 1,0 0-1,0 0 1,1 1-1,-1-1 1,0 0-1,0 0 0,1 0 1,-1 1-1,0-1 1,1 0-1,-1 0 1,1 0-1,-1 0 1,0 0-1,1 0 1,-1 1-1,0-1 1,1 0-1,-1 0 1,0 0-1,1 0 1,0-1-1,20 4 821,-18-3-498,209 7 4295,107-29-3166,-233 14-1168,375-34-144,235-19-17,-669 59-193,2 0-1,1 0-1,45 4 0,-70 4 1064,-6 9-5856,1-5-1669,9-20 2469,7-26-3020,-10 13 1789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961"/>
    </inkml:context>
    <inkml:brush xml:id="br0">
      <inkml:brushProperty name="width" value="0.025" units="cm"/>
      <inkml:brushProperty name="height" value="0.025" units="cm"/>
    </inkml:brush>
  </inkml:definitions>
  <inkml:trace contextRef="#ctx0" brushRef="#br0">0 10 7559,'0'0'16175,"14"-2"-14755,29-3-774,1 3 0,0 1 0,81 10 0,-102-6-563,-4-2 56,1 2 0,-1 0 1,0 1-1,1 1 0,-2 1 0,36 15 0,-53-20-124,1-1 1,-1 1-1,1 0 0,-1 0 0,0 0 0,0 0 0,1 0 0,-1 0 1,0 0-1,0 0 0,0 1 0,0-1 0,0 0 0,-1 1 0,1-1 1,0 1-1,-1-1 0,1 1 0,-1-1 0,1 1 0,-1-1 0,1 1 1,-1-1-1,0 1 0,0-1 0,0 1 0,0 0 0,0-1 1,0 1-1,-1-1 0,1 1 0,0 0 0,-1-1 0,1 1 0,-1-1 1,0 0-1,1 1 0,-1-1 0,0 1 0,0-1 0,0 0 0,0 0 1,0 1-1,-2 1 0,-6 6 138,0 0 1,-1 0-1,0-1 1,-15 10-1,15-11-6,-15 10-385,-55 44 1678,47-26-2900,13 4-3887,19-33-2111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7.691"/>
    </inkml:context>
    <inkml:brush xml:id="br0">
      <inkml:brushProperty name="width" value="0.025" units="cm"/>
      <inkml:brushProperty name="height" value="0.025" units="cm"/>
    </inkml:brush>
  </inkml:definitions>
  <inkml:trace contextRef="#ctx0" brushRef="#br0">0 269 14990,'0'0'12182,"10"-4"-11322,-2 1-733,0-1 1,-1 0-1,1-1 0,-1 0 1,0 0-1,0 0 0,-1-1 1,0 0-1,0-1 0,0 1 1,-1-1-1,0 0 1,7-13-1,14-31 284,22-61 0,-48 111-416,0 1 1,0-1-1,0 1 1,0-1-1,0 1 1,0-1-1,0 1 0,0 0 1,0-1-1,0 1 1,1-1-1,-1 1 0,0-1 1,0 1-1,1 0 1,-1-1-1,0 1 1,0 0-1,1-1 0,-1 1 1,0 0-1,1-1 1,-1 1-1,1 0 1,-1-1-1,0 1 0,1 0 1,-1 0-1,1 0 1,-1 0-1,0-1 1,1 1-1,-1 0 0,1 0 1,-1 0-1,1 0 1,-1 0-1,1 0 1,-1 0-1,1 0 0,-1 0 1,1 0-1,-1 0 1,0 0-1,1 1 0,-1-1 1,1 0-1,-1 0 1,1 0-1,-1 1 1,0-1-1,1 0 0,-1 0 1,0 1-1,1-1 1,-1 0-1,0 1 1,1-1-1,-1 0 0,0 1 1,1-1-1,-1 1 1,0-1-1,0 0 1,1 2-1,17 35-186,-14-27 257,14 23-102,1 0 0,2-1 0,33 39 0,-25-38-3920,1-2-3955,-20-21-5868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223"/>
    </inkml:context>
    <inkml:brush xml:id="br0">
      <inkml:brushProperty name="width" value="0.025" units="cm"/>
      <inkml:brushProperty name="height" value="0.025" units="cm"/>
    </inkml:brush>
  </inkml:definitions>
  <inkml:trace contextRef="#ctx0" brushRef="#br0">35 71 2434,'7'-70'21028,"-22"109"-19474,9-19-1462,0 0 1,1 1-1,2 0 1,0 0-1,0 37 1,2-56-32,1 0 0,0 0 0,0-1 1,0 1-1,0 0 0,1 0 0,-1 0 1,0 0-1,1 0 0,-1-1 0,1 1 0,0 0 1,-1 0-1,1-1 0,0 1 0,0-1 0,0 1 1,0 0-1,0-1 0,1 0 0,-1 1 0,0-1 1,1 0-1,-1 0 0,1 0 0,-1 0 0,1 0 1,0 0-1,-1 0 0,1 0 0,0 0 0,-1-1 1,1 1-1,0-1 0,0 0 0,0 1 1,0-1-1,0 0 0,-1 0 0,1 0 0,0 0 1,0 0-1,0-1 0,0 1 0,-1-1 0,1 1 1,0-1-1,3-1 0,3 0 250,1-1 1,-1-1-1,0 0 0,0 0 1,0 0-1,0-1 0,-1 0 1,1 0-1,6-8 0,-6 4-233,0-1-1,-1 0 1,0-1-1,0 1 0,-1-1 1,-1-1-1,0 1 1,0-1-1,-1 0 0,0 0 1,-2 0-1,1 0 1,1-18-1,-7 44-106,2-6-14,0-1-1,0 1 1,0-1 0,1 1 0,1 12 0,0-17 36,-1-1 0,1 1 0,-1-1 0,1 0 0,0 0 0,0 1 0,0-1 0,0 0 0,1 0 0,-1 0 0,0 0 0,1 0 0,0 0 0,-1-1 0,1 1 0,0 0 0,0-1 0,0 1 0,0-1 0,0 0 0,0 0 0,0 1 0,0-1 0,1-1 0,2 2 0,1 0 22,1-1 0,-1 0-1,1 0 1,-1 0 0,1-1-1,0 0 1,-1 0 0,1-1-1,0 0 1,-1 0 0,1 0-1,-1-1 1,0 0 0,1 0-1,8-5 1,-11 5-5,0 0-1,0-1 0,-1 1 1,1-1-1,-1 1 0,0-1 1,0 0-1,0 0 1,0 0-1,0-1 0,-1 1 1,0-1-1,1 1 1,-1-1-1,-1 0 0,1 0 1,0 0-1,-1 0 1,0 0-1,0 0 0,0-1 1,0 1-1,-1 0 1,0-9-1,0 13-10,0-1 0,0 1-1,-1-1 1,1 1 0,0-1 0,-1 1 0,1-1 0,0 1-1,-1-1 1,1 1 0,0-1 0,-1 1 0,1-1-1,-1 1 1,1 0 0,-1-1 0,1 1 0,-1 0-1,1-1 1,-1 1 0,0 0 0,1 0 0,-1 0 0,1 0-1,-1-1 1,0 1 0,1 0 0,-1 0 0,1 0-1,-1 0 1,0 0 0,1 0 0,-1 1 0,1-1 0,-1 0-1,0 0 1,1 0 0,-1 0 0,1 1 0,-1-1-1,1 0 1,-1 1 0,1-1 0,-2 1 0,-25 13-117,21-9 116,1-1-1,0 1 0,0 0 0,0 0 1,0 1-1,1-1 0,0 1 1,0 0-1,1 0 0,-1 0 1,1 1-1,1-1 0,-1 1 1,1-1-1,-1 8 0,3-13 3,0 0 0,0 0 0,0 0 0,0 0 0,1 0 0,-1 0 0,0-1 0,1 1-1,-1 0 1,1 0 0,-1 0 0,1-1 0,-1 1 0,1 0 0,0-1 0,-1 1 0,1 0-1,0-1 1,-1 1 0,1-1 0,0 1 0,0-1 0,0 0 0,-1 1 0,1-1 0,0 0-1,0 1 1,0-1 0,0 0 0,0 0 0,-1 0 0,3 0 0,37 2 154,-31-2-118,171 0-1627,-179 0 1585,-1 0-1,0-1 0,0 1 0,1 0 0,-1 0 0,0 0 0,1 0 0,-1 0 0,0 0 0,1 0 0,-1 1 0,0-1 0,1 0 0,-1 0 0,0 0 0,0 0 0,1 0 0,-1 0 1,0 1-1,1-1 0,-1 0 0,0 0 0,0 0 0,1 0 0,-1 1 0,0-1 0,0 0 0,0 0 0,1 1 0,-1-1 0,0 0 0,0 1 0,0-1 0,0 0 0,0 0 1,0 1-1,1-1 0,-1 0 0,0 1 0,0-1 0,0 0 0,0 1 0,0-1 0,0 0 0,0 1 0,0-1 0,0 0 0,-1 1 0,1-1 0,0 0 0,0 0 0,0 1 0,0-1 1,0 0-1,0 1 0,-1-1 0,1 0 0,0 0 0,0 1 0,0-1 0,-1 0 0,1 0 0,0 0 0,0 1 0,-1-1 0,1 0 0,-1 1 37,1-1 0,-1 0 1,1 1-1,-1-1 0,1 1 0,-1-1 0,1 0 0,-1 0 0,0 1 0,1-1 0,-1 0 1,1 0-1,-1 0 0,0 0 0,1 0 0,-1 0 0,1 0 0,-1 0 0,0 0 0,1 0 0,-1 0 1,0 0-1,1 0 0,-1 0 0,1 0 0,-1-1 0,1 1 0,-1 0 0,0 0 0,1-1 1,-1 1-1,1 0 0,-1-1 0,1 1 0,0-1 0,-1 1 0,1-1 0,-1 1 0,1-1 0,0 1 1,-1-1-1,1 1 0,-1-2 0,-1-2 13,-1-1 1,1 0-1,0 0 0,1 0 1,-1 0-1,1-1 0,0 1 1,0 0-1,0-1 0,1 1 1,0-6-1,0 8-158,0 0 0,1 1 0,-1-1 0,1 0 1,-1 1-1,1-1 0,0 0 0,0 1 0,0-1 0,0 1 0,0-1 1,1 1-1,-1 0 0,1 0 0,-1-1 0,1 1 0,0 0 0,0 0 1,0 1-1,0-1 0,0 0 0,1 1 0,2-2 0,66-29-9590,-40 19 3795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453"/>
    </inkml:context>
    <inkml:brush xml:id="br0">
      <inkml:brushProperty name="width" value="0.025" units="cm"/>
      <inkml:brushProperty name="height" value="0.025" units="cm"/>
    </inkml:brush>
  </inkml:definitions>
  <inkml:trace contextRef="#ctx0" brushRef="#br0">121 82 7079,'0'0'9251,"6"-9"-5637,1 2-2535,13-20 681,-14-1 3382,-6 28-5082,0-1-1,-1 0 1,1 1-1,0-1 1,-1 1-1,1-1 1,0 1-1,-1-1 1,1 1-1,-1-1 1,1 1-1,-1-1 1,1 1-1,-1-1 1,1 1-1,-1 0 1,1-1-1,-1 1 1,1 0-1,-1-1 1,0 1-1,1 0 1,-1 0-1,0 0 1,1 0 0,-1 0-1,1 0 1,-1-1-1,0 1 1,1 1-1,-1-1 1,0 0-1,1 0 1,-1 0-1,0 0 1,1 0-1,-1 1 1,0-1-1,1 0 1,-1 0-1,1 1 1,-1-1-1,1 0 1,-2 2-1,-28 13 103,20-5-65,1 0 0,0 1 1,0 0-1,1 0 0,1 1 0,0 0 0,1 0 1,0 1-1,1-1 0,-6 22 0,6-18 7,2 0-1,-1 0 1,2 0 0,0 0-1,1 1 1,1-1 0,0 0-1,5 27 1,-4-38-125,1-1 0,-1 1 1,1-1-1,1 1 0,-1-1 1,1 0-1,-1 0 0,1 0 0,0 0 1,6 6-1,-7-8-28,0 0 0,0 0 1,0 0-1,1 0 1,-1-1-1,0 1 0,1-1 1,-1 1-1,1-1 0,-1 0 1,1 0-1,0 0 0,0 0 1,-1-1-1,1 1 0,0-1 1,0 1-1,0-1 1,4 0-1,-6-1-100,-1 1 0,0 0 1,0 0-1,0-1 0,0 1 0,0 0 1,1-1-1,-1 1 0,0 0 0,0-1 1,0 1-1,0-1 0,0 1 0,0 0 1,0-1-1,0 1 0,0 0 0,0-1 1,0 1-1,0 0 0,-1-1 0,1 1 1,0 0-1,0-1 0,0 1 0,0 0 1,-1-1-1,1 1 0,0 0 0,0 0 1,0-1-1,-1 1 0,1 0 0,0 0 1,-1-1-1,1 1 0,0 0 0,0 0 1,-1-1-1,-11-11-2939,-33-23-5961,18 13 3097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777"/>
    </inkml:context>
    <inkml:brush xml:id="br0">
      <inkml:brushProperty name="width" value="0.025" units="cm"/>
      <inkml:brushProperty name="height" value="0.025" units="cm"/>
    </inkml:brush>
  </inkml:definitions>
  <inkml:trace contextRef="#ctx0" brushRef="#br0">0 32 4164,'0'0'21781,"57"-17"-21205,-28 17-416,-1 0-160,2-1-1409,-1-4-2211,-1-4-3042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152"/>
    </inkml:context>
    <inkml:brush xml:id="br0">
      <inkml:brushProperty name="width" value="0.025" units="cm"/>
      <inkml:brushProperty name="height" value="0.025" units="cm"/>
    </inkml:brush>
  </inkml:definitions>
  <inkml:trace contextRef="#ctx0" brushRef="#br0">79 0 13357,'0'0'9833,"-5"9"-8333,1-1-1205,-39 85 1656,38-81-1740,0 0 0,1 1-1,0 0 1,1 0 0,1 0-1,-1 17 1,3-28-284,0 0 1,1 0-1,0 0 1,-1 0-1,1 0 1,0-1-1,0 1 1,0 0-1,0 0 1,0 0-1,0-1 1,0 1-1,1-1 1,-1 1-1,1-1 1,-1 1 0,1-1-1,-1 0 1,1 0-1,0 1 1,0-1-1,-1-1 1,1 1-1,0 0 1,0 0-1,0-1 1,0 1-1,0-1 1,0 1-1,0-1 1,0 0-1,0 0 1,3 0-1,3 1-1435,0-1 0,0 0-1,0 0 1,0-1 0,0 0-1,0 0 1,13-5 0,4-6-7343</inkml:trace>
  <inkml:trace contextRef="#ctx0" brushRef="#br0" timeOffset="1">294 96 8808,'0'0'11787,"-27"64"-10185,7-35-449,0 4-384,-1 1-257,1-2-31,2-3-129,0-5-256,4-4 0,5-8-32,1-10-704,3-2-1634,5-5-2371,0-15-6213</inkml:trace>
  <inkml:trace contextRef="#ctx0" brushRef="#br0" timeOffset="2">104 184 16816,'0'0'9193,"56"24"-8585,-30-16-480,-3 0-128,-1-5-1537,-1-3-2755,0 0-4164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479"/>
    </inkml:context>
    <inkml:brush xml:id="br0">
      <inkml:brushProperty name="width" value="0.025" units="cm"/>
      <inkml:brushProperty name="height" value="0.025" units="cm"/>
    </inkml:brush>
  </inkml:definitions>
  <inkml:trace contextRef="#ctx0" brushRef="#br0">65 0 15182,'0'0'11195,"8"11"-10239,-7-9-941,5 5 206,-1 1 0,1 0 0,-1 0 0,-1 1 0,0-1 0,0 1 0,0 0 0,-1 0 0,-1 0 0,0 0 0,0 1 0,1 12 0,-3-12-90,-1-1 1,0 0 0,0 1-1,-1-1 1,0 0 0,-1 0-1,0 0 1,-8 15 0,9-19-240,0-1 1,0 0 0,-1 0-1,0-1 1,0 1 0,0-1 0,0 1-1,0-1 1,-1 0 0,0 0-1,1 0 1,-1-1 0,0 1-1,0-1 1,-1 0 0,1 0 0,0 0-1,-1-1 1,-8 2 0,11-2-542,-10-1-1950,6-4-4270,5-9-3978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853"/>
    </inkml:context>
    <inkml:brush xml:id="br0">
      <inkml:brushProperty name="width" value="0.025" units="cm"/>
      <inkml:brushProperty name="height" value="0.025" units="cm"/>
    </inkml:brush>
  </inkml:definitions>
  <inkml:trace contextRef="#ctx0" brushRef="#br0">40 0 12844,'0'0'18257,"55"19"-18225,-38-19-480,0 0-1410,1 0-1569,-5 0 0,-3 0 512,-5 0-544</inkml:trace>
  <inkml:trace contextRef="#ctx0" brushRef="#br0" timeOffset="1">1 90 14221,'0'0'14574,"49"22"-14189,-16-26-289,3-6-417,-1 2-1472,4-3-1827,0 1-1665,-2 3 673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198"/>
    </inkml:context>
    <inkml:brush xml:id="br0">
      <inkml:brushProperty name="width" value="0.025" units="cm"/>
      <inkml:brushProperty name="height" value="0.025" units="cm"/>
    </inkml:brush>
  </inkml:definitions>
  <inkml:trace contextRef="#ctx0" brushRef="#br0">173 1 11659,'0'0'14334,"-4"10"-12653,-13 15-712,-2 0-1,-1-2 0,0 0 1,-45 37-1,57-56-2222,0-8-4836,4-18-5002,4 19 10427,0-18-10828</inkml:trace>
  <inkml:trace contextRef="#ctx0" brushRef="#br0" timeOffset="1">1 21 10666,'0'0'19410,"39"50"-19089,-23-39-225,-1-4-352,0-3-1890,2-4-3332,0 0-2849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559"/>
    </inkml:context>
    <inkml:brush xml:id="br0">
      <inkml:brushProperty name="width" value="0.025" units="cm"/>
      <inkml:brushProperty name="height" value="0.025" units="cm"/>
    </inkml:brush>
  </inkml:definitions>
  <inkml:trace contextRef="#ctx0" brushRef="#br0">7 26 17969,'0'0'6689,"11"-5"-3924,-11 5-2760,10-4 486,0 0 0,0 1-1,0 0 1,1 1 0,12-2-1,-21 4-441,0-1-1,1 1 1,-1 0-1,0 0 0,1 0 1,-1 0-1,1 1 1,-1-1-1,0 1 1,0-1-1,1 1 0,-1 0 1,0 0-1,0 0 1,0 0-1,1 0 1,-1 0-1,-1 0 0,1 1 1,0-1-1,0 1 1,0 0-1,-1-1 1,1 1-1,-1 0 0,1 0 1,-1 0-1,0 0 1,0 0-1,0 0 1,0 0-1,0 1 0,0-1 1,-1 0-1,2 5 1,-2-3-39,1 0 1,-1 0-1,0 0 1,0 0-1,0 1 1,0-1-1,-1 0 1,1 0-1,-1 0 0,0 0 1,0 0-1,-1 0 1,1 0-1,-1 0 1,0-1-1,0 1 1,0-1-1,-5 6 1,-3 1 46,0 0 1,0 0 0,-1-1-1,-14 9 1,14-11-31,2 0 1,-1 0-1,1 1 0,0 1 1,-13 14-1,22-22-27,0-1 0,0 0 0,0 1 0,0-1 0,0 1 0,0-1 0,0 1 0,0-1 0,1 1 0,-1-1 0,0 0 0,0 1 0,0-1 0,0 1 0,1-1 0,-1 0 0,0 1 0,0-1 0,1 0 0,-1 1 0,0-1 0,1 0 0,-1 1 0,0-1 0,1 0 0,-1 0 0,0 1 0,1-1 0,-1 0 0,0 0 0,1 0 0,-1 1 0,1-1 0,-1 0 0,1 0 0,-1 0 0,0 0 0,1 0 0,-1 0 0,1 0 0,-1 0 0,1 0 0,-1 0 0,1 0 0,27 3 0,-25-2 0,40 1-1539,-14-1-2675,-23-1 2830,24 0-10601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947"/>
    </inkml:context>
    <inkml:brush xml:id="br0">
      <inkml:brushProperty name="width" value="0.025" units="cm"/>
      <inkml:brushProperty name="height" value="0.025" units="cm"/>
    </inkml:brush>
  </inkml:definitions>
  <inkml:trace contextRef="#ctx0" brushRef="#br0">254 0 12748,'0'0'18898,"-37"56"-17873,13-23-929,-2 5-96,-2 2 0,-1 1 0,4-2 0,1-6 0,5-6 0,3-8-256,5-10-1314,4-9-1697,2 0-2050,2-18-3107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3.323"/>
    </inkml:context>
    <inkml:brush xml:id="br0">
      <inkml:brushProperty name="width" value="0.025" units="cm"/>
      <inkml:brushProperty name="height" value="0.025" units="cm"/>
    </inkml:brush>
  </inkml:definitions>
  <inkml:trace contextRef="#ctx0" brushRef="#br0">0 1 13036,'0'0'14542,"68"37"-13036,-39-12-449,2 1-449,5 2-320,-1 2-256,-5-3-1505,-5-3-3748,-5-8-7367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5.099"/>
    </inkml:context>
    <inkml:brush xml:id="br0">
      <inkml:brushProperty name="width" value="0.025" units="cm"/>
      <inkml:brushProperty name="height" value="0.025" units="cm"/>
    </inkml:brush>
  </inkml:definitions>
  <inkml:trace contextRef="#ctx0" brushRef="#br0">43 1 9417,'0'0'10378,"-6"11"-9417,0 4-375,0 0-1,1 0 1,1 0 0,0 0 0,1 1 0,1-1 0,-1 27 0,2 26-300,-2-11 213,4 1 1,10 81-1,-9-122-417,1-1 0,1 1-1,1-1 1,0 0-1,1-1 1,1 1 0,1-1-1,0-1 1,0 1-1,1-1 1,1-1-1,23 24 1,-22-24 73,0 0 1,-1 0-1,16 26 0,18 24 334,-41-60-476,0-1 0,0 1-1,0-1 1,0 0 0,0 0-1,1 0 1,-1 0 0,1-1-1,-1 0 1,1 1 0,0-1-1,-1-1 1,1 1 0,5 0-1,63 1 1158,-32-2-672,-27 0-479,-1 0-1,1 0 0,0-1 1,0-1-1,0 0 1,-1-1-1,1 0 0,19-8 1,30-4-7,-55 15-8,0-1-1,0 0 1,0-1-1,0 0 0,0 0 1,-1 0-1,1-1 1,0 0-1,-1 0 1,0 0-1,0-1 0,0 0 1,0 0-1,7-8 1,37-45 69,-24 27-74,0 1 0,35-28-1,-34 32 42,0 0-1,-2-2 1,40-55-1,54-102 660,-73 110-531,61-91 19,-98 150-2394,-4-2-3893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426"/>
    </inkml:context>
    <inkml:brush xml:id="br0">
      <inkml:brushProperty name="width" value="0.025" units="cm"/>
      <inkml:brushProperty name="height" value="0.025" units="cm"/>
    </inkml:brush>
  </inkml:definitions>
  <inkml:trace contextRef="#ctx0" brushRef="#br0">190 69 14318,'1'-3'785,"0"-1"1,0 1 0,-1-1 0,0 1 0,1-1-1,-1 1 1,0-1 0,-1 1 0,0-7 0,0 9-523,1-1 1,-1 0 0,1 1 0,-1-1 0,0 1 0,1-1-1,-1 1 1,0 0 0,0-1 0,0 1 0,0 0 0,0 0 0,-1-1-1,1 1 1,0 0 0,-2-1 0,0 1-212,1 1 0,0-1-1,-1 1 1,1-1 0,-1 1 0,1 0 0,-1 0 0,1 0 0,0 0 0,-1 0 0,1 0-1,-1 1 1,1-1 0,-1 1 0,1 0 0,0 0 0,0 0 0,-1 0 0,1 0-1,0 0 1,0 1 0,0-1 0,0 0 0,0 1 0,0 0 0,1 0 0,-1-1-1,-1 4 1,-11 9 56,1 1 0,1 0 0,0 1-1,-13 24 1,20-31-40,1-1-1,0 1 1,0 0-1,0 1 1,1-1-1,1 1 1,0-1-1,0 1 1,1 0-1,-1 17 1,2-26-63,1 0 0,-1 0 1,0 0-1,0 0 0,1 0 1,-1 0-1,0 0 1,1 0-1,-1 0 0,1 0 1,-1-1-1,1 1 1,0 0-1,-1 0 0,1 0 1,0-1-1,-1 1 0,1 0 1,0-1-1,0 1 1,0 0-1,0-1 0,0 1 1,0-1-1,0 0 0,0 1 1,0-1-1,0 0 1,0 1-1,0-1 0,0 0 1,0 0-1,0 0 1,0 0-1,0 0 0,0 0 1,0 0-1,0 0 0,0-1 1,1 1-1,3-1 28,0 0 0,-1 0 0,1-1 0,-1 1 0,1-1 0,-1 0 0,0 0 0,6-4 0,4-6 24,0-1-1,0 0 0,-1 0 0,20-30 0,-25 33 13,-1-1-1,0 1 0,-1-2 1,-1 1-1,0-1 1,0 0-1,-1 0 1,3-16-1,-10 69-210,1 55 1,3-59 88,-1-34-35,0-1 1,0 0-1,0 1 1,0-1-1,0 1 1,1-1-1,-1 1 1,1-1-1,0 0 1,0 0 0,0 1-1,0-1 1,0 0-1,0 0 1,1 0-1,-1 0 1,3 2-1,-3-2-28,1-1 0,0 0 1,-1-1-1,1 1 0,0 0 0,0 0 0,0-1 0,0 1 1,0-1-1,0 1 0,0-1 0,0 0 0,0 0 1,0 0-1,0 0 0,-1 0 0,1-1 0,0 1 0,0 0 1,0-1-1,0 1 0,3-2 0,5-4-786,-1 1-1,0-1 0,-1 0 1,1-1-1,-1 0 0,-1 0 1,1 0-1,-1-1 1,0-1-1,-1 1 0,9-16 1,19-28-6321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916"/>
    </inkml:context>
    <inkml:brush xml:id="br0">
      <inkml:brushProperty name="width" value="0.025" units="cm"/>
      <inkml:brushProperty name="height" value="0.025" units="cm"/>
    </inkml:brush>
  </inkml:definitions>
  <inkml:trace contextRef="#ctx0" brushRef="#br0">131 0 13677,'0'0'5920,"-9"11"-4564,-1 3-985,-1 1-1,2 0 1,0 1 0,1 0-1,1 1 1,-11 32 0,4 8 638,2 2 0,2-1-1,3 1 1,1 67 0,6-124-970,0-1 0,-1 0-1,1 1 1,0-1-1,1 1 1,-1-1-1,0 0 1,0 1 0,0-1-1,1 0 1,-1 1-1,1-1 1,-1 0 0,1 0-1,0 1 1,-1-1-1,1 0 1,0 0-1,0 0 1,1 1 0,-1-1 12,0-1 1,-1 0 0,1 1-1,0-1 1,0 0-1,0 0 1,0 0 0,0 0-1,-1 0 1,1 0 0,0 0-1,0 0 1,0-1 0,0 1-1,0 0 1,-1 0 0,1-1-1,0 1 1,0 0 0,0-1-1,-1 1 1,2-2-1,3-1 88,-1 0-1,0 0 0,-1-1 0,1 0 0,0 1 0,-1-1 0,0-1 0,0 1 0,3-6 1,0-8-92,0 0 0,-1 0 1,-1 0-1,-1 0 0,0 0 1,-1-1-1,-2-35 1,-3 78-1518,2-22 1455,1 0 1,-1 0-1,0 0 0,1 1 0,-1-1 1,1 0-1,0 0 0,0 0 1,0 0-1,0 1 0,0-1 0,0 0 1,1 0-1,-1 0 0,1 0 1,-1 1-1,1-1 0,0 0 0,0 0 1,0 0-1,0-1 0,0 1 1,0 0-1,0 0 0,1 0 1,-1-1-1,1 1 0,-1-1 0,1 1 1,0-1-1,0 0 0,-1 1 1,1-1-1,0 0 0,0 0 0,0 0 1,3 0-1,3 1 49,0 0-1,1 0 1,-1-1 0,1 0-1,-1 0 1,1-1 0,-1 0 0,1-1-1,-1 0 1,0 0 0,1-1-1,-1 0 1,0 0 0,9-5-1,-11 5 54,-1 0-1,1-1 1,-1 0-1,0 0 1,1 0-1,-2 0 1,1-1-1,0 0 1,-1 0 0,1 0-1,-1 0 1,-1-1-1,1 0 1,0 0-1,-1 0 1,0 0-1,0 0 1,-1-1-1,0 1 1,4-11-1,-6 15-88,0 1-1,0-1 1,0 1-1,1 0 1,-1-1-1,0 1 1,0-1 0,0 1-1,0 0 1,0-1-1,0 1 1,0-1-1,0 1 1,0-1-1,0 1 1,0 0-1,0-1 1,0 1 0,0-1-1,0 1 1,-1 0-1,1-1 1,0 1-1,0-1 1,0 1-1,-1 0 1,1-1-1,0 1 1,0 0 0,-1-1-1,1 1 1,0 0-1,-1-1 1,-13 7-221,-12 19-79,19-17 321,1 0-1,0 0 1,0 0 0,1 0 0,0 1 0,0 0 0,1 0 0,0 1 0,1-1 0,0 1-1,1-1 1,-3 19 0,5-27-15,0 0-1,0 0 0,0 0 0,0 0 1,0 0-1,1 0 0,-1 0 1,0 1-1,1-1 0,-1 0 1,0 0-1,1 0 0,0 0 1,-1 0-1,1-1 0,-1 1 1,1 0-1,0 0 0,0 0 0,0 0 1,-1-1-1,1 1 0,0 0 1,0-1-1,0 1 0,2 0 1,0 0 12,0 0 1,1 0-1,-1-1 1,0 1-1,0-1 1,1 1-1,-1-1 1,1 0 0,3-1-1,3 0 23,-1-1-1,1 0 1,-1-1-1,0 0 1,16-7-1,-11 3-38,-2-2 0,1 1 0,-1-2 0,0 1 0,-1-2 0,0 1 0,-1-2 0,0 1 0,0-1 0,-2-1 0,1 0 0,9-21 0,-33 66 11,11-24-19,-1 0 1,2 0 0,-1 0-1,1 1 1,0-1-1,1 1 1,0-1 0,0 1-1,1 0 1,0 0-1,0 0 1,1 9 0,1-17-156,0 0 0,-1 0 0,1 1 0,0-1 0,-1 0 0,1 0 0,0 0 0,0 0 1,0 0-1,0-1 0,0 1 0,0 0 0,0 0 0,0 0 0,0-1 0,0 1 0,1-1 1,-1 1-1,0-1 0,0 1 0,2-1 0,-2 0-273,0 1 1,0-1-1,-1 0 1,1 0-1,0 0 1,0 0-1,-1 0 1,1 0-1,0 0 1,0 0-1,-1 0 0,1 0 1,0-1-1,0 1 1,-1 0-1,1 0 1,0-1-1,-1 1 1,1 0-1,0-1 0,-1 1 1,1-1-1,-1 1 1,2-2-1,4-11-9317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1.241"/>
    </inkml:context>
    <inkml:brush xml:id="br0">
      <inkml:brushProperty name="width" value="0.025" units="cm"/>
      <inkml:brushProperty name="height" value="0.025" units="cm"/>
    </inkml:brush>
  </inkml:definitions>
  <inkml:trace contextRef="#ctx0" brushRef="#br0">4 53 8360,'0'0'9102,"6"-9"-6460,17-26-101,-17 27-501,-10 106 2229,-9 48-2215,-3 39-1213,10-34-382,26 286 0,-19-430-459,9 98 0,-10-93 0,0-1 0,0 1 0,-1-1 0,-1 1 0,0-1 0,-7 21 0,0-20-2805,7-29-3572,2-5-2218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037"/>
    </inkml:context>
    <inkml:brush xml:id="br0">
      <inkml:brushProperty name="width" value="0.025" units="cm"/>
      <inkml:brushProperty name="height" value="0.025" units="cm"/>
    </inkml:brush>
  </inkml:definitions>
  <inkml:trace contextRef="#ctx0" brushRef="#br0">0 113 12620,'0'0'10650,"11"2"-9908,33 5 524,0-2 1,87-1-1,105-18 364,-91 4-1539,698-22 563,-241 11-417,-195 15 868,43-2-987,-438 7-810,17-3 1730,-20-4-3855,-6-7-5832,-3 3 1960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399"/>
    </inkml:context>
    <inkml:brush xml:id="br0">
      <inkml:brushProperty name="width" value="0.025" units="cm"/>
      <inkml:brushProperty name="height" value="0.025" units="cm"/>
    </inkml:brush>
  </inkml:definitions>
  <inkml:trace contextRef="#ctx0" brushRef="#br0">0 0 18385,'0'0'4506,"9"3"-2227,95 32 1163,157 36-2992,-257-70-476,3 0 81,0 1 1,0-1-1,0 2 1,0-1-1,0 1 1,7 4-1,-13-6 4,0 0 1,1 0-1,-1 0 1,0 0-1,0 0 1,-1 0-1,1 0 0,0 0 1,0 0-1,0 0 1,-1 1-1,1-1 0,0 0 1,-1 0-1,0 1 1,1-1-1,-1 1 1,0-1-1,1 0 0,-1 1 1,0-1-1,0 1 1,0-1-1,0 0 0,0 1 1,-1-1-1,1 1 1,0-1-1,-1 0 1,1 1-1,-1-1 0,1 0 1,-1 0-1,0 1 1,1-1-1,-1 0 1,0 0-1,0 0 0,-1 1 1,-12 16 112,0-1 1,-1 0 0,-1-2 0,-31 25-1,-8 8-69,-16 27-3859,27-26-2086,30-35-5284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3.305"/>
    </inkml:context>
    <inkml:brush xml:id="br0">
      <inkml:brushProperty name="width" value="0.025" units="cm"/>
      <inkml:brushProperty name="height" value="0.025" units="cm"/>
    </inkml:brush>
  </inkml:definitions>
  <inkml:trace contextRef="#ctx0" brushRef="#br0">1 302 7815,'0'0'22859,"12"-4"-21844,9-4-861,-1-1 0,-1-1 0,0-1 0,0 0 0,-1-2 0,29-25 0,116-129-154,-146 147 0,-1 9 0,-8 19 0,-7 32 0,-1-24 0,0-1 0,1 13-101,1 0 0,1 0 1,10 41-1,-12-62 8,2 0-1,-1 0 1,1-1 0,0 1-1,1-1 1,-1 0 0,1 0-1,6 7 1,-8-10 1,1 0-1,0-1 1,0 1 0,0-1-1,0 0 1,1 0-1,-1 0 1,0 0 0,1 0-1,-1-1 1,1 0 0,0 0-1,-1 0 1,1 0-1,0 0 1,5 0 0,9-2-7350,-3-8-7543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4.744"/>
    </inkml:context>
    <inkml:brush xml:id="br0">
      <inkml:brushProperty name="width" value="0.025" units="cm"/>
      <inkml:brushProperty name="height" value="0.025" units="cm"/>
    </inkml:brush>
  </inkml:definitions>
  <inkml:trace contextRef="#ctx0" brushRef="#br0">101 78 5573,'29'-30'14742,"-28"28"-14276,0 1 0,0-1 0,0 0-1,0 1 1,0-1 0,0 0 0,-1 0 0,1 0 0,0 0 0,-1 0 0,0 0 0,0 1 0,1-1 0,-1 0 0,0 0 0,0 0 0,-1 0-1,1 0 1,-1-3 0,1 4-400,-1 1 0,1-1-1,-1 1 1,0-1 0,1 0-1,-1 1 1,1 0-1,-1-1 1,0 1 0,1-1-1,-1 1 1,0 0 0,0-1-1,1 1 1,-1 0 0,0 0-1,0 0 1,1 0-1,-1 0 1,0-1 0,0 1-1,0 0 1,1 1 0,-1-1-1,0 0 1,0 0 0,1 0-1,-1 0 1,0 1-1,-1 0 1,-23 10 104,16-4-125,2 1 0,-1 1 1,1-1-1,0 1 0,1 1 0,0-1 0,1 1 0,-1 0 0,2 0 0,-6 18 1,7-19-13,0 1 0,0 0 0,1 0 1,0 0-1,1 0 0,0 0 0,1 0 1,0 0-1,1 0 0,0 0 0,0 0 1,3 10-1,-1-13-63,0-1 1,0 0-1,1 0 1,0-1-1,0 1 0,0-1 1,1 1-1,5 4 1,-4-4-119,0 0 1,-1 0-1,0 1 1,7 11-1,-18-21-7101,-24-17 1345,9 3 699,-3-4-2050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082"/>
    </inkml:context>
    <inkml:brush xml:id="br0">
      <inkml:brushProperty name="width" value="0.025" units="cm"/>
      <inkml:brushProperty name="height" value="0.025" units="cm"/>
    </inkml:brush>
  </inkml:definitions>
  <inkml:trace contextRef="#ctx0" brushRef="#br0">1 51 6438,'0'0'20467,"59"-33"-20178,-35 31-225,0 1-385,0-1-2049,-1-3-2114,3-2-2467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421"/>
    </inkml:context>
    <inkml:brush xml:id="br0">
      <inkml:brushProperty name="width" value="0.025" units="cm"/>
      <inkml:brushProperty name="height" value="0.025" units="cm"/>
    </inkml:brush>
  </inkml:definitions>
  <inkml:trace contextRef="#ctx0" brushRef="#br0">101 1 11627,'0'0'12876,"-56"57"-11434,42-29-97,1 3-320,1-1-96,7-1-129,5-3-383,0-7-289,4-5-64,15-6-64,4-4-577,4-4-1056,2-1-2083,2-12-1825,-3-4-3267</inkml:trace>
  <inkml:trace contextRef="#ctx0" brushRef="#br0" timeOffset="1">287 79 14638,'0'0'14349,"-42"66"-13324,26-40-288,-5 3-288,3-3-129,0-2-128,3-5-192,5-5-64,4-9-641,5-27-15918,1 1 4323</inkml:trace>
  <inkml:trace contextRef="#ctx0" brushRef="#br0" timeOffset="2">141 130 13229,'0'0'14317,"54"33"-14221,-31-25-480,1-3-1954,1-2-2659,-3-3-3619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752"/>
    </inkml:context>
    <inkml:brush xml:id="br0">
      <inkml:brushProperty name="width" value="0.025" units="cm"/>
      <inkml:brushProperty name="height" value="0.025" units="cm"/>
    </inkml:brush>
  </inkml:definitions>
  <inkml:trace contextRef="#ctx0" brushRef="#br0">77 0 17553,'0'0'9534,"5"9"-8045,0 0-1172,4 6-15,-1-1 1,-1 1-1,8 25 0,-14-36-285,0 0 0,1 0 0,-2 0 0,1 0 0,0 1 0,-1-1 0,0 0 0,0 0 0,0 1 0,0-1 1,-1 0-1,0 0 0,0 0 0,0 0 0,0 1 0,-1-1 0,1-1 0,-1 1 0,0 0 0,0 0 0,-4 4 0,0-1-89,-1 0 1,0 0-1,-1 0 1,1-1 0,-1 0-1,-14 7 1,-12-1-6743,21-12-2448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436"/>
    </inkml:context>
    <inkml:brush xml:id="br0">
      <inkml:brushProperty name="width" value="0.025" units="cm"/>
      <inkml:brushProperty name="height" value="0.025" units="cm"/>
    </inkml:brush>
  </inkml:definitions>
  <inkml:trace contextRef="#ctx0" brushRef="#br0">0 24 15118,'0'0'13773,"75"5"-13068,-40-5-481,1-3-128,-2-2-64,-3-1-480,-5 1-1122,-7 2-736,-8-2-256,-5 3-705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766"/>
    </inkml:context>
    <inkml:brush xml:id="br0">
      <inkml:brushProperty name="width" value="0.025" units="cm"/>
      <inkml:brushProperty name="height" value="0.025" units="cm"/>
    </inkml:brush>
  </inkml:definitions>
  <inkml:trace contextRef="#ctx0" brushRef="#br0">1 11 13229,'0'0'12619,"54"20"-11850,-20-20-224,3-2-417,-1-3-96,2-1-705,-6 2-2498,-8-4-2594,-2 2-6375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3.274"/>
    </inkml:context>
    <inkml:brush xml:id="br0">
      <inkml:brushProperty name="width" value="0.025" units="cm"/>
      <inkml:brushProperty name="height" value="0.025" units="cm"/>
    </inkml:brush>
  </inkml:definitions>
  <inkml:trace contextRef="#ctx0" brushRef="#br0">0 1 15759,'0'0'14606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121"/>
    </inkml:context>
    <inkml:brush xml:id="br0">
      <inkml:brushProperty name="width" value="0.025" units="cm"/>
      <inkml:brushProperty name="height" value="0.025" units="cm"/>
    </inkml:brush>
  </inkml:definitions>
  <inkml:trace contextRef="#ctx0" brushRef="#br0">12 0 14125,'0'0'16560,"3"13"-15951,-1 7-368,0 0 0,-1 0 0,-1 0 0,-1-1 0,-4 22 0,3-26-227,-2 5-12,1 0 0,1 0 0,0 0 1,2 1-1,2 27 0,-2-47-73,0-1 0,1 1 0,-1 0 0,0-1 0,0 1 0,0 0 0,0-1 0,1 1 0,-1-1 0,0 1 0,0-1 0,1 1 0,-1 0 0,0-1 0,1 1 0,-1-1 0,1 1 0,-1-1 1,1 0-1,-1 1 0,1-1 0,-1 1 0,1-1 0,-1 0 0,1 0 0,-1 1 0,1-1 0,0 0 0,-1 0 0,1 0 0,0 1 0,-1-1 0,1 0 0,-1 0 0,1 0 0,0 0 0,-1 0 0,1 0 0,0 0 0,-1-1 0,1 1 0,0 0 0,-1 0 0,1 0 0,-1-1 0,1 1 0,-1 0 0,1 0 0,0-1 0,-1 1 0,1-1 0,-1 1 0,1 0 0,-1-1 1,1 0-1,26-28-7988,-16 7-1496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449"/>
    </inkml:context>
    <inkml:brush xml:id="br0">
      <inkml:brushProperty name="width" value="0.025" units="cm"/>
      <inkml:brushProperty name="height" value="0.025" units="cm"/>
    </inkml:brush>
  </inkml:definitions>
  <inkml:trace contextRef="#ctx0" brushRef="#br0">170 0 19250,'0'0'11478,"1"8"-10571,-2 1-853,0-1 0,0 0 1,-1 0-1,0 0 0,-1 0 0,1 0 0,-2-1 0,1 1 0,-1-1 0,0 0 0,0 0 0,-1 0 1,0-1-1,-9 10 0,-3 7-66,8-11-11,0-1 0,-1 1 0,1-2 0,-2 1 0,-23 17 0,25-26-3646,5-4-3968,1-6-1631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823"/>
    </inkml:context>
    <inkml:brush xml:id="br0">
      <inkml:brushProperty name="width" value="0.025" units="cm"/>
      <inkml:brushProperty name="height" value="0.025" units="cm"/>
    </inkml:brush>
  </inkml:definitions>
  <inkml:trace contextRef="#ctx0" brushRef="#br0">1 1 19026,'0'0'12780,"53"35"-11819,-29-25-961,4 4 0,-2 0 0,-1-3-480,-2 0-1282,-6 0-608,-2-3-1890,-4-4-577,-2-4-608,-2 0-4837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169"/>
    </inkml:context>
    <inkml:brush xml:id="br0">
      <inkml:brushProperty name="width" value="0.025" units="cm"/>
      <inkml:brushProperty name="height" value="0.025" units="cm"/>
    </inkml:brush>
  </inkml:definitions>
  <inkml:trace contextRef="#ctx0" brushRef="#br0">5 0 21813,'0'0'9513,"-5"68"-8713,11-42-415,0 3-129,5 3-256,-4 0 0,4 3-641,-4-3-2049,1 0-4004,-1-6-8201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557"/>
    </inkml:context>
    <inkml:brush xml:id="br0">
      <inkml:brushProperty name="width" value="0.025" units="cm"/>
      <inkml:brushProperty name="height" value="0.025" units="cm"/>
    </inkml:brush>
  </inkml:definitions>
  <inkml:trace contextRef="#ctx0" brushRef="#br0">236 0 8904,'0'0'22368,"-10"11"-21797,-69 84 226,-65 73-2715,142-166 477,1-18-13234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901"/>
    </inkml:context>
    <inkml:brush xml:id="br0">
      <inkml:brushProperty name="width" value="0.025" units="cm"/>
      <inkml:brushProperty name="height" value="0.025" units="cm"/>
    </inkml:brush>
  </inkml:definitions>
  <inkml:trace contextRef="#ctx0" brushRef="#br0">0 1 17777,'0'0'9128,"21"68"-7654,3-39-481,4-1-321,5 0-319,3 1-225,0-2-96,2-1-705,-7-4-2786,-4-4-3299,-6-4-7624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3.771"/>
    </inkml:context>
    <inkml:brush xml:id="br0">
      <inkml:brushProperty name="width" value="0.025" units="cm"/>
      <inkml:brushProperty name="height" value="0.025" units="cm"/>
    </inkml:brush>
  </inkml:definitions>
  <inkml:trace contextRef="#ctx0" brushRef="#br0">0 302 7175,'0'0'21791,"9"-3"-20387,107-34 46,-69 24-977,50-21 1,-58 17-573,-2-1 0,0-1 0,-1-2-1,-1-2 1,-1-1 0,59-56 0,-86 69-955,-13 9-3053,-17 10-2759,1 3 561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4.098"/>
    </inkml:context>
    <inkml:brush xml:id="br0">
      <inkml:brushProperty name="width" value="0.025" units="cm"/>
      <inkml:brushProperty name="height" value="0.025" units="cm"/>
    </inkml:brush>
  </inkml:definitions>
  <inkml:trace contextRef="#ctx0" brushRef="#br0">247 0 12300,'0'0'17120,"0"0"-17114,0 0 1,-1 1-1,1-1 1,0 0-1,0 0 0,0 0 1,0 0-1,0 0 1,0 0-1,0 1 0,0-1 1,-1 0-1,1 0 1,0 0-1,0 0 1,0 0-1,0 1 0,0-1 1,0 0-1,0 0 1,0 0-1,0 0 1,0 1-1,0-1 0,0 0 1,0 0-1,0 0 1,0 0-1,0 1 1,0-1-1,0 0 0,0 0 1,0 0-1,0 0 1,1 0-1,-1 1 1,0-1-1,0 0 0,0 0 1,0 0-1,0 0 1,0 0-1,0 0 0,0 1 1,1-1-1,-1 0 1,0 0-1,0 0 1,0 0-1,0 0 0,0 0 1,1 0-1,-1 0 1,0 0-1,0 0 1,0 0-1,0 0 0,1 0 1,-1 0-1,0 0 1,0 0-1,0 0 1,1 0-1,-12 17 113,0-2 1,-1 1-1,0-1 0,-2-1 1,1 0-1,-24 17 0,-7 9 695,24-21-501,-28 28 344,45-44-628,0 0 0,0 1 0,0 0-1,1 0 1,0 0 0,-1 0 0,1 0 0,1 0-1,-1 0 1,-2 9 0,5-12-29,-1 0 0,0 0 0,0-1 0,0 1 0,0 0 0,1 0 0,-1-1 0,0 1 0,1 0 0,-1-1 0,1 1 0,-1 0 0,1-1 0,-1 1 0,1 0 0,-1-1 0,1 1 0,-1-1 0,1 1 0,0-1 0,-1 1 0,1-1 0,0 0 0,0 1 0,-1-1 0,1 0 0,0 0 0,0 1 0,-1-1 0,1 0 0,0 0 0,0 0 0,0 0 0,-1 0 0,1 0 0,0 0 0,1 0 0,38-2 0,-35 2 0,33-6 1,0-2 0,-1-2 0,46-17 0,-18 6-667,-11 3-3733,-4 1-5018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001"/>
    </inkml:context>
    <inkml:brush xml:id="br0">
      <inkml:brushProperty name="width" value="0.025" units="cm"/>
      <inkml:brushProperty name="height" value="0.025" units="cm"/>
    </inkml:brush>
  </inkml:definitions>
  <inkml:trace contextRef="#ctx0" brushRef="#br0">0 54 13549,'0'0'13367,"1"10"-12182,-1-7-1053,1 6 393,0 1 0,1-1 0,0 0 0,6 16 0,-8-24-455,1 0 0,-1 1 1,1-1-1,0 0 0,-1 0 0,1 1 1,0-1-1,0 0 0,0 0 0,0 0 1,0 0-1,0 0 0,0 0 0,0-1 1,1 1-1,-1 0 0,0 0 0,2 0 1,-1-1-45,0 0 0,-1 0 0,1 0 0,-1 0 0,1 0 0,0-1 0,-1 1 1,1-1-1,-1 1 0,1-1 0,-1 1 0,1-1 0,-1 0 0,1 0 0,-1 0 0,0 0 0,1 0 1,-1 0-1,0 0 0,0 0 0,1-2 0,11-10-26,-2-1 0,16-23 0,-17 22 0,0 1 0,22-23 0,-32 37 0,0 0 0,1-1 0,-1 1 0,0 0 0,1 0 0,-1-1 0,0 1 0,0 0 0,1 0 0,-1 0 0,0-1 0,1 1 0,-1 0 0,1 0 0,-1 0 0,0 0 0,1 0 0,-1 0 0,0 0 0,1 0 0,-1 0 0,0 0 0,1 0 0,-1 0 0,1 0 0,-1 0 0,0 0 0,1 0 0,-1 0 0,0 0 0,1 1 0,-1-1 0,0 0 0,1 0 0,-1 0 0,0 1 0,1-1 0,-1 0 0,0 0 0,0 1 0,1-1 0,-1 0 0,0 0 0,0 1 0,1-1 0,-1 0 0,0 1 0,0-1 0,0 0 0,0 1 0,0-1 0,0 1 0,1-1 0,-1 0 0,0 1 0,0-1 0,0 0 0,0 1 0,0-1 0,0 1 0,-1-1 0,1 0 0,0 1 0,0-1 0,0 0 0,0 1 0,0 37 0,0-28 0,-1 21 0,0-15 0,1-1 0,0 0 0,4 20 0,-4-34 0,0 0 0,0 0 0,0 0 0,0 0 0,1 0 0,-1 1 0,1-1 0,-1 0 0,0 0 0,1 0 0,0 0 0,-1 0 0,1 0 0,0-1 0,-1 1 0,1 0 0,0 0 0,0 0 0,0-1 0,0 1 0,-1 0 0,1-1 0,0 1 0,0-1 0,0 1 0,1-1 0,-1 1 0,1-1 0,1 0 0,-1 0 0,0 0 0,1 0 0,-1-1 0,0 1 0,1-1 0,-1 1 0,0-1 0,1 0 0,-1 0 0,0 0 0,3-3 0,5-2 0,-1-1 0,0 0 0,0-1 0,9-11 0,68-105 0,-85 125 0,0 0 0,-1 0 0,1 1 0,0-1 0,-1 0 0,1 0 0,-1 0 0,1 1 0,-1-1 0,0 0 0,0 1 0,1-1 0,-1 0 0,0 1 0,0-1 0,0 0 0,0 0 0,-1 3 0,2 37 0,-2-6 0,0-24 0,0 1 0,1 0 0,3 21 0,-3-32-43,0-1 0,0 0 1,0 1-1,1-1 0,-1 0 0,0 1 1,0-1-1,0 0 0,1 1 0,-1-1 1,0 0-1,1 1 0,-1-1 0,0 0 0,1 0 1,-1 0-1,0 1 0,1-1 0,-1 0 1,0 0-1,1 0 0,-1 0 0,0 1 1,1-1-1,-1 0 0,1 0 0,-1 0 0,0 0 1,1 0-1,-1 0 0,1 0 0,-1 0 1,0 0-1,1 0 0,-1-1 0,1 1 1,-1 0-1,0 0 0,1 0 0,-1 0 1,0-1-1,1 1 0,-1 0 0,16-12-4865,-7-7-3693,-2-4-7045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357"/>
    </inkml:context>
    <inkml:brush xml:id="br0">
      <inkml:brushProperty name="width" value="0.025" units="cm"/>
      <inkml:brushProperty name="height" value="0.025" units="cm"/>
    </inkml:brush>
  </inkml:definitions>
  <inkml:trace contextRef="#ctx0" brushRef="#br0">0 1 18514,'0'0'14253,"2"27"-29884,9-22 481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4.010"/>
    </inkml:context>
    <inkml:brush xml:id="br0">
      <inkml:brushProperty name="width" value="0.025" units="cm"/>
      <inkml:brushProperty name="height" value="0.025" units="cm"/>
    </inkml:brush>
  </inkml:definitions>
  <inkml:trace contextRef="#ctx0" brushRef="#br0">129 0 15855,'0'0'9556,"1"11"-9199,0 2-202,-1 1 0,-1-1 0,0 1 0,-1-1-1,-1 1 1,0-1 0,0 0 0,-2 0 0,-7 17 0,-19 40 579,19-47-504,2 0 0,0 1 0,1 0 0,2 1-1,0 0 1,1 0 0,-2 39 0,7-63-216,1 1 0,0-1 0,1 1 0,-1-1 0,0 1 0,0-1 1,1 1-1,-1-1 0,0 1 0,1-1 0,0 0 0,-1 1 0,1-1 1,0 0-1,0 1 0,0-1 0,-1 0 0,1 0 0,0 0 0,1 1 0,-1-1 1,0 0-1,0-1 0,0 1 0,2 1 0,0-1 18,0 0 0,1 0 0,-1 0 0,0 0 0,0-1 0,1 0 0,-1 1 0,0-1 0,1 0 0,-1-1 1,4 0-1,4 0-53,-1-1 1,0-1-1,0 0 1,-1-1-1,1 0 1,17-9-1,-12 2-36,1-1-1,-1 0 1,-1-1 0,-1-1-1,1 0 1,-2-1-1,17-25 1,-33 48 29,1 1 1,1 0-1,-1 0 0,1 0 0,1 0 1,0 0-1,0 0 0,1 0 0,0 10 0,1-18 35,-1 1-1,0-1 1,1 1-1,-1-1 1,1 0-1,-1 0 1,1 1-1,0-1 1,0 0-1,0 0 1,-1 0-1,1 1 0,0-1 1,0 0-1,0 0 1,1-1-1,-1 1 1,0 0-1,0 0 1,0 0-1,1-1 1,-1 1-1,0-1 0,1 1 1,-1-1-1,0 1 1,1-1-1,1 0 1,47 3 633,-40-3-437,11-2-131,0-1-1,-1 0 1,1-2 0,-1 0 0,0-2-1,0 0 1,-1-1 0,19-11 0,-7 5-387,58-19 0,-89 33 299,0-1-1,0 1 1,1 0 0,-1 0 0,0 0 0,0 0 0,1 0-1,-1 0 1,0 0 0,0 0 0,1 0 0,-1 0 0,0 0-1,1 0 1,-1 0 0,0 0 0,0 0 0,1 0 0,-1 0-1,0 0 1,0 0 0,1 1 0,-1-1 0,0 0 0,0 0-1,0 0 1,1 0 0,-1 0 0,0 1 0,0-1 0,0 0-1,0 0 1,1 0 0,-1 1 0,0-1 0,0 0 0,0 0-1,0 1 1,0-1 0,0 0 0,1 0 0,-1 1 0,0-1-1,0 0 1,0 0 0,0 1 0,-4 18-218,-13 19 372,17-37-136,-9 15 58,2 0 0,-1 0 1,2 1-1,0 0 0,1 0 0,1 0 1,1 1-1,0-1 0,1 1 1,1 0-1,0 0 0,2 0 0,0-1 1,1 1-1,1 0 0,8 29 1,0-16 17,-1-6-96,-2 0 0,-1 0 0,5 32 0,-11-51 57,0 1 0,-1 0 0,0 0 0,0 0 0,0-1 1,-1 1-1,0 0 0,0 0 0,-1-1 0,0 1 0,0-1 0,-1 1 0,1-1 0,-1 0 0,-1 0 0,1 0 1,-6 7-1,-3 0 67,0-1-1,0-1 1,-1 1 0,0-2 0,-24 15 0,31-21-77,-1 0 1,0-1 0,0 1-1,0-1 1,0-1-1,-1 1 1,1-1-1,-1-1 1,0 1-1,1-1 1,-1-1-1,0 1 1,1-1-1,-12-2 1,17 2-30,0-1 0,0 0 0,0 0 0,1 1 0,-1-1 0,0-1 0,0 1 0,1 0 0,-1 0 0,0-1 0,1 1 0,-1-1 0,1 1 0,0-1 0,0 0 0,-1 1 0,1-1 0,0 0 0,1 0 0,-1 0 0,0 0 0,0 0 0,1 0 0,-1 0 0,1-2 0,-5-57 0,5 53 0,0-12 0,2 0 0,1 1 0,0-1 0,2 1 0,0 0 0,1 0 0,1 1 0,0-1 0,1 1 0,2 1 0,0 0 0,0 0 0,2 1 0,0 0 0,0 1 0,24-20 0,-6 7 0,1 1 0,2 2 0,1 2 0,0 1 0,2 1 0,0 2 0,40-15 0,73-27-3075,-76 26-4484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684"/>
    </inkml:context>
    <inkml:brush xml:id="br0">
      <inkml:brushProperty name="width" value="0.025" units="cm"/>
      <inkml:brushProperty name="height" value="0.025" units="cm"/>
    </inkml:brush>
  </inkml:definitions>
  <inkml:trace contextRef="#ctx0" brushRef="#br0">47 175 12556,'0'0'16373,"-5"10"-16096,-2 0-209,2 1 0,0 0 0,0 1 0,1-1 0,0 1 0,1 0-1,0 0 1,1 0 0,0 0 0,1 0 0,1 0 0,0 1 0,2 16 0,-1-27-41,-1 1 1,1-1 0,-1 0-1,1 0 1,0 0 0,0 0-1,0 0 1,0 0 0,1 0-1,-1-1 1,0 1 0,1 0-1,-1-1 1,1 1 0,0-1 0,-1 1-1,1-1 1,0 0 0,0 0-1,0 0 1,2 1 0,-1-1 36,1 0 0,0 0 1,0 0-1,0-1 1,-1 1-1,1-1 0,0 0 1,0-1-1,0 1 1,0 0-1,4-2 0,2-1 51,-1 0 0,1 0-1,-1-1 1,0 0-1,-1-1 1,1 0-1,-1 0 1,14-11-1,-11 4-103,0-1 0,0-1 0,-1 1 0,-1-1 0,0-1 0,-1 0 0,-1 0 0,0-1 0,-1 0 0,0 0 0,-2 0 0,0 0 0,-1-1 0,0 0 0,-1 0 0,-1 0 0,-2-30 0,1 45-11,0 0 0,0 0 0,0 0 0,0 0 0,0 0 0,-1 0 0,1 0 0,0 0 0,-1 0 0,0 1 0,1-1 0,-1 0 0,0 0 0,0 0 0,0 1 0,0-1 0,0 0 0,0 1 0,-1-1 0,1 1 0,0 0 0,-1-1 0,1 1 0,-1 0 0,0 0 0,1 0 0,-1 0 0,0 0 0,0 0 0,1 0 0,-1 1 0,0-1 0,0 1 0,0-1 0,0 1 0,0 0 0,-2-1 0,0 2 0,-1 0 0,1-1 0,-1 1 0,1 1 0,-1-1 0,1 1 0,0-1 0,0 1 0,0 0 0,0 1 0,0-1 0,0 1 0,0 0 0,1 0 0,-4 4 0,-45 52 0,48-54 0,0 1 0,0 0 0,0 0 0,1 0 0,0 0 0,0 0 0,1 1 0,0 0 0,-2 8 0,4-14 0,0-1 0,0 1 0,0-1 0,0 1 0,0-1 0,1 0 0,-1 1 0,0-1 0,0 1 0,0-1 0,1 0 0,-1 1 0,0-1 0,0 0 0,1 1 0,-1-1 0,0 0 0,1 1 0,-1-1 0,1 0 0,-1 0 0,0 1 0,1-1 0,-1 0 0,0 0 0,1 0 0,-1 0 0,1 1 0,-1-1 0,1 0 0,-1 0 0,1 0 0,-1 0 0,0 0 0,1 0 0,-1 0 0,1 0 0,0-1 0,21 0 0,-19 0 0,12-2-115,1-1-1,-1-1 1,24-10 0,-29 10 38,0 0-1,0 1 1,0 1-1,0-1 1,0 2-1,1-1 1,0 2-1,-1-1 1,1 2-1,19 0 1,-29 0 93,1 1-1,-1-1 1,1 1 0,0 0-1,-1 0 1,0 0 0,1 0 0,-1 0-1,0 0 1,1 0 0,-1 0 0,0 0-1,0 1 1,0-1 0,0 0 0,0 1-1,0-1 1,0 1 0,-1-1 0,1 1-1,-1-1 1,1 1 0,-1 0 0,1-1-1,-1 1 1,0 0 0,0 1-1,2 54 766,-2-43-721,-2 79-28,2-93-62,0 0 0,0 0 0,0-1 0,1 1 0,-1 0 0,0 0 0,0 0 0,0 0 0,0-1 0,1 1 0,-1 0 0,0 0 0,0 0 0,0 0 0,0 0 0,1-1 0,-1 1 0,0 0 0,0 0 0,1 0 0,-1 0 0,0 0 0,0 0 0,0 0 0,1 0 0,-1 0-1,0 0 1,0 0 0,1 0 0,-1 0 0,0 0 0,0 0 0,1 0 0,-1 0 0,0 0 0,0 0 0,0 0 0,1 0 0,-1 1 0,0-1 0,0 0 0,0 0 0,1 0 0,-1 0 0,0 0 0,0 1 0,0-1 0,0 0 0,1 0 0,-1 0 0,0 0 0,0 1 0,0-1 0,0 0 0,0 0 0,0 1 0,0-1 0,0 0 0,0 0 0,1 0 0,-1 1 0,0-1 0,0 0 0,0 0 0,0 1 0,0-1 0,-1 0 0,1 1 0,11-13-5052,3-11-2915,1-7-4687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040"/>
    </inkml:context>
    <inkml:brush xml:id="br0">
      <inkml:brushProperty name="width" value="0.025" units="cm"/>
      <inkml:brushProperty name="height" value="0.025" units="cm"/>
    </inkml:brush>
  </inkml:definitions>
  <inkml:trace contextRef="#ctx0" brushRef="#br0">125 1 17136,'0'0'5360,"-2"9"-1847,-2 6-2785,0-1 1,2 0 0,-1 1-1,2 0 1,0-1 0,3 30-1,0-28-701,0 0-1,1-1 0,1 1 1,1-1-1,0 0 1,1 0-1,8 14 0,2-2-1402,-11-21 587,-1 1-1,0-1 1,0 1 0,-1 0 0,0 0 0,0 0 0,-1 0 0,1 0 0,1 13 0,-9-14-5671,-7-7 4184,-10-8 1611,7-2 1837,0 0 0,0-1-1,1-1 1,1-1 0,0 0 0,1 0-1,0-1 1,1-1 0,1 0 0,0 0-1,-9-23 1,19 37-1098,-1 1 1,1-1-1,-1 1 0,1-1 0,-1 1 1,1-1-1,0 1 0,0-1 0,-1 0 0,1 1 1,1-1-1,-1 1 0,0-1 0,0 0 1,0 1-1,1-1 0,-1 1 0,1-1 0,-1 1 1,1-1-1,0 1 0,0-1 0,0 1 0,-1 0 1,1-1-1,0 1 0,1 0 0,-1 0 1,0 0-1,0 0 0,0 0 0,1 0 0,-1 0 1,0 0-1,1 0 0,-1 1 0,1-1 1,-1 0-1,1 1 0,-1 0 0,4-1 0,8-2-603,1 1 0,0 1 0,0 0 1,18 1-1,8-1-4124,18-6-5324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927"/>
    </inkml:context>
    <inkml:brush xml:id="br0">
      <inkml:brushProperty name="width" value="0.025" units="cm"/>
      <inkml:brushProperty name="height" value="0.025" units="cm"/>
    </inkml:brush>
  </inkml:definitions>
  <inkml:trace contextRef="#ctx0" brushRef="#br0">81 121 14958,'0'0'14953,"-9"-5"-14190,5 2-719,1 2-17,1-1 0,-1 0 0,0 1-1,0 0 1,0 0 0,1-1 0,-1 2 0,0-1 0,0 0-1,-4 0 1,5 1-21,1 1 0,-1-1 0,1 1 0,0-1 0,-1 1 0,1 0 0,0 0 0,0-1 0,-1 1 0,1 0 0,0 0 0,0 0 0,0 0-1,0 0 1,0 0 0,0 1 0,0-1 0,0 0 0,1 0 0,-1 1 0,0-1 0,1 1 0,-1-1 0,1 0 0,0 1 0,-1-1 0,1 1 0,0-1 0,0 1 0,0 1 0,-2 7 28,1 0 1,0 0 0,0 0-1,1 0 1,0-1 0,2 14 0,-1-21-20,-1 0 1,0 0-1,1 0 1,0-1-1,-1 1 1,1 0-1,0-1 1,0 1-1,0 0 1,0-1 0,0 1-1,0-1 1,0 0-1,0 1 1,0-1-1,1 0 1,1 2-1,-1-2 3,0-1 0,0 1 0,0-1 0,0 0 1,0 1-1,0-1 0,0 0 0,0 0 0,0 0 0,-1 0 0,1-1 0,0 1 0,0 0 0,0-1 0,0 1 0,0-1 0,0 0 1,-1 0-1,1 0 0,2-1 0,4-3 23,-1 0 1,-1-1 0,1 0 0,-1 0 0,0 0-1,0-1 1,-1 0 0,0 0 0,9-15-1,-3 1 43,0 0-1,11-35 0,-15 25-83,1-2 0,-5 30 0,-2 18 0,-1 178-3769,0-192 3614,3 26-3086,-3-27 3007,0 1 0,0 0-1,0-1 1,0 1 0,1-1 0,-1 1 0,0-1 0,0 1 0,1-1 0,-1 1 0,0-1 0,1 1 0,-1-1 0,1 1 0,-1-1 0,1 0 0,-1 1 0,1-1 0,-1 0 0,1 1 0,-1-1 0,1 0 0,-1 0 0,1 1 0,-1-1 0,1 0 0,0 0 0,-1 0 0,1 0 0,-1 0 0,1 0 0,0 0-1,-1 0 1,1 0 0,-1 0 0,1 0 0,0 0 0,0-1 0,12-4-6727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283"/>
    </inkml:context>
    <inkml:brush xml:id="br0">
      <inkml:brushProperty name="width" value="0.025" units="cm"/>
      <inkml:brushProperty name="height" value="0.025" units="cm"/>
    </inkml:brush>
  </inkml:definitions>
  <inkml:trace contextRef="#ctx0" brushRef="#br0">14 0 10762,'0'0'12102,"-1"14"-9876,-3 22-1134,0-13-382,2 1-1,0-1 1,1 0-1,1 1 1,5 27-1,-5-50-693,0 0-1,1 0 0,-1 1 1,1-1-1,-1 0 0,1 0 0,-1 0 1,1 1-1,0-1 0,0 0 0,-1 0 1,1 0-1,0 0 0,0 0 1,0 0-1,0-1 0,0 1 0,0 0 1,0 0-1,1-1 0,-1 1 0,0-1 1,0 1-1,1-1 0,-1 1 1,0-1-1,0 0 0,1 0 0,-1 0 1,0 1-1,1-1 0,-1 0 0,0-1 1,1 1-1,-1 0 0,0 0 1,1-1-1,-1 1 0,0 0 0,0-1 1,1 1-1,-1-1 0,0 0 0,2 0 1,7-4 39,0-1 0,0 0 0,17-14 0,-20 14-18,-4 4-43,-1 0 0,1 0 0,-1 0-1,1 0 1,0 0 0,0 1-1,0-1 1,0 1 0,0 0 0,0 0-1,0 0 1,0 0 0,1 1 0,4-1-1,-7 1 11,0 0-1,0 1 0,-1-1 0,1 0 0,0 0 1,0 1-1,-1-1 0,1 1 0,0-1 0,-1 1 1,1-1-1,-1 1 0,1-1 0,0 1 0,-1 0 1,1-1-1,-1 1 0,0 0 0,1-1 0,-1 1 1,1 1-1,4 29 602,-5-23-565,-1-1-1,0 0 1,0 0-1,0 0 1,-1 0-1,0 0 1,0-1-1,-1 1 0,0-1 1,0 1-1,0-1 1,-1 0-1,-6 8 1,8-11-31,-1 0 1,0 0-1,1-1 1,-1 1-1,-1-1 1,1 1 0,0-1-1,0 0 1,-1 0-1,1 0 1,-1-1-1,0 1 1,0-1-1,1 0 1,-1 0 0,0 0-1,0-1 1,0 1-1,0-1 1,0 0-1,0 0 1,0 0-1,0-1 1,0 1-1,-7-3 1,9 2-161,0 1 0,0-1 0,0 0-1,0 0 1,0-1 0,0 1 0,0 0 0,0 0 0,0-1 0,1 0-1,-1 1 1,1-1 0,-3-2 0,2 0-538,0 1 1,0-1 0,0 0-1,0 0 1,1 0-1,-1 0 1,1 0-1,0 0 1,0 0-1,0-8 1,1-10-6407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659"/>
    </inkml:context>
    <inkml:brush xml:id="br0">
      <inkml:brushProperty name="width" value="0.025" units="cm"/>
      <inkml:brushProperty name="height" value="0.025" units="cm"/>
    </inkml:brush>
  </inkml:definitions>
  <inkml:trace contextRef="#ctx0" brushRef="#br0">1 1 23510,'0'0'9065,"0"80"-8873,0-40-192,0 3 0,0-1 0,0-2 0,0-6 0,8-8 0,3-6 0,3-12 0,0-8-224,-4 0-2018,0-12-1442,-3-11-2626,-3-4-5029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004"/>
    </inkml:context>
    <inkml:brush xml:id="br0">
      <inkml:brushProperty name="width" value="0.025" units="cm"/>
      <inkml:brushProperty name="height" value="0.025" units="cm"/>
    </inkml:brush>
  </inkml:definitions>
  <inkml:trace contextRef="#ctx0" brushRef="#br0">1 204 8936,'0'0'10699,"2"9"-7886,-1-3-2507,-1-4-211,0 0-1,0 0 0,1 0 0,-1 0 0,1 0 0,-1 0 0,1-1 0,-1 1 0,1 0 0,0 0 0,0 0 0,0-1 1,0 1-1,0 0 0,0-1 0,1 1 0,-1-1 0,1 1 0,-1-1 0,1 0 0,-1 1 0,1-1 0,0 0 0,-1 0 0,1 0 1,0-1-1,0 1 0,0 0 0,0-1 0,0 1 0,0-1 0,2 1 0,1 0 11,-1-1 0,1 0 0,-1 0 0,1 0 0,-1 0 0,1-1 0,-1 0 0,0 0 0,1 0 0,-1 0 0,0-1 0,0 1 0,0-1 0,0 0 0,0 0 0,0-1 0,0 1 0,-1-1 0,1 0 0,-1 0 0,0 0 0,0 0 0,0-1 0,0 1 0,-1-1 0,1 0 0,-1 0 0,0 0 0,0 0 0,0 0 0,-1 0 0,1 0 0,-1 0 0,0-1 0,-1 1 0,1-1 0,-1 1 0,1-6 0,-1 9-79,0 1 0,0-1 1,0 0-1,0 0 1,0 1-1,-1-1 0,1 0 1,0 0-1,0 1 1,0-1-1,-1 0 0,1 1 1,0-1-1,-1 0 1,1 1-1,0-1 0,-1 1 1,1-1-1,-1 0 1,1 1-1,-1-1 0,0 1 1,1-1-1,-1 1 1,1 0-1,-1-1 0,0 1 1,1 0-1,-2-1 1,-23 4 158,21-1-172,0 0 0,-1 0 0,1 0-1,0 1 1,1-1 0,-1 1 0,0 0-1,1 0 1,-5 5 0,4-1 99,0 0 1,0 1-1,0 0 1,1-1-1,0 1 0,1 0 1,0 0-1,0 1 1,1-1-1,0 0 1,0 1-1,1-1 1,0 0-1,2 11 1,-2-17-113,1-1 1,-1 1 0,1-1 0,-1 1-1,1-1 1,0 0 0,0 1-1,-1-1 1,1 0 0,0 0 0,0 0-1,1 0 1,-1 1 0,0-2-1,0 1 1,0 0 0,1 0 0,-1 0-1,0 0 1,1-1 0,-1 1 0,1-1-1,-1 1 1,0-1 0,1 1-1,0-1 1,-1 0 0,1 0 0,-1 0-1,1 0 1,-1 0 0,1 0-1,-1 0 1,1 0 0,-1-1 0,2 0-1,2 1 0,0-1-1,0 0 1,0-1-1,0 1 1,-1-1-1,1 0 1,0 0-1,-1-1 1,8-5-1,0-3-8,-2-1 1,0 0-1,0-1 0,-1-1 0,-1 1 1,0-1-1,6-16 0,22-37-17,-36 67 23,0 0 0,0 0 0,0 0 1,0 0-1,0 1 0,0-1 0,0 0 0,0 0 1,0 0-1,0 0 0,0 0 0,0 0 0,0 0 1,0 1-1,1-1 0,-1 0 0,0 0 0,0 0 1,0 0-1,0 0 0,0 0 0,0 0 0,0 0 1,0 1-1,0-1 0,0 0 0,0 0 0,0 0 1,0 0-1,1 0 0,-1 0 0,0 0 0,0 0 1,0 0-1,0 0 0,0 0 0,0 0 0,0 0 1,1 0-1,-1 0 0,0 0 0,0 0 0,0 0 1,0 0-1,0 0 0,0 0 0,0 0 0,1 0 0,-1 0 1,0 0-1,0 0 0,0 0 0,0 0 0,0 0 1,0 0-1,0 0 0,1 0 0,-1 0 0,0 0 1,0 0-1,0 0 0,0 0 0,0-1 0,0 1 1,0 0-1,0 0 0,0 0 0,3 18-50,-3 24 163,-2-6-13,1 55 36,1-90-133,0 1 0,0-1 0,0 1 0,1-1 0,-1 0 0,0 1 0,1-1 0,-1 0 0,1 0 0,0 1 0,-1-1 0,1 0 0,0 0 0,0 0 0,0 0 0,0 0 0,0 0 0,0 0 0,0 0 0,0 0 0,0 0 0,0-1 0,1 1 0,-1 0 0,0-1 0,0 1 0,1-1 0,-1 1 0,0-1 0,1 0 0,-1 0 0,0 1 0,1-1 0,-1 0 0,1 0 0,-1 0 0,2-1 0,1 1 0,-1 0 0,1-1 0,0 0 0,-1 0 0,1 0 0,-1 0 0,1 0 0,-1-1 0,1 0 0,-1 1 0,0-1 0,6-5 0,-2 0-568,-1-1 1,0 0-1,0 0 0,0-1 1,-1 1-1,-1-1 0,1 0 1,-1-1-1,-1 1 0,0-1 1,0 0-1,-1 1 0,2-13 0,-1-6-2309,-1-1-1,-2 0 0,-4-38 1,0 35-5115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359"/>
    </inkml:context>
    <inkml:brush xml:id="br0">
      <inkml:brushProperty name="width" value="0.025" units="cm"/>
      <inkml:brushProperty name="height" value="0.025" units="cm"/>
    </inkml:brush>
  </inkml:definitions>
  <inkml:trace contextRef="#ctx0" brushRef="#br0">132 0 9385,'0'0'15935,"0"12"-14745,10 176 1484,-7-163-2542,1 0 0,1 0-1,2 0 1,0-1 0,20 44 0,-18-55-725,-7-14-2681,-13-23-626,-11 0 3469,0 2 0,-32-25 0,-24-25 3427,77 71-2914,-1-1 1,1 1 0,-1-1 0,1 1-1,-1-1 1,1 0 0,0 0 0,0 1-1,0-1 1,0 0 0,0 0 0,1 0-1,-1 0 1,0 0 0,1 0 0,-1 0-1,1 0 1,0 0 0,0-1 0,0-1-1,1 2 76,-1 0-1,1 1 0,0-1 0,0 1 1,0-1-1,0 1 0,0-1 1,0 1-1,0 0 0,1-1 0,-1 1 1,0 0-1,1 0 0,-1 0 1,1 0-1,-1 0 0,1 0 0,2-1 1,9-2 668,1 0 0,-1 0 0,1 1 0,23-1 0,-37 3-826,128-10-3379,-114 7-2392,-7-2-2119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688"/>
    </inkml:context>
    <inkml:brush xml:id="br0">
      <inkml:brushProperty name="width" value="0.025" units="cm"/>
      <inkml:brushProperty name="height" value="0.025" units="cm"/>
    </inkml:brush>
  </inkml:definitions>
  <inkml:trace contextRef="#ctx0" brushRef="#br0">0 0 9641,'0'0'13965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214"/>
    </inkml:context>
    <inkml:brush xml:id="br0">
      <inkml:brushProperty name="width" value="0.025" units="cm"/>
      <inkml:brushProperty name="height" value="0.025" units="cm"/>
    </inkml:brush>
  </inkml:definitions>
  <inkml:trace contextRef="#ctx0" brushRef="#br0">2 91 11659,'0'-10'3790,"-1"-4"-2252,0-25 2049,3 12 1997,-1 38-1856,3 17-2308,2 8-786,-1 35-193,-3-36-248,11 60 0,-13-94-193,0 1 0,0-1 0,0 0 0,0 0 0,1 1 0,-1-1 0,0 0 0,1 0 0,-1 0 0,1 1 0,-1-1 0,1 0 0,0 0 0,-1 0 0,1 0 0,0 0 0,0 0 0,0 0 0,0 0 0,0-1 0,0 1 0,0 0 0,0 0 0,0-1 0,0 1 0,0-1 0,0 1 0,0-1 0,1 1 0,-1-1 0,0 0 0,0 0 0,0 1 0,1-1 0,-1 0 0,0 0 0,1 0 0,-1 0 0,0-1 0,0 1 0,0 0 0,1 0 0,-1-1 0,0 1 0,0-1 0,0 1 0,0-1 0,1 1 0,0-2 0,8-4 0,-1 0 0,1-1 0,-1-1 0,11-11 0,-7 8 0,-5 3 0,-3 3 0,0 1 0,0-1 0,0 1 0,0 0 0,1 0 0,0 0 0,0 1 0,0 0 0,0 0 0,0 0 0,1 1 0,-1 0 0,1 0 0,10-1 0,-15 4 0,-1-1 0,1 1 0,0-1 0,-1 1 0,1 0 0,-1-1 0,1 1 0,-1 0 0,1 0 0,-1 0 0,0 0 0,1 0 0,-1 1 0,0-1 0,0 0 0,0 1 0,0-1 0,0 0 0,0 1 0,0-1 0,-1 1 0,1-1 0,0 1 0,-1 0 0,1-1 0,-1 1 0,0 0 0,1-1 0,-1 1 0,0 2 0,4 59 0,-4-57 0,0 2 0,0 0 0,0 0 0,-1 1 0,0-1 0,0 0 0,-1 0 0,0 0 0,-7 15 0,7-20 0,0 0 0,0 0 0,0 0 0,0 0 0,-1-1 0,1 1 0,-1-1 0,0 0 0,0 0 0,0 0 0,0 0 0,0 0 0,0 0 0,0-1 0,-1 1 0,1-1 0,-1 0 0,1 0 0,-1-1 0,1 1 0,-1-1 0,1 1 0,-5-1 0,-1 0 11,-1-1 1,1 1-1,0-1 0,0-1 0,0 0 1,0 0-1,0-1 0,-11-5 0,16 7-31,1 0 0,0-1 0,0 0-1,0 1 1,0-1 0,0 0-1,0 0 1,1-1 0,-1 1 0,1-1-1,-1 1 1,1-1 0,0 0-1,0 0 1,0 0 0,0 0 0,1 0-1,-1 0 1,1 0 0,0 0-1,-1-1 1,2 1 0,-1-1 0,0-6-1,1 9-275,1 0-1,-1 0 0,1 0 1,0 1-1,0-1 0,0 0 1,-1 0-1,1 1 1,0-1-1,0 0 0,0 1 1,0-1-1,0 1 0,0-1 1,0 1-1,0-1 0,0 1 1,1 0-1,-1 0 0,0 0 1,0-1-1,0 1 1,0 0-1,0 0 0,1 0 1,-1 1-1,0-1 0,0 0 1,0 0-1,0 1 0,2 0 1,5-1-1994,19 0-4964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696"/>
    </inkml:context>
    <inkml:brush xml:id="br0">
      <inkml:brushProperty name="width" value="0.025" units="cm"/>
      <inkml:brushProperty name="height" value="0.025" units="cm"/>
    </inkml:brush>
  </inkml:definitions>
  <inkml:trace contextRef="#ctx0" brushRef="#br0">79 225 15759,'0'0'11840,"2"-9"-10089,4-29-427,-6 37-1292,0 0 0,0 1 0,-1-1-1,1 0 1,0 0 0,0 0 0,0 1 0,-1-1-1,1 0 1,0 0 0,-1 1 0,1-1-1,-1 0 1,1 1 0,-1-1 0,1 0 0,-1 1-1,1-1 1,-1 1 0,0-1 0,1 1-1,-1-1 1,0 1 0,1-1 0,-1 1 0,0 0-1,0-1 1,1 1 0,-1 0 0,0 0-1,0 0 1,0 0 0,1-1 0,-1 1 0,0 0-1,0 0 1,0 0 0,0 1 0,1-1-1,-1 0 1,-1 0 0,-1 1 37,1-1 0,-1 0 0,1 1 0,-1-1 0,1 1-1,-1 0 1,1 0 0,-1 0 0,1 0 0,-4 2 0,2 2-69,1 0 0,0 0 0,0 0 0,0 0 0,0 0 0,1 1 0,0-1 0,0 1 0,1 0 0,-1-1 0,1 1 0,0 0 0,1 8 0,0-13 0,0 0 0,1-1 0,-1 1 0,0-1 0,1 1 0,-1 0 0,1-1 0,-1 1 0,1-1 0,-1 0 0,1 1 0,0-1 0,-1 1 0,1-1 0,-1 0 0,1 0 0,0 1 0,-1-1 0,1 0 0,0 0 0,-1 0 0,1 0 0,0 1 0,0-1 0,-1 0 0,1 0 0,0 0 0,-1-1 0,1 1 0,0 0 0,-1 0 0,1 0 0,0 0 0,-1-1 0,1 1 0,0 0 0,-1-1 0,1 1 0,-1 0 0,2-2 0,28-10 0,0-6 0,-22 12 0,0 1 0,1-1 0,0 1 0,0 1 0,0 0 0,1 0 0,-1 1 0,1 0 0,0 0 0,0 1 0,0 1 0,0 0 0,12 0 0,-21 1 0,1 1 0,0 0 0,0 0 0,-1 0 0,1 0 0,0 0 0,-1 1 0,1-1 0,-1 0 0,0 1 0,1-1 0,-1 1 0,0-1 0,0 1 0,0 0 0,0-1 0,0 1 0,0 0 0,-1 0 0,1 0 0,0-1 0,-1 1 0,0 0 0,1 0 0,-1 0 0,0 0 0,0 0 0,0 0 0,0 0 0,0 0 0,-1 2 0,1-15 0,-1-1 0,0 0 0,-1 1 0,0-1 0,-1 1 0,0 0 0,-1-1 0,0 1 0,-1 1 0,-8-15 0,13 24 0,0 1 0,0 0 0,0 0 0,0 0 0,0-1 0,0 1 0,0 0 0,0 0 0,0-1 0,0 1 0,0 0 0,0 0 0,0 0 0,1-1 0,-1 1 0,0 0 0,0 0 0,0 0 0,0-1 0,0 1 0,0 0 0,1 0 0,-1 0 0,0 0 0,0-1 0,0 1 0,1 0 0,-1 0 0,0 0 0,0 0 0,0 0 0,1 0 0,-1 0 0,0 0 0,0 0 0,1 0 0,-1-1 0,0 1 0,0 0 0,0 0 0,1 1 0,-1-1 0,0 0 0,0 0 0,1 0 0,-1 0 0,0 0 0,0 0 0,0 0 0,1 0 0,-1 0 0,0 0 0,0 0 0,0 1 0,1-1 0,-1 0 0,0 0 0,0 0 0,0 0 0,0 1 0,1-1 0,14 4 0,-6-1-701,1-1-1,-1 0 1,1 0-1,0-1 1,-1 0 0,1 0-1,0-1 1,0-1-1,-1 0 1,19-4 0,-23 4 175,0 0 0,0 0 0,-1-1 0,1 0 0,0 0 0,-1 0 0,0-1 1,1 0-1,-1 1 0,0-1 0,0-1 0,-1 1 0,1 0 0,-1-1 0,1 0 0,-1 0 1,0 0-1,-1 0 0,1-1 0,-1 1 0,0-1 0,3-6 0,0-12-10828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058"/>
    </inkml:context>
    <inkml:brush xml:id="br0">
      <inkml:brushProperty name="width" value="0.025" units="cm"/>
      <inkml:brushProperty name="height" value="0.025" units="cm"/>
    </inkml:brush>
  </inkml:definitions>
  <inkml:trace contextRef="#ctx0" brushRef="#br0">405 0 12396,'0'0'10858,"-80"53"-10346,35-7-95,-7 13-289,-3 3-64,1-3-64,10-5 0,8-11-384,11-14-33,11-15-255,17-19-4645,17-23 448,2-12-7110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4.681"/>
    </inkml:context>
    <inkml:brush xml:id="br0">
      <inkml:brushProperty name="width" value="0.025" units="cm"/>
      <inkml:brushProperty name="height" value="0.025" units="cm"/>
    </inkml:brush>
  </inkml:definitions>
  <inkml:trace contextRef="#ctx0" brushRef="#br0">43 23 17585,'0'0'9171,"10"-3"-7804,-7 3-1244,27-7 565,54-5 0,-73 11-629,-1 1-1,1 0 0,0 1 0,12 3 1,-19-4-52,-1 1 0,0 0 1,0 0-1,0 0 0,0 0 0,0 1 1,0-1-1,0 1 0,0 0 1,-1 0-1,1 0 0,-1 0 0,1 0 1,3 4-1,-5-3 36,1 0 0,-1 0 0,0-1 0,0 1 0,0 0 0,0 0 0,0 0 0,-1 0 0,1 0 0,-1 0 0,0 0-1,0 0 1,0 0 0,0 1 0,0-1 0,-1 0 0,0 0 0,1 0 0,-1 0 0,0-1 0,0 1 0,-1 0 0,1 0 0,0 0 0,-1-1 0,0 1 0,0-1 0,0 1 0,-3 2 0,-7 9 306,-1-1 1,0-1-1,-24 18 1,29-24-320,-7 6-3,8-8-27,0 1 0,0 1 0,1 0 0,-9 9 0,60-12 0,-35-3-15,0 0 0,0 1 0,1 1 0,-1 0 0,0 0 1,0 1-1,0 0 0,-1 1 0,1 0 0,-1 0 0,10 7 0,-13-7 5,-1-1 1,-1 1-1,1 0 0,0 0 0,-1 1 1,0-1-1,0 1 0,0 0 0,-1 0 1,1 1-1,-1-1 0,-1 1 1,1-1-1,-1 1 0,0 0 0,0 0 1,0 0-1,-1 0 0,1 10 0,-1-9 24,-1 1 0,0 0 0,0-1-1,-1 1 1,0-1 0,0 1 0,0-1-1,-1 1 1,-1-1 0,1 0 0,-1 0-1,-6 12 1,5-14-2,0 0 1,0 0-1,-1 0 0,1-1 0,-1 1 0,0-1 0,-1 0 1,1-1-1,0 1 0,-1-1 0,0 0 0,0 0 0,0-1 1,0 0-1,-8 2 0,-6 1-12,-1-1 0,0 0 0,-37 0 0,48-4 0,0 0 0,0 0 0,0-1 0,0-1 0,0 0 0,0 0 0,0 0 0,0-2 0,-17-7 0,9-6-1553,18 16 1372,-1 0 0,1 0 1,0 1-1,-1-1 1,1 0-1,0 0 0,0 0 1,0 1-1,-1-1 1,1 0-1,0 0 1,0 0-1,0 0 0,0 1 1,1-1-1,-1 0 1,0 0-1,0 0 0,0 0 1,1 1-1,-1-1 1,0 0-1,1 0 1,-1 1-1,1-1 0,-1 0 1,1 1-1,0-2 1,13-10-8405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5.056"/>
    </inkml:context>
    <inkml:brush xml:id="br0">
      <inkml:brushProperty name="width" value="0.025" units="cm"/>
      <inkml:brushProperty name="height" value="0.025" units="cm"/>
    </inkml:brush>
  </inkml:definitions>
  <inkml:trace contextRef="#ctx0" brushRef="#br0">295 0 18962,'0'0'6812,"6"11"-4955,20 31-45,39 87-1,-55-104-1574,-1 0-1,-1 0 0,-1 1 0,-2 0 0,5 49 0,-9-51-230,-1 0 1,0 0-1,-2-1 1,-1 1-1,-1-1 0,0 1 1,-2-1-1,-1-1 1,-1 1-1,0-1 0,-2 0 1,-1-1-1,0-1 1,-18 25-1,0-7-1437,-47 50 1,26-39-3794,-83 63 0,83-74-6931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0.610"/>
    </inkml:context>
    <inkml:brush xml:id="br0">
      <inkml:brushProperty name="width" value="0.025" units="cm"/>
      <inkml:brushProperty name="height" value="0.025" units="cm"/>
    </inkml:brush>
  </inkml:definitions>
  <inkml:trace contextRef="#ctx0" brushRef="#br0">73 0 3331,'0'0'25470,"2"11"-24520,-1 12-528,0 1 1,-1 0-1,-2 0 1,0 0-1,-2-1 1,-7 28-1,8-34-419,-19 77-111,-11 110 0,34-305-4115,7-135-13722,-5 152 16143,1-6 6559,0 142 6424,28 103-6705,-22-117-3397,18 48 0,-24-75-893,1 0-1,0-1 1,1 1-1,0-1 1,0 0-1,1-1 1,1 1 0,14 13-1,-20-21-185,0 0 0,0 0 0,1 0 0,-1 0 0,0-1 0,1 0 0,0 1 0,-1-1 0,1 0 0,-1 0 0,1 0 0,0 0 0,0-1 0,0 1 0,-1-1 0,1 0 0,0 0 0,0 0 0,0 0 0,0 0 0,-1-1 0,1 1 0,0-1 0,0 1 0,0-1 0,-1 0 0,1 0 0,-1-1 0,1 1 0,-1 0 0,1-1 0,-1 0 0,0 1 0,1-1 0,-1 0 0,0 0 0,0 0 0,-1-1 0,1 1 0,2-4 0,6-8 0,-1-1 0,0 0 0,-1 0 0,0-1 0,6-20 0,-6 12 0,-1 0 0,-1 0 0,-1-1 0,-1 0 0,-1 0 0,-1 0 0,-2 0 0,-4-44 0,4 67 0,0 1 0,0 0 0,0 0 0,0 0 0,0 0 0,0 0 0,-1 0 0,1 0 0,0 0 0,-1 0 0,1 0 0,-1 0 0,1 0 0,-1 0 0,0 0 0,1 1 0,-1-1 0,0 0 0,1 0 0,-1 1 0,0-1 0,0 0 0,0 1 0,0-1 0,0 0 0,0 1 0,0 0 0,0-1 0,0 1 0,0-1 0,0 1 0,0 0 0,0 0 0,0 0 0,0 0 0,-2 0 0,2 0 0,-1 0 0,0 1 0,1-1 0,-1 1 0,0-1 0,1 1 0,-1 0 0,1 0 0,-1 0 0,1 0 0,-1 0 0,1 0 0,0 0 0,-1 0 0,1 1 0,0-1 0,0 0 0,0 1 0,0-1 0,-1 3 0,-11 39-3708,10 23-9005,3-62 12019,0 12-12812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1.265"/>
    </inkml:context>
    <inkml:brush xml:id="br0">
      <inkml:brushProperty name="width" value="0.025" units="cm"/>
      <inkml:brushProperty name="height" value="0.025" units="cm"/>
    </inkml:brush>
  </inkml:definitions>
  <inkml:trace contextRef="#ctx0" brushRef="#br0">90 18 14253,'0'0'10960,"9"-3"-9214,25-10-331,-33 11 1526,-9 3-2334,-14 5-595,15-2 32,-1 1 0,1 0 0,0 1 0,0 0-1,0 0 1,1 0 0,0 1 0,0 0 0,1 0 0,0 0-1,0 1 1,0 0 0,1 0 0,0 0 0,1 0 0,0 1-1,0-1 1,-2 19 0,5-26-44,0 0 0,0 1 0,0-1 0,1 0 0,-1 0 0,1 1 0,-1-1 0,1 0 0,-1 0 0,1 1 0,0-1 0,-1 0 0,1 0 0,0 0 0,0 0 0,0 0 0,0 0 0,0 0 0,0-1 0,0 1 0,0 0 0,0 0 0,0-1 0,0 1 0,1-1 0,-1 1 0,0-1 0,0 1 0,1-1 0,-1 0 0,0 0 0,1 0 0,-1 1 0,0-1 0,1 0 0,-1-1 0,0 1 0,0 0 0,1 0 0,1-1 0,5 0 0,0 0 0,0 0 0,0-1 0,0 0 0,13-6 0,0-4 0,-1 0 0,0-2 0,-1 0 0,25-24 0,14-11 0,-56 47 0,0 1 0,0 0 0,0-1 0,0 1 0,0 0 0,0 0 0,0 0 0,0 0 0,0 0 0,0 1 0,4-1 0,-5 1 0,-1 0 0,1 0 0,0 0 0,-1 0 0,1 0 0,0 0 0,-1 0 0,1 1 0,0-1 0,-1 0 0,1 0 0,0 1 0,-1-1 0,1 1 0,-1-1 0,1 0 0,0 1 0,-1-1 0,1 1 0,-1 0 0,0-1 0,1 1 0,-1-1 0,1 2 0,1 4 0,0 0 0,0 1 0,0-1 0,-1 1 0,0-1 0,0 12 0,-2-14 0,1 1 0,0-1 0,0 0 0,1 1 0,-1-1 0,1 0 0,0 0 0,0 1 0,1-1 0,-1 0 0,1 0 0,0 0 0,0-1 0,3 6 0,-2-8 0,0 1 0,0-1 0,0 0 0,1 0 0,-1 0 0,0 0 0,0 0 0,1-1 0,-1 0 0,0 1 0,1-1 0,-1-1 0,0 1 0,1 0 0,-1-1 0,0 1 0,0-1 0,6-2 0,59-29 0,-48 22 0,-6 2 0,-6 4 0,0 0 0,0 0 0,0 0 0,0 1 0,0 1 0,1-1 0,0 1 0,16-1 0,-24 3 0,0 0 0,-1 0 0,1 1 0,0-1 0,0 1 0,0-1 0,0 1 0,-1-1 0,1 1 0,0-1 0,-1 1 0,1-1 0,0 1 0,-1 0 0,1 0 0,-1-1 0,1 1 0,-1 0 0,1 0 0,-1 0 0,0-1 0,1 1 0,-1 0 0,0 0 0,0 0 0,1 2 0,-1-2 0,0 0 0,0 1 0,1-1 0,-1 0 0,1 1 0,-1-1 0,1 0 0,-1 0 0,1 1 0,0-1 0,0 0 0,0 0 0,0 0 0,-1 0 0,1 0 0,0 0 0,1 0 0,-1 0 0,0-1 0,0 1 0,0 0 0,0-1 0,1 1 0,-1-1 0,0 1 0,1-1 0,1 1 0,9-1 0,1-1 0,-1-1 0,0 0 0,0 0 0,0-1 0,0-1 0,20-9 0,-17 7 0,-1 1 0,1 0 0,0 1 0,27-3 0,-41 6 0,0 1 0,0-1 0,0 1 0,0 0 0,0 0 0,0-1 0,0 1 0,0 0 0,0 0 0,1 0 0,-1 0 0,0 1 0,0-1 0,0 0 0,0 0 0,0 1 0,0-1 0,0 0 0,0 1 0,0-1 0,0 1 0,0-1 0,0 1 0,0 0 0,0-1 0,-1 1 0,1 0 0,0 0 0,0-1 0,-1 1 0,1 0 0,0 0 0,-1 0 0,1 0 0,-1 0 0,1 0 0,-1 0 0,0 0 0,1 0 0,-1 0 0,0 0 0,0 0 0,0 0 0,0 1 0,0 0 0,8 23 0,-7-24 3,0 0 1,0 0-1,0 0 1,1-1-1,-1 1 1,0-1-1,1 1 1,-1-1-1,0 1 1,1-1-1,-1 0 1,1 1-1,-1-1 1,1 0-1,-1 0 1,1 0-1,-1 0 1,1 0-1,-1-1 1,3 1-1,30-8-370,-13-7-2665,-2-6-6550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091"/>
    </inkml:context>
    <inkml:brush xml:id="br0">
      <inkml:brushProperty name="width" value="0.025" units="cm"/>
      <inkml:brushProperty name="height" value="0.025" units="cm"/>
    </inkml:brush>
  </inkml:definitions>
  <inkml:trace contextRef="#ctx0" brushRef="#br0">143 36 12172,'0'-2'609,"0"1"0,0-1 0,0 1 0,0-1 1,0 1-1,-1 0 0,1-1 0,0 1 0,-1-1 1,1 1-1,-1-1 0,1 1 0,-1 0 0,0-1 1,1 1-1,-1 0 0,0 0 0,0 0 0,0-1 1,0 1-1,-2-1 0,2 1-391,-1 1-1,1-1 0,-1 1 1,1-1-1,-1 1 1,1-1-1,-1 1 1,1 0-1,-1 0 1,0 0-1,1 0 0,-1 0 1,1 0-1,-1 0 1,0 0-1,-2 2 1,0-1-219,-1 1 0,0-1 0,1 2 0,-1-1 0,1 0 0,-1 1 0,1 0 0,0 0 0,0 0 1,1 0-1,-7 8 0,4-4 171,2-1 0,-1 1 0,1 0 0,0 1 0,0-1 0,1 1 0,0 0 0,0 0 0,1 0 0,0 0 0,1 0 0,-2 13 0,3-21-160,0 0 1,0 1 0,0-1-1,0 1 1,0-1-1,0 1 1,0-1 0,0 1-1,0-1 1,0 1-1,0-1 1,1 0 0,-1 1-1,0-1 1,0 1-1,0-1 1,1 0 0,-1 1-1,0-1 1,0 1-1,1-1 1,-1 0 0,0 1-1,1-1 1,-1 0 0,0 0-1,1 1 1,-1-1-1,0 0 1,1 0 0,-1 1-1,1-1 1,-1 0-1,0 0 1,1 0 0,-1 0-1,1 0 1,20-7 188,16-20-22,11-39-64,-28 36-140,-18 88-577,-5-8 627,1-34 17,1 0 1,0 0-1,1-1 0,5 29 1,-5-43-38,0 0 0,1 1 0,-1-1 0,1 0 0,0 0 0,-1 0 0,1 0-1,0 0 1,0 0 0,-1 0 0,1 0 0,0 0 0,0-1 0,0 1 0,0 0 0,0-1 0,1 1 0,-1 0 0,0-1 0,0 1 0,0-1 0,0 0 0,1 1 0,-1-1 0,0 0 0,0 0 0,1 1 0,-1-1 0,0 0 0,0-1 0,1 1 0,-1 0 0,0 0 0,0 0 0,1-1 0,-1 1 0,2-2 0,1 1-165,1 0 0,-1 0 1,0-1-1,0 0 0,0 0 0,-1 0 0,1 0 0,0-1 0,5-5 0,-5 3-924,0 0-1,0 0 1,-1-1 0,0 0-1,0 0 1,0 0 0,2-8-1,3-18-7636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466"/>
    </inkml:context>
    <inkml:brush xml:id="br0">
      <inkml:brushProperty name="width" value="0.025" units="cm"/>
      <inkml:brushProperty name="height" value="0.025" units="cm"/>
    </inkml:brush>
  </inkml:definitions>
  <inkml:trace contextRef="#ctx0" brushRef="#br0">1 1 14606,'0'0'11691,"20"68"-9673,-20-32-577,0 4-160,0 2-256,-5 3-320,-1 0-705,0-4 0,2-1 0,4-6 0,0-6 0,2-6 0,12-11-833,-1-11-4420,2-2-5573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3.556"/>
    </inkml:context>
    <inkml:brush xml:id="br0">
      <inkml:brushProperty name="width" value="0.025" units="cm"/>
      <inkml:brushProperty name="height" value="0.025" units="cm"/>
    </inkml:brush>
  </inkml:definitions>
  <inkml:trace contextRef="#ctx0" brushRef="#br0">19 46 9513,'0'0'20222,"-2"11"-19523,0-2-565,-11 85 1195,13-88-1271,-1 0 0,1 0 0,0 0 0,0 0 0,1 0 0,0 0 0,0-1 0,0 1 0,1 0 0,0 0 0,0-1 0,0 1 0,1-1 0,4 7 0,-5-10-58,0 0 0,0 0 0,1 0 0,-1 0 0,1-1 0,0 1 0,-1 0 0,1-1 0,0 0 0,0 0 0,0 0 0,0 0 0,0 0 0,0-1 0,0 1 0,0-1 0,0 0 0,0 0 0,0 0 0,1 0 0,-1 0 0,0-1 0,0 1 0,0-1 0,0 0 0,0 0 0,0 0 0,-1-1 0,6-2 0,1-1 0,0 0 0,-1 0 0,0-1 0,0 0 0,0-1 0,-1 0 0,12-15 0,-12 14 0,-1-1 0,0 0 0,-1 0 0,0 0 0,-1-1 0,1 0 0,-2 0 0,0 0 0,0-1 0,-1 1 0,0 0 0,0-1 0,-1-12 0,-1 23 0,0-1 0,0 1 0,1 0 0,-1-1 0,0 1 0,0 0 0,0-1 0,0 1 0,0 0 0,0-1 0,0 1 0,0 0 0,0-1 0,0 1 0,0 0 0,0-1 0,0 1 0,0 0 0,-1-1 0,1 1 0,0 0 0,0-1 0,0 1 0,0 0 0,-1 0 0,1-1 0,0 1 0,0 0 0,-1-1 0,1 1 0,0 0 0,0 0 0,-1 0 0,1-1 0,0 1 0,-1 0 0,-8 10 0,-7 24 0,15-27 0,-1 0 0,1 0 0,0 0 0,0 0 0,1 0 0,0 0 0,1 0 0,1 10 0,-2-15 0,1 0 0,0 0 0,0-1 0,-1 1 0,1 0 0,0-1 0,1 1 0,-1 0 0,0-1 0,0 0 0,1 1 0,-1-1 0,1 0 0,-1 1 0,1-1 0,-1 0 0,1 0 0,0 0 0,0-1 0,-1 1 0,1 0 0,0-1 0,0 1 0,0-1 0,0 1 0,0-1 0,0 0 0,-1 0 0,1 0 0,0 0 0,0 0 0,0 0 0,0-1 0,3 0 0,-1 0 0,1 0 0,-1 0 0,0-1 0,1 0 0,-1 0 0,0 0 0,0 0 0,0 0 0,0-1 0,-1 0 0,1 0 0,0 0 0,-1 0 0,0-1 0,5-5 0,0-3 0,1 0 0,-2-1 0,11-21 0,-19 36 0,-6 12 0,1 1 0,0 0 0,1 0 0,0 0 0,-4 30 0,11-44 0,-1 0 0,1-1 0,0 1 0,0-1 0,-1 0 0,1 1 0,0-1 0,-1 0 0,1 0 0,0 0 0,0 0 0,3-1 0,-2 1 0,51-6 0,-46 3 0,1 2 0,0 0 0,-1 0 0,1 0 0,0 1 0,0 0 0,-1 1 0,11 1 0,-8 3-49,-11-5 25,1 0 0,-1 1-1,1-1 1,-1 0 0,1 0 0,-1 0 0,1 1 0,0-1-1,-1 0 1,1 0 0,-1 0 0,1 0 0,-1 0 0,1 0-1,0 0 1,-1 0 0,1 0 0,-1 0 0,1-1 0,-1 1-1,1 0 1,0 0 0,-1 0 0,1-1 0,-1 1-1,1 0 1,-1-1 0,0 1 0,1 0 0,-1-1 0,1 1-1,-1-1 1,0 1 0,1-1 0,-1 1 0,0 0 0,1-1-1,-1 1 1,0-1 0,0 0 0,1 1 0,-1-1 0,0 1-1,0-1 1,0 1 0,0-2 0,11-15-2564,-2-2-1,0 1 1,-1-1 0,-1 0 0,5-26 0,-1 1-3055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207"/>
    </inkml:context>
    <inkml:brush xml:id="br0">
      <inkml:brushProperty name="width" value="0.025" units="cm"/>
      <inkml:brushProperty name="height" value="0.025" units="cm"/>
    </inkml:brush>
  </inkml:definitions>
  <inkml:trace contextRef="#ctx0" brushRef="#br0">49 1 13997,'-2'8'3294,"-2"7"-2148,-8 34 2729,1 0-1,-4 58 0,14-91-3518,-2 18 19,2 1-1,5 46 0,-4-79-359,1-1-1,-1 1 0,0 0 1,0-1-1,1 0 0,-1 1 1,1-1-1,0 1 0,-1-1 1,1 0-1,0 1 0,0-1 1,0 0-1,1 2 0,-2-3-1,1 0-1,-1 1 1,0-1-1,1 0 0,0 1 1,-1-1-1,1 0 1,-1 0-1,1 0 1,-1 1-1,1-1 0,-1 0 1,1 0-1,0 0 1,-1 0-1,1 0 0,-1 0 1,1 0-1,0 0 1,-1-1-1,1 1 0,-1 0 1,1 0-1,0-1 1,1 0 9,0 0 1,0 0-1,0-1 1,-1 1-1,1-1 1,0 1-1,-1-1 1,1 0-1,-1 1 1,0-1 0,1 0-1,-1 0 1,0 0-1,0 0 1,1-4-1,2-7-75,0 0 1,-1 0-1,-1-1 0,0 1 0,-1-1 0,0 1 0,-1-1 1,-1 1-1,-2-17 0,3 30 51,-1-1-1,1 1 1,0-1 0,0 1-1,-1-1 1,1 1 0,0 0-1,-1-1 1,1 1 0,-1-1 0,1 1-1,-1 0 1,1 0 0,-1-1-1,1 1 1,-1 0 0,1 0-1,-1-1 1,1 1 0,-1 0 0,1 0-1,-1 0 1,1 0 0,-1 0-1,1 0 1,-1 0 0,0 0-1,1 0 1,-1 0 0,1 0 0,-1 0-1,1 0 1,-1 0 0,1 0-1,-1 1 1,1-1 0,-1 0-1,1 0 1,-1 1 0,1-1 0,-1 0-1,1 1 1,-1-1 0,1 0-1,0 1 1,-1-1 0,1 1 0,0-1-1,-1 1 1,1-1 0,0 1-1,-1-1 1,1 1 0,0-1-1,0 1 1,0-1 0,0 1 0,0-1-1,-1 1 1,1-1 0,0 1-1,0 0 1,0-1 0,0 1-1,0 2 13,-1 0-1,0 0 1,1 0-1,0-1 1,-1 1-1,1 0 1,0 0-1,1 0 1,-1 0-1,0 0 1,1 0-1,0 0 1,-1-1-1,1 1 0,0 0 1,0-1-1,1 1 1,-1 0-1,1-1 1,-1 1-1,1-1 1,0 0-1,0 0 1,4 4-1,-2-3 37,1 0 0,0-1 0,1 1 0,-1-1-1,0 0 1,1-1 0,-1 1 0,1-1 0,-1 0 0,1-1-1,-1 1 1,9-1 0,-5 0-29,-1-1 0,1 1 0,-1-1 0,0-1 0,1 0 0,-1 0 0,0-1 0,0 1 0,13-8 0,-18 8-17,1 0 1,-1 0 0,0 0 0,0 0-1,0-1 1,0 0 0,0 1-1,0-1 1,-1 0 0,0 0 0,1 0-1,-1-1 1,0 1 0,0-1-1,-1 1 1,1-1 0,-1 1 0,0-1-1,0 0 1,0 0 0,0 0 0,-1 0-1,1-5 1,-1 9-1,0-1 0,0 1 0,-1 0 0,1-1 0,0 1 0,0 0 0,0-1 0,0 1 0,-1 0 0,1-1 0,0 1 0,0 0 0,0-1 0,-1 1 0,1 0 0,0 0 0,-1-1 0,1 1 0,0 0 0,-1 0 0,1-1 0,0 1 0,-1 0 0,1 0 0,0 0 0,-1 0 0,1 0 0,0 0 0,-1 0 0,1-1 0,-1 1 0,1 0 0,0 0 0,-1 0 0,1 1 0,0-1 0,-1 0 0,1 0 0,-1 0 0,1 0 0,0 0 0,-1 0 0,1 0 0,0 1 0,-1-1 0,1 0 0,0 0 0,-1 0 0,1 1 0,0-1 0,0 0 0,-1 1 0,1-1 0,0 0 0,0 0 0,-1 1 0,1 0 0,-20 16 0,16-11 0,0 0 0,1 0 0,-1 0 0,1 1 0,0 0 0,1-1 0,0 1 0,0 0 0,0 0 0,1 0 0,0 0 0,1 0 0,-1 1 0,2 7 0,-1-13 0,1-1 0,0 1 0,0-1 0,0 0 0,0 0 0,0 1 0,0-1 0,0 0 0,0 0 0,1 0 0,-1 0 0,0 0 0,1 0 0,-1 0 0,1-1 0,-1 1 0,1 0 0,-1-1 0,1 1 0,-1-1 0,1 1 0,-1-1 0,1 0 0,0 0 0,-1 0 0,1 0 0,-1 0 0,1 0 0,0 0 0,1-1 0,51-8 0,-44 4 0,1 0 0,-1-1 0,0 0 0,0-1 0,-1 0 0,11-10 0,28-20 0,-47 37 0,-1 0 0,1 0 0,-1 0 0,0 0 0,1 0 0,-1 0 0,0 0 0,1 0 0,-1 0 0,0 0 0,1 0 0,-1 1 0,0-1 0,1 0 0,-1 0 0,0 0 0,1 0 0,-1 1 0,0-1 0,1 0 0,-1 0 0,0 1 0,0-1 0,1 0 0,-1 0 0,0 1 0,0-1 0,0 0 0,1 1 0,-1-1 0,0 0 0,0 1 0,0-1 0,0 0 0,0 1 0,0-1 0,0 1 0,0-1 0,0 0 0,0 1 0,0-1 0,0 0 0,0 1 0,0-1 0,0 0 0,0 1 0,0-1 0,0 1 0,0-1 0,0 29 0,0-22 0,-1 0 0,1-1 0,1 1 0,-1 0 0,1-1 0,1 1 0,-1 0 0,1-1 0,0 0 0,3 7 0,-4-11 0,1 0 0,-1 0 0,1 0 0,-1 0 0,1 0 0,0 0 0,0-1 0,-1 1 0,1 0 0,0-1 0,0 0 0,1 1 0,-1-1 0,0 0 0,0 0 0,1 0 0,-1-1 0,0 1 0,1 0 0,-1-1 0,1 0 0,-1 0 0,1 1 0,-1-1 0,1 0 0,-1-1 0,4 0 0,-4 1-94,-1-1-1,1 1 1,-1-1 0,0 1-1,1-1 1,-1 0 0,0 0-1,1 1 1,-1-1 0,0 0 0,0 0-1,0 0 1,0-1 0,0 1-1,0 0 1,0 0 0,0-1-1,0 1 1,0 0 0,-1-1-1,1 1 1,-1-1 0,1 1-1,-1 0 1,1-1 0,-1 1-1,0-1 1,0 0 0,0-1 0,1-51-6309,-1 46 4990,-4-32-7448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551"/>
    </inkml:context>
    <inkml:brush xml:id="br0">
      <inkml:brushProperty name="width" value="0.025" units="cm"/>
      <inkml:brushProperty name="height" value="0.025" units="cm"/>
    </inkml:brush>
  </inkml:definitions>
  <inkml:trace contextRef="#ctx0" brushRef="#br0">0 0 4965,'0'0'18545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157"/>
    </inkml:context>
    <inkml:brush xml:id="br0">
      <inkml:brushProperty name="width" value="0.025" units="cm"/>
      <inkml:brushProperty name="height" value="0.025" units="cm"/>
    </inkml:brush>
  </inkml:definitions>
  <inkml:trace contextRef="#ctx0" brushRef="#br0">37 1 15567,'0'0'4020,"-1"10"-935,-15 117 677,9-95-2707,2 0 1,1 1-1,1-1 1,2 1-1,6 56 1,-5-88-1056,0 1 0,1-1 0,-1 1 0,0-1 0,1 1 0,-1-1 0,1 0 0,-1 1 0,1-1 0,0 0 0,0 1 0,0-1 0,-1 0 0,1 0 0,0 0 0,0 0 0,1 0 0,-1 0 0,0 0 0,0 0 0,0 0 0,1 0 0,-1-1 0,0 1 0,3 0 0,-1 0 0,0-1 0,-1 0 0,1 0 0,0 0 0,0 0 0,0 0 0,0-1 0,0 1 0,0-1 0,0 0 0,5-2 0,6-3 0,-1-1 0,0-1 0,21-15 0,-19 11 0,-11 8 0,0 0 0,1 0 0,0 1 0,-1 0 0,1 0 0,1 0 0,-1 0 0,0 1 0,12-4 0,-17 7 0,1-1 0,0 1 0,-1 0 0,1-1 0,-1 1 0,1 0 0,-1 0 0,1-1 0,-1 1 0,0 0 0,1 0 0,-1 0 0,0 0 0,1-1 0,-1 1 0,0 0 0,0 0 0,0 0 0,0 0 0,0 0 0,0 0 0,0-1 0,-1 3 0,1 31 0,0-26 0,0-3 0,0 0 0,0 1 0,1-1 0,-1 0 0,1 0 0,0 1 0,1-1 0,-1 0 0,1 0 0,0 0 0,0 0 0,6 7 0,-6-9 0,0 0 0,1-1 0,0 1 0,0-1 0,0 0 0,0 0 0,0 0 0,0 0 0,0-1 0,0 1 0,1-1 0,-1 0 0,1 0 0,-1 0 0,1-1 0,-1 1 0,1-1 0,-1 1 0,7-2 0,-1 1 0,-1 0 0,1-1 0,0 0 0,-1-1 0,1 0 0,0 0 0,-1-1 0,16-7 0,-3-1 0,37-28 0,-36 23 0,-22 16 0,0 0 0,1 0 0,-1 0 0,0 0 0,0-1 0,0 1 0,1 0 0,-1 0 0,0 0 0,0 0 0,1 0 0,-1 0 0,0 0 0,0 0 0,1 0 0,-1 0 0,0 0 0,0 0 0,1 0 0,-1 0 0,0 0 0,0 0 0,1 0 0,-1 0 0,0 0 0,0 0 0,1 0 0,-1 0 0,0 0 0,0 0 0,0 1 0,1-1 0,-1 0 0,0 0 0,0 0 0,0 0 0,1 1 0,-1-1 0,0 0 0,0 0 0,0 0 0,0 1 0,0-1 0,1 0 0,3 19 0,-4 34 0,-1-39 0,3 6 0,1 0 0,1-1 0,0 1 0,1-1 0,2 0 0,0-1 0,13 26 0,-7-16 0,-2 1 0,10 33 0,-19-52 0,0-1 0,-1 1 0,0-1 0,0 1 0,-1 0 0,0-1 0,-1 1 0,0 0 0,0-1 0,-6 19 0,5-22 0,0-1 0,-1 0 0,1 0 0,-1-1 0,0 1 0,-1 0 0,1-1 0,-1 0 0,0 0 0,0 0 0,0 0 0,0-1 0,-1 1 0,1-1 0,-10 5 0,11-7 0,1 0 0,-1 0 0,1 0 0,-1 0 0,1-1 0,-1 1 0,0-1 0,1 1 0,-1-1 0,0 0 0,0 0 0,1 0 0,-1 0 0,0-1 0,1 1 0,-1-1 0,0 0 0,1 0 0,-1 1 0,1-2 0,-1 1 0,1 0 0,0 0 0,-1-1 0,1 1 0,0-1 0,0 0 0,0 0 0,0 0 0,0 0 0,1 0 0,-1 0 0,1 0 0,-2-3 0,-4-6 0,2 0 0,-1 0 0,1 0 0,1-1 0,0 0 0,1 0 0,0 0 0,1 0 0,0 0 0,1-1 0,0 1 0,2-19 0,0 22 0,0 0 0,0-1 0,1 1 0,0 0 0,1 0 0,0 0 0,0 0 0,1 1 0,0-1 0,1 1 0,0 0 0,0 0 0,1 0 0,0 1 0,0 0 0,14-12 0,34-19-1356,-14 14-2883,13-7-5925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431"/>
    </inkml:context>
    <inkml:brush xml:id="br0">
      <inkml:brushProperty name="width" value="0.025" units="cm"/>
      <inkml:brushProperty name="height" value="0.025" units="cm"/>
    </inkml:brush>
  </inkml:definitions>
  <inkml:trace contextRef="#ctx0" brushRef="#br0">0 58 9065,'0'0'6117,"5"-51"-2657,-4 44-706,3 7-1152,4 12-1346,6 11 353,8 9 255,6 5-159,3 10-417,5 4-192,2 4-32,-2 2-1761,-6-2-4005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984"/>
    </inkml:context>
    <inkml:brush xml:id="br0">
      <inkml:brushProperty name="width" value="0.025" units="cm"/>
      <inkml:brushProperty name="height" value="0.025" units="cm"/>
    </inkml:brush>
  </inkml:definitions>
  <inkml:trace contextRef="#ctx0" brushRef="#br0">124 0 13100,'-13'27'8293,"0"2"-3614,-2 3-3257,3 0 0,-14 51 0,15-25-598,1 0-1,-1 78 1,11 121-1225,1-121-1285,-3-128-2835,-9-7-2782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484"/>
    </inkml:context>
    <inkml:brush xml:id="br0">
      <inkml:brushProperty name="width" value="0.025" units="cm"/>
      <inkml:brushProperty name="height" value="0.025" units="cm"/>
    </inkml:brush>
  </inkml:definitions>
  <inkml:trace contextRef="#ctx0" brushRef="#br0">147 3 13421,'-12'0'1185,"-5"-1"-760,-2 0 748,-1 1 0,-29 3 1,47-3-1021,1 0 0,0 0 1,-1 1-1,1-1 0,0 1 0,-1-1 1,1 1-1,0-1 0,-1 1 0,1 0 1,0 0-1,0 0 0,0 0 0,0-1 0,0 1 1,0 0-1,0 1 0,0-1 0,0 0 1,1 0-1,-1 0 0,0 0 0,1 1 1,-1-1-1,1 0 0,-1 1 0,1-1 1,-1 0-1,1 1 0,0-1 0,0 1 1,0-1-1,0 0 0,0 1 0,0 2 0,1-2-8,-1 1-1,1-1 0,-1 1 0,1-1 0,0 1 0,0-1 0,0 0 0,0 1 0,0-1 0,1 0 0,-1 0 0,0 0 0,1 0 0,0 0 0,0 0 0,-1 0 0,1-1 0,0 1 0,3 1 0,10 4 289,0-1 0,1 0 0,0-1 0,0-1 0,0-1 0,28 3 0,104-2 747,-103-4-949,511-2 561,665 17-1050,-1004-3 151,481 16 128,-696-28-23,64-4 54,-63 3-58,0 1 1,0 0 0,-1-1-1,1 0 1,-1 1-1,1-1 1,0 0-1,-1 0 1,0 0 0,1-1-1,-1 1 1,0-1-1,1 1 1,-1-1 0,0 0-1,0 0 1,0 0-1,-1 0 1,1 0-1,2-4 1,-4 5-276,1 0 0,-1 0 0,0 0 0,0 0 1,0 0-1,0-1 0,0 1 0,0 0 0,-1 0 0,1 0 0,0 0 0,-1 0 0,1 0 1,0 0-1,-1 0 0,1-1 0,-1 1 0,0 1 0,1-1 0,-1 0 0,0 0 0,1 0 1,-1 0-1,0 0 0,0 1 0,0-1 0,0 0 0,0 1 0,0-1 0,0 0 0,0 1 1,-2-1-1,0-1-913,-13-10-7081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814"/>
    </inkml:context>
    <inkml:brush xml:id="br0">
      <inkml:brushProperty name="width" value="0.025" units="cm"/>
      <inkml:brushProperty name="height" value="0.025" units="cm"/>
    </inkml:brush>
  </inkml:definitions>
  <inkml:trace contextRef="#ctx0" brushRef="#br0">1 1 5285,'0'0'11344,"11"5"-7837,190 64 3001,-1-1-5905,-198-67-527,0 0 0,1 0 1,-1 0-1,0 0 0,0 0 0,0 0 0,0 1 0,0-1 0,0 1 0,0 0 1,-1-1-1,1 1 0,0 0 0,-1 0 0,0 0 0,1 0 0,1 4 1,-3-5 38,0 1 0,0 0 1,0 0-1,0 0 0,0-1 1,0 1-1,0 0 1,-1 0-1,1-1 0,-1 1 1,1 0-1,-1-1 0,0 1 1,1 0-1,-1-1 0,0 1 1,0-1-1,0 1 1,0-1-1,0 0 0,-1 1 1,1-1-1,0 0 0,-3 2 1,-44 36 156,-1-1 0,-2-3 1,-70 36-1,87-58-2329,12-10-4438,3-4-7390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7.409"/>
    </inkml:context>
    <inkml:brush xml:id="br0">
      <inkml:brushProperty name="width" value="0.025" units="cm"/>
      <inkml:brushProperty name="height" value="0.025" units="cm"/>
    </inkml:brush>
  </inkml:definitions>
  <inkml:trace contextRef="#ctx0" brushRef="#br0">0 340 15855,'0'0'13410,"15"-7"-12129,85-49-767,-2-5-1,109-88 0,-140 99-569,-65 48 34,0 1 0,0-1 0,1 1 0,-1-1-1,0 1 1,0 0 0,1 0 0,-1 0 0,0 0-1,1 0 1,-1 0 0,1 1 0,-1-1 0,1 1 0,2-1-1,-4 2 4,1 0-1,-1-1 1,0 1 0,0 0-1,0 0 1,0 0-1,0 0 1,0 0 0,0 0-1,-1 0 1,1 0-1,0 0 1,-1 0-1,1 0 1,0 0 0,-1 1-1,1-1 1,-1 0-1,0 0 1,1 1-1,-1-1 1,0 0 0,0 1-1,0-1 1,0 0-1,0 0 1,0 1 0,-1 1-1,1 63-288,-1-31 532,5 54 0,-3-81-468,0 0 0,1 1 0,0-1 0,0 0 0,1 0 1,0 0-1,0 0 0,1-1 0,0 1 0,0-1 0,9 11 0,5-5-5953,2-11-5361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8.639"/>
    </inkml:context>
    <inkml:brush xml:id="br0">
      <inkml:brushProperty name="width" value="0.025" units="cm"/>
      <inkml:brushProperty name="height" value="0.025" units="cm"/>
    </inkml:brush>
  </inkml:definitions>
  <inkml:trace contextRef="#ctx0" brushRef="#br0">0 509 13229,'0'0'6422,"7"8"-5088,-1-1-1035,0-1-1,1 0 1,0 0-1,0 0 1,1-1-1,0 0 1,0 0-1,0-1 1,0 0-1,0 0 1,10 2-1,42 11 1864,114 16 0,-76-23-1761,164-4-1,-230-9-348,-1 0 0,0-2 1,0-2-1,0-1 0,-1-1 0,0-1 0,-1-2 0,0-1 0,-1-1 1,0-2-1,-2 0 0,37-30 0,-50 34-23,-1 0 1,-1-1-1,0 0 0,-1-1 0,0-1 1,11-21-1,37-98 249,-10 19 440,-45 110-698,0 0 0,0 1 0,1-1 0,0 1 0,0 0 0,0 0 0,0 0 0,1 1 0,-1 0 0,1-1 0,0 2 0,0-1 0,0 1 0,10-4 0,10-3 113,49-9 1,-48 13-114,22-6-37,1 3-1,0 2 0,97 1 1,-120 5 7,-1 2 1,1 1-1,-1 1 1,0 2-1,0 0 1,-1 1-1,0 2 1,0 0-1,33 19 1,-37-13-12,-1 0 1,0 2-1,-1 0 1,-1 1-1,-1 0 1,15 23-1,25 27 69,17 19-7,-43-50 79,1-1-1,63 56 1,-83-84-94,0 0 0,1-1-1,0-1 1,0 0 0,0-1 0,1 0-1,-1 0 1,1-2 0,27 5 0,5-3 59,76-1 1,-5 0-45,-94-2-510,0-1 0,1-1 0,33-3 0,-46 1-204,-1 0 0,0 0 0,-1-1 0,1 0 0,0-1 0,-1 1 1,0-2-1,0 1 0,0-1 0,0 0 0,8-8 0,22-23-15993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198"/>
    </inkml:context>
    <inkml:brush xml:id="br0">
      <inkml:brushProperty name="width" value="0.025" units="cm"/>
      <inkml:brushProperty name="height" value="0.025" units="cm"/>
    </inkml:brush>
  </inkml:definitions>
  <inkml:trace contextRef="#ctx0" brushRef="#br0">265 15 13293,'0'0'14595,"-9"-4"-13762,6 2-803,0 1 0,1 0 0,-1-1-1,0 1 1,1 0 0,-1 1 0,0-1 0,0 0 0,0 1 0,0 0 0,0 0 0,-4 0 0,5 1 12,0 0-1,-1 0 0,1 0 0,0 1 0,0-1 0,0 1 1,0-1-1,0 1 0,1 0 0,-1 0 0,0 0 1,1 0-1,-1 0 0,1 0 0,0 0 0,0 0 0,-1 1 1,2-1-1,-1 0 0,-1 4 0,-4 9 114,1 0 0,0 0 0,1 0 0,1 0 1,0 1-1,1-1 0,1 1 0,0-1 0,1 1 0,1 0 0,0-1 0,1 1 0,1-1 1,0 1-1,1-1 0,1 0 0,11 23 0,-7-18-1250,-13-26-1382,-18-20-1147,-68-47-9657,50 42 11254,2-1 7058,46 27 1487,42 0-5241,-9 3-1175,74-13 0,-51-4-6675,-38 6-2043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569"/>
    </inkml:context>
    <inkml:brush xml:id="br0">
      <inkml:brushProperty name="width" value="0.025" units="cm"/>
      <inkml:brushProperty name="height" value="0.025" units="cm"/>
    </inkml:brush>
  </inkml:definitions>
  <inkml:trace contextRef="#ctx0" brushRef="#br0">93 1 15727,'0'0'4612,"-44"58"-2562,27-31-512,4 3-385,2-2 0,7 0-224,1-3-193,3-2-287,3-3-225,12-7-96,6-1-96,3-8-1217,0-4-1890,2 0-2498,-4-4-4292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896"/>
    </inkml:context>
    <inkml:brush xml:id="br0">
      <inkml:brushProperty name="width" value="0.025" units="cm"/>
      <inkml:brushProperty name="height" value="0.025" units="cm"/>
    </inkml:brush>
  </inkml:definitions>
  <inkml:trace contextRef="#ctx0" brushRef="#br0">190 0 5958,'0'0'16367,"-63"48"-14445,41-28-865,-3 2-416,4 1-97,3 0-256,3-2-128,4-3-63,1-4-65,6-5 0,3-5-321,1-19-11370,0-2-1281</inkml:trace>
  <inkml:trace contextRef="#ctx0" brushRef="#br0" timeOffset="1">7 62 6854,'0'0'14478,"59"2"-14382,-35 3-96,1-1-1825,-1-4-2724,1 0-5284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286"/>
    </inkml:context>
    <inkml:brush xml:id="br0">
      <inkml:brushProperty name="width" value="0.025" units="cm"/>
      <inkml:brushProperty name="height" value="0.025" units="cm"/>
    </inkml:brush>
  </inkml:definitions>
  <inkml:trace contextRef="#ctx0" brushRef="#br0">77 0 13933,'0'0'10506,"13"52"-9193,0-32-192,-1-2-64,-2 5-128,-2 1-32,-7 1-384,-1 5-225,-6 1-192,-13 5-32,-5 0-128,-5-2-1794,-1-7-1441,4-11-4965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662"/>
    </inkml:context>
    <inkml:brush xml:id="br0">
      <inkml:brushProperty name="width" value="0.025" units="cm"/>
      <inkml:brushProperty name="height" value="0.025" units="cm"/>
    </inkml:brush>
  </inkml:definitions>
  <inkml:trace contextRef="#ctx0" brushRef="#br0">170 0 17424,'0'0'13870,"-6"64"-13006,-12-40-447,-1 3-225,-1-1-192,0-7 0,4 1 0,2-5 0,2-5 0,2-3-929,-3-7-1793,5 0-2403,-5-7-2402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296"/>
    </inkml:context>
    <inkml:brush xml:id="br0">
      <inkml:brushProperty name="width" value="0.025" units="cm"/>
      <inkml:brushProperty name="height" value="0.025" units="cm"/>
    </inkml:brush>
  </inkml:definitions>
  <inkml:trace contextRef="#ctx0" brushRef="#br0">0 0 13965,'0'0'-8071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2.004"/>
    </inkml:context>
    <inkml:brush xml:id="br0">
      <inkml:brushProperty name="width" value="0.025" units="cm"/>
      <inkml:brushProperty name="height" value="0.025" units="cm"/>
    </inkml:brush>
  </inkml:definitions>
  <inkml:trace contextRef="#ctx0" brushRef="#br0">0 0 17521,'0'0'8327,"70"70"-6181,-41-45-1185,5-1-320,5-1-385,2-3-160,3-4-256,-3-6-3139,2-4-6758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625"/>
    </inkml:context>
    <inkml:brush xml:id="br0">
      <inkml:brushProperty name="width" value="0.025" units="cm"/>
      <inkml:brushProperty name="height" value="0.025" units="cm"/>
    </inkml:brush>
  </inkml:definitions>
  <inkml:trace contextRef="#ctx0" brushRef="#br0">1 184 7559,'0'0'11846,"12"-11"-10864,14-12-541,2 1 0,1 1-1,43-24 1,-55 35-320,0 2 0,0 0 0,1 1 0,0 0 0,0 2 0,0 0 0,1 1 1,0 1-1,21-1 0,-36 4-104,0 0 1,0 0-1,0 1 0,0-1 1,-1 1-1,1 0 0,0 0 1,-1 0-1,1 1 0,-1-1 1,1 1-1,-1 0 1,0 0-1,1 0 0,-1 0 1,0 1-1,0-1 0,-1 1 1,1 0-1,-1 0 0,4 4 1,1 5 202,0 1-1,-1 0 1,0 0 0,6 22 0,-10-25-24,1-1 1,0 1 0,1-1 0,0 0 0,0 0 0,1 0 0,1-1-1,-1 0 1,1 1 0,8 6 0,-10-12-57,1 0 0,0 0 0,-1-1-1,1 0 1,1 0 0,-1 0 0,0-1 0,0 1 0,1-1 0,-1-1 0,0 1 0,1-1-1,-1 0 1,1 0 0,-1 0 0,1-1 0,-1 0 0,0 0 0,11-3 0,7-4 210,0 0 0,42-23 1,-63 30-335,61-35 142,-40 22-104,0 1 0,44-18 0,-67 31-103,-1 1 0,1-1 1,0 0-1,0 0 0,0 0 0,0 1 0,0-1 0,0 0 0,-1 1 0,1-1 0,0 0 0,0 0 1,0 1-1,0-1 0,0 0 0,0 0 0,0 1 0,0-1 0,0 0 0,0 0 0,0 1 1,1-1-1,-1 0 0,0 1 0,0-1 0,0 0 0,0 0 0,0 0 0,0 1 0,1-1 1,-1 0-1,0 0 0,0 1 0,0-1 0,1 0 0,-1 0 0,0 0 0,0 0 0,0 1 1,1-1-1,-1 0 0,0 0 0,0 0 0,1 0 0,-1 0 0,0 0 0,0 0 0,1 0 1,-1 0-1,0 0 0,1 0 0,-1 0 0,0 0 0,0 0 0,1 0 0,-1 0 0,0 0 0,0 0 1,1 0-1,-1 0 0,0 1-609,-1 0 0,0 1 0,-1-1 1,1 0-1,0 1 0,0-1 0,0 0 0,-1 0 1,1 0-1,0 0 0,-1 0 0,1 0 0,-1-1 1,-2 2-1,-12-1-7467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967"/>
    </inkml:context>
    <inkml:brush xml:id="br0">
      <inkml:brushProperty name="width" value="0.025" units="cm"/>
      <inkml:brushProperty name="height" value="0.025" units="cm"/>
    </inkml:brush>
  </inkml:definitions>
  <inkml:trace contextRef="#ctx0" brushRef="#br0">1 89 11723,'0'0'2530,"5"-8"-485,-1 2-1733,0 1 0,0-1 0,1 0 0,0 1 0,0 0 0,0 0 0,1 1 0,-1-1 0,1 1 0,0 0 0,0 1 0,0-1 0,1 1 0,-1 1 0,12-4-1,-6 3-189,-1 1-1,1 1 0,-1 0 1,1 0-1,0 1 0,-1 1 0,1 0 1,12 3-1,-20-3-56,-1-1-1,0 1 1,1 1 0,-1-1-1,0 0 1,0 1 0,0-1-1,0 1 1,0 0 0,-1 0-1,1 0 1,0 1-1,-1-1 1,0 1 0,1-1-1,-1 1 1,0 0 0,0 0-1,-1 0 1,1 0 0,-1 0-1,1 0 1,-1 0 0,0 0-1,0 1 1,0-1 0,-1 0-1,1 1 1,-1-1 0,0 1-1,0 3 1,-2 15 355,-1 0-1,-1-1 1,-1 1 0,0-1-1,-2 0 1,-11 23 0,9-19-566,8-22-65,-9 19-1685,0-11-4031,2-10-7003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4.912"/>
    </inkml:context>
    <inkml:brush xml:id="br0">
      <inkml:brushProperty name="width" value="0.025" units="cm"/>
      <inkml:brushProperty name="height" value="0.025" units="cm"/>
    </inkml:brush>
  </inkml:definitions>
  <inkml:trace contextRef="#ctx0" brushRef="#br0">199 119 9225,'0'0'3240,"8"-10"342,-2 3-2857,26-40 3113,-30 43-3235,0 0-1,0 0 1,-1 0 0,0-1 0,0 1 0,0 0 0,0 0-1,-1-6 1,0 9-555,0 0 0,0 1 0,0 0 0,0-1 0,0 1 0,0-1 0,0 1 0,-1-1 0,1 1 0,0-1 0,0 1 0,-1-1-1,1 1 1,0 0 0,0-1 0,-1 1 0,1-1 0,0 1 0,-1 0 0,1-1 0,-1 1 0,1 0 0,-1 0 0,1-1 0,0 1 0,-1 0 0,1 0 0,-1 0-1,1 0 1,-1-1 0,1 1 0,-1 0 0,1 0 0,-1 0 0,1 0 0,-1 0 0,1 0 0,-1 0 0,1 0 0,-1 1 0,1-1 0,-1 0 0,1 0-1,-1 0 1,1 0 0,-1 1 0,1-1 0,-1 0 0,1 0 0,-1 1 0,-25 15 22,18-6 7,-1 1 0,2 1 0,0-1 0,0 1 0,1 0 0,1 0 0,0 1 0,0 0 0,1 0 0,1 0 0,-3 23 0,1 6 480,2 1 0,4 59-1,0-86-507,2-1 0,0 0-1,0 0 1,2 0 0,0 0 0,0-1 0,16 27-1,5 16-102,-47-91-7943,-29-19 2339,17 18 2161,12 10 1722,-27-39 1,43 55 3116,-1-1 0,2 1 0,-1-1 0,-5-18 0,10 28-1199,0-1 0,0 1-1,0 0 1,0-1 0,0 1 0,0 0 0,0-1 0,0 1 0,0 0 0,0-1 0,0 1 0,0 0 0,1-1 0,-1 1 0,0 0 0,0-1 0,0 1 0,0 0 0,1 0 0,-1-1 0,0 1 0,0 0 0,0 0 0,1-1 0,-1 1 0,0 0 0,1 0 0,-1 0 0,0-1 0,0 1 0,1 0 0,-1 0 0,0 0 0,1 0 0,-1 0 0,0 0 0,1 0 0,21-2 1303,26 6-2181,-42-3 1130,40 3-1664,0-6-3601,-18-3-1232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238"/>
    </inkml:context>
    <inkml:brush xml:id="br0">
      <inkml:brushProperty name="width" value="0.025" units="cm"/>
      <inkml:brushProperty name="height" value="0.025" units="cm"/>
    </inkml:brush>
  </inkml:definitions>
  <inkml:trace contextRef="#ctx0" brushRef="#br0">97 0 15278,'0'0'4613,"-48"76"-3460,32-41-416,4 2-97,-1 4 257,6-2 320,6-3-256,1-2-256,0-5-321,5-4-256,11-7 0,3-5-384,3-6-1377,-2-7-1442,1 0-1217,-3-7-2114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611"/>
    </inkml:context>
    <inkml:brush xml:id="br0">
      <inkml:brushProperty name="width" value="0.025" units="cm"/>
      <inkml:brushProperty name="height" value="0.025" units="cm"/>
    </inkml:brush>
  </inkml:definitions>
  <inkml:trace contextRef="#ctx0" brushRef="#br0">145 0 11531,'0'0'8328,"2"64"-7047,-14-42-576,-2 5 224,-2-1 480,-1-1-384,2-4-224,2-3-481,2-3-224,4-4-64,0-10-1121,1-1-1345,1 0-1186,2-16-2049,-2-5-3236</inkml:trace>
  <inkml:trace contextRef="#ctx0" brushRef="#br0" timeOffset="1">1 74 9225,'0'0'10954,"43"52"-10538,-22-35-383,0-3-578,-1-4-3138,3-6-6183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953"/>
    </inkml:context>
    <inkml:brush xml:id="br0">
      <inkml:brushProperty name="width" value="0.025" units="cm"/>
      <inkml:brushProperty name="height" value="0.025" units="cm"/>
    </inkml:brush>
  </inkml:definitions>
  <inkml:trace contextRef="#ctx0" brushRef="#br0">123 1 13773,'0'0'4228,"4"62"-2274,4-33-545,-1 2-256,1 2-224,-2 3-256,-4 0-353,-2 7-224,-9 3-32,-12 2 0,-5-1-512,-7-2-1314,-3-9-1056,3-10-4485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333"/>
    </inkml:context>
    <inkml:brush xml:id="br0">
      <inkml:brushProperty name="width" value="0.025" units="cm"/>
      <inkml:brushProperty name="height" value="0.025" units="cm"/>
    </inkml:brush>
  </inkml:definitions>
  <inkml:trace contextRef="#ctx0" brushRef="#br0">1 2 9801,'0'0'15087,"50"6"-14030,-23-6-641,3-1-288,4-1-96,-1-1-256,-7 1-1025,-4 2-1282,-8 0-672,-12 0-1249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691"/>
    </inkml:context>
    <inkml:brush xml:id="br0">
      <inkml:brushProperty name="width" value="0.025" units="cm"/>
      <inkml:brushProperty name="height" value="0.025" units="cm"/>
    </inkml:brush>
  </inkml:definitions>
  <inkml:trace contextRef="#ctx0" brushRef="#br0">1 1 12236,'0'0'14189,"49"46"-13997,-9-43-96,8-3-64,6 0-961,-1-5-2498,-2-12-4164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4.969"/>
    </inkml:context>
    <inkml:brush xml:id="br0">
      <inkml:brushProperty name="width" value="0.025" units="cm"/>
      <inkml:brushProperty name="height" value="0.025" units="cm"/>
    </inkml:brush>
  </inkml:definitions>
  <inkml:trace contextRef="#ctx0" brushRef="#br0">0 411 7847,'0'0'16640,"10"-4"-14537,8-5-1851,0-1-1,-1 0 1,-1-1-1,1-1 1,-2-1-1,0 0 1,0-1-1,12-16 0,17-22 78,43-66 0,-76 102-68,1 0 487,-1-1 1,-1-1 0,13-29 0,-29 113-749,-3 23-68,4 127 0,5-169-186,0-44-438,-1 2-701,-9-2-13973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822"/>
    </inkml:context>
    <inkml:brush xml:id="br0">
      <inkml:brushProperty name="width" value="0.025" units="cm"/>
      <inkml:brushProperty name="height" value="0.025" units="cm"/>
    </inkml:brush>
  </inkml:definitions>
  <inkml:trace contextRef="#ctx0" brushRef="#br0">123 1 14830,'0'8'427,"-3"59"1625,-19 97 0,6-53-417,-66 1026 5540,118 31-4842,-15-666-1746,-25-468-1413,-4-19-2156,8-14 2735,-1-1-1,1 0 1,0 0 0,-1 1-1,1-1 1,-1 0 0,1 0-1,0 0 1,-1 0 0,1 0-1,-1 0 1,1 0 0,-1 1-1,1-1 1,0 0-1,-1 0 1,1 0 0,-1-1-1,1 1 1,-1 0 0,1 0-1,0 0 1,-1 0 0,1 0-1,-1 0 1,1-1-1,0 1 1,-1 0 0,1 0-1,-1-1 1,1 1 0,-9-12-11562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5.346"/>
    </inkml:context>
    <inkml:brush xml:id="br0">
      <inkml:brushProperty name="width" value="0.025" units="cm"/>
      <inkml:brushProperty name="height" value="0.025" units="cm"/>
    </inkml:brush>
  </inkml:definitions>
  <inkml:trace contextRef="#ctx0" brushRef="#br0">1 59 13293,'0'0'18129,"14"1"-17083,49 2-946,0-2-1,114-15 1,-157 11-140,103-17-4795,201-6-1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289"/>
    </inkml:context>
    <inkml:brush xml:id="br0">
      <inkml:brushProperty name="width" value="0.025" units="cm"/>
      <inkml:brushProperty name="height" value="0.025" units="cm"/>
    </inkml:brush>
  </inkml:definitions>
  <inkml:trace contextRef="#ctx0" brushRef="#br0">1 85 6534,'0'0'18263,"-1"9"-16849,2 34-167,3 0 0,1-1 0,13 51-1,1 11-88,-15-68-991,-3-20-118,1-1-1,1 1 1,0-1 0,9 25 0,-12-40-49,0 0 0,0 1 0,0-1 0,0 0 0,0 1 0,0-1 0,0 0 0,1 0 0,-1 1 0,0-1 0,0 0 0,0 1 0,0-1 0,0 0 0,0 0 0,1 1 0,-1-1 0,0 0 0,0 0 0,0 0 0,1 1 0,-1-1 0,0 0 0,0 0 0,1 0 0,-1 0 0,0 0 0,0 1 0,1-1 0,-1 0 0,0 0 0,1 0 0,-1 0 0,0 0 0,0 0 0,1 0 0,-1 0 0,0 0 0,1 0 0,4-12 0,0-21 0,-5-45 0,-3-1 0,-3 1 0,-21-101 0,8 115 0,20 64 0,1-1 0,-1 1 0,1-1 0,0 1 0,-1 0 0,1-1 0,-1 1 0,1 0 0,0 0 0,-1 0 0,1 0 0,2 1 0,79 10 0,-49-5 0,44 1 0,1-5 0,1-3 0,0-4 0,-1-3 0,78-19 0,-128 20 0,0 1 0,0 1 0,43 0 0,-71 5 0,-1 0 0,1 1 0,0-1 0,-1 1 0,1-1 0,0 0 0,-1 1 0,1-1 0,-1 1 0,1-1 0,-1 1 0,1 0 0,-1-1 0,1 1 0,-1-1 0,0 1 0,1 0 0,-1 0 0,0-1 0,1 1 0,-1 0 0,0-1 0,0 1 0,0 0 0,0 0 0,0-1 0,0 1 0,0 0 0,0 0 0,0-1 0,0 1 0,0 0 0,0 0 0,0-1 0,-1 1 0,1 0 0,0-1 0,-1 2 0,-10 39 0,9-32 0,-10 55-176,7-64-6599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865"/>
    </inkml:context>
    <inkml:brush xml:id="br0">
      <inkml:brushProperty name="width" value="0.025" units="cm"/>
      <inkml:brushProperty name="height" value="0.025" units="cm"/>
    </inkml:brush>
  </inkml:definitions>
  <inkml:trace contextRef="#ctx0" brushRef="#br0">34 93 6726,'0'0'11638,"-6"-9"-9246,1 3-1704,3 4-467,0 0 1,0 0 0,0 0 0,0-1 0,1 1 0,-1-1 0,1 1 0,-1-1 0,1 0 0,0 0 0,0 0 0,0 1 0,0-1-1,1 0 1,-1-4 0,2 5 14,0 0-1,0 0 1,0 0-1,1 1 1,-1-1-1,0 0 1,1 1-1,-1-1 1,1 1-1,0-1 1,0 1-1,-1 0 1,1 0-1,0 0 1,0 0-1,0 0 1,0 0-1,0 0 1,0 1-1,0-1 1,1 1-1,-1-1 1,0 1-1,4 0 1,-3-1-128,1 0 1,-1 1 0,0-1-1,0 1 1,0 0 0,1 0 0,-1 0-1,0 0 1,0 1 0,1-1-1,-1 1 1,0 0 0,0 0-1,0 0 1,0 0 0,6 3 0,-8-2-108,1 1 1,-1-1-1,1 0 1,-1 1 0,0-1-1,0 1 1,0-1 0,-1 1-1,1-1 1,-1 1-1,1-1 1,-1 1 0,0 0-1,0-1 1,0 1 0,0 0-1,0-1 1,-1 1-1,1-1 1,-1 1 0,1 0-1,-1-1 1,0 1 0,0-1-1,0 0 1,-1 1-1,-2 3 1,-5 7-3,0-1 0,-1 1 0,-19 17-1,3-3-1,24-25 3,0 0 0,0 1 0,0-1 0,1 0 0,-1 0 0,0 1 0,1-1 0,0 1 0,-1-1 0,1 1 0,0 0 0,1-1 0,-1 1 0,0 0 0,1 0 0,-1 5 0,2-6 0,0-1 0,0 1 0,1-1 0,-1 0 0,0 1 0,1-1 0,-1 0 0,1 0 0,-1 0 0,1 0 0,0 0 0,-1 0 0,1-1 0,0 1 0,-1 0 0,1-1 0,0 0 0,0 1 0,0-1 0,0 0 0,-1 0 0,1 0 0,0 0 0,0 0 0,3-1 0,19 2-41,4 1-1102,0-2 0,0-1 0,42-6 1,-41-2-6418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5.973"/>
    </inkml:context>
    <inkml:brush xml:id="br0">
      <inkml:brushProperty name="width" value="0.025" units="cm"/>
      <inkml:brushProperty name="height" value="0.025" units="cm"/>
    </inkml:brush>
  </inkml:definitions>
  <inkml:trace contextRef="#ctx0" brushRef="#br0">2 0 19026,'0'0'8125,"0"9"-7314,-1 37-246,0 78 205,1-123-804,0 0 0,0 0-1,0 0 1,0 0 0,0 0 0,1 0-1,-1 0 1,0 0 0,0 0 0,1 0-1,-1 0 1,0 0 0,1 0 0,-1 0-1,1 0 1,-1 0 0,1-1 0,0 1-1,-1 0 1,1 0 0,0-1 0,0 1-1,-1 0 1,1-1 0,0 1 0,0-1-1,0 1 1,0-1 0,0 1 0,0-1-1,-1 0 1,1 1 0,0-1 0,0 0-1,0 0 1,0 0 0,0 0 0,0 0-1,0 0 1,2 0 0,-2 0-401,1-1 1,0 1-1,-1-1 0,1 0 1,-1 1-1,1-1 1,-1 0-1,0 0 0,1 0 1,-1 0-1,0 0 0,1 0 1,-1-1-1,0 1 1,0 0-1,0-1 0,0 1 1,0 0-1,0-1 0,-1 0 1,1 1-1,0-1 0,0-2 1,2-17-6554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343"/>
    </inkml:context>
    <inkml:brush xml:id="br0">
      <inkml:brushProperty name="width" value="0.025" units="cm"/>
      <inkml:brushProperty name="height" value="0.025" units="cm"/>
    </inkml:brush>
  </inkml:definitions>
  <inkml:trace contextRef="#ctx0" brushRef="#br0">133 136 9001,'0'0'11178,"0"60"-10473,0-39-353,6-2-224,3-4-128,0-3-2018,-3-7-2018,-1-5-1953</inkml:trace>
  <inkml:trace contextRef="#ctx0" brushRef="#br0" timeOffset="1">1 1 13965,'0'0'11948,"59"1"-11564,-28 4-320,4-1-64,-1-1-1602,-1-1-2754,-8-2-3715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909"/>
    </inkml:context>
    <inkml:brush xml:id="br0">
      <inkml:brushProperty name="width" value="0.025" units="cm"/>
      <inkml:brushProperty name="height" value="0.025" units="cm"/>
    </inkml:brush>
  </inkml:definitions>
  <inkml:trace contextRef="#ctx0" brushRef="#br0">1 10 11851,'0'0'6107,"10"-3"-3400,-1 1-2092,0 0 0,0 1 0,0 0 0,0 0 0,18 2 0,-24-1-504,0 1 0,0-1 0,-1 1 0,1-1 0,0 1 0,-1 0 0,1 0 0,0 0 0,-1 1 0,0-1 0,1 1 0,-1-1 0,0 1 0,1 0 0,-1-1 0,0 1 0,-1 1 0,1-1 0,0 0 0,0 0 0,-1 1 0,0-1 0,1 0 0,-1 1 0,0 0 0,0-1 0,0 1 0,0-1 0,0 4 0,0-1-6,-1 0 1,1-1-1,-1 1 1,0 0-1,0-1 1,0 1 0,0 0-1,-1-1 1,0 1-1,0-1 1,0 1-1,-1-1 1,0 1-1,1-1 1,-5 7-1,-2 0 223,1-2 0,-1 1 0,-1-1 1,-12 11-1,12-13-157,2 0 0,-1 1 0,1-1 0,0 2 0,1-1 0,-1 1 1,-7 15-1,13-23-159,1 1 0,-1-1 1,1 0-1,0 0 1,-1 0-1,1 1 0,0-1 1,0 0-1,0 0 1,0 1-1,0-1 0,0 0 1,0 1-1,0-1 1,0 0-1,0 0 0,1 1 1,-1-1-1,1 0 1,-1 0-1,1 0 0,-1 1 1,1-1-1,0 0 1,-1 0-1,1 0 0,0 0 1,0 0-1,2 1 1,0 0-12,0 0 0,1 0 0,-1 0 0,1 0 0,-1 0 0,1-1 1,0 0-1,0 0 0,0 0 0,4 0 0,-2 0-33,1 0 1,-1 0-1,0-1 0,0 0 1,0 0-1,0-1 1,0 1-1,0-1 0,0-1 1,0 1-1,0-1 0,0 0 1,10-6-1,-14 7 44,0-1 0,0-1 0,0 1-1,0 0 1,0 0 0,-1-1 0,1 1 0,-1-1 0,1 1 0,-1-1-1,0 0 1,0 1 0,0-1 0,-1 0 0,1 0 0,-1 0 0,1 1 0,-1-7-1,0 8-4,-1-1-1,1 1 0,-1-1 0,1 1 1,-1-1-1,1 1 0,-1 0 0,0-1 0,0 1 1,0 0-1,0-1 0,0 1 0,0 0 0,0 0 1,0 0-1,0 0 0,0 0 0,-1 0 1,1 0-1,0 0 0,-1 1 0,1-1 0,0 0 1,-1 1-1,1-1 0,-1 1 0,1 0 0,-1-1 1,0 1-1,1 0 0,-1 0 0,1 0 1,-1 0-1,-2 0 0,0 1 0,-1-1-1,0 0 1,0 1-1,0 0 1,1 0-1,-1 1 1,-7 2-1,10-3-15,0 0 0,0 0 0,1 0 0,-1 0 0,0 0 0,1 0 0,-1 0 0,1 1 0,-1-1 0,1 1 0,-1-1 0,1 1 0,0 0 0,0-1 0,0 1 0,0 0 0,0 0 0,0 0 0,1-1 0,-1 1 0,0 3 0,1-5-209,1 1 1,-1-1-1,1 0 1,-1 1-1,1-1 0,0 0 1,-1 0-1,1 0 1,-1 1-1,1-1 0,-1 0 1,1 0-1,0 0 1,-1 0-1,1 0 1,-1 0-1,1 0 0,0 0 1,-1 0-1,1 0 1,-1 0-1,1-1 0,-1 1 1,1 0-1,0 0 1,-1 0-1,1-1 1,-1 1-1,1 0 0,0-1 1,20-8-5172,2-4-3632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7.284"/>
    </inkml:context>
    <inkml:brush xml:id="br0">
      <inkml:brushProperty name="width" value="0.025" units="cm"/>
      <inkml:brushProperty name="height" value="0.025" units="cm"/>
    </inkml:brush>
  </inkml:definitions>
  <inkml:trace contextRef="#ctx0" brushRef="#br0">0 47 14638,'0'0'13319,"11"-7"-11968,0 0-1054,0 1 1,0 0 0,18-6 0,-25 10-184,0 1 1,0-1-1,0 1 0,1 0 1,-1 1-1,0-1 1,1 1-1,-1 0 1,0 0-1,1 0 1,-1 0-1,1 1 1,-1 0-1,0 0 0,0 0 1,1 0-1,6 4 1,-10-4-111,0 0 1,0-1-1,0 1 0,0 0 1,0 0-1,0 0 1,0 0-1,0 0 0,0 0 1,0 0-1,-1 1 1,1-1-1,0 0 0,-1 0 1,1 1-1,-1-1 1,1 0-1,-1 1 0,0-1 1,1 0-1,-1 1 0,0-1 1,0 0-1,0 1 1,0-1-1,0 1 0,-1-1 1,1 0-1,0 1 1,-1-1-1,1 0 0,0 0 1,-1 1-1,0-1 1,1 0-1,-1 0 0,0 1 1,0-1-1,1 0 1,-2 1-1,-3 4 0,1 0 0,-1-1 0,0 0 0,0 1 0,-1-2 0,-6 6 0,-6 0-4,14-8 0,0 0 0,0 0 0,0 0 0,1 0 0,-1 1 0,0 0 0,1 0 0,0 0 0,-4 4 0,39-5 0,2-1-1100,52-3-9422,-52-3-2840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1.196"/>
    </inkml:context>
    <inkml:brush xml:id="br0">
      <inkml:brushProperty name="width" value="0.025" units="cm"/>
      <inkml:brushProperty name="height" value="0.025" units="cm"/>
    </inkml:brush>
  </inkml:definitions>
  <inkml:trace contextRef="#ctx0" brushRef="#br0">66 173 4356,'0'0'22838,"9"4"-21456,27 13-453,-33-17-860,-1 1 0,1-1-1,0 0 1,-1 0 0,1 0-1,0 0 1,-1 0 0,1-1-1,0 1 1,-1-1 0,1 1-1,-1-1 1,1 0-1,-1 0 1,1 0 0,-1-1-1,1 1 1,-1 0 0,0-1-1,0 0 1,4-3 0,35-38 638,-41 42-693,6-7 106,0 0-1,-1-1 1,0 1 0,5-14 0,-9 19-95,1-1 1,-1 1-1,0 0 0,0 0 1,-1-1-1,1 1 0,-1-1 1,1 1-1,-1-1 1,0 1-1,0-1 0,-1 1 1,1 0-1,-1-1 0,1 1 1,-2-4-1,0 5-25,1 1 0,0 0 0,-1-1 0,0 1 0,1 0 0,-1 0 0,1 0 0,-1 0 0,0 0 0,0 1 0,0-1 0,1 0 0,-1 1 0,0-1 0,0 1 0,0 0 0,0 0 0,0 0 0,0 0 0,0 0 0,0 0 0,0 0 0,0 0 0,-2 1 0,-2 0 0,-1 0 0,1 1 0,0-1 0,-1 1 0,1 0 0,-7 4 0,2 1 0,-1 2 0,2-1 0,-1 1 0,1 1 0,1 0 0,-1 0 0,2 1 0,0 0 0,0 1 0,-7 14 0,9-16 0,1 1 0,0 0 0,1 0 0,0 0 0,1 0 0,0 1 0,0-1 0,1 1 0,1 0 0,0 0 0,1 0 0,1 14 0,0-21 0,1-1 0,-1 0 0,1 0 0,0 0 0,0 0 0,0 0 0,0-1 0,1 1 0,-1-1 0,1 1 0,0-1 0,0 0 0,0 0 0,1 0 0,-1-1 0,1 1 0,-1-1 0,1 1 0,0-1 0,0-1 0,0 1 0,0 0 0,0-1 0,0 0 0,9 1 0,11 3 0,0-1 0,1-2 0,31 0 0,-44-2 0,16 1-395,35 0-2829,-58-1 2561,1 0 0,-1-1 0,0 0 0,0 0 0,0 0 0,0-1 0,-1 1-1,1-1 1,5-3 0,4-7-11957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360"/>
    </inkml:context>
    <inkml:brush xml:id="br0">
      <inkml:brushProperty name="width" value="0.025" units="cm"/>
      <inkml:brushProperty name="height" value="0.025" units="cm"/>
    </inkml:brush>
  </inkml:definitions>
  <inkml:trace contextRef="#ctx0" brushRef="#br0">180 1 5669,'0'0'20980,"-5"8"-20264,-79 111 2225,10-18-1286,68-94-1654,1-8-4583,2-16-4917,3 11 8599,-3-13-5959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705"/>
    </inkml:context>
    <inkml:brush xml:id="br0">
      <inkml:brushProperty name="width" value="0.025" units="cm"/>
      <inkml:brushProperty name="height" value="0.025" units="cm"/>
    </inkml:brush>
  </inkml:definitions>
  <inkml:trace contextRef="#ctx0" brushRef="#br0">0 1 13036,'0'0'16080,"62"47"-15664,-40-35-288,4 2-96,-2-4 0,-2 1-1121,0-1-1954,-3-1-1473,-5-4-2691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507"/>
    </inkml:context>
    <inkml:brush xml:id="br0">
      <inkml:brushProperty name="width" value="0.025" units="cm"/>
      <inkml:brushProperty name="height" value="0.025" units="cm"/>
    </inkml:brush>
  </inkml:definitions>
  <inkml:trace contextRef="#ctx0" brushRef="#br0">1 14 9833,'0'0'4255,"10"0"-3134,405-6 1231,-115-2-1432,1100 56-594,64 23 1596,-1271-69-793,342-13 2354,-429-1-3376,-106 12-194,0 0 0,1 0-1,-1 0 1,0 0 0,1 0-1,-1 0 1,0-1 0,1 1 0,-1 0-1,1 0 1,-1 0 0,0 0 0,1 0-1,-1 0 1,0-1 0,0 1 0,1 0-1,-1 0 1,0-1 0,1 1 0,-1 0-1,0 0 1,0-1 0,0 1 0,1 0-1,-1-1 1,0 1 0,0 0-1,0 0 1,0-1 0,1 1 0,-1-1-1,0 1 1,0 0 0,0-1 0,0 1-1,0 0 1,0-1 0,0 1 0,0 0-1,0-1 1,0 1 0,0 0 0,0-1-1,0 1 1,-1-1 0,1 1-1,0 0 1,0-1 0,0 1 0,0 0-1,-1 0 1,1-1 0,0 1 0,0 0-1,0-1 1,-1 1 0,0 0 0,-15-18-4636,-10-2-3455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077"/>
    </inkml:context>
    <inkml:brush xml:id="br0">
      <inkml:brushProperty name="width" value="0.025" units="cm"/>
      <inkml:brushProperty name="height" value="0.025" units="cm"/>
    </inkml:brush>
  </inkml:definitions>
  <inkml:trace contextRef="#ctx0" brushRef="#br0">1 7 16047,'0'0'14606,"53"8"-14542,-32-8 0,-3 0-512,0-1-930,-5-3-1729,-4 0-2370,-1-1-4869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421"/>
    </inkml:context>
    <inkml:brush xml:id="br0">
      <inkml:brushProperty name="width" value="0.025" units="cm"/>
      <inkml:brushProperty name="height" value="0.025" units="cm"/>
    </inkml:brush>
  </inkml:definitions>
  <inkml:trace contextRef="#ctx0" brushRef="#br0">1 293 11627,'0'0'16485,"7"-4"-15364,3-3-982,1-1 0,-2 1 0,1-2-1,-1 1 1,0-1 0,-1-1 0,11-14 0,53-89 380,-16 23-339,-94 168-100,36-73-29,-1-1 58,1 0-1,0 0 1,0 0-1,0 0 1,0 0-1,1 1 1,0-1 0,0 1-1,0 0 1,0-1-1,1 1 1,-1 4-1,2-8-103,0-1 0,-1 1 0,1-1 0,0 0 0,-1 1 0,1-1 0,0 0 0,-1 0 0,1 0-1,0 0 1,0 1 0,-1-1 0,1 0 0,0 0 0,0 0 0,-1 0 0,1-1 0,0 1-1,0 0 1,-1 0 0,1 0 0,0 0 0,-1-1 0,1 1 0,0 0 0,-1-1 0,1 1 0,0-1-1,0 0 1,22-12 30,-8 0-35,0-1 0,0-1 0,-2-1 0,0 0 0,0 0 0,14-27 0,-34 56 16,0 0-1,1 1 1,-6 19 0,10-26-48,0 0 1,0 0 0,1 0-1,0 1 1,0-1 0,1 0-1,0 1 1,0-1-1,2 10 1,-2-17-96,0 0-1,0 1 1,0-1-1,0 1 1,1-1 0,-1 1-1,0-1 1,0 1-1,1-1 1,-1 0-1,0 1 1,1-1 0,-1 0-1,1 1 1,-1-1-1,0 0 1,1 1 0,-1-1-1,1 0 1,-1 0-1,1 1 1,-1-1-1,1 0 1,-1 0 0,1 0-1,-1 0 1,1 0-1,10 1-5591,-7-1 2189,8 0-10307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4.153"/>
    </inkml:context>
    <inkml:brush xml:id="br0">
      <inkml:brushProperty name="width" value="0.025" units="cm"/>
      <inkml:brushProperty name="height" value="0.025" units="cm"/>
    </inkml:brush>
  </inkml:definitions>
  <inkml:trace contextRef="#ctx0" brushRef="#br0">0 97 5990,'0'0'17590,"12"-2"-15903,199-32 3156,128 4-4081,-285 29-1240,-14 0-439,0-1-1,61-12 1,-92 8-5083,-8-1 469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5.654"/>
    </inkml:context>
    <inkml:brush xml:id="br0">
      <inkml:brushProperty name="width" value="0.025" units="cm"/>
      <inkml:brushProperty name="height" value="0.025" units="cm"/>
    </inkml:brush>
  </inkml:definitions>
  <inkml:trace contextRef="#ctx0" brushRef="#br0">3 29 4869,'-2'-1'4862,"2"1"-4668,-1 0 1,1 0-1,0-1 1,0 1-1,0 0 1,0 0-1,0 0 1,0 0-1,1-3 4474,0 3-4474,10-7 4663,15-4-833,-19 10-3715,0-1-1,0 1 1,0 0 0,0 1 0,-1 0 0,1 0 0,0 0-1,0 1 1,0 0 0,0 0 0,-1 1 0,14 5-1,-20-7-294,1 1 1,0-1-1,-1 1 0,1 0 0,0 0 0,-1-1 0,1 1 0,-1 0 1,0 0-1,1 0 0,-1-1 0,0 1 0,1 0 0,-1 0 0,0 0 0,0 0 1,0 0-1,1 0 0,-1 0 0,0 0 0,0-1 0,-1 1 0,1 0 1,0 0-1,0 0 0,0 0 0,-1 0 0,1 0 0,0 0 0,-1-1 0,1 1 1,0 0-1,-1 0 0,0-1 0,1 1 0,-1 0 0,1 0 0,-2 0 1,-29 29 749,26-26-628,-4 4-50,-5 4 304,0 1 0,-20 23-1,31-32-337,0 0-1,1 0 0,-1 0 1,1 0-1,0 0 1,0 1-1,0-1 0,0 1 1,1-1-1,0 1 0,0-1 1,0 1-1,1 0 0,-1 0 1,1 7-1,1-10-51,-1-1 0,1 0 0,-1 1 0,1-1 0,0 0 0,0 1 0,-1-1 0,1 0 0,0 0 0,0 0 0,0 1 0,0-1 0,0 0 0,1-1 0,-1 1 0,0 0 0,0 0 0,1 0 0,-1-1 0,0 1 0,1-1 0,-1 1 0,1-1 0,-1 1 0,1-1 0,-1 0 0,3 0 0,47 3 0,-43-3 0,1 0 0,0-1 0,0 0 0,-1 0 0,1-1 0,-1 0 0,15-5 0,-21 6 0,0 0 0,0 1 0,0-1 0,0 0 0,0 0 0,0-1 0,0 1 0,0 0 0,0-1 0,-1 1 0,1-1 0,-1 1 0,1-1 0,-1 0 0,1 0 0,-1 1 0,0-1 0,0 0 0,0 0 0,0 0 0,0-1 0,0 1 0,-1 0 0,1 0 0,-1 0 0,1-1 0,-1 1 0,0 0 0,0 0 0,0-4 0,-1 5 0,0 0 0,1 0 0,-1 0 0,0 0 0,0 0 0,0 0 0,0 0 0,0 0 0,0 0 0,0 0 0,-1 1 0,1-1 0,0 0 0,0 1 0,0-1 0,-1 1 0,1 0 0,0-1 0,-1 1 0,1 0 0,0 0 0,-1 0 0,1 0 0,0 0 0,-1 0 0,1 0 0,0 0 0,-1 0 0,0 1 0,-42 7 0,41-6-56,0-1-1,-1 1 1,1 0-1,1 0 1,-1 0 0,0 0-1,0 0 1,1 0-1,-1 1 1,-2 3-1,5-6 37,0 0-1,0 0 0,0 0 0,0 1 1,-1-1-1,1 0 0,0 0 0,0 0 0,0 0 1,0 0-1,0 1 0,0-1 0,0 0 1,0 0-1,0 0 0,0 0 0,0 1 1,0-1-1,0 0 0,0 0 0,0 0 1,0 0-1,0 1 0,0-1 0,0 0 0,0 0 1,0 0-1,0 0 0,1 0 0,-1 1 1,0-1-1,0 0 0,0 0 0,0 0 1,0 0-1,0 0 0,0 0 0,1 0 0,-1 1 1,0-1-1,0 0 0,0 0 0,0 0 1,0 0-1,1 0 0,-1 0 0,0 0 1,0 0-1,0 0 0,0 0 0,1 0 0,-1 0 1,0 0-1,0 0 0,0 0 0,26-6-2055,-1-7-6241,2-7-7500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6.521"/>
    </inkml:context>
    <inkml:brush xml:id="br0">
      <inkml:brushProperty name="width" value="0.025" units="cm"/>
      <inkml:brushProperty name="height" value="0.025" units="cm"/>
    </inkml:brush>
  </inkml:definitions>
  <inkml:trace contextRef="#ctx0" brushRef="#br0">107 10 10794,'0'0'275,"0"0"-1,0-1 0,0 1 1,0 0-1,0-1 0,0 1 1,0-1-1,0 1 0,0 0 1,0-1-1,1 1 0,-1 0 1,0-1-1,0 1 0,0 0 1,0-1-1,1 1 0,-1 0 1,0-1-1,0 1 0,1 0 1,-1 0-1,0-1 0,0 1 1,1 0-1,-1 0 0,0 0 1,1-1-1,-1 1 0,0 0 1,1 0-1,14 2 2341,14 15-1239,-16-6-1078,-1 1 0,0 1 0,0 0 1,-2 0-1,1 1 0,-2 0 0,0 1 0,-1 0 1,0 1-1,-1 0 0,5 18 0,-8-23-262,-1 0 0,-1 0 1,0 1-1,-1-1 0,0 1 0,0-1 0,-1 1 0,-1 0 0,0-1 0,-1 1 0,0-1 0,0 0 0,-2 0 0,1 0 0,-1 0 0,-1 0 1,-7 13-1,-3-1-53,0-1 1,-1-1-1,-2 0 1,0-2 0,-26 24-1,-9-5-3463,-3-11-4072,34-20-749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7.273"/>
    </inkml:context>
    <inkml:brush xml:id="br0">
      <inkml:brushProperty name="width" value="0.025" units="cm"/>
      <inkml:brushProperty name="height" value="0.025" units="cm"/>
    </inkml:brush>
  </inkml:definitions>
  <inkml:trace contextRef="#ctx0" brushRef="#br0">78 1 6118,'0'0'14857,"-5"9"-13363,-7 11-575,2 1 0,0-1 0,1 1 0,2 1 0,0 0 0,-5 29 0,8-13-595,2-1 1,2 1-1,1 0 0,8 42 1,-7-63-334,2 1 0,0-1 0,1 0 0,1 0 1,0-1-1,1 0 0,1 0 0,1 0 0,0-1 1,1 0-1,12 13 0,-19-24-289,1 0 0,-1-1 1,1 0-1,0 1 0,0-1 0,0-1 0,0 1 1,1-1-1,7 4 0,28 0-6899,-14-6-554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9.904"/>
    </inkml:context>
    <inkml:brush xml:id="br0">
      <inkml:brushProperty name="width" value="0.025" units="cm"/>
      <inkml:brushProperty name="height" value="0.025" units="cm"/>
    </inkml:brush>
  </inkml:definitions>
  <inkml:trace contextRef="#ctx0" brushRef="#br0">34 123 5157,'-4'-4'1427,"0"1"1,0-1-1,1 0 0,-1 0 1,1 0-1,0-1 1,0 1-1,-2-7 0,5 10-1284,0-1 0,-1 1 0,1-1 0,0 1-1,1-1 1,-1 1 0,0-1 0,0 1 0,1-1-1,-1 1 1,1 0 0,-1-1 0,1 1 0,-1-1 0,1 1-1,0 0 1,0 0 0,0-1 0,0 1 0,0 0-1,0 0 1,0 0 0,0 0 0,0 0 0,0 0-1,1 0 1,-1 1 0,0-1 0,1 0 0,-1 1 0,0-1-1,1 1 1,2-1 0,13-7 426,-1 2 1,1 0-1,0 0 0,0 2 0,1 0 1,0 2-1,-1-1 0,1 2 0,0 0 1,33 4-1,-50-3-562,1 0 1,-1 1-1,0-1 1,1 0 0,-1 0-1,0 1 1,0-1-1,1 1 1,-1-1-1,0 1 1,0 0-1,0-1 1,0 1-1,0 0 1,0 0-1,0 0 1,0 0-1,0 0 1,0 0-1,0 0 1,0 0-1,-1 0 1,1 0-1,0 0 1,-1 0 0,1 1-1,-1-1 1,0 0-1,1 0 1,-1 1-1,0-1 1,0 0-1,1 1 1,-1-1-1,0 0 1,0 1-1,-1-1 1,1 0-1,0 0 1,0 1-1,-1-1 1,1 0-1,0 1 1,-1-1 0,-1 2-1,0 4 70,-1-1 0,0 0 0,-1 0-1,1-1 1,-1 1 0,0-1 0,-8 8 0,-32 25 495,31-28-178,0 1-1,1 0 0,-22 25 1,34-36-388,-1 1 0,1 0 0,-1-1 0,1 1 0,-1-1 0,1 1 0,-1 0 0,1-1 0,0 1 1,-1 0-1,1 0 0,0-1 0,0 1 0,-1 0 0,1 0 0,0-1 0,0 1 0,0 0 0,0 0 0,0-1 0,0 1 0,0 0 0,0 0 1,0 0-1,1-1 0,-1 1 0,0 0 0,0 0 0,1-1 0,-1 1 0,0 0 0,1-1 0,-1 1 0,1 0 0,-1-1 0,1 1 0,-1-1 1,1 1-1,-1-1 0,1 1 0,0-1 0,-1 1 0,1-1 0,0 1 0,-1-1 0,1 0 0,0 1 0,-1-1 0,1 0 0,0 0 0,0 0 1,-1 1-1,1-1 0,0 0 0,1 0 0,54 4 182,-45-4-177,-3 0-21,118 0-2684,-105-1 726,1-1 0,-1-1 0,38-11 1,3-9-12378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311"/>
    </inkml:context>
    <inkml:brush xml:id="br0">
      <inkml:brushProperty name="width" value="0.025" units="cm"/>
      <inkml:brushProperty name="height" value="0.025" units="cm"/>
    </inkml:brush>
  </inkml:definitions>
  <inkml:trace contextRef="#ctx0" brushRef="#br0">12814 370 6758,'0'0'5526,"-8"2"-4784,-36 13 702,1 2 0,-70 37 0,64-28-1168,0-3 1,-59 19 0,-42-1 51,-300 41-1,-165-48 240,-247-46-387,142-1-103,240 10-310,-1276-5 252,756-48 252,4-66 632,967 118-886,-1949-343 1456,1643 289-723,-1 14 0,-3 15 0,-473 20 0,631 21-127,-353 72-1,-162 102-111,678-180-871,-37 11 32,51-17-164,1 1-1,0 0 1,0-1 0,0 0 0,-1 1-1,1-1 1,0-1 0,0 1-1,-1 0 1,1-1 0,0 1-1,0-1 1,-4-1 0,-2-13-10986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812"/>
    </inkml:context>
    <inkml:brush xml:id="br0">
      <inkml:brushProperty name="width" value="0.025" units="cm"/>
      <inkml:brushProperty name="height" value="0.025" units="cm"/>
    </inkml:brush>
  </inkml:definitions>
  <inkml:trace contextRef="#ctx0" brushRef="#br0">894 1 12844,'-5'-1'5212,"-24"8"-4781,-25 21-79,1 2-1,-60 45 1,60-38-217,-238 178 2834,230-162-2037,2 2 0,-75 90 1,132-142-927,-4 5 56,-1 0 1,1 1-1,-9 17 1,15-26-57,-1 1 0,0 0 0,1 0 0,-1 0 0,1 0 0,-1 0 0,1 0 0,0 0 0,-1 0 0,1 1 0,0-1 0,0 0 0,0 0 0,0 0 0,0 0 0,0 0 0,0 0 0,0 0 0,0 1 0,0-1 0,1 0 0,-1 0 0,0 0 0,1 0 0,-1 0 0,1 0 0,-1 0 0,1 0 0,0 0 0,-1 0 0,1-1 0,0 1 0,-1 0 0,1 0 0,0-1 0,0 1 0,0 0 0,0-1 0,0 1 0,0-1 0,0 1 0,0-1 0,0 1 0,0-1 0,0 0 0,0 1 0,2-1 0,38 5 173,2-3 0,-1-1-1,0-2 1,52-7-1,-52 4-158,-5 1-32,144-15-960,-62 0-3019,-19-3-2688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0.703"/>
    </inkml:context>
    <inkml:brush xml:id="br0">
      <inkml:brushProperty name="width" value="0.025" units="cm"/>
      <inkml:brushProperty name="height" value="0.025" units="cm"/>
    </inkml:brush>
  </inkml:definitions>
  <inkml:trace contextRef="#ctx0" brushRef="#br0">57 1 16656,'0'0'2973,"-1"9"-1345,-4 20 594,-15 49-1,12-51-1341,2-1-1,0 0 1,1 1-1,0 30 1,4-57-847,1 0-1,0 1 1,0-1 0,0 1 0,0-1-1,0 0 1,0 1 0,0-1 0,0 0 0,1 1-1,-1-1 1,0 0 0,0 1 0,0-1-1,0 0 1,0 1 0,1-1 0,-1 0 0,0 1-1,0-1 1,0 0 0,1 1 0,-1-1-1,0 0 1,0 0 0,1 1 0,-1-1 0,0 0-1,1 0 1,-1 0 0,0 1 0,1-1 0,-1 0-1,0 0 1,1 0 0,-1 0 0,1 0-1,-1 0 1,0 0 0,1 0 0,19-7 780,15-19-322,36-54-465,-47 52-28,47-44-1,-73 117 3,-4-17 0,3-17 0,1-1 0,0 1 0,0 0 0,1 0 0,0-1 0,1 1 0,1 0 0,1 12 0,-1-22 0,-1 0 0,1 0 0,0 0 0,-1 1 0,1-1 0,0 0 0,0 0 0,0 0 0,0 0 0,0 0 0,0-1 0,0 1 0,0 0 0,1 0 0,-1-1 0,0 1 0,0-1 0,1 1 0,-1-1 0,0 1 0,1-1 0,-1 0 0,0 0 0,1 1 0,-1-1 0,0 0 0,1 0 0,-1 0 0,1-1 0,-1 1 0,2-1 0,44-12 0,-33 5 0,1-1 0,-1 0 0,-1-2 0,1 1 0,-2-2 0,0 1 0,0-2 0,-1 0 0,0 0 0,-2-1 0,1 0 0,-2 0 0,15-32 0,-34 71 0,7-15 0,-1 0 0,1 0 0,0 1 0,1-1 0,1 1 0,-1 0 0,2 0 0,0 0 0,0 22 0,1-32 0,1 1 0,0 0 0,0-1 0,0 1 0,0-1 0,0 1 0,0-1 0,0 1 0,1-1 0,-1 0 0,0 0 0,1 1 0,-1-1 0,1 0 0,0 0 0,-1 0 0,1-1 0,0 1 0,-1 0 0,1-1 0,0 1 0,0-1 0,-1 1 0,1-1 0,0 0 0,0 0 0,0 0 0,0 0 0,-1 0 0,1 0 0,0-1 0,0 1 0,3-1 0,1 0 0,0 0 0,0 0 0,0-1 0,0 0 0,0 0 0,0 0 0,0 0 0,-1-1 0,7-4 0,39-46-5370,-58 79 1055,6-8-1812,1-8-1123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849"/>
    </inkml:context>
    <inkml:brush xml:id="br0">
      <inkml:brushProperty name="width" value="0.025" units="cm"/>
      <inkml:brushProperty name="height" value="0.025" units="cm"/>
    </inkml:brush>
  </inkml:definitions>
  <inkml:trace contextRef="#ctx0" brushRef="#br0">277 1 9097,'0'0'10906,"6"9"-8840,49 64 587,-38-53-2396,0 1 0,-2 0 0,0 2-1,-2-1 1,16 35 0,-27-50-226,1 0 0,-1 0 0,-1 0 0,1 0 0,-1 0 0,-1 0 0,1 0 0,-1 1 1,-1-1-1,1 0 0,-1 0 0,0 0 0,-1 0 0,0 0 0,0 0 0,0 0 0,-1 0 0,0-1 0,0 1 0,-1-1 1,1 0-1,-1 0 0,-1 0 0,1-1 0,-7 7 0,-31 27 339,-2-1 0,-2-3 0,-93 57 1,93-63-533,35-22-14,3-1-548,-1-1 0,0 0 0,0 0 0,-18 6 0,27-11 585,0 1 0,-1-1 0,1 0 0,0 0 0,-1 0 0,1 0 0,0 0 0,-1 1 1,1-1-1,0 0 0,-1 0 0,1 0 0,0 0 0,-1 0 0,1 0 0,-1 0 0,1 0 0,0 0 0,-1-1 0,1 1 0,0 0 0,-1 0 1,1 0-1,0 0 0,-1 0 0,1-1 0,0 1 0,-1 0 0,1 0 0,0 0 0,0-1 0,-1 1 0,1 0 0,0-1 0,0 1 0,-1 0 0,1 0 1,0-1-1,0 0 0,-3-28-11211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169"/>
    </inkml:context>
    <inkml:brush xml:id="br0">
      <inkml:brushProperty name="width" value="0.025" units="cm"/>
      <inkml:brushProperty name="height" value="0.025" units="cm"/>
    </inkml:brush>
  </inkml:definitions>
  <inkml:trace contextRef="#ctx0" brushRef="#br0">121 1 17136,'0'0'9065,"1"11"-7538,0 301 3624,-4-144-5653,2-172-104,-1-1 0,1 1 1,-1 0-1,1 0 0,-2 0 0,1 0 0,0 0 0,-5-6 0,-4-7-795,-18-36-717,-4-10 2041,8 1 4124,25 61-3932,0 0 0,0 1 0,0-1 0,0 0 0,0 0 0,1 0 0,-1 1 0,0-1 0,1 0 0,-1 0 0,0 1 0,1-1 0,-1 0-1,1 1 1,-1-1 0,1 0 0,-1 1 0,1-1 0,0 1 0,-1-1 0,1 1 0,0-1 0,-1 1 0,1-1 0,0 1 0,0 0 0,-1-1 0,1 1 0,0 0 0,0 0-1,0 0 1,-1 0 0,1-1 0,0 1 0,0 0 0,0 0 0,0 1 0,-1-1 0,1 0 0,1 0 0,49 1-386,-39 0 650,80 9-234,-40-3-2218,1-4-5571,-44-3 1035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513"/>
    </inkml:context>
    <inkml:brush xml:id="br0">
      <inkml:brushProperty name="width" value="0.025" units="cm"/>
      <inkml:brushProperty name="height" value="0.025" units="cm"/>
    </inkml:brush>
  </inkml:definitions>
  <inkml:trace contextRef="#ctx0" brushRef="#br0">1 16 16656,'0'0'10602,"71"-15"-10570,-50 17-2018,-2 1-6278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2.336"/>
    </inkml:context>
    <inkml:brush xml:id="br0">
      <inkml:brushProperty name="width" value="0.025" units="cm"/>
      <inkml:brushProperty name="height" value="0.025" units="cm"/>
    </inkml:brush>
  </inkml:definitions>
  <inkml:trace contextRef="#ctx0" brushRef="#br0">95 246 7527,'0'0'9070,"5"-9"-5942,-5 8-3125,18-40 3830,-17 40-3653,0 0-1,-1 0 1,1 0 0,-1 0-1,0 0 1,1 0-1,-1 0 1,0 0-1,0 0 1,0 0 0,1-1-1,-1 1 1,0 0-1,-1 0 1,1 0-1,0 0 1,0 0 0,0-1-1,-1 1 1,1 0-1,0 0 1,-1 0-1,1 0 1,-1 0 0,1 0-1,-1 0 1,0 0-1,0 0 1,1 0-1,-1 1 1,0-1 0,0 0-1,0 0 1,0 1-1,0-1 1,0 0-1,0 1 1,0-1 0,0 1-1,0-1 1,0 1-1,-1-1 1,-2 1-131,0 0-1,0 1 1,0-1 0,0 1-1,0 0 1,1 0 0,-1 0-1,0 0 1,0 0 0,1 1-1,-1 0 1,1 0 0,-1 0-1,1 0 1,0 0 0,0 1 0,0 0-1,0-1 1,0 1 0,-3 5-1,3-5-28,1 0 0,0 0 0,-1 0 1,1 0-1,1 0 0,-1 0 0,0 1 0,1-1 0,0 1 0,-1-1 0,1 1 0,1-1 0,-1 1 0,0 0 0,1-1 0,0 1 1,0 0-1,0 0 0,0-1 0,1 1 0,0 0 0,1 4 0,-1-6-20,0-1 0,0 0 0,0 0 0,0-1 0,0 1 0,0 0 0,0 0 0,0 0 0,0-1 0,1 1 0,-1-1 0,0 1 0,0-1 0,1 1 0,-1-1 0,0 0 0,1 0 0,-1 1 0,1-1 0,-1 0 0,0 0 0,1 0 0,2-1 0,34-6 0,-25 2-13,0-2 0,0 1 1,0-2-1,-1 0 0,0 0 0,-1-1 0,0 0 1,0-1-1,15-18 0,-9 7-13,-1 0 1,-1-1-1,0-1 0,15-33 1,-19 27-101,-7 18-77,-7 30 9,-8 22 94,4-16 160,2 0-1,0 0 0,1 1 1,0 28-1,4-51-47,0 1 0,1-1-1,-1 0 1,1 0 0,0 1-1,-1-1 1,2 0 0,-1 0-1,0 0 1,0 0 0,1 0-1,0 0 1,0-1 0,-1 1 0,1 0-1,1-1 1,-1 1 0,0-1-1,1 0 1,-1 0 0,1 0-1,0 0 1,-1 0 0,1-1 0,0 1-1,0-1 1,0 0 0,1 1-1,-1-2 1,0 1 0,0 0-1,0-1 1,1 1 0,-1-1 0,0 0-1,1 0 1,5-1 0,-1 1-33,-1-1 0,1 1 0,-1-2 0,1 1 1,-1-1-1,1 0 0,-1 0 0,0-1 0,0 0 0,0-1 1,-1 1-1,1-1 0,-1 0 0,0-1 0,0 0 1,5-5-1,-9 8 31,0 0 0,0 0 0,-1 0 0,1-1 0,0 1 0,-1 0 0,0-1 1,0 1-1,0-1 0,0 1 0,0-1 0,0 0 0,-1 1 0,1-1 0,-1 0 0,1 1 0,-1-6 0,-1 8-5,1-1 0,-1 1 0,1 0-1,-1 0 1,1 0 0,-1-1-1,1 1 1,-1 0 0,1 0 0,-1 0-1,1 0 1,-1 0 0,1 0-1,-1 0 1,1 0 0,-1 0 0,1 0-1,-1 0 1,1 0 0,-1 0-1,1 1 1,-1-1 0,1 0 0,-1 0-1,1 0 1,0 1 0,-1-1-1,1 0 1,-1 1 0,1-1 0,0 0-1,-1 1 1,1-1 0,0 0 0,-1 1-1,1-1 1,0 1 0,-1-1-1,1 1 1,0-1 0,0 1 0,-1 0-1,-14 18 103,13-16-107,0 1 0,1-1 0,-1 0 0,1 1 0,0 0 0,0-1 0,0 1 0,0 0 0,0-1 0,1 1 0,0 0 0,-1 0 0,2 0 0,-1-1 0,1 6 0,0-7 0,-1 0 0,1 0 0,0 0 0,0-1 0,0 1 0,0 0 0,0-1 0,1 1 0,-1 0 0,0-1 0,1 0 0,-1 1 0,1-1 0,0 0 0,-1 0 0,1 0 0,0 0 0,-1 0 0,1 0 0,0 0 0,0 0 0,0-1 0,0 1 0,0-1 0,0 0 0,0 1 0,0-1 0,0 0 0,3 0 0,-1 0-3,14 1-158,0 0 1,0-1 0,-1-1-1,1-1 1,0 0-1,-1-2 1,20-5-1,-36 9 172,-1 0-1,1-1 0,0 1 0,-1 0 0,1-1 0,0 1 0,-1-1 0,1 1 0,-1-1 0,1 1 1,-1-1-1,1 1 0,-1-1 0,1 1 0,-1-1 0,1 0 0,-1 1 0,0-1 0,1 0 0,-1 1 1,0-1-1,0 0 0,1 0 0,-1 1 0,0-1 0,0 0 0,0 0 0,0 1 0,0-1 0,0 0 1,0 0-1,0 1 0,0-1 0,-1 0 0,1 0 0,0 1 0,0-1 0,-1 0 0,1 1 1,-1-2-1,-22-33 654,10 16-456,11 14-208,-8-23 0,10 28 0,1-1 0,-1 0 0,0 1 0,0-1 0,1 0 0,-1 1 0,0-1 0,0 0 0,1 1 0,-1-1 0,1 1 0,-1-1 0,1 1 0,-1-1 0,1 1 0,-1-1 0,1 1 0,-1-1 0,1 1 0,-1 0 0,1-1 0,0 1 0,-1 0 0,1-1 0,0 1 0,-1 0 0,1 0 0,0 0 0,-1 0 0,1 0 0,0 0 0,-1 0 0,1 0 0,0 0 0,0 0 0,-1 0 0,1 0 0,0 1 0,57 4-797,-13 1-2896,2-5-5686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152"/>
    </inkml:context>
    <inkml:brush xml:id="br0">
      <inkml:brushProperty name="width" value="0.025" units="cm"/>
      <inkml:brushProperty name="height" value="0.025" units="cm"/>
    </inkml:brush>
  </inkml:definitions>
  <inkml:trace contextRef="#ctx0" brushRef="#br0">1 1 16752,'7'4'7080,"-3"12"-4653,-2 18-1555,-2-31-297,-1 31 523,0-24-527,0-1-1,1 1 1,0-1 0,1 0-1,3 19 1,-3-27-561,-1 0 1,1-1 0,-1 1-1,1 0 1,-1 0-1,1 0 1,0 0-1,-1-1 1,1 1 0,0 0-1,0-1 1,0 1-1,-1-1 1,1 1 0,0 0-1,0-1 1,0 0-1,0 1 1,0-1-1,0 0 1,0 1 0,0-1-1,0 0 1,0 0-1,0 0 1,0 0-1,0 0 1,0 0 0,0 0-1,0 0 1,0 0-1,0-1 1,0 1 0,0 0-1,0-1 1,0 1-1,0 0 1,0-1-1,0 1 1,0-2 0,38-21 94,3-20-105,-32 32 0,0 0 0,1 0 0,13-9 0,-23 19 0,-1 1 0,0 0 0,0 0 0,1 0 0,-1 0 0,1 0 0,-1-1 0,0 1 0,1 0 0,-1 0 0,0 0 0,1 0 0,-1 0 0,0 0 0,1 0 0,-1 0 0,1 0 0,-1 0 0,0 0 0,1 1 0,-1-1 0,0 0 0,1 0 0,-1 0 0,0 0 0,1 0 0,-1 1 0,0-1 0,0 0 0,1 0 0,-1 1 0,0-1 0,1 0 0,-1 0 0,0 1 0,0-1 0,0 0 0,1 1 0,-1-1 0,0 0 0,0 1 0,0-1 0,0 0 0,0 1 0,0-1 0,0 0 0,0 1 0,1-1 0,-1 1 0,0-1 0,0 0 0,-1 1 0,1-1 0,0 0 0,0 1 0,0-1 0,0 1 0,0 31 0,-1-24 0,1 10 0,-1-13 0,1 1 0,0-1 0,0 1 0,1-1 0,-1 1 0,1-1 0,2 9 0,-2-13 0,0 1 0,0-1 0,0 0 0,0 0 0,0 0 0,0 0 0,0 0 0,0 0 0,0-1 0,0 1 0,0 0 0,0 0 0,1-1 0,-1 1 0,0-1 0,1 1 0,-1-1 0,0 0 0,1 1 0,-1-1 0,0 0 0,1 0 0,-1 0 0,1 0 0,-1 0 0,0 0 0,1 0 0,-1-1 0,0 1 0,1 0 0,-1-1 0,0 1 0,1-1 0,-1 1 0,0-1 0,2-1 0,9-3 0,0-2 0,-1 0 0,1 0 0,-1-1 0,-1 0 0,1-1 0,14-17 0,21-15 0,-46 40 0,0 1 0,1-1 0,-1 1 0,0 0 0,1-1 0,-1 1 0,1 0 0,-1-1 0,0 1 0,1 0 0,-1 0 0,1-1 0,-1 1 0,1 0 0,-1 0 0,1 0 0,-1 0 0,1 0 0,-1 0 0,1 0 0,0 0 0,-1 0 0,1 0 0,-1 0 0,1 0 0,-1 0 0,1 0 0,-1 0 0,1 0 0,-1 1 0,1-1 0,-1 0 0,1 1 0,6 19 0,-9 44 0,1-42 0,1-22-52,0 0 1,0 1-1,0-1 0,0 0 0,1 1 1,-1-1-1,0 0 0,0 0 0,0 1 1,1-1-1,-1 0 0,0 0 1,0 1-1,0-1 0,1 0 0,-1 0 1,0 1-1,1-1 0,-1 0 1,0 0-1,0 0 0,1 0 0,-1 0 1,0 1-1,1-1 0,-1 0 0,0 0 1,1 0-1,-1 0 0,0 0 1,1 0-1,-1 0 0,0 0 0,1 0 1,-1 0-1,0 0 0,1-1 1,-1 1-1,0 0 0,1 0 0,-1 0 1,0 0-1,1 0 0,-1-1 0,0 1 1,0 0-1,1 0 0,-1-1 1,16-9-7072,-5-2-3751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603"/>
    </inkml:context>
    <inkml:brush xml:id="br0">
      <inkml:brushProperty name="width" value="0.025" units="cm"/>
      <inkml:brushProperty name="height" value="0.025" units="cm"/>
    </inkml:brush>
  </inkml:definitions>
  <inkml:trace contextRef="#ctx0" brushRef="#br0">52 1 11787,'0'0'17334,"-2"10"-16491,-6 20-388,3-12-91,0 1 0,1-1 0,-3 29 598,16-71-739,-3 12-169,-3 18-37,-4 16-17,-2-1 0,0 1 0,-9 30 0,7-32 0,0-1 0,2 1 0,0 0 0,0 34 0,3-54-62,0 1 1,0-1-1,0 1 0,0 0 1,1-1-1,-1 1 1,0-1-1,0 1 0,0-1 1,1 0-1,-1 1 0,0-1 1,1 1-1,-1-1 0,0 1 1,1-1-1,-1 0 1,1 1-1,-1-1 0,1 0 1,-1 0-1,1 1 0,-1-1 1,1 0-1,-1 0 0,1 1 1,-1-1-1,1 0 1,-1 0-1,1 0 0,-1 0 1,1 0-1,-1 0 0,1 0 1,-1 0-1,1 0 1,0 0-1,-1 0 0,1 0 1,-1-1-1,1 1 0,-1 0 1,1-1-1,22-11-4988,-14-6-246,1-4-1056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376"/>
    </inkml:context>
    <inkml:brush xml:id="br0">
      <inkml:brushProperty name="width" value="0.025" units="cm"/>
      <inkml:brushProperty name="height" value="0.025" units="cm"/>
    </inkml:brush>
  </inkml:definitions>
  <inkml:trace contextRef="#ctx0" brushRef="#br0">19 47 14734,'0'0'13933,"2"9"-12924,4 15-620,-1 1 0,-2 0 0,0 0 0,-1 30 0,-8 111 730,-6-65-1092,12-112-316,0-1 0,0 0 0,-1 0 0,-1 0 0,0 1 0,-3-12 0,-6-39-758,11 61 1069,0-1-1,-1 1 0,1-1 1,0 0-1,0 1 0,0-1 1,0 0-1,1 1 0,-1-1 1,0 1-1,1-1 0,-1 0 1,1 1-1,-1-1 0,1 1 1,0-1-1,-1 1 0,1 0 1,0-1-1,2-1 1,0 1 81,-1 1 0,0 0 1,0 1-1,1-1 0,-1 0 1,1 1-1,-1-1 1,1 1-1,-1 0 0,5 0 1,20-3 35,-13-1-109,0 0 1,-1 0 0,1-2-1,-1 1 1,-1-2-1,1 0 1,-1 0 0,0-1-1,-1 0 1,0-1-1,0-1 1,13-14 0,-9 6 43,0-1 0,-1 0 1,-1-1-1,-1 0 0,-1-1 1,15-36-1,-83 267 353,53-184-427,0-12 0,1 0 0,1 0 0,0 0 0,1 1 0,1-1 0,0 1 0,1-1 0,0 1 0,5 19 0,-6-33 0,0 0 0,1 0 0,-1 0 0,0 0 0,0 0 0,1 0 0,-1 0 0,1 0 0,-1 0 0,1 0 0,-1-1 0,1 1 0,-1 0 0,1 0 0,0 0 0,-1-1 0,1 1 0,0 0 0,0-1 0,0 1 0,-1-1 0,1 1 0,0-1 0,0 1 0,0-1 0,0 1 0,0-1 0,0 0 0,0 0 0,0 1 0,0-1 0,0 0 0,0 0 0,1 0 0,-1-1 0,1 0 0,-1 0 0,0 0 0,0 0 0,0 0 0,0 0 0,-1 0 0,1 0 0,0 0 0,0-1 0,-1 1 0,1 0 0,-1 0 0,1-1 0,-1 1 0,1 0 0,-1-1 0,0 1 0,0-1 0,0 1 0,1 0 0,-1-1 0,-1-2 0,0-5 0,0-1 0,0 0 0,-2 0 0,1 1 0,-1-1 0,0 1 0,-1 0 0,0 0 0,-1 0 0,0 0 0,0 1 0,0 0 0,-8-9 0,-21-35 0,35 51 0,0 1 0,0 0 0,0-1 0,0 1 0,0 0 0,0 0 0,1 0 0,-1 0 0,0 0 0,0 0 0,0 0 0,0 0 0,0 0 0,1 1 0,-1-1 0,2 1 0,-3-1 0,15 4-567,1 0 0,0-2 0,0 0 0,17 0-1,-18-2-769,0 0 0,0-2 0,0 0 0,-1 0 0,1-2-1,0 0 1,23-9 0,-9 0-11171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721"/>
    </inkml:context>
    <inkml:brush xml:id="br0">
      <inkml:brushProperty name="width" value="0.025" units="cm"/>
      <inkml:brushProperty name="height" value="0.025" units="cm"/>
    </inkml:brush>
  </inkml:definitions>
  <inkml:trace contextRef="#ctx0" brushRef="#br0">27 1 9769,'0'0'13757,"1"11"-10922,-14 272 1206,-1-18-1676,14-264-2409,0-1 1,0 1-1,0-1 1,-1 1-1,1-1 1,0 1-1,0-1 1,0 1-1,0-1 1,0 1-1,1-1 0,-1 1 1,0-1-1,0 1 1,0-1-1,0 1 1,0-1-1,1 1 1,-1-1-1,0 0 1,0 1-1,1-1 1,-1 1-1,0-1 0,1 0 1,-1 1-1,1-1 1,-1 1-1,0-1 1,1 0-1,-1 0 1,1 1-1,-1-1 1,1 0-1,-1 0 0,1 0 1,-1 1-1,1-1 1,-1 0-1,1 0 1,-1 0-1,1 0 1,-1 0-1,1 0 1,-1 0-1,1 0 1,-1 0-1,1 0 0,-1 0 1,1-1-1,-1 1 1,1 0-1,-1 0 1,1 0-1,-1-1 1,0 1-1,1 0 1,-1 0-1,1-1 0,-1 1 1,0 0-1,1-1 1,0 0-1,25-24-4728,-12 3-214,-4-3-2936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563"/>
    </inkml:context>
    <inkml:brush xml:id="br0">
      <inkml:brushProperty name="width" value="0.025" units="cm"/>
      <inkml:brushProperty name="height" value="0.025" units="cm"/>
    </inkml:brush>
  </inkml:definitions>
  <inkml:trace contextRef="#ctx0" brushRef="#br0">1 136 14606,'0'0'16880,"10"0"-15951,-7-1-904,23 0 77,-1-2-1,48-11 1,-67 13-101,0 0 0,-1-1 0,1 0 0,0 0 0,-1 0 0,0-1 1,1 0-1,-1 0 0,0 0 0,-1 0 0,1-1 0,0 0 0,-1 0 0,0 0 0,0-1 0,0 1 0,-1-1 0,0 0 0,1 0 0,2-8 0,-5 11-1,0 1 0,-1 0 0,0 0 0,1 0 0,-1 0 0,0 0 0,1-1 0,-1 1 0,0 0 0,0 0 0,0 0 0,0-1 0,0 1 0,0 0 0,0 0 0,-1-1 0,1 1 0,0 0 0,-1 0 0,1 0 0,-1 0 0,1 0 0,-1 0 0,1 0 0,-1 0 0,-1-2 0,0 2 0,1 0 0,-1 1 0,0-1 0,1 0 0,-1 1 0,0 0 0,1-1 0,-1 1 0,0 0 0,0 0 0,1 0 0,-1 0 0,0 0 0,0 0 0,1 1 0,-3-1 0,-3 2 0,-1 0 0,1 1 0,0-1 0,0 1 0,0 0 0,1 1 0,-12 7 0,10-3 0,0 0 0,0 0 0,1 1 0,-12 18 0,16-23 0,1-1 0,0 1 0,0 0 0,1-1 0,-1 1 0,1 0 0,0 0 0,0 0 0,0 0 0,0 1 0,1-1 0,0 0 0,0 0 0,0 0 0,0 0 0,2 8 0,-1-11 0,0 0 0,1 1 0,-1-1 0,1 0 0,-1 0 0,1 0 0,-1 0 0,1-1 0,0 1 0,-1 0 0,1-1 0,0 1 0,0-1 0,0 1 0,-1-1 0,1 0 0,0 0 0,0 0 0,0 0 0,0 0 0,-1 0 0,3-1 0,45-4 0,2-11 0,-44 13 0,0 0 0,0 0 0,1 0 0,-1 1 0,1 0 0,0 1 0,-1-1 0,1 2 0,0-1 0,0 1 0,0 0 0,12 2 0,-19 0 0,1 1 0,-1-1 0,0 1 0,0-1 0,0 1 0,0 0 0,0-1 0,-1 1 0,1 0 0,-1-1 0,0 1 0,0 0 0,0 0 0,0 0 0,0-1 0,0 1 0,-2 3 0,2 11 0,0-16 0,0-1 0,0 1 0,0 0 0,0 0 0,0 0 0,0 0 0,0 0 0,0-1 0,0 1 0,0 0 0,1 0 0,-1 0 0,0-1 0,1 1 0,-1 0 0,0 0 0,1-1 0,-1 1 0,1 0 0,-1-1 0,1 1 0,-1 0 0,1-1 0,0 1 0,-1-1 0,1 1 0,0-1 0,0 1 0,-1-1 0,1 1 0,0-1 0,0 0 0,0 0 0,-1 1 0,1-1 0,0 0 0,0 0 0,0 0 0,0 0 0,-1 0 0,1 0 0,0 0 0,0 0 0,0 0 0,0 0 0,-1-1 0,1 1 0,0 0 0,0 0 0,0-1 0,-1 1 0,1-1 0,1 0 0,2-1 0,1-1 0,-1 0 0,0 0 0,0 0 0,-1-1 0,1 1 0,5-8 0,-2 1 0,-1-1 0,-1-1 0,0 1 0,0 0 0,-1-1 0,0 0 0,-1 0 0,-1-1 0,0 1 0,0 0 0,-2-1 0,0-15 0,0 39 0,-1-9 0,1 0 0,-1 0 0,1 1 0,0-1 0,0 0 0,0 0 0,0 0 0,0 0 0,0 0 0,1 0 0,-1 0 0,1 0 0,-1 0 0,1 0 0,0 0 0,0 0 0,0 0 0,0 0 0,0 0 0,0-1 0,0 1 0,1 0 0,-1-1 0,1 1 0,-1-1 0,1 0 0,-1 1 0,1-1 0,0 0 0,0 0 0,0 0 0,-1 0 0,1 0 0,3 0 0,0 1 0,0-1 0,1 1 0,-1-1 0,1-1 0,-1 1 0,1-1 0,-1 0 0,1 0 0,-1-1 0,1 1 0,10-4 0,-3-1 0,1 0 0,-1-1 0,14-8 0,9-4 0,-36 18 0,1 0 0,-1-1 0,0 1 0,1 0 0,-1 0 0,0 0 0,1 0 0,-1 0 0,0 0 0,1 0 0,-1 0 0,0 0 0,0 0 0,1 0 0,-1 0 0,0 0 0,1 1 0,-1-1 0,0 0 0,1 0 0,-1 0 0,0 0 0,0 0 0,1 1 0,-1-1 0,0 0 0,0 0 0,1 0 0,-1 1 0,0-1 0,0 0 0,0 0 0,0 1 0,1-1 0,-1 0 0,0 1 0,0-1 0,0 0 0,0 1 0,5 20 0,-5 34 0,0-43 0,0-10 0,0 1 0,0-1 0,0 0 0,0 0 0,1 1 0,-1-1 0,1 0 0,-1 0 0,1 0 0,0 1 0,0-1 0,0 0 0,0 0 0,1-1 0,-1 1 0,0 0 0,1 0 0,-1 0 0,1-1 0,0 1 0,3 1 0,-1 0 0,0-1 0,0 0 0,0-1 0,1 1 0,-1-1 0,1 0 0,-1 0 0,1 0 0,-1 0 0,7-1 0,4 0 0,-1-1 0,1 0 0,-1-1 0,0-1 0,1 0 0,15-7 0,32-18 0,-45 18 0,1 2 0,33-11 0,-32 21-6246,-23-2-1025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890"/>
    </inkml:context>
    <inkml:brush xml:id="br0">
      <inkml:brushProperty name="width" value="0.025" units="cm"/>
      <inkml:brushProperty name="height" value="0.025" units="cm"/>
    </inkml:brush>
  </inkml:definitions>
  <inkml:trace contextRef="#ctx0" brushRef="#br0">0 9 20147,'0'0'4837,"62"0"-5318,-34-9-4323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7.669"/>
    </inkml:context>
    <inkml:brush xml:id="br0">
      <inkml:brushProperty name="width" value="0.025" units="cm"/>
      <inkml:brushProperty name="height" value="0.025" units="cm"/>
    </inkml:brush>
  </inkml:definitions>
  <inkml:trace contextRef="#ctx0" brushRef="#br0">223 31 15919,'0'0'10586,"-12"-6"-8926,-42-17-763,51 22-875,0 1-1,0 0 0,-1 0 1,1 0-1,0 0 1,0 0-1,0 0 1,-1 1-1,1 0 1,0-1-1,0 1 0,0 1 1,0-1-1,0 0 1,0 1-1,0-1 1,0 1-1,1 0 1,-1 0-1,1 0 0,-1 0 1,-3 5-1,-3 3 1,0 0 0,1 1 0,-11 18 0,19-29-21,-6 10 33,1 0-1,0 0 1,0 1-1,1-1 0,1 1 1,-1 0-1,2 0 1,0 1-1,0-1 1,0 16-1,2-26-29,0 0-1,0 0 1,0 1-1,1-1 0,-1 0 1,0 0-1,0 0 0,1 0 1,-1-1-1,1 1 1,-1 0-1,1 0 0,-1 0 1,1 0-1,0 0 1,-1 0-1,1-1 0,0 1 1,0 0-1,-1-1 1,1 1-1,0 0 0,0-1 1,0 1-1,0-1 0,0 1 1,0-1-1,0 0 1,0 1-1,0-1 0,0 0 1,0 0-1,0 0 1,0 0-1,0 0 0,0 0 1,0 0-1,0 0 0,0 0 1,1 0-1,3-1 24,1 0 0,-1 0-1,0 0 1,0 0 0,-1-1-1,1 0 1,8-4 0,5-6-14,-1 0-1,-1-2 1,0 0 0,-1-1 0,24-30 0,21-20-160,-60 65 141,0 0 0,0 0 0,0 0-1,0-1 1,0 1 0,1 0 0,-1 0-1,0 0 1,0-1 0,0 1 0,0 0-1,1 0 1,-1 0 0,0 0 0,0-1-1,0 1 1,1 0 0,-1 0-1,0 0 1,0 0 0,0 0 0,1 0-1,-1 0 1,0 0 0,0 0 0,1 0-1,-1-1 1,0 1 0,0 0 0,1 0-1,-1 1 1,0-1 0,0 0 0,1 0-1,-1 0 1,0 0 0,0 0 0,1 0-1,-1 0 1,0 0 0,0 0 0,0 0-1,1 1 1,-1-1 0,0 0 0,0 0-1,0 0 1,0 0 0,1 1 0,-1-1-1,0 0 1,0 0 0,0 0 0,0 1-1,0-1 1,0 0 0,1 0 0,-1 1-1,0-1 1,0 0 0,0 26-147,-10 32 244,-132 349 2418,135-393-2087,3-3-4223,4-54-7799,0 13 1233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6.482"/>
    </inkml:context>
    <inkml:brush xml:id="br0">
      <inkml:brushProperty name="width" value="0.025" units="cm"/>
      <inkml:brushProperty name="height" value="0.025" units="cm"/>
    </inkml:brush>
  </inkml:definitions>
  <inkml:trace contextRef="#ctx0" brushRef="#br0">1 805 9257,'0'0'12353,"8"-11"-11686,106-139 907,29-40-1194,21-77-47,-73 116-170,-69 120-83,-22 31-81,0-1 0,0 1 0,1 0 0,-1 0 0,0-1 0,0 1-1,0 0 1,1 0 0,-1-1 0,0 1 0,0 0 0,0 0 0,1 0-1,-1-1 1,0 1 0,1 0 0,-1 0 0,0 0 0,0 0 0,1 0-1,-1 0 1,0 0 0,1 0 0,-1 0 0,0-1 0,0 1 0,1 0-1,-1 1 1,0-1 0,1 0 0,-1 0 0,0 0 0,1 0-1,-1 0 1,1 0 0,3 12-68,-4 24 9,0-31 86,-7 119 943,2-75-775,2 1 0,3 0 0,1-1-1,9 51 1,-7-88-183,-1-1 0,2-1 0,0 1 0,0 0-1,0-1 1,2 0 0,-1 0 0,1 0 0,1-1 0,-1 1-1,2-2 1,-1 1 0,12 9 0,-12-12-227,0-1 1,-1 0-1,1-1 0,1 0 1,-1 0-1,1-1 1,-1 1-1,1-2 0,0 1 1,0-1-1,1 0 0,-1-1 1,0 0-1,0 0 1,1-1-1,-1 0 0,0 0 1,14-3-1,37-16-5176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042"/>
    </inkml:context>
    <inkml:brush xml:id="br0">
      <inkml:brushProperty name="width" value="0.025" units="cm"/>
      <inkml:brushProperty name="height" value="0.025" units="cm"/>
    </inkml:brush>
  </inkml:definitions>
  <inkml:trace contextRef="#ctx0" brushRef="#br0">6 0 17360,'0'0'11398,"0"11"-10768,-6 120 1703,6-130-2319,0 1 0,0-1 0,0 0 1,0 0-1,0 1 0,1-1 0,-1 0 1,0 0-1,1 0 0,-1 1 0,0-1 1,1 0-1,0 0 0,-1 0 1,1 0-1,0 0 0,-1 0 0,1 0 1,0 0-1,0 0 0,0 0 0,0 0 1,0-1-1,0 1 0,0 0 0,0-1 1,0 1-1,0-1 0,0 1 0,0-1 1,1 1-1,-1-1 0,0 0 0,0 1 1,0-1-1,1 0 0,-1 0 0,0 0 1,0 0-1,1 0 0,-1 0 0,0-1 1,3 0-1,1 1 28,0-2 0,-1 1 0,1 0 0,0-1-1,0 0 1,-1 0 0,1-1 0,-1 1 0,8-6 0,3-7-42,-1 0 0,0-1 0,-1 0 0,19-33 0,-32 49 0,0 1 0,0-1 0,0 0 0,0 0 0,0 0 0,0 0 0,0 0 0,0 0 0,0 1 0,0-1 0,0 0 0,0 0 0,0 0 0,0 0 0,1 0 0,-1 0 0,0 1 0,0-1 0,0 0 0,0 0 0,0 0 0,0 0 0,0 0 0,0 0 0,1 0 0,-1 0 0,0 0 0,0 0 0,0 1 0,0-1 0,0 0 0,1 0 0,-1 0 0,0 0 0,0 0 0,0 0 0,0 0 0,0 0 0,0 0 0,1 0 0,-1 0 0,0 0 0,0 0 0,0 0 0,0-1 0,0 1 0,1 0 0,-1 0 0,0 0 0,0 0 0,0 0 0,0 0 0,0 0 0,0 0 0,0 0 0,1 0 0,-1-1 0,0 1 0,0 0 0,0 0 0,0 0 0,2 24 0,-6 29 0,3-42 0,-1 1 0,1 0 0,0 0 0,1 19 0,0-30 0,0 1 0,0 0 0,0-1 0,0 1 0,0 0 0,1-1 0,-1 1 0,1-1 0,-1 1 0,1-1 0,-1 1 0,1-1 0,0 1 0,0-1 0,0 0 0,0 1 0,0-1 0,0 0 0,0 0 0,0 1 0,0-1 0,0 0 0,1 0 0,-1 0 0,1-1 0,-1 1 0,0 0 0,1 0 0,-1-1 0,1 1 0,0-1 0,-1 0 0,3 1 0,40-5-3151,-38 2 2056,0 0 1,0-1-1,-1 1 0,1-1 0,-1 0 0,0-1 0,0 1 1,9-9-1,17-18-6400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366"/>
    </inkml:context>
    <inkml:brush xml:id="br0">
      <inkml:brushProperty name="width" value="0.025" units="cm"/>
      <inkml:brushProperty name="height" value="0.025" units="cm"/>
    </inkml:brush>
  </inkml:definitions>
  <inkml:trace contextRef="#ctx0" brushRef="#br0">144 0 13837,'-9'5'6235,"9"-5"-6188,-19 12 2503,0 0 0,-30 26 0,45-35-2323,0 0 0,1 1 0,-1-1 1,1 1-1,-1 0 0,1 0 0,0 0 0,1 0 1,-1 1-1,1-1 0,0 1 0,0-1 0,0 1 0,0 0 1,1 0-1,0 0 0,0 0 0,0 0 0,1 0 1,-1 0-1,2 5 0,0-8-227,0 0 0,0 0 0,0 0 0,0-1 0,1 1 0,-1 0 0,1-1 0,-1 1 0,1-1 0,0 1 0,-1-1 0,1 0 0,0 0 0,0 1 0,0-2 0,0 1 0,0 0 0,0 0 0,0 0 0,0-1 0,0 1 0,1-1 0,-1 0 0,0 0 0,0 0 0,0 0 0,1 0 0,-1 0 0,3-1 0,2 1 0,0-1 0,1 1 0,-1-2 0,0 1 0,-1-1 0,1 0 0,0 0 0,7-4 0,-3-2-131,0-1 0,-1-1 0,0 1 0,-1-1 0,0-1-1,0 0 1,-1 0 0,11-21 0,-28 47 191,2 0-1,0 0 0,1 1 0,0 0 1,2 0-1,0 0 0,0 1 1,-1 29-1,5-45-142,0 1 1,0 0-1,0-1 0,1 1 0,-1-1 1,0 1-1,1-1 0,-1 1 0,1-1 1,0 1-1,-1-1 0,1 0 0,0 1 1,0-1-1,0 0 0,0 1 1,0-1-1,0 0 0,0 0 0,0 0 1,1 0-1,-1 0 0,0 0 0,1-1 1,-1 1-1,0 0 0,1-1 0,-1 1 1,3 0-1,-1 0-603,-1-1 0,1 1 0,0-1 1,0 0-1,0 0 0,0 0 0,0 0 0,0 0 0,0-1 1,0 1-1,0-1 0,0 0 0,0 0 0,-1 0 0,1 0 1,3-2-1,19-16-10279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926"/>
    </inkml:context>
    <inkml:brush xml:id="br0">
      <inkml:brushProperty name="width" value="0.025" units="cm"/>
      <inkml:brushProperty name="height" value="0.025" units="cm"/>
    </inkml:brush>
  </inkml:definitions>
  <inkml:trace contextRef="#ctx0" brushRef="#br0">166 120 13965,'0'0'5787,"-11"6"-2354,-8 3-2150,1 1 1,1 1 0,-23 18-1,35-25-1175,0 0 0,0 1 0,1-1 0,-1 1 0,1 0 0,0 0 0,1 0 0,-1 0 0,1 1 0,0-1 0,0 1 0,1 0 0,0 0 0,0 0 0,0 0 0,0 0 0,0 12 0,2-17-107,0 1-1,0-1 1,0 0 0,0 0-1,0 1 1,1-1-1,-1 0 1,0 1-1,1-1 1,-1 0-1,1 0 1,-1 0 0,1 1-1,0-1 1,-1 0-1,1 0 1,0 0-1,0 0 1,0 0-1,0 0 1,0 0 0,0-1-1,0 1 1,0 0-1,1 0 1,1 0 5,0 0 0,0 0 0,0 0 1,0 0-1,0-1 0,0 0 0,0 1 1,1-1-1,-1-1 0,5 1 0,0-2-11,0 1-1,0-1 0,-1 0 1,1-1-1,-1 1 0,1-2 1,-1 1-1,8-6 0,4-7-108,-1 0 0,-1-2-1,0 0 1,-2-1 0,0-1-1,-1 0 1,-1-1 0,-1 0-1,0-1 1,-2 0 0,12-38-1,-22 59 136,1 1 1,-1-1-1,1 0 0,-1 0 0,1 0 0,-1 0 0,0 0 0,1 1 0,-1-1 0,0 0 1,0 0-1,0 0 0,0 0 0,0 0 0,0 0 0,0 0 0,0 0 0,0 0 0,0 0 1,0 0-1,-1 0 0,1 0 0,0 1 0,-1-1 0,1-1 0,-17 17 230,-20 37 92,28-39-98,1 1 1,1 0-1,0 1 1,0-1 0,2 1-1,0 1 1,1-1-1,0 1 1,1-1-1,-1 26 1,4-40-245,0 1 0,0-1 0,0 1 0,0-1 0,0 1 0,1-1-1,-1 0 1,0 1 0,1-1 0,-1 1 0,1-1 0,0 0 0,-1 1 0,1-1 0,0 0 0,0 0 0,0 0 0,0 0-1,0 0 1,0 0 0,0 0 0,0 0 0,2 1 0,0 0 1,0-1 0,0 0 0,1 0 0,-1 0 0,0 0 0,0-1 0,1 1 0,-1-1 0,0 0 0,4 0 0,6 0-46,-1-2 0,1 0 0,-1 0 0,21-7 0,-19 4-276,-3 0 109,1 1-1,-1 1 1,1 0 0,0 0-1,0 1 1,24-1 0,-35 5 262,0-1 1,0 0-1,0 1 0,0-1 1,0 0-1,-1 1 1,1-1-1,0 1 0,-1 0 1,1-1-1,-1 1 0,1-1 1,-1 1-1,0 0 1,0-1-1,0 1 0,0 0 1,0-1-1,0 1 1,0 0-1,-1 1 0,2 5 537,5-30-331,20-118-1597,-26 139 1017,0 0 1,0 0-1,1 0 0,-1 0 0,1 1 0,-1-1 1,0 0-1,1 0 0,0 0 0,-1 0 1,1 1-1,-1-1 0,1 0 0,0 0 0,0 1 1,-1-1-1,1 1 0,0-1 0,0 1 1,0-1-1,0 1 0,0-1 0,0 1 1,0 0-1,0-1 0,-1 1 0,1 0 0,0 0 1,2 0-1,-1 0-544,1 0 0,-1 1 0,0-1 1,1 1-1,-1-1 0,1 1 0,-1 0 0,0 0 1,0 0-1,4 3 0,13 8-4840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9.685"/>
    </inkml:context>
    <inkml:brush xml:id="br0">
      <inkml:brushProperty name="width" value="0.025" units="cm"/>
      <inkml:brushProperty name="height" value="0.025" units="cm"/>
    </inkml:brush>
  </inkml:definitions>
  <inkml:trace contextRef="#ctx0" brushRef="#br0">91 187 7623,'0'0'16298,"-9"-4"-14979,6 3-1270,2 0-4,-1 0-1,1 0 1,-1 0 0,1 0-1,-1 0 1,0 1 0,0-1 0,1 0-1,-1 1 1,0-1 0,0 1-1,1 0 1,-1 0 0,0 0-1,0 0 1,0 0 0,0 0 0,0 0-1,1 0 1,-1 1 0,0-1-1,0 1 1,1-1 0,-1 1-1,0 0 1,1-1 0,-1 1 0,0 0-1,1 0 1,-1 0 0,1 1-1,0-1 1,-1 0 0,1 1-1,0-1 1,0 0 0,0 1 0,0-1-1,0 1 1,0 0 0,0-1-1,0 1 1,1 0 0,-2 2-1,0 1 85,0 0-1,1 0 0,-1 1 0,1-1 0,0 1 0,0-1 0,1 1 0,-1-1 0,1 1 0,1-1 0,-1 1 0,1-1 0,0 1 0,2 6 0,-2-10-123,0 0 1,0 0 0,0 0 0,0 0 0,1 0 0,-1 0-1,1-1 1,-1 1 0,1-1 0,0 1 0,-1-1-1,1 1 1,0-1 0,0 0 0,0 0 0,0 0 0,0 0-1,1 0 1,-1 0 0,0-1 0,0 1 0,0-1-1,1 1 1,-1-1 0,0 0 0,1 0 0,-1 0-1,0 0 1,0 0 0,1-1 0,-1 1 0,0-1 0,0 1-1,1-1 1,-1 0 0,3-2 0,3 0-307,0-1 0,-1 0 0,0-1 0,0 1 0,0-1 0,0-1 0,-1 1 0,0-1 0,0-1 0,0 1 0,6-10 0,1-4-481,0 0 0,20-40 0,-29 49 729,-20 71 3642,15-55-3385,0 0 0,0 0-1,1 0 1,0 0-1,0 0 1,0-1 0,0 1-1,1 0 1,0 0 0,2 8-1,-2-12-172,0 1 0,0-1 0,-1 0-1,1 0 1,1 0 0,-1 0 0,0 0-1,0 0 1,0 0 0,0 0 0,1 0-1,-1 0 1,0 0 0,1-1 0,-1 1 0,1-1-1,-1 1 1,1-1 0,-1 0 0,1 1-1,-1-1 1,1 0 0,-1 0 0,1 0-1,-1 0 1,1 0 0,-1 0 0,1-1-1,-1 1 1,1 0 0,-1-1 0,1 1-1,2-2 1,1 0 35,0-1-1,1 1 1,-1-1-1,0 0 0,-1 0 1,1 0-1,7-8 1,2-4-106,-1 0 1,0-1-1,-1-1 0,-1 0 1,-1-1-1,0 0 1,-1 0-1,-1-1 0,-1 0 1,-1-1-1,6-30 1,-47 147 71,28-63 252,1 0 0,2 0 0,2 0 0,1 37 0,1-69-273,0 0 1,0 1 0,0-1-1,1 0 1,-1 0 0,1 0 0,-1 1-1,1-1 1,0 0 0,-1 0-1,1 0 1,0 0 0,1 0-1,-1 0 1,0-1 0,0 1-1,1 0 1,-1-1 0,1 1-1,0 0 1,-1-1 0,4 3 0,-3-4 2,-1 0 0,1 0 1,-1 1-1,1-1 1,-1 0-1,0 0 1,1 0-1,-1-1 1,1 1-1,-1 0 1,1 0-1,-1-1 1,0 1-1,1-1 1,-1 1-1,0-1 1,1 0-1,-1 1 1,0-1-1,0 0 1,0 0-1,1 0 1,-1 0-1,0 0 1,0 0-1,0 0 1,-1 0-1,1 0 0,0-1 1,0 1-1,-1 0 1,1-1-1,-1 1 1,1 0-1,0-2 1,4-11 2,0 1 1,0-1 0,-2 0-1,1-1 1,-2 1 0,0 0-1,-1-1 1,0 1-1,-3-27 1,3 45-70,0 1 0,1 0-1,0-1 1,-1 1 0,1-1 0,1 0 0,-1 0-1,1 1 1,0-2 0,-1 1 0,2 0 0,-1 0-1,0-1 1,1 0 0,0 0 0,-1 0 0,1 0-1,0 0 1,1-1 0,-1 0 0,0 0 0,1 0-1,-1 0 1,1-1 0,0 0 0,8 2 0,-7-2-11,0 1 0,0-1 0,0 0 1,1-1-1,-1 0 0,0 0 1,0 0-1,0 0 0,0-1 0,1 0 1,-1-1-1,0 1 0,0-1 0,-1 0 1,1-1-1,0 1 0,-1-1 1,1 0-1,-1-1 0,0 1 0,0-1 1,0 0-1,5-6 0,11-24 134,-20 32 189,-2 4 2,-9 19 69,5-8-223,1 0 0,0 0 0,1 0 0,1 0 0,0 1 0,1-1 0,0 24 1,1-36-219,0 0 0,1 1 0,-1-1 0,0 0 1,0 0-1,1 0 0,-1 1 0,1-1 1,-1 0-1,1 0 0,-1 0 0,1 0 0,0 0 1,-1 0-1,1 0 0,0 0 0,0 0 1,0 0-1,0-1 0,0 1 0,0 0 0,1 0 1,-1 0-255,-1-1 1,1 0 0,0 0-1,-1 0 1,1 0-1,0 0 1,0 0 0,-1 0-1,1 0 1,0 0 0,-1 0-1,1 0 1,0 0-1,-1-1 1,1 1 0,0 0-1,-1 0 1,1-1 0,0 1-1,-1 0 1,1-1 0,-1 1-1,1-1 1,-1 1-1,1-1 1,-1 1 0,1-1-1,-1 1 1,1-1 0,10-18-13592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073"/>
    </inkml:context>
    <inkml:brush xml:id="br0">
      <inkml:brushProperty name="width" value="0.025" units="cm"/>
      <inkml:brushProperty name="height" value="0.025" units="cm"/>
    </inkml:brush>
  </inkml:definitions>
  <inkml:trace contextRef="#ctx0" brushRef="#br0">0 1 15919,'0'0'3812,"30"49"-3684,-7-33-1794,7-3-2145,4-2-4998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400"/>
    </inkml:context>
    <inkml:brush xml:id="br0">
      <inkml:brushProperty name="width" value="0.025" units="cm"/>
      <inkml:brushProperty name="height" value="0.025" units="cm"/>
    </inkml:brush>
  </inkml:definitions>
  <inkml:trace contextRef="#ctx0" brushRef="#br0">120 1 12460,'0'0'15230,"-9"3"-14210,6-2-989,-57 27 1105,56-26-1044,1 0 0,-1 0 1,1 1-1,0-1 0,0 1 0,0-1 0,0 1 0,0 0 0,1 0 0,-1 0 0,1 0 1,0 1-1,0-1 0,0 1 0,0-1 0,-1 7 0,3-9-126,0 0 0,0 0 0,1 0-1,-1-1 1,0 1 0,1 0 0,-1 0 0,1 0-1,-1-1 1,1 1 0,-1 0 0,1-1 0,-1 1 0,1 0-1,0-1 1,-1 1 0,1-1 0,0 1 0,0-1 0,-1 1-1,1-1 1,0 0 0,0 1 0,0-1 0,0 0 0,0 0-1,-1 1 1,1-1 0,0 0 0,0 0 0,0 0-1,0 0 1,0 0 0,0 0 0,1-1 0,45 1-2751,-35 0 1398,26-2-1724,39 1-4797,-71 2 7633,-1-1 1,1 1 0,-1 0 0,1 0 0,-1 0 0,0 1 0,0 0-1,0 0 1,0 0 0,8 5 0,-12-7 659,0 1 0,-1-1 0,1 1 0,0-1 0,-1 1 1,1 0-1,0-1 0,-1 1 0,1 0 0,0-1 0,-1 1 0,1 0 0,-1 0 0,0 0 0,1-1 0,-1 1 0,0 0 1,1 0-1,-1 0 0,0 0 0,0 0 0,0 0 0,0 0 0,0-1 0,0 1 0,0 0 0,0 0 0,0 0 0,0 1 1,-1 0-15,0 0 0,-1 0 0,1 0 0,0 0 1,-1 0-1,1-1 0,-1 1 0,1-1 1,-1 1-1,0-1 0,-3 3 0,-50 22 3166,48-23-3280,1-1 1,-1 0-1,0-1 1,-1 1 0,1-2-1,-12 1 1,17-1-344,1 0 0,-1 0 0,0 0 0,0-1 0,0 1 1,0-1-1,1 1 0,-1-1 0,0 0 0,1 0 0,-1 0 0,-2-1 1,3 1-214,0-1 1,0 1-1,0 0 0,0 0 1,0 0-1,1 0 1,-1-1-1,0 1 1,1 0-1,-1 0 0,1-1 1,0 1-1,-1-1 1,1 1-1,0 0 1,0-1-1,-1 1 0,2-3 1,-1-12-7176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792"/>
    </inkml:context>
    <inkml:brush xml:id="br0">
      <inkml:brushProperty name="width" value="0.025" units="cm"/>
      <inkml:brushProperty name="height" value="0.025" units="cm"/>
    </inkml:brush>
  </inkml:definitions>
  <inkml:trace contextRef="#ctx0" brushRef="#br0">72 165 12940,'0'0'11867,"-9"3"-10180,4 0-1445,0 0 0,-1 0-1,1 0 1,1 0 0,-1 1-1,0 0 1,-6 8-1,9-11-131,0 1-1,1 1 1,-1-1-1,1 0 1,0 0-1,-1 0 0,1 1 1,0-1-1,0 1 1,1-1-1,-1 1 0,1-1 1,-1 1-1,1-1 1,0 1-1,-1 0 1,2-1-1,-1 1 0,0-1 1,0 1-1,1-1 1,-1 1-1,1-1 0,0 1 1,1 2-1,-1-3-60,1 0 0,-1 0-1,1 0 1,0-1-1,0 1 1,-1-1 0,1 1-1,0-1 1,0 0 0,0 0-1,0 0 1,1 0 0,-1 0-1,0 0 1,0 0-1,0-1 1,1 1 0,-1-1-1,0 0 1,1 0 0,-1 1-1,0-2 1,5 1-1,-1 0-9,0-1 0,1 1 0,-1-1 0,0 0 0,1-1 0,-1 0 0,11-4 0,-3-3-83,1-1-1,-1-1 1,-1 0 0,0-1 0,-1 0-1,0-1 1,0 0 0,-2-1-1,0 0 1,0-1 0,-1 0 0,-1-1-1,-1 1 1,0-2 0,-1 1 0,7-32-1,-12 48 50,-1-1 0,0 1-1,0-1 1,0 1-1,0-1 1,1 0 0,-1 1-1,0-1 1,0 1 0,0-1-1,0 0 1,0 1 0,0-1-1,-1 1 1,1-1-1,0 1 1,0-1 0,0 0-1,0 1 1,-1-1 0,1 1-1,0-1 1,-1 1 0,1-1-1,0 1 1,-1-1-1,1 1 1,0 0 0,-1-1-1,0 0 1,-16 8 100,-15 25 100,26-24-185,1-1-1,-1 1 1,1 0 0,1 0-1,0 0 1,0 1 0,0 0 0,1-1-1,0 1 1,1 0 0,0 1-1,1-1 1,0 0 0,0 0-1,1 10 1,1-16-20,0 0 0,0 0 0,0-1 0,1 1 0,-1-1 0,1 1 0,0-1 0,0 0 0,0 1 0,0-1 0,0 0 0,0 0 0,0-1 0,1 1 0,-1 0 0,1-1 0,0 1 0,-1-1 0,1 0 0,0 0 0,-1 0 0,1 0 0,0-1 0,0 1 0,0-1 0,0 1 0,5-1 0,5 1 0,0 0 0,0-1 0,0 0 0,-1-1 0,17-3 0,-19 1 0,0 0 0,0-1 0,-1 0 0,1-1 0,-1 0 0,10-6 0,-15 8 0,0 1 0,0-1 0,0 0 0,0-1 0,0 1 0,-1-1 0,1 0 0,-1 1 0,0-1 0,0-1 0,0 1 0,-1 0 0,0-1 0,3-7 0,-5 12 0,0 0 0,0 0 0,0 0 0,1-1 0,-1 1 0,0 0 0,-1 0 0,1 0 0,0 0 0,0-1 0,0 1 0,0 0 0,0 0 0,0 0 0,0 0 0,0 0 0,0-1 0,0 1 0,0 0 0,0 0 0,0 0 0,0 0 0,0 0 0,-1 0 0,1-1 0,0 1 0,0 0 0,0 0 0,0 0 0,0 0 0,0 0 0,-1 0 0,1 0 0,0 0 0,0 0 0,0 0 0,0 0 0,0 0 0,-1 0 0,1 0 0,0 0 0,0 0 0,0 0 0,0 0 0,-1 0 0,1 0 0,0 0 0,0 0 0,0 0 0,0 0 0,0 0 0,-1 0 0,1 0 0,0 0 0,0 0 0,0 0 0,0 0 0,0 1 0,0-1 0,-1 0 0,1 0 0,0 0 0,0 0 0,0 0 0,-8 5 0,5-2 0,0 0 0,1 0 0,-1 1 0,1-1 0,0 1 0,0-1 0,0 1 0,1 0 0,-1-1 0,1 1 0,-2 6 0,3-9 0,0 0 0,0 0 0,-1 0 0,1 0 0,0 1 0,0-1 0,0 0 0,0 0 0,0 0 0,1 1 0,-1-1 0,0 0 0,0 0 0,1 0 0,-1 0 0,1 1 0,-1-1 0,1 0 0,0 0 0,-1 0 0,1 0 0,0 0 0,-1 0 0,1-1 0,0 1 0,0 0 0,0 0 0,0-1 0,0 1 0,0 0 0,0-1 0,0 1 0,0-1 0,0 1 0,1-1 0,-1 1 0,0-1 0,0 0 0,0 0 0,3 0 0,17 2 0,1-2 0,0-1 0,-1-1 0,1 0 0,41-12 0,30-3 0,-90 17-2,-1-1 0,0 1 1,0 0-1,0-1 0,0 1 0,0 0 0,0 0 1,0 1-1,0-1 0,0 0 0,1 1 0,-1-1 0,0 1 1,0 0-1,0-1 0,-1 1 0,1 0 0,0 0 1,0 0-1,0 1 0,-1-1 0,1 0 0,-1 1 1,1-1-1,-1 1 0,1-1 0,-1 1 0,0 0 1,0 0-1,2 1 0,7 11-225,-1-6-2133,2-4-4062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1.839"/>
    </inkml:context>
    <inkml:brush xml:id="br0">
      <inkml:brushProperty name="width" value="0.025" units="cm"/>
      <inkml:brushProperty name="height" value="0.025" units="cm"/>
    </inkml:brush>
  </inkml:definitions>
  <inkml:trace contextRef="#ctx0" brushRef="#br0">214 47 12588,'0'0'4036,"10"-8"-187,30-26-475,-31 30 210,-7 10-2866,-6 11-771,-6 5 155,0 0 1,-2 0-1,0-1 1,-18 23-1,-67 74-51,73-91-6,-51 60-135,88-101-4801,3-2 1574,-1-1 1,15-21-1,3-13-5235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185"/>
    </inkml:context>
    <inkml:brush xml:id="br0">
      <inkml:brushProperty name="width" value="0.025" units="cm"/>
      <inkml:brushProperty name="height" value="0.025" units="cm"/>
    </inkml:brush>
  </inkml:definitions>
  <inkml:trace contextRef="#ctx0" brushRef="#br0">159 1 12236,'0'0'8648,"3"53"-7751,-11-12-321,0 8-480,-2 1-32,4-2 128,5-3 129,1-5-65,0-9-160,0-6-128,0-7-801,0-8-768,0-7-1891</inkml:trace>
  <inkml:trace contextRef="#ctx0" brushRef="#br0" timeOffset="1">23 286 2338,'0'0'13965,"-23"-49"-10665,23 41-129,0 4-769,13 4-1153,5 0-384,5 0-257,4 1-447,4 6-129,-2-1-1314,-2-3-2401,-5-3-4197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774"/>
    </inkml:context>
    <inkml:brush xml:id="br0">
      <inkml:brushProperty name="width" value="0.025" units="cm"/>
      <inkml:brushProperty name="height" value="0.025" units="cm"/>
    </inkml:brush>
  </inkml:definitions>
  <inkml:trace contextRef="#ctx0" brushRef="#br0">191 1 13837,'0'0'8787,"-1"11"-7965,-6 33 346,-2-1-1,-30 83 0,37-121-1018,0 0 1,0 1-1,1-1 0,-1 0 1,1 1-1,0-1 0,1 1 0,-1 10 1,2-15-143,0 1 0,-1-1 0,1 1 1,0-1-1,0 1 0,0-1 0,0 0 0,0 1 1,0-1-1,1 0 0,-1 0 0,0 0 1,1 0-1,-1 0 0,0 0 0,1 0 1,-1-1-1,1 1 0,0 0 0,-1-1 0,1 1 1,-1-1-1,1 0 0,0 1 0,-1-1 1,1 0-1,0 0 0,0 0 0,-1 0 1,1-1-1,2 1 0,22-1-909,-19 0 543,1 1 0,-1 0 1,1 0-1,-1 0 0,1 1 0,-1 0 0,1 1 0,11 4 0,-19-6 376,1 0 0,-1 0-1,1 0 1,-1 1 0,1-1 0,-1 0 0,1 1-1,-1-1 1,1 0 0,-1 1 0,1-1-1,-1 0 1,0 1 0,1-1 0,-1 1 0,0-1-1,1 1 1,-1-1 0,0 1 0,0-1-1,0 1 1,1-1 0,-1 1 0,0-1 0,0 1-1,0-1 1,0 1 0,0 0 0,0-1 0,0 1-1,0-1 1,0 1 0,0-1 0,0 1-1,0-1 1,-1 1 0,1 0 0,0-1 0,0 1-1,-1-1 1,1 1 0,0-1 0,0 0-1,-1 1 1,1-1 0,-1 1 0,1-1 0,0 0-1,-1 1 1,0 0 0,-24 16 1706,0-6-999,-1-1 1,0-2 0,0-1-1,-1 0 1,1-2 0,-1-2-1,-38 2 1,65-5-736,-1 0-1,1 0 1,0 0-1,0 0 1,0 0-1,0 0 1,0 0-1,0 0 1,0 0-1,-1 0 1,1 0-1,0 0 1,0 0-1,0 0 1,0 0-1,0 0 1,0 0-1,0 0 1,0 0-1,-1 0 1,1 0-1,0 0 1,0-1-1,0 1 1,0 0-1,0 0 1,0 0-1,0 0 1,0 0-1,0 0 1,0 0-1,0 0 1,-1 0-1,1 0 1,0 0-1,0-1 1,0 1-1,0 0 1,0 0-1,0 0 1,0 0-1,0 0 1,0 0-1,0 0 1,0-1-1,0 1 1,0 0-1,0 0 1,0 0-1,0 0 1,0 0-1,0 0 1,0 0-1,0 0 1,0-1-1,0 1 1,0 0-1,0 0 1,1 0-1,-1 0 1,0 0-1,0 0 1,0 0-1,0 0 1,0 0-1,0 0 1,0-1-1,0 1 1,11-9-1985,15-9-3308,5 2-771,5-3-2691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951"/>
    </inkml:context>
    <inkml:brush xml:id="br0">
      <inkml:brushProperty name="width" value="0.025" units="cm"/>
      <inkml:brushProperty name="height" value="0.025" units="cm"/>
    </inkml:brush>
  </inkml:definitions>
  <inkml:trace contextRef="#ctx0" brushRef="#br0">132 1 13164,'0'0'4890,"-3"12"-2525,-36 147 1679,22-100-2833,2 2 0,3 0 1,-7 107-1,18-143-1147,1-17-42,-1 0 1,1 0 0,0 0 0,1 0 0,0 0 0,3 15 0,-4-23-24,0 1 1,0-1 0,0 1-1,0-1 1,1 1-1,-1-1 1,0 0-1,0 1 1,0-1-1,0 1 1,0-1 0,1 1-1,-1-1 1,0 0-1,0 1 1,1-1-1,-1 0 1,0 1-1,0-1 1,1 0 0,-1 1-1,1-1 1,-1 0-1,0 1 1,1-1-1,-1 0 1,0 0-1,1 0 1,-1 1-1,1-1 1,-1 0 0,1 0-1,-1 0 1,1 0-1,0 0 1,7-15-69,-1-26-156,-7 30 178,-1-70-269,0 76 276,1 1 0,-1-1 0,0 1 0,0 0 0,0-1 0,0 1 0,-1 0 0,0 0 0,0 0 0,0 0 0,0 0 0,0 1 0,-1-1 0,0 1 0,-4-5 0,7 8 34,0 0 1,-1-1-1,1 1 1,-1 0 0,1-1-1,-1 1 1,1 0-1,-1-1 1,0 1 0,1 0-1,-1 0 1,1 0-1,-1 0 1,1 0 0,-1 0-1,0 0 1,1 0-1,-1 0 1,1 0 0,-1 0-1,1 0 1,-1 0-1,0 0 1,1 0 0,-1 0-1,1 1 1,-1-1-1,1 0 1,-1 0-1,1 1 1,-1-1 0,1 0-1,-1 1 1,1-1-1,-1 1 1,1-1 0,0 1-1,-1-1 1,1 0-1,0 1 1,-1-1 0,1 1-1,0 0 1,0-1-1,-1 1 1,1-1 0,0 1-1,0-1 1,0 1-1,0-1 1,0 1-1,0 0 1,0-1 0,0 1-1,0 1 1,-1 0 47,1 1 0,-1 0 0,1 0 0,0 0 0,0 0 0,0 0 0,0 0 1,1 0-1,-1 0 0,2 4 0,0-5-8,0 0 1,0 0-1,0 0 1,0 0-1,0 0 1,0-1-1,0 1 1,1-1-1,-1 0 1,0 0-1,1 0 1,-1 0-1,1 0 1,0 0 0,-1 0-1,1-1 1,-1 0-1,1 1 1,0-1-1,0 0 1,-1 0-1,1 0 1,2-1-1,3 0 59,0 1-1,0-2 1,-1 1 0,1-1-1,0 0 1,-1-1 0,7-2-1,0-4 97,-1 0 0,0-1 1,-1 0-1,0-1 0,-1 0 0,0-1 0,-1 0 0,-1 0 0,1-2 0,-2 1 0,10-20 0,-17 67-664,-15 29 651,7-37-7,1 1 1,1 0 0,1 0 0,1 34 0,3-59-169,0-1 1,0 1-1,0-1 1,0 1-1,1-1 1,-1 1-1,0-1 1,1 1-1,0-1 0,-1 1 1,1-1-1,0 0 1,-1 1-1,1-1 1,0 0-1,0 1 1,0-1-1,0 0 1,0 0-1,1 0 0,-1 0 1,0 0-1,0 0 1,1 0-1,-1-1 1,0 1-1,1 0 1,-1-1-1,1 1 0,-1-1 1,1 0-1,-1 1 1,1-1-1,-1 0 1,1 0-1,0 0 1,-1 0-1,1 0 1,-1 0-1,1 0 0,-1-1 1,1 1-1,-1 0 1,1-1-1,1 0 1,5-1-39,-1-1 0,0 1 0,0-1-1,-1 0 1,1 0 0,0-1 0,-1 0 0,9-7 0,-8 4-762,0 0 0,-1-1 0,0 0 0,8-13-1,13-39-8545,-13 12-1710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632"/>
    </inkml:context>
    <inkml:brush xml:id="br0">
      <inkml:brushProperty name="width" value="0.025" units="cm"/>
      <inkml:brushProperty name="height" value="0.025" units="cm"/>
    </inkml:brush>
  </inkml:definitions>
  <inkml:trace contextRef="#ctx0" brushRef="#br0">142 48 4548,'0'0'3668,"2"-8"-310,-1 5-3651,10-32 7062,-11 35-6681,0 0 1,0 0-1,0 0 1,0 0-1,0 0 1,0 0-1,0 0 1,0 0-1,0 0 1,0 0-1,1 0 1,-1 1 0,0-1-1,0 0 1,0 0-1,0 0 1,0 0-1,0 0 1,0 0-1,0 0 1,0 0-1,0 0 1,1 0-1,-1 0 1,0 0-1,0 0 1,0 0 0,0 0-1,0 0 1,0 0-1,0-1 1,0 1-1,0 0 1,0 0-1,1 0 1,-1 0-1,0 0 1,0 0-1,0 0 1,0 0 0,0 0-1,0 0 1,0 0-1,0 0 1,0 0-1,0 0 1,0-1-1,0 1 1,0 0-1,0 0 1,0 0-1,0 0 1,0 0 0,0 27 1210,-17 720 3548,15-741-4645,-2-12-292,-11-29-645,-16-51-735,15 38 891,-55-183-342,71 230 929,-1 0 1,1 1-1,-1-1 1,1 0-1,0 0 1,0 0-1,0 0 0,-1 0 1,1 0-1,0 0 1,0 0-1,0 0 0,0 0 1,1 0-1,-1 0 1,0 0-1,0 0 1,0 1-1,1-1 0,-1 0 1,1 0-1,-1 0 1,0 0-1,1 0 1,0 1-1,-1-1 0,1 0 1,-1 0-1,1 1 1,0-1-1,0 0 0,1 0 1,31-1-429,-14 3-132,56-3-7568,-33-9-539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597"/>
    </inkml:context>
    <inkml:brush xml:id="br0">
      <inkml:brushProperty name="width" value="0.025" units="cm"/>
      <inkml:brushProperty name="height" value="0.025" units="cm"/>
    </inkml:brush>
  </inkml:definitions>
  <inkml:trace contextRef="#ctx0" brushRef="#br0">15 55 14798,'0'0'10159,"-1"10"-8814,-2 17-631,-8 113 2811,11-139-3502,0 1-1,0-1 1,0 1-1,1 0 1,-1-1 0,0 1-1,1-1 1,-1 1 0,1-1-1,-1 1 1,1-1 0,0 0-1,0 1 1,-1-1-1,1 0 1,0 0 0,0 1-1,0-1 1,1 0 0,-1 0-1,0 0 1,0 0 0,0 0-1,1 0 1,-1-1-1,1 1 1,-1 0 0,0-1-1,1 1 1,-1-1 0,1 1-1,-1-1 1,1 0 0,0 0-1,-1 0 1,1 1-1,-1-1 1,1-1 0,-1 1-1,1 0 1,0 0 0,-1-1-1,1 1 1,1-1 0,4-1 23,-1 1 0,1-1 0,-1-1 0,0 1 0,0-1 0,0 0 0,0-1 0,0 1 0,7-7 0,-2 0-18,0-1 1,-1 0 0,0 0-1,0-2 1,-1 1-1,-1-1 1,0 0 0,-1-1-1,-1 1 1,10-29 0,-46 97-29,25-43 43,0 1 0,1 0 0,1-1 1,0 1-1,1 0 0,0 1 0,1-1 1,0 0-1,3 20 0,-2-31-43,0 0 0,1-1 0,0 1 0,-1-1 0,1 1 0,0-1 0,-1 0 0,1 1 0,0-1 0,0 0 0,0 1 0,0-1 0,1 0 0,-1 0 0,0 0 0,0 0 0,1 0 0,-1 0 0,0-1 0,1 1 0,-1 0 0,1-1 0,-1 1 0,1-1 0,-1 1 0,1-1 0,0 0 0,-1 1 0,1-1 0,-1 0 0,1 0 0,0 0 0,-1 0 0,1-1 0,-1 1 0,1 0 0,2-1 0,1 0 0,0 0 0,0-1 0,0 1 0,0-1 0,0 0 0,0-1 0,0 1 0,-1-1 0,1 0 0,6-5 0,-5 1 0,1-1 0,-1 0 0,-1-1 0,1 1 0,-1-1 0,-1 0 0,0-1 0,0 1 0,-1 0 0,0-1 0,-1 0 0,0 0 0,0 0 0,-1 0 0,0 0 0,-1 0 0,-1-14 0,1 24 0,0-1 0,0 0 0,0 1 0,0-1 0,0 0 0,0 0 0,0 1 0,0-1 0,0 0 0,0 1 0,0-1 0,-1 1 0,1-1 0,0 0 0,0 1 0,-1-1 0,1 0 0,0 1 0,-1-1 0,1 1 0,-1-1 0,1 1 0,-1-1 0,1 1 0,-1-1 0,1 1 0,-1 0 0,1-1 0,-1 1 0,0 0 0,1-1 0,-1 1 0,1 0 0,-1 0 0,0 0 0,1-1 0,-1 1 0,0 0 0,1 0 0,-2 0 0,1 0 0,0 1 0,0-1 0,0 0 0,0 1 0,0-1 0,0 1 0,0-1 0,0 1 0,0 0 0,0-1 0,0 1 0,0 0 0,1-1 0,-1 1 0,0 0 0,0 0 0,1 0 0,-1 0 0,1 0 0,-1 0 0,1 0 0,-1 0 0,0 2 0,0 1 0,-1 1 0,1-1 0,0 1 0,1-1 0,-1 1 0,1 0 0,0 0 0,0-1 0,0 1 0,1 0 0,0-1 0,-1 1 0,3 5 0,-2-8 0,1 1 0,-1-1 0,1 0 0,-1 0 0,1 0 0,-1 0 0,1 0 0,0 0 0,0 0 0,0 0 0,0-1 0,1 1 0,-1-1 0,0 0 0,1 0 0,-1 1 0,1-1 0,-1-1 0,1 1 0,-1 0 0,1-1 0,-1 1 0,1-1 0,3 0 0,5 0 0,-1 0 0,0 0 0,1-2 0,-1 1 0,0-1 0,0-1 0,0 1 0,0-2 0,0 1 0,-1-2 0,0 1 0,0-1 0,0-1 0,13-9 0,-10 6 0,-1-1 0,1 0 0,-2-1 0,0-1 0,0 1 0,-1-1 0,0-1 0,-1 0 0,9-18 0,-14 15 0,-12 20 0,-13 18 0,9-4 0,1 0 0,-12 26 0,21-37 0,0 0 0,0 0 0,1 0 0,0 0 0,0 1 0,1-1 0,0 1 0,0-1 0,1 1 0,0 11 0,0-17 0,0-1 0,1 0 0,-1 0 0,0 1 0,1-1 0,-1 0 0,1 0 0,-1 0 0,1 0 0,-1 0 0,1 0 0,0 0 0,0 0 0,-1 0 0,1 0 0,0 0 0,0 0 0,0 0 0,0 0 0,0-1 0,0 1 0,0 0 0,0-1 0,2 1 0,0 0 0,0 0 0,0 0 0,1-1 0,-1 0 0,0 1 0,0-1 0,0 0 0,0-1 0,6 0 0,-2 0 0,1-1 0,-1 0 0,0-1 0,1 0 0,-1 0 0,-1 0 0,12-8 0,-4-2 0,0-1 0,-1-1 0,-1 0 0,-1-1 0,0 0 0,-1-1 0,0 0 0,-2 0 0,12-33 0,-41 92 0,14-30 0,1 1 0,0 0 0,1 0 0,0 0 0,-5 23 0,9-31-128,0 0 1,1 1-1,-1-1 1,1 1-1,1-1 1,-1 0-1,1 1 1,0-1-1,0 0 1,3 8-1,-3-12 7,-1 1 0,1-1 0,0 1 0,0-1 0,1 0 0,-1 1 0,0-1 0,0 0 0,1 0 0,-1 0 0,1 0 0,-1 0 0,1 0 0,-1 0 0,1 0 0,-1-1 0,1 1 0,0 0 0,-1-1 0,1 0 0,0 1-1,0-1 1,-1 0 0,1 0 0,0 0 0,0 0 0,-1 0 0,1 0 0,0-1 0,0 1 0,-1 0 0,1-1 0,0 0 0,-1 1 0,3-2 0,10-8-8730,0-11-8216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942"/>
    </inkml:context>
    <inkml:brush xml:id="br0">
      <inkml:brushProperty name="width" value="0.025" units="cm"/>
      <inkml:brushProperty name="height" value="0.025" units="cm"/>
    </inkml:brush>
  </inkml:definitions>
  <inkml:trace contextRef="#ctx0" brushRef="#br0">1 1 19891,'0'0'12876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4.814"/>
    </inkml:context>
    <inkml:brush xml:id="br0">
      <inkml:brushProperty name="width" value="0.025" units="cm"/>
      <inkml:brushProperty name="height" value="0.025" units="cm"/>
    </inkml:brush>
  </inkml:definitions>
  <inkml:trace contextRef="#ctx0" brushRef="#br0">125 438 17969,'0'0'14286,"-9"-3"-13822,7 2-461,0 0 1,-1 0 0,1 0-1,-1 0 1,1 0-1,-1 1 1,0-1-1,1 1 1,-1 0-1,0 0 1,1 0-1,-1 0 1,1 0-1,-1 1 1,0-1-1,-2 2 1,2 0-5,-1 0 0,1 0 0,0 1 1,-1-1-1,1 1 0,0 0 0,1 0 0,-1 0 0,0 0 0,1 0 1,0 1-1,0-1 0,-2 5 0,-1 0 1,1 0 0,1 0 0,-1 1 0,1-1 0,1 1 0,-1 0 0,2 0 0,-1 0 0,1 0 0,0 15 0,1-22 0,0 0 0,1 0 0,-1 1 0,0-1 0,1 0 0,0 0 0,-1 0 0,1 0 0,0-1 0,0 1 0,0 0 0,0 0 0,0 0 0,1-1 0,-1 1 0,0-1 0,1 1 0,0-1 0,2 3 0,-1-3 0,0 0 0,1 0 0,-1 0 0,0 0 0,0 0 0,1-1 0,-1 1 0,0-1 0,1 0 0,-1 0 0,0-1 0,1 1 0,-1 0 0,0-1 0,1 0 0,4-2 0,2-1 0,-1 0 0,1 0 0,-1-1 0,0 0 0,0-1 0,-1 0 0,1-1 0,7-7 0,59-65 0,-72 76 0,32-37-545,-2-1 1,51-82-1,-75 108 432,-1-1 0,0 1-1,-1-1 1,-1 0 0,0-1-1,-2 0 1,0 0 0,0 0-1,-2 0 1,0 0 0,-1-1-1,-2-25 1,1 41 152,0 0-1,0 0 1,0 1 0,0-1 0,-1 0-1,1 1 1,0-1 0,-1 0-1,0 1 1,1-1 0,-1 0 0,0 1-1,0-1 1,0 1 0,0 0-1,0-1 1,0 1 0,0 0-1,-1-1 1,1 1 0,0 0 0,-1 0-1,1 0 1,-1 0 0,1 0-1,-1 1 1,1-1 0,-1 0 0,0 1-1,1-1 1,-1 1 0,0-1-1,1 1 1,-1 0 0,0 0-1,0 0 1,1 0 0,-1 0 0,0 0-1,0 0 1,1 1 0,-1-1-1,-2 1 1,-2 1 14,0 0 1,-1 1-1,1-1 1,0 1-1,0 1 0,1-1 1,-1 1-1,1 0 0,0 0 1,-6 6-1,1 0-7,1 1-1,0 0 0,0 0 1,1 1-1,0 1 0,1-1 1,1 1-1,0 0 1,1 0-1,0 1 0,1 0 1,0 0-1,2 0 0,-1 0 1,2 0-1,0 1 1,0 17-1,2-29-45,-1 0 0,1 0 0,-1 0 0,1 0 0,0 0 0,0 0 0,0 0 0,1 0 0,-1-1 0,1 1 0,-1 0 0,1-1 0,0 1 0,0-1 0,0 0 0,0 0 0,1 0 0,-1 0 0,4 3 0,0-2 0,-1 0 0,1-1 0,0 1 0,0-1 0,0-1 0,0 1 0,1-1 0,-1 0 0,7 0 0,4 0 0,-1-1 0,1-1 0,-1-1 0,1 0 0,-1-1 0,26-8 0,-41 10 0,6-1 0,-1-1 0,1 1 0,-1 1 0,1-1 0,-1 1 0,13-1 0,-18 3 0,1-1 0,-1 0 0,1 0 0,-1 1 0,0-1 0,1 1 0,-1 0 0,0-1 0,1 1 0,-1 0 0,0 0 0,0 0 0,1 0 0,-1 0 0,0 0 0,0 0 0,0 0 0,0 0 0,-1 0 0,1 1 0,0-1 0,0 0 0,-1 1 0,1-1 0,-1 0 0,1 1 0,-1-1 0,1 1 0,-1-1 0,0 1 0,0-1 0,0 1 0,0-1 0,0 1 0,0 1 0,1 30 0,-2-22 0,1 0 0,1 0 0,0 0 0,0-1 0,6 20 0,-6-27 0,0-1 0,0 0 0,0 0 0,0 0 0,0 0 0,1 0 0,-1 0 0,1 0 0,-1-1 0,1 1 0,0 0 0,0-1 0,0 0 0,-1 1 0,1-1 0,1 0 0,-1 0 0,0 0 0,0 0 0,0 0 0,0 0 0,1-1 0,-1 1 0,0-1 0,1 0 0,-1 1 0,0-1 0,1 0 0,-1 0 0,0-1 0,5 0 0,5-1 0,-1-1 0,0 0 0,0-1 0,0 0 0,-1-1 0,1 0 0,-1-1 0,0 0 0,17-14 0,-3 1 0,-1-2 0,30-33 0,-47 47 0,1-1 0,-1 1 0,-1-1 0,1 0 0,-1 0 0,0-1 0,4-10 0,-9 19 0,-1 0 0,1 0 0,0 0 0,0 0 0,0 1 0,0-1 0,0 0 0,0 0 0,0 0 0,0 0 0,0 0 0,0 0 0,0 0 0,-1 0 0,1 0 0,0 0 0,0 0 0,0 1 0,0-1 0,0 0 0,0 0 0,0 0 0,-1 0 0,1 0 0,0 0 0,0 0 0,0 0 0,0 0 0,0 0 0,0 0 0,-1 0 0,1 0 0,0 0 0,0 0 0,0 0 0,0 0 0,0 0 0,0-1 0,-1 1 0,1 0 0,0 0 0,0 0 0,0 0 0,0 0 0,0 0 0,0 0 0,0 0 0,0 0 0,0 0 0,0-1 0,-1 1 0,1 0 0,0 0 0,0 0 0,0 0 0,0 0 0,0-1 0,-9 10 0,7-6-5,-1 1 1,1 0-1,0 1 1,0-1-1,1 0 0,-1 0 1,1 1-1,0-1 1,0 1-1,0-1 0,0 1 1,1-1-1,0 1 1,0 0-1,0-1 0,1 1 1,1 8-1,0-8-35,0 0-1,1 0 0,-1 0 0,1-1 1,0 1-1,1-1 0,-1 0 0,1 1 1,0-1-1,0-1 0,0 1 0,0-1 1,0 1-1,8 3 0,1 0-837,-1 2-1,1 0 1,-1 0-1,19 20 1,-27-24 945,0 0 0,-1 0-1,0 0 1,0 1 0,0-1 0,0 1 0,-1 0-1,0-1 1,0 1 0,-1 0 0,1 1 0,-1-1 0,-1 0-1,1 11 1,-1 16 447,-1 0 0,-7 47 0,6-69-397,0 0 1,-1-1-1,0 1 1,0-1 0,-1 0-1,-1 0 1,0-1-1,0 1 1,-1-1-1,0 0 1,-11 12-1,15-18-88,1-1-1,-1-1 1,0 1-1,0 0 1,0 0-1,0-1 1,0 1-1,-1-1 1,1 1-1,0-1 1,-1 0-1,1 0 1,-1 0-1,1 0 1,-1-1-1,1 1 1,-1-1-1,0 1 1,1-1-1,-1 0 1,0 0-1,1 0 1,-1-1-1,1 1 1,-1 0-1,0-1 1,-4-1-1,4 0-11,0 0 0,0 0-1,0-1 1,1 1 0,-1-1-1,0 1 1,1-1 0,0 0 0,0 0-1,0 0 1,0 0 0,0 0-1,0-1 1,1 1 0,-1 0-1,1-1 1,0 1 0,0-1-1,0-4 1,-2-3-17,1 1 0,1-1 0,0 1 0,0-1 0,1 0 0,0 1 0,1-1 0,0 0 0,1 1 0,0-1 0,0 1 0,1 0 0,1 0 0,0 0 0,0 0 0,1 0 0,0 1 0,1 0 0,0 0 0,0 1 0,1-1 0,0 1 0,0 1 0,1-1 0,0 1 0,0 1 0,1-1 0,0 2 0,0-1 0,14-5 0,19-8-379,50-14 0,-12 5-2438,-2-8-3447,-17 2-15127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433"/>
    </inkml:context>
    <inkml:brush xml:id="br0">
      <inkml:brushProperty name="width" value="0.025" units="cm"/>
      <inkml:brushProperty name="height" value="0.025" units="cm"/>
    </inkml:brush>
  </inkml:definitions>
  <inkml:trace contextRef="#ctx0" brushRef="#br0">1 118 14478,'0'0'3208,"7"-8"-528,7-5-2038,0 1 0,1 1 0,0 0 1,1 1-1,18-10 0,-24 15-424,0 0-1,0 1 1,1 0 0,-1 0-1,1 1 1,0 1-1,0 0 1,0 0 0,0 1-1,0 0 1,13 2 0,-23-1-198,0 1 1,0 0 0,1 0 0,-1 0-1,0 0 1,0-1 0,0 1-1,0 1 1,0-1 0,-1 0-1,1 0 1,0 0 0,0 0 0,-1 1-1,1-1 1,-1 0 0,1 0-1,-1 1 1,1-1 0,-1 0 0,0 1-1,0-1 1,0 1 0,1-1-1,-1 0 1,-1 1 0,1-1 0,0 1-1,0-1 1,0 0 0,-1 1-1,0 2 1,-12 50 983,7-39-801,-3 9-14,0 1 1,2 0-1,1 0 1,0 0-1,-2 47 1,8-70-181,0-1 1,0 1 0,0-1 0,0 1-1,0 0 1,0-1 0,0 1 0,1-1 0,-1 1-1,1-1 1,-1 1 0,1-1 0,-1 1 0,1-1-1,0 1 1,0-1 0,0 0 0,0 0-1,0 1 1,0-1 0,0 0 0,0 0 0,1 0-1,1 2 1,0-3 36,-1 1-1,1 0 0,-1-1 1,1 1-1,-1-1 1,1 0-1,0 1 1,-1-2-1,1 1 0,-1 0 1,1 0-1,-1-1 1,6-1-1,2-1 91,1-1 0,-1 0-1,0-1 1,0 0 0,-1-1 0,11-7 0,-4-1-50,0 0 0,-1-1 1,21-27-1,-30 34-48,0 0-1,0-1 1,-1 0-1,0 0 1,0 0-1,-1 0 1,-1-1-1,1 0 1,2-14-1,-27 72-571,20-47 535,-1 9 76,1 1-1,-1 0 1,1-1-1,1 1 1,2 18 0,-2-27-65,0 0 0,1 0 1,-1 0-1,1 0 0,0 0 1,0 0-1,0 0 0,0 0 1,0 0-1,0 0 0,0 0 1,1-1-1,-1 1 0,1-1 1,-1 1-1,1-1 0,0 1 0,-1-1 1,1 0-1,0 0 0,0 0 1,0 0-1,0 0 0,0 0 1,0 0-1,0-1 0,0 1 1,0-1-1,0 0 0,0 1 1,0-1-1,1 0 0,-1 0 1,3-1-1,2 0-12,-1 0 0,1-1 0,-1 0 0,1 0 0,-1 0 0,0-1 0,0 0 0,0 0 0,-1-1 0,1 0 0,-1 0 0,0 0 0,0 0 0,0-1 0,0 0 0,-1 0 0,0 0 0,5-8 0,-1 2 0,-1 0 0,0 0 0,-1 0 0,-1-1 0,1 0 0,-2-1 0,0 1 0,4-21 0,-7 31 0,-1 1 0,1-1 0,-1 1 0,0-1 0,0 1 0,0-1 0,0 0 0,0 1 0,0-1 0,0 0 0,0 1 0,-1-1 0,1 1 0,-1-1 0,1 1 0,-1-1 0,0 1 0,1-1 0,-1 1 0,-2-3 0,2 4 0,0 0 0,0 0 0,0 0 0,0 1 0,0-1 0,0 0 0,0 0 0,0 1 0,0-1 0,0 1 0,0-1 0,0 1 0,0-1 0,1 1 0,-1 0 0,0-1 0,0 1 0,0 0 0,1-1 0,-1 1 0,0 0 0,1 0 0,-1 0 0,1 0 0,-1 0 0,1 0 0,0 0 0,-1 0 0,1 0 0,0 0 0,-1 0 0,1 1 0,-4 5 0,0 1 0,1 0 0,-1 0 0,2 0 0,-1 0 0,1 1 0,0-1 0,1 1 0,0-1 0,1 1 0,0 11 0,0-19 0,1 1 0,0-1 0,-1 0 0,1 0 0,0 0 0,0 0 0,0 0 0,0 0 0,0 0 0,0 0 0,0-1 0,0 1 0,0 0 0,0-1 0,1 1 0,-1 0 0,0-1 0,0 0 0,1 1 0,-1-1 0,0 0 0,1 1 0,-1-1 0,0 0 0,1 0 0,-1 0 0,0 0 0,1 0 0,-1-1 0,0 1 0,1 0 0,-1-1 0,0 1 0,1-1 0,1 0 0,4-1 0,0 0 0,0-1 0,0 1 0,0-1 0,7-5 0,-7 4 0,-1-1 0,0 0 0,0 0 0,0-1 0,-1 1 0,0-1 0,0 0 0,0-1 0,-1 1 0,4-10 0,-12 32 0,-1-1 0,2 0 0,0 1 0,1-1 0,-1 29 0,3-43 0,1 0 0,-1-1 0,0 1 0,0 0 0,0 0 0,0 0 0,1 0 0,-1 0 0,0 0 0,1 0 0,-1 0 0,1-1 0,-1 1 0,1 0 0,-1 0 0,1-1 0,0 1 0,-1 0 0,1-1 0,0 1 0,0 0 0,-1-1 0,1 1 0,0-1 0,0 0 0,0 1 0,1 0 0,34 3 0,-24-5 0,-1-1 0,1 0 0,-1 0 0,14-6 0,-12 3 0,-8 2 0,0 1 0,0 0 0,1 0 0,-1 1 0,1-1 0,9 0 0,-9 11 0,-6-5 0,-1-10 0,-1-7 0,1 1 0,0-1 0,0 1 0,1-1 0,3-18 0,-3 28 0,1 0 0,0 0 0,0 0 0,0 0 0,0 0 0,0 0 0,1 0 0,-1 0 0,1 1 0,-1-1 0,1 1 0,0-1 0,0 1 0,1 0 0,-1 0 0,0 0 0,1 0 0,-1 0 0,1 0 0,0 0 0,-1 1 0,1 0 0,4-2 0,16-4-1060,-17 6 13,0-1 0,0 0 1,0 0-1,0 0 1,0-1-1,7-5 0,-3-1-7318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790"/>
    </inkml:context>
    <inkml:brush xml:id="br0">
      <inkml:brushProperty name="width" value="0.025" units="cm"/>
      <inkml:brushProperty name="height" value="0.025" units="cm"/>
    </inkml:brush>
  </inkml:definitions>
  <inkml:trace contextRef="#ctx0" brushRef="#br0">1 1 15695,'0'0'3011,"55"22"-7752,-28-12-8071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161"/>
    </inkml:context>
    <inkml:brush xml:id="br0">
      <inkml:brushProperty name="width" value="0.025" units="cm"/>
      <inkml:brushProperty name="height" value="0.025" units="cm"/>
    </inkml:brush>
  </inkml:definitions>
  <inkml:trace contextRef="#ctx0" brushRef="#br0">147 223 12716,'0'0'11232,"-10"5"-9849,-4 3-932,-1 1 1,1 1-1,1 0 1,-18 17-1,27-23-220,-1 0-1,1 0 0,0 1 1,0-1-1,1 1 1,0 0-1,-1 0 1,2 0-1,-1 1 0,1-1 1,-1 1-1,1-1 1,1 1-1,-1 0 1,1 0-1,0-1 0,1 1 1,-1 10-1,1-15-223,1 0 1,-1 0-1,1 0 0,-1 0 0,1 0 1,-1 0-1,1-1 0,0 1 0,-1 0 1,1 0-1,0 0 0,0-1 0,0 1 0,-1 0 1,1-1-1,0 1 0,0 0 0,0-1 1,0 1-1,0-1 0,0 0 0,0 1 0,0-1 1,0 0-1,0 0 0,1 0 0,-1 1 1,0-1-1,0 0 0,0 0 0,0-1 1,0 1-1,0 0 0,0 0 0,0 0 0,2-1 1,2 0 24,1 0 1,-1-1 0,0 1 0,0-1-1,0 0 1,7-4 0,8-8-31,0-1 0,-2 0 0,1-2 1,-2 0-1,-1-2 0,21-27 0,-6 1 14,46-87 1,-72 122 7,0 0 0,-1 0 0,-1 0 0,1 0 0,2-20 0,-6 30-21,0 0-1,-1 0 1,1 0-1,0 0 1,0 0 0,0 0-1,-1-1 1,1 1-1,0 0 1,0 0 0,-1 0-1,1 0 1,0 0-1,0 0 1,-1 0 0,1 0-1,0 0 1,0 0-1,0 0 1,-1 0 0,1 1-1,0-1 1,0 0-1,-1 0 1,1 0 0,0 0-1,0 0 1,0 0 0,-1 0-1,1 1 1,0-1-1,0 0 1,0 0 0,0 0-1,-1 0 1,1 1-1,0-1 1,0 0 0,0 0-1,0 0 1,0 1-1,0-1 1,-8 11-8,2 0 0,0 1 0,0-1 0,1 1 0,0 0 0,1 1 0,1-1 0,0 1 0,1-1 0,0 1 0,1 0 0,0 0-1,1 0 1,0 0 0,1 0 0,1 0 0,4 20 0,-4-28-229,0-1 0,0 0-1,1 1 1,-1-1 0,1 0 0,0 0-1,0-1 1,0 1 0,4 3 0,24 11-7273,-5-13-4045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879"/>
    </inkml:context>
    <inkml:brush xml:id="br0">
      <inkml:brushProperty name="width" value="0.025" units="cm"/>
      <inkml:brushProperty name="height" value="0.025" units="cm"/>
    </inkml:brush>
  </inkml:definitions>
  <inkml:trace contextRef="#ctx0" brushRef="#br0">96 156 14414,'0'0'13842,"-8"-5"-13041,5 3-739,0 0 0,0 1 0,0-1 0,-1 1 0,1 0 0,0 0 0,0 0-1,-1 0 1,1 1 0,-7-1 0,8 1-22,0 0-1,0 1 1,0 0-1,0-1 0,0 1 1,0 0-1,0 0 1,1 0-1,-1 0 0,0 0 1,1 1-1,-1-1 1,1 0-1,-1 1 1,1-1-1,0 1 0,-1-1 1,1 1-1,0 0 1,0 0-1,0-1 0,0 1 1,0 0-1,1 0 1,-1 0-1,0 3 0,0-3-17,0 0-1,0 0 0,1 0 0,-1 0 0,0 0 0,1 0 0,-1 0 0,1 0 0,0 0 0,0 0 0,0 0 0,0 0 0,0 0 0,0 0 0,1 0 0,-1 0 0,1 0 0,-1 0 0,1 0 1,1 4-1,-1-5 9,1 0 0,-1-1 0,0 1 0,0 0 0,1 0 0,-1-1 0,0 1 0,1-1 0,-1 1 0,1-1 0,-1 0 0,1 1 0,-1-1 0,1 0 0,-1 0 0,1 0 0,-1 0 0,1 0 0,-1 0 0,0-1 0,3 0 0,5-1 78,0-1-1,0 0 1,0 0 0,-1-1 0,1 0-1,-1-1 1,14-9 0,-9 3-108,-1 1 0,0-1 0,-1-1 0,0 0 0,0-1 0,-1 0 0,-1 0 0,0-1 0,-1 0 0,-1-1 0,0 0 0,5-18 0,-13 30 0,-3 8 0,-6 12 0,4-2 0,-33 100 0,36-103 0,1-1 0,0 0 0,0 0 0,1 1 0,1-1 0,-1 1 0,2-1 0,2 17 0,-2-27 0,-1 1 0,1-1 0,-1 0 0,1 1 0,0-1 0,0 0 0,-1 0 0,1 1 0,0-1 0,0 0 0,0 0 0,0 0 0,0 0 0,1 0 0,-1 0 0,0-1 0,0 1 0,1 0 0,-1-1 0,0 1 0,1 0 0,-1-1 0,1 0 0,-1 1 0,1-1 0,-1 0 0,0 0 0,1 0 0,-1 0 0,1 0 0,-1 0 0,1 0 0,-1 0 0,1-1 0,-1 1 0,1 0 0,1-2 0,3 1 0,0-1 0,0 0 0,0 0 0,0-1 0,0 0 0,-1 0 0,9-5 0,-5 1 0,-1-1 0,0 1 0,-1-2 0,1 1 0,-1-1 0,-1 1 0,0-2 0,0 1 0,-1-1 0,0 0 0,0 0 0,-1 0 0,-1-1 0,0 0 0,0 1 0,1-19 0,-17 115 0,13-82 0,0 0 0,0-1 0,0 1 0,0 0 0,1 0 0,-1-1 0,1 1 0,0 0 0,0 0 0,0-1 0,1 1 0,-1-1 0,1 0 0,0 1 0,0-1 0,0 0 0,3 4 0,-1-5 0,-1 1 0,1-1 0,0 0 0,0 0 0,-1 0 0,1-1 0,0 1 0,0-1 0,1 0 0,-1 0 0,0 0 0,0-1 0,0 1 0,1-1 0,5-1 0,0 1 0,-1-1 0,0-1 0,1 0 0,-1 0 0,0-1 0,0 0 0,0 0 0,-1-1 0,1 0 0,-1-1 0,0 0 0,8-6 0,-10 7 0,-1 0 0,0 0 0,0-1 0,0 1 0,-1-1 0,0 0 0,0 0 0,0-1 0,0 1 0,-1-1 0,0 0 0,0 0 0,-1 0 0,1 0 0,-1-1 0,-1 1 0,1 0 0,0-9 0,-2 14 0,0 0 0,0 1 0,0-1 0,0 0 0,0 1 0,0-1 0,0 0 0,0 1 0,0-1 0,-1 1 0,1-1 0,0 0 0,0 1 0,-1-1 0,1 1 0,0-1 0,-1 0 0,1 1 0,0-1 0,-1 1 0,1-1 0,-1 1 0,1-1 0,-1 1 0,1 0 0,-1-1 0,1 1 0,-1 0 0,0-1 0,1 1 0,-1 0 0,1 0 0,-1-1 0,0 1 0,1 0 0,-1 0 0,0 0 0,1 0 0,-1 0 0,0 0 0,1 0 0,-1 0 0,0 0 0,1 0 0,-1 0 0,0 1 0,1-1 0,-1 0 0,1 0 0,-1 1 0,-1 0 0,-31 17 0,29-13 0,0-1 0,0 0 0,0 1 0,1 0 0,-1 0 0,1 0 0,0 0 0,1 1 0,0-1 0,-1 1 0,2-1 0,-1 1 0,-1 11 0,2-15 0,1 1 0,0-1 0,0 0 0,1 1 0,-1-1 0,0 1 0,1-1 0,-1 0 0,1 1 0,0-1 0,0 0 0,0 0 0,0 0 0,0 0 0,0 0 0,1 0 0,-1 0 0,1 0 0,-1 0 0,1 0 0,0-1 0,-1 1 0,1-1 0,0 1 0,0-1 0,0 0 0,0 0 0,1 0 0,-1 0 0,0 0 0,0 0 0,1-1 0,-1 1 0,0-1 0,5 1 0,4 1-463,-1-1 0,1 0 0,-1-1 1,13 0-1,-21 0 155,1 0-1,0-1 1,-1 1 0,1-1-1,-1 1 1,1-1 0,-1 0-1,1 0 1,-1 0 0,0 0 0,1 0-1,-1-1 1,0 1 0,0-1-1,0 1 1,0-1 0,0 0 0,0 0-1,-1 0 1,1 0 0,2-4-1,5-22-10677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256"/>
    </inkml:context>
    <inkml:brush xml:id="br0">
      <inkml:brushProperty name="width" value="0.025" units="cm"/>
      <inkml:brushProperty name="height" value="0.025" units="cm"/>
    </inkml:brush>
  </inkml:definitions>
  <inkml:trace contextRef="#ctx0" brushRef="#br0">62 40 12332,'0'0'16976,"-57"-36"-13901,52 32-2691,7 4-384,8 8 0,-4 2-192,2-1-5606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891"/>
    </inkml:context>
    <inkml:brush xml:id="br0">
      <inkml:brushProperty name="width" value="0.025" units="cm"/>
      <inkml:brushProperty name="height" value="0.025" units="cm"/>
    </inkml:brush>
  </inkml:definitions>
  <inkml:trace contextRef="#ctx0" brushRef="#br0">1 23 17969,'0'0'9988,"4"11"-9529,3 14-160,0 1 0,-2 0 0,-1 1 0,2 35 0,-5 123-429,-2-99-776,9-129-6726,0 8 4588,0-96-3295,-13 1 5882,4 123 1243,0 0 1,0-1-1,0 1 1,-1 1-1,-3-10 1,4 50 4066,0 4-4533,5-8 377,0 0 1,3 0-1,0-1 1,2 0 0,1-1-1,1 0 1,1 0-1,26 41 1,-36-66-614,0 0 0,-1 0 0,1 0 0,1-1 0,-1 1 0,0-1 0,1 1 0,-1-1 0,1 0 0,-1 0 0,1 0 0,0 0 0,0-1 0,0 1 0,0-1 0,0 0 0,1 0 0,-1 0 1,0 0-1,0 0 0,1-1 0,-1 1 0,1-1 0,-1 0 0,0 0 0,1 0 0,-1-1 0,0 1 0,1-1 0,-1 0 0,0 1 0,0-2 0,4 0 0,0-2 96,0-1 0,-1 1-1,1-1 1,-1 0 0,0-1 0,-1 0-1,1 1 1,-1-2 0,0 1 0,-1-1-1,1 1 1,6-15 0,0-11-180,0 1 0,-2-1 0,-1-1 0,-2 0 0,-2 0 0,0 0 0,-2-1 0,-3-36 0,0 62 0,1 1 0,-1 0 0,0 0 0,-1 0 0,-2-8 0,4 14 0,-1 0 0,1 0 0,0 1 0,0-1 0,0 0 0,-1 0 0,1 0 0,0 0 0,-1 1 0,1-1 0,0 0 0,-1 0 0,1 1 0,-1-1 0,0 0 0,1 1 0,-1-1 0,1 0 0,-1 1 0,0-1 0,0 1 0,1-1 0,-1 1 0,0 0 0,0-1 0,1 1 0,-1 0 0,0-1 0,0 1 0,0 0 0,0 0 0,0 0 0,1 0 0,-1 0 0,0 0 0,0 0 0,0 0 0,0 0 0,0 0 0,1 0 0,-1 0 0,0 1 0,0-1 0,0 0 0,0 1 0,1-1 0,-1 1 0,0-1 0,0 1 0,1-1 0,-1 1 0,0-1 0,1 1 0,-1 0 0,0 0 0,-3 4-479,0 1 0,0-1 0,1 1 0,0 0-1,0 0 1,0 0 0,1 1 0,-1-1 0,2 0 0,-3 10 0,-8 68-7859,9-46 1575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9.636"/>
    </inkml:context>
    <inkml:brush xml:id="br0">
      <inkml:brushProperty name="width" value="0.025" units="cm"/>
      <inkml:brushProperty name="height" value="0.025" units="cm"/>
    </inkml:brush>
  </inkml:definitions>
  <inkml:trace contextRef="#ctx0" brushRef="#br0">145 83 13100,'0'0'11328,"3"-8"-8557,-3 5-2589,2-2 234,0 0 0,-1 0 0,0 0 0,0 0 0,-1 0 0,1 0 0,-2-10 0,1 14-347,0 0 0,0 0 0,-1 0 1,1 0-1,0 0 0,-1 0 1,1 0-1,-1 0 0,1 0 0,-1 0 1,1 1-1,-1-1 0,0 0 0,1 0 1,-1 1-1,0-1 0,0 0 1,0 1-1,0-1 0,-1 0 0,0 0-22,0 1-1,0-1 1,-1 1-1,1-1 1,-1 1-1,1 0 0,0 0 1,-1 0-1,1 0 1,-1 0-1,1 1 1,-4 0-1,1 1-46,1 0 0,0 0 0,1 0 0,-1 0 0,0 0 0,1 1 0,-1 0 0,1 0 0,0 0 0,0 0 0,0 0 0,0 1 0,0-1 0,1 1 0,-4 7 0,-28 62 0,33-70 0,-2 5 0,0 1 0,0-1 0,1 1 0,-2 15 0,4-23 0,0 1 0,0-1 0,-1 0 0,1 0 0,1 0 0,-1 1 0,0-1 0,0 0 0,0 0 0,1 1 0,-1-1 0,0 0 0,1 0 0,-1 0 0,1 0 0,0 0 0,-1 0 0,1 0 0,0 0 0,-1 0 0,1 0 0,0 0 0,0 0 0,0 0 0,0 0 0,0-1 0,0 1 0,0 0 0,0-1 0,0 1 0,0-1 0,1 1 0,-1-1 0,0 0 0,0 1 0,0-1 0,1 0 0,-1 0 0,0 0 0,0 0 0,3 0 0,2-1 0,0 1 0,1-1 0,-1-1 0,0 1 0,0-1 0,0 0 0,0-1 0,-1 1 0,1-1 0,-1 0 0,1 0 0,-1-1 0,0 0 0,0 0 0,-1 0 0,1 0 0,5-8 0,-1 2 0,-2-1 0,1 1 0,-1-1 0,-1-1 0,0 1 0,-1-1 0,7-22 0,-12 36 0,0-1 0,0 1 0,0 0 0,-1 0 0,2 0 0,-1 0 0,0-1 0,0 1 0,0 0 0,1 0 0,-1 0 0,1-1 0,0 1 0,-1 0 0,1-1 0,0 1 0,0 0 0,0-1 0,0 1 0,0-1 0,1 0 0,-1 1 0,0-1 0,3 2 0,-1-1 0,-1 0 0,1 0 0,0 0 0,0 0 0,0-1 0,0 1 0,0-1 0,0 0 0,1 0 0,-1 0 0,0 0 0,1-1 0,4 1 0,67-10 0,-63 6 0,0 1 0,0 0 0,1 1 0,-1 0 0,0 1 0,1 0 0,-1 1 0,14 3 0,3 13 0,-28-15 0,0-1 0,0 0 0,1 1 0,-1-1 0,0 0 0,1 0 0,-1 0 0,1 0 0,-1 0 0,1 0 0,0-1 0,-1 1 0,1 0 0,0-1 0,0 1 0,-1-1 0,1 0 0,0 0 0,0 1 0,0-1 0,0 0 0,-1-1 0,1 1 0,0 0 0,0 0 0,0-1 0,-1 1 0,1-1 0,0 0 0,-1 1 0,3-2 0,7-5 0,0 1 0,0 1 0,0 0 0,1 0 0,14-3 0,-23 7 0,1 1 0,-1-1 0,0 0 0,0 1 0,1 0 0,-1 0 0,0 0 0,0 0 0,1 0 0,-1 1 0,0 0 0,0-1 0,1 1 0,-1 0 0,0 1 0,0-1 0,0 0 0,-1 1 0,1 0 0,0-1 0,0 1 0,-1 0 0,1 1 0,3 3 0,-5-5-72,1 1 0,0 0 0,0 0 0,0-1 0,1 1 0,-1-1 1,0 0-1,0 0 0,1 0 0,-1 0 0,1 0 0,-1 0 0,1-1 0,-1 1 0,1-1 0,0 1 0,-1-1 0,1 0 0,-1 0 0,1 0 1,0-1-1,-1 1 0,1-1 0,-1 1 0,1-1 0,4-2 0,9-3-882,0-1-1,-1-1 1,18-11-1,2-1-882,7 4-4812,-13 9-843,-5 3-3505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977"/>
    </inkml:context>
    <inkml:brush xml:id="br0">
      <inkml:brushProperty name="width" value="0.025" units="cm"/>
      <inkml:brushProperty name="height" value="0.025" units="cm"/>
    </inkml:brush>
  </inkml:definitions>
  <inkml:trace contextRef="#ctx0" brushRef="#br0">117 1 13869,'0'0'8323,"-8"6"-7181,-2 4-863,0 0 0,1 0 0,0 1 0,1 0 0,0 1 0,1 0 0,0 0 0,1 0 1,0 1-1,-6 20 0,8-22-194,1 1 0,0-1 0,1 1 0,0 0 0,0-1 0,2 1 0,-1 0 0,2 15 0,0-23-124,0-1 0,0 1 1,0-1-1,0 0 1,0 0-1,1 1 0,-1-1 1,1 0-1,0 0 1,0 0-1,0-1 1,0 1-1,0 0 0,1-1 1,-1 0-1,1 1 1,0-1-1,0 0 0,0 0 1,0 0-1,0-1 1,0 1-1,0-1 1,0 0-1,1 0 0,-1 0 1,1 0-1,-1 0 1,0-1-1,1 0 0,5 1 1,41 0-3648,-43-2 2427,0 0 1,0 0-1,0 0 1,-1-1-1,10-3 1,16-11-7898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0.154"/>
    </inkml:context>
    <inkml:brush xml:id="br0">
      <inkml:brushProperty name="width" value="0.025" units="cm"/>
      <inkml:brushProperty name="height" value="0.025" units="cm"/>
    </inkml:brush>
  </inkml:definitions>
  <inkml:trace contextRef="#ctx0" brushRef="#br0">45 374 10602,'0'0'17665,"-3"1"-17318,-1 1-294,1 1 1,0-1-1,1 0 0,-1 1 1,0-1-1,1 1 0,-1 0 1,1 0-1,0 0 1,0 0-1,0 0 0,0 1 1,1-1-1,-1 0 0,1 1 1,0-1-1,0 1 1,0 0-1,1-1 0,-1 1 1,1 0-1,0-1 1,0 8-1,1-11-50,-1 1 0,0 0-1,1 0 1,-1-1 0,1 1 0,-1 0 0,1-1 0,-1 1-1,1 0 1,0-1 0,-1 1 0,1-1 0,0 1 0,0-1-1,-1 1 1,1-1 0,0 1 0,0-1 0,-1 0 0,1 0-1,0 1 1,0-1 0,0 0 0,0 0 0,0 0 0,-1 0-1,1 0 1,0 0 0,0 0 0,0 0 0,0 0 0,0-1-1,-1 1 1,1 0 0,0 0 0,1-1 0,35-11-161,-20 0 7,-1-1 1,0-1-1,-1-1 1,-1 0-1,0 0 1,-1-2-1,-1 1 1,0-2 0,-2 0-1,14-28 1,-20 32 31,-8 18-261,-13 22 270,11-13 349,1 1 0,1-1 1,0 1-1,1-1 0,0 1 0,1 0 0,0 0 0,1 0 1,2 22-1,-1-34-194,0 0 1,0 0 0,0-1 0,1 1-1,-1 0 1,0-1 0,1 1 0,-1 0-1,1-1 1,0 1 0,0-1 0,0 1-1,-1-1 1,1 1 0,1-1 0,-1 0-1,0 1 1,0-1 0,0 0 0,1 0-1,-1 0 1,0 0 0,4 2 0,-3-3-8,1 1 1,0 0-1,0 0 1,0-1 0,0 0-1,0 0 1,0 0 0,0 0-1,0 0 1,0 0-1,0-1 1,5-1 0,1 0 9,1-2 0,-1 1 0,0-1 1,0-1-1,0 1 0,-1-1 0,11-9 1,10-13-21,-1 0 0,-2-2 0,45-62 0,-59 73-34,0-1-1,-1-1 0,-1 0 1,-1 0-1,-1-1 1,0 0-1,-2-1 1,6-29-1,-12 49 5,0 0 0,1-1 0,-1 1 0,0-1 0,0 1 0,-1 0 0,1-1 0,0 1 0,-1-1 0,1 1 0,-2-3 0,2 5-3,-1-1-1,1 0 1,-1 1-1,1-1 1,0 0-1,-1 1 1,1-1-1,-1 1 1,0-1-1,1 1 1,-1 0-1,1-1 1,-1 1-1,0-1 1,1 1-1,-1 0 1,0 0-1,1-1 1,-1 1-1,0 0 1,1 0-1,-1 0 1,0 0-1,-1 0 1,-1 0-4,0 1 0,0 0 1,0 0-1,0 0 1,0 0-1,0 0 0,0 1 1,0 0-1,0-1 1,1 1-1,-1 0 0,1 0 1,-1 1-1,1-1 1,-3 4-1,-7 7 79,1 1 1,0 1-1,1 0 1,1 0-1,0 1 1,1 0-1,1 0 1,0 1-1,1 0 1,1 0-1,1 1 1,0 0-1,1-1 1,0 22-1,3-35-109,0-1 0,0 1 0,1 0 0,-1 0 0,1-1 0,0 1 0,0-1 0,0 1 0,0-1 0,1 1 0,-1-1 0,1 1 0,0-1 0,0 0 0,1 0 0,-1 0 0,0 0 0,1-1 0,0 1 0,-1-1 0,1 1 0,0-1 0,5 3 0,-2-2-328,0-1 0,0 1 0,0-1 0,0 0 0,0 0 0,1-1 0,-1 0 0,1 0 0,-1-1 0,1 0 0,-1 0 0,13-1 0,11-6-9365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056"/>
    </inkml:context>
    <inkml:brush xml:id="br0">
      <inkml:brushProperty name="width" value="0.025" units="cm"/>
      <inkml:brushProperty name="height" value="0.025" units="cm"/>
    </inkml:brush>
  </inkml:definitions>
  <inkml:trace contextRef="#ctx0" brushRef="#br0">57 8 19538,'0'0'5846,"-7"10"-3550,-1 0-1884,1 0 1,1 0 0,0 1 0,-5 12 0,9-19-270,0 0 0,1 1 0,-1-1 0,1 1 0,0-1 0,0 1 0,1-1 0,-1 1 0,1 0 0,0-1 0,0 1 0,1 0 0,-1-1 0,1 1 0,0-1 0,0 1 1,3 5-1,-3-8-132,1 0 1,-1 0 0,1 0 0,0 0-1,0 0 1,0 0 0,0-1 0,0 1-1,0-1 1,0 0 0,0 1 0,1-1-1,-1 0 1,1 0 0,-1 0-1,1-1 1,-1 1 0,1 0 0,-1-1-1,1 0 1,-1 0 0,1 0 0,0 0-1,-1 0 1,1 0 0,-1-1 0,1 1-1,-1-1 1,4 0 0,2-1-1,0 0-1,-1-1 1,1 0 0,-1 0-1,0 0 1,0-1 0,0 0-1,9-7 1,-9 6-11,-1-1 0,1 1 0,-1-2 0,0 1 0,-1-1 0,1 0 0,-1 0 0,-1 0 0,1-1 0,-1 0 0,-1 0 0,1 0 0,-1 0 0,-1 0 0,3-14 0,-7 44 0,0-14 0,1 0 0,1 0 0,-1 0 0,1 0 0,0-1 0,3 15 0,-2-20 0,-1 0 0,1 0 0,0 0 0,0 0 0,0 0 0,0-1 0,0 1 0,0 0 0,1-1 0,-1 1 0,0-1 0,1 1 0,-1-1 0,1 0 0,0 0 0,-1 0 0,1 0 0,0 0 0,0 0 0,0 0 0,0 0 0,-1-1 0,1 1 0,0-1 0,0 1 0,0-1 0,0 0 0,0 0 0,0 0 0,0 0 0,1 0 0,-1 0 0,3-1 0,-2 0 0,1 0 0,-1 0 0,0 0 0,0 0 0,0-1 0,0 1 0,0-1 0,0 0 0,-1 0 0,1 0 0,-1 0 0,1 0 0,-1 0 0,0-1 0,1 1 0,-1-1 0,-1 0 0,1 1 0,0-1 0,-1 0 0,1 0 0,1-6 0,0 1 0,0 0 0,-1 0 0,0 0 0,0 0 0,-1 0 0,0-1 0,0-16 0,-1 25 0,0-1 0,0 0 0,0 0 0,0 0 0,0 0 0,0 1 0,-1-1 0,1 0 0,0 0 0,0 0 0,-1 1 0,1-1 0,-1 0 0,1 0 0,-1 1 0,1-1 0,-1 0 0,1 1 0,-1-1 0,0 1 0,1-1 0,-1 1 0,0-1 0,1 1 0,-1-1 0,0 1 0,0 0 0,1-1 0,-1 1 0,0 0 0,0 0 0,0 0 0,1-1 0,-1 1 0,0 0 0,0 0 0,0 0 0,0 0 0,1 0 0,-1 1 0,0-1 0,0 0 0,0 0 0,0 0 0,1 1 0,-1-1 0,0 0 0,0 1 0,1-1 0,-1 1 0,0-1 0,1 1 0,-2 0 0,-2 1 0,0 0 0,0 1 0,0 0 0,0-1 0,0 1 0,1 1 0,0-1 0,-5 5 0,-11 40 0,18-47 0,1 0 0,-1 0 0,1 1 0,-1-1 0,1 0 0,0 1 0,0-1 0,-1 1 0,1-1 0,0 0 0,0 1 0,0-1 0,1 0 0,-1 1 0,0-1 0,0 1 0,1-1 0,-1 0 0,1 0 0,-1 1 0,1-1 0,0 0 0,-1 0 0,1 0 0,0 1 0,0-1 0,0 0 0,0 0 0,0 0 0,0 0 0,0-1 0,1 2 0,16 3-514,1-1 0,-1-1 0,29 2 0,-27-4-244,0 2 1,37 8-1,-41-6 516,-10-2 249,0-1 0,0 0 0,0 0 0,1-1 0,-1 0 0,0 0 1,1 0-1,-1-1 0,9 0 0,-14-2-106,1 0 0,0 0 1,-1 0-1,1 0 0,-1 0 1,0-1-1,1 1 0,-1 0 0,0-1 1,0 1-1,-1-1 0,1 1 1,0-1-1,-1 1 0,0-1 0,1 1 1,-1-6-1,1-4-2181,6-17-4639,1-8-5760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743"/>
    </inkml:context>
    <inkml:brush xml:id="br0">
      <inkml:brushProperty name="width" value="0.025" units="cm"/>
      <inkml:brushProperty name="height" value="0.025" units="cm"/>
    </inkml:brush>
  </inkml:definitions>
  <inkml:trace contextRef="#ctx0" brushRef="#br0">56 1 19186,'0'0'2125,"-2"12"645,-7 35-1199,-5 24 1986,-7 104 1,20-146-3558,2 135 0,4-146 0,1-28 0,1-29 0,-5 20 0,-1-1 0,-1 1 0,-1 0 0,0 0 0,-1 0 0,-1-1 0,-1 2 0,-1-1 0,-8-22 0,12 57 0,7 15 0,-2-24 0,0-1 0,0 1 0,1-1 0,0 0 0,0 0 0,0-1 0,0 1 0,1-1 0,0-1 0,0 1 0,1-1 0,-1 0 0,1 0 0,0-1 0,0 0 0,0 0 0,0 0 0,1-1 0,-1 0 0,1-1 0,-1 0 0,1 0 0,-1 0 0,1-1 0,14-2 0,-19 1 0,0 0 0,0-1 0,0 1 0,0-1 0,0 0 0,0 0 0,-1 0 0,1 0 0,-1-1 0,1 1 0,-1-1 0,0 1 0,0-1 0,0 0 0,0 0 0,-1 0 0,1 0 0,1-4 0,0-1 0,0 1 0,-1 0 0,0-1 0,0 1 0,-1-1 0,2-15 0,-6 19 0,-4 10 0,-3 7 0,5-4 0,1 0 0,0 1 0,1-1 0,0 1 0,0 0 0,1 0 0,0 0 0,1 0 0,0 0 0,1 0 0,0 12 0,0-21 0,1 1 0,-1-1 0,0 1 0,0-1 0,1 0 0,-1 1 0,1-1 0,-1 0 0,1 1 0,0-1 0,0 0 0,-1 0 0,1 0 0,0 1 0,0-1 0,0 0 0,0 0 0,0 0 0,0-1 0,1 1 0,-1 0 0,0 0 0,2 0 0,1 1 0,-1-2 0,0 1 0,0 0 0,1-1 0,-1 1 0,0-1 0,1 0 0,-1 0 0,7-1 0,-1-1 0,-1 1 0,1-2 0,-1 1 0,0-1 0,1 0 0,-1-1 0,8-5 0,4-6 0,-1-1 0,-1-1 0,-1-1 0,19-23 0,-44 59 0,1 0 0,-7 32 0,12-44 0,1 0 0,0 0 0,1 0 0,-1 0 0,1 0 0,0 0 0,0 0 0,1 1 0,0-1 0,0 0 0,0 0 0,5 10 0,-6-15-107,1 0 0,-1 0 0,0 0 0,1 0 0,-1-1 0,1 1 0,-1 0 0,1 0 0,-1-1 0,1 1 0,0 0 0,-1-1 0,1 1 0,0 0 0,-1-1 0,1 1 0,0-1 0,0 1 0,0-1 0,-1 0 0,1 1 0,0-1 0,0 0 1,0 0-1,0 1 0,0-1 0,0 0 0,0 0 0,0 0 0,0 0 0,-1 0 0,1 0 0,0 0 0,0-1 0,0 1 0,0 0 0,1-1 0,0 0-431,0 0 1,-1 0 0,1 0-1,0-1 1,-1 1 0,1 0-1,-1-1 1,1 0 0,-1 1-1,0-1 1,0 0 0,0 1-1,0-1 1,0 0 0,1-2-1,6-25-10213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072"/>
    </inkml:context>
    <inkml:brush xml:id="br0">
      <inkml:brushProperty name="width" value="0.025" units="cm"/>
      <inkml:brushProperty name="height" value="0.025" units="cm"/>
    </inkml:brush>
  </inkml:definitions>
  <inkml:trace contextRef="#ctx0" brushRef="#br0">14 58 13325,'0'0'5285,"-11"-49"-3139,8 40 1089,3 13-3043,0 12-288,0-2-2403,0-1-6181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944"/>
    </inkml:context>
    <inkml:brush xml:id="br0">
      <inkml:brushProperty name="width" value="0.025" units="cm"/>
      <inkml:brushProperty name="height" value="0.025" units="cm"/>
    </inkml:brush>
  </inkml:definitions>
  <inkml:trace contextRef="#ctx0" brushRef="#br0">68 84 2851,'0'0'4313,"3"-10"364,2-4-2737,5-15 655,-7-1 4838,-7 34-1748,-12 25-5022,0 19-228,2 0 0,2 1 0,2 0 0,3 1 0,-3 68 0,10-114-435,0 0 0,0 0 0,1 0 0,-1 0 0,1 0 0,-1 0 0,1 0 0,1 0 0,-1 0 0,0 0 0,1 0 0,0-1 0,0 1 0,0-1 0,5 6 0,-5-7 0,0-1 0,0 1 0,1 0 0,-1-1 0,1 0 0,0 1 0,-1-1 0,1 0 0,0-1 0,0 1 0,-1 0 0,1-1 0,0 0 0,0 1 0,0-1 0,0 0 0,-1 0 0,1-1 0,0 1 0,0-1 0,0 1 0,0-1 0,3-1 0,2-1 0,-1 0 0,0-1 0,0 0 0,0 0 0,0 0 0,-1-1 0,0 0 0,0 0 0,0-1 0,0 0 0,8-12 0,0 1 0,-2-2 0,0 0 0,8-21 0,-9 115 0,-10-71 0,-1 1 0,1 0 0,1-1 0,-1 1 0,1-1 0,-1 1 0,1-1 0,1 0 0,-1 0 0,0 0 0,1 0 0,0 0 0,0 0 0,0-1 0,1 1 0,-1-1 0,1 0 0,-1 0 0,1 0 0,0-1 0,0 1 0,1-1 0,-1 0 0,0 0 0,1-1 0,-1 1 0,6 0 0,-1-1 0,0 0 0,0-1 0,0 0 0,0 0 0,0-1 0,0-1 0,0 1 0,0-1 0,-1-1 0,1 0 0,-1 0 0,1 0 0,11-8 0,47-34 0,-51 32 0,1 2 0,0 0 0,25-12 0,-42 23 0,1 0 0,-1 0 0,1 0 0,-1 0 0,1 0 0,-1 0 0,1 0 0,-1 0 0,1 1 0,-1-1 0,1 0 0,-1 0 0,1 0 0,-1 1 0,1-1 0,-1 0 0,0 0 0,1 1 0,-1-1 0,1 0 0,-1 1 0,0-1 0,1 0 0,-1 1 0,0-1 0,1 1 0,-1-1 0,0 1 0,0-1 0,0 1 0,1-1 0,-1 1 0,0-1 0,0 1 0,0-1 0,0 1 0,0-1 0,0 1 0,7 31 0,-4-15 0,-3-14-1,1 0 0,0 0 0,1 0 0,-1 0 0,0-1 0,1 1 0,0 0 0,-1-1 0,1 1 0,0-1 0,0 1 0,1-1 1,-1 0-1,0 0 0,1 0 0,-1 0 0,1 0 0,0-1 0,0 1 0,-1-1 0,1 0 0,0 0 0,0 0 0,6 1 0,13 6-124,-18-6 24,-1 0 1,1 1 0,0-1 0,-1 1 0,0 0 0,0-1 0,0 1-1,0 1 1,0-1 0,-1 0 0,1 1 0,-1 0 0,0-1 0,0 1-1,0 0 1,-1 0 0,1 0 0,-1 0 0,0 0 0,0 0 0,1 7 0,1 12 269,-2 0 1,0 41 0,-2-37-163,1-1 111,-3 69 235,3-87-233,-2-1-1,1 0 1,-1 0 0,0 0 0,0 0-1,-1 0 1,1 0 0,-2-1 0,1 1-1,-7 8 1,10-14-118,-1 0-1,0 0 1,1 0-1,-1 0 1,0 0-1,0 0 1,0 0-1,0 0 1,1 0-1,-1-1 1,0 1 0,-1 0-1,1-1 1,0 1-1,0 0 1,0-1-1,0 1 1,0-1-1,-1 0 1,1 1-1,0-1 1,0 0 0,-1 0-1,1 0 1,0 0-1,0 0 1,-1 0-1,1 0 1,0 0-1,-2-1 1,1-1-1,-1 1 0,1-1 0,0 0-1,0 0 1,1 0 0,-1 0 0,0 0 0,1 0 0,-1 0 0,1-1-1,0 1 1,0 0 0,-2-5 0,-2-8-4,0-1 0,0 0 0,-2-24 0,5 24 3,0 1 0,1-1 0,1 0 0,0 1 0,1-1 0,4-17 0,-3 26 0,0-1 0,1 1 0,0 0 0,0 0 0,0 0 0,1 0 0,0 1 0,1-1 0,-1 1 0,1 0 0,0 1 0,1-1 0,-1 1 0,10-7 0,85-53-4046,-64 39-3503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023"/>
    </inkml:context>
    <inkml:brush xml:id="br0">
      <inkml:brushProperty name="width" value="0.025" units="cm"/>
      <inkml:brushProperty name="height" value="0.025" units="cm"/>
    </inkml:brush>
  </inkml:definitions>
  <inkml:trace contextRef="#ctx0" brushRef="#br0">37 80 6374,'0'-8'4655,"0"-7"-4373,1-25 7483,-1 24-480,0 47-4995,-4 223 1826,3-253-4116,1 0 0,0 0 0,0 0 0,0 0 0,0 0 0,0 0 0,1 0 0,-1 1 0,0-1 0,0 0 0,1 0 0,-1 0 0,1 0 0,-1 0 0,1 0 0,-1-1 0,1 1 0,-1 0 0,1 0 0,0 0 0,0 0 0,-1-1 0,1 1 0,0 0 0,0-1 0,0 1 0,1 0 0,1 0 0,-1-1 0,0 1 0,0-1 0,1 0 0,-1 0 0,0 0 0,1 0 0,-1-1 0,0 1 0,0 0 0,0-1 0,5-1 0,8-5 0,1 0 0,28-19 0,-34 20 0,-1 0 0,0 1 0,1 0 0,0 1 0,18-6 0,-26 9 0,-1 1 0,0-1 0,1 1 0,-1 0 0,0-1 0,1 1 0,-1 0 0,0 0 0,1 0 0,-1 0 0,1 0 0,-1 0 0,0 1 0,1-1 0,-1 0 0,0 1 0,1-1 0,-1 1 0,0-1 0,0 1 0,0 0 0,1-1 0,-1 1 0,0 0 0,0 0 0,0 0 0,0 0 0,0 0 0,0 0 0,0 0 0,-1 0 0,1 0 0,0 0 0,-1 1 0,1-1 0,0 0 0,-1 1 0,0-1 0,1 0 0,-1 1 0,0-1 0,0 0 0,1 1 0,-1-1 0,0 0 0,-1 3 0,2 4 0,-1 1 0,0-1 0,-1 1 0,0-1 0,0 1 0,-1-1 0,0 0 0,-1 0 0,1 0 0,-2 0 0,1 0 0,-6 9 0,5-11 0,0-1 0,-1 0 0,1 0 0,-1 0 0,0-1 0,0 1 0,0-1 0,-1 0 0,1-1 0,-1 1 0,0-1 0,0-1 0,0 1 0,-1-1 0,1 0 0,-9 2 0,8-3-8,1 0 0,0 0 1,-1-1-1,1 1 0,0-2 0,-1 1 0,1-1 0,0 0 1,-1 0-1,1 0 0,0-1 0,0 0 0,-9-4 1,12 4-36,-1 0-1,1 0 1,-1-1 0,1 1 0,0-1 0,0 1 0,0-1 0,0 0 0,1-1 0,-1 1 0,1 0 0,0-1 0,0 1 0,0-1 0,0 1 0,0-1 0,1 0 0,0 0 0,0 0-1,0 0 1,0 0 0,0-4 0,1 6-498,1-1 0,-1 1-1,1 0 1,-1 0-1,1 0 1,0-1 0,-1 1-1,1 0 1,0 0-1,1 0 1,-1 0 0,0 0-1,1 1 1,-1-1 0,1 0-1,-1 1 1,1-1-1,0 1 1,-1-1 0,1 1-1,0 0 1,4-2-1,-4 2 1,20-14-8492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365"/>
    </inkml:context>
    <inkml:brush xml:id="br0">
      <inkml:brushProperty name="width" value="0.025" units="cm"/>
      <inkml:brushProperty name="height" value="0.025" units="cm"/>
    </inkml:brush>
  </inkml:definitions>
  <inkml:trace contextRef="#ctx0" brushRef="#br0">0 169 14894,'0'0'8872,"10"2"-5492,1 1-2948,0 0 1,0-2-1,1 1 0,-1-1 1,0-1-1,1 0 1,-1-1-1,0 0 0,1-1 1,-1 0-1,0-1 1,18-6-1,-19 4-432,-1-1 0,1 0 0,-1 0 0,-1-1 0,1 0 0,8-10 0,-14 13 0,0 1 0,0-1 0,0 0 0,0 0 0,-1 0 0,0 0 0,0 0 0,0 0 0,0-1 0,-1 1 0,1-1 0,-1 0 0,0 1 0,-1-1 0,1 0 0,-1 1 0,0-6 0,-1 8 0,1 1 0,0 0 0,-1-1 0,0 1 0,1 0 0,-1-1 0,0 1 0,0 0 0,1 0 0,-1 0 0,0-1 0,0 1 0,0 0 0,0 1 0,-1-1 0,1 0 0,0 0 0,0 0 0,-1 1 0,1-1 0,0 0 0,-1 1 0,1-1 0,0 1 0,-1 0 0,1-1 0,-1 1 0,1 0 0,-1 0 0,1 0 0,0 0 0,-1 0 0,1 0 0,-1 1 0,1-1 0,-1 0 0,1 1 0,-3 0 0,-1 0 0,-1 0 0,0 1 0,1 0 0,-1 0 0,1 0 0,-1 0 0,1 1 0,-8 5 0,-1 5 0,1 0 0,1 1 0,0 0 0,1 0 0,-13 21 0,20-27 0,-1 1 0,1-1 0,0 1 0,1 0 0,0 0 0,0 0 0,1 0 0,0 0 0,1 1 0,0-1 0,0 1 0,1 9 0,0-17-83,0 0 0,1 0-1,-1 1 1,1-1 0,-1 0 0,1 0 0,0 0 0,0 0-1,0 0 1,0-1 0,0 1 0,0 0 0,0 0-1,1-1 1,-1 1 0,1 0 0,-1-1 0,1 1 0,0-1-1,-1 0 1,1 0 0,2 2 0,1-1-390,0-1-1,-1 1 1,1-1 0,0 0 0,0 0 0,-1 0 0,1-1-1,0 0 1,8 0 0,0-1-1011,-1-1 0,0 0-1,0-1 1,0 0 0,0-1 0,-1 0-1,16-8 1,17-15-10650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693"/>
    </inkml:context>
    <inkml:brush xml:id="br0">
      <inkml:brushProperty name="width" value="0.025" units="cm"/>
      <inkml:brushProperty name="height" value="0.025" units="cm"/>
    </inkml:brush>
  </inkml:definitions>
  <inkml:trace contextRef="#ctx0" brushRef="#br0">167 10 12908,'0'0'16490,"-8"-4"-15646,5 3-816,0 0-1,0 0 1,0 0 0,0 1-1,0-1 1,0 1-1,0-1 1,0 1 0,0 0-1,-1 0 1,1 1 0,0-1-1,0 0 1,0 1 0,0 0-1,-5 2 1,0 1 25,0 1 1,0-1-1,0 2 0,1-1 1,-13 13-1,15-13-22,1-2 4,0 0 0,0 1 0,0 0-1,1 0 1,-1 0 0,1 0 0,0 1 0,0-1-1,-3 8 1,7-11-38,1-1 1,-1 1-1,1 0 0,-1-1 0,1 0 1,0 1-1,-1-1 0,1 0 0,-1 0 1,1 1-1,0-1 0,-1 0 1,1-1-1,2 1 0,0 0-41,44-2-1063,-32 0 837,-1 1 1,0 0 0,0 2-1,0 0 1,0 0 0,0 2-1,17 4 1,-31-7 320,1 1 1,-1-1-1,1 1 0,-1 0 1,1-1-1,-1 1 1,1 0-1,-1 0 0,0 0 1,1 0-1,-1 1 0,0-1 1,0 0-1,0 0 1,0 1-1,0-1 0,0 1 1,0-1-1,0 1 1,-1-1-1,1 1 0,0-1 1,-1 1-1,0 0 0,1-1 1,-1 1-1,0 0 1,0-1-1,0 1 0,0 0 1,0-1-1,0 1 0,0 0 1,-1-1-1,1 1 1,-1 0-1,1-1 0,-1 1 1,1-1-1,-1 1 1,0-1-1,0 1 0,0-1 1,0 1-1,-1 0 0,-3 6 284,-1-1-1,0 1 0,0-2 0,0 1 1,-1-1-1,-13 11 0,13-12-355,-1 1-1,1-1 1,-1-1 0,0 0-1,0 0 1,-1 0 0,1-1-1,-1 0 1,0 0-1,0-1 1,0-1 0,0 1-1,0-2 1,-12 1 0,20-1-172,1 0 0,-1-1 1,1 1-1,-1 0 0,1-1 1,-1 1-1,1-1 0,-1 1 1,1 0-1,0-1 0,-1 1 1,1-1-1,0 1 0,-1-1 1,1 1-1,0-1 0,-1 1 0,1-1 1,0 1-1,0-1 0,0 0 1,0 1-1,0-1 0,0 1 1,-1-1-1,1 0 0,0 1 1,1-1-1,-1 1 0,0-1 1,0 1-1,0-2 0,5-19-8454,10 1-5143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065"/>
    </inkml:context>
    <inkml:brush xml:id="br0">
      <inkml:brushProperty name="width" value="0.025" units="cm"/>
      <inkml:brushProperty name="height" value="0.025" units="cm"/>
    </inkml:brush>
  </inkml:definitions>
  <inkml:trace contextRef="#ctx0" brushRef="#br0">129 1 20692,'0'0'8215,"-9"6"-7014,-1 1-1077,0 1 0,0 1-1,1-1 1,0 2-1,1-1 1,0 1-1,1 0 1,0 1-1,0 0 1,1 0-1,0 0 1,1 1 0,-5 19-1,8-26-96,0 0 0,1 0 0,0 0 1,0 0-1,1 0 0,0 0 0,-1 0 0,1 0 0,1 0 0,-1 0 0,1 0 1,2 7-1,-2-10-44,0 0 1,1 0-1,-1 0 0,1 0 1,-1-1-1,1 1 1,-1-1-1,1 1 0,0-1 1,0 1-1,0-1 1,0 0-1,0 0 1,0 0-1,0 0 0,0-1 1,1 1-1,-1 0 1,0-1-1,0 1 1,1-1-1,-1 0 0,0 0 1,0 0-1,1 0 1,-1 0-1,0-1 1,4 0-1,1 0-345,-1-1 0,1 1 0,-1-1 0,0-1 0,1 1 0,-1-1 0,0 0 0,-1 0 0,1-1 1,0 0-1,-1 0 0,0 0 0,0-1 0,0 0 0,7-9 0,2-4-3152,-1 0-1,-1-1 1,14-29 0,-5 2-7579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623"/>
    </inkml:context>
    <inkml:brush xml:id="br0">
      <inkml:brushProperty name="width" value="0.025" units="cm"/>
      <inkml:brushProperty name="height" value="0.025" units="cm"/>
    </inkml:brush>
  </inkml:definitions>
  <inkml:trace contextRef="#ctx0" brushRef="#br0">170 3 9225,'0'0'6545,"-9"-1"-2606,6 1-3692,-1-1 0,1 1 0,-1-1-1,1 1 1,-1 0 0,1 0 0,-1 1-1,1-1 1,-1 1 0,1 0 0,0 0-1,-1 0 1,1 0 0,0 0 0,-1 1-1,1 0 1,0-1 0,0 1 0,1 0-1,-1 1 1,0-1 0,1 0 0,-1 1-1,1-1 1,-1 1 0,-2 5 0,-8 12 920,1 0 0,-19 41 1,28-53-927,0 0 0,0 0 0,0 0 0,2 0 0,-1 0 0,1 1 0,0-1 1,0 0-1,1 1 0,0-1 0,3 15 0,-2-21-240,0 0 0,1 0 0,-1-1 1,0 1-1,1-1 0,0 1 0,-1-1 0,1 0 0,0 1 0,0-1 0,0 0 1,0 0-1,0 0 0,0 0 0,0-1 0,0 1 0,0-1 0,0 1 1,0-1-1,0 0 0,0 1 0,1-1 0,-1 0 0,0-1 0,0 1 1,3-1-1,62-7-155,-17-9-1013,-41 13 1040,0 0 0,1 1 1,-1 0-1,1 0 0,0 1 0,14-1 0,-23 3 177,0 1-1,-1-1 1,1 0 0,0 0 0,-1 1 0,1-1-1,-1 0 1,1 1 0,-1-1 0,1 1-1,-1-1 1,1 1 0,-1-1 0,1 1 0,-1-1-1,1 1 1,-1-1 0,0 1 0,1-1-1,-1 1 1,0 0 0,0-1 0,1 1-1,-1 0 1,0-1 0,0 1 0,0 0 0,0-1-1,0 1 1,0 0 0,0 1 0,0 29 415,-1-22-377,-1 28-77,-2-1 0,-12 51 0,13-72-12,6-22 1,0-1 0,0 1 0,1 0 0,8-12 0,7-12 0,-14 18 0,0 0 0,-1 0 0,0 0 0,-1 0 0,0-1 0,-1 0 0,0-25 0,-2 40 0,0-1 0,-1 1 0,1 0 0,0-1 0,-1 1 0,1-1 0,0 1 0,0 0 0,0-1 0,-1 1 0,1 0 0,0-1 0,0 1 0,0 0 0,0-1 0,0 1 0,0-1 0,0 1 0,0 0 0,0-1 0,1 1 0,-1 0 0,0-1 0,0 1 0,1 0 0,-1-1 0,0 1 0,0-1 0,1 1 0,-1-1 0,1 1 0,-1-1 0,1 1 0,-1-1 0,1 1 0,-1-1 0,1 0 0,-1 1 0,1-1 0,-1 0 0,1 1 0,0-1 0,-1 0 0,1 0 0,-1 1 0,2-1 0,-1 0 0,-1 1 0,1-1 0,0 1 0,0-1 0,-1 1 0,1-1 0,0 1 0,-1 0 0,1-1 0,-1 1 0,1 0 0,-1 0 0,1-1 0,-1 1 0,0 0 0,1 0 0,-1 0 0,0-1 0,1 1 0,-1 0 0,0 0 0,0 0 0,0 0 0,0 0 0,0-1 0,0 1 0,0 0 0,0 1 0,0 36 0,-1-29 0,-3 37-1319,0-7-1487,5-31 990,3-15-192,1-10-5321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8.383"/>
    </inkml:context>
    <inkml:brush xml:id="br0">
      <inkml:brushProperty name="width" value="0.025" units="cm"/>
      <inkml:brushProperty name="height" value="0.025" units="cm"/>
    </inkml:brush>
  </inkml:definitions>
  <inkml:trace contextRef="#ctx0" brushRef="#br0">198 95 13677,'0'0'9791,"-11"10"-8377,-7 8-738,0 0-1,1 1 0,2 1 0,0 1 1,-23 43-1,28-43-552,0 0 0,-10 39 0,11-14-2723,3-69-18113</inkml:trace>
  <inkml:trace contextRef="#ctx0" brushRef="#br0" timeOffset="1">1 218 13741,'0'0'10634,"69"12"-10314,-33-1-224,4-5-384,-1-6-2659,-6 0-1697,-4-2-3332</inkml:trace>
  <inkml:trace contextRef="#ctx0" brushRef="#br0" timeOffset="2">301 0 14670,'0'0'10282,"-3"72"-8745,3-36-480,0 5-256,0 4-417,-5 4-160,-10 5-160,-1-1 33,-4-4-1731,1-11-2690,2-15-5285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463"/>
    </inkml:context>
    <inkml:brush xml:id="br0">
      <inkml:brushProperty name="width" value="0.025" units="cm"/>
      <inkml:brushProperty name="height" value="0.025" units="cm"/>
    </inkml:brush>
  </inkml:definitions>
  <inkml:trace contextRef="#ctx0" brushRef="#br0">29 15 18065,'0'0'14435,"-1"9"-14184,-11 105-231,5-63-22,-1 53 0,8-104 2,0 1 0,0-1 0,0 1 0,-1 0 0,1-1 0,0 1 0,0-1 0,0 1 0,0-1 0,0 1 0,0-1 0,0 1 0,0-1 0,1 1 0,-1-1 0,0 1 0,0-1 0,0 1 0,0-1 0,1 1 0,-1-1 0,0 1 0,1-1 0,-1 1 0,0-1 0,1 1 0,-1-1 0,0 0 0,1 1 0,-1-1 0,1 0 0,-1 1 0,1-1 0,-1 0 0,1 0 0,-1 1 0,1-1 0,-1 0 0,1 0 0,-1 0 0,1 0 0,-1 0 0,1 0 0,0 0 0,1 0 0,-1-1 0,0 1 0,0-1 0,0 0 0,1 0 0,-1 1 0,0-1 0,0 0 0,0 0 0,0 0 0,0 0 0,0 0 0,-1 0 0,1-1 0,0 1 0,1-3 0,4-14 0,-1-1 0,-1 0 0,0 0 0,-2 0 0,0 0 0,-1 0 0,0-1 0,-4-24 0,-4 18 0,7 26 0,0-1 0,0 1 0,0-1 0,0 1 0,0-1 0,0 1 0,0-1 0,0 1 0,0-1 0,0 1 0,0 0 0,-1-1 0,1 1 0,0-1 0,0 1 0,-1 0 0,1-1 0,0 1 0,0 0 0,-1-1 0,1 1 0,-1 0 0,1-1 0,0 1 0,-1 0 0,1 0 0,0-1 0,-1 1 0,1 0 0,-1 0 0,1 0 0,-1 0 0,1-1 0,-1 1 0,1 0 0,0 0 0,-1 0 0,1 0 0,-1 0 0,1 0 0,-1 0 0,1 0 0,-1 0 0,1 1 0,-1-1 0,1 0 0,0 0 0,-1 0 0,0 1 0,0 0 0,1 0 0,-1 0 0,1 0 0,-1 0 0,1 0 0,-1 0 0,1 0 0,0 0 0,-1 0 0,1 0 0,0 1 0,0-1 0,0 0 0,0 0 0,0 0 0,0 0 0,0 1 0,0-1 0,1 0 0,-1 0 0,0 0 0,1 0 0,-1 0 0,1 0 0,-1 0 0,2 2 0,-2-1 0,1-1 0,0 1 0,1 0 0,-1 0 0,0-1 0,0 1 0,1 0 0,-1-1 0,1 1 0,0-1 0,-1 0 0,1 0 0,2 2 0,1-2 0,-1 0 0,1 0 0,-1-1 0,1 1 0,-1-1 0,1 0 0,-1 0 0,1-1 0,-1 1 0,1-1 0,-1 0 0,1-1 0,-1 1 0,0-1 0,0 1 0,1-1 0,-1 0 0,-1-1 0,1 1 0,0-1 0,0 0 0,3-4 0,4-3 0,0 0 0,-1-1 0,-1 0 0,0-1 0,12-20 0,-42 97 0,19-55 0,-1-1 0,2 1 0,-1 0 0,1-1 0,1 1 0,-1 0 0,2 0 0,1 14 0,-1-22 0,0 0 0,0 0 0,0 0 0,0 0 0,1 0 0,-1 0 0,0-1 0,1 1 0,-1 0 0,1-1 0,0 1 0,0-1 0,-1 1 0,1-1 0,0 0 0,0 0 0,0 0 0,0 0 0,0 0 0,1-1 0,-1 1 0,0 0 0,0-1 0,0 0 0,1 1 0,-1-1 0,0 0 0,0 0 0,1 0 0,-1-1 0,3 0 0,2 1 0,0-1 0,0-1 0,0 1 0,0-1 0,0-1 0,-1 1 0,1-1 0,11-7 0,-1-1 0,-1-2 0,28-27 0,-40 36 0,0-1 0,0 0 0,0 0 0,0 0 0,-1 0 0,0 0 0,0-1 0,0 1 0,-1-1 0,1 0 0,-1 0 0,-1 0 0,3-12 0,-4 18 0,0-1 0,0 0 0,-1 0 0,1 0 0,0 1 0,0-1 0,0 0 0,0 0 0,-1 1 0,1-1 0,0 0 0,-1 1 0,1-1 0,-1 0 0,1 1 0,0-1 0,-1 0 0,0 1 0,1-1 0,-1 1 0,1-1 0,-1 1 0,0-1 0,1 1 0,-1-1 0,0 1 0,1 0 0,-1-1 0,0 1 0,0 0 0,1 0 0,-1 0 0,0-1 0,0 1 0,1 0 0,-1 0 0,0 0 0,0 0 0,0 0 0,1 1 0,-1-1 0,0 0 0,-1 0 0,-1 1 0,0-1 0,0 1 0,-1 0 0,1 0 0,0 0 0,0 1 0,0-1 0,0 1 0,-4 3 0,2-1 8,0 1 1,1 0-1,0 1 0,0-1 1,1 1-1,0 0 1,0 0-1,0 0 0,0 0 1,1 0-1,0 0 0,1 1 1,-1-1-1,1 1 0,0 0 1,1-1-1,0 1 0,0 9 1,0-13-28,1 0 1,-1-1-1,0 1 1,1 0-1,0 0 1,-1 0 0,1 0-1,0-1 1,0 1-1,1 0 1,-1-1-1,1 1 1,-1-1-1,1 1 1,0-1-1,0 0 1,0 0-1,0 0 1,0 0-1,0 0 1,1 0 0,-1-1-1,1 1 1,-1-1-1,1 1 1,-1-1-1,1 0 1,0 0-1,0 0 1,0-1-1,-1 1 1,1-1-1,0 1 1,0-1-1,0 0 1,0 0 0,0 0-1,0 0 1,0-1-1,0 1 1,0-1-1,4-2 1,-5 3-617,0-1 0,1 0 1,-1 0-1,0 0 0,0-1 1,0 1-1,0 0 0,0-1 0,-1 1 1,1-1-1,0 0 0,-1 1 1,1-1-1,-1 0 0,1 0 0,-1 0 1,0 0-1,1-3 0,12-21-11750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818"/>
    </inkml:context>
    <inkml:brush xml:id="br0">
      <inkml:brushProperty name="width" value="0.025" units="cm"/>
      <inkml:brushProperty name="height" value="0.025" units="cm"/>
    </inkml:brush>
  </inkml:definitions>
  <inkml:trace contextRef="#ctx0" brushRef="#br0">44 76 16688,'0'0'5509,"-26"-53"-1281,17 39-961,3 5-801,3 9-1857,3 18-609,0 2 0,11 5 0,2 2-801,2-2-2786,1-5-2851,-1-7-4356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161"/>
    </inkml:context>
    <inkml:brush xml:id="br0">
      <inkml:brushProperty name="width" value="0.025" units="cm"/>
      <inkml:brushProperty name="height" value="0.025" units="cm"/>
    </inkml:brush>
  </inkml:definitions>
  <inkml:trace contextRef="#ctx0" brushRef="#br0">88 0 15086,'0'0'15684,"-9"14"-13975,-6 9-1529,-22 46 0,32-58-188,1 1 0,0-1 0,0 0 0,1 1 0,1 0 0,0 0 0,1-1 0,-1 19 0,3-29 8,-1 1 0,0-1 0,1 0 0,-1 1 0,1-1 0,0 0 0,-1 0 0,1 1 0,0-1 0,0 0 0,0 0 0,0 0 0,0 0 0,0 0 0,0 0 0,0 0 0,0 0 0,0 0 0,1-1 0,-1 1 0,0 0 0,1-1 0,-1 1 0,0-1 0,1 1 0,-1-1 0,1 0 0,-1 0 0,3 1 0,54 2 0,-34-3 0,-15 1 0,9 1 0,0 0 0,-1 1 0,24 7 0,-38-10 0,0 1 0,0 0 0,-1-1 0,1 1 0,-1 0 0,1 1 0,-1-1 0,1 0 0,-1 1 0,0 0 0,1-1 0,-1 1 0,0 0 0,0 0 0,0 0 0,-1 0 0,1 1 0,0-1 0,-1 0 0,0 1 0,1-1 0,-1 1 0,0-1 0,0 1 0,0 0 0,-1-1 0,1 1 0,-1 0 0,1 4 0,-2-4 0,0 1 0,0 0 0,-1-1 0,1 1 0,-1-1 0,0 0 0,0 0 0,0 1 0,0-1 0,-1 0 0,1-1 0,-1 1 0,1 0 0,-1-1 0,0 1 0,0-1 0,0 0 0,-1 0 0,1 0 0,0-1 0,-1 1 0,-4 1 0,3-1 0,-1 0 0,1 0 0,0 0 0,-1-1 0,1 0 0,-1 0 0,0 0 0,1 0 0,-1-1 0,0 0 0,1 0 0,-1-1 0,0 0 0,-8-2 0,12 2-202,0-1 0,0 1-1,0-1 1,0 1 0,1-1 0,-1 0-1,1 0 1,-1 0 0,1 0 0,-1 0-1,1 0 1,0 0 0,0 0 0,0 0-1,0 0 1,1-1 0,-1 1 0,1 0-1,-1-1 1,1 1 0,0-1 0,0 1 0,0 0-1,0-1 1,0 1 0,0-1 0,2-3-1,-1-1-975,0 1 0,0-1 0,1 0 0,0 1 0,0-1-1,1 1 1,0-1 0,6-8 0,10-8-10422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534"/>
    </inkml:context>
    <inkml:brush xml:id="br0">
      <inkml:brushProperty name="width" value="0.025" units="cm"/>
      <inkml:brushProperty name="height" value="0.025" units="cm"/>
    </inkml:brush>
  </inkml:definitions>
  <inkml:trace contextRef="#ctx0" brushRef="#br0">0 77 17200,'0'0'13715,"11"3"-12093,-1 0-1574,1 0 0,0-1 0,0-1 0,0 0 0,18-1-1,-24 0-49,-1 0-1,1-1 0,-1 0 0,0 0 1,1 0-1,-1 0 0,0-1 1,0 1-1,0-1 0,0 0 0,0-1 1,0 1-1,-1-1 0,1 1 0,-1-1 1,0 0-1,1-1 0,-1 1 0,-1 0 1,4-6-1,-4 8 3,-1-1 0,0-1 0,0 1 0,0 0 0,0 0 0,0 0 0,0-1 0,0 1 0,-1 0 0,1-1 0,-1-3 0,0 6 0,0-1 0,0 1 0,0-1 0,0 0 0,0 1 0,0-1 0,-1 1 0,1-1 0,0 1 0,0-1 0,-1 1 0,1-1 0,0 1 0,-1-1 0,1 1 0,0-1 0,-1 1 0,1 0 0,-1-1 0,1 1 0,0-1 0,-1 1 0,1 0 0,-1 0 0,1-1 0,-1 1 0,0 0 0,1 0 0,-1-1 0,-2 1 0,1 0 0,-1 0 0,0 1 0,1-1 0,-1 0 0,1 1 0,-1-1 0,1 1 0,0 0 0,-1 0 0,1 0 0,0 0 0,-1 1 0,1-1 0,0 0 0,0 1 0,0 0 0,0-1 0,-2 4 0,-3 1 0,1 1 0,-1 1 0,1-1 0,0 1 0,1 0 0,0 1 0,1-1 0,-1 1 0,1 0 0,1 0 0,0 0 0,0 0 0,1 1 0,0-1 0,1 1 0,0 0 0,0 17 0,1-26 0,1 0 0,-1 1 0,0-1 0,1 1 0,-1-1 0,1 1 0,-1-1 0,1 0 0,-1 1 0,1-1 0,0 0 0,0 0 0,0 0 0,0 1 0,0-1 0,0 0 0,0 0 0,0 0 0,0-1 0,0 1 0,1 0 0,-1 0 0,0-1 0,2 2 0,1-1 0,0 0 0,0 0 0,0 0 0,0-1 0,0 0 0,0 1 0,0-1 0,8-1 0,0-1 0,-1 0 0,1-1 0,0-1 0,-1 1 0,14-8 0,45-28 0,-46 24 0,1 1 0,1 1 0,47-16 0,-73 29 0,0 0 0,1 0 0,-1-1 0,0 1 0,0 0 0,1 0 0,-1 0 0,0 0 0,0 0 0,1 0 0,-1 0 0,0 0 0,0 0 0,1 0 0,-1 0 0,0 0 0,1 0 0,-1 0 0,0 0 0,0 0 0,1 0 0,-1 0 0,0 0 0,0 0 0,0 1 0,1-1 0,-1 0 0,0 0 0,0 0 0,1 0 0,-1 1 0,0-1 0,0 0 0,0 0 0,0 0 0,1 1 0,-1-1 0,0 0 0,0 0 0,0 0 0,0 1 0,0-1 0,0 0 0,0 0 0,0 1 0,-3 16 0,-14 15 0,10-22 0,0 0 0,1 1 0,1 0 0,0 0 0,0 0 0,1 1 0,1 0 0,0 0 0,-2 14 0,5-26 0,0 1 0,0-1 0,0 1 0,0-1 0,0 1 0,0-1 0,0 0 0,0 1 0,0-1 0,0 1 0,0-1 0,1 0 0,-1 1 0,0-1 0,0 0 0,0 1 0,1-1 0,-1 0 0,0 1 0,0-1 0,1 0 0,-1 1 0,0-1 0,1 0 0,-1 0 0,0 1 0,1-1 0,-1 0 0,0 0 0,1 0 0,-1 0 0,1 1 0,-1-1 0,0 0 0,1 0 0,-1 0 0,1 0 0,22-4 0,20-17 0,7-13 0,40-25 0,-82 55 0,0 0 0,1 0 0,-1 1 0,1 0 0,-1 0 0,1 1 0,0 0 0,0 1 0,9-1 0,-16 3 0,-1-1 0,1 1 0,-1-1 0,0 1 0,0 0 0,1 0 0,-1-1 0,0 1 0,0 0 0,0 0 0,0 0 0,0 0 0,0 0 0,0 0 0,0 1 0,0-1 0,0 0 0,-1 0 0,1 1 0,-1-1 0,1 0 0,-1 1 0,1-1 0,-1 1 0,0-1 0,1 0 0,-1 1 0,0-1 0,0 1 0,0-1 0,-1 3 0,1 60 0,-1-49 0,-2 19-22,1-27-351,1 0 0,0 0 0,1 0 0,0 0 0,0 0 0,0 0 0,3 11 0,2-14-6839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44.639"/>
    </inkml:context>
    <inkml:brush xml:id="br0">
      <inkml:brushProperty name="width" value="0.025" units="cm"/>
      <inkml:brushProperty name="height" value="0.025" units="cm"/>
    </inkml:brush>
  </inkml:definitions>
  <inkml:trace contextRef="#ctx0" brushRef="#br0">97 4053 17232,'0'0'1127,"-11"3"-919,-4 3-252,10-4 36,-1 0 0,1-1 1,-1 1-1,1-1 1,-1 0-1,0 0 1,0-1-1,-8 0 1,13-1 29,0 1 1,0-1-1,0 0 0,0 0 1,1 0-1,-1 0 1,0 0-1,0 0 0,1 0 1,-1 0-1,1 0 1,-1 0-1,1 0 0,-1 0 1,1 0-1,0 0 1,-1-1-1,1 1 0,0 0 1,0 0-1,0 0 1,0-1-1,0 1 0,0 0 1,0 0-1,1 0 1,-1 0-1,1-3 1,5-40 325,16-26 424,2 1-1,48-96 1,85-124-145,-57 128-461,6 4 1,7 6 0,7 4 0,6 6 0,5 5-1,7 7 1,181-132 0,-252 210-128,3 3 0,1 3-1,152-69 1,-189 100 115,1 2 1,0 1-1,0 2 0,1 2 1,0 0-1,1 3 1,-1 1-1,1 2 0,-1 1 1,1 2-1,60 11 0,-54-4 221,0-2-1,0-2 1,0-2-1,0-2 1,1-2-1,-1-1 1,0-3-1,0-1 0,0-2 1,-1-2-1,0-2 1,-1-2-1,45-21 1,12-15-206,-1-3 1,-3-5-1,-3-4 1,140-122-1,-112 73-1297,-6-5 1,153-199-1,-179 195-2098,137-248 0,-124 145-2574,-74 144-205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1.165"/>
    </inkml:context>
    <inkml:brush xml:id="br0">
      <inkml:brushProperty name="width" value="0.025" units="cm"/>
      <inkml:brushProperty name="height" value="0.025" units="cm"/>
    </inkml:brush>
  </inkml:definitions>
  <inkml:trace contextRef="#ctx0" brushRef="#br0">1 162 15887,'0'0'11627,"35"-50"-11307,5 30-288,5-3-128,9 5-1697,-6 0-898,-9 1-1825,-8 1-3684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1.586"/>
    </inkml:context>
    <inkml:brush xml:id="br0">
      <inkml:brushProperty name="width" value="0.025" units="cm"/>
      <inkml:brushProperty name="height" value="0.025" units="cm"/>
    </inkml:brush>
  </inkml:definitions>
  <inkml:trace contextRef="#ctx0" brushRef="#br0">0 510 18033,'0'0'4100,"3"-10"-2328,2-4-1610,1 0 1,0 0-1,1 0 0,0 1 0,1 0 0,12-14 0,70-82 41,-29 38-35,-19 18 1300,65-104 0,-122 189-1264,2 0 1,1 2-1,2 0 1,-11 59-1,19-75-362,0 1 1,2 0-1,0 0 1,3 26-1,-1-33-440,0-1 0,1 1 1,0-1-1,1 1 0,0-1 0,1 0 0,11 18 1,4-1-5009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2.537"/>
    </inkml:context>
    <inkml:brush xml:id="br0">
      <inkml:brushProperty name="width" value="0.025" units="cm"/>
      <inkml:brushProperty name="height" value="0.025" units="cm"/>
    </inkml:brush>
  </inkml:definitions>
  <inkml:trace contextRef="#ctx0" brushRef="#br0">44 36 3940,'-13'20'128,"1"0"-32,3-6-32,4-5 737,1-3-545,4-3 128,0-7-352,8-6 32,-1-2-192,0-3 96,1-1 0,0 0-448,2 1-769,3-4-801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2.881"/>
    </inkml:context>
    <inkml:brush xml:id="br0">
      <inkml:brushProperty name="width" value="0.025" units="cm"/>
      <inkml:brushProperty name="height" value="0.025" units="cm"/>
    </inkml:brush>
  </inkml:definitions>
  <inkml:trace contextRef="#ctx0" brushRef="#br0">298 54 2114,'0'0'4014,"5"-8"-1200,1-2-1799,11-26 9346,-23 39-8929,-7 5-1257,-15 24 42,2 0 1,-38 60-1,4-3-154,18-29-29,26-35-999,-2 0 0,-30 33 0,45-56-683,2-5-3297,1-11-714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237"/>
    </inkml:context>
    <inkml:brush xml:id="br0">
      <inkml:brushProperty name="width" value="0.025" units="cm"/>
      <inkml:brushProperty name="height" value="0.025" units="cm"/>
    </inkml:brush>
  </inkml:definitions>
  <inkml:trace contextRef="#ctx0" brushRef="#br0">1 0 13613,'0'0'9321,"55"6"-9289,-25 5 0,3 3 0,3 4-353,0 0-928,0-1-769,-3-1-992,-5-2-2019,-5-7-3043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9.487"/>
    </inkml:context>
    <inkml:brush xml:id="br0">
      <inkml:brushProperty name="width" value="0.025" units="cm"/>
      <inkml:brushProperty name="height" value="0.025" units="cm"/>
    </inkml:brush>
  </inkml:definitions>
  <inkml:trace contextRef="#ctx0" brushRef="#br0">17 2533 12332,'0'0'5605,"-4"-11"-5114,3 10-480,-1-3 27,1 0 1,-1 0-1,0-1 1,1 1 0,0 0-1,0-1 1,1 1 0,-1 0-1,1-1 1,0 1 0,0-1-1,0 1 1,0-1 0,1 1-1,0 0 1,0-1 0,0 1-1,1 0 1,-1 0 0,4-7-1,41-65 803,3 1-1,3 2 0,4 3 1,106-104-1,288-218-2004,-397 348 1154,52-43 290,226-142 0,-297 212-187,1 1 1,0 2 0,1 2 0,1 1 0,0 1 0,1 3 0,-1 1 0,1 2-1,1 1 1,-1 2 0,40 4 0,-58-1-48,0 0-1,0 2 1,0 0 0,0 1 0,-1 1-1,0 1 1,28 14 0,10 10 102,55 40-1,-67-40 177,98 49-1,-105-65 115,1-2 1,0-1 0,0-2-1,72 8 1,-48-12-38,1-4-1,83-6 1,-110 0-258,0-3-1,-1-1 0,1-1 1,-2-3-1,1 0 1,-2-3-1,65-36 1,-14-1 293,137-111 1,-102 63 85,-5-4-1,-5-5 1,190-244 0,-277 322-522,67-92 0,121-128 0,-211 250-1,12-15-2604,-12 15 2369,0 1-1,0-1 0,0 1 0,0-1 1,0 1-1,0 0 0,0-1 0,0 1 0,0-1 1,0 1-1,0-1 0,0 1 0,0-1 1,0 1-1,-1 0 0,1-1 0,0 1 0,0-1 1,0 1-1,-1 0 0,1-1 0,0 1 0,-1 0 1,1-1-1,0 1 0,-1 0 0,1-1 1,-19-8-14776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580"/>
    </inkml:context>
    <inkml:brush xml:id="br0">
      <inkml:brushProperty name="width" value="0.025" units="cm"/>
      <inkml:brushProperty name="height" value="0.025" units="cm"/>
    </inkml:brush>
  </inkml:definitions>
  <inkml:trace contextRef="#ctx0" brushRef="#br0">1 213 16143,'0'0'7880,"10"-9"-7806,13-10-16,-1-1 0,20-25 0,-33 35 22,0-1 0,-1 1-1,-1-1 1,0-1 0,0 1 0,-1-1-1,-1-1 1,6-16 0,-30 132 1593,11 5-3859,8-108 2047,0 1 0,0 0 0,0-1 0,0 1 0,0 0 0,0-1 0,0 1-1,1 0 1,-1-1 0,0 1 0,0 0 0,1-1 0,-1 1 0,0-1-1,0 1 1,1 0 0,-1-1 0,1 1 0,-1-1 0,1 1 0,-1-1-1,0 1 1,1-1 0,0 0 0,-1 1 0,1-1 0,0 1 0,0-1-148,-1 0 0,1 0 0,0 0 1,-1 0-1,1 0 0,-1-1 1,1 1-1,0 0 0,-1 0 0,1 0 1,0-1-1,-1 1 0,1 0 1,-1 0-1,1-1 0,-1 1 1,1-1-1,-1 1 0,1 0 0,-1-1 1,1 1-1,-1-1 0,1 1 1,-1-1-1,0 0 0,1 1 0,-1-1 1,0 1-1,1-2 0,7-17-9194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941"/>
    </inkml:context>
    <inkml:brush xml:id="br0">
      <inkml:brushProperty name="width" value="0.025" units="cm"/>
      <inkml:brushProperty name="height" value="0.025" units="cm"/>
    </inkml:brush>
  </inkml:definitions>
  <inkml:trace contextRef="#ctx0" brushRef="#br0">0 55 8264,'0'0'14029,"82"-18"-17072,-52 1-704,-3-3-3300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265"/>
    </inkml:context>
    <inkml:brush xml:id="br0">
      <inkml:brushProperty name="width" value="0.025" units="cm"/>
      <inkml:brushProperty name="height" value="0.025" units="cm"/>
    </inkml:brush>
  </inkml:definitions>
  <inkml:trace contextRef="#ctx0" brushRef="#br0">1 116 7976,'0'0'9577,"6"4"-9620,-4-3 37,0 0-1,0 0 1,0 0 0,0 0 0,1 0 0,-1 0-1,0-1 1,0 1 0,0-1 0,1 1-1,-1-1 1,0 0 0,0 0 0,1 0-1,-1 0 1,3-1 0,-2-1 8,1 1-1,-1-1 1,1 0 0,-1 0-1,0 0 1,0 0 0,0 0 0,0-1-1,0 0 1,0 1 0,3-6-1,72-88 176,-89 137 810,0-15-1037,1 1 0,1 0 0,1 0 0,1 1 0,1 0 0,2 0 0,-1 29 0,5-56-71,0-1 0,0 1 0,0-1 0,0 1 0,0-1 0,0 1 0,0-1 0,0 1 0,0-1 1,0 1-1,1-1 0,-1 1 0,0-1 0,0 0 0,0 1 0,1-1 0,-1 1 0,0-1 0,0 0 0,1 1 0,-1-1 0,0 0 0,1 1 0,-1-1 0,0 0 1,1 1-1,-1-1 0,1 0 0,-1 0 0,0 1 0,1-1 0,-1 0 0,1 0 0,-1 0 0,1 0 0,-1 0 0,1 1 0,-1-1 0,1 0 0,-1 0 1,0 0-1,1 0 0,-1 0 0,1-1 0,-1 1 0,1 0 0,-1 0 0,1 0 0,-1 0 0,1 0 0,0-1 0,16-3-7518</inkml:trace>
  <inkml:trace contextRef="#ctx0" brushRef="#br0" timeOffset="1">368 370 10474,'0'0'9545,"-21"64"-9577,21-37-32,0 3-417,0 1-992,0-2-1890,0 0 256,0-8 929,-5-4-1666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655"/>
    </inkml:context>
    <inkml:brush xml:id="br0">
      <inkml:brushProperty name="width" value="0.025" units="cm"/>
      <inkml:brushProperty name="height" value="0.025" units="cm"/>
    </inkml:brush>
  </inkml:definitions>
  <inkml:trace contextRef="#ctx0" brushRef="#br0">0 91 12940,'0'0'6727,"63"-22"-5030,-18 6-416,6 0-1024,1 2-578,1 3-2017,-7 5-961,-2 1-1089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998"/>
    </inkml:context>
    <inkml:brush xml:id="br0">
      <inkml:brushProperty name="width" value="0.025" units="cm"/>
      <inkml:brushProperty name="height" value="0.025" units="cm"/>
    </inkml:brush>
  </inkml:definitions>
  <inkml:trace contextRef="#ctx0" brushRef="#br0">190 1 5157,'0'0'17424,"-41"66"-16879,25-33-129,-4 5-320,1 0-32,1-2-32,1 1-32,1-6-224,2-4-833,5-6-1057,0-8 192,3-9-544,3-4-801,2-12-1153</inkml:trace>
  <inkml:trace contextRef="#ctx0" brushRef="#br0" timeOffset="1">7 106 8968,'0'0'13645,"52"26"-13324,-24-20-225,1 0-352,4-1-1506,1 0-961,-7-1-2145,-1-1-257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5.633"/>
    </inkml:context>
    <inkml:brush xml:id="br0">
      <inkml:brushProperty name="width" value="0.025" units="cm"/>
      <inkml:brushProperty name="height" value="0.025" units="cm"/>
    </inkml:brush>
  </inkml:definitions>
  <inkml:trace contextRef="#ctx0" brushRef="#br0">1 91 4708,'0'0'12551,"4"-9"-10362,-2 4-1887,1 0 0,-1 0 1,1 0-1,0 0 0,0 1 0,1-1 1,-1 1-1,1 0 0,0 0 1,0 0-1,0 1 0,1-1 0,-1 1 1,1 0-1,0 0 0,0 1 1,0-1-1,0 1 0,0 0 0,0 1 1,1-1-1,-1 1 0,10-1 1,-13 2-247,0-1 1,1 1-1,-1 0 1,0 0-1,1 1 1,-1-1-1,0 0 1,1 1-1,-1 0 1,0-1-1,0 1 1,1 0-1,-1 0 0,0 0 1,0 0-1,0 1 1,0-1-1,0 0 1,-1 1-1,4 2 1,-4-1-47,0 0-1,1-1 1,-1 1 0,-1 0 0,1 0-1,0 0 1,-1-1 0,1 1-1,-1 0 1,0 0 0,0 0 0,0 0-1,0 0 1,-1 0 0,1 0-1,-1 0 1,-1 3 0,0 0 4,0 1-1,-1-1 1,0 0 0,0-1 0,-1 1 0,1 0-1,-1-1 1,0 0 0,-1 0 0,-8 7 0,8-6-6,-1 0 0,1 0 0,0 0 0,0 1 0,0-1 0,-5 12 0,10-18-15,0 1 0,0-1-1,0 0 1,0 1 0,0-1 0,0 1 0,0-1-1,0 0 1,0 1 0,0-1 0,0 1 0,0-1-1,0 0 1,0 1 0,0-1 0,0 1 0,0-1-1,0 0 1,0 1 0,1-1 0,-1 1 0,0-1-1,0 0 1,0 1 0,1-1 0,-1 0-1,0 0 1,1 1 0,-1-1 0,0 0 0,0 1-1,1-1 1,-1 0 0,1 0 0,-1 0 0,0 1-1,1-1 1,-1 0 0,1 0 0,25 4-766,26-8-1673,-48 2 1419,0 1 0,1-1-1,-1 0 1,0 0 0,0-1 0,-1 1 0,1-1 0,0 0 0,5-5 0,7-10-11161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5.990"/>
    </inkml:context>
    <inkml:brush xml:id="br0">
      <inkml:brushProperty name="width" value="0.025" units="cm"/>
      <inkml:brushProperty name="height" value="0.025" units="cm"/>
    </inkml:brush>
  </inkml:definitions>
  <inkml:trace contextRef="#ctx0" brushRef="#br0">0 73 11659,'0'0'10026,"53"-28"-10187,-22 18-1696,-2-2-642,-1 2-2497,-3-2-3236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6.347"/>
    </inkml:context>
    <inkml:brush xml:id="br0">
      <inkml:brushProperty name="width" value="0.025" units="cm"/>
      <inkml:brushProperty name="height" value="0.025" units="cm"/>
    </inkml:brush>
  </inkml:definitions>
  <inkml:trace contextRef="#ctx0" brushRef="#br0">1 168 4837,'0'0'11840,"8"4"-11792,-5-2-81,-1-1 95,0 0 0,0 1 0,0-1 1,0 0-1,0 0 0,0 0 0,1-1 0,-1 1 0,0 0 0,1-1 0,-1 1 0,0-1 0,1 0 0,-1 0 1,0 0-1,1 0 0,-1-1 0,1 1 0,-1 0 0,0-1 0,1 0 0,-1 1 0,0-1 0,0 0 0,0 0 0,0 0 1,1-1-1,-1 1 0,-1 0 0,1-1 0,3-3 0,13-14 518,-1 0 0,0-2 0,-2 0 0,-1 0 1,22-44-1,-41 78-485,0 0 1,1 1-1,0-1 1,1 1 0,0 0-1,2 0 1,-1 0-1,2 1 1,0-1 0,2 16-1,-2-29-161,0 1 0,1-1 0,0 0 0,-1 0 0,1 0 0,-1 0 0,1 0 0,0 0 0,0 0 0,0 0 0,0 0 0,-1 0 0,1 0 0,0-1 0,1 1 0,-1 0 0,0-1 0,0 1 0,0 0 0,2 0 0,16 2-3886,-3-3-2518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223"/>
    </inkml:context>
    <inkml:brush xml:id="br0">
      <inkml:brushProperty name="width" value="0.025" units="cm"/>
      <inkml:brushProperty name="height" value="0.025" units="cm"/>
    </inkml:brush>
  </inkml:definitions>
  <inkml:trace contextRef="#ctx0" brushRef="#br0">1 0 7175,'0'0'13869,"18"64"-13869,-13-32-288,2 0-1538,-1-5-801,-3-6-2561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551"/>
    </inkml:context>
    <inkml:brush xml:id="br0">
      <inkml:brushProperty name="width" value="0.025" units="cm"/>
      <inkml:brushProperty name="height" value="0.025" units="cm"/>
    </inkml:brush>
  </inkml:definitions>
  <inkml:trace contextRef="#ctx0" brushRef="#br0">1 134 14157,'0'0'8745,"73"-59"-7913,-30 40-735,8 2-418,5 3-1697,4 5-864,-3 0-2147,0 3-4004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560"/>
    </inkml:context>
    <inkml:brush xml:id="br0">
      <inkml:brushProperty name="width" value="0.025" units="cm"/>
      <inkml:brushProperty name="height" value="0.025" units="cm"/>
    </inkml:brush>
  </inkml:definitions>
  <inkml:trace contextRef="#ctx0" brushRef="#br0">298 0 18417,'0'0'9369,"-2"9"-8696,-8 14-489,-1 1 0,0-1-1,-27 37 1,-56 68-152,48-69 18,34-42-210,-22 26-37,8-24-3258,25-19 3305,1 0 1,0 0-1,-1 0 0,1 0 0,0 0 0,-1 0 1,1 0-1,0 0 0,-1 0 0,1 0 0,0 0 1,-1 0-1,1 0 0,-1 0 0,1 0 0,0 0 1,-1 0-1,1 0 0,0 0 0,-1 0 0,1-1 1,0 1-1,0 0 0,-1 0 0,1 0 0,0-1 1,-1 1-1,1 0 0,0 0 0,0-1 0,0 1 1,-1 0-1,1-1 0,0 1 0,0 0 1,0 0-1,0-1 0,-1 1 0,1 0 0,0-1 1,0 1-1,0-1 0,0 1 0,0 0 0,0-1 1,0 1-1,0 0 0,0-1 0,0 1 0,-1-22-6293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924"/>
    </inkml:context>
    <inkml:brush xml:id="br0">
      <inkml:brushProperty name="width" value="0.025" units="cm"/>
      <inkml:brushProperty name="height" value="0.025" units="cm"/>
    </inkml:brush>
  </inkml:definitions>
  <inkml:trace contextRef="#ctx0" brushRef="#br0">0 156 14862,'0'0'5477,"52"-47"-5509,-16 28-480,2-2-1859,1 2-2369,-5 1-3332</inkml:trace>
  <inkml:trace contextRef="#ctx0" brushRef="#br0" timeOffset="1">277 73 14125,'0'0'8328,"57"-13"-8200,-31 1-448,0-2-1730,-1-3-1121,-4 1-3747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8.265"/>
    </inkml:context>
    <inkml:brush xml:id="br0">
      <inkml:brushProperty name="width" value="0.025" units="cm"/>
      <inkml:brushProperty name="height" value="0.025" units="cm"/>
    </inkml:brush>
  </inkml:definitions>
  <inkml:trace contextRef="#ctx0" brushRef="#br0">345 0 15727,'0'0'5061,"-64"35"-4613,36-3 129,-4 10-321,-3 3-192,2 0 0,0-1-32,3-3-32,4-6-352,5-6-577,6-6-673,3-8-544,2-10-1409,5-5-3396</inkml:trace>
  <inkml:trace contextRef="#ctx0" brushRef="#br0" timeOffset="1">28 136 10474,'0'0'10218,"50"3"-9418,-26 7-607,6 3-161,2 2-1282,-2 2-832,-6 1-1857,-1-2-3685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8.655"/>
    </inkml:context>
    <inkml:brush xml:id="br0">
      <inkml:brushProperty name="width" value="0.025" units="cm"/>
      <inkml:brushProperty name="height" value="0.025" units="cm"/>
    </inkml:brush>
  </inkml:definitions>
  <inkml:trace contextRef="#ctx0" brushRef="#br0">20 55 15246,'0'0'7496,"-4"8"-6760,-9 29-490,12-36-242,1 0-1,0 0 1,-1 0 0,1 0 0,0 0-1,-1 0 1,1 0 0,0 0 0,0 0-1,0 0 1,0 0 0,0 0 0,0 0-1,0 0 1,1 0 0,-1 0 0,0 0-1,0 0 1,1 0 0,-1 0 0,1 0-1,-1 0 1,1-1 0,-1 1 0,1 0-1,-1 0 1,1 0 0,0-1 0,-1 1 0,1 0-1,0 0 1,0-1 0,0 1 0,0-1-1,-1 1 1,1-1 0,0 1 0,0-1-1,0 0 1,0 1 0,0-1 0,2 0-1,0 1 24,0-1 0,-1 0-1,1 0 1,0 0-1,0 0 1,-1 0-1,1-1 1,0 1 0,-1-1-1,1 0 1,0 0-1,3-2 1,4-4 131,-1-1 0,0 0 0,0-1 1,-1 0-1,11-15 0,-12 13-148,1 1 0,1 1 0,0 0-1,17-15 1,-29 48-325,-8 3 251,-12 36-293,20-18-3797,3-45 3992,1 1 0,-1-1 1,0 1-1,0-1 0,0 0 0,0 1 0,0-1 0,0 0 0,1 1 0,-1-1 0,0 0 1,0 0-1,1 1 0,-1-1 0,0 0 0,0 0 0,1 1 0,-1-1 0,0 0 0,1 0 1,-1 1-1,0-1 0,1 0 0,-1 0 0,0 0 0,1 0 0,-1 0 0,0 0 0,1 0 0,-1 0 1,0 1-1,1-1 0,-1 0 0,1-1 0,-1 1 0,0 0 0,1 0 0,-1 0 0,0 0 1,1 0-1,-1 0 0,0 0 0,1 0 0,-1-1 0,1 1 0,12-5-5011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
    </inkml:context>
    <inkml:brush xml:id="br0">
      <inkml:brushProperty name="width" value="0.025" units="cm"/>
      <inkml:brushProperty name="height" value="0.025" units="cm"/>
    </inkml:brush>
  </inkml:definitions>
  <inkml:trace contextRef="#ctx0" brushRef="#br0">1 111 9737,'0'0'12204,"71"-56"-11692,-49 46-384,1 2-128,-4 1-448,-4 0-993,-2 2-930,-4-4-2369,-3 0-3716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371"/>
    </inkml:context>
    <inkml:brush xml:id="br0">
      <inkml:brushProperty name="width" value="0.025" units="cm"/>
      <inkml:brushProperty name="height" value="0.025" units="cm"/>
    </inkml:brush>
  </inkml:definitions>
  <inkml:trace contextRef="#ctx0" brushRef="#br0">1 220 2306,'0'0'14478,"8"-2"-13106,5-4-1162,-1 1 1,0-2 0,0 0-1,0 0 1,-1-1-1,-1 0 1,1-1 0,-1 0-1,0-1 1,-1 0-1,-1 0 1,1-1 0,-2 0-1,1-1 1,-2 0-1,1 0 1,-2 0 0,1-1-1,3-15 1,-9 28-199,0 0-1,1-1 1,-1 1 0,0 0-1,0 0 1,0 0 0,0-1-1,0 1 1,1 0 0,-1 0 0,0 0-1,0-1 1,0 1 0,0 0-1,0 0 1,0-1 0,0 1 0,0 0-1,0 0 1,0-1 0,0 1-1,0 0 1,0 0 0,0-1 0,0 1-1,0 0 1,0 0 0,0-1-1,0 1 1,0 0 0,0 0 0,-1-1-1,1 1 1,0 0 0,0 0-1,0 0 1,0-1 0,-1 1-1,1 0 1,0 0 0,0 0 0,0 0-1,-1-1 1,1 1 0,0 0-1,0 0 1,0 0 0,-1 0 0,-10 11 106,-10 23-84,14-20-1,1 1 0,1-1 0,-4 17 1,8-26-34,0 1 0,0-1 0,0 1 0,0 0 0,1-1 0,0 1 0,0-1 0,1 1 0,-1-1 0,1 1 0,4 10 0,-4-15-98,0 1 0,0-1 0,0 0 0,0 1 0,0-1-1,1 0 1,-1 0 0,0 0 0,1 0 0,-1 0 0,1 0-1,0 0 1,-1 0 0,1-1 0,0 1 0,-1 0 0,1-1-1,0 0 1,-1 1 0,1-1 0,3 0 0,23-5-5483,-12-9-1738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731"/>
    </inkml:context>
    <inkml:brush xml:id="br0">
      <inkml:brushProperty name="width" value="0.025" units="cm"/>
      <inkml:brushProperty name="height" value="0.025" units="cm"/>
    </inkml:brush>
  </inkml:definitions>
  <inkml:trace contextRef="#ctx0" brushRef="#br0">569 1 13421,'0'0'6459,"8"8"-4094,-1 0-2027,-1 0 0,0 0 0,0 1 0,-1 0 1,0 0-1,-1 0 0,0 1 0,0 0 0,-1-1 0,0 1 0,3 19 0,0 8-427,-2 1 0,-1 0-1,-2-1 1,-2 1 0,-1 0-1,-2 0 1,-1-1 0,-3 0 0,0 0-1,-25 63 1,2-28-671,-3-1 1,-4-1-1,-2-3 0,-3-1 1,-3-2-1,-58 62 1,50-68-2185,-87 71 0,84-83-4349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0.511"/>
    </inkml:context>
    <inkml:brush xml:id="br0">
      <inkml:brushProperty name="width" value="0.025" units="cm"/>
      <inkml:brushProperty name="height" value="0.025" units="cm"/>
    </inkml:brush>
  </inkml:definitions>
  <inkml:trace contextRef="#ctx0" brushRef="#br0">267 0 11179,'0'0'928,"-27"58"-95,1-3 1057,-6 17-192,0 16-129,-1 15-544,-1 11-64,1 8 128,6-2-160,9-2-417,14-8-287,4-7-193,20-13 0,20-17-513,15-16-864,6-18-1314,5-18-3394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3.388"/>
    </inkml:context>
    <inkml:brush xml:id="br0">
      <inkml:brushProperty name="width" value="0.025" units="cm"/>
      <inkml:brushProperty name="height" value="0.025" units="cm"/>
    </inkml:brush>
  </inkml:definitions>
  <inkml:trace contextRef="#ctx0" brushRef="#br0">0 50 10186,'0'0'15662,"1"-49"-26584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4.369"/>
    </inkml:context>
    <inkml:brush xml:id="br0">
      <inkml:brushProperty name="width" value="0.025" units="cm"/>
      <inkml:brushProperty name="height" value="0.025" units="cm"/>
    </inkml:brush>
  </inkml:definitions>
  <inkml:trace contextRef="#ctx0" brushRef="#br0">0 527 18321,'0'0'6262,"7"-14"-5723,22-42-313,73-101 0,-60 98-67,61-117-1,-83 117 638,-20 59-784,0 0 1,0 0-1,0 0 1,0 0 0,0 0-1,1 0 1,-1-1-1,0 1 1,0 0 0,0 0-1,0 0 1,0 0-1,0 0 1,0 0 0,0-1-1,0 1 1,0 0 0,0 0-1,0 0 1,0 0-1,0 0 1,0 0 0,0-1-1,0 1 1,0 0-1,0 0 1,0 0 0,0 0-1,0 0 1,0-1-1,0 1 1,0 0 0,0 0-1,0 0 1,-1 0 0,1 0-1,0 0 1,0 0-1,0-1 1,0 1 0,0 0-1,0 0 1,0 0-1,0 0 1,-1 0 0,1 0-1,0 0 1,0 0-1,0 0 1,0 0 0,0 0-1,0 0 1,-1 0-1,1 0 1,0 0 0,0 0-1,0 0 1,0 0 0,0 0-1,-1 0 1,1 0-1,0 0 1,-8 7 223,-1 6-221,0 1 0,1 0 1,0 0-1,1 1 0,1 0 0,-6 19 1,1 5-27,-9 54 0,14-57-466,2 0-1,2 0 0,4 68 0,-1-100 198,0 0 0,0 0-1,0 0 1,1-1 0,-1 1 0,1 0-1,0-1 1,0 1 0,5 5-1,-7-8 83,1 0 0,-1 0 0,1-1 0,0 1 0,-1 0 0,1 0 0,0-1 0,-1 1 1,1-1-1,0 1 0,0 0 0,0-1 0,0 1 0,-1-1 0,1 0 0,0 1 0,0-1 0,0 0 0,0 1 0,0-1 0,0 0 0,0 0 0,0 0 0,0 0 0,0 0 0,0 0 0,0 0 0,0 0 0,0 0 0,0-1 0,0 1 0,0 0 0,0-1 0,0 1 0,-1-1 0,1 1 0,0 0 0,0-1 0,0 0 0,0 1 0,-1-1 0,1 0 0,0 1 0,0-2 0,6-10-5205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4.697"/>
    </inkml:context>
    <inkml:brush xml:id="br0">
      <inkml:brushProperty name="width" value="0.025" units="cm"/>
      <inkml:brushProperty name="height" value="0.025" units="cm"/>
    </inkml:brush>
  </inkml:definitions>
  <inkml:trace contextRef="#ctx0" brushRef="#br0">1 174 18770,'0'0'7719,"53"-26"-5605,-12-1-801,5-4-800,2 3-449,-6 1-32,-4 9-481,-8 5-832,-9 10-1666,-8 3-896,-9 0-1442,-4 9-1762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920"/>
    </inkml:context>
    <inkml:brush xml:id="br0">
      <inkml:brushProperty name="width" value="0.025" units="cm"/>
      <inkml:brushProperty name="height" value="0.025" units="cm"/>
    </inkml:brush>
  </inkml:definitions>
  <inkml:trace contextRef="#ctx0" brushRef="#br0">0 0 17809,'0'0'8744,"71"17"-7238,-44 5-514,6 5-511,0 3-353,2 4-64,-5 1-672,-3-6-2948,-9-8-3523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072"/>
    </inkml:context>
    <inkml:brush xml:id="br0">
      <inkml:brushProperty name="width" value="0.025" units="cm"/>
      <inkml:brushProperty name="height" value="0.025" units="cm"/>
    </inkml:brush>
  </inkml:definitions>
  <inkml:trace contextRef="#ctx0" brushRef="#br0">52 1 12364,'0'0'7164,"-7"12"-4063,4-8-2937,-2 4 197,0 0 0,0 0 1,1 1-1,0 0 0,0 0 0,1 0 1,0 0-1,1 0 0,0 1 0,-2 16 1,4-14-11,-1-2-246,1 0-1,1 0 1,-1 0-1,4 13 0,-4-22-105,0 0 0,0 1-1,0-1 1,1 0-1,-1 0 1,0 0-1,1 1 1,0-1-1,-1 0 1,1 0 0,-1 0-1,1 0 1,0 0-1,0 0 1,0 0-1,-1 0 1,1 0-1,0-1 1,0 1-1,0 0 1,0 0 0,1-1-1,-1 1 1,0-1-1,0 1 1,0-1-1,0 1 1,1-1-1,-1 0 1,0 0 0,0 1-1,1-1 1,-1 0-1,0 0 1,0 0-1,1 0 1,-1-1-1,0 1 1,0 0-1,1 0 1,-1-1 0,1 0-1,3-1 15,0-1 0,0 0 1,-1 0-1,1 0 0,-1 0 0,0-1 1,0 0-1,0 0 0,-1 0 0,1 0 0,-1 0 1,5-9-1,33-66 636,-31 58-434,-4 9-93,-5 8-66,1 0 1,-1 0 0,1 1-1,0-1 1,0 1 0,0 0-1,1-1 1,-1 1 0,6-5-1,-5 47 62,-5 9 60,1-26-269,1-1-1,0 1 1,6 37 0,-6-59 32,0-1-1,0 1 1,1 0 0,-1-1-1,0 1 1,0-1 0,0 1-1,0 0 1,0-1 0,1 1-1,-1 0 1,0-1 0,0 1-1,1 0 1,-1 0 0,0-1-1,0 1 1,1 0 0,-1 0-1,0-1 1,1 1 0,-1 0-1,0 0 1,1 0 0,-1 0-1,0-1 1,1 1 0,-1 0-1,0 0 1,1 0 0,-1 0-1,1 0 1,-1 0 0,0 0-1,1 0 1,-1 0 0,0 0-1,1 0 1,-1 0 0,1 0-1,-1 0 1,0 1 0,1-1-1,-1 0 1,0 0 0,1 0-1,-1 0 1,0 1 0,1-1-1,-1 0 1,0 0 0,0 1-1,1-1 1,-1 0 0,0 1-1,0-1 1,1 0 0,-1 1-1,0-1 1,0 0 0,0 1-1,0-1 1,0 0 0,1 1-1,-1-1 1,0 0 0,0 1-1,0-1 1,0 1 0,15-27-3331,-2-14-529,0-10-1969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398"/>
    </inkml:context>
    <inkml:brush xml:id="br0">
      <inkml:brushProperty name="width" value="0.025" units="cm"/>
      <inkml:brushProperty name="height" value="0.025" units="cm"/>
    </inkml:brush>
  </inkml:definitions>
  <inkml:trace contextRef="#ctx0" brushRef="#br0">358 0 14894,'0'0'8739,"1"15"-7890,-1 101-100,-4-1 0,-28 168 0,-110 292-409,21-201-4518,121-374 4161,-23 57-3235,4-24-2480,1-15-4731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754"/>
    </inkml:context>
    <inkml:brush xml:id="br0">
      <inkml:brushProperty name="width" value="0.025" units="cm"/>
      <inkml:brushProperty name="height" value="0.025" units="cm"/>
    </inkml:brush>
  </inkml:definitions>
  <inkml:trace contextRef="#ctx0" brushRef="#br0">147 0 15182,'0'0'3209,"-11"17"-2478,0 0-531,0 0 0,1 0 0,1 1-1,1 1 1,0-1 0,-9 40 0,-9 87 295,6 2 0,7 0 0,10 251 0,5-360-447,9 53 1,-9-78-142,1 0 0,1-1 0,0 1 0,1 0 1,0-1-1,1 0 0,10 16 0,-13-24 13,-1-1 0,1 0 0,-1 0-1,1 0 1,0 0 0,0-1-1,1 1 1,-1-1 0,0 0 0,1 0-1,-1 0 1,1 0 0,0-1 0,0 1-1,-1-1 1,1 0 0,0 0 0,0 0-1,0-1 1,0 0 0,0 1-1,0-1 1,0-1 0,0 1 0,1 0-1,-2-1 1,8-2 0,2-1-43,0 0 0,-1-2 1,0 1-1,0-1 0,0-1 0,0 0 0,11-11 1,21-17-1591,66-70 0,-17-1-4284,-10 0-2726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6.095"/>
    </inkml:context>
    <inkml:brush xml:id="br0">
      <inkml:brushProperty name="width" value="0.025" units="cm"/>
      <inkml:brushProperty name="height" value="0.025" units="cm"/>
    </inkml:brush>
  </inkml:definitions>
  <inkml:trace contextRef="#ctx0" brushRef="#br0">51 1 15214,'0'0'6214,"-48"17"-4260,45 4-577,3 0-320,6-1-544,19-5-257,9-6-160,9-5 64,1-4-64,3-1-1793,-3-17-1090,-5-4-1056,-8-8-3140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6.436"/>
    </inkml:context>
    <inkml:brush xml:id="br0">
      <inkml:brushProperty name="width" value="0.025" units="cm"/>
      <inkml:brushProperty name="height" value="0.025" units="cm"/>
    </inkml:brush>
  </inkml:definitions>
  <inkml:trace contextRef="#ctx0" brushRef="#br0">25 308 6726,'0'0'10437,"-5"10"-8019,-14 28-85,19-38-2277,1 0 1,-1 0-1,0-1 1,1 1-1,-1 0 0,0 0 1,1 0-1,-1 0 1,1 0-1,-1-1 0,1 1 1,-1 0-1,0 0 1,1 0-1,-1 0 0,1 0 1,-1 0-1,1 0 0,-1 0 1,1 1-1,-1-1 1,0 0-1,1 0 0,-1 0 1,1 0-1,-1 0 1,0 1-1,1-1 0,-1 0 1,0 0-1,1 1 1,-1-1-1,0 0 0,1 1 1,-1-1-1,0 0 1,1 1-1,-1-1 0,0 0 1,0 1-1,0-1 0,1 1 1,-1-1-1,0 0 1,0 1-1,0-1 0,0 1 1,0-1-1,0 1 1,0-1-1,0 1 0,0-1 1,0 0-1,0 1 1,0-1-1,0 1 0,0-1 1,0 1-1,0-1 1,-1 0-1,1 1 0,0-1 1,0 1-1,0-1 0,-1 1 1,32-17 284,17-23-55,-1-3-1,-3-2 1,-1-2 0,39-55 0,-13 18-130,-70 108-567,-49 137 453,35-120-2,1 0 0,2 1 1,-9 66-1,20-97-212,-1 1 189,1-1-1,0 1 1,3 22-1,-2-33-184,0 0 1,0-1-1,0 1 0,1 0 0,-1-1 0,0 1 0,1 0 0,0-1 0,-1 1 0,1-1 0,0 1 0,0-1 0,0 1 0,-1-1 0,2 1 0,-1-1 0,0 0 0,0 0 0,0 1 0,1-1 0,-1 0 0,0 0 0,1 0 0,-1-1 0,1 1 0,-1 0 0,1 0 0,0-1 0,-1 1 0,1-1 0,0 1 0,-1-1 1,1 0-1,2 0 0,18-1-6564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49.363"/>
    </inkml:context>
    <inkml:brush xml:id="br0">
      <inkml:brushProperty name="width" value="0.025" units="cm"/>
      <inkml:brushProperty name="height" value="0.025" units="cm"/>
    </inkml:brush>
  </inkml:definitions>
  <inkml:trace contextRef="#ctx0" brushRef="#br0">1055 1 16015,'0'0'3086,"-10"5"-2280,5-2-749,-1 1 0,0 0 1,1 0-1,-1 1 0,1-1 0,0 1 1,1 0-1,-1 1 0,1-1 0,0 1 0,0 0 1,1 0-1,0 0 0,0 0 0,0 0 1,1 1-1,-3 12 0,-31 131 920,7 1-1,-10 154 1,29-211-757,-449 3412 2225,299-2194-408,-32 210-22,176-1433-2023,-4 30 73,15-41-3256,12-101-12055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0.205"/>
    </inkml:context>
    <inkml:brush xml:id="br0">
      <inkml:brushProperty name="width" value="0.025" units="cm"/>
      <inkml:brushProperty name="height" value="0.025" units="cm"/>
    </inkml:brush>
  </inkml:definitions>
  <inkml:trace contextRef="#ctx0" brushRef="#br0">1 284 12620,'0'0'4255,"9"5"-3150,5 1-818,0-1 1,0 0 0,1-1-1,-1 0 1,1-1 0,0-1-1,0 0 1,18-1 0,98-6 156,-1-6 0,174-37 0,-69 8-335,154-5 166,513 4 0,449 55 2038,-3 0-259,-1111-20-757,325-51 0,-533 51-841,-29 5-442,0 1 0,0 0 0,0 0-1,1 0 1,-1 0 0,0 0 0,0 0-1,0-1 1,0 1 0,0 0 0,0 0-1,0 0 1,0 0 0,0 0 0,0-1-1,0 1 1,0 0 0,0 0-1,0 0 1,0 0 0,0-1 0,0 1-1,0 0 1,0 0 0,0 0 0,0 0-1,0 0 1,0-1 0,0 1 0,0 0-1,0 0 1,0 0 0,0 0 0,0 0-1,-1-1 1,1 1 0,0 0-1,0 0 1,0 0 0,0 0 0,0 0-1,0 0 1,0 0 0,-1 0 0,1-1-1,0 1 1,0 0 0,0 0 0,0 0-1,0 0 1,-1 0 0,1 0 0,0 0-1,0 0 1,0 0 0,0 0 0,-1 0-1,1 0 1,0 0 0,0 0-1,0 0 1,0 0 0,-1 0 0,1 1-1,-52-10 1705,36 6-1539,-42-3-187,35 4-277,-1-1-1,1-1 0,0 0 1,-27-11-1,50 15-2,-1 0 0,1 0 0,-1-1-1,1 1 1,-1 0 0,1-1 0,0 1 0,-1-1 0,1 1 0,-1 0-1,1-1 1,0 1 0,0-1 0,-1 1 0,1-1 0,0 1 0,0-1-1,0 1 1,-1-1 0,1 1 0,0-1 0,0 0 0,0 1 0,0-1-1,0 1 1,0-1 0,0 1 0,0-1 0,0 1 0,0-1 0,1 0-1,-1 1 1,0-1 0,0 1 0,0-1 0,1 1 0,-1-1 0,0 1-1,0 0 1,1-2 0,16-16-13912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5.409"/>
    </inkml:context>
    <inkml:brush xml:id="br0">
      <inkml:brushProperty name="width" value="0.025" units="cm"/>
      <inkml:brushProperty name="height" value="0.025" units="cm"/>
    </inkml:brush>
  </inkml:definitions>
  <inkml:trace contextRef="#ctx0" brushRef="#br0">1 349 5701,'29'-118'4713,"-7"-8"15286,-29 323-19662,2 50-183,4-245-156,1-1 0,0 1 0,0-1 1,0 1-1,0-1 0,0 1 0,0-1 0,0 1 0,0-1 1,1 1-1,-1-1 0,1 0 0,-1 1 0,1-1 0,-1 1 1,1-1-1,0 0 0,0 0 0,-1 1 0,1-1 0,0 0 1,0 0-1,0 0 0,1 0 0,-1 0 0,0 0 0,0 0 1,0 0-1,1-1 0,1 2 0,-1-2 30,0-1 0,0 1 0,0-1-1,0 1 1,1-1 0,-1 0 0,0 0 0,-1 0 0,1 0-1,0 0 1,0 0 0,0-1 0,-1 1 0,1 0-1,0-1 1,-1 0 0,1 1 0,-1-1 0,0 0-1,0 0 1,2-1 0,32-56 287,-2-1 1,-3-1-1,37-107 0,-41 102-268,-8 11-47,-12 36 0,1-1 0,17-33 0,-22 93-128,-6-19-1315,-1 0 0,-10 25-1,-19 39-7791,19-50 2076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079"/>
    </inkml:context>
    <inkml:brush xml:id="br0">
      <inkml:brushProperty name="width" value="0.025" units="cm"/>
      <inkml:brushProperty name="height" value="0.025" units="cm"/>
    </inkml:brush>
  </inkml:definitions>
  <inkml:trace contextRef="#ctx0" brushRef="#br0">124 53 20531,'0'0'4191,"-6"9"-2061,-4 6-1303,-11 15-30,1 1 1,2 1 0,1 1 0,-15 40-1,75-93 155,-30 12-804,-5 4-148,0 0 0,0 1 0,0 0 0,0 0 0,0 1 0,1 0 0,-1 0 0,1 1 0,16-1 0,-22 3 0,1-1 0,-1 1 0,0 0 0,1 0 0,-1 0 0,0 0 0,0 0 0,0 1 0,0-1 0,0 1 0,0 0 0,0 0 0,0 0 0,-1 1 0,1-1 0,-1 0 0,1 1 0,-1 0 0,0-1 0,0 1 0,-1 0 0,1 0 0,0 0 0,-1 0 0,0 1 0,2 5 0,3 19 0,-5-23 0,-1 0 0,1-1 0,0 1 0,1 0 0,-1-1 0,1 1 0,0-1 0,3 6 0,-5-10 0,1 1 0,-1-1 0,1 0 0,-1 0 0,1 0 0,-1 1 0,1-1 0,-1 0 0,1 0 0,-1 0 0,1 0 0,-1 0 0,1 0 0,0 0 0,-1 0 0,1 0 0,-1 0 0,1-1 0,-1 1 0,1 0 0,-1 0 0,1 0 0,-1-1 0,1 1 0,-1 0 0,1-1 0,-1 1 0,0 0 0,1-1 0,-1 1 0,1 0 0,-1-1 0,0 1 0,1-1 0,-1 1 0,0-1 0,0 1 0,1-1 0,-1 1 0,0-1 0,0 1 0,0-1 0,0 1 0,1-1 0,-1 1 0,0-2 0,10-27 0,-9 29 0,4-22 0,0 0 0,-1 0 0,-2-1 0,0 1 0,-1 0 0,-1-1 0,-6-38 0,4 60 0,0 9 0,2-6 0,-1 0 0,1 0 0,0-1 0,0 1 0,1 0 0,-1 0 0,0 0 0,0 0 0,1-1 0,-1 1 0,1 0 0,1 2 0,0-2 0,0 0 0,0 0 0,0 0 0,0-1 0,0 1 0,1-1 0,-1 1 0,1-1 0,-1 0 0,1 0 0,-1 0 0,1 0 0,0 0 0,-1 0 0,1-1 0,0 1 0,-1-1 0,1 0 0,0 0 0,0 0 0,0 0 0,-1-1 0,6 0 0,0-1 0,0 1 0,0-2 0,0 1 0,0-1 0,-1 0 0,0 0 0,8-5 0,6-7 0,-1-1 0,-1-1 0,0-1 0,-1-1 0,15-21 0,-33 40 0,0 0 0,0 0 0,0 0 0,0-1 0,0 1 0,1 0 0,-1 0 0,0 0 0,0 0 0,0-1 0,0 1 0,0 0 0,0 0 0,0 0 0,1 0 0,-1 0 0,0-1 0,0 1 0,0 0 0,0 0 0,1 0 0,-1 0 0,0 0 0,0 0 0,0 0 0,0 0 0,1 0 0,-1 0 0,0 0 0,0 0 0,0 0 0,1 0 0,-1 0 0,0 0 0,0 0 0,0 0 0,1 0 0,-1 0 0,0 0 0,0 0 0,0 0 0,0 0 0,1 0 0,-1 0 0,0 0 0,0 0 0,0 0 0,0 1 0,1-1 0,-1 0 0,0 0 0,0 0 0,0 0 0,0 0 0,0 1 0,1-1 0,1 18 0,-6 24 0,-11 38 0,7-49 0,3 0 0,-4 59 0,9-90 0,0-1 0,0 1 0,0 0 0,0 0 0,0 0 0,0-1 0,1 1 0,-1 0 0,0 0 0,0 0 0,0 0 0,1-1 0,-1 1 0,0 0 0,0 0 0,0 0 0,1 0 0,-1 0 0,0 0 0,0 0 0,0 0 0,1 0 0,-1 0 0,0 0 0,0 0 0,1 0 0,-1 0 0,0 0 0,0 0 0,1 0 0,-1 0 0,0 0 0,0 0 0,1 0 0,-1 0 0,0 0 0,0 0 0,0 0 0,1 0 0,-1 1 0,0-1 0,0 0 0,0 0 0,1 0 0,-1 0 0,0 1 0,0-1 0,0 0 0,0 0 0,0 0 0,0 1 0,1-1 0,-1 0 0,0 0 0,0 0 0,0 1 0,0-1 0,0 0 0,0 0 0,0 1 0,0-1 0,0 0 0,0 0 0,0 1 0,0-1 0,0 0 0,0 1 0,12-17 0,-8 7-1008,-1-1-1,0 0 1,0 1 0,-1-1 0,-1 0-1,1-1 1,-1-18 0,-1-23-6301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453"/>
    </inkml:context>
    <inkml:brush xml:id="br0">
      <inkml:brushProperty name="width" value="0.025" units="cm"/>
      <inkml:brushProperty name="height" value="0.025" units="cm"/>
    </inkml:brush>
  </inkml:definitions>
  <inkml:trace contextRef="#ctx0" brushRef="#br0">0 0 12300,'0'0'19922,"56"49"-35232,-35-30 6085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1.877"/>
    </inkml:context>
    <inkml:brush xml:id="br0">
      <inkml:brushProperty name="width" value="0.025" units="cm"/>
      <inkml:brushProperty name="height" value="0.025" units="cm"/>
    </inkml:brush>
  </inkml:definitions>
  <inkml:trace contextRef="#ctx0" brushRef="#br0">81 87 6598,'0'0'2509,"1"-8"2365,5-47-137,-2 31 3931,-7 79-7542,-15 80 0,2-21-837,-24 849 1110,26-739-2440,20-261-2892,15-47-1,-13 54 569,12-40-6976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826"/>
    </inkml:context>
    <inkml:brush xml:id="br0">
      <inkml:brushProperty name="width" value="0.025" units="cm"/>
      <inkml:brushProperty name="height" value="0.025" units="cm"/>
    </inkml:brush>
  </inkml:definitions>
  <inkml:trace contextRef="#ctx0" brushRef="#br0">114 1 11819,'0'0'14344,"-10"7"-13121,2-1-1153,-5 4 677,0 0-1,-21 22 1,30-28-602,1 0-1,-1 1 1,1-1-1,0 1 1,1-1 0,-1 1-1,1 0 1,0 0-1,0 0 1,0 0 0,1 0-1,-1 1 1,1-1-1,0 9 1,2-12-140,0 0 1,0 0-1,0 0 0,0 0 1,1 0-1,-1 0 1,0-1-1,1 1 1,0-1-1,-1 1 0,1-1 1,0 1-1,0-1 1,0 0-1,0 0 0,0 0 1,4 2-1,-5-3 5,0 1 0,0 0-1,1 0 1,-1-1 0,0 1-1,1 0 1,-1-1 0,0 0 0,1 1-1,-1-1 1,1 0 0,-1 1-1,0-1 1,1 0 0,-1 0 0,1 0-1,-1-1 1,1 1 0,-1 0-1,1 0 1,-1-1 0,0 1 0,1-1-1,-1 1 1,0-1 0,1 0-1,-1 1 1,2-2 0,3-12 67,0 0 0,-1 0 0,-1-1 0,0 0-1,3-24 1,0 4-15,-14 125-62,2-21 0,5-69 0,0 0 0,0 1 0,0-1 0,1 1 0,-1-1 0,0 0 0,1 1 0,-1-1 0,0 0 0,1 1 0,-1-1 0,0 0 0,1 0 0,-1 1 0,0-1 0,1 0 0,-1 0 0,1 1 0,-1-1 0,1 0 0,-1 0 0,0 0 0,1 0 0,-1 0 0,1 0 0,-1 0 0,1 0 0,-1 0 0,1 0 0,-1 0 0,1 0 0,-1 0 0,0 0 0,1 0 0,-1-1 0,1 1 0,-1 0 0,1 0 0,-1 0 0,0-1 0,1 1 0,-1 0 0,0 0 0,1-1 0,-1 1 0,1-1 0,21-11 0,-1-8 0,34-27 0,-52 44 0,1 1 0,0-1 0,0 1 0,0 0 0,0 0 0,0 1 0,0-1 0,1 1 0,-1-1 0,0 2 0,1-1 0,6 0 0,-10 1 0,0 1 0,0-1 0,0 1 0,0 0 0,0 0 0,0-1 0,-1 1 0,1 0 0,0 0 0,0 0 0,-1 0 0,1 0 0,-1 0 0,1 0 0,-1 0 0,1 0 0,-1 0 0,0 1 0,1-1 0,-1 0 0,0 0 0,0 0 0,0 0 0,0 0 0,0 1 0,0-1 0,0 2 0,0 45 0,-1-36 0,1-12-24,0 1 1,0-1-1,0 0 0,-1 1 0,1-1 1,0 0-1,0 1 0,0-1 1,0 0-1,0 1 0,0-1 1,0 0-1,0 1 0,0-1 0,0 0 1,1 1-1,-1-1 0,0 0 1,0 1-1,0-1 0,0 0 0,0 1 1,1-1-1,-1 0 0,0 0 1,0 1-1,0-1 0,1 0 1,-1 0-1,0 1 0,0-1 0,1 0 1,-1 0-1,0 0 0,1 1 1,-1-1-1,0 0 0,1 0 0,-1 0 1,0 0-1,1 0 0,-1 0 1,0 0-1,1 0 0,-1 0 1,0 0-1,1 0 0,0 0 0,19-15-2849,24-38-4339,-39 47 6079,20-28-5780,0-4-1532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7.354"/>
    </inkml:context>
    <inkml:brush xml:id="br0">
      <inkml:brushProperty name="width" value="0.025" units="cm"/>
      <inkml:brushProperty name="height" value="0.025" units="cm"/>
    </inkml:brush>
  </inkml:definitions>
  <inkml:trace contextRef="#ctx0" brushRef="#br0">93 1 17553,'0'0'11926,"-6"10"-10805,-9 17-786,1 0 0,2 2 0,-11 34 0,17-45-232,1 1 0,1 0 1,1-1-1,1 1 1,0 0-1,1 0 1,3 23-1,-3-41-103,1 0 0,0 1 0,0-1 0,0 1 0,1-1 0,-1 0 0,0 1 0,0-1 0,1 0 0,-1 1 0,1-1 0,-1 0 0,1 0 0,-1 1 0,1-1 0,0 0 0,0 0 0,0 0 0,-1 0 0,1 0 0,0 0 0,0 0 0,0 0 0,1 0 0,-1 0 0,0-1 0,0 1 0,0 0 0,1-1 0,-1 1 0,0-1 0,1 1 0,-1-1 0,0 0 0,1 1 0,1-1 0,-1-1 0,1 1 0,-1-1 0,0 0 0,0 0 0,-1 0 0,1 0 0,0 0 0,0 0 0,0 0 0,-1 0 0,1-1 0,0 1 0,-1-1 0,0 0 0,1 1 0,-1-1 0,0 0 0,0 0 0,0 1 0,0-1 0,0 0 0,1-4 0,1-4 0,0 0 0,-1 1 0,0-1 0,-1 0 0,0 0 0,-1 0 0,-1-14 0,1 23 0,0 0 0,0 0 0,0 1 0,0-1 0,0 0 0,0 0 0,0 1 0,-1-1 0,1 0 0,0 0 0,-1 1 0,1-1 0,0 0 0,-1 1 0,1-1 0,-1 1 0,1-1 0,-1 0 0,1 1 0,-1-1 0,1 1 0,-1-1 0,0 1 0,1 0 0,-1-1 0,0 1 0,0 0 0,1-1 0,-1 1 0,0 0 0,1 0 0,-1-1 0,0 1 0,0 0 0,0 0 0,1 0 0,-1 0 0,0 0 0,0 0 0,1 0 0,-1 1 0,0-1 0,0 0 0,1 0 0,-1 1 0,0-1 0,0 0 0,1 1 0,-1-1 0,0 1 0,-2 0 0,0 0 0,1 1 0,-1-1 0,1 1 0,-1 0 0,1 0 0,0 0 0,0 0 0,0 0 0,0 0 0,0 0 0,-2 5 0,3-7 0,0 1 0,1 0 0,-1 0 0,0 1 0,1-1 0,-1 0 0,1 0 0,0 0 0,-1 0 0,1 0 0,0 0 0,0 1 0,0-1 0,0 0 0,0 0 0,0 0 0,0 0 0,0 1 0,0-1 0,1 0 0,-1 0 0,0 0 0,1 0 0,-1 0 0,1 1 0,-1-1 0,2 1 0,-1-1 0,1 0 0,-1-1 0,1 1 0,0 0 0,-1-1 0,1 1 0,-1-1 0,1 0 0,0 0 0,-1 1 0,1-1 0,0 0 0,0 0 0,-1-1 0,1 1 0,2-1 0,7-1 0,0-1 0,0 0 0,-1-1 0,16-7 0,12-12-230,-27 16-12,0 0 0,1 0 0,0 1 0,1 1 0,23-8 0,-42 34-2363,0-14 2178,2-21-2429,13 13-7220,-2 1 849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8.634"/>
    </inkml:context>
    <inkml:brush xml:id="br0">
      <inkml:brushProperty name="width" value="0.025" units="cm"/>
      <inkml:brushProperty name="height" value="0.025" units="cm"/>
    </inkml:brush>
  </inkml:definitions>
  <inkml:trace contextRef="#ctx0" brushRef="#br0">5 0 16271,'-2'33'11672,"0"7"-9538,2-21-2400,0 1 1,4 36 0,-4-56 207,0 0 0,0 0 1,0 0-1,0 1 0,0-1 0,0 0 0,0 0 0,0 0 1,0 0-1,0 1 0,0-1 0,0 0 0,0 0 1,0 0-1,0 0 0,1 1 0,-1-1 0,0 0 0,0 0 1,0 0-1,0 0 0,0 0 0,0 1 0,0-1 0,1 0 1,-1 0-1,0 0 0,0 0 0,0 0 0,0 0 0,0 0 1,1 0-1,-1 0 0,0 1 0,0-1 0,0 0 1,0 0-1,1 0 0,-1 0 0,0 0 0,0 0 0,0 0 1,0 0-1,1 0 0,-1 0 0,0 0 0,0 0 0,0 0 1,1-1-1,-1 1 0,9-9-2098,4-15-789,-4-11-1486,0-9-2376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8.960"/>
    </inkml:context>
    <inkml:brush xml:id="br0">
      <inkml:brushProperty name="width" value="0.025" units="cm"/>
      <inkml:brushProperty name="height" value="0.025" units="cm"/>
    </inkml:brush>
  </inkml:definitions>
  <inkml:trace contextRef="#ctx0" brushRef="#br0">53 0 16367,'0'0'12588,"-52"45"-12363,52-36-225,5-5-929,12-3-1570,2-1-672,4 0-1793,-4-6-4806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9.318"/>
    </inkml:context>
    <inkml:brush xml:id="br0">
      <inkml:brushProperty name="width" value="0.025" units="cm"/>
      <inkml:brushProperty name="height" value="0.025" units="cm"/>
    </inkml:brush>
  </inkml:definitions>
  <inkml:trace contextRef="#ctx0" brushRef="#br0">64 0 13100,'0'0'2835,"-4"10"-240,-11 20-703,7-16-515,1 0 0,0 0 0,1 1 0,1 0-1,-6 26 1,11-40-1374,0-1-1,0 0 1,0 0-1,0 1 1,0-1 0,0 0-1,0 1 1,0-1-1,0 0 1,1 1-1,-1-1 1,0 0-1,0 0 1,0 1 0,0-1-1,1 0 1,-1 0-1,0 1 1,0-1-1,1 0 1,-1 0 0,0 0-1,0 1 1,1-1-1,-1 0 1,0 0-1,1 0 1,-1 0-1,0 0 1,1 0 0,-1 0-1,0 0 1,0 1-1,1-1 1,-1 0-1,0 0 1,1-1 0,20-1 255,17-10 486,-35 11-687,12-6 71,0 1-1,1 0 1,26-5 0,-40 10-129,1 0 0,0 1 1,-1-1-1,1 1 0,0 0 0,-1 0 1,1 0-1,0 0 0,0 0 0,-1 0 1,1 1-1,0 0 0,-1-1 0,1 1 1,-1 0-1,1 0 0,-1 0 0,1 0 1,-1 1-1,0-1 0,1 1 0,-1-1 0,0 1 1,0 0-1,0 0 0,0 0 0,-1 0 1,1 0-1,-1 0 0,3 4 0,17 64 525,-20-69-500,-1 0 1,1-1 0,-1 1 0,1-1 0,0 1 0,-1-1-1,1 1 1,0-1 0,0 0 0,-1 1 0,1-1 0,0 0 0,0 1-1,-1-1 1,1 0 0,0 0 0,0 0 0,0 0 0,-1 0 0,1 0-1,0 0 1,0 0 0,0 0 0,-1 0 0,1 0 0,0-1 0,0 1-1,0 0 1,-1 0 0,1-1 0,0 1 0,1-2 0,27-15 993,-24 13-940,1 1-977,0 0 1,0 1-1,0-1 1,0 1-1,1 0 1,-1 1-1,0-1 1,14 0-1,32-9-7024,-33 2 903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9.661"/>
    </inkml:context>
    <inkml:brush xml:id="br0">
      <inkml:brushProperty name="width" value="0.025" units="cm"/>
      <inkml:brushProperty name="height" value="0.025" units="cm"/>
    </inkml:brush>
  </inkml:definitions>
  <inkml:trace contextRef="#ctx0" brushRef="#br0">79 1 7591,'0'0'16063,"-9"5"-15070,6-4-958,-1 1 81,0 0 1,0 0 0,0 0 0,0 0 0,0 1 0,1-1 0,-1 1 0,1 0 0,0 0 0,0 1 0,0-1-1,0 0 1,0 1 0,1 0 0,-1 0 0,1 0 0,0 0 0,0 0 0,1 0 0,-1 0 0,1 1 0,0-1-1,-1 8 1,3-11-130,-1 0-1,1 1 0,0-1 0,-1 0 0,1 0 0,0 0 1,0 0-1,0 1 0,0-1 0,0-1 0,0 1 1,0 0-1,0 0 0,0 0 0,1 0 0,-1-1 1,0 1-1,0-1 0,1 1 0,-1-1 0,0 1 0,1-1 1,-1 0-1,0 1 0,1-1 0,-1 0 0,1 0 1,2-1-1,50 3-958,-46-2 721,19-1-264,-19 0 524,-1 0 0,1 1 0,-1 0 0,1 0-1,0 1 1,-1 0 0,1 0 0,-1 1 0,13 4-1,-19-5 65,0-1-1,0 1 0,-1 0 0,1-1 0,0 1 0,0 0 1,0 0-1,-1 0 0,1 0 0,-1 0 0,1 0 1,0 0-1,-1 0 0,0 0 0,1 0 0,-1 0 0,1 0 1,-1 0-1,0 0 0,0 0 0,0 0 0,0 0 1,0 0-1,0 0 0,0 0 0,0 1 0,0-1 0,0 0 1,-1 0-1,1 0 0,0 0 0,-1 0 0,1 0 1,-1 0-1,1 0 0,-1 0 0,1 0 0,-1 0 0,0 0 1,0-1-1,1 1 0,-1 0 0,0 0 0,0-1 0,-1 2 1,-4 4 392,0-1 1,0 1-1,0-1 1,-14 9-1,9-8-84,-1-1-1,0 0 1,-19 6-1,-17-4-3781,34-10-1969,2-10-3860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110"/>
    </inkml:context>
    <inkml:brush xml:id="br0">
      <inkml:brushProperty name="width" value="0.025" units="cm"/>
      <inkml:brushProperty name="height" value="0.025" units="cm"/>
    </inkml:brush>
  </inkml:definitions>
  <inkml:trace contextRef="#ctx0" brushRef="#br0">1 68 9897,'3'-9'7522,"16"-50"43,-18 70-2572,3 55-4637,-16 161 271,1-74 454,11-151-1060,-1 0-1,1-1 1,0 1 0,0 0-1,0-1 1,0 1 0,0 0 0,0-1-1,1 1 1,-1 0 0,0-1-1,1 1 1,-1 0 0,1-1-1,0 1 1,-1-1 0,1 1-1,0-1 1,1 2 0,0-3-9,0 0-1,-1 0 1,1 0 0,-1 0-1,1-1 1,-1 1 0,1 0-1,-1-1 1,1 1 0,-1-1-1,0 0 1,1 1 0,-1-1-1,0 0 1,1 0 0,-1 0-1,0 0 1,0 0 0,0 0-1,0 0 1,0-1 0,0 1-1,1-2 1,33-38-3,-1-1 0,-2-2-1,42-78 1,-31 51-12,11-25-56,-60 111-6760,-5 8 1157,-11 7-3450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468"/>
    </inkml:context>
    <inkml:brush xml:id="br0">
      <inkml:brushProperty name="width" value="0.025" units="cm"/>
      <inkml:brushProperty name="height" value="0.025" units="cm"/>
    </inkml:brush>
  </inkml:definitions>
  <inkml:trace contextRef="#ctx0" brushRef="#br0">1 1 1826,'0'0'24279,"63"30"-22133,-37-30-1698,5 0-384,0 0-224,-3 0-1473,2 0-1538,-1 0-1122,-3-7-1248,-5-2-2659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797"/>
    </inkml:context>
    <inkml:brush xml:id="br0">
      <inkml:brushProperty name="width" value="0.025" units="cm"/>
      <inkml:brushProperty name="height" value="0.025" units="cm"/>
    </inkml:brush>
  </inkml:definitions>
  <inkml:trace contextRef="#ctx0" brushRef="#br0">118 0 13741,'0'0'6102,"-11"4"-4437,6-2-1549,-1 0 0,1 1 0,0-1 0,-1 1 0,1 0-1,1 0 1,-1 1 0,0-1 0,1 1 0,0 0 0,-1 1-1,2-1 1,-1 1 0,0-1 0,1 1 0,0 0 0,0 0 0,1 1-1,-4 7 1,2-2 205,0-1-1,1 0 0,1 1 0,-1 0 1,2 0-1,-1 0 0,2 0 1,-1-1-1,3 19 0,-2-28-266,0 1-1,0-1 1,1 0-1,-1 1 1,1-1-1,-1 0 0,1 0 1,-1 0-1,1 1 1,0-1-1,0 0 1,-1 0-1,1 0 1,0 0-1,0 0 1,0 0-1,0 0 0,0 0 1,0-1-1,1 1 1,-1 0-1,0-1 1,3 2-1,-1-1 103,0-1-1,0 1 0,0-1 1,0 0-1,0 0 1,0 0-1,0 0 1,0-1-1,0 1 0,4-2 1,1 0 169,0-1 0,-1 1 1,0-1-1,0-1 0,0 0 0,0 0 1,10-8-1,-10 6-318,-1 0 0,0-1 0,0 0 1,-1 0-1,0-1 0,0 1 0,0-1 1,-1 0-1,0 0 0,-1-1 0,0 1 0,0-1 1,-1 0-1,0 0 0,-1 1 0,0-1 0,0 0 1,0 0-1,-3-16 0,2 24-7,0 0 0,0 0 0,0 0 0,0 0 0,-1 0 0,1 0 0,0 0 0,-1 0 0,1 0 0,-1 1 0,1-1 0,-1 0 0,1 0 0,-1 0 0,1 1 0,-1-1 0,0 0 0,0 1 0,1-1 0,-1 0 0,0 1 0,0-1 0,0 1 0,1-1 0,-1 1 0,0 0 0,0-1 0,0 1 0,0 0 0,0 0 0,0-1 0,0 1 0,0 0 0,0 0 0,0 0 0,0 0 0,0 0 0,0 1 0,0-1 0,0 0 0,0 0 0,0 1 0,0-1 0,0 0 0,1 1 0,-1-1 0,0 1 0,-1 0 0,-4 2 0,1 0 0,0 0 0,0 0 0,0 1 0,0 0 0,-5 5 0,8-7-308,0-1 0,1 0 0,-1 1 0,1-1 0,0 1 0,-1 0 0,1 0 0,0-1 0,0 1 0,0 0 0,0 0 0,0 0 0,1 0-1,-1 0 1,0 0 0,1 0 0,0 0 0,-1 0 0,1 0 0,0 4 0,1-4-134,1-1 1,-1 0-1,0 0 0,1 1 0,-1-1 1,1 0-1,0 0 0,-1-1 0,1 1 1,0 0-1,-1 0 0,1-1 0,0 1 1,0-1-1,-1 0 0,1 1 0,0-1 1,0 0-1,0 0 0,0 0 0,-1 0 1,5-1-1,13 1-8489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1.169"/>
    </inkml:context>
    <inkml:brush xml:id="br0">
      <inkml:brushProperty name="width" value="0.025" units="cm"/>
      <inkml:brushProperty name="height" value="0.025" units="cm"/>
    </inkml:brush>
  </inkml:definitions>
  <inkml:trace contextRef="#ctx0" brushRef="#br0">53 148 11403,'0'0'8429,"-8"3"-5445,-28 6-411,27-5 1319,16-2-2953,12-1-629,-10-3-178,-1-1-1,0 0 1,1 0-1,-1-1 1,0 0-1,-1-1 0,1 1 1,-1-1-1,9-8 1,-5 3 21,-1 1 1,0-1 0,0-1 0,-1 0-1,8-12 1,-16 21-154,1 0 0,-1 0 1,0 0-1,0-1 0,-1 1 0,1 0 1,0 0-1,-1 0 0,0-1 0,1 1 1,-1 0-1,0 0 0,0-1 0,0 1 1,-1-3-1,1 5 0,0-1 0,0 1 0,0-1-1,0 1 1,-1-1 0,1 1 0,0-1 0,0 1 0,-1 0-1,1-1 1,0 1 0,-1-1 0,1 1 0,0 0 0,-1-1 0,1 1-1,-1 0 1,1 0 0,0-1 0,-1 1 0,1 0 0,-1 0-1,1-1 1,-1 1 0,0 0 0,-20 6-16,12 1-4,1 0 0,-1 0 0,2 0-1,-1 1 1,1 0 0,0 1 0,1 0 0,-7 11 0,-2 7 102,-21 46 1,35-71-80,-4 9 7,1 0-1,0 1 0,-4 19 0,8-30-9,-1 1 0,1-1-1,0 1 1,-1-1 0,1 0 0,0 1 0,0-1-1,0 1 1,0-1 0,0 1 0,0-1 0,0 1-1,1-1 1,-1 1 0,0-1 0,1 0 0,-1 1-1,1-1 1,0 0 0,-1 1 0,1-1 0,0 0 0,0 0-1,0 0 1,0 1 0,0-1 0,0 0 0,0 0-1,0 0 1,0-1 0,0 1 0,1 0 0,-1 0-1,0-1 1,1 1 0,-1-1 0,0 1 0,1-1-1,-1 1 1,2-1 0,4 1-175,-1-1 0,0 0-1,0-1 1,0 1 0,0-1 0,0 0-1,0-1 1,11-3 0,-7 1-551,-1-1 0,0 0 0,0 0 0,0-1 0,-1 0 0,0-1 0,0 0 1,7-9-1,1-2-1388,-1-1 0,-1-1 0,-1 0 1,0-1-1,12-28 0,0-10-7810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2.546"/>
    </inkml:context>
    <inkml:brush xml:id="br0">
      <inkml:brushProperty name="width" value="0.025" units="cm"/>
      <inkml:brushProperty name="height" value="0.025" units="cm"/>
    </inkml:brush>
  </inkml:definitions>
  <inkml:trace contextRef="#ctx0" brushRef="#br0">126 0 15439,'0'0'10959,"-5"13"-10078,-73 228 2163,67-195-2558,1 1-1,3 0 1,-2 78-1,20 124-22,-7-185-424,0 27-39,-3-1 0,-5 1 0,-18 104 0,48-218-2194,-15 0-1960,-6 7-1355,1-6-6336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1.808"/>
    </inkml:context>
    <inkml:brush xml:id="br0">
      <inkml:brushProperty name="width" value="0.025" units="cm"/>
      <inkml:brushProperty name="height" value="0.025" units="cm"/>
    </inkml:brush>
  </inkml:definitions>
  <inkml:trace contextRef="#ctx0" brushRef="#br0">119 0 16015,'-7'9'3043,"-5"11"-1763,0 1 0,0 0 0,2 0 0,1 1-1,1 0 1,-6 26 0,6-13-618,2 0-1,1 0 1,0 63 0,7-18-417,1-48-298,-2 1 0,-2-1-1,-1 1 1,-1-1-1,-8 32 1,13-73-677,-1 0 0,0-1 1,-1 1-1,0 0 0,-2-14 0,1-24-806,3 26 647,1 1 0,1 0 1,9-27-1,-4 23 1074,0 1 0,16-29-1,3 8 939,1 0 0,40-46 0,-55 73-1107,-1-1 0,16-28 0,-25 38 329,0 0 0,0 0-1,-1-1 1,0 1 0,-1-1-1,0 1 1,0-1-1,1-16 1,-36 67 280,5 14 38,1 2 1,-22 76 0,39-102-338,2 1 1,1 0-1,2 0 1,1 1-1,1 67 1,8-84-327,6-18 0,-9-1 0,0 1 0,0-1 0,0 0 0,0 0 0,-1 0 0,1 0 0,0 0 0,-1 0 0,3-5 0,29-71-278,-13 27-221,46-81 0,-19 146 1102,-45-14-592,1-1-1,0 1 0,0-1 1,0 1-1,0-1 0,-1 0 1,1 0-1,0 0 0,-1 0 1,1-1-1,-1 1 0,1-1 1,-1 1-1,0-1 0,0 0 1,0 0-1,0 0 0,2-2 1,-1 1 2,-1 0 0,1 1 0,0-1 0,0 1 1,0 0-1,0 0 0,0 0 0,7-2 0,-9 6-33,0 1 1,0 0-1,0 0 0,-1-1 0,1 1 0,-1 0 0,1 0 0,-1 0 1,0 0-1,0 0 0,0 0 0,-1 4 0,1-3 17,-7 110 615,5-95-4243,0-7-4043,8-32-2859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182"/>
    </inkml:context>
    <inkml:brush xml:id="br0">
      <inkml:brushProperty name="width" value="0.025" units="cm"/>
      <inkml:brushProperty name="height" value="0.025" units="cm"/>
    </inkml:brush>
  </inkml:definitions>
  <inkml:trace contextRef="#ctx0" brushRef="#br0">0 4 20595,'0'0'4848,"10"-1"-4790,-7 1 54,25-2-616,0 1-1,0 2 1,0 0-1,0 2 1,45 10 0,-71-12 628,0 0 1,0 0 0,0 0 0,0 1-1,0-1 1,-1 1 0,1-1 0,0 1-1,-1 0 1,1 0 0,-1-1-1,0 1 1,1 0 0,-1 0 0,0 0-1,0 0 1,0 1 0,-1-1 0,1 0-1,0 0 1,-1 1 0,1-1 0,-1 0-1,0 0 1,0 1 0,0-1-1,0 0 1,0 1 0,-1-1 0,1 0-1,-1 1 1,1-1 0,-1 0 0,-1 3-1,-3 10 874,0-1-1,0 0 0,-15 24 0,-5 2-214,18-31-667,0 1 0,0 0 0,1 1 0,1-1-1,0 1 1,0 0 0,1 0 0,-5 23 0,10-33-116,0 0 0,-1 0 0,1 0 0,0 0 0,0 0 0,0 0 0,1 0 0,-1 0 0,0 0 0,0-1 0,0 1 0,1 0 0,-1-1 0,0 1 0,0-1 0,1 1 0,-1-1 0,1 0 0,-1 0 0,0 1 0,1-1 0,-1 0 0,1 0 0,-1 0 0,0-1 0,1 1 0,1-1 0,47-1 0,-50 2 0,24-2-2087,0-2-1,0 0 1,44-15 0,-53 13-5259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510"/>
    </inkml:context>
    <inkml:brush xml:id="br0">
      <inkml:brushProperty name="width" value="0.025" units="cm"/>
      <inkml:brushProperty name="height" value="0.025" units="cm"/>
    </inkml:brush>
  </inkml:definitions>
  <inkml:trace contextRef="#ctx0" brushRef="#br0">1 75 9097,'0'0'22036,"65"-28"-22004,-35 24 1,3-1-418,2-2-1216,-2 1-2435,2-6-1826,-3-1-3427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850"/>
    </inkml:context>
    <inkml:brush xml:id="br0">
      <inkml:brushProperty name="width" value="0.025" units="cm"/>
      <inkml:brushProperty name="height" value="0.025" units="cm"/>
    </inkml:brush>
  </inkml:definitions>
  <inkml:trace contextRef="#ctx0" brushRef="#br0">113 1 13229,'0'0'12011,"-49"79"-9833,30-46-384,1 3-609,3-4-160,6-4-513,6-7-256,3-7-191,0-5-130,13-8-799,1-1-738,4-1-1249,-2-17-1985,0-6-3396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3.504"/>
    </inkml:context>
    <inkml:brush xml:id="br0">
      <inkml:brushProperty name="width" value="0.025" units="cm"/>
      <inkml:brushProperty name="height" value="0.025" units="cm"/>
    </inkml:brush>
  </inkml:definitions>
  <inkml:trace contextRef="#ctx0" brushRef="#br0">0 257 8392,'0'0'18925,"11"8"-18023,-6-4-817,-1 0 13,0-1 0,1 0 1,-1 0-1,1 0 0,-1 0 0,1-1 1,0 0-1,0 0 0,0 0 0,0 0 0,1-1 1,-1 0-1,0 0 0,0 0 0,1-1 1,-1 0-1,1 0 0,-1 0 0,10-2 1,-2-2 184,-1 0 1,0-1-1,-1 0 1,12-7-1,-20 11-234,0-1 0,0 0 0,-1 1 1,1-1-1,-1 0 0,1 0 0,-1 0 0,0-1 0,1 1 0,-1-1 0,-1 1 1,1-1-1,0 1 0,0-1 0,-1 0 0,0 0 0,1 0 0,-1 0 1,0 0-1,-1 0 0,2-4 0,-3 7-49,1-1 0,-1 0 0,1 1 0,-1-1 0,1 0 0,-1 1 0,1-1 0,-1 1 0,1-1 0,-1 1 0,0-1 0,1 1 0,-1 0 0,0-1 0,0 1 0,1 0 0,-1-1 0,0 1 0,0 0 0,1 0 0,-1 0 0,0-1 0,0 1 0,1 0 0,-1 0 0,0 0 0,0 1 0,0-1 0,1 0 0,-1 0 0,0 0 0,0 0 0,1 1 0,-1-1 0,-1 1 0,-32 10 0,24-4 0,0-1 0,1 1 0,0 1 0,1-1 0,0 2 0,0-1 0,0 1 0,1 0 0,0 1 0,1-1 0,0 1 0,1 1 0,-6 14 0,11-25 0,0 1 0,0-1 0,0 1 0,-1-1 0,1 1 0,0-1 0,0 1 0,0-1 0,0 1 0,0-1 0,0 1 0,1-1 0,-1 1 0,0-1 0,0 0 0,0 1 0,0-1 0,1 1 0,-1-1 0,0 1 0,0-1 0,1 0 0,-1 1 0,0-1 0,0 0 0,1 1 0,-1-1 0,0 0 0,1 1 0,-1-1 0,1 0 0,-1 0 0,0 1 0,1-1 0,-1 0 0,1 0 0,23 0 0,24-15 0,14-16 0,-40 18 0,0 1 0,2 1 0,-1 2 0,1 0 0,1 1 0,-1 1 0,36-4 0,-59 11 0,0 0 0,0 0 0,0 0 0,1 0 0,-1 0 0,0 0 0,0 0 0,0 0 0,0 1 0,0-1 0,1 0 0,-1 1 0,0-1 0,0 1 0,0 0 0,0-1 0,0 1 0,0 0 0,0-1 0,-1 1 0,1 0 0,0 0 0,0 0 0,0 0 0,-1 0 0,2 1 0,-1 1 0,0 0 0,0-1 0,-1 1 0,1 0 0,0 0 0,-1 0 0,0 1 0,0-1 0,0 0 0,0 3 0,-2 11 0,-1-1 0,-10 32 0,11-43 0,-5 24 0,8-28 0,-1-1 0,0 0 0,0 1 0,0-1 0,0 0 0,0 1 0,0-1 0,1 0 0,-1 1 0,0-1 0,0 0 0,1 1 0,-1-1 0,0 0 0,0 0 0,1 1 0,-1-1 0,0 0 0,1 0 0,-1 1 0,0-1 0,1 0 0,-1 0 0,0 0 0,1 0 0,-1 0 0,1 0 0,-1 1 0,0-1 0,1 0 0,-1 0 0,0 0 0,1 0 0,-1 0 0,1 0 0,-1-1 0,0 1 0,1 0 0,-1 0 0,0 0 0,1 0 0,-1 0 0,0 0 0,1-1 0,0 1 0,16-7 0,205-140-563,-132 85 432,-71 48 173,-1-1-1,0-1 1,-1 0-1,0-1 1,-2-1-1,0 0 1,-1-1-1,22-41 1,-35 59-42,-15 19 277,11-13-234,-8 11-43,0 0 0,2 1 0,0 0 0,1 0 0,0 1 0,2 0 0,0 0 0,1 0 0,1 1 0,0 0 0,2 0 0,0 0 0,1 0 0,3 34 0,10-14 0,-11-38 0,-1 0 0,0 0 0,0 0 0,0 0 0,0 0 0,1 0 0,-1 0 0,1 0 0,-1 0 0,0 0 0,1-1 0,0 1 0,-1 0 0,1 0 0,-1 0 0,1-1 0,0 1 0,0 0 0,-1-1 0,1 1 0,0-1 0,0 1 0,0-1 0,0 1 0,-1-1 0,1 1 0,0-1 0,0 0 0,0 0 0,0 1 0,0-1 0,0 0 0,0 0 0,0 0 0,1 0 0,-1-4 0,0 1 0,-1 0 0,1-1 0,-1 1 0,0-1 0,0 1 0,0 0 0,-1-1 0,0-4 0,1 6 0,-3-9-134,1 0 0,-1 1 0,-1-1-1,0 1 1,-1 0 0,0 0 0,0 0 0,-1 0 0,-10-12-1,-72-79-1280,76 89 1439,11 11 26,0 1 1,1-1 0,-1 1-1,0-1 1,1 1 0,-1-1-1,0 1 1,1-1 0,-1 0-1,1 1 1,-1-1-1,1 0 1,-1 0 0,1 1-1,-1-1 1,1 0 0,0 0-1,0 0 1,-1 1 0,1-1-1,0 0 1,0 0-1,0 0 1,0 0 0,0 0-1,0-1 1,23-1 1285,-17 3-1306,200 8-2069,-196-9-3444,-8-5-3843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3.863"/>
    </inkml:context>
    <inkml:brush xml:id="br0">
      <inkml:brushProperty name="width" value="0.025" units="cm"/>
      <inkml:brushProperty name="height" value="0.025" units="cm"/>
    </inkml:brush>
  </inkml:definitions>
  <inkml:trace contextRef="#ctx0" brushRef="#br0">0 0 26265,'0'0'6502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28.209"/>
    </inkml:context>
    <inkml:brush xml:id="br0">
      <inkml:brushProperty name="width" value="0.025" units="cm"/>
      <inkml:brushProperty name="height" value="0.025" units="cm"/>
    </inkml:brush>
  </inkml:definitions>
  <inkml:trace contextRef="#ctx0" brushRef="#br0">1 58 7271,'9'-7'1954,"1"1"1,1 0-1,-1 1 0,19-7 1,-14 7-1015,0 1 0,1 0 0,22-2 0,-28 4-824,0 1 0,0 1-1,0 0 1,0 0 0,0 1-1,0 1 1,0-1 0,0 1 0,0 1-1,0 0 1,-1 1 0,0-1-1,1 2 1,8 5 0,-15-9-101,-1 1 1,1 0-1,-1 0 1,0 0 0,0 0-1,0 0 1,0 0 0,0 0-1,-1 0 1,1 1-1,-1-1 1,1 1 0,-1 0-1,0-1 1,0 1-1,0 0 1,0-1 0,0 1-1,-1 0 1,1 0-1,-1 0 1,0 0 0,0 0-1,0 0 1,0-1-1,-1 1 1,1 0 0,-1 0-1,1 0 1,-1 0-1,0-1 1,0 1 0,0 0-1,-1-1 1,1 1 0,-1-1-1,1 1 1,-3 1-1,-6 10 353,-2 0 1,1-1-1,-2-1 0,-24 21 0,37-33-356,-28 22 509,-3 3 197,1 1-1,-44 50 1,67-68-670,0 0 0,1 0 0,1 1 0,-1 0 0,1 0 0,1 1 0,0-1 0,0 1 0,1 0 1,0 0-1,0 0 0,1 0 0,1 1 0,0-1 0,0 14 0,1-22-45,0 0 0,1 0 1,-1 0-1,1 0 0,-1 0 0,1-1 1,-1 1-1,1 0 0,0 0 0,0-1 1,0 1-1,0-1 0,0 1 0,0-1 1,0 1-1,1-1 0,-1 0 0,0 1 1,1-1-1,-1 0 0,1 0 0,2 1 1,0 0 38,1 0 0,0 0 0,0 0 0,0-1 0,0 0 0,0 0 0,0 0 0,7-1 0,0 0 224,0 0-1,0-1 1,0 0-1,0-1 1,0-1-1,20-6 0,-21 4-94,0 0 0,0-1-1,-1-1 1,1 1 0,-1-1-1,10-10 1,-17 14-132,0 0 0,0 0 0,0 0 0,0-1 0,0 1 0,-1-1 0,0 0 0,0 0 0,0 0-1,0 0 1,0 0 0,-1 0 0,0 0 0,1-1 0,-2 1 0,1 0 0,0-1 0,-1 1 0,0-1 0,0-4 0,-1 6-39,0 1 0,-1-1 0,1 1 0,0 0 0,-1-1 0,1 1 0,-1 0 0,0 0 0,0 0 0,0 0 0,0 0 0,0 0 0,0 1 0,0-1 0,0 1 0,-1-1 0,1 1 0,-1 0 0,1 0 0,-1 0 0,1 0 0,-1 0 0,0 1 0,1-1 0,-1 1 0,0 0 0,-3 0 0,-4-1 0,0 0 0,0 0 0,0 1 0,0 1 0,-1 0 0,-11 3 0,20-4-5,0 1-1,0 0 1,0-1 0,0 1-1,0 0 1,0 0 0,1 0-1,-1 0 1,0 1 0,1-1-1,-1 0 1,1 1 0,-1-1-1,1 1 1,0-1 0,-1 1-1,1 0 1,0-1 0,0 1-1,-1 4 1,2-6-118,1 1 0,-1-1-1,0 1 1,1-1 0,-1 1 0,0-1 0,1 1 0,-1-1 0,1 0 0,-1 1-1,1-1 1,-1 1 0,1-1 0,-1 0 0,1 0 0,0 1 0,-1-1 0,1 0-1,-1 0 1,1 0 0,-1 0 0,1 0 0,0 1 0,-1-1 0,1 0-1,0 0 1,-1 0 0,1-1 0,-1 1 0,1 0 0,0 0 0,-1 0 0,1 0-1,0-1 1,3 1-1108,30 0-6248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0.527"/>
    </inkml:context>
    <inkml:brush xml:id="br0">
      <inkml:brushProperty name="width" value="0.025" units="cm"/>
      <inkml:brushProperty name="height" value="0.025" units="cm"/>
    </inkml:brush>
  </inkml:definitions>
  <inkml:trace contextRef="#ctx0" brushRef="#br0">0 170 18257,'1'3'7550,"-1"-3"-7341,28-3 2406,44-13-833,1-5-934,283-72 703,-288 79-1600,1 3 1,1 4-1,88 0 1,-157 7-10,-1 0 0,1 0 1,0-1-1,0 1 0,-1 0 1,1 0-1,0 0 0,0 0 1,0 0-1,-1 0 1,1 0-1,0 1 0,0-1 1,-1 0-1,1 0 0,0 1 1,0-1-1,-1 0 1,1 1-1,0-1 0,-1 1 1,1-1-1,0 0 0,-1 1 1,1 0-1,-1-1 1,1 1-1,-1-1 0,1 1 1,-1 0-1,0-1 0,1 1 1,-1 0-1,0-1 0,1 1 1,-1 0-1,0 0 1,0-1-1,1 1 0,-1 0 1,0 0-1,0 0 0,0 0 1,-1 0-502,0-1 0,0 0 1,0 1-1,0-1 0,0 0 1,0 1-1,1-1 0,-1 0 1,0 0-1,0 0 1,0 0-1,0 0 0,0 0 1,0 0-1,0 0 0,0-1 1,0 1-1,0 0 0,-1-1 1,-14-8-8902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1.648"/>
    </inkml:context>
    <inkml:brush xml:id="br0">
      <inkml:brushProperty name="width" value="0.025" units="cm"/>
      <inkml:brushProperty name="height" value="0.025" units="cm"/>
    </inkml:brush>
  </inkml:definitions>
  <inkml:trace contextRef="#ctx0" brushRef="#br0">98 548 7847,'0'0'4618,"-11"11"-2370,2-2-1812,-44 46 2032,50-50-1845,-1 0 0,1 0 0,0 0 1,1 0-1,-1 0 0,1 0 0,-3 9 1,5-13-563,0-1 1,0 0 0,1 0-1,-1 0 1,0 0 0,0 1-1,0-1 1,0 0 0,0 0-1,0 0 1,1 0 0,-1 0-1,0 0 1,0 1 0,0-1-1,0 0 1,1 0 0,-1 0-1,0 0 1,0 0 0,0 0-1,0 0 1,1 0 0,-1 0-1,0 0 1,0 0-1,0 0 1,1 0 0,-1 0-1,0 0 1,0 0 0,0 0-1,1 0 1,-1 0 0,0 0-1,0 0 1,0 0 0,0 0-1,1 0 1,-1-1 0,0 1-1,0 0 1,0 0 0,0 0-1,0 0 1,1 0 0,-1 0-1,0-1 1,0 1 0,0 0-1,0 0 1,0 0 0,0 0-1,0-1 1,0 1 0,14-10 900,15-18 457,-1-1 0,43-61 1,40-78-785,-73 108-324,-23 37-265,116-200 288,-154 307-169,16-62-165,-4 6 0,1 0 0,2 1 0,0 0 0,2 1 0,-3 55 0,9-84 0,0 1 0,0-1 0,0 0 0,0 1 0,0-1 0,0 0 0,0 0 0,1 1 0,-1-1 0,0 0 0,1 0 0,0 1 0,-1-1 0,1 0 0,-1 0 0,1 0 0,0 0 0,0 0 0,0 0 0,0 0 0,0 0 0,0 0 0,0-1 0,0 1 0,0 0 0,0 0 0,0-1 0,0 1 0,0-1 0,1 1 0,-1-1 0,0 0 0,0 1 0,1-1 0,-1 0 0,0 0 0,1 0 0,-1 0 0,0 0 0,0 0 0,1 0 0,-1 0 0,0-1 0,1 1 0,0-1 0,5 0 0,0-1 0,-1-1 0,1 1 0,-1-1 0,1 0 0,-1 0 0,10-8 0,11-13 0,-1-1 0,-1-1 0,-1-1 0,-2-1 0,-1-1 0,-1 0 0,-1-2 0,-2-1 0,-1 0 0,15-45 0,-27 58 0,-15 39 0,-18 39 0,26-49 2,-1 0 0,2 0-1,-1 0 1,1 1 0,0 13 0,1-22-4,1 0 1,0 0-1,0 0 1,0 0-1,0 0 1,1 0-1,-1 0 0,0 0 1,1 0-1,-1 0 1,1-1-1,0 1 1,0 0-1,0 0 1,0 0-1,0-1 1,0 1-1,0 0 1,1-1-1,-1 1 1,0-1-1,1 0 1,-1 1-1,1-1 1,0 0-1,-1 0 0,1 0 1,0 0-1,0 0 1,0 0-1,-1-1 1,1 1-1,0-1 1,3 1-1,52 1-1836,-50-3 702,0 0 0,1-1 0,-1 0 0,0 0 1,12-6-1,21-15-8137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6.957"/>
    </inkml:context>
    <inkml:brush xml:id="br0">
      <inkml:brushProperty name="width" value="0.025" units="cm"/>
      <inkml:brushProperty name="height" value="0.025" units="cm"/>
    </inkml:brush>
  </inkml:definitions>
  <inkml:trace contextRef="#ctx0" brushRef="#br0">0 64 11307,'0'0'20915,"48"-17"-20754,-4 12-129,7 0-64,7 0-1153,-3-3-1538,-3 3-1921,-11-4-1154,-13 0-4996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271"/>
    </inkml:context>
    <inkml:brush xml:id="br0">
      <inkml:brushProperty name="width" value="0.025" units="cm"/>
      <inkml:brushProperty name="height" value="0.025" units="cm"/>
    </inkml:brush>
  </inkml:definitions>
  <inkml:trace contextRef="#ctx0" brushRef="#br0">13 26 6438,'0'0'17926,"-11"-13"-16516,11 14-1316,0 0 1,-1 1-1,1-1 0,0 0 1,0 0-1,0 0 1,0 1-1,0-1 0,0 0 1,0 0-1,0 0 1,1 1-1,-1-1 0,0 0 1,1 0-1,-1 0 1,1 0-1,-1 0 0,1 1 1,0-1-1,-1 0 1,1 0-1,0-1 0,0 1 1,0 0-1,0 0 1,0 0-1,1 1 0,2-2 121,-1-1-1,0 1 0,0-1 0,0 1 1,0-1-1,0 0 0,0 0 0,0-1 1,6-2-1,-2 1-226,6-3 92,1 1-1,0 0 1,0 1-1,0 1 1,18-3-1,14 4-5205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298"/>
    </inkml:context>
    <inkml:brush xml:id="br0">
      <inkml:brushProperty name="width" value="0.025" units="cm"/>
      <inkml:brushProperty name="height" value="0.025" units="cm"/>
    </inkml:brush>
  </inkml:definitions>
  <inkml:trace contextRef="#ctx0" brushRef="#br0">1 43 16528,'0'0'6854,"10"-1"-5124,83-17 1222,-70 11-2837,0 2-1,0 1 1,1 0 0,0 2 0,32 0 0,-55 3-120,1-1 1,-1 1 0,1 0-1,-1-1 1,1 1 0,-1 0-1,1 0 1,-1 0 0,0 0-1,1 0 1,-1 0 0,0 0-1,0 0 1,0 1 0,0-1-1,0 0 1,0 1 0,0-1-1,0 1 1,-1-1 0,1 1-1,0-1 1,-1 1 0,1-1-1,-1 1 1,0 0 0,0-1-1,1 1 1,-1 0 0,0-1-1,0 1 1,-1 0 0,1-1-1,0 1 1,-1 2 0,0 4 136,0 0 0,0 0 0,-1 0 0,0-1 0,-1 1 0,-4 9 0,-9 10 677,-1-2 0,-1 0 0,-23 25-1,-3 4-1819,6 3-5868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626"/>
    </inkml:context>
    <inkml:brush xml:id="br0">
      <inkml:brushProperty name="width" value="0.025" units="cm"/>
      <inkml:brushProperty name="height" value="0.025" units="cm"/>
    </inkml:brush>
  </inkml:definitions>
  <inkml:trace contextRef="#ctx0" brushRef="#br0">67 0 9897,'0'0'15471,"-18"50"-14126,7-16-576,1 3-513,1 1-192,0-1-32,5-2 128,1-4-63,1-2-33,2-6-160,0-4-1442,0-6-736,0-7-1666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983"/>
    </inkml:context>
    <inkml:brush xml:id="br0">
      <inkml:brushProperty name="width" value="0.025" units="cm"/>
      <inkml:brushProperty name="height" value="0.025" units="cm"/>
    </inkml:brush>
  </inkml:definitions>
  <inkml:trace contextRef="#ctx0" brushRef="#br0">1 95 13741,'0'0'4655,"1"-8"-1415,0 4-3005,-1 1 0,1 0 0,-1 0 0,1 0 0,0 0 0,0 0 0,1 0 0,-1 0-1,1 1 1,-1-1 0,1 0 0,0 1 0,0-1 0,0 1 0,0-1 0,1 1 0,-1 0-1,0 0 1,1 0 0,0 1 0,-1-1 0,1 0 0,0 1 0,0 0 0,0 0 0,0 0-1,0 0 1,5-1 0,12-4 136,0 2 0,1 0-1,0 1 1,-1 1 0,1 1-1,31 2 1,-42-1-364,0 1 0,-1 1 0,1 0 0,-1 0 0,0 1-1,1 0 1,-1 0 0,0 1 0,-1 0 0,1 1 0,-1 0 0,0 0 0,0 1-1,-1 0 1,1 0 0,7 9 0,-12-11 6,0 0-1,-1-1 1,1 1-1,-1 0 1,0 1-1,0-1 1,0 0-1,-1 0 1,1 1-1,-1-1 1,0 1-1,0-1 1,-1 1-1,1 0 1,-1-1-1,0 1 1,-1 0-1,0 7 1,-1-4 37,0-1 0,-1 1 1,0 0-1,0-1 0,-1 1 1,0-1-1,0 0 1,-1 0-1,1-1 0,-8 8 1,5-5 0,-1-1-1,0 0 1,-1-1 0,0 0 0,0 0 0,0 0 0,-1-1 0,0-1 0,0 0 0,0 0 0,-1-1 0,1 0 0,-1-1 0,0 0 0,-19 2 0,29-5-124,0 0 0,-1 0 0,1 0 0,0 0 0,-1 0 0,1-1-1,0 1 1,-1 0 0,1-1 0,0 1 0,-1-1 0,1 1 0,0-1 0,0 0 0,0 1 0,0-1 0,0 0 0,-1 0 0,2 0-1,-1 0 1,0 0 0,0 0 0,0 0 0,0 0 0,0 0 0,1 0 0,-1-1 0,1 1 0,-1 0 0,1 0 0,-1-1 0,1 1-1,0 0 1,-1-1 0,1 1 0,0 0 0,0-1 0,0 1 0,0 0 0,1-3 0,-1 1-228,0 0 1,1 1-1,-1-1 1,1 0-1,0 0 0,0 0 1,0 0-1,0 1 1,1-1-1,-1 1 1,1-1-1,-1 1 0,1-1 1,0 1-1,0 0 1,0 0-1,0 0 1,4-2-1,17-7-6329,2 4-3049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8.434"/>
    </inkml:context>
    <inkml:brush xml:id="br0">
      <inkml:brushProperty name="width" value="0.025" units="cm"/>
      <inkml:brushProperty name="height" value="0.025" units="cm"/>
    </inkml:brush>
  </inkml:definitions>
  <inkml:trace contextRef="#ctx0" brushRef="#br0">38 0 15054,'0'0'16971,"-4"11"-16341,1-7-569,-20 47 17,22-48-80,0 1 1,-1-1-1,1 1 0,1-1 1,-1 1-1,0-1 0,1 1 1,0 0-1,-1-1 0,2 1 0,-1-1 1,0 1-1,1 0 0,-1-1 1,2 4-1,-1-5-71,1-1-1,-1 0 1,0 0 0,1 0-1,-1 0 1,0-1 0,1 1 0,-1 0-1,1-1 1,-1 1 0,1 0-1,0-1 1,-1 0 0,1 1-1,-1-1 1,1 0 0,0 0 0,-1 0-1,1 0 1,0 0 0,-1 0-1,1-1 1,0 1 0,-1-1-1,3 0 1,1 0-382,1-1 0,-1 1-1,0-1 1,-1 0 0,1 0-1,8-5 1,-4-1-932,-1 0 1,0 0-1,0-1 0,-1 0 0,8-14 0,13-26-1075,-28 49 2544,0 1 0,0-1 0,0 0 0,0 0 0,0 0 0,0 0 0,0 0 0,0 0 0,0 0 0,0 0 0,0 0 0,0 0 0,0 0 1,0 0-1,0 0 0,0 0 0,0 0 0,0 0 0,1 1 0,-1-1 0,0 0 0,0 0 0,0 0 0,0 0 0,0 0 0,0 0 0,0 0 0,0 0 0,0 0 1,0 0-1,0 0 0,0 0 0,0 0 0,0 0 0,1 0 0,-1 0 0,0 0 0,0 0 0,0 0 0,0 0 0,0 0 0,0 0 0,0 0 0,0 0 0,0 0 1,0 0-1,0 0 0,0 0 0,0 13 1933,-5 20 778,4-32-2649,0 0 0,1 0 0,-1 0-1,1 1 1,0-1 0,-1 0 0,1 0-1,0 1 1,0-1 0,0 0 0,0 1-1,0-1 1,0 0 0,0 0 0,0 1-1,0-1 1,1 0 0,-1 1-1,0-1 1,1 0 0,-1 0 0,1 0-1,0 1 1,-1-1 0,2 1 0,-1-1-51,1 0 0,-1-1 0,1 1 0,-1-1 0,1 1 0,-1-1 1,1 1-1,0-1 0,-1 0 0,1 0 0,0 0 0,-1 0 0,1 0 0,-1 0 0,1 0 1,0 0-1,1-1 0,12-3 125,-1 0 1,1-1 0,18-9-1,-28 11-62,15-6 114,-7 3-233,0-1 0,1 2 0,-1 0 0,1 1 0,0 0 0,1 1 0,20-2 0,-34 5-38,0 0 1,-1 1-1,1-1 1,0 1-1,-1-1 1,1 1-1,-1-1 1,1 1 0,0 0-1,-1-1 1,0 1-1,1 0 1,-1-1-1,1 1 1,-1 0-1,0 0 1,1-1-1,-1 1 1,0 0-1,0 0 1,0-1 0,0 1-1,0 0 1,0 0-1,0 0 1,0-1-1,0 1 1,0 0-1,0 0 1,0 1-1,-3 31 50,2-29-46,4-4-3,1 1 0,-1-1 0,0 0 0,0 0 0,1 0 0,-1-1 0,0 1 0,0-1 0,0 0 0,1 0 0,2-1 0,17-6 0,-4 0 0,0 2 0,0 0 0,1 1 0,-1 1 0,37-3 0,-55 7 0,0 0 0,0 0 0,0 0 0,0 0 0,0 1 0,0-1 0,0 0 0,0 1 0,0-1 0,-1 0 0,1 1 0,0-1 0,0 1 0,0 0 0,-1-1 0,1 1 0,0 0 0,-1-1 0,1 1 0,0 0 0,-1-1 0,1 1 0,-1 0 0,0 0 0,1 0 0,-1 0 0,1 0 0,-1-1 0,0 1 0,0 0 0,0 0 0,1 0 0,-1 0 0,0 0 0,0 0 0,0 0 0,0 0 0,-1 2 0,-7 49 0,2-23 0,6-29-43,0 0-1,0 1 1,0-1-1,1 0 1,-1 0 0,0 0-1,0 1 1,0-1-1,0 0 1,0 0 0,1 0-1,-1 0 1,0 0-1,0 1 1,0-1 0,0 0-1,1 0 1,-1 0-1,0 0 1,0 0-1,0 0 1,1 0 0,-1 0-1,0 0 1,0 0-1,0 0 1,1 0 0,-1 0-1,0 0 1,0 0-1,0 0 1,1 0 0,-1 0-1,0 0 1,0 0-1,0 0 1,1 0 0,-1 0-1,0 0 1,0 0-1,0 0 1,1-1 0,-1 1-1,0 0 1,0 0-1,0 0 1,0 0 0,1 0-1,-1-1 1,0 1-1,0 0 1,0 0 0,0 0-1,0-1 1,0 1-1,0 0 1,0 0 0,0 0-1,0-1 1,1 1-1,-1 0 1,0 0-1,0 0 1,0-1 0,10-12-5613,-3-9-1930,-1-5-5723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8.778"/>
    </inkml:context>
    <inkml:brush xml:id="br0">
      <inkml:brushProperty name="width" value="0.025" units="cm"/>
      <inkml:brushProperty name="height" value="0.025" units="cm"/>
    </inkml:brush>
  </inkml:definitions>
  <inkml:trace contextRef="#ctx0" brushRef="#br0">1 0 18898,'0'0'10634,"51"10"-15983,-30-1-545,4 2-5220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152"/>
    </inkml:context>
    <inkml:brush xml:id="br0">
      <inkml:brushProperty name="width" value="0.025" units="cm"/>
      <inkml:brushProperty name="height" value="0.025" units="cm"/>
    </inkml:brush>
  </inkml:definitions>
  <inkml:trace contextRef="#ctx0" brushRef="#br0">0 39 9417,'0'0'19159,"5"6"-18785,-4-4-345,0 0-1,1 0 0,-1-1 1,0 1-1,1-1 1,-1 1-1,1-1 1,-1 1-1,1-1 1,0 0-1,0 0 1,-1 0-1,1 0 1,0 0-1,0 0 1,0 0-1,0-1 1,0 1-1,0-1 0,0 1 1,0-1-1,0 0 1,1 0-1,-1 0 1,0 0-1,0 0 1,0-1-1,0 1 1,0 0-1,0-1 1,0 0-1,0 1 1,0-1-1,0 0 1,0 0-1,0 0 1,-1 0-1,1 0 0,0-1 1,-1 1-1,1-1 1,-1 1-1,1-1 1,-1 1-1,0-1 1,1 0-1,-1 1 1,0-1-1,0 0 1,0-2-1,0 3-17,0 0-1,0 1 1,-1-1-1,1 0 1,-1 0 0,1 0-1,-1 1 1,1-1-1,-1 0 1,1 0-1,-1 0 1,0 0 0,1 0-1,-1 0 1,0 0-1,0 0 1,0 0-1,0 0 1,0 0 0,0 0-1,0 0 1,0 0-1,0 0 1,-1 0-1,1 0 1,0 0 0,0 0-1,-1 0 1,1 1-1,-1-1 1,1 0-1,-1 0 1,1 0 0,-1 0-1,0 1 1,1-1-1,-1 0 1,0 1-1,1-1 1,-3-1 0,2 2-19,-1-1 0,0 1 0,1 0 0,-1 0 0,0 0 1,0 0-1,1 0 0,-1 0 0,0 0 0,1 0 0,-1 0 1,0 1-1,1-1 0,-1 1 0,0 0 0,1-1 0,-1 1 1,1 0-1,-1 0 0,1 0 0,-1 0 0,1 0 0,-2 1 1,-1 3-5,0-1 0,0 1 1,0 0-1,1 0 1,-1 0-1,1 1 1,0-1-1,-2 8 0,4-12 25,1 0 0,-1 0 0,1 0 0,0 0 1,-1 0-1,1 0 0,0 0 0,-1 0 0,1 0 0,0 0 0,0 1 0,0-1 0,0 0 0,0 0 0,0 0 0,0 0 0,1 0 0,-1 0 0,0 0 0,1 0 0,-1 0 0,0 0 0,1 0 0,-1 0 0,1 0 0,0 0 0,-1 0 0,1 0 0,0 0 0,0 0 0,-1-1 1,1 1-1,0 0 0,0-1 0,0 1 0,0 0 0,0-1 0,0 1 0,0-1 0,0 0 0,0 1 0,0-1 0,0 0 0,0 1 0,0-1 0,0 0 0,0 0 0,1 0 0,-1 0 0,2 0 0,19-1 224,1-1-1,40-8 1,-39 5-246,-1 2 0,32-2 1,-54 5 15,1 0 0,-1 1 1,0-1-1,0 0 1,0 0-1,0 0 1,1 1-1,-1-1 1,0 1-1,0-1 1,0 1-1,0-1 1,0 1-1,0 0 1,0-1-1,0 1 1,0 0-1,0 0 0,-1 0 1,1 0-1,0 0 1,0 0-1,-1 0 1,1 0-1,-1 0 1,1 0-1,-1 0 1,1 0-1,-1 0 1,0 0-1,1 1 1,-1-1-1,0 0 1,0 0-1,0 2 0,-3 53 474,-1-28-355,5-28-126,-1 1 0,1 0 0,-1-1 0,0 1 0,1-1 0,-1 1 0,1-1 0,-1 0 0,1 1 0,-1-1 0,1 1 0,-1-1 0,1 0 0,0 1 0,-1-1 0,1 0 0,0 0 0,-1 0 0,1 1 0,-1-1 0,1 0 0,0 0 0,-1 0 0,1 0 0,0 0 0,-1 0 0,1 0 0,0 0 0,-1 0 0,1-1 0,0 1 0,-1 0 0,1 0 0,0-1 0,-1 1 0,1 0 0,-1-1 0,2 0 0,25-10 0,0-17-2133,8-19-6165,-1-1-639,-17 30-1836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496"/>
    </inkml:context>
    <inkml:brush xml:id="br0">
      <inkml:brushProperty name="width" value="0.025" units="cm"/>
      <inkml:brushProperty name="height" value="0.025" units="cm"/>
    </inkml:brush>
  </inkml:definitions>
  <inkml:trace contextRef="#ctx0" brushRef="#br0">0 1 1345,'0'0'28096,"1"0"-28099,-1 0 0,0 0 0,0 0 0,1 0 0,-1 0 0,0 0 0,1 0 0,-1 0 0,0 0 0,1 0 0,-1 0 0,0 0 0,0 0-1,1 0 1,-1 0 0,0 0 0,1 1 0,-1-1 0,0 0 0,0 0 0,1 0 0,-1 0 0,0 1 0,0-1 0,0 0 0,1 0 0,-1 1 0,0-1 0,0 0 0,0 0 0,0 1 0,1-1 0,-1 0-1,0 1 1,0 2-119,-1 1-1,1-1 0,0 0 0,0 1 0,0-1 0,1 0 0,-1 1 0,1-1 1,0 0-1,0 0 0,0 1 0,0-1 0,1 0 0,-1 0 0,1 0 0,0 0 1,0-1-1,0 1 0,0 0 0,0-1 0,0 0 0,1 1 0,-1-1 1,1 0-1,0 0 0,0 0 0,5 2 0,10 6-511,1 0 1,1-2-1,28 10 0,-15-6 1228,-33-13-537,1 1 0,-1 0 1,1 0-1,-1 1 0,0-1 0,1 0 0,-1 0 0,1 0 0,-1 0 0,0 0 0,1 0 0,-1 0 0,0 1 0,1-1 1,-1 0-1,0 0 0,1 1 0,-1-1 0,0 0 0,1 0 0,-1 1 0,0-1 0,1 0 0,-1 1 0,0-1 0,0 0 1,0 1-1,1-1 0,-1 1 0,0-1 0,0 0 0,0 1 0,0-1 0,0 1 0,0-1 0,0 0 0,0 1 0,0-1 0,0 1 1,0-1-1,0 0 0,0 1 0,-19 10 2005,-39 2 868,55-12-2700,-9 1 214,-35 6 465,33-7-1421,17-4-1205,57-36-11698,-37 20 6262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867"/>
    </inkml:context>
    <inkml:brush xml:id="br0">
      <inkml:brushProperty name="width" value="0.025" units="cm"/>
      <inkml:brushProperty name="height" value="0.025" units="cm"/>
    </inkml:brush>
  </inkml:definitions>
  <inkml:trace contextRef="#ctx0" brushRef="#br0">1 116 7303,'0'0'22741,"9"58"-22548,-8-41-129,1-3-321,1-3-1056,0-5-1698</inkml:trace>
  <inkml:trace contextRef="#ctx0" brushRef="#br0" timeOffset="1">43 1 18065,'0'0'7207,"11"55"-16047,3-41-65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196"/>
    </inkml:context>
    <inkml:brush xml:id="br0">
      <inkml:brushProperty name="width" value="0.025" units="cm"/>
      <inkml:brushProperty name="height" value="0.025" units="cm"/>
    </inkml:brush>
  </inkml:definitions>
  <inkml:trace contextRef="#ctx0" brushRef="#br0">1 1 10698,'0'0'17078,"-1"8"-16246,1 40-239,0-47-584,1 0 0,0 0 0,-1 0-1,1 0 1,-1 0 0,1 0 0,0-1 0,0 1 0,-1 0 0,1 0-1,0 0 1,0-1 0,0 1 0,0 0 0,0-1 0,0 1 0,0-1 0,0 1-1,0-1 1,1 0 0,-1 1 0,0-1 0,0 0 0,0 0 0,0 0-1,0 0 1,2 0 0,41 1 145,-34-1-102,62-8 81,-72 8 75,0 1-217,0 0-1,0-1 0,1 1 0,-1 0 0,0-1 0,0 1 0,0 0 1,1-1-1,-1 1 0,0 0 0,1-1 0,-1 1 0,1-1 0,-1 1 1,0 0-1,1-1 0,-1 1 0,1-1 0,0 0 0,-1 1 0,1-1 1,-1 1-1,1-1 0,0 0 0,-1 1 0,1-1 0,-1 0 0,1 0 1,0 1-1,0-1 0,-1 0 0,1 0 0,0 0 0,-1 0 1,1 0-1,0 0 0,-1 0 0,1 0 0,0 0 0,0-1 0,-1 1 1,1 0-1,0 0 0,-1-1 0,1 1 0,0-1 0,34-13-9499,-15 1 1849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557"/>
    </inkml:context>
    <inkml:brush xml:id="br0">
      <inkml:brushProperty name="width" value="0.025" units="cm"/>
      <inkml:brushProperty name="height" value="0.025" units="cm"/>
    </inkml:brush>
  </inkml:definitions>
  <inkml:trace contextRef="#ctx0" brushRef="#br0">92 6 17969,'0'0'7426,"-11"-1"-4640,-65-3 1688,72 7-4426,9 3-154,8 3-220,84 39-3187,-96-48 3545,-1 1 1,1-1-1,-1 0 0,0 0 1,1 1-1,-1-1 0,1 0 1,-1 1-1,0-1 0,1 1 1,-1-1-1,0 0 0,0 1 1,1-1-1,-1 1 0,0-1 1,0 1-1,0-1 0,0 1 1,1-1-1,-1 0 0,0 1 1,0-1-1,0 1 0,0-1 1,0 1-1,0-1 0,0 1 1,0-1-1,0 1 0,-1-1 1,1 1-1,0-1 0,0 1 1,0-1-1,0 1 0,-1-1 1,1 1-1,0-1 0,0 0 1,-1 1-1,1-1 0,0 0 1,-1 1-1,1-1 0,-1 0 1,1 1-1,0-1 0,-1 0 1,1 1-1,-1-1 0,1 0 1,-1 0-1,1 0 1,-1 0-1,0 1 0,-29 14 2088,27-14-2074,-27 9-1726,-2-6-4397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785"/>
    </inkml:context>
    <inkml:brush xml:id="br0">
      <inkml:brushProperty name="width" value="0.025" units="cm"/>
      <inkml:brushProperty name="height" value="0.025" units="cm"/>
    </inkml:brush>
  </inkml:definitions>
  <inkml:trace contextRef="#ctx0" brushRef="#br0">103 0 4068,'0'0'19325,"6"19"-17921,-7-4-1265,-1 0 0,-1 0 0,-5 22 0,-7 38-119,3 152-18,-21 199 722,16-308 170,5 1-1,7 184 0,18-327 3456,-2-3-5701,-3 5-5003,-4 6 24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898"/>
    </inkml:context>
    <inkml:brush xml:id="br0">
      <inkml:brushProperty name="width" value="0.025" units="cm"/>
      <inkml:brushProperty name="height" value="0.025" units="cm"/>
    </inkml:brush>
  </inkml:definitions>
  <inkml:trace contextRef="#ctx0" brushRef="#br0">1 3 16464,'0'0'10858,"53"6"-9032,-29-5-737,3-1-673,2 0-352,-1 0-320,-5 0-2403,-5-9-4676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241"/>
    </inkml:context>
    <inkml:brush xml:id="br0">
      <inkml:brushProperty name="width" value="0.025" units="cm"/>
      <inkml:brushProperty name="height" value="0.025" units="cm"/>
    </inkml:brush>
  </inkml:definitions>
  <inkml:trace contextRef="#ctx0" brushRef="#br0">0 239 769,'0'0'1217,"6"-57"-3203</inkml:trace>
  <inkml:trace contextRef="#ctx0" brushRef="#br0" timeOffset="1">60 53 6758,'0'0'5259,"4"-8"-22,1-2-3574,4-7 286,0 0 2756,-11 24-1149,2 6-2581,0 2-680,-7 17 255,-21 58 1,19-69-340,2 1 1,0 0-1,1 1 1,2 0-1,-4 43 1,8-65-343,0 1-1,0-1 1,0 1 0,0-1-1,1 1 1,-1-1-1,0 1 1,1-1 0,-1 1-1,1-1 1,0 0 0,-1 1-1,1-1 1,0 0-1,0 1 1,0-1 0,0 0-1,0 0 1,0 0 0,0 0-1,0 0 1,0 0 0,1 0-1,-1-1 1,0 1-1,0 0 1,1 0 0,-1-1-1,3 1 1,0 0-660,0 0-1,1 0 1,-1-1-1,0 0 1,0 0-1,0 0 1,1 0 0,-1-1-1,0 1 1,5-2-1,15-8-10263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585"/>
    </inkml:context>
    <inkml:brush xml:id="br0">
      <inkml:brushProperty name="width" value="0.025" units="cm"/>
      <inkml:brushProperty name="height" value="0.025" units="cm"/>
    </inkml:brush>
  </inkml:definitions>
  <inkml:trace contextRef="#ctx0" brushRef="#br0">183 34 20371,'-12'4'3150,"-5"1"-1780,-1 1 0,1 1 0,-30 18 0,42-23-1182,0 1 0,0 1 1,0-1-1,0 1 0,1-1 1,0 1-1,0 1 0,0-1 1,0 0-1,1 1 0,-1 0 0,1 0 1,0 0-1,1 0 0,-1 0 1,1 1-1,0-1 0,1 1 1,-2 6-1,3-11-188,0 1 0,0-1 0,-1 0 0,2 0 0,-1 0 0,0 1 0,0-1 0,0 0 0,0 0 0,1 0 0,-1 1 0,1-1 0,-1 0 0,1 0 0,-1 0 0,1 0 0,-1 0 0,1 0 0,0 0 0,0 0 0,-1 0 0,1 0 0,0-1 0,2 2 0,-1 0 0,1-1 0,-1 0 0,1 0 0,-1 0 0,1-1 0,0 1 0,-1-1 0,1 1 0,-1-1 0,1 0 0,3 0 0,1-1 0,1 1 0,0-1 0,0-1 0,0 0 0,-1 0 0,1 0 0,7-5 0,-3 1 0,0-1 0,-1-1 0,0 1 0,-1-2 0,0 0 0,16-17 0,-22 21 0,0 1 0,-1-1 0,1 0 0,-1 0 0,0 0 0,-1-1 0,1 1 0,-1 0 0,0-1 0,0 0 0,-1 0 0,1 1 0,-1-1 0,-1 0 0,1 0 0,-1 0 0,0-9 0,-1 14 0,1 0 0,-1 0 0,1 0 0,-1 1 0,1-1 0,-1 0 0,1 0 0,-1 0 0,0 0 0,1 1 0,-1-1 0,0 0 0,0 1 0,0-1 0,0 0 0,0 1 0,1-1 0,-1 1 0,0 0 0,0-1 0,0 1 0,0 0 0,0-1 0,0 1 0,-1 0 0,1 0 0,0 0 0,0 0 0,0 0 0,0 0 0,0 0 0,0 1 0,0-1 0,0 0 0,0 0 0,0 1 0,0-1 0,0 1 0,-1 0 0,-3 0 0,1 1 0,-1-1 0,1 1 0,0 0 0,0 1 0,0-1 0,-6 5 0,7-5-200,1 0 0,0 1 1,1-1-1,-1 1 0,0-1 0,1 1 1,-1 0-1,1-1 0,0 1 0,0 0 0,0 0 1,0 4-1,0-6 92,1 0 0,0 0 1,0 0-1,1 0 0,-1 0 0,0 0 1,0 0-1,0 0 0,1 0 0,-1 0 0,0 0 1,1 0-1,-1 0 0,1 0 0,-1 0 1,1-1-1,-1 1 0,1 0 0,0 0 1,-1-1-1,1 1 0,0 0 0,0-1 0,0 1 1,-1-1-1,1 1 0,0-1 0,0 1 1,0-1-1,0 1 0,0-1 0,0 0 1,0 0-1,0 1 0,0-1 0,0 0 0,0 0 1,0 0-1,1 0 0,13 1-2136,0-1 0,1 0 0,-1 0 1,0-2-1,22-4 0,8-9-4130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929"/>
    </inkml:context>
    <inkml:brush xml:id="br0">
      <inkml:brushProperty name="width" value="0.025" units="cm"/>
      <inkml:brushProperty name="height" value="0.025" units="cm"/>
    </inkml:brush>
  </inkml:definitions>
  <inkml:trace contextRef="#ctx0" brushRef="#br0">113 1 9001,'0'0'18214,"-11"6"-16751,5-3-1283,-50 35 1135,53-36-1178,0 0 0,0 1 0,0-1 0,0 1 0,0 0 0,1 0 0,-1 0 0,1 0 0,0 0 0,0 0 0,0 1 0,1-1 0,-1 1 0,1 0 0,0-1 0,0 1 0,-1 4 0,2-7-132,1 0-1,-1-1 1,0 1 0,1 0-1,-1-1 1,1 1 0,-1 0 0,1-1-1,-1 1 1,1-1 0,0 1-1,-1-1 1,1 1 0,0-1-1,-1 1 1,1-1 0,0 0 0,0 1-1,-1-1 1,1 0 0,0 0-1,0 0 1,0 1 0,-1-1 0,1 0-1,0 0 1,0 0 0,0 0-1,0-1 1,34 2-35,-27-2 31,238 0-1912,-246 1 1925,0 0 1,0 0 0,0 0-1,1 0 1,-1 0-1,0 0 1,0 0 0,0 0-1,0 0 1,1 0-1,-1 0 1,0 0 0,0 0-1,0 0 1,1 0-1,-1 0 1,0 0 0,0 0-1,0 0 1,0 0 0,1 0-1,-1 0 1,0 0-1,0 0 1,0 0 0,0 0-1,1 0 1,-1 1-1,0-1 1,0 0 0,0 0-1,0 0 1,0 0-1,0 0 1,1 0 0,-1 1-1,0-1 1,0 0-1,0 0 1,0 0 0,0 0-1,0 1 1,0-1-1,0 0 1,0 0 0,0 0-1,0 0 1,0 1-1,0-1 1,0 0 0,0 0-1,0 0 1,0 1-1,0-1 1,0 0 0,-10 10 679,-18 8-300,0-5-391,-1-1 0,0-2 0,-1 0 0,0-2 0,-1-2 0,-48 5 0,77-13 52,8-2-51,10-4-1131,67-21-14568,-52 17 5681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2.301"/>
    </inkml:context>
    <inkml:brush xml:id="br0">
      <inkml:brushProperty name="width" value="0.025" units="cm"/>
      <inkml:brushProperty name="height" value="0.025" units="cm"/>
    </inkml:brush>
  </inkml:definitions>
  <inkml:trace contextRef="#ctx0" brushRef="#br0">27 1 21941,'0'0'10826,"-3"63"-10826,1-30 0,2 3 0,0-2 0,0-1 0,10-2-3139,-3-4-2947,-2-3-4163</inkml:trace>
  <inkml:trace contextRef="#ctx0" brushRef="#br0" timeOffset="1">1 542 14510,'0'0'3971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2:26:28.221"/>
    </inkml:context>
    <inkml:brush xml:id="br0">
      <inkml:brushProperty name="width" value="0.025" units="cm"/>
      <inkml:brushProperty name="height" value="0.025" units="cm"/>
    </inkml:brush>
  </inkml:definitions>
  <inkml:trace contextRef="#ctx0" brushRef="#br0">818 473 15086,'0'0'1543,"-8"1"-758,4-1-723,1 1 0,-1-1 0,1 1 1,-1 0-1,1 0 0,0 0 0,-1 0 1,1 1-1,0-1 0,0 1 0,0 0 0,0 0 1,0 0-1,0 0 0,1 0 0,-1 1 1,1-1-1,-1 1 0,1 0 0,0 0 0,0-1 1,0 1-1,0 1 0,1-1 0,-1 0 1,1 0-1,0 1 0,-1 3 0,-12 39 915,2 2 0,-11 93 0,7 104 22,11-138-450,-23 286 577,-145 715 1,23-499 852,-10 47-1059,36 7 799,110-549-1557,0 132 1,13-237-164,1 0 1,1 0-1,-1 0 0,2 0 0,-1 0 0,1 0 0,0 0 1,1 0-1,0-1 0,0 1 0,1-1 0,0 0 1,1 0-1,0 0 0,0-1 0,0 0 0,1 0 0,0 0 1,1 0-1,-1-1 0,1 0 0,0-1 0,1 1 0,0-2 1,14 8-1,-2-3 46,1-1 0,0-1 0,1-1 0,0-1 0,0-1 0,32 2 0,141-4 145,-150-3-156,449-35 89,-115 4-80,29 22-41,415 44 1,1297 62 814,216-39-449,-2246-52-368,-15 0 0,133-8 0,-203 2 0,-1 0 0,0 0 0,0 0 0,1-1 0,-1 0 0,0 0 0,0 0 0,0 0 0,-1 0 0,1-1 0,0 0 0,-1 0 0,0 0 0,0 0 0,0 0 0,5-7 0,3-6 0,0-1 0,13-29 0,-5 9 0,156-299 0,-150 275 0,-2-1 0,-3-1 0,21-116 0,28-567 0,-58 556 0,5-551 0,-44 1 0,19 447 0,-32-343 0,35 596 0,-1 0 0,-3 0 0,-1 1 0,-26-62 0,28 81 0,-1 1 0,-1 1 0,-1-1 0,0 2 0,-1 0 0,-1 0 0,-1 1 0,0 1 0,-1 1 0,-28-20 0,3 8 0,-2 2 0,-1 2 0,-1 2 0,0 1 0,-56-13 0,-248-45 0,-555-43 0,-11 57 0,-930 33 0,926 27 0,422-17-1268,413 12-718,0-4-1,0-4 1,-147-47-1,108 12-15512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0.126"/>
    </inkml:context>
    <inkml:brush xml:id="br0">
      <inkml:brushProperty name="width" value="0.025" units="cm"/>
      <inkml:brushProperty name="height" value="0.025" units="cm"/>
    </inkml:brush>
  </inkml:definitions>
  <inkml:trace contextRef="#ctx0" brushRef="#br0">1 2998 12460,'0'0'534,"20"0"-828,-8 1 655,0 1 0,0 1 1,0 0-1,0 1 0,-1 0 0,0 0 0,1 1 0,-1 1 1,-1 0-1,19 14 0,-14-10-101,0-1 1,1-1-1,-1 0 0,34 11 0,38-1 1109,151 12-1,-97-15-1067,616 13 481,-621-28-731,87-4 525,0-10 1,-1-10-1,265-63 1,-363 59-314,185-47-271,-241 54 19,0-3 0,94-47 0,295-175 598,-281 146-423,214-162 1,-93 57 988,-191 133-1023,179-162 0,-177 139-104,-53 49-3,-3-1 1,-1-3-1,55-72 1,-65 69-47,1 1 0,3 3-1,2 1 1,95-74 0,-6 13 152,-117 91-122,-1 0-1,-1-2 1,0 0-1,22-38 1,-30 46-6,0 1 0,0 0 0,1 0 1,18-15-1,20-22 80,-32 29-12,8-10 62,-1 0 0,21-37 0,49-70-84,-32 48 24,56-94 161,-111 172-265,0 1-1,1 1 1,0-1 0,0 1 0,0 0-1,1 0 1,1 1 0,-1 1-1,1-1 1,0 1 0,1 0-1,-1 1 1,1 0 0,19-6 0,-8 5-15,0 0 1,0 2-1,0 0 1,0 1 0,1 1-1,33 1 1,-50 2 25,0 0 0,0 0-1,0 0 1,0 1 0,0 0-1,0 0 1,0 0 0,0 0 0,0 1-1,-1 0 1,0 0 0,1 0 0,-1 0-1,0 1 1,-1 0 0,1 0 0,-1 0-1,1 0 1,-1 0 0,0 0 0,-1 1-1,1 0 1,-1 0 0,3 9-1,6 14 2,-2 0-1,-2 0 0,6 39 1,-6-32-1,15 105 161,5 145 0,4 33 61,-24-245-96,-3 83 0,0-1 113,0-38 526,-3-67-544,1-1 0,3 0 1,14 63-1,-2-45-160,4 0 0,2-2 0,3 0 0,3-2 0,2-1 1,4-2-1,2-1 0,45 56 0,-48-73-24,-1 1-4,2-1 1,2-2-1,79 68 1,-41-51 1,1-3 0,3-4 0,2-2 1,140 58-1,-34-38 45,256 60 0,-307-95-65,-58-11-50,1-4 1,1-4 0,133 8-1,-252-12-5890,9-8-257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45.583"/>
    </inkml:context>
    <inkml:brush xml:id="br0">
      <inkml:brushProperty name="width" value="0.025" units="cm"/>
      <inkml:brushProperty name="height" value="0.025" units="cm"/>
    </inkml:brush>
  </inkml:definitions>
  <inkml:trace contextRef="#ctx0" brushRef="#br0">154 182 6118,'4'-13'1521,"16"-80"3907,-14 18 6131,-6 126-10008,-10 252 299,-129 847-911,121-1000-302,6 1-1,7 0 1,17 175-1,-2-105 714,-7-133-4515,-6-111-1276,-2-7-2622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46.299"/>
    </inkml:context>
    <inkml:brush xml:id="br0">
      <inkml:brushProperty name="width" value="0.025" units="cm"/>
      <inkml:brushProperty name="height" value="0.025" units="cm"/>
    </inkml:brush>
  </inkml:definitions>
  <inkml:trace contextRef="#ctx0" brushRef="#br0">1 102 10666,'0'0'8963,"9"-9"-8893,-4 4-83,0 0 2,-1 0 0,2 0 0,-1 1 0,1-1 0,-1 1 0,1 1 0,1-1 0,-1 1 0,0 0 1,1 0-1,-1 1 0,13-3 0,96-10-30,1 6 0,160 7 0,-148 3 116,1570 12 2534,3 0-93,229-35 1193,-1470 14-3260,-307 5-352,380-2 212,-7 38 438,-486-29-671,-21-2-57,0 0-1,0 0 1,0 2-1,0 1 1,33 12-1,-56-18-369,-1 0 0,1 0 0,-1 1 0,1-1 0,-1 1-1,1 0 1,-9 2 0,-15-1-2055,-25-8-3381,-13-2-2856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4.294"/>
    </inkml:context>
    <inkml:brush xml:id="br0">
      <inkml:brushProperty name="width" value="0.025" units="cm"/>
      <inkml:brushProperty name="height" value="0.025" units="cm"/>
    </inkml:brush>
  </inkml:definitions>
  <inkml:trace contextRef="#ctx0" brushRef="#br0">0 3322 7335,'0'2'395,"1"-1"-1,-1 1 1,0 0 0,1-1-1,-1 1 1,1-1 0,0 1-1,-1-1 1,1 1 0,0-1-1,0 1 1,0-1 0,0 0-1,0 0 1,0 1 0,1-1-1,-1 0 1,0 0 0,3 1-1,34 28 896,-28-24-560,0 2-498,1-1 0,0-1 0,0 0 0,1 0 0,-1-1-1,1-1 1,0 0 0,1 0 0,-1-2 0,18 3 0,-21-4-139,0 0-1,0-1 1,0 0 0,-1-1 0,1 0 0,0 0 0,-1-1-1,1 0 1,-1-1 0,1 0 0,-1 0 0,0-1 0,0 0-1,0 0 1,12-10 0,8-10 346,-1-2 1,-1-1-1,-1-1 0,26-40 0,74-131 403,-48 51-122,-6-4 1,76-239 0,-79 157 329,4-9-493,-47 151-422,-3-1 0,15-150 0,-22 130 15,34-136-1,7 19-86,21-70 40,-64 258-89,2 1 0,2 0 0,2 1 0,30-48 0,-35 67-7,2-1 0,0 2 0,1 0 0,2 2 0,-1 0 0,2 0 0,1 2 0,35-22 0,-44 31-7,23-15-3,65-27-1,-90 44 4,0 2 0,0-1 1,1 1-1,-1 1 0,1 0 0,-1 0 0,1 1 0,0 1 0,-1-1 1,1 2-1,21 2 0,-16 3 22,-1 0 1,0 0 0,29 18-1,3 1 11,300 161 787,-147-74-445,-135-72-310,-2 3-1,-2 3 1,73 70-1,30 22 180,-14-14-168,-76-61 3,2-3 1,96 57 0,-21-32 29,18 9-3,203 151 0,-206-129-17,216 112 0,-184-114-33,-162-94-601,-16-10 299,-1 0 0,34 27 0,-48-33-270,0 1 1,-1 0-1,1 0 0,-1 0 0,6 10 1,-8-12-187,0 1 1,0 0-1,-1 0 1,1 0-1,-1 0 1,0 0 0,0 1-1,0-1 1,-1 7-1,1 11-7578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276"/>
    </inkml:context>
    <inkml:brush xml:id="br0">
      <inkml:brushProperty name="width" value="0.025" units="cm"/>
      <inkml:brushProperty name="height" value="0.025" units="cm"/>
    </inkml:brush>
  </inkml:definitions>
  <inkml:trace contextRef="#ctx0" brushRef="#br0">48 0 16816,'0'0'12107,"-48"31"-11242,48-21-705,2 3-128,11-1-64,3-1-1185,4 3-2082,1-2-2050,-1-2-3299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2.998"/>
    </inkml:context>
    <inkml:brush xml:id="br0">
      <inkml:brushProperty name="width" value="0.025" units="cm"/>
      <inkml:brushProperty name="height" value="0.025" units="cm"/>
    </inkml:brush>
  </inkml:definitions>
  <inkml:trace contextRef="#ctx0" brushRef="#br0">1 11 8104,'0'0'21278,"9"0"-20866,9 0-293,0 1 12,1-1-1,-1-1 0,34-5 0,-50 5-92,0 0 0,-1 1 0,1-1-1,0 1 1,0 0 0,-1-1 0,1 1 0,0 0 0,0 0 0,0 0-1,0 0 1,-1 0 0,1 1 0,0-1 0,0 0 0,-1 1-1,4 1 1,-4-1 24,0 0-1,0 0 1,0 1-1,0-1 1,0 1-1,-1-1 1,1 1-1,0-1 1,-1 1-1,1-1 1,-1 1-1,0 0 1,1-1-1,-1 1 1,0-1-1,0 1 1,0 2-1,-4 218-20,-1-64-17,-14 107 215,0 1 2,12-51-241,7-221-172,5-40-2973,-5 45 2956,1-1 0,-1 1 0,0 0 0,0-1 0,1 1 0,-1 0 0,1-1 0,-1 1 0,1 0 0,-1 0 0,1 0 0,0-1 0,0 1 0,-1 0 0,1 0 0,0 0 0,0 0 0,0 0 0,0 0 0,0 0 0,0 1 0,1-1 0,-1 0 0,0 1 0,0-1 0,1 1 0,-1-1 0,2 0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4.698"/>
    </inkml:context>
    <inkml:brush xml:id="br0">
      <inkml:brushProperty name="width" value="0.025" units="cm"/>
      <inkml:brushProperty name="height" value="0.025" units="cm"/>
    </inkml:brush>
  </inkml:definitions>
  <inkml:trace contextRef="#ctx0" brushRef="#br0">1 1 10250,'8'2'1786,"39"13"5867,-1 0-3572,-11-3-3564,-1 1 0,0 2 0,-1 1 0,34 22 1,127 70 2631,-194-108-3270,0 0-1,-1 0 1,1 0-1,0 0 1,0 0-1,0 0 1,-1 0-1,1 0 1,0 0-1,0 0 1,0 0-1,-1 1 0,1-1 1,0 0-1,0 0 1,0 0-1,-1 0 1,1 1-1,0-1 1,0 0-1,0 0 1,0 0-1,0 1 1,0-1-1,0 0 1,-1 0-1,1 0 1,0 1-1,0-1 1,0 0-1,0 0 1,0 1-1,0-1 1,0 0-1,0 0 1,0 0-1,0 1 0,0-1 1,0 0-1,0 0 1,0 1-1,0-1 1,1 0-1,-1 0 1,0 0-1,0 1 1,0-1-1,0 0 1,0 0-1,0 0 1,1 1-1,-1-1 1,0 0-1,0 0 1,0 0-1,0 0 1,1 0-1,-1 1 1,0-1-1,-24 0-5894,21 0 4499,-15 0-6502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5.408"/>
    </inkml:context>
    <inkml:brush xml:id="br0">
      <inkml:brushProperty name="width" value="0.025" units="cm"/>
      <inkml:brushProperty name="height" value="0.025" units="cm"/>
    </inkml:brush>
  </inkml:definitions>
  <inkml:trace contextRef="#ctx0" brushRef="#br0">1 1 14157,'0'0'2349,"8"9"-1511,2 2-501,1-1 1,0 0-1,0 0 0,1-2 0,0 1 0,18 8 0,134 79 1625,-121-68-1388,1-1 1,2-3-1,81 33 1,858 219 2340,-962-271-2894,971 182 305,-699-148 813,1-14-1,499-20 1,-433-38-1203,-344 27-326,-21 0-906,-31-3-1998,-24-3-3438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6.045"/>
    </inkml:context>
    <inkml:brush xml:id="br0">
      <inkml:brushProperty name="width" value="0.025" units="cm"/>
      <inkml:brushProperty name="height" value="0.025" units="cm"/>
    </inkml:brush>
  </inkml:definitions>
  <inkml:trace contextRef="#ctx0" brushRef="#br0">117 552 12300,'-10'8'934,"-59"60"924,34-32 2519,33-39-439,2-20-3029,9 0-513,1 0-1,0 1 1,2 0 0,0 1-1,30-39 1,-12 16 1,232-331 612,-255 364-986,-5 7-9,1-1 0,0 1-1,0 0 1,1 0 0,-1 0 0,1 1 0,6-6-1,-10 9-11,0 0 0,1 0 0,-1 0 0,0 0 0,0 0 0,1 0 0,-1 0 0,0 0 0,1 0 0,-1 0 0,0 0 0,0 1 0,1-1 0,-1 0 0,0 0 0,0 0 0,1 0 0,-1 0 0,0 0 0,0 1 0,0-1 0,1 0 0,-1 0 0,0 0 0,0 0 0,0 1 0,0-1 0,1 0 0,-1 0 0,0 1 0,0-1 0,0 0 0,0 0 0,0 1 0,0-1 0,0 0 0,0 0 0,0 1 0,0-1 0,1 0 0,-1 0-1,0 1 1,-1-1 0,1 0 0,0 0 0,0 1 0,0-1 0,0 0 0,0 1 0,1 19 12,-1-17-4,-16 439 1095,16-430-1117,0 0 1,1 0-1,0 0 0,1 0 0,4 14 0,-6-24-77,1 0-1,-1 0 0,1-1 0,0 1 1,0 0-1,0 0 0,0 0 0,0 0 1,0-1-1,0 1 0,0 0 1,1-1-1,-1 1 0,1-1 0,-1 0 1,1 1-1,-1-1 0,1 0 0,0 0 1,0 0-1,0 0 0,-1 0 0,1-1 1,0 1-1,0-1 0,0 1 1,0-1-1,0 1 0,0-1 0,0 0 1,0 0-1,0 0 0,0 0 0,1 0 1,-1-1-1,0 1 0,3-2 1,-3 2-261,1-1 0,0 0 1,-1-1-1,1 1 0,-1 0 1,1-1-1,-1 1 0,0-1 1,1 0-1,-1 0 0,2-2 1,22-36-6602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6.876"/>
    </inkml:context>
    <inkml:brush xml:id="br0">
      <inkml:brushProperty name="width" value="0.025" units="cm"/>
      <inkml:brushProperty name="height" value="0.025" units="cm"/>
    </inkml:brush>
  </inkml:definitions>
  <inkml:trace contextRef="#ctx0" brushRef="#br0">180 46 5285,'0'0'20953,"-1"7"-19976,-21 95-260,5 0-1,5 1 1,0 119 0,12-225-1084,-1-20-537,-1 0-1,-6-23 1,-4 3-728,-29-63 1,29 82 2251,0 1-1,-16-22 1,71 57 239,-32-9-655,0-1 0,0 0 0,0 0 0,0-1 0,1 0 0,-1-1 0,12-2 0,-7 0-1520,0-1 1,-1 0 0,1-1 0,-1-1-1,1 0 1,-2-1 0,1-1-1,17-10 1,-20 9-5,0 0 1,0-1-1,-1-1 0,17-17 1,9-25 340,-18 4 3561,-12-4 4040,-10 62-2592,-7 5-3502,2-3-335,-6 14 60,1 0 0,1 0 0,1 2 0,2-1 0,1 1 0,1 0 0,-5 47 0,12-72-346,-1 0 0,1-1 1,0 1-1,1 0 0,-1 0 0,0-1 1,1 1-1,0 0 0,-1-1 1,1 1-1,0 0 0,0-1 0,1 1 1,-1-1-1,1 0 0,-1 1 1,1-1-1,-1 0 0,1 0 0,0 0 1,0 0-1,0 0 0,1-1 1,-1 1-1,0 0 0,0-1 1,1 0-1,-1 0 0,1 1 0,4 0 1,-1-1-383,0 1 0,0-2 0,1 1 0,-1-1 0,0 0 0,0 0 0,0 0 0,1-1 0,-1 0 0,0 0 0,0-1 0,0 0 0,7-3 0,26-16-4821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7.235"/>
    </inkml:context>
    <inkml:brush xml:id="br0">
      <inkml:brushProperty name="width" value="0.025" units="cm"/>
      <inkml:brushProperty name="height" value="0.025" units="cm"/>
    </inkml:brush>
  </inkml:definitions>
  <inkml:trace contextRef="#ctx0" brushRef="#br0">238 0 16303,'0'0'1506,"-56"73"352,24-28-257,4-3-416,4-5 417,10-3-577,5-10-897,9-6-160,0-4-32,0-3 96,0-2-385,3-3-511,-3-1-482,0-1-191,-6-4-5157,-7 0-7656</inkml:trace>
  <inkml:trace contextRef="#ctx0" brushRef="#br0" timeOffset="1">0 101 15567,'0'0'6118,"65"14"-5894,-40-5-160,1 0 0,2 1-673,0-2-1281,-4-3-1345,-2-5-2242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7.561"/>
    </inkml:context>
    <inkml:brush xml:id="br0">
      <inkml:brushProperty name="width" value="0.025" units="cm"/>
      <inkml:brushProperty name="height" value="0.025" units="cm"/>
    </inkml:brush>
  </inkml:definitions>
  <inkml:trace contextRef="#ctx0" brushRef="#br0">40 0 18610,'0'0'6662,"34"67"-5317,-16-39-576,1 3-481,-5 10-160,-6 5 32,-8 13-63,-10 12-578,-21 4-1889,-15-1-2883,1-14-9385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105"/>
    </inkml:context>
    <inkml:brush xml:id="br0">
      <inkml:brushProperty name="width" value="0.025" units="cm"/>
      <inkml:brushProperty name="height" value="0.025" units="cm"/>
    </inkml:brush>
  </inkml:definitions>
  <inkml:trace contextRef="#ctx0" brushRef="#br0">513 1 15727,'0'0'10282,"-46"71"-9033,8-23-673,-6 9-287,-7 3-129,-1 1-64,-5 2-96,-1-4-64,6-7-769,8-14-897,11-11-320,7-19-704,16-9-1218,8-33-2146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444"/>
    </inkml:context>
    <inkml:brush xml:id="br0">
      <inkml:brushProperty name="width" value="0.025" units="cm"/>
      <inkml:brushProperty name="height" value="0.025" units="cm"/>
    </inkml:brush>
  </inkml:definitions>
  <inkml:trace contextRef="#ctx0" brushRef="#br0">0 1 18417,'0'0'3235,"26"56"-1441,-1-31-352,13-3-321,10-1-385,7-3-544,4-2-224,-2-1-448,-7 1-1602,-12-5-1281,-16-2-2595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800"/>
    </inkml:context>
    <inkml:brush xml:id="br0">
      <inkml:brushProperty name="width" value="0.025" units="cm"/>
      <inkml:brushProperty name="height" value="0.025" units="cm"/>
    </inkml:brush>
  </inkml:definitions>
  <inkml:trace contextRef="#ctx0" brushRef="#br0">68 84 13549,'9'-9'3363,"-2"1"-2958,1 1 1,0 0-1,0 1 0,1 0 1,-1 0-1,1 1 0,1 0 0,-1 1 1,1-1-1,0 2 0,0 0 1,11-3-1,-7 5-242,0-1 0,0 2 0,1 0 0,-1 0 0,0 2 0,0-1 1,0 2-1,0 0 0,0 1 0,25 10 0,-32-11-160,-1 0 1,0 1 0,1 0-1,-1 0 1,-1 1-1,1-1 1,-1 1-1,0 0 1,0 1-1,0-1 1,0 1-1,-1 0 1,0 0 0,-1 0-1,1 1 1,-1-1-1,0 1 1,-1 0-1,0 0 1,0 0-1,0 0 1,-1 0 0,1 9-1,-1-6 34,-1 0-1,0 1 0,-1-1 1,0 0-1,0 0 1,-1 0-1,-1 1 1,1-1-1,-2-1 0,1 1 1,-8 13-1,1-7 512,0-1 1,0 0-1,-2-1 0,0-1 0,-25 23 0,8-10 536,-2-2 0,-1-1 0,-38 21-1,46-31-1011,-1 0 0,0-2 0,-1-1 0,0-1 0,-32 7 0,55-16-285,-9 0-950,8-7-3103,4-14-3363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28.634"/>
    </inkml:context>
    <inkml:brush xml:id="br0">
      <inkml:brushProperty name="width" value="0.025" units="cm"/>
      <inkml:brushProperty name="height" value="0.025" units="cm"/>
    </inkml:brush>
  </inkml:definitions>
  <inkml:trace contextRef="#ctx0" brushRef="#br0">1201 258 4324,'0'0'2365,"9"-6"-2130,-3 2-137,51-36 1049,-35 10 1991,-21 28-2797,-1 1 0,1-1 0,-1 1-1,1-1 1,-1 1 0,0-1 0,0 1-1,0-1 1,1 0 0,-1 1 0,-1-1 0,1 1-1,0-1 1,0 1 0,-1-1 0,1 0 0,-1 1-1,0-3 1,-3 1-152,1 1 0,-1-1-1,0 1 1,0 0 0,0 0 0,0 0-1,0 1 1,0-1 0,-1 1 0,1 0-1,0 0 1,-1 0 0,-6 1 0,-13-5 649,-91-34 2269,74 23-2719,-1 2 1,0 1 0,-1 3-1,-52-6 1,38 10 50,-1 3 0,0 3 0,-89 10 0,118-5-394,0 2 0,0 1-1,0 1 1,1 1-1,1 1 1,0 2 0,1 1-1,0 1 1,-35 26 0,44-27-42,1 1 1,0 1-1,0 0 1,2 1 0,0 1-1,1 0 1,1 0-1,1 2 1,0-1-1,1 1 1,2 1 0,0 0-1,-7 28 1,10-28-8,1 1 0,1 0 0,0 0-1,2 1 1,1-1 0,0 0 0,2 1 0,8 39 0,-6-45-3,1 0 0,1 0 0,1 0-1,0-1 1,1 0 0,1 0 0,1-1 0,0 0-1,0-1 1,2 0 0,18 17 0,-5-8 17,2-1-1,1-2 1,0-1 0,1-1-1,1-1 1,1-2 0,1-1 0,0-1-1,0-2 1,1-1 0,0-2-1,1-1 1,0-1 0,0-2 0,0-2-1,1-1 1,-1-2 0,0-1-1,1-1 1,-1-2 0,43-13-1,-20 2 20,-2-2 0,0-3-1,-1-2 1,-1-2-1,74-49 1,-105 59 86,0-1 0,-1-1 0,-1 0 0,-1-2-1,0 0 1,-2-1 0,0-1 0,-1-1 0,-1 0 0,-1-1 0,-1 0 0,-1-1 0,-1-1 0,10-34 0,-18 46-5,0-1 0,0 0 0,-1 1 0,-1-1 0,0 0 0,-1 0 0,-1 0 0,0 0 0,-1 0 0,-4-16 0,3 19-52,0 0 1,-2 1 0,1 0 0,-1 0 0,0 0 0,-1 1 0,-1 0-1,1 0 1,-1 0 0,-1 1 0,1 0 0,-1 0 0,-12-8 0,-4 0-39,0 2 1,-1 0 0,0 1 0,-1 2 0,-1 1 0,1 0 0,-2 2-1,1 2 1,-56-7 0,-4 5-98,-167 9-1,251-1 7,-63 7-689,63-7 426,-1 1-1,0 0 1,1 0 0,-1 0-1,0 1 1,1-1 0,0 1 0,-1 0-1,1 0 1,0 0 0,0 0-1,0 0 1,0 1 0,-3 2-1,4 6-5072,4-5-1726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3.402"/>
    </inkml:context>
    <inkml:brush xml:id="br0">
      <inkml:brushProperty name="width" value="0.025" units="cm"/>
      <inkml:brushProperty name="height" value="0.025" units="cm"/>
    </inkml:brush>
  </inkml:definitions>
  <inkml:trace contextRef="#ctx0" brushRef="#br0">1 5 4676,'0'0'513,"0"-5"-2115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3:55.647"/>
    </inkml:context>
    <inkml:brush xml:id="br0">
      <inkml:brushProperty name="width" value="0.025" units="cm"/>
      <inkml:brushProperty name="height" value="0.025" units="cm"/>
    </inkml:brush>
  </inkml:definitions>
  <inkml:trace contextRef="#ctx0" brushRef="#br0">1219 268 4676,'0'0'8958,"-9"-7"-6844,4 1-1776,0 1 0,-1 0 0,1 1 0,-1 0 0,-1-1 0,1 2 0,0-1 0,-1 1 0,0 0 0,0 1 0,0-1 0,-12-1 0,-98-14 1440,-134-1 0,212 19-1720,0 1-1,0 2 0,1 2 0,-1 2 1,1 1-1,1 2 0,-54 21 0,59-17 25,1 0 0,0 3 1,2 0-1,0 2 0,1 1 0,-44 41 0,58-47 55,2 0 0,-1 0 0,2 1 0,0 1 0,1 0 0,0 0 0,1 1 0,1 0 0,1 1 0,0 0 0,1 0 0,2 0 0,-6 35 0,8-32-85,0 1-1,2 0 1,1 0 0,0 0-1,2 0 1,0-1-1,1 1 1,2-1 0,0 0-1,1 0 1,1-1-1,1 0 1,1 0 0,18 27-1,-4-10-32,1 0-1,2-2 0,1-1 0,2-1 1,1-1-1,56 43 0,-71-63-60,0-1-1,1-1 1,0 0 0,0-2-1,1 0 1,0-1-1,1 0 1,-1-2 0,1 0-1,0-1 1,0-1-1,1-1 1,-1 0 0,1-2-1,-1 0 1,1-1-1,28-6 1,-20 0 63,-1-2 0,0 0 1,-1-2-1,0-1 0,0-2 0,-1 0 1,-1-1-1,44-38 0,-15 7 474,-2-3 0,68-85 0,-81 86-15,-1-2 0,-3-1 0,-2-2 0,37-83 0,-57 106-356,0 0-1,-2-1 1,-2 0-1,0-1 1,-3 0-1,0 0 1,-2 0-1,-1-1 1,-2 1-1,-5-41 0,3 60-122,0 0 0,-1-1-1,-1 1 1,0 0 0,0 0-1,-2 1 1,1-1 0,-2 1-1,0 1 1,0-1-1,-1 1 1,0 0 0,-1 1-1,0 0 1,-1 0 0,0 1-1,0 0 1,-1 1-1,0 0 1,-1 1 0,0 0-1,0 1 1,0 0 0,-1 1-1,0 0 1,0 1-1,0 1 1,0 0 0,-1 0-1,1 2 1,-1-1 0,1 2-1,-25 1 1,12 2-168,1 1 0,0 0 0,0 2 0,1 1 0,-1 1 0,-36 17 0,-129 83-3756,82-44-1518,33-24-2657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12.298"/>
    </inkml:context>
    <inkml:brush xml:id="br0">
      <inkml:brushProperty name="width" value="0.025" units="cm"/>
      <inkml:brushProperty name="height" value="0.025" units="cm"/>
    </inkml:brush>
  </inkml:definitions>
  <inkml:trace contextRef="#ctx0" brushRef="#br0">0 100 12396,'0'0'6011,"16"0"-6705,2603-55 3500,-1826 31-2447,1112 8 2641,-628 13-2343,-1222 2-501,109 2 382,-141 4-365,-23-5-200,0 1 0,1-1-1,-1 0 1,0 0 0,0 0-1,1 1 1,-1-1 0,0 0-1,0 0 1,0 0 0,1 1-1,-1-1 1,0 0 0,0 0-1,0 1 1,0-1 0,0 0 0,0 1-1,1-1 1,-1 0 0,0 0-1,0 1 1,0-1 0,0 0-1,0 1 1,0-1 0,0 0-1,0 1 1,0-1 0,0 0-1,-1 0 1,1 1 0,0-1-1,0 1 1,-1 0-200,0 0-1,-1 1 1,1-1 0,0 0-1,-1 0 1,1 0-1,-1 0 1,1 0 0,-1 0-1,0-1 1,1 1-1,-1-1 1,1 1 0,-1-1-1,0 1 1,0-1-1,1 0 1,-4 0 0,-30 1-5165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3.548"/>
    </inkml:context>
    <inkml:brush xml:id="br0">
      <inkml:brushProperty name="width" value="0.025" units="cm"/>
      <inkml:brushProperty name="height" value="0.025" units="cm"/>
    </inkml:brush>
  </inkml:definitions>
  <inkml:trace contextRef="#ctx0" brushRef="#br0">1 173 24631,'0'0'1922,"72"-13"-961,-14-7-128,16-6-481,6 0-288,5 2-480,3 0-1922,-13 3-2819,-3 2-4260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4.935"/>
    </inkml:context>
    <inkml:brush xml:id="br0">
      <inkml:brushProperty name="width" value="0.025" units="cm"/>
      <inkml:brushProperty name="height" value="0.025" units="cm"/>
    </inkml:brush>
  </inkml:definitions>
  <inkml:trace contextRef="#ctx0" brushRef="#br0">83 82 20756,'0'-2'140,"0"-1"1,0 1 0,1 0 0,-1-1 0,1 1 0,-1 0 0,1 0-1,0 0 1,0 0 0,-1 0 0,2-1 0,-1 2 0,0-1 0,0 0-1,1 0 1,-1 0 0,1 0 0,-1 1 0,1-1 0,0 1-1,0-1 1,-1 1 0,1 0 0,0 0 0,0 0 0,0 0 0,1 0-1,-1 0 1,0 0 0,4 0 0,11-5 121,1 2 0,30-5 0,-41 7-33,1 1-155,2-1-52,0 0 0,1 1 0,-1 0 0,0 0 0,1 1 0,-1 0 0,1 1 0,12 3 0,-22-3-27,0-1 0,0 1 1,0 0-1,0-1 0,0 1 0,0 0 1,0 0-1,0 0 0,0 0 0,0 0 1,0 0-1,-1 0 0,1 1 0,-1-1 1,1 0-1,0 0 0,-1 0 0,0 1 1,1-1-1,-1 0 0,0 1 0,0-1 1,1 0-1,-1 0 0,0 1 0,0-1 1,-1 0-1,1 1 0,0-1 0,0 0 1,-1 2-1,0 3-2,-1 0 1,0 0-1,0-1 0,0 1 0,-6 10 1,-5 3 56,-1-1 1,-1 0-1,-27 24 0,26-27-26,2 0 0,0 0 0,0 1-1,-20 33 1,34-48-33,-1 1-1,0-1 1,0 0-1,0 0 1,1 1-1,-1-1 1,0 0-1,1 1 1,0-1-1,-1 1 1,1-1-1,0 1 1,0-1-1,-1 1 1,1-1-1,0 1 1,1-1-1,-1 1 1,0-1-1,0 1 1,1-1-1,-1 1 1,1-1-1,-1 0 1,1 1 0,-1-1-1,1 0 1,0 1-1,0-1 1,0 0-1,-1 0 1,1 0-1,0 0 1,1 0-1,-1 0 1,0 0-1,0 0 1,0 0-1,3 1 1,4 2 16,1-1 0,0 0 1,1-1-1,-1 1 0,14 0 0,15 5 52,-29-4-57,1 0 0,-1 1 1,1 1-1,-1-1 0,-1 1 1,1 1-1,-1 0 0,0 0 1,-1 1-1,0-1 1,0 2-1,-1-1 0,0 1 1,0 0-1,-1 0 0,0 1 1,7 17-1,-7-12 27,1 1 0,-2-1 0,0 1 0,-1 0 0,0 0 0,-1 0 0,-1 1 0,-1-1-1,0 0 1,-1 1 0,-4 17 0,1-21 324,0 0-1,-2 0 1,1 0-1,-2-1 1,1 0 0,-2 0-1,1-1 1,-2 0-1,1 0 1,-18 15-1,-6 5 388,-1-3-1,-38 26 1,67-52-737,-73 48 20,70-46-23,-1-1-1,1 1 1,-1-1-1,1-1 0,-1 0 1,0 0-1,0 0 1,-16 1-1,23-3-97,-1 0-1,1 0 1,0-1 0,0 1-1,0 0 1,0 0 0,0-1-1,0 1 1,0 0 0,-1-1-1,1 1 1,0-1 0,0 1 0,1-1-1,-1 0 1,0 1 0,0-1-1,0 0 1,0 0 0,0 0-1,1 0 1,-1 0 0,0-1-1,-9-27-6055,9 26 5401,-6-31-9070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5.512"/>
    </inkml:context>
    <inkml:brush xml:id="br0">
      <inkml:brushProperty name="width" value="0.025" units="cm"/>
      <inkml:brushProperty name="height" value="0.025" units="cm"/>
    </inkml:brush>
  </inkml:definitions>
  <inkml:trace contextRef="#ctx0" brushRef="#br0">42 24 14574,'0'0'7025,"-4"9"-4607,-3 10-1631,0-1 0,1 1 0,-5 32-1,9-38-598,0-1-1,1 0 0,0 1 0,1 0 0,0-1 0,1 1 0,1-1 0,3 14 1,-5-24-240,1 1 0,0-1 1,0 0-1,0 1 1,0-1-1,0 0 1,0 0-1,1 0 0,-1 0 1,1 0-1,-1-1 1,1 1-1,0 0 0,-1-1 1,1 1-1,0-1 1,0 1-1,0-1 0,1 0 1,-1 0-1,0 0 1,0 0-1,0 0 1,1-1-1,-1 1 0,0-1 1,1 1-1,-1-1 1,1 0-1,-1 0 0,0 0 1,1 0-1,-1 0 1,1-1-1,-1 1 0,0-1 1,5-1-1,2-1-500,0 0 0,-1-1 0,1 0 0,-1 0 0,0-1 0,0 0 0,0-1 0,10-9-1,3-6-819,-1-1-1,0-1 1,-2 0-1,20-34 1,21-52 1455,-78 164 4267,8-15-3645,-2-7-590,2 1-1,1 0 0,2 1 1,2-1-1,1 2 0,-1 42 1,6-77-317,0 0-1,0 0 1,0 0 0,0 0 0,0 0-1,0 0 1,0 0 0,0 0-1,1 0 1,-1 0 0,0 0 0,1 0-1,-1 0 1,1 0 0,-1 0 0,1 0-1,1 1 1,17 1-9626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5.949"/>
    </inkml:context>
    <inkml:brush xml:id="br0">
      <inkml:brushProperty name="width" value="0.025" units="cm"/>
      <inkml:brushProperty name="height" value="0.025" units="cm"/>
    </inkml:brush>
  </inkml:definitions>
  <inkml:trace contextRef="#ctx0" brushRef="#br0">8 1 23831,'0'0'902,"-1"10"-550,-5 178 3337,6-186-3687,-1 0 0,1 0 0,0 0 0,0 0 0,0 0 0,1 0 1,-1 0-1,0 0 0,1 0 0,-1 0 0,1 0 0,0 0 0,0 0 0,0-1 0,0 1 0,0 0 0,0 0 1,0-1-1,0 1 0,1-1 0,-1 1 0,0-1 0,1 0 0,0 1 0,1 0 0,0-1-10,0 0 1,0-1-1,0 1 0,0-1 0,0 0 0,0 1 1,0-1-1,0-1 0,-1 1 0,1 0 0,0-1 1,0 0-1,0 1 0,5-3 0,6-3-160,0-1-1,0 0 1,-1 0 0,-1-2-1,20-15 1,-9 1-335,-18 17 317,0 1 1,1 0-1,-1 0 0,1 0 0,12-7 0,-18 12 166,1 1 0,-1-1 0,1 0 0,0 1 0,-1-1 0,1 0 0,-1 1 0,1-1 0,-1 1 0,0-1 0,1 1 0,-1-1 0,1 1 0,-1-1-1,0 1 1,1 0 0,-1-1 0,0 1 0,0-1 0,1 1 0,-1 0 0,0-1 0,0 1 0,0 0 0,0-1 0,0 1 0,0-1 0,0 1 0,0 0 0,0-1 0,0 1-1,0 0 1,-1-1 0,1 1 0,0 1 0,-2 30-267,-5 12-887,-22 73-1,0-6-4841,19-48-3518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0.854"/>
    </inkml:context>
    <inkml:brush xml:id="br0">
      <inkml:brushProperty name="width" value="0.025" units="cm"/>
      <inkml:brushProperty name="height" value="0.025" units="cm"/>
    </inkml:brush>
  </inkml:definitions>
  <inkml:trace contextRef="#ctx0" brushRef="#br0">883 1 15471,'0'0'9571,"-8"18"-8733,-46 107 887,-51 176 0,-12 163-1101,30 118-595,41 9 55,-2 13 32,-91 536 25,32-286 209,87-680-303,-103 737-270,121-894-167,1-12-71,1-1 0,-1 1 0,0-1 0,0 1 0,0-1 0,-1 0 0,-2 7 0,4-11 385,-1 0 0,1 0 0,0 0 0,0 0 0,0 0 0,0 0 0,0 0 0,0 1 1,0-1-1,0 0 0,0 0 0,-1 0 0,1 0 0,0 0 0,0 0 0,0 0 0,0 0 0,0 0 0,0 0 1,-1 0-1,1 0 0,0 0 0,0 0 0,0 1 0,0-1 0,0 0 0,-1 0 0,1 0 0,0-1 0,0 1 1,0 0-1,0 0 0,0 0 0,-1 0 0,1 0 0,0 0 0,0 0 0,0 0 0,0 0 0,0 0 1,0 0-1,-1 0 0,1 0 0,0 0 0,0-1 0,0 1 0,0 0 0,0 0 0,0 0 0,0 0 0,0 0 1,0 0-1,-1-1 0,1 1 0,0 0 0,0 0 0,0 0 0,0 0 0,0 0 0,0 0 0,0-1 1,0 1-1,0 0 0,-9-24-6656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1.616"/>
    </inkml:context>
    <inkml:brush xml:id="br0">
      <inkml:brushProperty name="width" value="0.025" units="cm"/>
      <inkml:brushProperty name="height" value="0.025" units="cm"/>
    </inkml:brush>
  </inkml:definitions>
  <inkml:trace contextRef="#ctx0" brushRef="#br0">195 162 16752,'-32'-5'380,"10"3"-193,0-2 1,0-1-1,0 0 1,0-2 0,-23-10-1,38 13-171,17 9 31,1-1 0,-1 0 0,1-1 0,14 3 0,3 2 471,33 7 1125,1-3 0,120 9 0,132-14-154,-254-7-1490,1207-79 183,-601 22 864,2183-5 3363,-1742 96-3402,-51 0-348,-815-34-636,340 17-25,-564-15-197,-10-2-123,-1 0 0,0 0 0,0 1 1,0 0-1,0 0 0,0 0 0,-1 1 0,1 0 0,0 0 1,-1 0-1,1 1 0,7 5 0,-7-19-15122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2.053"/>
    </inkml:context>
    <inkml:brush xml:id="br0">
      <inkml:brushProperty name="width" value="0.025" units="cm"/>
      <inkml:brushProperty name="height" value="0.025" units="cm"/>
    </inkml:brush>
  </inkml:definitions>
  <inkml:trace contextRef="#ctx0" brushRef="#br0">1 33 14286,'0'0'5808,"13"-1"-4250,130-11 1813,119-7-1312,-219 19-2002,126 4 70,-150-2-134,0 0 1,0 2-1,0 0 1,-1 1-1,0 1 1,29 13-1,-44-18 1,0 0 0,0 1 0,0-1 0,0 1 0,-1 0-1,1 0 1,0 0 0,-1 0 0,1 0 0,-1 1 0,0-1-1,0 1 1,0-1 0,0 1 0,0 0 0,-1 0 0,1 0 0,-1 0-1,0 0 1,0 0 0,0 0 0,0 1 0,0-1 0,-1 0-1,1 0 1,-1 1 0,0-1 0,0 0 0,0 1 0,-1-1-1,1 0 1,-1 0 0,0 1 0,0-1 0,-2 5 0,-3 5 216,-1 0 0,0 0 0,-1-1 0,0 0 0,-1 0 0,-19 18 1,-87 80 1249,-165 123 0,-19 16-83,270-220-3151,-3 13-5415,45-66-824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2.787"/>
    </inkml:context>
    <inkml:brush xml:id="br0">
      <inkml:brushProperty name="width" value="0.025" units="cm"/>
      <inkml:brushProperty name="height" value="0.025" units="cm"/>
    </inkml:brush>
  </inkml:definitions>
  <inkml:trace contextRef="#ctx0" brushRef="#br0">1 594 12268,'0'0'6678,"10"-1"-5098,6-1-983,1-2 1,-1 1-1,1-2 0,-1 0 0,0-1 1,-1-1-1,26-14 0,111-77 1106,-113 71-1415,77-56 458,-5-5-1,148-149 1,-248 231-656,-9 16-152,-8 25-190,4-29 225,-28 113-20,-21 102 279,44-180-358,2 0-1,1 1 1,3 58 0,2-88-505,0 0 0,1 1 0,0-2 0,5 17 0,-5-23-77,0 1-1,1-1 1,-1 0-1,1-1 0,0 1 1,6 7-1,25 18-7197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014"/>
    </inkml:context>
    <inkml:brush xml:id="br0">
      <inkml:brushProperty name="width" value="0.025" units="cm"/>
      <inkml:brushProperty name="height" value="0.025" units="cm"/>
    </inkml:brush>
  </inkml:definitions>
  <inkml:trace contextRef="#ctx0" brushRef="#br0">4 51 12075,'50'-50'13938,"-56"60"-11711,-2 70 1614,10 47-3509,1-36-208,-25 275-5,0 1-8,22-199-111,14-210-4260,-8 14-1954,0-7-3171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4.526"/>
    </inkml:context>
    <inkml:brush xml:id="br0">
      <inkml:brushProperty name="width" value="0.025" units="cm"/>
      <inkml:brushProperty name="height" value="0.025" units="cm"/>
    </inkml:brush>
  </inkml:definitions>
  <inkml:trace contextRef="#ctx0" brushRef="#br0">1 4430 15855,'0'0'1489,"4"9"-688,0-1-600,1-1 1,0 1-1,0-1 0,1 0 0,0 0 0,0-1 1,1 1-1,0-2 0,0 1 0,0-1 0,1 0 0,0 0 1,0-1-1,0 0 0,12 4 0,-2-2-69,-1-2 0,1 1-1,0-2 1,0-1 0,0 0 0,0-1-1,0-1 1,0-1 0,36-6-1,10-6 559,89-30-1,-77 20-417,284-79 405,327-98-233,-579 165-198,-1-4 0,-3-6-1,-1-3 1,-2-5-1,-3-5 1,-2-4-1,115-97 1,-58 22-82,-6-7 0,174-220 1,199-365 79,-183 233-232,-28 44-19,1 14 51,-212 318-82,165-158 0,-180 199 28,3 5 1,3 3-1,100-59 0,-150 107-9,1 1-1,1 2 0,1 2 0,0 2 0,2 1 1,0 3-1,0 1 0,1 2 0,0 3 0,66-2 1,-75 9 11,0 2 1,0 2-1,0 1 1,-1 1-1,0 2 1,0 2-1,-1 1 1,-1 2-1,0 1 1,0 1-1,-2 2 1,40 30-1,-30-16 10,-2 1 0,-1 1 0,-1 3 0,-2 1 0,-2 1 0,-2 2 0,-1 1 0,26 52 0,-23-30 47,-3 2 0,-2 2 1,-4 0-1,24 107 1,-26-59 21,13 236 0,-32-281-63,59 636 705,-49-629-630,4 0 0,3-2 0,4-1 0,3 0 1,3-2-1,78 137 0,-45-119 4,4-2-1,4-3 1,4-3 0,3-3 0,3-4-1,4-4 1,144 95 0,-161-125 103,1-3 1,3-2 0,0-4-1,3-3 1,0-3-1,1-4 1,2-3 0,0-3-1,119 9 1,526-11 492,-255-41-6577,-444 20-245,-19-1-4121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5.503"/>
    </inkml:context>
    <inkml:brush xml:id="br0">
      <inkml:brushProperty name="width" value="0.025" units="cm"/>
      <inkml:brushProperty name="height" value="0.025" units="cm"/>
    </inkml:brush>
  </inkml:definitions>
  <inkml:trace contextRef="#ctx0" brushRef="#br0">254 0 11979,'0'0'9567,"-9"8"-8777,0 2-461,0 1-1,0 0 1,1 0 0,0 1 0,1-1 0,1 2 0,0-1 0,0 1-1,-6 25 1,-3 15 206,3 1 0,2 0-1,3 0 1,2 1 0,3 95 0,11-112-544,-6-34-733,-9-23-904,-58-130-8183,15 52 8623,48 96 1297,1 0-1,-1 1 0,0-1 0,1 0 1,-1 0-1,1 0 0,-1 0 0,1 0 1,-1 0-1,1 0 0,0 0 0,0 0 1,-1 0-1,1 0 0,0 0 1,0 0-1,0 0 0,0 0 0,0 0 1,0 0-1,0 0 0,1 0 0,-1-1 1,0 1-1,1 0 0,-1 0 1,0 1-1,1-1 0,-1 0 0,1 0 1,0 0-1,-1 0 0,1 0 0,0 0 1,1 0-1,1-1 88,1 0 0,0 1 0,0 0 0,0-1 0,0 2-1,1-1 1,6 0 0,7-2 141,135-33-522,-54 1-4116,-40 10-726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5.831"/>
    </inkml:context>
    <inkml:brush xml:id="br0">
      <inkml:brushProperty name="width" value="0.025" units="cm"/>
      <inkml:brushProperty name="height" value="0.025" units="cm"/>
    </inkml:brush>
  </inkml:definitions>
  <inkml:trace contextRef="#ctx0" brushRef="#br0">206 59 10474,'0'0'4020,"-3"-10"-155,-8-28-881,11 38-2890,-1-1-1,0 0 1,1 0 0,-1 0-1,0 1 1,1-1 0,-1 0-1,0 1 1,0-1 0,0 1-1,0-1 1,1 1 0,-1-1-1,0 1 1,0 0 0,0-1-1,0 1 1,0 0 0,0 0-1,0 0 1,0 0 0,0 0-1,0 0 1,0 0 0,0 0-1,0 0 1,0 0 0,0 0-1,0 0 1,0 1 0,0-1-1,0 1 1,0-1 0,1 0-1,-1 1 1,0-1 0,0 1-1,0 0 1,0-1 0,0 2-1,-30 23 444,14-6-156,0 0-1,1 1 0,-26 44 1,37-55-295,1-1 1,-1 1-1,2 0 1,-1 0-1,1 0 1,1 0-1,0 0 1,0 1-1,1-1 1,0 1-1,0-1 1,1 1-1,0-1 1,2 11-1,-1-16-199,0 0 1,1 0-1,-1 0 0,1 0 0,0-1 1,0 1-1,0 0 0,0-1 1,0 0-1,1 0 0,0 1 0,-1-2 1,1 1-1,0 0 0,1 0 1,2 2-1,1-2-385,0 1-1,0-1 1,0 0 0,0 0-1,0-1 1,0 1 0,1-2 0,9 2-1,-5-2-258,0 0-1,-1 0 0,1-1 1,0-1-1,-1 0 1,1-1-1,0 0 0,-1-1 1,0 0-1,0-1 1,14-6-1,11-12-5050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6.187"/>
    </inkml:context>
    <inkml:brush xml:id="br0">
      <inkml:brushProperty name="width" value="0.025" units="cm"/>
      <inkml:brushProperty name="height" value="0.025" units="cm"/>
    </inkml:brush>
  </inkml:definitions>
  <inkml:trace contextRef="#ctx0" brushRef="#br0">274 0 705,'0'0'22773,"-11"13"-21588,-13 17-706,2 0 1,1 2-1,-19 39 0,-2 29-2038,41-100 1362,1 0 1,-1 0-1,1 0 1,-1-1-1,1 1 1,-1 0-1,1 0 1,-1 0-1,1 0 1,0-1-1,-1 1 0,1 0 1,-1 0-1,1-1 1,0 1-1,-1 0 1,1-1-1,-1 1 1,1-1-1,0 1 1,0 0-1,-1-1 0,1 1 1,0-1-1,0 1 1,-1-1-1,1 1 1,0 0-1,0-1 1,0 1-1,0-1 1,0 1-1,0-1 0,0 0 1,-10-20-3805,0-7-1524</inkml:trace>
  <inkml:trace contextRef="#ctx0" brushRef="#br0" timeOffset="1">1 18 11179,'0'0'13933,"84"14"-12460,-37-3-416,6-1-480,1 0-449,3 2-96,-6-1-1249,-8-1-3300,-12-4-3810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7.154"/>
    </inkml:context>
    <inkml:brush xml:id="br0">
      <inkml:brushProperty name="width" value="0.025" units="cm"/>
      <inkml:brushProperty name="height" value="0.025" units="cm"/>
    </inkml:brush>
  </inkml:definitions>
  <inkml:trace contextRef="#ctx0" brushRef="#br0">420 1 22774,'0'0'3747,"-69"89"-2594,33-23-640,-7 12-353,-3 6-128,1 0 32,1 0-64,4-12 32,4-12-128,9-16-256,6-13-545,11-22-1121,7-12-2242,3-29-2595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7.555"/>
    </inkml:context>
    <inkml:brush xml:id="br0">
      <inkml:brushProperty name="width" value="0.025" units="cm"/>
      <inkml:brushProperty name="height" value="0.025" units="cm"/>
    </inkml:brush>
  </inkml:definitions>
  <inkml:trace contextRef="#ctx0" brushRef="#br0">0 1 18385,'0'0'2659,"23"58"-929,-5-22 576,6 4 0,8-2-961,8-3-640,12 0-513,4-5-160,6-2-1698,-2 0-4483,-1-3-9995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106"/>
    </inkml:context>
    <inkml:brush xml:id="br0">
      <inkml:brushProperty name="width" value="0.025" units="cm"/>
      <inkml:brushProperty name="height" value="0.025" units="cm"/>
    </inkml:brush>
  </inkml:definitions>
  <inkml:trace contextRef="#ctx0" brushRef="#br0">301 1 9065,'0'0'7174,"-40"49"-5380,25-25-96,-5 6 31,0 0-800,-4 7-609,-2 0-223,-5 7-65,-7 4-641,-5-2-2562,-1-1-3043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435"/>
    </inkml:context>
    <inkml:brush xml:id="br0">
      <inkml:brushProperty name="width" value="0.025" units="cm"/>
      <inkml:brushProperty name="height" value="0.025" units="cm"/>
    </inkml:brush>
  </inkml:definitions>
  <inkml:trace contextRef="#ctx0" brushRef="#br0">851 1 12684,'0'0'1281,"-67"42"-672,39-18 864,4 4-512,0-1-865,6 0-1153,0-1-3299</inkml:trace>
  <inkml:trace contextRef="#ctx0" brushRef="#br0" timeOffset="1">382 540 8552,'-54'53'1858,"-1"-4"-1698,5-2-256,2-5-288,8-9 319,1-2 162,5-9-65,2 0-513,2-3-6694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778"/>
    </inkml:context>
    <inkml:brush xml:id="br0">
      <inkml:brushProperty name="width" value="0.025" units="cm"/>
      <inkml:brushProperty name="height" value="0.025" units="cm"/>
    </inkml:brush>
  </inkml:definitions>
  <inkml:trace contextRef="#ctx0" brushRef="#br0">1932 1 14574,'0'0'2754,"-78"59"-1504,42-31-354,4-6-799,1 1-194,-3-6-831,-1-1-1603,-1-1-4419</inkml:trace>
  <inkml:trace contextRef="#ctx0" brushRef="#br0" timeOffset="1">173 1177 14574,'-59'28'352,"0"-6"-1057,5-6-3394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6.118"/>
    </inkml:context>
    <inkml:brush xml:id="br0">
      <inkml:brushProperty name="width" value="0.025" units="cm"/>
      <inkml:brushProperty name="height" value="0.025" units="cm"/>
    </inkml:brush>
  </inkml:definitions>
  <inkml:trace contextRef="#ctx0" brushRef="#br0">1208 1 8264,'-12'9'822,"-3"3"-657,-2-1 0,1 0 0,-1 0 0,-1-2 0,1 0 0,-2-2 0,1 0 0,-1 0 0,-21 3-1,1-5 1809,1 2-1,-58 17 0,67-14-1762,1 1 1,0 2-1,-46 28 1,32-17 121,0-2-1,-2-2 1,0-1 0,-2-3 0,0-2-1,-69 13 1,88-21-1573,-111 20-4066,46-16 9891,91-10-4581,0 0-65,0 1 1,0-1-1,0 0 1,0 0-1,1 0 1,-1 0-1,0 0 1,0 0-1,0 0 1,0 0-1,0-1 1,0 1-1,0 0 1,0-1-1,0 1 1,0 0-1,0-1 1,1 1-1,-1-1 1,0 1-1,0-1 1,0 0-1,1 1 1,-1-1-1,0 0 1,1 1-1,-2-2 1,-4-21-6559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664"/>
    </inkml:context>
    <inkml:brush xml:id="br0">
      <inkml:brushProperty name="width" value="0.025" units="cm"/>
      <inkml:brushProperty name="height" value="0.025" units="cm"/>
    </inkml:brush>
  </inkml:definitions>
  <inkml:trace contextRef="#ctx0" brushRef="#br0">2 44 10314,'0'0'20787,"-1"-1"-20713,1 0 0,0-1 0,0 1 0,-1 0-1,1 0 1,0 0 0,0 0 0,0-1 0,1 1-1,-1 0 1,0 0 0,0 0 0,0-1 0,1 1-1,-1 0 1,1-1 0,5 0-16,0 1 1,0 0-1,-1 0 0,1 0 1,0 1-1,8 0 0,8 0-1417,0-4-3455,-17-3-4924,-4 2 2718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6.741"/>
    </inkml:context>
    <inkml:brush xml:id="br0">
      <inkml:brushProperty name="width" value="0.025" units="cm"/>
      <inkml:brushProperty name="height" value="0.025" units="cm"/>
    </inkml:brush>
  </inkml:definitions>
  <inkml:trace contextRef="#ctx0" brushRef="#br0">31 1 9513,'0'0'9001,"-31"66"-9066,54-19 65,6 14 32,5 12 1,5 11-33,3 7-1474,2 1-960,-2 2-3780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7.084"/>
    </inkml:context>
    <inkml:brush xml:id="br0">
      <inkml:brushProperty name="width" value="0.025" units="cm"/>
      <inkml:brushProperty name="height" value="0.025" units="cm"/>
    </inkml:brush>
  </inkml:definitions>
  <inkml:trace contextRef="#ctx0" brushRef="#br0">1 0 9385,'42'49'2242,"3"-6"-1569,7 0-193,-1 2-448,3 2-384,-5 4-449,-2 1-32,-3 2-448,1 3 384,0-2 513,-3 0-33,6-4-1184,4-8-385,0-4 993,3-7 993,0-4 32,2 0-2274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7.411"/>
    </inkml:context>
    <inkml:brush xml:id="br0">
      <inkml:brushProperty name="width" value="0.025" units="cm"/>
      <inkml:brushProperty name="height" value="0.025" units="cm"/>
    </inkml:brush>
  </inkml:definitions>
  <inkml:trace contextRef="#ctx0" brushRef="#br0">0 0 13741,'0'0'3267,"47"61"-160,-24-30-320,5-1-1634,3-5-865,7-2-160,4-2-64,6-4-192,5-2-384,2 2 95,-2 1-287,3 2-1314,-6 6-1025,-1 0-641,-4-2-1344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5:10.849"/>
    </inkml:context>
    <inkml:brush xml:id="br0">
      <inkml:brushProperty name="width" value="0.025" units="cm"/>
      <inkml:brushProperty name="height" value="0.025" units="cm"/>
    </inkml:brush>
  </inkml:definitions>
  <inkml:trace contextRef="#ctx0" brushRef="#br0">2022 36 16271,'-32'-10'22,"0"2"-1,-1 1 1,0 2-1,0 1 1,0 2-1,-53 3 1,39 3-65,1 2 1,1 2-1,-1 2 1,-52 20-1,21 0 23,1 3 0,1 4 1,3 3-1,1 3 0,-65 52 0,68-40 162,2 2 0,3 4-1,3 2 1,2 3 0,3 2 0,4 3 0,-81 144-1,66-84 258,6 3-1,6 3 0,-68 266 1,90-264 260,-24 236 1,50-294-417,4 0 0,3 1 1,4-1-1,21 112 1,-19-157-223,3 0 0,0-1 1,3-1-1,0 0 0,2 0 1,2-2-1,1 0 0,2 0 1,0-2-1,2-1 0,2-1 1,0 0-1,2-2 0,1-1 1,1-1-1,1-2 1,1 0-1,0-2 0,2-2 1,0 0-1,1-3 0,1 0 1,1-2-1,-1-2 0,69 13 1,-64-18-63,0-2 0,-1-2 1,1-1-1,0-2 0,0-2 0,0-2 1,-1-1-1,0-2 0,0-1 1,0-2-1,-2-2 0,1-1 1,-2-2-1,0-2 0,38-25 0,-12 1 85,-3-4-1,-1-2 0,-2-2 0,-3-3 0,-2-2 0,-2-2 0,-3-2 1,56-98-1,-30 29 143,-5-3-1,-7-2 1,59-195 0,-66 150 286,45-277 0,-79 324-392,-5-2 1,-10-249-1,-8 320 19,-2 0 1,-3 0-1,-2 1 0,-23-66 0,27 102-5,-2-1 0,-1 2 0,0-1 0,-2 1 0,-1 1 0,0 1-1,-2 0 1,-1 0 0,0 2 0,-2 0 0,-40-33 0,46 44-44,0 0 0,-1 1 1,-1 0-1,1 1 0,-1 1 0,0 0 0,-1 1 0,1 1 1,-1 0-1,0 1 0,-25-1 0,19 4-30,0 1 0,0 1 0,0 0 0,1 2 0,-1 1 0,1 0 0,-34 14 0,5 4-126,1 2 1,1 3-1,2 1 1,1 2-1,-77 70 0,-25 42-1289,-5 5-1643,120-120 421,-45 28-1,61-46-431,-1-1-1,0 0 1,-19 5-1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3.272"/>
    </inkml:context>
    <inkml:brush xml:id="br0">
      <inkml:brushProperty name="width" value="0.025" units="cm"/>
      <inkml:brushProperty name="height" value="0.025" units="cm"/>
    </inkml:brush>
  </inkml:definitions>
  <inkml:trace contextRef="#ctx0" brushRef="#br0">1 72 14894,'0'0'3892,"0"-9"-1127,0-26-219,0 8 2355,16 57-2024,36 143-2372,-38-118-376,3 0 0,44 99 0,-59-149-220,0-1 0,1 0-1,-1 0 1,1 0 0,0 0 0,0-1 0,0 1-1,1-1 1,-1 0 0,1 0 0,0 0 0,-1 0-1,1-1 1,6 4 0,-7-6 7,-1 1-1,0-1 1,0 0 0,0 1 0,0-1-1,0 0 1,1-1 0,-1 1 0,0 0-1,0 0 1,0-1 0,0 1-1,0-1 1,0 0 0,0 0 0,0 0-1,0 0 1,0 0 0,0 0 0,0 0-1,-1 0 1,1-1 0,0 1-1,-1-1 1,1 0 0,-1 1 0,0-1-1,0 0 1,1 0 0,-1 1-1,0-1 1,0 0 0,0-2 0,13-23-4538,-2 0 1,14-45 0,-10 20-3066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3.616"/>
    </inkml:context>
    <inkml:brush xml:id="br0">
      <inkml:brushProperty name="width" value="0.025" units="cm"/>
      <inkml:brushProperty name="height" value="0.025" units="cm"/>
    </inkml:brush>
  </inkml:definitions>
  <inkml:trace contextRef="#ctx0" brushRef="#br0">310 0 5509,'0'0'19341,"-7"11"-17761,-27 47-394,2 1-1,-43 117 1,-27 146 1594,87-268-2899,1 0 1,3 1-1,3 0 1,-3 107-1,11-160-84,0 1-1,0-1 0,1 0 0,-1 1 0,0-1 1,1 0-1,0 0 0,0 0 0,-1 0 0,1 1 1,0-1-1,3 2 0,-4-3-134,1 0-1,0 0 1,0 0 0,0-1-1,0 1 1,0-1-1,0 1 1,0 0 0,0-1-1,0 0 1,0 1-1,0-1 1,0 0 0,1 1-1,-1-1 1,0 0-1,0 0 1,0 0 0,0 0-1,0 0 1,1 0-1,-1-1 1,0 1 0,2-1-1,15-6-9419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4.795"/>
    </inkml:context>
    <inkml:brush xml:id="br0">
      <inkml:brushProperty name="width" value="0.025" units="cm"/>
      <inkml:brushProperty name="height" value="0.025" units="cm"/>
    </inkml:brush>
  </inkml:definitions>
  <inkml:trace contextRef="#ctx0" brushRef="#br0">536 1 9289,'0'0'19218,"-9"10"-17830,-127 122 564,-255 269-2004,401-423-9378,7-16 4089,4-14-5661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5.143"/>
    </inkml:context>
    <inkml:brush xml:id="br0">
      <inkml:brushProperty name="width" value="0.025" units="cm"/>
      <inkml:brushProperty name="height" value="0.025" units="cm"/>
    </inkml:brush>
  </inkml:definitions>
  <inkml:trace contextRef="#ctx0" brushRef="#br0">20 0 7751,'0'0'16240,"-20"73"-14863,20-31 1378,8 10-705,11 5-641,5 4-448,8-1-737,5-3-224,1-6 0,1-8 0,-3-5-384,-4-8-1955,-8-5-2337,-8-7-4132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07.104"/>
    </inkml:context>
    <inkml:brush xml:id="br0">
      <inkml:brushProperty name="width" value="0.025" units="cm"/>
      <inkml:brushProperty name="height" value="0.025" units="cm"/>
    </inkml:brush>
  </inkml:definitions>
  <inkml:trace contextRef="#ctx0" brushRef="#br0">0 29 5733,'0'0'16464,"2"-6"-15936,5-16 671,-4 50 1633,-13 258-1471,9-62 993,4-235-3100,-1 4-5816,-2 2-906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09.436"/>
    </inkml:context>
    <inkml:brush xml:id="br0">
      <inkml:brushProperty name="width" value="0.025" units="cm"/>
      <inkml:brushProperty name="height" value="0.025" units="cm"/>
    </inkml:brush>
  </inkml:definitions>
  <inkml:trace contextRef="#ctx0" brushRef="#br0">12 104 6342,'0'0'13373,"-12"-7"-10512,74 9-2302,-47 0-396,-1-1-1,1 0 1,0-2 0,-1 1 0,1-2-1,-1 0 1,0-1 0,1 0-1,-1-1 1,22-10 0,-17 7-55,1 1 0,0 0 0,0 1 0,0 1 0,0 2 0,40-2 0,-34 3 75,1-2 1,-1 0-1,38-11 0,-46 10-29,1 1 0,-1 1-1,1 0 1,-1 1 0,1 1-1,28 4 1,-26-2 41,-1-1 1,0 0-1,0-2 0,0-1 1,23-4-1,-24 4-121,0 0-1,0 1 1,-1 0 0,1 2 0,0 0 0,0 1-1,-1 1 1,27 8 0,-17-5-46,-1 0-1,52 1 1,310-14 324,-368 8-313,-1 1-1,36 8 0,-36-5-12,0-2 0,39 3 0,-16-6 41,0 2 0,0 2 0,0 2 1,51 13-1,-49-3 1180,23 6-734,-63-21-462,0-1 1,0 1-1,0-1 1,0 0-1,0-1 1,0 1-1,0-1 1,0 0-1,0 0 1,-1-1-1,1 1 0,6-4 1,-5 4-42,0-1 0,0 0 0,0 1-1,0 0 1,0 1 0,0-1 0,0 1 0,10 1 0,12-1-1300,-24-1-1797,-3-4-3441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551"/>
    </inkml:context>
    <inkml:brush xml:id="br0">
      <inkml:brushProperty name="width" value="0.025" units="cm"/>
      <inkml:brushProperty name="height" value="0.025" units="cm"/>
    </inkml:brush>
  </inkml:definitions>
  <inkml:trace contextRef="#ctx0" brushRef="#br0">49 1 10122,'0'0'13399,"-1"5"-12737,-17 478 3489,15-284-3263,-9-29 402,0 33 501,13-252-2827,-1-11-2980,-1 0-4198,-1 10-3424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6.155"/>
    </inkml:context>
    <inkml:brush xml:id="br0">
      <inkml:brushProperty name="width" value="0.025" units="cm"/>
      <inkml:brushProperty name="height" value="0.025" units="cm"/>
    </inkml:brush>
  </inkml:definitions>
  <inkml:trace contextRef="#ctx0" brushRef="#br0">29 0 5733,'0'0'13966,"-5"11"-13881,1-3-77,0 0 0,1 0 0,0 0 0,1 1 0,-1-1 0,2 1 0,-1-1 0,1 1 0,0 0 0,1 0 0,2 17 0,43 344 355,-44-365-304,-1 3 135,1 0 0,0 0 0,1-1 0,0 1 1,0 0-1,0 0 0,6 10 0,-8-18-189,0 0 0,0 0-1,0 1 1,0-1 0,0 0 0,1 0-1,-1 0 1,0 0 0,0 1-1,0-1 1,0 0 0,0 0-1,1 0 1,-1 0 0,0 0-1,0 1 1,0-1 0,0 0 0,1 0-1,-1 0 1,0 0 0,0 0-1,0 0 1,1 0 0,-1 0-1,0 0 1,0 0 0,1 0 0,-1 0-1,0 0 1,0 0 0,0 0-1,1 0 1,-1 0 0,0 0-1,0 0 1,0 0 0,1 0-1,-1 0 1,0 0 0,0 0 0,0-1-1,1 1 1,-1 0 0,0 0-1,8-13 183,3-19 24,-11 29-205,12-43-1763,-9 29-2241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7.167"/>
    </inkml:context>
    <inkml:brush xml:id="br0">
      <inkml:brushProperty name="width" value="0.025" units="cm"/>
      <inkml:brushProperty name="height" value="0.025" units="cm"/>
    </inkml:brush>
  </inkml:definitions>
  <inkml:trace contextRef="#ctx0" brushRef="#br0">0 250 11179,'0'0'726,"12"0"-273,0-2-180,0 0 0,1 0 0,-1-1 0,0 0 0,0-1 0,-1-1 0,23-11 0,-3-1-95,1 0 1,0 3-1,2 0 1,-1 2-1,2 2 1,-1 1 0,1 1-1,52-4 1,19-1-133,156-42 1,-193 39-44,-54 12-2,-1 0 1,1 1-1,0 1 1,0 1-1,0 0 1,0 1-1,0 0 1,0 2-1,0-1 1,-1 2-1,1 0 0,0 1 1,-1 0-1,0 1 1,0 0-1,0 2 1,22 13-1,-23-11 3,0-1-1,0 0 0,1-1 0,0 0 0,0-1 0,1-1 0,0 0 0,0-1 0,0-1 1,0 0-1,32 1 0,52-7 15,-52 1-4,-1 1-1,75 10 0,-96-7 446,1 0-1,36-3 0,-36-1 52,-1 2 0,35 4 0,-55-3-285,1 0 1,0 1 0,-1 0 0,1 0 0,-1 0-1,1 1 1,-1-1 0,0 1 0,6 4 0,-9-4-253,1-1 0,0 0 0,-1 1 0,1-1 0,-1 1 0,0 0 0,0 0 0,3 5 0,1 17-4188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8.590"/>
    </inkml:context>
    <inkml:brush xml:id="br0">
      <inkml:brushProperty name="width" value="0.025" units="cm"/>
      <inkml:brushProperty name="height" value="0.025" units="cm"/>
    </inkml:brush>
  </inkml:definitions>
  <inkml:trace contextRef="#ctx0" brushRef="#br0">22 1 2851,'0'0'11504,"-3"9"-10879,-1 8-244,0-1 1,1 1-1,1 0 1,1 0-1,0 17 1,9 99 393,0-2-631,-8-123-112,0 26-2047,-6 52-1,6-86 1921,0 0 0,0 0 0,0 0 0,0 0 0,0 0 0,0 1 0,0-1 0,0 0 0,0 0-1,0 0 1,0 0 0,-1 0 0,1 0 0,0 1 0,0-1 0,0 0 0,0 0 0,0 0 0,0 0 0,0 0-1,0 0 1,-1 0 0,1 0 0,0 0 0,0 0 0,0 0 0,0 1 0,0-1 0,0 0 0,-1 0-1,1 0 1,0 0 0,0 0 0,0 0 0,0 0 0,0 0 0,0 0 0,-1 0 0,1 0 0,0 0 0,0 0-1,0-1 1,0 1 0,0 0 0,0 0 0,-1 0 0,1 0 0,0 0 0,0 0 0,0 0 0,0 0-1,0 0 1,0 0 0,0 0 0,-1-1 0,1 1 0,0 0 0,0 0 0,0 0 106,0 0 0,1 0 0,-1 1 1,0-1-1,0 0 0,0 0 0,0 1 1,0-1-1,0 0 0,0 0 0,1 0 0,-1 1 1,0-1-1,0 0 0,0 0 0,0 1 0,0-1 1,0 0-1,0 0 0,0 1 0,0-1 1,0 0-1,-1 0 0,1 1 0,0-1 0,0 0 1,0 0-1,0 1 0,0-1 0,0 0 1,0 0-1,-1 0 0,1 1 0,0-1 0,0 0 1,0 0-1,0 0 0,-1 0 0,1 1 1,0-1-1,0 0 0,0 0 0,-1 0 0,1 0 1,0 0-1,0 0 0,-1 0 0,1 0 0,0 0 1,0 0-1,-1 0 0,1 0 0,0 0 1,0 0-1,-1 0 0,1 0 0,0 0 0,0 0 1,-1 0-1,1 0 0,0 0 0,0 0 1,0 0-1,-1 0 0,1 0 0,0 0 0,0-1 1,-1 1-1,1 2 100,0 0 1,0 0-1,0 0 0,1 0 1,-1 0-1,1 0 0,-1 0 1,1-1-1,-1 1 0,1 0 1,0 0-1,0 0 0,0-1 1,0 1-1,0 0 0,0-1 1,1 1-1,-1-1 0,0 0 1,1 1-1,2 1 0,0-1 4,-1 0-1,1-1 1,0 1-1,0-1 1,0 1-1,0-1 1,0-1 0,0 1-1,0-1 1,5 1-1,2-1-41,1-1-1,0 0 1,-1 0-1,1-1 1,-1-1 0,22-7-1,5-7-102,0 1-1,1 3 1,0 1-1,1 2 1,1 1-1,58-4 1,-62 9-24,-1-1 1,0-2-1,46-16 1,38-7-54,-76 24 100,0 3 0,0 1 0,0 2 0,58 9 0,-59-5-48,0-1 0,0-2 0,1-1 1,74-12-1,-77 3 156,-8 0-29,2 3 0,43-3 0,-68 8-46,1 1-1,0 1 0,0 0 0,0 0 0,-1 1 0,1 0 0,0 1 0,-1 1 1,0-1-1,0 1 0,15 9 0,-11-4 18,1-1-1,0 0 1,1-1 0,0-1 0,0 0-1,0-1 1,31 5 0,-12-4 650,-19-3-561,0-1 1,-1 0 0,1-1 0,0 0-1,30-4 1,-30 1-187,-1 1 1,0 0-1,1 1 0,-1 0 0,0 2 1,1 0-1,-1 0 0,0 1 1,0 1-1,0 1 0,-1 0 0,0 1 1,0 0-1,0 1 0,18 13 1,-24-16-3439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0.008"/>
    </inkml:context>
    <inkml:brush xml:id="br0">
      <inkml:brushProperty name="width" value="0.025" units="cm"/>
      <inkml:brushProperty name="height" value="0.025" units="cm"/>
    </inkml:brush>
  </inkml:definitions>
  <inkml:trace contextRef="#ctx0" brushRef="#br0">5 0 8680,'0'0'6065,"-1"11"-4651,-2 29-1065,3 0 0,1 1 0,2-1-1,2 1 1,14 55 0,-14-65-335,0 1-1,-2-1 1,-2 1 0,-1 0-1,-1 0 1,-1 0-1,-2 0 1,-16 61 0,19-91 0,1-1 1,-1 1-1,1 0 0,0 0 1,0 0-1,0 0 1,0 0-1,0 0 0,0 0 1,0 0-1,1 0 0,-1-1 1,1 1-1,-1 0 1,1 0-1,0 0 0,0-1 1,0 1-1,0 0 1,0-1-1,0 1 0,0-1 1,3 3-1,-1-1-11,1-1 0,-1 0 0,1 1 0,0-1 0,0-1 1,0 1-1,0-1 0,0 1 0,0-1 0,6 1 0,4 0-5,0-1 0,0-1 0,0 0 1,0 0-1,27-5 0,38-15 46,-46 11-274,0 1 0,0 2 0,42-3 1,14 7-684,-22 1 811,125-17 1,-88 3 47,0 4 1,132 4 0,-226 8-30,0 0 0,-1 1-1,1 0 1,-1 1 0,0 0 0,0 0 0,0 1 0,0 0 0,13 9 0,-13-8 8,0 0 1,0-1 0,0 0-1,1 0 1,-1-1 0,1 0-1,0 0 1,17 1 0,15-5-992,81-11 0,9-2 1900,-80 10 759,-43 2-1549,0 1 1,1-1 0,0 2 0,-1 0 0,1 0 0,-1 1 0,1 0 0,0 0 0,-1 1 0,0 0-1,1 1 1,-1 0 0,9 4 0,-11-2 79,1-1 1,-1-1-1,1 0 0,0 0 0,0 0 0,1-1 0,-1 0 1,0-1-1,1 0 0,-1 0 0,1-1 0,-1 0 1,1 0-1,0-1 0,-1 0 0,0 0 0,1-1 1,10-4-1,-7 3-57,0 0 1,0 1-1,20 0 0,-29 2-175,0 0-1,0 0 0,0 0 0,0 0 0,0 1 0,0-1 0,0 1 0,0 0 0,-1 0 0,1 0 0,0 0 0,0 0 0,-1 1 0,1-1 0,-1 1 0,0 0 1,1 0-1,-1 0 0,0 0 0,3 3 0,-2 2-4589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1.363"/>
    </inkml:context>
    <inkml:brush xml:id="br0">
      <inkml:brushProperty name="width" value="0.025" units="cm"/>
      <inkml:brushProperty name="height" value="0.025" units="cm"/>
    </inkml:brush>
  </inkml:definitions>
  <inkml:trace contextRef="#ctx0" brushRef="#br0">7 0 14318,'-1'6'3049,"-1"24"-2863,0 62 1009,0-33 124,7 78 0,-4-133-1319,-1 0 0,0 1 0,1-1 0,0 1 1,0-1-1,1 0 0,-1 0 0,1 0 1,0 0-1,0 0 0,0 0 0,0 0 1,1-1-1,0 1 0,0-1 0,0 1 1,0-1-1,0 0 0,0 0 0,1-1 0,-1 1 1,7 2-1,0-1-3,1 0 0,-1-2 0,1 1 0,-1-1 0,1-1 0,0 0 0,0 0 0,12-2 0,86 0 46,0-5 0,131-24-1,-212 24-47,43-17 1,-52 15 6,0 2 1,1 0-1,-1 1 1,1 1-1,28-1 1,67 4 23,-35 1 6,85-11 0,-150 9-29,-1 0 0,1 0-1,-1 2 1,1 0 0,-1 0-1,0 2 1,1 0 0,-1 0-1,0 1 1,0 1 0,20 8-1,-23-9-2,1 1 0,-1-1 0,1-1 0,0 0 0,0-1 0,0 0 0,0 0 0,0-2 0,17-1 0,-12 0 0,0 2 0,0 0 0,29 4 0,-38-2 2,-1 1 0,0 0-1,0 0 1,0 1-1,-1 0 1,1 0-1,-1 0 1,0 1 0,0 0-1,7 8 1,-6-7 0,-1 0-1,1 0 1,0-1 0,0 0 0,1 0 0,0-1 0,14 7-1,18-1 21,0-2 0,48 5 0,-52-9 139,-1 1 0,0 2 0,45 15 0,-70-19-52,0-1-1,0 0 0,0 0 0,-1-1 0,1 0 0,13-1 0,37 4 160,-56-2-306,0-1 0,1 1-1,-1 0 1,0 1-1,0-1 1,0 1-1,0-1 1,-1 1 0,1 0-1,3 5 1,35 40-3383,-30-34 437,2 2-4575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2.441"/>
    </inkml:context>
    <inkml:brush xml:id="br0">
      <inkml:brushProperty name="width" value="0.025" units="cm"/>
      <inkml:brushProperty name="height" value="0.025" units="cm"/>
    </inkml:brush>
  </inkml:definitions>
  <inkml:trace contextRef="#ctx0" brushRef="#br0">0 193 15631,'0'0'6368,"3"-12"-5754,2-1-532,0-1 0,1 1 0,0 0 0,1 1 0,0-1 0,1 1 0,1 1 0,-1 0 0,2 0 0,0 0 0,0 1 0,1 1 0,12-9 0,-22 17-83,0 0 0,1 0 0,-1 0-1,1 0 1,-1 0 0,0 1 0,1-1 0,-1 0-1,1 1 1,0 0 0,-1-1 0,1 1 0,-1 0-1,1-1 1,0 1 0,-1 0 0,1 0-1,0 1 1,-1-1 0,1 0 0,1 1 0,-2 0 11,1 0 0,-1-1 1,0 1-1,0 1 0,0-1 0,0 0 1,0 0-1,0 0 0,0 0 0,0 1 1,-1-1-1,1 0 0,0 1 1,-1-1-1,1 1 0,-1-1 0,1 1 1,-1 1-1,2 11 124,-1 0-1,0 0 1,-1 0-1,-2 15 1,1-7 75,0 33-11,0-19-158,5 52 0,-4-86-69,0-1 0,0 1-1,1-1 1,-1 1 0,1-1 0,-1 1-1,1-1 1,0 0 0,-1 1 0,1-1-1,0 0 1,0 1 0,0-1 0,0 0-1,0 0 1,0 0 0,1 0 0,-1 0-1,2 1 1,-2-1-139,0-1 0,0 0 0,0 1 0,0-1-1,0 0 1,-1 0 0,1 0 0,0 0 0,0 0 0,0 0 0,0 0-1,0 0 1,0 0 0,0-1 0,0 1 0,-1 0 0,1 0 0,0-1-1,0 1 1,0-1 0,-1 1 0,1-1 0,0 1 0,1-2 0,15-20-6836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3.342"/>
    </inkml:context>
    <inkml:brush xml:id="br0">
      <inkml:brushProperty name="width" value="0.025" units="cm"/>
      <inkml:brushProperty name="height" value="0.025" units="cm"/>
    </inkml:brush>
  </inkml:definitions>
  <inkml:trace contextRef="#ctx0" brushRef="#br0">17 1 5765,'0'0'14339,"-3"12"-13837,-2 12-309,1 0-1,1-1 1,1 1 0,2 41-1,1-58-160,0 0-1,0 0 1,0 0 0,1 0-1,0 0 1,1 0 0,-1 0-1,1-1 1,8 13-1,-9-16-28,1 0 0,-1 0 0,1-1 1,0 1-1,0 0 0,0-1 0,0 0 0,0 0 0,1 0 0,-1 0 0,0 0 0,1-1 0,0 1 0,-1-1 0,1 0 0,0 0 0,0-1 0,0 1 0,7-1 0,-1 0 29,0 0 1,0-1-1,0-1 0,0 0 1,0 0-1,0-1 0,-1 0 1,13-6-1,72-43 88,-11 5-93,-61 37-29,0 1 1,1 1 0,-1 1-1,35-6 1,-51 12 3,0 0-1,0 0 0,0 0 1,0 1-1,0 0 1,0 0-1,-1 1 1,1 0-1,0 0 1,0 0-1,0 1 1,0-1-1,-1 1 0,1 1 1,-1-1-1,1 1 1,-1 0-1,0 0 1,0 1-1,-1-1 1,1 1-1,7 8 1,6 13 385,-14-19-210,0 0-1,0 0 1,0-1 0,1 0 0,0 0-1,8 7 1,-10-10-159,-1-1 1,1 0-1,0 0 0,0 1 1,0-2-1,0 1 0,0 0 1,0-1-1,0 1 0,0-1 1,0 0-1,0 0 0,0 0 1,0 0-1,0-1 0,0 1 1,0-1-1,0 0 0,3-1 1,14-5-163,-1-1 0,29-17 1,36-13-1576,-77 35 1677,0 1 0,1 0 0,-1 1 1,1-1-1,-1 2 0,1-1 0,0 1 1,-1 0-1,16 3 0,-18-2 53,-1 1 0,1-1 0,0 2 0,-1-1 0,0 0 0,1 1 0,-1 0 0,0 0 1,0 0-1,0 0 0,-1 1 0,1-1 0,3 6 0,-5-6 24,1 1-1,0 0 1,0-1 0,1 0-1,-1 0 1,1 0 0,0 0-1,0-1 1,0 1 0,0-1-1,0 0 1,0 0 0,0-1 0,1 1-1,-1-1 1,1 0 0,6 1-1,1-3 10,0 0 1,1-1-1,-2-1 0,1 0 0,0 0 0,0-2 0,-1 1 0,0-1 0,0-1 0,11-7 0,-5 4-36,1 0-1,31-10 1,-42 16-82,2 0 1,-1 1-1,0 0 1,0 1 0,1-1-1,-1 2 1,1-1-1,-1 1 1,1 0 0,-1 1-1,1 0 1,-1 0-1,0 1 1,1 0 0,14 7-1,-23-9-169,6 3-1397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3.743"/>
    </inkml:context>
    <inkml:brush xml:id="br0">
      <inkml:brushProperty name="width" value="0.025" units="cm"/>
      <inkml:brushProperty name="height" value="0.025" units="cm"/>
    </inkml:brush>
  </inkml:definitions>
  <inkml:trace contextRef="#ctx0" brushRef="#br0">0 239 16015,'0'0'1159,"4"-13"-332,2-2-490,0 0 0,1 0 1,1 1-1,0 0 0,1 0 0,1 1 0,0 0 1,1 1-1,0 0 0,1 0 0,21-15 1,-22 19-20,0 1 0,1 0 0,-1 1 1,1 1-1,19-7 0,-28 11-272,1 0-1,0 0 0,0 1 0,0-1 0,1 1 1,-1 0-1,0 0 0,0 0 0,7 2 1,-9-2-42,-1 1 0,1-1 0,0 1 1,0 0-1,0 0 0,-1 0 0,1 0 0,0 0 0,-1 0 1,1 1-1,-1-1 0,1 0 0,-1 1 0,0-1 1,0 1-1,1 0 0,-1-1 0,0 1 0,0 0 1,1 3-1,1 5 94,0 1 0,-1 0 0,0 0 0,0 0 0,-1 0-1,0 0 1,-1 0 0,-1 0 0,0 1 0,0-1 0,-4 14 0,-3 7 181,-1-1 0,-22 47 0,9-33 644,-29 45 1,0 1 961,47-75-1731,15-17-228,22-18-147,-28 15 255,284-161-3282,-227 131 154,8-4-3210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0.302"/>
    </inkml:context>
    <inkml:brush xml:id="br0">
      <inkml:brushProperty name="width" value="0.025" units="cm"/>
      <inkml:brushProperty name="height" value="0.025" units="cm"/>
      <inkml:brushProperty name="color" value="#E71224"/>
    </inkml:brush>
  </inkml:definitions>
  <inkml:trace contextRef="#ctx0" brushRef="#br0">139 0 18866,'0'0'9913,"0"15"-8931,-11 85-119,-24 107-1,14-100-221,-8 123-1,28-218-640,0 29 0,1-41 0,0 1 0,1 0 0,-1-1 0,0 1 0,0-1 0,0 1 0,1 0 0,-1-1 0,0 1 0,1-1 0,-1 1 0,0-1 0,1 1 0,-1-1 0,1 1 0,-1-1 0,1 1 0,-1-1 0,1 0 0,-1 1 0,1-1 0,-1 0 0,1 1 0,-1-1 0,1 0 0,0 0 0,-1 1 0,1-1 0,0 0 0,-1 0 0,1 0 0,-1 0 0,1 0 0,0 0 0,-1 0 0,1 0 0,0 0 0,-1 0 0,1-1 0,0 1 0,-1 0 0,1 0 0,-1 0 0,1-1 0,-1 1 0,1 0 0,0-1 0,-1 1 0,1-1 0,0 0 0,13-8 0,-1-1 0,0-1 0,0 0 0,-1-1 0,13-17 0,12-10 0,-26 29 0,58-51 0,-65 57 0,1 1 0,0 0 0,0 0 0,0 1 0,0-1 0,1 1 0,-1 0 0,0 0 0,1 1 0,0 0 0,-1 0 0,1 0 0,7 0 0,-12 1 0,1 1 0,-1-1 0,0 0 0,0 1 0,0-1 0,0 0 0,0 1 0,0-1 0,0 1 0,0 0 0,-1-1 0,1 1 0,0 0 0,0-1 0,0 1 0,-1 0 0,1 0 0,0 0 0,-1 0 0,1 0 0,0-1 0,-1 1 0,1 2 0,7 32 0,-7-23 0,-1-1 0,0 1 0,-4 22 0,1-25 0,0 0 0,0 0 0,-1-1 0,0 1 0,-1-1 0,0 0 0,0 0 0,-1-1 0,1 0 0,-2 0 0,1 0 0,-1 0 0,0-1 0,0-1 0,-1 1 0,0-1 0,-15 8 0,14-9 0,-1 1 0,1-1 0,-1-1 0,0 1 0,0-2 0,0 0 0,0 0 0,0 0 0,-1-1 0,1-1 0,0 0 0,-1 0 0,1-1 0,0-1 0,0 1 0,-11-4 0,16 2 1,-1 0 0,1 1 0,0-2 0,0 1 0,0-1 0,1 1 0,-1-1 0,1-1 0,0 1 0,0-1 0,0 1 0,1-1 0,0 0 0,0 0 0,0-1 0,-2-5 0,3 8-4,1-1 0,-1 1 0,1-1-1,0 1 1,0-1 0,0 0 0,0 1 0,1-1-1,0 0 1,0 0 0,0 0 0,0 1 0,0-1-1,1 0 1,0 1 0,-1-1 0,1 0 0,1 1-1,-1-1 1,0 1 0,1-1 0,0 1-1,0 0 1,0-1 0,0 1 0,4-4 0,21-14-1242,4 4-3698,4-1-3374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1.188"/>
    </inkml:context>
    <inkml:brush xml:id="br0">
      <inkml:brushProperty name="width" value="0.025" units="cm"/>
      <inkml:brushProperty name="height" value="0.025" units="cm"/>
      <inkml:brushProperty name="color" value="#E71224"/>
    </inkml:brush>
  </inkml:definitions>
  <inkml:trace contextRef="#ctx0" brushRef="#br0">0 14 13613,'0'0'14798,"86"4"-13901,-35-4-609,6-1-192,1-6-64,-2 1 0,-4 3-576,-11 2-1442,-10 1-993,-18 4-1185,-11 9-1281,-2 2-3748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892"/>
    </inkml:context>
    <inkml:brush xml:id="br0">
      <inkml:brushProperty name="width" value="0.025" units="cm"/>
      <inkml:brushProperty name="height" value="0.025" units="cm"/>
    </inkml:brush>
  </inkml:definitions>
  <inkml:trace contextRef="#ctx0" brushRef="#br0">1 1 13837,'0'0'17505,"6"-1"-17004,19 2-388,0 0-1,0 1 0,35 9 0,-3 7-7687,-50-16 1686,0-2-2529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1.517"/>
    </inkml:context>
    <inkml:brush xml:id="br0">
      <inkml:brushProperty name="width" value="0.025" units="cm"/>
      <inkml:brushProperty name="height" value="0.025" units="cm"/>
      <inkml:brushProperty name="color" value="#E71224"/>
    </inkml:brush>
  </inkml:definitions>
  <inkml:trace contextRef="#ctx0" brushRef="#br0">0 67 15663,'0'0'10121,"75"6"-8327,-19-20-673,5 0-833,6 2-288,-3 2-96,-4 2-3331,-12 2-3491,-10-2-8969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178"/>
    </inkml:context>
    <inkml:brush xml:id="br0">
      <inkml:brushProperty name="width" value="0.025" units="cm"/>
      <inkml:brushProperty name="height" value="0.025" units="cm"/>
      <inkml:brushProperty name="color" value="#E71224"/>
    </inkml:brush>
  </inkml:definitions>
  <inkml:trace contextRef="#ctx0" brushRef="#br0">0 580 17905,'0'0'3860,"11"-8"-2296,163-143 1500,-49 25-2947,128-168 1,-304 401 3208,36-77-3265,1 0 0,2 2 0,0-1 0,3 2 0,0-1 1,2 1-1,2 0 0,1 1 0,1-1 0,3 54 0,5-68-752,3 10-3126,-12-16-7514,-3-9 2181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507"/>
    </inkml:context>
    <inkml:brush xml:id="br0">
      <inkml:brushProperty name="width" value="0.025" units="cm"/>
      <inkml:brushProperty name="height" value="0.025" units="cm"/>
      <inkml:brushProperty name="color" value="#E71224"/>
    </inkml:brush>
  </inkml:definitions>
  <inkml:trace contextRef="#ctx0" brushRef="#br0">1 129 13741,'0'0'13645,"92"18"-11980,-19-39-640,14-3-544,5-3-321,-5 2-128,-8 5-192,-15 7-1217,-11 7-1794,-16 2-1153,-12 2-1058,-10-2-4707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864"/>
    </inkml:context>
    <inkml:brush xml:id="br0">
      <inkml:brushProperty name="width" value="0.025" units="cm"/>
      <inkml:brushProperty name="height" value="0.025" units="cm"/>
      <inkml:brushProperty name="color" value="#E71224"/>
    </inkml:brush>
  </inkml:definitions>
  <inkml:trace contextRef="#ctx0" brushRef="#br0">49 106 9705,'0'0'15572,"16"-8"-14296,153-58 1145,-147 59-2307,0 0 0,1 2 0,-1 0 0,1 2 0,1 0 0,40 1 0,-62 2-118,0 0-1,0 0 0,-1 1 1,1-1-1,0 0 0,0 1 1,0-1-1,-1 1 0,1 0 1,0-1-1,-1 1 0,1 0 1,0 0-1,-1 0 1,1 0-1,-1 0 0,0 1 1,1-1-1,-1 0 0,0 1 1,0-1-1,0 1 0,0-1 1,1 3-1,-1-1 25,0 0 0,-1 0 0,1 0 0,-1 0-1,0 0 1,0 0 0,0 0 0,0-1 0,-1 1 0,1 0 0,-1 0-1,0 0 1,-1 4 0,-4 7 156,0-1 0,0 0 0,-1 0-1,-18 22 1,-9 4 144,-2-2 1,-2-1-1,-70 52 0,54-46 17,-63 63-1,114-101-338,0-1 0,-1 1 0,1 0-1,0 0 1,1 1 0,-1-1 0,1 1 0,0-1 0,0 1-1,0 0 1,1-1 0,-2 9 0,3-11 0,0 0 1,0 0-1,0 0 1,0 0-1,0 0 1,1 0-1,-1 0 0,1 0 1,-1 0-1,1 0 1,0 0-1,0 0 0,0 0 1,0 0-1,0-1 1,0 1-1,1 0 1,-1-1-1,0 1 0,1-1 1,-1 0-1,1 1 1,0-1-1,-1 0 1,1 0-1,0 0 0,0 0 1,0 0-1,-1 0 1,1-1-1,0 1 0,3 0 1,30 7 11,0-2 1,1-2-1,-1-1 1,1-2-1,51-4 0,-5 1-206,-55 3-1665,1-2 0,44-8 0,-14-6-6884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01.635"/>
    </inkml:context>
    <inkml:brush xml:id="br0">
      <inkml:brushProperty name="width" value="0.025" units="cm"/>
      <inkml:brushProperty name="height" value="0.025" units="cm"/>
      <inkml:brushProperty name="color" value="#E71224"/>
    </inkml:brush>
  </inkml:definitions>
  <inkml:trace contextRef="#ctx0" brushRef="#br0">13804 2875 4356,'-5'-3'856,"1"-1"1,-1 1-1,-1 0 0,1 0 0,0 1 0,-1 0 1,-6-2-1,2 0-1204,-7-2 972,0 0 0,-1 2 0,1 0 0,-1 1 0,0 1 0,0 0 0,0 2 0,-20 1 0,24-1-666,-198-13 1543,82 2-739,85 7-438,-75-19 0,83 14 73,-1 2 1,0 1-1,-41 0 0,44 7-222,15-1-124,1 0-1,-26-3 1,38 2-45,0-1 1,1 0 0,-1 0-1,1 0 1,-1-1 0,1 0-1,0 0 1,0 0 0,0-1 0,-7-5-1,4 2 10,0 1 0,-1 1 0,0 0-1,0 0 1,0 1 0,-1 0 0,1 0 0,-1 2 0,0-1-1,-12 0 1,-16-2 39,-57 2-1,73 3-53,-23 2 19,-1-3 0,1-2 0,0-2 0,-55-13 1,-247-81 454,180 37-392,118 41-54,-1 2 0,-60-13 0,22 17 85,1 5-1,-147 1 0,156 8-41,15-2-62,0-4 1,-113-25 0,-119-52 21,223 58-7,-111-57 1,131 56-11,-1 2 1,0 2-1,-2 3 0,-68-15 1,-71 6 169,-51-11 78,147 20-143,-143-9-1,-101 15 176,281 13-284,-64-5 53,0-5 0,1-5 0,-214-58 0,156 27 10,88 25 14,1-4 1,1-4-1,-121-58 0,115 36-6,-4 5 0,-125-41 0,178 77-50,1 1 1,-1 3 0,-63-1 0,-76-11 54,40-5-14,-163-35-39,182 28 20,19 4-51,-122-45-1,121 29 30,-3 5 0,-166-33 0,-515-81 288,736 141-306,-666-104 362,549 104-209,-113-14 173,-73-45-208,262 49-109,-103-6 93,127 20-14,-77-19 0,115 19-48,-66-3 0,70 8-36,-1-2-1,-52-12 0,9-4-37,40 12 19,0-2 0,0-2 0,1-1 0,0-2 0,-49-28 0,34 7 188,36 23-64,-2 0 1,0 1 0,0 1-1,-1 1 1,-22-8 0,-32-13-43,51 20-26,-47-14 1,-55 1-56,87 19 0,-71-20 0,77 14 50,-2-1 169,0 1 1,-1 2 0,-62-9 0,-76 6 356,111 14 342,31 0-1750,1-1-4272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03.101"/>
    </inkml:context>
    <inkml:brush xml:id="br0">
      <inkml:brushProperty name="width" value="0.025" units="cm"/>
      <inkml:brushProperty name="height" value="0.025" units="cm"/>
      <inkml:brushProperty name="color" value="#E71224"/>
    </inkml:brush>
  </inkml:definitions>
  <inkml:trace contextRef="#ctx0" brushRef="#br0">1656 141 2659,'-6'5'6564,"-4"7"-3718,-21 17-1542,25-27-1093,-1 0 0,0 0 1,-1 0-1,1-1 0,0 0 1,0 0-1,0-1 0,-1 0 1,1 0-1,-13-2 0,-74-22 782,43 10-413,-34-4 452,-1 3 0,-166-7 0,137 23-412,48 0-255,-85-8 1,-172-39 552,238 38-448,64 8-243,1-1 0,-1-2 0,1 0-1,-1-1 1,-29-11 0,38 9-285,-4-3-281,5 7-4501,8 2-1225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0.270"/>
    </inkml:context>
    <inkml:brush xml:id="br0">
      <inkml:brushProperty name="width" value="0.025" units="cm"/>
      <inkml:brushProperty name="height" value="0.025" units="cm"/>
      <inkml:brushProperty name="color" value="#E71224"/>
    </inkml:brush>
  </inkml:definitions>
  <inkml:trace contextRef="#ctx0" brushRef="#br0">149 0 5862,'0'0'7367,"-6"56"-6631,-1-47-63,0-4-65,-2 0 97,-1-1-128,-3-3-321,-2 1-192,-6-2-128,-7 6-1858,-5 6-4420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1.050"/>
    </inkml:context>
    <inkml:brush xml:id="br0">
      <inkml:brushProperty name="width" value="0.025" units="cm"/>
      <inkml:brushProperty name="height" value="0.025" units="cm"/>
      <inkml:brushProperty name="color" value="#E71224"/>
    </inkml:brush>
  </inkml:definitions>
  <inkml:trace contextRef="#ctx0" brushRef="#br0">201 71 5862,'0'0'1740,"-9"8"-502,-16 16-307,-1 2 2623,1-39-3658,6 2-3684,17 11 3567,1-1-1,-1 0 1,0 0 0,1 0-1,-1 0 1,1 0 0,-1-1-1,1 1 1,-1 0 0,1-1-1,0 1 1,0-1 0,-2-1-1,-15-44 21,4 12 314,14 35-228,0 0 1,0-1 0,0 1-1,0 0 1,0 0-1,0 0 1,0-1-1,0 1 1,0 0-1,0 0 1,-1 0-1,1-1 1,0 1-1,0 0 1,0 0-1,0 0 1,0 0-1,-1-1 1,1 1 0,0 0-1,0 0 1,0 0-1,-1 0 1,1 0-1,0 0 1,0 0-1,0 0 1,-1 0-1,1 0 1,0 0-1,0-1 1,-1 1-1,1 0 1,0 0-1,0 1 1,0-1 0,-1 0-1,1 0 1,0 0-1,0 0 1,0 0-1,-1 0 1,1 0-1,0 0 1,0 0-1,0 0 1,-1 1-1,-5 13-298,0 25 4889,5-35-4074,-7 27 6384,-5-17 2523,16-11-8288,6-3-4722,-5-4-1734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3.456"/>
    </inkml:context>
    <inkml:brush xml:id="br0">
      <inkml:brushProperty name="width" value="0.025" units="cm"/>
      <inkml:brushProperty name="height" value="0.025" units="cm"/>
      <inkml:brushProperty name="color" value="#E71224"/>
    </inkml:brush>
  </inkml:definitions>
  <inkml:trace contextRef="#ctx0" brushRef="#br0">129 147 9961,'0'0'11195,"-10"6"-9706,9-5-1493,-8 4 462,-1 1-1,1 1 1,0-1 0,-11 12-1,17-15-218,0 1 0,0 0 0,0-1 1,0 1-1,1 0 0,0 1 0,0-1 0,0 0 0,0 1 0,0-1 0,1 1 0,0-1 0,0 1 0,0 0 0,1-1 0,0 6 0,3 7 529,4-20-410,8-28-86,-8 0-37,0 0 0,-3 0 0,0-1 0,-2 1 0,-3-45 0,1 74-223,0 1 1,0 0-1,0-1 1,0 1-1,-1 0 1,1-1-1,0 1 1,-1 0 0,1-1-1,0 1 1,-1 0-1,0 0 1,1 0-1,-1-1 1,-1 0-1,2 1-1,-1 1 0,1 0 0,-1 0 0,1 0 0,-1-1 0,1 1-1,0 0 1,-1 0 0,1 0 0,-1 0 0,1 0 0,-1 0 0,1 0 0,-1 0 0,1 0-1,0 0 1,-1 0 0,1 0 0,-1 1 0,1-1 0,-1 0 0,1 0 0,0 0 0,-1 1-1,1-1 1,-1 0 0,1 0 0,0 1 0,-1-1 0,-1 3 29,-1-1 0,1 1 0,0-1 0,0 1 0,0 0-1,0-1 1,0 1 0,1 0 0,0 0 0,-3 7 0,-2 22-40,1 1 0,1 1 0,2-1 0,1 1 0,7 61 0,1-59 0,-7-34 0,0 0 0,1-1 0,-1 1 0,1-1 0,0 1 0,-1-1 0,1 0 0,0 1 0,0-1 0,0 0 0,0 1 0,0-1 0,0 0 0,0 0 0,0 0 0,0 0 0,1 0 0,-1 0 0,3 1 0,-4-2 0,1 0 0,-1 0 0,0 0 0,1 0 0,-1 0 0,1 0 0,-1 0 0,0-1 0,1 1 0,-1 0 0,1 0 0,-1 0 0,0 0 0,1-1 0,-1 1 0,0 0 0,1-1 0,-1 1 0,0 0 0,0 0 0,1-1 0,-1 1 0,0 0 0,0-1 0,1 1 0,-1-1 0,0 1 0,0 0 0,0-1 0,0 1 0,0 0 0,0-1 0,0 1 0,1-1 0,-1 0 0,3-18 0,-3 15 0,4-39 0,-1 1 0,-2-1 0,-7-58 0,-3 74 0,4 22 0,2 18 0,4 7 0,1 0 0,1 0 0,0 0 0,2 0 0,0 0 0,1-1 0,1 0 0,1-1 0,11 21 0,-18-38 0,0 1 0,-1-1 0,1 1 0,0-1 0,0 0 0,0 1 0,-1-1 0,1 0 0,1 0 0,-1 0 0,0 0 0,0 0 0,0 0 0,1 0 0,1 1 0,-2-2 0,-1 0 0,0 0 0,1 0 0,-1 0 0,1-1 0,-1 1 0,1 0 0,-1 0 0,1-1 0,-1 1 0,0 0 0,1 0 0,-1-1 0,0 1 0,1-1 0,-1 1 0,0 0 0,1-1 0,-1 1 0,0-1 0,0 1 0,1 0 0,-1-1 0,0 1 0,0-1 0,0 1 0,0-1 0,0 1 0,0-1 0,1 0 0,3-53 0,-4 50 0,1-21 0,-2-66 0,1 86 0,-1-1 0,1 0 0,-2 0 0,1 1 0,-1-1 0,1 1 0,-2-1 0,1 1 0,-1 0 0,1 0 0,-1 0 0,-5-7 0,7 12 0,1-1 0,0 0 0,-1 1 0,1-1 0,-1 1 0,1-1 0,-1 1 0,1-1 0,-1 1 0,1 0 0,-1-1 0,1 1 0,-1 0 0,0-1 0,1 1 0,-1 0 0,1-1 0,-1 1 0,0 0 0,1 0 0,-1 0 0,0 0 0,1 0 0,-1 0 0,0 0 0,1 0 0,-1 0 0,0 0 0,1 0 0,-1 0 0,0 0 0,1 1 0,-1-1 0,0 0 0,1 0 0,-1 1 0,1-1 0,-1 0 0,1 1 0,-1-1 0,0 1 0,1-1 0,0 1 0,-1-1 0,1 1 0,-1-1 0,1 1 0,-1-1 0,1 1 0,0-1 0,0 1 0,-1 0 0,1-1 0,0 1 0,0 0 0,0-1 0,-1 2 0,-7 40 0,7 147 0,1-179 0,-3-30 0,0 1 0,-1 0 0,-1 0 0,0 0 0,-2 0 0,0 1 0,-19-34 0,17 46 0,6 17 0,5 18 0,2-10 0,1 0 0,11 27 0,-14-39 0,1 0 0,0 0 0,1-1 0,0 1 0,0-1 0,0 1 0,0-1 0,1-1 0,8 8 0,-13-12 0,1-1 0,0 1 0,-1-1 0,1 0 0,0 1 0,-1-1 0,1 0 0,0 1 0,0-1 0,-1 0 0,1 0 0,0 0 0,0 0 0,0 0 0,-1 0 0,1 0 0,0 0 0,0 0 0,0 0 0,-1 0 0,1 0 0,0-1 0,0 1 0,-1 0 0,1-1 0,0 1 0,0 0 0,-1-1 0,1 1 0,0-1 0,-1 1 0,1-1 0,-1 0 0,1 1 0,-1-1 0,1 1 0,-1-1 0,1 0 0,-1 1 0,0-1 0,1 0 0,-1 0 0,0 1 0,1-1 0,-1 0 0,0 0 0,0 1 0,0-1 0,0 0 0,0 0 0,0-1 0,7-49 0,-6 46 0,0-14 0,3-71 0,-4 85 0,0 0 0,0 0 0,-1 0 0,0-1 0,0 1 0,0 0 0,-1 0 0,1 0 0,-1 1 0,-1-1 0,1 0 0,0 1 0,-6-8 0,7 12 0,1-1 0,-1 0 0,1 0 0,-1 0 0,0 1 0,1-1 0,-1 0 0,0 1 0,1-1 0,-1 1 0,0-1 0,0 1 0,0-1 0,1 1 0,-1-1 0,0 1 0,0 0 0,0 0 0,0-1 0,0 1 0,0 0 0,0 0 0,0 0 0,0 0 0,0 0 0,0 0 0,0 0 0,1 0 0,-1 1 0,0-1 0,0 0 0,-1 1 0,0 0 0,1 1 0,0 0 0,-1-1 0,1 1 0,0 0 0,0 0 0,0 0 0,0 0 0,0 0 0,1 0 0,-1 0 0,0 0 0,1 3 0,-6 70 0,6-73 0,0 13 0,2 57 0,-1-68 0,-1 0 0,1 0 0,0 0 0,0 0 0,0 0 0,0-1 0,0 1 0,1 0 0,0-1 0,0 1 0,0-1 0,0 0 0,0 0 0,6 6 0,-8-9 1,1 1 0,0-1 0,0 0 0,-1 1-1,1-1 1,0 0 0,0 0 0,0 0 0,-1 0 0,1 1 0,0-1 0,0 0 0,0 0 0,-1 0-1,1-1 1,0 1 0,0 0 0,0 0 0,-1 0 0,1-1 0,0 1 0,0 0 0,-1-1 0,1 1-1,0 0 1,0-1 0,-1 1 0,1-1 0,-1 1 0,1-1 0,0 0 0,-1 1 0,1-1 0,-1 0-1,1 1 1,-1-1 0,0 0 0,1 0 0,18-33-107,-17 29 33,12-30-1607,-4-3-5037,-5 2-5145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5.582"/>
    </inkml:context>
    <inkml:brush xml:id="br0">
      <inkml:brushProperty name="width" value="0.025" units="cm"/>
      <inkml:brushProperty name="height" value="0.025" units="cm"/>
      <inkml:brushProperty name="color" value="#E71224"/>
    </inkml:brush>
  </inkml:definitions>
  <inkml:trace contextRef="#ctx0" brushRef="#br0">293 125 7783,'0'0'13656,"-9"-10"-11222,3 4-2080,0 0-1,0 0 0,0 0 0,-1 1 1,0-1-1,0 2 0,0-1 0,0 1 1,-1 0-1,0 1 0,0-1 1,0 2-1,0-1 0,0 1 0,-1 0 1,-11 0-1,14 1-316,1 1 0,-1 0 1,0 1-1,1-1 0,-1 1 0,0 0 0,1 0 1,-1 1-1,1 0 0,0 0 0,-1 0 0,1 1 0,0 0 1,0-1-1,1 2 0,-1-1 0,1 1 0,-1-1 1,1 1-1,0 0 0,1 1 0,-1-1 0,1 1 1,-1-1-1,1 1 0,1 0 0,-1 0 0,1 1 1,0-1-1,-2 7 0,2-7-14,0 0 1,1 0-1,0 0 0,0 0 1,0 0-1,0 0 0,1 0 0,0 0 1,1 9-1,-1-12-9,0-1 0,1 1 1,0-1-1,-1 1 0,1-1 0,0 0 0,-1 1 1,1-1-1,0 0 0,0 0 0,0 0 0,0 1 0,1-1 1,-1 0-1,0 0 0,0-1 0,1 1 0,-1 0 1,0 0-1,1-1 0,-1 1 0,1 0 0,-1-1 1,1 0-1,-1 1 0,1-1 0,-1 0 0,1 0 0,-1 0 1,1 0-1,-1 0 0,1 0 0,2 0 0,8-2 34,-1 0 0,1 0 0,-1-1 0,1-1 0,-1 0 0,0 0 0,0-1 0,-1-1-1,1 1 1,-1-2 0,14-11 0,13-12 174,47-48 0,-81 74-221,46-49-1,-47 86 0,-6 6 0,2-23 0,1 0 0,0 0 0,1 1 0,3 20 0,-3-35-5,1 1-1,0-1 1,0 0-1,0 0 1,0 0 0,1 0-1,-1 0 1,1 0 0,-1 0-1,1 0 1,-1-1-1,1 1 1,0 0 0,0-1-1,0 0 1,0 1-1,0-1 1,0 0 0,1 0-1,-1 0 1,0 0 0,0 0-1,1-1 1,-1 1-1,0-1 1,1 0 0,-1 1-1,5-1 1,4 0-207,-1 0 1,1 0-1,-1-1 1,1 0-1,16-5 1,-16 3-789,-1-1 0,0 0 1,19-11-1,34-25-7285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6.562"/>
    </inkml:context>
    <inkml:brush xml:id="br0">
      <inkml:brushProperty name="width" value="0.025" units="cm"/>
      <inkml:brushProperty name="height" value="0.025" units="cm"/>
    </inkml:brush>
  </inkml:definitions>
  <inkml:trace contextRef="#ctx0" brushRef="#br0">99 1 705,'0'0'20974,"0"12"-20424,-15 281 3838,-5-56-3020,14-133-384,-31 160 1,35-253-952,2-7-26,-1 0 1,1 0-1,-1-1 0,0 1 1,0-1-1,0 1 0,0-1 0,-1 1 1,0-1-1,1 0 0,-1 1 1,-3 2-1,5-53-1465,8-22-3767,-2 20-1828,-1 0-6346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5.952"/>
    </inkml:context>
    <inkml:brush xml:id="br0">
      <inkml:brushProperty name="width" value="0.025" units="cm"/>
      <inkml:brushProperty name="height" value="0.025" units="cm"/>
      <inkml:brushProperty name="color" value="#E71224"/>
    </inkml:brush>
  </inkml:definitions>
  <inkml:trace contextRef="#ctx0" brushRef="#br0">1 1 9321,'0'0'14445,"77"35"-12331,-23-31-96,8-3-704,5-1-738,2 0-416,-4 0-128,-9 0-800,-9 0-1859,-13 1-1537,-16 2-1345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6.300"/>
    </inkml:context>
    <inkml:brush xml:id="br0">
      <inkml:brushProperty name="width" value="0.025" units="cm"/>
      <inkml:brushProperty name="height" value="0.025" units="cm"/>
      <inkml:brushProperty name="color" value="#E71224"/>
    </inkml:brush>
  </inkml:definitions>
  <inkml:trace contextRef="#ctx0" brushRef="#br0">0 82 16015,'0'0'9193,"85"0"-7079,-30-9-1057,10-6-865,3-1-192,1 3-1409,-6 2-2211,-3 3-1665,-5-2-4868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6.653"/>
    </inkml:context>
    <inkml:brush xml:id="br0">
      <inkml:brushProperty name="width" value="0.025" units="cm"/>
      <inkml:brushProperty name="height" value="0.025" units="cm"/>
      <inkml:brushProperty name="color" value="#E71224"/>
    </inkml:brush>
  </inkml:definitions>
  <inkml:trace contextRef="#ctx0" brushRef="#br0">112 25 17040,'8'-3'2114,"6"-2"-1075,0 1-1,0 0 1,0 1-1,21-2 1,-30 5-753,-1 0 1,0 0-1,1 0 1,-1 0-1,1 1 1,-1 0-1,1 0 1,-1 0-1,7 3 0,-9-3-208,0 0 0,-1 0 0,1 0 0,-1 0-1,1 1 1,-1-1 0,1 0 0,-1 1-1,0-1 1,0 1 0,1-1 0,-1 1 0,0 0-1,-1-1 1,1 1 0,0 0 0,0 0 0,-1 0-1,1-1 1,-1 1 0,1 0 0,-1 0-1,0 3 1,0-2 22,-1 1 1,1-1-1,-1 1 0,0-1 0,0 1 1,0-1-1,-1 1 0,1-1 0,-1 0 1,1 0-1,-1 0 0,0 0 0,-1 0 1,1 0-1,0-1 0,-6 5 0,-52 42 1259,42-36-1069,-30 20-73,34-25-204,1 1 0,-1 1 1,1 0-1,1 0 0,0 1 0,0 1 1,1 0-1,-11 17 0,21-28-13,0 0 0,0 1 0,0-1 0,0 1 0,1-1 0,-1 1 0,1-1 0,-1 1 0,1-1 0,0 1 0,-1-1 0,1 1 0,0 0 0,0-1 0,0 1 0,0-1 0,0 1 0,1-1 0,-1 1 0,0 0 0,1-1 0,-1 1 0,1-1 0,-1 1 0,1-1 0,0 0 0,0 1 0,0-1 0,0 0 0,0 1 0,0-1 0,0 0 0,0 0 0,0 0 0,0 0 0,1 0 0,-1 0 0,0 0 0,1 0 0,-1-1 0,1 1 0,-1 0 0,1-1 0,-1 0 0,1 1 0,1-1 0,10 4 0,0-1 0,0-1 0,0 0 0,17 0 0,-27-2 0,70 3-1828,37-6-5537,-46-5-1059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7.010"/>
    </inkml:context>
    <inkml:brush xml:id="br0">
      <inkml:brushProperty name="width" value="0.025" units="cm"/>
      <inkml:brushProperty name="height" value="0.025" units="cm"/>
      <inkml:brushProperty name="color" value="#E71224"/>
    </inkml:brush>
  </inkml:definitions>
  <inkml:trace contextRef="#ctx0" brushRef="#br0">280 72 17809,'0'0'3406,"-13"-2"-182,5 0-2909,-1 0 1,1 1-1,0 0 0,-1 1 1,1 0-1,0 0 0,-1 1 0,1 0 1,0 0-1,0 1 0,0 0 0,0 1 1,0 0-1,0 0 0,0 0 1,-7 6-1,4-1-90,0 1 1,0 0 0,1 0-1,0 1 1,1 1-1,0 0 1,-10 16-1,15-20-147,0 0-1,0 0 1,1 1 0,0-1-1,0 1 1,1-1-1,0 1 1,0 0-1,1 0 1,0 0 0,0 0-1,1 0 1,0 0-1,1 8 1,0-11-78,0-1 0,1 1 0,0-1 0,-1 0 0,2 1 0,-1-1 0,0 0 0,1-1 0,0 1 0,-1 0 0,2-1 0,-1 1 0,0-1 0,1 0 0,-1 0 0,1 0 0,0-1 0,0 1 0,0-1 0,0 0 0,0 0 0,1-1 0,-1 1 0,1-1 0,-1 0 0,9 1 0,7 1 0,0 0 0,0-2 0,0 0 0,0-1 0,20-4 0,-25 2 0,0-1 0,1 0 0,-1-1 0,0-1 0,-1 0 0,1-1 0,-1-1 0,0 0 0,-1-1 0,0-1 0,23-19 0,-29 22 0,0 0 0,-1 0 0,0-1 0,0 0 0,0-1 0,-1 1 0,0-1 0,-1 0 0,1 0 0,-2 0 0,1-1 0,-1 0 0,-1 1 0,1-1 0,-1 0 0,-1 0 0,0 0 0,0 0 0,-1-1 0,0 1 0,-2-14 0,1 17-107,0 1 0,0 0 0,-1 0 0,0 0-1,0 0 1,0 0 0,-1 0 0,1 0 0,-1 1 0,0-1 0,-1 1 0,1 0-1,-1 0 1,1 0 0,-1 0 0,-1 1 0,1 0 0,0 0 0,-1 0 0,0 0 0,1 0-1,-9-2 1,1 1-795,-1 0-1,0 1 1,-1 0-1,1 1 1,0 0-1,-1 1 1,-25 2-1,-8 3-11065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1.072"/>
    </inkml:context>
    <inkml:brush xml:id="br0">
      <inkml:brushProperty name="width" value="0.025" units="cm"/>
      <inkml:brushProperty name="height" value="0.025" units="cm"/>
      <inkml:brushProperty name="color" value="#E71224"/>
    </inkml:brush>
  </inkml:definitions>
  <inkml:trace contextRef="#ctx0" brushRef="#br0">1 7 14478,'0'0'9256,"64"-7"-7238,-29 24 32,1 8-897,5 5-352,-2 7-320,-3 3-321,-1 1-32,-4-2-64,-4-6 0,-2-5-544,-2-9-994,2-12-1441,-1-7-896,-2-9-2403,-1-20-5509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1.401"/>
    </inkml:context>
    <inkml:brush xml:id="br0">
      <inkml:brushProperty name="width" value="0.025" units="cm"/>
      <inkml:brushProperty name="height" value="0.025" units="cm"/>
      <inkml:brushProperty name="color" value="#E71224"/>
    </inkml:brush>
  </inkml:definitions>
  <inkml:trace contextRef="#ctx0" brushRef="#br0">329 1 16015,'0'0'8328,"-60"93"-6310,26-30-224,-10 10-321,0 10-576,2 6-449,0 0-223,12-2-161,8-11-64,11-8-64,11-14-1186,4-17-960,18-15-2050,2-15-2690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2.029"/>
    </inkml:context>
    <inkml:brush xml:id="br0">
      <inkml:brushProperty name="width" value="0.025" units="cm"/>
      <inkml:brushProperty name="height" value="0.025" units="cm"/>
      <inkml:brushProperty name="color" value="#E71224"/>
    </inkml:brush>
  </inkml:definitions>
  <inkml:trace contextRef="#ctx0" brushRef="#br0">0 3 17585,'0'0'8328,"84"7"-6279,-18-7-671,14 0-770,8 0-480,4 0-63,-2-1-194,-10-3-1120,-15 3-1730,-17 1-896,-22-3-2852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2.369"/>
    </inkml:context>
    <inkml:brush xml:id="br0">
      <inkml:brushProperty name="width" value="0.025" units="cm"/>
      <inkml:brushProperty name="height" value="0.025" units="cm"/>
      <inkml:brushProperty name="color" value="#E71224"/>
    </inkml:brush>
  </inkml:definitions>
  <inkml:trace contextRef="#ctx0" brushRef="#br0">0 0 12011,'0'0'10859,"95"13"-9226,-22-14-256,12-4-320,2 2-640,0 2-385,-8 1-1858,-15 0-3395,-8-3-3107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3.348"/>
    </inkml:context>
    <inkml:brush xml:id="br0">
      <inkml:brushProperty name="width" value="0.025" units="cm"/>
      <inkml:brushProperty name="height" value="0.025" units="cm"/>
      <inkml:brushProperty name="color" value="#E71224"/>
    </inkml:brush>
  </inkml:definitions>
  <inkml:trace contextRef="#ctx0" brushRef="#br0">5 121 15727,'6'-9'2562,"3"-1"-1915,-1 0 0,1 1 0,1 0 0,0 1 0,0 0 0,1 0 0,0 1 0,0 0 0,0 1 0,1 0 0,0 1 0,0 1 0,1-1 0,17-2 0,-24 6-530,0 0 0,0 1 0,0-1 0,0 1 0,0 1 0,0-1 0,0 1 0,0 0 0,8 3 0,-13-4-121,1 1 0,0 0 0,-1 0 0,0 0 0,1 0 0,-1 0 0,0 1 0,1-1 0,-1 0 0,0 1 0,0-1 0,0 1 0,0-1-1,0 1 1,-1-1 0,1 1 0,0-1 0,-1 1 0,1 0 0,-1-1 0,1 1 0,-1 0 0,0 0 0,0-1 0,0 1 0,0 0 0,0 0 0,0-1 0,0 1 0,-1 0-1,1 0 1,-1-1 0,1 1 0,-1 0 0,0-1 0,-1 3 0,-2 7 30,-1-1-1,0 0 1,-1-1 0,0 1 0,0-1-1,-1 0 1,0-1 0,-10 9-1,-74 63 242,61-55-82,18-15-78,-38 35 527,47-41-609,0-1 1,0 1-1,1 0 1,-1 0-1,1 0 1,0 0-1,0 0 1,0 0-1,0 1 1,1-1-1,-2 8 1,3-10-40,0 0 1,0-1 0,0 1-1,1 0 1,-1 0 0,1 0-1,-1-1 1,1 1 0,-1 0-1,1 0 1,0-1 0,0 1-1,0 0 1,0-1-1,0 1 1,0-1 0,1 0-1,-1 1 1,0-1 0,1 0-1,-1 0 1,1 0 0,-1 0-1,1 0 1,-1 0 0,1 0-1,0 0 1,0-1 0,-1 1-1,1 0 1,2-1 0,9 4-338,-1-1 0,1 0 1,17 0-1,-26-2 211,34 2-2553,0-1-1,0-2 1,70-8 0,-29-8-4514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3.691"/>
    </inkml:context>
    <inkml:brush xml:id="br0">
      <inkml:brushProperty name="width" value="0.025" units="cm"/>
      <inkml:brushProperty name="height" value="0.025" units="cm"/>
      <inkml:brushProperty name="color" value="#E71224"/>
    </inkml:brush>
  </inkml:definitions>
  <inkml:trace contextRef="#ctx0" brushRef="#br0">213 72 12139,'0'-9'6423,"0"5"-6022,0 1-1,0-1 1,-1 0 0,1 1 0,-1-1 0,0 1 0,0-1 0,0 1 0,0-1 0,-1 1 0,0 0 0,-1-3 0,1 4-298,1 1 1,0 0-1,-1 0 1,1 0-1,-1 0 0,1 0 1,-1 0-1,0 0 1,1 0-1,-1 0 0,0 1 1,0-1-1,1 1 1,-1 0-1,0-1 0,0 1 1,0 0-1,0 0 1,1 0-1,-1 0 1,0 0-1,0 1 0,0-1 1,1 0-1,-1 1 1,0 0-1,0-1 0,1 1 1,-1 0-1,0 0 1,1 0-1,-1 0 0,-1 1 1,-6 4-74,1 0 0,0 1 0,0 0 0,1 0 0,0 0 0,0 1 0,1 0 0,0 0 0,0 1 0,1 0 0,-6 10 0,2 1-6,0 0 0,1 0 0,1 1 0,-6 29 0,11-40-15,0 0-1,1 0 1,0 1-1,1-1 1,0 0-1,0 1 1,4 16-1,-4-24 3,1 0-1,0 0 0,0 0 1,1 0-1,-1 0 0,1-1 1,-1 1-1,1 0 1,0-1-1,0 1 0,0-1 1,0 0-1,0 0 0,1 1 1,-1-2-1,1 1 0,-1 0 1,1 0-1,0-1 0,0 1 1,0-1-1,-1 0 1,1 0-1,1 0 0,-1 0 1,0-1-1,0 1 0,5-1 1,-2 1 42,1-1 0,-1 0 1,0 0-1,1 0 0,-1-1 1,0 0-1,0 0 1,0-1-1,0 0 0,0 0 1,0 0-1,0-1 0,-1 1 1,1-1-1,8-7 0,-6 4 105,-1-1 0,0 0-1,0-1 1,-1 0 0,0 0-1,0 0 1,-1 0 0,0-1-1,5-10 1,-1-3 117,-1-1-1,-1-1 1,-1 1 0,-1-1 0,-1 0-1,-1 0 1,0-33 0,-3 54-591,0-1 1,-1 0-1,1 0 0,-1 1 1,0-1-1,0 0 0,-1 1 0,1-1 1,-1 1-1,-2-4 0,4 6 194,0 1 0,-1-1 0,1 0 0,-1 1 0,1-1 0,-1 1-1,1-1 1,-1 1 0,0-1 0,1 1 0,-1-1 0,0 1 0,1-1-1,-1 1 1,0 0 0,1-1 0,-1 1 0,0 0 0,0 0 0,1 0-1,-1 0 1,0-1 0,0 1 0,0 0 0,1 0 0,-1 0 0,0 1-1,0-1 1,1 0 0,-1 0 0,0 0 0,0 0 0,1 1 0,-1-1-1,0 0 1,1 1 0,-1-1 0,0 1 0,1-1 0,-1 1 0,0-1-1,1 1 1,-1-1 0,1 1 0,-1-1 0,1 1 0,-1 0 0,1-1-1,0 1 1,-1 0 0,1-1 0,0 1 0,-1 1 0,-5 11-7864,6 1-5318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134"/>
    </inkml:context>
    <inkml:brush xml:id="br0">
      <inkml:brushProperty name="width" value="0.025" units="cm"/>
      <inkml:brushProperty name="height" value="0.025" units="cm"/>
    </inkml:brush>
  </inkml:definitions>
  <inkml:trace contextRef="#ctx0" brushRef="#br0">81 52 10218,'0'0'1110,"-8"-4"-1041,-20-14-230,6 3 1983,0 1 5625,163 15 4815,-64-2-12310,-82 13-13447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4.018"/>
    </inkml:context>
    <inkml:brush xml:id="br0">
      <inkml:brushProperty name="width" value="0.025" units="cm"/>
      <inkml:brushProperty name="height" value="0.025" units="cm"/>
      <inkml:brushProperty name="color" value="#E71224"/>
    </inkml:brush>
  </inkml:definitions>
  <inkml:trace contextRef="#ctx0" brushRef="#br0">1 32 23799,'0'0'8359,"85"0"-7750,-35-6-609,7-1 0,0 1 0,-1 4 0,-10 0-705,-10-1-3971,-12-3-4709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4.686"/>
    </inkml:context>
    <inkml:brush xml:id="br0">
      <inkml:brushProperty name="width" value="0.025" units="cm"/>
      <inkml:brushProperty name="height" value="0.025" units="cm"/>
      <inkml:brushProperty name="color" value="#E71224"/>
    </inkml:brush>
  </inkml:definitions>
  <inkml:trace contextRef="#ctx0" brushRef="#br0">259 47 14542,'0'0'4783,"-8"-7"-1922,5 4-2703,0 0 0,0 0 0,-1 0-1,1 1 1,-1-1 0,0 1 0,1 0 0,-1 0-1,0 1 1,0-1 0,0 1 0,0 0-1,0 0 1,-1 0 0,1 0 0,0 1 0,0 0-1,-1 0 1,1 0 0,0 0 0,-1 1-1,1-1 1,0 1 0,0 0 0,0 1 0,-7 2-1,1 1-28,0 1-1,1 1 1,-1 0 0,1 0-1,0 1 1,1 0-1,0 1 1,1-1-1,-14 20 1,17-21-87,-1 1 0,1-1 0,0 1 0,0 0 0,1 0 0,1 0 0,-1 0 0,1 0 0,0 1 1,1-1-1,0 1 0,0-1 0,1 1 0,1 10 0,-1-16-8,1 0 0,0 0 1,0 0-1,0 0 0,1-1 1,-1 1-1,1 0 0,-1-1 0,1 1 1,0-1-1,0 1 0,0-1 0,1 0 1,-1 0-1,0 0 0,1 0 1,-1 0-1,1 0 0,0-1 0,-1 1 1,1-1-1,0 0 0,0 0 1,0 0-1,0 0 0,0 0 0,0-1 1,0 0-1,0 1 0,5-1 0,1 0 199,0 0 0,1 0 0,-1 0-1,0-2 1,0 1 0,0-1 0,0 0-1,0-1 1,11-5 0,-9 2-162,1 0 1,-1-2-1,0 1 1,-1-1 0,0-1-1,0 0 1,-1 0-1,0-1 1,-1 0 0,8-13-1,-10 14-53,0 0-1,-1 0 0,0-1 1,-1 0-1,0 0 1,-1 0-1,0-1 1,0 1-1,-1-1 1,0 1-1,-1-1 1,0-19-1,-1 29-16,0 0 0,0 0 0,0 0 0,0 0 1,0 0-1,-1 0 0,1 0 0,0 0 0,-1 0 0,1 0 0,0 0 0,-1 0 0,1 0 1,-1 0-1,1 0 0,-1 0 0,0 0 0,1 1 0,-1-1 0,0 0 0,0 0 0,0 1 1,1-1-1,-1 0 0,0 1 0,0-1 0,0 1 0,0-1 0,0 1 0,0 0 1,0-1-1,0 1 0,0 0 0,0 0 0,0-1 0,0 1 0,-1 0 0,1 0 0,0 0 1,0 0-1,0 1 0,0-1 0,0 0 0,0 0 0,0 1 0,0-1 0,-2 1 0,-1 1-27,-1 0-1,1 0 0,-1 0 1,1 1-1,0-1 0,0 1 1,0 0-1,0 0 0,-4 5 0,2-1-731,1 0 0,0 1 0,1-1 0,0 1 0,0 0 0,-4 11 0,-1 28-10239,8-26-96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075"/>
    </inkml:context>
    <inkml:brush xml:id="br0">
      <inkml:brushProperty name="width" value="0.025" units="cm"/>
      <inkml:brushProperty name="height" value="0.025" units="cm"/>
      <inkml:brushProperty name="color" value="#E71224"/>
    </inkml:brush>
  </inkml:definitions>
  <inkml:trace contextRef="#ctx0" brushRef="#br0">144 1 19923,'0'0'2306,"-31"52"449,4-13-65,-2 2-1313,4 1-480,7 0-512,7-9-321,8-3-192,3-10-1090,12-10-1248,5-8-705,6-2-608,0-20-3012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432"/>
    </inkml:context>
    <inkml:brush xml:id="br0">
      <inkml:brushProperty name="width" value="0.025" units="cm"/>
      <inkml:brushProperty name="height" value="0.025" units="cm"/>
      <inkml:brushProperty name="color" value="#E71224"/>
    </inkml:brush>
  </inkml:definitions>
  <inkml:trace contextRef="#ctx0" brushRef="#br0">191 90 16592,'0'0'12145,"-11"6"-11430,-7 4-373,2 0-1,-1 1 1,-25 24 0,35-29-315,1-1 1,0 1 0,0 1 0,0-1 0,1 1 0,0 0-1,1 0 1,-1 0 0,1 1 0,1-1 0,-1 1 0,1 0-1,-2 11 1,5-18-27,0 0 0,0 0 0,1 0 0,-1 0 0,0 0 0,0 0 0,1-1 0,-1 1 0,1 0 0,-1 0 0,1 0 0,-1 0 0,1-1 0,-1 1 0,1 0 0,0-1 0,0 1 0,-1 0 0,1-1 0,0 1 0,0-1 0,-1 1 0,1-1 0,0 1 0,0-1 0,0 0 0,0 0 0,0 1 0,0-1-1,0 0 1,0 0 0,0 0 0,0 0 0,0 0 0,1 0 0,47 0 223,-34 0-146,30-2 40,-18 0-124,0 2 0,33 2 1,-55-1-13,0-1 0,0 1 0,0 0 0,0 0 1,0 1-1,-1-1 0,1 1 0,0 0 1,-1 0-1,1 1 0,-1-1 0,0 1 0,1 0 1,-1 0-1,-1 1 0,1-1 0,6 8 1,-9-8-4,1-1 1,-1 1 0,1-1 0,-1 1 0,0 0-1,0 0 1,0 0 0,-1 0 0,1 0-1,-1 0 1,1-1 0,-1 1 0,0 0-1,0 0 1,0 0 0,-1 0 0,1 0 0,-1 0-1,-1 3 1,0 0 40,0-1 1,-1 1-1,0-1 1,0 0-1,0 0 0,-1 0 1,1-1-1,-1 1 1,-5 4-1,-4 2 242,0-1 0,0 0 0,-1-1 0,0 0 0,-31 12 1,31-15-246,-2-1 0,1 0 1,0-1-1,-22 2 0,33-5-17,1 0-1,-1-1 0,1 0 1,-1 1-1,1-1 0,-1-1 0,0 1 1,1-1-1,-1 1 0,1-1 1,-1 0-1,1 0 0,-1 0 1,1-1-1,0 1 0,0-1 1,0 0-1,0 0 0,0 0 0,0 0 1,0-1-1,1 1 0,-1-1 1,-3-4-1,1-1-390,1-1-1,1 1 1,0-1-1,0 0 1,0 0 0,0-9-1,-1-11-4932,1-55-1,3 76 4370,0-52-12247</inkml:trace>
  <inkml:trace contextRef="#ctx0" brushRef="#br0" timeOffset="1">167 31 12300,'0'0'7078,"53"-16"-4003,-16 9 32,6 2-705,5 2-1024,5 3-770,-4 0-480,1 3-128,-8 8-640,-1-1-2531,-5-3-1858,2-3-5413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809"/>
    </inkml:context>
    <inkml:brush xml:id="br0">
      <inkml:brushProperty name="width" value="0.025" units="cm"/>
      <inkml:brushProperty name="height" value="0.025" units="cm"/>
      <inkml:brushProperty name="color" value="#E71224"/>
    </inkml:brush>
  </inkml:definitions>
  <inkml:trace contextRef="#ctx0" brushRef="#br0">620 1 23414,'0'0'2114,"-53"33"-288,9-3 32,0 3-737,-5 9-353,-5 6-415,1 6-257,2 0-64,4-4 0,2-1-224,7-9-161,4-8-63,4-9-801,6-8-1185,0-9-1538,7-6-1730,4-9-4675</inkml:trace>
  <inkml:trace contextRef="#ctx0" brushRef="#br0" timeOffset="1">56 97 19314,'0'0'6983,"59"-9"-4645,-20 17-1057,12 16-288,8 8-32,10 6-480,5 4-353,4 6-96,-1 2-1858,-6-6-2562,-6-5-3556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7.833"/>
    </inkml:context>
    <inkml:brush xml:id="br0">
      <inkml:brushProperty name="width" value="0.025" units="cm"/>
      <inkml:brushProperty name="height" value="0.025" units="cm"/>
      <inkml:brushProperty name="color" value="#E71224"/>
    </inkml:brush>
  </inkml:definitions>
  <inkml:trace contextRef="#ctx0" brushRef="#br0">442 261 15695,'-3'12'822,"-36"180"739,-28 154-805,33-59-671,2 369 1,31-653-87,1-1 1,0 0 0,0 0-1,0 0 1,0 1 0,0-1-1,1 0 1,-1 0 0,0 0-1,1 0 1,0 0 0,0 0-1,-1 0 1,1 0 0,1 0-1,-1 0 1,0 0 0,0 0-1,1 0 1,-1-1 0,1 1-1,-1-1 1,1 1 0,-1-1-1,5 3 1,-2-3 106,0 0 0,1 0-1,-1-1 1,1 1 0,-1-1 0,1 0 0,-1 0-1,0-1 1,1 1 0,-1-1 0,0 0-1,7-2 1,46-12 804,199-42-256,486-7-489,4 54-1963,-674 9 1419,707-36 1451,-3-41 1566,163-14-1672,-186 53-939,410-37 74,-759 27 842,146-15 568,3 35-884,-517 30-403,-21 0-193,1-1 1,-1 0 0,1-1 0,-1-1 0,25-6-1,-35 7 50,-1-1 0,1-1-1,0 1 1,-1-1 0,1 1-1,-1-1 1,0-1 0,0 1-1,0-1 1,0 1 0,-1-1-1,1 0 1,-1 0 0,0-1-1,0 1 1,0-1 0,-1 1-1,0-1 1,0 0 0,3-8-1,-3 4 82,0 0-1,0 0 1,-1 0-1,0-1 1,0 1-1,-1 0 1,0 0-1,-3-17 0,-22-76-203,2 16-13,6-25 18,8 45 28,-2 0 0,-39-121 0,42 168-20,0-1 1,-1 1-1,-1 0 0,0 1 1,-2 0-1,0 1 1,-1 1-1,-1-1 1,0 2-1,-1 0 1,-1 1-1,0 1 0,-27-18 1,21 19-61,-1 0 1,0 2-1,-1 1 1,0 0-1,-45-8 0,-131-13-30,158 25 156,-749-18-22,540 25-9,-909-7-189,-419 1-98,510 31-108,136-2 233,423-12 204,-558 87 0,860-71-229,164-28-1122,39-4-302,11-4-793,35-23-4345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0.963"/>
    </inkml:context>
    <inkml:brush xml:id="br0">
      <inkml:brushProperty name="width" value="0.025" units="cm"/>
      <inkml:brushProperty name="height" value="0.025" units="cm"/>
      <inkml:brushProperty name="color" value="#004F8B"/>
    </inkml:brush>
  </inkml:definitions>
  <inkml:trace contextRef="#ctx0" brushRef="#br0">0 1 5285,'0'0'6080,"0"10"-410,0 32-9845,0-27 865,0-11-667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3.760"/>
    </inkml:context>
    <inkml:brush xml:id="br0">
      <inkml:brushProperty name="width" value="0.025" units="cm"/>
      <inkml:brushProperty name="height" value="0.025" units="cm"/>
      <inkml:brushProperty name="color" value="#004F8B"/>
    </inkml:brush>
  </inkml:definitions>
  <inkml:trace contextRef="#ctx0" brushRef="#br0">4 24 11050,'-4'0'10250,"4"-3"-9898,0-2-352,0 0 65,0 1-33,0 0 0,0 1-64,1 3-225,1 0-351,-2 8-930,0 8-255,0 1-1090,0 2-1313,0-5-6278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4.242"/>
    </inkml:context>
    <inkml:brush xml:id="br0">
      <inkml:brushProperty name="width" value="0.025" units="cm"/>
      <inkml:brushProperty name="height" value="0.025" units="cm"/>
      <inkml:brushProperty name="color" value="#004F8B"/>
    </inkml:brush>
  </inkml:definitions>
  <inkml:trace contextRef="#ctx0" brushRef="#br0">0 24 11243,'0'0'7719,"9"-23"-12844,-6 23 3299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4.740"/>
    </inkml:context>
    <inkml:brush xml:id="br0">
      <inkml:brushProperty name="width" value="0.025" units="cm"/>
      <inkml:brushProperty name="height" value="0.025" units="cm"/>
      <inkml:brushProperty name="color" value="#004F8B"/>
    </inkml:brush>
  </inkml:definitions>
  <inkml:trace contextRef="#ctx0" brushRef="#br0">22 1 11243,'0'0'11013,"-22"10"-11264,36 7-4067,-6-11-3215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663"/>
    </inkml:context>
    <inkml:brush xml:id="br0">
      <inkml:brushProperty name="width" value="0.025" units="cm"/>
      <inkml:brushProperty name="height" value="0.025" units="cm"/>
    </inkml:brush>
  </inkml:definitions>
  <inkml:trace contextRef="#ctx0" brushRef="#br0">93 1 5093,'0'0'21038,"-2"8"-20541,-11 56 782,-9 119 1,13-83-615,-4 9-336,-2 2 286,6 0-1,4 120 1,13-135-359,-20-196-18278,11 56 4884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6.502"/>
    </inkml:context>
    <inkml:brush xml:id="br0">
      <inkml:brushProperty name="width" value="0.025" units="cm"/>
      <inkml:brushProperty name="height" value="0.025" units="cm"/>
      <inkml:brushProperty name="color" value="#004F8B"/>
    </inkml:brush>
  </inkml:definitions>
  <inkml:trace contextRef="#ctx0" brushRef="#br0">147 45 2819,'0'0'19522,"-6"3"-19207,-9 8-226,10-5 59,10-5 485,-4-2-546,1 0-1,-1 0 1,0 0 0,0 0-1,0 1 1,0-1-1,1-1 1,-1 1-1,0 0 1,-1 0 0,1 0-1,0 0 1,0-1-1,0 1 1,-1 0 0,1-1-1,-1 1 1,1-1-1,-1 1 1,0-1-1,1 1 1,-1-1 0,0 1-1,0-1 1,0 1-1,0-1 1,0 1-1,0-1 1,-1 1 0,1 0-1,0-1 1,-1 1-1,1-1 1,-1 1 0,0 0-1,1-1 1,-1 1-1,0 0 1,0-1-1,0 1 1,1 0 0,-2 0-1,1 0 1,0 0-1,0 0 1,0 0-1,0 0 1,0 0 0,-1 1-1,1-1 1,0 0-1,-1 1 1,1-1 0,-3 0-1,1 1-68,0 0 1,0 0-1,0 0 1,0 0-1,0 0 0,0 1 1,1-1-1,-1 1 0,0 0 1,0 0-1,0 0 0,1 0 1,-1 1-1,0-1 0,1 1 1,-1-1-1,1 1 1,0 0-1,0 0 0,-1 0 1,1 0-1,-3 5 0,2-3-38,1 0 0,-1 1 0,1 0 0,-1-1 0,1 1-1,1 0 1,-1 0 0,1 0 0,0 0 0,0 0 0,0 1-1,1 6 1,0-11 20,0-1 0,0 1 0,0-1 0,0 1 0,0-1 0,0 1 0,0-1 0,0 1 0,0-1 0,0 1 0,0-1-1,0 1 1,0-1 0,1 1 0,-1-1 0,0 1 0,0-1 0,1 0 0,-1 1 0,0-1 0,1 1 0,-1-1 0,0 0 0,1 1 0,-1-1 0,0 0 0,1 1-1,-1-1 1,1 0 0,-1 0 0,1 0 0,-1 1 0,1-1 0,-1 0 0,1 0 0,-1 0 0,1 0 0,-1 0 0,1 0 0,-1 0 0,1 0 0,-1 0-1,1 0 1,-1 0 0,1 0 0,-1 0 0,1 0 0,-1 0 0,1-1 0,-1 1 0,0 0 0,1 0 0,-1 0 0,1-1 0,0 1 0,23-18 276,-3-19-12,-21 35-224,1 0 0,0 0 1,0 0-1,-1-1 0,1 1 0,-1 0 0,0 0 0,0 0 1,1 0-1,-2-1 0,1 1 0,0 0 0,0 0 0,-1 0 1,1 0-1,-1-1 0,0-1 0,0 3-19,0 1 0,1-1 0,-1 1 0,0-1 0,0 1 1,1-1-1,-1 1 0,0 0 0,0-1 0,0 1 0,0 0 0,1 0 0,-1-1 0,0 1 0,0 0 0,0 0 0,0 0 0,0 0 1,0 0-1,0 0 0,0 0 0,1 1 0,-1-1 0,0 0 0,0 0 0,0 1 0,0-1 0,1 1 0,-1-1 0,0 1 1,-1 0-1,-24 16-55,-6 35 4,21-27 124,17-34-23,-4 6-30,0 0-1,0 0 0,-1 0 1,1 0-1,-1 0 0,1-1 1,-1 1-1,0-1 1,1-3-1,-2 6 157,-1 2-205,1-1 0,0 1-1,0-1 1,0 1-1,0 0 1,0-1-1,0 1 1,0-1-1,1 1 1,-1-1-1,0 1 1,0-1 0,0 1-1,0-1 1,1 1-1,-1-1 1,0 1-1,1-1 1,-1 1-1,0-1 1,1 0-1,-1 1 1,0-1 0,1 1-1,-1-1 1,1 0-1,-1 1 1,1-1-1,-1 0 1,1 0-1,-1 1 1,1-1-1,-1 0 1,1 0 0,0 0-1,2 0 36,-1 0 0,1 0 0,0 0 0,0-1 0,0 1 0,-1-1-1,1 0 1,0 0 0,0 0 0,-1 0 0,1 0 0,-1-1 0,1 1 0,-1-1 0,0 0 0,0 1 0,1-1-1,-1 0 1,0 0 0,-1-1 0,1 1 0,0 0 0,-1 0 0,2-4 0,-6 18-401,0-1 0,0 1 1,1 0-1,0 12 1,1 26-5361,2-20-790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044"/>
    </inkml:context>
    <inkml:brush xml:id="br0">
      <inkml:brushProperty name="width" value="0.025" units="cm"/>
      <inkml:brushProperty name="height" value="0.025" units="cm"/>
      <inkml:brushProperty name="color" value="#004F8B"/>
    </inkml:brush>
  </inkml:definitions>
  <inkml:trace contextRef="#ctx0" brushRef="#br0">29 0 4965,'0'0'13452,"-29"24"-13484,35-11-288,3-2-1858,-4-1-2562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464"/>
    </inkml:context>
    <inkml:brush xml:id="br0">
      <inkml:brushProperty name="width" value="0.025" units="cm"/>
      <inkml:brushProperty name="height" value="0.025" units="cm"/>
      <inkml:brushProperty name="color" value="#004F8B"/>
    </inkml:brush>
  </inkml:definitions>
  <inkml:trace contextRef="#ctx0" brushRef="#br0">0 1 15022,'0'0'5285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823"/>
    </inkml:context>
    <inkml:brush xml:id="br0">
      <inkml:brushProperty name="width" value="0.025" units="cm"/>
      <inkml:brushProperty name="height" value="0.025" units="cm"/>
      <inkml:brushProperty name="color" value="#004F8B"/>
    </inkml:brush>
  </inkml:definitions>
  <inkml:trace contextRef="#ctx0" brushRef="#br0">13 6 16047,'0'0'8200,"-12"-6"-22646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9.697"/>
    </inkml:context>
    <inkml:brush xml:id="br0">
      <inkml:brushProperty name="width" value="0.025" units="cm"/>
      <inkml:brushProperty name="height" value="0.025" units="cm"/>
      <inkml:brushProperty name="color" value="#004F8B"/>
    </inkml:brush>
  </inkml:definitions>
  <inkml:trace contextRef="#ctx0" brushRef="#br0">117 154 11115,'0'0'10970,"-4"-2"-10778,-17-16 2176,-4-4 941,2 15-3840,21 8 526,0-1-1,0 1 1,0 0-1,0-1 1,0 1-1,0 0 0,1 0 1,-1 1-1,0-1 1,0 0-1,1 0 1,-1 1-1,0-1 1,1 1-1,0 0 1,-1-1-1,1 1 0,0 0 1,0 0-1,0 0 1,0 0-1,0 0 1,0 0-1,1 0 1,-1 0-1,1 0 1,-1 0-1,1 4 0,-2 1 22,1 1-1,0-1 1,0 0-1,1 1 1,0-1-1,1 1 0,1 9 1,-2-16-14,1 0 0,-1 0 0,1 0 0,-1 0-1,1 0 1,0 0 0,-1 0 0,1 0 0,0-1 0,-1 1 0,1 0 0,0-1 0,0 1 0,0 0 0,0-1 0,0 1-1,0-1 1,0 1 0,0-1 0,0 0 0,0 1 0,0-1 0,0 0 0,0 0 0,0 1 0,0-1 0,0 0 0,0 0-1,0 0 1,0-1 0,0 1 0,0 0 0,0 0 0,0 0 0,1-1 0,3 0 39,-1 0 1,0-1-1,0 1 1,0-1-1,0 1 0,0-1 1,7-5-1,-4 0 115,1 1 0,-1-1-1,-1 0 1,1-1 0,-1 0-1,-1 0 1,1 0 0,-1-1-1,-1 1 1,1-1-1,-2-1 1,1 1 0,-1 0-1,-1-1 1,1 1 0,-2-1-1,1 0 1,-1-14 0,-1 23-142,0 1 0,0 0 0,0-1 0,0 1 0,0-1 0,0 1 1,0-1-1,0 1 0,0 0 0,-1-1 0,1 1 0,0-1 0,0 1 0,0 0 0,-1-1 1,1 1-1,0-1 0,0 1 0,-1 0 0,1-1 0,0 1 0,-1 0 0,1 0 0,0-1 1,-1 1-1,1 0 0,0 0 0,-1-1 0,1 1 0,-1 0 0,1 0 0,-1 0 0,1 0 1,0 0-1,-1 0 0,1 0 0,-1 0 0,1 0 0,-1 0 0,1 0 0,0 0 0,-1 0 1,1 0-1,-1 0 0,1 0 0,-1 0 0,1 0 0,0 1 0,-1-1 0,0 0 0,-21 16-141,12-1 98,1 1 0,0 0-1,1 1 1,1 0 0,-10 33-1,53-89 340,69-88-129,-99 113-34,-14 15-23,-17 16-203,14-8 26,4-3 53,0 1 0,0 0 0,0 0 0,1 1 0,0 0 0,-9 15 0,39-33-1505,-14 4-735,1-1 1,-1 0-1,19-18 1,6-12-7877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2.152"/>
    </inkml:context>
    <inkml:brush xml:id="br0">
      <inkml:brushProperty name="width" value="0.025" units="cm"/>
      <inkml:brushProperty name="height" value="0.025" units="cm"/>
      <inkml:brushProperty name="color" value="#004F8B"/>
    </inkml:brush>
  </inkml:definitions>
  <inkml:trace contextRef="#ctx0" brushRef="#br0">1 11881 11243,'1'-2'9460,"12"-16"-8607,101-137 646,-57 81-1370,61-106 0,98-152 1445,-202 312-1445,49-85 1124,-45 72-1090,1 2-1,38-49 0,85-96-13,50-57-47,-148 184-4,-4-1 0,67-109-1,-80 118 137,1 1-1,66-70 0,83-60-237,-5 4 88,-72 61 227,452-513-35,-312 334-171,13-18-50,-49 53 89,270-254 1,-165 167-145,-112 116 0,559-648 256,-266 289-103,-68 86-23,-142 154-94,270-342 51,7 4 38,42-55 16,570-798 831,-644 934-735,-468 535-223,6-11 286,-3-2 0,-4-2 0,-3-3 0,48-96 0,-97 167-1151,-7 14-1446,-13 13-5088,2-14-2742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3.970"/>
    </inkml:context>
    <inkml:brush xml:id="br0">
      <inkml:brushProperty name="width" value="0.025" units="cm"/>
      <inkml:brushProperty name="height" value="0.025" units="cm"/>
      <inkml:brushProperty name="color" value="#004F8B"/>
    </inkml:brush>
  </inkml:definitions>
  <inkml:trace contextRef="#ctx0" brushRef="#br0">1 100 13837,'0'0'5824,"8"0"-5060,142 1 1824,42 1-1565,208-25-1,-281 8-713,300-35 399,-191 36 2861,-280 16-2419,31 0-4916,18-2-1263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5.246"/>
    </inkml:context>
    <inkml:brush xml:id="br0">
      <inkml:brushProperty name="width" value="0.025" units="cm"/>
      <inkml:brushProperty name="height" value="0.025" units="cm"/>
      <inkml:brushProperty name="color" value="#004F8B"/>
    </inkml:brush>
  </inkml:definitions>
  <inkml:trace contextRef="#ctx0" brushRef="#br0">1 81 7495,'0'0'3684,"0"-9"-1891,-1 5-1370,1-37 1626,8 15 2889,-7 26-4867,-1 0 0,0 0-1,0 0 1,1 0 0,-1 0 0,0 0-1,1 0 1,-1 0 0,0 0 0,0 0 0,1 0-1,-1 0 1,0 0 0,0 0 0,1 0 0,-1 0-1,0 1 1,0-1 0,1 0 0,-1 0-1,0 0 1,0 0 0,1 0 0,-1 1 0,0-1-1,0 0 1,0 0 0,0 0 0,1 1 0,-1-1-1,0 0 1,0 0 0,0 1 0,0-1-1,0 0 1,0 0 0,1 1 0,-1-1 0,0 0-1,0 0 1,0 1 0,0-1 0,0 0-1,0 1 1,0-1 0,0 0 0,0 0 0,0 1-1,0-1 1,-1 0 0,1 0 0,0 1 0,3 17 544,11 533 2130,-7-84-1027,2-15 1496,-9-345-2873,-1-160-5637,-1 13-1355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7.583"/>
    </inkml:context>
    <inkml:brush xml:id="br0">
      <inkml:brushProperty name="width" value="0.025" units="cm"/>
      <inkml:brushProperty name="height" value="0.025" units="cm"/>
      <inkml:brushProperty name="color" value="#004F8B"/>
    </inkml:brush>
  </inkml:definitions>
  <inkml:trace contextRef="#ctx0" brushRef="#br0">1 1 3523,'0'0'16165,"2"6"-15108,0-3-973,0 1-1,1-1 1,0 0 0,-1 1-1,1-1 1,1 0 0,-1-1-1,0 1 1,1-1 0,-1 1-1,1-1 1,0 0 0,-1 0-1,1 0 1,0-1 0,0 0-1,0 0 1,1 0-1,-1 0 1,0 0 0,0-1-1,5 1 1,25 2 874,60-2-1,-60-2-653,454 3 592,-441-5-526,91-18 0,0 0-117,-66 16-425,-61 5-1842,-46 5-2804,14-4-488,2 0-3844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020"/>
    </inkml:context>
    <inkml:brush xml:id="br0">
      <inkml:brushProperty name="width" value="0.025" units="cm"/>
      <inkml:brushProperty name="height" value="0.025" units="cm"/>
      <inkml:brushProperty name="color" value="#004F8B"/>
    </inkml:brush>
  </inkml:definitions>
  <inkml:trace contextRef="#ctx0" brushRef="#br0">0 145 8072,'0'-13'1126,"0"-57"976,0 9 5501,5 72-4945,1 4-2737,71 258 2562,16 70-1681,-78-273-708,-4 1-1,6 143 1,-18-157-119,-2-1 0,-12 63 0,-3-43-2646,-7-4-3765,10-42 660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148"/>
    </inkml:context>
    <inkml:brush xml:id="br0">
      <inkml:brushProperty name="width" value="0.025" units="cm"/>
      <inkml:brushProperty name="height" value="0.025" units="cm"/>
    </inkml:brush>
  </inkml:definitions>
  <inkml:trace contextRef="#ctx0" brushRef="#br0">1 80 14798,'0'0'13906,"3"-6"-13046,-3 4-808,1 0 0,0 0-1,0 0 1,0 0 0,0 1 0,0-1 0,0 0 0,1 0-1,-1 1 1,0-1 0,1 1 0,0 0 0,-1-1 0,1 1-1,0 0 1,-1 0 0,1 0 0,0 0 0,0 0 0,0 0-1,0 1 1,0-1 0,0 0 0,0 1 0,0 0 0,0-1-1,0 1 1,0 0 0,0 0 0,4 1 0,2-2 9,-1 0 0,1-1 1,-1 0-1,0 0 0,0 0 1,0-1-1,8-4 0,-8 3-56,-1 1 0,1 1-1,0-1 1,-1 1 0,1 0 0,0 1 0,13-2-1,-24 34-4,-10 22 267,1-1 0,3 2 0,-6 90 0,-31 196-615,8-88-393,38-240-54,-2 14-898,-3-12-5706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580"/>
    </inkml:context>
    <inkml:brush xml:id="br0">
      <inkml:brushProperty name="width" value="0.025" units="cm"/>
      <inkml:brushProperty name="height" value="0.025" units="cm"/>
      <inkml:brushProperty name="color" value="#004F8B"/>
    </inkml:brush>
  </inkml:definitions>
  <inkml:trace contextRef="#ctx0" brushRef="#br0">75 240 3844,'0'0'1692,"-11"8"155,-2 0-1114,8-6-344,0 1 0,0 0 0,1 0 0,-1 1 0,1-1 0,-1 1-1,1 0 1,-6 8 0,10-12-194,0 1-1,-1-1 0,1 0 1,0 0-1,0 1 0,-1-1 0,1 0 1,0 1-1,0-1 0,0 0 1,0 0-1,-1 1 0,1-1 1,0 1-1,0-1 0,0 0 0,0 1 1,0-1-1,0 0 0,0 1 1,0-1-1,0 0 0,0 1 0,0-1 1,0 0-1,0 1 0,0-1 1,0 0-1,1 1 0,-1-1 1,0 0-1,0 1 0,0-1 0,0 0 1,1 1-1,14 4 2969,28-4-1512,-36-1-797,91-5 1491,176-32-1,-43 2-1983,267 18-203,-334 17-60,-153 0-99,-5 0 6,-1 1 0,0-1 0,0 0 0,1-1 0,-1 1 0,0-1 0,0 0 0,0 0 0,0 0 0,0-1 0,0 0 1,0 0-1,5-3 0,-11 3-170,0 1-1,0-1 1,0 1 0,0-1 0,-1 1 0,1 0 0,0-1-1,-1 1 1,1 0 0,-1 0 0,1 0 0,-1 0 0,1 0-1,-1 0 1,0 1 0,-2-2 0,-12-8-1730,12 4 1045,0 0 0,1-1 0,0 0 1,0 0-1,0 1 0,1-2 0,0 1 1,1 0-1,-1 0 0,1-1 0,0-14 1,-1 4-1606,-3-38-5169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954"/>
    </inkml:context>
    <inkml:brush xml:id="br0">
      <inkml:brushProperty name="width" value="0.025" units="cm"/>
      <inkml:brushProperty name="height" value="0.025" units="cm"/>
      <inkml:brushProperty name="color" value="#004F8B"/>
    </inkml:brush>
  </inkml:definitions>
  <inkml:trace contextRef="#ctx0" brushRef="#br0">0 195 11691,'0'-15'427,"0"4"-136,2-71-375,-2 75 529,1 1 0,0 0 1,0 0-1,0 0 1,1 0-1,0 0 1,0 0-1,0 0 1,1 0-1,0 1 1,6-10-1,-8 14-378,-1 1 0,1-1 0,-1 1 0,1-1 0,-1 1 0,1 0 0,-1-1-1,1 1 1,-1 0 0,1-1 0,-1 1 0,1 0 0,0 0 0,-1 0 0,1-1 0,-1 1 0,1 0 0,0 0 0,-1 0 0,1 0-1,0 0 1,-1 0 0,1 0 0,-1 0 0,1 0 0,0 1 0,-1-1 0,1 0 0,-1 0 0,1 0 0,0 1 0,-1-1 0,1 0-1,-1 1 1,1-1 0,-1 1 0,1-1 0,-1 0 0,1 1 0,-1-1 0,0 1 0,1-1 0,-1 1 0,0-1 0,1 1 0,-1 0-1,1 0 1,13 33 517,-12-30-344,7 26 262,-1 0 0,-1 1 0,-2 0 0,2 43 0,-7 131 1505,-1-121-1309,-4 110 12,1 109 21,6-227-937,5-1 0,15 77 0,-10-95-1596,-3-21-4383,-9-30-1208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9.517"/>
    </inkml:context>
    <inkml:brush xml:id="br0">
      <inkml:brushProperty name="width" value="0.025" units="cm"/>
      <inkml:brushProperty name="height" value="0.025" units="cm"/>
      <inkml:brushProperty name="color" value="#004F8B"/>
    </inkml:brush>
  </inkml:definitions>
  <inkml:trace contextRef="#ctx0" brushRef="#br0">1 414 12940,'0'0'7218,"10"0"-5857,39-2 370,1-2 0,86-19 0,105-39-1308,-77 17-55,470-60-31,-626 104-332,23-2 182,0-2 0,-1-1 0,1-1-1,-1-1 1,-1-2 0,0-1 0,51-28 0,-143 10-12252,39 7 6978,-2-9-407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9.872"/>
    </inkml:context>
    <inkml:brush xml:id="br0">
      <inkml:brushProperty name="width" value="0.025" units="cm"/>
      <inkml:brushProperty name="height" value="0.025" units="cm"/>
      <inkml:brushProperty name="color" value="#004F8B"/>
    </inkml:brush>
  </inkml:definitions>
  <inkml:trace contextRef="#ctx0" brushRef="#br0">81 1 12492,'0'0'6208,"2"12"-5348,-3 25 320,-1 1 0,-2-1 1,-2 1-1,-16 59 0,-4 27 884,15-43-1301,4 1 1,3 0-1,12 139 0,62 238-4094,-60-410-2247,-4-19-4016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0.480"/>
    </inkml:context>
    <inkml:brush xml:id="br0">
      <inkml:brushProperty name="width" value="0.025" units="cm"/>
      <inkml:brushProperty name="height" value="0.025" units="cm"/>
      <inkml:brushProperty name="color" value="#004F8B"/>
    </inkml:brush>
  </inkml:definitions>
  <inkml:trace contextRef="#ctx0" brushRef="#br0">0 169 7911,'0'0'12257,"10"0"-10639,57-2-473,0-4 0,68-14 1,-6 0-573,374-12-108,-353 27-722,-135 4 64,-2 1-280,0 0-1,-1-1 0,1 0 0,-1-1 0,1 0 0,-1-1 0,0-1 1,21-8-1,-32 11 177,1 0 0,-1 1 0,0-1 0,1 0 0,-1 0 0,0 0 0,0 0 0,0-1 0,0 1 0,0 0 0,0 0 0,0-1 0,0 1 0,-1 0 0,1-1 1,0 1-1,-1-1 0,1 1 0,-1-1 0,0 1 0,1-1 0,-1 0 0,0-1 0,1-22-6819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0.854"/>
    </inkml:context>
    <inkml:brush xml:id="br0">
      <inkml:brushProperty name="width" value="0.025" units="cm"/>
      <inkml:brushProperty name="height" value="0.025" units="cm"/>
      <inkml:brushProperty name="color" value="#004F8B"/>
    </inkml:brush>
  </inkml:definitions>
  <inkml:trace contextRef="#ctx0" brushRef="#br0">39 46 13132,'0'0'967,"0"-9"421,0-28 149,-3 51 1799,-7 35-2652,-9 192 2684,12 252-1,8-303-2821,16 91-374,6-97-7331,-17-134 363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1.445"/>
    </inkml:context>
    <inkml:brush xml:id="br0">
      <inkml:brushProperty name="width" value="0.025" units="cm"/>
      <inkml:brushProperty name="height" value="0.025" units="cm"/>
      <inkml:brushProperty name="color" value="#004F8B"/>
    </inkml:brush>
  </inkml:definitions>
  <inkml:trace contextRef="#ctx0" brushRef="#br0">0 339 14830,'0'0'3267,"14"-3"-1884,286-77 5032,-78 17-5826,-36 24-936,367-28 0,-525 65 19,-13 2-16,1-1 0,0-1 0,-1 0 0,1-1 0,28-9 0,-43 11 44,0 1 0,0-1 0,0 0 0,1 0 0,-1 1 0,0-1 0,0 0 0,0 0 0,0 0 0,0 0 0,-1 0 0,1 0 0,0-1 0,0 1 0,-1 0 0,1 0 0,0-1 0,-1 1 0,0 0 0,1 0 0,-1-1 0,0 1 0,1-1 0,-1 1 0,0 0 0,0-1 0,0 1 0,0 0 0,0-1 0,-1-2 0,1 1-559,0-20-7992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1.788"/>
    </inkml:context>
    <inkml:brush xml:id="br0">
      <inkml:brushProperty name="width" value="0.025" units="cm"/>
      <inkml:brushProperty name="height" value="0.025" units="cm"/>
      <inkml:brushProperty name="color" value="#004F8B"/>
    </inkml:brush>
  </inkml:definitions>
  <inkml:trace contextRef="#ctx0" brushRef="#br0">51 0 15663,'-3'9'843,"-9"31"125,1 1 0,3 0-1,1 0 1,-2 64-1,12 179 2539,25 28-2775,-7-86-2525,-11 0-4878,-10-155 1131,0-11-2542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2.692"/>
    </inkml:context>
    <inkml:brush xml:id="br0">
      <inkml:brushProperty name="width" value="0.025" units="cm"/>
      <inkml:brushProperty name="height" value="0.025" units="cm"/>
      <inkml:brushProperty name="color" value="#004F8B"/>
    </inkml:brush>
  </inkml:definitions>
  <inkml:trace contextRef="#ctx0" brushRef="#br0">1129 0 14189,'0'0'4287,"8"10"-3449,-6-8-785,4 4 103,-1 1 0,0 0 1,0 0-1,0 0 0,-1 1 1,0-1-1,-1 1 1,1 0-1,-1 0 0,2 13 1,11 102 1822,-6 1 1,-10 202 0,-2-65-1647,5-223-293,13 68-1,-9-77 11,-2 1-1,-2 0 0,0 1 1,-3 29-1,0-57-17,-1-1 1,0 0-1,0 0 1,0 0-1,0 0 1,0 0-1,0 0 1,0-1-1,-1 1 0,1 0 1,-1-1-1,1 1 1,-1-1-1,0 1 1,0-1-1,1 0 1,-4 2-1,-40 21 845,32-17-710,-26 11 183,0-1 0,-1-2 1,0-2-1,-1-1 0,0-3 0,-69 8 0,-10-8 16,-125-8-1,-79-30-382,199 14-206,131 15-394,1 0 0,-1 0 1,1-1-1,-1 0 1,0-1-1,1 1 1,-1-1-1,0-1 0,9-3 1,53-33-7050,-16 1-5408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3.969"/>
    </inkml:context>
    <inkml:brush xml:id="br0">
      <inkml:brushProperty name="width" value="0.025" units="cm"/>
      <inkml:brushProperty name="height" value="0.025" units="cm"/>
      <inkml:brushProperty name="color" value="#004F8B"/>
    </inkml:brush>
  </inkml:definitions>
  <inkml:trace contextRef="#ctx0" brushRef="#br0">0 37 19058,'9'-2'1820,"31"-9"-1054,1 3-1,0 2 1,0 1 0,48 1-1,-88 4-764,0-1-1,0 1 1,0 0-1,0 0 1,0 0-1,0 0 0,0 0 1,0 1-1,1-1 1,-1 0-1,0 0 1,0 1-1,0-1 1,0 1-1,0-1 1,0 1-1,-1-1 1,1 1-1,0 0 1,0-1-1,0 1 1,0 0-1,-1 0 1,1-1-1,0 1 1,-1 0-1,1 0 1,0 0-1,-1 0 1,1 0-1,-1 0 1,0 0-1,1 0 1,-1 0-1,0 0 1,1 2-1,-2-1 7,1 1-1,-1-1 1,1 0-1,-1 0 1,0 1-1,0-1 1,0 0-1,0 0 0,0 0 1,0 0-1,0-1 1,-1 1-1,1 0 1,-1 0-1,0-1 1,-2 3-1,-15 10 225,0-2 1,-28 14-1,31-18 149,1 1 0,-1 0 0,2 1 0,-1 1 0,-13 12 0,28-22-374,0-1 0,0 0 0,-1 1 1,1-1-1,0 0 0,0 1 0,0-1 1,-1 1-1,1-1 0,0 0 0,0 1 1,0-1-1,0 1 0,0-1 1,0 1-1,0-1 0,0 0 0,0 1 1,0-1-1,0 1 0,0-1 0,0 0 1,1 1-1,-1-1 0,0 1 0,0-1 1,0 0-1,0 1 0,1-1 0,-1 1 1,0-1-1,0 0 0,1 1 0,-1-1 1,0 0-1,1 0 0,-1 1 1,0-1-1,1 0 0,-1 0 0,1 1 1,-1-1-1,0 0 0,1 0 0,-1 0 1,1 0-1,-1 0 0,0 0 0,1 0 1,-1 1-1,1-1 0,-1 0 0,1 0 1,-1-1-1,0 1 0,1 0 0,0 0 1,41 6 171,-25-4-100,-11-1-35,-1 1 1,1 0 0,-1 0-1,0 0 1,0 1-1,0-1 1,0 1-1,0 1 1,0-1-1,-1 1 1,0-1 0,0 1-1,0 0 1,0 1-1,0-1 1,-1 1-1,0 0 1,0-1 0,0 1-1,-1 1 1,0-1-1,1 0 1,-2 0-1,1 1 1,-1-1-1,0 1 1,0 0 0,0-1-1,-1 1 1,0 0-1,0-1 1,0 1-1,-1 0 1,0-1 0,0 1-1,0 0 1,-1-1-1,0 0 1,0 1-1,0-1 1,-1 0-1,0 0 1,1 0 0,-2 0-1,1-1 1,-1 1-1,1-1 1,-1 0-1,-6 5 1,4-5 54,0 1 1,0-1-1,-1 0 0,1-1 0,-1 1 1,0-1-1,0-1 0,0 1 0,0-1 1,-1-1-1,1 1 0,-1-1 1,1 0-1,0-1 0,-1 0 0,0 0 1,1 0-1,0-1 0,-1 0 0,1-1 1,-8-2-1,14 4-136,0-1 0,0 1 0,0 0 0,0 0 0,0-1 1,1 1-1,-1-1 0,0 1 0,0-1 0,1 1 0,-1-1 0,0 1 0,1-1 0,-1 0 0,0 1 1,1-1-1,-1 0 0,1 1 0,-1-1 0,1 0 0,-1 0 0,1 0 0,0 1 0,-1-1 0,1 0 1,0-2-1,0 2-111,1 1-1,0-1 1,-1 0 0,1 0 0,0 0 0,0 1 0,0-1 0,0 0 0,-1 1-1,1-1 1,0 0 0,0 1 0,0 0 0,0-1 0,1 1 0,-1-1 0,2 1-1,58-10-7885,-57 9 6848,32-2-9874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635"/>
    </inkml:context>
    <inkml:brush xml:id="br0">
      <inkml:brushProperty name="width" value="0.025" units="cm"/>
      <inkml:brushProperty name="height" value="0.025" units="cm"/>
    </inkml:brush>
  </inkml:definitions>
  <inkml:trace contextRef="#ctx0" brushRef="#br0">145 0 14798,'0'0'11147,"-11"4"-8425,-1 0-2366,-52 21 2142,62-24-2474,-1 0-1,1 0 0,-1 1 0,1 0 1,-1-1-1,1 1 0,0 0 1,0 0-1,0 0 0,0 0 0,0 0 1,1 1-1,-1-1 0,1 1 1,-1-1-1,1 1 0,0-1 1,0 1-1,0 0 0,0-1 0,1 1 1,-2 4-1,3-5-79,-1-1-1,1 0 1,-1 1-1,1-1 1,0 0 0,0 1-1,-1-1 1,1 0-1,0 0 1,0 0 0,0 0-1,0 0 1,0 0-1,1 0 1,-1 0 0,0 0-1,0-1 1,0 1-1,1 0 1,-1-1-1,0 1 1,1-1 0,2 1-1,44 12-932,-33-9 305,-3-1 94,-1 0 0,1 1 0,-1 1 0,0 0 0,0 1 0,17 11 0,-26-15 606,1 0-1,-1 0 1,0 0 0,0 1 0,0-1 0,0 0 0,-1 1 0,1-1 0,-1 1 0,1-1 0,-1 1 0,0 0 0,0 0 0,1 3-1,-2-3 203,0 0-1,0 0 0,0 0 1,0 0-1,0 0 0,-1 0 1,1 0-1,-1 0 0,0 0 0,0 0 1,0 0-1,0 0 0,-1 0 1,1-1-1,-1 1 0,-2 3 1,-2 2 101,0-1 1,0-1-1,-1 1 1,0-1-1,0 0 1,-1-1-1,1 1 1,-1-2-1,0 1 1,0-1-1,-14 5 1,16-7-669,-1 0 0,0 0 1,0 0-1,0-1 0,0 0 0,0 0 1,0-1-1,0 0 0,-12-2 1,0-6-7809,5-9-8766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952"/>
    </inkml:context>
    <inkml:brush xml:id="br0">
      <inkml:brushProperty name="width" value="0.025" units="cm"/>
      <inkml:brushProperty name="height" value="0.025" units="cm"/>
    </inkml:brush>
  </inkml:definitions>
  <inkml:trace contextRef="#ctx0" brushRef="#br0">1 1 13997,'14'15'2563,"4"-5"-1538,9-6-321,8-4-576,2 0-2594,4-10-9802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4.746"/>
    </inkml:context>
    <inkml:brush xml:id="br0">
      <inkml:brushProperty name="width" value="0.025" units="cm"/>
      <inkml:brushProperty name="height" value="0.025" units="cm"/>
      <inkml:brushProperty name="color" value="#004F8B"/>
    </inkml:brush>
  </inkml:definitions>
  <inkml:trace contextRef="#ctx0" brushRef="#br0">22 298 16848,'0'0'4762,"-4"8"-2392,-13 25-630,17-32-1703,0-1 1,-1 0-1,1 1 0,0-1 0,0 0 0,0 0 0,0 1 0,0-1 0,1 0 0,-1 0 0,0 1 1,0-1-1,0 0 0,0 1 0,0-1 0,0 0 0,0 0 0,0 1 0,1-1 0,-1 0 0,0 0 1,0 0-1,0 1 0,1-1 0,-1 0 0,0 0 0,0 0 0,0 1 0,1-1 0,-1 0 0,0 0 1,0 0-1,1 0 0,-1 0 0,0 0 0,0 0 0,1 0 0,-1 0 0,0 0 0,1 1 0,-1-1 1,0 0-1,0-1 0,1 1 0,-1 0 0,0 0 0,1 0 0,-1 0 0,0 0 0,0 0 0,1 0 1,-1 0-1,0 0 0,0 0 0,1-1 0,-1 1 0,0 0 0,19-5 774,3-6-260,0-1 0,-1 0 0,-1-2 0,31-25 0,68-73 31,3-28-246,-116 139-461,-4 12 12,-4 13-23,-20 96 152,-7 62-2706,21-106-1393,3-28-1385,1-2-5160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7.195"/>
    </inkml:context>
    <inkml:brush xml:id="br0">
      <inkml:brushProperty name="width" value="0.025" units="cm"/>
      <inkml:brushProperty name="height" value="0.025" units="cm"/>
      <inkml:brushProperty name="color" value="#004F8B"/>
    </inkml:brush>
  </inkml:definitions>
  <inkml:trace contextRef="#ctx0" brushRef="#br0">0 147 9321,'0'0'10938,"9"4"-10153,-8-3-643,31 16 214,-30-16-210,0 0 1,0 0 0,0 0-1,0 0 1,0 0-1,0-1 1,0 1-1,0-1 1,0 0-1,1 1 1,-1-1 0,0 0-1,0 0 1,0-1-1,1 1 1,2-1-1,-4 1-81,-1-1 0,1 1-1,-1-1 1,1 0-1,-1 1 1,1-1-1,-1 1 1,0-1 0,1 0-1,-1 0 1,0 1-1,0-1 1,1 0-1,-1 1 1,0-1 0,0 0-1,0 0 1,0 1-1,0-1 1,0 0-1,0 0 1,0 1 0,0-1-1,0 0 1,0 0-1,0 1 1,-1-1-1,1 0 1,-1 0 0,1 0-51,0 1 0,-1 0 1,1-1-1,0 1 0,0-1 1,-1 1-1,1-1 1,0 1-1,0-1 0,0 1 1,0 0-1,0-1 0,0 1 1,0-1-1,0 1 1,0-1-1,0 1 0,0-1 1,0 1-1,0-1 0,0 1 1,0-1-1,0 1 0,0-1 1,1 1-1,-1 0 1,0-1-1,0 1 0,1-1 1,-1 1-1,0 0 0,0-1 1,1 1-1,-1 0 1,0-1-1,1 1 0,-1 0 1,1-1-1,-1 1 0,0 0 1,1 0-1,-1 0 0,1-1 1,-1 1-1,1 0 1,-1 0-1,1 0 0,-1 0 1,0 0-1,1 0 0,-1 0 1,1 0-1,-1 0 1,1 0-1,-1 0 0,1 0 1,0 0-1,0 0 7,1 0 0,-1 0 0,1 0 1,-1 0-1,0 0 0,1-1 0,-1 1 0,1-1 0,-1 1 0,0-1 0,0 1 0,1-1 1,-1 0-1,0 0 0,0 1 0,0-1 0,1 0 0,-1 0 0,0 0 0,0 0 1,1-3-1,1 0 106,-1 0 0,0 0 0,0 0 0,0 0 0,-1 0 0,1-1-1,0-4 1,1-7 672,-1-1-1,0-30 1,-2 47-783,0 0 1,0 1 0,0-1 0,0 0-1,-1 0 1,1 0 0,0 0 0,0 0 0,0 1-1,0-1 1,0 0 0,-1 0 0,1 0-1,0 0 1,0 0 0,0 0 0,-1 1-1,1-1 1,0 0 0,0 0 0,0 0-1,-1 0 1,1 0 0,0 0 0,0 0-1,0 0 1,-1 0 0,1 0 0,0 0-1,0 0 1,0 0 0,-1 0 0,1 0-1,0 0 1,0-1 0,0 1 0,-1 0-1,1 0 1,0 0 0,0 0 0,0 0-1,0 0 1,-1 0 0,1-1 0,0 1 0,0 0-1,0 0 1,0 0 0,0 0 0,0-1-1,-1 1 1,1 0 0,0 0 0,0 0-1,0-1 1,0 1 0,0 0 0,0 0-1,0 0 1,0-1 0,0 1 0,0 0-1,-11 16-52,7-8 30,1 1 0,0-1 0,1 1 0,0 0 1,0 0-1,1 0 0,0 0 0,1 0 0,0 0 0,2 14 0,-2-20-84,1 1 0,-1-1 0,1 0 0,0 0 0,1 1 0,-1-1 0,0 0 0,1 0 1,0 0-1,0-1 0,0 1 0,0 0 0,3 3 0,-3-4-159,1-1 1,-1 1-1,1-1 0,-1 1 1,1-1-1,-1 0 1,1 0-1,0 0 0,-1 0 1,1-1-1,0 1 0,0-1 1,0 0-1,-1 1 0,1-1 1,0-1-1,0 1 1,3-1-1,41-9-6600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0.022"/>
    </inkml:context>
    <inkml:brush xml:id="br0">
      <inkml:brushProperty name="width" value="0.025" units="cm"/>
      <inkml:brushProperty name="height" value="0.025" units="cm"/>
      <inkml:brushProperty name="color" value="#004F8B"/>
    </inkml:brush>
  </inkml:definitions>
  <inkml:trace contextRef="#ctx0" brushRef="#br0">1 112 21044,'2'-8'2333,"-1"3"-2081,1 1 0,0-1 1,0 1-1,0-1 0,1 1 1,0 0-1,-1-1 0,1 1 0,1 1 1,-1-1-1,1 0 0,-1 1 1,1 0-1,0 0 0,0 0 1,0 0-1,1 1 0,-1-1 0,1 1 1,-1 0-1,1 1 0,8-3 1,10-2 281,0 0 1,0 2-1,37-2 1,-47 5-354,1 1 0,-1 0 0,1 1 0,-1 0 0,1 1 1,-1 1-1,20 6 0,-30-8-181,-1 0 0,1 0 0,-1 0 0,1 0 0,-1 1 0,1-1 0,-1 1 0,0-1 0,0 1 0,0 0 0,0 0 0,0 0 0,0 0 0,0 0 0,-1 0 0,1 1 0,-1-1 0,0 0 0,1 1 0,-1-1 0,1 5 0,-2-3 0,0-1 0,0 1 0,0 0 0,0-1 0,0 1 0,-1 0 0,0-1 0,0 1 0,0-1 0,0 1 0,0-1 0,-1 1 0,-3 5 0,-6 7 0,0-1 0,-1 0 0,0-1 0,-27 23 0,-35 22 0,54-46 0,1 1 0,1 1 0,0 1 0,2 0 0,-25 30 0,40-44 0,-1-1 0,1 1 0,0 0 0,0-1 0,0 1 0,0 0 0,0 0 0,0 0 0,0 0 0,1-1 0,-1 1 0,1 0 0,-1 0 0,1 0 0,0 0 0,0 0 0,0 0 0,0 1 0,0-1 0,0 0 0,0 0 0,1 0 0,-1 0 0,1-1 0,0 1 0,-1 0 0,1 0 0,0 0 0,0 0 0,0-1 0,0 1 0,1 0 0,-1-1 0,0 1 0,1-1 0,-1 1 0,1-1 0,-1 0 0,1 0 0,0 1 0,-1-1 0,1 0 0,0-1 0,0 1 0,0 0 0,0 0 0,2 0 0,12 4 0,0-1 0,0 0 0,0-1 0,25 2 0,-34-5 0,18 3-14,185 16-5065,-181-18-4242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0.784"/>
    </inkml:context>
    <inkml:brush xml:id="br0">
      <inkml:brushProperty name="width" value="0.025" units="cm"/>
      <inkml:brushProperty name="height" value="0.025" units="cm"/>
      <inkml:brushProperty name="color" value="#004F8B"/>
    </inkml:brush>
  </inkml:definitions>
  <inkml:trace contextRef="#ctx0" brushRef="#br0">44 1 11819,'0'0'14478,"-8"60"-14286,-2-12 192,-2 8-287,4 2-33,2-4-64,6-5 32,0-9 0,0-8-128,10-11-609,0-7-576,0-8-1218,-5-6-1504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1.141"/>
    </inkml:context>
    <inkml:brush xml:id="br0">
      <inkml:brushProperty name="width" value="0.025" units="cm"/>
      <inkml:brushProperty name="height" value="0.025" units="cm"/>
      <inkml:brushProperty name="color" value="#004F8B"/>
    </inkml:brush>
  </inkml:definitions>
  <inkml:trace contextRef="#ctx0" brushRef="#br0">0 2 18193,'0'0'6598,"52"-1"-5124,-10 1 191,15 0-511,5 0-642,3 1-480,-2 3-448,-7-3-2179,-8-1-2818,-10-5-4388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1.812"/>
    </inkml:context>
    <inkml:brush xml:id="br0">
      <inkml:brushProperty name="width" value="0.025" units="cm"/>
      <inkml:brushProperty name="height" value="0.025" units="cm"/>
      <inkml:brushProperty name="color" value="#004F8B"/>
    </inkml:brush>
  </inkml:definitions>
  <inkml:trace contextRef="#ctx0" brushRef="#br0">1 78 16688,'0'0'5509,"6"-10"-3091,-3 5-2187,0 1 0,1-1 1,0 1-1,0-1 0,0 1 0,1 0 0,-1 1 0,1-1 0,0 1 0,0 0 0,0 0 0,0 0 0,1 1 0,-1 0 0,1 0 0,-1 0 1,1 1-1,0-1 0,0 2 0,11-2 0,-10 2-53,30-4 652,42 3 0,-71 1-791,1 1 1,0 0 0,0 0-1,-1 1 1,1 0 0,-1 0-1,1 1 1,-1 0 0,0 0-1,13 8 1,-20-9-36,1-1 0,0 0 0,-1 1-1,1-1 1,-1 1 0,1-1 0,-1 1 0,0 0 0,0-1 0,0 1-1,0 0 1,0 0 0,0 0 0,0 0 0,-1 0 0,1 0 0,-1 0-1,1 0 1,-1 0 0,0 0 0,0 0 0,0 0 0,0 0 0,0 0-1,0 0 1,-1 0 0,1 1 0,0-1 0,-1 0 0,0 0 0,0-1-1,1 1 1,-1 0 0,0 0 0,-2 2 0,-3 5 56,1-1 1,-1-1-1,0 1 1,-1-1-1,-14 12 1,-115 71 462,136-90-523,-1 0 0,1 0 0,-1 1 0,1-1 0,0 0 0,-1 1 0,1-1 0,-1 0 0,1 1 0,0-1 0,-1 1 0,1-1 0,0 0 0,0 1 0,-1-1 0,1 1 0,0-1 0,0 1 0,0-1 0,-1 1 0,1-1 0,0 1 0,0-1 0,0 1 0,0-1 0,0 1 0,0-1 0,0 1 0,0-1 0,0 1 0,0-1 0,1 1 0,-1-1 0,0 1 0,0-1 0,0 1 0,1-1 0,-1 1 0,0-1 0,0 1 0,1-1 0,-1 1 0,0-1 0,1 0 0,-1 1 0,0-1 0,1 0 0,-1 1 0,1-1 0,-1 0 0,1 1 0,30 13 0,-23-12 0,56 22 0,41 16 0,-94-35 0,-1 1 0,0 0 0,0 0 0,-1 1 0,0 0 0,0 0 0,11 13 0,-17-18 0,-1 0 0,0 1 0,0-1 0,0 0 0,0 1 0,-1-1 0,1 1 0,0-1 0,-1 1 0,0 0 0,0 0 0,0 0 0,0-1 0,0 1 0,0 0 0,-1 0 0,0 0 0,1 0 0,-1 0 0,0 0 0,0 1 0,-1-1 0,1 0 0,-1 0 0,1-1 0,-1 1 0,0 0 0,0 0 0,0 0 0,-1 0 0,1-1 0,-1 1 0,1 0 0,-1-1 0,0 0 0,0 1 0,0-1 0,0 0 0,-1 0 0,1 0 0,-5 3 0,-5 2 0,0 1 0,0-2 0,-1 0 0,0-1 0,0 0 0,0 0 0,-26 4 0,10-4 0,0-1 0,0-1 0,-42-2 0,62-1 0,-1-1 0,0 0 0,0 0 0,1-1 0,-1 0 0,1-1 0,0 0 0,-1-1 0,1 1 0,1-2 0,-1 1 0,1-1 0,0-1 0,-9-6 0,16 11-1,-1 0 0,1 0 0,0-1 0,-1 1 0,1 0 0,0-1 0,0 1 0,0-1 0,0 1 0,0-1 0,0 1 0,0-1 0,1 0 0,-1 1 0,0-1 0,1 0 0,0 0 0,-1 1 0,1-1 0,0 0 0,0 0 0,0 0 0,0 1 0,0-4 0,1 4-55,0-1-1,0 1 1,0-1 0,1 1 0,-1 0 0,0-1 0,0 1 0,1 0 0,-1 0 0,1 0-1,-1 0 1,1 0 0,0 1 0,-1-1 0,1 0 0,0 1 0,-1-1 0,1 1 0,0-1-1,0 1 1,-1 0 0,1 0 0,3 0 0,29-3-4450,6-1-3005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2.436"/>
    </inkml:context>
    <inkml:brush xml:id="br0">
      <inkml:brushProperty name="width" value="0.025" units="cm"/>
      <inkml:brushProperty name="height" value="0.025" units="cm"/>
      <inkml:brushProperty name="color" value="#004F8B"/>
    </inkml:brush>
  </inkml:definitions>
  <inkml:trace contextRef="#ctx0" brushRef="#br0">365 0 17553,'0'0'11536,"-10"6"-10549,-8 5-800,2 1-1,-1 0 0,2 2 0,0 0 1,-17 19-1,-72 95 1074,42-50-947,-3 7-1162,62-92-5711,1-22 2431,1 19 1376,-4-28-5794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2.825"/>
    </inkml:context>
    <inkml:brush xml:id="br0">
      <inkml:brushProperty name="width" value="0.025" units="cm"/>
      <inkml:brushProperty name="height" value="0.025" units="cm"/>
      <inkml:brushProperty name="color" value="#004F8B"/>
    </inkml:brush>
  </inkml:definitions>
  <inkml:trace contextRef="#ctx0" brushRef="#br0">1 1 192,'0'0'27290,"80"18"-25304,-35 4-481,10 8-736,3 2-481,4 3-160,3 3-96,0-2-1569,-3-2-3332,-8-5-3106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5.373"/>
    </inkml:context>
    <inkml:brush xml:id="br0">
      <inkml:brushProperty name="width" value="0.025" units="cm"/>
      <inkml:brushProperty name="height" value="0.025" units="cm"/>
      <inkml:brushProperty name="color" value="#004F8B"/>
    </inkml:brush>
  </inkml:definitions>
  <inkml:trace contextRef="#ctx0" brushRef="#br0">334 46 18449,'-3'-4'416,"-1"1"-1,1-1 0,-1 0 1,1 1-1,-1 0 0,0 0 1,0 0-1,-1 0 0,1 1 0,0-1 1,-1 1-1,0 0 0,1 1 1,-1-1-1,-8-1 0,7 3-203,-1-1-1,0 1 1,0 0-1,1 1 1,-1 0-1,0 0 1,1 0-1,-1 1 1,1 0-1,-10 4 1,3 0-140,0 1 0,1 0 0,-1 1 0,1 1 0,1 0 0,0 0 0,0 1 0,1 1 0,0-1 0,-8 14 0,12-16 58,1 1 0,0 1 1,0-1-1,1 1 0,0 0 0,0 0 0,1 0 0,-2 16 0,4-24-108,1 1 1,-1 0-1,1-1 1,0 1-1,0 0 1,0 0-1,0 0 1,1-1-1,-1 1 1,1 0-1,-1-1 1,1 1-1,0 0 0,0-1 1,0 1-1,0-1 1,1 1-1,-1-1 1,1 0-1,0 1 1,-1-1-1,1 0 1,0 0-1,0 0 1,0-1-1,0 1 1,1 0-1,-1-1 0,0 1 1,1-1-1,-1 0 1,1 0-1,0 0 1,-1 0-1,1 0 1,3 0-1,8 1 75,1-1 0,0 0 0,0-1 0,-1-1 0,1 0 0,0-1 0,-1-1 0,1 0 0,-1-1 0,0 0 0,0-1 0,0-1 0,-1 0-1,0-1 1,0-1 0,-1 0 0,0 0 0,0-1 0,-1-1 0,0 0 0,0 0 0,-1-1 0,-1-1 0,15-22 0,-21 30-86,-1 0-1,0-1 1,0 1 0,0-1-1,0 1 1,-1-1 0,0 0-1,0 0 1,0 0 0,-1 0-1,1-6 1,-1 11-11,0 0 0,0 0 0,0-1 0,0 1 0,-1 0 0,1-1 0,0 1 0,0 0 0,0 0 0,0-1 0,0 1 0,-1 0 0,1 0 0,0-1 0,0 1 0,0 0 0,-1 0 0,1 0 0,0 0 0,0-1 0,-1 1 0,1 0 0,0 0 0,0 0 0,-1 0 0,1 0 0,0 0 0,0 0 0,-1-1 0,1 1 0,0 0 0,-1 0 0,1 0 0,0 0 0,0 0 0,-1 0 0,1 1 0,0-1 0,-1 0 0,1 0 0,0 0 0,0 0 0,-1 0 0,1 0 0,0 0 0,0 1 0,-1-1 0,1 0 0,0 0 0,0 0 0,-1 0 0,1 1 0,0-1 0,0 0 0,0 0 0,0 1 0,-1-1 0,1 0 0,-16 14 0,13-10 0,-1 1 0,1 0 0,0 0 0,0 0 0,1 1 0,-1-1 0,1 0 0,0 1 0,1 0 0,-1-1 0,1 1 0,0 0 0,1 0 0,-1 0 0,1 0 0,0 0 0,2 9 0,-1-10 0,0-1 0,1 1 0,-1-1 0,1 0 0,0 0 0,0 0 0,1 0 0,-1 0 0,1 0 0,0 0 0,0-1 0,0 1 0,0-1 0,0 0 0,1 0 0,0 0 0,-1-1 0,1 1 0,0-1 0,0 0 0,1 0 0,-1 0 0,5 1 0,16 3-1032,1 0 0,0-2 0,0-1 1,1-1-1,-1-2 0,48-4 0,-20-3-6447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6.432"/>
    </inkml:context>
    <inkml:brush xml:id="br0">
      <inkml:brushProperty name="width" value="0.025" units="cm"/>
      <inkml:brushProperty name="height" value="0.025" units="cm"/>
      <inkml:brushProperty name="color" value="#004F8B"/>
    </inkml:brush>
  </inkml:definitions>
  <inkml:trace contextRef="#ctx0" brushRef="#br0">67 1 11403,'0'0'14915,"3"11"-13473,-1 12-1052,0-1 0,-2 1 1,-1 0-1,-1-1 1,-9 45-1,7-38-266,-1-2 25,2-16-99,1 0 1,0-1 0,1 1 0,0 0 0,1 0-1,0 0 1,3 18 0,-2-28-39,-1 0-1,1 0 1,0 0-1,-1-1 1,1 1-1,0 0 1,-1 0-1,1-1 1,0 1-1,0 0 1,0-1-1,0 1 1,0-1-1,0 1 1,0-1-1,0 0 1,0 1-1,0-1 1,0 0-1,0 0 1,0 1-1,0-1 1,0 0-1,0 0 1,0 0-1,0 0 1,0-1-1,0 1 1,0 0-1,0 0 1,0-1-1,0 1 1,0 0-1,0-1 1,0 1-1,0-1 1,1 0-1,37-20 486,-16 4-322,38-24-54,-58 39-116,1 0 0,-1 1 0,1-1 0,-1 1 0,1 0 0,0 0-1,0 0 1,0 0 0,-1 1 0,1-1 0,0 1 0,0 0-1,0 0 1,0 1 0,4 0 0,-5 1 2,0-1 0,-1 1-1,0-1 1,1 1 0,-1 0 0,0 0 0,0 1 0,0-1-1,0 0 1,0 1 0,0-1 0,-1 1 0,1-1-1,-1 1 1,0 0 0,0-1 0,0 1 0,0 0 0,0 0-1,-1 0 1,1 0 0,-1 3 0,6 68 194,-6-72-196,0 0 0,0 0 0,-1 0 0,1 0 0,-1 0 0,0 0 0,0 0-1,1 0 1,-1 0 0,0 0 0,-1 0 0,1-1 0,0 1 0,0 0 0,-1-1 0,1 1 0,-1-1 0,1 1 0,-1-1 0,0 0 0,0 0 0,1 0 0,-1 0 0,0 0 0,0 0 0,-2 0 0,-8 4 37,0-2 0,0 0 0,-17 3 1,11-3-26,-20 4-17,1-1 0,-65 1 0,101-7 1,1 0 0,-1 0 1,0 0-1,0 0 0,1 0 0,-1 0 0,0 0 0,0 0 1,0 0-1,1 0 0,-1-1 0,0 1 0,1 0 1,-1 0-1,0-1 0,0 1 0,1-1 0,-1 1 0,1 0 1,-1-1-1,-1 0 0,6-12 25,23-12-286,25-14-2846,-11 9-3355,20-16-8491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9.280"/>
    </inkml:context>
    <inkml:brush xml:id="br0">
      <inkml:brushProperty name="width" value="0.025" units="cm"/>
      <inkml:brushProperty name="height" value="0.025" units="cm"/>
    </inkml:brush>
  </inkml:definitions>
  <inkml:trace contextRef="#ctx0" brushRef="#br0">0 49 23863,'0'0'4324,"75"-17"-4356,-45 3-2531,-1-3-4644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53.771"/>
    </inkml:context>
    <inkml:brush xml:id="br0">
      <inkml:brushProperty name="width" value="0.025" units="cm"/>
      <inkml:brushProperty name="height" value="0.025" units="cm"/>
      <inkml:brushProperty name="color" value="#004F8B"/>
    </inkml:brush>
  </inkml:definitions>
  <inkml:trace contextRef="#ctx0" brushRef="#br0">510 80 16271,'0'0'1367,"-8"1"-566,3 0-692,0 0 1,-1 0 0,1 1 0,0 0-1,0 0 1,0 0 0,1 1-1,-1-1 1,1 1 0,-1 0 0,1 1-1,0-1 1,0 1 0,0 0-1,1 0 1,-1 0 0,1 0-1,0 1 1,-4 6 0,-10 17 217,2 1 1,1 1-1,1 0 0,-17 58 1,-20 135 520,41-177-680,-184 792 537,174-774-463,-22 83 692,38-130-856,0 0-1,1 1 1,0 0-1,2 0 1,0-1-1,3 22 1,-3-36-80,1 0 1,0 0 0,0 0 0,0 0-1,1 0 1,-1 0 0,1 0 0,-1 0-1,1-1 1,0 1 0,0-1 0,0 0 0,0 1-1,0-1 1,1 0 0,-1 0 0,1 0-1,-1-1 1,1 1 0,0 0 0,0-1-1,0 0 1,0 0 0,0 0 0,0 0-1,0 0 1,3 0 0,11 2 92,0-1 0,0-1 0,33-2 1,-34 0 74,83-6 741,118-24 0,-54 5-730,823-48-417,-299 32 80,-33-27 219,30-2 148,5 38-19,-582 33-105,388-4-54,-3-33 1375,-319 15-544,313-45-97,-475 65-740,0 1 1,-1-1-1,1-1 1,-1 1-1,1-2 1,-1 0-1,0 0 1,-1-1-1,1 0 1,-1 0-1,0-1 1,0 0-1,0-1 1,-1 0-1,0 0 1,-1-1-1,0 0 0,0-1 1,11-16-1,10-23 32,-3-2-1,-1-2 0,-3 0 1,28-103-1,25-225 110,-58 276-178,-12 80 15,2-4 28,-1-1-1,-2 0 1,-1 0 0,-3-52-1,0 78-21,0 0 0,-1 0 0,1 1 0,0-1 0,-1 0 0,1 0 0,-1 1 0,0-1 0,0 1 0,0 0 0,0-1 0,-1 1 1,1 0-1,-1 0 0,1 0 0,-1 1 0,1-1 0,-1 1 0,0-1 0,0 1 0,0 0 0,0 0 0,-3-1 0,-14-3 45,0 0 0,-30-4 1,25 5-37,-218-46-16,103 18 0,-247-23 0,-323 54 0,-2 48 0,-81 4 0,-134-34 0,109-4 0,3 33 0,72 48 0,741-93-176,0 0 0,0-1 0,0 1 0,0-1 0,-1 1 0,1-1 0,0 0 0,0 0 0,-1 0-1,1 0 1,0 0 0,0-1 0,-1 1 0,-1-2 0,25-15-5988,-1 3 2765,20-16-7074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59.385"/>
    </inkml:context>
    <inkml:brush xml:id="br0">
      <inkml:brushProperty name="width" value="0.025" units="cm"/>
      <inkml:brushProperty name="height" value="0.025" units="cm"/>
      <inkml:brushProperty name="color" value="#004F8B"/>
    </inkml:brush>
  </inkml:definitions>
  <inkml:trace contextRef="#ctx0" brushRef="#br0">1 1 21877,'0'0'10281,"82"20"-9672,-11-20-609,9 0 0,3-4 0,-4-3 0,-11 3 0,-13 4 0,-17 0 0,-15 3-2018,-11 11-1473,-12 2-1090,-12 0-351,-15-3-2243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59.726"/>
    </inkml:context>
    <inkml:brush xml:id="br0">
      <inkml:brushProperty name="width" value="0.025" units="cm"/>
      <inkml:brushProperty name="height" value="0.025" units="cm"/>
      <inkml:brushProperty name="color" value="#004F8B"/>
    </inkml:brush>
  </inkml:definitions>
  <inkml:trace contextRef="#ctx0" brushRef="#br0">1 2 10826,'0'0'13773,"87"17"-10570,-29-17-800,7-2-578,0-6-1088,-4 1-737,-8 6 0,-16 1 0,-8 0-993,-9 5-2242,-11-1-4228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14.884"/>
    </inkml:context>
    <inkml:brush xml:id="br0">
      <inkml:brushProperty name="width" value="0.025" units="cm"/>
      <inkml:brushProperty name="height" value="0.025" units="cm"/>
      <inkml:brushProperty name="color" value="#004F8B"/>
    </inkml:brush>
  </inkml:definitions>
  <inkml:trace contextRef="#ctx0" brushRef="#br0">12 1 5605,'0'0'15375,"-11"57"-14222,11-31 480,17 2 1,7 1-481,8 0-480,5-3-513,3-1-32,0-1-32,1-3-640,-5-2-1282,-3-6-1217,-4-6-1185,-8-7-2466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15.257"/>
    </inkml:context>
    <inkml:brush xml:id="br0">
      <inkml:brushProperty name="width" value="0.025" units="cm"/>
      <inkml:brushProperty name="height" value="0.025" units="cm"/>
      <inkml:brushProperty name="color" value="#004F8B"/>
    </inkml:brush>
  </inkml:definitions>
  <inkml:trace contextRef="#ctx0" brushRef="#br0">274 0 16912,'0'0'8648,"-63"41"-8007,39 17-161,-3 21 417,-6 21-384,-2 17-321,0 4-96,10-6-96,5-12-1345,11-23-1762,7-30-2851,4-33-12011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4.344"/>
    </inkml:context>
    <inkml:brush xml:id="br0">
      <inkml:brushProperty name="width" value="0.025" units="cm"/>
      <inkml:brushProperty name="height" value="0.025" units="cm"/>
    </inkml:brush>
  </inkml:definitions>
  <inkml:trace contextRef="#ctx0" brushRef="#br0">0 244 17553,'0'0'7041,"14"4"-6726,21 5 146,0-2 1,1-1-1,62 1 0,128-7 58,-169-2-465,398-34 547,0-34 627,-103 15-420,-57 14 594,370-4-1,-656 44-1474,-1 1 1,1 0-1,-1 1 1,1 0-1,-1 0 0,1 1 1,-1 0-1,0 0 1,9 4-1,-30-22-3525,-6-9-3481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5.276"/>
    </inkml:context>
    <inkml:brush xml:id="br0">
      <inkml:brushProperty name="width" value="0.025" units="cm"/>
      <inkml:brushProperty name="height" value="0.025" units="cm"/>
    </inkml:brush>
  </inkml:definitions>
  <inkml:trace contextRef="#ctx0" brushRef="#br0">103 38 17521,'0'0'12945,"-9"2"-12459,5-1-464,1 0-1,-1 1 1,1-1 0,0 1 0,-1 0 0,1-1-1,0 1 1,0 1 0,0-1 0,1 0-1,-1 1 1,0-1 0,1 1 0,-1 0-1,1 0 1,-3 6 0,0 1 37,0 0 1,2 0-1,-1 0 0,1 1 1,-3 18-1,-8 81 45,14-99-101,-1 0-1,2 0 1,-1 0 0,2 0-1,-1-1 1,1 1 0,1 0-1,4 10 1,-6-18 4,0 0 0,0 0 0,1-1-1,-1 1 1,1-1 0,-1 1 0,1-1 0,0 0 0,0 1-1,0-1 1,0 0 0,1 0 0,-1-1 0,0 1-1,1 0 1,0-1 0,-1 1 0,1-1 0,0 0 0,-1 0-1,5 1 1,-2-2 19,-1 1-1,1-1 0,-1-1 1,1 1-1,-1-1 1,0 1-1,1-1 1,-1 0-1,0-1 0,1 1 1,-1-1-1,7-4 1,3-2 42,1-2 1,-2 0-1,1-1 1,-1 0 0,-1-1-1,14-16 1,-11 10-69,-1-1 0,-1 0 0,-1-1 0,-1 0 0,-1-1 0,0 0 0,-2 0 0,0-1 0,6-33 0,-18 77 0,2 0 0,0 0 0,2 0 0,0 0 0,7 43 0,-6-59 0,0 0 0,0-1 0,1 1 0,0 0 0,0-1 0,1 1 0,0-1 0,0 0 0,0 0 0,0 0 0,1 0 0,0-1 0,4 5 0,-4-6 0,-1-1 0,1 0 0,0 0 0,0 0 0,-1 0 0,1-1 0,0 1 0,1-1 0,-1 0 0,0-1 0,0 1 0,0-1 0,1 1 0,-1-1 0,0 0 0,0-1 0,1 1 0,-1-1 0,0 0 0,0 0 0,5-2 0,-3 1 0,1-1 0,-1 0 0,0-1 0,0 0 0,0 0 0,0 0 0,-1 0 0,1-1 0,-1 0 0,0 0 0,-1 0 0,1-1 0,-1 0 0,0 1 0,-1-1 0,6-13 0,0 1 0,-2 0 0,0-1 0,-1 0 0,6-35 0,-8 21 0,0-58 0,-6 83-1133,-2 9-2039,3 0 2667,1 0-1,-1-1 1,1 1 0,0-1 0,-1 1 0,1 0 0,0-1 0,0 1 0,-1-1 0,1 1 0,0 0 0,0-1 0,0 1-1,0 0 1,0-1 0,0 1 0,0 0 0,0 0 0,0-1 0,0 1 0,1 1 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5.813"/>
    </inkml:context>
    <inkml:brush xml:id="br0">
      <inkml:brushProperty name="width" value="0.025" units="cm"/>
      <inkml:brushProperty name="height" value="0.025" units="cm"/>
    </inkml:brush>
  </inkml:definitions>
  <inkml:trace contextRef="#ctx0" brushRef="#br0">111 0 17168,'0'0'7538,"-7"14"-6225,-12 27-670,2 2 0,2 0 0,1 0-1,-7 49 1,15-57 149,1 0 0,-1 66 0,6-98-774,0-1 1,0 1-1,0 0 1,0-1-1,1 1 1,-1-1 0,1 1-1,-1-1 1,1 1-1,0-1 1,0 0 0,0 1-1,1-1 1,-1 0-1,0 0 1,1 0-1,-1 0 1,1 0 0,0 0-1,0 0 1,-1 0-1,1-1 1,1 1 0,-1-1-1,0 0 1,0 1-1,0-1 1,1 0-1,-1 0 1,0 0 0,1-1-1,-1 1 1,1 0-1,-1-1 1,1 0 0,0 0-1,-1 1 1,1-1-1,4-1 1,3 0 27,0-1 0,1 0 0,-1 0 0,0-1 1,-1 0-1,1-1 0,-1 0 0,18-10 0,77-68-46,-103 82 0,-1 0 0,0 0 0,0 0 0,1 0 0,-1 0 0,0 0 0,0 0 0,1 0 0,-1 0 0,0 0 0,0 0 0,1 0 0,-1 0 0,0 0 0,0 1 0,0-1 0,1 0 0,-1 0 0,0 0 0,0 0 0,0 0 0,1 1 0,-1-1 0,0 0 0,0 0 0,0 0 0,0 0 0,0 1 0,1-1 0,-1 0 0,0 0 0,0 1 0,0-1 0,0 0 0,0 0 0,0 0 0,0 1 0,0-1 0,0 0 0,0 0 0,0 1 0,0-1 0,0 0 0,0 0 0,0 1 0,0-1 0,0 0 0,0 0 0,0 1 0,0 11 0,0-12 0,-12 66 0,9-55 0,0 1 0,1 0 0,1-1 0,-1 1 0,2 0 0,0 13 0,0-24 0,1-1 0,-1 1 0,0-1 0,1 1 0,-1 0 0,0-1 0,1 1 0,-1-1 0,1 1 0,-1-1 0,1 1 0,-1-1 0,1 1 0,-1-1 0,1 1 0,-1-1 0,1 0 0,0 1 0,-1-1 0,1 0 0,-1 0 0,1 1 0,0-1 0,0 0 0,-1 0 0,1 0 0,0 0 0,-1 0 0,1 0 0,0 0 0,-1 0 0,1 0 0,0 0 0,-1 0 0,1 0 0,0-1 0,-1 1 0,1 0 0,0 0 0,-1-1 0,1 1 0,-1-1 0,1 1 0,0 0 0,-1-1 0,1 0 0,31-19 0,-9-6 0,0 0 0,-1-2 0,-2-1 0,26-49 0,-33 57 0,-13 21 0,0 0 0,0 0 0,0 0 0,0 0 0,0 1 0,0-1 0,0 0 0,0 0 0,0 0 0,0 0 0,0 0 0,0 0 0,0 0 0,0 0 0,0 1 0,0-1 0,0 0 0,0 0 0,0 0 0,0 0 0,0 0 0,0 0 0,0 0 0,0 0 0,0 0 0,0 1 0,1-1 0,-1 0 0,0 0 0,0 0 0,0 0 0,0 0 0,0 0 0,0 0 0,0 0 0,0 0 0,0 0 0,1 0 0,-1 0 0,0 0 0,0 0 0,0 0 0,0 0 0,0 0 0,0 0 0,0 0 0,0 0 0,1 0 0,-1 0 0,0 0 0,0 0 0,0 0 0,0 0 0,0 0 0,0 0 0,0 0 0,0 0 0,1 0 0,-1 0 0,0 19 0,-4 26 0,1-32 0,-1 2 0,1 0 0,0 1 0,0-1 0,2 1 0,0 0 0,1-1 0,3 29 0,-2-42 0,0 0 0,0 1 0,0-1 0,1 1 0,-1-1 0,1 0 0,0 0 0,-1 0 0,1 0 0,0 0 0,0 0 0,0-1 0,1 1 0,-1 0 0,0-1 0,0 0 0,1 0 0,-1 0 0,1 0 0,-1 0 0,1 0 0,0 0 0,-1-1 0,5 1 0,9 1 0,-1 0 0,32-1 0,-34-1 0,-10 0-151,0 0 0,1 0 1,-1 0-1,0 0 0,1-1 0,-1 1 0,0-1 1,0 0-1,1 0 0,-1 0 0,0 0 0,0-1 0,0 1 1,0-1-1,-1 0 0,1 0 0,0 0 0,-1 0 1,4-3-1,-4 1-369,1-1 0,-1 1 1,0 0-1,0-1 0,-1 1 0,1-1 1,-1 0-1,0 1 0,0-1 1,-1 0-1,0 0 0,1 1 0,-2-7 1,1-26-9560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6.168"/>
    </inkml:context>
    <inkml:brush xml:id="br0">
      <inkml:brushProperty name="width" value="0.025" units="cm"/>
      <inkml:brushProperty name="height" value="0.025" units="cm"/>
    </inkml:brush>
  </inkml:definitions>
  <inkml:trace contextRef="#ctx0" brushRef="#br0">0 1 18962,'0'0'9993,"26"49"-9224,-7-30-545,5 3-256,-2-3-2242,0 2-3363,-4-1-4389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6.516"/>
    </inkml:context>
    <inkml:brush xml:id="br0">
      <inkml:brushProperty name="width" value="0.025" units="cm"/>
      <inkml:brushProperty name="height" value="0.025" units="cm"/>
    </inkml:brush>
  </inkml:definitions>
  <inkml:trace contextRef="#ctx0" brushRef="#br0">55 494 14286,'0'0'6726,"-7"12"-3219,6-9-3384,-8 12 932,2-1-1,0 2 1,0-1 0,-6 29-1,12-41-868,0 1-1,0 0 0,1 0 1,0 0-1,0 0 0,0-1 1,0 1-1,1 0 1,-1 0-1,1 0 0,0-1 1,3 8-1,-3-8-176,1-1 0,-1 0 0,1 0 0,0 0 0,0 0 0,0 0-1,0 0 1,0 0 0,0-1 0,0 1 0,1-1 0,-1 1 0,1-1 0,-1 0 0,1 0 0,-1 0 0,1-1 0,0 1 0,-1 0 0,1-1 0,2 1-1,6-1 1,0 1-1,-1-2 0,1 1 0,0-2 0,-1 1 0,1-1 1,-1-1-1,0 0 0,0 0 0,0-1 0,0 0 0,-1-1 0,1 0 1,-1-1-1,0 0 0,-1 0 0,13-12 0,2-3 12,-1-1 0,-1-1-1,-1-2 1,30-46 0,-34 45-20,-1 0 0,-2-1 0,0-1 0,-2 0 0,-1 0 0,-1-1 0,-1 0 0,-2-1 0,-1 0 0,-1 0 0,0-35 0,-4 60 0,0 0 0,0 1 0,-1-1 0,1 0 0,-1 0 0,0 0 0,0 1 0,-1-1 0,0 1 0,1-1 0,-1 1 0,-1-1 0,1 1 0,-5-6 0,5 8 0,0 0 0,0 0 0,-1 1 0,1-1 0,-1 1 0,0-1 0,1 1 0,-1 0 0,0 0 0,0 0 0,0 0 0,0 0 0,0 1 0,0-1 0,0 1 0,0 0 0,0 0 0,0 0 0,0 0 0,1 0 0,-1 1 0,0 0 0,0-1 0,-5 3 0,-4 1 0,0 2 0,1-1 0,-1 1 0,1 1 0,1 0 0,-1 0 0,1 1 0,0 1 0,-16 17 0,13-11 0,-1 1 0,2 0 0,0 1 0,1 0 0,-14 29 0,23-41 0,0-1 0,0 0 0,1 1 0,-1-1 0,1 1 0,0 0 0,0 0 0,0-1 0,1 1 0,0 0 0,0 0 0,0 0 0,0-1 0,1 1 0,0 0 0,0-1 0,0 1 0,1 0 0,-1-1 0,1 1 0,0-1 0,0 0 0,1 1 0,-1-1 0,1 0 0,5 6 0,5 1 0,1 0 0,0 0 0,0-1 0,1-1 0,31 14 0,-42-20 0,11 4-796,0 0 1,-1 1-1,-1 1 1,1 1-1,-1 0 0,18 18 1,-27-24 284,0 1 1,-1 0 0,1 1-1,-1-1 1,0 1-1,0-1 1,-1 1 0,0 0-1,0 0 1,0 0-1,-1 0 1,0 0 0,0 0-1,0 0 1,-1 1 0,0-1-1,0 0 1,0 0-1,-1 0 1,-2 8 0,-10 27-12639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574"/>
    </inkml:context>
    <inkml:brush xml:id="br0">
      <inkml:brushProperty name="width" value="0.025" units="cm"/>
      <inkml:brushProperty name="height" value="0.025" units="cm"/>
    </inkml:brush>
  </inkml:definitions>
  <inkml:trace contextRef="#ctx0" brushRef="#br0">0 77 15375,'0'0'4163,"97"16"-2241,-28-15-320,18-1-545,9 0-577,9 0-352,1-8-32,-4-1-96,-7-2 0,-13-2-800,-13 0-834,-18 2-832,-19 0-769,-26 1-1442,-9 2-2946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7.108"/>
    </inkml:context>
    <inkml:brush xml:id="br0">
      <inkml:brushProperty name="width" value="0.025" units="cm"/>
      <inkml:brushProperty name="height" value="0.025" units="cm"/>
    </inkml:brush>
  </inkml:definitions>
  <inkml:trace contextRef="#ctx0" brushRef="#br0">126 71 7719,'0'0'23190,"-9"1"-22811,5-1-367,1 1 1,-1 0-1,1 0 0,-1 0 0,1 0 0,0 1 0,-1-1 0,1 1 0,0 0 0,0 0 1,0 0-1,-4 4 0,2 0-5,-1 0 1,1 0-1,0 1 1,1-1 0,-8 15-1,7-11 23,0-1 0,1 1 0,0 0 0,0 0 0,1 0 0,0 1 0,-1 16 0,4-27-14,0 1-1,1-1 0,-1 0 0,1 1 0,-1-1 0,0 0 0,1 1 1,-1-1-1,1 0 0,-1 0 0,1 0 0,-1 0 0,1 1 1,-1-1-1,1 0 0,-1 0 0,1 0 0,-1 0 0,1 0 0,0 0 1,-1 0-1,1 0 0,-1-1 0,1 1 0,-1 0 0,1 0 1,-1 0-1,1 0 0,-1-1 0,1 1 0,-1 0 0,0 0 0,1-1 1,-1 1-1,1 0 0,-1-1 0,0 1 0,1-1 0,22-13 329,95-92-218,1 0-151,-117 104 25,0 0 0,0 1 0,0 0 0,0-1 0,0 1 0,0 0 0,0 0 0,1 0 0,-1 0 0,0 1 0,1-1 0,-1 0 0,0 1 0,1 0 0,3-1 0,-5 2 0,0-1 0,1 1 0,-1-1 0,0 1 0,0 0 0,0-1 0,0 1 0,0 0 0,0 0 0,0-1 0,-1 1 0,1 0 0,0 0 0,0 0 0,-1 0 0,1 0 0,0 0 0,-1 0 0,1 1 0,-1-1 0,1 0 0,-1 0 0,0 0 0,0 0 0,1 1 0,-1-1 0,0 0 0,0 0 0,0 3 0,2 168 0,-2-171 0,0 0 0,1 0 0,-1 0 0,0 0 0,0 0 0,0 0 0,1 0 0,-1 0 0,1 0 0,-1 0 0,1 0 0,-1 0 0,1-1 0,-1 1 0,1 0 0,0 0 0,-1 0 0,1-1 0,0 1 0,0 0 0,-1-1 0,1 1 0,0-1 0,0 1 0,0-1 0,0 1 0,0-1 0,2 1 0,0-1 0,0 1 0,1-1 0,-1 0 0,0 0 0,1 0 0,-1 0 0,0-1 0,1 0 0,3 0 0,7-4 0,-1 0 0,1 0 0,15-10 0,46-32 0,-48 29 0,0 1 0,41-19 0,-67 36 0,-1-1 0,1 1 0,0 0 0,-1-1 0,1 1 0,0 0 0,0-1 0,-1 1 0,1 0 0,0 0 0,0 0 0,0 0 0,-1 0 0,1 0 0,0 0 0,0 0 0,0 0 0,-1 0 0,1 1 0,0-1 0,0 0 0,-1 0 0,1 1 0,0-1 0,-1 0 0,1 1 0,0-1 0,-1 1 0,1-1 0,0 1 0,-1-1 0,1 1 0,-1 0 0,1-1 0,-1 1 0,1 0 0,0 2 0,0 0 0,0 0 0,0 1 0,-1-1 0,1 0 0,-1 0 0,0 0 0,0 1 0,0 4 0,-2 10 0,-1 0 0,-8 26 0,8-34 0,2-7 0,0-1 0,0 0 0,1 1 0,-1-1 0,0 1 0,1 0 0,0-1 0,0 1 0,-1-1 0,2 5 0,8-2 0,15-11 0,-17 3-41,-1 0-254,1 0 0,0 1-1,-1 0 1,1 0 0,11 0 0,-17 1 211,0 1 1,1 0-1,-1 1 0,0-1 1,0 0-1,0 0 0,0 0 1,0 1-1,0-1 0,0 1 1,0-1-1,0 1 0,0-1 1,0 1-1,0-1 0,0 1 1,0 0-1,0-1 0,0 1 1,-1 0-1,1 0 0,0 0 1,-1 0-1,1 0 0,0 0 1,-1 0-1,1 0 0,-1 0 1,1 0-1,-1 0 0,0 0 1,0 0-1,1 0 0,-1 0 1,0 0-1,0 0 0,0 1 1,0-1-1,0 0 0,-1 2 1,-1 33-11299,-3-22-693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7.497"/>
    </inkml:context>
    <inkml:brush xml:id="br0">
      <inkml:brushProperty name="width" value="0.025" units="cm"/>
      <inkml:brushProperty name="height" value="0.025" units="cm"/>
    </inkml:brush>
  </inkml:definitions>
  <inkml:trace contextRef="#ctx0" brushRef="#br0">57 171 22581,'0'0'9182,"11"-5"-8306,5-2-836,0 0 0,-1-2 0,25-17 0,-36 24-41,0-1-1,0 0 1,0-1-1,-1 1 1,1-1-1,-1 1 1,0-1-1,0 0 1,0 0-1,-1-1 1,1 1 0,-1 0-1,0-1 1,0 0-1,-1 1 1,1-1-1,-1 0 1,0 0-1,-1 0 1,1 0-1,-1-5 1,0 9 1,0 0 0,-1 0 0,1 0 0,0 0 0,-1 0 0,0 0 0,1 0 0,-1 0 0,1 0 0,-1 0 0,0 0 0,0 0 0,0 0 0,1 1 0,-1-1 0,0 0 0,0 1 0,0-1 0,0 0 0,0 1 0,0-1 0,0 1 0,0 0 0,-1-1 0,1 1 0,0 0 0,0 0 0,0-1 0,0 1 0,0 0 0,-1 0 0,1 0 0,0 1 0,0-1 0,-1 0 0,-3 1 0,0-1 0,0 1 0,0 0 0,1 0 0,-1 0 0,1 1 0,-9 3 0,4 1 0,0 0 0,1 1 0,0 0 0,1 1 0,-1-1 0,1 1 0,1 1 0,-1-1 0,2 1 0,-1 0 0,-6 15 0,6-10 0,0 1 0,0 0 0,2 0 0,0 0 0,0 0 0,1 1 0,0 17 0,3-30 4,0 0 1,0 1-1,0-1 1,0 0-1,1 0 1,0 0-1,-1 0 0,1 0 1,0 1-1,0-1 1,1-1-1,-1 1 0,1 0 1,-1 0-1,1 0 1,0-1-1,0 1 1,0-1-1,0 0 0,3 3 1,0-2-8,0 1-1,0-1 1,1-1 0,-1 1 0,0-1-1,1 0 1,0 0 0,-1 0 0,1-1 0,8 1-1,4-1-329,0 0-1,0-1 0,0-1 0,0 0 0,0-2 0,26-6 1,28-18-6965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8.451"/>
    </inkml:context>
    <inkml:brush xml:id="br0">
      <inkml:brushProperty name="width" value="0.025" units="cm"/>
      <inkml:brushProperty name="height" value="0.025" units="cm"/>
    </inkml:brush>
  </inkml:definitions>
  <inkml:trace contextRef="#ctx0" brushRef="#br0">59 145 17873,'0'0'13389,"-9"1"-12765,7 0-617,0-1 0,0 0 0,0 0 0,0 1 0,0-1-1,0 1 1,0-1 0,0 1 0,1 0 0,-1 0 0,0-1 0,0 2 0,1-1 0,-1 0-1,1 0 1,-1 0 0,1 1 0,-1-1 0,1 1 0,0-1 0,-1 1 0,0 1 0,0 3 6,0 1 1,0-1-1,1 0 1,0 1-1,0-1 1,1 1 0,0 10-1,-1-7-6,1 0 0,1 0 0,-1 0 0,2 0 0,-1 0 0,1 0 0,6 14 0,-7-20 2,1-1 0,0 0 0,0 1 0,0-1 0,0 0 0,0 0 0,1-1 0,-1 1 0,1 0 0,0-1 0,0 0 0,0 1 0,0-1 0,0 0 0,0-1 0,1 1 0,-1 0 0,1-1 0,-1 0 0,1 0 0,0 0 0,-1 0 0,8 0 0,1-1 4,0 0-1,0-1 0,0-1 1,0 0-1,0 0 1,0-1-1,0-1 0,-1 0 1,1 0-1,-1-1 0,0-1 1,-1 1-1,1-2 0,-1 0 1,0 0-1,-1-1 1,0 0-1,16-18 0,-11 11-2,-1 0 0,-1-1-1,0-1 1,-1 0 0,-1 0-1,0-1 1,-1 0 0,-1-1 0,-1 0-1,8-34 1,-53 159-10,30-80 0,1 2 0,2-1 0,0 1 0,2-1 0,1 44 0,2-67 0,1 0 0,-1 0 0,1 0 0,0 0 0,0-1 0,1 1 0,-1 0 0,1-1 0,-1 1 0,1-1 0,0 0 0,1 1 0,-1-1 0,1 0 0,-1 0 0,1-1 0,0 1 0,0 0 0,0-1 0,0 0 0,0 0 0,1 0 0,-1 0 0,1 0 0,-1-1 0,1 1 0,0-1 0,-1 0 0,1 0 0,0-1 0,0 1 0,6 0 0,0-1 0,-1 1 0,1-1 0,-1-1 0,1 1 0,-1-2 0,0 1 0,1-1 0,-1-1 0,0 1 0,0-2 0,-1 1 0,15-9 0,-13 5 0,0-1 0,-1 0 0,-1 0 0,1 0 0,-1-1 0,-1-1 0,1 0 0,-2 1 0,11-21 0,-13 23 0,-1-1 0,1 0 0,-1-1 0,-1 1 0,0 0 0,0-1 0,0 1 0,-1-1 0,0 0 0,-1 1 0,0-1 0,-1 0 0,1 1 0,-4-12 0,4 19 0,0-1 0,-1 1 0,1 0 0,-1-1 0,1 1 0,-1 0 0,0 0 0,1-1 0,-1 1 0,0 0 0,0 0 0,0 0 0,0 0 0,0 0 0,0 0 0,0 0 0,0 1 0,0-1 0,0 0 0,-1 1 0,1-1 0,0 0 0,-1 1 0,1 0 0,0-1 0,-1 1 0,1 0 0,0-1 0,-1 1 0,1 0 0,-1 0 0,1 0 0,0 0 0,-1 1 0,1-1 0,0 0 0,-1 1 0,-1 0 0,1-1 0,0 1 0,-1 0 0,1 0 0,0 0 0,0 0 0,0 0 0,0 0 0,1 1 0,-1-1 0,0 1 0,0-1 0,1 1 0,-1 0 0,1 0 0,-1-1 0,1 1 0,0 0 0,0 0 0,0 1 0,0-1 0,0 0 0,-1 4 0,2-5 0,0 1 0,0-1 0,0 0 0,0 1 0,1-1 0,-1 0 0,0 0 0,1 1 0,-1-1 0,1 0 0,-1 0 0,1 0 0,-1 0 0,1 1 0,0-1 0,0 0 0,-1 0 0,1 0 0,0 0 0,0-1 0,0 1 0,0 0 0,0 0 0,0-1 0,0 1 0,1 0 0,-1-1 0,0 1 0,0-1 0,0 1 0,1-1 0,-1 0 0,0 1 0,0-1 0,1 0 0,-1 0 0,2 0 0,62 1 0,-45-2 0,-7 1 0,0-1 0,0-1 0,0 0 0,0 0 0,0-1 0,0-1 0,-1 0 0,1-1 0,-1-1 0,19-11 0,-25 14 0,0-1 0,-1 0 0,1 0 0,-1-1 0,0 0 0,0 0 0,-1 0 0,1 0 0,-1-1 0,0 0 0,-1 0 0,1 0 0,-1 0 0,0 0 0,-1-1 0,0 1 0,0-1 0,0 0 0,-1 1 0,0-1 0,1-11 0,-2 15 0,0-1 0,-1 1 0,1 0 0,-1 0 0,0 0 0,1 0 0,-1 0 0,0 0 0,-1 0 0,-2-5 0,4 7 0,0 1 0,-1 0 0,1-1 0,-1 1 0,1-1 0,0 1 0,-1-1 0,1 1 0,-1 0 0,1-1 0,-1 1 0,1 0 0,-1 0 0,1-1 0,-1 1 0,1 0 0,-1 0 0,0 0 0,1 0 0,-1 0 0,1 0 0,-1-1 0,1 1 0,-2 1 0,1-1 0,0 1 0,-1-1 0,1 1 0,0-1 0,0 1 0,0 0 0,0 0 0,0 0 0,0-1 0,0 1 0,0 0 0,0 0 0,0 0 0,0 1 0,-1 0 0,-6 11 0,1 0 0,0 1 0,1-1 0,0 1 0,1 0 0,1 1 0,0 0 0,1-1 0,1 1 0,0 0 0,1 0 0,0 0 0,1 0 0,3 17 0,-2-28 0,0 1 0,0-1 0,1 0 0,0 0 0,-1 0 0,2 0 0,-1 0 0,0 0 0,1-1 0,-1 1 0,1-1 0,0 0 0,0 0 0,1 0 0,-1 0 0,1 0 0,-1-1 0,1 1 0,0-1 0,0 0 0,0 0 0,0-1 0,0 1 0,0-1 0,8 2 0,9 1 0,0-1 0,0 0 0,40-2 0,-46-1-262,0 0 1,0-1-1,0-1 1,-1-1-1,1 0 1,-1 0-1,21-9 0,32-22-6613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8.993"/>
    </inkml:context>
    <inkml:brush xml:id="br0">
      <inkml:brushProperty name="width" value="0.025" units="cm"/>
      <inkml:brushProperty name="height" value="0.025" units="cm"/>
    </inkml:brush>
  </inkml:definitions>
  <inkml:trace contextRef="#ctx0" brushRef="#br0">197 83 8776,'0'0'10271,"3"-11"-5183,5-33-1159,-8 43-3818,0 0 0,0-1 0,0 1 0,-1 0 0,1 0 0,0-1-1,-1 1 1,1 0 0,-1 0 0,0 0 0,1 0 0,-1-1 0,0 1 0,0 0 0,0 0 0,1 1 0,-1-1 0,0 0 0,0 0 0,0 0 0,0 1 0,-1-1 0,1 0 0,0 1-1,0-1 1,0 1 0,-1-1 0,1 1 0,0 0 0,0 0 0,-1-1 0,1 1 0,0 0 0,0 0 0,-1 0 0,-1 1 0,-46 3 439,41-1-545,1 0 0,-1 0 0,1 1 0,0 0 0,0 1 0,0-1 0,1 2 0,0-1 0,0 0 0,0 1 0,-8 12 0,10-14-11,0 1 0,0 0 1,1 0-1,0 1 0,0-1 0,0 1 1,1-1-1,0 1 0,0 0 1,0 0-1,1 0 0,0 0 0,0 0 1,1 0-1,-1 0 0,2 9 1,-1-13 1,1 0 1,0 0 0,0 0 0,0 0 0,0-1 0,0 1 0,1 0-1,-1 0 1,1-1 0,-1 1 0,1-1 0,-1 1 0,1-1-1,0 1 1,0-1 0,-1 0 0,1 0 0,0 0 0,0 0 0,0 0-1,0-1 1,4 2 0,56 10 48,-51-11-23,54 7 74,55 8-252,-108-14 30,0 2 0,0-1 0,0 1 1,0 1-1,-1 0 0,0 0 0,13 10 0,-21-14 131,-1 0-1,-1 1 1,1-1 0,0 1 0,0-1 0,-1 1 0,1 0 0,0 0 0,-1-1 0,0 1 0,1 0 0,-1 0 0,0 0 0,0 1 0,0-1-1,0 0 1,-1 0 0,1 1 0,-1-1 0,1 0 0,-1 1 0,0 3 0,0-2 24,-1-1 0,0 0 0,0 1 0,-1-1 0,1 1 0,0-1 0,-1 0 0,0 0 0,0 0 0,0 0 0,0 0 0,-1-1 0,-3 4 0,-5 5 77,-1-1 1,-1-1-1,0 0 1,0-1-1,-23 11 1,20-11-107,-1-2 0,0 0 0,0 0 0,0-2 0,0 0 0,-27 2 0,44-5-56,-1-1-1,0 0 1,0 0 0,1 0 0,-1-1-1,0 1 1,0 0 0,0 0 0,1 0-1,-1 0 1,0-1 0,1 1 0,-1 0-1,0-1 1,0 1 0,1-1 0,-1 1-1,1 0 1,-1-1 0,0 1 0,1-1-1,-1 0 1,1 1 0,-1-1 0,1 1-1,0-1 1,-1 0 0,1 0 0,0 1-1,-1-1 1,1 0 0,0 1 0,0-1-1,-1 0 1,1 0 0,0 1 0,0-1-1,0 0 1,0 0 0,0 0 0,0 1-1,0-1 1,0 0 0,1 0 0,-1 1-1,0-1 1,0 0 0,1 0 0,-1 1-1,0-1 1,1 0 0,0 0 0,21-44-5472,11-3-366,7-13-1708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9.336"/>
    </inkml:context>
    <inkml:brush xml:id="br0">
      <inkml:brushProperty name="width" value="0.025" units="cm"/>
      <inkml:brushProperty name="height" value="0.025" units="cm"/>
    </inkml:brush>
  </inkml:definitions>
  <inkml:trace contextRef="#ctx0" brushRef="#br0">127 0 22645,'0'0'8029,"-9"13"-7319,-7 10-479,2 0-1,1 1 1,1 0-1,1 1 1,-13 43-1,16-36-230,1-1 0,1 1 0,2 0 0,1 0 0,3 54 0,0-82 0,1 0 0,-1 0 0,1 0 0,0 0 0,0 0 0,0 0 0,1 0 0,-1 0 0,1-1 0,0 1 0,0-1 0,0 1 0,0-1 0,1 0 0,-1 0 0,1 0 0,0 0 0,0 0 0,0-1 0,0 1 0,1-1 0,-1 0 0,1 0 0,-1 0 0,1 0 0,0-1 0,-1 1 0,1-1 0,0 0 0,0 0 0,4 0 0,0 0 0,0-1 0,0 0 0,-1 0 0,1 0 0,0-1 0,0 0 0,0-1 0,-1 0 0,1 0 0,-1-1 0,0 1 0,1-2 0,-1 1 0,0-1 0,8-6 0,35-40 0,-4 3 0,-44 85 0,-10 1 0,6-30 0,-1 0 0,1 0 0,1 0 0,-1 0 0,2 0 0,-1 0 0,1 0 0,0 1 0,1-1 0,3 15 0,-2-22-127,-1 0 1,1 0-1,-1 0 1,1 0-1,-1-1 1,1 1-1,0-1 0,0 1 1,0-1-1,0 0 1,0 0-1,0 0 1,0 0-1,0 0 1,1 0-1,-1 0 0,0-1 1,0 1-1,1-1 1,-1 0-1,0 0 1,1 0-1,-1 0 0,0 0 1,1 0-1,-1 0 1,0-1-1,1 1 1,3-2-1,3 0-1023,-1 0 0,1-1 1,0 0-1,-1 0 0,1-1 0,10-6 0,17-18-8817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0.224"/>
    </inkml:context>
    <inkml:brush xml:id="br0">
      <inkml:brushProperty name="width" value="0.025" units="cm"/>
      <inkml:brushProperty name="height" value="0.025" units="cm"/>
    </inkml:brush>
  </inkml:definitions>
  <inkml:trace contextRef="#ctx0" brushRef="#br0">170 448 21460,'-9'3'3214,"-3"3"-2777,1 0 0,0 0 0,1 1 0,-1 1 0,1 0 0,1 0 0,0 1 0,0 0 0,0 0 0,-7 12 0,11-14-254,0 0-1,0 0 1,1 0-1,0 1 1,0 0-1,1 0 1,0 0 0,0 0-1,1 0 1,0 1-1,1-1 1,-1 0-1,2 1 1,-1 0-1,1-1 1,1 1-1,0 9 1,1-14-183,0 0 0,-1 0 0,1 0 0,1 0 0,-1-1 0,1 1 0,-1 0 0,1-1 0,0 0 0,0 1 0,1-1 0,-1-1 0,1 1 0,-1 0 0,1-1 0,0 0 0,0 0 0,0 0 0,0 0 0,0 0 0,0-1 0,1 0 0,-1 0 0,0 0 0,8 0 0,-5 0 0,0 0 0,0 0 0,-1-1 0,1 0 0,0 0 0,0-1 0,0 0 0,0 0 0,0-1 0,0 1 0,-1-1 0,1-1 0,-1 1 0,0-1 0,11-7 0,-6-1 0,-1 0 0,0-1 0,-1 0 0,-1 0 0,0-1 0,0 0 0,-2-1 0,1 1 0,-2-1 0,0 0 0,0-1 0,-2 1 0,1-1 0,-2 0 0,2-29 0,-4 44 0,0 0 0,0 0 0,0 0 0,0-1 0,0 1 0,0 0 0,0 0 0,0 0 0,0 0 0,0-1 0,0 1 0,0 0 0,0 0 0,0 0 0,0 0 0,0-1 0,-1 1 0,1 0 0,0 0 0,0 0 0,0 0 0,0 0 0,0-1 0,0 1 0,0 0 0,0 0 0,-1 0 0,1 0 0,0 0 0,0 0 0,0 0 0,0-1 0,0 1 0,-1 0 0,1 0 0,0 0 0,0 0 0,0 0 0,0 0 0,-1 0 0,1 0 0,0 0 0,0 0 0,0 0 0,0 0 0,-1 0 0,1 0 0,0 0 0,0 0 0,-1 0 0,-10 8 0,-8 13 0,18-20 0,0 1 0,0-1 0,0 1 0,0 0 0,1 0 0,-1-1 0,0 1 0,1 0 0,-1 0 0,1 0 0,0 0 0,-1-1 0,1 1 0,0 0 0,0 0 0,0 0 0,1 0 0,-1 0 0,0 0 0,1 0 0,-1 0 0,1-1 0,0 1 0,0 2 0,1-3 0,-1 1 0,1-1 0,0 0 0,0 0 0,0 0 0,-1 0 0,1 0 0,0 0 0,0 0 0,0-1 0,0 1 0,0-1 0,0 1 0,1-1 0,-1 0 0,0 0 0,4 0 0,3 0 0,0-1 0,-1 0 0,1 0 0,0-1 0,-1 0 0,1-1 0,-1 0 0,0 0 0,12-7 0,-12 5 0,-1 0 0,0 0 0,0 0 0,-1-1 0,1-1 0,-1 1 0,0-1 0,-1 0 0,0 0 0,0 0 0,0-1 0,-1 0 0,0 0 0,-1 0 0,0 0 0,4-13 0,-8 21 0,1 0 0,0 0 0,0-1 0,0 1 0,0 0 0,0 0 0,0 0 0,0 0 0,-1 0 0,1 0 0,0-1 0,0 1 0,0 0 0,0 0 0,-1 0 0,1 0 0,0 0 0,0 0 0,0 0 0,0 0 0,-1 0 0,1 0 0,0 0 0,0 0 0,0 0 0,0 0 0,-1 0 0,1 0 0,0 0 0,0 0 0,0 0 0,0 0 0,-1 0 0,1 0 0,0 0 0,0 1 0,0-1 0,0 0 0,0 0 0,-1 0 0,1 0 0,0 0 0,0 0 0,0 0 0,0 1 0,0-1 0,0 0 0,0 0 0,0 0 0,-1 0 0,1 0 0,0 1 0,0-1 0,0 0 0,0 0 0,0 0 0,0 0 0,0 1 0,0-1 0,0 0 0,0 0 0,0 0 0,0 1 0,-9 10 0,3 3 0,0-1 0,-8 30 0,13-38 0,-1 0 0,1 0 0,0 0 0,1 0 0,-1 0 0,1 0 0,0 0 0,0 0 0,1 0 0,0 0 0,0 0 0,2 8 0,-2-12 0,1 1 0,-1 0 0,1-1 0,-1 0 0,1 1 0,0-1 0,-1 0 0,1 1 0,0-1 0,0 0 0,0-1 0,0 1 0,0 0 0,0 0 0,0-1 0,1 1 0,-1-1 0,0 0 0,0 0 0,0 0 0,0 0 0,0 0 0,1 0 0,-1 0 0,0-1 0,0 1 0,0-1 0,0 1 0,3-2 0,4-1 0,1 0 0,0 0 0,-1-1 0,18-10 0,-8 0 0,0 0 0,-1-1 0,-1 0 0,0-2 0,-1 0 0,-1-1 0,0-1 0,-2 0 0,0-1 0,14-30 0,-67 100 0,26-29 0,-9 12 0,-26 54 0,44-77 0,0 0 0,1 0 0,0 1 0,1-1 0,1 1 0,-1 0 0,2 0 0,-1 0 0,2 0 0,0 16 0,0-25 0,1 0 0,-1 0 0,1 0 0,-1-1 0,1 1 0,0 0 0,0 0 0,0 0 0,0 0 0,1-1 0,-1 1 0,0-1 0,1 1 0,-1-1 0,1 1 0,-1-1 0,1 0 0,0 0 0,-1 1 0,1-1 0,0 0 0,0-1 0,0 1 0,0 0 0,0-1 0,0 1 0,0-1 0,0 1 0,0-1 0,0 0 0,0 0 0,0 0 0,0 0 0,0 0 0,3-1 0,3 0 0,1 1 0,-1-2 0,0 1 0,0-1 0,0-1 0,0 1 0,15-8 0,-5-1 0,0-1 0,-1-1 0,-1-1 0,0 0 0,-1-1 0,26-31 0,67-115 0,-45 64 0,-32 52 0,-6 11 0,29-53 0,-48 75 0,-1 1 0,0-1 0,0 0 0,-1 0 0,-1-1 0,0 1 0,-1-1 0,0 0 0,-1-12 0,-1 24 0,0 0 0,1 0 0,-1 1 0,0-1 0,0 0 0,0 0 0,-1 1 0,1-1 0,0 0 0,0 0 0,0 1 0,-1-1 0,1 0 0,0 1 0,0-1 0,-1 0 0,1 1 0,-1-1 0,1 0 0,-1 1 0,1-1 0,-1 1 0,1-1 0,-1 1 0,1-1 0,-1 1 0,0-1 0,0 0 0,-22 6 0,17-2 0,1 0 0,-1 1 0,1 0 0,-1 0 0,1 0 0,-4 6 0,-11 15 0,2 0 0,1 1 0,1 1 0,1 1 0,-20 52 0,27-58 0,1 0 0,1 1 0,1-1 0,1 1 0,1 0 0,1 0 0,1 0 0,2 37 0,0-55-99,0 0 0,1 0 0,-1 0 1,1 0-1,0 0 0,0 0 0,1-1 0,-1 1 0,1-1 0,0 1 1,0-1-1,0 0 0,1 0 0,0 0 0,0-1 0,0 1 0,0-1 1,0 0-1,0 0 0,1 0 0,0-1 0,-1 0 0,1 0 0,0 0 1,0 0-1,0-1 0,9 2 0,-7-2-330,0 0 0,0 0 0,0 0 0,0-1 0,0 0 0,0-1 0,0 1-1,0-1 1,0-1 0,0 1 0,0-1 0,0 0 0,0-1 0,-1 0 0,0 0 0,1 0 0,-1-1 0,0 0 0,10-9 0,10-14-13590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0.548"/>
    </inkml:context>
    <inkml:brush xml:id="br0">
      <inkml:brushProperty name="width" value="0.025" units="cm"/>
      <inkml:brushProperty name="height" value="0.025" units="cm"/>
    </inkml:brush>
  </inkml:definitions>
  <inkml:trace contextRef="#ctx0" brushRef="#br0">161 276 22806,'0'0'8765,"-11"2"-7670,2 1-1090,1 0 1,-1 0-1,1 0 1,0 1 0,0 1-1,0-1 1,1 1 0,-1 1-1,1-1 1,0 1 0,1 1-1,0-1 1,0 1-1,0 0 1,1 0 0,0 1-1,-5 8 1,7-11-6,1 0 0,-1 1 0,1-1 0,0 1 0,0-1 0,1 1 0,0 0 0,0 0 0,-1 7 0,2-11 0,0-1 0,1 1 0,-1-1 0,0 1 0,0 0 0,1-1 0,-1 1 0,1-1 0,0 1 0,-1-1 0,1 1 0,0-1 0,0 0 0,0 1 0,0-1 0,0 0 0,0 1 0,0-1 0,0 0 0,0 0 0,1 0 0,-1 0 0,0 0 0,1-1 0,-1 1 0,1 0 0,-1 0 0,1-1 0,-1 1 0,1-1 0,-1 0 0,1 1 0,0-1 0,-1 0 0,1 0 0,3 0 0,6-1 0,0 0 0,1 0 0,-1-1 0,0-1 0,0 0 0,0 0 0,0-1 0,-1-1 0,1 0 0,-1 0 0,-1-1 0,1 0 0,14-12 0,13-12 0,60-64 0,-52 46 0,-2-2 0,-2-2 0,48-81 0,-85 120 0,-21 31 0,-27 37 0,31-36-90,1 1 0,1 0 0,0 1 0,2 0 0,0 1 0,2 0 0,0 0 0,1 1 0,2 0 0,0-1 0,2 2 0,0-1 0,2 28 0,7-16-8558,9-10-10656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219"/>
    </inkml:context>
    <inkml:brush xml:id="br0">
      <inkml:brushProperty name="width" value="0.025" units="cm"/>
      <inkml:brushProperty name="height" value="0.025" units="cm"/>
    </inkml:brush>
  </inkml:definitions>
  <inkml:trace contextRef="#ctx0" brushRef="#br0">347 133 17040,'0'0'2931,"9"-9"453,27-33-116,-35 41-3165,1-1-1,-1 1 1,0 0 0,0-1 0,0 1 0,-1-1 0,1 1 0,0-1 0,0 1 0,-1-1 0,1 0 0,-1 1 0,0-1 0,1 0 0,-1 1 0,0-1 0,0 0 0,0 1 0,0-1 0,0 0 0,0 0 0,-1 1 0,1-1 0,0 0 0,-1 1 0,0-1 0,1 1 0,-1-1 0,0 1 0,0-1 0,0 1 0,0-1 0,0 1 0,0 0 0,0-1 0,0 1 0,0 0 0,-1 0 0,1 0 0,0 0 0,-1 0 0,1 0 0,-3-1 0,-4-1-24,1 0 0,-1 0 0,1 1-1,-1 0 1,0 1 0,0-1 0,-8 1 0,4 2-88,1-1 0,0 2 0,-1 0 0,1 0 0,0 1 1,0 1-1,1 0 0,-1 0 0,1 1 0,0 0 0,0 1 0,0 0 1,1 0-1,0 1 0,0 0 0,1 1 0,-12 14 0,7-8 79,1 0 0,0 1 0,1 1 0,1 0 0,0 0-1,1 1 1,1 1 0,1-1 0,-10 34 0,16-44-40,-1-1 1,1 1 0,0 0-1,1 0 1,0 0-1,0 0 1,0 0 0,3 12-1,-2-17-33,0 1 1,0 0-1,0 0 0,0 0 1,1-1-1,-1 1 0,1-1 1,-1 1-1,1-1 0,0 1 1,0-1-1,1 0 0,-1 0 1,0 0-1,1 0 0,-1-1 1,1 1-1,-1 0 0,1-1 1,0 0-1,-1 0 0,4 1 0,9 2-237,0-1-1,0 0 0,1-2 0,-1 1 0,0-2 0,1 0 0,-1-1 0,0-1 0,0 0 0,0-1 0,0 0 0,0-1 1,0-1-1,18-9 0,-6 3-1443,-2-2-1,39-25 1,-39 20-2887,45-41 0,-11-4-7403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580"/>
    </inkml:context>
    <inkml:brush xml:id="br0">
      <inkml:brushProperty name="width" value="0.025" units="cm"/>
      <inkml:brushProperty name="height" value="0.025" units="cm"/>
    </inkml:brush>
  </inkml:definitions>
  <inkml:trace contextRef="#ctx0" brushRef="#br0">132 1 21396,'0'0'2226,"-8"11"-667,-8 15-792,1 0 1,1 1-1,1 1 0,2 0 0,0 0 0,-11 60 1,13-44-76,-2 65 0,10-97-617,1 0 1,0 0-1,0-1 1,2 1-1,-1 0 1,1 0 0,1-1-1,0 1 1,1-1-1,9 20 1,-11-27-76,0-1 0,0 0 0,0 0 0,1 0 0,-1 0 0,1 0 0,-1 0 0,1-1 0,0 1 0,0-1 0,0 0 0,1 0 0,-1 0 0,0 0 0,1-1 0,-1 1 0,1-1 0,0 0 0,-1 0 0,1 0 0,4 0 0,-2-1 0,-1-1 0,1 1 0,0-1 0,0-1 0,-1 1 0,1-1 0,-1 0 0,1 0 0,-1 0 0,0-1 0,0 0 0,7-5 0,10-9 0,-1-1 0,0-1 0,-2-1 0,25-31 0,-30 32 0,18-22 0,-31 39 0,1 0 0,0 1 0,-1-1 0,1 0 0,0 1 0,0 0 0,0-1 0,0 1 0,0 0 0,0 0 0,0 0 0,0 0 0,0 0 0,1 0 0,2 0 0,-4 1 0,-1 1 0,1-1 0,0 1 0,-1-1 0,1 0 0,0 1 0,-1-1 0,1 1 0,-1 0 0,1-1 0,-1 1 0,1-1 0,-1 1 0,0 0 0,1-1 0,-1 1 0,0 0 0,1-1 0,-1 1 0,0 0 0,0 0 0,0-1 0,0 1 0,0 0 0,0 0 0,0-1 0,0 1 0,0 1 0,1 30 0,-2-24 0,-4 78 0,2-60 0,1 1 0,1-1 0,4 28 0,-3-53-118,0 0 0,0 0 0,1 0-1,-1 0 1,0 0 0,1-1 0,-1 1 0,1 0 0,-1 0-1,1 0 1,-1-1 0,1 1 0,-1 0 0,1-1 0,0 1-1,-1 0 1,1-1 0,0 1 0,0-1 0,-1 1 0,1-1-1,0 0 1,0 1 0,0-1 0,0 0 0,-1 1 0,1-1 0,0 0-1,0 0 1,0 0 0,0 0 0,0 0 0,0 0 0,0 0-1,0 0 1,0 0 0,0 0 0,-1-1 0,1 1 0,2-1-1,1 0-1043,0 0-1,0 0 0,0-1 0,-1 1 0,1-1 0,0 0 0,0-1 0,4-2 1,21-24-13284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918"/>
    </inkml:context>
    <inkml:brush xml:id="br0">
      <inkml:brushProperty name="width" value="0.025" units="cm"/>
      <inkml:brushProperty name="height" value="0.025" units="cm"/>
    </inkml:brush>
  </inkml:definitions>
  <inkml:trace contextRef="#ctx0" brushRef="#br0">185 44 11499,'0'0'16645,"-12"0"-13228,4 0-3354,1 0 1,0 0-1,0 0 1,0 0-1,0 1 1,0 1-1,0-1 1,0 1-1,0 0 1,0 1-1,1-1 1,-1 1-1,1 1 1,-1-1-1,1 1 0,1 0 1,-1 1-1,-8 7 1,10-7-64,0 0 0,0 0 0,1 1 0,-1-1 0,1 1 0,0 0 0,1 0 0,0 0 0,0 0 0,0 0 0,0 1 0,1-1 0,0 0 0,1 1 0,-1-1 0,1 1 0,1 7 0,-1-11 0,1 1 0,0-1 0,0 1 0,0-1 0,0 0 0,1 1 0,-1-1 0,1 0 0,0 0 0,0 0 0,0 0 0,0 0 0,0 0 0,1 0 0,-1-1 0,1 0 0,0 1 0,0-1 0,0 0 0,0 0 0,0 0 0,0-1 0,0 1 0,1-1 0,-1 0 0,0 0 0,1 0 0,-1 0 0,1 0 0,0-1 0,5 1 0,-2-1 0,0 0 0,0-1 0,-1 0 0,1 0 0,0 0 0,-1-1 0,1 0 0,0 0 0,-1-1 0,0 0 0,0 0 0,0 0 0,0-1 0,0 1 0,-1-2 0,1 1 0,-1 0 0,0-1 0,-1 0 0,1 0 0,-1-1 0,0 1 0,4-7 0,-1 0 0,-1 0 0,1 0 0,-2-1 0,0 1 0,0-1 0,-1 0 0,-1-1 0,0 1 0,-1-1 0,1-23 0,-3 36 1,0-1-1,0 1 1,0 0-1,0 0 1,0-1 0,0 1-1,0 0 1,0-1-1,-1 1 1,1 0 0,0 0-1,-1 0 1,1-1-1,-1 1 1,0 0 0,1 0-1,-1 0 1,0 0-1,1 0 1,-1 0 0,0 0-1,0 0 1,0 0-1,0 0 1,0 1 0,0-1-1,0 0 1,0 1-1,-1-1 1,1 1 0,0-1-1,0 1 1,0-1-1,-1 1 1,1 0 0,0 0-1,0-1 1,-1 1-1,-1 0 1,0 1-8,1-1 0,-1 0 0,0 1 0,0 0 0,1-1 0,-1 1 0,0 1-1,1-1 1,-1 0 0,1 0 0,-1 1 0,1 0 0,0-1 0,-1 1 0,1 0 0,-3 4 0,0 0-348,1 1 1,0-1 0,0 1-1,0 1 1,1-1-1,0 0 1,0 1-1,-2 11 1,4-14-799,0 0 0,1 1 1,-1-1-1,1 1 0,0-1 0,1 0 1,-1 1-1,2 5 0,4 2-7351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943"/>
    </inkml:context>
    <inkml:brush xml:id="br0">
      <inkml:brushProperty name="width" value="0.025" units="cm"/>
      <inkml:brushProperty name="height" value="0.025" units="cm"/>
    </inkml:brush>
  </inkml:definitions>
  <inkml:trace contextRef="#ctx0" brushRef="#br0">295 1 6566,'-58'12'1954,"-59"16"2323,102-24-3272,0 1-1,1 1 0,0 0 1,1 1-1,-19 12 0,31-19-915,0 1-1,0-1 0,0 1 1,0-1-1,0 1 1,1 0-1,-1-1 0,0 1 1,0 0-1,1 0 1,-1-1-1,0 1 0,1 0 1,-1 0-1,1 0 1,-1 0-1,1 0 1,0 0-1,-1 0 0,1 0 1,0 0-1,0 0 1,-1 2-1,2-2-32,-1 0-1,1-1 1,-1 1-1,1 0 1,-1 0-1,1 0 1,0-1-1,0 1 1,-1 0-1,1-1 1,0 1-1,0 0 1,0-1-1,0 1 1,-1-1-1,1 1 1,0-1 0,0 0-1,1 1 1,55 9 949,-56-9-951,293 5 2435,-61-4-1529,-221-2-916,0 1 0,1 1 0,-1 0 0,21 7 0,-31-9-40,0 1 1,-1-1 0,1 1 0,-1-1-1,1 1 1,-1 0 0,1 0-1,-1-1 1,1 1 0,-1 0 0,0 0-1,0 1 1,1-1 0,-1 0 0,0 0-1,0 1 1,0-1 0,0 0 0,0 1-1,-1-1 1,1 1 0,0-1 0,-1 1-1,1-1 1,-1 1 0,1 0 0,-1-1-1,0 1 1,0 0 0,0-1-1,0 1 1,0 0 0,0-1 0,0 1-1,0 0 1,-1-1 0,1 1 0,-1-1-1,1 1 1,-1 0 0,1-1 0,-1 1-1,0-1 1,0 0 0,-1 3 0,-11 12 156,0-1 1,0 0-1,-1-1 1,-1-1 0,-1 0-1,0-1 1,-31 18 0,25-15-137,-180 104 133,127-77 292,-138 100-1,212-141-425,-36 34 324,36-34-345,0 0 1,0 0-1,0-1 0,1 1 0,-1 0 1,0 0-1,1 0 0,-1 0 0,0 0 1,1 0-1,-1 0 0,1 0 0,0 0 1,-1 0-1,1 0 0,0 0 0,-1 0 0,1 0 1,0 1-1,0-1 0,0 0 0,0 0 1,0 0-1,0 0 0,0 0 0,1 0 1,-1 1-1,0-1 0,1 0 0,-1 0 1,1 0-1,-1 0 0,1 0 0,-1 0 1,1 0-1,0 0 0,-1 0 0,1-1 1,1 2-1,4 1 0,-1 0 0,1 0 0,0-1 0,0 0 0,0 0 0,0-1 0,1 1 0,-1-1 0,8 0-1,66-1 130,-44-1-74,444-27 245,-256 10-1802,-163 11-2072,-14-1-2958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2.263"/>
    </inkml:context>
    <inkml:brush xml:id="br0">
      <inkml:brushProperty name="width" value="0.025" units="cm"/>
      <inkml:brushProperty name="height" value="0.025" units="cm"/>
    </inkml:brush>
  </inkml:definitions>
  <inkml:trace contextRef="#ctx0" brushRef="#br0">260 12 19763,'0'0'5407,"-10"-3"-1616,3 1-3553,-1 0 0,1 0-1,0 1 1,0 0 0,-1 1 0,1-1 0,0 1 0,-1 1 0,1-1 0,-1 1 0,1 1-1,0-1 1,0 1 0,0 1 0,-12 5 0,9-2-238,0 0 0,1 1 0,0 0 0,1 1 0,-1 0 0,1 0 0,1 1 0,0 0 0,-7 10 0,10-12 0,0 0 0,0-1 0,1 2 0,0-1 0,0 0 0,1 1 0,0-1 0,0 1 0,1 0 0,0-1 0,0 1 0,1 0 0,0 0 0,1 9 0,0-14 0,0-1 0,-1 1 0,1 0 0,1-1 0,-1 1 0,0 0 0,1-1 0,-1 0 0,1 1 0,0-1 0,0 0 0,0 0 0,0 0 0,0 0 0,0 0 0,0 0 0,1-1 0,-1 1 0,1-1 0,-1 1 0,1-1 0,0 0 0,-1 0 0,1 0 0,0-1 0,0 1 0,0 0 0,-1-1 0,1 0 0,0 0 0,3 0 0,1 0 0,0 0 0,1 0 0,-1-1 0,0 0 0,0 0 0,0 0 0,0-1 0,0 0 0,0-1 0,0 0 0,9-5 0,-6 1 0,0-1 0,-1 0 0,0-1 0,-1 0 0,0 0 0,0-1 0,0 0 0,8-16 0,-13 20 0,1 0 0,-1 0 0,-1 0 0,1 0 0,-1 0 0,0-1 0,-1 1 0,1-1 0,-1 1 0,-1-1 0,1 0 0,-1 1 0,0-1 0,0 0 0,-1 1 0,0-1 0,-3-9 0,3 14-83,0 0 1,0 0-1,0 0 1,0 0-1,0 0 1,-1 0-1,1 0 1,-1 0-1,0 1 1,1-1-1,-1 0 1,0 1-1,0 0 0,0-1 1,0 1-1,0 0 1,0 0-1,0 0 1,0 0-1,-1 0 1,1 1-1,0-1 1,-1 1-1,1-1 1,0 1-1,-1 0 1,1 0-1,0 0 0,-1 0 1,1 1-1,-5 0 1,4-1-93,0 1 0,0 0-1,0 0 1,0 0 0,0 0 0,1 0 0,-1 1 0,0-1-1,1 1 1,-1 0 0,1 0 0,0 0 0,-1 0 0,1 0 0,0 0-1,0 0 1,0 1 0,0-1 0,1 1 0,-1 0 0,1-1-1,0 1 1,-1 0 0,0 4 0,2-7 145,-2 21-3931,7-9-1508,14-3-2810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2.636"/>
    </inkml:context>
    <inkml:brush xml:id="br0">
      <inkml:brushProperty name="width" value="0.025" units="cm"/>
      <inkml:brushProperty name="height" value="0.025" units="cm"/>
    </inkml:brush>
  </inkml:definitions>
  <inkml:trace contextRef="#ctx0" brushRef="#br0">178 6 20820,'0'0'7933,"-9"-2"-5291,5 1-2560,0 0 1,0 0-1,0 1 1,0-1-1,0 1 1,0 0-1,-1 0 1,1 1-1,0-1 1,0 1-1,0 0 1,0 0-1,-6 3 0,2-1-54,1 1-1,-1 0 0,1 1 0,0 0 0,1 0 1,-1 1-1,-6 6 0,8-7-27,2-2 0,-1 0 0,1 0 0,0 0 0,0 0 0,0 1 0,0-1 0,1 1 0,-1 0 0,1-1 0,0 1 0,0 0 0,1 1 0,-3 6 0,7-10 0,1 0 0,-1 0 0,0 0 0,1-1 0,-1 1 0,0-1 0,1 0 0,-1 0 0,1 0 0,3-1 0,-1 1 0,92-4-409,-60 1 56,1 2 0,-1 2 1,59 8-1,-94-9 367,0 1 1,1 0 0,-1 0-1,0 0 1,1 0 0,-1 0-1,0 1 1,0-1 0,0 1-1,0 0 1,0 0 0,-1 0-1,1 0 1,-1 0 0,4 4-1,-5-4 24,0 0-1,0 0 0,0 1 0,0-1 0,0 0 0,0 0 0,0 1 1,-1-1-1,1 1 0,-1-1 0,0 0 0,0 1 0,0-1 0,0 1 0,0-1 1,-1 5-1,-1 0 36,0 0 1,-1 1-1,0-1 0,0-1 1,-1 1-1,0 0 1,0-1-1,0 0 0,-1 0 1,0 0-1,0-1 1,-8 8-1,-66 48-73,72-56 0,-1 0 0,0 0 0,0-1 0,0-1 0,0 1 0,-1-1 0,0 0 0,1-1 0,-10 1 0,15-3-13,1 0 0,0-1 1,0 1-1,0-1 0,0 0 0,-1 1 0,1-1 0,0 0 1,0 0-1,1-1 0,-1 1 0,0 0 0,0-1 0,0 1 1,1-1-1,-1 1 0,1-1 0,-1 0 0,1 1 1,0-1-1,0 0 0,0 0 0,0 0 0,0 0 0,0 0 1,-1-5-1,-18-64-2183,18 62 1455,-5-39-6386,3-3-4083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213"/>
    </inkml:context>
    <inkml:brush xml:id="br0">
      <inkml:brushProperty name="width" value="0.025" units="cm"/>
      <inkml:brushProperty name="height" value="0.025" units="cm"/>
    </inkml:brush>
  </inkml:definitions>
  <inkml:trace contextRef="#ctx0" brushRef="#br0">41 179 13485,'0'0'15609,"11"2"-13959,2 1-1515,0-1 0,0 0-1,0-1 1,0-1 0,0 0 0,0-1 0,0 0 0,0-1 0,0-1 0,0 0-1,0-1 1,-1 0 0,1 0 0,21-13 0,-24 11-135,0-1 0,0 0 0,-1 0 0,12-13 0,-18 17 0,0 0 0,-1 1 0,0-1 0,0 0 0,0 0 0,0-1 0,0 1 0,0 0 0,-1-1 0,0 1 0,1-1 0,-1 1 0,-1-1 0,1 1 0,0-1 0,-1 0 0,0 1 0,0-6 0,-1 7 0,1 0 0,-1 0 0,0 0 0,0 1 0,0-1 0,0 0 0,0 1 0,-1-1 0,1 1 0,0-1 0,-1 1 0,1-1 0,-1 1 0,1 0 0,-1 0 0,0 0 0,1 0 0,-1 0 0,0 0 0,0 1 0,0-1 0,0 0 0,0 1 0,1 0 0,-1-1 0,0 1 0,-3 0 0,-6-1 0,0 0 0,0 1 0,-19 2 0,17 0 0,1 1 0,0 1 0,0 0 0,0 0 0,1 1 0,0 1 0,0 0 0,0 0 0,0 1 0,1 1 0,0-1 0,-16 18 0,18-17 0,-1 1 0,2 1 0,-1-1 0,1 1 0,0 0 0,1 1 0,1-1 0,-1 1 0,2 0 0,-1 1 0,2-1 0,-1 1 0,-1 17 0,4-26 1,1 0 0,0 1 1,0-1-1,0 0 0,1 0 0,-1 0 0,1 1 1,0-1-1,0 0 0,0 0 0,0 0 0,0 0 1,0 0-1,1-1 0,0 1 0,-1 0 0,1-1 1,0 1-1,5 3 0,-2-2 1,-1 0 1,2-1-1,-1 1 1,0-2-1,1 1 0,-1 0 1,1-1-1,0 0 1,11 2-1,4-1-50,1 0 0,0-1 0,-1-2 0,43-3 0,-2-11-2062,-4-12-4887,-4-9-4011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554"/>
    </inkml:context>
    <inkml:brush xml:id="br0">
      <inkml:brushProperty name="width" value="0.025" units="cm"/>
      <inkml:brushProperty name="height" value="0.025" units="cm"/>
    </inkml:brush>
  </inkml:definitions>
  <inkml:trace contextRef="#ctx0" brushRef="#br0">1 57 26265,'0'0'2381,"13"-9"-80,-3 2-1737,-4 2-468,0 1 1,1 0 0,-1 0-1,1 0 1,0 1 0,0 0-1,0 0 1,0 1-1,1 0 1,-1 0 0,1 0-1,8 0 1,-7 2-97,-1 0 0,1 0 0,-1 1 0,1 0 0,-1 0 0,0 1 0,0 0 0,1 1 0,-1 0 0,-1 0 0,1 1 0,12 7 0,-16-8 0,-1-1 0,1 1 0,-1 1 0,0-1 0,0 0 0,0 1 0,0 0 0,-1 0 0,1-1 0,-1 2 0,0-1 0,0 0 0,0 0 0,-1 1 0,0-1 0,0 0 0,0 1 0,0-1 0,-1 1 0,1 0 0,-1-1 0,0 1 0,-1-1 0,1 1 0,-2 6 0,-1-1 0,0 1 0,0-1 0,-1 0 0,0 0 0,-1 0 0,0-1 0,-1 1 0,0-1 0,-9 10 0,-13 13 0,-32 30 0,20-22 0,28-27 0,-36 41 0,45-50 0,0-1 0,1 1 0,0 0 0,0-1 0,0 1 0,0 0 0,1 0 0,-1 1 0,1-1 0,0 0 0,1 0 0,-1 1 0,0 5 0,2-7-37,0-1-1,0 0 1,0 1-1,0-1 1,0 0-1,0 0 1,0 0-1,1 0 1,-1 0 0,1 0-1,0 0 1,-1 0-1,1-1 1,0 1-1,0-1 1,0 1-1,0-1 1,1 0 0,-1 1-1,0-1 1,0-1-1,1 1 1,2 1-1,61 15-4976,-61-16 4137,21 4-11295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882"/>
    </inkml:context>
    <inkml:brush xml:id="br0">
      <inkml:brushProperty name="width" value="0.025" units="cm"/>
      <inkml:brushProperty name="height" value="0.025" units="cm"/>
    </inkml:brush>
  </inkml:definitions>
  <inkml:trace contextRef="#ctx0" brushRef="#br0">29 1 28059,'0'0'4708,"-28"53"-4708,30-46 0,18-7 0,4 0 0,0-5 0,0-10 0,-4-2-9033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45.218"/>
    </inkml:context>
    <inkml:brush xml:id="br0">
      <inkml:brushProperty name="width" value="0.025" units="cm"/>
      <inkml:brushProperty name="height" value="0.025" units="cm"/>
    </inkml:brush>
  </inkml:definitions>
  <inkml:trace contextRef="#ctx0" brushRef="#br0">49 135 12300,'0'0'17979,"-5"3"-17664,33-1-66,-1-1 0,0-1 0,0-1 0,52-10-1,-78 11-243,38-5 149,-1-2 0,1-1 0,-1-2 0,-1-2 0,40-18 0,-129 36-154,-10 1 0,0-2 0,-1-2 0,1-4 0,-89-11 0,114 8 0,25 0 0,25-2 0,22-3 0,48-6 0,-1 3 0,132-1 0,-213 12 0,1 1 0,-1 0 0,0 0 0,0 0 0,1 0 0,-1 0 0,0 0 0,0 0 0,1 0 0,-1 1 0,0-1 0,0 0 0,1 1 0,-1-1 0,0 1 0,0-1 0,0 1 0,0 0 0,0-1 0,0 1 0,0 0 0,0 0 0,0 0 0,0 0 0,0 0 0,0 0 0,0 0 0,-1 0 0,1 0 0,0 0 0,-1 0 0,1 1 0,-1-1 0,0 0 0,1 0 0,-1 0 0,0 1 0,0-1 0,1 0 0,-1 1 0,0-1 0,0 0 0,0 0 0,-1 1 0,1-1 0,0 0 0,0 0 0,-1 1 0,1-1 0,-2 2 0,0 3 0,0-1 0,-1 1 0,0-1 0,0 0 0,-1 1 0,1-2 0,-1 1 0,0 0 0,-9 7 0,-3 0 0,-1-2 0,0 1 0,-1-2 0,0 0 0,0-1 0,-1-1 0,0-1 0,-24 4 0,2-2 0,0-2 0,-82 1 0,180-21 0,-14 10-2518,61 2-1,-69 2 189,5 0-5101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48.808"/>
    </inkml:context>
    <inkml:brush xml:id="br0">
      <inkml:brushProperty name="width" value="0.025" units="cm"/>
      <inkml:brushProperty name="height" value="0.025" units="cm"/>
    </inkml:brush>
  </inkml:definitions>
  <inkml:trace contextRef="#ctx0" brushRef="#br0">128 0 16784,'0'0'6027,"-2"12"-5034,-21 199 1458,12-103 1237,10-82-3374,1 1 1,2 0-1,0 0 1,1 0-1,9 29 1,2 24-270,-13-70 300,-4-27-286,-5-34-110,17-483 211,-91 1390 176,91-997-293,20-482-43,-31 608 0,-1 15 0,-5 22 0,-33 287 0,17-97 0,59-336 0,-3 18 0,30-147 0,-87 527-1277,-5 154-3297,31-433-754,5-30-2839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54.179"/>
    </inkml:context>
    <inkml:brush xml:id="br0">
      <inkml:brushProperty name="width" value="0.025" units="cm"/>
      <inkml:brushProperty name="height" value="0.025" units="cm"/>
    </inkml:brush>
  </inkml:definitions>
  <inkml:trace contextRef="#ctx0" brushRef="#br0">64 1 7527,'0'0'14382,"1"13"-13325,-1 55 444,-3 0 0,-15 89 0,-3 27-730,16-11-419,39-481 1485,-19 211-975,5-144 0,-24 309-822,-3 0-1,-23 97 0,10-63 14,11-54-10,3-22 48,2 0-1,-3 40 1,18-95-69,-2 10 47,13-51-62,-3-1 1,-3-1-1,-4 0 1,7-123-1,-23 274-7,-22 123 0,5-56 0,71-324 0,-41 134 0,-2-1 0,3-68 0,-14 153 0,-11 48 0,-1 5 0,2 6 14,-18 170-129,33-254-932,1-18-1998,6-22-3563,-6 19 5777,9-40-8677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4.024"/>
    </inkml:context>
    <inkml:brush xml:id="br0">
      <inkml:brushProperty name="width" value="0.025" units="cm"/>
      <inkml:brushProperty name="height" value="0.025" units="cm"/>
    </inkml:brush>
  </inkml:definitions>
  <inkml:trace contextRef="#ctx0" brushRef="#br0">30 1 1473,'-30'30'-256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4.926"/>
    </inkml:context>
    <inkml:brush xml:id="br0">
      <inkml:brushProperty name="width" value="0.025" units="cm"/>
      <inkml:brushProperty name="height" value="0.025" units="cm"/>
    </inkml:brush>
  </inkml:definitions>
  <inkml:trace contextRef="#ctx0" brushRef="#br0">1 10550 5477,'0'0'8275,"4"2"-7368,-1-2-798,-1 0-1,1 0 1,-1 0-1,1 0 0,-1 0 1,1-1-1,-1 1 1,1-1-1,-1 0 1,1 1-1,-1-1 1,1 0-1,-1 0 0,0-1 1,0 1-1,1 0 1,2-3-1,44-38 571,-28 22-395,317-299 889,-58 50-1150,457-348 1519,-251 218-1146,90-68 395,-28 25-75,-27-30-670,363-371 159,-456 443-180,68-80-4,75-71-5,299-293 430,-108 101 237,31 33-333,-125 164-300,341-290-26,-929 766-162,1215-1031 2268,-1262 1074-2118,31-24 23,-1-3 0,98-110 0,-156 158-77,-2 1-1,1-1 1,0 0-1,-1 0 1,4-12 0,-6 17-74,-1 0 0,0 1 0,1-1 0,-1 0 0,0 0 0,0 0 0,0 0 0,0 0 0,0 0 0,0 0 0,0 1 0,0-1 0,0 0 0,0 0 0,-1 0 0,1 0 0,0 0 0,-1 1 0,1-1 0,-1-1 0,0 1-150,0 1 0,0-1 0,0 1-1,0-1 1,0 1 0,0-1 0,0 1-1,0 0 1,0 0 0,0-1 0,0 1 0,-1 0-1,1 0 1,0 0 0,0 0 0,0 0-1,0 0 1,0 1 0,0-1 0,0 0 0,-2 1-1,-7 4-2738,2 5-711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4.999"/>
    </inkml:context>
    <inkml:brush xml:id="br0">
      <inkml:brushProperty name="width" value="0.025" units="cm"/>
      <inkml:brushProperty name="height" value="0.025" units="cm"/>
    </inkml:brush>
  </inkml:definitions>
  <inkml:trace contextRef="#ctx0" brushRef="#br0">0 163 6726,'0'0'13549,"7"-8"-11825,5-4-1297,2 1 0,-1 1-1,1 0 1,1 1-1,-1 0 1,1 2-1,1-1 1,0 2-1,18-5 1,16-5-262,1 3 1,0 1-1,1 4 1,0 1-1,0 3 1,70 2-1,-111 3-165,0 1 0,0-1 0,0 2 0,0 0 0,-1 0 0,1 1 0,-1 0 0,0 1 0,0 0 0,12 8 0,-3 1 308,0 1 1,-1 0-1,28 31 0,-45-45-434,0 1-1,0-1 1,0 0-1,1 0 1,-1 0-1,1 0 1,-1 0-1,1 0 1,-1 0-1,1 0 1,-1 0-1,1-1 1,0 1-1,0-1 1,-1 1 0,1-1-1,0 0 1,0 1-1,-1-1 1,1 0-1,0 0 1,0 0-1,0-1 1,-1 1-1,1 0 1,0-1-1,0 1 1,1-2-1,0 1-500,0-1 1,0 1-1,0-1 0,-1 0 1,1 0-1,-1-1 0,1 1 1,-1 0-1,0-1 0,0 1 1,0-1-1,0 0 0,-1 0 1,3-3-1,8-25-5576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6.969"/>
    </inkml:context>
    <inkml:brush xml:id="br0">
      <inkml:brushProperty name="width" value="0.025" units="cm"/>
      <inkml:brushProperty name="height" value="0.025" units="cm"/>
    </inkml:brush>
  </inkml:definitions>
  <inkml:trace contextRef="#ctx0" brushRef="#br0">1 10274 6726,'0'0'4613,"8"-3"-3813,5-1-424,-1-2-1,0 1 0,0-2 0,0 1 0,18-16 0,59-53 1414,-23 17-1136,713-579 831,-472 390-1475,94-77 19,275-212 1610,42-35-1194,-708 563-440,1351-1113 473,1691-1059-125,-1132 867-5,-1104 744 64,510-364-176,399-224 982,-1622 1096-1213,74-43-9,236-182 1,-408 282-180,-4 3 22,1 0 0,-1 0 0,0 0 1,1 0-1,-1 0 0,0 0 0,0 0 0,0-1 1,0 1-1,0 0 0,0-1 0,0 1 1,-1-1-1,1 1 0,0-1 0,-1 1 0,1-3 1,0-7-4745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8.347"/>
    </inkml:context>
    <inkml:brush xml:id="br0">
      <inkml:brushProperty name="width" value="0.025" units="cm"/>
      <inkml:brushProperty name="height" value="0.025" units="cm"/>
    </inkml:brush>
  </inkml:definitions>
  <inkml:trace contextRef="#ctx0" brushRef="#br0">1 11409 4324,'7'-13'1751,"78"-139"1856,144-191 1,144-135 500,246-212-4098,-392 447-26,443-429 51,-70 77-5,357-472 63,-33-33 1636,-562 666-861,1203-1545-868,-1303 1624 181,897-1184 1923,-409 651-1592,-220 270-1713,-514 599 1019,7-8-677,-1 0-1,-2-1 1,0-2 0,16-32-1,-17 12-3656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0.528"/>
    </inkml:context>
    <inkml:brush xml:id="br0">
      <inkml:brushProperty name="width" value="0.025" units="cm"/>
      <inkml:brushProperty name="height" value="0.025" units="cm"/>
    </inkml:brush>
  </inkml:definitions>
  <inkml:trace contextRef="#ctx0" brushRef="#br0">1 0 6022,'0'0'12171,"0"68"-11466,0-34-481,2 4-192,5 2-96,-1-1-641,-1 1-992,3-1 191,-3-3 1154,-1 3 32,-3-3-225,-1 2-1761,0 1-4484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0.868"/>
    </inkml:context>
    <inkml:brush xml:id="br0">
      <inkml:brushProperty name="width" value="0.025" units="cm"/>
      <inkml:brushProperty name="height" value="0.025" units="cm"/>
    </inkml:brush>
  </inkml:definitions>
  <inkml:trace contextRef="#ctx0" brushRef="#br0">121 1 10474,'-4'70'865,"-4"-5"-577,2-2-256,2-4-128,1-3-417,0 0-287,-2-4-642,2 0 33,-3 0 352,-1-1 320,0-2 449,0 2-897</inkml:trace>
  <inkml:trace contextRef="#ctx0" brushRef="#br0" timeOffset="1">28 1120 6566,'-6'63'3684,"-5"-2"-1538,6 0-417,1-2-832,3-3-416,1-2-353,0 0-224,0-1-961,0 1-1346,0 1-1440,0-1 384,0 0 1056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1.243"/>
    </inkml:context>
    <inkml:brush xml:id="br0">
      <inkml:brushProperty name="width" value="0.025" units="cm"/>
      <inkml:brushProperty name="height" value="0.025" units="cm"/>
    </inkml:brush>
  </inkml:definitions>
  <inkml:trace contextRef="#ctx0" brushRef="#br0">0 0 11883,'0'15'3203,"4"95"-2907,8 18-6293,5 141 7673,-16-199 951,2-1-1,26 138 1,-18-151-2323,3 10-923,1-24-4891,-10-31 17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2.444"/>
    </inkml:context>
    <inkml:brush xml:id="br0">
      <inkml:brushProperty name="width" value="0.025" units="cm"/>
      <inkml:brushProperty name="height" value="0.025" units="cm"/>
    </inkml:brush>
  </inkml:definitions>
  <inkml:trace contextRef="#ctx0" brushRef="#br0">292 106 5990,'0'0'7201,"3"-9"-2914,-2 3-4269,1 0 869,0 0 1,-1 0-1,1 0 1,-2 0 0,1 0-1,-1 0 1,0-8-1,0 12-675,-1 0 1,1 0-1,-1 1 0,1-1 0,-1 0 0,0 1 0,0-1 0,0 1 0,0-1 0,0 1 0,0-1 0,0 1 0,-1-1 0,1 1 0,0 0 0,-1 0 0,1 0 0,-1 0 0,1 0 0,-1 0 0,0 0 1,1 0-1,-1 1 0,0-1 0,1 1 0,-1-1 0,0 1 0,0 0 0,0-1 0,1 1 0,-1 0 0,0 0 0,-2 1 0,-1-1-188,1 0 0,-1 0 0,1 1-1,-1 0 1,1-1 0,-1 2 0,1-1 0,0 0 0,-1 1-1,1 0 1,0 0 0,0 0 0,0 1 0,-5 4-1,2-1 16,0 0-1,1 1 1,0-1-1,1 1 0,-1 1 1,1-1-1,-4 10 1,2-3-6,0 1 0,1-1-1,1 1 1,0 1 0,1-1 0,1 1 0,1-1 0,-2 19 0,4-32-33,0 0 0,0 1 0,0-1 0,0 0 0,0 0 0,0 0 0,0 0 0,1 0 0,-1 0 0,1 0 0,-1 0 0,1 0 0,0 0 0,0 0 0,0 0 0,0-1 0,0 1 0,0 0 0,0-1 0,1 1 0,-1 0 0,1-1 0,-1 0 0,1 1 0,-1-1 0,1 0 0,0 0 0,0 0 0,0 0 0,-1 0 0,1 0 0,0 0 0,0-1 0,0 1 0,0-1 0,0 0 0,0 1 0,1-1 0,-1 0 0,0 0 0,0 0 0,0 0 0,2-1 0,4 0 0,0-1 0,0 0 0,0 0 0,-1-1 0,1 1 0,-1-2 0,0 1 0,1-1 0,-1 0 0,7-6 0,-2 0 0,0 0 0,0-1 0,-1-1 0,0 1 0,-1-2 0,-1 1 0,13-23 0,-25 85 0,-3-16 0,-9 49 0,3 1 0,-2 126 0,22-163 0,-6-41 0,0 0 0,-1 0 0,0 0 0,0 0 0,-1 1 0,0 7 0,-1-12 0,1 1 0,-1-1 0,1 1 0,-1-1 0,0 0 0,0 1 0,-1-1 0,1 0 0,0 0 0,-1 0 0,1 0 0,-1 0 0,0 0 0,1 0 0,-1 0 0,0-1 0,0 1 0,0-1 0,-5 3 0,-3 1 0,-1-1 0,0 0 0,-1 0 0,1-1 0,-1-1 0,1 0 0,-1-1 0,0 0 0,0 0 0,1-1 0,-1-1 0,0 0 0,0-1 0,1 0 0,-1-1 0,1 0 0,0 0 0,0-2 0,0 1 0,0-1 0,-11-8 0,22 13-16,-1 0-1,0 0 1,1-1 0,-1 1-1,1 0 1,-1 0 0,1-1-1,-1 1 1,1 0 0,-1-1-1,1 1 1,0 0 0,-1-1-1,1 1 1,-1-1 0,1 1-1,0-1 1,-1 1 0,1-1-1,0 1 1,0-1 0,-1 1-1,1-1 1,0 1 0,0-1-1,0 0 1,0 1 0,0-1-1,0 1 1,0-1 0,0 0-1,0 1 1,0-1 0,0 1-1,0-1 1,0 1 0,0-1-1,0 0 1,1 1 0,-1-1-1,0 1 1,0-1 0,1 1-1,-1-1 1,0 1 0,1-1 0,-1 1-1,0-1 1,1 1 0,-1 0-1,1-1 1,0 0 0,34-12-3690,-23 10 1038,15-8-8414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5.152"/>
    </inkml:context>
    <inkml:brush xml:id="br0">
      <inkml:brushProperty name="width" value="0.025" units="cm"/>
      <inkml:brushProperty name="height" value="0.025" units="cm"/>
    </inkml:brush>
  </inkml:definitions>
  <inkml:trace contextRef="#ctx0" brushRef="#br0">6 148 9577,'0'0'18690,"-6"-14"-16784,35-77 688,-29 150-2594,13-79 0,-9 10 0,-1-1 0,-1 1 0,0-1 0,0 1 0,0-19 0,-20 73 0,14-21 0,1 0 0,0 42 0,3-65 0,0 0 0,0 0 0,0 0 0,0 1 0,0-1 0,0 0 0,0 0 0,0 0 0,0 0 0,0 0 0,0 0 0,0 0 0,0 0 0,0 1 0,0-1 0,0 0 0,0 0 0,0 0 0,0 0 0,0 0 0,0 0 0,1 0 0,-1 0 0,0 0 0,0 0 0,0 1 0,0-1 0,0 0 0,0 0 0,0 0 0,0 0 0,0 0 0,0 0 0,0 0 0,0 0 0,1 0 0,-1 0 0,0 0 0,0 0 0,0 0 0,0 0 0,0 0 0,0 0 0,0 0 0,0 0 0,1 0 0,-1 0 0,0 0 0,0 0 0,0 0 0,0 0 0,0 0 0,0 0 0,0 0 0,0 0 0,0 0 0,1 0 0,-1 0 0,0 0 0,0 0 0,0 0 0,0 0 0,0 0 0,0 0 0,0-1 0,9-7 0,6-13 0,19-59 0,-46 122 0,7-23 0,0 0 0,-1-1 0,-13 26 0,24-77 0,1 18 0,-1 1 0,1 0 0,-2 0 0,0-1 0,-1 0 0,0 0 0,0-16 0,-3 30 0,0 1 0,0 0 0,0 0 0,0 0 0,0 0 0,0 0 0,0 0 0,0 0 0,0 0 0,0-1 0,0 1 0,0 0 0,0 0 0,0 0 0,0 0 0,0 0 0,0 0 0,0 0 0,0 0 0,0-1 0,0 1 0,0 0 0,0 0 0,0 0 0,0 0 0,0 0 0,0 0 0,-1 0 0,1 0 0,0 0 0,0 0 0,0 0 0,0 0 0,0-1 0,0 1 0,0 0 0,0 0 0,0 0 0,-1 0 0,1 0 0,0 0 0,0 0 0,0 0 0,0 0 0,0 0 0,0 0 0,0 0 0,0 0 0,-1 0 0,1 0 0,0 0 0,0 0 0,0 0 0,0 0 0,0 1 0,0-1 0,0 0 0,0 0 0,0 0 0,-1 0 0,1 0 0,0 0 0,0 0 0,0 0 0,0 0 0,-9 9 0,-5 10 0,-12 50 0,17-40 0,8-22 0,3-9 0,3-6 0,8-14 0,32-41 0,-45 77-1783,-3 6-3876,-9 4-3523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8.882"/>
    </inkml:context>
    <inkml:brush xml:id="br0">
      <inkml:brushProperty name="width" value="0.025" units="cm"/>
      <inkml:brushProperty name="height" value="0.025" units="cm"/>
    </inkml:brush>
  </inkml:definitions>
  <inkml:trace contextRef="#ctx0" brushRef="#br0">153 199 11371,'0'0'18898,"3"2"-18268,2 1-526,-1-1 0,1 0 1,0 1-1,0-2 0,-1 1 1,1-1-1,1 0 0,-1 0 0,0 0 1,0 0-1,0-1 0,0 0 1,11-1-1,-1 0-27,1-1-1,-1-1 1,27-7 0,-11-3-56,-1-1 1,0-1 0,47-33-1,36-18-6,-92 55-15,-29 12 0,-44 16 0,30-9 0,-52 12 0,0-4 0,-1-2 0,-1-5 0,0-2 0,-93-4 0,184-5 0,0 0 0,-1-1 0,0-1 0,1 0 0,22-11 0,17-4 0,-6 5 0,0 3 0,1 1 0,1 3 0,-1 2 0,90 2 0,-136 3 0,0 0 0,0 1 0,0-1 0,-1 1 0,1-1 0,0 1 0,0 0 0,-1 0 0,1 0 0,0 0 0,-1 1 0,1-1 0,-1 1 0,0 0 0,1 0 0,-1-1 0,0 1 0,0 1 0,3 3 0,-4-4 0,-1-1 0,1 1 0,-1-1 0,1 1 0,-1-1 0,0 1 0,0 0 0,0-1 0,0 1 0,0 0 0,0-1 0,0 1 0,0 0 0,-1-1 0,1 1 0,0-1 0,-1 1 0,0-1 0,1 1 0,-1-1 0,0 1 0,0-1 0,0 0 0,0 1 0,0-1 0,0 0 0,0 0 0,0 1 0,0-1 0,-1 0 0,1 0 0,0-1 0,-1 1 0,1 0 0,-3 1 0,-13 7 0,0-1 0,0 0 0,0-1 0,-1 0 0,-1-2 0,1 0 0,-1-1 0,-35 3 0,-13-4 0,-73-5 0,137 2 0,-1 0 0,-51-5 0,52 5 0,1-1 0,-1 1 0,1-1 0,0 1 0,-1-1 0,1 0 0,0 0 0,-1 0 0,1 0 0,0 0 0,0 0 0,0-1 0,0 1 0,0-1 0,0 1 0,1-1 0,-1 0 0,-2-3 0,4 4 0,-1 0 0,1 0 0,0 0 0,0-1 0,0 1 0,0 0 0,0 0 0,0 0 0,0-1 0,0 1 0,1 0 0,-1 0 0,0 0 0,1 0 0,-1 0 0,1 0 0,-1-1 0,1 1 0,0 0 0,-1 0 0,1 1 0,0-1 0,0 0 0,0 0 0,-1 0 0,1 0 0,0 1 0,0-1 0,0 0 0,0 1 0,2-1 0,40-20 0,-35 18 0,45-18 0,98-25 0,-125 40 0,1 1 0,0 1 0,0 2 0,0 0 0,53 5 0,-79-3 0,0 0 0,0 0 0,0 0 0,0 0 0,0 0 0,0 1 0,0-1 0,-1 0 0,1 1 0,0-1 0,0 0 0,0 1 0,0-1 0,-1 1 0,1-1 0,0 1 0,-1 0 0,1-1 0,0 2 0,-4 10 0,1-10 0,0 0 0,0 0 0,0 0 0,-1 0 0,1 0 0,-1 0 0,1-1 0,-1 1 0,-4 1 0,-295 72 0,133-36 0,155-35 0,13-1 0,23 1 0,42-5 0,1-10 0,-1-3 0,96-34 0,44-10 0,-245 69 0,-153 38 0,117-39 0,-134-2 0,254 9-3969,-1 0-2696,-2-5-3553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50.898"/>
    </inkml:context>
    <inkml:brush xml:id="br0">
      <inkml:brushProperty name="width" value="0.025" units="cm"/>
      <inkml:brushProperty name="height" value="0.025" units="cm"/>
    </inkml:brush>
  </inkml:definitions>
  <inkml:trace contextRef="#ctx0" brushRef="#br0">126 91 16848,'0'0'15423,"8"-5"-15012,6-6-404,1 1 0,1 1 0,0 0 0,0 1 0,1 1 0,0 0 0,0 1 1,0 1-1,1 1 0,0 0 0,32-1 0,-38 4-7,-1 2 0,0 0 0,0 0 0,0 1 0,0 1 0,0 0 0,-1 0 0,1 1 0,-1 0 0,0 1 0,0 0 0,14 9 0,-65-9 0,-38-6 0,-101 3 0,150 0 0,0 2 0,0 0 0,-54 17 0,48-2 0,29-6 0,7-13 0,1 1 0,-1 0 0,1 0 0,0-1 0,-1 1 0,1-1 0,0 1 0,-1 0 0,1-1 0,0 1 0,0-1 0,-1 0 0,1 1 0,0-1 0,0 0 0,0 1 0,0-1 0,0 0 0,-1 0 0,1 0 0,1 0 0,17 4 0,0-2 0,0 0 0,0-2 0,0 0 0,0-1 0,0 0 0,27-7 0,12-7 0,57-22 0,15-4 0,-109 38 0,-25 9 0,-34 13 0,-7-5 0,0-2 0,0-1 0,-1-3 0,0-2 0,0-2 0,-70-3 0,171 0 0,0-3 0,103-17 0,-124 12 0,-7 0 0,0 2 0,54-4 0,-160 27 0,20-12 0,-118-6 0,58-2 0,214 16-3796,-56-13-4163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5.725"/>
    </inkml:context>
    <inkml:brush xml:id="br0">
      <inkml:brushProperty name="width" value="0.025" units="cm"/>
      <inkml:brushProperty name="height" value="0.025" units="cm"/>
    </inkml:brush>
  </inkml:definitions>
  <inkml:trace contextRef="#ctx0" brushRef="#br0">1 181 10442,'0'0'15332,"13"3"-13645,-3-1-1465,1 0 1,0-1-1,0 0 1,0-1 0,0 0-1,0 0 1,0-1 0,0-1-1,12-3 1,41-13 466,74-22-9,200-31 1,-99 26-703,-207 37-52,-41 11 86,-1-1 1,1 1 0,0 1 0,1 0 0,-1 0-1,1 1 1,-1 0 0,1 0 0,1 1-1,-1 0 1,-10 10 0,8-4 43,0 0-1,0 1 1,1 0 0,1 1-1,0 0 1,-8 20 0,-1 14 90,2 0-1,2 1 1,-9 70 0,14-68-153,2 0 0,3 0 0,1 1 1,3-1-1,3 1 0,10 57 0,-13-106 560,0 10-3813,-2-12 3063,1-1 1,0 0 0,0 1-1,-1-1 1,1 0 0,0 0-1,0 1 1,-1-1 0,1 0-1,0 0 1,0 0 0,-1 1-1,1-1 1,0 0 0,-1 0-1,1 0 1,0 0-1,-1 0 1,1 0 0,0 0-1,-1 0 1,1 0 0,-1 0-1,1 0 1,0 0 0,-1 0-1,1 0 1,0 0 0,-1 0-1,1 0 1,0 0 0,-1 0-1,1 0 1,0-1 0,-1 1-1,1 0 1,-20-8-6568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401"/>
    </inkml:context>
    <inkml:brush xml:id="br0">
      <inkml:brushProperty name="width" value="0.025" units="cm"/>
      <inkml:brushProperty name="height" value="0.025" units="cm"/>
    </inkml:brush>
  </inkml:definitions>
  <inkml:trace contextRef="#ctx0" brushRef="#br0">1 0 3171,'0'0'9289,"11"2"-7133,18 0-774,-6-1-49,0 1 0,-1 1 0,30 8 0,-49-10-1245,1 0 0,0 0 0,0 0-1,0 0 1,-1 1 0,1 0 0,-1-1 0,1 1 0,-1 0 0,0 1-1,0-1 1,0 1 0,0-1 0,0 1 0,0 0 0,-1 0 0,1 0 0,-1 0-1,0 1 1,0-1 0,0 1 0,-1-1 0,1 1 0,-1 0 0,0-1 0,2 8-1,-4-1 277,1 1-1,-1 0 1,-1 0-1,0-1 1,-1 1-1,0-1 1,0 0-1,-1 0 0,-1 0 1,-5 10-1,-14 36-1256,22-48-295,0-1 1,0 1 0,0 0-1,1 0 1,0 12 0,1-7-7542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6.053"/>
    </inkml:context>
    <inkml:brush xml:id="br0">
      <inkml:brushProperty name="width" value="0.025" units="cm"/>
      <inkml:brushProperty name="height" value="0.025" units="cm"/>
    </inkml:brush>
  </inkml:definitions>
  <inkml:trace contextRef="#ctx0" brushRef="#br0">1 281 8648,'0'0'18994,"76"-54"-16592,0 17-416,22-9-1249,15 1-737,4 6 0,-1 10 0,-11 11 0,-13 11 0,-17 6-2242,-19 0-4324,-11-2-5990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7.461"/>
    </inkml:context>
    <inkml:brush xml:id="br0">
      <inkml:brushProperty name="width" value="0.025" units="cm"/>
      <inkml:brushProperty name="height" value="0.025" units="cm"/>
    </inkml:brush>
  </inkml:definitions>
  <inkml:trace contextRef="#ctx0" brushRef="#br0">850 117 5509,'0'0'10875,"-5"-9"-8340,5 8-2491,-2-4 274,-1 1-1,1-1 1,-1 1 0,0 0 0,0 0-1,0 0 1,-1 0 0,1 0 0,-1 1-1,0 0 1,0 0 0,0 0-1,0 0 1,-1 0 0,1 1 0,-6-2-1,-19-6 456,0 1 0,-1 1 0,0 2 0,0 1 0,-1 2 0,0 1 0,1 1 0,-32 3 0,6 4-549,0 3 0,1 2 0,-78 27 0,115-32-155,0 0 11,0 0 0,0-2 0,0 0 1,0 0-1,-24 0 0,42-4-80,0 0 0,-1 0 0,1 0 0,0 0 0,-1 0 0,1 0 0,-1 0 0,1 0 0,0 0 0,-1 0 0,1 0 0,0-1 0,-1 1 0,1 0 0,0 0 0,-1 0 0,1 0 0,0-1 0,-1 1 0,1 0 0,0 0 0,0-1 0,-1 1 0,1 0 0,0 0 0,0-1 0,0 1 0,-1 0 0,1-1 0,0 1 0,0 0 0,0-1 0,0 1 0,0 0 0,-1-2 0,6-14 0,15-15 0,-18 29-21,0 0-1,0 0 1,1 0 0,-1 1-1,0-1 1,1 0 0,-1 1-1,1-1 1,-1 1-1,1 0 1,0 0 0,0 0-1,-1 0 1,1 1 0,0-1-1,0 1 1,0 0 0,0-1-1,0 1 1,0 1 0,0-1-1,-1 0 1,1 1 0,0-1-1,0 1 1,0 0-1,0 0 1,-1 0 0,1 0-1,-1 1 1,1-1 0,-1 1-1,1-1 1,-1 1 0,0 0-1,1 0 1,-1 0 0,0 0-1,0 0 1,-1 1 0,1-1-1,0 0 1,-1 1-1,0-1 1,1 1 0,-1 0-1,0 0 1,0-1 0,-1 1-1,1 0 1,0 0 0,-1 0-1,0 3 1,3 13 56,-1-1-1,-1 1 1,-1-1 0,-1 1-1,0-1 1,-1 0 0,-8 30 0,-6 6 253,-25 61 1,-15 46 9,41-78-298,3-1 0,4 2 0,5 145 0,3-164 0,0-57 0,0-1 0,0 1 0,1 0 0,0-1 0,0 1 0,1-1 0,5 14 0,-6-19 0,0 0 0,0 0 0,1 0 0,-1 0 0,1 0 0,-1 0 0,1 0 0,0-1 0,0 1 0,0-1 0,0 1 0,0-1 0,0 0 0,0 0 0,0 0 0,0 0 0,1 0 0,-1 0 0,0-1 0,0 1 0,1-1 0,-1 0 0,1 1 0,-1-1 0,0 0 0,1 0 0,-1-1 0,5 0 0,13-3 0,0-1 0,-1-1 0,0-1 0,0-1 0,-1 0 0,24-15 0,36-16 0,-44 26-408,1 2 0,-1 1-1,2 2 1,63-7 0,146 7-2436,-209 8 2658,-24 1-462,29-3-927,-39 1 1142,-1 1-1,0 0 1,1-1 0,-1 1-1,0-1 1,0 1 0,0-1 0,1 0-1,-1 0 1,0 1 0,0-1-1,0 0 1,0 0 0,0 0 0,1-2-1,6-11-7376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267"/>
    </inkml:context>
    <inkml:brush xml:id="br0">
      <inkml:brushProperty name="width" value="0.025" units="cm"/>
      <inkml:brushProperty name="height" value="0.025" units="cm"/>
    </inkml:brush>
  </inkml:definitions>
  <inkml:trace contextRef="#ctx0" brushRef="#br0">100 0 2915,'0'0'96,"-57"10"-96,45-10 833,2 0-33,3 0-704,-1 0-192,3 0-1281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625"/>
    </inkml:context>
    <inkml:brush xml:id="br0">
      <inkml:brushProperty name="width" value="0.025" units="cm"/>
      <inkml:brushProperty name="height" value="0.025" units="cm"/>
    </inkml:brush>
  </inkml:definitions>
  <inkml:trace contextRef="#ctx0" brushRef="#br0">57 1 2659,'0'0'3042,"-56"42"-7654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969"/>
    </inkml:context>
    <inkml:brush xml:id="br0">
      <inkml:brushProperty name="width" value="0.025" units="cm"/>
      <inkml:brushProperty name="height" value="0.025" units="cm"/>
    </inkml:brush>
  </inkml:definitions>
  <inkml:trace contextRef="#ctx0" brushRef="#br0">33 106 5349,'0'0'3438,"0"-10"-497,0-19-2417,0-24 7556,0 40-959,0 66-5757,-24 310-859,16-285-386,8-74-84,0 38 313,1-41-342,-1 0 1,0 0-1,1-1 1,-1 1-1,1 0 0,-1 0 1,1 0-1,-1-1 0,1 1 1,-1 0-1,1-1 1,0 1-1,-1-1 0,1 1 1,0 0-1,0-1 1,0 0-1,-1 1 0,1-1 1,0 1-1,0-1 1,0 0-1,0 0 0,0 1 1,-1-1-1,1 0 1,0 0-1,0 0 0,0 0 1,0 0-1,0 0 1,0 0-1,0-1 0,0 1 1,0 0-1,-1 0 0,1-1 1,0 1-1,0 0 1,0-1-1,1 0 0,2-1-174,-1 0-1,1 0 0,-1-1 0,1 1 0,-1-1 0,0 0 1,0 1-1,0-2 0,0 1 0,0 0 0,-1 0 1,1-1-1,-1 0 0,3-5 0,1-3-2061,-1-1 1,0 0-1,4-16 1,-3-3-6163</inkml:trace>
  <inkml:trace contextRef="#ctx0" brushRef="#br0" timeOffset="1">35 113 2306,'0'0'1217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0.543"/>
    </inkml:context>
    <inkml:brush xml:id="br0">
      <inkml:brushProperty name="width" value="0.025" units="cm"/>
      <inkml:brushProperty name="height" value="0.025" units="cm"/>
    </inkml:brush>
  </inkml:definitions>
  <inkml:trace contextRef="#ctx0" brushRef="#br0">11 38 6758,'-10'-1'21863,"18"-1"-22447,33-15 1248,-37 15-629,0-1 1,1 1-1,-1 0 1,1 0 0,-1 0-1,1 1 1,0 0 0,0 0-1,7-1 1,-11 3 14,0-1 1,-1 1-1,1-1 0,0 1 0,-1 0 1,1-1-1,0 1 0,-1 0 1,1 0-1,-1-1 0,1 1 1,-1 0-1,0 0 0,1 0 1,-1 0-1,0 0 0,1-1 1,-1 1-1,0 0 0,0 0 1,0 0-1,0 0 0,0 0 1,0 0-1,0 0 0,0 0 1,0 0-1,-1 0 0,1 0 1,0 0-1,-1-1 0,1 1 1,0 0-1,-1 1 0,-1-2-580,0 1-1,0-1 0,0 1 0,1-1 0,-1 1 0,0 0 0,1 0 0,-1 0 0,1 0 0,-1 0 0,1 0 0,-1 0 0,1 0 0,0 1 0,-1-1 0,1 1 0,-1 1 0,-7 6-5783,-7 5-8633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1.953"/>
    </inkml:context>
    <inkml:brush xml:id="br0">
      <inkml:brushProperty name="width" value="0.025" units="cm"/>
      <inkml:brushProperty name="height" value="0.025" units="cm"/>
    </inkml:brush>
  </inkml:definitions>
  <inkml:trace contextRef="#ctx0" brushRef="#br0">111 257 2626,'-26'-9'1192,"24"9"-1182,1 0-1,-1 0 0,1 0 1,0-1-1,-1 1 1,1 0-1,0-1 1,-1 0-1,1 1 1,0-1-1,-1 0 1,1 1-1,0-1 0,0 0 1,0 0-1,0 0 1,0 0-1,0 0 1,0 0-1,0 0 1,0-1-1,1 1 1,-1 0-1,0 0 1,1-1-1,-1 1 0,1 0 1,-1-1-1,1 1 1,0-1-1,-1 1 1,1 0-1,0-1 1,0 1-1,0-3 1,-1-17 1308,2 0 0,0 0 0,1 0 0,6-27 0,1-8 4007,-7 32 2790,-5 45-2802,-5 19-4973,-21 64 219,-5 26 969,35-106-935,0-23-621,-1-1 1,0 1-1,0-1 1,1 0-1,-1 1 1,1-1-1,-1 1 0,0-1 1,1 0-1,-1 1 1,1-1-1,-1 0 1,0 0-1,1 1 0,-1-1 1,1 0-1,-1 0 1,1 1-1,-1-1 1,1 0-1,-1 0 0,1 0 1,0 0-1,-1 0 1,1 0-1,1 0-177,0-1 0,-1 1 0,1-1 0,-1 0-1,1 1 1,-1-1 0,1 0 0,-1 0 0,1 0 0,-1 0 0,0 0-1,0 0 1,1 0 0,-1-1 0,0 1 0,0 0 0,0-1 0,0 1-1,-1 0 1,1-1 0,0 1 0,0-3 0,10-42-8603,-8 19 1419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2.719"/>
    </inkml:context>
    <inkml:brush xml:id="br0">
      <inkml:brushProperty name="width" value="0.025" units="cm"/>
      <inkml:brushProperty name="height" value="0.025" units="cm"/>
    </inkml:brush>
  </inkml:definitions>
  <inkml:trace contextRef="#ctx0" brushRef="#br0">14 75 9289,'0'0'16672,"-2"-3"-15631,1 2-1011,1 1-1,0 0 1,-1 0 0,1 0 0,0-1 0,-1 1 0,1 0 0,0 0 0,-1-1 0,1 1 0,0 0 0,0 0 0,-1-1 0,1 1 0,0 0 0,0-1 0,0 1 0,-1-1 0,1 1 0,0 0 0,0-1 0,0 1 0,0-1 0,0 1 0,0 0 0,0-1-1,0 1 1,0-1 0,0 1 0,0 0 0,0-1 0,0 1 0,0 0 0,0-1 0,1 0 0,15 3 641,16 3-413,-17-6-208,0-1 0,0 0 1,-1 0-1,1-1 0,-1-1 1,1-1-1,23-11 0,23-7-25,-57 22-24,0-1 0,0 1 0,0 0 0,0 0 0,0 1 0,0-1 1,0 1-1,0 0 0,0 0 0,0 0 0,0 1 0,0-1 0,-1 1 0,1 0 0,0 0 1,0 0-1,0 1 0,-1-1 0,1 1 0,0 0 0,-1 0 0,0 0 0,1 1 0,-1-1 0,0 1 1,0 0-1,-1-1 0,4 5 0,-5-1 67,1 0-1,-1-1 1,-1 1-1,1 0 1,-1 0 0,0 0-1,0 0 1,-2 10 0,1 2 332,-11 199 1890,-32-216-2290,-53 1 0,-78-2 0,144-5 15,23 2-30,19-1-44,22-5-2711,-4-12-6097,-9-1-3300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4.697"/>
    </inkml:context>
    <inkml:brush xml:id="br0">
      <inkml:brushProperty name="width" value="0.025" units="cm"/>
      <inkml:brushProperty name="height" value="0.025" units="cm"/>
    </inkml:brush>
  </inkml:definitions>
  <inkml:trace contextRef="#ctx0" brushRef="#br0">117 168 7143,'0'0'10570,"-7"-3"-9711,2 0-304,-10-6-288,0 6 4639,12 7-4733,1 0 0,-1 1 0,1-1-1,0 1 1,0-1 0,1 1 0,-1-1 0,1 1-1,-1 7 1,2-9-59,-17 63-96,3-17 1345,-7 56 0,21-119-392,-1 13-970,1-1 0,-1 1 0,1 0 0,0 0 1,-1 0-1,1-1 0,0 1 0,0 0 1,0 0-1,0-1 0,0 1 0,0 0 0,1 0 1,-1 0-1,0-1 0,0 1 0,1 0 1,-1 0-1,1 0 0,-1 0 0,1 0 0,0 0 1,-1 0-1,1 0 0,0 0 0,0 0 1,0 0-1,0 0 0,0 0 0,-1 0 0,1 1 1,1-1-1,-1 0 0,0 1 0,0-1 0,0 1 1,0-1-1,0 1 0,0 0 0,1-1 1,-1 1-1,0 0 0,0 0 0,1 0 0,-1 0 1,0 0-1,0 0 0,2 0 0,31-2 7,0-2 0,0-1 0,50-16 0,-34 16 14,-48-40 357,-3 35-206,-1 0 1,1 0-1,-2 0 1,0 1-1,0-1 1,-5-9-1,-9-31 107,17 46-250,-1 0 0,1 1-1,-1-1 1,0 1 0,-1-1-1,1 1 1,-1-1-1,1 1 1,-1 0 0,0-1-1,0 1 1,-1 0-1,1 1 1,0-1 0,-5-3-1,3 4 9,0 0-1,0 0 1,-1 1-1,1-1 1,-1 1-1,0 0 1,1 1-1,-1-1 1,0 1-1,0 0 1,-6 0-1,-6 2 29,-2-1-55,29-9-520,-1 3-975,0 0-1,0-1 1,-1 0 0,0 0 0,12-13 0,19-22-9166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7.709"/>
    </inkml:context>
    <inkml:brush xml:id="br0">
      <inkml:brushProperty name="width" value="0.025" units="cm"/>
      <inkml:brushProperty name="height" value="0.025" units="cm"/>
    </inkml:brush>
  </inkml:definitions>
  <inkml:trace contextRef="#ctx0" brushRef="#br0">27 0 5926,'0'0'15326,"-2"11"-14851,-6 51-23,2 1 0,6 118 0,2-76-201,14 430 1783,-10-303-1370,-6-181-463,-11 22 3911,1-9-3895,-3 65-190,13-129-123,7-20-1367,3-11-2482,9-56 0,-11 41-2365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869"/>
    </inkml:context>
    <inkml:brush xml:id="br0">
      <inkml:brushProperty name="width" value="0.025" units="cm"/>
      <inkml:brushProperty name="height" value="0.025" units="cm"/>
    </inkml:brush>
  </inkml:definitions>
  <inkml:trace contextRef="#ctx0" brushRef="#br0">605 291 3844,'11'-12'6021,"3"-4"-4898,9-9 808,-1 0 0,18-29 0,-36 48-1488,0 0 1,0 0-1,0 0 1,-1 0 0,0-1-1,0 0 1,-1 1-1,0-1 1,0 0 0,0 0-1,-1 0 1,0-1-1,-1 1 1,1 0 0,-1 0-1,-2-13 1,1 18-413,-1-1 0,1 1 1,0 0-1,-1 0 1,0 0-1,1 1 0,-1-1 1,0 0-1,0 1 1,0-1-1,0 1 1,0-1-1,-1 1 0,1 0 1,0 0-1,-1 0 1,1 0-1,0 1 0,-1-1 1,1 0-1,-1 1 1,1 0-1,-1 0 0,1 0 1,-1 0-1,1 0 1,-5 1-1,-5-1-59,1 1 1,0 1 0,-1 0-1,-19 6 1,13-1 54,0 1 0,1 1-1,0 0 1,1 1 0,0 1 0,0 1 0,1 0 0,1 1 0,0 0 0,1 1 0,0 1 0,1 0 0,1 0 0,0 2-1,2-1 1,-1 1 0,2 1 0,0-1 0,1 1 0,1 1 0,1-1 0,1 1 0,-4 36 0,7-34 22,2 1 1,1 0-1,1 0 1,0-1-1,11 36 1,48 99 188,-57-145-223,17 41 102,-1 0 1,-3 2 0,-3 0-1,14 88 1,-25-114 216,-2 1 0,-1-1-1,-1 1 1,-2-1 0,0 1 0,-2-1-1,-1 0 1,-2 0 0,0-1 0,-23 52 0,17-50-147,-2 0 0,-1-1 1,-2-1-1,0-1 1,-2 0-1,-36 36 0,47-53-137,-1 0-1,-1 0 0,1-1 0,-1 0 1,-1-1-1,1 0 0,-1-1 0,0 0 1,-1-1-1,1-1 0,-1 0 0,0 0 1,0-1-1,0-1 0,-1 0 0,1-1 1,-1-1-1,-17-1 0,29 1-73,-1 0 1,0 0-1,0-1 1,1 1-1,-1-1 0,1 0 1,-1 0-1,0 0 1,1 0-1,0-1 0,-1 1 1,1-1-1,0 1 1,0-1-1,-1 0 0,1 1 1,1-1-1,-1 0 1,0-1-1,0 1 0,1 0 1,-1 0-1,1-1 1,-2-3-1,1-1-403,0 0 1,1 0-1,0 1 0,0-1 0,1 0 0,-1 0 1,1 0-1,2-13 0,8-33-8146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8.631"/>
    </inkml:context>
    <inkml:brush xml:id="br0">
      <inkml:brushProperty name="width" value="0.025" units="cm"/>
      <inkml:brushProperty name="height" value="0.025" units="cm"/>
    </inkml:brush>
  </inkml:definitions>
  <inkml:trace contextRef="#ctx0" brushRef="#br0">1912 44 12556,'0'0'6256,"-10"5"-4820,0-1-760,0 0 0,0-1 0,0 1 0,-1-2 0,1 0 0,-1 0 0,-21 0 0,-34-5 1895,46 1-2232,0 0 1,-1 2-1,1 0 0,0 2 0,0 0 1,0 1-1,-23 6 0,-64 29-134,62-20-81,-1-1-1,0-3 0,-2-2 1,1-2-1,-59 4 0,34-13 171,0-3-1,-123-21 1,89 12-294,-1 5 0,0 5 0,-121 13 0,153-7 0,42-1 0,-63 14 0,96-18-9,0 0-1,-1 1 1,1-1 0,-1 0 0,1 0-1,0 0 1,-1 0 0,1 0-1,-1 0 1,1 0 0,0 0 0,-1-1-1,1 1 1,-1 0 0,1 0-1,0 0 1,-1 0 0,1 0-1,0-1 1,-1 1 0,1 0 0,0 0-1,-1-1 1,1 1 0,0 0-1,0 0 1,-1-1 0,1 1 0,0 0-1,0-1 1,-1 1 0,1-1-1,0 1 1,0 0 0,0-1 0,0 1-1,0 0 1,-1-1 0,1-23-946,14-24-1940,27-29-6319,-17 32 2141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9.499"/>
    </inkml:context>
    <inkml:brush xml:id="br0">
      <inkml:brushProperty name="width" value="0.025" units="cm"/>
      <inkml:brushProperty name="height" value="0.025" units="cm"/>
    </inkml:brush>
  </inkml:definitions>
  <inkml:trace contextRef="#ctx0" brushRef="#br0">51 1709 9545,'0'0'11558,"-8"-7"-10218,4 3-1183,1 2-82,0 0 0,0-1 0,0 1 0,1-1-1,-1 0 1,1 0 0,-1 0 0,1 0 0,0 0 0,0 0 0,1-1 0,-1 1-1,1-1 1,-1 1 0,1-1 0,0 1 0,0-1 0,1 0 0,-1-4-1,1-86 985,19-155 0,35-91-866,-22 156-80,22-179 213,-52 351-380,0-1 257,1-1-1,0 1 1,9-21 0,-11 31-192,1-1 0,-1 1 1,1 0-1,0 0 0,0 0 0,0 0 1,1 0-1,-1 0 0,1 1 1,-1-1-1,1 1 0,0 0 1,0 0-1,0 0 0,0 0 0,1 0 1,-1 1-1,6-2 0,211-60 110,4 10 0,291-30 0,-439 78-95,-1 2-1,1 4 0,122 18 1,-166-15 50,1-1-1,0-1 1,0-2 0,0-2 0,-1-1 0,1-1-1,-1-2 1,0-1 0,37-13 0,-41 11-188,0 1 0,0 1-1,0 2 1,1 1 0,51-2 0,-63 5-3342,-7-4-2242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04.597"/>
    </inkml:context>
    <inkml:brush xml:id="br0">
      <inkml:brushProperty name="width" value="0.025" units="cm"/>
      <inkml:brushProperty name="height" value="0.025" units="cm"/>
    </inkml:brush>
  </inkml:definitions>
  <inkml:trace contextRef="#ctx0" brushRef="#br0">359 44 6470,'0'0'6967,"-11"0"-5227,2 0-1674,2 0-5,-1-1 0,1 1 1,-1 0-1,0 1 0,1 0 1,-1 0-1,1 0 0,0 1 0,-1 0 1,1 1-1,0-1 0,0 2 1,0-1-1,1 1 0,-1 0 1,1 0-1,-7 6 0,0 5 130,1 1 0,1 1 0,0 0-1,1 0 1,-13 34 0,-27 98 1328,26-54-872,-13 104 1,31-146-547,1 0-1,4 1 1,7 87 0,-4-124-13,1-1 0,0 0 0,1 0 0,1 0 0,1-1 0,0 1 0,1-1 0,0-1 0,14 20 0,-16-27 4,0 0 0,1-1 1,0 1-1,0-1 1,0 0-1,1 0 0,0-1 1,0 0-1,1 0 1,-1-1-1,1 0 0,0 0 1,0-1-1,0 0 1,1-1-1,-1 1 0,1-1 1,-1-1-1,11 1 1,-8-2 106,1 0 0,-1 0 0,1-2 0,-1 1 0,1-1 0,-1-1 0,0 0 0,0-1 0,0 0 0,16-8 0,-12 3 51,0-1 0,0 0 1,-1-1-1,-1 0 1,0-1-1,15-18 0,0-5 380,-3-1-1,0-1 1,-3-2-1,31-70 1,-35 67-426,-1 0 0,-3 0-1,-1-2 1,-2 0 0,-3 0 0,-1 0 0,-2-1 0,-2 0-1,-2 0 1,-6-57 0,2 83-204,-1 1 0,0-1 0,-1 1 0,-2 0 0,1 0 0,-2 1 0,0 0 0,-1 1 0,-1-1 0,-1 2 0,-16-20 0,21 28 0,0 0 0,-1 0 0,1 1 0,-2 0 0,1 1 0,-1-1 0,1 1 0,-1 1 0,-1 0 0,1 0 0,-1 0 0,1 1 0,-1 0 0,0 1 0,0 0 0,0 1 0,-1-1 0,1 2 0,0-1 0,0 1 0,-1 1 0,1 0 0,0 0 0,-17 5 0,8 0-487,-1 2 0,1 0 0,0 1-1,1 1 1,0 1 0,0 0 0,-20 19 0,2 1-2211,1 2 1,-30 39-1,21-18-7829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14.507"/>
    </inkml:context>
    <inkml:brush xml:id="br0">
      <inkml:brushProperty name="width" value="0.025" units="cm"/>
      <inkml:brushProperty name="height" value="0.025" units="cm"/>
    </inkml:brush>
  </inkml:definitions>
  <inkml:trace contextRef="#ctx0" brushRef="#br0">1 51 7559,'12'-3'5659,"33"-9"-2601,73-10-1,-60 15-1956,64 1 0,237 25 762,-222-15 1922,-135-1-4021,-10 3 91,-13 4 83,-128 28 1681,-210 25-1,353-62-1535,-34 4 268,24-4-221,-1 1 1,-31 9-1,90-6-637,168 5-2245,-174-10 1879,0-2-1,0-2 1,63-14-1,-96 17 702,36-11-869,-38 12 968,0-1 0,0 1 0,0 0 0,0 0-1,0-1 1,0 1 0,-1-1 0,1 1 0,0-1-1,0 1 1,0-1 0,0 1 0,-1-1 0,1 0-1,0 1 1,-1-1 0,1 0 0,0 0 0,-1 1-1,1-1 1,-1 0 0,1 0 0,-1 0 0,1 0-1,-1 0 1,0 0 0,0 0 0,1 0 0,-1 1-1,0-1 1,0-2 0,-1 2-171,0 0 0,0-1 0,-1 1 0,1 0 1,0 0-1,-1 0 0,1 0 0,-1 1 0,1-1 0,-1 0 0,1 0 0,-1 1 0,0-1 0,1 1 1,-1 0-1,0-1 0,1 1 0,-1 0 0,0 0 0,0 0 0,1 0 0,-3 1 0,-5-2-1273,-42-3-4931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28.549"/>
    </inkml:context>
    <inkml:brush xml:id="br0">
      <inkml:brushProperty name="width" value="0.025" units="cm"/>
      <inkml:brushProperty name="height" value="0.025" units="cm"/>
    </inkml:brush>
  </inkml:definitions>
  <inkml:trace contextRef="#ctx0" brushRef="#br0">867 125 14862,'-5'-11'1489,"3"5"-1313,0 0 0,-1 0-1,1 0 1,-1 0-1,0 1 1,-1-1-1,1 1 1,-1 0-1,0 0 1,-1 0-1,1 1 1,-1 0-1,0-1 1,0 1-1,0 1 1,0-1-1,-1 1 1,0 0-1,1 0 1,-1 1 0,0 0-1,0 0 1,0 0-1,-9-1 1,4 3 22,0 0 0,-1 0 0,1 2 0,-1-1 0,1 1 0,0 1 0,0 0 0,0 0 0,0 1 0,0 0 0,1 1 0,0 1 0,0-1 0,0 2 0,1-1 0,0 1 0,0 1 0,1-1 0,-8 10 0,-16 18-60,3 2-1,0 1 1,-28 52 0,0 7-78,4 2 1,5 2-1,4 2 1,5 2-1,5 2 1,4 1-1,5 1 1,4 1-1,6 1 1,4 1-1,7 204 1,6-280-77,2-1 1,1 1 0,1-1 0,2-1 0,2 1 0,1-2 0,17 37 0,-22-59-3,0 0 0,0 0 1,1-1-1,1 0 0,0 0 1,0-1-1,1 0 0,0 0 1,0-1-1,14 9 0,-15-12 13,0-1 1,1 0-1,0 0 1,-1-1-1,1 0 0,0-1 1,0 0-1,1 0 0,-1-1 1,0 0-1,1-1 0,-1 0 1,0 0-1,1-1 1,11-2-1,-3-2 14,0 0 0,0-1-1,-1-1 1,0 0 0,0-1 0,0-1 0,-1-1 0,-1 0 0,17-15-1,19-18 47,52-58-1,-102 100-54,62-65 344,-4-4 0,-2-1-1,-3-3 1,51-96 0,-76 115 198,-2 0 1,-3-2-1,-3-1 1,-2-1 0,-2-1-1,-3 0 1,7-71-1,-14 39-317,-3 1 0,-15-174-1,4 210-188,-2 0 0,-3 0-1,-2 1 1,-2 1 0,-3 0-1,-25-50 1,38 91-30,0 0-1,-1 0 1,-1 1-1,0 0 1,-1 0-1,0 1 1,-13-13-1,18 20-15,-1-1-1,1 1 1,-1 0-1,0 0 1,0 1-1,0-1 1,0 1-1,0 0 1,0 1-1,-1-1 1,1 1-1,-1 0 1,1 0-1,-1 1 1,1-1-1,-1 1 1,1 1-1,-1-1 1,1 1-1,-9 2 1,-2 1-385,1 2 0,1 0 0,-1 1 0,1 1 0,0 0 0,-20 15 0,-76 69-6252,78-63 2900,-27 25-6684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03.505"/>
    </inkml:context>
    <inkml:brush xml:id="br0">
      <inkml:brushProperty name="width" value="0.025" units="cm"/>
      <inkml:brushProperty name="height" value="0.025" units="cm"/>
    </inkml:brush>
  </inkml:definitions>
  <inkml:trace contextRef="#ctx0" brushRef="#br0">1 32 6470,'0'0'15855,"0"0"-15743,0 1 0,0 0 0,1 0 0,-1-1-1,0 1 1,1 0 0,-1-1 0,0 1 0,1 0 0,-1-1 0,1 1 0,-1 0-1,1-1 1,-1 1 0,1-1 0,-1 1 0,1-1 0,0 1 0,-1-1 0,1 1-1,0-1 1,0 1 0,6 1 157,0 0 0,-1-1-1,1 0 1,0 0 0,0 0 0,0-1-1,0 0 1,0-1 0,7 0-1,16-1 222,611-38 886,-604 37-1332,-359 7 1023,5 8-314,989-24-369,-1011 3 684,250 8-1068,-92 2 0,239 0-3658,22 1-4647,-22-5-680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08.581"/>
    </inkml:context>
    <inkml:brush xml:id="br0">
      <inkml:brushProperty name="width" value="0.025" units="cm"/>
      <inkml:brushProperty name="height" value="0.025" units="cm"/>
    </inkml:brush>
  </inkml:definitions>
  <inkml:trace contextRef="#ctx0" brushRef="#br0">1 92 9993,'0'0'12327,"8"-2"-10800,68-6 351,144 4 0,-149 6-1735,0-3 0,137-21 0,-346 24 1629,78 3-1728,-344 17 1941,402-22-1928,-1 0 1,1 0-1,0-1 0,-1 1 1,1 0-1,0-1 1,-1 0-1,1 0 1,0 0-1,0 0 0,-5-2 1,5-6 181,17-2-340,12 2 46,0 1 0,1 1 0,-1 2 0,52-5 1,118 7-10,-125 4-73,113 4 46,-710-14 764,1086-2-12706,-556 11 11398,15 1-1207,-20-1 1715,0 0 1,1 0 0,-1 0 0,0 0 0,1 0 0,-1 0 0,0 0-1,1 0 1,-1 1 0,0-1 0,0 0 0,1 0 0,-1 0 0,0 0-1,0 0 1,1 1 0,-1-1 0,0 0 0,0 0 0,0 1 0,1-1-1,-1 0 1,0 0 0,0 0 0,0 1 0,0-1 0,1 0-1,-1 1 1,0-1 0,0 0 0,0 0 0,0 1 0,0-1 0,0 0-1,0 1 1,0-1 0,0 0 0,0 1 0,0-1 0,0 0 0,0 0-1,0 1 1,0-1 0,0 0 0,0 1 0,-1-1 0,1 0 0,0 1-1,-12 12-7432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16.041"/>
    </inkml:context>
    <inkml:brush xml:id="br0">
      <inkml:brushProperty name="width" value="0.025" units="cm"/>
      <inkml:brushProperty name="height" value="0.025" units="cm"/>
    </inkml:brush>
  </inkml:definitions>
  <inkml:trace contextRef="#ctx0" brushRef="#br0">100 25 3331,'0'0'6732,"-10"-4"-4394,9 4-2135,-36-16 1275,35 16-1242,0-1 0,0 0 0,0 0 0,-1 1 0,1-1 0,0 1 0,0 0 0,-1 0 0,1-1 1,0 2-1,0-1 0,-1 0 0,1 0 0,0 1 0,0-1 0,0 1 0,-1-1 0,-1 2 0,3 1-138,0-1 1,0 1 0,0-1-1,0 1 1,0 0-1,1-1 1,-1 1-1,1 0 1,0-1-1,0 1 1,0 0 0,0 0-1,0-1 1,1 1-1,-1 0 1,1-1-1,0 1 1,0-1-1,0 1 1,0-1 0,0 1-1,0-1 1,1 1-1,-1-1 1,3 3-1,4 1-9,0 1-1,1-1 1,-1 0-1,1-1 1,1 0 0,-1 0-1,1-1 1,-1 0-1,21 4 1,12 1 325,45 4 1,-82-12-357,868 32 2663,-731-33-2629,708-29 155,-440 10 371,419 14 578,-722 10-901,92 2 3130,-201-11-8773,-8-12-690,0-5-3918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07.411"/>
    </inkml:context>
    <inkml:brush xml:id="br0">
      <inkml:brushProperty name="width" value="0.025" units="cm"/>
      <inkml:brushProperty name="height" value="0.025" units="cm"/>
    </inkml:brush>
  </inkml:definitions>
  <inkml:trace contextRef="#ctx0" brushRef="#br0">3006 320 9321,'-11'-8'1382,"-250"-171"620,252 174-1894,0 0 0,0 0-1,0 1 1,0 0-1,-1 0 1,1 1 0,-1 1-1,0-1 1,0 2 0,0-1-1,0 1 1,0 1-1,-1 0 1,1 0 0,0 1-1,0 0 1,-16 5 0,-11 4-16,-1 2 0,2 2 0,-44 23 0,17-8-118,-7-2-239,-1-3 0,-2-3 0,-83 14 0,-229 17 897,222-34 41,-25-1 176,-321-14 0,483-4-716,0 0 0,0 2 0,0 1 0,0 1 1,0 1-1,0 1 0,1 2 0,0 0 0,1 2 0,-1 0 0,2 2 0,-1 1 0,1 0 0,-32 25 1,26-15-114,2 0 1,0 2-1,1 1 1,-39 50-1,54-59-25,0 0 0,1 1 0,1 0 0,1 0 0,0 1 0,1 0 0,1 1 0,1-1 1,0 1-1,-2 29 0,3-7 1,2 1 0,2-1 0,1 1 0,3-1 0,12 61 0,-9-74-6,2 1 0,0-1 1,2-1-1,1 1 0,1-2 0,2 0 0,0-1 0,28 34 1,-13-26-12,1-1 1,1-1 0,2-2-1,2-2 1,0-1-1,1-1 1,2-3 0,80 35-1,24-1 37,183 45-1,-287-90-23,141 38 16,1-8 0,2-9 0,364 19 0,-358-51 10,-1-8 0,189-33-1,-244 17-9,-1-5 0,-2-6 1,202-83-1,-236 76-30,-2-4 0,-2-4 0,-3-5 1,-2-3-1,86-74 0,-128 93 79,-2-2 1,-2-2-1,-1-1 1,-3-3 0,-2 0-1,-1-3 1,-3 0-1,-3-2 1,-1-1-1,28-81 1,-47 108-2,-1-1 0,-1 1 0,-1-1 0,-1-1 1,-2 1-1,0 0 0,-4-39 0,0 48-27,-1-1-1,-1 0 0,0 1 1,-1 0-1,-1 0 0,-1 0 1,-1 1-1,0 0 1,-1 0-1,-1 1 0,-17-22 1,0 8 35,-1 1 1,-1 1 0,-1 1-1,-2 2 1,-1 1 0,0 2-1,-2 1 1,0 2-1,-2 1 1,-67-23 0,22 15 223,-1 5 0,0 2 0,-1 5 0,-95-5 0,-28 10-74,-342 29 0,-199 87-156,295 4-1226,159-9-4220,142-41-489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06.220"/>
    </inkml:context>
    <inkml:brush xml:id="br0">
      <inkml:brushProperty name="width" value="0.025" units="cm"/>
      <inkml:brushProperty name="height" value="0.025" units="cm"/>
    </inkml:brush>
  </inkml:definitions>
  <inkml:trace contextRef="#ctx0" brushRef="#br0">8061 536 10314,'-87'-16'143,"1"-4"-1,-107-40 1,116 34 567,-1 2-1,-1 5 1,-91-12 0,-54 20-543,-308 24 0,98 2-85,324-14-78,-1111 25 211,870-4-177,-761 30-49,881-47 189,1 11 0,-428 83 0,-487 222 8,1049-292-177,2 5 0,2 4 0,1 4-1,-149 94 1,198-107 60,1 2 0,2 2-1,2 1 1,-54 63 0,69-69 25,1 1-1,2 1 1,1 0 0,1 2 0,1 0-1,2 0 1,-14 48 0,22-56-94,0 0 1,1 1 0,2 0 0,0-1-1,2 1 1,1 0 0,0 0-1,7 38 1,-3-44-16,1 1 1,1-1-1,0 0 0,2-1 0,0 0 0,1 0 1,1-1-1,0 0 0,1 0 0,1-1 1,16 16-1,10 6-48,2-2 1,2-2-1,0-1 1,2-3-1,2-1 0,59 27 1,23 2 27,157 48 1,-38-31-55,503 85 0,271-66 96,-541-86 45,485-56 0,465-160 548,-377-57-144,-833 190-268,-4-9 0,341-185 0,-495 233-112,-1-3 0,-2-2 0,-1-3 1,63-64-1,-89 76 160,-3-2 0,0-1 0,-2-1 0,-2-1 0,-2-2 0,-1 0 0,32-81 0,-37 70 38,-2-1 0,-3-1 1,-2 0-1,-2-1 0,-2 1 0,-3-1 1,-3-65-1,-3 95-211,0-1 0,-2 1-1,0 0 1,-1 1 0,-2-1 0,0 1 0,-2 1 0,0-1 0,-1 2-1,-1-1 1,-1 2 0,-29-35 0,1 10-18,-1 1 1,-2 2-1,-93-66 0,84 72-106,-1 1 0,-2 4 0,-114-46 0,69 41-2305,-164-34 1,62 29-4399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6.496"/>
    </inkml:context>
    <inkml:brush xml:id="br0">
      <inkml:brushProperty name="width" value="0.025" units="cm"/>
      <inkml:brushProperty name="height" value="0.025" units="cm"/>
    </inkml:brush>
  </inkml:definitions>
  <inkml:trace contextRef="#ctx0" brushRef="#br0">0 17 10954,'0'0'4864,"12"9"-3546,13 5-783,0 0-1,0-2 1,1-1 0,1-1-1,-1-1 1,52 9-1,66-2-83,-1-7-1,223-14 0,436-74-427,-486 41-404,-169 22-227,-234 20 1106,0-1-532,-182 19 1331,-536-25 1,327-7 2201,469 10-3406,43 0-194,933 6-1015,-907-6 171,0 0-2685,107 14 0,-167-14 3561,0 0-1,-1 0 1,1 0-1,0 0 0,0 0 1,0 0-1,0 0 1,0 0-1,0 0 1,0 0-1,0 0 1,-1 1-1,1-1 1,0 0-1,0 0 1,0 0-1,0 0 0,0 0 1,0 0-1,0 0 1,0 1-1,0-1 1,0 0-1,0 0 1,0 0-1,0 0 1,0 0-1,0 1 1,0-1-1,0 0 1,0 0-1,0 0 0,0 0 1,0 0-1,0 0 1,0 1-1,0-1 1,0 0-1,0 0 1,0 0-1,0 0 1,0 0-1,1 0 1,-1 0-1,0 0 0,0 1 1,0-1-1,0 0 1,0 0-1,0 0 1,0 0-1,0 0 1,1 0-1,-19 6-1449,-40 2-2133,-21 2-3416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53.896"/>
    </inkml:context>
    <inkml:brush xml:id="br0">
      <inkml:brushProperty name="width" value="0.025" units="cm"/>
      <inkml:brushProperty name="height" value="0.025" units="cm"/>
    </inkml:brush>
  </inkml:definitions>
  <inkml:trace contextRef="#ctx0" brushRef="#br0">59 41 2338,'-26'1'15312,"41"1"-8841,44 4-4925,-8-3-941,67-3 1,-102-1-558,0-1 0,-1 0 0,1-1 0,0 0 0,-1-2 1,0 0-1,0 0 0,22-13 0,-37 18-43,0 0 0,0 0 0,0 0-1,0 0 1,0 0 0,0 0 0,-1 0 0,1 0 0,0 0-1,0 0 1,0 0 0,0 0 0,0 0 0,0 0 0,-1 0-1,1 0 1,0 0 0,0 0 0,0 0 0,0 0 0,0 0-1,0 0 1,0 0 0,-1 0 0,1 0 0,0 0-1,0 0 1,0 0 0,0 0 0,0 0 0,0 0 0,0 0-1,0-1 1,0 1 0,0 0 0,-1 0 0,1 0 0,0 0-1,0 0 1,0 0 0,0 0 0,0 0 0,0-1 0,0 1-1,0 0 1,0 0 0,0 0 0,0 0 0,0 0-1,0 0 1,0 0 0,0-1 0,0 1 0,0 0 0,0 0-1,0 0 1,0 0 0,0 0 0,0 0 0,0 0 0,0-1-1,1 1 1,-1 0 0,0 0 0,0 0 0,0 0 0,0 0-1,0 0 1,-20-3 644,-23 1 270,-19 7-233,-86 16 0,101-13-142,-67 4 1,407-33-533,-182 11 536,-182 8-404,41 0-46,-1 1-1,1 2 1,-46 6-1,60 1-404,26 0-552,26 1-2150,6-8-1790,10-1-1922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54.726"/>
    </inkml:context>
    <inkml:brush xml:id="br0">
      <inkml:brushProperty name="width" value="0.025" units="cm"/>
      <inkml:brushProperty name="height" value="0.025" units="cm"/>
    </inkml:brush>
  </inkml:definitions>
  <inkml:trace contextRef="#ctx0" brushRef="#br0">51 41 8584,'0'0'7837,"-8"-3"-6385,0 1-2245,-24-7 6114,29 5-2121,24 2-2088,28 2-511,19 1-183,127-15-1,-194 14 80,-16-1-59,1 2 0,-1-1 0,1 2 0,-1 0 0,-16 4 0,-35 4 1055,132-14-2707,109-19-1,-197 23 1355,-22 1-106,-44 5 0,-68 35-1705,142-40-2685,8-1-2642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8.082"/>
    </inkml:context>
    <inkml:brush xml:id="br0">
      <inkml:brushProperty name="width" value="0.025" units="cm"/>
      <inkml:brushProperty name="height" value="0.025" units="cm"/>
    </inkml:brush>
  </inkml:definitions>
  <inkml:trace contextRef="#ctx0" brushRef="#br0">0 1275 15791,'163'-170'4284,"131"-125"-2429,208-141-833,-362 328-796,272-158-1,-549 351-2846,-6 4-3230,23-24-1841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8.456"/>
    </inkml:context>
    <inkml:brush xml:id="br0">
      <inkml:brushProperty name="width" value="0.025" units="cm"/>
      <inkml:brushProperty name="height" value="0.025" units="cm"/>
    </inkml:brush>
  </inkml:definitions>
  <inkml:trace contextRef="#ctx0" brushRef="#br0">313 0 15535,'-41'18'384,"29"-14"-3,-1 1-1,1 0 1,0 1-1,0 1 1,1-1 0,0 2-1,0 0 1,0 0 0,-9 10-1,17-11-140,0 0 0,0 0 0,0 0 0,1 0 0,0 0 0,1 1 0,-1-1 0,1 0 0,1 1 0,0-1 0,0 1 1,1 8-1,-3 33 93,-8 0 367,-2 0 0,-27 72 0,22-77-327,3 1 0,2 0 1,-8 54-1,19-94-361,0 40 40,2-43-52,-1-1-1,1 1 0,-1-1 0,1 1 0,-1-1 0,1 1 1,0-1-1,-1 0 0,1 1 0,0-1 0,0 0 0,0 0 1,0 0-1,0 0 0,1 0 0,-1 0 0,0 0 0,0 0 1,1 0-1,-1 0 0,0-1 0,1 1 0,-1 0 0,1-1 1,2 1-1,10 2 12,1-1 1,-1-1-1,0 0 1,1-1-1,-1-1 1,0 0-1,1 0 0,24-8 1,117-42 37,-127 40-95,218-94-2323,-4-19-4476,-58 22-2246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9.986"/>
    </inkml:context>
    <inkml:brush xml:id="br0">
      <inkml:brushProperty name="width" value="0.025" units="cm"/>
      <inkml:brushProperty name="height" value="0.025" units="cm"/>
    </inkml:brush>
  </inkml:definitions>
  <inkml:trace contextRef="#ctx0" brushRef="#br0">1 257 8936,'7'-8'6214,"-2"2"-5094,-1 0-483,0 1 0,0 0-1,1 0 1,-1 0 0,1 1 0,0 0 0,1 0 0,-1 0 0,0 0 0,11-4-1,-15 8-571,-1 0-1,1-1 0,-1 1 1,1 0-1,-1 0 0,1 0 1,-1 0-1,1 0 0,-1 0 1,1 0-1,0 1 1,-1-1-1,1 0 0,-1 0 1,1 0-1,-1 0 0,0 1 1,1-1-1,-1 0 0,1 0 1,-1 1-1,1-1 0,-1 0 1,0 1-1,1-1 0,-1 1 1,0-1-1,1 0 0,-1 1 1,0-1-1,1 1 0,-1-1 1,0 1-1,0-1 0,0 1 1,0-1-1,1 1 0,-1-1 1,0 2-1,1 23 665,-1-19-455,-3 58 785,-3-1-1,-18 80 1,-2 10 1114,66-284-1607,-29 68-566,-1 1 0,-4-2 0,-2-70 0,-4 158 0,-1-13 0,0 0 0,1 0 0,1 0 0,0 1 0,0-1 0,5 13 0,-5-21 0,0 1 0,0-1 0,1 0 0,0 0 0,0 0 0,0 0 0,0 0 0,0 0 0,0 0 0,1-1 0,-1 1 0,1-1 0,0 0 0,0 0 0,0 0 0,0 0 0,0 0 0,0-1 0,0 1 0,0-1 0,1 0 0,-1 0 0,1 0 0,-1 0 0,1-1 0,4 1 0,2-1 0,0 0 0,1 0 0,-1-1 0,1 0 0,-1-1 0,0 0 0,0 0 0,0-1 0,0-1 0,-1 0 0,1 0 0,-1-1 0,0 0 0,0 0 0,0-1 0,-1-1 0,0 1 0,0-1 0,-1 0 0,0-1 0,0 0 0,7-11 0,-3 4 0,-1 0 0,-1-1 0,-1 1 0,0-2 0,-1 1 0,0-1 0,-2 0 0,0 0 0,-1-1 0,0 1 0,-2-1 0,1-21 0,-3 39 0,0-1 0,0 1 0,0 0 0,0-1 0,0 1 0,0 0 0,0 0 0,0-1 0,0 1 0,0 0 0,-1-1 0,1 1 0,0 0 0,0 0 0,0-1 0,0 1 0,0 0 0,-1 0 0,1 0 0,0-1 0,0 1 0,-1 0 0,1 0 0,0 0 0,0 0 0,-1-1 0,1 1 0,0 0 0,0 0 0,-1 0 0,1 0 0,0 0 0,0 0 0,-1 0 0,1 0 0,0 0 0,-1 0 0,1 0 0,0 0 0,0 0 0,-1 0 0,1 0 0,0 0 0,-1 0 0,1 0 0,0 0 0,0 0 0,-1 0 0,1 0 0,0 1 0,0-1 0,-1 0 0,1 1 0,-16 9 0,2 5 0,0 1 0,1 1 0,-20 33 0,27-41 0,1 1 0,1-1 0,0 1 0,0 0 0,1 1 0,0-1 0,1 0 0,0 1 0,-1 16 0,6-16 0,-1 0 0,1 0 0,1-1 0,0 0 0,1 0 0,0 0 0,0 0 0,1-1 0,11 15 0,0 1 0,-15-20 0,0-1 0,1 0 0,0 0 0,0 0 0,0-1 0,0 1 0,0-1 0,1 1 0,4 2 0,-8-6 0,1 1 0,0-1 0,0 0 0,0 1 0,0-1 0,0 0 0,-1 0 0,1 0 0,0 0 0,0 0 0,0 0 0,0 0 0,0 0 0,0 0 0,-1 0 0,1 0 0,0-1 0,0 1 0,0 0 0,1-1 0,20-22 0,-7-4 0,0 0 0,17-50 0,-22 50 0,2 0 0,0 1 0,23-36 0,-32 59 0,0 0 0,0 0 0,0 1 0,0-1 0,1 1 0,-1 0 0,1-1 0,-1 1 0,1 1 0,0-1 0,0 1 0,0-1 0,7 0 0,56-9 0,-63 11 0,-1-1 0,0 1 0,-1 0 0,1-1 0,0 1 0,-1 0 0,1 0 0,0 1 0,-1-1 0,1 0 0,-1 1 0,1 0 0,-1 0 0,1-1 0,-1 1 0,1 1 0,-1-1 0,0 0 0,1 1 0,-1-1 0,0 1 0,0-1 0,2 4 0,-1-1 0,-1 0 0,0 1 0,0-1 0,0 1 0,-1 0 0,0 0 0,0 0 0,0-1 0,0 1 0,-1 0 0,1 7 0,-1 74 0,1-86 0,-1 1 0,0-1 0,0 1 0,0 0 0,0-1 0,0 1 0,1-1 0,-1 1 0,0-1 0,0 1 0,1-1 0,-1 0 0,0 1 0,1-1 0,-1 1 0,1-1 0,-1 0 0,1 1 0,-1-1 0,0 0 0,1 1 0,-1-1 0,1 0 0,-1 0 0,1 1 0,0-1 0,-1 0 0,1 0 0,-1 0 0,1 0 0,-1 0 0,1 0 0,-1 0 0,1 0 0,0 0 0,-1 0 0,1 0 0,-1 0 0,1 0 0,-1 0 0,1 0 0,-1-1 0,1 1 0,-1 0 0,1 0 0,-1-1 0,1 1 0,-1 0 0,1-1 0,0 1 0,24-19 0,29-48 0,-41 48 0,1 1 0,1 1 0,20-19 0,-35 36 0,0 0 0,1-1 0,-1 1 0,0-1 0,1 1 0,-1 0 0,0 0 0,1-1 0,-1 1 0,1 0 0,-1 0 0,1-1 0,-1 1 0,1 0 0,-1 0 0,1 0 0,-1 0 0,0 0 0,1-1 0,-1 1 0,1 0 0,-1 0 0,1 0 0,-1 0 0,1 1 0,-1-1 0,1 0 0,-1 0 0,1 0 0,0 1 0,6 15 0,-6 38 0,-2-34 0,1-19 0,1 0 0,-1-1 0,0 1 0,1 0 0,-1 0 0,1-1 0,-1 1 0,1-1 0,-1 1 0,1 0 0,-1-1 0,1 1 0,0-1 0,-1 1 0,1-1 0,0 0 0,0 1 0,-1-1 0,1 0 0,0 1 0,0-1 0,-1 0 0,1 0 0,0 0 0,0 0 0,-1 1 0,1-1 0,0 0 0,0-1 0,0 1 0,-1 0 0,1 0 0,0 0 0,0 0 0,0 0 0,-1-1 0,1 1 0,0 0 0,0-1 0,-1 1 0,1-1 0,1 0 0,34-16 0,190-142 0,-224 157 0,-1 1 0,1 0 0,0 0 0,-1 0 0,1 0 0,0 1 0,-1-1 0,1 0 0,0 1 0,0-1 0,0 1 0,0 0 0,3-1 0,-5 1 0,1 1 0,-1-1 0,0 0 0,1 0 0,-1 1 0,1-1 0,-1 0 0,1 0 0,-1 1 0,0-1 0,1 0 0,-1 1 0,1-1 0,-1 1 0,0-1 0,0 0 0,1 1 0,-1-1 0,0 1 0,0-1 0,1 1 0,-1-1 0,0 1 0,0-1 0,0 1 0,0-1 0,0 1 0,0-1 0,0 1 0,0 0 0,0 7 0,-1-1 0,0 1 0,-1 0 0,-4 14 0,3-12 0,1-6 0,1 1 0,0-1 0,1 1 0,-1-1 0,1 1 0,-1-1 0,2 10 0,-1-14 0,0 1 0,0 0 0,0-1 0,1 1 0,-1-1 0,0 1 0,0 0 0,1-1 0,-1 1 0,0-1 0,1 1 0,-1-1 0,1 1 0,-1-1 0,0 0 0,1 1 0,-1-1 0,1 1 0,-1-1 0,1 0 0,0 1 0,-1-1 0,1 0 0,0 1 0,1-1 0,0 0 0,-1 0 0,1 0 0,0 0 0,0-1 0,-1 1 0,1 0 0,0-1 0,-1 1 0,1-1 0,-1 0 0,1 1 0,2-3 0,25-22-615,-13 3-3356,6-14-7810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0.938"/>
    </inkml:context>
    <inkml:brush xml:id="br0">
      <inkml:brushProperty name="width" value="0.025" units="cm"/>
      <inkml:brushProperty name="height" value="0.025" units="cm"/>
    </inkml:brush>
  </inkml:definitions>
  <inkml:trace contextRef="#ctx0" brushRef="#br0">8 194 5894,'-1'1'753,"0"0"1,0 0-1,1 0 1,-1 1 0,0-1-1,1 0 1,-1 0 0,1 1-1,0-1 1,-1 0-1,1 1 1,0-1 0,0 1-1,0-1 1,0 0 0,0 1-1,0-1 1,0 0-1,0 1 1,0-1 0,2 3-1,-2-3-437,1 0-1,0-1 1,0 1-1,0 0 1,-1 0 0,1-1-1,0 1 1,0-1-1,0 1 1,0-1-1,0 1 1,0-1-1,1 1 1,-1-1-1,0 0 1,0 0 0,0 0-1,0 1 1,0-1-1,2-1 1,2 1-47,-1 0 0,1 0 0,-1-1 0,0 0-1,1 0 1,-1 0 0,0-1 0,0 0 0,1 1 0,-1-1 0,-1-1 0,8-3 0,-6 1-261,0-1 0,0 1 1,0-1-1,-1 1 0,0-1 0,0 0 0,-1-1 0,1 1 0,-1-1 1,-1 1-1,1-1 0,-1 0 0,0 0 0,-1 0 0,0 0 0,0-1 0,0 1 1,-1 0-1,0 0 0,-1-8 0,1 14-8,0 1 0,0-1 0,0 1 0,0-1 0,0 1 0,0-1 0,-1 0 0,1 1 0,0-1 0,0 1 0,0-1 0,-1 1 0,1-1 0,0 1 0,-1-1 0,1 1 0,0-1 0,-1 1 0,1-1 0,-1 1 0,1 0 0,0-1 0,-1 1 0,1 0 0,-1-1 0,1 1 0,-1 0 0,1 0 0,-1-1 0,0 1 0,1 0 0,-1 0 0,1 0 0,-1 0 0,1 0 0,-1 0 0,0 0 0,1 0 0,-1 0 0,1 0 0,-1 0 0,1 0 0,-1 0 0,0 0 0,1 1 0,-1-1 0,1 0 0,-1 0 0,1 1 0,-1-1 0,1 0 0,-1 1 0,0-1 0,-1 2 0,-1-1 0,1 1 0,0 0 0,0 0 0,-1 0 0,1 0 0,0 0 0,1 0 0,-4 5 0,-2 7 0,1 1 0,1 0 0,1 0 0,0 0 0,1 0 0,0 1 0,1-1 0,1 1 0,1-1 0,0 1 0,3 20 0,-3-34 0,1-1 0,-1 1 0,1-1 0,0 0 0,0 1 0,0-1 0,-1 1 0,1-1 0,0 0 0,1 0 0,-1 0 0,0 0 0,0 0 0,0 0 0,1 0 0,-1 0 0,0 0 0,1 0 0,-1-1 0,1 1 0,-1 0 0,1-1 0,-1 1 0,1-1 0,-1 0 0,1 0 0,0 1 0,-1-1 0,1 0 0,-1 0 0,1-1 0,0 1 0,1 0 0,5-1 0,0 0 0,0-1 0,0 0 0,0 0 0,11-5 0,3-3 0,-1-2 0,0 0 0,-1-1 0,28-25 0,69-70 0,-117 108 0,0 0 0,0 0 0,0-1 0,0 1 0,0 0 0,0 0 0,1 0 0,-1 0 0,0 0 0,0 0 0,0 0 0,0 0 0,0 0 0,0 0 0,1 0 0,-1 0 0,0 0 0,0 0 0,0 0 0,0 0 0,0 0 0,1 0 0,-1 0 0,0 0 0,0 0 0,0 0 0,0 0 0,0 0 0,1 0 0,-1 0 0,0 0 0,0 0 0,0 0 0,0 0 0,0 0 0,0 0 0,1 1 0,-1-1 0,0 0 0,0 0 0,0 0 0,0 0 0,0 0 0,0 0 0,0 1 0,0-1 0,0 0 0,0 0 0,0 0 0,0 0 0,1 0 0,-1 0 0,0 1 0,0-1 0,0 0 0,0 0 0,2 17 0,-1 25 0,-1-37 0,0-4 0,0 1 0,0 0 0,0-1 0,0 1 0,0-1 0,0 1 0,0-1 0,1 1 0,-1-1 0,1 1 0,-1-1 0,1 1 0,-1-1 0,1 1 0,0-1 0,0 0 0,0 0 0,0 1 0,0-1 0,0 0 0,0 0 0,0 0 0,0 0 0,2 1 0,-1-1 0,0-1 0,0 1 0,0-1 0,1 0 0,-1 1 0,0-1 0,0 0 0,0-1 0,0 1 0,0 0 0,0-1 0,0 1 0,0-1 0,0 1 0,0-1 0,0 0 0,0 0 0,3-2 0,16-10 0,0 0 0,-2-2 0,1 0 0,20-24 0,-24 24 0,1-1 0,0 2 0,0 0 0,2 1 0,31-17 0,-49 30 0,0 0 0,0-1 0,0 1 0,0 0 0,-1 0 0,1 0 0,0 0 0,0 0 0,0 0 0,0 0 0,0 0 0,-1 0 0,1 0 0,0 0 0,0 0 0,0 1 0,0-1 0,-1 0 0,1 1 0,0-1 0,0 0 0,0 1 0,-1-1 0,1 1 0,0-1 0,-1 1 0,1 0 0,0-1 0,-1 1 0,1-1 0,-1 1 0,1 0 0,-1 0 0,1-1 0,-1 1 0,0 0 0,1 0 0,-1 0 0,0-1 0,0 1 0,0 0 0,1 0 0,-1 0 0,0 0 0,0 0 0,0 0 0,0-1 0,0 1 0,-1 1 0,0 58 0,0-46 0,-1 3 0,1-12 0,1-1 0,-1 0 0,1 1 0,0-1 0,0 0 0,1 1 0,0 5 0,0-9 0,-1-1 0,0 1 0,1-1 0,-1 0 0,1 1 0,-1-1 0,1 1 0,-1-1 0,1 0 0,-1 1 0,1-1 0,-1 0 0,1 0 0,0 1 0,-1-1 0,1 0 0,-1 0 0,1 0 0,0 0 0,-1 0 0,1 0 0,-1 0 0,1 0 0,0 0 0,-1 0 0,1 0 0,-1 0 0,1 0 0,0 0 0,-1-1 0,1 1 0,-1 0 0,1 0 0,-1-1 0,1 1 0,-1 0 0,2-1 0,20-13 0,36-45 0,-49 48 0,0 0 0,0 1 0,2 0 0,-1 1 0,1 0 0,16-9 0,-27 18 0,1 0 0,-1 0 0,1 0 0,0 0 0,-1 0 0,1 0 0,-1 0 0,1 0 0,-1 1 0,1-1 0,-1 0 0,1 0 0,-1 1 0,0-1 0,1 0 0,-1 1 0,1-1 0,-1 1 0,0-1 0,1 0 0,-1 1 0,0-1 0,1 1 0,-1-1 0,0 1 0,0-1 0,1 1 0,-1-1 0,0 1 0,0-1 0,0 1 0,0-1 0,0 1 0,0 0 0,0-1 0,0 1 0,0-1 0,0 1 0,0-1 0,0 1 0,0-1 0,0 1 0,-1 0 0,2 38 0,-2-31 0,1-2-92,3 25-3178,-2-30 3088,-1-1 0,0 1 1,1-1-1,-1 1 0,0 0 1,1-1-1,-1 0 0,1 1 1,-1-1-1,1 1 0,-1-1 1,1 1-1,0-1 1,-1 0-1,1 1 0,-1-1 1,1 0-1,0 0 0,-1 0 1,1 1-1,0-1 0,-1 0 1,1 0-1,0 0 1,-1 0-1,1 0 0,0 0 1,-1 0-1,1 0 0,0 0 1,-1-1-1,1 1 0,-1 0 1,1 0-1,0 0 1,-1-1-1,1 1 0,-1 0 1,1-1-1,0 1 0,-1-1 1,1 1-1,-1 0 0,1-1 1,24-22-14260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1.512"/>
    </inkml:context>
    <inkml:brush xml:id="br0">
      <inkml:brushProperty name="width" value="0.025" units="cm"/>
      <inkml:brushProperty name="height" value="0.025" units="cm"/>
    </inkml:brush>
  </inkml:definitions>
  <inkml:trace contextRef="#ctx0" brushRef="#br0">70 0 19987,'0'0'10346,"-8"12"-9215,0 1-986,1 0 0,0 1 0,1 0-1,0 0 1,1 0 0,1 1 0,0 0-1,-3 22 1,5-14-145,-1-8 0,2 0 0,0 0 0,0-1 0,1 1 0,1 0 0,3 18 0,-3-31 0,0 0 0,0-1 0,0 1 0,0-1 0,0 1 0,0-1 0,0 0 0,0 1 0,0-1 0,1 0 0,-1 0 0,1 0 0,-1 0 0,1 0 0,-1 0 0,1 0 0,0 0 0,-1-1 0,1 1 0,0-1 0,-1 1 0,1-1 0,0 1 0,0-1 0,-1 0 0,1 0 0,0 0 0,0 0 0,0 0 0,-1-1 0,1 1 0,0-1 0,0 1 0,-1-1 0,4-1 0,8-2 0,0 0 0,0-2 0,16-8 0,-27 13 0,27-15 0,33-17 0,-57 31 0,0 0 0,0 0 0,0 1 0,0 0 0,0 0 0,0 0 0,0 0 0,0 1 0,0 0 0,10 1 0,-14-1 0,0 1 0,0 0 0,1 0 0,-1-1 0,0 1 0,0 0 0,0 0 0,0 0 0,0 0 0,0 0 0,0 0 0,0 1 0,0-1 0,0 0 0,-1 0 0,1 1 0,0-1 0,-1 0 0,1 1 0,-1-1 0,0 1 0,1-1 0,-1 0 0,0 1 0,0-1 0,0 3 0,0 45 0,0-41 0,-1 4 0,-1 1 0,0-1 0,-1 0 0,0 0 0,-1-1 0,-1 1 0,0-1 0,0 0 0,-1 0 0,0 0 0,-1-1 0,0 0 0,-1 0 0,0-1 0,0 0 0,-1 0 0,0-1 0,-18 12 0,26-19 0,0 0 0,0 0 0,-1 0 0,1 0 0,0 0 0,-1-1 0,1 1 0,0-1 0,-1 1 0,1-1 0,-1 1 0,1-1 0,-1 0 0,1 0 0,0 0 0,-1 0 0,1 0 0,-1 0 0,1 0 0,-1 0 0,1 0 0,-1-1 0,1 1 0,-1-1 0,1 1 0,0-1 0,-1 1 0,1-1 0,0 0 0,0 0 0,-1 0 0,1 1 0,0-1 0,0 0 0,0-1 0,0 1 0,0 0 0,0 0 0,0 0 0,1 0 0,-1-1 0,0 1 0,1 0 0,-1-1 0,1 1 0,-1-1 0,1 1 0,-1-1 0,1 1 0,0-1 0,0 1 0,0-3 0,-1-8 0,0 0 0,0 0 0,1 1 0,1-1 0,3-17 0,8-6-1705,-9 30 835,1 0 0,-1 0 0,1 0 0,0 1 0,0-1 1,1 1-1,5-4 0,-2 2-718,0 1 1,1-1-1,0 2 1,0-1-1,0 1 1,1 1-1,12-4 1,8 0-7382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1.935"/>
    </inkml:context>
    <inkml:brush xml:id="br0">
      <inkml:brushProperty name="width" value="0.025" units="cm"/>
      <inkml:brushProperty name="height" value="0.025" units="cm"/>
    </inkml:brush>
  </inkml:definitions>
  <inkml:trace contextRef="#ctx0" brushRef="#br0">4 364 7911,'0'0'5697,"10"-2"-402,0 0-4145,0 0 0,0-1-1,-1 0 1,1 0 0,-1-1-1,0 0 1,0-1 0,-1 0-1,15-10 1,-18 11-812,0-1 0,-1 0 0,1 0 1,-1 0-1,0 0 0,6-12 0,-7 12-338,-1 0 0,0 0 0,0-1 0,0 1 0,-1 0 0,1-1 0,-1 0 0,-1 1 0,1-1 0,-1 0 0,0 1 0,-1-9 0,1 13 0,0 0 0,-1-1 0,1 1 0,0 0 0,-1 0 0,1 0 0,-1 0 0,1 0 0,-1 0 0,0 0 0,1 0 0,-1 0 0,0 0 0,0 0 0,0 0 0,0 0 0,0 1 0,0-1 0,0 0 0,0 1 0,0-1 0,0 0 0,-1 0 0,-1 1 0,0 0 0,0 0 0,1 0 0,-1 0 0,0 0 0,1 0 0,-1 1 0,0-1 0,1 1 0,-1 0 0,1 0 0,-1 0 0,1 0 0,-1 0 0,-2 2 0,-4 3 0,1 0 0,0 0 0,0 0 0,0 1 0,1 0 0,0 1 0,0-1 0,1 2 0,0-1 0,0 0 0,1 1 0,0 0 0,1 0 0,0 1 0,0-1 0,-3 16 0,7-24 0,0 1 0,0-1 0,0 1 0,0-1 0,0 0 0,0 1 0,0-1 0,1 1 0,-1-1 0,0 0 0,1 1 0,-1-1 0,1 0 0,-1 0 0,1 1 0,0-1 0,0 0 0,-1 0 0,1 0 0,0 0 0,0 0 0,0 0 0,0 0 0,0 0 0,1 0 0,-1 0 0,0-1 0,0 1 0,0 0 0,1-1 0,-1 1 0,0-1 0,1 1 0,-1-1 0,0 0 0,1 0 0,-1 1 0,2-1 0,7 1 0,0-1 0,1 0 0,-1 0 0,12-2 0,-19 2 0,23-5 0,-1-1 0,1-1 0,-1-1 0,42-20 0,-43 17 0,1 1 0,1 1 0,0 1 0,36-7 0,-62 15 0,1 0 0,-1 0 0,1 0 0,-1 1 0,1-1 0,-1 0 0,1 0 0,-1 0 0,1 0 0,-1 0 0,1 1 0,-1-1 0,1 0 0,-1 1 0,1-1 0,-1 0 0,0 0 0,1 1 0,-1-1 0,0 1 0,1-1 0,-1 0 0,0 1 0,1-1 0,-1 1 0,0-1 0,0 1 0,1-1 0,-1 1 0,0-1 0,0 1 0,0-1 0,0 1 0,2 22 0,-5-10 0,3-32 0,1-4 0,1 1 0,2-1 0,0 0 0,8-22 0,-10 39 0,0 1 0,-1-1 0,2 1 0,-1 0 0,1 0 0,0 0 0,0 0 0,0 1 0,1-1 0,-1 1 0,1 0 0,0 0 0,0 0 0,1 0 0,-1 1 0,1 0 0,0 0 0,0 0 0,0 0 0,0 1 0,0 0 0,7-2 0,16-2-269,79-21-7667,-53 5-3622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3.391"/>
    </inkml:context>
    <inkml:brush xml:id="br0">
      <inkml:brushProperty name="width" value="0.025" units="cm"/>
      <inkml:brushProperty name="height" value="0.025" units="cm"/>
    </inkml:brush>
  </inkml:definitions>
  <inkml:trace contextRef="#ctx0" brushRef="#br0">180 272 3876,'2'-1'208,"0"0"1,0 1 0,0-1 0,0 0 0,0 0 0,0 0-1,0-1 1,0 1 0,0 0 0,0-1 0,0 1 0,-1-1-1,1 0 1,-1 1 0,1-1 0,-1 0 0,0 0 0,0 0-1,0 0 1,0 0 0,1-3 0,20-51 4082,-21 53-4208,19-78 4219,-18 27 1859,-2 53-5991,0 0 0,0 0 0,0-1-1,0 1 1,-1 0 0,1 0-1,0-1 1,-1 1 0,1 0 0,-1 0-1,1 0 1,-1 0 0,1 0-1,-1 0 1,0 0 0,0 0 0,1 0-1,-1 0 1,0 0 0,0 0-1,0 0 1,0 1 0,0-1 0,0 0-1,0 1 1,-1-1 0,1 1-1,0-1 1,0 1 0,0-1 0,0 1-1,-1 0 1,1 0 0,0 0-1,0 0 1,-1 0 0,1 0 0,0 0-1,0 0 1,-1 0 0,1 0 0,0 1-1,0-1 1,0 0 0,-2 1-1,-3 1-94,0 0-1,0 1 1,0-1-1,0 1 1,1 1-1,-1-1 1,-6 6-1,-21 17-14,14-11 86,0 0-1,2 1 1,-32 36-1,45-48-127,1 0-1,0 1 0,0-1 0,1 1 1,-1-1-1,1 1 0,0 0 1,0 0-1,1 0 0,-1 0 0,1 1 1,0-1-1,0 0 0,1 0 0,0 1 1,0-1-1,0 0 0,1 0 1,-1 1-1,1-1 0,0 0 0,1 0 1,2 8-1,-2-10-17,-1 0 0,1-1 0,-1 1 0,1-1 0,0 1 0,0-1 0,0 0 0,0 0 0,1 0 0,-1 0 0,0 0 0,1 0 0,0-1 0,-1 1 0,1-1 0,0 0 0,0 1 0,0-1 0,-1-1 0,1 1 0,0 0 0,0-1 0,0 1 0,0-1 0,1 0 0,-1 0 0,0 0 0,0-1 0,0 1 0,5-2 0,0 0 0,0 0 0,0 0 0,0-1 0,0 0 0,0 0 0,0-1 0,-1 0 0,0-1 0,12-9 0,-1-3 0,-1 0 0,-1-1 0,-1-1 0,0 0 0,11-22 0,-17 26 0,-1 0 0,-1 0 0,0-1 0,-1 0 0,-1 0 0,0-1 0,4-32 0,-32 95 0,9-11 0,2 0 0,2 1 0,1 0 0,-6 54 0,46-138 0,-18 15 0,-9 24 0,-1 0 0,1 0 0,1 1 0,10-16 0,-17 42-1463,-1 9-3742,-9-5-3224,-1 0-4533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3.890"/>
    </inkml:context>
    <inkml:brush xml:id="br0">
      <inkml:brushProperty name="width" value="0.025" units="cm"/>
      <inkml:brushProperty name="height" value="0.025" units="cm"/>
    </inkml:brush>
  </inkml:definitions>
  <inkml:trace contextRef="#ctx0" brushRef="#br0">153 55 7239,'0'0'7420,"-3"-8"-2829,-11-26-785,14 33-3698,-1 0-1,1 1 1,0-1-1,-1 0 0,1 1 1,-1-1-1,1 0 0,-1 1 1,1-1-1,-1 1 0,0-1 1,1 0-1,-1 1 0,0 0 1,1-1-1,-1 1 1,0-1-1,0 1 0,1 0 1,-1 0-1,0-1 0,0 1 1,1 0-1,-1 0 0,0 0 1,0 0-1,0 0 1,0 0-1,1 0 0,-1 0 1,0 0-1,0 0 0,0 0 1,1 1-1,-1-1 0,0 0 1,0 1-1,1-1 0,-1 0 1,0 1-1,1-1 1,-1 1-1,0-1 0,1 1 1,-1-1-1,1 1 0,-1 0 1,1-1-1,-1 1 0,1 0 1,-1 1-1,-23 34 825,24-36-928,-17 36 791,-24 69 1,36-90-729,1 0 0,0 1-1,1-1 1,1 1-1,1 0 1,0 0 0,2 26-1,0-40-65,0 0 0,-1 0 0,1 0 0,0 0 0,0 0-1,0 0 1,0 0 0,0-1 0,1 1 0,-1 0 0,0 0-1,1-1 1,0 1 0,-1-1 0,1 0 0,0 1 0,0-1-1,-1 0 1,1 0 0,0 0 0,0 0 0,0 0 0,0-1 0,0 1-1,1 0 1,-1-1 0,0 0 0,4 1 0,10 0 60,0 0 0,-1-1 0,18-1 0,-7-1-31,-2 2 24,-16-1-61,0 1 0,0 0 0,0 0 0,-1 1 1,1 0-1,0 0 0,7 3 0,-13-3 12,0 0 1,0 0 0,0 1-1,0-1 1,0 0-1,0 1 1,0 0 0,-1-1-1,1 1 1,-1 0-1,1 0 1,-1 0-1,0 0 1,0 0 0,1 0-1,-2 0 1,1 0-1,0 0 1,0 1-1,-1-1 1,1 0 0,-1 1-1,1-1 1,-1 0-1,0 1 1,0-1 0,-1 5-1,1-2 10,-1 1 0,0 0 0,-1 0 0,1-1 0,-1 1 0,0-1 0,0 1 0,-1-1 0,1 0 0,-1 0 0,0 0 0,-1 0 0,1 0 0,-1-1-1,0 0 1,0 0 0,-1 0 0,1 0 0,-1 0 0,0-1 0,1 0 0,-2 0 0,-6 3 0,-1 0 13,0 0 1,-1-1-1,0 0 0,0-1 1,0-1-1,0 0 0,0-1 1,-23 1-1,37-3-27,0 0 0,-1 0 0,1 0 1,0 0-1,0 0 0,0 0 0,-1 0 0,1 0 0,0 0 1,0 0-1,-1 0 0,1 0 0,0-1 0,0 1 0,0 0 1,-1 0-1,1 0 0,0 0 0,0 0 0,0 0 0,0-1 1,-1 1-1,1 0 0,0 0 0,0 0 0,0 0 0,0-1 0,0 1 1,-1 0-1,1 0 0,0 0 0,0-1 0,0 1 0,0 0 1,0 0-1,0-1 0,0 1 0,0 0 0,0 0 0,0-1 1,0 1-1,5-14 47,13-10-535,28-10-4838,-10 8-1676,-7 2-1519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9.475"/>
    </inkml:context>
    <inkml:brush xml:id="br0">
      <inkml:brushProperty name="width" value="0.025" units="cm"/>
      <inkml:brushProperty name="height" value="0.025" units="cm"/>
    </inkml:brush>
  </inkml:definitions>
  <inkml:trace contextRef="#ctx0" brushRef="#br0">98 1 5349,'0'0'18684,"1"12"-18080,-4 94 1467,-29 189 0,10-126-1270,-20 391 2162,42-325-2739,1-263-1031,1 0 0,6-29 0,18-56-6306,-13 62-4429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4.480"/>
    </inkml:context>
    <inkml:brush xml:id="br0">
      <inkml:brushProperty name="width" value="0.025" units="cm"/>
      <inkml:brushProperty name="height" value="0.025" units="cm"/>
    </inkml:brush>
  </inkml:definitions>
  <inkml:trace contextRef="#ctx0" brushRef="#br0">16 0 12332,'0'0'17259,"-4"14"-16443,0 13-482,0 0-1,2 0 0,1 1 0,4 46 0,-3-70-314,24 201 376,-17-169-361,1 1 0,1-1 0,23 53 0,-32-88-30,0 0 0,0 0 0,1 0 0,-1 0 0,0 0 1,1 0-1,-1 0 0,0 0 0,1-1 0,-1 1 0,1 0 0,-1 0 0,1 0 1,0 0-1,-1-1 0,1 1 0,0 0 0,0-1 0,-1 1 0,1 0 0,0-1 1,0 1-1,0-1 0,0 1 0,0-1 0,1 1 0,-1-2 0,0 0 0,0-1 0,-1 1 0,1 0 0,0 0 0,-1 0 0,1 0 0,0-1 0,-1 1 0,0 0 0,1-1 0,-1 1 0,0 0 0,0-1 0,1-2 0,2-68-1392,-3 69 1058,0-75-7117,0 36 438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5.739"/>
    </inkml:context>
    <inkml:brush xml:id="br0">
      <inkml:brushProperty name="width" value="0.025" units="cm"/>
      <inkml:brushProperty name="height" value="0.025" units="cm"/>
    </inkml:brush>
  </inkml:definitions>
  <inkml:trace contextRef="#ctx0" brushRef="#br0">40 458 9737,'0'0'13891,"-6"10"-12856,1 0-798,0 1 0,0 1-1,1-1 1,1 1 0,0 0-1,0 0 1,1 0 0,0 24-1,1-26 137,1 4-126,-1-1 0,2 0-1,0 0 1,3 13 0,-4-24-211,0-1 0,0 1 1,0-1-1,1 0 0,-1 1 0,0-1 1,1 0-1,-1 1 0,1-1 0,0 0 1,-1 1-1,1-1 0,0 0 0,0 0 1,-1 0-1,1 0 0,0 0 1,0 0-1,0 0 0,1 0 0,-1 0 1,0 0-1,0-1 0,0 1 0,1 0 1,-1-1-1,0 1 0,1-1 0,-1 1 1,0-1-1,1 0 0,-1 0 1,1 0-1,-1 1 0,0-1 0,1 0 1,-1-1-1,1 1 0,-1 0 0,0 0 1,1-1-1,-1 1 0,0 0 0,1-1 1,-1 0-1,0 1 0,2-2 1,2-1 95,0-1 1,0 0 0,0 0 0,-1 0-1,0 0 1,0-1 0,0 1 0,-1-1 0,1 0-1,-1 0 1,3-7 0,27-63 900,-23 43-1033,-1 1 0,-2-2 0,6-64 0,-13 92 0,-7 56 0,3-29 0,1 0 0,0 1 0,2-1 0,1 0 0,0 1 0,5 24 0,-5-46 0,1 0 0,-1 1 0,0-1 0,1 0 0,0 0 0,-1 1 0,1-1 0,0 0 0,-1 0 0,1 0 0,0 0 0,0 0 0,0 0 0,0 0 0,0 0 0,0 0 0,0 0 0,1-1 0,-1 1 0,0 0 0,0-1 0,1 1 0,-1-1 0,0 1 0,0-1 0,1 0 0,-1 0 0,1 1 0,-1-1 0,0 0 0,1 0 0,-1 0 0,0 0 0,1-1 0,-1 1 0,1 0 0,-1-1 0,0 1 0,0 0 0,1-1 0,1-1 0,5-1 0,-1 0 0,0 0 0,0-1 0,0 0 0,11-9 0,38-37-2697,-42 36 1191,1-1 1,-2 0 0,0-1 0,-1-1-1,-1 0 1,0 0 0,8-19 0,-15 21-4874,-2-2 3639,-2-5 3099,-1-10 4685,-1-1 1768,-2 35-3941,-10 11-2144,-32 59 1870,43-67-2307,0 1 1,0-1-1,1 1 0,-1 0 1,1 0-1,0 0 0,1 0 0,0 0 1,0 1-1,0-1 0,0 7 0,2-12-270,0-1 0,-1 1-1,1-1 1,0 0-1,-1 1 1,1-1-1,0 0 1,0 1 0,-1-1-1,1 0 1,0 0-1,0 0 1,-1 0-1,1 0 1,0 0 0,0 0-1,0 0 1,-1 0-1,1 0 1,0 0-1,0 0 1,0 0 0,-1-1-1,1 1 1,0 0-1,-1-1 1,1 1-1,1-1 1,23-9 453,41-32 217,-52 31-694,0 0-1,1 2 1,1 0 0,-1 0 0,1 2-1,1 0 1,0 1 0,23-6 0,-39 12-1,0 0 1,0 0-1,0 0 1,0 0-1,0 0 1,0 1-1,0-1 1,0 0 0,-1 0-1,1 1 1,0-1-1,0 1 1,0-1-1,0 1 1,0-1-1,-1 1 1,1 0-1,0-1 1,0 1-1,-1 0 1,1-1-1,-1 1 1,1 0-1,0 0 1,-1 0-1,0 0 1,1-1 0,-1 1-1,1 0 1,-1 0-1,0 0 1,0 0-1,1 0 1,-1 2-1,0-2 22,0 1 0,1-1 0,-1 0 0,0 1 0,0-1 0,0 0 0,0 1 0,0-1 0,0 0 0,0 1 0,-1-1 0,1 0 0,0 1 0,-1-1 0,1 0 0,-1 0 1,1 1-1,-1-1 0,0 0 0,0 0 0,1 0 0,-3 2 0,2-7-13,0 0 1,0-1 0,0 1-1,1 0 1,-1 0 0,1-1-1,0-7 1,0 11-5,0-4 0,6-76 0,-6 78 0,0-1 0,1 1 0,0-1 0,0 1 0,0-1 0,0 1 0,0 0 0,1 0 0,0-1 0,-1 1 0,1 0 0,0 0 0,0 1 0,1-1 0,-1 0 0,1 1 0,-1-1 0,1 1 0,4-3 0,-2 3 0,-1 2 0,1-1 0,-1 0 0,1 1 0,-1 0 0,1 0 0,-1 0 0,1 0 0,-1 1 0,1 0 0,-1 0 0,7 2 0,23 3 0,-25-6 0,0-1 0,0 0 0,0 0 0,0 0 0,0-1 0,0-1 0,-1 0 0,1 0 0,-1 0 0,1-1 0,-1-1 0,13-8 0,-16 9 0,0 0 0,0 0 0,0 0 0,-1 0 0,0-1 0,0 0 0,0 0 0,-1 0 0,1 0 0,-1 0 0,0-1 0,-1 1 0,1-1 0,-1 0 0,0 0 0,-1 0 0,0 0 0,1 0 0,-1-12 0,-1 17 0,0 0 0,1 0 0,-1-1 0,-1 1 0,1 0 0,0 0 0,0 0 0,0-1 0,0 1 0,-1 0 0,1 0 0,-1 0 0,1 0 0,-1-1 0,1 1 0,-1 0 0,0 0 0,1 0 0,-1 0 0,0 1 0,0-1 0,0 0 0,0 0 0,0 0 0,0 1 0,0-1 0,0 0 0,0 1 0,0-1 0,0 1 0,0-1 0,0 1 0,0 0 0,-1-1 0,1 1 0,0 0 0,0 0 0,0 0 0,-1 0 0,1 0 0,0 0 0,0 0 0,-1 0 0,1 0 0,0 1 0,0-1 0,0 0 0,0 1 0,-2 0 0,-3 1 0,0 0 0,1 0 0,-1 1 0,0 0 0,1 0 0,0 0 0,-1 1 0,-5 5 0,4-2 0,1 0 0,1 0 0,-1 1 0,1-1 0,0 1 0,1 0 0,0 0 0,0 1 0,1-1 0,0 1 0,0 0 0,1 0 0,0 0 0,1 0 0,0 0 0,0 9 0,1-16 1,0 0-1,0 0 1,0 0 0,0 0-1,1 0 1,-1-1 0,1 1-1,-1 0 1,1 0 0,0-1-1,-1 1 1,1 0 0,0-1-1,0 1 1,0-1 0,0 1-1,1-1 1,-1 1 0,0-1-1,1 0 1,-1 0 0,1 1-1,1 0 1,1 0 1,0-1-1,0 1 1,0-1-1,0 0 1,0 1 0,0-2-1,1 1 1,-1-1-1,8 1 1,1-2-25,0 0 0,0 0 0,0-2 1,0 1-1,-1-2 0,15-5 0,77-39-3912,-79 35 1698,-1-2-1,0 0 0,-1-2 0,22-20 0,-10 2-5284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6.160"/>
    </inkml:context>
    <inkml:brush xml:id="br0">
      <inkml:brushProperty name="width" value="0.025" units="cm"/>
      <inkml:brushProperty name="height" value="0.025" units="cm"/>
    </inkml:brush>
  </inkml:definitions>
  <inkml:trace contextRef="#ctx0" brushRef="#br0">127 306 11275,'0'0'14787,"-9"9"-14371,-53 66 1577,54-64-1296,-1 1 1,2 1-1,0-1 0,0 1 1,-8 24-1,14-36-694,1 0 0,0 0-1,-1 0 1,1 0 0,0 0 0,0 0 0,0 0 0,0 0 0,0 0-1,0 0 1,0 0 0,0 0 0,1 0 0,-1 0 0,0 0 0,1 0 0,-1 0-1,0 0 1,1 0 0,-1 0 0,1 0 0,-1 0 0,1 0 0,0-1-1,-1 1 1,1 0 0,0 0 0,0-1 0,-1 1 0,1-1 0,0 1-1,0 0 1,0-1 0,0 0 0,0 1 0,0-1 0,0 1 0,0-1-1,0 0 1,0 0 0,0 0 0,0 0 0,0 0 0,0 0 0,0 0-1,0 0 1,0 0 0,1 0 0,2 0-5,0-1 0,0 1 0,0-1-1,0 0 1,0 0 0,-1 0 0,1 0 0,0 0 0,-1-1-1,1 0 1,-1 0 0,4-3 0,1-3 2,-1 0 0,0-1 0,0 0 0,-1 0 0,0-1 0,-1 0 0,0 0 0,4-14 0,3-10 0,8-43 0,-10 27 0,-2-1 0,-3 0 0,-1-60 0,-3 110 0,-1 0 0,0 0 0,0 0 0,0-1 0,0 1 0,0 0 0,0 0 0,0 0 0,0 0 0,0 0 0,0 0 0,0-1 0,-1 1 0,1 0 0,-1 0 0,1 0 0,-1 0 0,1 0 0,-1 0 0,1 0 0,-1 0 0,0 1 0,0-1 0,1 0 0,-1 0 0,0 0 0,0 1 0,0-1 0,0 0 0,-1 0 0,1 2 0,0-1 0,-1 1 0,1-1 0,0 1 0,0-1 0,0 1 0,0 0 0,0 0 0,0 0 0,0-1 0,0 1 0,1 0 0,-1 0 0,0 0 0,0 0 0,1 0 0,-1 0 0,1 1 0,-1-1 0,1 0 0,-1 0 0,1 0 0,0 1 0,-1-1 0,1 0 0,0 2 0,-5 20 0,2 0 0,0 1 0,1-1 0,2 0 0,0 1 0,2-1 0,0 0 0,2 0 0,7 27 0,-8-41-230,0-1 1,1 1-1,1-1 0,0 1 0,0-1 1,6 8-1,-8-12-101,0-1 0,1 1 0,-1-1 0,0 0 0,1 0 0,0 0 1,0 0-1,0 0 0,0-1 0,0 0 0,0 0 0,1 0 0,-1-1 0,6 2 0,11-2-7735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7.136"/>
    </inkml:context>
    <inkml:brush xml:id="br0">
      <inkml:brushProperty name="width" value="0.025" units="cm"/>
      <inkml:brushProperty name="height" value="0.025" units="cm"/>
    </inkml:brush>
  </inkml:definitions>
  <inkml:trace contextRef="#ctx0" brushRef="#br0">145 439 3587,'1'-15'11601,"1"2"-9968,3-51 1406,-5 59-2575,0-1 0,0 0 0,-1 1 0,1-1-1,-1 1 1,-1 0 0,1-1 0,-1 1 0,0 0-1,-3-7 1,5 11-343,-1 0 0,0-1-1,1 1 1,-1 0-1,0 0 1,0 0 0,0 0-1,0 0 1,1 0 0,-1 0-1,-1 0 1,1 1-1,0-1 1,0 0 0,0 0-1,0 1 1,0-1 0,-1 1-1,1-1 1,0 1-1,-1 0 1,1-1 0,0 1-1,-1 0 1,1 0 0,0 0-1,-1 0 1,1 0-1,-2 0 1,1 1-26,-1 1-1,0-1 1,1 0-1,-1 1 1,1 0 0,-1 0-1,1-1 1,0 2-1,0-1 1,0 0-1,0 0 1,-3 4 0,-3 7-58,1 0 0,0 0 0,0 0 0,-5 18 0,-13 64 2,23-85-41,0 0-1,1 1 0,0-1 0,1 0 0,0 0 0,1 0 0,3 16 0,-4-25 2,0 1 0,1-1 0,-1 0-1,0 0 1,1 0 0,-1 0-1,1 0 1,-1 0 0,1 0-1,0 0 1,-1 0 0,1 0 0,0 0-1,0 0 1,0-1 0,-1 1-1,1 0 1,0 0 0,0-1-1,0 1 1,0-1 0,0 1 0,0-1-1,1 1 1,1 0 0,-1-1 7,0 0 0,1 0 1,-1 0-1,1-1 1,-1 1-1,0 0 0,1-1 1,-1 0-1,0 1 1,0-1-1,0 0 0,3-2 1,3-1 93,-1-1 1,0 0-1,0 0 1,0-1-1,0 0 1,6-8-1,11-20 67,-1 0 0,-1-2 0,-3-1-1,0-1 1,-3 0 0,-1-1 0,-2 0 0,-1-2 0,-3 1-1,-1-1 1,5-75 0,-34 229-167,20-103 0,-4 26 0,2 0 0,1 0 0,1 1 0,6 41 0,-5-76 0,0 1 0,1-1 0,-1 0 0,1 1 0,-1-1 0,1 0 0,0 0 0,-1 0 0,1 1 0,0-1 0,1 0 0,-1 0 0,0 0 0,0 0 0,1-1 0,0 1 0,-1 0 0,1-1 0,0 1 0,-1-1 0,1 1 0,0-1 0,0 0 0,0 0 0,1 0 0,-1 0 0,0 0 0,0 0 0,0 0 0,5 0 0,-4-1 0,1-1 0,0 1 0,-1-1 0,1 0 0,-1 0 0,1 0 0,-1 0 0,1 0 0,-1-1 0,0 0 0,0 0 0,0 0 0,0 0 0,0 0 0,0 0 0,0-1 0,-1 1 0,1-1 0,2-3 0,16-25 0,-1 0 0,-1-1 0,-2-1 0,-1-1 0,-2 0 0,12-43 0,-28 147 0,-7-14 0,-2 103 0,11-159 0,0 0 0,-1 1 0,1-1 0,0 1 0,0-1 0,0 1 0,0-1 0,0 1 0,0-1 0,0 1 0,0-1 0,0 1 0,0-1 0,0 1 0,0-1 0,0 1 0,0-1 0,0 1 0,0-1 0,0 1 0,1-1 0,-1 1 0,0-1 0,0 0 0,1 1 0,-1-1 0,0 1 0,1-1 0,-1 0 0,0 1 0,1-1 0,-1 0 0,1 1 0,-1-1 0,0 0 0,1 0 0,-1 1 0,1-1 0,-1 0 0,1 0 0,-1 0 0,1 0 0,-1 0 0,1 0 0,-1 1 0,1-1 0,-1 0 0,1 0 0,-1-1 0,1 1 0,-1 0 0,1 0 0,-1 0 0,1 0 0,-1 0 0,1 0 0,-1-1 0,0 1 0,1 0 0,-1 0 0,1-1 0,-1 1 0,0 0 0,1-1 0,-1 1 0,1 0 0,-1-1 0,1 0 0,24-28 0,-17 13-578,0-1-1,-2 0 1,6-18 0,-6 9-1382,-1 1 0,-2-1-1,2-36 1,-4-16-5182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7.572"/>
    </inkml:context>
    <inkml:brush xml:id="br0">
      <inkml:brushProperty name="width" value="0.025" units="cm"/>
      <inkml:brushProperty name="height" value="0.025" units="cm"/>
    </inkml:brush>
  </inkml:definitions>
  <inkml:trace contextRef="#ctx0" brushRef="#br0">13 1 9001,'0'0'8450,"-3"10"-5343,0 1-2847,1 0 0,0 0-1,1 0 1,0 0 0,1 0 0,0 0-1,0 1 1,3 11 0,-2-19-527,0 1 1,1-1-1,-1 1 0,1-1 1,-1 0-1,1 0 0,0 0 1,1 0-1,-1 0 0,1-1 1,3 5-1,-3-6-379,0 1 1,-1-1-1,1 0 1,0 0 0,0 0-1,1-1 1,-1 1-1,0-1 1,0 0-1,1 0 1,-1 0-1,0 0 1,1 0-1,-1-1 1,1 0-1,5 1 1,-6-1 548,0-1 0,-1 1 0,1 0 0,-1 0 0,1-1 0,-1 0 0,1 1 0,-1-1 0,1 0 0,3-2 0,-5 2 324,0 0 0,0 0 0,0 1 0,0-1 0,0 0 0,0 0 0,0 0 0,-1 0 0,1 0 0,0 0 0,-1-1 0,1 1 0,0 0 0,-1 0 0,1 0 0,-1-1 0,0 1-1,1 0 1,-1 0 0,0-1 0,0 1 0,0-2 0,0 2 1220,-5 15 459,1-1-1140,0-1 1,1 0-1,0 1 0,1-1 1,0 1-1,1 23 1,1-35-732,0 0 0,0 0 0,0 0 0,1 0 1,-1 0-1,0 0 0,1 0 0,-1 0 0,0 0 0,1 0 1,-1-1-1,1 1 0,-1 0 0,1 0 0,0 0 0,-1-1 1,1 1-1,0 0 0,-1-1 0,1 1 0,0-1 0,0 1 1,0-1-1,0 1 0,1 0 0,31 3 351,35-18-107,-63 13-214,6-2-59,0 1 1,0 0-1,1 0 1,15 0-1,-27 2 2,1 0 1,-1 0-1,1 1 0,0-1 0,-1 0 1,1 0-1,-1 0 0,1 0 1,-1 0-1,1 1 0,-1-1 0,1 0 1,-1 0-1,1 1 0,-1-1 1,1 0-1,-1 1 0,1-1 0,-1 1 1,1-1-1,-1 0 0,0 1 0,1-1 1,-1 1-1,0-1 0,0 1 1,1-1-1,-1 1 0,0-1 0,0 1 1,1 0-1,-2 24 1764,-18 23 1593,10-35-2969,0-1-1,-1 0 0,-1 0 1,0-1-1,-17 13 0,21-18-251,0-2-1,0 1 1,0-1-1,-1 0 1,1 0 0,-1-1-1,0 0 1,0-1-1,0 1 1,0-1-1,-16 1 1,23-3-170,0 0 0,-1 0 1,1 0-1,0 0 0,-1 0 0,1 0 0,-1-1 1,1 1-1,0 0 0,0-1 0,-1 1 0,1-1 1,0 1-1,0-1 0,-1 0 0,1 0 0,0 1 1,0-1-1,0 0 0,0 0 0,0 0 0,0 0 1,0 0-1,1 0 0,-1 0 0,0-1 0,1 1 1,-1 0-1,0 0 0,1 0 0,-1-1 0,1 1 1,0 0-1,-1-1 0,1 1 0,0 0 0,0-1 1,0 1-1,0-1 0,0 1 0,0 0 0,0-1 1,1 1-1,-1 0 0,0-1 0,1 1 0,0-2 0,2-7-527,-1 1 0,1 0-1,1 0 1,0 0-1,7-13 1,33-50-11971,-19 30 363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8.304"/>
    </inkml:context>
    <inkml:brush xml:id="br0">
      <inkml:brushProperty name="width" value="0.025" units="cm"/>
      <inkml:brushProperty name="height" value="0.025" units="cm"/>
    </inkml:brush>
  </inkml:definitions>
  <inkml:trace contextRef="#ctx0" brushRef="#br0">80 1 22645,'0'0'6449,"-4"12"-5547,3-9-858,-3 7 114,0 1 0,1-1-1,1 1 1,0 0 0,0 0-1,1 0 1,1 0-1,0 15 1,12 100 202,-1-4 114,35 165 0,-37-260-474,-4-22 0,-3-17 0,-3-6 0,-1 1 0,0-1 0,-1 1 0,-1-1 0,-1 1 0,-12-29 0,-55-99 0,37 79 0,80 93 0,11-3-2360,-41-20 885,-1-1 1,0 0-1,1-1 0,-1 0 1,20-1-1,-26-1 656,-1-1 1,1 0-1,0 0 1,0 0-1,-1-1 0,1 0 1,-1-1-1,13-5 0,-16 6 664,-1-1 0,1 1 0,0-1-1,-1 0 1,0 0 0,1 0 0,-1 0-1,0 0 1,-1-1 0,1 1 0,-1-1-1,1 0 1,-1 0 0,0 0 0,-1 0 0,3-5-1,-2-17 5723,-3 26-5321,1-1 1,0 1-1,0-1 0,-1 0 1,1 1-1,0 0 1,-1-1-1,1 1 0,0-1 1,-1 1-1,1-1 1,-1 1-1,1 0 0,-1-1 1,1 1-1,-1 0 1,1-1-1,-1 1 1,1 0-1,-1 0 0,1 0 1,-1-1-1,1 1 1,-1 0-1,0 0 0,-17 5 4511,0 11-4142,12-8-357,0 1-1,0 1 1,1-1 0,0 1 0,1-1 0,0 1 0,0 0 0,1 1 0,1-1 0,0 1-1,0-1 1,0 16 0,2-25-251,0 0-1,0 0 1,0 0 0,0 0-1,0 0 1,0 0-1,0 0 1,0 0-1,1 0 1,-1-1 0,0 1-1,1 0 1,-1 0-1,1 0 1,-1 0 0,1 0-1,-1-1 1,1 1-1,0 0 1,-1 0 0,1-1-1,0 1 1,-1 0-1,1-1 1,0 1 0,0-1-1,1 1 1,0 0 7,0 0-1,1-1 1,-1 0 0,0 0 0,0 0 0,1 0 0,-1 0 0,0 0 0,1 0-1,-1-1 1,4 0 0,3-2 14,-1 0 0,1-1 0,-1 0-1,1 0 1,8-6 0,16-16-28,-1-2 0,46-52 0,-3 4 0,-75 76 0,0 0 0,0 0 0,1 0 0,-1 0 0,0 0 0,0 0 0,1 0 0,-1 0 0,0 0 0,0 0 0,1 0 0,-1 1 0,0-1 0,0 0 0,1 0 0,-1 0 0,0 0 0,0 0 0,0 0 0,1 1 0,-1-1 0,0 0 0,0 0 0,0 0 0,0 0 0,0 1 0,1-1 0,-1 0 0,0 0 0,0 0 0,0 1 0,0-1 0,0 0 0,0 0 0,0 1 0,0-1 0,0 0 0,0 0 0,0 1 0,0-1 0,0 0 0,0 0 0,0 0 0,0 1 0,0-1 0,0 0 0,0 0 0,0 1 0,0-1 0,0 0 0,0 0 0,0 1 0,0-1 0,-1 0 0,1 0 0,0 1 0,-1 16 0,-19 57 0,21-74 0,-1 0 0,0 1 0,0-1 0,1 0 0,-1 1 0,0-1 0,0 0 0,1 0 0,-1 1 0,0-1 0,1 0 0,-1 0 0,0 1 0,1-1 0,-1 0 0,1 0 0,-1 0 0,0 0 0,1 0 0,-1 0 0,1 0 0,-1 1 0,0-1 0,1 0 0,-1 0 0,1 0 0,-1-1 0,0 1 0,1 0 0,-1 0 0,1 0 0,-1 0 0,0 0 0,1 0 0,-1-1 0,0 1 0,1 0 0,-1 0 0,0 0 0,1-1 0,-1 1 0,0 0 0,1-1 0,-1 1 0,0-1 0,1 1 0,105-73-1237,-70 47-608,59-34 0,-54 38-8170,-27 15 2536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8.662"/>
    </inkml:context>
    <inkml:brush xml:id="br0">
      <inkml:brushProperty name="width" value="0.025" units="cm"/>
      <inkml:brushProperty name="height" value="0.025" units="cm"/>
    </inkml:brush>
  </inkml:definitions>
  <inkml:trace contextRef="#ctx0" brushRef="#br0">110 2 14157,'0'0'16731,"-9"-1"-16069,5 1-651,1-1 1,0 1 0,0 0-1,0 1 1,0-1-1,0 0 1,0 1 0,-1 0-1,1 0 1,1 0-1,-1 0 1,0 0 0,0 1-1,0-1 1,-4 4-1,3-1 36,0 0 0,0 0 0,0 0-1,1 1 1,-1 0 0,1 0-1,0 0 1,1 0 0,-1 0-1,-1 7 1,2-9-8,1 0 0,-1 0-1,1 1 1,0-1 0,0 1 0,1-1-1,-1 1 1,1-1 0,0 1 0,-1-1-1,2 6 1,-1-8-68,1 0 0,0 0-1,0 0 1,-1 1 0,1-1-1,0 0 1,0 0 0,0 0 0,0 0-1,0 0 1,0-1 0,0 1-1,1 0 1,-1 0 0,0-1 0,0 1-1,1-1 1,-1 1 0,0-1-1,1 1 1,-1-1 0,0 0-1,1 0 1,-1 0 0,0 0 0,1 0-1,-1 0 1,1 0 0,-1 0-1,2 0 1,43-6-2900,-2-13-3612,-14 0-485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003"/>
    </inkml:context>
    <inkml:brush xml:id="br0">
      <inkml:brushProperty name="width" value="0.025" units="cm"/>
      <inkml:brushProperty name="height" value="0.025" units="cm"/>
    </inkml:brush>
  </inkml:definitions>
  <inkml:trace contextRef="#ctx0" brushRef="#br0">104 176 16528,'0'0'13623,"9"-10"-12155,6-8-1118,41-48 242,-50 58-562,0 0-1,0 0 1,-1-1-1,-1 0 0,1 0 1,4-14-1,-9 22-29,0 1 0,0 0 0,0 0 0,0 0 0,0-1 0,1 1 0,-1 0 0,0 0 0,0-1 0,0 1 0,0 0 0,0 0 0,0 0 0,0-1 0,0 1 0,-1 0 0,1 0 0,0-1 0,0 1 0,0 0 0,0 0 0,0 0 0,0-1 0,0 1 0,0 0 0,0 0 0,-1 0 0,1 0 0,0-1 0,0 1 0,0 0 0,0 0 0,-1 0 0,1 0 0,0 0 0,0 0 0,0-1 0,-1 1 0,1 0 0,0 0 0,0 0 0,0 0 0,-1 0 0,1 0 0,0 0 0,0 0 0,-1 0 0,1 0 0,0 0 0,-17 5 0,-14 12 0,11-1 0,0 2 0,1 0 0,-26 33 0,36-40 0,1 0 0,1 0 0,-1 1 0,2 0 0,0 0 0,0 0 0,1 1 0,-6 23 0,11-34 0,-1 0 0,1 0 0,0 0 0,0 0 0,-1-1 0,1 1 0,0 0 0,0 0 0,1 0 0,-1 0 0,0 0 0,1-1 0,-1 1 0,1 0 0,-1 0 0,1 0 0,0-1 0,0 1 0,0 0 0,0-1 0,0 1 0,0-1 0,0 1 0,1-1 0,-1 0 0,0 1 0,1-1 0,-1 0 0,1 0 0,0 0 0,-1 0 0,1 0 0,0-1 0,-1 1 0,1 0 0,0-1 0,0 1 0,0-1 0,-1 1 0,1-1 0,3 0 0,9 1 0,0-1 0,-1-1 0,1 0 0,22-6 0,-32 7 0,25-6-193,-2-1-1,1-2 1,-1 0 0,0-2-1,-1-1 1,0-1-1,-1-1 1,39-29 0,-9-2-8509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629"/>
    </inkml:context>
    <inkml:brush xml:id="br0">
      <inkml:brushProperty name="width" value="0.025" units="cm"/>
      <inkml:brushProperty name="height" value="0.025" units="cm"/>
    </inkml:brush>
  </inkml:definitions>
  <inkml:trace contextRef="#ctx0" brushRef="#br0">0 1 24407,'0'0'8360,"31"78"-8360,-13-33 0,5 0-224,-2-3-1218,-3-4-255,-3-9-898,-5-6-960,-8-10-1057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984"/>
    </inkml:context>
    <inkml:brush xml:id="br0">
      <inkml:brushProperty name="width" value="0.025" units="cm"/>
      <inkml:brushProperty name="height" value="0.025" units="cm"/>
    </inkml:brush>
  </inkml:definitions>
  <inkml:trace contextRef="#ctx0" brushRef="#br0">1 0 17713,'0'0'10538,"13"51"-17297,8-20 1699,-2-8-2788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0.273"/>
    </inkml:context>
    <inkml:brush xml:id="br0">
      <inkml:brushProperty name="width" value="0.025" units="cm"/>
      <inkml:brushProperty name="height" value="0.025" units="cm"/>
    </inkml:brush>
  </inkml:definitions>
  <inkml:trace contextRef="#ctx0" brushRef="#br0">153 1 16560,'0'0'12769,"-1"8"-11936,-88 717 1772,26 407-2605,63-807 0,9-352-1898,2 4-3074,-3 2-5615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0.360"/>
    </inkml:context>
    <inkml:brush xml:id="br0">
      <inkml:brushProperty name="width" value="0.025" units="cm"/>
      <inkml:brushProperty name="height" value="0.025" units="cm"/>
    </inkml:brush>
  </inkml:definitions>
  <inkml:trace contextRef="#ctx0" brushRef="#br0">32 1 12524,'0'0'7153,"-4"8"-4991,3-5-2070,-21 52 1696,21-52-1710,0 0-1,0 0 1,1 0-1,-1 0 1,1 0-1,-1 0 1,1 1-1,0-1 1,0 0-1,0 0 1,1 0-1,-1 1 1,1-1-1,0 0 1,0 0-1,0 0 1,0 0-1,2 4 1,-2-6-74,0 0 0,0 0 0,0 0 0,1 0 0,-1-1 0,0 1-1,0 0 1,0-1 0,1 1 0,-1 0 0,0-1 0,1 0 0,-1 1 0,1-1 0,-1 0 0,0 0 0,1 0 0,-1 1 0,1-1 0,-1-1 0,0 1 0,1 0 0,-1 0-1,1-1 1,-1 1 0,0 0 0,1-1 0,-1 1 0,0-1 0,1 0 0,-1 1 0,0-1 0,1-1 0,41-33 372,-36 29-288,-1 0-40,42-34 71,-46 38-122,0 1 0,1-1 0,-1 1 0,1-1-1,-1 1 1,1 0 0,0 0 0,-1 0 0,1 1-1,0-1 1,0 0 0,0 1 0,-1 0 0,1 0-1,0 0 1,0 0 0,0 0 0,5 2 0,-7-2 24,1 1 0,-1 1 0,0-1 1,1 0-1,-1 0 0,0 0 1,0 1-1,0-1 0,0 0 0,0 1 1,0-1-1,0 1 0,0 0 1,0-1-1,-1 1 0,1-1 0,-1 1 1,1 0-1,-1 0 0,0-1 1,0 1-1,0 2 0,2 47 1454,-3-38-962,1-2-308,-1 0 0,0-1 1,-1 1-1,-1-1 1,1 1-1,-1-1 0,-1 0 1,0 0-1,-1-1 1,1 1-1,-9 11 1,10-17-129,0 1 0,0-1 0,-1 0 0,1 0 0,-1 0 0,0 0 0,0-1 1,0 0-1,0 0 0,-1 0 0,0 0 0,1 0 0,-1-1 0,0 0 1,0 0-1,0-1 0,0 1 0,-1-1 0,1 0 0,0 0 0,0-1 1,-1 1-1,1-1 0,-7-1 0,10 0-243,0 0 0,-1 0 0,1 0 0,0 0 0,0 0 0,0 0 0,1-1 0,-1 1-1,0-1 1,0 1 0,1-1 0,-1 0 0,1 1 0,-1-1 0,1 0 0,0 0 0,0 0 0,0 0 0,0 0 0,0-1 0,0 1 0,1 0 0,-1 0 0,1-1-1,-1 1 1,1 0 0,0 0 0,0-5 0,-1-10-2536,0 0 0,4-29 0,-2 39 1968,6-45-6109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0.702"/>
    </inkml:context>
    <inkml:brush xml:id="br0">
      <inkml:brushProperty name="width" value="0.025" units="cm"/>
      <inkml:brushProperty name="height" value="0.025" units="cm"/>
    </inkml:brush>
  </inkml:definitions>
  <inkml:trace contextRef="#ctx0" brushRef="#br0">59 1 20179,'0'0'6791,"-4"5"-8873,2-2 2120,-23 24-498,23-26 772,1 0 1,-1 0-1,0 0 1,0 0-1,0-1 1,0 1-1,1 0 1,-1-1-1,0 1 1,0-1-1,0 0 1,-3 1-1,4-1 179,7-9-2129,-6 9 1544,0 0-1,0 0 1,0 0-1,1 0 1,-1 0 0,0 0-1,0 0 1,0 0-1,1 0 1,-1 0-1,0 0 1,0 0 0,0 0-1,0 0 1,1 0-1,-1 0 1,0 0 0,0 0-1,0 1 1,0-1-1,1 0 1,-1 0-1,0 0 1,0 0 0,0 0-1,0 0 1,1 0-1,-1 1 1,0-1-1,0 0 1,0 0 0,0 0-1,0 0 1,0 0-1,0 1 1,0-1 0,0 0-1,1 0 1,-1 0-1,0 1 1,0-1-1,0 0 1,0 0 0,0 0-1,0 0 1,0 1-1,0-1 1,0 0-1,0 0 1,0 0 0,-1 1-1,1-1 1,0 0-1,0 10-4709,0 0-2841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1.886"/>
    </inkml:context>
    <inkml:brush xml:id="br0">
      <inkml:brushProperty name="width" value="0.025" units="cm"/>
      <inkml:brushProperty name="height" value="0.025" units="cm"/>
    </inkml:brush>
  </inkml:definitions>
  <inkml:trace contextRef="#ctx0" brushRef="#br0">43 214 8776,'0'-71'4222,"-1"40"-840,2 0-1,5-41 0,-6 72-3282,0 0-1,0 0 1,0-1-1,0 1 1,0 0 0,0-1-1,0 1 1,0 0 0,0-1-1,0 1 1,0 0 0,0 0-1,0-1 1,0 1 0,0 0-1,0-1 1,1 1 0,-1 0-1,0 0 1,0-1-1,0 1 1,0 0 0,1 0-1,-1 0 1,0-1 0,0 1-1,0 0 1,1 0 0,-1 0-1,0 0 1,1-1 0,-1 1-1,0 0 1,0 0-1,1 0 1,-1 0 0,0 0-1,1 0 1,-1 0 0,0 0-1,0 0 1,1 0 0,9 11 1167,5 21-550,36 95 418,-5 3-1,34 165 1,-42-107-1134,-42-195 0,1 0 0,-2 1 0,1-1 0,-1 1 0,0 0 0,-7-8 0,-5-4 0,-98-105 0,8 10 0,105 111 2,0 0 0,0 0-1,1 0 1,-1 0 0,1-1 0,-1 1 0,1 0-1,0-1 1,0 1 0,0-1 0,0 0 0,1 1-1,-1-4 1,1 5 0,0 0-1,0 0 1,0 0-1,0 0 1,1 0-1,-1 0 1,0 0 0,1 0-1,-1 0 1,1 0-1,-1 0 1,1 0-1,-1 1 1,1-1-1,0 0 1,-1 0-1,1 0 1,0 1-1,0-1 1,-1 0 0,1 1-1,2-2 1,4-1-23,1 0 1,0 0 0,0 1-1,0 0 1,0 1 0,14-2-1,0 0-153,78-17-4644,-3-11-5504,-52 10 2784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2.805"/>
    </inkml:context>
    <inkml:brush xml:id="br0">
      <inkml:brushProperty name="width" value="0.025" units="cm"/>
      <inkml:brushProperty name="height" value="0.025" units="cm"/>
    </inkml:brush>
  </inkml:definitions>
  <inkml:trace contextRef="#ctx0" brushRef="#br0">93 773 12107,'0'0'5483,"-1"-10"-1266,1 9-4065,-9-49 4076,9 49-4088,-1 0-1,1-1 1,-1 1-1,1-1 1,-1 1 0,1 0-1,-1-1 1,0 1-1,1 0 1,-1 0-1,0 0 1,0-1-1,0 1 1,0 0 0,0 0-1,0 0 1,0 1-1,0-1 1,-1 0-1,1 0 1,0 1-1,0-1 1,-1 0 0,1 1-1,0-1 1,-1 1-1,1 0 1,-1-1-1,1 1 1,-1 0-1,1 0 1,0 0 0,-1 0-1,1 0 1,-1 0-1,1 1 1,-1-1-1,-1 1 1,1 0-118,0 1 0,0-1 0,0 1-1,0-1 1,0 1 0,1 0 0,-1 0 0,1-1 0,-1 1 0,1 0 0,0 1-1,0-1 1,0 0 0,0 0 0,0 0 0,0 1 0,1-1 0,-2 5 0,-6 49-22,7-49 22,1-5-14,-1 11-10,0 0 0,0 0 0,2 0 1,1 13-1,-2-24 2,0-1 0,1 1 0,-1-1 0,0 1 0,1 0 0,0-1-1,-1 1 1,1-1 0,0 0 0,-1 1 0,1-1 0,0 0 0,0 1 0,0-1 0,0 0 0,1 0 0,-1 0 0,1 1 0,0-1 7,0-1-1,-1 0 0,1 1 1,-1-1-1,1 0 0,-1 0 1,1 0-1,0 0 0,-1-1 1,1 1-1,-1 0 0,1-1 1,-1 1-1,1-1 0,-1 1 0,1-1 1,-1 0-1,1 1 0,-1-1 1,0 0-1,1 0 0,1-2 1,4-4 29,0 1-1,0-1 1,0-1 0,-1 1 0,0-1-1,-1 0 1,0-1 0,0 1 0,5-16-1,3-6 64,12-50 0,-14 20-99,-6 31 0,-3 69 0,-2-33 0,0 8 0,0-1 0,1 1 0,1-1 0,4 20 0,-6-32 0,0-1 0,0 1 0,1 0 0,-1 0 0,1-1 0,-1 1 0,1 0 0,0-1 0,0 1 0,-1-1 0,1 1 0,0-1 0,1 1 0,-1-1 0,0 0 0,0 1 0,0-1 0,1 0 0,-1 0 0,1 0 0,-1 0 0,1 0 0,-1 0 0,1-1 0,-1 1 0,1 0 0,0-1 0,0 1 0,-1-1 0,1 0 0,0 0 0,0 1 0,-1-1 0,1 0 0,0 0 0,0-1 0,-1 1 0,1 0 0,0 0 0,0-1 0,-1 1 0,1-1 0,-1 0 0,1 0 0,0 1 0,2-3 0,5-5 0,0 0 0,0 0 0,-1-1 0,0 0 0,0 0 0,-1-1 0,0 0 0,-1 0 0,7-17 0,-2 9 0,6-15 0,-12 22 0,0 0 0,1 1 0,0-1 0,12-12 0,-18 23 0,0-1 0,0 1 0,1 0 0,-1 0 0,0-1 0,1 1 0,-1 0 0,0 0 0,1-1 0,-1 1 0,0 0 0,1 0 0,-1 0 0,1 0 0,-1 0 0,0-1 0,1 1 0,-1 0 0,1 0 0,-1 0 0,1 0 0,-1 0 0,0 0 0,1 0 0,-1 1 0,1-1 0,-1 0 0,0 0 0,1 0 0,-1 0 0,0 0 0,1 1 0,-1-1 0,1 0 0,-1 0 0,0 1 0,1-1 0,-1 0 0,0 0 0,0 1 0,1-1 0,-1 0 0,0 1 0,0-1 0,1 0 0,-1 1 0,0-1 0,0 1 0,0-1 0,0 0 0,0 1 0,1-1 0,-1 1 0,0-1 0,0 0 0,0 1 0,0-1 0,0 1 0,0 0 0,5 33 0,-4-29 0,-1-2 0,1 4 0,0-1 0,0 0 0,0 1 0,1-1 0,0 0 0,3 8 0,-4-14 0,-1 1 0,0-1 0,1 1 0,-1-1 0,0 1 0,1-1 0,-1 1 0,1-1 0,-1 1 0,1-1 0,-1 0 0,1 1 0,-1-1 0,1 0 0,0 1 0,-1-1 0,1 0 0,-1 0 0,1 1 0,0-1 0,-1 0 0,1 0 0,-1 0 0,1 0 0,0 0 0,0 0 0,1-1 0,0 0 0,0 1 0,0-1 0,0 0 0,0-1 0,0 1 0,-1 0 0,1 0 0,0-1 0,-1 1 0,1-1 0,1-2 0,36-43-513,-28 31-183,1 1 0,0 0 0,1 1 0,1 1 0,0 0 0,1 1 1,30-20-1,-25 26-3406,-17 6 2967,-1 0 0,0 0 0,1 0 0,-1 0 0,0 1 0,0-1 0,1 1 0,-1 0 0,0-1 0,0 1 0,0 0 0,0 0 1,3 2-1,9 5-2775,3-4 4669,3-8 5981,-2-11-3454,16-30-2469,-14 16-663,-5 12-55,11-12 434,-7 13 3874,-18 16-2352,-2 16 364,-15 43-190,10-43-1366,2 1 0,-1-1 0,2 1 0,-2 31 1,5-48-847,0 1 1,0-1 0,-1 0-1,1 1 1,0-1 0,0 0-1,0 1 1,0-1 0,0 1 0,0-1-1,1 0 1,-1 1 0,0-1-1,0 0 1,0 1 0,0-1-1,0 0 1,0 1 0,1-1 0,-1 0-1,0 1 1,0-1 0,1 0-1,-1 1 1,0-1 0,0 0-1,1 0 1,-1 1 0,0-1 0,1 0-1,-1 0 1,0 1 0,1-1-1,-1 0 1,0 0 0,1 0-1,14-7 497,13-22 314,-7-3-811,-1-1 0,-1-1 0,-2-1 1,-1-1-1,-2 0 0,-1 0 0,-3-2 0,0 1 0,6-67 0,-15 100-17,-2-37 0,1 41 0,0-1 0,0 1 0,0-1 0,0 1 0,0-1 0,0 1 0,0-1 0,0 0 0,-1 1 0,1-1 0,0 1 0,0-1 0,-1 1 0,1-1 0,0 1 0,0-1 0,-1 1 0,1 0 0,-1-1 0,1 1 0,0-1 0,-1 1 0,1 0 0,-1-1 0,1 1 0,-1 0 0,1-1 0,-1 1 0,1 0 0,-1 0 0,1 0 0,-1 0 0,1-1 0,-1 1 0,1 0 0,-1 0 0,0 0 0,1 0 0,-1 0 0,1 0 0,-1 0 0,1 0 0,-1 0 0,1 1 0,-1-1 0,1 0 0,-1 0 0,1 0 0,-1 1 0,1-1 0,-1 0 0,1 1 0,-1-1 0,1 0 0,-1 1 0,1-1 0,0 1 0,-1-1 0,1 0 0,-1 2 0,-4 3 0,0 0 0,1 1 0,0 0 0,0 0 0,0 0 0,1 0 0,0 1 0,0-1 0,-2 8 0,-18 65 0,23-78 0,-15 69 0,15-65 0,-1 0 0,0 0 0,1 0 0,0 0 0,0 0 0,1 0 0,-1 0 0,1 0 0,0 0 0,0 0 0,4 7 0,-4-10 0,1 0 0,0-1 0,-1 1 0,1-1 0,0 0 0,0 0 0,0 0 0,0 0 0,0 0 0,0 0 0,0 0 0,0 0 0,0-1 0,1 1 0,-1-1 0,0 0 0,0 1 0,0-1 0,1 0 0,-1 0 0,0-1 0,0 1 0,1 0 0,2-2 0,4 1 0,0-2 0,0 1 0,0-1 0,14-7 0,-7 3-561,-1-1-1,0-1 1,-1-1-1,0 0 1,25-24-1,-11 1-7312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3.578"/>
    </inkml:context>
    <inkml:brush xml:id="br0">
      <inkml:brushProperty name="width" value="0.025" units="cm"/>
      <inkml:brushProperty name="height" value="0.025" units="cm"/>
    </inkml:brush>
  </inkml:definitions>
  <inkml:trace contextRef="#ctx0" brushRef="#br0">1 278 16400,'0'-1'407,"0"0"0,0 0 0,0-1-1,0 1 1,0 0 0,0 0 0,0 0 0,1 0 0,-1 0 0,0 0 0,1 0 0,-1 0 0,1 0 0,-1 0 0,1 0 0,-1 0 0,1 0 0,0 0 0,0 0 0,-1 1 0,1-1 0,0 0 0,2-1 0,-3 2-298,1 0 0,0 0 0,0 0 0,-1 0 0,1 0-1,0 0 1,0 0 0,0 0 0,-1 0 0,1 0 0,0 1 0,0-1-1,-1 0 1,1 0 0,0 1 0,0-1 0,-1 1 0,1-1 0,0 0-1,-1 1 1,1 0 0,-1-1 0,1 1 0,-1-1 0,1 1-1,-1-1 1,1 1 0,-1 0 0,1 0 0,-1-1 0,0 1 0,1 0-1,-1 1 1,10 18 695,-6-11-669,0 0 1,0 0 0,1 0 0,1-1-1,-1 0 1,13 14 0,-16-20-129,0-1 0,0 1 1,0-1-1,0 0 0,0 0 0,1 0 1,-1 0-1,0 0 0,0-1 0,1 1 1,-1-1-1,0 1 0,1-1 0,-1 0 1,1 0-1,-1 0 0,0 0 0,1 0 1,-1-1-1,1 1 0,-1-1 0,0 1 1,0-1-1,1 0 0,-1 0 0,0 0 1,0 0-1,0 0 0,0-1 0,0 1 1,0-1-1,0 1 0,-1-1 0,4-3 0,14-14 124,0 0-1,-1-2 0,0 0 1,21-37-1,21-26 110,-59 83-240,0 0 0,-1 0 0,1 0 0,0 0 0,0 0 0,-1 0 0,1 1 0,0-1 0,0 0 0,0 0 0,0 1 0,0-1 0,0 1 0,1-1 0,-1 1 0,0-1 0,0 1 0,0 0 0,2-1 0,-2 1 0,-1 1 0,1-1 0,0 0 0,-1 1 0,1-1 0,-1 0 0,1 1 0,0-1 0,-1 1 0,1-1 0,-1 1 0,1-1 0,-1 1 0,1-1 0,-1 1 0,0 0 0,1-1 0,-1 1 0,0 0 0,1-1 0,-1 1 0,0 0 0,0 0 0,8 57 0,-7-43 0,0-4 0,-1-2 0,1-1 0,0 1 0,1-1 0,5 17 0,-7-24 0,0-1 0,1 1 0,-1 0 0,0-1 0,1 1 0,-1 0 0,1-1 0,-1 1 0,1-1 0,-1 1 0,1 0 0,-1-1 0,1 1 0,-1-1 0,1 0 0,0 1 0,-1-1 0,1 1 0,0-1 0,-1 0 0,1 0 0,0 1 0,-1-1 0,1 0 0,1 0 0,0 0 0,-1-1 0,1 1 0,0-1 0,-1 0 0,1 1 0,0-1 0,-1 0 0,1 0 0,-1 0 0,1 0 0,-1-1 0,0 1 0,0 0 0,1 0 0,-1-1 0,1-1 0,17-23 0,-1 0 0,-1-2 0,17-36 0,-17 30 0,37-55 0,-54 90 0,0-1 0,0 0 0,0 1 0,0-1 0,0 0 0,0 1 0,1-1 0,-1 0 0,0 1 0,0-1 0,0 0 0,0 1 0,0-1 0,1 0 0,-1 1 0,0-1 0,0 0 0,1 1 0,-1-1 0,0 0 0,1 0 0,-1 1 0,0-1 0,0 0 0,1 0 0,-1 0 0,0 1 0,1-1 0,-1 0 0,1 0 0,-1 0 0,0 0 0,1 0 0,-1 0 0,0 0 0,1 0 0,-1 0 0,1 0 0,-1 0 0,0 0 0,1 0 0,-1 0 0,0 0 0,1 0 0,-1 0 0,0-1 0,1 1 0,-1 0 0,0 0 0,1 0 0,-1-1 0,0 1 0,1 0 0,-1 0 0,0-1 0,0 1 0,1 0 0,-1 0 0,0-1 0,0 1 0,1-1 0,-1 44 0,-1-33 0,2 34 0,0-12 0,-5 49 0,5-98-2254,3-32-7365,2 0 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3.937"/>
    </inkml:context>
    <inkml:brush xml:id="br0">
      <inkml:brushProperty name="width" value="0.025" units="cm"/>
      <inkml:brushProperty name="height" value="0.025" units="cm"/>
    </inkml:brush>
  </inkml:definitions>
  <inkml:trace contextRef="#ctx0" brushRef="#br0">1 0 17360,'0'0'10250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4.448"/>
    </inkml:context>
    <inkml:brush xml:id="br0">
      <inkml:brushProperty name="width" value="0.025" units="cm"/>
      <inkml:brushProperty name="height" value="0.025" units="cm"/>
    </inkml:brush>
  </inkml:definitions>
  <inkml:trace contextRef="#ctx0" brushRef="#br0">15 128 21877,'0'0'2050,"-3"15"469,-2 12-1832,2 0 1,0 0-1,2 1 0,1-1 0,1 1 0,6 33 0,3-14-405,-2-3 127,2-1 1,25 70 0,-35-112-410,0-1 0,0 1 0,0-1 0,0 1 0,0-1 0,0 0 0,0 1 0,1-1 0,-1 1 0,0-1 0,0 0 0,0 1 0,1-1 0,-1 1 0,0-1 0,0 0 0,1 1 0,-1-1 0,0 0 0,1 0 0,-1 1 0,0-1 0,1 0 0,-1 0 0,0 1 0,1-1 0,-1 0 0,1 0 0,-1 0 0,0 0 0,1 1 0,-1-1 0,1 0 0,4-14 0,-3-27 0,-1 15 0,-2 0 0,-1 0 0,-2 1 0,0-1 0,-1 1 0,-2 0 0,-17-46 0,23 71 0,1-1 0,0 0 0,0 1 0,0-1 0,0 0 0,-1 1 0,1-1 0,0 1 0,-1-1 0,1 0 0,0 1 0,-1-1 0,1 1 0,-1-1 0,1 1 0,-1 0 0,1-1 0,-1 1 0,1-1 0,-1 1 0,1 0 0,-1-1 0,1 1 0,-1 0 0,-1-1 0,-3 15 0,7 27 0,-1-36 0,1 0 0,0 1 0,0-2 0,0 1 0,1 0 0,-1 0 0,1-1 0,0 1 0,1-1 0,-1 0 0,1 0 0,0 0 0,-1 0 0,2-1 0,-1 1 0,0-1 0,1 0 0,0-1 0,-1 1 0,1-1 0,0 0 0,0 0 0,1 0 0,-1-1 0,0 0 0,0 0 0,1 0 0,-1-1 0,1 0 0,-1 0 0,0 0 0,1 0 0,-1-1 0,0 0 0,1 0 0,-1-1 0,0 1 0,0-1 0,0 0 0,0 0 0,0-1 0,0 0 0,-1 1 0,0-2 0,1 1 0,-1 0 0,0-1 0,4-4 0,4-9 0,-1-1 0,-1 0 0,0-1 0,-1 0 0,-1 0 0,-1-1 0,9-40 0,-8 20 0,-1-1 0,-3 0 0,0-43 0,-9 65 0,-4 23 0,-10 28 0,9-7 0,1 1 0,2 1 0,0 0 0,2-1 0,1 2 0,1-1 0,1 0 0,2 1 0,3 33 0,-2-59 0,-1 1 0,0 0 0,1-1 0,-1 1 0,1-1 0,0 0 0,0 1 0,0-1 0,0 0 0,1 1 0,-1-1 0,0 0 0,1 0 0,0 0 0,-1 0 0,1 0 0,0 0 0,0-1 0,0 1 0,0-1 0,0 1 0,0-1 0,1 0 0,-1 0 0,0 0 0,1 0 0,-1 0 0,1 0 0,-1-1 0,1 1 0,-1-1 0,1 0 0,-1 0 0,1 1 0,-1-2 0,1 1 0,0 0 0,3-1 0,4-1 0,1-1 0,-1 0 0,0 0 0,-1-1 0,1-1 0,-1 1 0,1-1 0,9-8 0,-2 1 0,-1-1 0,-1-1 0,1 0 0,-2-1 0,0-1 0,-1 0 0,-1-1 0,0 0 0,-1-1 0,-1 0 0,-1-1 0,-1 0 0,0 0 0,-2-1 0,5-21 0,-39 84 0,21-30 0,1 1 0,1 0 0,0-1 0,1 2 0,1-1 0,0 0 0,0 1 0,0 27 0,4-41 0,-1 1 0,0 0 0,0-1 0,1 1 0,-1 0 0,1-1 0,0 1 0,-1 0 0,1-1 0,0 1 0,0-1 0,0 1 0,0-1 0,0 0 0,0 1 0,1-1 0,-1 0 0,0 0 0,1 0 0,-1 0 0,1 0 0,-1 0 0,1 0 0,-1 0 0,1-1 0,0 1 0,-1-1 0,1 1 0,0-1 0,-1 0 0,1 1 0,0-1 0,0 0 0,-1 0 0,1 0 0,0 0 0,0-1 0,2 1 0,5-1 0,-1 0 0,1-1 0,0 0 0,0 0 0,-1-1 0,13-5 0,1-4-311,-1 0 1,0-1-1,-1-1 0,34-30 1,-10 0-7458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5.395"/>
    </inkml:context>
    <inkml:brush xml:id="br0">
      <inkml:brushProperty name="width" value="0.025" units="cm"/>
      <inkml:brushProperty name="height" value="0.025" units="cm"/>
    </inkml:brush>
  </inkml:definitions>
  <inkml:trace contextRef="#ctx0" brushRef="#br0">3 227 6470,'0'0'12049,"0"-11"-8083,-3-58-74,7 56-1894,4 14-719,7 20-173,-8 5-549,0 0 0,4 38-1,-2-12-219,-9-50-337,0 0 0,0-1 0,1 1 0,-1 0 0,0-1 0,1 1 0,0-1 0,-1 1 0,1-1 0,0 1 0,-1-1 0,1 1 0,0-1 0,0 0 0,0 0 0,1 1 0,-1-1 0,2 2 0,-2-3 0,0 0 0,0 0 0,0 0 0,0 0 0,0 0 0,-1 0 0,1 0 0,0 0 0,0 0 0,0 0 0,0 0 0,0-1 0,0 1 0,0 0 0,-1-1 0,1 1 0,0 0 0,0-1 0,0 1 0,-1-1 0,1 0 0,0 1 0,0-2 0,7-5 0,-2 0 0,1-1 0,-1 0 0,8-13 0,38-72 0,-31 53 0,38-53 0,-58 92 0,-1 0 0,1 1 0,-1-1 0,1 0 0,-1 0 0,1 1 0,0-1 0,-1 0 0,1 0 0,0 1 0,0-1 0,0 1 0,0-1 0,-1 1 0,1-1 0,0 1 0,0 0 0,0-1 0,0 1 0,0 0 0,2-1 0,-2 2 0,-1-1 0,1 0 0,0 1 0,0-1 0,-1 1 0,1-1 0,0 1 0,-1-1 0,1 1 0,-1-1 0,1 1 0,-1 0 0,1-1 0,-1 1 0,1 0 0,-1 0 0,1-1 0,-1 1 0,0 0 0,1 1 0,9 52 0,-8-41 0,2 16 0,-3-18 0,0 1 0,1 0 0,1-1 0,0 0 0,1 0 0,6 15 0,-10-25-26,0-1 1,0 1-1,1-1 0,-1 1 0,0-1 1,1 1-1,-1-1 0,1 1 0,-1-1 1,0 1-1,1-1 0,-1 1 0,1-1 1,-1 0-1,1 1 0,-1-1 0,1 0 1,-1 1-1,1-1 0,0 0 0,-1 0 1,1 0-1,-1 1 0,1-1 0,0 0 1,-1 0-1,1 0 0,0 0 0,-1 0 1,1 0-1,-1 0 0,1 0 0,0-1 1,-1 1-1,1 0 0,-1 0 0,1 0 1,0-1-1,-1 1 0,1 0 0,-1-1 1,1 1-1,-1 0 0,1-1 0,-1 1 1,1 0-1,-1-1 0,0 1 0,1-1 1,-1 1-1,0-1 0,1 1 0,-1-1 1,0 0-1,1 1 0,-1-1 0,0 0 1,17-35-2726,25-124-14106,-37 140 13989,4-24-5930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6.142"/>
    </inkml:context>
    <inkml:brush xml:id="br0">
      <inkml:brushProperty name="width" value="0.025" units="cm"/>
      <inkml:brushProperty name="height" value="0.025" units="cm"/>
    </inkml:brush>
  </inkml:definitions>
  <inkml:trace contextRef="#ctx0" brushRef="#br0">18 275 2530,'0'0'5803,"0"8"-3016,-4 65 2227,0-45-414,-1-1 3888,3-16-8053,1 0-1,0-1 1,0 1-1,2 18 1,-1-26-384,0-1 0,0 1-1,0-1 1,0 1 0,0-1 0,1 0 0,-1 1 0,1-1-1,0 0 1,0 1 0,0-1 0,0 0 0,0 0-1,0 0 1,0 0 0,1 0 0,-1 0 0,1 0-1,0 0 1,-1 0 0,1-1 0,0 1 0,0-1 0,0 1-1,0-1 1,3 1 0,-4-2-51,0 0 0,0 0 0,0 0 0,0-1 0,0 1 0,0 0 0,0-1 0,-1 1 0,1-1 0,0 1 0,0-1 0,0 1 0,0-1 0,0 0 0,-1 1 0,1-1 0,0 0 0,-1 0 0,1 0 0,0 1 0,-1-1 0,1 0 0,-1 0 0,0 0 0,1 0 0,-1 0 0,0 0 0,1 0 0,-1 0 0,0-2 0,8-36 0,-7 36 0,2-15 0,0 0 0,-2-1 0,0 1 0,-1-1 0,-1 1 0,0-1 0,-5-19 0,6 38 0,0 0 0,0 0 0,0 0 0,0 0 0,0 1 0,0-1 0,0 0 0,0 0 0,0 0 0,0 0 0,0 0 0,0 0 0,-1 0 0,1 0 0,0 0 0,0 0 0,0 0 0,0 0 0,0 0 0,0 0 0,0 1 0,0-1 0,0 0 0,0 0 0,0 0 0,-1 0 0,1 0 0,0 0 0,0 0 0,0 0 0,0 0 0,0 0 0,0 0 0,0 0 0,0 0 0,0 0 0,0 0 0,-1 0 0,1 0 0,0 0 0,0 0 0,0-1 0,0 1 0,0 0 0,0 0 0,0 0 0,0 0 0,0 0 0,0 0 0,0 0 0,0 0 0,-1 0 0,2 15 0,-1-14 0,0-1 0,0 1 0,0 0 0,1 0 0,-1 0 0,0-1 0,1 1 0,-1 0 0,0-1 0,1 1 0,-1 0 0,1-1 0,-1 1 0,1 0 0,0-1 0,-1 1 0,1-1 0,-1 1 0,1-1 0,0 1 0,0-1 0,-1 1 0,1-1 0,0 0 0,0 0 0,-1 1 0,1-1 0,0 0 0,0 0 0,0 0 0,-1 0 0,1 0 0,0 0 0,0 0 0,0 0 0,-1 0 0,1 0 0,0 0 0,0 0 0,0-1 0,-1 1 0,1 0 0,0-1 0,0 1 0,-1 0 0,1-1 0,0 1 0,0-2 0,8-4 0,0 0 0,0-1 0,-1-1 0,0 1 0,-1-1 0,10-12 0,31-30 0,-42 45 0,1 0 0,-1 1 0,1 1 0,0-1 0,9-3 0,-15 7 0,1-1 0,-1 0 0,0 1 0,0-1 0,1 1 0,-1 0 0,0-1 0,1 1 0,-1 0 0,0 0 0,1 0 0,-1 0 0,0 0 0,1 0 0,-1 0 0,0 1 0,1-1 0,-1 0 0,0 1 0,0-1 0,1 1 0,-1-1 0,0 1 0,0-1 0,0 1 0,0 0 0,0 0 0,0 0 0,0 0 0,0-1 0,0 1 0,0 1 0,0-1 0,0 0 0,-1 0 0,1 0 0,0 2 0,2 7 0,0 1 0,-1 0 0,2 20 0,0 7 0,-4-38 0,0 0 0,0 0 0,0 1 0,0-1 0,0 0 0,0 0 0,0 1 0,0-1 0,0 0 0,0 0 0,0 0 0,0 1 0,0-1 0,0 0 0,0 0 0,0 1 0,0-1 0,1 0 0,-1 0 0,0 0 0,0 1 0,0-1 0,0 0 0,0 0 0,1 0 0,-1 0 0,0 1 0,0-1 0,0 0 0,1 0 0,-1 0 0,0 0 0,0 0 0,0 0 0,1 0 0,-1 0 0,0 0 0,0 1 0,1-1 0,-1 0 0,0 0 0,0 0 0,0 0 0,1 0 0,8-11 0,10-24 0,-16 29 0,-1 0 0,10-18 0,27-39 0,-36 58 0,1 0 0,-1 0 0,1 1 0,0-1 0,0 1 0,1 0 0,-1 0 0,1 1 0,0 0 0,0-1 0,0 1 0,0 1 0,1-1 0,7-2 0,-11 5 0,-1 0 0,1 0 0,-1 0 0,1 0 0,-1 1 0,1-1 0,-1 0 0,0 0 0,1 1 0,-1-1 0,1 1 0,-1 0 0,0-1 0,0 1 0,1 0 0,-1 0 0,0 0 0,0 0 0,0 0 0,0 0 0,0 0 0,0 0 0,0 0 0,0 0 0,0 0 0,-1 1 0,1-1 0,0 0 0,-1 1 0,1-1 0,-1 0 0,0 1 0,1-1 0,-1 1 0,0-1 0,0 3 0,7 65 0,-6-50 0,5-4 0,4-21 0,12-27 0,-18 26 0,14-22 0,45-67 0,-57 87 0,1 1 0,0 0 0,0 1 0,1-1 0,0 2 0,0-1 0,1 1 0,13-7 0,-21 12 0,0 0 0,1 0 0,-1 0 0,1 0 0,-1 1 0,1-1 0,-1 1 0,1-1 0,-1 1 0,1 0 0,-1-1 0,1 1 0,0 0 0,-1 0 0,1 0 0,-1 0 0,1 1 0,0-1 0,-1 0 0,1 1 0,-1-1 0,1 1 0,-1-1 0,1 1 0,-1 0 0,1-1 0,-1 1 0,0 0 0,1 0 0,-1 0 0,0 0 0,2 3 0,0 1 0,1 1 0,-2 0 0,1 0 0,-1 0 0,0 0 0,3 12 0,7 20 0,-12-37-4,0-1 0,0 1-1,0-1 1,1 1 0,-1-1 0,0 1 0,0-1-1,1 1 1,-1-1 0,0 1 0,1-1 0,-1 0-1,0 1 1,1-1 0,-1 0 0,0 1-1,1-1 1,-1 0 0,1 1 0,-1-1 0,1 0-1,-1 1 1,1-1 0,-1 0 0,1 0 0,-1 0-1,1 0 1,-1 0 0,1 0 0,-1 1 0,1-1-1,-1 0 1,1 0 0,0-1 0,-1 1 0,1 0-1,-1 0 1,1 0 0,-1 0 0,1 0 0,-1-1-1,1 1 1,-1 0 0,1 0 0,-1-1-1,1 1 1,-1 0 0,0-1 0,1 1 0,-1 0-1,1-1 1,-1 1 0,0-1 0,1 1 0,-1 0-1,0-1 1,0 1 0,1-2 0,13-29-3496,-7 1-5756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6.888"/>
    </inkml:context>
    <inkml:brush xml:id="br0">
      <inkml:brushProperty name="width" value="0.025" units="cm"/>
      <inkml:brushProperty name="height" value="0.025" units="cm"/>
    </inkml:brush>
  </inkml:definitions>
  <inkml:trace contextRef="#ctx0" brushRef="#br0">165 623 7944,'0'-12'6123,"1"5"-5258,-2-1 1,1 0-1,-1 1 1,0-1-1,-1 1 1,1-1-1,-6-12 1,5 17-545,1 0 1,-1 0-1,1 1 1,-1-1 0,0 1-1,0-1 1,-1 1-1,1 0 1,0-1-1,-1 1 1,1 1-1,-1-1 1,0 0-1,0 1 1,1-1-1,-1 1 1,0 0-1,0 0 1,0 0-1,0 0 1,-1 0-1,1 1 1,0-1-1,0 1 1,-5 0-1,4 1-240,1-1 0,-1 1 0,1 0-1,0-1 1,-1 1 0,1 1 0,0-1 0,0 1-1,0-1 1,0 1 0,0 0 0,0 0-1,0 0 1,0 0 0,1 1 0,-1-1-1,1 1 1,0-1 0,0 1 0,0 0-1,0 0 1,0 0 0,0 0 0,1 0-1,0 0 1,0 1 0,-1-1 0,2 0-1,-1 1 1,0 4 0,-2 2-36,2 1 0,-1-1 0,1 1-1,1-1 1,0 1 0,0 0 0,1-1 0,1 1 0,2 11 0,-3-19-38,-1-1 0,1 1 0,0-1 0,0 1 0,-1-1 0,2 0 0,-1 1 0,0-1 0,0 0 0,1 0 0,-1 0 1,1 0-1,0 0 0,-1 0 0,1 0 0,0-1 0,0 1 0,0-1 0,0 1 0,1-1 0,-1 0 0,0 0 0,0 0 1,1 0-1,-1 0 0,1 0 0,-1-1 0,1 1 0,-1-1 0,1 0 0,-1 0 0,1 0 0,-1 0 0,1 0 0,-1 0 1,1-1-1,-1 1 0,4-2 0,2-1 10,-1 1 0,1-2 0,-1 1 0,0-1 0,0 0 0,0-1 1,-1 0-1,1 0 0,-1 0 0,9-11 0,-2 0-17,0-1 0,-1 0 0,-1-1 0,-1 0 0,-1 0 0,0-1 0,-2-1 0,0 1 0,6-29 0,-14 60 0,0-1 0,1 1 0,0-1 0,1 1 0,0-1 0,1 1 0,0-1 0,1 0 0,7 18 0,-10-28 0,1 1 0,0-1 0,0 0 0,-1 0 0,1 0 0,0 0 0,0-1 0,0 1 0,0 0 0,0 0 0,0-1 0,0 1 0,1 0 0,-1-1 0,0 1 0,0-1 0,0 1 0,1-1 0,-1 0 0,0 0 0,1 1 0,-1-1 0,0 0 0,0 0 0,1 0 0,1-1 0,0 0 0,0 0 0,-1 0 0,1 0 0,0 0 0,0-1 0,-1 0 0,1 1 0,-1-1 0,0 0 0,1 0 0,1-3 0,5-6 0,1 0 0,-2-1 0,13-21 0,-5 0 0,0-1 0,-3 0 0,-1 0 0,-1-2 0,-2 1 0,-2-1 0,-1 0 0,-1-1 0,-3 0 0,-2-58 0,-12 38 0,12 55 0,-1 1 0,1 0 0,-1-1 0,0 1 0,1 0 0,-1-1 0,0 1 0,0 0 0,0 0 0,0 0 0,0 0 0,0 0 0,0 0 0,0 0 0,-2-1 0,2 2 0,1 0 0,-1 0 0,0 0 0,0 0 0,0 0 0,0 0 0,1 0 0,-1 0 0,0 1 0,0-1 0,0 0 0,1 0 0,-1 1 0,0-1 0,0 1 0,1-1 0,-1 1 0,0-1 0,1 1 0,-1-1 0,1 1 0,-1 0 0,1-1 0,-1 1 0,1 0 0,-1-1 0,1 1 0,-1 0 0,1 0 0,-1 0 0,-4 10 0,-1 1 0,1-1 0,1 1 0,0 0 0,1 0 0,-3 21 0,-7 82 0,12-99 0,0-10 0,-2 30 0,1 0 0,1 0 0,6 46 0,-4-79 1,-1 0 1,0 0-1,1 0 1,-1 0-1,1 0 1,0-1-1,0 1 0,0 0 1,0 0-1,0-1 1,1 1-1,-1-1 1,1 1-1,0-1 0,0 0 1,0 1-1,0-1 1,0 0-1,0 0 1,1-1-1,-1 1 0,0 0 1,1-1-1,0 1 1,-1-1-1,1 0 0,0 0 1,-1 0-1,1 0 1,0-1-1,0 1 1,0-1-1,0 1 0,0-1 1,0 0-1,0 0 1,0 0-1,0-1 1,0 1-1,-1-1 0,1 0 1,0 0-1,4-1 1,6-3-41,0 0-1,0 0 1,-1-2 0,1 1 0,-1-2 0,-1 1-1,21-19 1,13-22-2523,-9-4-5483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8.046"/>
    </inkml:context>
    <inkml:brush xml:id="br0">
      <inkml:brushProperty name="width" value="0.025" units="cm"/>
      <inkml:brushProperty name="height" value="0.025" units="cm"/>
    </inkml:brush>
  </inkml:definitions>
  <inkml:trace contextRef="#ctx0" brushRef="#br0">220 1 5765,'-8'0'3513,"0"-1"-3246,0 1 1,0 1-1,0-1 0,0 1 1,1 0-1,-1 1 0,0 0 1,1 0-1,-1 1 0,1 0 1,0 0-1,-9 5 0,2 2 274,1 0 0,0 1 0,-21 23-1,31-31-395,0 0 0,1 1 0,-1-1 0,1 1 0,-1 0 0,1 0 0,0 0 0,0 0-1,1 0 1,-1 0 0,1 0 0,0 1 0,0-1 0,1 0 0,-1 1 0,1-1 0,0 1-1,0-1 1,1 9 0,0-11-143,1 1 0,-1-1 0,0 0 0,0 1 0,1-1 0,0 0 0,-1 0 0,1 1 0,0-1 0,0-1-1,0 1 1,0 0 0,0 0 0,1-1 0,-1 1 0,0-1 0,1 0 0,-1 0 0,1 0 0,0 0 0,-1 0 0,1-1 0,0 1 0,2 0 0,10 1 1,1 0 0,29-1 1,-40-1-4,42-3 342,-1-3-1,1-1 1,-1-3 0,61-21 0,17-2 202,-13 7-354,224-19 0,-268 42-191,0 3-1,0 2 1,0 4 0,115 24-1,-64-2 170,0-5-1,241 14 0,56-40 990,-68-1-728,-275 8-337,118 21 1,-121-13 308,126 6 0,11-10 1558,-202-8-2544,-12 0-733,-14-3-4327,-6-12-8080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381"/>
    </inkml:context>
    <inkml:brush xml:id="br0">
      <inkml:brushProperty name="width" value="0.025" units="cm"/>
      <inkml:brushProperty name="height" value="0.025" units="cm"/>
    </inkml:brush>
  </inkml:definitions>
  <inkml:trace contextRef="#ctx0" brushRef="#br0">39 1 13453,'0'0'14029,"1"9"-13655,-4 286 2576,-1-131-1005,4-196-1934,-2-70-2,1 93-10,0 0 1,-1 0 0,0 1-1,0-1 1,-1 0-1,0 1 1,0 0-1,-9-15 1,12 29 0,0-5 0,-1 0 0,1 0 0,0 0 0,0-1 0,0 1 0,0 0 0,0 0 0,0 0 0,0 0 0,0-1 0,0 1 0,1 0 0,-1 0 0,0 0 0,0 0 0,1-1 0,-1 1 0,0 0 0,1 0 0,-1-1 0,1 1 0,-1 0 0,1-1 0,-1 1 0,1-1 0,0 1 0,-1 0 0,1-1 0,0 1 0,-1-1 0,1 0 0,0 1 0,0-1 0,-1 0 0,1 1 0,0-1 0,0 0 0,0 0 0,0 1 0,12 1-493,-1-1 0,0 1-1,1-2 1,-1 0 0,0 0 0,1-1 0,-1-1-1,13-3 1,-4 0-1005,-1 0 0,0-2 0,38-17 0,-57 24 1233,0-1 1,0 1-1,0-1 0,0 0 1,0 1-1,0-1 1,0 0-1,-1 0 0,1 0 1,0 0-1,0 1 1,-1-1-1,1 0 0,0 0 1,-1 0-1,1 0 1,-1-1-1,1 1 0,-1 0 1,1-1-1,0-15 837,-1 11 2379,-3 12 967,1 11-3145,1-13-179,-6 40 1074,1-12-1406,2-1 1,-2 56 0,6-86-334,0 0 0,0-1 0,0 1 0,0 0 0,0-1 0,1 1 0,-1 0 0,0 0 0,0-1 0,0 1 0,1 0 0,-1-1 0,0 1 0,1 0 0,-1-1 0,0 1 0,1 0 0,-1-1 0,1 1 0,-1-1 0,1 1 0,-1-1 0,1 1 0,0-1 0,-1 0 0,1 1 0,0-1 0,-1 1 0,1-1 0,0 0 0,-1 0 0,1 1 0,0-1 0,-1 0 0,1 0 0,0 0 0,0 0 0,-1 0 0,1 0 0,0 0 0,0 0 0,-1 0 0,1 0 0,0-1 0,-1 1 0,1 0 0,0 0 0,0-1 0,-1 1 0,1 0 0,-1-1 0,1 1 0,0-1 0,-1 1 0,1-1 0,0 0 0,5-2-721,-1 0 0,0-1 0,0 1 0,-1-1 1,9-8-1,10-19-3783,-1-7-1030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4.413"/>
    </inkml:context>
    <inkml:brush xml:id="br0">
      <inkml:brushProperty name="width" value="0.025" units="cm"/>
      <inkml:brushProperty name="height" value="0.025" units="cm"/>
    </inkml:brush>
  </inkml:definitions>
  <inkml:trace contextRef="#ctx0" brushRef="#br0">174 19 18129,'0'0'11248,"-11"-4"-10805,-34-9-176,42 12-241,1 1-1,-1 0 0,0 0 1,0 0-1,0 0 1,0 0-1,1 1 1,-1-1-1,0 1 1,0 0-1,1 0 1,-1 0-1,0 0 0,1 0 1,-1 1-1,1-1 1,-1 1-1,1-1 1,0 1-1,0 0 1,0 0-1,-4 4 0,0 2 119,-1 0-1,1 1 1,0 0-1,-5 11 1,8-15-54,0 1 1,1 0 0,0-1 0,0 1-1,0 0 1,1 0 0,-1 0 0,2 1-1,-1-1 1,0 0 0,1 0 0,1 9-1,0-14-85,-1 0 0,1-1 0,0 1-1,0 0 1,-1 0 0,1 0-1,0 0 1,0-1 0,0 1 0,0 0-1,0-1 1,0 1 0,0-1-1,0 1 1,0-1 0,0 1 0,0-1-1,0 0 1,1 1 0,-1-1-1,0 0 1,0 0 0,0 0 0,0 0-1,1 0 1,-1 0 0,0 0-1,0-1 1,0 1 0,0 0 0,2-1-1,39-11 43,-25 1-47,-1 0 0,0-2 0,-1 1 0,0-2 0,-1 0 0,-1-1 0,0 0 0,20-33 0,-43 95 0,7-39 0,0 1 0,1-1 0,0 1 0,1 0 0,-2 17 0,3-24 0,0 0 0,0 0 0,1 0 0,-1 0 0,0 0 0,1 0 0,-1 0 0,1 0 0,0 0 0,-1-1 0,1 1 0,0 0 0,0 0 0,0 0 0,0-1 0,1 1 0,-1-1 0,0 1 0,1-1 0,-1 1 0,1-1 0,-1 0 0,1 0 0,0 0 0,-1 0 0,1 0 0,0 0 0,0 0 0,0 0 0,0-1 0,3 1 0,6 2-1070,0-2 0,0 0 0,0 0 0,0-1 0,0 0 0,18-3 0,4-8-6398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7.683"/>
    </inkml:context>
    <inkml:brush xml:id="br0">
      <inkml:brushProperty name="width" value="0.025" units="cm"/>
      <inkml:brushProperty name="height" value="0.025" units="cm"/>
    </inkml:brush>
  </inkml:definitions>
  <inkml:trace contextRef="#ctx0" brushRef="#br0">95 345 19442,'0'0'6332,"-10"-7"-3311,-31-23-1222,40 30-1774,0-1-1,0 1 1,1-1-1,-1 1 1,0 0-1,0-1 1,0 1-1,0 0 1,1-1-1,-1 1 1,0 0-1,0 0 1,0 0-1,0 0 1,0 0-1,0 0 1,0 0-1,0 0 1,1 0-1,-1 0 1,0 1-1,0-1 1,0 0-1,0 0 1,0 1-1,1-1 1,-1 1-1,0-1 1,0 1-1,0-1 1,1 1-1,-1-1 1,0 1-1,1 0 1,-1-1-1,1 1 1,-1 0-1,1 0 1,-1 0-1,1-1 1,-1 1-1,1 0 1,0 0-1,-1 0 1,1 0-1,0-1 1,0 1-1,0 2 1,-7 43-205,7-43 216,-1 15-61,0 37-12,1-52 35,0 1 1,0-1-1,0 0 0,1 0 0,0 1 0,0-1 1,0 0-1,0 0 0,0 0 0,0 0 0,1 0 1,2 4-1,-3-6 3,-1 0 0,1-1-1,0 1 1,1 0 0,-1 0 0,0-1 0,0 1 0,0 0-1,0-1 1,0 1 0,1-1 0,-1 1 0,0-1 0,0 0-1,1 0 1,-1 1 0,0-1 0,1 0 0,-1 0 0,0 0 0,1 0-1,-1-1 1,0 1 0,0 0 0,1-1 0,-1 1 0,0 0-1,0-1 1,0 1 0,1-1 0,-1 0 0,0 1 0,0-1-1,0 0 1,0 0 0,0 0 0,0 0 0,0 0 0,1-1 0,34-44 567,-34 44-519,19-32 6,-2 0 0,-1-1 0,-2-1 0,-1 0 0,-2-1 0,-2-1 0,-1 0 0,-2 0 0,6-64 0,-23 222-55,0 91 0,9-207 0,0 0 0,1 0 0,-1 1 0,1-1 0,0 0 0,0 0 0,1 0 0,-1 0 0,1 0 0,0 0 0,3 4 0,-4-7 0,-1 0 0,1 0 0,0 0 0,1 0 0,-1-1 0,0 1 0,0 0 0,0 0 0,0-1 0,1 1 0,-1-1 0,0 1 0,0-1 0,1 0 0,-1 1 0,0-1 0,1 0 0,-1 0 0,1 0 0,-1 0 0,0 0 0,1 0 0,-1 0 0,0 0 0,1-1 0,-1 1 0,0 0 0,1-1 0,-1 1 0,0-1 0,0 0 0,1 1 0,-1-1 0,0 0 0,0 0 0,0 0 0,0 1 0,1-3 0,7-5 0,0-1 0,0 0 0,-1-1 0,0 0 0,-1 0 0,0 0 0,0-1 0,-1 0 0,5-15 0,7-18 0,12-49 0,-28 89 0,6-21 0,-1 0 0,-1 0 0,3-41 0,-10 148 0,3 100 0,-2-181 0,0 0 0,0 0 0,0 0 0,0 0 0,0 0 1,0 0-1,1 0 0,-1 0 0,0 0 0,1 0 0,-1 0 0,0 0 0,1 0 0,-1 0 0,1 0 0,0 0 0,-1 0 1,1-1-1,0 1 0,-1 0 0,1 0 0,1 0 0,-1-1 0,0 0 0,0 0 0,-1 0 0,1 0 0,0 0 1,0 0-1,0 0 0,-1 0 0,1-1 0,0 1 0,0 0 0,-1-1 0,1 1 0,0 0 0,0-1 0,-1 1 1,1-1-1,-1 1 0,1-1 0,0 1 0,0-2 0,3-2-3,0 0 0,-1-1 0,1 0 1,-1 0-1,0 1 0,4-11 0,7-41-2055,-8-32-6886,-6 26 1993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8.150"/>
    </inkml:context>
    <inkml:brush xml:id="br0">
      <inkml:brushProperty name="width" value="0.025" units="cm"/>
      <inkml:brushProperty name="height" value="0.025" units="cm"/>
    </inkml:brush>
  </inkml:definitions>
  <inkml:trace contextRef="#ctx0" brushRef="#br0">1 0 2306,'0'0'21823,"-1"11"-20872,1-3-866,0 0-1,1 1 1,0-1 0,0 0 0,1 0 0,0 0-1,1 0 1,4 11 0,-5-15-294,0 1 0,1-1 0,0 0 0,-1 0 1,1 0-1,1 0 0,6 7 0,-7-9-264,-1 0 0,1 0 0,0 0 1,0-1-1,0 1 0,0-1 0,0 1 0,1-1 1,-1 0-1,0 0 0,0-1 0,1 1 0,3 0 1,-4-1 260,-1 0 0,0 0 1,0 0-1,0 0 1,0-1-1,0 1 0,0 0 1,1-1-1,-1 0 1,0 1-1,0-1 0,0 0 1,-1 0-1,1 0 1,0 0-1,0 0 0,0-1 1,-1 1-1,1 0 1,-1-1-1,1 1 1,1-3-1,10-21 2826,-10 17 87,-10 24-1900,1-6-366,1 1 0,0 0 0,0 0 0,1 0 0,1 0 0,0 1 0,-2 14 0,37-29 1194,-20 0-1619,0 1 0,1 0 0,-1 0 0,1 1 0,0 1 0,0 0 1,-1 1-1,1 0 0,22 6 0,-33-6 97,0 1-1,0-1 1,0 1 0,0-1-1,0 1 1,0 0 0,0 0-1,-1 0 1,1 0-1,-1 0 1,1 0 0,-1 1-1,0-1 1,0 0 0,0 1-1,0-1 1,0 1 0,0-1-1,-1 1 1,1-1 0,-1 1-1,0 0 1,0-1-1,0 1 1,0-1 0,0 1-1,-1-1 1,1 1 0,-1 0-1,1-1 1,-3 5 0,-1 5 561,1-1 1,-2 0 0,0 0 0,0-1 0,-11 16 0,8-15-476,0 1 0,-1-1 0,-1-1 0,-10 10 0,16-16-169,0-1 0,0 0 1,-1 0-1,1 0 0,-1-1 0,1 1 1,-1-1-1,0 0 0,0-1 1,0 1-1,0-1 0,0 0 0,0 0 1,-6 0-1,10-1-61,0 0 0,0-1 0,-1 1 0,1-1 1,0 1-1,0-1 0,0 0 0,0 1 0,0-1 0,0 0 0,0 0 0,1 0 0,-1 1 0,0-1 1,0 0-1,1 0 0,-1 0 0,0 0 0,1 0 0,-1-1 0,1 1 0,0 0 0,-1 0 0,1 0 1,0 0-1,-1 0 0,1-1 0,0 1 0,0 0 0,0 0 0,0 0 0,0-1 0,1 0 0,2-49-2754,2 28 191,2-1 1,0 1 0,15-34 0,-9 26-1178,12-35-8240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8.712"/>
    </inkml:context>
    <inkml:brush xml:id="br0">
      <inkml:brushProperty name="width" value="0.025" units="cm"/>
      <inkml:brushProperty name="height" value="0.025" units="cm"/>
    </inkml:brush>
  </inkml:definitions>
  <inkml:trace contextRef="#ctx0" brushRef="#br0">31 3 16688,'0'0'8509,"-2"9"-6411,-8 37-1186,2 0 0,2 0 0,3 1 0,1-1 0,7 77 0,-5-121-912,0 0 0,0-1 0,0 1 0,1 0 0,-1 0 0,0-1 0,1 1 0,-1 0 0,1-1 0,0 1 0,0-1 0,-1 1 0,1 0 0,0-1 0,0 0 0,0 1 0,1-1 0,-1 0 0,0 1 0,3 1 0,-3-3 0,1 1 0,-1-1 0,1 0 0,-1 1 0,1-1 0,-1 0 0,1 0 0,0 0 0,-1 0 0,1 0 0,-1-1 0,1 1 0,-1 0 0,1-1 0,-1 1 0,1-1 0,-1 1 0,3-2 0,7-5 0,-1 0 0,1-1 0,-1 0 0,12-13 0,-15 15 0,6-6 0,-9 6 0,1 1 0,0 1 0,0-1 0,1 1 0,-1-1 0,1 1 0,0 1 0,0-1 0,0 1 0,12-4 0,-18 7 0,1 0 0,-1 0 0,1 0 0,0 0 0,-1 0 0,1 0 0,0 0 0,-1 0 0,1 0 0,-1 0 0,1 1 0,0-1 0,-1 0 0,1 0 0,-1 0 0,1 1 0,-1-1 0,1 0 0,-1 1 0,1-1 0,-1 0 0,1 1 0,-1-1 0,1 1 0,-1-1 0,0 1 0,1-1 0,-1 1 0,0-1 0,1 1 0,-1-1 0,0 1 0,0 0 0,0-1 0,1 1 0,-1-1 0,0 2 0,1 29 0,-1-29 0,0 1 0,-1-1 0,1 1 0,0-1 0,1 1 0,-1-1 0,0 0 0,1 1 0,-1-1 0,2 5 0,1-12 0,-1 1 0,0-1 0,-1 0 0,1 0 0,-1 1 0,0-1 0,0-8 0,11-178 0,-11 204 0,1 0 0,0 0 0,1 0 0,6 15 0,-8-25 0,0 0 0,0 0 0,1 0 0,-1 0 0,1 0 0,0 0 0,0 0 0,0-1 0,0 1 0,0-1 0,5 4 0,-6-5 0,1 0 0,-1-1 0,0 1 0,1-1 0,-1 1 0,0-1 0,1 0 0,-1 0 0,1 1 0,-1-1 0,1 0 0,-1 0 0,1 0 0,-1-1 0,0 1 0,1 0 0,-1 0 0,1-1 0,-1 1 0,0-1 0,1 1 0,-1-1 0,0 0 0,0 0 0,1 1 0,-1-1 0,0 0 0,2-2 0,3-3 0,1-1 0,-1 0 0,0 0 0,-1-1 0,1 0 0,-1 0 0,-1 0 0,0 0 0,5-14 0,22-82 0,-22 70 0,-13 49 0,-14 67 0,12-54 0,1 0 0,2 1 0,1-1 0,2 42 0,1-71-120,-1 1 0,0-1 0,0 1 0,0 0 0,0-1 0,0 1 0,0-1 0,0 1 0,1 0 0,-1-1 0,0 1 0,0 0 0,0-1 0,1 1-1,-1 0 1,0-1 0,1 1 0,-1 0 0,0 0 0,1-1 0,-1 1 0,0 0 0,1 0 0,-1-1 0,0 1 0,1 0 0,-1 0 0,1 0 0,-1 0 0,0 0 0,1 0 0,-1 0 0,1 0 0,-1 0 0,0 0 0,1 0 0,-1 0 0,1 0 0,-1 0 0,0 0 0,1 0 0,-1 0 0,1 0 0,-1 0-1,0 1 1,1-1 0,-1 0 0,0 0 0,1 0 0,-1 1 0,0-1 0,1 0 0,-1 1 0,0-1 0,1 0 0,-1 1 0,0-1 0,0 0 0,0 1 0,1-1 0,-1 0 0,0 1 0,0-1 0,0 1 0,1 0 0,4-24-6820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050"/>
    </inkml:context>
    <inkml:brush xml:id="br0">
      <inkml:brushProperty name="width" value="0.025" units="cm"/>
      <inkml:brushProperty name="height" value="0.025" units="cm"/>
    </inkml:brush>
  </inkml:definitions>
  <inkml:trace contextRef="#ctx0" brushRef="#br0">12 0 14798,'0'0'15278,"-12"52"-15278,12-24-480,0-5-2499,0-4-2466,0-5-4292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425"/>
    </inkml:context>
    <inkml:brush xml:id="br0">
      <inkml:brushProperty name="width" value="0.025" units="cm"/>
      <inkml:brushProperty name="height" value="0.025" units="cm"/>
    </inkml:brush>
  </inkml:definitions>
  <inkml:trace contextRef="#ctx0" brushRef="#br0">78 0 17553,'0'0'9342,"-1"9"-8590,-13 306 4160,12-297-4800,-8 129-16,10-145-96,-1-1 0,1 0 0,0 0 0,0 1 0,0-1 0,0 0 0,0 0 0,1 1 0,-1-1 0,0 0 0,1 0 0,-1 1 0,0-1 0,1 0 0,0 0 0,-1 0 0,1 0 0,0 0 0,-1 0 0,1 0 0,0 0 0,0 0 0,0 0 0,0 0 0,1 1 0,0-2 0,0 0 0,-1 1 0,1-1 0,0 0 0,-1 0 0,1-1 0,0 1 0,-1 0 0,1 0 0,0-1 0,-1 1 0,1-1 0,-1 1 0,1-1 0,-1 0 0,4-1 0,9-8 0,0 0 0,0-1 0,12-13 0,-13 12 0,-5 6 0,-4 1 0,0 1 0,0 0 0,1 0 0,0 1 0,0-1 0,0 1 0,0 0 0,0 0 0,0 1 0,1 0 0,-1 0 0,1 0 0,0 0 0,9 0 0,-14 3 0,0 0 0,0 1 0,0-1 0,0 0 0,0 1 0,-1-1 0,1 1 0,0-1 0,-1 1 0,1 0 0,-1-1 0,1 1 0,-1 0 0,0-1 0,0 1 0,0 0 0,0-1 0,0 1 0,0 0 0,0 0 0,-1 1 0,-2 43 0,1-35 0,-2 0 0,1-1 0,-1 1 0,-1-1 0,0 0 0,0 0 0,-1-1 0,0 1 0,-1-1 0,0-1 0,0 1 0,-1-1 0,-9 8 0,11-11 0,0 0 0,0 0 0,-1-1 0,1 1 0,-1-1 0,0-1 0,0 1 0,0-1 0,-1-1 0,1 1 0,-1-1 0,1 0 0,-1-1 0,0 0 0,0 0 0,1-1 0,-1 0 0,0 0 0,-11-2 0,17 1 0,0 0 0,1 0 0,-1 0 1,0 0-1,0 0 0,0 0 0,1 0 0,-1-1 0,0 1 1,1-1-1,-1 1 0,1-1 0,0 0 0,0 1 0,-1-1 1,1 0-1,0 0 0,0 0 0,1 0 0,-1 0 0,0 0 1,1 0-1,-1 0 0,1 0 0,0 0 0,-1 0 0,1 0 0,0-1 1,0 1-1,1 0 0,-1 0 0,1-3 0,0-3-3,0 1 0,0 0 0,1 0 0,0 0 1,1 0-1,-1 1 0,1-1 0,6-9 0,3 0-1132,1 0 1,0 1-1,29-24 1,54-32-11304,-57 47 3651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764"/>
    </inkml:context>
    <inkml:brush xml:id="br0">
      <inkml:brushProperty name="width" value="0.025" units="cm"/>
      <inkml:brushProperty name="height" value="0.025" units="cm"/>
    </inkml:brush>
  </inkml:definitions>
  <inkml:trace contextRef="#ctx0" brushRef="#br0">27 194 6726,'0'0'22160,"-3"11"-20607,-5 24-971,2 0 0,1 0 0,1 56 0,3-90-582,1 1 0,0-1 0,0 0 0,0 1 0,0-1 0,1 0 0,-1 0 0,0 1 0,1-1 0,-1 0 0,0 1 0,1-1 0,-1 0 0,1 0 0,0 0 0,-1 0 0,1 0 0,1 2 0,-1-2 0,0-1 0,0 0 0,-1 0 0,1 1 0,0-1 0,0 0 0,-1 0 0,1 0 0,0 0 0,0 1 0,-1-1 0,1-1 0,0 1 0,0 0 0,0 0 0,-1 0 0,1 0 0,0 0 0,0-1 0,-1 1 0,1 0 0,1-1 0,2-2 0,0 1 0,0-1 0,-1 1 0,1-1 0,-1-1 0,1 1 0,-1 0 0,0-1 0,2-4 0,12-18 0,-2-2 0,-1 0 0,-1-1 0,-2 0 0,-1-1 0,12-56 0,-50 154 0,21-44 0,0 1 0,2-1 0,1 1 0,1 0 0,1 1 0,2 32 0,0-57 0,0 0 0,0 0 0,0 1 0,0-1 0,0 0 0,1 0 0,-1 0 0,0 0 0,1 0 0,-1 0 0,1 0 0,-1 0 0,1 0 0,0 0 0,-1 0 0,1 0 0,0 0 0,-1-1 0,1 1 0,0 0 0,0 0 0,0-1 0,0 1 0,0-1 0,0 1 0,0 0 0,0-1 0,0 0 0,0 1 0,0-1 0,0 0 0,0 0 0,0 1 0,0-1 0,1 0 0,-1 0 0,0 0 0,0 0 0,0 0 0,0-1 0,0 1 0,0 0 0,0 0 0,1-1 0,-1 1 0,0-1 0,0 1 0,0-1 0,1 0 0,4-2 0,-1 0 0,1 0 0,-1 0 0,0-1 0,0 1 0,0-1 0,8-9 0,-1-2-679,0-1-1,-2-1 1,12-22 0,-9 8-1753,0-2 0,-2 1 1,-2-1-1,-1-1 1,4-36-1,-2-6-6526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0.307"/>
    </inkml:context>
    <inkml:brush xml:id="br0">
      <inkml:brushProperty name="width" value="0.025" units="cm"/>
      <inkml:brushProperty name="height" value="0.025" units="cm"/>
    </inkml:brush>
  </inkml:definitions>
  <inkml:trace contextRef="#ctx0" brushRef="#br0">14 113 8488,'0'0'21172,"-2"12"-20318,-6 73 125,5 157 0,5-120-684,-3-87-295,0-23 0,0 1 0,1-1 0,1 0 0,0 1 0,0-1 0,6 20 0,-7-32 0,0 1 0,0-1 0,0 1 0,0-1 0,0 1 0,0-1 0,0 0 0,1 1 0,-1-1 0,0 1 0,0-1 0,0 1 0,1-1 0,-1 0 0,0 1 0,0-1 0,1 0 0,-1 1 0,0-1 0,1 0 0,-1 1 0,1-1 0,-1 0 0,0 0 0,1 1 0,-1-1 0,1 0 0,-1 0 0,0 0 0,1 0 0,-1 0 0,1 1 0,-1-1 0,1 0 0,-1 0 0,1 0 0,-1 0 0,1 0 0,-1 0 0,1-1 0,-1 1 0,0 0 0,1 0 0,-1 0 0,1 0 0,-1 0 0,1-1 0,-1 1 0,0 0 0,1 0 0,-1-1 0,0 1 0,1 0 0,-1-1 0,0 1 0,1 0 0,-1-1 0,0 1 0,0-1 0,1 1 0,-1 0 0,0-1 0,0 1 0,0-1 0,1 0 0,12-29 0,-5-16 0,-3 1 0,-2-1 0,-1 0 0,-8-69 0,6 110 0,-7-47 0,5 47 0,2 32 0,1-21 0,-1 0 0,1 0 0,1 1 0,-1-1 0,1 0 0,0 0 0,0 0 0,1-1 0,0 1 0,0-1 0,0 1 0,0-1 0,1 0 0,7 8 0,-8-11 0,-1-1 0,0 1 0,0 0 0,1-1 0,-1 0 0,1 0 0,-1 0 0,1 0 0,-1 0 0,1 0 0,0 0 0,-1-1 0,1 1 0,0-1 0,0 0 0,-1 0 0,1 0 0,0 0 0,-1-1 0,1 1 0,0-1 0,0 1 0,-1-1 0,1 0 0,-1 0 0,1 0 0,-1-1 0,1 1 0,-1 0 0,0-1 0,0 0 0,1 1 0,-1-1 0,0 0 0,2-4 0,7-4 0,-1-1 0,-1-1 0,0 1 0,-1-2 0,0 1 0,0-1 0,-2 0 0,1-1 0,-2 0 0,0 0 0,-1 0 0,5-24 0,-49 196 0,35-125 0,1 1 0,1 47 0,3-81 0,0 0 0,0-1 0,0 1 0,1 0 0,-1 0 0,0-1 0,0 1 0,1 0 0,-1 0 0,0-1 0,1 1 0,-1 0 0,0 0 0,1 0 0,-1 0 0,0-1 0,1 1 0,-1 0 0,0 0 0,1 0 0,-1 0 0,1 0 0,-1 0 0,0 0 0,1 0 0,-1 0 0,0 0 0,1 0 0,-1 0 0,0 0 0,1 1 0,-1-1 0,0 0 0,1 0 0,-1 0 0,0 0 0,1 1 0,-1-1 0,0 0 0,1 0 0,-1 1 0,0-1 0,0 0 0,1 0 0,-1 1 0,0-1 0,0 0 0,0 1 0,1-1 0,-1 0 0,0 1 0,0-1 0,0 0 0,0 1 0,0-1 0,0 0 0,0 1 0,0-1 0,0 1 0,0-1 0,0 0 0,0 1 0,0-1 0,0 0 0,0 1 0,0-1 0,0 0 0,0 1 0,-1 0 0,20-25 0,1-44-2027,-15 40-1869,2-55 0,-9-30-4127,-2 42 5586,3 65 2409,0-9 154,-8-82 2303,-6 38 6290,22 86-6217,4 12-3525,-7-31 455,2 7-1596,1-1 0,1 0 0,16 22-1,1-11-4726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0.685"/>
    </inkml:context>
    <inkml:brush xml:id="br0">
      <inkml:brushProperty name="width" value="0.025" units="cm"/>
      <inkml:brushProperty name="height" value="0.025" units="cm"/>
    </inkml:brush>
  </inkml:definitions>
  <inkml:trace contextRef="#ctx0" brushRef="#br0">113 1 18385,'0'0'10581,"-11"8"-7714,0 0-2718,2 0 0,-1 0 1,1 1-1,1 0 0,-15 19 0,19-22-146,0 1 0,1 0 0,-1-1-1,1 1 1,0 0 0,1 0 0,0 1-1,0-1 1,0 0 0,1 1 0,0-1-1,1 1 1,0 9 0,0-16-3,0-1 0,0 1 0,1 0 0,-1-1 0,0 1 0,1 0 0,-1-1 0,0 1 0,1-1 0,-1 1 0,1 0 0,-1-1 0,1 1 0,-1-1 0,1 1 0,-1-1 0,1 0 0,-1 1 0,1-1 0,0 1 0,-1-1 0,1 0 0,-1 0 0,1 1 0,0-1 0,0 0 0,-1 0 0,1 0 0,0 0 0,-1 0 0,1 0 0,0 0 0,-1 0 0,1 0 0,0 0 0,0 0 0,-1 0 0,1-1 0,0 1 0,-1 0 0,1 0 0,0-1 0,-1 1 0,1 0 0,-1-1 0,1 1 0,-1-1 0,2 0 0,31-20 0,22-39 0,-42 44 0,1 0 0,0 1 0,1 0 0,19-13 0,-34 28 0,0-1 0,1 1 0,-1 0 0,0 0 0,1 0 0,-1-1 0,0 1 0,1 0 0,-1 0 0,0 0 0,1 0 0,-1-1 0,0 1 0,1 0 0,-1 0 0,0 0 0,1 0 0,-1 0 0,0 0 0,1 0 0,-1 0 0,0 0 0,1 0 0,-1 0 0,1 0 0,-1 0 0,0 1 0,1-1 0,-1 0 0,0 0 0,1 0 0,-1 0 0,0 1 0,0-1 0,1 0 0,-1 0 0,0 1 0,1-1 0,-1 0 0,0 0 0,0 1 0,0-1 0,1 1 0,3 22 0,-8 37 0,4-53 0,-5 69 0,5-76 0,1 0 0,-1 1 0,0-1 0,0 1 0,0-1 0,0 0 0,0 1 0,1-1 0,-1 1 0,0-1 0,0 0 0,1 1 0,-1-1 0,0 0 0,1 1 0,-1-1 0,0 0 0,1 0 0,-1 1 0,0-1 0,1 0 0,-1 0 0,0 0 0,1 1 0,-1-1 0,1 0 0,-1 0 0,1 0 0,-1 0 0,0 0 0,1 0 0,-1 0 0,1 0 0,-1 0 0,1 0 0,-1 0 0,0 0 0,1 0 0,-1 0 0,1 0 0,-1-1 0,0 1 0,1 0 0,-1 0 0,1 0 0,0-1 0,21-10 0,-1-5 0,0-1 0,-2 0 0,20-24 0,-22 22 0,2 1 0,0 0 0,28-19 0,-47 37 0,0 0 0,0-1 0,0 1 0,1 0 0,-1 0 0,0 0 0,0 0 0,0 0 0,0 0 0,1 0 0,-1 0 0,0 0 0,0 0 0,0 0 0,1 0 0,-1 0 0,0 0 0,0 0 0,0 0 0,1 0 0,-1 0 0,0 0 0,0 0 0,0 0 0,0 0 0,1 0 0,-1 0 0,0 0 0,0 1 0,0-1 0,0 0 0,1 0 0,-1 0 0,0 0 0,0 0 0,0 1 0,0-1 0,0 0 0,0 0 0,1 0 0,-1 0 0,0 1 0,0-1 0,0 0 0,0 0 0,0 0 0,0 0 0,0 1 0,0-1 0,0 0 0,0 0 0,0 0 0,0 1 0,0-1 0,0 0 0,0 0 0,0 1 0,0 9 0,0-10 0,-2 8-206,1 0-1,-1-1 1,0 1 0,0-1 0,-5 10-1,-10 18-3439,9-20 752,0 0-10884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1.755"/>
    </inkml:context>
    <inkml:brush xml:id="br0">
      <inkml:brushProperty name="width" value="0.025" units="cm"/>
      <inkml:brushProperty name="height" value="0.025" units="cm"/>
    </inkml:brush>
  </inkml:definitions>
  <inkml:trace contextRef="#ctx0" brushRef="#br0">215 0 10794,'-5'14'6855,"-43"136"-3449,-31 159-1,44-94-1620,10 0 0,2 328 0,25-521-1705,0 0 0,1 0 0,2-1 0,0 1 0,1-1 0,13 31 0,13 22-4215,-31-73 4026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3.966"/>
    </inkml:context>
    <inkml:brush xml:id="br0">
      <inkml:brushProperty name="width" value="0.025" units="cm"/>
      <inkml:brushProperty name="height" value="0.025" units="cm"/>
    </inkml:brush>
  </inkml:definitions>
  <inkml:trace contextRef="#ctx0" brushRef="#br0">253 287 3651,'-10'0'929,"-27"2"-1802,-66 1 4911,0-6 5754,180 2-7545,95-13 1,-65 4-1592,619-58 168,-88 6 370,17 35 309,-82 7-422,-94 14-971,-35 2 4,153-42 361,-417 32-276,-17 1 129,219 9-1,-216 21 442,37 2-678,-166-17 50,15 1-2925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5.139"/>
    </inkml:context>
    <inkml:brush xml:id="br0">
      <inkml:brushProperty name="width" value="0.025" units="cm"/>
      <inkml:brushProperty name="height" value="0.025" units="cm"/>
    </inkml:brush>
  </inkml:definitions>
  <inkml:trace contextRef="#ctx0" brushRef="#br0">66 0 18610,'0'0'11664,"-5"12"-10842,3-10-779,-7 16 160,0 1 1,1-1-1,1 1 1,0 0-1,2 1 1,0-1-1,-2 24 1,7-43-204,0 1 0,0 0 0,0 0 0,0-1 0,0 1 0,0 0 0,1-1 0,-1 1 0,0 0 0,0-1 0,0 1 0,1 0 0,-1-1 0,0 1 0,1 0 0,-1-1 0,1 1 0,-1-1 0,0 1 0,1-1 0,-1 1 0,1-1 0,0 1 0,-1-1 0,1 1 0,-1-1 0,1 0 0,0 1 0,-1-1 0,1 0 0,0 0 0,-1 1 0,2-1 0,29-4 0,26-22 0,-35 11 0,-18 11 0,1 1 0,0-1 0,1 1 0,-1-1 0,1 2 0,-1-1 0,1 1 0,0-1 0,0 2 0,11-3 0,-16 8 0,-1 0 0,1 0 0,-1 1 0,0-1 0,0 0 0,0 1 0,-1-1 0,-1 8 0,-1-4 0,0 0 0,0 0 0,-1-1 0,0 1 0,0-1 0,-1 0 0,1 0 0,-2 0 0,1-1 0,-1 0 0,-7 7 0,9-10 0,0 0 0,0 0 0,0 0 0,-1 0 0,1-1 0,-1 0 0,0 1 0,0-2 0,0 1 0,1-1 0,-1 1 0,-1-1 0,1-1 0,0 1 0,0-1 0,0 0 0,0 0 0,0 0 0,-8-2 0,11 2-74,0-1 1,1 0-1,-1 1 0,0-1 1,1 0-1,-1 0 0,0 0 1,1 0-1,-1 0 0,1 0 1,0 0-1,-1 0 0,1-1 1,0 1-1,0-1 0,0 1 1,0-1-1,0 1 0,0-1 1,0 1-1,0-1 0,1 0 1,-1 0-1,1 1 0,-1-1 1,1 0-1,0 0 0,-1 1 1,1-1-1,0 0 0,0 0 1,0 0-1,1 0 0,-1 1 1,1-4-1,0 0-532,0 1-1,0-1 1,0 1 0,1 0-1,0-1 1,-1 1-1,2 0 1,-1 0 0,0 0-1,1 0 1,0 1 0,0-1-1,4-4 1,13-7-13813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4.665"/>
    </inkml:context>
    <inkml:brush xml:id="br0">
      <inkml:brushProperty name="width" value="0.025" units="cm"/>
      <inkml:brushProperty name="height" value="0.025" units="cm"/>
    </inkml:brush>
  </inkml:definitions>
  <inkml:trace contextRef="#ctx0" brushRef="#br0">393 25 9961,'0'0'5584,"-6"-1"-5557,-20-4 42,26 5 85,0 0 1,-1 0-1,1 0 0,0 0 0,-1 0 0,1 0 0,0 0 0,0 0 0,-1 0 0,1-1 0,0 1 0,0 0 0,-1 0 0,1 0 0,0 0 0,0-1 0,0 1 0,-1 0 0,1 0 0,0-1 0,0 1 0,0 0 0,0 0 0,0-1 0,-1 1 0,1 0 0,0 0 0,0-1 0,0 1 0,0 0 0,0-1 0,0 1 0,0 0 0,0 0 0,0-1 0,0 1 0,0 0 0,0-1 0,0 1 0,0-1 0,0 1-125,1 0-1,-1-1 1,0 1-1,0 0 1,0 0-1,0-1 1,0 1-1,0 0 1,0-1-1,0 1 1,0 0-1,0-1 1,-1 1-1,1 0 1,0-1 0,0 1-1,0 0 1,0-1-1,0 1 1,-1 0-1,1 0 1,0-1-1,0 1 1,0 0-1,-1 0 1,1-1-1,0 1 1,0 0-1,-1 0 1,1 0-1,0 0 1,-1-1-1,1 1 1,0 0-1,0 0 1,-1 0-1,1 0 1,0 0-1,-1 0 1,1 0-1,0 0 1,-1 0-1,1 0 1,0 0 0,-1 0-1,1 0 1,0 0-1,-1 0 1,1 0-1,-22 3 771,21-2-941,0-1 0,0 1 1,1 0-1,-1-1 0,0 1 1,0 0-1,1 0 0,-1 0 1,0 0-1,1 0 0,-1 0 0,1 0 1,-1 0-1,1 0 0,0 0 1,-1 0-1,1 0 0,0 0 1,0 0-1,0 0 0,0 0 1,0 0-1,0 1 0,0-1 1,0 0-1,0 1 0,-8-2 5560,6-2-2969,11 0-1993,17 4-147,0 1 0,0 1 0,0 2 0,47 15 0,-11-2-199,-61-19-108,0 0 0,1 0 0,-1 1 0,1-1 0,-1 1 0,0-1 0,1 1 0,-1-1 0,0 1 0,0 0 0,1 0 0,-1 0 0,0 0 0,0 0 0,0 0 0,0 0 0,0 0 0,0 0 0,0 0 0,1 3 0,-2-3 8,0 0 0,0 1 0,0-1 0,0 0 0,0 0 0,0 1 0,0-1 0,0 0 0,-1 0 0,1 1 0,0-1 0,-1 0 0,1 0 0,-1 0 0,0 0 0,1 1 0,-1-1 0,-1 1 0,-5 6 116,0 0-1,-1-1 1,0 0-1,-12 9 1,17-14-63,-376 244 1418,312-206-1606,35-23-1136,9-11-3425,7-7-3754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5.941"/>
    </inkml:context>
    <inkml:brush xml:id="br0">
      <inkml:brushProperty name="width" value="0.025" units="cm"/>
      <inkml:brushProperty name="height" value="0.025" units="cm"/>
    </inkml:brush>
  </inkml:definitions>
  <inkml:trace contextRef="#ctx0" brushRef="#br0">32 1679 14318,'0'0'2909,"-5"11"-2685,-17 36-16,21-45-147,0 1 1,0 0-1,0 0 0,1 0 0,0 0 0,-1 0 0,1 0 0,0 0 0,0-1 0,0 1 0,1 0 1,-1 0-1,1 0 0,0 0 0,-1 0 0,1 0 0,1-1 0,-1 1 0,0 0 0,1-1 0,-1 1 1,1-1-1,0 1 0,-1-1 0,1 0 0,1 0 0,-1 0 0,5 4 0,1 0 81,1 0-1,0-1 1,1 1-1,0-2 1,20 8 0,2-2 207,0-2 0,1-2 0,65 6 1,106-9 403,-137-3-629,-3 0-90,0-3 1,1-2 0,-1-3-1,-1-3 1,0-2 0,-1-4 0,63-25-1,-68 19-18,-1-3-1,-2-3 0,-1-1 1,-1-4-1,69-57 0,-89 63 26,-1-1-1,-2-1 0,-1-2 0,-2-1 0,-1-1 0,-1-1 1,-2-2-1,32-72 0,47-201 969,-71 202-28,59-136 1,-73 209-849,1 2 0,2 0 0,1 0 0,1 2 0,2 1 0,1 1 0,53-50 0,-46 54-49,0 1 0,2 1 0,1 2 0,0 1 0,2 2-1,0 2 1,1 1 0,54-15 0,-42 18 31,0 2 0,1 3 0,0 1-1,0 3 1,1 2 0,60 6 0,-90-3-109,1 1 0,-1 1 0,0 1-1,-1 1 1,1 0 0,-1 2 0,-1 1 0,1 0 0,-1 1 0,-1 1 0,0 1 0,-1 0 0,0 1 0,-1 1 0,0 1 0,-1 1 0,-1 0 0,0 0 0,-1 1 0,-1 1 0,-1 0 0,0 1 0,-2 0 0,0 1 0,12 39-1,1 37 935,29 102 475,-35-151-1219,-2 0 1,-2 1 0,-2 1 0,-3 0-1,-1 0 1,-2 50 0,-11 161-197,7-254 0,0-1 0,0 0 0,0 1 0,0-1 0,1 1 0,0-1 0,1 0 0,-1 0 0,1 0 0,0 0 0,0 0 0,0 0 0,1 0 0,-1 0 0,6 6 0,-3-7 0,-1 0 0,1-1 0,0 1 0,-1-1 0,2 0 0,-1 0 0,0-1 0,1 1 0,-1-1 0,1 0 0,-1-1 0,1 1 0,0-1 0,7 0 0,73 6 0,0-3 0,136-13 0,-118 3 0,-32 4-304,127-12-3737,-175 11 2762,0-2 1,0-1 0,0 0 0,-1-2 0,0-1 0,23-12-1,23-21-15953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7.933"/>
    </inkml:context>
    <inkml:brush xml:id="br0">
      <inkml:brushProperty name="width" value="0.025" units="cm"/>
      <inkml:brushProperty name="height" value="0.025" units="cm"/>
    </inkml:brush>
  </inkml:definitions>
  <inkml:trace contextRef="#ctx0" brushRef="#br0">354 122 15439,'-1'-14'2605,"1"10"-2388,0-6 244,-1 0 1,0 0-1,-1 0 1,-3-13-1,5 21-346,-1 0-1,1 0 1,-1 0-1,1 0 1,-1 0-1,0 0 1,0 1 0,0-1-1,0 0 1,0 0-1,0 1 1,0-1-1,-1 1 1,1-1 0,0 1-1,-1 0 1,0-1-1,1 1 1,-1 0-1,1 0 1,-1 0 0,0 0-1,0 0 1,0 1-1,0-1 1,1 0-1,-1 1 1,0 0 0,0-1-1,0 1 1,0 0-1,0 0 1,0 0-1,-4 0 1,3 2-45,-1-1 0,1 1-1,-1 0 1,1 0 0,-1 0 0,1 0-1,0 0 1,0 1 0,0 0 0,1-1 0,-1 1-1,1 0 1,-1 0 0,1 1 0,0-1 0,0 0-1,0 1 1,-2 4 0,-26 75 266,28-73-242,-11 38 439,3 0 1,2 1-1,2 0 0,2 1 0,2 0 1,3-1-1,2 1 0,11 62 0,-7-80-477,1 0 0,2 0 0,2-1 0,0 0 0,2-1 0,2 0 0,0-1-1,2-1 1,1-1 0,1 0 0,1-2 0,2 0 0,0-2 0,33 26 0,-188-164-3579,-91-75-845,198 172 4366,18 14 227,0-1 1,0 1-1,0-1 0,1 0 1,0-1-1,0 0 1,0 0-1,1 0 1,0-1-1,-6-9 0,11 15-173,0 0-1,0 0 0,0 0 0,0 0 1,1-1-1,-1 1 0,0 0 0,1 0 1,-1 0-1,1 0 0,-1 0 0,1 0 1,0 0-1,-1 0 0,1 0 0,0 0 1,-1 0-1,1 1 0,0-1 0,0 0 1,0 0-1,0 1 0,0-1 0,0 1 1,0-1-1,0 1 0,0-1 0,0 1 0,0 0 1,0-1-1,1 1 0,-1 0 0,0 0 1,2 0-1,2-2 19,121-31 765,-16 5-1915,-40 1-2834,-24 3-2060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8.303"/>
    </inkml:context>
    <inkml:brush xml:id="br0">
      <inkml:brushProperty name="width" value="0.025" units="cm"/>
      <inkml:brushProperty name="height" value="0.025" units="cm"/>
    </inkml:brush>
  </inkml:definitions>
  <inkml:trace contextRef="#ctx0" brushRef="#br0">2 1 14894,'0'0'10602,"0"12"-10105,-2 102 933,7 205 2088,-3-299-3327,0 0-1,2 0 1,0-1-1,1 1 1,2-1-1,14 33 0,-18-45-397,0-1-1,1 1 1,0-1-1,0 0 0,1 0 1,0-1-1,0 1 0,0-1 1,0 0-1,1 0 0,0-1 1,0 0-1,0 0 0,0 0 1,1-1-1,0 0 0,0 0 1,-1 0-1,1-1 0,1 0 1,10 1-1,-15-3-247,-1 1-1,1-1 1,0 0-1,0 0 0,-1 0 1,1-1-1,0 1 1,-1-1-1,1 1 1,0-1-1,-1 0 1,1 0-1,-1 0 1,1 0-1,-1-1 1,1 1-1,-1 0 0,0-1 1,0 0-1,0 0 1,0 0-1,0 0 1,3-3-1,21-31-11929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8.649"/>
    </inkml:context>
    <inkml:brush xml:id="br0">
      <inkml:brushProperty name="width" value="0.025" units="cm"/>
      <inkml:brushProperty name="height" value="0.025" units="cm"/>
    </inkml:brush>
  </inkml:definitions>
  <inkml:trace contextRef="#ctx0" brushRef="#br0">259 0 15503,'0'0'11082,"-14"91"-10089,8-33-352,-4 11-257,-4 5-192,-3 2-128,2-4 32,-3-7-64,5-11 0,2-13-96,4-13-352,2-15-641,-2-10-1537,-1-3-1538,-7-19-3716</inkml:trace>
  <inkml:trace contextRef="#ctx0" brushRef="#br0" timeOffset="0.99">1 261 18001,'0'0'4260,"58"-3"-2755,-24 3-255,8 7-225,3 7-641,4 0-320,-7 0-384,-2-1-1922,-4-4-2114,-10-6-3780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9.004"/>
    </inkml:context>
    <inkml:brush xml:id="br0">
      <inkml:brushProperty name="width" value="0.025" units="cm"/>
      <inkml:brushProperty name="height" value="0.025" units="cm"/>
    </inkml:brush>
  </inkml:definitions>
  <inkml:trace contextRef="#ctx0" brushRef="#br0">1 11 12075,'0'0'13838,"48"-11"-12109,-12 22-223,2 8-353,-2 10-449,0 7-319,-8 12-225,-10 14-96,-10 10 32,-8 13-64,-5 2-64,-16-2-1890,-8-10-3171,-3-21-5381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0.577"/>
    </inkml:context>
    <inkml:brush xml:id="br0">
      <inkml:brushProperty name="width" value="0.025" units="cm"/>
      <inkml:brushProperty name="height" value="0.025" units="cm"/>
    </inkml:brush>
  </inkml:definitions>
  <inkml:trace contextRef="#ctx0" brushRef="#br0">10 330 8648,'-6'1'12236,"2"-1"-6150,4-9-3908,15-10-1314,13-8-287,13-7-33,10-5-255,8-5-225,2 4 0,-2 3-769,-6 6-2306,-14 7-2274,-15 7-1601,-15 8-6279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0.920"/>
    </inkml:context>
    <inkml:brush xml:id="br0">
      <inkml:brushProperty name="width" value="0.025" units="cm"/>
      <inkml:brushProperty name="height" value="0.025" units="cm"/>
    </inkml:brush>
  </inkml:definitions>
  <inkml:trace contextRef="#ctx0" brushRef="#br0">0 292 21076,'0'0'3299,"63"-23"-865,-12-12-224,11-5-1024,4-5-898,1 2-256,-8 4-1409,-11 4-3620,-12 3-2851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2.398"/>
    </inkml:context>
    <inkml:brush xml:id="br0">
      <inkml:brushProperty name="width" value="0.025" units="cm"/>
      <inkml:brushProperty name="height" value="0.025" units="cm"/>
    </inkml:brush>
  </inkml:definitions>
  <inkml:trace contextRef="#ctx0" brushRef="#br0">1 828 8648,'0'0'15108,"1"-11"-13405,11-36-504,29-83 0,-2 15-1045,-20 45 154,-2-1 1,-3-1-1,-3 0 1,1-102-1,-11 167-194,-1 4 3,0-1 0,1 1 0,-1-1 0,-1 1 0,1-1 0,0 1 0,-1-1 0,0 1 0,1 0 0,-1-1 0,-1 1 0,1 0 0,0 0 0,-1 0 0,-2-4 0,4 7-104,0 0-1,0 0 1,-1-1-1,1 1 1,0 0-1,0 0 1,-1 0-1,1 0 1,0 0 0,-1 0-1,1 0 1,0 0-1,0 0 1,-1 0-1,1 0 1,0 0-1,0 0 1,-1 0-1,1 0 1,0 0-1,-1 0 1,1 0-1,0 0 1,0 0 0,-1 0-1,1 1 1,0-1-1,0 0 1,-1 0-1,1 0 1,0 0-1,0 1 1,0-1-1,0 0 1,-1 0-1,1 0 1,0 1 0,0-1-1,0 0 1,0 0-1,0 1 1,-1-1-1,1 0 1,0 1-1,0-1 1,0 0-1,0 0 1,0 1-1,0-1 1,0 0-1,0 0 1,0 1 0,0-1-1,0 0 1,0 1-1,-3 19 194,3 8-364,0 0 0,2 0 0,1 0 0,2 0 0,0-1 0,2 0 0,18 48 0,-1-17-512,2-2 1,50 80-1,-34-81-2085,-24-33-778,2 1-4544,-12-13-3849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2.755"/>
    </inkml:context>
    <inkml:brush xml:id="br0">
      <inkml:brushProperty name="width" value="0.025" units="cm"/>
      <inkml:brushProperty name="height" value="0.025" units="cm"/>
    </inkml:brush>
  </inkml:definitions>
  <inkml:trace contextRef="#ctx0" brushRef="#br0">1 790 22421,'0'0'5830,"74"-44"-4229,-12-3-159,11-15-225,16-10-961,4-10-256,2-2 0,-3 1 0,-8 6 0,-7 10 0,-14 12-705,-15 13-2081,-10 10-1795,-7 8-2369,-14 6-7560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7.898"/>
    </inkml:context>
    <inkml:brush xml:id="br0">
      <inkml:brushProperty name="width" value="0.025" units="cm"/>
      <inkml:brushProperty name="height" value="0.025" units="cm"/>
    </inkml:brush>
  </inkml:definitions>
  <inkml:trace contextRef="#ctx0" brushRef="#br0">0 511 12748,'0'0'8755,"12"-2"-7153,2-2-1189,-1-2 1,1 1 0,-1-1-1,0-1 1,-1-1 0,1 0 0,-2 0-1,1-1 1,-1 0 0,0-1 0,11-14-1,334-368 2160,-346 380-3793,-16 25-9417,-3-2 9607,-18 16-5675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3.984"/>
    </inkml:context>
    <inkml:brush xml:id="br0">
      <inkml:brushProperty name="width" value="0.025" units="cm"/>
      <inkml:brushProperty name="height" value="0.025" units="cm"/>
    </inkml:brush>
  </inkml:definitions>
  <inkml:trace contextRef="#ctx0" brushRef="#br0">1 1082 8648,'0'0'14435,"6"9"-13255,57 85 899,20 30 514,130 151 0,-199-263-2429,-5-15 28,-8 0-155,0 0 0,0 1 0,0-1 0,0 0 0,-1 1 1,1-1-1,-1 0 0,0 0 0,0 1 0,0-5 0,-12-80 438,-17-26-475,-82-202 0,48 152 0,63 161 0,-1 1 0,0 0 0,1-1 0,-1 1 0,1-1 0,-1 1 0,1-1 0,0 0 0,-1 1 0,1-1 0,0 1 0,0-1 0,0 0 0,1 1 0,-1-1 0,0 1 0,0-1 0,1 1 0,-1-1 0,1 1 0,0-1 0,-1 1 0,1-1 0,0 1 0,1-2 0,1 0 0,1 1 0,-1 0 0,1 0 0,-1 0 0,1 0 0,-1 1 0,1 0 0,6-2 0,5-2 0,38-16 0,-2-3 0,0-1 0,-2-3 0,-1-2 0,-1-2 0,-2-3 0,-1-1 0,51-53 0,-24 12 0,-4-2 0,-3-3 0,86-145 0,-148 223 0,16-23 0,-18 27 0,0 0 0,0 1 0,0-1 0,0 0 0,0 0 0,0 1 0,0-1 0,0 0 0,0 1 0,0-1 0,0 0 0,0 1 0,0-1 0,0 0 0,0 0 0,1 1 0,-1-1 0,0 0 0,0 0 0,0 1 0,0-1 0,1 0 0,-1 0 0,0 1 0,0-1 0,0 0 0,1 0 0,-1 0 0,0 1 0,1-1 0,-1 0 0,0 0 0,0 0 0,1 0 0,-1 0 0,0 0 0,1 0 0,-1 0 0,0 0 0,0 0 0,1 0 0,-1 0 0,0 0 0,1 0 0,-1 0 0,0 0 0,1 0 0,-1 0 0,0 0 0,0 0 0,1 0 0,-1 0 0,0-1 0,1 1 0,-1 0 0,0 0 0,0 0 0,0 0 0,1-1 0,-1 70 0,-1-36 0,1 0 0,2 1 0,1-1 0,11 50 0,-14-82-70,1 1 0,-1-1 1,0 1-1,1-1 0,-1 1 0,1-1 0,-1 1 0,1-1 1,0 1-1,0-1 0,0 0 0,0 1 0,0-1 0,0 0 1,0 0-1,0 0 0,0 0 0,0 0 0,1 0 0,-1 0 1,0 0-1,1 0 0,-1-1 0,1 1 0,-1 0 0,1-1 1,-1 1-1,1-1 0,-1 0 0,1 1 0,-1-1 0,1 0 1,3 0-1,1-2-724,0 1-1,0-1 1,0-1 0,0 1 0,0-1-1,10-6 1,-2 1-1175,-4 4-6642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4.452"/>
    </inkml:context>
    <inkml:brush xml:id="br0">
      <inkml:brushProperty name="width" value="0.025" units="cm"/>
      <inkml:brushProperty name="height" value="0.025" units="cm"/>
    </inkml:brush>
  </inkml:definitions>
  <inkml:trace contextRef="#ctx0" brushRef="#br0">3 148 14221,'0'-9'5953,"0"9"-5924,-1-5 402,1 0 0,-1 1 0,1-1 0,0 0 0,0 0 0,0 1 0,1-1 0,0 0 0,0 1 0,0-1 0,0 0 0,1 1 0,-1 0 0,1-1 0,0 1 0,1 0 0,-1 0 0,1 0 0,0 0 0,0 0 0,0 1 1,0-1-1,1 1 0,7-5 0,-5 4-321,1 0 0,0 1 0,0 0 0,0 0 0,0 1 0,0 0 0,1 0 0,-1 1 0,0 0 0,14 0 0,-18 0-91,0 1-1,0 0 1,0 1 0,0-1-1,-1 0 1,1 1 0,0 0-1,0-1 1,0 1 0,-1 0-1,1 1 1,0-1-1,-1 0 1,1 1 0,-1-1-1,0 1 1,0 0 0,1 0-1,-1 0 1,0 0 0,0 0-1,-1 1 1,1-1 0,0 0-1,-1 1 1,1-1-1,-1 1 1,0 0 0,0-1-1,1 5 1,1 5-19,-1 1 0,-1-1 0,0 1 0,-1 0 0,0-1 0,-1 1 0,0-1 0,-6 24 0,-4 1 0,-23 56 0,20-59 0,-18 66 0,32-99 0,-1 0 0,1-1 0,0 1 0,-1 0 0,1 0 0,0 0 0,0-1 0,0 1 0,0 0 0,0 0 0,0 0 0,0-1 0,0 1 0,0 0 0,0 0 0,0 0 0,0-1 0,0 1 0,1 0 0,-1 0 0,0 0 0,1-1 0,-1 1 0,1 0 0,-1-1 0,1 1 0,-1 0 0,1-1 0,-1 1 0,1-1 0,-1 1 0,2 0 0,0-1 0,-1 0 0,1 1 0,0-1 0,0 0 0,0-1 0,-1 1 0,1 0 0,0 0 0,0-1 0,-1 1 0,1-1 0,0 1 0,2-3 0,55-32 0,-59 34 0,79-62-2030,-53 40-422,-2-2 1,30-38-1,-29 27-4947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041"/>
    </inkml:context>
    <inkml:brush xml:id="br0">
      <inkml:brushProperty name="width" value="0.025" units="cm"/>
      <inkml:brushProperty name="height" value="0.025" units="cm"/>
    </inkml:brush>
  </inkml:definitions>
  <inkml:trace contextRef="#ctx0" brushRef="#br0">84 118 16047,'0'0'3139,"0"-11"358,1 7-3000,3-42 3218,-4 43-3361,0 0 1,0 0 0,0 1-1,0-1 1,0 0 0,-1 0-1,1 1 1,-1-1 0,1 0-1,-1 1 1,0-1 0,0 1-1,-1-1 1,1 1 0,-2-4-1,2 5-346,0 0 0,-1 0 0,1 0 0,0 0 0,-1 1 0,1-1 0,0 0 0,-1 1 0,1-1 0,-1 0 0,1 1 0,-1 0 0,0-1 0,1 1 0,-1 0 0,1 0 0,-1 0 0,1 0 0,-1 0 0,0 0 0,1 0 0,-1 1 0,1-1 0,-1 0 0,1 1 0,-1-1 0,1 1 0,-1 0 0,-1 1 0,-24 26-32,23-24 6,11-17 18,-7 12 0,0 1 0,0-1 0,1 1 0,-1 0 0,0 0 0,1-1 0,-1 1 0,0 0 0,1-1 0,-1 1 0,0 0 0,1 0 0,-1 0 0,1-1 0,-1 1 0,0 0 0,1 0 0,-1 0 0,1 0 0,-1 0 0,1 0 0,-1 0 0,0 0 0,1 0 0,-1 0 0,1 0 0,-1 0 0,1 0 0,-1 0 0,0 0 0,1 0 0,-1 0 0,1 1 0,-1-1 0,0 0 0,1 0 0,-1 0 0,0 1 0,1-1 0,-1 0 0,1 1 0,-1 3-3173,0 2-7080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553"/>
    </inkml:context>
    <inkml:brush xml:id="br0">
      <inkml:brushProperty name="width" value="0.025" units="cm"/>
      <inkml:brushProperty name="height" value="0.025" units="cm"/>
    </inkml:brush>
  </inkml:definitions>
  <inkml:trace contextRef="#ctx0" brushRef="#br0">1 146 19827,'0'0'12721,"1"12"-12529,11 42-183,1 0 0,30 75 0,-43-129-9,0 1 0,0 0 0,1 0 0,-1 0 0,0 0 0,0 0 0,1 0 0,-1-1 0,1 1 0,-1 0 0,1 0 0,-1 0 0,1-1 0,0 1 0,-1 0 0,1-1 0,0 1 0,-1-1 0,1 1 0,0-1 0,0 1 0,0-1 0,-1 1 0,1-1 0,1 1 0,-1-2 0,0 1 0,0-1 0,-1 0 0,1 1 0,0-1 0,0 0 0,-1 1 0,1-1 0,-1 0 0,1 0 0,0 1 0,-1-1 0,1 0 0,-1 0 0,0 0 0,1 0 0,-1 0 0,0-2 0,12-55 0,-12 56 0,16-334-2002,-2 504 3221,-1-46-436,-13-114-783,0-5 0,0-1 0,-1 0 0,1 1 0,0-1 0,1 0 0,-1 1 0,0-1 0,1 0 0,-1 1 0,1-1 0,0 0 0,-1 0 0,1 1 0,0-1 0,1 0 0,1 3 0,-2-6-39,0 1-1,0-1 1,0 0-1,0 1 1,0-1-1,-1 0 1,1 0 0,0 0-1,0 0 1,-1 0-1,1 0 1,-1 0-1,1 0 1,-1 0 0,1 0-1,-1 0 1,0 0-1,1 0 1,-1-1-1,0 1 1,0 0 0,0 0-1,0-2 1,6-33-2437,-5-11-6813,-1 27 2429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915"/>
    </inkml:context>
    <inkml:brush xml:id="br0">
      <inkml:brushProperty name="width" value="0.025" units="cm"/>
      <inkml:brushProperty name="height" value="0.025" units="cm"/>
    </inkml:brush>
  </inkml:definitions>
  <inkml:trace contextRef="#ctx0" brushRef="#br0">100 225 16239,'-9'-2'2504,"-4"-1"-1595,-2 0 895,0-1 0,0 0 0,-17-8 0,69 3 759,-14 3-2163,-1-1 0,0-1 0,0-1 0,-1 0 1,0-2-1,29-20 0,4-10-2567,-8-3-3918,-30 22-1271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6.442"/>
    </inkml:context>
    <inkml:brush xml:id="br0">
      <inkml:brushProperty name="width" value="0.025" units="cm"/>
      <inkml:brushProperty name="height" value="0.025" units="cm"/>
    </inkml:brush>
  </inkml:definitions>
  <inkml:trace contextRef="#ctx0" brushRef="#br0">11 82 13869,'0'0'3043,"-2"-8"-21,-6-30-166,8 37-2697,0 0 0,-1-1 0,1 1 0,1-1 1,-1 1-1,0 0 0,0-1 0,0 1 0,1 0 1,-1-1-1,1 1 0,-1 0 0,1 0 0,-1-1 1,1 1-1,0 0 0,0 0 0,-1 0 0,1 0 1,0 0-1,0 0 0,0 0 0,0 0 0,0 0 1,1 1-1,-1-1 0,0 0 0,0 0 0,0 1 1,1-1-1,-1 1 0,0 0 0,0-1 0,1 1 1,-1 0-1,1-1 0,-1 1 0,0 0 0,1 0 1,-1 0-1,2 1 0,3-2 126,-1 1 0,0 0 0,1 1 0,-1-1 0,1 1 0,-1 0 0,0 1 0,10 3 0,-10-2-259,-1 1 0,0-1 0,0 1 0,0 0 0,-1 1 0,1-1 0,-1 1 0,0-1 0,0 1 0,0 0 0,-1 0 0,0 0 0,0 1-1,0-1 1,-1 0 0,0 1 0,0-1 0,0 1 0,0-1 0,-1 1 0,-1 9 0,1 4 0,-1 0 0,0 0 0,-2 0-1,0 0 1,-7 19 0,-3-2-26,10-28 0,-1 0 0,1 0 0,0 1 0,1-1 0,0 1 0,0 0 0,1-1 0,0 1 0,0 0 0,2 9 0,-1-17 0,1 0 0,-1 0 0,1-1 0,0 1 0,-1 0 0,1-1 0,0 1 0,0 0 0,-1-1 0,1 1 0,0-1 0,0 0 0,0 1 0,0-1 0,0 0 0,0 1 0,0-1 0,0 0 0,0 0 0,-1 0 0,1 0 0,0 0 0,0 0 0,0 0 0,0 0 0,0 0 0,0 0 0,0-1 0,0 1 0,0 0 0,0-1 0,0 1 0,0-1 0,-1 1 0,3-2 0,32-14 0,-22 7 0,0 0 0,-1-1 0,0 0 0,0-1 0,10-13 0,-18 19 0,0-1 0,0 1 0,0 0 0,-1-1 0,0 0 0,0 0 0,-1 0 0,1 0 0,-1 0 0,-1-1 0,1 1 0,-1-1 0,0 1 0,0-13 0,-2 16 0,0-1 0,0 1 0,0-1 0,-1 1 0,0-1 0,1 1 0,-1 0 0,0 0 0,-1 0 0,1 0 0,0 0 0,-1 0 0,0 0 0,1 1 0,-1 0 0,0-1 0,0 1 0,-1 0 0,1 1 0,0-1 0,-1 0 0,1 1 0,-8-2 0,4 0 0,0 1 0,-1-1 0,1 2 0,-1-1 0,1 1 0,-1 0 0,0 1 0,1 0 0,-1 0 0,-13 2 0,19-1-12,1-1 0,0 0 0,0 1-1,0-1 1,0 1 0,0-1 0,0 1 0,0-1 0,0 1-1,0 0 1,0 0 0,0-1 0,0 1 0,0 0 0,0 0 0,1 0-1,-1 0 1,0 0 0,1 0 0,-1 0 0,1 0 0,-1 0 0,1 0-1,0 1 1,-1-1 0,1 0 0,0 0 0,0 0 0,-1 0-1,1 1 1,0-1 0,0 0 0,1 0 0,-1 0 0,0 1 0,0-1-1,1 2 1,0-2-76,-1 1-1,1 0 0,0-1 1,-1 1-1,1 0 1,0-1-1,0 1 0,0-1 1,0 0-1,0 1 1,1-1-1,-1 0 0,0 0 1,1 0-1,-1 1 1,0-1-1,1-1 0,0 1 1,-1 0-1,1 0 1,-1-1-1,1 1 1,0 0-1,-1-1 0,4 1 1,17-2-4888,0-4-1953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6.786"/>
    </inkml:context>
    <inkml:brush xml:id="br0">
      <inkml:brushProperty name="width" value="0.025" units="cm"/>
      <inkml:brushProperty name="height" value="0.025" units="cm"/>
    </inkml:brush>
  </inkml:definitions>
  <inkml:trace contextRef="#ctx0" brushRef="#br0">18 150 7783,'0'0'9444,"-4"-10"-4922,4 7-4294,-4-6 834,2 0 0,-1-1-1,2 1 1,-1 0 0,0-17 0,2 24-940,0-1 1,0 1 0,0 0 0,1 0-1,-1 0 1,1 0 0,-1-1 0,1 1-1,0 0 1,0 0 0,0 0 0,0 0-1,0 0 1,0 1 0,0-1 0,1 0 0,-1 0-1,1 1 1,-1-1 0,1 1 0,-1-1-1,1 1 1,0 0 0,0 0 0,0 0-1,0 0 1,0 0 0,0 0 0,0 0-1,0 1 1,0-1 0,0 1 0,1-1-1,-1 1 1,3 0 0,-3-1-123,-1 1 0,1 0 0,0 0 0,-1 0 0,1 0 0,-1 0 0,1 0 0,0 1 0,-1-1 0,1 0 0,-1 1 0,1-1 0,-1 1 0,1-1 0,-1 1 0,1 0 0,-1 0 0,1 0 0,-1 0 0,0 0 0,0 0 0,1 0 0,-1 0 0,0 0 0,0 1 0,1 1 0,-1 0 0,0 0 0,1 0 0,-2 1 0,1-1 0,0 0 0,-1 1 0,1-1 0,-1 1 0,0-1 0,0 1 0,-1 6 0,-1 2 0,-1 0 0,0 0 0,0-1 0,-1 1 0,-1-1 0,-8 16 0,-1-7 0,9-14 0,8-11 0,21-25-767,49-47 1,-25 28-3429,-12 11-9199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9.693"/>
    </inkml:context>
    <inkml:brush xml:id="br0">
      <inkml:brushProperty name="width" value="0.025" units="cm"/>
      <inkml:brushProperty name="height" value="0.025" units="cm"/>
    </inkml:brush>
  </inkml:definitions>
  <inkml:trace contextRef="#ctx0" brushRef="#br0">51 612 20692,'0'0'76,"0"1"1,-1-1 0,1 1 0,0-1 0,0 0 0,0 1-1,-1-1 1,1 1 0,0-1 0,0 1 0,0-1 0,0 0 0,0 1-1,0-1 1,0 1 0,0-1 0,0 1 0,0-1 0,0 0-1,0 1 1,0-1 0,1 1 0,-1-1 0,0 0 0,0 1-1,0-1 1,1 1 0,-1-1 0,0 0 0,0 1 0,1-1 0,-1 0-1,0 1 1,1-1 0,-1 0 0,0 0 0,1 1 0,-1-1-1,0 0 1,1 1 0,20-14 1150,-9 1-805,-1-1 0,-1-1 0,0 1 0,0-2 0,13-28 0,30-85 847,-42 100-983,-2 0 0,-2-1 0,0 0 0,-2-1-1,-1 0 1,-1 1 0,-2-1 0,-3-40 0,2 66-246,-1 0 0,1 1 0,-1-1 0,0 0 0,-1 1 0,1-1-1,-1 1 1,1-1 0,-1 1 0,0 0 0,0-1 0,0 1 0,-1 0 0,1 1 0,-1-1 0,0 0-1,1 1 1,-1-1 0,-5-2 0,5 4-20,1 0-1,-1 0 1,0 0-1,0 0 1,1 1-1,-1-1 0,0 1 1,0 0-1,0 0 1,0 0-1,0 0 1,0 0-1,0 1 1,0-1-1,1 1 1,-1 0-1,0 0 1,0 0-1,1 0 1,-1 0-1,0 1 1,1-1-1,0 1 1,-1 0-1,1-1 1,-3 4-1,-6 6-19,1 0 0,0 1 0,1 0 0,0 1 0,1 0 0,1 0 0,0 0 0,0 1 0,2 0 0,-1 1 0,-3 20 0,-1 6 0,2 1 0,-5 81 0,12-114 0,-1 36 0,6 91 0,-3-125 0,0 0 0,1 1 0,1-1 0,0 0 0,0 0 0,1-1 0,0 1 0,1-1 0,0 0 0,1 0 0,0 0 0,1-1 0,12 14 0,-16-20 0,0 0 0,0 0 0,1-1 0,-1 1 0,1-1 0,0 0 0,0 0 0,0 0 0,0-1 0,0 1 0,0-1 0,0 0 0,0 0 0,0 0 0,1-1 0,-1 0 0,5 1 0,-1-2 0,-1 0 0,0-1 0,0 0 0,1 0 0,-1 0 0,-1-1 0,1 0 0,0 0 0,8-5 0,9-9 0,-1-1 0,0-1 0,38-43 0,-55 56 0,-5 5 0,27-28-981,0-1 0,-3-2 0,30-45 0,-28 24-6850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1.741"/>
    </inkml:context>
    <inkml:brush xml:id="br0">
      <inkml:brushProperty name="width" value="0.025" units="cm"/>
      <inkml:brushProperty name="height" value="0.025" units="cm"/>
    </inkml:brush>
  </inkml:definitions>
  <inkml:trace contextRef="#ctx0" brushRef="#br0">19 162 4837,'12'-52'6298,"-5"22"1219,17-50 0,-24 80-7435,0 0 0,0 1 0,0-1 1,0 0-1,0 0 0,0 0 0,0 0 0,0 0 0,0 0 1,0 0-1,0 0 0,0 0 0,0 1 0,0-1 1,0 0-1,0 0 0,0 0 0,0 0 0,0 0 1,0 0-1,1 0 0,-1 0 0,0 0 0,0 0 0,0 0 1,0 1-1,0-1 0,0 0 0,0 0 0,0 0 1,0 0-1,0 0 0,0 0 0,0 0 0,1 0 1,-1 0-1,0 0 0,0 0 0,0 0 0,0 0 1,0 0-1,0 0 0,0 0 0,0 0 0,0 0 0,1 0 1,-1 0-1,0 0 0,0 0 0,0 0 0,0 0 1,0 0-1,0 0 0,0 0 0,0 0 0,0 0 1,1 0-1,1 18 1143,0 24-827,-7 159 28,1-167-925,0-1 1,-2 0 0,-1 0-1,-12 31 1,19-64 333,0 0 0,0-1 1,-1 1-1,1 0 0,0-1 1,0 1-1,0 0 0,0 0 1,0-1-1,0 1 0,0 0 0,-1-1 1,1 1-1,0 0 0,0 0 1,0-1-1,-1 1 0,1 0 0,0 0 1,0 0-1,-1-1 0,1 1 1,0 0-1,0 0 0,-1 0 1,1 0-1,0 0 0,-1-1 0,1 1 1,0 0-1,-1 0 0,1 0 1,0 0-1,-1 0 0,1 0 0,0 0 1,0 0-1,-1 0 0,1 0 1,0 0-1,-1 0 0,1 1 1,0-1-1,-1 0 0,1 0 0,0 0 1,0 0-1,-1 0 0,1 1 1,0-1-1,-1 0 0,1 0 0,0 0 1,0 1-1,0-1 0,-1 0 1,1 0-1,0 1 0,0-1 1,0 0-1,0 1 0,0-1 0,-1 0 1,1 0-1,0 1 0,0-1 1,0 1-1,-9-18-8270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082"/>
    </inkml:context>
    <inkml:brush xml:id="br0">
      <inkml:brushProperty name="width" value="0.025" units="cm"/>
      <inkml:brushProperty name="height" value="0.025" units="cm"/>
    </inkml:brush>
  </inkml:definitions>
  <inkml:trace contextRef="#ctx0" brushRef="#br0">0 3 19987,'0'0'8936,"71"13"-8423,-42-9-417,2-1-32,2-3-897,1 0-1441,-6 0-1922,2-7-1633,-6-8-5542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380"/>
    </inkml:context>
    <inkml:brush xml:id="br0">
      <inkml:brushProperty name="width" value="0.025" units="cm"/>
      <inkml:brushProperty name="height" value="0.025" units="cm"/>
    </inkml:brush>
  </inkml:definitions>
  <inkml:trace contextRef="#ctx0" brushRef="#br0">34 437 12075,'0'0'12578,"9"-13"-11489,43-54-107,4 3 0,2 1 0,3 4 1,91-70-1,-148 126-1032,1-2-259,1 0 0,0 1 0,0 0 0,1 0 1,-1 0-1,1 1 0,0 0 0,12-4 1,-18 8 170,-1-1 1,1 1-1,-1-1 0,1 0 1,-1 1-1,0-1 1,1 1-1,-1-1 1,0 1-1,0 0 1,1-1-1,-1 1 1,0-1-1,0 1 1,0-1-1,0 1 0,1 0 1,-1-1-1,0 1 1,0-1-1,0 1 1,0 0-1,0-1 1,-1 1-1,1 0 1,0-1-1,0 1 0,0-1 1,0 1-1,-1-1 1,1 1-1,0-1 1,-1 2-1,-3 8-629,-1 1-1,0-1 1,0 0-1,-1 0 1,0-1-1,-11 13 1,-53 55-2752,42-49 2662,-56 59-530,-54 57-443,114-116 1922,2 1-1,1 1 1,-24 42 0,42-66 41,1-3 57,1 0 0,-1 0-1,0 0 1,1 1 0,-1-1 0,1 0-1,0 1 1,0-1 0,1 0-1,-1 1 1,1-1 0,-1 5-1,3-8 144,0-1-1,0 0 0,0 1 1,0-1-1,0 0 0,-1 0 1,1 0-1,0 0 0,-1-1 1,1 1-1,2-2 0,23-26 2756,40-52 0,-10 9-1342,-40 53-1265,25-32 485,3 3 0,97-82 1,-142 129-1028,0 1 1,0 0-1,1 0 1,-1-1-1,0 1 1,0 0-1,0 0 1,0 0-1,0-1 1,0 1 0,0 0-1,0 0 1,1 0-1,-1-1 1,0 1-1,0 0 1,0 0-1,0 0 1,1 0-1,-1 0 1,0-1 0,0 1-1,0 0 1,1 0-1,-1 0 1,0 0-1,0 0 1,0 0-1,1 0 1,-1 0-1,0 0 1,0 0-1,1 0 1,-1 0 0,0 0-1,0 0 1,0 0-1,1 0 1,-1 0-1,0 0 1,0 0-1,1 0 1,-1 0-1,0 0 1,0 0 0,0 1-1,1-1 1,-1 0-1,0 0 1,0 0-1,0 0 1,0 0-1,1 1 1,-1-1-1,-8 16-2228,-19 22-1898,-6-2-1156,-7 4-2088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412"/>
    </inkml:context>
    <inkml:brush xml:id="br0">
      <inkml:brushProperty name="width" value="0.025" units="cm"/>
      <inkml:brushProperty name="height" value="0.025" units="cm"/>
    </inkml:brush>
  </inkml:definitions>
  <inkml:trace contextRef="#ctx0" brushRef="#br0">0 106 21556,'0'0'7720,"62"-40"-7656,-35 28-96,1-1-1089,-1 0-2146,-4-3-1986,-8 4-3844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750"/>
    </inkml:context>
    <inkml:brush xml:id="br0">
      <inkml:brushProperty name="width" value="0.025" units="cm"/>
      <inkml:brushProperty name="height" value="0.025" units="cm"/>
    </inkml:brush>
  </inkml:definitions>
  <inkml:trace contextRef="#ctx0" brushRef="#br0">0 589 16656,'0'0'7965,"9"-5"-6156,-5 4-1630,-1-1-1,1-1 0,-1 1 0,1 0 0,-1-1 0,0 0 1,0 0-1,0 0 0,-1 0 0,1 0 0,-1 0 1,4-7-1,-3 2 102,1 0 1,-2 0 0,1 0 0,-1-1-1,0 1 1,1-15 0,2-22 130,-2 1 0,-2-1 0,-2 0 0,-9-57 0,6 81-411,9 73 0,-3-43 0,11 32 0,-13-40 0,0 0 0,1 0 0,-1 1 0,0-1 0,1 0 0,-1 0 0,1 0 0,0 0 0,-1 0 0,1 0 0,0 0 0,0 0 0,-1 0 0,1 0 0,0 0 0,0-1 0,0 1 0,0 0 0,0 0 0,0-1 0,0 1 0,0-1 0,1 1 0,1 0 0,-1-3 0,1 0 0,-1 0 0,0 0 0,0 0 0,0 0 0,0 0 0,0-1 0,0 1 0,0-1 0,-1 0 0,0 1 0,1-1 0,-1 0 0,0 0 0,0 1 0,-1-1 0,2-5 0,1-1 0,7-24 0,-1 0 0,-1 0 0,-2-1 0,3-69 0,-9 112 4,11 82 79,-10-86-117,0 1 0,0 0 1,0 0-1,1-1 0,0 1 0,1-1 0,-1 0 1,1 1-1,0-1 0,0 0 0,0-1 0,7 8 1,-9-12-263,0 1 0,-1 0 0,1-1 1,0 1-1,0-1 0,0 1 0,0-1 0,0 0 1,0 1-1,0-1 0,0 0 0,0 0 0,0 1 1,0-1-1,0 0 0,0 0 0,0 0 0,2-1 1,9-7-9289,-4-7-5737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3.151"/>
    </inkml:context>
    <inkml:brush xml:id="br0">
      <inkml:brushProperty name="width" value="0.025" units="cm"/>
      <inkml:brushProperty name="height" value="0.025" units="cm"/>
    </inkml:brush>
  </inkml:definitions>
  <inkml:trace contextRef="#ctx0" brushRef="#br0">0 701 6278,'0'0'25331,"9"-9"-24621,61-59-563,4 4 1,135-90 0,-143 107-143,25-17-5,-20 16 0,-3-2 0,85-82 0,-150 129-146,-1 0-1,1 0 1,-1 1-1,0-2 1,0 1 0,0 0-1,0 0 1,-1-1-1,1 1 1,-1-1 0,0 1-1,1-7 1,-2 10 76,1-1 0,-1 0 1,0 1-1,-1-1 0,1 0 0,0 1 1,0-1-1,0 1 0,0-1 1,0 0-1,-1 1 0,1-1 0,0 1 1,0-1-1,-1 1 0,1-1 0,0 0 1,-1 1-1,1-1 0,-1 1 0,1 0 1,-1-1-1,1 1 0,-1-1 1,1 1-1,-1 0 0,0-1 0,-1 1-90,0-1 0,0 1 0,1 0 0,-1-1 0,0 1 0,0 0 0,0 0 0,0 1 0,0-1 0,0 0 0,0 1 0,0-1 0,-3 2 0,1-1-957,0 1 1,1 0 0,-1 0 0,0 1-1,1-1 1,-1 1 0,1 0 0,0 0-1,-4 4 1,-10 13-7986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3.726"/>
    </inkml:context>
    <inkml:brush xml:id="br0">
      <inkml:brushProperty name="width" value="0.025" units="cm"/>
      <inkml:brushProperty name="height" value="0.025" units="cm"/>
    </inkml:brush>
  </inkml:definitions>
  <inkml:trace contextRef="#ctx0" brushRef="#br0">0 217 19186,'0'0'2573,"2"-11"609,1 0-2634,1 0 0,-1 0 0,2 1 0,0 0 0,0-1 0,1 2 0,0-1 0,1 1-1,0 0 1,0 0 0,1 0 0,0 1 0,12-9 0,-20 17-543,7-7 6,0 1 1,0 0-1,0 1 1,0 0 0,1 0-1,0 0 1,0 1-1,0 0 1,1 0-1,-1 1 1,1 0-1,12-2 1,-20 6-12,0-1 0,1 0 0,-1 1 0,0-1 0,0 1 0,0-1 0,0 1 0,0 0 0,0-1 0,0 1 0,0 0 0,0 0 0,0-1 0,0 1 0,0 0 0,0 0 0,0 0 0,-1 0 0,1 0 0,-1 1 0,1-1 0,0 0 0,-1 0 0,0 0 0,1 0 0,-1 1 0,0-1 0,0 0 0,1 0 0,-1 1 0,0-1 0,0 0 0,0 0 0,-1 2 0,-2 50 0,-3-29 0,-1 0 0,-1 0 0,-1-1 0,-21 38 0,-13 33 0,43-93 0,-1 0 0,0 1 0,1-1 0,0 0 0,-1 0 0,1 0 0,0 0 0,-1 0 0,1 1 0,0-1 0,0 0 0,0 0 0,0 0 0,0 1 0,0-1 0,0 0 0,1 0 0,-1 0 0,0 1 0,1-1 0,-1 0 0,1 0 0,-1 0 0,1 0 0,-1 0 0,1 0 0,0 0 0,0 0 0,-1 0 0,1 0 0,0 0 0,0-1 0,0 1 0,0 0 0,0 0 0,0-1 0,0 1 0,0-1 0,0 1 0,0-1 0,0 1 0,1-1 0,-1 0 0,0 0 0,2 1 0,7 0 0,0 0 0,1-1 0,-1 0 0,16-3 0,-9 2 0,-10 1 0,0-1 0,0 0 0,0 0 0,0-1 0,-1 1 0,1-2 0,0 1 0,-1-1 0,0 0 0,0 0 0,1 0 0,-2-1 0,1 0 0,0 0 0,-1-1 0,0 1 0,0-1 0,0-1 0,-1 1 0,1 0 0,-1-1 0,-1 0 0,1 0 0,-1 0 0,0-1 0,0 1 0,-1-1 0,0 1 0,0-1 0,-1 0 0,1 0 0,-1 0 0,-1 0 0,0 0 0,0 0 0,-1-13 0,1 18 0,-1-1 0,1 1 0,-1-1 0,1 1 0,-1 0 0,0-1 0,0 1 0,0 0 0,0 0 0,0-1 0,-1 1 0,1 0 0,-1 0 0,1 0 0,-1 0 0,0 1 0,0-1 0,1 0 0,-1 1 0,0-1 0,-1 1 0,1 0 0,0 0 0,0 0 0,0 0 0,-1 0 0,1 0 0,-1 0 0,1 1 0,0-1 0,-1 1 0,1 0 0,-1 0 0,-3 0 0,2 0 0,-1 0 0,1 0 0,-1 1 0,1 0 0,-1-1 0,1 2 0,0-1 0,0 0 0,-1 1 0,1 0 0,0 0 0,0 0 0,0 0 0,1 1 0,-1 0 0,1 0 0,-1 0 0,-3 4 0,-11 26-2715,16-18 25,3-14 2600,-1-1 1,0 0-1,1 0 1,-1 1-1,1-1 1,-1 0-1,1 0 1,-1 0-1,0 0 0,1 1 1,-1-1-1,1 0 1,-1 0-1,1 0 1,-1 0-1,1 0 1,-1 0-1,1 0 1,-1 0-1,1 0 1,-1 0-1,1-1 0,-1 1 1,1 0-1,-1 0 1,1 0-1,-1-1 1,0 1-1,1 0 1,-1 0-1,1-1 1,-1 1-1,18-14-7950,2-10-6693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066"/>
    </inkml:context>
    <inkml:brush xml:id="br0">
      <inkml:brushProperty name="width" value="0.025" units="cm"/>
      <inkml:brushProperty name="height" value="0.025" units="cm"/>
    </inkml:brush>
  </inkml:definitions>
  <inkml:trace contextRef="#ctx0" brushRef="#br0">7 0 11082,'0'0'14489,"-2"8"-11932,0 4-2200,1-1 0,0 0-1,0 1 1,1-1 0,1 0 0,0 1 0,0-1 0,1 0 0,0 1-1,1-1 1,1-1 0,5 14 0,9 14-347,2-1 1,27 39-1,-22-37-16,23 47-1,-41-70-17,-1-1 0,0 2 0,-1-1 0,0 1 0,-2 0 0,4 29 1,-6-10-960,0 0 0,-3 0 0,-1 0 0,-8 39 0,3-40-1214,-1-1 0,-2 1 1,-1-2-1,-20 37 1,-13 15-8694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516"/>
    </inkml:context>
    <inkml:brush xml:id="br0">
      <inkml:brushProperty name="width" value="0.025" units="cm"/>
      <inkml:brushProperty name="height" value="0.025" units="cm"/>
    </inkml:brush>
  </inkml:definitions>
  <inkml:trace contextRef="#ctx0" brushRef="#br0">82 132 6086,'0'-12'3859,"1"3"-2656,2-43 3523,-3 48-4299,0 1 1,0 0 0,-1-1-1,1 1 1,-1 0-1,0 0 1,0-1 0,0 1-1,0 0 1,-1 0-1,1 0 1,-1 0 0,0 0-1,-3-4 1,5 6-402,-1 1-1,1-1 1,-1 1 0,1-1 0,-1 1-1,0-1 1,1 1 0,-1 0 0,1-1-1,-1 1 1,0 0 0,1 0 0,-1-1-1,0 1 1,0 0 0,1 0 0,-1 0 0,0 0-1,1 0 1,-1 0 0,0 0 0,0 0-1,1 0 1,-1 0 0,0 0 0,1 0-1,-1 1 1,0-1 0,1 0 0,-1 0-1,0 1 1,1-1 0,-1 0 0,1 1 0,-1-1-1,0 1 1,1-1 0,-1 1 0,1-1-1,-1 1 1,1-1 0,0 1 0,-1 0-1,1-1 1,-1 1 0,1-1 0,0 1-1,0 0 1,-1 1 0,-12 37-19,13-38 16,-9 44 443,2 1 1,2 1-1,2-1 0,2 0 0,2 1 0,2-1 0,2 0 0,2 0 0,2 0 0,2-1 0,2 0 0,23 51 0,-30-81-465,2-1-1,0 1 1,0-2-1,1 1 1,1-1-1,0-1 0,1 0 1,0 0-1,1-1 1,17 13-1,-23-20-116,0 0 0,0-1 0,1 0 0,-1 0 0,1 0 0,-1-1 0,1 0 0,0 0 0,0-1 0,0 1 0,0-2 0,0 1 0,0-1 0,0 0 0,0 0 0,0-1 0,0 0 0,0-1 0,0 1 1,0-1-1,0 0 0,-1-1 0,1 0 0,-1 0 0,12-7 0,8-8-890,-1-2 1,-1 0 0,-1-2 0,-1 0 0,-1-1 0,29-41 0,14-26-6090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948"/>
    </inkml:context>
    <inkml:brush xml:id="br0">
      <inkml:brushProperty name="width" value="0.025" units="cm"/>
      <inkml:brushProperty name="height" value="0.025" units="cm"/>
    </inkml:brush>
  </inkml:definitions>
  <inkml:trace contextRef="#ctx0" brushRef="#br0">1 179 7079,'0'0'12075,"0"-9"-7158,0 4-4643,0 0 0,0 0 0,1 0 0,-1 0 0,1 0 0,0 1 1,1-1-1,-1 0 0,1 1 0,0-1 0,0 1 0,0-1 0,1 1 0,0 0 0,-1 0 1,2 0-1,-1 1 0,0-1 0,1 1 0,-1-1 0,1 1 0,6-4 0,0-1-103,0 1 0,0 0 0,1 0 0,0 1 0,0 1-1,0 0 1,1 0 0,-1 1 0,1 1 0,0 0 0,1 0-1,-1 1 1,17 0 0,-28 2-171,0 0 0,0 0 0,0 0 0,0 0 0,0 0 0,0 1 0,0-1 0,0 0 0,0 1 0,0-1 0,0 1 0,0-1 0,-1 1 0,1-1 0,0 1 0,0 0 0,0-1 0,-1 1 0,1 0 0,0 0 0,-1-1 0,1 1 0,-1 0 0,1 0 0,-1 0 0,1 2 0,3 33 0,-5-23 0,-1-1 0,-1 1 0,-6 19 0,-2-5 0,7-20 0,1 0 0,0 1 0,0-1 0,1 1 0,0 0 0,0 0 0,1 0 0,-1 10 0,2-17 0,1-1 0,0 1 0,-1 0 0,1-1 0,-1 1 0,1-1 0,0 1 0,-1-1 0,1 1 0,0-1 0,-1 0 0,1 1 0,0-1 0,0 0 0,-1 0 0,1 1 0,0-1 0,0 0 0,0 0 0,-1 0 0,1 0 0,0 0 0,0 0 0,0 0 0,-1 0 0,1 0 0,0-1 0,0 1 0,-1 0 0,1 0 0,0-1 0,0 1 0,-1-1 0,1 1 0,0 0 0,-1-1 0,2 0 0,31-15 0,84-59-1009,-42 19-2792,-28 17-6027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6.474"/>
    </inkml:context>
    <inkml:brush xml:id="br0">
      <inkml:brushProperty name="width" value="0.025" units="cm"/>
      <inkml:brushProperty name="height" value="0.025" units="cm"/>
    </inkml:brush>
  </inkml:definitions>
  <inkml:trace contextRef="#ctx0" brushRef="#br0">1637 178 5637,'-97'2'6771,"2"2"-3655,19 3-2248,-130 29-1,-210 88-642,333-91 413,1 3 1,-143 87 0,186-97-109,0 1 1,2 2-1,1 2 1,-49 55-1,71-71-448,2 0-1,0 1 1,1 1 0,0 0-1,2 0 1,0 1 0,1 1-1,0-1 1,2 1 0,0 0-1,1 1 1,1-1 0,-2 27-1,6-37-55,0-1-1,1 1 0,-1-1 0,2 1 1,-1 0-1,1-1 0,0 0 0,1 1 1,0-1-1,0 0 0,1 0 0,0-1 1,7 10-1,-3-7 38,0 0 0,0-1 0,1 0 0,1 0 0,-1-1-1,1 0 1,1-1 0,15 8 0,0-2 57,1-1 0,1-2 0,0 0 0,0-2 0,1-1 0,0-2 0,36 3-1,6-5-2,1-3 0,0-3-1,-1-3 1,1-3 0,-2-4 0,1-2-1,75-28 1,4-12 1,-3-6-1,155-89 1,12-38 32,-267 155 290,-1-2-1,-2-2 1,-2-2 0,52-61 0,-81 83-243,0-1 0,-1 0-1,-1-1 1,0 0 0,-1-1 0,-2 1 0,9-29 0,-14 39-139,-1 0 0,0 0 0,0 0 0,-1 0 1,-1 0-1,1 0 0,-1 0 0,-1 0 1,1 0-1,-2 0 0,1 0 0,-1 0 0,-1 0 1,0 1-1,0-1 0,0 1 0,-1 0 0,0 0 1,-1 0-1,-5-8 0,-1 4-49,-1 0 0,0 1 0,0 0 0,-1 1-1,-1 0 1,1 1 0,-2 1 0,1 0 0,-1 1 0,0 0 0,0 2 0,-1-1-1,-19-2 1,-6-1-29,-1 3-1,0 1 1,0 3-1,-43 2 1,28 3-315,1 3 1,0 2 0,0 3 0,-79 25-1,-37 27-2875,4 12-3818,43-14-6665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50.143"/>
    </inkml:context>
    <inkml:brush xml:id="br0">
      <inkml:brushProperty name="width" value="0.025" units="cm"/>
      <inkml:brushProperty name="height" value="0.025" units="cm"/>
    </inkml:brush>
  </inkml:definitions>
  <inkml:trace contextRef="#ctx0" brushRef="#br0">4340 281 3716,'-152'-30'1678,"-202"-68"1,284 77-1649,-1 4-1,0 2 0,-1 4 1,-84-2-1,37 11 431,-208 24 1,-414 74 1921,8 48-1497,564-100-515,-322 133-1,411-141-155,1 4-1,3 4 0,1 2 0,2 4 0,-124 112 0,173-137-214,1 1 0,1 1 1,2 2-1,0 0 0,2 1 0,2 0 0,0 2 1,2 0-1,1 0 0,2 1 0,2 1 0,0 0 1,3 0-1,0 1 0,2-1 0,2 1 0,2 0 1,0 0-1,10 61 0,-3-66 1,1 0 1,1 0-1,2-1 1,0 0-1,3-1 0,0 0 1,1-1-1,2-1 1,36 45-1,9 0 193,137 121 0,-112-120-188,2-4 0,3-4 0,125 64 0,-58-48-7,220 78 0,-194-98 27,2-8 0,3-8 0,221 23 0,587-2 83,318-82-8,-885-15-78,444-92 0,-672 81 2,269-92 0,-344 87 14,-2-4 1,-2-6 0,128-82 0,-186 98 158,-2-3-1,-2-3 1,109-109-1,-140 124-47,-2-3 0,-1 0-1,-2-1 1,-1-2 0,-2-1 0,-2 0-1,-1-2 1,15-49 0,-16 27 2,-3 0 1,-3-1 0,-3-1 0,-2 0 0,-4 0-1,-2 0 1,-3 0 0,-3 0 0,-3 0 0,-3 0 0,-3 1-1,-2 0 1,-3 2 0,-4 0 0,-49-104 0,47 125-74,-3 1 0,0 2 0,-3 0 0,-1 2 0,-2 2 0,-2 0 0,0 3 0,-3 1 1,0 1-1,-2 3 0,-1 1 0,-1 2 0,-1 1 0,-1 3 0,-1 1 0,0 3 0,-2 2 1,-76-15-1,-23 9-65,0 5 0,-1 7 1,-292 23-1,-9 50-254,5 31-2280,262-55 281,-11 1-1689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6.705"/>
    </inkml:context>
    <inkml:brush xml:id="br0">
      <inkml:brushProperty name="width" value="0.025" units="cm"/>
      <inkml:brushProperty name="height" value="0.025" units="cm"/>
    </inkml:brush>
  </inkml:definitions>
  <inkml:trace contextRef="#ctx0" brushRef="#br0">536 1 11115,'0'0'8301,"2"10"-5750,0 20-1373,0-1-1,-2 1 0,-1-1 0,-1 1 1,-2-1-1,-14 55 0,-67 181-469,59-192-587,-23 53-678,-5-1-1,-5-3 0,-147 223 0,205-344 369,1 1 0,-1-1 0,0 1 0,0-1 0,0 1 0,0-1 0,0 0-1,0 1 1,0-1 0,0 0 0,-1 0 0,1 0 0,-1 0 0,1 0 0,0 0 0,-1 0 0,1 0 0,-4 0 0,4-2-300,0 0 1,0 0-1,0-1 1,0 1-1,1-1 1,-1 1-1,0 0 1,1-1-1,-1 1 1,0-1-1,1 0 1,0 1-1,-1-1 1,1 1-1,0-1 1,0 0-1,0 1 1,0-1-1,1-2 1,-4-40-11240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737"/>
    </inkml:context>
    <inkml:brush xml:id="br0">
      <inkml:brushProperty name="width" value="0.025" units="cm"/>
      <inkml:brushProperty name="height" value="0.025" units="cm"/>
    </inkml:brush>
  </inkml:definitions>
  <inkml:trace contextRef="#ctx0" brushRef="#br0">1 475 9161,'0'0'2423,"9"-7"668,75-72 2507,38-60-1401,22-21-1297,-120 134-2706,-16 16-315,1 1 1,0 0 0,0 1-1,1-1 1,16-9-1,-29 24-4879,-5 12 3733,-92 95-7290,57-68 5284,-7 9-2524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7.080"/>
    </inkml:context>
    <inkml:brush xml:id="br0">
      <inkml:brushProperty name="width" value="0.025" units="cm"/>
      <inkml:brushProperty name="height" value="0.025" units="cm"/>
    </inkml:brush>
  </inkml:definitions>
  <inkml:trace contextRef="#ctx0" brushRef="#br0">0 597 14734,'0'0'9518,"14"-8"-8285,90-45 1256,80-46-488,-106 44-1597,-3-4-1,-3-3 1,-2-4-1,99-119 1,-158 176-139,-8 13-42,-8 24 43,3-20-246,-17 79-20,-24 140 0,39-193 0,1 0 0,2 0 0,1 0 0,9 59 0,-7-82-127,0 0-1,1-1 1,0 1-1,1-1 1,0 0 0,0 0-1,1 0 1,0-1-1,1 1 1,12 13 0,-14-18-370,1 0 0,0 0 0,1 0 0,-1-1 0,1 0 0,0 0 0,0-1 0,0 0 0,1 0 1,-1 0-1,1 0 0,0-1 0,0 0 0,-1-1 0,1 0 0,0 0 0,9 0 0,42-1-20290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105"/>
    </inkml:context>
    <inkml:brush xml:id="br0">
      <inkml:brushProperty name="width" value="0.025" units="cm"/>
      <inkml:brushProperty name="height" value="0.025" units="cm"/>
    </inkml:brush>
  </inkml:definitions>
  <inkml:trace contextRef="#ctx0" brushRef="#br0">16 0 14382,'0'0'12107,"1"12"-9929,5 133 1554,-12 88-3271,0-10-1056,9-195 171,-2-12-3641,-15-37-19259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475"/>
    </inkml:context>
    <inkml:brush xml:id="br0">
      <inkml:brushProperty name="width" value="0.025" units="cm"/>
      <inkml:brushProperty name="height" value="0.025" units="cm"/>
    </inkml:brush>
  </inkml:definitions>
  <inkml:trace contextRef="#ctx0" brushRef="#br0">0 168 17745,'0'0'10185,"76"-17"-8839,-19 11-610,14-6-543,3-2-129,4-2 0,-3-3-64,-9 2-1121,-5-1-1666,-12 2-1217,-7 0 289,-10-1-3973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802"/>
    </inkml:context>
    <inkml:brush xml:id="br0">
      <inkml:brushProperty name="width" value="0.025" units="cm"/>
      <inkml:brushProperty name="height" value="0.025" units="cm"/>
    </inkml:brush>
  </inkml:definitions>
  <inkml:trace contextRef="#ctx0" brushRef="#br0">112 0 12556,'0'10'3886,"-1"15"-1384,-1 0-1,-11 48 0,-23 60 1408,5-17-1928,22-85-1605,3 0-1,0 0 1,2 1-1,1-1 1,2 48-1,1-77-366,0-1-1,0 1 0,0-1 1,0 0-1,1 1 1,-1-1-1,1 1 1,-1-1-1,1 1 1,-1-1-1,1 0 1,-1 1-1,1-1 1,0 0-1,0 0 1,0 0-1,0 0 1,0 1-1,0-1 1,0 0-1,0-1 1,0 1-1,1 0 1,-1 0-1,0 0 1,0-1-1,1 1 0,-1-1 1,0 1-1,1-1 1,-1 1-1,1-1 1,-1 0-1,1 0 1,-1 1-1,1-1 1,-1 0-1,1-1 1,-1 1-1,1 0 1,-1 0-1,0-1 1,1 1-1,-1 0 1,1-1-1,-1 0 1,3-1-1,3-1 26,0 0 0,0-1 0,0 0 0,0 0-1,0-1 1,-1 0 0,9-7 0,-1-6-34,0 1 0,15-26 0,-18 26 0,1-1 0,25-26 0,-37 83 0,-6-8 0,2-14 0,1 0 0,1 0 0,0 0 0,1 18 0,1-32 0,0 0 0,0-1 0,1 1 0,-1 0 0,0-1 0,1 1 0,0 0 0,-1-1 0,1 1 0,0-1 0,1 1 0,-1-1 0,0 1 0,1-1 0,-1 0 0,1 0 0,0 0 0,-1 0 0,1 0 0,0 0 0,0 0 0,0-1 0,1 1 0,-1-1 0,0 1 0,1-1 0,-1 0 0,1 0 0,-1 0 0,1 0 0,5 1 0,2-1 0,1-1 0,0 0 0,0 0 0,0-1 0,0 0 0,0-1 0,0 0 0,-1-1 0,1 0 0,-1-1 0,0 0 0,0-1 0,0 0 0,-1 0 0,15-11 0,-7 3 0,0 0 0,-2-1 0,0-1 0,0-1 0,-1 0 0,-1 0 0,13-23 0,-38 89 0,11-48 0,-23 66 0,22-62 0,1-1 0,0 1 0,0-1 0,0 1 0,0 0 0,1 0 0,0-1 0,0 1 0,1 0 0,1 8 0,-1-13 7,0 0 0,-1 0 0,1 0 0,0 0 0,0 0-1,0 0 1,0 0 0,0 0 0,0 0 0,0 0 0,0-1 0,0 1 0,0 0 0,1-1 0,-1 1-1,0-1 1,0 1 0,1-1 0,-1 0 0,0 1 0,1-1 0,-1 0 0,0 0 0,1 0 0,-1 0-1,0 0 1,1 0 0,-1 0 0,0 0 0,1-1 0,-1 1 0,0-1 0,1 1 0,1-2 0,1 1-108,-1 0 0,1 0 1,-1-1-1,0 1 0,1-1 1,-1 0-1,0 0 0,0 0 1,0 0-1,0-1 0,4-5 1,6-21-5319,-6-7-3314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9.141"/>
    </inkml:context>
    <inkml:brush xml:id="br0">
      <inkml:brushProperty name="width" value="0.025" units="cm"/>
      <inkml:brushProperty name="height" value="0.025" units="cm"/>
    </inkml:brush>
  </inkml:definitions>
  <inkml:trace contextRef="#ctx0" brushRef="#br0">11 1 19955,'0'0'8392,"-11"52"-7623,26-32-545,9 2-128,4 3-833,5-5-3427,3-2-1954,5-4-2530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9.483"/>
    </inkml:context>
    <inkml:brush xml:id="br0">
      <inkml:brushProperty name="width" value="0.025" units="cm"/>
      <inkml:brushProperty name="height" value="0.025" units="cm"/>
    </inkml:brush>
  </inkml:definitions>
  <inkml:trace contextRef="#ctx0" brushRef="#br0">193 0 6470,'0'0'21145,"-8"9"-17947,-126 128-1244,132-136-1953,1 0 1,0 1-1,0-1 1,0 0-1,0 1 0,0-1 1,0 1-1,0-1 1,1 1-1,-1 0 0,0-1 1,1 1-1,0 0 1,-1 1-1,1-2 0,0 0 0,0-1 0,0 1 0,1-1 0,-1 1 1,0-1-1,0 1 0,1-1 0,-1 1 0,0-1 0,1 1 0,-1-1 0,0 1 0,1-1 0,-1 1 0,1-1 0,-1 0 0,1 1 1,-1-1-1,1 0 0,-1 1 0,1-1 0,-1 0 0,1 0 0,-1 1 0,1-1 0,0 0 0,7 1-19,-1 0-1,1 0 1,-1-1-1,1 0 1,9-1-1,1 0-140,20-1-1108,42 1-312,-74 1 1653,0 1 1,0-1 0,0 1 0,0 1 0,-1-1 0,1 1-1,-1 0 1,1 0 0,-1 1 0,8 4 0,-11-6-42,-1 1 0,1-1 0,-1 0 0,1 1 0,-1-1 0,1 1 0,-1 0 0,0-1 0,0 1 0,0 0 0,0 0 0,0 0 0,0 0 0,0 0 0,-1 0 0,1 0 0,-1 0 0,1 0 0,-1 0 0,0 0 0,0 0 0,0 0 0,0 0 0,0 0 0,0 0 0,0 0 0,-1 1 0,1-1 0,-1 0 0,0 0 0,0 0 0,1-1 0,-1 1 0,0 0 0,-1 0 0,1 0 0,0-1 0,0 1 0,-1-1 0,-2 3 0,-4 5 115,0 0 0,-1-1 1,0 0-1,0-1 0,-18 11 0,2-4-75,0 0-1,-31 11 1,48-22-157,1 0 0,-1-1 1,0 1-1,0-2 0,-1 1 1,1-1-1,0 0 0,0-1 1,-1 0-1,1 0 0,0-1 1,-10-2-1,4-7-6306,6-11-9027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046"/>
    </inkml:context>
    <inkml:brush xml:id="br0">
      <inkml:brushProperty name="width" value="0.025" units="cm"/>
      <inkml:brushProperty name="height" value="0.025" units="cm"/>
    </inkml:brush>
  </inkml:definitions>
  <inkml:trace contextRef="#ctx0" brushRef="#br0">315 72 12748,'0'0'5878,"1"-9"-1149,0 4-4366,0 4-168,0-1-1,-1 1 1,1-1 0,-1 0 0,1 1 0,-1-1-1,1 0 1,-1 1 0,0-1 0,0 0 0,0 1-1,0-1 1,0 0 0,-1 1 0,1-1 0,0 0 0,-1 1-1,1-1 1,-1 0 0,0 1 0,1-1 0,-1 1-1,0-1 1,0 1 0,0 0 0,0-1 0,0 1-1,0 0 1,0 0 0,-1-1 0,1 1 0,0 0-1,-1 0 1,1 0 0,-1 1 0,1-1 0,-1 0-1,1 1 1,-1-1 0,0 0 0,1 1 0,-1 0-1,1-1 1,-4 1 0,-3-1-173,0 1 0,0 0-1,-1 1 1,1 0 0,0 0 0,0 0-1,1 1 1,-1 0 0,0 1 0,0 0-1,1 0 1,-12 7 0,8-3-13,0 1 0,0 0 0,1 0-1,0 1 1,0 1 0,1 0 0,-10 14 0,9-10-15,1 0 1,0 0-1,1 0 1,1 1 0,0 1-1,1-1 1,1 1-1,0 0 1,1 0-1,1 0 1,1 1-1,-1 31 1,3-46 7,0 1 0,0-1 0,1 0 0,-1 0 0,1 0 0,-1 0 0,1 0 1,0 0-1,0 0 0,0 0 0,0 0 0,0 0 0,0 0 0,1 0 0,-1-1 0,1 1 0,-1-1 0,1 1 0,0-1 0,3 3 0,-1-2 3,1 1 0,0-1 0,-1-1 0,1 1-1,0 0 1,0-1 0,0 0 0,9 0 0,5 0-114,1-1 1,-1-1-1,37-7 1,-38 4-927,1-2 0,0 1 0,25-13-1,49-34-8030,-36 13 423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402"/>
    </inkml:context>
    <inkml:brush xml:id="br0">
      <inkml:brushProperty name="width" value="0.025" units="cm"/>
      <inkml:brushProperty name="height" value="0.025" units="cm"/>
    </inkml:brush>
  </inkml:definitions>
  <inkml:trace contextRef="#ctx0" brushRef="#br0">120 1 19891,'0'0'4142,"-9"9"-608,-54 66-149,57-67-3204,0 1 1,0-1-1,1 1 1,1 0-1,-1 0 1,1 1-1,1-1 1,0 1-1,-2 10 1,5-19-182,0 0 0,0 0 0,0-1 0,0 1 0,0 0 0,0 0 0,0 0 0,0-1 0,0 1 0,0 0 0,1 0 0,-1-1 0,0 1 0,1 0 0,-1-1 0,0 1 0,1 0 0,-1-1 0,1 1 0,-1 0 0,1-1 0,-1 1 0,1-1 0,0 1 0,-1-1 0,1 1 0,1 0 0,25 4 0,31-14 0,-31 1 0,0-2 0,28-14 0,-38 15 0,0 1 0,0 1 0,1 1 0,-1 0 0,2 1 0,-1 1 0,30-2 0,-47 6 0,1 0 0,0 1 0,-1-1 0,1 1 0,-1-1 0,1 1 0,-1 0 0,1 0 0,-1 0 0,1 0 0,-1 0 0,0 0 0,1 0 0,-1 0 0,0 0 0,0 0 0,0 1 0,0-1 0,0 1 0,0-1 0,0 1 0,-1-1 0,1 1 0,0-1 0,-1 1 0,0-1 0,1 1 0,-1 0 0,0-1 0,1 3 0,-1-2 0,0 0 0,0 0 0,1 0 0,0 1 0,-1-1 0,1-1 0,0 1 0,0 0 0,0 0 0,0 0 0,0 0 0,0 0 0,0-1 0,1 1 0,-1-1 0,1 1 0,-1-1 0,1 1 0,0-1 0,-1 0 0,1 0 0,0 0 0,0 0 0,0 0 0,0 0 0,2 0 0,12-1-629,-1 0 0,1-1 1,0-1-1,-1-1 0,1 0 0,-1-1 0,0-1 1,0 0-1,20-10 0,1 1-1977,16-5-6341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777"/>
    </inkml:context>
    <inkml:brush xml:id="br0">
      <inkml:brushProperty name="width" value="0.025" units="cm"/>
      <inkml:brushProperty name="height" value="0.025" units="cm"/>
    </inkml:brush>
  </inkml:definitions>
  <inkml:trace contextRef="#ctx0" brushRef="#br0">304 4 21140,'0'0'8931,"-24"-3"-6384,6 4-2536,0 1 1,0 1-1,1 1 1,-1 1-1,1 0 1,0 1-1,0 1 1,1 0-1,0 2 1,0 0-1,1 0 1,-23 19-1,35-25-11,-1 0 0,1 1 0,-1-1 0,1 1 0,0 0 0,1 0 0,-1 0 0,1 0 0,-1 1 0,1-1 0,1 1 0,-1-1 0,1 1 0,-2 5 0,3-8 0,0 0 0,0 0 0,1 0 0,-1 0 0,0 0 0,1 0 0,-1 0 0,1 0 0,0 0 0,0 0 0,0 0 0,0 0 0,0 0 0,0-1 0,0 1 0,1 0 0,-1-1 0,0 1 0,1-1 0,0 1 0,-1-1 0,1 0 0,0 0 0,-1 0 0,1 0 0,0 0 0,0 0 0,0 0 0,0 0 0,0-1 0,0 1 0,0-1 0,4 1 0,27 4-90,0-1 1,-1-2-1,1-1 0,63-7 1,-58 0-2450,-1-5-3864,-7-1-3009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139"/>
    </inkml:context>
    <inkml:brush xml:id="br0">
      <inkml:brushProperty name="width" value="0.025" units="cm"/>
      <inkml:brushProperty name="height" value="0.025" units="cm"/>
    </inkml:brush>
  </inkml:definitions>
  <inkml:trace contextRef="#ctx0" brushRef="#br0">0 135 22581,'0'0'9166,"12"-2"-8263,37-8-807,85-20-48,-120 27-52,-1-2 1,0 0 0,-1 0-1,1-1 1,-1-1 0,0 0-1,20-16 1,-31 22 3,0 0 0,0 0 0,0 0 0,0 1 0,0-1 0,0 0 0,0 0 0,-1 0 0,1 0 0,0-1 0,-1 1 0,1 0 0,-1 0 0,1 0 0,-1 0 0,1-3 0,-1 4 0,0-1 0,-1 1 0,1-1 0,0 1 0,0-1 0,0 1 0,-1-1 0,1 1 0,0-1 0,-1 1 0,1-1 0,0 1 0,-1 0 0,1-1 0,0 1 0,-1 0 0,1-1 0,-1 1 0,1 0 0,-1 0 0,1-1 0,-1 1 0,1 0 0,-1 0 0,1 0 0,-2-1 0,-2 1 0,0-1 0,0 1 0,0-1 0,-1 1 0,1 0 0,0 1 0,0-1 0,-7 2 0,-3 4 0,1 0 0,0 0 0,1 1 0,-1 0 0,1 1 0,1 1 0,0 0 0,0 1 0,0 0 0,2 0 0,-1 1 0,1 0 0,1 1 0,0 0 0,0 0 0,-7 18 0,14-28-2,0 0 0,0 0 0,0 0 0,0 0 1,1 0-1,-1 0 0,1 1 0,-1-1 0,1 0 0,0 0 0,0 0 0,0 1 0,0-1 1,0 0-1,0 0 0,1 1 0,-1-1 0,1 0 0,-1 0 0,1 0 0,0 0 0,0 0 1,0 0-1,0 0 0,0 0 0,0 0 0,1 0 0,-1-1 0,1 1 0,-1 0 1,1-1-1,0 1 0,0-1 0,-1 0 0,1 1 0,0-1 0,0 0 0,0 0 0,0 0 1,0-1-1,0 1 0,1 0 0,-1-1 0,0 0 0,3 1 0,5 0-262,0 0 0,0 0 0,0-1 0,1-1 0,-1 0 0,0 0-1,0-1 1,0 0 0,10-4 0,24-16-8694,1-10-7062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079"/>
    </inkml:context>
    <inkml:brush xml:id="br0">
      <inkml:brushProperty name="width" value="0.025" units="cm"/>
      <inkml:brushProperty name="height" value="0.025" units="cm"/>
    </inkml:brush>
  </inkml:definitions>
  <inkml:trace contextRef="#ctx0" brushRef="#br0">31 422 5605,'0'0'7762,"14"-9"-4591,6-5-2170,-1-2-1,0 0 1,-1-1-1,19-22 0,-2-4 99,17-22 49,2 3 0,79-71 0,-133 133-1179,1-1-1,-1 0 0,1 1 0,0-1 1,-1 1-1,1-1 0,0 1 0,0-1 1,-1 1-1,1-1 0,0 1 0,0 0 1,0-1-1,-1 1 0,1 0 0,0 0 1,0-1-1,0 1 0,0 0 0,0 0 1,1 0-1,0 14-1256,-15 25-628,0-13-362,0-1 1,-20 26-1,-11 11-3205</inkml:trace>
  <inkml:trace contextRef="#ctx0" brushRef="#br0" timeOffset="1">0 649 3171,'0'0'8536,"13"-12"-6406,137-152 3093,-1 0-2120,-117 132-2508,1 2 0,70-49 0,-93 74-1085,-7 7 93,-14 18-253,-26 26-1064,-36 32-2014,-103 119-3877,122-127 3078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529"/>
    </inkml:context>
    <inkml:brush xml:id="br0">
      <inkml:brushProperty name="width" value="0.025" units="cm"/>
      <inkml:brushProperty name="height" value="0.025" units="cm"/>
    </inkml:brush>
  </inkml:definitions>
  <inkml:trace contextRef="#ctx0" brushRef="#br0">119 1 22261,'-10'12'4751,"-10"15"-3437,2 1 0,-18 34 1,30-51-1151,1 1 1,0-1 0,1 1 0,0 0-1,1 1 1,0-1 0,1 1 0,0-1-1,1 1 1,1 20 0,3-18-165,0 1 0,1-1 0,1 0 0,1-1 0,13 28 0,-12-28 0,-1 0 0,0 0 0,-1 0 0,0 0 0,-1 1 0,3 23 0,-6-24 0,0-9 0,0 1 0,-1 0 0,0 0 0,0 0 0,0 0 0,-1 0 0,-2 11 0,3-18 0,0 1 0,0 0 0,0 0 0,0 0 0,0-1 0,-1 1 0,1 0 0,0 0 0,0 0 0,0 0 0,0 0 0,0-1 0,-1 1 0,1 0 0,0 0 0,0 0 0,0 0 0,-1 0 0,1 0 0,0 0 0,0-1 0,0 1 0,-1 0 0,1 0 0,0 0 0,0 0 0,0 0 0,-1 0 0,1 0 0,0 0 0,0 0 0,0 0 0,-1 0 0,1 0 0,0 0 0,0 1 0,0-1 0,-1 0 0,1 0 0,0 0 0,0 0 0,0 0 0,-1 0 0,1 0 0,0 1 0,0-1 0,0 0 0,0 0 0,0 0 0,-1 0 0,1 1 0,0-1 0,0 0 0,0 0 0,0 0 0,0 0 0,0 1 0,0-1 0,0 0 0,0 0 0,0 1 0,0-1 0,0 0 0,0 0 0,0 0 0,0 1 0,0-1 0,0 0 0,-4-17 0,4-15 0,0-37 0,8-68 0,-5 117 0,0 0 0,1 0 0,1 1 0,1 0 0,1-1 0,0 2 0,1-1 0,13-18 0,-17 30 0,1 1 0,1 0 0,0 0 0,-1 1 0,2-1 0,-1 2 0,0-1 0,1 0 0,0 1 0,0 0 0,1 1 0,-1 0 0,1 0 0,-1 0 0,1 1 0,0 0 0,0 1 0,8-1 0,-7 1 0,-1 0 0,0 1 0,1 0 0,-1 0 0,1 1 0,-1 0 0,1 1 0,-1 0 0,0 0 0,0 1 0,0 0 0,0 0 0,-1 1 0,1 0 0,-1 0 0,0 0 0,7 7 0,-12-10 0,0 1 0,0-1 0,0 1 0,-1-1 0,1 1 0,0 0 0,-1 0 0,1 0 0,-1 0 0,0 0 0,0 0 0,0 0 0,0 0 0,0 0 0,0 1 0,-1-1 0,1 0 0,-1 1 0,1-1 0,-1 0 0,0 1 0,0-1 0,0 4 0,-1-3 0,0-1 0,-1 1 0,1-1 0,-1 1 0,1-1 0,-1 1 0,0-1 0,0 0 0,0 0 0,0 0 0,0 0 0,-1 0 0,1-1 0,-1 1 0,1-1 0,-4 2 0,-9 4 0,-1-1 0,0 0 0,0-1 0,0-1 0,-23 3 0,37-7 0,-86 9 0,79-9 0,1 0 0,-1 0 0,0-1 0,0 0 0,1 0 0,-1-1 0,-14-5 0,22 7-20,-1-1 1,1 1-1,-1-1 0,1 1 0,0-1 1,0 0-1,-1 0 0,1 1 0,0-1 1,0 0-1,0 0 0,0 0 1,0 0-1,0 0 0,0-1 0,0 1 1,0 0-1,1 0 0,-1-1 1,0 1-1,1 0 0,-1-1 0,1 1 1,-1 0-1,1-1 0,0 1 0,0-1 1,-1 1-1,1-1 0,0 1 1,0-1-1,1 1 0,-1-1 0,0 1 1,0 0-1,1-1 0,-1 1 0,1-1 1,-1 1-1,1 0 0,0-1 1,-1 1-1,2-2 0,4-5-548,-1 0 0,2 1 0,-1-1 0,1 1-1,8-6 1,-13 11 275,37-33-6566,8-3-2596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887"/>
    </inkml:context>
    <inkml:brush xml:id="br0">
      <inkml:brushProperty name="width" value="0.025" units="cm"/>
      <inkml:brushProperty name="height" value="0.025" units="cm"/>
    </inkml:brush>
  </inkml:definitions>
  <inkml:trace contextRef="#ctx0" brushRef="#br0">211 1 23766,'0'0'6540,"-9"13"-4479,-7 12-2004,2 0 0,0 1 0,2 1 0,1 0 1,1 0-1,-11 51 0,18-53-59,0 1-1,2 0 1,1-1-1,1 1 1,5 30-1,-4-42-66,2 0 0,-1 0 0,2 0 0,0 0 0,0-1 0,1 0 0,1 0 0,0 0 0,1-1 0,15 18 0,-23-29-189,0-1 1,0 1-1,0-1 1,0 0-1,0 1 1,1-1-1,-1 0 1,0 1-1,0-1 1,0 0-1,1 1 1,-1-1-1,0 0 1,0 1-1,1-1 1,-1 0 0,0 0-1,1 1 1,-1-1-1,0 0 1,1 0-1,-1 0 1,0 1-1,1-1 1,-1 0-1,0 0 1,1 0-1,-1 0 1,0 0-1,1 0 1,-1 0-1,1 0 1,-1 0-1,0 0 1,1 0-1,-1 0 1,1 0-1,-1 0 1,0 0-1,1 0 1,-1 0-1,1-1 1,-3-18-5217,-14-31 1483,-24-10 4643,-5 2 3656,22 29 1340,-33-52 0,55 80-5450,0-1 1,0 0 0,0 0 0,0 0 0,0 1 0,0-1 0,1 0 0,-1 0 0,1 0 0,-1 0 0,1 0-1,0 0 1,0-1 0,0 1 0,0 0 0,1-4 0,-1 5-129,1 0 1,-1 0-1,1-1 0,0 1 1,0 0-1,0 0 1,0 0-1,-1 0 0,1 0 1,1 0-1,-1 0 0,0 0 1,0 0-1,0 1 1,0-1-1,1 0 0,-1 1 1,0-1-1,2 0 0,8-1-85,-1 0 1,1 0-1,0 1 0,0 0 0,14 1 0,-2 0-56,91-6-6031,-56-1-1943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242"/>
    </inkml:context>
    <inkml:brush xml:id="br0">
      <inkml:brushProperty name="width" value="0.025" units="cm"/>
      <inkml:brushProperty name="height" value="0.025" units="cm"/>
    </inkml:brush>
  </inkml:definitions>
  <inkml:trace contextRef="#ctx0" brushRef="#br0">0 0 20179,'0'0'12588,"41"80"-12588,-41-43 0,0 2 0,0-8 0,0-3 0,0-6 0,0-9-2498,-6-10-2051,-5-3-2978,-5-11-7207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601"/>
    </inkml:context>
    <inkml:brush xml:id="br0">
      <inkml:brushProperty name="width" value="0.025" units="cm"/>
      <inkml:brushProperty name="height" value="0.025" units="cm"/>
    </inkml:brush>
  </inkml:definitions>
  <inkml:trace contextRef="#ctx0" brushRef="#br0">1 1 19378,'0'0'8264,"61"2"-8200,-33 15 0,8 6-256,0 1-2178,3-3-1666,3-1-1569,-5-5-3236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977"/>
    </inkml:context>
    <inkml:brush xml:id="br0">
      <inkml:brushProperty name="width" value="0.025" units="cm"/>
      <inkml:brushProperty name="height" value="0.025" units="cm"/>
    </inkml:brush>
  </inkml:definitions>
  <inkml:trace contextRef="#ctx0" brushRef="#br0">171 0 10282,'0'0'20574,"-3"8"-19095,-31 56-1025,14-32-476,19-32 19,1 1 0,-1 0 1,1 0-1,-1 0 0,0-1 0,1 1 0,0 0 0,-1 0 1,1 0-1,-1 0 0,1 0 0,0 0 0,0 0 1,-1 0-1,1 0 0,0 0 0,0 0 0,0 0 0,0 0 1,0 0-1,0 0 0,1 0 0,-1 0 0,0 0 1,0-1-1,1 1 0,-1 0 0,1 0 0,-1 0 0,1 0 1,-1 0-1,1 0 0,-1-1 0,1 1 0,0 0 0,-1 0 1,1-1-1,0 1 0,0-1 0,-1 1 0,1 0 1,1 0-1,5 1-57,-1 0 0,1 0 0,-1-1 1,1 0-1,10 1 0,10 1-255,-13 1 340,0 1 0,-1 0 0,1 0 0,-1 2 1,0 0-1,-1 0 0,17 13 0,-25-18-5,-1 1 0,1-1-1,-1 1 1,0 0 0,0 0 0,0 0 0,0 1-1,-1-1 1,1 1 0,-1-1 0,0 1 0,0 0-1,0 0 1,-1 0 0,1 0 0,-1 0 0,0 0-1,0 0 1,0 0 0,-1 1 0,1-1 0,-1 0-1,0 1 1,0-1 0,-1 0 0,1 0 0,-1 1-1,0-1 1,-3 7 0,1-6-20,0 0 0,-1 0 0,0 0 0,0 0 0,0-1 0,0 0 0,-1 0 0,1 0 0,-1-1 0,0 1 0,-1-1 0,1 0 0,0-1 0,-1 1 0,1-1 0,-8 2 0,-9 3 0,-1-1 0,-43 5 0,-14-5-1256,29-14-3803,19-8-8325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3.322"/>
    </inkml:context>
    <inkml:brush xml:id="br0">
      <inkml:brushProperty name="width" value="0.025" units="cm"/>
      <inkml:brushProperty name="height" value="0.025" units="cm"/>
    </inkml:brush>
  </inkml:definitions>
  <inkml:trace contextRef="#ctx0" brushRef="#br0">202 119 17008,'0'0'3678,"-1"-9"-363,1 7-2997,0-1 1,-1 0-1,1 1 0,-1-1 0,1 0 0,-1 1 0,0-1 0,0 1 0,-1-1 0,1 1 0,0 0 1,-1-1-1,1 1 0,-1 0 0,-2-3 0,2 4-230,0 0 1,0 0-1,1 1 1,-1-1-1,0 0 1,0 1-1,0-1 1,0 1-1,0 0 1,0 0-1,0-1 1,0 1-1,0 0 1,0 1-1,0-1 0,0 0 1,0 1-1,0-1 1,0 1-1,0-1 1,0 1-1,0 0 1,1 0-1,-1 0 1,0 0-1,1 0 1,-1 0-1,-2 3 1,-7 4-67,1 1 1,0 0-1,0 1 1,1 0-1,1 0 1,-1 1-1,2 0 1,-1 1-1,2 0 1,-1 0 0,2 0-1,0 1 1,0 0-1,1 0 1,1 0-1,0 0 1,-2 24-1,5-36-17,-1 1-1,1-1 1,0 0 0,0 1-1,0-1 1,0 0-1,0 1 1,1-1 0,-1 0-1,0 0 1,1 1-1,-1-1 1,0 0-1,1 0 1,0 0 0,-1 0-1,1 1 1,0-1-1,-1 0 1,1 0-1,0 0 1,0-1 0,0 1-1,0 0 1,0 0-1,0 0 1,2 0-1,-1 0 14,1 0-1,-1-1 0,0 0 0,1 1 0,-1-1 0,1 0 1,-1-1-1,1 1 0,-1 0 0,0-1 0,1 1 0,-1-1 1,4-1-1,4-2 39,0 0 0,0-1 0,0-1 0,0 1 0,13-12 0,-6 1-56,0-1 0,-1 0 0,0-1 0,-2-1 0,16-25 0,-23 32 0,0-1 0,-1 1 0,0-1 0,-1 0 0,0-1 0,-1 1 0,-1-1 0,0 0 0,-1 0 0,1-14 0,-18 55 0,8-7 0,0 1 0,2-1 0,0 1 0,2 0 0,0 0 0,1 1 0,2-1 0,2 36 0,-1-54-27,-1 0-1,1-1 1,0 1 0,0 0-1,0-1 1,1 1 0,-1-1 0,1 1-1,-1-1 1,1 1 0,0-1-1,0 0 1,0 0 0,0 0-1,0 0 1,0 0 0,1 0-1,-1-1 1,1 1 0,-1-1 0,1 0-1,-1 0 1,1 0 0,0 0-1,0 0 1,0 0 0,-1-1-1,1 1 1,0-1 0,0 0 0,0 0-1,0 0 1,0 0 0,0 0-1,-1-1 1,4 0 0,3-1-236,0 0 0,0 0 0,0-1 0,0 0 0,-1 0 0,1-1 0,-1 0 0,0-1 0,0 0 1,9-7-1,-11 7-768,0-1 1,-1 0 0,1 0-1,-1-1 1,0 0 0,-1 1-1,0-1 1,0-1 0,0 1 0,2-10-1,11-41-8044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3.663"/>
    </inkml:context>
    <inkml:brush xml:id="br0">
      <inkml:brushProperty name="width" value="0.025" units="cm"/>
      <inkml:brushProperty name="height" value="0.025" units="cm"/>
    </inkml:brush>
  </inkml:definitions>
  <inkml:trace contextRef="#ctx0" brushRef="#br0">30 0 17969,'0'0'5637,"0"75"-2562,-7-21-1217,-3 9 0,2 4-289,3-5-768,5-4-801,2-12 0,16-10 0,9-13 0,6-8-448,2-4-1474,1-7-1505,-3-2-2147,-3-2-3106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4.010"/>
    </inkml:context>
    <inkml:brush xml:id="br0">
      <inkml:brushProperty name="width" value="0.025" units="cm"/>
      <inkml:brushProperty name="height" value="0.025" units="cm"/>
    </inkml:brush>
  </inkml:definitions>
  <inkml:trace contextRef="#ctx0" brushRef="#br0">180 103 13357,'-2'-11'4996,"2"11"-4954,-2-10 1643,0 0-1,-1 0 1,0 0 0,-7-15-1,9 23-1565,1 1 0,-1-1 0,0 1 0,1 0 0,-1-1 0,0 1 0,0 0 0,0-1 0,0 1 0,0 0 0,0 0 0,0 0 0,0 0 0,0 0 0,-1 0 0,1 0 0,0 0 0,-1 1 0,1-1 0,-1 0 0,1 1 0,0-1 0,-1 1 0,1 0 0,-1-1 0,0 1 0,1 0 0,-1 0 0,1 0 0,-1 0-1,1 0 1,-1 0 0,1 0 0,-1 1 0,1-1 0,-1 1 0,1-1 0,-1 1 0,1-1 0,-1 1 0,1 0 0,0 0 0,-1 0 0,1 0 0,0 0 0,0 0 0,0 0 0,0 0 0,-2 2 0,-7 8-119,0 1 0,0 0 0,1 0 0,1 1 0,0 0 0,1 0 0,0 1 0,-7 22 0,14-35 0,0-1 0,0 1 0,0-1 0,0 0 0,0 1 0,0-1 0,0 0 0,0 1 0,0-1 0,1 0 0,-1 1 0,0-1 0,0 0 0,0 1 0,0-1 0,1 0 0,-1 0 0,0 1 0,0-1 0,0 0 0,1 0 0,-1 1 0,0-1 0,0 0 0,1 0 0,-1 1 0,0-1 0,1 0 0,-1 0 0,0 0 0,1 0 0,-1 0 0,0 0 0,1 1 0,-1-1 0,23 3 0,30-3 0,-44-1 0,34-2-192,-27 1 43,-1 1 0,1 0 1,0 1-1,0 1 0,-1 0 1,24 6-1,-38-7 155,0 0 0,0 1 1,0-1-1,0 1 0,0-1 1,1 1-1,-1-1 0,-1 1 1,1-1-1,0 1 0,0 0 0,0-1 1,0 1-1,0 0 0,-1 0 1,1 0-1,0 0 0,-1 0 1,1 0-1,0 0 0,-1 0 0,1 0 1,-1 0-1,0 0 0,1 0 1,-1 1-1,0 1 27,0-1 0,0 0-1,-1 0 1,1 0 0,-1 0 0,1 0 0,-1 0-1,0 0 1,0 0 0,0 0 0,0 0 0,-2 3-1,-3 2 75,1 1-1,-1-2 0,-1 1 0,0-1 0,-8 7 0,-4 0-106,0-1 0,-1-1 0,-31 13 0,39-20 0,1 0 0,0 0 0,-1-2 0,1 1 0,-1-1 0,0-1 0,0 0 0,-17-1 0,29 0 3,-1 0 0,1 0 0,-1 0-1,1 0 1,-1 0 0,1 0 0,-1 0 0,1 0 0,-1 0 0,1 0-1,-1 0 1,1-1 0,0 1 0,-1 0 0,1 0 0,-1-1-1,1 1 1,0 0 0,-1 0 0,1-1 0,-1 1 0,1 0 0,0-1-1,-1 1 1,1 0 0,0-1 0,0 1 0,-1-1 0,1 1 0,0-1-1,0 1 1,0 0 0,0-1 0,-1 1 0,1-1 0,0 1 0,0-1-1,0 1 1,0-1 0,0 1 0,0-1 0,0 1 0,0-1-1,0 1 1,1-1 0,-1 1 0,0 0 0,0-1 0,0 1 0,0-1-1,1 1 1,-1-1 0,0 1 0,0 0 0,1-1 0,-1 1 0,1-1-1,22-21-829,47-3-8964,-25 11 2115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4.377"/>
    </inkml:context>
    <inkml:brush xml:id="br0">
      <inkml:brushProperty name="width" value="0.025" units="cm"/>
      <inkml:brushProperty name="height" value="0.025" units="cm"/>
    </inkml:brush>
  </inkml:definitions>
  <inkml:trace contextRef="#ctx0" brushRef="#br0">286 27 24247,'-9'-2'4340,"-2"0"-4061,0 1-1,-1 0 1,1 0 0,0 1-1,0 1 1,0 0 0,0 0-1,0 1 1,0 0 0,0 1-1,0 1 1,1 0 0,-1 0-1,-10 6 1,9-2-279,0 0 0,0 1 0,0 0 0,-13 15 0,22-22 0,1 1 0,-1-1 0,1 1 0,0 0 0,0-1 0,0 1 0,0 0 0,0 0 0,1 0 0,-1 1 0,1-1 0,0 0 0,0 0 0,0 1 0,1-1 0,-1 1 0,1-1 0,-1 1 0,1-1 0,0 1 0,1-1 0,-1 1 0,0-1 0,2 5 0,0-6 0,-1 0 0,1 0 0,-1 0 0,1 0 0,0 0 0,0 0 0,0-1 0,0 1 0,0-1 0,0 1 0,0-1 0,0 0 0,1 0 0,-1 0 0,1 0 0,-1 0 0,0-1 0,1 1 0,-1-1 0,6 1 0,59 2 0,-51-4 0,-7 1 0,0-1 0,0 0 0,0 0 0,0-1 0,0 0 0,0-1 0,0 0 0,0 0 0,-1-1 0,0 0 0,0 0 0,0-1 0,13-10 0,-17 12 0,0-1 0,-1 0 0,1 0 0,-1 0 0,1 0 0,-1 0 0,-1-1 0,1 1 0,0-1 0,-1 0 0,0 0 0,0 0 0,-1 0 0,1 0 0,-1 0 0,0 0 0,0 0 0,-1-1 0,0 1 0,0 0 0,0 0 0,0-1 0,-1 1 0,0 0 0,-2-7 0,2 9-22,0 1-1,0-1 1,0 1-1,0 0 1,0-1-1,0 1 1,-1 0-1,1 0 1,-1 0-1,0 0 1,0 0-1,1 0 1,-1 0-1,0 1 1,-1-1-1,1 1 1,0 0-1,0-1 1,-1 1-1,1 0 1,0 0-1,-1 0 1,1 1-1,-1-1 1,1 1-1,-4-1 1,0 0-395,0 1 0,0 0 0,0 1 0,0-1 0,0 1 0,0 0 0,0 0 0,0 1 0,1 0 0,-8 3 0,-5 2-10308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5.438"/>
    </inkml:context>
    <inkml:brush xml:id="br0">
      <inkml:brushProperty name="width" value="0.025" units="cm"/>
      <inkml:brushProperty name="height" value="0.025" units="cm"/>
    </inkml:brush>
  </inkml:definitions>
  <inkml:trace contextRef="#ctx0" brushRef="#br0">1 271 21076,'0'0'7127,"4"13"-5862,6 21-821,-1 0 1,-2 0-1,5 60 1,-12-21 88,-1-18 125,2-44-421,0-17-144,25-217-93,-26 221 0,0 1 0,0 0 0,0 0 0,0 0 0,0 0 0,0 0 0,1 0 0,-1 0 0,0 0 0,1 0 0,-1 0 0,1 0 0,-1 0 0,1 0 0,-1 0 0,1 0 0,0 0 0,-1 1 0,1-1 0,0 0 0,0 0 0,0 1 0,-1-1 0,1 0 0,0 1 0,0-1 0,0 1 0,0-1 0,0 1 0,0 0 0,0-1 0,0 1 0,0 0 0,0 0 0,0 0 0,1-1 0,-1 1 0,0 0 0,0 1 0,0-1 0,0 0 0,0 0 0,0 0 0,0 1 0,0-1 0,2 1 0,6 3 0,0 1 0,0-1 0,0 2 0,11 9 0,8 3 0,-21-14 0,0-1 0,0 0 0,1 0 0,-1-1 0,1 0 0,0 0 0,-1 0 0,1-1 0,0-1 0,0 1 0,0-1 0,0 0 0,0-1 0,0 0 0,-1 0 0,1-1 0,0 0 0,-1-1 0,1 1 0,-1-1 0,0 0 0,8-6 0,-8 4 0,0 0 0,0-1 0,-1 0 0,1 0 0,-1 0 0,-1-1 0,0 0 0,1 0 0,-2 0 0,1-1 0,-1 0 0,-1 0 0,1 0 0,-1 0 0,-1 0 0,0-1 0,0 1 0,0-1 0,-1 0 0,0-8 0,0 15 0,-1 1 0,0-1 0,0 1 0,0 0 0,1-1 0,-1 1 0,-1-1 0,1 1 0,0-1 0,0 1 0,0-1 0,-1 1 0,1-1 0,-1 1 0,1 0 0,-1-1 0,0 1 0,1 0 0,-1-1 0,0 1 0,0 0 0,0 0 0,0 0 0,0 0 0,0 0 0,0 0 0,0 0 0,-1 0 0,0-1 0,0 2 0,0 0 0,0 0 0,-1 1 0,1-1 0,0 1 0,0-1 0,0 1 0,0-1 0,1 1 0,-1 0 0,0 0 0,0 0 0,0 0 0,1 0 0,-1 1 0,0-1 0,1 1 0,-1-1 0,1 1 0,0-1 0,0 1 0,-2 2 0,-10 14 0,0 0 0,2 1 0,0 0 0,1 1 0,1 0 0,0 1 0,2-1 0,1 2 0,0-1 0,2 1 0,0 0 0,0 25 0,4-45 0,-1 0 0,1 1 0,0-1 0,1 0 0,-1 1 0,0-1 0,1 0 0,-1 0 0,1 1 0,0-1 0,-1 0 0,1 0 0,0 0 0,0 0 0,1 0 0,-1 0 0,0 0 0,1 0 0,-1 0 0,1-1 0,-1 1 0,1 0 0,0-1 0,4 3 0,-2-3 0,0 1 0,0-1 0,0 0 0,0 0 0,0-1 0,0 1 0,1-1 0,-1 0 0,0 0 0,0 0 0,0-1 0,8-1 0,3-2 0,1 0 0,-1-1 0,0-1 0,-1-1 0,1 0 0,19-13 0,-7-1 0,0-1 0,-2-1 0,-1-2 0,-1 0 0,-1-1 0,26-41 0,-34 46 0,-1-1 0,-1 0 0,-2-1 0,0 0 0,-1 0 0,-1-1 0,-1-1 0,-1 1 0,3-35 0,-9 56 0,1 1 0,-1 0 0,0-1 0,0 1 0,-1 0 0,1 0 0,0-1 0,-1 1 0,1 0 0,-1 0 0,0-1 0,1 1 0,-1 0 0,0 0 0,-1 0 0,1 0 0,0 0 0,-3-3 0,2 4 0,1 0 0,-1 0 0,1 1 0,-1-1 0,0 0 0,1 1 0,-1-1 0,0 1 0,0 0 0,1-1 0,-1 1 0,0 0 0,0 0 0,0 0 0,1 0 0,-1 0 0,0 1 0,0-1 0,1 0 0,-1 1 0,0 0 0,0-1 0,1 1 0,-3 1 0,-2 2 0,0-1 0,0 1 0,0 1 0,1-1 0,0 1 0,0 0 0,0 1 0,0-1 0,1 1 0,0 0 0,-6 10 0,-33 76 0,37-78-56,1 1 0,0 1 0,1-1 0,0 1 0,2-1 0,0 1 1,0 0-1,2 0 0,1 22 0,0-32-47,0 0 1,0-1 0,0 1-1,0-1 1,1 1-1,0-1 1,0 0 0,1 0-1,0 1 1,0-2-1,0 1 1,0 0 0,0-1-1,1 1 1,0-1-1,0 0 1,0 0 0,1-1-1,-1 1 1,1-1 0,0 0-1,0 0 1,0 0-1,0-1 1,1 0 0,-1 0-1,1 0 1,9 1-1,27 2-7029,6-5-4724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453"/>
    </inkml:context>
    <inkml:brush xml:id="br0">
      <inkml:brushProperty name="width" value="0.025" units="cm"/>
      <inkml:brushProperty name="height" value="0.025" units="cm"/>
    </inkml:brush>
  </inkml:definitions>
  <inkml:trace contextRef="#ctx0" brushRef="#br0">37 370 11179,'13'-16'3678,"6"-10"-2372,227-273 9431,-215 271-10641,-31 45-1692,-8 3 578,-1 0-1,0-1 1,-1 0 0,-1 0-1,-24 30 1,17-23 151,-178 239-5817,147-195 1735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6.221"/>
    </inkml:context>
    <inkml:brush xml:id="br0">
      <inkml:brushProperty name="width" value="0.025" units="cm"/>
      <inkml:brushProperty name="height" value="0.025" units="cm"/>
    </inkml:brush>
  </inkml:definitions>
  <inkml:trace contextRef="#ctx0" brushRef="#br0">211 442 22229,'-11'0'3705,"-1"1"-3232,0 0 0,0 1 0,0 0 0,1 1 0,-1 0 0,1 1 0,0 0 0,-13 7 0,18-8-350,1 0 0,0 0-1,-1 0 1,1 1 0,1-1-1,-1 1 1,0 1-1,1-1 1,0 0 0,0 1-1,0 0 1,1 0 0,-1 0-1,1 0 1,0 1 0,1-1-1,-1 1 1,1 0 0,1 0-1,-3 9 1,4-14-123,0 1 0,0-1 0,-1 1 0,2 0 0,-1-1 0,0 1 0,0 0 0,0-1 0,1 1 0,-1 0 0,1-1 0,-1 1 0,1-1 0,0 1 0,0-1 0,0 1 0,0-1 0,0 0 0,0 1 0,0-1 0,0 0 0,1 1 0,2 1 0,-1-1 0,0-1 0,0 1 0,1 0 0,-1-1 0,1 1 0,-1-1 0,1 0 0,5 1 0,4-1 0,0 0 0,1 0 0,-1-1 0,24-4 0,-28 2-21,-1 0 0,0 0 1,0-1-1,0 0 0,0-1 0,-1 0 0,0 0 1,1-1-1,-1 1 0,-1-2 0,1 1 0,-1-1 1,0 0-1,0 0 0,-1 0 0,8-12 0,4-9-94,-1 0 0,24-59 0,-48 134 424,2-23-211,0-1-1,2 1 1,-2 42-1,5-66-97,1 0 0,0 0 0,0 0 0,0 0 0,0-1 0,0 1 0,0 0 0,0 0 0,0 0 0,0 0 0,0 0 0,1-1 0,-1 1 0,0 0 0,0 0 0,1 0 0,-1-1 0,1 1 0,-1 0 0,1 0 0,-1-1 0,1 1 0,-1 0 0,1-1 0,-1 1 0,1-1 0,0 1 0,0-1 0,-1 1 0,1-1 0,0 1 0,0-1 0,-1 0 0,1 1 0,0-1 0,0 0 0,0 0 0,-1 1 0,1-1 0,0 0 0,0 0 0,0 0 0,0 0 0,0 0 0,-1 0 0,1-1 0,2 1 0,0-1 0,1-1 0,0 1 0,-1-1 0,1 0 0,0 0 0,-1 0 0,0 0 0,0 0 0,5-5 0,20-23 0,-1-1 0,-1-1 0,-2-1 0,-1-1 0,20-43 0,-7 6 0,42-127 0,-56 126 0,-21 56 0,-16 46 0,-15 44 0,-33 117 0,53-151 0,2 0 0,2 0 0,2 0 0,0 79 0,5-113 0,-1 0 0,1 0 0,1 0 0,-1 0 0,1-1 0,0 1 0,0 0 0,5 8 0,-7-13 0,1 0 0,0 0 0,-1 0 0,1 0 0,0 0 0,0 0 0,0 0 0,0 0 0,0 0 0,0 0 0,0 0 0,0 0 0,0-1 0,1 1 0,-1 0 0,0-1 0,0 1 0,1-1 0,-1 1 0,0-1 0,0 0 0,1 0 0,-1 1 0,1-1 0,-1 0 0,0 0 0,1 0 0,-1 0 0,0-1 0,1 1 0,-1 0 0,0-1 0,1 1 0,-1 0 0,0-1 0,0 0 0,1 1 0,-1-1 0,0 0 0,0 1 0,0-1 0,0 0 0,2-2 0,1-1 0,0-1 0,0 0 0,0 0 0,0 0 0,-1-1 0,0 1 0,0-1 0,0 0 0,-1 0 0,0 0 0,0 0 0,0 0 0,-1-1 0,1-6 0,2-17 0,0-46 0,-4 71 0,1-15 0,-1-42 0,-1 59 0,1 0 0,0 0 0,-1 0 0,0 0 0,1 0 0,-1-1 0,0 1 0,-1 1 0,1-1 0,0 0 0,-1 0 0,0 0 0,0 1 0,-4-5 0,6 6 0,0 1 0,0 0 0,-1-1 0,1 1 0,0 0 0,0 0 0,-1-1 0,1 1 0,0 0 0,-1 0 0,1-1 0,0 1 0,-1 0 0,1 0 0,0 0 0,-1 0 0,1 0 0,-1 0 0,1 0 0,0-1 0,-1 1 0,1 0 0,-1 0 0,1 0 0,0 1 0,-1-1 0,1 0 0,0 0 0,-1 0 0,1 0 0,-1 0 0,1 0 0,0 0 0,-1 1 0,1-1 0,0 0 0,-1 0 0,1 1 0,-6 16 0,10 23 0,-2-36 0,1 0 0,0 0 0,0 0 0,0 0 0,0-1 0,1 0 0,-1 1 0,1-1 0,0-1 0,0 1 0,0 0 0,0-1 0,1 0 0,-1 0 0,1 0 0,-1-1 0,1 1 0,-1-1 0,1 0 0,6 0 0,13 3 0,1-2 0,35 0 0,-40-2 0,0-1 0,1 0 0,28-8 0,-42 8 0,0-1 0,1-1 0,-1 1 0,-1-1 0,1 0 0,0-1 0,-1 1 0,1-2 0,-1 1 0,0 0 0,-1-1 0,9-9 0,-12 12 0,-1 1 0,0-1 0,0 1 0,1-1 0,-1 1 0,0-1 0,-1 0 0,1 0 0,0 1 0,0-1 0,-1 0 0,1 0 0,-1 0 0,0 0 0,1-3 0,-1 4 0,-1 0 0,1 0 0,0 0 0,0 0 0,-1 0 0,1 0 0,-1 0 0,1 0 0,-1 0 0,1 0 0,-1 0 0,0 1 0,1-1 0,-1 0 0,0 0 0,1 1 0,-1-1 0,0 0 0,0 1 0,0-1 0,-1 0 0,-1 0 0,-1-1 0,0 1 0,1 0 0,-1 0 0,0 1 0,1-1 0,-1 1 0,0 0 0,0 0 0,1 0 0,-1 0 0,0 1 0,0-1 0,-5 3 0,-1 1 0,0 1 0,1 0 0,0 0 0,0 1 0,1 0 0,-1 1 0,1 0 0,1 0 0,-1 0 0,-11 18 0,11-15 0,0 0 0,1 1 0,0 1 0,1-1 0,0 1 0,1 0 0,0 0 0,-4 20 0,8-29 4,0-1 0,1 0 1,-1 1-1,1-1 0,0 0 0,-1 1 1,1-1-1,0 1 0,0-1 0,1 0 1,-1 1-1,0-1 0,1 0 0,0 1 1,-1-1-1,1 0 0,0 0 0,0 1 1,0-1-1,1 0 0,-1 0 0,0 0 0,1 0 1,-1 0-1,1-1 0,0 1 0,-1 0 1,1-1-1,0 1 0,0-1 0,0 0 1,0 0-1,3 2 0,5-1-107,-1 0 0,1 0 0,0-1 0,0 0 0,-1-1 0,20-1 0,-14 0-1321,0 0-1,0-2 1,0 1-1,-1-2 1,1 0-1,23-10 0,30-20-4682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6.565"/>
    </inkml:context>
    <inkml:brush xml:id="br0">
      <inkml:brushProperty name="width" value="0.025" units="cm"/>
      <inkml:brushProperty name="height" value="0.025" units="cm"/>
    </inkml:brush>
  </inkml:definitions>
  <inkml:trace contextRef="#ctx0" brushRef="#br0">222 80 19410,'0'0'4949,"-12"4"-881,0 2-3706,-1-1-1,1 2 1,1 0 0,-1 0-1,1 1 1,0 1 0,1-1-1,0 2 1,0-1 0,1 2-1,-8 10 1,5-4-362,0 0 0,-17 34 0,26-45 0,0 1 0,0-1 0,1 1 0,0 0 0,0 0 0,1 0 0,0 0 0,0 0 0,1 1 0,-1-1 0,3 13 0,-2-19 0,0 1 0,1 0 0,-1 0 0,1 0 0,0-1 0,-1 1 0,1 0 0,0-1 0,0 1 0,0 0 0,0-1 0,1 1 0,-1-1 0,0 0 0,0 1 0,1-1 0,-1 0 0,1 0 0,-1 0 0,1 0 0,2 1 0,-1-1 0,1 1 0,0-1 0,1 0 0,-1 0 0,0-1 0,0 1 0,0-1 0,1 0 0,4 0 0,0-1 0,0 0 0,-1 0 0,1-1 0,0 0 0,-1-1 0,1 0 0,-1 0 0,14-9 0,-5-1 0,0-1 0,0-1 0,-2-1 0,0 0 0,-1-1 0,0 0 0,-2-1 0,16-30 0,1-8 0,35-98 0,-91 237 0,11-43 6,-16 70 0,29-97-11,0 0-1,1-1 1,1 1-1,0 0 1,1 0-1,0 0 1,1 0-1,1 0 1,0 0-1,4 14 1,11 4-1410,2-10-4745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7.325"/>
    </inkml:context>
    <inkml:brush xml:id="br0">
      <inkml:brushProperty name="width" value="0.025" units="cm"/>
      <inkml:brushProperty name="height" value="0.025" units="cm"/>
    </inkml:brush>
  </inkml:definitions>
  <inkml:trace contextRef="#ctx0" brushRef="#br0">154 0 18546,'0'0'12374,"3"16"-11792,6 45-227,0 117 0,1 14 42,-7-160-365,2-1-1,2 0 1,0 0-1,13 30 1,-18-51-353,-6-9-529,-15-14-1765,-21-28-1548,2-7 4729,2-1 0,-48-88 0,83 135-383,0 0 1,0 0-1,0 0 1,0 0-1,1 0 1,-1 0-1,1 0 1,-1 0-1,1 0 1,0 0-1,0 0 1,0-3-1,0 4-110,0 1-1,0-1 0,1 0 1,-1 0-1,0 1 0,1-1 1,-1 1-1,0-1 0,1 0 1,-1 1-1,1-1 1,-1 1-1,1-1 0,-1 1 1,1-1-1,-1 1 0,1-1 1,0 1-1,-1-1 0,1 1 1,0 0-1,-1 0 0,2-1 1,5 0 48,-1 0 0,0 1 0,1-1-1,-1 1 1,1 1 0,9 1 0,-11-2-247,63 8 113,77 7-3397,-48-12-7394,-29-5-6327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7.671"/>
    </inkml:context>
    <inkml:brush xml:id="br0">
      <inkml:brushProperty name="width" value="0.025" units="cm"/>
      <inkml:brushProperty name="height" value="0.025" units="cm"/>
    </inkml:brush>
  </inkml:definitions>
  <inkml:trace contextRef="#ctx0" brushRef="#br0">192 18 22677,'-9'1'4196,"0"1"-3849,0 0 0,0 1-1,0 0 1,0 1 0,1-1 0,0 2-1,0-1 1,0 1 0,0 0-1,1 1 1,-1 0 0,2 0-1,-1 1 1,1 0 0,0 0-1,-10 14 1,9-11-347,1 1 0,0 0 0,-7 17 0,11-25 0,1 1 0,-1-1 0,1 1 0,0-1 0,1 0 0,-1 1 0,0 0 0,1-1 0,0 1 0,0-1 0,0 1 0,0 0 0,0-1 0,1 1 0,0-1 0,2 7 0,-2-8 0,1-1 0,-1 0 0,1 1 0,-1-1 0,1 0 0,0 0 0,0 0 0,0 0 0,0 0 0,-1 0 0,1 0 0,0 0 0,0-1 0,1 1 0,-1-1 0,0 0 0,0 0 0,0 0 0,3 0 0,42-2 0,-38 1 0,-1-2 0,1 1 0,0-1 0,0 0 0,-1 0 0,0-1 0,0-1 0,0 1 0,0-1 0,-1-1 0,1 1 0,-1-1 0,-1 0 0,8-9 0,-10 10 0,0 1 0,0-1 0,0-1 0,-1 1 0,0 0 0,0-1 0,0 0 0,-1 1 0,0-1 0,0 0 0,0 0 0,-1-1 0,0 1 0,0 0 0,-1 0 0,0-1 0,0 1 0,0 0 0,0 0 0,-1-1 0,-2-8 0,2 12-111,0 1-1,0-1 1,-1 1-1,1-1 1,0 1-1,-1-1 1,1 1-1,-1 0 1,0-1 0,0 1-1,0 0 1,0 0-1,0 1 1,0-1-1,-1 0 1,1 1 0,-1-1-1,1 1 1,-1 0-1,1 0 1,-1 0-1,0 0 1,1 0-1,-1 1 1,0-1 0,0 1-1,1-1 1,-1 1-1,0 0 1,0 0-1,-4 1 1,1 0-476,0 0 1,-1 0 0,1 1-1,1-1 1,-1 1-1,0 1 1,0-1-1,1 1 1,-1 0-1,1 0 1,0 0-1,0 1 1,-6 5 0,-1 5-10540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8.762"/>
    </inkml:context>
    <inkml:brush xml:id="br0">
      <inkml:brushProperty name="width" value="0.025" units="cm"/>
      <inkml:brushProperty name="height" value="0.025" units="cm"/>
    </inkml:brush>
  </inkml:definitions>
  <inkml:trace contextRef="#ctx0" brushRef="#br0">1 87 7015,'0'0'22602,"2"12"-21587,6 53-410,-4 0 0,-7 125 0,-1-46-285,9-119-320,-5-24 0,0-1 0,0 0 0,0 1 0,1-1 0,-1 0 0,0 1 0,0-1 0,1 0 0,-1 1 0,0-1 0,0 0 0,1 0 0,-1 0 0,0 1 0,1-1 0,-1 0 0,0 0 0,1 0 0,-1 0 0,0 1 0,1-1 0,-1 0 0,1 0 0,-1 0 0,0 0 0,1 0 0,-1 0 0,1 0 0,-1 0 0,0 0 0,1 0 0,-1 0 0,2-2 0,0 1 0,0 0 0,-1-1 0,1 1 0,-1-1 0,1 1 0,-1-1 0,0 0 0,1 0 0,-1 0 0,0 1 0,0-1 0,0 0 0,-1 0 0,1 0 0,0-1 0,0-3 0,6-32 0,-3-1 0,-1 1 0,-1-1 0,-6-55 0,3 53 0,-6-45 0,20 109 0,1-1 0,1 0 0,19 20 0,-27-36 0,-1 0 0,1 0 0,0 0 0,0-1 0,1 0 0,0-1 0,0 1 0,0-2 0,0 1 0,1-1 0,12 3 0,-16-4 0,1-1 0,-1 0 0,1-1 0,-1 1 0,1-1 0,-1 0 0,1 0 0,-1-1 0,1 0 0,-1 0 0,0 0 0,1 0 0,-1-1 0,0 0 0,0 0 0,0-1 0,0 1 0,0-1 0,7-6 0,-3 1 0,-1 0 0,0-1 0,-1 1 0,0-2 0,-1 1 0,1-1 0,-2 0 0,1-1 0,-2 1 0,1-1 0,4-20 0,-3 6 0,-2-1 0,0 0 0,-2-1 0,0-27 0,-2 53 0,0-1 0,0 0 0,0 1 0,0-1 0,0 1 0,0-1 0,0 1 0,-1-1 0,1 1 0,0-1 0,-1 1 0,1-1 0,-1 1 0,0-1 0,1 1 0,-1 0 0,0-1 0,0 1 0,0 0 0,0 0 0,0-1 0,-2 0 0,1 2 0,1 0 0,0 0 0,0 0 0,0 0 0,-1 0 0,1 1 0,0-1 0,0 0 0,0 1 0,0-1 0,0 1 0,0-1 0,0 1 0,0 0 0,0 0 0,0-1 0,0 1 0,0 0 0,0 0 0,0 0 0,1 0 0,-1 0 0,0 0 0,1 0 0,-1 0 0,1 0 0,-1 0 0,1 0 0,-1 0 0,1 2 0,-16 33 0,1 1 0,2 0 0,2 1 0,2 1 0,1-1 0,-5 65 0,12-96 0,1 1 0,-1-1 0,1 1 0,1-1 0,-1 1 0,1-1 0,1 1 0,2 8 0,-3-14 0,0 0 0,1 0 0,-1-1 0,1 1 0,0 0 0,-1 0 0,1-1 0,0 1 0,0-1 0,0 0 0,0 1 0,0-1 0,0 0 0,1 0 0,-1-1 0,0 1 0,1 0 0,-1-1 0,0 1 0,1-1 0,-1 0 0,1 1 0,-1-1 0,0-1 0,1 1 0,-1 0 0,1 0 0,2-2 0,0 1 0,-1 0 0,1 0 0,-1 0 0,0-1 0,0 1 0,0-1 0,1 0 0,-2 0 0,1-1 0,0 1 0,0-1 0,-1 0 0,1 0 0,-1 0 0,0 0 0,0-1 0,0 1 0,-1-1 0,1 0 0,-1 0 0,0 0 0,0 0 0,2-5 0,0-3 0,1 0 0,-2-1 0,0 1 0,0-1 0,-1 1 0,-1-1 0,1-14 0,-6 26 0,1 0 0,-1 0 0,1 1 0,-1-1 0,0 1 0,1 0 0,-1 0 0,1 1 0,-1-1 0,-5 2 0,5 0 0,0 0 0,0 1 0,0-1 0,1 1 0,0 0 0,-1 0 0,1 0 0,0 1 0,0-1 0,1 1 0,-1 0 0,1 0 0,-1-1 0,1 1 0,1 1 0,-1-1 0,0 0 0,1 0 0,-1 8 0,0-5 0,0 1 0,1-1 0,0 1 0,0 0 0,1-1 0,0 1 0,1 0 0,0-1 0,0 1 0,3 13 0,-1-17 0,-1 0 0,1-1 0,-1 1 0,1-1 0,0 1 0,0-1 0,1 0 0,-1 0 0,1 0 0,-1-1 0,1 1 0,0-1 0,0 0 0,0 0 0,0 0 0,1 0 0,-1-1 0,0 0 0,1 0 0,-1 0 0,1 0 0,6-1 0,5 2 0,0-1 0,-1-1 0,1-1 0,-1 0 0,21-4 0,-32 4 0,34-10-845,-36 10 591,0 0 1,0 1-1,-1-1 0,1 0 0,-1 0 1,1 0-1,0 0 0,-1 0 0,0-1 0,1 1 1,-1 0-1,0-1 0,0 1 0,0-1 1,0 1-1,0-1 0,0 0 0,0 1 1,1-3-1,1-15-11795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0.613"/>
    </inkml:context>
    <inkml:brush xml:id="br0">
      <inkml:brushProperty name="width" value="0.025" units="cm"/>
      <inkml:brushProperty name="height" value="0.025" units="cm"/>
    </inkml:brush>
  </inkml:definitions>
  <inkml:trace contextRef="#ctx0" brushRef="#br0">0 91 18097,'0'0'4063,"1"9"-1912,7 159 2866,-10 98-4561,0-142 1203,13-782-1024,-11 703-456,7 64 0,-5-90-169,1-1 0,0 0 0,2 0 0,0-1 0,0 1 0,2-1 0,13 25 0,-18-39-6,-1 0-1,1 0 0,0 0 1,0 0-1,1-1 1,-1 1-1,0-1 0,1 0 1,-1 1-1,1-1 1,0 0-1,0-1 0,0 1 1,0 0-1,0-1 1,0 0-1,0 0 0,0 0 1,1 0-1,-1 0 1,0 0-1,1-1 0,-1 0 1,1 0-1,-1 0 1,0 0-1,1 0 0,-1-1 1,0 1-1,1-1 1,-1 0-1,0 0 0,1 0 1,-1 0-1,0-1 1,0 1-1,4-4 1,5-3 11,-1 0 0,0-1 0,-1 0 0,0-1 0,0 0 1,-1-1-1,14-20 0,-8 6-15,-2 0 0,0 0 0,17-54 0,-14 35 0,-15 95 0,-19 162 11,0 53-358,18-263 176,0-1 0,0 0 0,0 1 1,0-1-1,0 1 0,1-1 1,-1 0-1,1 0 0,0 1 0,-1-1 1,1 0-1,0 0 0,1 0 0,-1 0 1,0 0-1,0 0 0,2 2 0,-1-3-163,-1-1-1,0 1 0,0-1 0,1 1 1,-1-1-1,0 1 0,0-1 0,1 0 0,-1 1 1,0-1-1,1 0 0,-1 0 0,1 0 1,-1 0-1,0-1 0,1 1 0,-1 0 1,0 0-1,0-1 0,1 1 0,-1-1 0,0 1 1,0-1-1,1 1 0,-1-1 0,0 0 1,0 0-1,0 0 0,2-1 0,16-18-10299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0.986"/>
    </inkml:context>
    <inkml:brush xml:id="br0">
      <inkml:brushProperty name="width" value="0.025" units="cm"/>
      <inkml:brushProperty name="height" value="0.025" units="cm"/>
    </inkml:brush>
  </inkml:definitions>
  <inkml:trace contextRef="#ctx0" brushRef="#br0">129 61 22581,'0'0'3273,"-10"6"-850,2 0-2104,-1 0 0,1 1 0,-1-1 0,2 1-1,-1 1 1,1 0 0,0 0 0,1 0-1,0 1 1,0 0 0,1 0 0,0 0 0,-5 14-1,6-11-315,1-1-1,0 1 1,0-1-1,1 1 0,1 0 1,0 0-1,1-1 1,0 1-1,0 0 1,3 13-1,-2-23-2,-1 0 0,1 0 0,0-1 0,0 1 0,0 0 0,0-1 0,0 1 0,0-1 0,0 1 0,0-1 0,1 1 0,-1-1 0,1 0 0,-1 0 0,1 0 0,-1 0 0,1 0 0,-1 0 0,1 0 0,0 0 0,0 0 0,0-1 0,-1 1 0,1-1 0,0 0 0,0 1 0,0-1 0,0 0 0,0 0 0,0 0 0,-1 0 0,1 0 0,0-1 0,0 1 0,0-1 0,2 0 0,3-1 0,0 0 0,-1 0 0,1-1 0,-1 0 0,0 0 0,0 0 0,0-1 0,8-7 0,1-3 0,0-2 0,-2 0 0,0-1 0,-1 0 0,0-1 0,-2-1 0,0 1 0,-1-1 0,-1-1 0,-1 0 0,0 0 0,-2 0 0,0-1 0,-2 0 0,2-26 0,-5 46 0,0 1 0,0 0 0,1 0 0,-1 0 0,0 0 0,0 0 0,0 0 0,0 0 0,0-1 0,0 1 0,0 0 0,0 0 0,0 0 0,0 0 0,0 0 0,0 0 0,0-1 0,0 1 0,0 0 0,0 0 0,0 0 0,0 0 0,0 0 0,0 0 0,0 0 0,-1-1 0,1 1 0,0 0 0,0 0 0,0 0 0,0 0 0,0 0 0,0 0 0,0 0 0,0 0 0,0 0 0,0 0 0,-1-1 0,1 1 0,0 0 0,0 0 0,0 0 0,0 0 0,0 0 0,0 0 0,0 0 0,-1 0 0,1 0 0,0 0 0,0 0 0,0 0 0,0 0 0,0 0 0,0 0 0,-1 0 0,1 0 0,0 0 0,0 0 0,0 0 0,0 0 0,0 0 0,0 1 0,-7 6 0,-3 9 0,0 2 0,1-1 0,2 1 0,-1 0 0,2 0 0,0 1 0,2 0 0,0 0 0,1 0 0,1 1 0,0 33 0,2-51-27,0 0-1,0 0 1,1 0 0,-1 0-1,1 0 1,-1 0 0,1 0-1,0 0 1,0 0 0,0 0-1,0-1 1,0 1 0,0 0-1,0-1 1,0 1 0,1-1-1,-1 1 1,1-1 0,-1 1-1,4 1 1,-1-1-129,0 0 0,-1 0-1,1-1 1,0 0 0,0 0 0,0 0-1,0 0 1,0 0 0,1-1-1,3 0 1,2 0-530,-1 0 1,0-1-1,0-1 0,0 1 1,0-1-1,0-1 0,0 0 0,0 0 1,9-5-1,14-15-10535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1.893"/>
    </inkml:context>
    <inkml:brush xml:id="br0">
      <inkml:brushProperty name="width" value="0.025" units="cm"/>
      <inkml:brushProperty name="height" value="0.025" units="cm"/>
    </inkml:brush>
  </inkml:definitions>
  <inkml:trace contextRef="#ctx0" brushRef="#br0">339 0 19154,'-1'6'7623,"-15"33"-6149,-9 11-1026,-68 120-69,82-154-372,0 0 0,-1 0 1,-1-1-1,-1 0 1,0-1-1,-1-1 0,-24 18 1,36-29-225,0 0 0,0 0 0,0-1 1,0 1-1,-1-1 0,1 1 0,-1-1 0,1 0 0,0 0 1,-1-1-1,0 1 0,-5-1 0,8 0-20,0 0-1,-1-1 1,1 1-1,0-1 1,0 1 0,-1-1-1,1 0 1,0 1-1,0-1 1,0 0 0,0 0-1,0 0 1,0 0 0,0 0-1,0 0 1,0 0-1,0 0 1,0 0 0,1-1-1,-1 1 1,1 0-1,-1 0 1,1-1 0,-1 1-1,1 0 1,-1-1-1,1 1 1,0 0 0,0-1-1,0 1 1,0-1-1,0 1 1,0-2 0,-1-35-5486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2.220"/>
    </inkml:context>
    <inkml:brush xml:id="br0">
      <inkml:brushProperty name="width" value="0.025" units="cm"/>
      <inkml:brushProperty name="height" value="0.025" units="cm"/>
    </inkml:brush>
  </inkml:definitions>
  <inkml:trace contextRef="#ctx0" brushRef="#br0">1 129 4292,'0'0'16432,"61"-6"-13902,-43 28-288,4 7-833,1 3-896,3 7-321,1-3-192,3-4 32,4-6-1249,1-11-2242,-1-4-1186,1-11-992,-3-3-3748</inkml:trace>
  <inkml:trace contextRef="#ctx0" brushRef="#br0" timeOffset="1">555 0 17969,'0'0'8776,"-34"80"-7815,16-35-288,5 4-193,3-4-223,8-3-161,2-9-96,0-9-1153,15-10-1826,7-11-192,3-3-224,1-13-3716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2.812"/>
    </inkml:context>
    <inkml:brush xml:id="br0">
      <inkml:brushProperty name="width" value="0.025" units="cm"/>
      <inkml:brushProperty name="height" value="0.025" units="cm"/>
    </inkml:brush>
  </inkml:definitions>
  <inkml:trace contextRef="#ctx0" brushRef="#br0">109 1 20692,'-8'11'1457,"-8"12"-17,1 0 1,2 0 0,-14 32-1,22-43-1068,-1 1 1,2 0-1,0 1 1,1-1-1,0 1 1,1-1-1,0 1 0,1 0 1,1 23-1,1-35-372,-1 1 1,1-1-1,-1 0 0,1 1 0,0-1 0,0 0 1,0 1-1,1-1 0,-1 0 0,0 0 0,1 0 1,-1 0-1,1 0 0,0 0 0,-1-1 0,1 1 0,0 0 1,0-1-1,0 1 0,1-1 0,-1 0 0,0 0 1,0 0-1,1 0 0,-1 0 0,0 0 0,1-1 1,-1 1-1,1-1 0,-1 0 0,1 1 0,-1-1 0,1 0 1,2-1-1,3 1 23,0-1 1,0 0-1,0 0 0,0-1 1,-1 0-1,1 0 0,-1-1 1,1 1-1,12-8 0,0-5-18,-1 0 0,-1-1 0,0-1 0,-1-1 0,16-21 0,-10 13-1,34-33 0,-40 51 103,-8 18 125,-8 32 231,-2-31-411,0 25-52,0-20 0,1 1 0,3 31 0,-2-47 0,-1 0 0,1 1 0,0-1 0,-1 0 0,1 0 0,0 0 0,-1 0 0,1 0 0,0 0 0,0 0 0,0 0 0,0 0 0,0 0 0,0-1 0,0 1 0,0 0 0,0-1 0,1 1 0,-1-1 0,0 1 0,0-1 0,1 1 0,-1-1 0,0 0 0,0 0 0,1 0 0,-1 0 0,0 0 0,1 0 0,-1 0 0,0 0 0,1 0 0,1-1 0,46-12 0,-21-1 0,-1-1 0,-1-2 0,0 0 0,28-27 0,32-21 0,-86 65 0,0 0 0,0 0 0,1-1 0,-1 1 0,0 0 0,1 0 0,-1 0 0,0 0 0,0 0 0,1 0 0,-1 0 0,0-1 0,1 1 0,-1 0 0,0 0 0,0 0 0,1 0 0,-1 0 0,0 1 0,1-1 0,-1 0 0,0 0 0,0 0 0,1 0 0,-1 0 0,0 0 0,1 0 0,-1 0 0,0 1 0,0-1 0,1 0 0,-1 0 0,0 0 0,0 1 0,0-1 0,1 0 0,-1 0 0,0 1 0,0-1 0,0 0 0,0 0 0,1 1 0,-1-1 0,0 0 0,0 1 0,5 23 0,-5 41 0,0-49 0,0-16 0,0 1 0,0 0 0,0 0 0,0 0 0,0 0 0,0 0 0,0-1 0,0 1 0,1 0 0,-1 0 0,0 0 0,0-1 0,1 1 0,-1 0 0,1 0 0,-1-1 0,1 1 0,-1 0 0,1-1 0,-1 1 0,1 0 0,0-1 0,-1 1 0,1-1 0,0 1 0,-1-1 0,1 1 0,0-1 0,0 0 0,-1 1 0,3-1 0,0 1 0,0-1 0,0 0 0,0 0 0,0 0 0,0 0 0,0-1 0,0 1 0,0-1 0,4-1 0,60-28 0,-66 29 0,40-24 0,-28 16 0,1 1 0,0 0 0,0 0 0,0 1 0,1 1 0,0 1 0,0 0 0,27-5 0,-41 10 0,-1 0 0,1 0 0,-1-1 0,0 1 0,1 0 0,-1 0 0,1 0 0,-1 1 0,1-1 0,-1 0 0,0 0 0,1 0 0,-1 0 0,1 0 0,-1 0 0,0 1 0,1-1 0,-1 0 0,0 0 0,1 0 0,-1 1 0,0-1 0,1 0 0,-1 1 0,0-1 0,1 0 0,-1 1 0,0-1 0,0 0 0,1 1 0,-1-1 0,0 1 0,0-1 0,0 0 0,0 1 0,0-1 0,0 1 0,1 0 0,-8 21 0,-18 18 0,21-35-71,-16 17-2181,19-20 1692,-1-1 0,0 1 0,1-1 0,-1 0 0,0 0 0,0 0 0,0 0 0,0 0 0,0 0 0,0 0 0,-3 0 0,-13 0-12530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795"/>
    </inkml:context>
    <inkml:brush xml:id="br0">
      <inkml:brushProperty name="width" value="0.025" units="cm"/>
      <inkml:brushProperty name="height" value="0.025" units="cm"/>
    </inkml:brush>
  </inkml:definitions>
  <inkml:trace contextRef="#ctx0" brushRef="#br0">1 302 11659,'41'-51'3491,"1"-2"-224,1 2-512,-2 5-801,-5 8-289,-3 7-672,-10 11-736,-7 10-225,-8 8-32,-4 2-289,-4 4-896,0 10-352,-9 7-97,-12 4-288,-7 9-352,-11 6-2018,-2 7-3203</inkml:trace>
  <inkml:trace contextRef="#ctx0" brushRef="#br0" timeOffset="1">13 482 8968,'0'0'4677,"45"-55"-833,-15 11-1026,9-6-768,5-6-1025,2 0-544,1 2-353,-5 2-2691,1-1-13900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3.137"/>
    </inkml:context>
    <inkml:brush xml:id="br0">
      <inkml:brushProperty name="width" value="0.025" units="cm"/>
      <inkml:brushProperty name="height" value="0.025" units="cm"/>
    </inkml:brush>
  </inkml:definitions>
  <inkml:trace contextRef="#ctx0" brushRef="#br0">1 1 21492,'0'0'3908,"34"49"-10282,-12-25-3940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3.623"/>
    </inkml:context>
    <inkml:brush xml:id="br0">
      <inkml:brushProperty name="width" value="0.025" units="cm"/>
      <inkml:brushProperty name="height" value="0.025" units="cm"/>
    </inkml:brush>
  </inkml:definitions>
  <inkml:trace contextRef="#ctx0" brushRef="#br0">54 0 19538,'-5'11'5083,"-7"22"-2550,-12 44 0,20-63-2093,1 0 0,1 1 0,0-1 0,1 1 0,0 0 0,3 26 0,-1-38-440,-1 0 0,1 1 0,0-1 0,0 0 0,0 0 0,1 0 0,-1 0 0,1 0 0,-1 0 0,1 0 0,0 0 0,0 0 0,0-1 0,1 1 0,-1-1 0,1 0 0,-1 0 0,1 0 0,0 0 0,-1 0 0,1 0 0,0-1 0,0 1 0,1-1 0,-1 0 0,0 0 0,0 0 0,5 0 0,-3 0 0,0-1 0,0 0 0,0 0 0,-1 0 0,1 0 0,0-1 0,0 0 0,0 0 0,-1 0 0,1-1 0,0 0 0,-1 0 0,1 0 0,-1 0 0,0 0 0,0-1 0,0 0 0,0 0 0,4-4 0,7-12 0,-1 0 0,0-1 0,-1 0 0,-2-1 0,0 0 0,-1-1 0,-1 0 0,-1-1 0,-1 0 0,5-28 0,-17 74 0,0-8 0,1 1 0,1-1 0,1 1 0,0 0 0,1 0 0,1 0 0,0 0 0,3 21 0,-2-35 0,0 0 0,-1 0 0,1 0 0,0-1 0,0 1 0,0 0 0,0 0 0,0 0 0,1-1 0,-1 1 0,0 0 0,1-1 0,-1 0 0,1 1 0,0-1 0,-1 0 0,1 1 0,0-1 0,0 0 0,3 1 0,0-1 0,-1 0 0,0 0 0,1-1 0,-1 1 0,0-1 0,1 0 0,-1 0 0,0 0 0,8-2 0,2-2 0,1 0 0,-1-1 0,0 0 0,24-13 0,18-18 0,-40 25 0,1 0 0,0 1 0,1 1 0,25-10 0,-43 19 0,1 0 0,0 0 0,-1 0 0,1 0 0,0 0 0,0 0 0,-1 0 0,1 0 0,0 0 0,0 1 0,-1-1 0,1 0 0,0 0 0,-1 1 0,1-1 0,0 0 0,-1 1 0,1-1 0,-1 0 0,1 1 0,0-1 0,-1 1 0,1-1 0,-1 1 0,1 0 0,-1-1 0,0 1 0,1-1 0,-1 1 0,0 0 0,1-1 0,-1 1 0,0 0 0,0-1 0,1 1 0,-1 0 0,0 0 0,0-1 0,0 1 0,0 0 0,0 0 0,0-1 0,0 2 0,-1 45 0,1-31 0,0-10 0,-1-2 0,1-1 0,0 1 0,0-1 0,0 1 0,1-1 0,-1 1 0,1-1 0,0 0 0,2 6 0,-2-8 0,0 0 0,1 1 0,-1-1 0,0 0 0,1 0 0,-1 0 0,1 0 0,-1-1 0,1 1 0,-1 0 0,1 0 0,0-1 0,-1 1 0,1-1 0,0 0 0,-1 0 0,1 1 0,0-1 0,0 0 0,-1 0 0,1 0 0,2-1 0,9-1 0,-1 0 0,1 0 0,-1-1 0,0-1 0,0 0 0,0 0 0,18-11 0,-18 8 0,0 2 0,0 0 0,1 0 0,-1 1 0,1 0 0,25-3 0,-37 7 0,0 0 0,0 0 0,0 1 0,0-1 0,-1 0 0,1 0 0,0 0 0,0 1 0,0-1 0,-1 0 0,1 1 0,0-1 0,0 1 0,-1-1 0,1 1 0,0-1 0,-1 1 0,1 0 0,0-1 0,-1 1 0,1 0 0,-1-1 0,1 1 0,-1 0 0,0 0 0,1 0 0,-1-1 0,0 1 0,1 0 0,-1 0 0,0 0 0,0 0 0,0-1 0,0 1 0,0 1 0,1 42 0,-1-12 0,0-31 0,1 1 0,0-1 0,0 0 0,0 0 0,0 0 0,0-1 0,0 1 0,0 0 0,0 0 0,0-1 0,0 1 0,1 0 0,-1-1 0,0 1 0,0-1 0,1 1 0,-1-1 0,0 0 0,0 0 0,1 1 0,-1-1 0,0 0 0,1 0 0,-1 0 0,0-1 0,1 1 0,1 0 0,40-7 0,-25 0 0,-1-2 0,1 1 0,-1-2 0,26-19 0,-31 19 0,2 1 0,-1 1 0,1 0 0,0 0 0,1 1 0,0 1 0,26-7 0,-40 13 9,0 0 1,0 0-1,0 0 1,0 0-1,0 0 1,0 0-1,0 0 0,0 0 1,0 1-1,0-1 1,0 0-1,-1 1 0,1-1 1,0 1-1,0-1 1,0 1-1,0-1 1,-1 1-1,1-1 0,0 1 1,-1 0-1,1-1 1,0 1-1,-1 0 0,1 0 1,-1 0-1,1-1 1,-1 1-1,0 0 1,1 0-1,-1 0 0,0 0 1,1 0-1,-1 2 1,1-2-93,-1 1 1,0-1-1,0 1 1,1-1 0,-1 1-1,0 0 1,0-1-1,-1 1 1,1-1 0,0 1-1,0-1 1,-1 1-1,1-1 1,-1 1-1,1-1 1,-1 1 0,0-1-1,0 1 1,-1 1-1,-8 0-6509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4.137"/>
    </inkml:context>
    <inkml:brush xml:id="br0">
      <inkml:brushProperty name="width" value="0.025" units="cm"/>
      <inkml:brushProperty name="height" value="0.025" units="cm"/>
    </inkml:brush>
  </inkml:definitions>
  <inkml:trace contextRef="#ctx0" brushRef="#br0">203 1 22453,'0'0'8301,"-4"9"-7276,-59 117-623,-19 44 11,71-143-379,1 0 1,1 1 0,1 1-1,-5 35 1,12-59-35,1-1 0,-1 1 0,1-1 0,-1 1 0,2 0 0,-1-1 0,0 1 0,1 0 0,0-1 0,0 1 0,0-1 0,0 1 0,3 5 0,-1-7 0,-1-1 0,0 0 0,0 0 0,1 0 0,0 0 0,-1 0 0,1-1 0,0 1 0,-1-1 0,1 0 0,0 0 0,0 0 0,0 0 0,0 0 0,0-1 0,1 1 0,-1-1 0,0 0 0,0 0 0,4 0 0,9-1-153,0 0 0,0-1 0,0 0 0,-1-1 0,1-1 0,-1-1 0,1 0 0,24-13 0,-21 9-410,-1-1 0,0-1 0,0-1 0,-1-1 1,0 0-1,17-18 0,-9-5-6655,-11 1-4334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4.495"/>
    </inkml:context>
    <inkml:brush xml:id="br0">
      <inkml:brushProperty name="width" value="0.025" units="cm"/>
      <inkml:brushProperty name="height" value="0.025" units="cm"/>
    </inkml:brush>
  </inkml:definitions>
  <inkml:trace contextRef="#ctx0" brushRef="#br0">59 0 18001,'0'0'6710,"-2"9"-5252,-49 240 5140,45-204-6598,6-45 0,0 0 0,0 0 0,0 1 0,0-1 0,0 0 0,0 1 0,0-1 0,0 0 0,0 0 0,1 1 0,-1-1 0,0 0 0,0 1 0,0-1 0,0 0 0,0 0 0,0 1 0,1-1 0,-1 0 0,0 0 0,0 0 0,0 1 0,1-1 0,-1 0 0,0 0 0,0 0 0,1 1 0,-1-1 0,0 0 0,0 0 0,1 0 0,-1 0 0,0 0 0,0 0 0,1 0 0,-1 0 0,0 0 0,1 0 0,-1 0 0,0 0 0,1 0 0,-1 0 0,0 0 0,0 0 0,1 0 0,-1 0 0,0 0 0,1 0 0,-1 0 0,0 0 0,0 0 0,1-1 0,-1 1 0,0 0 0,0 0 0,0 0 0,1 0 0,-1-1 0,0 1 0,0 0 0,0 0 0,1-1 0,-1 1 0,0 0 0,0 0 0,0-1 0,0 1 0,0-1 0,1 1 0,8-10-740,1 0 0,-1-1 0,14-22 0,-5 2-4351,22-53-1,-17 24-4955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058"/>
    </inkml:context>
    <inkml:brush xml:id="br0">
      <inkml:brushProperty name="width" value="0.025" units="cm"/>
      <inkml:brushProperty name="height" value="0.025" units="cm"/>
    </inkml:brush>
  </inkml:definitions>
  <inkml:trace contextRef="#ctx0" brushRef="#br0">197 0 19474,'0'0'5563,"-9"13"-2931,-5 5-2074,1 0 1,0 1-1,2 1 1,0 0-1,2 1 1,0-1 0,-7 26-1,12-14-474,0 1 0,2-1 0,4 53 0,-1-95-57,1 0-1,1 0 1,0 0-1,0 1 1,10-19-1,33-62 109,-45 88-135,-1 1 0,1-1 0,-1 1 0,1 0 0,0-1 0,0 1 0,0 0 0,0-1 0,0 1 0,0 0 0,0 0 0,0 0 0,0 0 0,1 0 0,-1 0 0,0 0 0,2-1 0,-2 3 0,-1 0 0,1 0 0,-1-1 0,1 1 0,-1 0 0,0 0 0,1 0 0,-1 0 0,0 0 0,0 0 0,0 0 0,0 0 0,0 0 0,0 0 0,0 0 0,0 0 0,0 0 0,0 0 0,-1 1 0,-11 63 0,-58 132 0,43-127 0,3 2 0,-20 92 0,50-179 0,0 0 0,1 1 0,0 0 0,1 0 0,1 0 0,13-15 0,-4 3 0,344-462 0,-300 420 0,-69 71-2025,-11 6-5965,-2 2-1021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462"/>
    </inkml:context>
    <inkml:brush xml:id="br0">
      <inkml:brushProperty name="width" value="0.025" units="cm"/>
      <inkml:brushProperty name="height" value="0.025" units="cm"/>
    </inkml:brush>
  </inkml:definitions>
  <inkml:trace contextRef="#ctx0" brushRef="#br0">13 1 22902,'0'0'3651,"-12"55"-288,12-27-512,0-1-2851,7 0 0,7 0 0,3-4 0,-1 0 0,1-2 0,-2-2 0,0-2 0,-2-3-673,1-5-2882,-7-4-2467,4-5-3427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786"/>
    </inkml:context>
    <inkml:brush xml:id="br0">
      <inkml:brushProperty name="width" value="0.025" units="cm"/>
      <inkml:brushProperty name="height" value="0.025" units="cm"/>
    </inkml:brush>
  </inkml:definitions>
  <inkml:trace contextRef="#ctx0" brushRef="#br0">0 62 23991,'0'0'7164,"10"9"-5910,-4-1-1233,1-1 0,1 1 0,-1-2 0,1 1 1,1-1-1,-1 0 0,1-1 0,0 0 0,0 0 0,0-1 0,1 0 0,0-1 0,0 0 0,0 0 0,0-1 0,16 1 0,-22-3-21,1 0 0,-1 0 0,0 0 0,1-1 0,-1 1 0,1-1 0,-1 0 0,0-1 0,1 1 0,-1-1 0,0 0 0,0 0 0,0 0 0,-1 0 0,1-1 0,0 1 0,-1-1 0,5-4 0,-5 2 0,0 0 0,0 1 0,0-1 0,-1 0 0,0-1 0,0 1 0,0 0 0,-1-1 0,1 1 0,-1-1 0,0 1 0,-1-1 0,0 0 0,0-6 0,0 10 0,1 0 0,-1 0 0,0 1 0,0-1 0,-1 0 0,1 1 0,0-1 0,-1 0 0,1 1 0,0-1 0,-1 1 0,0-1 0,1 0 0,-1 1 0,0-1 0,0 1 0,0 0 0,0-1 0,0 1 0,-2-2 0,2 2 0,-1 1 0,1-1 0,0 1 0,-1-1 0,1 1 0,0 0 0,-1 0 0,1-1 0,-1 1 0,1 0 0,0 0 0,-1 1 0,1-1 0,0 0 0,-1 0 0,1 1 0,-1-1 0,1 0 0,-2 2 0,-3 1 0,-1 0 0,1 1 0,0-1 0,0 2 0,0-1 0,0 1 0,1 0 0,-6 6 0,-5 8 0,1 1 0,0 1 0,-13 28 0,23-40 0,0 0 0,1 0 0,1 1 0,0-1 0,0 1 0,1 0 0,0 0 0,0 0 0,1 0 0,1 20 0,0-28 3,1 0 0,-1 0 0,1 0 0,0 0 1,0 0-1,0 0 0,0-1 0,0 1 0,0 0 0,0 0 0,1-1 0,-1 1 0,1-1 1,-1 1-1,1-1 0,0 1 0,-1-1 0,1 0 0,0 0 0,0 0 0,0 0 0,0 0 1,0 0-1,0-1 0,0 1 0,0-1 0,0 1 0,0-1 0,3 0 0,5 1-347,0 0-1,-1-1 0,1 0 0,-1 0 1,14-3-1,30-14-8773,4-11-10954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6.452"/>
    </inkml:context>
    <inkml:brush xml:id="br0">
      <inkml:brushProperty name="width" value="0.025" units="cm"/>
      <inkml:brushProperty name="height" value="0.025" units="cm"/>
    </inkml:brush>
  </inkml:definitions>
  <inkml:trace contextRef="#ctx0" brushRef="#br0">72 1 19763,'0'0'9619,"-3"14"-8145,-18 72-808,-15 70 207,31-131-799,2 0 1,1 0-1,0 1 1,4 29-1,-2-53-74,0 1 0,0 0 0,1 0 0,-1 0 0,1-1 0,0 1 0,0 0 0,0 0 0,0-1 0,0 1 0,1-1 0,-1 1 0,1-1 0,-1 0 0,1 0 0,0 1 0,0-1 0,0 0 0,0-1 0,5 4 0,-4-3 0,1-1 0,-1 0 0,1 1 0,0-1 0,0-1 0,0 1 0,-1 0 0,1-1 0,0 0 0,0 0 0,0 0 0,0 0 0,5-2 0,2 0 0,1-1 0,-1-1 0,0 1 0,0-2 0,-1 1 0,0-2 0,1 1 0,-2-2 0,12-8 0,74-80 0,-95 95 0,0 0 0,0 0 0,0 0 0,0 0 0,0-1 0,0 1 0,0 0 0,0 0 0,0 0 0,0 0 0,0 0 0,0 0 0,0 0 0,0 0 0,1 0 0,-1-1 0,0 1 0,0 0 0,0 0 0,0 0 0,0 0 0,0 0 0,0 0 0,0 0 0,0 0 0,1 0 0,-1 0 0,0 0 0,0 0 0,0 0 0,0 0 0,0 0 0,0 0 0,0 0 0,1 0 0,-1 0 0,0 0 0,0 0 0,0 0 0,0 0 0,0 0 0,0 0 0,0 0 0,0 0 0,1 0 0,-1 0 0,0 0 0,0 1 0,0-1 0,0 0 0,0 0 0,0 0 0,0 0 0,0 0 0,0 0 0,0 0 0,0 0 0,1 0 0,-1 1 0,0-1 0,0 0 0,0 0 0,0 0 0,0 0 0,0 0 0,-1 13 0,-4 13 0,1-16 0,1-2 0,-1 1 0,1 0 0,1 0 0,0 0 0,-2 14 0,4-23 0,0 1 0,0-1 0,0 0 0,0 1 0,0-1 0,1 0 0,-1 1 0,0-1 0,0 0 0,0 1 0,0-1 0,0 0 0,0 0 0,0 1 0,1-1 0,-1 0 0,0 0 0,0 1 0,0-1 0,1 0 0,-1 0 0,0 0 0,0 1 0,1-1 0,-1 0 0,0 0 0,0 0 0,1 0 0,-1 1 0,0-1 0,1 0 0,-1 0 0,0 0 0,1 0 0,-1 0 0,0 0 0,1 0 0,-1 0 0,1 0 0,17-5 0,15-11 0,-33 16 0,0 0 0,5-4 0,0 1 0,1 0 0,0 0 0,-1 1 0,1-1 0,11-2 0,-16 5 0,0 0 0,-1 0 0,1 0 0,0 0 0,0 0 0,0 0 0,0 0 0,0 1 0,0-1 0,-1 0 0,1 0 0,0 1 0,0-1 0,0 1 0,-1-1 0,1 0 0,0 1 0,0-1 0,-1 1 0,2 1 0,-1-1 0,0 1 0,0 0 0,0 0 0,0 0 0,0 0 0,-1 0 0,1 0 0,0 0 0,-1 0 0,0 0 0,0 0 0,1 3 0,1 46 0,-1 1 0,-3-1 0,-16 99 0,14-128 0,-1-1 0,-1 1 0,-1-1 0,0 0 0,-2-1 0,-1 0 0,0 0 0,-1-1 0,-1-1 0,-1 0 0,-26 28 0,36-43 0,1-1 0,-1 0 0,1 1 0,-1-1 0,0 0 0,0-1 0,0 1 0,0 0 0,0-1 0,0 0 0,-1 0 0,1 0 0,-5 1 0,6-2 0,0 0 0,1 0 0,-1 0 0,1-1 0,-1 1 0,0 0 0,1-1 0,-1 1 0,1-1 0,-1 0 0,1 0 0,-1 1 0,1-1 0,-1 0 0,1 0 0,0 0 0,0 0 0,-1 0 0,1-1 0,0 1 0,0 0 0,0-1 0,0 1 0,1 0 0,-1-1 0,0 1 0,0-1 0,1 1 0,-1-3 0,-6-15 0,2 0 0,0 0 0,1-1 0,1 0 0,1 0 0,0 1 0,2-1 0,0 0 0,4-21 0,-1 16 0,1 0 0,2 0 0,0 0 0,2 1 0,1 0 0,19-39 0,4 11-3201,75-93 1,-37 54-2410,-30 36-4704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6.808"/>
    </inkml:context>
    <inkml:brush xml:id="br0">
      <inkml:brushProperty name="width" value="0.025" units="cm"/>
      <inkml:brushProperty name="height" value="0.025" units="cm"/>
    </inkml:brush>
  </inkml:definitions>
  <inkml:trace contextRef="#ctx0" brushRef="#br0">108 0 19058,'0'0'9369,"-6"9"-6524,-9 14-2730,2 2 0,0-1 0,2 2 0,1-1 0,1 1 0,1 1 0,1 0 0,1 0 0,2 0 0,1 1 0,1-1 0,3 50 0,-2-74-115,1 0 0,1 0 0,-1 0 0,0-1 0,1 1 0,-1 0 0,1 0 0,0-1 0,0 1 0,0 0 0,0-1 0,0 1 0,1-1 0,-1 0 0,1 1 0,-1-1 0,1 0 0,0 0 0,0 0 0,0 0 0,0 0 0,1 0 0,-1-1 0,0 1 0,1-1 0,-1 0 0,1 1 0,-1-1 0,1 0 0,0-1 0,-1 1 0,1 0 0,0-1 0,-1 1 0,1-1 0,0 0 0,0 0 0,0 0 0,-1 0 0,1-1 0,0 1 0,3-2 0,7-1 0,-1 0 0,-1-1 0,1 0 0,0-1 0,-1 0 0,0-1 0,0 0 0,11-10 0,89-82 0,-111 98 0,-1 1 0,1-1 0,0 0 0,0 0 0,0 1 0,-1-1 0,1 0 0,0 1 0,0-1 0,0 0 0,0 1 0,0-1 0,0 0 0,0 0 0,0 1 0,0-1 0,0 0 0,0 1 0,0-1 0,0 0 0,0 1 0,0-1 0,0 0 0,0 1 0,0-1 0,0 0 0,0 1 0,0-1 0,1 0 0,-1 0 0,0 1 0,0-1 0,0 0 0,1 0 0,-1 1 0,0-1 0,0 0 0,0 0 0,1 1 0,-1-1 0,0 0 0,1 0 0,-1 0 0,0 0 0,0 0 0,1 1 0,-1-1 0,0 0 0,1 0 0,-1 0 0,0 0 0,1 0 0,-1 0 0,0 0 0,1 0 0,-1 0 0,0 0 0,1 0 0,-1 0 0,0 0 0,1-1 0,-1 1 0,0 0 0,0 0 0,1 0 0,-1 0 0,0 0 0,1-1 0,-1 1 0,-3 15 0,-1-1 0,-1 0 0,0 0 0,-1 0 0,-9 17 0,7-17 0,1 1 0,1 1 0,0-1 0,-5 22 0,11-36 0,0-1 0,0 0 0,0 0 0,0 1 0,1-1 0,-1 0 0,0 0 0,0 0 0,0 1 0,0-1 0,0 0 0,1 0 0,-1 0 0,0 0 0,0 1 0,0-1 0,1 0 0,-1 0 0,0 0 0,0 0 0,1 0 0,-1 0 0,0 0 0,0 0 0,1 0 0,-1 0 0,0 0 0,0 0 0,0 0 0,1 0 0,-1 0 0,0 0 0,0 0 0,1 0 0,-1 0 0,0 0 0,0 0 0,1 0 0,-1 0 0,0 0 0,0 0 0,0 0 0,1-1 0,-1 1 0,0 0 0,0 0 0,0 0 0,1 0 0,-1-1 0,0 1 0,14-7 0,32-36-2036,-32 26-597,-1-1 0,15-28 0,-5 2-5881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150"/>
    </inkml:context>
    <inkml:brush xml:id="br0">
      <inkml:brushProperty name="width" value="0.025" units="cm"/>
      <inkml:brushProperty name="height" value="0.025" units="cm"/>
    </inkml:brush>
  </inkml:definitions>
  <inkml:trace contextRef="#ctx0" brushRef="#br0">111 1 19538,'-7'8'3732,"-10"14"-1846,0 0 0,-20 38-1,33-52-1589,-1 0-1,1 0 0,0 0 1,1 1-1,0 0 1,0 0-1,1-1 0,0 2 1,1-1-1,0 0 0,0 0 1,2 18-1,0-25-295,-1-1 0,1 1 0,1 0 0,-1-1 0,0 1 0,0-1 0,0 1 0,1-1 0,-1 0 0,1 1 0,-1-1 0,1 0 0,-1 0 0,1 0 0,0 0 0,0 0 0,-1-1 0,1 1 0,0 0 0,0-1 0,0 0 0,0 1 0,0-1 0,0 0 0,-1 0 0,1 0 0,0 0 0,0 0 0,0 0 0,3-1 0,3 0 0,1 0 0,-1 0 0,0-1 0,0 0 0,-1 0 0,10-4 0,-6-1 0,-1 1 0,1-1 0,-1-1 0,0 0 0,-1 0 0,0-1 0,0 0 0,8-12 0,-13 17 0,-1-1 0,1 0 0,-1 1 0,0-2 0,-1 1 0,1 0 0,-1 0 0,0-1 0,0 0 0,0 1 0,-1-1 0,0 0 0,0 1 0,-1-1 0,1 0 0,-1 0 0,0 0 0,-1 0 0,-1-9 0,1 15 0,1-1 0,-1 1 0,1-1 0,-1 1 0,1-1 0,-1 1 0,1 0 0,-1-1 0,0 1 0,1-1 0,-1 1 0,0 0 0,1 0 0,-1-1 0,0 1 0,1 0 0,-1 0 0,0 0 0,1 0 0,-1 0 0,0 0 0,0 0 0,1 0 0,-1 0 0,0 0 0,1 0 0,-1 0 0,0 1 0,1-1 0,-1 0 0,0 1 0,1-1 0,-1 0 0,0 1 0,0 0 0,-23 12 0,21-10 0,-1 0 0,1 0 0,-1 0 0,1 0 0,0 1 0,0 0 0,0-1 0,1 1 0,0 0 0,-1 0 0,1 0 0,1 1 0,-1-1 0,0 0 0,0 6 0,6-9-364,0 0 1,0 0-1,0 0 1,0-1-1,-1 1 1,1-1-1,0 0 1,0-1-1,7 0 1,-1-1-1626,-1 0 0,1 0 1,-1-1-1,0-1 1,16-7-1,17-10-7043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087"/>
    </inkml:context>
    <inkml:brush xml:id="br0">
      <inkml:brushProperty name="width" value="0.025" units="cm"/>
      <inkml:brushProperty name="height" value="0.025" units="cm"/>
    </inkml:brush>
  </inkml:definitions>
  <inkml:trace contextRef="#ctx0" brushRef="#br0">1126 1 6822,'-138'22'2046,"-326"61"-1750,344-55-23,-209 77 1,318-101-199,7-3-19,-1 1-1,0-1 1,1 1 0,-1 0-1,1 0 1,0 1-1,0-1 1,0 1 0,0 0-1,0 0 1,1 0-1,-1 1 1,-5 6 0,9-10-50,0 1 0,0 0 1,0-1-1,-1 1 0,1-1 0,0 1 1,0 0-1,0-1 0,0 1 1,0-1-1,0 1 0,0 0 0,0-1 1,0 1-1,0-1 0,1 1 1,-1 0-1,0-1 0,0 1 0,1-1 1,-1 1-1,0-1 0,1 1 1,-1-1-1,0 1 0,1-1 0,-1 1 1,1-1-1,-1 1 0,1-1 1,-1 0-1,1 1 0,-1-1 0,1 0 1,-1 1-1,1-1 0,-1 0 1,1 0-1,-1 1 0,2-1 0,28 7 302,-28-7-238,60 6 1147,108-5 0,-82-2-662,97 1-123,984 26-1093,-759 1-4336,-193-16 1319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475"/>
    </inkml:context>
    <inkml:brush xml:id="br0">
      <inkml:brushProperty name="width" value="0.025" units="cm"/>
      <inkml:brushProperty name="height" value="0.025" units="cm"/>
    </inkml:brush>
  </inkml:definitions>
  <inkml:trace contextRef="#ctx0" brushRef="#br0">178 11 16464,'0'0'11771,"-12"-1"-8835,6 1-2867,-1 0 1,0 1-1,1-1 0,-1 2 1,1-1-1,-1 0 1,1 1-1,0 1 0,-1-1 1,1 1-1,0 0 1,1 0-1,-1 0 0,0 1 1,1 0-1,0 0 1,0 1-1,0-1 0,1 1 1,-1 0-1,1 0 1,-7 12-1,7-11-69,1 1 0,-1-1 0,1 1 0,0 1 0,1-1 0,0 0 0,0 0 0,-1 10 0,2-15 0,1 0 0,0 0 0,0 0 0,0 0 0,0 0 0,0 0 0,0 0 0,0 0 0,1 0 0,-1 0 0,1 0 0,0 0 0,-1 0 0,1-1 0,0 1 0,0 0 0,0 0 0,0-1 0,0 1 0,1 0 0,-1-1 0,0 1 0,1-1 0,-1 0 0,1 0 0,0 1 0,-1-1 0,1 0 0,0 0 0,0 0 0,-1-1 0,1 1 0,0 0 0,3 0 0,1 0 0,1 0 0,-1 0 0,0-1 0,1 0 0,-1 0 0,0-1 0,1 0 0,-1 0 0,0 0 0,1-1 0,-1 0 0,0 0 0,0 0 0,-1-1 0,1 0 0,0 0 0,-1-1 0,0 1 0,0-1 0,0 0 0,5-5 0,-4 3 0,-1 0 0,1 0 0,-1 0 0,-1-1 0,1 0 0,-1 0 0,0 0 0,0 0 0,-1-1 0,0 1 0,-1-1 0,1 0 0,-1 0 0,-1 0 0,0 0 0,1-9 0,-2 15 0,0 1 0,0-1 0,-1 0 0,1 1 0,0-1 0,-1 0 0,1 1 0,-1-1 0,1 1 0,-1-1 0,0 0 0,1 1 0,-1 0 0,0-1 0,0 1 0,0-1 0,0 1 0,0 0 0,-1 0 0,1 0 0,0-1 0,-1 1 0,1 0 0,0 1 0,-1-1 0,1 0 0,-1 0 0,1 1 0,-1-1 0,0 1 0,1-1 0,-1 1 0,0 0 0,1-1 0,-1 1 0,0 0 0,1 0 0,-1 0 0,0 0 0,1 1 0,-1-1 0,-2 1 0,1-1 0,0 1 0,0 0 0,0-1 0,0 1 0,0 0 0,1 1 0,-1-1 0,0 0 0,1 1 0,-1 0 0,1-1 0,-1 1 0,1 0 0,0 0 0,-1 0 0,1 1 0,0-1 0,1 0 0,-1 1 0,0-1 0,1 1 0,-1 0 0,1 0 0,-1 3 0,1-4-179,1 0 0,0 0 0,0-1 1,0 1-1,0 0 0,0 0 0,0-1 0,0 1 0,1 0 0,-1 0 0,1-1 1,-1 1-1,1 0 0,0-1 0,-1 1 0,1-1 0,0 1 0,0-1 1,0 1-1,0-1 0,0 0 0,1 1 0,-1-1 0,0 0 0,1 0 0,-1 0 1,1 0-1,-1 0 0,1 0 0,-1 0 0,1 0 0,-1-1 0,1 1 1,0-1-1,0 1 0,-1-1 0,1 0 0,0 0 0,0 1 0,2-1 0,9 1-2937,1 0-1,0-1 1,26-3-1,2-4-9850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818"/>
    </inkml:context>
    <inkml:brush xml:id="br0">
      <inkml:brushProperty name="width" value="0.025" units="cm"/>
      <inkml:brushProperty name="height" value="0.025" units="cm"/>
    </inkml:brush>
  </inkml:definitions>
  <inkml:trace contextRef="#ctx0" brushRef="#br0">169 175 20403,'0'0'8221,"-10"-2"-5866,6 0-2291,0 1-1,0 1 1,0-1 0,0 0 0,0 1 0,0 0 0,0 0 0,0 0-1,0 1 1,0-1 0,0 1 0,0 0 0,0 0 0,0 0 0,1 1 0,-1-1-1,0 1 1,1 0 0,-1 0 0,1 0 0,0 1 0,-1-1 0,1 1 0,0 0-1,1 0 1,-1 0 0,-2 3 0,-3 4-64,0 0 0,1 1 0,1 0 0,-8 16 0,12-24 0,1 1 0,-1 0 0,1 0 0,-1 0 0,1 0 0,0 0 0,1 0 0,-1 0 0,1 0 0,-1 1 0,1-1 0,1 0 0,-1 0 0,1 0 0,-1 0 0,1 0 0,2 5 0,-2-8 0,0 1 0,0-1 0,1 0 0,-1 0 0,1 0 0,-1 0 0,1 0 0,0 0 0,-1 0 0,1 0 0,0 0 0,0-1 0,-1 1 0,1-1 0,0 1 0,0-1 0,0 0 0,0 0 0,0 0 0,-1 0 0,1 0 0,0 0 0,0-1 0,0 1 0,0 0 0,3-2 0,2 0 0,0 0 0,1 0 0,-1 0 0,0-1 0,10-6 0,1-4 0,0-1 0,-1-1 0,-1 0 0,0-1 0,-1-1 0,24-34 0,-22 25 0,-1-1 0,-1-1 0,-2 0 0,14-40 0,-23 42 0,-4 26 0,0 0 0,-1 0 0,1 0 0,0 0 0,-1 0 0,1-1 0,0 1 0,-1 0 0,1 0 0,0 0 0,-1 0 0,1 0 0,0 0 0,-1 0 0,1 0 0,-1 0 0,1 0 0,0 1 0,-1-1 0,1 0 0,0 0 0,-1 0 0,1 0 0,0 0 0,0 1 0,-1-1 0,1 0 0,0 0 0,-1 0 0,1 1 0,0-1 0,0 0 0,0 0 0,-1 1 0,1-1 0,-33 39 0,18-15 0,0 1 0,2 1 0,1 0 0,-13 39 0,20-46 0,0-1 0,1 1 0,0 0 0,2 0 0,0 1 0,1-1 0,3 30 0,6-30-1403,6-13-3424,8-5-7232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8.613"/>
    </inkml:context>
    <inkml:brush xml:id="br0">
      <inkml:brushProperty name="width" value="0.025" units="cm"/>
      <inkml:brushProperty name="height" value="0.025" units="cm"/>
    </inkml:brush>
  </inkml:definitions>
  <inkml:trace contextRef="#ctx0" brushRef="#br0">24 111 10218,'0'0'11942,"-1"10"-9668,0-6-2135,1-2-6,-1 0 0,1 0 0,-1 0 0,1 0 0,0 0 0,-1 0 0,1 0 0,0 0 0,0 0 0,1 0 1,-1 0-1,0 0 0,1 0 0,-1 0 0,1 0 0,0 0 0,-1-1 0,1 1 0,0 0 0,0 0 0,0-1 0,0 1 0,1 0 1,-1-1-1,0 1 0,1-1 0,-1 1 0,1-1 0,-1 0 0,1 0 0,0 0 0,0 0 0,-1 0 0,1 0 0,0 0 0,0 0 1,0-1-1,0 1 0,0-1 0,0 0 0,3 1 0,8 0-9,1 0 0,0-1 0,0-1 0,0 0 0,-1-1 0,1-1 0,-1 0 0,1 0 0,-1-1 0,0-1 0,-1-1 1,1 1-1,-1-2 0,0 0 0,0 0 0,-1-1 0,0-1 0,-1 0 0,1 0 0,14-19 0,-22 26-124,-1-1 0,0 0 0,0 0 0,0 0 0,0 0 0,0 0 0,-1 0 0,1-1 0,-1 1 0,0 0 0,0-1 0,1-4 0,-2 7 0,-1 0 0,1-1 0,0 1 0,0 0 0,-1 0 0,1 0 0,-1 0 0,1 0 0,-1-1 0,1 1 0,-1 0 0,1 0 0,-1 0 0,0 0 0,0 1 0,0-1 0,1 0 0,-1 0 0,0 0 0,0 1 0,0-1 0,0 0 0,0 1 0,0-1 0,-1 1 0,1-1 0,0 1 0,0 0 0,0-1 0,0 1 0,0 0 0,-1 0 0,1 0 0,0 0 0,0 0 0,-2 0 0,-11-1 0,1 0 0,0 1 0,0 1 0,0 0 0,0 1 0,0 0 0,0 1 0,1 1 0,-1 0 0,1 0 0,0 1 0,0 1 0,0 0 0,1 0 0,0 2 0,0-1 0,1 1 0,0 1 0,0-1 0,1 2 0,0-1 0,1 2 0,0-1 0,0 1 0,1 0 0,1 0 0,-1 1 0,2 0 0,0 0 0,1 0 0,0 1 0,0-1 0,1 1 0,1 0 0,1 0 0,-1 0 0,2 18 0,0-27-11,0 1-1,1-1 1,0 0-1,0 1 1,0-1-1,0 1 1,0-1-1,1 0 1,0 0-1,0 0 1,0 0-1,0 0 1,1 0-1,0-1 1,-1 1-1,6 4 1,-3-4-39,1 0 0,-1 0 0,1 0 0,0-1 0,0 0 0,0 0 0,0-1 0,1 1 0,-1-1 0,7 1 0,10 0-274,-1 0 0,1-2-1,-1 0 1,1-2 0,36-5-1,-32 2-1233,-1-2-1,-1-1 0,1-1 0,-1-2 0,0 0 1,-1-1-1,29-20 0,10-11-5669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9.001"/>
    </inkml:context>
    <inkml:brush xml:id="br0">
      <inkml:brushProperty name="width" value="0.025" units="cm"/>
      <inkml:brushProperty name="height" value="0.025" units="cm"/>
    </inkml:brush>
  </inkml:definitions>
  <inkml:trace contextRef="#ctx0" brushRef="#br0">336 1 12588,'0'0'2803,"-9"-1"-770,-7 3-1103,1 0 0,0 1 0,0 0 0,0 1 0,1 1 0,-1 0 0,1 1 0,1 1 0,-15 8 0,11-6-288,-64 40 2770,77-46-3295,0-1 0,1 1 0,-1 0 0,1 0 0,0 0 0,0 1 0,0-1 0,0 1 0,0 0 0,1-1 0,0 1 0,0 0 0,0 0 0,0 1 0,0-1 0,-1 8 0,3-11-117,0 0 0,0 0 0,1 0 0,-1 0 0,0 0 0,0 0 0,1 0 0,-1 0 0,1-1 0,-1 1 0,1 0 0,-1 0 0,1 0 0,-1-1 0,1 1 0,0 0 0,-1 0 0,1-1 0,0 1 0,0-1 0,-1 1 0,1-1 0,0 1 0,0-1 0,0 1 0,0-1 0,0 0 0,0 1 0,0-1 0,0 0 0,1 0 0,38 5 0,-30-5 0,0 1 0,27 1 0,57 12 0,-84-12 0,0 0 0,-1 1 0,0 0 0,1 1 0,-1 0 0,0 0 0,-1 1 0,1 0 0,-1 1 0,0 0 0,8 7 0,-15-11 0,1-1 0,0 1 0,-1 0 0,1 0 0,-1 0 0,0 1 0,0-1 0,0 0 0,0 0 0,0 1 0,0-1 0,0 0 0,-1 1 0,1-1 0,-1 1 0,0-1 0,0 1 0,0-1 0,0 1 0,0-1 0,0 1 0,0-1 0,-1 0 0,0 1 0,1-1 0,-1 1 0,0-1 0,0 0 0,0 0 0,0 1 0,-1-1 0,1 0 0,-1 0 0,1 0 0,-1-1 0,0 1 0,-2 2 0,-6 6 0,0-1 0,-1 0 0,-1-1 0,1 0 0,-16 7 0,6-4 0,1-1 0,-1-2 0,-22 7 0,32-12 0,1 0 0,-1-1 0,0 0 0,1-1 0,-1 0 0,0-1 0,0 0 0,-16-3 0,25 2-70,-1 1 0,1-1 0,0 0 0,-1 0 0,1 0 0,0 0 0,0 0 0,0-1 0,0 1 0,0 0 0,0-1 0,0 0 0,1 1 0,-1-1 0,0 0 0,1 0 0,0 0 0,-1 0 0,1 0 0,0-1 0,0 1 0,0 0 0,0 0 0,1-1 0,-1 1 0,0 0 0,1-1 0,0 1 0,0-1 0,-1 1 0,2-1 0,-1 1 0,0-1 0,1-4 0,1-3-553,-1 0 1,1 1-1,1-1 0,0 0 1,1 1-1,-1-1 1,8-10-1,21-32-4998,6-4-1570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9.906"/>
    </inkml:context>
    <inkml:brush xml:id="br0">
      <inkml:brushProperty name="width" value="0.025" units="cm"/>
      <inkml:brushProperty name="height" value="0.025" units="cm"/>
    </inkml:brush>
  </inkml:definitions>
  <inkml:trace contextRef="#ctx0" brushRef="#br0">38 0 20083,'0'0'2349,"1"9"-155,7 96-566,-5 1 0,-5-1 1,-4 1-1,-35 181 0,55-373-1628,5-160 0,-19 244 0,0-1 0,0 1 0,0 0 0,0-1 0,1 1 0,-1 0 0,0 0 0,1-1 0,0 1 0,-1 0 0,1 0 0,2-3 0,-3 5 0,0 0 0,1-1 0,-1 1 0,1 0 0,-1 0 0,0 0 0,1 0 0,-1 0 0,1 0 0,-1 0 0,1 0 0,-1 0 0,0 0 0,1 0 0,-1 0 0,1 0 0,-1 0 0,1 0 0,-1 0 0,0 1 0,1-1 0,-1 0 0,0 0 0,1 0 0,-1 1 0,1-1 0,-1 0 0,0 0 0,0 1 0,1-1 0,-1 0 0,0 1 0,1-1 0,-1 0 0,0 1 0,0-1 0,1 1 0,30 54 0,-24-42 0,-2-3 0,0-1 0,1 1 0,1-1 0,-1 0 0,1-1 0,1 1 0,11 9 0,-17-16 0,1 0 0,-1-1 0,1 1 0,0 0 0,0-1 0,0 0 0,0 0 0,0 1 0,0-2 0,0 1 0,0 0 0,0-1 0,0 1 0,1-1 0,-1 0 0,0 0 0,0 0 0,0-1 0,0 1 0,1-1 0,-1 1 0,0-1 0,0 0 0,0-1 0,0 1 0,0 0 0,-1-1 0,1 1 0,0-1 0,2-2 0,3-2 0,-1 0 0,0-1 0,-1 0 0,0 0 0,0 0 0,0-1 0,-1 1 0,0-2 0,0 1 0,-1 0 0,0-1 0,-1 0 0,1 0 0,-2 0 0,1 0 0,-2 0 0,1 0 0,0-13 0,-26 128 0,23-96 0,0-1 0,1 0 0,0 1 0,1-1 0,0 0 0,1 0 0,2 11 0,-3-17 0,0-1 0,0 1 0,1-1 0,-1 0 0,1 1 0,-1-1 0,1 0 0,0 0 0,0 0 0,0 0 0,0 0 0,0 0 0,1-1 0,-1 1 0,0-1 0,1 1 0,-1-1 0,1 0 0,0 0 0,-1 0 0,1 0 0,0-1 0,-1 1 0,1-1 0,0 0 0,0 1 0,5-2 0,4 0 0,0 0 0,1-1 0,-1-1 0,0 0 0,0 0 0,0-2 0,-1 1 0,0-1 0,1-1 0,-2 0 0,1-1 0,17-14 0,-11 10 0,0 0 0,0 1 0,33-14 0,-49 23 0,0 0 0,1 0 0,-1 1 0,0-1 0,1 0 0,-1 1 0,1 0 0,-1-1 0,1 1 0,-1 0 0,1-1 0,-1 1 0,1 0 0,-1 0 0,1 0 0,-1 1 0,1-1 0,-1 0 0,0 0 0,1 1 0,-1-1 0,1 1 0,-1-1 0,0 1 0,1 0 0,-1 0 0,0-1 0,1 1 0,-1 0 0,0 0 0,0 0 0,0 0 0,0 0 0,0 0 0,0 1 0,0-1 0,-1 0 0,2 2 0,0 4 0,-1 1 0,1 0 0,-1-1 0,-1 1 0,1-1 0,-2 13 0,0-12 0,1 0 0,0 0 0,1-1 0,0 1 0,2 9 0,-3-16 0,1 0 0,0 0 0,-1 0 0,1 0 0,0 0 0,0-1 0,0 1 0,0 0 0,0-1 0,-1 1 0,1 0 0,0-1 0,1 0 0,-1 1 0,0-1 0,0 1 0,0-1 0,0 0 0,0 0 0,0 0 0,0 1 0,0-1 0,1 0 0,-1-1 0,0 1 0,0 0 0,0 0 0,0 0 0,1-1 0,36-10 0,48-38 0,-69 37 0,0 1 0,0 1 0,1 1 0,1 0 0,0 1 0,30-7 0,-48 14 0,0 1 0,0 0 0,0-1 0,0 1 0,0 0 0,0 0 0,0 0 0,0 0 0,0 0 0,0 0 0,0 1 0,0-1 0,0 0 0,0 0 0,0 1 0,0-1 0,0 0 0,0 1 0,0-1 0,0 1 0,0 0 0,0-1 0,0 1 0,0 0 0,-1-1 0,1 1 0,0 0 0,-1 0 0,1 0 0,1 1 0,4 36 0,0-1 0,-6-36 0,1 1 0,-1-1 0,1 0 0,-1 0 0,1 1 0,0-1 0,0 0 0,-1 0 0,1 0 0,0 0 0,0 0 0,0 0 0,0 0 0,0 0 0,0 0 0,0-1 0,1 1 0,-1 0 0,0-1 0,0 1 0,1-1 0,1 1 0,6 1 0,0-2 0,0 1 0,0-1 0,0-1 0,0 1 0,0-2 0,0 1 0,0-1 0,0-1 0,-1 1 0,16-8 0,-15 6 0,1 0 0,-1 1 0,1 0 0,0 1 0,0 0 0,0 0 0,0 1 0,0 1 0,13 0 0,-22 1-166,-1 0 1,1 0-1,0 0 0,-1 0 0,1 1 1,-1-1-1,0 0 0,1 0 1,-1 0-1,0 1 0,0-1 0,0 0 1,1 0-1,-1 0 0,-1 1 1,1-1-1,0 2 0,0-3 26,0 1-1,0-1 0,0 1 0,0-1 1,0 1-1,0-1 0,0 1 1,0-1-1,0 1 0,0-1 1,0 1-1,0-1 0,0 1 1,-1-1-1,1 1 0,0-1 1,0 1-1,0-1 0,-1 0 1,1 1-1,0-1 0,-1 1 1,1-1-1,0 0 0,-1 1 1,1-1-1,-1 0 0,1 1 1,-1-1-1,1 0 0,0 0 1,-1 1-1,1-1 0,-1 0 1,1 0-1,-1 0 0,1 0 1,-1 0-1,1 0 0,-1 1 1,1-1-1,-1 0 0,1-1 1,-1 1-1,1 0 0,-1 0 1,1 0-1,-1 0 0,1 0 1,-1 0-1,0-1 0,-6-4-9644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0.234"/>
    </inkml:context>
    <inkml:brush xml:id="br0">
      <inkml:brushProperty name="width" value="0.025" units="cm"/>
      <inkml:brushProperty name="height" value="0.025" units="cm"/>
    </inkml:brush>
  </inkml:definitions>
  <inkml:trace contextRef="#ctx0" brushRef="#br0">1 10 17360,'0'0'12460,"49"-10"-14221,-16 35-2147,2 2-1858,4-2-2658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0.859"/>
    </inkml:context>
    <inkml:brush xml:id="br0">
      <inkml:brushProperty name="width" value="0.025" units="cm"/>
      <inkml:brushProperty name="height" value="0.025" units="cm"/>
    </inkml:brush>
  </inkml:definitions>
  <inkml:trace contextRef="#ctx0" brushRef="#br0">136 383 3555,'0'0'25491,"-8"4"-22875,4-3-2528,-11 7 138,1 0 0,-1 1-1,-22 18 1,33-24-220,1 0-1,0 1 0,-1-1 1,1 0-1,0 1 1,0 0-1,1 0 1,-1 0-1,1 0 0,0 0 1,0 0-1,0 0 1,1 1-1,-1-1 0,1 1 1,0-1-1,1 1 1,-1 0-1,1-1 1,0 10-1,0-13-5,0 0 0,0 0 0,1 1 0,-1-1 0,0 0 0,1 1 0,-1-1 0,1 0 0,0 0 0,-1 0 0,1 0 0,0 0 0,-1 1 0,1-1 0,0 0 0,0-1 0,0 1 0,0 0 0,0 0 0,0 0 0,0-1 0,0 1 0,1 0 0,0 0 0,1 0 0,0-1 0,0 1 0,0 0 0,0-1 0,0 0 0,0 0 0,0 0 0,0 0 0,0 0 0,4-1 0,0-1 0,0 0 0,-1 0 0,1 0 0,-1 0 0,1-1 0,-1 0 0,0-1 0,10-7 0,-4 0 0,-1-2 0,0 1 0,-1-1 0,0-1 0,-1 0 0,0-1 0,-2 1 0,0-1 0,10-31 0,-17 149 0,0-100 0,0 0 0,0 1 0,0-1 0,1 0 0,-1 1 0,1-1 0,0 0 0,0 0 0,0 0 0,0 0 0,1 0 0,-1 0 0,1 0 0,0 0 0,-1 0 0,1 0 0,1-1 0,-1 1 0,0-1 0,1 0 0,-1 0 0,1 0 0,-1 0 0,4 2 0,-2-3 0,-1 0 0,0 0 0,1 0 0,-1 0 0,1 0 0,-1-1 0,1 0 0,-1 0 0,1 0 0,-1 0 0,1 0 0,-1-1 0,1 0 0,-1 1 0,1-1 0,-1-1 0,0 1 0,1 0 0,-1-1 0,0 0 0,0 1 0,0-1 0,4-4 0,11-9 0,0-2 0,0 0 0,-2-1 0,0-1 0,-1 0 0,-1-1 0,-1 0 0,-1-1 0,19-46 0,-19 37 0,-1-1 0,-1 0 0,-2-1 0,-2 0 0,0 0 0,1-62 0,-10 85 0,-6 17 0,-6 21 0,2 9 0,2 1 0,2 1 0,1 0 0,2 1 0,2-1 0,2 1 0,1 0 0,6 44 0,-4-79 0,0 0 0,1 0 0,0 0 0,0 0 0,0-1 0,0 1 0,1-1 0,0 1 0,0-1 0,8 9 0,-10-13 0,0 0 0,0 1 0,0-1 0,0 0 0,0 0 0,1 0 0,-1 0 0,0 0 0,1 0 0,-1 0 0,0-1 0,1 1 0,-1 0 0,1-1 0,-1 1 0,1-1 0,0 0 0,-1 0 0,1 1 0,-1-1 0,1 0 0,0 0 0,-1 0 0,1 0 0,-1-1 0,1 1 0,-1 0 0,1-1 0,0 1 0,-1-1 0,1 0 0,-1 1 0,0-1 0,1 0 0,-1 0 0,0 0 0,1 0 0,-1 0 0,0 0 0,0 0 0,0 0 0,0 0 0,0-1 0,0 1 0,1-2 0,4-6 0,-1 0 0,0-1 0,-1 1 0,0-1 0,0 0 0,-1 0 0,0-1 0,-1 1 0,0-1 0,0 1 0,-1-1 0,-1 0 0,0 1 0,0-1 0,-4-20 0,3 29 0,1 1 0,-1-1 0,1 0 0,-1 1 0,0-1 0,0 0 0,0 1 0,1-1 0,-2 1 0,1-1 0,0 1 0,0 0 0,0 0 0,0-1 0,-1 1 0,1 0 0,-1 0 0,1 0 0,-1 0 0,1 0 0,-1 1 0,0-1 0,-1 0 0,2 1 0,0 0 0,0 0 0,1 0 0,-1 0 0,0 0 0,0 0 0,0 0 0,0 0 0,0 0 0,0 1 0,1-1 0,-1 0 0,0 1 0,0-1 0,0 1 0,1-1 0,-1 1 0,0-1 0,0 1 0,1-1 0,-1 1 0,0 0 0,1-1 0,-1 1 0,1 0 0,-1-1 0,1 1 0,-1 0 0,1 0 0,0 0 0,-1-1 0,1 1 0,0 0 0,0 0 0,0 0 0,-1 0 0,1 0 0,0 0 0,0 0 0,0-1 0,0 1 0,1 0 0,-1 0 0,0 1 0,0 1 0,0 0 0,1 0 0,-1 0 0,0 0 0,1 0 0,0 0 0,0 0 0,0 0 0,0 0 0,0-1 0,1 1 0,-1 0 0,1-1 0,-1 1 0,1-1 0,0 0 0,0 1 0,4 2 0,-2-2 0,1 0 0,0 0 0,-1 0 0,1 0 0,0-1 0,1 0 0,-1 0 0,0 0 0,10 1 0,-4-1 0,0-1 0,0 0 0,0-1 0,0 0 0,0-1 0,0 0 0,1-1 0,-2 0 0,22-7 0,-20 4 0,-1-1 0,1 0 0,-1-1 0,-1 0 0,1-1 0,-1 0 0,15-17 0,-3 1 0,33-50 0,-53 74 0,-1 9 0,-4 11 0,-3 7 0,0 0 0,2 0 0,-1 42 0,5-60 0,0-1 0,1 0 0,0 0 0,1 0 0,0 0 0,0 0 0,5 10 0,-6-14 0,1-1 0,0 0 0,0 1 0,0-1 0,0 0 0,0-1 0,1 1 0,0 0 0,-1-1 0,1 1 0,0-1 0,0 0 0,0 0 0,0 0 0,1 0 0,-1-1 0,4 2 0,-4-2-111,-1 0 1,1-1-1,0 1 1,0-1-1,-1 1 1,1-1-1,0 0 0,0 0 1,0 0-1,-1 0 1,1-1-1,0 1 1,-1-1-1,1 0 0,0 0 1,-1 0-1,1 0 1,-1 0-1,1 0 1,-1-1-1,1 1 0,-1-1 1,0 0-1,0 1 1,0-1-1,3-4 1,1-1-1162,0-1 0,-1 0 0,0-1 0,0 1 0,-1-1 0,5-13 0,8-29-12880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219"/>
    </inkml:context>
    <inkml:brush xml:id="br0">
      <inkml:brushProperty name="width" value="0.025" units="cm"/>
      <inkml:brushProperty name="height" value="0.025" units="cm"/>
    </inkml:brush>
  </inkml:definitions>
  <inkml:trace contextRef="#ctx0" brushRef="#br0">50 1 19186,'0'0'9609,"-48"31"-7623,46-4-1025,2 4-801,5 0-256,11 0-1377,7-2-1890,4-4-1314,0-5-2177,1-2-6247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563"/>
    </inkml:context>
    <inkml:brush xml:id="br0">
      <inkml:brushProperty name="width" value="0.025" units="cm"/>
      <inkml:brushProperty name="height" value="0.025" units="cm"/>
    </inkml:brush>
  </inkml:definitions>
  <inkml:trace contextRef="#ctx0" brushRef="#br0">4 0 20788,'0'0'11216,"0"9"-10512,-1 10-662,0-8-37,0 0 0,1-1 1,0 1-1,1 0 0,2 11 0,-2-20-6,-1 1 1,1-1-1,0 0 1,0 1-1,0-1 1,0 0 0,0 0-1,0 0 1,1 0-1,-1 0 1,1 0-1,-1 0 1,1 0-1,0-1 1,-1 1-1,1 0 1,0-1 0,0 0-1,0 1 1,0-1-1,1 0 1,-1 0-1,0 0 1,0 0-1,1-1 1,-1 1-1,1-1 1,-1 1 0,4-1-1,11 0 1,1-1 0,0-1 0,-1 0 0,0-1 0,0-1 0,32-12 0,-30 9 0,0 2 0,0 0 0,0 0 0,1 2 0,23-1 0,-42 4 0,0 0 0,0 0 0,0 0 0,0 0 0,0 0 0,0 0 0,0 0 0,0 1 0,0-1 0,-1 0 0,1 0 0,0 1 0,0-1 0,0 1 0,0-1 0,0 1 0,-1-1 0,1 1 0,0 0 0,-1-1 0,1 1 0,0 0 0,-1-1 0,1 1 0,-1 0 0,1 0 0,-1 0 0,1 0 0,-1-1 0,0 1 0,1 0 0,-1 1 0,1 37 0,-1-2 0,0-36 0,0 0 0,1 0 0,-1 0 0,0 0 0,1 0 0,-1 0 0,0 0 0,1 0 0,0 0 0,-1 0 0,1 0 0,-1 0 0,1-1 0,0 1 0,-1 0 0,1 0 0,0-1 0,0 1 0,0-1 0,0 1 0,0-1 0,-1 1 0,1-1 0,0 1 0,0-1 0,0 0 0,2 1 0,13 0 4,-1-1 0,0 0 0,0-1 0,1-1-1,-1 0 1,0-1 0,-1-1 0,1 0 0,-1-1 0,24-11 0,-21 8-36,1 1 1,0 1 0,0 1 0,0 0-1,1 2 1,26-3 0,-30 9-2246,-8 3-4822,-7-5 6289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939"/>
    </inkml:context>
    <inkml:brush xml:id="br0">
      <inkml:brushProperty name="width" value="0.025" units="cm"/>
      <inkml:brushProperty name="height" value="0.025" units="cm"/>
    </inkml:brush>
  </inkml:definitions>
  <inkml:trace contextRef="#ctx0" brushRef="#br0">2 0 20499,'0'0'11403,"0"71"-10634,-1-26-673,1 6-96,0 6 0,4 1 0,10 1 0,3 0-673,2-4-2882,-4-8-4068,-3-6-5670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412"/>
    </inkml:context>
    <inkml:brush xml:id="br0">
      <inkml:brushProperty name="width" value="0.025" units="cm"/>
      <inkml:brushProperty name="height" value="0.025" units="cm"/>
    </inkml:brush>
  </inkml:definitions>
  <inkml:trace contextRef="#ctx0" brushRef="#br0">1 11 6022,'822'-3'4311,"-326"1"-2227,-168 1 2085,-342 3-4020,-15-2-2075,15-7-2569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2.277"/>
    </inkml:context>
    <inkml:brush xml:id="br0">
      <inkml:brushProperty name="width" value="0.025" units="cm"/>
      <inkml:brushProperty name="height" value="0.025" units="cm"/>
    </inkml:brush>
  </inkml:definitions>
  <inkml:trace contextRef="#ctx0" brushRef="#br0">0 1 25720,'0'0'6855,"55"7"-21781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02.802"/>
    </inkml:context>
    <inkml:brush xml:id="br0">
      <inkml:brushProperty name="width" value="0.025" units="cm"/>
      <inkml:brushProperty name="height" value="0.025" units="cm"/>
    </inkml:brush>
  </inkml:definitions>
  <inkml:trace contextRef="#ctx0" brushRef="#br0">0 33 9385,'0'0'11888,"13"6"-10574,-3 0-1031,1-1 0,-1-1 0,1 0-1,0 0 1,0-1 0,0-1 0,0 0 0,0 0 0,17 0 0,387-33 2821,-163 6-2476,25 9-482,350 24 1,-243 51-75,-142-17 16,-191-37 440,-1-2 0,1-2-1,0-3 1,-1-2-1,62-12 1,-77 11-1604,62-1 1,-95 6 287,3-1-2946,-4-5-2341,-1-10-4783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4.826"/>
    </inkml:context>
    <inkml:brush xml:id="br0">
      <inkml:brushProperty name="width" value="0.025" units="cm"/>
      <inkml:brushProperty name="height" value="0.025" units="cm"/>
    </inkml:brush>
  </inkml:definitions>
  <inkml:trace contextRef="#ctx0" brushRef="#br0">7 484 6758,'0'0'14307,"-1"0"-14216,1 0-1,-1-1 1,1 1-1,0-1 1,-1 1-1,1-1 1,-1 0 0,1 1-1,0-1 1,-1 1-1,1-1 1,0 0-1,-1 1 1,1-1-1,0 0 1,0 1-1,0-1 1,0 0-1,0 1 1,0-1-1,0 0 1,0 1-1,0-2 1,4-2 163,-1 1 0,1 0-1,0 1 1,0-1 0,1 0 0,-1 1 0,0 0-1,1 0 1,8-2 0,6-4 251,60-26-223,2 3 0,0 4-1,2 3 1,87-12 0,-123 30 336,1 2-1,-1 3 1,58 5-1,81-4 1387,-167-2-1961,-1-2 0,1 0 0,-1-1 0,0 0 0,0-2 1,-1 0-1,18-11 0,115-76 175,-68 40-178,-28 23-3110,25-11-7884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5.188"/>
    </inkml:context>
    <inkml:brush xml:id="br0">
      <inkml:brushProperty name="width" value="0.025" units="cm"/>
      <inkml:brushProperty name="height" value="0.025" units="cm"/>
    </inkml:brush>
  </inkml:definitions>
  <inkml:trace contextRef="#ctx0" brushRef="#br0">1 0 9321,'0'0'18839,"0"10"-18946,2 7 113,0-1-1,1 0 1,0 0 0,1-1-1,1 1 1,1-1 0,0 0-1,10 18 1,-12-26 71,0 1 0,0-1 1,1-1-1,0 1 0,0 0 1,0-1-1,1 0 0,0-1 0,0 1 1,1-1-1,-1 0 0,1-1 0,0 1 1,0-1-1,1-1 0,-1 1 1,1-1-1,0-1 0,12 4 0,-4-5 34,0 0-1,0-2 1,0 1-1,0-2 1,0 0-1,28-8 1,88-38 1060,-105 36-976,0 1 1,1 1-1,0 2 1,0 0-1,54-6 1,-78 14-196,0 0 0,0 1 0,0-1 0,0 1 0,-1-1 0,1 1 0,0 0 0,0 1 0,-1-1 0,1 0 0,-1 1 0,1 0 0,-1 0 0,6 4 0,37 43 0,-39-40 0,0-1 0,1 1 0,0-2 0,0 1 0,14 9 0,24 4 50,13 6-49,-56-26-25,0 1 0,0 0 1,-1 0-1,1 0 0,0 0 1,-1 0-1,0 1 0,1-1 1,-1 1-1,0 0 0,0-1 1,0 1-1,-1 0 0,3 5 1,-3 6-2556,-5-3-4531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5.812"/>
    </inkml:context>
    <inkml:brush xml:id="br0">
      <inkml:brushProperty name="width" value="0.025" units="cm"/>
      <inkml:brushProperty name="height" value="0.025" units="cm"/>
    </inkml:brush>
  </inkml:definitions>
  <inkml:trace contextRef="#ctx0" brushRef="#br0">5 0 18449,'0'0'7784,"-4"63"-5798,6-36-417,9 3-159,4-1-514,3-4-607,5-6-161,5-7-32,3-10-32,3-2-192,3-4-961,0-14-769,1-5-1025,-4-4-1409,-2-5-1569,-5-3-1410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152"/>
    </inkml:context>
    <inkml:brush xml:id="br0">
      <inkml:brushProperty name="width" value="0.025" units="cm"/>
      <inkml:brushProperty name="height" value="0.025" units="cm"/>
    </inkml:brush>
  </inkml:definitions>
  <inkml:trace contextRef="#ctx0" brushRef="#br0">313 1 9705,'0'0'16538,"-9"11"-14835,-48 65-643,4 3 0,3 1-1,-56 124 1,99-190-1101,3-7-11,0 1 1,0-1-1,0 0 0,1 1 0,1 0 1,-1 0-1,1 0 0,0 0 0,1 0 1,0 0-1,0 16 0,2-24-143,0 1 0,0-1-1,0 0 1,0 1 0,0-1-1,0 0 1,-1 0 0,1 0-1,0 0 1,0 0 0,0 0 0,0 0-1,0 0 1,0 0 0,0 0-1,0 0 1,0 0 0,0-1 0,0 1-1,0 0 1,0-1 0,-1 1-1,3-2 1,20-17-5079,2-8-3604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522"/>
    </inkml:context>
    <inkml:brush xml:id="br0">
      <inkml:brushProperty name="width" value="0.025" units="cm"/>
      <inkml:brushProperty name="height" value="0.025" units="cm"/>
    </inkml:brush>
  </inkml:definitions>
  <inkml:trace contextRef="#ctx0" brushRef="#br0">0 129 14638,'0'0'6822,"7"-11"-5375,5-6-784,32-47 1107,-9 28 2982,-34 66-2958,-4-9-1657,0 1 0,-1 0 0,-15 40-1,12-42-80,1 0 0,1 0-1,1 1 1,1 0-1,-1 21 1,4-41-56,1 0 0,-1 0 0,1 1 0,-1-1 0,1 0 0,0 0 0,-1 0 0,1 0 0,0 0 0,0 0 0,0 0 0,0 0 0,0 0 0,0-1 0,0 1 0,0 0 0,0-1 0,1 1 0,-1-1 0,0 1 0,0-1 0,0 1 0,1-1 0,-1 0 0,0 1 0,1-1 0,-1 0 0,0 0 0,0 0 0,1 0 0,-1 0 0,0-1 0,1 1 0,1-1 0,5 1 0,-1-1 0,1 0 0,-1 0 0,1-1 0,8-3 0,-7 1-373,-1-1 0,0 1 0,0-2-1,11-7 1,25-31-5000,-18 10-2731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867"/>
    </inkml:context>
    <inkml:brush xml:id="br0">
      <inkml:brushProperty name="width" value="0.025" units="cm"/>
      <inkml:brushProperty name="height" value="0.025" units="cm"/>
    </inkml:brush>
  </inkml:definitions>
  <inkml:trace contextRef="#ctx0" brushRef="#br0">1 1 19410,'0'0'11339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7.222"/>
    </inkml:context>
    <inkml:brush xml:id="br0">
      <inkml:brushProperty name="width" value="0.025" units="cm"/>
      <inkml:brushProperty name="height" value="0.025" units="cm"/>
    </inkml:brush>
  </inkml:definitions>
  <inkml:trace contextRef="#ctx0" brushRef="#br0">45 543 12107,'0'0'7218,"-9"6"-4010,-25 20-549,32-22 2120,15-10-3509,20-15-587,119-111-262,248-275 1,-400 406-422,0 0 0,0 0 0,1 1 0,-1-1 0,1 0 0,-1 1 0,1-1 0,-1 0 0,1 1 0,-1-1 0,1 1 0,0-1 0,-1 1 0,1-1 0,0 1 0,-1-1 0,1 1 0,0 0 0,0 0 0,-1-1 0,1 1 0,0 0 0,0 0 0,0 0 0,-1-1 0,1 1 0,0 0 0,0 0 0,0 0 0,1 1 0,-1 0 0,0 0 0,0 1 0,-1-1 0,1 0 0,0 1 0,-1-1 0,1 0 0,-1 1 0,1-1 0,-1 1 0,0-1 0,0 1 0,0-1 0,0 1 0,0 1 0,-5 77 0,4-69 0,-2 13 0,-5 76 0,8-91 0,0 0 0,1 0 0,0 0 0,0 0 0,1 0 0,0 0 0,0-1 0,6 13 0,-7-19-171,0 1-1,0-1 1,0 0-1,1 0 1,-1 0-1,1 0 1,-1 0 0,1 0-1,0-1 1,0 1-1,0 0 1,0-1 0,0 1-1,0-1 1,0 0-1,0 0 1,4 2-1,11-2-7184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48.776"/>
    </inkml:context>
    <inkml:brush xml:id="br0">
      <inkml:brushProperty name="width" value="0.025" units="cm"/>
      <inkml:brushProperty name="height" value="0.025" units="cm"/>
    </inkml:brush>
  </inkml:definitions>
  <inkml:trace contextRef="#ctx0" brushRef="#br0">253 122 6822,'-11'0'2008,"-105"2"1742,-9-1 3940,151-3-6739,0-1 1,0-1-1,47-15 1,18-2-343,122-11 321,227-3 1,220 27-589,-545 8-319,-58 3 13,1 2-1,82 20 1,-83-14 402,0-2-1,74 3 1,298-16 635,-576 13-411,-418-8-630,-405 17-22,611 21 55,313-27-242,46-12 171,-1 0 0,0 0 0,1 0 0,-1 1 0,1-1-1,-1 0 1,0 1 0,1-1 0,-1 0 0,1 1-1,-1-1 1,1 0 0,-1 1 0,1-1 0,0 1 0,-1-1-1,1 1 1,0-1 0,-1 1 0,1 0 0,0-1 0,-1 1-1,1 0 1,0 0 0,1 0 0,0 0 1,-1-1-1,1 1 0,0 0 0,-1 0 0,1-1 0,0 1 0,0 0 0,0-1 0,-1 1 0,1-1 0,0 1 0,0-1 1,0 1-1,0-1 0,0 0 0,0 1 0,0-1 0,2 0 0,24 7-12,1-2 0,-1-1 0,1-1 0,0-2 0,28-1 0,-9 0 19,455-8-486,514-76-1,-955 76 463,-53 7-114,-38 5-201,26-3 302,-304 66-5153,138-26 2087,-7-4-1024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710"/>
    </inkml:context>
    <inkml:brush xml:id="br0">
      <inkml:brushProperty name="width" value="0.025" units="cm"/>
      <inkml:brushProperty name="height" value="0.025" units="cm"/>
    </inkml:brush>
  </inkml:definitions>
  <inkml:trace contextRef="#ctx0" brushRef="#br0">55 154 2242,'4'-14'6684,"1"-12"-4628,10-42 3234,-1 22 2402,-19 75-4954,-1 5-2716,-9 17 219,-1-5 321,2 1-1,3 0 0,1 1 1,-5 81-1,15-128-535,0 0 1,0-1-1,0 1 0,0 0 1,0 0-1,0-1 0,0 1 1,0 0-1,1 0 0,-1-1 1,0 1-1,0 0 0,1-1 1,-1 1-1,0 0 0,1-1 1,-1 1-1,1 0 0,-1-1 1,1 1-1,-1-1 0,1 1 1,-1-1-1,1 1 0,-1-1 0,1 1 1,0-1-1,-1 1 0,1-1 1,0 0-1,-1 0 0,1 1 1,0-1-1,0 0 0,-1 0 1,1 0-1,0 0 0,0 0 1,-1 0-1,1 0 0,0 0 1,0 0-1,-1 0 0,1 0 1,0 0-1,0 0 0,-1-1 1,1 1-1,0 0 0,-1 0 0,1-1 1,0 1-1,-1-1 0,2 0 1,4-2 163,-1 0 1,0 0-1,0 0 1,0 0-1,0-1 1,5-5-1,24-28-159,-1-1-1,-2-2 1,-2-1-1,-2-2 1,-1 0-1,22-53 1,-46 87-1046,-8 12-1604,-16 21-4864,9-9 2697,-12 9-3622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4.187"/>
    </inkml:context>
    <inkml:brush xml:id="br0">
      <inkml:brushProperty name="width" value="0.025" units="cm"/>
      <inkml:brushProperty name="height" value="0.025" units="cm"/>
    </inkml:brush>
  </inkml:definitions>
  <inkml:trace contextRef="#ctx0" brushRef="#br0">74 1 7399,'0'0'15145,"-4"8"-14376,-11 36 115,1 1 0,3 1 0,1-1 0,3 2 1,-2 49-1,5 248 553,5-283-1175,11 153 750,0 28-1656,-12-240 187,0-2 322,-1 0 0,1 0 0,0 0-1,0 0 1,0-1 0,0 1 0,0 0-1,0 0 1,0 0 0,0 0 0,0 0-1,0 0 1,-1 0 0,1 0 0,0 0-1,0 0 1,0 0 0,0 0 0,0 0-1,0 0 1,0 0 0,0 0 0,-1 0-1,1 0 1,0 0 0,0 0 0,0 0-1,0 0 1,0 0 0,0 0-1,-1 0 1,1 0 0,0 0 0,0 0-1,0 0 1,0 0 0,0 0 0,0 0-1,0 0 1,0 0 0,0 0 0,-1 0-1,-12-18-6115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22.918"/>
    </inkml:context>
    <inkml:brush xml:id="br0">
      <inkml:brushProperty name="width" value="0.025" units="cm"/>
      <inkml:brushProperty name="height" value="0.025" units="cm"/>
    </inkml:brush>
  </inkml:definitions>
  <inkml:trace contextRef="#ctx0" brushRef="#br0">750 374 6022,'7'-13'6326,"3"-6"-5328,-1-1 0,-1-1 0,-1 1 1,0-1-1,-2 0 0,0-1 0,2-26 1,-7 40-695,0 0 0,0 0 0,0 1 0,-1-1 0,0 0 0,-1 1 0,1-1 0,-2 0 0,1 1 0,-1 0 0,-4-9 1,4 11-198,-1 1 1,1-1-1,-1 1 1,0-1-1,0 1 1,0 0-1,-1 1 1,1-1-1,-1 1 1,0 0-1,0 0 1,0 0-1,0 1 1,-1-1-1,1 2 1,-1-1-1,-6-1 1,-4 0-35,-1 1 0,1 0-1,0 2 1,-1 0 0,1 0 0,0 2 0,-1 0 0,1 0-1,0 2 1,0 0 0,1 1 0,-1 1 0,1 0 0,0 1 0,-16 10-1,-3 4-58,1 1 0,0 2 0,2 1 0,1 2 0,-29 32 0,35-32 59,1 1 0,1 0 1,2 2-1,1 0 0,1 2 0,2 0 1,-14 37-1,21-42-17,0 1 0,2 0 0,1 1 1,1 0-1,1 0 0,2 0 0,1 0 0,1 0 1,5 34-1,-2-48-9,0-1 0,1 0-1,1 0 1,0 0 0,1 0 0,1-1 0,0 0 0,0 0 0,1-1 0,1 0 0,0 0 0,1-1 0,0 0-1,1-1 1,0 0 0,0 0 0,1-1 0,1-1 0,-1 0 0,18 7 0,-17-8 20,0-1 1,1-1-1,-1 0 1,1-1-1,0 0 1,0-1-1,1-1 1,-1 0-1,0-1 1,1-1-1,-1 0 1,1 0-1,-1-2 1,0 0-1,1-1 1,-1 0-1,0-1 1,-1 0-1,1-1 1,24-13-1,-17 3 22,0 0-1,-1-2 1,-1 0 0,0-1-1,-1-1 1,-1 0 0,-1-2-1,-1 1 1,-1-2 0,0 0-1,-2-1 1,-1 0 0,10-29-1,-4 3 47,-2-1 0,-2-1 0,-3 0-1,-1 0 1,1-79 0,-8 109-126,-2 1 1,-1 0-1,0 0 0,-1 0 1,-9-35-1,10 51-17,0 0 0,-1 1 1,1-1-1,-1 0 0,1 1 0,-1-1 1,0 1-1,-1-1 0,1 1 0,-1 0 0,1 0 1,-1 0-1,0 0 0,0 0 0,0 1 0,0 0 1,-1-1-1,1 1 0,-1 0 0,1 0 1,-1 1-1,0-1 0,0 1 0,1 0 0,-1 0 1,0 0-1,0 1 0,0-1 0,0 1 1,0 0-1,0 0 0,0 0 0,0 1 0,0-1 1,-6 2-1,1 1-270,0-1 0,0 1 0,0 1 0,1-1 1,-1 2-1,1-1 0,0 1 0,0 0 0,-9 8 0,-61 62-6571,60-57 3787,-18 19-5997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39.830"/>
    </inkml:context>
    <inkml:brush xml:id="br0">
      <inkml:brushProperty name="width" value="0.025" units="cm"/>
      <inkml:brushProperty name="height" value="0.025" units="cm"/>
    </inkml:brush>
  </inkml:definitions>
  <inkml:trace contextRef="#ctx0" brushRef="#br0">24 1 8936,'0'0'14430,"8"10"-13101,-5-6-1208,2 1 33,-2-1-1,1 1 0,0 0 0,-1 1 1,0-1-1,0 1 0,0-1 0,-1 1 1,0 0-1,0 0 0,0 0 0,-1 0 1,0 0-1,0 0 0,0 7 0,-22 384 2965,21-355-3028,-2-13 76,3 0-1,0 0 1,10 53 0,-11-80 250,-2-40-201,-2 0 0,-2 1-1,-11-43 1,-9-55 138,24 125-353,-1-16 0,0-1 0,2 1 0,1-1 0,4-31 0,-4 52 0,2-1 0,-1 1 0,1-1 0,0 1 0,0-1 0,1 1 0,-1 0 0,1 0 0,1 1 0,-1-1 0,1 0 0,0 1 0,0 0 0,1 0 0,0 0 0,-1 1 0,2 0 0,-1-1 0,0 2 0,1-1 0,11-5 0,3 1 0,0 2 0,0 0 0,1 1 0,-1 1 0,1 1 0,23-1 0,127 6 0,-164-2-13,1 0 0,-1 1-1,0 0 1,0 1 0,0 0 0,0 0 0,0 0-1,0 1 1,7 4 0,-12-6 10,1 1 1,-1-1 0,0 1-1,-1-1 1,1 1-1,0 0 1,0 0-1,-1 0 1,1 0-1,-1 0 1,0 0-1,0 0 1,0 1 0,0-1-1,0 0 1,0 1-1,0-1 1,-1 0-1,1 1 1,-1-1-1,0 1 1,1-1-1,-1 1 1,0-1 0,-1 1-1,1-1 1,0 1-1,-1-1 1,1 1-1,-3 3 1,0 1 11,0 0-1,-1 0 1,0 0 0,0 0 0,-1-1 0,0 0-1,0 0 1,-1 0 0,1 0 0,-1-1 0,-1 0 0,1 0-1,0-1 1,-9 4 0,-8 6 16,-1-2 1,-46 18-1,49-24-25,1 0 0,-1-1 0,0-1 0,0-1 0,0-1 0,-34-1 0,54-1-11,0 0 0,0 0 1,0 0-1,0 0 0,0 0 0,1 0 1,-1 0-1,0-1 0,0 1 0,0 0 1,0-1-1,1 1 0,-1 0 0,0-1 1,0 1-1,1-1 0,-1 1 0,0-1 1,1 0-1,-1 1 0,1-1 0,-1 0 1,1 1-1,-1-1 0,1 0 0,-1 0 1,1 1-1,-1-1 0,1 0 0,0 0 1,0 0-1,-1 1 0,1-1 0,0 0 1,0 0-1,0 0 0,0 0 0,0 0 1,0 0-1,0 1 0,0-1 0,0 0 1,1 0-1,-1 0 0,0 0 0,0 1 1,1-1-1,-1 0 0,1 0 0,-1 0 1,1 1-1,0-2 0,29-46-4442,9 4-6059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06.694"/>
    </inkml:context>
    <inkml:brush xml:id="br0">
      <inkml:brushProperty name="width" value="0.025" units="cm"/>
      <inkml:brushProperty name="height" value="0.025" units="cm"/>
    </inkml:brush>
  </inkml:definitions>
  <inkml:trace contextRef="#ctx0" brushRef="#br0">191 63 9289,'0'0'4772,"9"-5"-2978,-4 2-1505,22-9 726,-26 13-980,0-1 0,0 0 0,0 0 0,0 0 0,0 0 0,-1 1 0,1-1 0,0 0 0,0 1 0,0-1 0,-1 1 0,1-1 0,0 1 0,0-1 0,-1 1 0,1 0 0,-1-1 0,1 1 0,0 0 0,-1-1 0,1 1 0,-1 0 0,1 0 0,-1 0 1,0-1-1,1 1 0,-1 0 0,0 0 0,0 0 0,0 0 0,1 0 0,-1 0 0,0-1 0,0 1 0,0 0 0,-1 1 0,6 45 625,-4-1 0,-1 1 0,-2 0 0,-11 64 0,-49 185-701,47-238 204,-67 207 178,12-47 1213,67-206-1389,0-1 1,1 0-1,0 1 0,1-1 1,0 14-1,1-22-144,0-1-1,0 1 1,0-1 0,1 1-1,-1-1 1,1 1 0,0-1-1,0 1 1,0-1 0,0 0-1,0 1 1,0-1-1,0 0 1,1 0 0,-1 0-1,1 0 1,0 0 0,0 0-1,-1 0 1,1-1 0,0 1-1,0-1 1,1 1-1,-1-1 1,0 0 0,0 0-1,1 0 1,3 1 0,15 3 146,0-1 0,0-1 0,0-1 0,0 0 0,1-2-1,23-3 1,132-22 816,402-94-658,-13-52-175,-461 130-136,102-35-8,-175 67-7,1 1 0,0 1 1,0 2-1,50-2 0,-56 7 45,0 1 0,0 2 0,54 11 0,-78-13-27,0 0 1,1 0-1,0 0 0,-1-1 0,1 1 0,-1-1 0,1 0 0,0 0 1,-1 0-1,1-1 0,-1 1 0,6-2 0,-8 1 31,1 0 1,-1-1-1,0 1 0,1 0 1,-1-1-1,0 1 0,0-1 1,0 1-1,0-1 0,0 0 1,0 1-1,0-1 0,-1 0 1,1 0-1,-1 0 0,1 1 0,-1-1 1,1 0-1,-1 0 0,0 0 1,0 0-1,0 0 0,0 0 1,-1-2-1,2-51 53,-3-1 1,-2 1-1,-3 0 1,-2 0-1,-3 1 1,-1 0-1,-3 1 0,-29-64 1,40 108-88,0 0 1,-1 0 0,0 1-1,0 0 1,-1 0-1,0 0 1,-1 1 0,1 0-1,-1 0 1,-1 1-1,1 0 1,-1 1-1,0-1 1,0 2 0,-1-1-1,1 1 1,-1 1-1,0 0 1,-10-2 0,-21-2-11,-1 1 0,1 2 0,-62 2 0,37 2 24,-106-9 27,0-8 1,-312-71-1,462 83-56,-20-7-18,-1 2 0,-1 2 0,0 2 0,-79-1 0,119 7-25,-1 0 1,1 1 0,-1-1 0,1 1-1,-1 0 1,1 1 0,-1-1 0,1 1 0,0 0-1,0 0 1,0 0 0,0 0 0,0 1-1,1-1 1,-1 1 0,1 0 0,-1 0 0,1 0-1,-4 6 1,3-2-405,0 0-1,1 0 1,0 0-1,0 0 1,1 0-1,0 1 1,0-1-1,0 1 1,1-1 0,0 14-1,0 31-4441,1-6-2669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09.580"/>
    </inkml:context>
    <inkml:brush xml:id="br0">
      <inkml:brushProperty name="width" value="0.025" units="cm"/>
      <inkml:brushProperty name="height" value="0.025" units="cm"/>
    </inkml:brush>
  </inkml:definitions>
  <inkml:trace contextRef="#ctx0" brushRef="#br0">72 4707 7143,'-7'9'4441,"-2"4"-3341,-21 31 533,4-17 2451,32-36 1344,16-19-3553,-7 20-1472,-1 0-1,2 2 0,-1-1 0,0 2 0,1 0 0,0 1 1,21-3-1,53-16-235,-23-4-61,121-70 0,53-56 39,-105 65-102,798-575 1172,-359 241-636,1251-849-531,225 28 806,-1772 1097-896,205-112-136,-21-32 841,-430 262-545,-33 28-117,-1-1 0,0 1 0,1 0 0,-1-1 0,0 1 0,0-1 0,0 1 0,0 0 0,1 0 0,-1 0 0,0-1 0,0 1 0,0 0 0,0 0 0,0 0 0,0 0 0,1 0 0,-1 0 0,0 1 0,-1-1 0,-2 2-345,-1-1 0,1 1 0,-1 0 0,1 0 0,0 1 0,0-1 0,-8 7 0,-23 12-4036,38-40-14881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5.556"/>
    </inkml:context>
    <inkml:brush xml:id="br0">
      <inkml:brushProperty name="width" value="0.025" units="cm"/>
      <inkml:brushProperty name="height" value="0.025" units="cm"/>
    </inkml:brush>
  </inkml:definitions>
  <inkml:trace contextRef="#ctx0" brushRef="#br0">284 5713 4548,'0'0'7447,"-9"-2"-6822,-4 1-795,1 0-1,-1 0 1,0 1 0,0 0-1,1 2 1,-1-1 0,0 1 0,1 1-1,-16 5 1,-17 7-1110,-11 3 668,26 1 7131,30-19-6228,0 0 1,-1 0-1,1 1 0,0-1 0,0 0 1,0 0-1,0 0 0,0 0 0,0 1 1,0-1-1,0 0 0,0 0 0,0 1 1,0-1-1,0 0 0,0 0 0,0 0 0,0 1 1,0-1-1,0 0 0,0 0 0,0 0 1,0 1-1,0-1 0,0 0 0,1 2 2622,0-2-2622,12 7 3913,-11-6-4074,0 0-1,1-1 0,-1 1 1,0-1-1,1 0 0,-1 1 1,1-1-1,-1 0 0,0 0 0,1-1 1,-1 1-1,1 0 0,2-2 1,9-3-91,-1 0-1,1 1 1,0 1 0,0 0 0,1 1 0,-1 0 0,22 1 0,106 12 69,-14-1-95,-62-6-13,-54-3 0,0 1 0,1-1 0,-1-1 0,0 0 0,1-1 0,-1 0 0,0-1 0,1 0 0,-1-1 0,16-6 0,-19 5 0,1 2 0,0-1 0,0 1 0,0 1 0,0-1 0,1 2 0,-1 0 0,20 1 0,-17 0 0,0 0 0,0-1 0,0-1 0,24-4 0,312-72 0,-294 69 0,0 2 0,80 3 0,-86 4 0,0-3 0,0-1 0,83-18 0,35-18 0,-86 23 0,0-4 0,-2-3 0,90-40 0,566-293 0,-252 92 0,-16-33 0,-354 223 0,-38 22 0,-2-4 0,-3-3 0,-2-3 0,113-134 0,191-317 0,277-471 0,-345 555 0,61-100 0,-321 450 0,-3-2 0,-4-2 0,-4-1 0,-3-1 0,28-132 0,-9 6 0,-15 70 0,25-213 0,-56 295-293,-3 43-460,0 1-1,1-1 1,1 1 0,0 0-1,1 0 1,1-1 0,0 2 0,1-1-1,9-17 1,12-13-11408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07.329"/>
    </inkml:context>
    <inkml:brush xml:id="br0">
      <inkml:brushProperty name="width" value="0.025" units="cm"/>
      <inkml:brushProperty name="height" value="0.025" units="cm"/>
    </inkml:brush>
  </inkml:definitions>
  <inkml:trace contextRef="#ctx0" brushRef="#br0">0 36 2883,'0'0'12865,"8"-2"-12454,16-3-306,-1 2 1,1 0-1,1 2 0,37 2 0,-24 0-1294,48-5 0,-29-5-1128,2-1-1377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58.170"/>
    </inkml:context>
    <inkml:brush xml:id="br0">
      <inkml:brushProperty name="width" value="0.025" units="cm"/>
      <inkml:brushProperty name="height" value="0.025" units="cm"/>
    </inkml:brush>
  </inkml:definitions>
  <inkml:trace contextRef="#ctx0" brushRef="#br0">45 38 6150,'3'2'7645,"-1"5"-4135,-2 27-3343,0-28 923,-7 187 1677,2-94-1500,8 113 0,19 593-498,-22-716-631,-2-266 2229,5-213-1702,9-475-1594,-16 825 1360,1 27-354,2 25-254,-33 449 96,0 0 1278,34-458-1185,0 1 1,1-1-1,-1 0 0,0 0 1,1 0-1,0 1 0,0-1 1,0 0-1,0 0 0,0 0 1,1 0-1,-1-1 0,3 4 0,-3-5-25,0 0-1,-1-1 1,1 1-1,0 0 0,0-1 1,0 1-1,0-1 0,0 1 1,0-1-1,0 0 0,0 1 1,0-1-1,0 0 1,0 0-1,0 0 0,1 0 1,-1 1-1,0-2 0,0 1 1,0 0-1,0 0 0,0 0 1,0 0-1,0-1 1,0 1-1,0 0 0,0-1 1,0 1-1,0-1 0,0 1 1,0-1-1,0 0 0,0 1 1,-1-1-1,1 0 1,0 0-1,0 1 0,-1-1 1,1 0-1,0 0 0,0-1 1,10-13-895,-9 12 502,-1 1 0,1 0 1,0 0-1,0 0 0,-1-1 1,1 2-1,0-1 0,1 0 1,-1 0-1,5-2 0,-6 5-37,0 1-1,0 0 1,-1 0-1,1 0 1,0 0-1,-1 0 1,1 0-1,-1 0 1,0 0-1,0 0 1,0 0-1,0 0 1,0 0-1,0 0 1,-1 3-1,1-3-200,-1 48-7375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1.278"/>
    </inkml:context>
    <inkml:brush xml:id="br0">
      <inkml:brushProperty name="width" value="0.025" units="cm"/>
      <inkml:brushProperty name="height" value="0.025" units="cm"/>
    </inkml:brush>
  </inkml:definitions>
  <inkml:trace contextRef="#ctx0" brushRef="#br0">75 1085 5733,'0'0'1239,"-9"2"3357,-3 1-3020,-13 2-62,0-6 3142,22-2-1964,10-1-1869,11-2-510,17 1-116,0-2 0,0 0 0,-1-3 1,0-1-1,47-22 0,156-93-57,-138 70-75,1062-634-6,-1147 681-34,1-3-47,1 1 1,0 1-1,1 0 0,0 2 0,0-1 0,1 2 0,0 1 1,21-6-1,-52 18-29,0 0-1,0 0 1,1 1 0,0 1 0,-15 11-1,-7 4 93,-596 414 1021,430-293-820,-28 22-164,213-154-137,18-11-220,27-21 78,573-370 471,45-34-43,-640 419-193,-4 3 8,0-1-1,0 0 0,0 1 1,0-1-1,-1 0 1,0-1-1,1 1 0,-1-1 1,5-6-1,-15 10 231,-17 8-123,0 2-1,1 0 1,0 1-1,-31 21 1,2-2-128,-268 140 155,-88 49 590,20 23 43,370-229-863,-46 35 216,60-45-229,1 0-1,0 1 1,-1-1-1,1 1 1,0 0-1,1 0 1,-1 0-1,1 0 1,-1 0 0,1 0-1,0 1 1,-2 8-1,4-13 7,0 0 1,0 1-1,0-1 0,0 0 1,0 1-1,0-1 0,0 0 0,0 1 1,0-1-1,0 0 0,0 1 1,0-1-1,0 0 0,0 1 0,0-1 1,1 0-1,-1 0 0,0 1 1,0-1-1,0 0 0,0 1 1,1-1-1,-1 0 0,0 0 0,0 1 1,1-1-1,-1 0 0,0 0 1,0 0-1,1 1 0,-1-1 0,0 0 1,1 0-1,-1 0 0,0 0 1,1 0-1,-1 1 0,0-1 0,1 0 1,-1 0-1,0 0 0,1 0 1,3 0-462,-1 0-1,0 0 1,0 0 0,0 0 0,0 0 0,1-1 0,-1 1 0,0-1 0,4-1 0,47-25-8586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2.400"/>
    </inkml:context>
    <inkml:brush xml:id="br0">
      <inkml:brushProperty name="width" value="0.025" units="cm"/>
      <inkml:brushProperty name="height" value="0.025" units="cm"/>
    </inkml:brush>
  </inkml:definitions>
  <inkml:trace contextRef="#ctx0" brushRef="#br0">785 1 11851,'0'0'11499,"-5"13"-10378,-13 51 29,2 1 0,-8 78 0,-5 150-331,-5 39 1276,-142 574-672,48-288-914,51-236-509,-49 300 0,107-542 0,-3 34 0,-66 252 0,71-376 0,12-86 0,7-30-6374,3 45-1089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3.258"/>
    </inkml:context>
    <inkml:brush xml:id="br0">
      <inkml:brushProperty name="width" value="0.025" units="cm"/>
      <inkml:brushProperty name="height" value="0.025" units="cm"/>
    </inkml:brush>
  </inkml:definitions>
  <inkml:trace contextRef="#ctx0" brushRef="#br0">1 290 12844,'0'0'7922,"8"0"-7185,104 2-433,0-6 1,152-23-1,-118 10-491,460-43-511,1827-80 7274,-1259 139-6180,309-10 478,-1200-3-823,596-4 2877,-812 28-2630,-65-10-295,0 0 1,0 0 0,-1 1-1,1-1 1,0 1 0,0-1-1,-1 1 1,1 0 0,0 0-1,-1-1 1,1 1-1,0 0 1,-1 1 0,1-1-1,-1 0 1,0 0 0,1 1-1,-1-1 1,0 0 0,0 1-1,0-1 1,0 1 0,0 0-1,0-1 1,0 1 0,-1 0-1,1 0 1,-1-1 0,1 1-1,0 3 1,-2-4-228,0 0 1,0 1-1,0-1 1,0 0-1,0 0 1,-1 0-1,1 0 1,0 1-1,0-2 1,-1 1-1,1 0 1,-1 0-1,1 0 1,-1-1-1,1 1 1,-1-1-1,1 1 1,-1-1-1,0 1 1,1-1-1,-1 0 1,-3 0-1,3 1-349,-1-1 0,0 1 0,1-1 0,-1 0 0,0 0-1,0 0 1,1 0 0,-1-1 0,0 1 0,1-1 0,-1 1 0,1-1 0,-6-2 0,1-10-6154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5.350"/>
    </inkml:context>
    <inkml:brush xml:id="br0">
      <inkml:brushProperty name="width" value="0.025" units="cm"/>
      <inkml:brushProperty name="height" value="0.025" units="cm"/>
    </inkml:brush>
  </inkml:definitions>
  <inkml:trace contextRef="#ctx0" brushRef="#br0">1 0 10890,'0'0'8013,"12"5"-6470,16 3-711,1-1 0,0-2 0,50 4 0,109-3 996,-122-5-1357,1543 50 1955,-2 71-400,-1210-93-1866,-395-33-1235,-11-4-147,-15-9-1630,21 15 2161,1 1 220,-1-1 1,1 0 0,0 0-1,0 1 1,0-1 0,0-1-1,0 1 1,1 0-1,-1 0 1,0 0 0,1-1-1,0 1 1,0-1-1,-1 0 1,2 1 0,-1-1-1,0 1 1,0-1-1,0-3 1,1-2-1045,0 1-1,1-1 1,0 0 0,0 0-1,3-9 1,1-8 2398,-3 0 4963,-9 9-41,4 11-1643,15 4-3015,71 6-47,-1 4 0,98 22-1,-176-30-1086,6 0 156,0 1 0,-1 0 0,1 1 0,-1 0 0,1 1 0,11 6 0,-19-9-112,-1 0-1,0 0 0,1 0 1,-1 0-1,0 0 0,0 0 1,0 1-1,0-1 0,0 0 0,0 1 1,0-1-1,0 0 0,-1 1 1,1-1-1,0 1 0,-1 0 1,1-1-1,-1 3 0,0-1 25,0-1 0,0 1 0,0 0 0,-1 0 0,1-1 0,-1 1 0,0 0 0,0-1 0,0 1 0,0-1 0,0 1 0,-1-1 0,1 1 0,-4 2 0,-17 24 241,-1-2 0,-44 40 1,46-49-185,1 2 1,0 0 0,2 2 0,0 0-1,-21 35 1,26-26-2863,12-30 2496,1 0 1,0 0-1,-1-1 0,1 1 1,-1 0-1,1 0 0,0 0 1,0 0-1,-1-1 0,1 1 1,0 0-1,0 0 0,0 0 1,0 0-1,0 0 0,0 0 0,0-1 1,0 1-1,0 0 0,1 0 1,-1 0-1,0 0 0,1-1 1,-1 1-1,0 0 0,1 0 1,-1 0-1,1-1 0,-1 1 1,1 0-1,-1-1 0,1 1 1,0 0-1,1 0 0,17 0-12749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3.599"/>
    </inkml:context>
    <inkml:brush xml:id="br0">
      <inkml:brushProperty name="width" value="0.025" units="cm"/>
      <inkml:brushProperty name="height" value="0.025" units="cm"/>
    </inkml:brush>
  </inkml:definitions>
  <inkml:trace contextRef="#ctx0" brushRef="#br0">127 3 18481,'0'0'2296,"12"-1"-577,19 0-865,1 1 0,-1 1 0,1 2 0,-1 2 0,35 9 1,-35-7-670,-1 2 0,-1 1 0,0 2 0,0 1 0,42 25 0,-65-33-174,1-1-1,-1 1 1,-1 0-1,1 0 1,-1 1-1,1-1 1,-2 1-1,1 0 1,-1 1 0,0-1-1,7 15 1,-10-17 23,1 0 0,-1 0 0,0 1 1,0-1-1,-1 1 0,1-1 1,-1 1-1,0-1 0,0 1 1,-1-1-1,1 1 0,-1-1 0,0 1 1,0-1-1,0 0 0,-1 1 1,0-1-1,1 0 0,-1 0 0,-1 0 1,-3 6-1,-6 4 148,0 0 1,-1-1-1,0-1 1,-1 0-1,-1 0 1,0-2-1,-27 16 0,-126 54 1410,127-63-1488,-28 16-9,35-16-281,-1-1 1,-1-2 0,-44 12 0,55-25-4144,13-6-5046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4.269"/>
    </inkml:context>
    <inkml:brush xml:id="br0">
      <inkml:brushProperty name="width" value="0.025" units="cm"/>
      <inkml:brushProperty name="height" value="0.025" units="cm"/>
    </inkml:brush>
  </inkml:definitions>
  <inkml:trace contextRef="#ctx0" brushRef="#br0">0 965 17040,'0'0'4709,"10"0"-3754,4-3-628,-1 0 1,1-1-1,-1 0 0,1-1 1,-1 0-1,-1-1 0,1-1 1,21-15-1,102-83 650,-116 89-864,119-107 339,-5-6 0,213-264 0,-249 269-361,-80 109-94,-17 15 4,-1 0 0,0 0-1,0 0 1,1 0 0,-1 0-1,0 0 1,1 0 0,-1 0-1,0 0 1,0 0 0,1 0-1,-1 0 1,0 0 0,0 0-1,1 0 1,-1 0 0,0 0-1,0 0 1,1 0 0,-1 1-1,0-1 1,0 0 0,0 0-1,1 0 1,-1 0 0,0 1-1,0-1 1,0 0 0,1 0-1,-1 1 1,0-1 0,0 0-1,0 0 1,0 1-1,0-1 1,0 0 0,0 0-1,1 1 1,-1 38 278,-1-34-213,-18 160 1657,8-95-1484,4 1 0,1 85 0,6-146-237,1 1 0,0-1 1,1 0-1,0 1 1,1-1-1,0 0 1,0 0-1,1 0 0,1-1 1,-1 1-1,8 10 1,-7-14-75,-1-1 0,1 0 1,0 0-1,0 0 1,1 0-1,0-1 0,-1 1 1,1-2-1,1 1 1,-1-1-1,0 0 0,1 0 1,0 0-1,0-1 1,0 0-1,0-1 0,8 2 1,-4-2-592,1 0 1,0 0-1,0-2 1,13 0-1,21-12-5254,-1-17-6292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007"/>
    </inkml:context>
    <inkml:brush xml:id="br0">
      <inkml:brushProperty name="width" value="0.025" units="cm"/>
      <inkml:brushProperty name="height" value="0.025" units="cm"/>
    </inkml:brush>
  </inkml:definitions>
  <inkml:trace contextRef="#ctx0" brushRef="#br0">56 1 21268,'0'0'1383,"-7"13"53,-1 3-998,0 1-1,1-1 1,1 1 0,1 0 0,0 1-1,1 0 1,-2 29 0,6 33 157,16 117 0,-11-150-269,-3-4 777,-1 0 582,0-38-1059,2-19-378,8-69-248,-2 6 0,3 1 0,3 1 0,31-90 0,-44 161 0,0-1 0,0 0 0,0 1 0,1 0 0,-1-1 0,1 1 0,0 0 0,0 0 0,1 1 0,-1-1 0,1 1 0,0 0 0,0 0 0,0 0 0,0 0 0,6-2 0,-7 3 0,1 1 0,0 0 0,-1 0 0,1 0 0,0 1 0,0-1 0,0 1 0,0 0 0,0 0 0,-1 0 0,1 1 0,0-1 0,0 1 0,0 0 0,-1 0 0,1 0 0,0 1 0,-1-1 0,1 1 0,-1 0 0,5 3 0,-3-2 0,0 1 0,0 0 0,0 1 0,-1-1 0,1 1 0,-1-1 0,0 1 0,0 1 0,-1-1 0,0 0 0,0 1 0,0 0 0,3 9 0,-5-12 0,0 0 0,0-1 0,-1 1 0,0 0 0,1 0 0,-1-1 0,0 1 0,0 0 0,-1 0 0,1-1 0,0 1 0,-1 0 0,0 0 0,0-1 0,0 1 0,0-1 0,0 1 0,0-1 0,0 1 0,-1-1 0,1 0 0,-1 1 0,0-1 0,0 0 0,0 0 0,0 0 0,0-1 0,0 1 0,0 0 0,-1-1 0,1 0 0,-1 1 0,-2 0 0,-8 4 0,-1-1 0,1-1 0,-1 0 0,0-1 0,-29 3 0,36-5 0,-1 0 0,1-1 0,-1 0 0,0 0 0,1-1 0,-1 0 0,1 0 0,-1-1 0,1 0 0,0 0 0,-1-1 0,-11-6 0,18 9-45,-1-1 0,1 0 0,0 0 1,0 0-1,0 1 0,0-1 0,-1 0 0,1-1 0,1 1 1,-1 0-1,0 0 0,0 0 0,0 0 0,0-1 0,1 1 1,-1 0-1,1-1 0,-1 1 0,1 0 0,-1-2 0,1 2-65,1 0 0,-1 0 0,0 0 0,1 0 0,-1 0 0,1 0 0,-1 0 0,1 0 0,-1 0-1,1 1 1,0-1 0,-1 0 0,1 0 0,0 1 0,0-1 0,-1 0 0,1 1 0,0-1 0,0 1-1,0-1 1,1 0 0,9-3-1264,-1 1 0,1-1-1,-1 2 1,13-2-1,-13 2-123,35-9-6819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349"/>
    </inkml:context>
    <inkml:brush xml:id="br0">
      <inkml:brushProperty name="width" value="0.025" units="cm"/>
      <inkml:brushProperty name="height" value="0.025" units="cm"/>
    </inkml:brush>
  </inkml:definitions>
  <inkml:trace contextRef="#ctx0" brushRef="#br0">242 1 21909,'0'0'8808,"-1"9"-8269,-2 4-453,0-1 1,-1 1-1,0-1 0,-1 0 0,0 0 0,-1 0 1,-11 16-1,-64 85 626,46-65-603,16-22-101,14-17-17,-1 0-1,0-1 1,0 1-1,-1-1 0,0-1 1,-11 10-1,14-53-5045,4-92-12540,0 80 8017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737"/>
    </inkml:context>
    <inkml:brush xml:id="br0">
      <inkml:brushProperty name="width" value="0.025" units="cm"/>
      <inkml:brushProperty name="height" value="0.025" units="cm"/>
    </inkml:brush>
  </inkml:definitions>
  <inkml:trace contextRef="#ctx0" brushRef="#br0">3 50 7655,'-1'-25'5574,"0"9"-482,1 7 4197,0 22-8424,2 10-32,13 4 128,6 7 128,10-1-385,7 2-447,6-2-193,13-3-1185,12-11-3171,2-4-5702,6-6-320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8.761"/>
    </inkml:context>
    <inkml:brush xml:id="br0">
      <inkml:brushProperty name="width" value="0.025" units="cm"/>
      <inkml:brushProperty name="height" value="0.025" units="cm"/>
    </inkml:brush>
  </inkml:definitions>
  <inkml:trace contextRef="#ctx0" brushRef="#br0">0 1 20595,'10'7'5794,"-5"12"-3344,-6 30-1955,1-32 263,0 108-325,-5 223-43,3-329 48,0-32 182,1-31 174,4 2-794,1 0 0,3 0 0,12-44 0,45-120 0,-58 188 0,-5 16 0,2-8 0,0 0 0,1 0 0,1 0 0,10-17 0,-14 26 0,-1 0 0,1 0 0,0 0 0,0 0 0,0 0 0,0 0 0,0 0 0,0 1 0,0-1 0,0 0 0,0 1 0,0-1 0,0 0 0,0 1 0,0 0 0,0-1 0,1 1 0,-1 0 0,0-1 0,2 1 0,-1 1 0,0-1 0,0 1 0,-1-1 0,1 1 0,0 0 0,-1 0 0,1 0 0,-1 0 0,1 0 0,-1 0 0,1 0 0,-1 1 0,0-1 0,0 0 0,1 1 0,-1-1 0,0 1 0,1 2 0,5 7 0,-1 0 0,0 1 0,0-1 0,-1 1 0,-1 0 0,4 13 0,-7-22 0,0 1 0,-1-1 0,1 1 0,0-1 0,-1 1 0,0-1 0,0 0 0,0 1 0,0-1 0,-1 1 0,1-1 0,-1 1 0,0-1 0,0 0 0,0 1 0,0-1 0,-1 0 0,1 0 0,-1 0 0,0 0 0,0 0 0,0 0 0,0 0 0,0-1 0,-1 1 0,-4 3 0,-4 0 0,0-1 0,-1 0 0,1-1 0,-1 0 0,0-1 0,0 0 0,0-1 0,0 0 0,-1-1 0,1 0 0,-20-2 0,31 1-28,-1 0 1,0 0-1,1 0 0,-1 0 0,0-1 1,1 1-1,-1 0 0,1-1 0,-1 1 1,1-1-1,-1 1 0,1-1 0,-1 0 1,1 1-1,-3-3 0,4 3-22,-1-1-1,1 1 0,0-1 1,-1 1-1,1-1 1,0 0-1,0 1 1,-1-1-1,1 0 0,0 1 1,0-1-1,0 0 1,0 1-1,0-1 1,-1 0-1,1 1 0,1-1 1,-1 0-1,0 1 1,0-1-1,0 0 0,0 1 1,0-1-1,1-1 1,0-1-278,1 1 0,0-1 0,-1 0 0,1 1 0,0-1 0,0 1 0,1 0 0,-1-1 0,0 1 0,1 0 0,-1 0 1,1 1-1,5-4 0,22-7-6730,4 3-2551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9.120"/>
    </inkml:context>
    <inkml:brush xml:id="br0">
      <inkml:brushProperty name="width" value="0.025" units="cm"/>
      <inkml:brushProperty name="height" value="0.025" units="cm"/>
    </inkml:brush>
  </inkml:definitions>
  <inkml:trace contextRef="#ctx0" brushRef="#br0">1 38 20916,'0'0'11851,"17"-22"-11851,-7 18-4036,2-2-3555,-1 1-6150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9.492"/>
    </inkml:context>
    <inkml:brush xml:id="br0">
      <inkml:brushProperty name="width" value="0.025" units="cm"/>
      <inkml:brushProperty name="height" value="0.025" units="cm"/>
    </inkml:brush>
  </inkml:definitions>
  <inkml:trace contextRef="#ctx0" brushRef="#br0">123 42 21044,'0'0'11723,"-25"66"-11723,5-33 0,4-2 0,-2-3 0,2-3 0,7-6 0,3-6-1634,0-8-351,5-5-738,-1-1 0,1-17-2433,-1-9-1667</inkml:trace>
  <inkml:trace contextRef="#ctx0" brushRef="#br0" timeOffset="1">1 1 15214,'0'0'14702,"5"55"-13036,5-23-577,4 1-993,8-5-96,4-4 0,4-6 0,3-4 0,2-8-2050,-3-5-3523,-7-1-5093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12.098"/>
    </inkml:context>
    <inkml:brush xml:id="br0">
      <inkml:brushProperty name="width" value="0.025" units="cm"/>
      <inkml:brushProperty name="height" value="0.025" units="cm"/>
    </inkml:brush>
  </inkml:definitions>
  <inkml:trace contextRef="#ctx0" brushRef="#br0">21 106 5733,'4'-11'7378,"0"-3"-5876,-2 5-703,0 0 0,1 0 0,0 0 0,0 0 0,1 1 0,9-16 0,-13 24-745,0 0 0,1 0 0,-1 0 0,0-1 0,0 1 0,0 0 0,0 0 0,0 0 0,0-1 1,1 1-1,-1 0 0,0 0 0,0 0 0,0 0 0,1 0 0,-1-1 0,0 1 0,0 0 0,0 0 0,1 0 0,-1 0 0,0 0 1,0 0-1,0 0 0,1 0 0,-1 0 0,0 0 0,0 0 0,1 0 0,-1 0 0,0 0 0,0 0 0,1 0 0,-1 0 0,0 0 0,0 0 1,0 0-1,1 0 0,-1 0 0,0 0 0,0 0 0,0 1 0,1-1 0,-1 0 0,0 0 0,0 0 0,0 0 0,1 1 0,4 15 855,-3 23-353,-2-39-458,-3 151 1060,-7-1 1,-39 207-1,46-338-1129,-8 44-36,11-63-1,0 0-1,1 0 1,-1 0-1,0 0 1,0 0-1,0 0 1,0-1-1,0 1 1,0 0-1,1 0 1,-1 0-1,0 0 1,0 0 0,0 0-1,0 0 1,0 0-1,1 0 1,-1 0-1,0 0 1,0 0-1,0 0 1,0 0-1,0 0 1,1 1-1,-1-1 1,0 0-1,0 0 1,0 0 0,0 0-1,0 0 1,0 0-1,0 0 1,1 0-1,-1 0 1,0 0-1,0 1 1,0-1-1,0 0 1,0 0-1,0 0 1,0 0-1,0 0 1,0 0 0,0 1-1,0-1 1,0 0-1,0 0 1,0 0-1,1 0 1,-1 0-1,0 1 1,0-1-1,0 0 1,-1 0-1,1 0 1,0 0 0,0 1-1,18-35-1123,44-122-7330,-26 55-2930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12.454"/>
    </inkml:context>
    <inkml:brush xml:id="br0">
      <inkml:brushProperty name="width" value="0.025" units="cm"/>
      <inkml:brushProperty name="height" value="0.025" units="cm"/>
    </inkml:brush>
  </inkml:definitions>
  <inkml:trace contextRef="#ctx0" brushRef="#br0">35 1516 18610,'0'0'3251,"4"9"-2435,3 4-600,-2 2 0,0-1 0,-1 0-1,0 1 1,-1 0 0,0 0-1,0 26 1,-4 123 311,-1-110-447,-35 261 516,24-238 308,2-1 0,4 1 0,6 134 0,3-190-1201,2-1 0,0 1-1,12 30 1,13 18-4365,-29-68 4457,8 11-3460,-1-9-2623</inkml:trace>
  <inkml:trace contextRef="#ctx0" brushRef="#br0" timeOffset="1">1054 919 12812,'0'0'5477,"2"9"-3176,4 42-224,-3-1 1,-3 76-1,-20 115-1037,6-89-854,7-67-111,-7 100 293,9 199 0,5-384-373,5 37 177,-5-35-315,1-1 1,-1 1-1,0-1 0,1 0 0,-1 1 1,1-1-1,0 0 0,-1 1 0,1-1 1,0 0-1,0 0 0,0 0 0,0 0 1,0 0-1,0 0 0,0 0 1,0 0-1,0 0 0,0 0 0,1 0 1,1 0-1,7-4-4635,2-17-3646</inkml:trace>
  <inkml:trace contextRef="#ctx0" brushRef="#br0" timeOffset="2">2122 187 18706,'0'0'5488,"0"10"-4415,2 69 435,-4 0 0,-15 95 1,-42 162 149,31-200-2481,5 1 1,-5 196-1,27-325 626,2 1 0,-1-1 0,1 0 1,1 0-1,3 13 0,-5-20 36,1 1 0,-1 0 1,1-1-1,0 1 0,0-1 1,0 1-1,0-1 1,0 1-1,0-1 0,0 0 1,1 0-1,-1 1 0,3 0 1,-3-1-130,0 0 1,1-1 0,-1 1 0,0-1 0,1 0 0,-1 0-1,1 1 1,-1-1 0,1 0 0,-1 0 0,0 0-1,1 0 1,-1 0 0,1-1 0,-1 1 0,1 0 0,-1-1-1,0 1 1,2-2 0,14-8-6283</inkml:trace>
  <inkml:trace contextRef="#ctx0" brushRef="#br0" timeOffset="3">2631 1 18065,'0'0'7527,"-24"78"-5509,9-24-961,-2 9-673,-1 13-255,3 10-97,0 4 0,3 0-160,3-7-321,4-8-448,5-12-768,0-13-417,3-19-1730,12-14-5509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068"/>
    </inkml:context>
    <inkml:brush xml:id="br0">
      <inkml:brushProperty name="width" value="0.025" units="cm"/>
      <inkml:brushProperty name="height" value="0.025" units="cm"/>
    </inkml:brush>
  </inkml:definitions>
  <inkml:trace contextRef="#ctx0" brushRef="#br0">0 9 13164,'3'-1'504,"-1"0"-1,1 0 1,-1 0-1,1 0 0,-1 0 1,1 0-1,-1 1 1,1 0-1,0-1 0,3 1 1,-5 0-353,-1 0-1,1 0 1,0 0 0,0 1-1,0-1 1,-1 0 0,1 1-1,0-1 1,0 0 0,-1 1-1,1-1 1,0 1 0,0-1-1,-1 1 1,1-1 0,-1 1-1,1 0 1,-1-1 0,1 1-1,-1 0 1,1-1 0,0 2-1,1 4 224,-1-1-1,0 1 1,0 0-1,0 0 1,0 0-1,-1 0 1,-1 10-1,1-5-139,-24 215 3400,16-170-4987,4-22-3415,1-90-3197,-3 19 2989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5.556"/>
    </inkml:context>
    <inkml:brush xml:id="br0">
      <inkml:brushProperty name="width" value="0.025" units="cm"/>
      <inkml:brushProperty name="height" value="0.025" units="cm"/>
    </inkml:brush>
  </inkml:definitions>
  <inkml:trace contextRef="#ctx0" brushRef="#br0">0 0 18001,'0'0'3876,"5"12"-2686,5 28-475,-1-1 1,-1 1-1,3 67 1,-8 22-588,6 87 155,-5-171 525,2 0 0,21 75-1,-24-109-647,1 0 0,0-1 0,10 17 0,-13-25-241,1 0-1,-1 0 0,1 0 0,0 0 1,-1 0-1,1 0 0,0 0 0,0-1 1,0 1-1,3 1 0,-4-2-95,0-1-1,0 0 1,0 0-1,0 1 1,0-1 0,-1 0-1,1 0 1,0 0-1,0 0 1,0 0 0,0 0-1,0 0 1,0 0 0,0 0-1,0 0 1,0-1-1,0 1 1,0 0 0,0-1-1,0 1 1,-1-1-1,1 1 1,0-1 0,0 1-1,0-1 1,-1 1-1,2-2 1,6-13-5615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6.668"/>
    </inkml:context>
    <inkml:brush xml:id="br0">
      <inkml:brushProperty name="width" value="0.025" units="cm"/>
      <inkml:brushProperty name="height" value="0.025" units="cm"/>
    </inkml:brush>
  </inkml:definitions>
  <inkml:trace contextRef="#ctx0" brushRef="#br0">0 326 7944,'0'0'7019,"10"3"-5278,14 1-700,0 0 0,1-2 0,-1 0-1,1-2 1,40-4 0,139-26 1439,-147 20-2397,840-183-270,-793 167 230,1 4 0,1 6-1,191-7 1,-227 24 120,-31 0 328,0-1-1,0-2 0,43-8 1,-68 7 899,-15 1-1342,-3 0-3719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7.586"/>
    </inkml:context>
    <inkml:brush xml:id="br0">
      <inkml:brushProperty name="width" value="0.025" units="cm"/>
      <inkml:brushProperty name="height" value="0.025" units="cm"/>
    </inkml:brush>
  </inkml:definitions>
  <inkml:trace contextRef="#ctx0" brushRef="#br0">1 682 8776,'0'0'12796,"8"-3"-12155,130-55 2690,-10 3-1655,836-350-1067,-900 372-590,9-6-7,134-49 0,-206 87 9,-31 1-5701,12 0-1030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4.015"/>
    </inkml:context>
    <inkml:brush xml:id="br0">
      <inkml:brushProperty name="width" value="0.025" units="cm"/>
      <inkml:brushProperty name="height" value="0.025" units="cm"/>
    </inkml:brush>
  </inkml:definitions>
  <inkml:trace contextRef="#ctx0" brushRef="#br0">29 89 5029,'0'-12'6288,"-1"-4"-4540,1 9-995,0 0 0,0 0 1,-1 0-1,0 0 0,0 0 0,-4-11 0,5 19-659,0-1 0,0 0-1,0 0 1,0 0 0,0 0-1,0 0 1,0 0 0,-1 0-1,1 0 1,0 0 0,0 0 0,0 0-1,0 0 1,0 0 0,0 0-1,0 0 1,0 0 0,0 0-1,0 0 1,-1 0 0,1 0-1,0 0 1,0 0 0,0 0-1,0 0 1,0 0 0,0 0-1,0 0 1,0 0 0,0 0-1,0 0 1,0 0 0,-1 0 0,1 0-1,0 0 1,0 0 0,0 0-1,0 0 1,0 0 0,0 0-1,0-1 1,0 1 0,0 0-1,0 0 1,0 0 0,0 0-1,0 0 1,0 0 0,0 0-1,0 0 1,0 0 0,0 0-1,0 0 1,0-1 0,0 1-1,0 0 1,0 0 0,-3 13 1413,1 18-1118,26 419 2641,-1-67-1667,-22-203-387,7 145-500,-17-444-246,-20-114 5,-1-365 0,47 1198 320,-16-587-545,0 10-116,0 1-1,6 23 0,-2-33-1140,-2-13-1220,-1-11-3711,0-31-8764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6.632"/>
    </inkml:context>
    <inkml:brush xml:id="br0">
      <inkml:brushProperty name="width" value="0.025" units="cm"/>
      <inkml:brushProperty name="height" value="0.025" units="cm"/>
    </inkml:brush>
  </inkml:definitions>
  <inkml:trace contextRef="#ctx0" brushRef="#br0">316 1283 10090,'-13'5'3987,"-149"55"-1816,85-38 4104,125-41-2439,24-25-2779,-34 19-687,825-521-743,-752 477 380,35-22-16,227-107 0,105-29 95,-443 210-103,-129 86-73,-369 204 196,239-149-111,-570 368 1318,599-376-1259,429-259-206,-103 58 106,304-161-744,226-148-2103,-471 252 3047,-202 143 140,-23 11-85,0 0-1,-40 23 1,-1-1-157,-633 282 215,244-90 2722,396-192-2804,1 3 1,2 3-1,2 2 0,2 4 0,-100 94 0,127-103-275,-2-1 1,-1-3 0,-54 37-1,92-70 76,0 0 0,0 0 0,0 0 0,0-1 0,0 1 0,0 0 0,0 0 0,0 0 0,0-1 0,0 1 0,0 0-1,0 0 1,0-1 0,0 1 0,0 0 0,0 0 0,0 0 0,0-1 0,0 1 0,0 0 0,0 0 0,-1 0 0,1 0 0,0-1 0,0 1 0,0 0 0,0 0 0,0 0 0,0 0-1,-1 0 1,1-1 0,0 1 0,0 0 0,0 0 0,-1 0 0,1 0 0,0 0 0,0 0 0,0 0 0,-1 0 0,1 0 0,0 0 0,0 0 0,0 0 0,-1 0 0,1 0 0,0 0-1,0 0 1,0 0 0,-1 0 0,1 0 0,0 0 0,0 0 0,0 0 0,-1 0 0,1 0 0,0 0 0,0 0 0,0 1 0,-1-1 0,1 0 0,0 0 0,0 0 0,0 0-1,0 0 1,-1 1 0,13-17 54,706-347-762,-526 259 77,314-186-507,-172 94 1146,15 26-8,-38 21 39,-304 145-13,33-19 329,-38 22-315,0 0-1,-1 0 1,1 0 0,0-1 0,-1 1-1,1 0 1,-1-1 0,0 1 0,1-1-1,-1 1 1,0-1 0,0 0 0,0 0-1,0 1 1,0-1 0,-1 0 0,2-3-1,-30 7 168,7 5-214,1 1 1,0 1 0,1 1 0,0 0 0,-21 16 0,-21 12 18,-213 106 990,-159 91-151,273-136-815,-764 460 154,924-559-176,-80 48 107,-1-3 0,-167 64-1,246-108-92,0 0-1,1 0 1,-1-1-1,0 1 1,0-1-1,0 1 1,0-1-1,0 1 1,0-1-1,0 0 1,0 0-1,0 0 0,0 0 1,0-1-1,-2 0 1,4 1-10,0-1 0,0 0 0,0 1 0,0-1 1,0 0-1,0 0 0,0 1 0,0-1 0,0 0 0,0 1 0,1-1 0,-1 0 1,0 1-1,1-1 0,-1 0 0,0 1 0,1-1 0,-1 0 0,1 1 0,-1-1 0,1 1 1,-1-1-1,1 1 0,-1-1 0,2 0 0,51-43-38,112-67-1742,236-116 0,198-50-5947,-491 232 6466,178-82-85,-217 93 2008,-2-4-1,63-46 0,-124 80-250,-1 1-1,0-2 1,0 1 0,0-1 0,0 1 0,6-11 0,-11 15-361,0 0 1,0 0 0,0-1-1,0 1 1,0 0 0,0 0 0,0-1-1,0 1 1,0 0 0,0 0-1,0 0 1,0-1 0,0 1-1,0 0 1,0 0 0,0-1-1,-1 1 1,1 0 0,0 0-1,0 0 1,0 0 0,0-1-1,0 1 1,-1 0 0,1 0-1,0 0 1,0 0 0,0 0-1,-1 0 1,1-1 0,0 1 0,0 0-1,0 0 1,-1 0 0,1 0-1,0 0 1,0 0 0,-1 0-1,1 0 1,0 0 0,0 0-1,-1 0 1,1 0 0,0 0-1,0 0 1,0 0 0,-1 0-1,1 0 1,0 0 0,0 1-1,0-1 1,-1 0 0,-17 2 853,-30 12-540,0 2 0,1 2 0,1 2 0,-45 27 0,3-2-270,-134 60-376,-180 89 1341,15 28-7411,346-197 60,17-15-5217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7.347"/>
    </inkml:context>
    <inkml:brush xml:id="br0">
      <inkml:brushProperty name="width" value="0.025" units="cm"/>
      <inkml:brushProperty name="height" value="0.025" units="cm"/>
    </inkml:brush>
  </inkml:definitions>
  <inkml:trace contextRef="#ctx0" brushRef="#br0">117 35 897,'-32'3'17823,"5"8"-12112,25-10-5578,1 0 0,-1 1 1,0-1-1,1 0 1,0 1-1,-1-1 0,1 1 1,0-1-1,0 1 0,0 0 1,0 0-1,0-1 1,0 1-1,0 0 0,1 0 1,-1 0-1,1 0 1,-1 0-1,1 0 0,0 0 1,0 0-1,0 0 0,0 0 1,0 0-1,0 0 1,0 0-1,1 0 0,0 3 1,0-4-103,-1 0-1,1 1 1,0-1 0,0 0-1,0 0 1,0 1 0,1-1 0,-1 0-1,0 0 1,0 0 0,1 0 0,-1 0-1,0-1 1,1 1 0,-1 0-1,1-1 1,-1 1 0,1-1 0,-1 1-1,1-1 1,0 0 0,-1 0 0,1 1-1,-1-1 1,1 0 0,0-1-1,-1 1 1,1 0 0,-1 0 0,1-1-1,2 0 1,0 1 6,1-1 1,0 0-1,0 0 0,-1-1 0,1 1 1,-1-1-1,1 0 0,-1 0 0,7-5 1,-8 4-6,0 0-1,1-1 1,-2 1 0,1-1 0,0 0-1,-1 0 1,4-8 0,-6 12-12,1-1-1,-1 0 1,0 1-1,0-1 1,0 1-1,1-1 1,-1 0-1,0 1 1,0-1-1,0 0 1,0 1 0,0-1-1,0 0 1,0 1-1,-1-1 1,1 1-1,0-1 1,0 0-1,0 1 1,-1-1-1,1 1 1,0-1 0,-1 0-1,0 0 13,0 0 0,0 1 0,0-1 0,0 1 0,0 0-1,-1-1 1,1 1 0,0 0 0,0 0 0,0-1 0,0 1 0,0 0 0,-1 0 0,1 0-1,0 0 1,0 1 0,0-1 0,-2 1 0,-6 2 43,0 0-1,1 1 1,0 0 0,-1 1 0,1 0-1,1 0 1,-1 1 0,1 0 0,0 0-1,0 1 1,1-1 0,0 1 0,0 1-1,1-1 1,0 1 0,0 0 0,0 1-1,1-1 1,-5 18 0,9-26-71,0 1 1,0 0-1,0 0 1,0 0-1,0-1 1,0 1 0,0 0-1,0 0 1,1-1-1,-1 1 1,0 0-1,1 0 1,-1-1-1,0 1 1,1 0 0,-1-1-1,1 1 1,-1 0-1,1-1 1,-1 1-1,1-1 1,0 1-1,-1-1 1,1 1-1,0-1 1,-1 0 0,1 1-1,0-1 1,-1 0-1,1 1 1,0-1-1,0 0 1,0 0-1,-1 0 1,1 0-1,0 0 1,0 1 0,0-2-1,-1 1 1,1 0-1,0 0 1,0 0-1,0 0 1,40-8 83,-31 4-88,-1 0 0,0-1 0,0 0 0,0 0 0,-1-1 0,0 0 0,0-1 0,0 0 0,10-13 0,-13 15 0,0-1 0,-1 0 0,0 0 0,0-1 0,0 1 0,-1-1 0,0 0 0,0 0 0,-1 0 0,0 0 0,0 0 0,0-1 0,0-12 0,-2 19 0,0 0 0,0 0 0,0 0 0,0 0 0,0 0 0,0 1 0,0-1 0,-1 0 0,1 0 0,0 0 0,0 1 0,-1-1 0,1 0 0,-1 0 0,1 1 0,0-1 0,-1 0 0,1 1 0,-1-1 0,0 0 0,1 1 0,-1-1 0,0 1 0,1-1 0,-1 1 0,0-1 0,1 1 0,-1 0 0,-1-1 0,-1 0 0,1 1 0,-1 0 0,1-1 0,-1 1 0,0 0 0,1 1 0,-1-1 0,1 0 0,-1 1 0,-2 0 0,-4 2 0,1 0 0,0 0 0,0 0 0,0 1 0,-9 6 0,1 2 0,7-7 0,1 1 0,-1 0 0,1 1 0,0 0 0,0 0 0,1 0 0,0 1 0,1 0 0,-8 12 0,19-20 0,-1 0 0,1 0 0,-1 0 0,1-1 0,-1 0 0,1 0 0,-1 0 0,7-3 0,8-4 0,-1-1 0,1-1 0,-1 0 0,-1-2 0,30-25 0,-64 47-3186,-13 8-5575,-5 5-1681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5.765"/>
    </inkml:context>
    <inkml:brush xml:id="br0">
      <inkml:brushProperty name="width" value="0.025" units="cm"/>
      <inkml:brushProperty name="height" value="0.025" units="cm"/>
    </inkml:brush>
  </inkml:definitions>
  <inkml:trace contextRef="#ctx0" brushRef="#br0">115 1186 6374,'-8'9'2312,"-56"75"3548,22-15 2421,59-109-2461,6-12-5053,20-21-281,96-121 0,72-53-489,-72 88 43,230-274 617,-344 406-390,0 0 0,38-28 0,-20 18-182,-41 34 115,-6 5-676,-13 10-2653,1-2-3219,1-2-3950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6.643"/>
    </inkml:context>
    <inkml:brush xml:id="br0">
      <inkml:brushProperty name="width" value="0.025" units="cm"/>
      <inkml:brushProperty name="height" value="0.025" units="cm"/>
    </inkml:brush>
  </inkml:definitions>
  <inkml:trace contextRef="#ctx0" brushRef="#br0">10 1133 5926,'0'0'48,"-1"10"1238,-2 7 495,-1 10 1265,3-3 5708,2-27-7152,34-67 2709,37-34-2331,-29 43-1310,54-79-48,101-155-172,-152 219 269,70-162-1,-92 157-326,-20 65-315,0 0 0,1 0 0,0 0 0,1 0 0,17-28 0,-22 42-184,-1 1 0,1 0 0,-1 0 1,1 0-1,0 0 0,0 0 0,0 0 0,0 0 0,0 0 0,0 0 1,0 0-1,0 1 0,0-1 0,0 0 0,0 1 0,0-1 0,0 0 1,1 1-1,-1 0 0,0-1 0,0 1 0,1 0 0,-1 0 1,0-1-1,1 1 0,-1 0 0,0 0 0,1 0 0,-1 1 0,3-1 1,-3 1-172,0 0 1,0 0-1,1 0 1,-1 0-1,0 0 1,0 0-1,0 0 1,0 1-1,0-1 1,0 0-1,-1 1 1,1-1-1,0 0 1,-1 1-1,1-1 1,-1 1-1,1-1 1,-1 1-1,0-1 1,1 1-1,-1-1 1,0 1-1,0 2 1,0 2-7848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35.072"/>
    </inkml:context>
    <inkml:brush xml:id="br0">
      <inkml:brushProperty name="width" value="0.025" units="cm"/>
      <inkml:brushProperty name="height" value="0.025" units="cm"/>
    </inkml:brush>
  </inkml:definitions>
  <inkml:trace contextRef="#ctx0" brushRef="#br0">35 1 8232,'0'0'21935,"-5"11"-21801,-3 17-71,1 1 0,2 0 0,1 0 0,1 0 1,2 46-1,0-22 56,1 95 795,28 235 1,30 125-776,-59-706-139,3 67 0,-9-833 0,6 1181 0,4 346 0,-3-548 0,-1-10 0,1 1 0,0-1 0,0 0 0,0 0 0,0 0 0,1 0 0,0 0 0,0 0 0,1 0 0,-1 0 0,1 0 0,4 8 0,-6-12 0,0-1 0,1 0 0,-1 0 0,0 0 0,0 0 0,0 0 0,1 0 0,-1 0 0,0 0 0,0 0 0,0 0 0,1 0 0,-1 0 0,0 0 0,0 0 0,0 0 0,1 0 0,-1 0 0,0 0 0,0 0 0,0 0 0,1 0 0,-1 0 0,0 0 0,0 0 0,0 0 0,1-1 0,-1 1 0,0 0 0,0 0 0,0 0 0,0 0 0,0 0 0,1-1 0,-1 1 0,0 0 0,0 0 0,0 0 0,0 0 0,0-1 0,0 1 0,0 0 0,0 0 0,0 0 0,0-1 0,1 1 0,-1 0 0,0 0 0,0 0 0,0-1 0,0 1 0,-1 0 0,9-23 0,-2 0 0,0 0 0,4-43 0,0-83 0,-9 134 0,5-125 0,-12-154 0,-2 248 0,3 42 0,2 12 0,-1 20 0,-1 564 27,7-334-310,1-108-3321,1-129 1597,0-18-486,1-13-4036,3-34-9139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45.473"/>
    </inkml:context>
    <inkml:brush xml:id="br0">
      <inkml:brushProperty name="width" value="0.025" units="cm"/>
      <inkml:brushProperty name="height" value="0.025" units="cm"/>
    </inkml:brush>
  </inkml:definitions>
  <inkml:trace contextRef="#ctx0" brushRef="#br0">417 707 7527,'-2'-18'4986,"-2"-86"-4393,12-133-1,-3 195-444,-1 14 573,-2 0 0,0-1 0,-2 1 0,-5-45 0,5 71-609,0 1 0,0 0 0,0-1 1,-1 1-1,1-1 0,0 1 0,-1 0 0,1-1 0,-1 1 0,0 0 0,1 0 0,-1-1 0,0 1 1,0 0-1,0 0 0,0 0 0,0 0 0,0 0 0,0 0 0,0 0 0,0 0 0,0 0 0,0 1 0,-1-1 1,1 0-1,0 1 0,-1-1 0,1 1 0,0 0 0,-1-1 0,1 1 0,-1 0 0,1 0 0,0 0 1,-1 0-1,1 0 0,-1 0 0,-1 0 0,0 1-44,1 0 0,-1 0 1,1 0-1,-1 0 0,1 0 1,-1 1-1,1-1 0,0 1 1,-1-1-1,1 1 0,0 0 0,0 0 1,0 0-1,1 0 0,-1 0 1,0 1-1,1-1 0,-3 5 1,-2 9-2,0 1 1,2 1-1,0-1 1,0 1-1,2 0 0,-1 23 1,8 111-12,3-91-37,4-1 0,2 0-1,28 78 1,18 66 61,-52-162-15,-6-24-74,1-1 1,1 0 0,1 0 0,13 31 0,-16-44 5,0 0-1,1 0 1,-1 0 0,1-1-1,0 1 1,0-1 0,0 0-1,0 0 1,1 0 0,-1 0-1,1 0 1,0-1 0,-1 0 0,1 1-1,0-1 1,1-1 0,-1 1-1,0-1 1,0 1 0,1-1-1,-1-1 1,1 1 0,-1 0-1,5-1 1,16-2 139,-1 0-1,0-2 1,0-1-1,0 0 1,0-2 0,-1-1-1,24-11 1,53-16 519,-44 21-567,0 2-1,1 3 1,0 3-1,0 2 0,77 4 1,284 46 277,-306-30-326,12-2-9,1-6 0,162-9-1,246-61 640,-519 59-659,688-98 557,-573 90-481,1 6-1,0 5 0,189 25 1,-132 4-26,42 7 273,242 6 0,107-55 106,-4-33-399,-16 0-7,573 35 85,-441 15 341,-523-14-330,192-35 0,-220 24 114,-89 17 20,-36 4-179,-1-1 0,1-1 0,-1 0 0,0-1 0,19-5 1,-28 6-72,-1 1 1,0-1 0,0 0-1,0 0 1,0 0 0,0 0 0,0-1-1,0 1 1,-1-1 0,1 1 0,-1-1-1,0 0 1,0 0 0,0 0 0,0 0-1,0 0 1,-1-1 0,1 1-1,-1-1 1,0 1 0,0-1 0,0 1-1,0-1 1,-1-6 0,1-15 13,-1-1 1,-2 1-1,-1 0 1,-1 0-1,-12-45 1,7 35-63,-8-72 1,13 51 29,-10-246 10,-18 300 305,-100-29-236,79 17 3,-1 2-1,-68-5 1,-128 11 131,-266 28 1,-14 2-194,-188-29-105,-171 1-497,0 39 282,-508 91 325,38-4-408,-438-6 334,1427-87 329,271-17 36,-164 43 0,251-52-473,-43 15 484,53-18-394,1 1-1,0-1 0,-1 1 1,1-1-1,0 1 0,-1-1 0,1 1 1,0 0-1,0 0 0,0 0 0,0 0 1,0 0-1,0 0 0,0 0 0,0 0 1,0 0-1,0 0 0,1 0 0,-1 1 1,0-1-1,1 0 0,-1 0 0,1 1 1,-1-1-1,1 1 0,0-1 0,0 0 1,-1 1-1,1-1 0,0 1 0,0 1 1,1-2-229,0 0 0,0 0 1,0 0-1,0 0 1,0 0-1,0 0 0,0 0 1,0 0-1,0 0 0,0 0 1,0-1-1,0 1 1,1 0-1,-1-1 0,0 1 1,0-1-1,1 0 0,-1 1 1,0-1-1,1 0 0,-1 0 1,0 0-1,1 0 1,2 0-1,36-3-7179,6-10-5108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504"/>
    </inkml:context>
    <inkml:brush xml:id="br0">
      <inkml:brushProperty name="width" value="0.025" units="cm"/>
      <inkml:brushProperty name="height" value="0.025" units="cm"/>
    </inkml:brush>
  </inkml:definitions>
  <inkml:trace contextRef="#ctx0" brushRef="#br0">0 131 6983,'0'0'7180,"4"-9"-4725,-3 5-2240,1 1-1,-1 0 0,1-1 0,-1 1 0,1 0 0,0 0 1,0 0-1,0 0 0,1 0 0,-1 1 0,1-1 0,0 0 1,-1 1-1,1 0 0,0 0 0,0 0 0,0 0 1,1 0-1,-1 1 0,0 0 0,1-1 0,-1 1 0,1 0 1,7-1-1,253-10 3934,-16 1-4004,-134-5-51,-54 6 645,99-3 0,-156 13-696,0 0-1,0 0 1,0 1-1,0-1 1,0 1-1,-1-1 1,1 1-1,0 0 1,0 0-1,-1 0 1,1 0-1,0 1 1,-1-1-1,1 1 0,-1 0 1,0-1-1,1 1 1,-1 0-1,0 0 1,0 1-1,0-1 1,-1 0-1,1 1 1,0-1-1,-1 1 1,0-1-1,1 1 1,-1 0-1,0 0 1,-1-1-1,1 1 1,0 0-1,-1 0 0,1 0 1,-1 5-1,1 12 269,-2-1 1,0 1-1,0 0 0,-7 26 0,2-14 122,2 7-250,0 0 0,3 0 0,1 0 0,2 0 0,2 0 1,1-1-1,19 67 0,-24-103-216,0-1 0,1 1-1,-1-1 1,0 0 0,1 1 0,-1-1 0,1 0 0,0 1-1,-1-1 1,1 0 0,0 0 0,0 0 0,0 0 0,0 0-1,0 0 1,0 0 0,0 0 0,2 1 0,-3-2-37,1 0-1,0 0 1,-1 0 0,1 0 0,-1-1-1,1 1 1,0 0 0,-1 0 0,1-1 0,-1 1-1,1-1 1,-1 1 0,1 0 0,-1-1 0,1 1-1,-1-1 1,1 1 0,-1-1 0,0 1 0,1-1-1,-1 0 1,0 1 0,1-1 0,-1 1 0,0-1-1,1 0 1,14-55-7441,-8 15-4985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4.407"/>
    </inkml:context>
    <inkml:brush xml:id="br0">
      <inkml:brushProperty name="width" value="0.025" units="cm"/>
      <inkml:brushProperty name="height" value="0.025" units="cm"/>
    </inkml:brush>
  </inkml:definitions>
  <inkml:trace contextRef="#ctx0" brushRef="#br0">16 1 12139,'-6'7'12749,"1"2"-10764,0 0 97,5 3-1089,11 0-640,19 0-65,12-6 96,16-6-192,11 0-384,8-7-2242,4-16-4068,-5-2-7079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4.745"/>
    </inkml:context>
    <inkml:brush xml:id="br0">
      <inkml:brushProperty name="width" value="0.025" units="cm"/>
      <inkml:brushProperty name="height" value="0.025" units="cm"/>
    </inkml:brush>
  </inkml:definitions>
  <inkml:trace contextRef="#ctx0" brushRef="#br0">412 0 19410,'0'0'12118,"-15"2"-11541,3-1-519,1 1 0,-1 0-1,1 1 1,0 0 0,0 1 0,1 0-1,-1 1 1,1 0 0,0 0 0,-17 13-1,-12 13-46,2 2 1,-55 60-1,82-82-12,1 1 1,-1 1-1,2-1 1,0 1-1,0 1 1,1 0-1,1 0 1,0 0-1,1 0 1,1 1-1,0 0 1,-3 27-1,7-39 3,0 0 0,0 0 0,0 0 1,0 0-1,1 0 0,-1 0 0,1 0 0,0-1 0,0 1 1,0 0-1,0 0 0,0-1 0,0 1 0,1-1 0,0 1 1,-1-1-1,1 0 0,3 4 0,-1-3 2,0 0 0,0 0 0,0-1 0,0 0 1,1 1-1,-1-1 0,1-1 0,-1 1 0,1-1 0,6 2 0,11 0-76,-1-1 0,1-1 0,0-1 0,22-3 0,-37 2-1,16-1-1067,0-1 1,-1-1-1,0-1 0,0-2 0,24-9 1,31-17-6058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150"/>
    </inkml:context>
    <inkml:brush xml:id="br0">
      <inkml:brushProperty name="width" value="0.025" units="cm"/>
      <inkml:brushProperty name="height" value="0.025" units="cm"/>
    </inkml:brush>
  </inkml:definitions>
  <inkml:trace contextRef="#ctx0" brushRef="#br0">101 3 17457,'0'0'13196,"-9"0"-12203,6-1-921,2 1-46,-1 0 0,0-1 0,0 1 1,0 0-1,1 0 0,-1 0 0,0 0 0,0 0 1,0 0-1,0 0 0,1 1 0,-1-1 1,0 1-1,0-1 0,1 1 0,-1 0 1,0 0-1,1-1 0,-1 1 0,1 0 1,-1 1-1,1-1 0,-1 0 0,1 0 0,0 1 1,0-1-1,0 0 0,-1 1 0,1-1 1,1 1-1,-1 0 0,0-1 0,0 1 1,1 0-1,-1-1 0,0 1 0,1 0 0,0 0 1,-1 3-1,-33 178-26,42-208 0,4-20 0,-12 43 0,-1 0-575,1-1 0,-1 0 0,1 0 0,0 0 0,0 0 0,0 0 0,0 0 0,0 0 1,1 0-1,1-5 0,-1 1-1637,3-14-5075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504"/>
    </inkml:context>
    <inkml:brush xml:id="br0">
      <inkml:brushProperty name="width" value="0.025" units="cm"/>
      <inkml:brushProperty name="height" value="0.025" units="cm"/>
    </inkml:brush>
  </inkml:definitions>
  <inkml:trace contextRef="#ctx0" brushRef="#br0">141 1 21845,'0'0'9550,"-8"12"-8413,-9 22-1078,1 0 0,2 1-1,-15 57 1,18-50-59,-26 123 0,34-142 0,0 0 0,1 0 0,1 0 0,2 0 0,3 26 0,-4-47-118,1 1-1,-1-1 1,1 0-1,0 0 1,0 1 0,0-1-1,0 0 1,0 0 0,0 0-1,1 0 1,-1 0-1,1 0 1,-1-1 0,1 1-1,0 0 1,0-1-1,0 1 1,0-1 0,0 0-1,0 0 1,0 0 0,0 0-1,0 0 1,1 0-1,-1 0 1,3 0 0,-1 0-429,1 0-1,0-1 1,0 1 0,0-1 0,-1 0 0,1 0 0,0-1 0,0 1 0,0-1 0,-1 0 0,1-1 0,6-2 0,24-16-8363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860"/>
    </inkml:context>
    <inkml:brush xml:id="br0">
      <inkml:brushProperty name="width" value="0.025" units="cm"/>
      <inkml:brushProperty name="height" value="0.025" units="cm"/>
    </inkml:brush>
  </inkml:definitions>
  <inkml:trace contextRef="#ctx0" brushRef="#br0">284 0 15887,'0'0'15978,"-4"13"-15209,-7 21-736,-1 0 0,-2 0 1,-2-1-1,-22 35 0,-97 127-66,119-183-571,7-19-1112,1-32-4485,6 27 3298,-5-31-8863</inkml:trace>
  <inkml:trace contextRef="#ctx0" brushRef="#br0" timeOffset="1">1 101 19250,'0'0'5125,"52"55"-2242,-15-34-1025,9 2-97,6-4-383,2-2-866,3-2-512,-4-3-352,-5-8-2403,-5-4-2786,-8-3-3268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6.199"/>
    </inkml:context>
    <inkml:brush xml:id="br0">
      <inkml:brushProperty name="width" value="0.025" units="cm"/>
      <inkml:brushProperty name="height" value="0.025" units="cm"/>
    </inkml:brush>
  </inkml:definitions>
  <inkml:trace contextRef="#ctx0" brushRef="#br0">296 1 23799,'0'0'448,"53"36"2787,-17-9-1089,-2 6-224,-4 6-705,-10 7-1217,-12 7 0,-8 6 0,-24 11 0,-13 7 0,-17 4 0,-9 4 0,-11-7 0,0-7 0,-1-16-5285,-1-20-4933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2.798"/>
    </inkml:context>
    <inkml:brush xml:id="br0">
      <inkml:brushProperty name="width" value="0.025" units="cm"/>
      <inkml:brushProperty name="height" value="0.025" units="cm"/>
    </inkml:brush>
  </inkml:definitions>
  <inkml:trace contextRef="#ctx0" brushRef="#br0">55 1 21204,'0'0'3235,"8"89"-1601,-8-35-898,-9 15-223,-5 11-257,1 2-192,2-2-192,2-12-1858,6-13-704,0-20 1569,3-17 576,12-28-5477,5-29 513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3.171"/>
    </inkml:context>
    <inkml:brush xml:id="br0">
      <inkml:brushProperty name="width" value="0.025" units="cm"/>
      <inkml:brushProperty name="height" value="0.025" units="cm"/>
    </inkml:brush>
  </inkml:definitions>
  <inkml:trace contextRef="#ctx0" brushRef="#br0">530 103 18449,'0'0'2851,"-15"74"-993,-5-14-385,-2 14-480,5 10-32,-1 2-448,6-6-417,9-10-32,3-11-160,0-19-865,12-15 448,6-18-640,-5-7-1377,0-11-1218,-10-18-2722</inkml:trace>
  <inkml:trace contextRef="#ctx0" brushRef="#br0" timeOffset="1">0 180 13645,'0'0'14029,"66"-35"-12331,14 19-225,18-6-768,9-4-513,0-1-96,-7 5-576,-18 6-1762,-19 4-3428,-21 9-5092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3.809"/>
    </inkml:context>
    <inkml:brush xml:id="br0">
      <inkml:brushProperty name="width" value="0.025" units="cm"/>
      <inkml:brushProperty name="height" value="0.025" units="cm"/>
    </inkml:brush>
  </inkml:definitions>
  <inkml:trace contextRef="#ctx0" brushRef="#br0">212 0 19474,'0'0'1186,"-11"10"330,-4 5-765,1 2 0,1-1 0,0 2 0,1 0 1,1 0-1,-14 31 0,6-4-289,2 1-1,2 1 1,2 1 0,2 0 0,2 0 0,3 1-1,-2 92 1,8-137-485,0-1-1,0 1 0,1-1 1,-1 1-1,1 0 1,0-1-1,0 1 0,0-1 1,0 0-1,1 1 0,-1-1 1,1 0-1,0 0 1,0 0-1,3 4 0,-3-5-128,0 0 0,1-1 0,-1 1 0,1-1-1,-1 0 1,1 1 0,0-1 0,0 0 0,-1 0-1,1-1 1,0 1 0,0-1 0,0 1-1,0-1 1,0 0 0,-1 0 0,1 0 0,0 0-1,5-2 1,-2 1-442,0-1 0,0 1 0,0-1-1,0-1 1,0 1 0,-1-1 0,1 0 0,-1 0-1,1-1 1,-1 0 0,0 0 0,4-4 0,33-33-6352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4.152"/>
    </inkml:context>
    <inkml:brush xml:id="br0">
      <inkml:brushProperty name="width" value="0.025" units="cm"/>
      <inkml:brushProperty name="height" value="0.025" units="cm"/>
    </inkml:brush>
  </inkml:definitions>
  <inkml:trace contextRef="#ctx0" brushRef="#br0">315 1 18033,'0'0'6694,"-4"68"-4484,-16-19-352,-7 11-801,-7 8-640,-5 4-321,2-3-32,4-8-32,2-11-577,8-17-287,3-15-1218,4-18-897,2-1-1249,-2-27-3780</inkml:trace>
  <inkml:trace contextRef="#ctx0" brushRef="#br0" timeOffset="1">121 168 13068,'0'0'3492,"54"44"-417,-18-15-417,7 0-1024,0 1-1058,2-2-448,-1-11-768,-3-7-3268,-8-10-3971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097"/>
    </inkml:context>
    <inkml:brush xml:id="br0">
      <inkml:brushProperty name="width" value="0.025" units="cm"/>
      <inkml:brushProperty name="height" value="0.025" units="cm"/>
    </inkml:brush>
  </inkml:definitions>
  <inkml:trace contextRef="#ctx0" brushRef="#br0">0 175 384,'0'0'28785,"10"0"-27184,-1 0-1458,-1-1 0,1-1-1,0 0 1,-1 0 0,1-1-1,-1 0 1,0 0-1,0-1 1,0 0 0,0-1-1,0 1 1,-1-2-1,12-9 1,29-26-143,-29 24 0,1 1 0,1 0 0,24-13 0,-45 29 0,0 0 0,1 0 0,-1-1 0,0 1 0,0 0 0,1 0 0,-1 0 0,0 0 0,1 0 0,-1-1 0,0 1 0,1 0 0,-1 0 0,1 0 0,-1 0 0,0 0 0,1 0 0,-1 0 0,0 0 0,1 0 0,-1 0 0,0 1 0,1-1 0,-1 0 0,0 0 0,1 0 0,-1 0 0,0 0 0,1 1 0,-1-1 0,0 0 0,1 0 0,-1 1 0,0-1 0,0 0 0,1 0 0,-1 1 0,0-1 0,0 0 0,0 0 0,1 1 0,-1-1 0,0 0 0,0 1 0,0 0 0,2 24 0,-13 29 0,-4-12 0,10-32 0,1 0 0,0 1 0,1-1 0,0 1 0,1-1 0,-2 17 0,5-27-41,-1 0-1,0 1 1,0-1-1,0 1 1,0-1-1,0 0 1,1 1-1,-1-1 1,0 0 0,0 1-1,0-1 1,1 0-1,-1 1 1,0-1-1,1 0 1,-1 1-1,0-1 1,1 0 0,-1 0-1,0 1 1,1-1-1,-1 0 1,0 0-1,1 0 1,-1 0-1,1 1 1,-1-1 0,1 0-1,-1 0 1,0 0-1,1 0 1,-1 0-1,1 0 1,-1 0-1,1 0 1,16-4-4798,-5-8-3500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4.511"/>
    </inkml:context>
    <inkml:brush xml:id="br0">
      <inkml:brushProperty name="width" value="0.025" units="cm"/>
      <inkml:brushProperty name="height" value="0.025" units="cm"/>
    </inkml:brush>
  </inkml:definitions>
  <inkml:trace contextRef="#ctx0" brushRef="#br0">182 0 11018,'0'0'9065,"30"57"-7207,-10-26 1889,5 11-1120,-4 6-930,-7 7-383,-11 7-674,-3 10-448,-18 10-63,-17 3-33,-9 1-160,-7-4-801,-1-16-1634,-1-21-3426,12-22-16881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5.244"/>
    </inkml:context>
    <inkml:brush xml:id="br0">
      <inkml:brushProperty name="width" value="0.025" units="cm"/>
      <inkml:brushProperty name="height" value="0.025" units="cm"/>
    </inkml:brush>
  </inkml:definitions>
  <inkml:trace contextRef="#ctx0" brushRef="#br0">1 2 22581,'0'0'3171,"95"50"-2274,-25-45-448,14-2-161,10-3-192,-2-4-1409,-9-13-2243,-17-2-1504,-24 0-5510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5.602"/>
    </inkml:context>
    <inkml:brush xml:id="br0">
      <inkml:brushProperty name="width" value="0.025" units="cm"/>
      <inkml:brushProperty name="height" value="0.025" units="cm"/>
    </inkml:brush>
  </inkml:definitions>
  <inkml:trace contextRef="#ctx0" brushRef="#br0">1 113 22389,'0'0'1762,"91"-8"-769,-16-9 2018,9-1-2082,11 0-801,-2 4-64,-8 1-1410,-17 2-5028,-14-2-8424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8.507"/>
    </inkml:context>
    <inkml:brush xml:id="br0">
      <inkml:brushProperty name="width" value="0.025" units="cm"/>
      <inkml:brushProperty name="height" value="0.025" units="cm"/>
    </inkml:brush>
  </inkml:definitions>
  <inkml:trace contextRef="#ctx0" brushRef="#br0">87 1 15919,'0'0'8024,"0"13"-7571,-4 209 1113,3 102-1765,1-322 368,0 62-1626,-1-63 1364,1 0 0,0 1-1,0-1 1,0 1 0,-1-1 0,1 0 0,-1 1-1,1-1 1,-1 0 0,1 1 0,-1-1 0,0 0-1,0 0 1,0 0 0,1 0 0,-3 2 0,3-3 69,-1 0 0,0 0 0,0 0 0,0 0 0,0 0 0,0 0 0,0 0 0,0 0 0,0 0 0,0-1 0,1 1 0,-1 0 0,0-1-1,0 1 1,0 0 0,0-1 0,1 1 0,-1-1 0,0 1 0,0-1 0,1 1 0,-1-1 0,0 0 0,1 1 0,-1-1 0,1 0 0,-1 0 0,1 1 0,-1-2 0,-4-5-20,1 0 0,-1 0 0,2 0 0,-1-1 0,1 0 0,0 1 0,0-1 0,1 0 0,-2-16 0,-5-79-322,7 76 64,2-1-1,1 1 1,1-1 0,1 1-1,1 0 1,15-50-1,-15 68 463,0-1-1,0 1 1,1 0 0,0 0-1,0 0 1,1 1-1,0 0 1,1 0-1,0 0 1,0 1-1,0 0 1,1 1 0,0-1-1,1 1 1,-1 1-1,1 0 1,0 0-1,1 1 1,-1 0-1,1 0 1,16-3 0,-5 2 84,-1 2 0,1 0 1,-1 1-1,1 1 1,35 3-1,-49-1-226,0 0-1,0 0 1,0 1 0,0 0-1,0 1 1,0-1-1,-1 1 1,13 7-1,-16-8-7,-1 0-1,1 1 0,0-1 0,-1 1 0,1-1 0,-1 1 1,0 0-1,0 0 0,0 0 0,0 0 0,0 0 0,-1 1 1,1-1-1,-1 1 0,0-1 0,0 1 0,0-1 0,0 6 1,-1-5 111,0 1 1,-1-1-1,1 0 1,-1 0-1,0 1 1,0-1-1,-1 0 1,1 0-1,-1 0 1,0 0-1,0 0 1,0-1-1,0 1 1,-1 0-1,1-1 1,-1 0-1,0 0 1,0 0-1,-1 0 1,1 0-1,0 0 1,-1-1-1,-4 3 1,-6 4 542,-1-1-1,-1 0 1,0-1 0,-26 9 0,19-10-382,-1 0 0,0-2 0,-1 0 0,1-2 1,0-1-1,-39-2 0,61 0-635,5-1-628,17-3-2412,30-4-5918,-48 8 8519,44-8-10995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8.866"/>
    </inkml:context>
    <inkml:brush xml:id="br0">
      <inkml:brushProperty name="width" value="0.025" units="cm"/>
      <inkml:brushProperty name="height" value="0.025" units="cm"/>
    </inkml:brush>
  </inkml:definitions>
  <inkml:trace contextRef="#ctx0" brushRef="#br0">70 10 27194,'0'0'2146,"-48"41"-96,35-21-673,5-5-1377,8-6 0,9-9 0,18 0 0,14-14-416,-2-10-2980,-1-5-3714,-5 1-7528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9.195"/>
    </inkml:context>
    <inkml:brush xml:id="br0">
      <inkml:brushProperty name="width" value="0.025" units="cm"/>
      <inkml:brushProperty name="height" value="0.025" units="cm"/>
    </inkml:brush>
  </inkml:definitions>
  <inkml:trace contextRef="#ctx0" brushRef="#br0">337 1 18834,'0'0'9951,"-1"11"-9289,-4 5-551,0-1 1,0 1-1,-2-1 1,0 0-1,0 0 1,-2-1-1,1 0 1,-18 19-1,14-17-124,-21 29-64,-2-1 0,-3-1 1,-70 62-1,91-95-1360,8-14-3190,5-29-5125,4 33 9697,0-40-12090</inkml:trace>
  <inkml:trace contextRef="#ctx0" brushRef="#br0" timeOffset="1">73 67 19667,'0'0'3811,"44"51"-1729,-21-21-384,0 4-161,3 4-672,2-5-481,3-1-255,5-6-770,5-12-3747,1-11-3780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2.395"/>
    </inkml:context>
    <inkml:brush xml:id="br0">
      <inkml:brushProperty name="width" value="0.025" units="cm"/>
      <inkml:brushProperty name="height" value="0.025" units="cm"/>
    </inkml:brush>
  </inkml:definitions>
  <inkml:trace contextRef="#ctx0" brushRef="#br0">0 203 20628,'0'0'1190,"16"0"-838,16-4-89,0 0-1,0-2 1,0-2-1,-1-1 1,39-16-1,33-20-151,-59 24-89,1 2-1,0 2 1,1 2-1,66-12 1,-107 26-36,0 0 0,-1 1 0,1-1 1,-1 1-1,1 0 0,0 0 0,-1 1 0,1 0 0,0-1 0,-1 2 0,7 1 1,-8-1 50,-1 0 0,1 0 0,-1 0 0,0 0 0,0 0 0,0 0 0,0 1 1,0-1-1,0 1 0,-1-1 0,1 1 0,-1 0 0,0 0 0,0 0 0,0-1 1,0 1-1,1 4 0,-1 0 154,1-1-1,0-1 1,0 1 0,0 0-1,1 0 1,0-1 0,0 1 0,0-1-1,6 7 1,-6-10-89,-1 0 1,2 0-1,-1 1 0,0-2 0,0 1 1,1 0-1,-1-1 0,0 1 1,1-1-1,0 0 0,-1 0 0,1-1 1,0 1-1,-1-1 0,1 0 1,7 0-1,7-1 131,0-2 0,-1 0 0,1-1 0,-1-1 0,0 0 0,0-1 0,18-10 0,-19 8-197,1 1-1,0 1 0,0 0 0,0 1 0,1 1 1,0 1-1,21-2 0,-38 5-91,1 0 0,-1 0 0,1 0 0,-1 1-1,1-1 1,-1 0 0,1 1 0,-1-1 0,0 1 0,1-1 0,-1 1 0,0 0 0,1 0 0,-1-1-1,0 1 1,0 0 0,0 0 0,2 2 0,-2-2-153,-1 0-1,0-1 0,1 1 1,-1 0-1,0-1 1,0 1-1,1 0 1,-1-1-1,0 1 1,0 0-1,0 0 0,0-1 1,0 1-1,0 0 1,0 0-1,0-1 1,0 1-1,0 0 1,0 0-1,-1-1 1,1 1-1,0 0 0,0-1 1,-1 2-1,-4-2-6767,-6-2-5515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3.891"/>
    </inkml:context>
    <inkml:brush xml:id="br0">
      <inkml:brushProperty name="width" value="0.025" units="cm"/>
      <inkml:brushProperty name="height" value="0.025" units="cm"/>
    </inkml:brush>
  </inkml:definitions>
  <inkml:trace contextRef="#ctx0" brushRef="#br0">10 22 19186,'0'0'7698,"2"9"-6315,0 28-635,-1 1 0,-8 72 1,-1 39-603,11-138-133,2-11 173,5-17 421,-3-28-183,-1 1-1,-1-67 1,-5 114-438,0 0 0,0 0 0,1-1 1,-1 1-1,1 0 0,0 0 0,0 0 0,0-1 1,0 1-1,0-1 0,0 1 0,1-1 0,-1 1 0,1-1 1,0 0-1,0 0 0,0 1 0,0-1 0,0-1 0,0 1 1,0 0-1,1 0 0,-1-1 0,1 0 0,-1 1 1,1-1-1,-1 0 0,6 1 0,-4-1 21,1 1-1,-1-2 1,1 1 0,-1 0-1,1-1 1,0 0-1,-1 0 1,1 0 0,0-1-1,-1 0 1,1 1 0,-1-2-1,1 1 1,-1 0-1,0-1 1,8-4 0,-3 0 8,-1 0 0,0-1 0,0-1 1,-1 1-1,0-1 0,0 0 0,-1-1 1,0 1-1,0-1 0,-1 0 0,0-1 1,-1 1-1,0-1 0,0 0 0,-1 0 1,0-1-1,-1 1 0,0 0 0,-1-1 1,0-14-1,-1 25-15,0-1 0,0 1 0,1-1 0,-1 1 0,0 0 0,0-1 0,0 1 0,0-1 0,0 1 0,0-1 0,0 1 0,0 0 0,0-1 0,-1 1 0,1-1 0,0 1 0,0 0 0,0-1 0,0 1 0,-1 0 0,1-1 0,0 1 0,0 0 0,0-1 0,-1 1 0,1 0 0,0-1 0,-1 1 0,1 0 0,0 0 0,-1-1 0,1 1 0,0 0 0,-1 0 0,1 0 0,0-1 0,-1 1 0,0 0 0,-15 10 0,-11 24 0,18-15 0,1 0 0,1 0 0,1 0 0,0 1 0,2 0 0,0 0 0,1 0 0,1 1 0,1-1 0,1 1 0,3 21 0,-3-40 0,0 0 1,0 0-1,1 0 1,-1 0-1,1-1 0,-1 1 1,1 0-1,0 0 0,0-1 1,0 1-1,0 0 1,0-1-1,0 1 0,0-1 1,0 1-1,0-1 1,1 0-1,-1 0 0,1 1 1,-1-1-1,1 0 1,-1 0-1,1 0 0,0-1 1,-1 1-1,1 0 0,0-1 1,0 1-1,0-1 1,0 1-1,-1-1 0,1 0 1,0 0-1,0 0 1,0 0-1,0 0 0,0 0 1,-1 0-1,1-1 0,0 1 1,0-1-1,0 1 1,-1-1-1,4-1 0,4-2-10,0 0-1,-1 0 0,0-1 0,1 1 0,-2-2 0,1 1 0,10-11 1,-9 7-640,-1 0 1,0-1 0,0 0 0,-1-1-1,-1 0 1,8-14 0,-10 16-1547,-1-1 0,0 1 0,0-1 0,3-18 1,0 21-2270,9 4 4369,20 3 4851,-21 0-4165,8-5 1305,16-2 1182,-37 7-3030,0 0 0,-1 0 0,1 0 0,0 0 0,0 0 0,0 0 0,-1 0 0,1 0 0,0 1 0,0-1 0,0 0 0,-1 0 0,1 1 0,0-1 0,-1 0 0,1 1-1,0-1 1,-1 1 0,1-1 0,0 1 0,-1-1 0,1 1 0,-1 0 0,1-1 0,-1 1 0,1 0 0,-1-1 0,0 1 0,1 0 0,-1-1 0,0 1 0,1 0 0,-1 0 0,0-1 0,0 3 0,2 18 523,-2 1 1,-4 37-1,0 9 2059,4-68-2605,0 1 1,0-1-1,0 0 0,0 1 1,0-1-1,0 0 1,0 1-1,1-1 0,-1 0 1,0 0-1,0 1 1,0-1-1,0 0 0,1 1 1,-1-1-1,0 0 1,0 0-1,1 0 1,-1 1-1,0-1 0,0 0 1,1 0-1,-1 0 1,0 0-1,1 1 0,-1-1 1,0 0-1,1 0 1,-1 0-1,0 0 0,1 0 1,-1 0-1,0 0 1,0 0-1,1 0 1,-1 0-1,0 0 0,1 0 1,-1 0-1,0 0 1,1 0-1,-1-1 0,0 1 1,1 0-1,-1 0 1,1-1-1,16-6 601,-4-3-431,0 0 1,-1-1-1,0-1 0,-1 0 0,17-23 0,5-4 8,-34 44-205,1 0 1,0 1-1,1-1 1,-1 0 0,1 0-1,0 0 1,0 0-1,0 0 1,1 0-1,2 6 1,-1-11 15,0 0 1,-1 1-1,1-1 1,0 0-1,-1-1 1,1 1-1,0 0 1,-1-1-1,1 1 1,0-1-1,-1 0 1,1 0-1,-1 0 1,0 0-1,1-1 1,-1 1-1,3-2 1,42-35 341,-23 17-259,-16 15-96,-5 4 0,0-1 0,1 0 0,-1 1 0,1 0 0,-1 0 0,1 0 0,0 0 0,-1 0 0,1 1 0,0 0 0,0 0 0,0 0 0,5 0 0,-8 2 0,0-1 0,-1 1 0,1 0 0,0 0 0,-1 0 0,1 1 0,0-1 0,-1 0 0,0 0 0,1 0 0,-1 0 0,1 1 0,-1-1 0,0 0 0,0 0 0,0 0 0,0 1 0,0 0 0,0 1 0,0-1 0,1 1 0,-1-1 0,1 0 0,-1 1 0,1-1 0,0 0 0,0 1 0,0-1 0,0 0 0,0 0 0,3 4 0,-1-5 0,1 1 0,-1-1 0,1 0 0,0 0 0,-1 0 0,1-1 0,0 1 0,-1-1 0,1 0 0,0 0 0,0 0 0,-1 0 0,1-1 0,0 0 0,-1 1 0,1-1 0,0-1 0,3 0 0,63-32 0,-64 30 0,7-3-300,-10 4 145,0 1 0,0 0-1,0 1 1,0-1 0,0 0-1,1 1 1,-1 0 0,7-2-1,-9 3 71,8 17 138,-6-18 24,1 1-1,-1 0 1,0-1-1,1 1 0,-1-1 1,0 0-1,0 0 1,1-1-1,-1 1 0,0-1 1,0 1-1,3-4 1,-3 3-81,0 0 1,0 1-1,0-1 1,0 1 0,0 0-1,0 0 1,0 0-1,0 0 1,0 0-1,5 0 1,-7 43 649,-1-41-643,0 1-1,0 0 1,0 0-1,0-1 1,1 1 0,-1 0-1,0-1 1,1 1 0,-1-1-1,1 1 1,-1 0 0,1-1-1,0 1 1,0-1 0,0 1-1,-1-1 1,1 0-1,1 1 1,-1-1 0,0 0-1,0 0 1,0 0 0,1 0-1,-1 0 1,1 0 0,-1 0-1,2 1 1,1-1 0,0 0 1,0 0-1,0-1 1,0 1-1,0-1 1,0 0-1,1 0 1,-1 0-1,0 0 1,8-3-1,5-1 0,1-2 0,-1 0 1,0 0-1,16-11 0,-15 8-3,4-2 0,-1 0 0,-1-2 0,0 0 0,25-23 0,-50 40 0,2-3 0,1 0 0,0 0 0,-1 0 0,1 0 0,0 1 0,0-1 0,0 1 0,0 0 0,0 0 0,0-1 0,0 1 0,0 0 0,1 0 0,-1 1 0,1-1 0,0 0 0,0 1 0,-1-1 0,1 0 0,-1 5 0,30-4 0,4-3-741,-11 0-2516,-5 0-5589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4.423"/>
    </inkml:context>
    <inkml:brush xml:id="br0">
      <inkml:brushProperty name="width" value="0.025" units="cm"/>
      <inkml:brushProperty name="height" value="0.025" units="cm"/>
    </inkml:brush>
  </inkml:definitions>
  <inkml:trace contextRef="#ctx0" brushRef="#br0">0 1 11659,'0'0'11595,"60"29"-9673,-8-29-225,14 1-800,3 1-705,6 0-160,-6 2 65,-7 5-546,-12 0-992,-16 2-705,-14 1-737,-17-3-320,-3-2-641,-18-6-2978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4.765"/>
    </inkml:context>
    <inkml:brush xml:id="br0">
      <inkml:brushProperty name="width" value="0.025" units="cm"/>
      <inkml:brushProperty name="height" value="0.025" units="cm"/>
    </inkml:brush>
  </inkml:definitions>
  <inkml:trace contextRef="#ctx0" brushRef="#br0">46 15 11403,'0'0'8456,"-45"48"-6663,59-35-31,20 0 64,13-3-64,19-2-545,7-5-801,11-3-288,-4 0-512,-5-8-2691,-9-8-993,-18-8-64,-12-4-1601,-13-6-4517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808"/>
    </inkml:context>
    <inkml:brush xml:id="br0">
      <inkml:brushProperty name="width" value="0.025" units="cm"/>
      <inkml:brushProperty name="height" value="0.025" units="cm"/>
    </inkml:brush>
  </inkml:definitions>
  <inkml:trace contextRef="#ctx0" brushRef="#br0">0 59 14253,'0'0'3364,"10"-6"-321,8-3-2045,0 1 0,1 1 0,0 0 1,1 2-1,-1 0 0,1 1 0,0 1 1,33-1-1,-45 3-814,44 3 742,-51-2-889,0 0-1,0 0 1,-1 0-1,1 0 0,0 0 1,0 1-1,0-1 1,-1 0-1,1 1 1,0-1-1,-1 1 0,1-1 1,0 1-1,-1-1 1,1 1-1,0-1 1,-1 1-1,1-1 0,0 2 1,-1-1 5,0 0 0,0 0 0,0 0 1,0 0-1,0-1 0,0 1 0,0 0 0,-1 0 0,1 0 1,0 0-1,-1-1 0,1 1 0,0 0 0,-1 0 0,1 0 0,-1-1 1,1 1-1,-1 0 0,0-1 0,1 1 0,-1-1 0,0 1 1,-1 0-1,-10 10 11,-1-1 1,0-1-1,-20 10 1,21-13-46,1 1 0,0 0 1,0 1-1,1 0 0,-1 0 1,-11 14-1,21-21-8,1-1 0,-1 1 0,0 0 0,1-1 0,-1 1 0,0 0 0,1-1 0,-1 1 0,1 0 0,-1 0 0,1 0 0,0-1 0,-1 1 0,1 0 0,0 0 0,-1 0 0,1 0 0,0 0 0,0 0 0,0-1 0,0 1 0,0 0 0,0 0 0,0 0 0,0 0 0,0 0 0,0 0 0,1 0 0,-1 0 0,0-1 0,1 1 0,-1 0 0,0 0 0,1 0 0,-1-1 0,1 1 0,-1 0 0,1 0 0,0-1 0,-1 1 0,1 0 0,0-1 0,-1 1 0,1-1 0,0 1 0,0-1 0,-1 1 0,1-1 0,0 0 0,0 1 0,0-1 0,0 0 0,0 0 0,0 1 0,-1-1 0,1 0 0,0 0 0,2 0 0,9 2 0,1-1 0,-1-1 0,18 0 0,-19 0 0,66 1-13,93-3-3625,-134-4-5139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122"/>
    </inkml:context>
    <inkml:brush xml:id="br0">
      <inkml:brushProperty name="width" value="0.025" units="cm"/>
      <inkml:brushProperty name="height" value="0.025" units="cm"/>
    </inkml:brush>
  </inkml:definitions>
  <inkml:trace contextRef="#ctx0" brushRef="#br0">32 0 1858,'11'4'8659,"16"5"-7100,0 1 0,-1 2 0,0 0-1,0 2 1,31 22 0,-52-32-1314,1 1-1,-1 0 1,1 0 0,-2 0-1,1 1 1,0 0-1,-1 0 1,0 0-1,-1 0 1,1 0-1,-1 1 1,3 8-1,-5-9-101,0 0 1,0-1-1,-1 1 0,0 0 0,0 0 0,0-1 0,-1 1 0,1 0 0,-1-1 0,-1 1 1,1-1-1,-1 1 0,0-1 0,0 0 0,-1 1 0,1-1 0,-1 0 0,-4 5 0,-15 18 216,-1-1-1,-1-1 1,-2-1-1,0-1 1,-2-1-1,-35 22 0,28-24-1788,14-13-4822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467"/>
    </inkml:context>
    <inkml:brush xml:id="br0">
      <inkml:brushProperty name="width" value="0.025" units="cm"/>
      <inkml:brushProperty name="height" value="0.025" units="cm"/>
    </inkml:brush>
  </inkml:definitions>
  <inkml:trace contextRef="#ctx0" brushRef="#br0">39 0 10634,'0'0'15204,"5"10"-14105,-2-7-988,-1 2 0,0-1 0,0 0-1,0 0 1,0 1 0,-1-1-1,1 1 1,-1-1 0,0 1 0,-1-1-1,1 1 1,-1 0 0,0-1-1,0 1 1,-1 0 0,1-1-1,-1 1 1,-2 7 0,-17 43 260,13-39-341,1 1 0,0 0 0,1 0 0,1 0 1,0 1-1,-1 31 0,5-48-59,0 0 1,0-1 0,0 1 0,1-1-1,-1 1 1,0 0 0,0-1-1,1 1 1,-1 0 0,0-1-1,1 1 1,-1-1 0,1 1 0,-1-1-1,1 1 1,-1-1 0,1 1-1,-1-1 1,1 0 0,-1 1-1,1-1 1,0 0 0,-1 1 0,1-1-1,-1 0 1,1 0 0,0 0-1,-1 1 1,1-1 0,0 0-1,-1 0 1,1 0 0,0 0 0,-1 0-1,1 0 1,0 0 0,-1-1-1,1 1 1,0 0 0,-1 0-1,1 0 1,0-1 0,-1 1 0,1 0-1,0-1 1,32-15-2060,-22 7 389,-1-1 1,1-1-1,-2 0 1,1 0-1,7-14 1,17-26-10372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844"/>
    </inkml:context>
    <inkml:brush xml:id="br0">
      <inkml:brushProperty name="width" value="0.025" units="cm"/>
      <inkml:brushProperty name="height" value="0.025" units="cm"/>
    </inkml:brush>
  </inkml:definitions>
  <inkml:trace contextRef="#ctx0" brushRef="#br0">495 217 13421,'0'0'2786,"-29"62"-223,11-25-193,-2 6-320,0 0-128,2 1-609,8-5-704,4-7-481,6-7-32,1-10-705,14-14-1056,0-1-1058,-2-15-1153,-10-10-2754</inkml:trace>
  <inkml:trace contextRef="#ctx0" brushRef="#br0" timeOffset="1.51">1 111 6150,'0'0'18289,"57"-43"-17200,11 38 385,11-4-802,15-1-416,3-2-192,-3 1 33,-12 4-930,-15 1-2178,-19 2-2018,-21 0-3299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169"/>
    </inkml:context>
    <inkml:brush xml:id="br0">
      <inkml:brushProperty name="width" value="0.025" units="cm"/>
      <inkml:brushProperty name="height" value="0.025" units="cm"/>
    </inkml:brush>
  </inkml:definitions>
  <inkml:trace contextRef="#ctx0" brushRef="#br0">80 1 18129,'0'0'6182,"-23"53"-4196,7-18-321,-1 7-768,4 9-608,2 2-193,11-3-64,0-5-737,20-15-2850,11-17-3428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528"/>
    </inkml:context>
    <inkml:brush xml:id="br0">
      <inkml:brushProperty name="width" value="0.025" units="cm"/>
      <inkml:brushProperty name="height" value="0.025" units="cm"/>
    </inkml:brush>
  </inkml:definitions>
  <inkml:trace contextRef="#ctx0" brushRef="#br0">223 1 6118,'0'0'14024,"-9"6"-12839,-8 8-669,0 1 1,2 0-1,-1 2 1,2-1-1,1 2 1,0-1-1,-20 39 1,21-33-74,0 0 1,2 2 0,0-1 0,2 1 0,1 0 0,-7 47 0,13-65-407,0 0 1,1-1 0,0 1-1,0-1 1,1 1-1,-1 0 1,1-1 0,1 1-1,-1-1 1,1 0 0,1 1-1,-1-1 1,7 11 0,-6-13-166,0 0 0,1 0 0,-1-1 1,1 1-1,0-1 0,0 0 0,0 0 1,1-1-1,-1 1 0,1-1 0,-1 0 0,1 0 1,0 0-1,0-1 0,0 1 0,0-1 1,0-1-1,9 1 0,-2 1-1140,0-2 0,0 0-1,0 0 1,0-1 0,1-1 0,22-5-1,25-19-7614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870"/>
    </inkml:context>
    <inkml:brush xml:id="br0">
      <inkml:brushProperty name="width" value="0.025" units="cm"/>
      <inkml:brushProperty name="height" value="0.025" units="cm"/>
    </inkml:brush>
  </inkml:definitions>
  <inkml:trace contextRef="#ctx0" brushRef="#br0">409 0 14798,'0'0'3812,"-32"59"-1154,4-26-320,-6 9-192,-8 4-352,-5 0-673,2-1-544,4-4-321,5-5-160,12-9-64,9-9-64,6-13-769,6-5-1057,2-2-191,-1-19-1507,-3-11-928,-4-6-2274</inkml:trace>
  <inkml:trace contextRef="#ctx0" brushRef="#br0" timeOffset="1">1 147 11531,'0'0'7783,"51"53"-6181,-18-27-65,11-3 33,6 0-385,5-2-705,0-2-288,-2-5-544,-7-6-3203,-10-3-2883</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7.216"/>
    </inkml:context>
    <inkml:brush xml:id="br0">
      <inkml:brushProperty name="width" value="0.025" units="cm"/>
      <inkml:brushProperty name="height" value="0.025" units="cm"/>
    </inkml:brush>
  </inkml:definitions>
  <inkml:trace contextRef="#ctx0" brushRef="#br0">172 0 16143,'0'0'3235,"48"76"-1633,-32-38 31,-5 4-415,-10 4-322,-1 6-95,-17 3-128,-14 4-33,-8 1-287,-3 3-193,-3-4-32,4-12-2178,9-16-4933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7.914"/>
    </inkml:context>
    <inkml:brush xml:id="br0">
      <inkml:brushProperty name="width" value="0.025" units="cm"/>
      <inkml:brushProperty name="height" value="0.025" units="cm"/>
    </inkml:brush>
  </inkml:definitions>
  <inkml:trace contextRef="#ctx0" brushRef="#br0">0 41 13100,'0'0'13581,"52"-9"-12556,11 0 0,15-1-224,17 2-417,2 3-288,0 5-64,-12 0-416,-16 0-1153,-20 11-1506,-20 1-545,-23 1-960,-8 0-1698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8.289"/>
    </inkml:context>
    <inkml:brush xml:id="br0">
      <inkml:brushProperty name="width" value="0.025" units="cm"/>
      <inkml:brushProperty name="height" value="0.025" units="cm"/>
    </inkml:brush>
  </inkml:definitions>
  <inkml:trace contextRef="#ctx0" brushRef="#br0">1 34 13196,'0'0'9994,"68"21"-8136,19-21-801,20-7-705,14-3-288,2 0-1794,-8-2-2498,-10-3-6470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3.368"/>
    </inkml:context>
    <inkml:brush xml:id="br0">
      <inkml:brushProperty name="width" value="0.025" units="cm"/>
      <inkml:brushProperty name="height" value="0.025" units="cm"/>
    </inkml:brush>
  </inkml:definitions>
  <inkml:trace contextRef="#ctx0" brushRef="#br0">1 17 13004,'0'0'9193,"62"-16"-7944,-26 15-96,6 1-96,11 0-96,3 2-576,6 8-321,5-1 0,-1 3-353,-4-2-1248,-6-2-1410,-5-8-1313,-7 0-3844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9.997"/>
    </inkml:context>
    <inkml:brush xml:id="br0">
      <inkml:brushProperty name="width" value="0.025" units="cm"/>
      <inkml:brushProperty name="height" value="0.025" units="cm"/>
    </inkml:brush>
  </inkml:definitions>
  <inkml:trace contextRef="#ctx0" brushRef="#br0">1 513 10410,'0'0'10645,"13"-13"-9925,23-23-305,84-82 2330,162-206 0,-262 304-1839,-20 19-890,0 1-1,0 0 1,1 0-1,-1 0 0,0 0 1,0 0-1,1 0 0,-1 0 1,0 0-1,1 0 1,-1 0-1,0 0 0,0 0 1,1 0-1,-1 0 0,0 0 1,0 0-1,1 0 0,-1 0 1,0 0-1,1 0 1,-1 1-1,0-1 0,0 0 1,0 0-1,1 0 0,-1 0 1,0 1-1,0-1 1,0 0-1,1 0 0,-1 0 1,0 1-1,0-1 0,0 0 1,0 0-1,0 1 1,1-1-1,-1 0 0,0 0 1,0 1-1,0-1 0,2 46 649,-3-28-616,1 11-51,-1 2 271,7 54 1,-6-78-411,1 1-1,1-1 1,0 0 0,0 0 0,0 0-1,1 0 1,0-1 0,0 1 0,1-1 0,-1 1-1,2-1 1,-1 0 0,6 5 0,-2-4-2743,-2-5-3065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3.834"/>
    </inkml:context>
    <inkml:brush xml:id="br0">
      <inkml:brushProperty name="width" value="0.025" units="cm"/>
      <inkml:brushProperty name="height" value="0.025" units="cm"/>
    </inkml:brush>
  </inkml:definitions>
  <inkml:trace contextRef="#ctx0" brushRef="#br0">352 60 8520,'0'0'5595,"4"-9"-2189,21-41 1126,-30 55-1293,-5 3-2573,-4 1-610,4 0 107,-51 45 710,-94 106 1,141-143-842,0 0 1,1 1-1,1 1 0,1 0 0,1 1 0,0 0 0,1 0 0,2 1 0,0 0 0,1 0 0,-5 36 0,10-53-31,1 1 0,-1-1 0,1 0 0,0 1 0,1-1 0,-1 0-1,1 0 1,0 1 0,0-1 0,0 0 0,1 0 0,-1 0 0,1 0-1,0 0 1,0 0 0,0-1 0,1 1 0,2 3 0,-1-4 6,0 1 0,1-1 0,0 0 1,-1 0-1,1 0 0,0-1 0,0 0 1,0 0-1,0 0 0,1 0 0,-1-1 0,1 0 1,9 1-1,9 0-385,0-1 1,0 0 0,0-2-1,0-1 1,0 0-1,0-2 1,33-10-1,-36 7-1077,-1 0-1,0-2 0,0 0 0,-1-1 0,0-1 0,-1-1 1,0 0-1,24-23 0,14-21-9247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160"/>
    </inkml:context>
    <inkml:brush xml:id="br0">
      <inkml:brushProperty name="width" value="0.025" units="cm"/>
      <inkml:brushProperty name="height" value="0.025" units="cm"/>
    </inkml:brush>
  </inkml:definitions>
  <inkml:trace contextRef="#ctx0" brushRef="#br0">30 1 15663,'0'0'13260,"-14"67"-12811,8-28-161,0 1-224,2 3 32,4-3-32,0-3-640,1-6-1250,12-10-1665,2-11-1378,1-10-3619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537"/>
    </inkml:context>
    <inkml:brush xml:id="br0">
      <inkml:brushProperty name="width" value="0.025" units="cm"/>
      <inkml:brushProperty name="height" value="0.025" units="cm"/>
    </inkml:brush>
  </inkml:definitions>
  <inkml:trace contextRef="#ctx0" brushRef="#br0">266 1 18225,'0'0'6839,"-12"7"-5926,-8 8-534,0 1 1,1 1 0,1 1-1,0 0 1,1 1 0,1 1-1,-14 25 1,16-24-304,2 0 1,1 0-1,0 1 1,2 1-1,1-1 0,0 2 1,2-1-1,1 1 1,0 0-1,2 0 0,1 0 1,1 40-1,1-59-198,1 1 0,0 0 0,0-1 0,0 0 0,1 1 0,0-1 0,0 0 0,0 0 0,1 0 0,-1 0 0,1 0 0,0-1 0,1 1 0,-1-1 0,1 0 0,0 0 0,0 0 0,0 0 0,0-1 0,1 1 0,0-1 0,-1 0 0,1-1 0,0 1 0,0-1 1,1 0-1,-1 0 0,10 1 0,-4 0-921,0-2 0,0 1 1,0-1-1,0-1 0,0 0 1,0 0-1,0-1 0,0-1 1,0 0-1,0 0 0,0-1 1,-1 0-1,18-9 1,25-18-8973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864"/>
    </inkml:context>
    <inkml:brush xml:id="br0">
      <inkml:brushProperty name="width" value="0.025" units="cm"/>
      <inkml:brushProperty name="height" value="0.025" units="cm"/>
    </inkml:brush>
  </inkml:definitions>
  <inkml:trace contextRef="#ctx0" brushRef="#br0">347 1 14157,'0'0'10816,"-10"14"-9054,-121 158 1101,-41 55-2134,165-214-1264,-7 10 1118,8-18-3751,4-10-4906,2-21 1721</inkml:trace>
  <inkml:trace contextRef="#ctx0" brushRef="#br0" timeOffset="1">1 105 11979,'0'0'9930,"60"39"-7912,-22-14-161,7 6-415,6 1-738,0-5-511,-2-5-65,-3-6-673,-8-7-1537,-5-9-192,-6-3-224,-11-19-1858,-2-9-3364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5.223"/>
    </inkml:context>
    <inkml:brush xml:id="br0">
      <inkml:brushProperty name="width" value="0.025" units="cm"/>
      <inkml:brushProperty name="height" value="0.025" units="cm"/>
    </inkml:brush>
  </inkml:definitions>
  <inkml:trace contextRef="#ctx0" brushRef="#br0">271 1 11723,'0'0'6791,"59"78"-3973,-37-41-512,1 4 65,-11 1-482,-6 8-768,-6 7-480,-25 6-64,-15 4-129,-17 3-224,-5-3-128,-2-4-32,8-13 97,11-13-354,15-19-3106,16-18-5509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5.959"/>
    </inkml:context>
    <inkml:brush xml:id="br0">
      <inkml:brushProperty name="width" value="0.025" units="cm"/>
      <inkml:brushProperty name="height" value="0.025" units="cm"/>
    </inkml:brush>
  </inkml:definitions>
  <inkml:trace contextRef="#ctx0" brushRef="#br0">52 110 13100,'-8'8'1549,"7"-7"-1446,-30 36 938,30-35-1011,0-1 1,-1 0-1,1 0 1,1 1-1,-1-1 1,0 1-1,0-1 1,0 1-1,1-1 0,-1 1 1,1 0-1,-1-1 1,1 1-1,0 0 1,0-1-1,0 1 1,-1 0-1,2-1 1,-1 1-1,0 0 1,0-1-1,0 1 1,1-1-1,-1 1 1,1 0-1,-1-1 0,1 1 1,0-1-1,0 1 1,-1-1-1,3 2 1,2 0 67,2 0 0,-1 0 0,0-1-1,0 0 1,1 0 0,-1-1 0,1 0 0,0 0 0,-1 0 0,1-1 0,0 0 0,6-1 0,-3 2 86,93-5 978,0-4 0,153-33 0,-66 9-975,257-5-60,3 33-3,259-16 2225,-635 15-2419,-22 2 176,52-10 0,-87 9-1011,0 0-1,0-1 0,29-13 0,6-9-5697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1.379"/>
    </inkml:context>
    <inkml:brush xml:id="br0">
      <inkml:brushProperty name="width" value="0.025" units="cm"/>
      <inkml:brushProperty name="height" value="0.025" units="cm"/>
    </inkml:brush>
  </inkml:definitions>
  <inkml:trace contextRef="#ctx0" brushRef="#br0">0 113 13773,'0'0'4228,"7"-62"-2530,13 43-257,7 5-96,11 2-352,6 7-448,8 5-385,8 0-96,7 5 0,-3 7-128,-2-2-801,-9 1-832,-14-2-1058,-20-2-1857,-19-2-2179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1.752"/>
    </inkml:context>
    <inkml:brush xml:id="br0">
      <inkml:brushProperty name="width" value="0.025" units="cm"/>
      <inkml:brushProperty name="height" value="0.025" units="cm"/>
    </inkml:brush>
  </inkml:definitions>
  <inkml:trace contextRef="#ctx0" brushRef="#br0">1 0 11403,'0'0'9289,"80"37"-7368,-11-37-479,14 0-1026,8 0-320,-2 0-256,-1 0-2627,-10-4-1537,-9-9-1890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2.109"/>
    </inkml:context>
    <inkml:brush xml:id="br0">
      <inkml:brushProperty name="width" value="0.025" units="cm"/>
      <inkml:brushProperty name="height" value="0.025" units="cm"/>
    </inkml:brush>
  </inkml:definitions>
  <inkml:trace contextRef="#ctx0" brushRef="#br0">90 1 18257,'-3'9'1292,"-6"29"-668,2 0-1,1 0 1,2 1-1,2 0 1,1-1-1,6 55 1,6 0-695,37 143 0,-44-224 10,-2-6 54,0 0 0,-1 0 0,1 0 0,-1 1 0,0-1 0,-1 1-1,1-1 1,-1 0 0,0 1 0,-3 12 0,3-19 39,0 0 1,-1 1-1,1-1 0,-1 1 0,1-1 1,0 0-1,-1 1 0,1-1 1,-1 0-1,1 0 0,-1 1 1,1-1-1,0 0 0,-1 0 0,1 0 1,-1 0-1,0 1 0,1-1 1,-1 0-1,1 0 0,-1 0 0,1 0 1,-1 0-1,1 0 0,-1 0 1,1-1-1,-1 1 0,1 0 0,-1 0 1,1 0-1,-1 0 0,1-1 1,-1 1-1,1 0 0,0 0 1,-1-1-1,1 1 0,-1-1 0,-17-14 1533,8 0-1308,-1-1 1,2 0-1,0-1 0,2 0 0,-1 0 1,2-1-1,0 1 0,-4-28 0,2 1-265,2 0 0,0-64-1,5 93-28,1-1 0,1 0-1,1 0 1,0 0 0,1 1-1,8-27 1,-8 35 29,0 1 0,0-1-1,1 1 1,-1 0 0,1 0-1,1 1 1,-1-1 0,1 1-1,0 0 1,0 0-1,1 0 1,-1 1 0,1 0-1,0 0 1,0 0 0,0 1-1,10-4 1,8-1-1,0 1 0,0 1 0,1 1 0,0 1 0,0 1 0,0 2 0,0 0 0,1 2 0,-1 0 0,0 2 0,0 1 0,28 8 0,-48-11-6,1 1-1,-1 0 1,0 1 0,0-1 0,0 1 0,0 0 0,0 1-1,-1-1 1,0 1 0,8 7 0,-11-9 17,0-1 0,0 1 0,0-1 0,0 1 0,0-1 0,-1 1-1,1 0 1,-1-1 0,1 1 0,-1 0 0,1 0 0,-1-1 0,0 1 0,0 0 0,0-1 0,0 1 0,0 0 0,0 0 0,-1-1 0,1 1 0,-1 0 0,1 0 0,-1-1 0,1 1 0,-1-1 0,0 1 0,0-1-1,0 1 1,0-1 0,0 1 0,0-1 0,0 0 0,0 1 0,-1-1 0,1 0 0,-1 0 0,1 0 0,-3 1 0,-15 10 368,0-1-1,0-1 1,-1-1 0,0 0-1,0-2 1,-1 0 0,-22 3-1,-24 10 48,51-12-728,19-4-1833,31-4-2699,16-8-1488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2.684"/>
    </inkml:context>
    <inkml:brush xml:id="br0">
      <inkml:brushProperty name="width" value="0.025" units="cm"/>
      <inkml:brushProperty name="height" value="0.025" units="cm"/>
    </inkml:brush>
  </inkml:definitions>
  <inkml:trace contextRef="#ctx0" brushRef="#br0">1 1 12620,'0'0'5979,"5"8"-4869,28 36 563,1-1-1,80 75 0,-28-32-1484,-82-83-176,-1 1-1,1-1 0,-1 1 1,0 0-1,0 1 1,-1-1-1,1 0 1,-1 1-1,0-1 0,0 1 1,0 0-1,-1 0 1,1-1-1,-1 1 0,0 0 1,-1 0-1,1 0 1,-1 1-1,-1 9 0,-1-9 137,0 1-1,0 0 0,-1-1 1,0 1-1,0-1 0,-1 0 0,1 0 1,-1 0-1,-1 0 0,1-1 1,-1 0-1,0 0 0,-8 7 0,-47 33 828,48-38-910,-1 1-1,2 1 1,-1 0 0,1 0 0,0 1 0,1 1 0,1 0 0,-1 0-1,-9 16 1,19-25-152,-1-1 0,0 0-1,1 0 1,-1 0-1,1 0 1,0 1 0,-1-1-1,1 0 1,0 0 0,0 1-1,0-1 1,0 0-1,0 0 1,0 1 0,0-1-1,0 0 1,0 0 0,1 1-1,-1-1 1,1 1-1,0-1-278,0 0 0,0 0 0,0 0 0,0 0 0,0-1 0,0 1 0,0 0 0,0-1 0,0 1 0,0-1 0,0 1 0,1-1 0,-1 0 0,0 1 0,0-1 0,1 0 0,-1 0 0,0 0 0,2 0 0,31 1-10466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0.994"/>
    </inkml:context>
    <inkml:brush xml:id="br0">
      <inkml:brushProperty name="width" value="0.025" units="cm"/>
      <inkml:brushProperty name="height" value="0.025" units="cm"/>
    </inkml:brush>
  </inkml:definitions>
  <inkml:trace contextRef="#ctx0" brushRef="#br0">315 71 5605,'0'0'9220,"-2"-10"-5894,2 7-3181,0 0 1,-1 1 0,1-1 0,-1 0 0,0 0 0,0 1 0,0-1-1,0 1 1,-1-1 0,1 1 0,-1-1 0,1 1 0,-1 0 0,0-1 0,0 1-1,0 0 1,0 0 0,0 1 0,0-1 0,-1 0 0,1 1 0,-1-1 0,1 1-1,-1 0 1,1 0 0,-1 0 0,0 0 0,0 0 0,1 1 0,-1-1-1,0 1 1,0-1 0,0 1 0,0 0 0,1 0 0,-1 1 0,0-1 0,0 1-1,-4 0 1,0 1-45,0 1-1,0-1 0,-1 1 0,2 0 0,-1 0 1,0 1-1,1 0 0,0 0 0,0 1 1,0 0-1,0 0 0,1 0 0,-1 1 0,2 0 1,-1 0-1,0 0 0,-4 9 0,-9 15 336,2 0 1,-17 45-1,21-46 8,-15 56 0,25-76-393,0 1-1,0-1 0,1 1 0,0 0 1,1-1-1,0 1 0,0 0 0,1-1 1,0 1-1,5 13 0,-5-20-43,0 0 1,1 0-1,0-1 1,-1 1-1,1-1 0,0 1 1,1-1-1,-1 0 1,0 0-1,1 0 1,-1 0-1,1 0 0,-1 0 1,1-1-1,0 1 1,0-1-1,0 0 0,0 0 1,0 0-1,0 0 1,0 0-1,0-1 0,0 1 1,0-1-1,0 0 1,0 0-1,0 0 0,6-1 1,-2 0 14,0 0 1,0 0 0,0 0-1,0-1 1,0 0-1,0-1 1,-1 1-1,1-1 1,-1 0 0,1-1-1,9-7 1,-12 8 54,0 0 0,-1 0 0,1-1 0,-1 1 0,1-1 0,-1 0 0,0 0 0,0 0 0,-1-1 0,1 1 0,-1 0 0,0-1 1,0 0-1,-1 1 0,1-1 0,-1 0 0,0 0 0,-1 0 0,1 0 0,-1 0 0,0 0 0,-1-9 0,1 13-57,-1 0-1,0-1 1,0 1-1,0-1 1,0 1-1,0 0 1,0 0-1,0 0 0,-1 0 1,1 0-1,0 0 1,-1 0-1,1 0 1,0 0-1,-1 0 1,1 1-1,-1-1 1,1 1-1,-1-1 1,0 1-1,1 0 1,-1-1-1,1 1 1,-1 0-1,0 0 1,1 0-1,-1 0 1,0 0-1,1 1 1,-1-1-1,1 0 1,-1 1-1,-3 1 1,3-2-20,-1 1 1,0 0 0,0-1 0,0 1-1,1 1 1,-1-1 0,1 0 0,-1 1 0,1-1-1,-1 1 1,1 0 0,0-1 0,0 1-1,0 1 1,0-1 0,0 0 0,0 0 0,0 1-1,-1 2 1,3-4-2,0-1-1,-1 1 0,1-1 1,0 1-1,0-1 1,0 1-1,0-1 1,0 1-1,0-1 0,0 1 1,0-1-1,0 1 1,0-1-1,0 1 1,0-1-1,1 1 0,-1-1 1,0 1-1,0-1 1,0 1-1,1-1 1,-1 1-1,0-1 0,0 1 1,1-1-1,-1 0 1,0 1-1,1-1 1,-1 0-1,1 1 0,-1-1 1,1 1-1,21 2-6,26-13 84,18-23 34,-53 25-96,1 1 0,0 0 0,21-7 0,-35 14-17,1 0 0,-1 0 1,1 0-1,-1 0 0,0 0 0,1 1 1,-1-1-1,1 0 0,-1 0 1,0 0-1,1 0 0,-1 1 0,1-1 1,-1 0-1,0 0 0,0 1 1,1-1-1,-1 0 0,0 1 1,1-1-1,-1 0 0,0 1 0,0-1 1,1 0-1,-1 1 0,0-1 1,0 1-1,0-1 0,0 0 1,0 1-1,0-1 0,0 1 0,1-1 1,-1 1-1,0-1 0,0 0 1,0 1-1,-1-1 0,1 1 0,0-1 1,0 1-1,0-1 0,0 0 1,0 1-1,0-1 0,-1 1 1,-4 24 113,-14 22 16,14-37-282,1 0 1,-1 0-1,2 0 0,0 1 0,0 0 1,1 0-1,-2 15 0,4-26 49,0 0 1,1 1-1,-1-1 0,0 0 0,0 0 1,0 1-1,0-1 0,0 0 0,1 1 1,-1-1-1,0 0 0,0 0 0,0 0 1,1 1-1,-1-1 0,0 0 0,0 0 1,1 0-1,-1 1 0,0-1 0,0 0 1,1 0-1,-1 0 0,0 0 0,1 0 1,-1 0-1,0 0 0,0 0 0,1 1 1,-1-1-1,0 0 0,1 0 0,-1 0 1,0-1-1,1 1 0,-1 0 0,0 0 1,1 0-1,-1 0 0,0 0 0,0 0 1,1 0-1,-1 0 0,0-1 0,0 1 1,1 0-1,-1 0 0,1-1 0,14-8-3291,1-13-1637,0-6-2947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3.662"/>
    </inkml:context>
    <inkml:brush xml:id="br0">
      <inkml:brushProperty name="width" value="0.025" units="cm"/>
      <inkml:brushProperty name="height" value="0.025" units="cm"/>
    </inkml:brush>
  </inkml:definitions>
  <inkml:trace contextRef="#ctx0" brushRef="#br0">64 17 17136,'0'0'6556,"-4"13"-5499,-11 35-66,2 1-1,3 1 1,1 0 0,-3 99 0,11-148-976,1 0 1,0-1 0,0 1-1,0 0 1,0-1 0,0 1-1,0-1 1,0 1-1,1 0 1,-1-1 0,0 1-1,0 0 1,0-1 0,1 1-1,-1-1 1,0 1 0,0-1-1,1 1 1,-1 0-1,1-1 1,-1 1 0,0-1-1,1 0 1,-1 1 0,1-1-1,-1 1 1,1-1 0,-1 0-1,1 1 1,1-1 0,16-7 981,15-30 409,-14 1-1377,-2-2 1,-2-1-1,-1 0 0,-3 0 1,13-73-1,-25 136-29,0-14 0,0 1 0,1 0 0,0 0 0,1 0 0,3 19 0,-3-28 0,0 1 0,0 0 0,0-1 0,0 1 0,1-1 0,-1 0 0,1 1 0,-1-1 0,1 0 0,0 0 0,0 0 0,0 0 0,0 0 0,0 0 0,0 0 0,1-1 0,-1 1 0,1-1 0,-1 0 0,1 0 0,-1 0 0,1 0 0,0 0 0,-1 0 0,1-1 0,0 1 0,4-1 0,6 1 0,0-2 0,-1 0 0,1 0 0,0-1 0,-1-1 0,1 0 0,-1-1 0,0 0 0,0-1 0,-1 0 0,1-1 0,-1 0 0,0-1 0,-1 0 0,0-1 0,0 0 0,0 0 0,-1-1 0,0 0 0,-1-1 0,0 0 0,-1-1 0,0 1 0,0-1 0,-1 0 0,5-13 0,-7 6 0,-28 54 0,15-19 0,0 2 0,2-1 0,0 1 0,1 0 0,0 0 0,2 1 0,-4 36 0,8-55-7,0 1 1,0-1-1,0 0 0,0 0 1,0 1-1,1-1 0,-1 0 1,0 0-1,1 1 0,-1-1 1,1 0-1,-1 0 0,1 0 1,0 1-1,-1-1 0,1 0 1,0 0-1,0 0 0,0 0 1,0-1-1,0 1 0,0 0 1,0 0-1,0 0 0,0-1 0,0 1 1,0-1-1,0 1 0,0-1 1,1 1-1,-1-1 0,0 1 1,0-1-1,1 0 0,-1 0 1,0 0-1,1 0 0,-1 0 1,0 0-1,3 0 0,-2-1-76,1 1 0,-1 0-1,0-1 1,1 0-1,-1 1 1,0-1 0,0 0-1,1 0 1,-1 0-1,0-1 1,0 1-1,0 0 1,0-1 0,0 1-1,-1-1 1,1 0-1,0 1 1,-1-1 0,1 0-1,-1 0 1,3-4-1,-2-2-1485,0 1 0,-1-1 0,0 1 0,0-1 0,0 0 0,-1-13 0,-1 13-276,1-45-13038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017"/>
    </inkml:context>
    <inkml:brush xml:id="br0">
      <inkml:brushProperty name="width" value="0.025" units="cm"/>
      <inkml:brushProperty name="height" value="0.025" units="cm"/>
    </inkml:brush>
  </inkml:definitions>
  <inkml:trace contextRef="#ctx0" brushRef="#br0">1 1 15919,'0'0'2595,"28"49"-1122,0-28-416,7 1-801,4-2-288,0-4-3619,3-5-4453</inkml:trace>
  <inkml:trace contextRef="#ctx0" brushRef="#br0" timeOffset="1">424 183 14574,'0'0'2797,"-5"9"278,-52 82 2881,33-57-4594,-23 46 0,41-69-1319,1 1-1,0 0 0,0 0 0,2 1 0,0-1 0,0 1 0,1 0 0,-1 17 0,3-28-43,0-1 0,0 1 0,0 0 0,0 0 0,0 0 0,1 0 0,-1-1 0,0 1 0,1 0 0,0 0 0,-1-1 0,1 1 0,0 0 0,0-1 0,0 1 0,0-1 0,0 1 0,0-1 0,0 0 0,0 1 0,1-1 0,-1 0 0,1 0 0,-1 0 0,3 2 0,0-2-52,0 1 0,0-1 1,0 0-1,0-1 0,0 1 0,0-1 1,0 0-1,0 0 0,0 0 0,0 0 1,5-1-1,5-2-702,-1 0-1,1-1 1,-1 0-1,0-1 1,0 0 0,14-10-1,-9 3-1755,-1 0-1,-1-2 0,18-17 0,3-9-6771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361"/>
    </inkml:context>
    <inkml:brush xml:id="br0">
      <inkml:brushProperty name="width" value="0.025" units="cm"/>
      <inkml:brushProperty name="height" value="0.025" units="cm"/>
    </inkml:brush>
  </inkml:definitions>
  <inkml:trace contextRef="#ctx0" brushRef="#br0">91 63 6438,'-11'7'7538,"7"-4"-6791,-47 35 3588,49-37-4126,0 1 1,0 0 0,0-1 0,0 1-1,1 0 1,-1 0 0,1 0-1,-1 0 1,1 1 0,0-1-1,0 0 1,0 0 0,0 1 0,0-1-1,0 1 1,0-1 0,1 1-1,0-1 1,-1 1 0,1-1 0,0 1-1,0-1 1,0 1 0,1 4-1,0-6-108,0 1 0,0-1 0,0 1 0,0-1-1,1 0 1,-1 1 0,0-1 0,1 0 0,-1 0-1,0 0 1,1 0 0,-1 0 0,1 0 0,0-1-1,-1 1 1,1 0 0,0-1 0,-1 1 0,1-1 0,0 0-1,2 1 1,43 1 1453,-37-2-1231,11 0-230,0-1 0,-1-1 0,1-1 0,-1-1 0,1 0 0,-1-2 0,-1 0 1,1-2-1,-1 0 0,0-1 0,-1-1 0,0 0 0,-1-1 0,0-2 0,28-24 0,-44 36-79,1 0 0,-1-1 0,1 1-1,-1 0 1,0-1 0,0 1-1,0-1 1,0 1 0,0-1 0,0 1-1,0-1 1,0 0 0,0 0 0,-1 1-1,1-1 1,-1 0 0,1 0 0,-1 0-1,0 0 1,0 1 0,0-1 0,0 0-1,0 0 1,0 0 0,-1-3 0,0 4-4,0-1 0,-1 1 0,1-1 1,-1 1-1,0 0 0,1 0 0,-1 0 1,0 0-1,1 0 0,-1 0 0,0 1 1,0-1-1,0 1 0,0-1 0,0 1 1,0-1-1,0 1 0,0 0 0,0 0 1,0 0-1,0 0 0,0 1 0,-2-1 1,-11 3 30,1-1 1,0 2 0,-1 0 0,1 0 0,1 1 0,-1 1 0,1 1 0,-19 11 0,9-3 360,1 0 0,1 1 0,-35 35 0,52-47-376,1-1-1,0 1 1,0 0-1,0 0 1,0 0-1,1 0 1,0 1-1,0-1 1,-3 7-1,5-9-24,0-1 0,0 0 0,-1 1 0,1-1 1,0 1-1,0-1 0,0 0 0,1 1 0,-1-1 0,0 0 0,0 1 0,1-1 0,-1 0 0,1 1 0,-1-1 0,1 0 0,0 0 0,-1 1 0,1-1 0,0 0 0,0 0 0,0 0 0,0 0 0,0 0 0,0 0 0,0 0 1,0-1-1,0 1 0,0 0 0,1 0 0,-1-1 0,0 1 0,0-1 0,1 1 0,-1-1 0,2 1 0,22 4-249,0 0 1,1-1-1,-1-2 0,0-1 0,45-2 1,-16 0-1011,-1 0-3173,56-8 0,-30-3-3053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733"/>
    </inkml:context>
    <inkml:brush xml:id="br0">
      <inkml:brushProperty name="width" value="0.025" units="cm"/>
      <inkml:brushProperty name="height" value="0.025" units="cm"/>
    </inkml:brush>
  </inkml:definitions>
  <inkml:trace contextRef="#ctx0" brushRef="#br0">52 0 9001,'0'0'11434,"-51"14"-6341,63-14-3491,21 2-770,11-1-511,13 1-65,7 2-192,7 2 0,0 1-512,-6 1-1923,-10 1-1024,-11-1 577,-17-1-1763,-16-1-1601</inkml:trace>
  <inkml:trace contextRef="#ctx0" brushRef="#br0" timeOffset="1">156 147 13004,'0'0'4196,"-60"1"-1377,49-1 1281,27 0-2659,22 0 97,18 0-225,12 0-769,10 0-383,5 0-97,-1 0-481,-3 0-4099,-7 0-4228,-7-3-4293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5.572"/>
    </inkml:context>
    <inkml:brush xml:id="br0">
      <inkml:brushProperty name="width" value="0.025" units="cm"/>
      <inkml:brushProperty name="height" value="0.025" units="cm"/>
    </inkml:brush>
  </inkml:definitions>
  <inkml:trace contextRef="#ctx0" brushRef="#br0">62 218 11627,'0'0'4858,"4"-9"-630,3-5-3914,2-5 4787,-24 52-2332,6-14-2651,0-1-10,0 1 0,1 0 0,1 0 0,0 0 0,2 1 0,0-1 0,-3 35 0,24-70 1776,7-21-1758,-3-1-1,0 0 1,-3-2-1,-1 0 1,-2 0-1,-2-2 1,8-46-1,-15 53-125,-11 54 0,-14 58 0,19-66 0,0 0 0,0 0 0,1 0 0,1 0 0,2 16 0,-2-24 0,-1 0 0,1 0 0,0 0 0,1 0 0,-1-1 0,0 1 0,1 0 0,0-1 0,-1 1 0,1-1 0,0 0 0,0 1 0,1-1 0,-1 0 0,0 0 0,1 0 0,-1-1 0,1 1 0,0-1 0,-1 1 0,1-1 0,0 0 0,0 0 0,5 1 0,8 1 0,0-1 0,0 0 0,0-1 0,0-1 0,0-1 0,0 0 0,-1-1 0,1-1 0,0-1 0,-1 0 0,1-1 0,23-10 0,-25 8 0,0 1 0,0-1 0,-1-1 0,0-1 0,0 0 0,-1 0 0,0-1 0,-1-1 0,0 0 0,-1 0 0,0-1 0,-1-1 0,10-15 0,-9 2 0,-11 13 0,-6 13 0,-5 9 0,1 4 0,0 0 0,1 1 0,0 1 0,2 0 0,-9 18 0,-32 84 0,42-98 0,1-1 0,0 1 0,2 1 0,0-1 0,1 1 0,1 0 0,1 36 0,2-51-142,-1-1 0,1 0 0,0 0 0,0 0 0,1 0 0,-1 0 0,1 0 0,0-1 0,0 1 0,0 0 0,0-1 0,1 0 0,0 1 0,-1-1 0,1 0 0,0 0 0,0-1 0,1 1 0,-1 0 0,1-1 0,-1 0 0,1 0 0,0 0 0,0-1 0,0 1 0,-1-1 0,2 0 0,-1 0 0,0 0 0,0 0 0,7 0 0,-1 0-476,0-1 1,0 0-1,0 0 1,0-1-1,0 0 1,0 0-1,0-1 1,-1-1-1,1 0 1,-1 0-1,1-1 1,13-7-1,19-21-7470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5.964"/>
    </inkml:context>
    <inkml:brush xml:id="br0">
      <inkml:brushProperty name="width" value="0.025" units="cm"/>
      <inkml:brushProperty name="height" value="0.025" units="cm"/>
    </inkml:brush>
  </inkml:definitions>
  <inkml:trace contextRef="#ctx0" brushRef="#br0">157 38 11563,'-9'1'6721,"0"2"-6055,0 0-1,0 1 1,1 0-1,-1 0 1,1 0-1,0 1 1,0 1-1,0-1 1,1 1-1,-7 8 1,9-11-491,1 1 0,0 1 0,0-1 0,0 0 0,1 1 0,-1 0 0,1 0 0,0 0 0,1 0 0,-1 0 0,1 1 0,0-1 0,0 1 0,1-1 0,-1 1 0,1 0 0,1-1 0,-1 1 0,1 8 0,1-13-158,0 0 1,-1 0 0,1 0-1,0 0 1,0 0-1,0 0 1,0 0-1,0 0 1,1 0-1,-1 0 1,0-1-1,0 1 1,1 0 0,-1-1-1,0 1 1,1-1-1,-1 1 1,0-1-1,1 0 1,-1 0-1,1 1 1,-1-1 0,0 0-1,1 0 1,-1 0-1,1-1 1,-1 1-1,0 0 1,1 0-1,2-2 1,45-10 313,-32 4-337,-2 0 0,1-2 0,24-20 0,-26 19-141,0 1-1,1 0 1,29-14-1,-43 23 142,0 1 0,0-1 0,0 1 0,0-1 0,0 1 0,1-1 0,-1 1 0,0 0 0,0-1 0,0 1 0,0 0-1,1 0 1,-1 0 0,0 0 0,0 0 0,0 0 0,0 1 0,0-1 0,1 0 0,-1 0 0,0 1 0,0-1 0,0 1-1,0-1 1,0 1 0,0-1 0,0 1 0,0 0 0,0 0 0,0-1 0,0 1 0,-1 0 0,1 0 0,1 1 0,0 3 14,1 1 1,-1-1 0,0 1 0,-1 0 0,1 0-1,0 7 1,-2-7 86,2 1-1,-1-1 1,1 1-1,0-1 1,0 1-1,5 9 1,-5-15-43,-1 0 1,0 1 0,0-1 0,0 0-1,1 1 1,-1-1 0,0 0 0,1 0-1,-1 0 1,1 0 0,-1-1 0,1 1-1,0 0 1,-1 0 0,1-1 0,0 1-1,0-1 1,-1 0 0,1 0 0,0 1-1,0-1 1,0 0 0,-1 0 0,1-1-1,0 1 1,0 0 0,-1-1 0,1 1-1,3-2 1,2-1 55,1 0 1,-1-1-1,0 1 1,0-2-1,0 1 0,0-1 1,-1 0-1,0 0 1,0-1-1,0 0 0,-1 0 1,9-12-1,-4 3-138,-1 0 0,0 0 1,-1 0-1,12-33 0,-14 15-1733,-6 28-2304,3 21 768,-2-13 2989,0-1-1,0 1 1,0 0-1,0-1 1,0 1-1,1-1 1,-1 1-1,1-1 1,0 0-1,0 0 1,0 0-1,0 0 1,0 0 0,0 0-1,0 0 1,1-1-1,-1 1 1,1-1-1,-1 1 1,1-1-1,2 1 1,5 1-866,-1 1 0,1-2 0,-1 1 0,20 1 0,20-1-6533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6.632"/>
    </inkml:context>
    <inkml:brush xml:id="br0">
      <inkml:brushProperty name="width" value="0.025" units="cm"/>
      <inkml:brushProperty name="height" value="0.025" units="cm"/>
    </inkml:brush>
  </inkml:definitions>
  <inkml:trace contextRef="#ctx0" brushRef="#br0">220 18 13613,'-9'-2'4762,"-4"-1"-3619,0 1 0,-1 0 1,1 0-1,-1 2 0,1 0 1,0 0-1,-16 3 0,26-3-1042,-1 1-1,0-1 1,1 1 0,-1 0-1,0 0 1,1 0-1,-1 1 1,1-1 0,0 1-1,-1 0 1,1 0-1,0 0 1,0 0 0,0 0-1,1 1 1,-1-1-1,0 1 1,1 0-1,0 0 1,0 0 0,-1 0-1,2 0 1,-1 0-1,0 1 1,1-1 0,-1 1-1,1-1 1,0 1-1,0-1 1,1 1-1,-1 0 1,1-1 0,0 5-1,0-6-93,0 0 1,1 0-1,-1 0 0,1 0 0,-1-1 0,1 1 0,0 0 0,0-1 0,0 1 0,0 0 1,0-1-1,0 1 0,0-1 0,1 0 0,-1 1 0,1-1 0,-1 0 0,1 0 1,1 1-1,39 22 80,-22-14-194,-10-4-42,0 1 0,-1 0 0,0 0-1,0 1 1,-1 0 0,0 1 0,-1-1 0,1 1-1,-2 1 1,12 19 0,-15-22 139,0 0 1,0 1-1,-1-1 0,1 1 1,-2-1-1,1 1 0,-1 0 1,0 0-1,-1-1 0,0 1 1,0 0-1,-1 0 0,0 0 1,0-1-1,-1 1 0,0 0 1,-3 9-1,1-9 57,-1 1 0,1-1 1,-1-1-1,0 1 0,-1-1 0,0 0 1,0 0-1,-1-1 0,0 1 0,-7 5 1,9-9 58,1 0 1,-1 1 0,1-2-1,-1 1 1,0 0 0,0-1-1,0 0 1,-1 0 0,1 0-1,0-1 1,-1 0 0,1 0-1,-1 0 1,1-1 0,-1 0-1,1 0 1,-1 0 0,-5-1-1,9 0-80,1 0 0,-1 0 0,0 0 0,0 0-1,1-1 1,-1 1 0,1 0 0,-1-1 0,1 1 0,0-1-1,-1 1 1,1-1 0,0 0 0,0 1 0,0-1-1,0 0 1,1 0 0,-1 0 0,0 0 0,1 0-1,-1 0 1,1 0 0,0 0 0,0 0 0,0 0-1,0 0 1,0 0 0,0 0 0,0 0 0,0 0 0,1 0-1,0-2 1,0-4-41,1 1 0,0-1 0,0 1 0,0 0 0,1-1 0,0 1 0,6-10 0,13-9-104,1 1-1,2 1 1,0 0 0,1 2-1,1 1 1,40-23 0,61-49-304,-112 80 427,-1-1 0,-1 0 0,0-2 1,-1 1-1,18-29 0,-29 34 374,-14 19-281,-15 19-55,22-22 8,0 0 0,0 1 0,1 0 0,0 0 0,1 0 0,0 0 0,0 0 0,0 1 0,1 0 0,0-1 0,0 1 0,1 0 0,0 0-1,1 0 1,0 0 0,0 9 0,1-15-47,0-1 0,-1 1 0,1-1 0,0 1 0,0-1 0,0 1 1,0-1-1,0 0 0,1 0 0,-1 0 0,0 1 0,1-1 0,-1 0 0,0-1 0,1 1 0,-1 0 0,1 0 0,0-1 0,-1 1 0,1 0 0,-1-1 0,1 0 0,0 1 0,-1-1 0,1 0 0,3 0 0,50 0 22,-49-1-25,10-2 0,0 0 0,0-2 0,0 0 0,0-1 0,-1 0 0,0-1 0,0-1 0,-1 0 0,16-12 0,45-24 0,-70 43 0,0-1 0,0 1 0,-1 1 0,1-1 0,0 0 0,0 1 0,0 0 0,0 1 0,0-1 0,0 1 0,0 0 0,0 0 0,0 0 0,0 0 0,-1 1 0,9 4 0,-5-3 0,0 0 0,1 0 0,-1-1 0,16 2 0,-17-4-60,0 1-559,-1 0 1,1 0-1,-1-1 1,1 0 0,0-1-1,-1 1 1,1-1-1,-1-1 1,1 1-1,-1-1 1,0 0-1,0-1 1,1 1 0,6-5-1,4-11-5899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6.990"/>
    </inkml:context>
    <inkml:brush xml:id="br0">
      <inkml:brushProperty name="width" value="0.025" units="cm"/>
      <inkml:brushProperty name="height" value="0.025" units="cm"/>
    </inkml:brush>
  </inkml:definitions>
  <inkml:trace contextRef="#ctx0" brushRef="#br0">0 0 8808,'0'0'13421,"66"60"-13261,-27-41-1089,9-4-5349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7.353"/>
    </inkml:context>
    <inkml:brush xml:id="br0">
      <inkml:brushProperty name="width" value="0.025" units="cm"/>
      <inkml:brushProperty name="height" value="0.025" units="cm"/>
    </inkml:brush>
  </inkml:definitions>
  <inkml:trace contextRef="#ctx0" brushRef="#br0">151 358 18321,'0'0'4122,"-12"1"-1389,0 1-2115,1 1-1,-1 0 1,1 0 0,-1 1-1,-20 12 1,29-15-511,0 0 1,0 0-1,0 1 1,0 0-1,1-1 0,-1 1 1,1 0-1,-1 1 0,1-1 1,0 0-1,0 1 1,0-1-1,0 1 0,0-1 1,0 1-1,1 0 0,-1 0 1,1 0-1,0 0 1,0 0-1,0 0 0,0 0 1,1 0-1,-1 0 0,1 0 1,0 1-1,0-1 0,0 0 1,0 0-1,0 0 1,1 1-1,1 4 0,-1-5-98,1-1-1,-1 0 1,1 0-1,0 0 1,-1 0-1,1 0 1,0 0-1,0 0 1,0-1-1,1 1 1,-1-1-1,0 1 0,1-1 1,-1 0-1,0 0 1,1 0-1,-1 0 1,1-1-1,0 1 1,-1-1-1,1 1 1,4-1-1,4 1 29,1 0 0,0-1-1,21-3 1,-20 1-37,-1-1 0,0-1 0,0 0 0,-1 0 0,1-1 0,-1-1 0,0 0 0,0 0 0,-1-1 0,1 0 0,14-15 0,-10 7 0,0 0 0,-1-1 0,-1-1 0,0 0 0,-1-1 0,10-20 0,-18 27 0,-15 24 0,-16 29 0,25-39 0,1 0 0,-1 1 0,1-1 0,0 1 0,0-1 0,0 1 0,0-1 0,1 1 0,-1 0 0,1-1 0,0 1 0,0 0 0,1 0 0,-1-1 0,2 5 0,-2-6 0,2 0 0,-1 0 0,0 0 0,0 0 0,0 0 0,1-1 0,-1 1 0,1-1 0,0 1 0,-1-1 0,1 1 0,0-1 0,0 0 0,0 0 0,0 0 0,0 0 0,0 0 0,0-1 0,0 1 0,0 0 0,0-1 0,0 0 0,0 1 0,1-1 0,-1 0 0,2 0 0,7 0 0,1 0 0,-1-1 0,0 0 0,0 0 0,0-1 0,0-1 0,0 0 0,0 0 0,-1-1 0,20-10 0,-15 5 0,0-1 0,-1 0 0,0 0 0,-1-1 0,0-1 0,19-23 0,-18 17 0,-1 0 0,-1 0 0,0-1 0,-1-1 0,-2 0 0,0 0 0,-1-1 0,0 0 0,-2 0 0,-1-1 0,4-31 0,-9 52 0,1-1 0,-1 0 0,0 1 0,0-1 0,0 0 0,0 0 0,0 1 0,-1-1 0,1 1 0,0-1 0,-1 0 0,1 1 0,-1-1 0,0 1 0,1-1 0,-3-2 0,3 4 0,-1-1 0,0 1 0,1-1 0,-1 1 0,0 0 0,1-1 0,-1 1 0,0 0 0,0 0 0,1 0 0,-1-1 0,0 1 0,0 0 0,1 0 0,-1 0 0,0 0 0,0 0 0,1 0 0,-1 1 0,0-1 0,0 0 0,1 0 0,-1 0 0,-1 1 0,-3 2 0,0 0 0,0 0 0,0 0 0,0 1 0,1-1 0,-1 1 0,-6 9 0,-5 6 0,1 0 0,1 1 0,-23 43 0,32-51 0,0 0 0,0 0 0,1 0 0,1 0 0,0 0 0,1 1 0,0-1 0,1 1 0,0 20 0,2-28-37,0 1-1,1 0 1,-1 0-1,1 0 1,0-1-1,0 1 1,1-1-1,0 0 1,0 0-1,0 0 1,1 0-1,-1 0 1,1-1-1,0 1 1,0-1 0,1 0-1,-1 0 1,1-1-1,0 1 1,0-1-1,0 0 1,1-1-1,-1 1 1,1-1-1,-1 0 1,7 1-1,5 2-763,0 0 0,0-2 0,0 0 0,0-1 0,1 0 0,-1-2 0,34-3 0,16-11-13367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7.821"/>
    </inkml:context>
    <inkml:brush xml:id="br0">
      <inkml:brushProperty name="width" value="0.025" units="cm"/>
      <inkml:brushProperty name="height" value="0.025" units="cm"/>
    </inkml:brush>
  </inkml:definitions>
  <inkml:trace contextRef="#ctx0" brushRef="#br0">199 63 10314,'0'0'10362,"8"-9"-7549,-3 2-2511,-3 5-102,0 0 0,0 0 1,0 0-1,-1-1 1,1 1-1,-1-1 1,1 1-1,-1-1 0,0 0 1,1-3-1,-2 6-148,0-1-1,0 1 0,0-1 0,0 1 1,0-1-1,0 1 0,0-1 0,0 1 0,-1-1 1,1 1-1,0 0 0,0-1 0,-1 1 1,1-1-1,0 1 0,0-1 0,-1 1 1,1 0-1,0-1 0,-1 1 0,1-1 1,-1 1-1,1 0 0,0 0 0,-1-1 1,0 1-1,-27-6 1317,18 6-1229,1 0 0,0 1 0,-1 0 0,1 1 0,0-1 0,0 2 0,0-1 0,0 1 0,1 1 0,-1-1 0,1 1-1,-10 7 1,12-7-87,1 0 0,0 1 0,0-1 0,0 1-1,0 0 1,1 0 0,0 0 0,0 1 0,0-1-1,1 1 1,0 0 0,0 0 0,0 1 0,1-1-1,0 0 1,0 1 0,-1 11 0,3-15-44,-1 0 1,1 0-1,0 0 1,1 0-1,-1 0 1,0 0-1,1 0 1,0 0-1,-1 0 1,1 0-1,1-1 1,-1 1 0,0 0-1,0-1 1,1 1-1,0-1 1,-1 1-1,1-1 1,0 0-1,0 0 1,0 1-1,1-1 1,-1-1-1,0 1 1,1 0-1,-1-1 1,1 1-1,0-1 1,-1 0-1,1 0 1,0 0-1,0 0 1,4 1-1,10 2-167,1-1 0,0 0 0,0-1 0,22-1-1,-33-1-1,20 1-1321,0-2 0,44-8 0,-42 3-936,0-1-1,-1-1 1,0-2 0,35-17-1,5-8-8914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337"/>
    </inkml:context>
    <inkml:brush xml:id="br0">
      <inkml:brushProperty name="width" value="0.025" units="cm"/>
      <inkml:brushProperty name="height" value="0.025" units="cm"/>
    </inkml:brush>
  </inkml:definitions>
  <inkml:trace contextRef="#ctx0" brushRef="#br0">81 0 14318,'0'0'13164,"-14"49"-11979,3-13 64,-3 5-512,4 3-481,-4-2-192,7-2-32,-1-5-160,5-5-512,3-6-321,0-8-609,5-6-672,8-10-705,4 0-1601,2-15-4292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165"/>
    </inkml:context>
    <inkml:brush xml:id="br0">
      <inkml:brushProperty name="width" value="0.025" units="cm"/>
      <inkml:brushProperty name="height" value="0.025" units="cm"/>
    </inkml:brush>
  </inkml:definitions>
  <inkml:trace contextRef="#ctx0" brushRef="#br0">242 25 15919,'-16'8'3337,"12"-6"-3088,-30 13 2012,-53 34 0,79-44-1929,0 0-1,0 1 1,0 0-1,1 0 0,0 1 1,0 0-1,0 0 1,1 0-1,0 1 0,1 0 1,-1 0-1,2 1 1,-7 12-1,11-19-306,-1-1-1,1 1 1,0 0 0,-1-1-1,1 1 1,0-1 0,0 1-1,0-1 1,0 1-1,0 0 1,0-1 0,0 1-1,1-1 1,-1 1 0,1-1-1,-1 1 1,1-1 0,-1 1-1,1-1 1,0 1-1,0-1 1,0 0 0,0 1-1,2 1 1,-1-1 17,1 0-1,0 0 1,0-1-1,0 1 1,0-1 0,0 0-1,0 0 1,0 0 0,1 0-1,-1 0 1,5 0-1,7 0 97,0 0 0,0-2 0,0 1 0,19-5-1,-24 4-108,-1-2 0,1 0 0,-1 0 0,1 0 0,-1-1 0,0-1 0,0 1 0,-1-2 0,0 1 0,1-1 0,-2 0 0,1-1 0,-1 1 0,8-10 0,-10 10-18,0-1 1,-1 1-1,0-1 0,0 0 1,0 0-1,-1 0 1,0 0-1,0-1 0,-1 1 1,0-1-1,0 1 1,-1-1-1,0 0 1,0 0-1,-1 0 0,0 0 1,-1 1-1,-1-12 1,2 17-19,-1 0 0,1 1 0,-1-1 1,0 0-1,1 1 0,-1-1 0,0 1 0,0-1 0,0 1 1,0 0-1,0-1 0,0 1 0,-1 0 0,1 0 1,0-1-1,-1 1 0,1 0 0,-1 1 0,1-1 1,-1 0-1,1 0 0,-1 0 0,0 1 0,1-1 0,-1 1 1,0 0-1,1-1 0,-1 1 0,0 0 0,0 0 1,1 0-1,-1 0 0,0 0 0,1 0 0,-1 1 0,0-1 1,-2 1-1,2 0-132,-1-1 0,1 1 1,0 0-1,0-1 0,0 1 1,-1 0-1,1 0 0,0 1 1,0-1-1,0 0 0,1 1 0,-1-1 1,0 1-1,0-1 0,1 1 1,-1 0-1,1 0 0,-1 0 0,1 0 1,0 0-1,0 0 0,0 0 1,0 0-1,0 0 0,1 1 1,-1-1-1,0 0 0,1 4 0,0-5-25,0 0 0,1 1-1,-1-1 1,1 0-1,-1 1 1,1-1-1,-1 0 1,1 0 0,0 0-1,0 1 1,0-1-1,0 0 1,0 0 0,0 0-1,0 0 1,0-1-1,0 1 1,0 0-1,0 0 1,0 0 0,1-1-1,-1 1 1,0-1-1,1 1 1,-1-1 0,0 0-1,1 1 1,-1-1-1,1 0 1,-1 0-1,2 0 1,55 3-3224,-46-3 2295,39-2-3530,2-8-2504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551"/>
    </inkml:context>
    <inkml:brush xml:id="br0">
      <inkml:brushProperty name="width" value="0.025" units="cm"/>
      <inkml:brushProperty name="height" value="0.025" units="cm"/>
    </inkml:brush>
  </inkml:definitions>
  <inkml:trace contextRef="#ctx0" brushRef="#br0">168 6 3812,'0'0'17910,"-9"-3"-16218,2 2-1477,1 0 0,-1 1 1,0-1-1,1 1 0,-1 1 0,0-1 0,1 1 0,-1 1 1,1-1-1,-1 1 0,1 0 0,0 0 0,-1 1 0,1 0 1,0 0-1,1 1 0,-1-1 0,1 1 0,-1 0 0,1 1 1,0-1-1,-7 10 0,11-14-201,0 1 0,1 0 0,-1-1 0,0 1 0,1 0 0,-1-1 0,0 1 0,1 0 0,-1 0 0,1-1 0,-1 1 0,1 0 0,-1 0 0,1 0 0,0 0 0,0 0 0,-1 0 0,1 0 0,0 0 0,0 0 0,0 0 0,0-1 0,0 1 0,0 0 0,0 0 0,0 0 0,0 0 0,1 0 0,-1 0 0,0 0 0,1 0 0,-1 0 0,0 0 0,1-1 0,-1 1 0,1 0 0,-1 0 0,1 0 0,0-1 0,-1 1 0,1 0 0,0-1 0,-1 1 0,1-1 0,0 1 0,0-1 0,0 1 0,1 0 0,5 2 16,0 0 0,1 0 0,-1-1 0,15 3 0,-12-3-1,94 16-2997,0-5-1,118 0 1,-220-13 3073,-1 0-1,0 0 1,1 0 0,-1 0-1,0 0 1,1 0-1,-1 0 1,0 0-1,1 0 1,-1 0 0,0 1-1,0-1 1,1 1-1,-1-1 1,0 1-1,0-1 1,1 1 0,-1 0-1,0-1 1,0 1-1,2 2 1,-4-2 28,1 0 1,-1 0-1,1 0 1,0 0-1,-1 0 1,0 0-1,1-1 1,-1 1-1,0 0 1,1 0-1,-1 0 1,0-1-1,0 1 1,0 0-1,1-1 1,-1 1-1,0-1 1,0 1-1,-2 0 0,-60 28 3172,27-16-2714,0-1-1,-1-2 1,0-2 0,0-1 0,-61 3-1,98-10-631,0 0 0,-1 0 0,1 0 0,0 0 0,0 1 0,-1-1 0,1 0 0,0 0 0,0 0 0,-1 0 0,1 0 0,0 0 0,-1 0 0,1 0 0,0 0 0,0 0 0,-1 0 0,1 0 0,0 0 0,0 0 0,-1 0 0,1 0 0,0-1 0,-1 1 0,1 0 0,0 0-1,0 0 1,0 0 0,-1 0 0,1-1 0,0 1 0,0 0 0,0 0 0,-1 0 0,1-1 0,0 1 0,0 0 0,0 0 0,0-1 0,0 1 0,-1 0 0,1 0 0,0-1 0,0 1 0,0 0 0,0 0 0,0-1 0,0 1 0,0 0 0,0-1 0,0 1 0,0 0 0,0 0 0,0-1 0,0 1 0,0 0-1,0 0 1,0-1 0,1 1 0,-1 0 0,0 0 0,0-1 0,0 1 0,0 0 0,0 0 0,1-1 0,-1 1 0,18-17-3272,-14 13 2530,31-26-6798,9-7-6282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894"/>
    </inkml:context>
    <inkml:brush xml:id="br0">
      <inkml:brushProperty name="width" value="0.025" units="cm"/>
      <inkml:brushProperty name="height" value="0.025" units="cm"/>
    </inkml:brush>
  </inkml:definitions>
  <inkml:trace contextRef="#ctx0" brushRef="#br0">313 0 16592,'-9'12'2610,"-2"3"-1984,1 0-1,1 1 1,0 1-1,1-1 1,0 1 0,2 0-1,0 1 1,0 0-1,2 0 1,-3 25-1,7-26-532,0-1 1,1 1-1,1-1 0,0 0 0,1 0 0,1 0 0,1 0 1,0 0-1,1-1 0,14 26 0,-13-29-454,0-1 0,0-1-1,1 0 1,0 0 0,1 0 0,0-1 0,1 0-1,18 12 1,-25-22-3997,-8-10 2594,-10-12 23,-18-14 1060,-40-35 1,-44-29 2735,13 13 2883,88 68-3129,16 20-1768,0-1 0,0 1 0,0 0 0,0-1 0,0 1 0,0 0 1,0-1-1,0 1 0,0 0 0,0-1 0,0 1 0,0 0 0,0-1 0,0 1 0,1 0 0,-1 0 0,0-1 1,0 1-1,0 0 0,0 0 0,1-1 0,-1 1 0,0 0 0,0 0 0,1-1 0,-1 1 0,0 0 0,0 0 1,1 0-1,-1-1 0,0 1 0,0 0 0,1 0 0,-1 0 0,0 0 0,1 0 0,-1 0 0,48-1 1042,-40 2-1287,170 25 304,-84-10-1904,0-6-3843,-7-5-5318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9.269"/>
    </inkml:context>
    <inkml:brush xml:id="br0">
      <inkml:brushProperty name="width" value="0.025" units="cm"/>
      <inkml:brushProperty name="height" value="0.025" units="cm"/>
    </inkml:brush>
  </inkml:definitions>
  <inkml:trace contextRef="#ctx0" brushRef="#br0">331 46 17681,'0'0'4094,"2"-9"-58,-1 4-3174,6-20 622,-8 19-317,-7 12 1011,-45 57-1790,37-47-295,1 0-1,1 2 0,-23 37 1,36-54-109,1-1-1,-1 1 1,1 0 0,-1 0-1,1 1 1,0-1 0,-1 0-1,1 0 1,0 0 0,0 0-1,0 0 1,0 0 0,0 0 0,0 0-1,0 0 1,0 1 0,0-1-1,0 0 1,1 0 0,-1 0-1,0 0 1,1 0 0,-1 0-1,1 0 1,-1 0 0,1 0 0,-1 0-1,1 0 1,0-1 0,0 1-1,-1 0 1,1 0 0,0-1-1,0 1 1,0 0 0,0-1-1,0 1 1,0-1 0,0 1 0,0-1-1,0 1 1,0-1 0,0 0-1,1 1 1,9 2-392,-1-1 0,0 0 1,21 1-1,-13-1-227,40 5-1173,-32-5 1587,0 1-1,0 2 1,0 0-1,26 10 1,-53-15 268,1 0 0,-1 0-1,1 0 1,-1 0 0,1 0 0,-1 0 0,1 1-1,-1-1 1,1 0 0,0 0 0,-1 0 0,1 1 0,-1-1-1,1 0 1,0 1 0,-1-1 0,1 0 0,0 1-1,-1-1 1,1 0 0,0 1 0,-1-1 0,1 1-1,0-1 1,0 1 0,0-1 0,-1 0 0,1 1 0,0-1-1,0 1 1,0-1 0,0 1 0,0-1 0,0 1-1,0-1 1,0 1 0,0-1 0,0 1 0,0-1 0,0 1-1,0-1 1,0 1 0,1-1 0,-1 1 0,0-1-1,0 0 1,0 1 0,1-1 0,-1 1 0,0-1-1,1 0 1,-1 1 0,0-1 0,1 0 0,-1 1 0,0-1-1,1 0 1,-1 1 0,1-1 0,-1 0 0,1 0-1,-1 0 1,1 1 0,-1-1 0,0 0 0,1 0 0,-1 0-1,2 0 1,-39 14 1405,-42 5-1248,-1-3 0,0-4 0,-152 4 0,239-29-16672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04.056"/>
    </inkml:context>
    <inkml:brush xml:id="br0">
      <inkml:brushProperty name="width" value="0.025" units="cm"/>
      <inkml:brushProperty name="height" value="0.025" units="cm"/>
    </inkml:brush>
  </inkml:definitions>
  <inkml:trace contextRef="#ctx0" brushRef="#br0">815 238 9705,'-14'9'3171,"-1"-1"-2654,2-2-434,0 1 1,1 0-1,0 1 1,0 1 0,0 0-1,1 0 1,-12 14-1,22-21-6,1-1 0,-1 1-1,1 0 1,0 0 0,-1 0 0,1-1-1,0 1 1,0 0 0,0 0 0,0 0-1,0-1 1,1 1 0,-1 0-1,0 0 1,1 0 0,-1-1 0,1 1-1,0 0 1,0-1 0,0 1-1,0-1 1,0 1 0,1 1 0,8 20 916,-4 10-642,-2-1 0,-1 1-1,-2 45 1,2 30-265,0-83-82,0 0 0,2-1 0,0 0 0,2 0 0,0 0-1,2-1 1,16 31 0,-16-37 28,1-1-1,1-1 1,1 1 0,0-2-1,1 0 1,1-1 0,0 0-1,1-1 1,0 0 0,21 12-1,-7-8 100,1-2 0,0 0 0,1-2 0,0-1-1,1-2 1,0-1 0,59 6 0,-12-7-96,1-5 1,87-7 0,0-13-18,235-56 0,-128 19 15,-47 22 23,0 10 0,2 10 0,339 23 0,446 9-148,-439-16 104,138 65 138,-180-9 784,-149-41-742,581-49 1,-518-17 135,438-107 0,-712 109 627,-122 29-754,1 3 0,1 2-1,0 3 1,85-6 0,-134 14-179,1 0 1,-1 0-1,0-1 1,0 1-1,0-1 1,0 0-1,-1-1 0,1 1 1,-1-1-1,1 1 1,3-4-1,10-7 45,173-93-62,-66 40-26,-94 47 38,36-29 0,23-15 13,-55 46-19,-26 15-4,-1-2 0,1 1 1,-1-1-1,0 0 1,0-1-1,0 0 0,11-10 1,-16 9 162,0 1 0,-1-1 0,0 1 0,0-1 0,-1 0 0,1 1 1,-1-1-1,-1 0 0,1 1 0,-2-8 0,1-9-253,1 18 68,-1 0 0,1 0 0,-1 0 0,1 0 1,-1 0-1,0 0 0,-1 0 0,1 0 0,-1 0 0,1 1 0,-1-1 0,-1 0 0,1 1 0,0 0 1,-6-6-1,2 3-15,0 1 1,0 0-1,0 0 1,-1 1 0,0 0-1,0 0 1,-13-5-1,-9 0-16,0 0 0,0 2-1,-42-4 1,58 9 64,-162-14 267,-283 8-1,265 10-239,176-2-40,-1208-25-405,800-3 312,-1186-48-192,-697 80-697,1337 42 908,-1160 204-1,2116-248 18,-261 36-1866,92-32-2881,65-15-2573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05.406"/>
    </inkml:context>
    <inkml:brush xml:id="br0">
      <inkml:brushProperty name="width" value="0.025" units="cm"/>
      <inkml:brushProperty name="height" value="0.025" units="cm"/>
    </inkml:brush>
  </inkml:definitions>
  <inkml:trace contextRef="#ctx0" brushRef="#br0">207 391 17360,'1'-1'11,"0"1"-1,0-1 0,0 1 0,0 0 0,-1-1 1,1 1-1,0 0 0,0 0 0,0-1 0,0 1 0,0 0 1,0 0-1,0 0 0,0 0 0,0 0 0,0 1 1,0-1-1,0 0 0,0 0 0,0 1 0,0-1 1,-1 0-1,1 1 0,0-1 0,0 1 0,0-1 0,-1 1 1,1-1-1,0 1 0,0 0 0,0 1 0,1 0-16,0 1-1,-1 0 1,0 0 0,0 0-1,0 0 1,0 0-1,0 0 1,0 1-1,-1-1 1,1 3-1,0 15-254,-1 0-1,-3 28 0,2-46 211,-5 46-433,-3 0 1,-23 74 0,-44 96 168,34-106 499,26-68-101,-31 98 973,42-125-790,1 1-1,1-1 1,0 0 0,2 1 0,0 31 0,1-48-256,0 0 0,1 0 0,-1 0 0,0 0 0,1 0 0,-1 0 0,1 0 0,0 0 0,0 0 0,-1 0 0,1 0 0,1 0 0,-1-1 0,0 1 1,0 0-1,1-1 0,-1 1 0,0-1 0,1 1 0,0-1 0,-1 0 0,5 3 0,-3-3 8,1 0 0,0 0 0,-1 0-1,1 0 1,0-1 0,0 1 0,0-1 0,-1 0 0,1 0 0,0 0 0,7-2-1,6-2 54,1-1 0,-1-1 0,0 0 0,23-13 0,148-85 304,97-46 65,-248 134-415,0 1 0,1 2 1,1 2-1,0 2 0,76-9 1,-40 17 39,0 3 0,0 4 0,88 18 0,133 8 577,-168-31-482,237-31 0,-141 1 402,2 11 1,401 18-1,-408 14-210,432-31 1,-631 16-206,-1-2 0,1-1 1,-1 0-1,0-2 0,0 0 0,-1-1 1,0-1-1,0 0 0,-1-2 0,0 0 1,0 0-1,-1-2 0,-1 0 1,0-1-1,-1-1 0,14-15 0,-16 16-123,8-9 7,-1 0 0,-1-1 0,0-1 0,23-44 0,-38 62 28,0 0 0,0 0 1,-1-1-1,0 1 0,0 0 0,-1-1 0,0 1 1,0-1-1,0 0 0,-1 1 0,0-1 1,0 0-1,-1 1 0,0-1 0,0 1 1,-1-1-1,1 1 0,-1-1 0,-1 1 0,1 0 1,-1 0-1,0 0 0,0 0 0,-1 1 1,0-1-1,-7-7 0,-29-27-5,-1 2 0,-2 2-1,-48-31 1,40 30 124,2-1-1,-51-52 0,79 68-84,-7-8 2,-46-38 0,62 59-105,0 0 1,-1 1 0,-1 0 0,1 1-1,-1 1 1,0 0 0,-22-6 0,-6 3-45,0 2 0,0 1 1,-1 3-1,0 1 1,-55 5-1,-214 36-50,296-37 92,-1229 209-2165,1001-168 1274,-320 70-1223,-42 7-3804,433-94 69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7:46.167"/>
    </inkml:context>
    <inkml:brush xml:id="br0">
      <inkml:brushProperty name="width" value="0.025" units="cm"/>
      <inkml:brushProperty name="height" value="0.025" units="cm"/>
    </inkml:brush>
  </inkml:definitions>
  <inkml:trace contextRef="#ctx0" brushRef="#br0">8419 669 3491,'-2'-11'2290,"-3"-19"-1494,1 3-222,-1 1 0,-11-30 1,14 47-575,-1 1 1,-1 1-1,0-1 1,0 0 0,0 1-1,-1 0 1,0 0-1,0 0 1,-1 0-1,0 1 1,-12-10 0,0 4 116,-1 1 0,0 1 1,-1 1-1,0 1 1,0 0-1,-41-9 0,-136-16 1966,158 28-1619,-747-82 3731,443 52-3959,-828-78-317,-5 46 861,847 61-294,-551 59 0,-180 152-2373,16 75 389,955-255 1642,-7 1-122,-244 73 61,236-63 383,-118 56-1,200-81-316,0 1 0,1 0 1,0 2-1,1 0 0,0 1 0,1 2 0,1 0 0,-29 34 1,40-41-119,0 0 1,1 0 0,0 0-1,1 1 1,0 0 0,1 0-1,0 1 1,0-1 0,1 1-1,1 0 1,0 0-1,1 0 1,0 0 0,1 0-1,0 0 1,1 0 0,0 0-1,1 0 1,0-1 0,5 15-1,0-6-21,1-1 0,1-1 1,1 1-1,0-1 0,2-1 0,0 0 0,0-1 0,2 0 0,0-1 0,19 16 0,5 2 8,1-3 0,2-1-1,50 27 1,11-3-17,3-5 0,1-5 0,2-5 0,1-4 1,215 37-1,-45-34-34,348 3 0,1289-30 425,-1897-10-394,1386-78 28,-7-95-63,289-53 197,-1634 219-136,434-76 362,-406 64-264,-1-3-1,-2-4 1,144-68 0,-192 79-47,-1-2 0,-1-1 0,-1-1-1,-1-1 1,0-2 0,29-31 0,-48 45 18,1-1 0,-1 1 0,-1-1 0,0-1 0,0 1 0,0-1 0,-1 0 0,-1 0 0,0 0 0,0-1 0,-1 0 0,0 1 0,-1-1 1,-1 0-1,1 0 0,-2 0 0,1 0 0,-1-1 0,-1 1 0,0 0 0,-1 0 0,-4-16 0,1 15-5,0-1 0,-1 2 0,-1-1 0,1 1 0,-2 0 0,0 0 0,0 1 0,0 0 0,-2 0 0,-12-10 0,-5-2 66,-1 1 1,-56-31-1,8 12 265,-2 4 1,-148-47-1,-179-22 212,47 34-177,-688-45 0,582 103-2525,-488 50-1,895-33 1628,-594 40-7482,335-37-2292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117"/>
    </inkml:context>
    <inkml:brush xml:id="br0">
      <inkml:brushProperty name="width" value="0.025" units="cm"/>
      <inkml:brushProperty name="height" value="0.025" units="cm"/>
    </inkml:brush>
  </inkml:definitions>
  <inkml:trace contextRef="#ctx0" brushRef="#br0">428 219 12684,'6'-12'3443,"2"-5"-2152,-1 1 0,-1-1-1,0 0 1,-1-1 0,-1 1-1,0-1 1,-2 0 0,2-31 0,-4 48-1247,0 0 1,-1 1-1,1-1 1,0 0 0,0 0-1,0 0 1,-1 0-1,1 1 1,0-1 0,-1 0-1,1 0 1,0 1-1,-1-1 1,1 0 0,-1 1-1,0-1 1,1 0-1,-1 1 1,1-1 0,-1 1-1,0-1 1,1 1-1,-1-1 1,0 1 0,0-1-1,1 1 1,-1 0-1,0 0 1,0-1 0,0 1-1,0 0 1,1 0-1,-1 0 1,0 0 0,0 0-1,0 0 1,0 0-1,1 0 1,-1 0 0,0 0-1,0 0 1,0 1-1,0-1 1,1 0 0,-1 1-1,-1 0 1,-3 0-20,1 1 1,0 0 0,0 0-1,-1 0 1,1 1-1,1 0 1,-7 5-1,-9 13 162,1 1 0,0 0 0,2 2-1,1 0 1,1 1 0,-20 49-1,13-18 252,2 2 1,-14 71-1,26-91-429,1 1 0,2 0 0,1 0 0,3 0 1,1 0-1,1 0 0,3 0 0,1 0 1,2-1-1,12 38 0,-15-61-9,-5-15 0,0 0 0,0-1 0,0 1 0,0 0 0,0 0 0,-1 0 0,1 0 0,0 0 0,0 0 0,0 0 0,0-1 0,-1 1 0,1 0 0,0 0 0,0 0 0,0 0 0,0 0 0,-1 0 0,1 0 0,0 0 0,0 0 0,0 0 0,-1 0 0,1 0 0,0 0 0,0 0 0,0 0 0,0 0 0,-1 0 0,1 0 0,0 0 0,0 0 0,0 1 0,0-1 0,-1 0 0,1 0 0,0 0 0,0 0 0,0 0 0,0 0 0,0 0 0,-1 1 0,1-1 0,0 0 0,0 0 0,0 0 0,0 0 0,0 1 0,0-1 0,0 0 0,0 0 0,0 0 0,0 0 0,0 1 0,-1-1 0,-29-35-679,0-1 0,3-1-1,-35-61 1,43 68 540,8 13 131,5 9 206,0-1-1,1 1 1,0-1 0,0 0 0,1 0 0,1-1 0,-1 1-1,-1-12 1,5 20-175,0-1 0,1 1-1,-1-1 1,1 1-1,-1-1 1,1 1 0,0-1-1,-1 1 1,1-1-1,0 1 1,0 0 0,0-1-1,0 1 1,0 0 0,0 0-1,0 0 1,1 0-1,-1 0 1,0 0 0,1 0-1,-1 0 1,0 1-1,1-1 1,-1 0 0,1 1-1,-1-1 1,1 1 0,3-1-1,51-10 395,-49 10-406,17-3-246,14 0-2415,-1-2 0,0-2 0,-1-1 0,39-15 0,-24-1-5710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444"/>
    </inkml:context>
    <inkml:brush xml:id="br0">
      <inkml:brushProperty name="width" value="0.025" units="cm"/>
      <inkml:brushProperty name="height" value="0.025" units="cm"/>
    </inkml:brush>
  </inkml:definitions>
  <inkml:trace contextRef="#ctx0" brushRef="#br0">158 0 16752,'0'0'9609,"-39"62"-8904,9-5-289,-1 9-288,4 1-96,6-6 0,12-5-96,9-9-673,3-12-448,21-12-1153,12-9 192,10-11-1153,8-3-3812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803"/>
    </inkml:context>
    <inkml:brush xml:id="br0">
      <inkml:brushProperty name="width" value="0.025" units="cm"/>
      <inkml:brushProperty name="height" value="0.025" units="cm"/>
    </inkml:brush>
  </inkml:definitions>
  <inkml:trace contextRef="#ctx0" brushRef="#br0">250 1 19859,'-50'41'2626,"-2"7"1,3 6-161,9-1-576,8-4-1057,12-4-673,14-8-224,6-10-1057,1-12-1121,12-11-1314,-1-4-1633,-3-16-5541</inkml:trace>
  <inkml:trace contextRef="#ctx0" brushRef="#br0" timeOffset="1">31 82 19667,'0'0'4964,"0"67"-3330,18-39-962,7-1-447,6-6-129,5-3-224,3-8-1378,-2-7-800,-6-3 64,-1-12-2915,-9-11-6822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666"/>
    </inkml:context>
    <inkml:brush xml:id="br0">
      <inkml:brushProperty name="width" value="0.025" units="cm"/>
      <inkml:brushProperty name="height" value="0.025" units="cm"/>
    </inkml:brush>
  </inkml:definitions>
  <inkml:trace contextRef="#ctx0" brushRef="#br0">28 57 15727,'0'0'8995,"-6"9"-8013,-16 32-5,22-41-954,0 1-1,0 0 1,0-1 0,0 1-1,0 0 1,0-1 0,0 1-1,1-1 1,-1 1 0,0 0-1,0-1 1,0 1-1,1-1 1,-1 1 0,0 0-1,1-1 1,-1 1 0,0-1-1,1 1 1,-1-1-1,1 1 1,-1-1 0,0 0-1,1 1 1,-1-1 0,1 0-1,0 1 1,-1-1-1,1 0 1,-1 1 0,1-1-1,-1 0 1,1 0 0,0 0-1,-1 0 1,1 1-1,-1-1 1,1 0 0,0 0-1,-1 0 1,1 0 0,0-1-1,34 2 315,-30-1-248,1-1-48,0 0 1,0 0-1,0 0 1,0-1-1,0 1 0,0-2 1,-1 1-1,1-1 1,-1 1-1,1-2 0,-1 1 1,0 0-1,6-6 1,-8 6-8,0 0 1,0 1-1,0-1 1,0 0-1,-1-1 1,1 1 0,-1 0-1,0-1 1,0 1-1,0-1 1,-1 0-1,1 0 1,-1 1-1,0-1 1,0 0 0,0 0-1,0 0 1,-1 0-1,0-1 1,1 1-1,-2-4 1,1 8-35,0-1 1,-1 1 0,1 0-1,-1-1 1,1 1-1,0 0 1,-1-1 0,1 1-1,-1 0 1,1 0-1,-1 0 1,1-1 0,-1 1-1,1 0 1,-1 0-1,1 0 1,-1 0 0,1 0-1,-1 0 1,1 0-1,-1 0 1,1 0 0,-1 0-1,1 0 1,-1 0-1,1 0 1,-1 1 0,1-1-1,0 0 1,-1 0-1,1 0 1,-1 1 0,1-1-1,-1 0 1,1 1-1,0-1 1,-1 0 0,1 1-1,-20 11-114,11-4 138,0 1-1,1 1 1,0 0-1,0 0 1,1 0-1,0 1 1,1 0-1,0 1 0,1-1 1,0 1-1,1 0 1,0 0-1,1 1 1,-3 22-1,6-34-21,0-1 0,0 1 0,0-1 0,0 1 0,0-1 0,0 1 0,0-1 0,0 1 0,1-1 0,-1 1 0,0-1 0,0 1 0,0-1 0,1 0 1,-1 1-1,0-1 0,1 1 0,-1-1 0,0 0 0,1 1 0,-1-1 0,1 0 0,-1 1 0,0-1 0,1 0 0,-1 0 0,1 1 0,-1-1 0,1 0 0,-1 0 0,2 0 0,21-1 75,21-15 102,-25 3-143,-1-1 1,0 0 0,-1-2 0,-1 0 0,0-1-1,-1 0 1,-1-2 0,18-29 0,-51 126 347,19-78-383,-3 9 33,0 0 0,1 0 1,0 0-1,1 0 0,0 0 1,0 0-1,1 1 0,1 13 1,-1-23-47,0 1 0,1 0 0,-1 0 0,0-1 0,1 1 0,-1 0 0,1 0 0,-1-1 0,1 1 0,-1-1 0,1 1 0,-1 0 0,1-1 0,0 1 0,-1-1 0,1 1 0,0-1 0,-1 0 0,1 1 0,0-1 0,0 0 0,-1 1 0,1-1 0,0 0 0,0 0 0,0 0 0,-1 0 0,1 0 0,0 0 0,0 0 0,0 0 0,-1 0 0,1 0 0,0 0 0,0 0 0,0-1 0,-1 1 0,1 0 0,0 0 0,0-1 0,-1 1 0,1-1 0,0 1 0,-1-1 0,1 1 1,0-1-2,3-1-219,0 0-1,-1-1 1,1 1-1,-1-1 1,1 0-1,-1 0 1,5-5-1,-4 0-1512,0 0 1,0 0-1,0-1 0,-1 1 0,4-14 0,2-22-9054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143"/>
    </inkml:context>
    <inkml:brush xml:id="br0">
      <inkml:brushProperty name="width" value="0.025" units="cm"/>
      <inkml:brushProperty name="height" value="0.025" units="cm"/>
    </inkml:brush>
  </inkml:definitions>
  <inkml:trace contextRef="#ctx0" brushRef="#br0">137 1 21492,'0'0'4709,"59"81"-2563,-38-40-801,-6 8-320,-11 5-641,-4 2-287,-18 3 31,-15 1 0,-6-3-32,-4-5-352,0-12-1186,9-16-2786,8-23-6598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500"/>
    </inkml:context>
    <inkml:brush xml:id="br0">
      <inkml:brushProperty name="width" value="0.025" units="cm"/>
      <inkml:brushProperty name="height" value="0.025" units="cm"/>
    </inkml:brush>
  </inkml:definitions>
  <inkml:trace contextRef="#ctx0" brushRef="#br0">1 1 16367,'0'0'13005,"49"14"-12269,1-14-575,10 0-129,7 0-1121,0 0-1666,-2 0-1729,-6 0-2499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829"/>
    </inkml:context>
    <inkml:brush xml:id="br0">
      <inkml:brushProperty name="width" value="0.025" units="cm"/>
      <inkml:brushProperty name="height" value="0.025" units="cm"/>
    </inkml:brush>
  </inkml:definitions>
  <inkml:trace contextRef="#ctx0" brushRef="#br0">92 0 15631,'0'0'9000,"8"4"-8866,11 6-96,1 1-1,-2 0 1,0 2 0,19 16-1,-26-20-13,-1 0 0,0 1-1,0 1 1,-1-1-1,-1 2 1,1-1-1,-2 1 1,8 15-1,-13-23 24,-1 0 0,0 0 1,1 1-1,-2-1 0,1 0 0,0 0 0,-1 0 1,0 1-1,0-1 0,0 0 0,-1 0 0,1 1 0,-1-1 1,0 0-1,0 0 0,0 0 0,-1 0 0,0 0 0,1 0 1,-1 0-1,-1-1 0,1 1 0,0-1 0,-1 1 1,0-1-1,0 0 0,-3 3 0,-11 8 474,1-1 0,-2 0 0,1-1 0,-27 12 0,-2 2-448,-5 9 121,-1 1-5289,38-29-3377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1.470"/>
    </inkml:context>
    <inkml:brush xml:id="br0">
      <inkml:brushProperty name="width" value="0.025" units="cm"/>
      <inkml:brushProperty name="height" value="0.025" units="cm"/>
    </inkml:brush>
  </inkml:definitions>
  <inkml:trace contextRef="#ctx0" brushRef="#br0">12 65 13453,'0'0'2514,"3"-10"358,16-45 2749,-22 97-2773,1-4-2866,-5 8 189,-1-3 691,-5 87 0,13-129-856,0 0 0,0-1 1,0 1-1,0 0 0,0 0 0,0 0 0,0 0 1,1 0-1,-1 0 0,0 0 0,0 0 0,1 0 1,-1 0-1,1 0 0,-1 0 0,1 0 0,-1 0 1,1-1-1,-1 1 0,1 0 0,0 0 1,-1-1-1,1 1 0,0 0 0,0-1 0,0 1 1,1 0-1,0-1 28,-1 1-1,1-1 1,0 0 0,0 0 0,0 0 0,0 0-1,0 0 1,0 0 0,0 0 0,0-1 0,0 1-1,-1-1 1,3 0 0,6-3 243,-2 0 1,1-1-1,0 1 1,13-11-1,18-21 236,-1 0 0,57-72 0,-87 97-504,-9 11-9,0 0 0,0-1 0,0 1 0,1 0 0,-1 0 0,0 0 0,0 0 0,0 0 0,0-1 0,0 1 0,0 0 0,0 0 0,0 0 0,1 0 0,-1 0 0,0 0 0,0-1 0,0 1 0,0 0 0,0 0 0,1 0 0,-1 0 0,0 0 0,0 0 0,0 0 0,0 0 0,0 0 0,1 0 0,-1 0 0,0 0 0,0 0 0,0 0 0,0 0 0,1 0 0,-1 0 0,0 0 0,0 0 0,0 0 0,0 0 0,1 0 0,-1 0 0,0 0 0,0 0 0,0 1 0,0-1 0,0 0 0,1 0 0,-1 0 0,0 0 0,0 0 0,0 0 0,0 0 0,0 1 0,0-1 0,0 0 0,0 0 0,1 0 0,-1 0 0,0 0 0,0 1 0,0-1 0,0 0 0,0 0 0,0 0 0,0 1 0,1 19 0,-5 24 0,2-33 0,1-6 0,-1 1 0,2-1 0,-1 0 0,0 1 0,1-1 0,0 0 0,1 8 0,-1-13 0,1 1 0,-1 0 0,0 0 0,0-1 0,1 1 0,-1 0 0,1 0 0,-1-1 0,1 1 0,-1 0 0,1-1 0,-1 1 0,1-1 0,-1 1 0,1-1 0,0 1 0,-1-1 0,1 1 0,0-1 0,1 1 0,0 0 0,0-1 0,0 0 0,0 0 0,0 1 0,0-1 0,0 0 0,0-1 0,1 1 0,-1 0 0,0-1 0,3 0 0,10-5 0,-1 0 0,-1-1 0,1-1 0,-1 0 0,0 0 0,-1-2 0,0 1 0,14-16 0,47-33 0,-73 57 0,0 1 0,0 0 0,1 0 0,-1 0 0,0-1 0,0 1 0,1 0 0,-1 0 0,0 0 0,1 0 0,-1-1 0,0 1 0,1 0 0,-1 0 0,0 0 0,1 0 0,-1 0 0,0 0 0,1 0 0,-1 0 0,0 0 0,1 0 0,-1 0 0,0 0 0,1 0 0,-1 0 0,0 1 0,0-1 0,1 0 0,-1 0 0,0 0 0,1 0 0,-1 0 0,0 1 0,0-1 0,1 0 0,-1 0 0,0 1 0,0-1 0,1 0 0,-1 0 0,0 1 0,3 19 0,-10 25 0,-7-1 0,10-35 0,0 1 0,1-1 0,0 1 0,1 0 0,0 0 0,0 11 0,2-20 2,0-1 1,0 1-1,0-1 0,0 0 1,1 1-1,-1-1 0,0 1 1,0-1-1,1 0 0,-1 1 1,0-1-1,1 1 0,-1-1 1,0 0-1,1 1 0,-1-1 1,0 0-1,1 0 0,-1 1 1,1-1-1,-1 0 0,1 0 1,-1 0-1,1 1 0,-1-1 1,0 0-1,1 0 0,-1 0 1,1 0-1,-1 0 0,1 0 1,-1 0-1,1 0 0,-1 0 1,1 0-1,-1 0 0,1-1 1,-1 1-1,1 0 0,-1 0 1,1 0-1,-1-1 0,0 1 1,1 0-1,-1 0 0,1-1 1,0 1-1,22-13-562,-17 8-687,0-1 1,0 0-1,-1 0 1,1-1-1,3-7 1,10-15-5849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1.967"/>
    </inkml:context>
    <inkml:brush xml:id="br0">
      <inkml:brushProperty name="width" value="0.025" units="cm"/>
      <inkml:brushProperty name="height" value="0.025" units="cm"/>
    </inkml:brush>
  </inkml:definitions>
  <inkml:trace contextRef="#ctx0" brushRef="#br0">0 1 19410,'0'0'11328,"2"8"-11456,4 32 547,-2 0-1,-3 63 1,-1-96-217,0-6-194,0 0 0,0 0 0,0 0 0,0 0 0,0 0 0,0 0 0,0 0 0,0 0 0,1 0 0,-1 0 0,0-1 0,1 1 0,-1 0 0,0 0 0,1 0 0,-1 0 0,1 0 0,-1-1 0,1 1 0,0 0 0,-1 0 0,1-1 0,0 1 0,0-1 0,-1 1 0,1 0 0,0-1 0,0 1 1,0-1-1,1 1 0,0-1 10,1 0 1,-1 1 0,1-1 0,-1 0-1,1-1 1,-1 1 0,0 0-1,1-1 1,-1 1 0,1-1 0,3-2-1,4-1 28,1-1-1,-1 0 0,-1-1 0,13-9 0,-6 0-45,-1 0 0,17-21 0,8-9 0,-42 80 0,1-33 0,0 2 0,-1 1 0,1-1 0,0 0 0,0 1 0,0-1 0,1 0 0,0 1 0,-1-1 0,2 6 0,-1-10 0,0 1 0,1 0 0,-1-1 0,0 1 0,1 0 0,-1-1 0,0 1 0,1-1 0,-1 1 0,1 0 0,-1-1 0,1 1 0,0-1 0,-1 0 0,1 1 0,-1-1 0,1 1 0,0-1 0,-1 0 0,1 0 0,1 1 0,28 0 0,-15-5 0,1 0 0,-1-1 0,0-1 0,0 0 0,-1-1 0,1-1 0,18-13 0,-15 10 0,0 0 0,1 2 0,28-12 0,-46 21 0,-1 0 0,1 0 0,-1-1 0,0 1 0,1 0 0,-1 0 0,1 0 0,-1 0 0,0 0 0,1-1 0,-1 1 0,1 0 0,-1 0 0,1 0 0,-1 0 0,1 0 0,-1 1 0,0-1 0,1 0 0,-1 0 0,1 0 0,-1 0 0,1 0 0,-1 0 0,0 1 0,1-1 0,-1 0 0,0 0 0,1 1 0,-1-1 0,0 0 0,1 1 0,-1-1 0,1 1 0,-4 15 0,-15 19 0,18-35 0,-7 11 0,4-8 0,1 0 0,0 0 0,-1 0 0,1 1 0,0-1 0,0 1 0,1 0 0,-1-1 0,1 1 0,0 0 0,0 0 0,0 0 0,1 0 0,-1 4 0,2-7 0,0 0 0,0 0 0,0-1 0,0 1 0,1 0 0,-1-1 0,0 1 0,0-1 0,1 0 0,-1 1 0,0-1 0,1 0 0,-1 0 0,1 0 0,-1 0 0,0 0 0,1 0 0,-1 0 0,0 0 0,3-1 0,29-5 0,-8-10-2672,-23 14 2076,-1 1 0,1-1 0,-1 0 0,0 0 0,0 0 0,0 0 0,0 0 0,-1 0 0,1 0 0,0 0 0,-1 0 0,1-4-1,0-19-11563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2.310"/>
    </inkml:context>
    <inkml:brush xml:id="br0">
      <inkml:brushProperty name="width" value="0.025" units="cm"/>
      <inkml:brushProperty name="height" value="0.025" units="cm"/>
    </inkml:brush>
  </inkml:definitions>
  <inkml:trace contextRef="#ctx0" brushRef="#br0">1 1 23863,'0'0'7302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298"/>
    </inkml:context>
    <inkml:brush xml:id="br0">
      <inkml:brushProperty name="width" value="0.025" units="cm"/>
      <inkml:brushProperty name="height" value="0.025" units="cm"/>
    </inkml:brush>
  </inkml:definitions>
  <inkml:trace contextRef="#ctx0" brushRef="#br0">294 0 17553,'0'0'10724,"0"12"-10227,-19 176 663,-6 147-953,25-131-53,-1-210-451,0 0-1,-1 0 0,1-1 0,-1 1 1,-1 1-1,1-1 0,-5-8 0,-3-7-880,-14-33-2174,-1 2 1,-42-63-1,18 46 3522,-4 6 4766,53 63-4891,0 0-1,-1-1 1,1 1 0,0 0 0,0 0 0,0 0-1,0 0 1,0 0 0,0 0 0,0-1-1,-1 1 1,1 0 0,0 0 0,0 0 0,0 0-1,0 0 1,0-1 0,0 1 0,0 0-1,0 0 1,0 0 0,0-1 0,0 1-1,0 0 1,0 0 0,0 0 0,0 0 0,0-1-1,0 1 1,0 0 0,0 0 0,0 0-1,0 0 1,0-1 0,0 1 0,1 0 0,-1 0-1,0 0 1,0 0 0,0 0 0,0 0-1,0-1 1,0 1 0,1 0 0,-1 0-1,0 0 1,0 0 0,13-3 588,24 2-898,-29 1 519,22 0-296,41-1-2142,-23-5-3614,7-8-7180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656"/>
    </inkml:context>
    <inkml:brush xml:id="br0">
      <inkml:brushProperty name="width" value="0.025" units="cm"/>
      <inkml:brushProperty name="height" value="0.025" units="cm"/>
    </inkml:brush>
  </inkml:definitions>
  <inkml:trace contextRef="#ctx0" brushRef="#br0">111 1 17232,'0'0'4709,"-13"88"-3044,-10-37-415,-2 5-33,3 1-64,4-3-833,9-8-288,9-9-32,4-13-320,21-8-449,9-11 0,9-5-768,6-5-1602,1-16-1538,3-3-6405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999"/>
    </inkml:context>
    <inkml:brush xml:id="br0">
      <inkml:brushProperty name="width" value="0.025" units="cm"/>
      <inkml:brushProperty name="height" value="0.025" units="cm"/>
    </inkml:brush>
  </inkml:definitions>
  <inkml:trace contextRef="#ctx0" brushRef="#br0">375 0 10570,'0'0'11082,"-27"57"-8647,7-24-225,-5 7-416,-3 3-898,2-3-447,0-3-289,5-7-128,3-6-192,7-8-545,3-9-1121,0-7-1056,1 0-1346,-4-16-4388</inkml:trace>
  <inkml:trace contextRef="#ctx0" brushRef="#br0" timeOffset="1">1 82 15855,'0'0'7335,"66"-12"-5702,-23 14-31,5 12-929,2 4-481,-2 4-96,-3-3-1057,-2-3-2819,-5-5-3875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0.356"/>
    </inkml:context>
    <inkml:brush xml:id="br0">
      <inkml:brushProperty name="width" value="0.025" units="cm"/>
      <inkml:brushProperty name="height" value="0.025" units="cm"/>
    </inkml:brush>
  </inkml:definitions>
  <inkml:trace contextRef="#ctx0" brushRef="#br0">134 0 21300,'0'0'4260,"41"62"-1505,-30-30-1122,-4 3 1,-7 3-449,0 7-1185,-18 3 0,-7-2 0,-5 1 0,-3-6 0,-3-12-2370,7-15-3652,8-14-8424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052"/>
    </inkml:context>
    <inkml:brush xml:id="br0">
      <inkml:brushProperty name="width" value="0.025" units="cm"/>
      <inkml:brushProperty name="height" value="0.025" units="cm"/>
    </inkml:brush>
  </inkml:definitions>
  <inkml:trace contextRef="#ctx0" brushRef="#br0">232 310 12588,'0'0'12364,"56"52"-10346,-38-48-1250,0 0-608,-3 0-128,-5-2-1153,-2-2-2370</inkml:trace>
  <inkml:trace contextRef="#ctx0" brushRef="#br0" timeOffset="1">0 0 15214,'0'0'-544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040"/>
    </inkml:context>
    <inkml:brush xml:id="br0">
      <inkml:brushProperty name="width" value="0.025" units="cm"/>
      <inkml:brushProperty name="height" value="0.025" units="cm"/>
    </inkml:brush>
  </inkml:definitions>
  <inkml:trace contextRef="#ctx0" brushRef="#br0">12 1 20628,'0'0'9192,"-12"49"-9192,25-38-897,1 0-3203,-3-4-2530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0.702"/>
    </inkml:context>
    <inkml:brush xml:id="br0">
      <inkml:brushProperty name="width" value="0.025" units="cm"/>
      <inkml:brushProperty name="height" value="0.025" units="cm"/>
    </inkml:brush>
  </inkml:definitions>
  <inkml:trace contextRef="#ctx0" brushRef="#br0">0 0 15118,'0'0'10154,"74"24"-7816,-15-24-704,13 0-1250,9 0-256,0 0-64,-8-4-1345,-9 2-3524,-22 2-1601,-18 0-5893</inkml:trace>
  <inkml:trace contextRef="#ctx0" brushRef="#br0" timeOffset="1">134 184 4965,'0'0'16976,"99"11"-14830,-30-20-609,11-1-800,2-2-641,-7 2-640,-6 2-4389,-6-2-4164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1.045"/>
    </inkml:context>
    <inkml:brush xml:id="br0">
      <inkml:brushProperty name="width" value="0.025" units="cm"/>
      <inkml:brushProperty name="height" value="0.025" units="cm"/>
    </inkml:brush>
  </inkml:definitions>
  <inkml:trace contextRef="#ctx0" brushRef="#br0">600 0 13965,'0'0'9033,"-84"61"-6919,27-19-64,-10 13-769,-5 3-576,9 1-225,5-6-320,15-7-160,14-10 32,14-9-96,10-13-544,0-8-898,2-13-4259,-2-20 2081,-5-10-3587</inkml:trace>
  <inkml:trace contextRef="#ctx0" brushRef="#br0" timeOffset="1">0 103 14478,'0'0'5060,"63"23"-2081,-21-4-544,9 5 95,2 4-672,9-1-1025,-5 0-641,0-1-192,-7-6-1730,-8-6-2402,-4-6-2370,-5-7-4324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1.403"/>
    </inkml:context>
    <inkml:brush xml:id="br0">
      <inkml:brushProperty name="width" value="0.025" units="cm"/>
      <inkml:brushProperty name="height" value="0.025" units="cm"/>
    </inkml:brush>
  </inkml:definitions>
  <inkml:trace contextRef="#ctx0" brushRef="#br0">1 29 18770,'0'0'2600,"15"-4"-316,31-5-623,0 2-1,0 2 0,64 1 0,-80 5-1311,1 1-1,-1 1 0,51 12 1,-75-13-346,0-1 1,0 1 0,0 1 0,-1-1 0,1 1 0,-1 0-1,0 0 1,7 6 0,-11-8-6,1 0 1,-1 0-1,0 0 0,-1 1 1,1-1-1,0 0 0,0 1 0,0-1 1,-1 0-1,1 1 0,-1-1 1,1 1-1,-1-1 0,0 1 0,1-1 1,-1 1-1,0-1 0,0 1 1,0-1-1,0 1 0,0-1 1,0 1-1,-1-1 0,1 1 0,-1-1 1,1 1-1,-1-1 0,1 0 1,-1 1-1,1-1 0,-1 0 1,0 1-1,0-1 0,0 0 0,0 0 1,0 0-1,0 1 0,-2 0 1,-13 12 53,0 0 0,-2-1 1,1-1-1,-1-1 1,-1 0-1,-22 8 1,-30 19 503,68-36-542,1 0 0,-1 0 1,0 0-1,1 0 0,-1 0 0,1 0 0,-1 1 0,1-1 0,0 1 0,0 0 1,-2 4-1,4-6-14,-1 0 0,1 0 1,0 0-1,0 0 1,0 0-1,0 0 0,0 0 1,0 0-1,0-1 1,0 1-1,1 0 0,-1 0 1,0 0-1,1 0 1,-1 0-1,0 0 1,1 0-1,-1-1 0,1 1 1,-1 0-1,1 0 1,0 0-1,-1-1 0,1 1 1,0 0-1,-1-1 1,1 1-1,0-1 0,0 1 1,0-1-1,-1 1 1,1-1-1,0 0 0,0 1 1,0-1-1,0 0 1,0 0-1,0 1 0,0-1 1,0 0-1,0 0 1,1 0-1,49 12-886,0-2 1,63 4-1,108-6-8442,-121-8-8956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2.199"/>
    </inkml:context>
    <inkml:brush xml:id="br0">
      <inkml:brushProperty name="width" value="0.025" units="cm"/>
      <inkml:brushProperty name="height" value="0.025" units="cm"/>
    </inkml:brush>
  </inkml:definitions>
  <inkml:trace contextRef="#ctx0" brushRef="#br0">127 1 11563,'0'0'5445,"-6"12"-4148,-7 16-991,1 0-1,1 1 0,2 1 1,-10 53-1,11-8 263,3 1-1,10 131 1,37 148-723,-3-44 599,-33-224 986,-7 141 1,-6-159-986,-3 0 1,-25 87 0,-23 31-4447,33-121-2165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3.009"/>
    </inkml:context>
    <inkml:brush xml:id="br0">
      <inkml:brushProperty name="width" value="0.025" units="cm"/>
      <inkml:brushProperty name="height" value="0.025" units="cm"/>
    </inkml:brush>
  </inkml:definitions>
  <inkml:trace contextRef="#ctx0" brushRef="#br0">1 39 9513,'12'-1'1890,"1680"-35"5586,-1153 35-6347,-458 1-1098,675 4 2195,-2 51-47,-609-34-1775,-44-5-237,157 5-1,-256-21-191,-1 1-1,1-1 1,0 0-1,0 0 1,-1 0-1,1 0 1,0-1-1,0 1 1,-1 0-1,1-1 1,0 1-1,0-1 1,-1 0-1,1 1 1,-1-1-1,1 0 1,-1 0-1,1 0 1,-1 0-1,1 0 1,-1 0-1,0-1 1,2-1-1,2-28-7300,-5 12-2614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3.354"/>
    </inkml:context>
    <inkml:brush xml:id="br0">
      <inkml:brushProperty name="width" value="0.025" units="cm"/>
      <inkml:brushProperty name="height" value="0.025" units="cm"/>
    </inkml:brush>
  </inkml:definitions>
  <inkml:trace contextRef="#ctx0" brushRef="#br0">224 14 6790,'0'0'7640,"8"-3"-5185,-3 1-2183,0 0 0,0 0 0,0 1 0,0 0 0,1 0 0,-1 0 0,0 1 0,1-1 0,-1 1 0,1 1 0,-1-1 0,0 1 0,1 0 0,-1 0 0,0 0 0,0 1 0,1 0 0,4 2 0,24 15-49,-2 1 0,-1 1 0,0 2 0,51 49 1,-80-70-225,0-1 1,-1 1 0,1 0-1,0 0 1,-1 0 0,1 0 0,-1 0-1,0 0 1,0 0 0,1 1-1,-1-1 1,-1 0 0,1 1 0,0-1-1,-1 1 1,1-1 0,-1 1-1,0-1 1,0 1 0,0-1 0,0 1-1,0-1 1,0 1 0,-1-1-1,1 1 1,-1-1 0,0 1-1,1-1 1,-1 0 0,0 1 0,-1-1-1,1 0 1,0 0 0,-1 0-1,1 0 1,-1 0 0,0 0 0,1 0-1,-1-1 1,0 1 0,0 0-1,-4 2 1,-10 6 141,-1-1-1,1-1 0,-1 0 1,-32 10-1,26-10 190,-95 33 529,-45 18-114,59-8-2995,88-42-3195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4.651"/>
    </inkml:context>
    <inkml:brush xml:id="br0">
      <inkml:brushProperty name="width" value="0.025" units="cm"/>
      <inkml:brushProperty name="height" value="0.025" units="cm"/>
    </inkml:brush>
  </inkml:definitions>
  <inkml:trace contextRef="#ctx0" brushRef="#br0">0 312 9385,'1'-10'865,"-1"3"-633,6-49 854,-5 53-712,-1 0 0,1 0 0,0 0 0,0 0 1,0 1-1,1-1 0,-1 0 0,1 0 1,0 1-1,2-4 0,-2 52 2418,-11 231-513,2-130-2241,12 160-1,-2-276 109,2-1 0,0 1 1,3-1-1,0-1 0,2 0 0,1 0 0,1-1 0,1 0 0,2-1 0,1 0 0,1-2 0,1 0 0,32 35 0,10 5 54,95 109 417,-123-134-518,-2 1 1,39 72 0,16 76 29,-47-100-93,-36-84-30,0 0 0,0 0 0,1 0 0,0 0 1,-1-1-1,2 1 0,-1-1 0,1 0 0,-1 0 0,1 0 0,0 0 0,0-1 0,1 0 0,-1 1 0,1-2 0,5 4 0,-2-4 185,1 1 0,-1-1 0,1-1 0,-1 0 0,1 0 0,0-1 0,-1 0 0,1 0 0,13-3 0,-7 1 159,55-6 160,1 2-1,104 5 1,-167 2-534,0 0 0,-1-1 0,1-1 0,0 1 0,0-1 0,-1 0 0,1-1 0,0 0 0,-1 0 0,0-1 0,1 1 1,7-6-1,-2 0 63,-1-1 0,-1 0 1,1-1-1,-2 0 1,16-19-1,386-508 4047,-370 478-3923,25-37-72,-4-2 0,-5-3 0,-4-3-1,-5-1 1,36-116 0,10-97-54,-80 256-83,-3 0-1,-3-1 0,1-76 1,-7 98-774,-1-4-1007,-4 16-4506,-1 21-841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5.617"/>
    </inkml:context>
    <inkml:brush xml:id="br0">
      <inkml:brushProperty name="width" value="0.025" units="cm"/>
      <inkml:brushProperty name="height" value="0.025" units="cm"/>
    </inkml:brush>
  </inkml:definitions>
  <inkml:trace contextRef="#ctx0" brushRef="#br0">1 803 7143,'0'0'18513,"17"-15"-16388,60-59-513,97-119 0,202-322 150,-372 510-1762,-1 7 0,-5 20 0,-10 33 0,-2 3-16,2-1 0,2 2 0,3-1 0,0 76 0,8-128-73,-1 1 0,1-1-1,0 0 1,0 0 0,1 0 0,-1 0 0,1 0 0,1 0 0,4 8-1,-6-12-83,0 0-1,0-1 0,0 1 0,1-1 1,-1 1-1,1-1 0,-1 0 0,1 0 1,-1 1-1,1-1 0,0 0 1,-1 0-1,1-1 0,0 1 0,0 0 1,0 0-1,0-1 0,0 1 0,0-1 1,-1 0-1,1 0 0,0 1 0,0-1 1,0-1-1,0 1 0,0 0 0,0 0 1,0-1-1,0 1 0,0-1 1,0 1-1,3-3 0,-2 2-424,-1 0-1,1-1 1,-1 1-1,0-1 1,1 1 0,-1-1-1,0 0 1,0 0 0,0 0-1,2-3 1,18-33-9881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160"/>
    </inkml:context>
    <inkml:brush xml:id="br0">
      <inkml:brushProperty name="width" value="0.025" units="cm"/>
      <inkml:brushProperty name="height" value="0.025" units="cm"/>
    </inkml:brush>
  </inkml:definitions>
  <inkml:trace contextRef="#ctx0" brushRef="#br0">260 82 16592,'1'-9'3133,"7"-52"2414,-8 61-5499,0 0 1,0-1-1,0 1 0,0-1 1,0 1-1,0-1 0,0 1 1,-1-1-1,1 1 1,0 0-1,0-1 0,0 1 1,0-1-1,0 1 0,-1-1 1,1 1-1,0 0 1,0-1-1,-1 1 0,1 0 1,0-1-1,-1 1 0,1 0 1,0-1-1,-1 1 1,1 0-1,-1 0 0,1-1 1,0 1-1,-1 0 0,1 0 1,-1 0-1,1 0 0,-1-1 1,1 1-1,0 0 1,-1 0-1,1 0 0,-1 0 1,1 0-1,-1 0 0,1 0 1,-1 0-1,1 0 1,-1 1-1,1-1 0,0 0 1,-1 0-1,1 0 0,-1 0 1,1 1-1,0-1 0,-1 0 1,1 0-1,-1 1 1,1-1-1,0 0 0,-1 1 1,1-1-1,0 0 0,0 1 1,-1-1-1,1 1 1,-25 24-134,7 8 75,2 0 0,2 2 0,1 0 0,1 0 0,-9 51 0,11-27 35,2 0 0,0 97 1,8-143 20,0 0 1,1 0-1,4 17 0,-5-27-18,0-1-1,1 1 1,0 0-1,0-1 1,0 1-1,0-1 1,0 1-1,0-1 0,0 0 1,1 0-1,0 1 1,-1-1-1,1 0 1,0 0-1,0-1 0,0 1 1,0 0-1,0-1 1,0 1-1,0-1 1,1 1-1,4 1 1,-8-23-12,-10-5-2481,-1 1 0,-1 0 0,-27-39 1,11 19 1080,14 24 1589,12 17 366,-1-1 0,1 1 0,0-1 0,1 0 0,-1 0 0,1-1 0,-1 1 0,1 0 0,-1-6 0,4 9-509,1 1 0,-1-1 1,0 0-1,1 1 0,-1-1 1,1 1-1,-1-1 0,1 1 1,-1 0-1,1-1 0,0 1 0,-1 0 1,1 0-1,-1 0 0,1 0 1,-1 1-1,3-1 0,2 0 23,140-5-2143,-119 2-512,0-1 1,-1-2-1,38-12 0,-3-5-5683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504"/>
    </inkml:context>
    <inkml:brush xml:id="br0">
      <inkml:brushProperty name="width" value="0.025" units="cm"/>
      <inkml:brushProperty name="height" value="0.025" units="cm"/>
    </inkml:brush>
  </inkml:definitions>
  <inkml:trace contextRef="#ctx0" brushRef="#br0">153 0 14542,'0'0'8007,"-61"41"-7526,36 1-193,2 10 96,2 3 97,7-2-129,6-6-160,8-11-192,5-10 0,20-13-288,8-9-385,7-4-159,8-4-962,0-16-1889,2-3-3652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429"/>
    </inkml:context>
    <inkml:brush xml:id="br0">
      <inkml:brushProperty name="width" value="0.025" units="cm"/>
      <inkml:brushProperty name="height" value="0.025" units="cm"/>
    </inkml:brush>
  </inkml:definitions>
  <inkml:trace contextRef="#ctx0" brushRef="#br0">48 374 8200,'0'0'20254,"5"-3"-19689,5-2-403,-1 0 0,1-2 0,-1 1 0,0-1 0,-1 0 0,0-1 0,0 0 0,0 0 0,-1-1 0,-1 0 0,1 0 0,-1-1 0,5-10-1,1-5-128,0 0-1,-1-1 1,-2 0-1,8-37 0,-15 56-63,-1 0 0,0 0 0,0 0 0,0 0-1,-1 0 1,-2-13 0,2 19 20,0-1 0,0 1-1,-1 0 1,1 0 0,0 0 0,-1 0-1,1-1 1,-1 1 0,0 0 0,1 0-1,-1 0 1,0 0 0,1 0-1,-1 1 1,0-1 0,0 0 0,0 0-1,0 0 1,0 1 0,0-1 0,0 0-1,0 1 1,0-1 0,0 1 0,-1-1-1,1 1 1,0 0 0,0-1 0,0 1-1,-1 0 1,1 0 0,0 0 0,0 0-1,0 0 1,-1 0 0,1 0 0,0 0-1,0 1 1,0-1 0,-1 0 0,1 1-1,0-1 1,0 1 0,0-1 0,0 1-1,-1 1 1,-4 1-3,0 0-1,0 1 1,1-1-1,0 1 0,0 1 1,0-1-1,0 1 1,0 0-1,1 0 1,-5 8-1,-37 60 34,42-64-11,-3 2-11,-40 79 357,42-80-258,1 0-1,1 1 1,0-1-1,0 0 1,1 1-1,0 0 1,0 12-1,2-22-90,0 0-1,0 0 0,0 0 0,0 0 1,0 0-1,1 0 0,-1 0 1,0 0-1,0-1 0,1 1 0,-1 0 1,1 0-1,-1 0 0,1-1 0,-1 1 1,1 0-1,0 0 0,-1-1 1,1 1-1,0 0 0,-1-1 0,1 1 1,0-1-1,0 1 0,0-1 0,-1 0 1,1 1-1,1-1 0,34 4 152,-24-6-87,0 0 0,0 0 0,23-9-1,33-22 31,-52 24-95,1 0-1,-1 2 0,1-1 0,0 2 0,28-6 0,-44 12-2,-1-1 1,0 1-1,1 0 1,-1 0-1,0 0 1,1 0-1,-1 0 1,0 0-1,0 0 1,1 0-1,-1 0 1,0 0-1,1 0 1,-1 1-1,0-1 1,1 0-1,-1 0 1,0 0-1,0 0 1,1 0-1,-1 0 1,0 1-1,0-1 1,1 0-1,-1 0 1,0 1-1,0-1 1,1 0-1,-1 0 1,0 1-1,0-1 1,0 0-1,0 0 1,1 1-1,-1-1 1,0 0-1,0 1 1,0-1-1,0 1 1,-3 16 139,-13 15 69,2-15-170,10-13-72,-1 1-1,1-1 0,0 1 0,1 0 0,0 0 1,-1 0-1,1 1 0,1-1 0,-1 1 1,-1 6-1,6-12-1013,0 0 0,-1 0 1,1 0-1,0 0 0,0 0 1,-1 0-1,1-1 0,0 1 1,-1 0-1,1-1 0,0 0 1,-1 1-1,1-1 1,0 0-1,1-2 0,9-9-10858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832"/>
    </inkml:context>
    <inkml:brush xml:id="br0">
      <inkml:brushProperty name="width" value="0.025" units="cm"/>
      <inkml:brushProperty name="height" value="0.025" units="cm"/>
    </inkml:brush>
  </inkml:definitions>
  <inkml:trace contextRef="#ctx0" brushRef="#br0">306 0 15150,'0'0'8937,"-72"90"-8297,31-36-63,-7 5-225,5-4-192,5-7-96,6-9-320,11-13-448,11-14-33,10-20-3171,0-18-576,0-11-5125</inkml:trace>
  <inkml:trace contextRef="#ctx0" brushRef="#br0" timeOffset="1">52 54 7399,'0'0'11947,"62"60"-10537,-28-34-225,7-2-769,-1-3-320,1-4-897,-2-9-3106,-6-5-1699,-7-3-4707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7.173"/>
    </inkml:context>
    <inkml:brush xml:id="br0">
      <inkml:brushProperty name="width" value="0.025" units="cm"/>
      <inkml:brushProperty name="height" value="0.025" units="cm"/>
    </inkml:brush>
  </inkml:definitions>
  <inkml:trace contextRef="#ctx0" brushRef="#br0">161 0 18001,'0'0'3203,"37"57"-1249,-17-26-160,0 6-321,-2 8-544,-8 9-545,-10 13-160,-6 6-159,-22 6 95,-14 4-449,-16-3-1280,-5-14-2563,-5-15-6822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8.167"/>
    </inkml:context>
    <inkml:brush xml:id="br0">
      <inkml:brushProperty name="width" value="0.025" units="cm"/>
      <inkml:brushProperty name="height" value="0.025" units="cm"/>
    </inkml:brush>
  </inkml:definitions>
  <inkml:trace contextRef="#ctx0" brushRef="#br0">201 5 13325,'2'-4'7943,"-4"18"-5380,-12 12-1090,-5 6-544,-6 9-417,1 7-287,-3-3-65,3-3-64,3-7-64,4-7-32,3-10-481,4-13-896,8-5-1474,-1-12-864,3-23-3748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8.496"/>
    </inkml:context>
    <inkml:brush xml:id="br0">
      <inkml:brushProperty name="width" value="0.025" units="cm"/>
      <inkml:brushProperty name="height" value="0.025" units="cm"/>
    </inkml:brush>
  </inkml:definitions>
  <inkml:trace contextRef="#ctx0" brushRef="#br0">0 1 10218,'0'0'10794,"15"53"-9289,-2-13 1250,3 7-833,9 7-929,9-1-641,6-2-320,7-7-865,-5-8-2850,-7-8-2883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50.179"/>
    </inkml:context>
    <inkml:brush xml:id="br0">
      <inkml:brushProperty name="width" value="0.025" units="cm"/>
      <inkml:brushProperty name="height" value="0.025" units="cm"/>
    </inkml:brush>
  </inkml:definitions>
  <inkml:trace contextRef="#ctx0" brushRef="#br0">1239 184 1313,'0'0'2488,"-9"-7"-2008,-2 0-508,0 1-1,-1 0 0,0 0 0,0 1 0,0 1 0,0 0 1,-1 0-1,0 1 0,-18-1 0,-209-21 3018,-122 12 6461,361 12-9375,0 1 1,1 0 0,-1 0 0,0 0-1,0 0 1,0 0 0,0 0 0,0 0 0,0 0-1,0 0 1,0 0 0,0 1 0,0-1-1,0 0 1,0 1 0,1-1 0,-1 1 0,0-1-1,0 1 1,0-1 0,1 1 0,-1-1 0,0 1-1,1 0 1,-2 0 0,3 0-14,0 0 0,-1-1 0,1 1-1,0 0 1,0-1 0,0 1 0,0 0 0,-1-1 0,1 1 0,0-1 0,0 0 0,0 1 0,0-1 0,0 0-1,0 0 1,0 1 0,0-1 0,0 0 0,1 0 0,-1 0 0,0 0 0,0 0 0,0 0 0,1-1 0,351 5 2251,88 4-2352,-316-6-19,68 4-82,-435-27 448,-1 11 0,-387 32 0,601-20-248,17-2-40,-1 1 0,1 1 1,0 0-1,0 1 0,-14 4 0,23-3-63,14-2-85,508-21 383,-111-2-237,-252 20-889,-232 1 900,-1055 13 2927,1064-12-2540,239-17 476,724 21-1012,-407 4 218,-1167-20 580,1 11 571,1151 1-2054,550-25-1694,-1005 22 2468,-6 1 40,1 0-1,0-1 1,-1-1 0,1 0 0,20-7-1,-34 10-1,1 0-1,-1 0 0,1 0 0,-1 0 1,1-1-1,-1 1 0,0 0 0,1 0 1,-1 0-1,1 0 0,-1 0 0,0-1 1,1 1-1,-1 0 0,0 0 0,1-1 1,-1 1-1,0 0 0,1 0 0,-1-1 1,0 1-1,1-1 0,-1 1 0,0 0 1,0-1-1,0 1 0,1 0 1,-1-1-1,0 1 0,0-1 0,0 1 1,0 0-1,0-1 0,0 1 0,0-1 1,0 1-1,0-1 0,0 1 0,0 0 1,0-1-1,0 1 0,0-1 0,0 1 1,0-1-1,0 1 0,-1 0 0,1-1 1,0 1-1,-1-1 0,-25-11 471,-30 2-322,-1 2-1,0 3 1,-88 3-1,76 2-51,-604 21 689,479-3-675,-278 65-1,335-46-883,54-10-2561,35-11-3030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3.714"/>
    </inkml:context>
    <inkml:brush xml:id="br0">
      <inkml:brushProperty name="width" value="0.025" units="cm"/>
      <inkml:brushProperty name="height" value="0.025" units="cm"/>
    </inkml:brush>
  </inkml:definitions>
  <inkml:trace contextRef="#ctx0" brushRef="#br0">339 88 16271,'0'-10'2691,"0"6"-2372,0-1 1,0 1-1,0-1 1,-1 1-1,0-1 1,0 1-1,0-1 1,0 1-1,-4-8 0,4 10-206,-1 0 0,1 0 0,-1 1 0,1-1-1,-1 0 1,0 1 0,1-1 0,-1 1 0,0 0 0,0-1-1,0 1 1,0 0 0,0 0 0,0 0 0,-1 0 0,1 1-1,0-1 1,0 1 0,-1-1 0,1 1 0,0 0-1,-1 0 1,1 0 0,0 0 0,0 0 0,-5 1 0,2 1-41,1-1 1,-1 1 0,0 0 0,1 0 0,0 1 0,-1-1-1,1 1 1,0 0 0,0 0 0,0 0 0,1 1-1,-1-1 1,1 1 0,0 0 0,0 0 0,0 0 0,1 0-1,-1 1 1,1-1 0,-3 7 0,-5 13 104,0 0 0,-8 37 0,10-28 77,1 0 0,1 0 0,2 1-1,1-1 1,2 1 0,2 0 0,0-1 0,3 1-1,1-1 1,13 50 0,26 72 93,-56-190-1840,-2 2 0,-2 0 0,-36-59 0,34 65 1089,1-2 0,2 0 0,1 0-1,1-1 1,-11-43 0,23 72 411,1-1 1,0 1 0,-1 0-1,1 0 1,0-1-1,0 1 1,-1 0-1,1-1 1,0 1-1,0 0 1,1-1 0,-1 1-1,0 0 1,0-1-1,1 1 1,-1 0-1,1 0 1,-1-1 0,1 1-1,-1 0 1,1 0-1,0 0 1,-1 0-1,1 0 1,0 0 0,0 0-1,0 0 1,0 0-1,0 0 1,0 0-1,0 1 1,0-1 0,0 0-1,1 1 1,-1-1-1,0 1 1,2-1-1,5-1-276,0 1-1,1 0 0,-1 0 1,0 1-1,12 1 0,24-1-4490,-1-12-3851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062"/>
    </inkml:context>
    <inkml:brush xml:id="br0">
      <inkml:brushProperty name="width" value="0.025" units="cm"/>
      <inkml:brushProperty name="height" value="0.025" units="cm"/>
    </inkml:brush>
  </inkml:definitions>
  <inkml:trace contextRef="#ctx0" brushRef="#br0">1 1 16271,'0'0'3107,"0"49"-2082,0-13-256,2 1-160,1 7-33,2 0-320,-1 0-160,-2-1-31,0-3-1058,-1-8-1858,3-9-2178,-1-13-5861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434"/>
    </inkml:context>
    <inkml:brush xml:id="br0">
      <inkml:brushProperty name="width" value="0.025" units="cm"/>
      <inkml:brushProperty name="height" value="0.025" units="cm"/>
    </inkml:brush>
  </inkml:definitions>
  <inkml:trace contextRef="#ctx0" brushRef="#br0">287 0 19250,'0'0'4276,"-9"13"-3245,-79 96 1713,53-69-2011,-58 87 1,84-113-721,1 1 1,0 0 0,1 1-1,1 0 1,1 0 0,0 0-1,1 0 1,0 1 0,2 0-1,-2 26 1,4-39-96,1 0 0,-1 0 0,0-1 0,1 1 1,0 0-1,0-1 0,0 1 0,0 0 0,0-1 0,1 1 0,0-1 0,-1 0 0,1 0 0,0 1 1,1-1-1,-1 0 0,1-1 0,-1 1 0,1 0 0,0-1 0,0 0 0,0 1 0,0-1 1,0 0-1,7 2 0,-3-1-766,0 0 0,0-1 1,1-1-1,-1 1 1,0-1-1,1 0 0,-1-1 1,1 0-1,-1 0 0,1-1 1,-1 1-1,12-4 1,29-15-11688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776"/>
    </inkml:context>
    <inkml:brush xml:id="br0">
      <inkml:brushProperty name="width" value="0.025" units="cm"/>
      <inkml:brushProperty name="height" value="0.025" units="cm"/>
    </inkml:brush>
  </inkml:definitions>
  <inkml:trace contextRef="#ctx0" brushRef="#br0">371 1 19763,'0'0'4676,"-50"51"-4003,14-5 192,-6 10 95,-4 7-319,2-1-353,5-2-160,4-10-63,8-11 31,9-10-160,6-15-449,6-14-864,3 0-1250,-2-21 353,1-16-2915,1-13-4228</inkml:trace>
  <inkml:trace contextRef="#ctx0" brushRef="#br0" timeOffset="1">3 102 7239,'0'0'12844,"54"41"-10794,-28-16-641,6 2-608,4 0-609,5 1-128,0-7-672,1-7-2467,-4-10-2306,-1-4-5414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116"/>
    </inkml:context>
    <inkml:brush xml:id="br0">
      <inkml:brushProperty name="width" value="0.025" units="cm"/>
      <inkml:brushProperty name="height" value="0.025" units="cm"/>
    </inkml:brush>
  </inkml:definitions>
  <inkml:trace contextRef="#ctx0" brushRef="#br0">164 0 9225,'0'0'9838,"10"1"-7654,-7-1-2030,1 0 0,0 1 0,-1-1 0,1 1 0,0-1 0,-1 1 0,1 0 0,-1 1 0,0-1 0,1 1 0,-1-1 0,0 1 0,0 0 0,0 0 0,0 0 0,0 1 0,0-1 0,-1 1 0,1-1 0,-1 1 0,0 0 0,1 0 0,-1 0 0,-1 0 0,1 1 0,2 6 0,-1 0-9,0 1 0,-1 0 0,0 0 0,-1 0 0,0 1 0,-1-1-1,0 0 1,0 0 0,-2 0 0,1 0 0,-1 0 0,-1 0 0,0 0-1,-1 0 1,0-1 0,0 1 0,-1-1 0,-7 10 0,3-6 13,0 1 0,-2-2 0,1 1 0,-2-2 0,0 1 0,0-2 1,-1 1-1,-1-2 0,1 0 0,-2 0 0,-18 8 0,28-15-265,0-1 0,0 0 1,0 0-1,0-1 0,0 1 0,-8 0 0,-3-7-3224,15 4 2980,1 0 1,-1 0-1,1 1 0,-1-1 0,1 0 0,0 0 0,-1 0 0,1 0 0,0 0 0,0 0 0,-1-1 0,1 1 0,0 0 1,0 0-1,0 0 0,0 0 0,0 0 0,1-1 0,4-29-12104</inkml:trace>
  <inkml:trace contextRef="#ctx0" brushRef="#br0" timeOffset="1">573 151 14253,'0'0'14863,"58"-11"-14319,-9-1-352,8-3-160,2 6-160,-2 3-1537,-8 6-1731,-10 0-63,-14 6-2787,-13 7-5701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191"/>
    </inkml:context>
    <inkml:brush xml:id="br0">
      <inkml:brushProperty name="width" value="0.025" units="cm"/>
      <inkml:brushProperty name="height" value="0.025" units="cm"/>
    </inkml:brush>
  </inkml:definitions>
  <inkml:trace contextRef="#ctx0" brushRef="#br0">53 145 19955,'0'0'6006,"-6"11"-3930,-1 0-1686,1 1 1,0 0-1,1 0 0,0 1 0,1-1 1,0 1-1,1 0 0,0 0 0,0 16 1,3-21-365,1 1 1,-1 0 0,2-1 0,-1 1 0,5 11 0,-6-19-23,0 0 1,0 0 0,1 0 0,-1 0 0,0 0 0,1 0 0,-1 0-1,1 0 1,-1 0 0,1 0 0,-1 0 0,1 0 0,0 0 0,-1 0-1,1 0 1,0-1 0,0 1 0,0 0 0,-1 0 0,1-1 0,0 1-1,0-1 1,0 1 0,0-1 0,0 1 0,0-1 0,0 0 0,0 1-1,0-1 1,1 0 0,-1 0 0,0 0 0,0 0 0,0 0 0,0 0-1,0 0 1,0 0 0,0 0 0,0 0 0,0-1 0,1 1 0,-1 0-1,0-1 1,0 1 0,0-1 0,-1 1 0,1-1 0,0 0 0,0 1-1,0-1 1,0 0 0,0 0 0,-1 1 0,1-1 0,0 0-1,0-1 1,7-9 31,0 1-1,-1-2 1,-1 1-1,0-1 0,0 0 1,-1 0-1,0 0 1,-2-1-1,1 0 1,2-19-1,-29 67-35,23-34 0,-1-1 0,1 1 0,0-1 0,-1 1 0,1-1 0,0 1 0,0 0 0,0-1 0,-1 1 0,1-1 0,0 1 0,0-1 0,0 1 0,0 0 0,0-1 0,0 1 0,0-1 0,0 1 0,0-1 0,1 1 0,-1 0 0,0-1 0,0 1 0,0-1 0,1 1 0,-1-1 0,1 1 0,12-6 0,13-20 0,-19 6 0,-7 15 0,1 9 0,0-3 0,1 0 0,0-1 0,0 1 0,-1 0 0,1-1 0,0 0 0,1 1 0,-1-1 0,0 0 0,0 0 0,0 0 0,3 1 0,-2-5-7,-1 1 0,1 0 0,-1-1 0,0 1 0,0-1 0,0 0 0,0 0 0,-1 1 0,1-1 0,-1 0 0,2-6 0,-1-4-53,-22 34 28,12-10 34,-1 0 15,1-1 0,0 2 1,1-1-1,0 1 1,0 0-1,2 0 1,-1 1-1,2-1 1,-5 18-1,9-29-17,0 0 0,1 0 0,-1 0 0,0 0 0,1 0 0,-1 0 0,0 0 0,1 0 0,-1 0 0,1 0 0,0-1 0,-1 1 0,1 0 0,0 0 0,-1-1 0,1 1 0,0 0 0,0-1 0,0 1 0,-1-1 0,1 1 0,0-1 0,0 1 0,0-1 0,0 0 0,0 1 0,0-1 0,0 0 0,0 0 0,0 0 0,0 0 0,0 0 0,0 0 0,0 0 0,0 0 0,0 0 0,2-1 0,46-4 0,-46 5 0,29-6 0,2-1 0,0 2 0,0 1 0,0 2 0,51 3 0,-85-1 0,0 0 0,-1 0 0,1 0 0,0 0 0,0 0 0,0 0 0,0 1 0,-1-1 0,1 0 0,0 0 0,0 0 0,0 0 0,0 1 0,0-1 0,0 0 0,0 0 0,-1 0 0,1 0 0,0 1 0,0-1 0,0 0 0,0 0 0,0 0 0,0 1 0,0-1 0,0 0 0,0 0 0,0 0 0,0 1 0,0-1 0,0 0 0,0 0 0,0 0 0,1 1 0,-1-1 0,0 0 0,0 0 0,0 0 0,0 0 0,0 1 0,0-1 0,0 0 0,1 0 0,-1 0 0,0 0 0,0 0 0,0 1 0,0-1 0,0 0 0,1 0 0,-1 0 0,0 0 0,0 0 0,0 0 0,1 0 0,-1 0 0,0 0 0,0 0 0,0 0 0,1 0 0,-1 0 0,0 0 0,0 0 0,1 0 0,-2 1 0,0-1 0,1 0 0,-1 1 0,0-1 0,0 0 0,1 0 0,-1 1 0,0-1 0,0 0 0,0 0 0,1 0 0,-1 0 0,0 0 0,0 0 0,1 0 0,-1-1 0,0 1 0,0 0 0,1 0 0,-1-1 0,0 1 0,0 0 0,1-1 0,-1 1 0,0 0 0,0-2 0,-2-1 0,0 0 0,0-1 0,1 0 0,-1 0 0,1 0 0,0 0 0,0 0 0,1 0 0,-1 0 0,-1-7 0,-9-53 0,7 36 0,4 28-10,1-1-1,0 1 1,0-1-1,-1 0 1,1 1-1,0-1 1,0 1 0,0-1-1,0 1 1,0-1-1,0 0 1,-1 1 0,2-1-1,-1 1 1,0-1-1,0 1 1,0-1-1,0 0 1,0 1 0,0-1-1,0 1 1,1-1-1,-1 1 1,0-1 0,1 1-1,-1-1 1,0 1-1,1-1 1,-1 1-1,0 0 1,1-1 0,-1 1-1,1-1 1,-1 1-1,1 0 1,-1-1 0,2 1-1,22 4-881,0 1 45,-15-5 235,-1-1 1,1 0-1,-1-1 1,0 0-1,1 0 1,-1-1-1,0 0 1,-1 0-1,1-1 1,0 0-1,-1 0 1,0-1 0,0 0-1,0 0 1,-1-1-1,8-7 1,-1-1-721,-1 0 1,0-1 0,-1 0-1,0-1 1,-2 0-1,12-24 1,-19 30 8785,-13 20-4640,-15 24-660,8-1-943,0 0 0,2 1 0,-13 45 0,23-60-942,1 1 0,0 0-1,2 0 1,0 0 0,2 0-1,0 1 1,3 33 0,-2-54-265,0 1 1,0-1-1,0 0 1,0 1-1,0-1 1,0 1-1,0-1 1,0 0-1,0 1 1,0-1-1,0 0 1,0 1-1,1-1 1,-1 0-1,0 1 1,0-1-1,0 0 1,0 1-1,0-1 1,1 0-1,-1 0 0,0 1 1,0-1-1,1 0 1,-1 0-1,0 1 1,0-1-1,1 0 1,-1 0-1,0 0 1,1 0-1,-1 1 1,0-1-1,1 0 1,9-8 251,4-21-2,-8 4-394,-1-1 0,-1 0 0,0-38-1,-8 60 469,-3 11-117,-5 13 3,11-17-201,0 0 0,1 0 0,-1 0 0,1 0 0,0 0 0,0 0 0,0 0 0,0 0 0,1 0 0,-1 0 0,1 0 1,0 0-1,-1-1 0,1 1 0,1 0 0,-1 0 0,0 0 0,1-1 0,-1 1 0,1-1 0,3 4 0,-2-3 25,0-1 0,1 1 1,-1-1-1,1 0 1,-1 0-1,1 0 0,0 0 1,0-1-1,0 1 0,0-1 1,0 0-1,1 0 0,6 0 1,-2 0 11,0-1 0,0 0 0,0-1 0,0 0 0,0 0 0,0-1 0,0 0 0,0 0 0,-1-1 1,1 0-1,-1-1 0,0 0 0,0 0 0,8-6 0,7-10-50,-29 25 0,0 0 0,1 1 0,-1 0 0,1 0 0,0 0 0,0 1 0,1 0 0,0 0 0,0 0 0,1 0 0,0 0 0,0 1 0,0-1 0,1 1 0,0 0 0,1 0 0,-1 8 0,2-14 0,1-1 0,-1 0 0,0 0 0,1 0 0,-1 0 0,1 0 0,-1 0 0,1 0 0,0 0 0,-1 0 0,1-1 0,0 1 0,0 0 0,0 0 0,-1 0 0,1-1 0,0 1 0,0 0 0,0-1 0,0 1 0,0-1 0,0 0 0,0 1 0,0-1 0,1 0 0,-1 1 0,0-1 0,0 0 0,0 0 0,0 0 0,0 0 0,0 0 0,1 0 0,-1 0 0,0 0 0,0-1 0,0 1 0,0 0 0,1-1 0,48-13 0,-37 6 0,0 0 0,-1-1 0,0-1 0,16-15 0,-15 13 0,-1 1 0,27-18 0,-50 64 0,9-31 0,0 0 0,0 0 0,1 1 0,-1-1 0,1 1 0,0-1 0,0 1 0,1 0 0,-1-1 0,1 8 0,0-10 0,1 0 0,-1-1 0,1 1 0,-1-1 0,1 1 0,-1-1 0,1 0 0,0 1 0,0-1 0,0 0 0,0 1 0,0-1 0,0 0 0,0 0 0,0 0 0,1 0 0,-1 0 0,0 0 0,1 0 0,-1 0 0,0-1 0,1 1 0,-1 0 0,1-1 0,-1 1 0,1-1 0,0 0 0,-1 1 0,1-1 0,-1 0 0,1 0 0,0 0 0,-1 0 0,4-1 0,1-6-2396,-4-13-6163,-3 16 6115,1-16-7251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457"/>
    </inkml:context>
    <inkml:brush xml:id="br0">
      <inkml:brushProperty name="width" value="0.025" units="cm"/>
      <inkml:brushProperty name="height" value="0.025" units="cm"/>
    </inkml:brush>
  </inkml:definitions>
  <inkml:trace contextRef="#ctx0" brushRef="#br0">0 125 9545,'0'0'12876,"87"-15"-12235,-24-1-321,11-1-224,6-2-128,1 1-2082,-4 1-1794,-7 4-1184,-8 4-7144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815"/>
    </inkml:context>
    <inkml:brush xml:id="br0">
      <inkml:brushProperty name="width" value="0.025" units="cm"/>
      <inkml:brushProperty name="height" value="0.025" units="cm"/>
    </inkml:brush>
  </inkml:definitions>
  <inkml:trace contextRef="#ctx0" brushRef="#br0">434 22 9961,'0'0'12076,"-9"-6"-9487,5 4-2434,-1 0 0,1 0 0,0 0 0,-1 0 0,1 1 0,-1-1 0,0 1 0,1 0 0,-1 1 0,0-1 0,-8 1 0,4 1-11,1 0 0,0 1 0,0 0 0,0 0-1,0 1 1,1 0 0,-15 8 0,-8 5 159,0 2 0,2 1 0,0 2 1,-28 26-1,45-37-267,1 0 0,0 1 0,0 0 0,1 1 1,0 0-1,1 1 0,0 0 0,1 0 0,1 0 0,0 1 0,1 0 1,-4 15-1,8-25-22,0 1 0,0-1 1,1 1-1,0-1 0,0 0 1,0 1-1,0-1 0,0 1 1,1-1-1,0 0 0,0 1 1,0-1-1,1 0 0,-1 0 1,1 0-1,0 0 0,0 0 1,3 4-1,-2-4 25,1-1 0,0 0 0,-1 0 0,1 0 0,0 0 0,1-1 0,-1 1 0,0-1-1,1 0 1,-1-1 0,1 1 0,0-1 0,-1 0 0,1 0 0,0 0 0,6 0 0,5 0 58,1-1-1,-1-1 1,0 0 0,0-1-1,0-1 1,0 0 0,0-1 0,0-1-1,-1-1 1,0 0 0,0-1-1,21-13 1,-14 7 22,-2-2 0,0 0 0,0-1 1,-1-1-1,-1-1 0,-1 0 0,21-31 0,-31 39-119,-1 0 0,0 0 0,-1-1 0,6-14 0,-10 22 0,0 0 0,0 0 0,-1-1 0,1 1 0,-1 0 0,0 0 0,1-1 0,-1 1 0,-1-4 0,1 6 0,-1-1 0,1 1 0,0 0 0,-1 0 0,1-1 0,-1 1 0,0 0 0,1 0 0,-1 0 0,0 0 0,0 0 0,1 0 0,-1 0 0,0 0 0,0 0 0,0 0 0,0 1 0,0-1 0,0 0 0,-1 1 0,1-1 0,0 1 0,-2-1 0,-4-1-209,0 0 0,0 1 0,-1-1-1,1 2 1,-1-1 0,1 1 0,0 1 0,-1-1 0,1 1-1,-11 2 1,-71 25-6798,88-28 6877,-46 17-12020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020"/>
    </inkml:context>
    <inkml:brush xml:id="br0">
      <inkml:brushProperty name="width" value="0.025" units="cm"/>
      <inkml:brushProperty name="height" value="0.025" units="cm"/>
    </inkml:brush>
  </inkml:definitions>
  <inkml:trace contextRef="#ctx0" brushRef="#br0">275 0 7143,'0'0'16960,"-10"1"-15022,0 1-1748,1 0 0,-1 1 0,1-1 0,0 2 0,0-1 0,0 2 1,0-1-1,1 1 0,-1 0 0,1 1 0,1 0 0,-11 10 0,0 0-98,2 2 1,0 0-1,1 1 0,1 1 0,-16 30 0,25-41-6,1 0 0,0 0 0,0 0 0,1 1 0,0 0 0,0 0 0,1 0-1,0 0 1,1 0 0,1 0 0,-1 0 0,1 1 0,1-1 0,0 0 0,4 16-1,-3-22-75,0 1 1,0 0-1,1-1 0,0 0 0,0 0 0,0 0 0,0 0 0,1 0 0,-1-1 0,1 1 0,0-1 0,0 0 0,1 0 0,-1 0 0,0-1 0,1 0 0,0 1 0,-1-2 0,1 1 0,0 0 0,0-1 0,0 0 0,6 0 0,13 3-246,1-1-1,0-1 1,32-3 0,-40 1-495,-1-2-1,1 0 1,-1-1 0,1-1 0,17-6 0,-19 4-1082,0 0 0,0-1 1,13-9-1,23-22-9462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363"/>
    </inkml:context>
    <inkml:brush xml:id="br0">
      <inkml:brushProperty name="width" value="0.025" units="cm"/>
      <inkml:brushProperty name="height" value="0.025" units="cm"/>
    </inkml:brush>
  </inkml:definitions>
  <inkml:trace contextRef="#ctx0" brushRef="#br0">243 1 18161,'0'0'8718,"-12"5"-7421,-2 2-1141,1 1 1,1 0-1,-1 1 1,1 0-1,1 1 0,0 0 1,0 0-1,1 1 1,-16 23-1,10-10-60,1 0-1,1 1 1,-13 33-1,22-44-52,0 1-1,1 0 0,0 0 1,1 0-1,1 1 0,1-1 1,0 25-1,1-35-68,1 0-1,0 0 1,0 0 0,0-1 0,1 1-1,0-1 1,0 1 0,0-1 0,0 0-1,1 1 1,-1-1 0,1 0 0,0-1-1,0 1 1,1 0 0,-1-1 0,1 0-1,0 0 1,0 0 0,0 0 0,0-1-1,0 1 1,0-1 0,1 0 0,-1-1 0,1 1-1,6 1 1,5 1-1105,0 0 0,0-1-1,1-1 1,-1 0 0,1-1 0,30-3-1,-4-5-5236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720"/>
    </inkml:context>
    <inkml:brush xml:id="br0">
      <inkml:brushProperty name="width" value="0.025" units="cm"/>
      <inkml:brushProperty name="height" value="0.025" units="cm"/>
    </inkml:brush>
  </inkml:definitions>
  <inkml:trace contextRef="#ctx0" brushRef="#br0">320 1 17969,'0'0'5701,"2"9"-4046,-1-2-1508,-1 1-1,0-1 0,0 0 1,0 1-1,-1-1 0,0 0 1,-1 1-1,0-1 0,0 0 1,0 0-1,-1 0 0,0 0 1,0-1-1,-1 1 0,1-1 1,-6 6-1,-21 31 680,-2-1-1,-2-1 1,-2-2 0,-1-2-1,-57 45 1,78-69-826,16-13-2,-1 0-1,1 0 1,0 0-1,0 0 1,0 1-1,0-1 1,0 0 0,-1 0-1,1 0 1,0 0-1,0 0 1,0 0-1,0 0 1,-1 0 0,1 0-1,0 1 1,0-1-1,0 0 1,-1 0-1,1 0 1,0 0 0,0 0-1,-1 0 1,1 0-1,0 0 1,0 0-1,0 0 1,-1 0 0,1-1-1,0 1 1,0 0-1,0 0 1,0 0-1,-1 0 1,1 0 0,0 0-1,0 0 1,0 0-1,0-1 1,-1 1-1,1 0 1,0 0 0,0 0-1,0 0 1,0-1-1,0 1 1,0 0-1,-1 0 1,1 0 0,0 0-1,0-1 1,0 1-1,0 0 1,0 0-1,0 0 1,0-1 0,0 1-1,0 0 1,0 0-1,0-1 1,0 1-1,1-10-1097,28-97-11993,-18 60 4984</inkml:trace>
  <inkml:trace contextRef="#ctx0" brushRef="#br0" timeOffset="1">53 78 9257,'0'0'14381,"54"58"-12907,-21-28-417,6 2-481,4-2-159,2 0-193,3-3-192,0-10-1281,-4-7-97,-2-10-1216,-5 0-3075,-3-15-8841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1.063"/>
    </inkml:context>
    <inkml:brush xml:id="br0">
      <inkml:brushProperty name="width" value="0.025" units="cm"/>
      <inkml:brushProperty name="height" value="0.025" units="cm"/>
    </inkml:brush>
  </inkml:definitions>
  <inkml:trace contextRef="#ctx0" brushRef="#br0">229 0 21556,'0'0'5990,"54"58"-2499,-28-27-1761,-2 4-1730,-4 3 0,-10 7 0,-10 8 0,-9 6 0,-21 5 0,-15 4 0,-13 3 0,-13-2 0,-4-8-3363,1-15-4901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02.999"/>
    </inkml:context>
    <inkml:brush xml:id="br0">
      <inkml:brushProperty name="width" value="0.025" units="cm"/>
      <inkml:brushProperty name="height" value="0.025" units="cm"/>
    </inkml:brush>
  </inkml:definitions>
  <inkml:trace contextRef="#ctx0" brushRef="#br0">6680 799 13357,'-354'-178'3040,"22"10"-3094,228 122-193,-142-43 1,-268-35 127,-10 34 734,-316-6 1115,647 89-1590,0 8 1,-265 35-1,258-5 70,2 8 0,-345 116-1,421-109-129,3 5-1,1 5 0,3 5 1,3 6-1,-151 116 1,137-79-62,5 5 0,4 5 0,5 5 1,6 5-1,6 5 0,-137 228 1,203-295 33,3 1-1,2 1 1,4 1 0,2 2 0,4 0 0,2 2 0,-9 80 0,21-106-46,2 0-1,2 0 1,2 0 0,2 0 0,2 0 0,1 0 0,3-1 0,1 0-1,2-1 1,2 0 0,2 0 0,37 68 0,-12-45 18,3-2 0,2-1 0,3-3-1,96 88 1,254 182 178,-228-195-187,330 241-63,-359-281-104,258 125 0,-239-149 67,3-8 0,3-6 0,1-8 0,3-8 1,1-7-1,1-7 0,1-8 0,1-7 0,181-15 0,-131-11 171,-2-11-1,-1-9 0,-1-10 1,-3-9-1,-3-10 1,330-147-1,-47-48 380,-402 200-407,-3-4 1,164-149-1,-216 172-45,-1-2 0,-2-1-1,-2-2 1,-2-1-1,-2-2 1,-3-1 0,-1-2-1,-3 0 1,-2-2-1,-3-1 1,-2 0-1,-2-1 1,14-97 0,-19 40 160,-5-2 0,-6 1 0,-4 0-1,-28-175 1,-3 105 337,-117-356 0,116 438-403,-5 2-1,-4 2 1,-4 2-1,-4 2 1,-72-96-1,80 133-86,-2 1 0,-2 2-1,-3 2 1,-1 3 0,-3 2 0,-2 3-1,-2 2 1,-101-53 0,73 55-299,-1 3-1,-2 4 1,-1 4 0,-1 5 0,-173-24 0,69 29-2282,-361 12 1,114 33-2586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47.660"/>
    </inkml:context>
    <inkml:brush xml:id="br0">
      <inkml:brushProperty name="width" value="0.025" units="cm"/>
      <inkml:brushProperty name="height" value="0.025" units="cm"/>
    </inkml:brush>
  </inkml:definitions>
  <inkml:trace contextRef="#ctx0" brushRef="#br0">193 63 1537,'0'0'10506,"8"-9"-6448,28-28-1848,-13 21 473,-23 16-2625,0 0 1,1 0-1,-1 0 1,1 0 0,-1 0-1,0 0 1,1 0-1,-1 0 1,1 0-1,-1 0 1,0 0-1,1 0 1,-1 0-1,0 0 1,1 0 0,-1 0-1,1 1 1,-1-1-1,0 0 1,1 0-1,-1 0 1,0 1-1,1-1 1,-1 0-1,0 0 1,0 1 0,1-1-1,-1 0 1,0 1-1,0-1 1,1 1-1,0 3 199,0 0 0,-1-1 0,1 1-1,-1 0 1,1 0 0,-1 0 0,-1 6 0,1 0 61,-1 12 287,-1-1-1,-1 1 1,-1 0 0,-1-1 0,-14 37-1,-51 105 574,42-103-998,-8 16-30,15-37-60,3 1-1,1 1 1,2 1-1,-16 68 1,30-106-70,0-1 0,1 0 0,-1 1 1,1-1-1,0 1 0,0-1 0,0 0 0,0 1 1,0-1-1,1 1 0,0-1 0,-1 0 0,1 1 1,1-1-1,-1 0 0,0 0 0,1 0 0,1 3 0,0-3 42,0-1 0,1 0 0,-1 0 0,0 0 0,0-1 0,1 1 0,-1-1 0,1 0 0,-1 0 0,1 0-1,0 0 1,-1-1 0,1 1 0,0-1 0,-1 0 0,6 0 0,54-2 330,0-2 0,117-24 0,-87 12-2626,2 3-4016,-74 11-2463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3.434"/>
    </inkml:context>
    <inkml:brush xml:id="br0">
      <inkml:brushProperty name="width" value="0.025" units="cm"/>
      <inkml:brushProperty name="height" value="0.025" units="cm"/>
    </inkml:brush>
  </inkml:definitions>
  <inkml:trace contextRef="#ctx0" brushRef="#br0">334 1 8776,'0'0'12796,"-11"12"-11995,-32 45-202,3 2-1,2 1 1,3 2-1,2 2 1,4 1 0,2 1-1,-35 137 1,56-178-534,2 1 1,1 0 0,1 0-1,1 0 1,2 0-1,0 0 1,2-1 0,7 35-1,-5-42-99,0 0 0,1-1 0,1 1 0,1-1 1,1 0-1,0-1 0,1 0 0,1-1 0,0 0 0,1 0 0,0-1 0,18 14 0,14 3-3241,-11-18-2039,8-5-5400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33.555"/>
    </inkml:context>
    <inkml:brush xml:id="br0">
      <inkml:brushProperty name="width" value="0.025" units="cm"/>
      <inkml:brushProperty name="height" value="0.025" units="cm"/>
    </inkml:brush>
  </inkml:definitions>
  <inkml:trace contextRef="#ctx0" brushRef="#br0">886 135 5669,'-6'-12'342,"1"3"49,-1 0-1,0 1 1,0-1-1,-1 1 1,0 1 0,0-1-1,-1 1 1,0 0-1,0 1 1,-1 0 0,0 0-1,0 1 1,0 0-1,-1 0 1,1 1-1,-1 1 1,-14-4 0,13 5-247,0 1 1,0 0-1,0 1 1,0 1-1,0 0 1,0 0 0,0 1-1,0 0 1,0 1-1,0 0 1,1 1-1,0 0 1,-1 0-1,1 1 1,1 1 0,-1 0-1,1 0 1,0 0-1,-10 12 1,-14 12 120,3 2-1,0 1 1,-35 53 0,17-18 26,3 2 0,3 2-1,3 2 1,-39 104 0,57-119-146,2 1 1,3 1-1,3 0 0,3 1 1,2 0-1,1 90 1,7-128-127,1 0 1,1 1-1,2-1 0,0 0 1,2 0-1,0-1 1,2 0-1,0 0 0,14 25 1,-17-38-4,1-1-1,0 0 1,0 0 0,1-1-1,0 0 1,0 0 0,1 0-1,0-1 1,1 0 0,-1-1 0,1 0-1,1 0 1,-1-1 0,1 0-1,0-1 1,0 0 0,0 0-1,0-1 1,1-1 0,-1 0 0,1 0-1,20 0 1,-14-2 62,1-2-1,-1 0 1,0-1-1,0-1 1,0-1 0,-1 0-1,1-1 1,-1 0-1,-1-2 1,1 0 0,-1-1-1,0 0 1,19-17 0,6-7 213,-2-1 1,-2-2-1,44-56 1,-35 35 331,-3-2 1,-2-2-1,-3-2 1,51-119-1,-66 127-343,-3-1-1,-3-1 0,-2 0 0,-2-1 0,-3-1 0,2-78 0,-11 115-203,0 1 0,-1-1 1,-2 1-1,0 0 0,-1-1 0,-1 1 0,-1 1 0,-10-23 0,10 31-58,0 0 0,0 0 0,-1 1 0,-1 0 1,0 1-1,0 0 0,-1 0 0,0 0 0,-1 1 0,0 1 0,-1 0 0,1 0 0,-1 1 0,-17-8 0,11 8-93,0 0 0,1 2 0,-2 0 0,1 1-1,-1 1 1,1 0 0,-1 1 0,0 1 0,0 1 0,0 1 0,0 0 0,1 1 0,-1 1 0,1 0 0,-1 2 0,1 0 0,-18 8 0,-4 4-642,0 2 0,1 2 0,2 1-1,0 2 1,-63 55 0,-16 27-3110,13-5-3268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534"/>
    </inkml:context>
    <inkml:brush xml:id="br0">
      <inkml:brushProperty name="width" value="0.025" units="cm"/>
      <inkml:brushProperty name="height" value="0.025" units="cm"/>
    </inkml:brush>
  </inkml:definitions>
  <inkml:trace contextRef="#ctx0" brushRef="#br0">42 6 8360,'-3'-5'21507,"-3"12"-17476,-2 9-7062,6-12 4701,-2 12-2166,-11 36 1156,11-19-9151,12-36-2197,3-8 2739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37.903"/>
    </inkml:context>
    <inkml:brush xml:id="br0">
      <inkml:brushProperty name="width" value="0.025" units="cm"/>
      <inkml:brushProperty name="height" value="0.025" units="cm"/>
    </inkml:brush>
  </inkml:definitions>
  <inkml:trace contextRef="#ctx0" brushRef="#br0">684 149 5285,'0'0'3662,"0"-9"-2557,0-2-1258,1 0 457,-1 1-1,0-1 1,-1 1-1,0-1 1,0 1-1,-6-19 1,6 27-195,0 0-1,0 0 1,0 0-1,0 0 1,0-1-1,-1 1 1,1 1-1,-1-1 1,1 0 0,-1 0-1,0 1 1,0-1-1,0 1 1,0-1-1,-3-1 1,2 2-34,-1 0 0,1 0 0,-1 0 1,1 1-1,-1-1 0,1 1 0,-1 0 0,1 0 1,-1 0-1,1 0 0,-1 1 0,1-1 0,0 1 1,-5 1-1,-4 2-57,0 1 1,0 1-1,1 0 0,0 0 1,0 1-1,0 0 0,1 1 1,-17 16-1,-74 84 28,93-98-33,-187 245 199,166-209 22,1 1 0,3 2 0,-36 97 0,53-121-150,2 1 0,1 0 0,2 0-1,0 0 1,1 0 0,2 0 0,1 0 0,0 1 0,2-1 0,2-1 0,0 1 0,1 0 0,2-1 0,16 37 0,-15-41-72,1-1 0,1 0 0,1 0 1,0-1-1,2-1 0,0 0 0,1-1 0,0 0 1,2-2-1,0 0 0,1 0 0,0-2 0,1 0 1,0-1-1,1-1 0,1-1 0,22 8 0,-28-13 0,0-1-1,0 0 1,1-1-1,-1-1 1,1 0-1,-1-1 1,1-1-1,0 0 1,0-1-1,-1-1 1,1 0-1,-1-1 1,1-1-1,-1 0 0,0-1 1,-1-1-1,1-1 1,-1 0-1,0 0 1,-1-1-1,0-1 1,0 0-1,-1-1 1,0-1-1,-1 0 1,15-18-1,4-6 224,-3-2-1,-1-2 1,-2 0 0,-1-1-1,-3-2 1,20-52-1,-15 22 422,-3-1-1,24-151 1,-37 159-530,0-68 0,-9 107-112,-1 0 0,-1 1 0,-1-1 0,-1 0 0,-12-38 0,13 56-59,0-1 1,-1 1-1,1 0 0,-2 0 0,1 1 0,-1-1 0,0 1 1,-1 0-1,0 1 0,0-1 0,0 1 0,-1 0 1,0 0-1,0 1 0,0 0 0,-1 0 0,0 1 0,-13-6 1,9 7-59,1-1-1,-1 2 1,1-1 0,-1 2 0,0-1 0,0 2 0,0 0 0,1 0-1,-1 1 1,0 0 0,0 1 0,1 0 0,-20 7 0,-11 9-840,1 2 1,1 2-1,1 1 1,1 3-1,-37 31 1,37-29-1011,-55 40-5205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44.532"/>
    </inkml:context>
    <inkml:brush xml:id="br0">
      <inkml:brushProperty name="width" value="0.025" units="cm"/>
      <inkml:brushProperty name="height" value="0.025" units="cm"/>
    </inkml:brush>
  </inkml:definitions>
  <inkml:trace contextRef="#ctx0" brushRef="#br0">5 113 6182,'0'0'4997,"-1"-9"-4485,1 9-511,-1-2 47,1 0 0,-1 0-1,1 0 1,-1 0-1,1 0 1,0 0 0,0 0-1,0 0 1,0 0 0,0 0-1,0 0 1,0 0 0,1 1-1,-1-1 1,1 0-1,-1 0 1,1 0 0,0 0-1,0 1 1,0-1 0,0 0-1,0 1 1,0-1 0,0 0-1,0 1 1,1 0-1,-1-1 1,1 1 0,-1 0-1,1 0 1,0-1 0,-1 1-1,1 0 1,0 1 0,-1-1-1,1 0 1,0 0-1,0 1 1,0-1 0,0 1-1,2 0 1,32-8 515,-1 2-1,1 2 1,0 2-1,70 3 1,-37 0-200,126-1-72,509-8 107,662-7 1090,-624 15-1385,-705 0-130,861 5 1353,-613 9-459,322 58-1,-594-69-791,16 2 300,1-1 1,36 1-1,-66-5-361,1 0-1,-1 0 1,0 0-1,1 0 1,-1 0-1,0 0 1,1 0 0,-1 0-1,0 0 1,1 0-1,-1 0 1,0 0-1,1 0 1,-1 0-1,0 0 1,0-1 0,1 1-1,-1 0 1,0 0-1,1 0 1,-1 0-1,0-1 1,0 1 0,1 0-1,-1 0 1,0-1-1,0 1 1,0 0-1,1-1 1,-1 1-1,0 0 1,0-1 0,0 1-1,0 0 1,0 0-1,1-1 1,-6-14 135,-15-11-981,1 2-2281,7-6-2593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278"/>
    </inkml:context>
    <inkml:brush xml:id="br0">
      <inkml:brushProperty name="width" value="0.025" units="cm"/>
      <inkml:brushProperty name="height" value="0.025" units="cm"/>
    </inkml:brush>
  </inkml:definitions>
  <inkml:trace contextRef="#ctx0" brushRef="#br0">0 292 15022,'0'0'2152,"0"13"559,6 117 1851,33 181-1591,-33-264-2770,-4-25-13,1-1 0,1 1 0,0-1 0,2 1 0,14 34 0,-20-55-154,0-1 0,1 1-1,-1 0 1,0-1 0,1 1-1,-1-1 1,0 1 0,1-1-1,-1 1 1,0-1 0,1 1 0,-1-1-1,1 0 1,-1 1 0,1-1-1,-1 1 1,1-1 0,-1 0-1,1 0 1,0 1 0,-1-1 0,1 0-1,-1 0 1,1 0 0,0 1-1,-1-1 1,1 0 0,0 0-1,-1 0 1,1 0 0,-1 0 0,1 0-1,0 0 1,-1-1 0,1 1-1,0 0 1,-1 0 0,1 0-1,-1-1 1,1 1 0,-1 0 0,1-1-1,-1 1 1,1 0 0,-1-1-1,1 1 1,-1-1 0,1 1-1,-1-1 1,1 1 0,-1-1-1,0 1 1,1-1 0,-1 1 0,0-1-1,1 1 1,-1-1 0,0 0-1,0 0 1,20-38 1065,-20 38-1081,16-44 138,-1-1 1,-3-1-1,10-70 0,1-145-878,-9 71 61,-14 190 651,0-1 1,0 1-1,0 0 0,0-1 0,0 1 0,1 0 1,-1-1-1,0 1 0,1 0 0,-1-1 1,1 1-1,-1 0 0,1 0 0,-1 0 1,1-1-1,0 1 0,0 0 0,-1 0 0,1 0 1,0 0-1,0 0 0,0 0 0,0 0 1,0 1-1,0-1 0,1 0 0,-1 1 1,0-1-1,0 0 0,0 1 0,2-1 0,2 1-5,-1 0-1,0 1 0,0-1 1,0 1-1,0 0 0,1 0 0,-1 1 1,-1-1-1,6 3 0,24 8 76,1-2 0,0-1 0,1-2 1,0-1-1,0-2 0,0-1 0,1-2 0,-1-2 0,57-7 0,27-11 31,165-49 0,-275 66-89,307-101 60,-243 77-22,-69 24-53,1 0 1,-1 1 0,0 0 0,0-1 0,0 2 0,1-1 0,-1 0 0,0 1 0,1 0 0,4 0 0,-8 1 10,1 0 0,-1 0 1,1-1-1,-1 1 0,0 0 0,0 0 1,1 0-1,-1 0 0,0 0 0,0 1 1,0-1-1,0 0 0,0 0 0,0 1 1,0-1-1,-1 1 0,1-1 0,0 1 1,-1-1-1,1 1 0,-1-1 0,0 1 1,1-1-1,-1 1 0,0 0 1,0-1-1,0 4 0,4 222 635,-5-134-5462,0-76-488,-4-6-2119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622"/>
    </inkml:context>
    <inkml:brush xml:id="br0">
      <inkml:brushProperty name="width" value="0.025" units="cm"/>
      <inkml:brushProperty name="height" value="0.025" units="cm"/>
    </inkml:brush>
  </inkml:definitions>
  <inkml:trace contextRef="#ctx0" brushRef="#br0">129 160 7335,'11'-9'5653,"23"-20"-2853,2 1 0,1 2 0,66-35 0,-102 60-2638,0 0 1,0 0-1,1 1 0,-1-1 1,0 1-1,1-1 0,-1 1 0,1-1 1,-1 1-1,0 0 0,1 0 1,-1 0-1,1 0 0,-1 0 0,1 0 1,-1 0-1,0 0 0,2 1 0,-2-1-98,-1 1-1,0-1 1,0 1-1,1 0 1,-1-1-1,0 1 0,0 0 1,0-1-1,0 1 1,0-1-1,0 1 1,0 0-1,0-1 0,0 1 1,0 0-1,0-1 1,0 1-1,0 0 1,0-1-1,-1 1 0,1-1 1,0 1-1,-1 0 1,1-1-1,0 1 1,-1 0-1,-32 47 1082,32-46-1112,-286 324 527,286-325-721,-1 1 0,1 0 0,-1-1 0,1 0 0,-1 1 0,0-1 0,1 0 0,-1 1 0,0-1 0,0 0 0,0 0 0,0-1 0,0 1 0,-2 0 0,3-1-158,0 0 1,0-1-1,0 1 1,0 0-1,0-1 1,0 1-1,0-1 1,0 0-1,0 1 1,0-1-1,1 0 1,-1 1-1,0-1 1,0 0-1,1 0 1,-1 0-1,0 0 1,1 0-1,-1 0 1,1 0-1,-1 0 1,1 0-1,0 0 1,-1 0-1,1 0 1,0 0 0,0-2-1,-8-23-7091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963"/>
    </inkml:context>
    <inkml:brush xml:id="br0">
      <inkml:brushProperty name="width" value="0.025" units="cm"/>
      <inkml:brushProperty name="height" value="0.025" units="cm"/>
    </inkml:brush>
  </inkml:definitions>
  <inkml:trace contextRef="#ctx0" brushRef="#br0">0 0 16367,'0'0'12396,"77"1"-10922,-39 7-770,5 1-447,4 3-161,4 4-96,-2 1-1250,-3-2-2337,-8 0-2851,-7-3-4997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5.306"/>
    </inkml:context>
    <inkml:brush xml:id="br0">
      <inkml:brushProperty name="width" value="0.025" units="cm"/>
      <inkml:brushProperty name="height" value="0.025" units="cm"/>
    </inkml:brush>
  </inkml:definitions>
  <inkml:trace contextRef="#ctx0" brushRef="#br0">35 175 11531,'0'0'12065,"-7"9"-10138,-20 28-459,27-37-1433,0 0 1,0 0-1,1 0 1,-1 0-1,0 0 1,0 0-1,1 0 1,-1 0-1,0 0 1,1 0-1,-1 0 0,0 0 1,0 0-1,1 0 1,-1 0-1,0 0 1,0 0-1,1 0 1,-1 1-1,0-1 1,0 0-1,0 0 1,1 0-1,-1 0 1,0 0-1,0 1 0,0-1 1,1 0-1,-1 0 1,0 1-1,0-1 1,0 0-1,0 0 1,0 0-1,1 1 1,-1-1-1,0 0 1,0 0-1,0 1 0,0-1 1,0 0-1,0 1 1,0-1-1,0 0 1,0 0-1,0 1 1,0-1-1,0 0 1,0 0-1,0 1 1,0-1-1,0 0 1,-1 0-1,1 1 0,22-11 134,1-10-103,-2-1 0,0-1 0,-2-1 0,0 0 1,-2-2-1,0 0 0,17-35 0,-40 76-15,-4 12 119,0 1 0,2 0 0,-9 54 0,17-82-238,0-1-1,0 0 1,-1 1 0,1-1-1,0 1 1,0-1 0,0 1-1,0-1 1,0 1 0,0-1-1,0 1 1,0-1 0,0 1-1,0-1 1,0 1 0,1-1-1,-1 1 1,0-1 0,0 0-1,0 1 1,1-1 0,-1 1-1,0-1 1,0 1 0,1-1-1,-1 0 1,0 1 0,1-1-1,-1 0 1,0 1 0,1-1-1,-1 0 1,1 0 0,-1 1-1,0-1 1,1 0 0,-1 0-1,1 0 1,-1 1 0,1-1-1,-1 0 1,1 0 0,-1 0-1,1 0 1,-1 0 0,1 0-1,-1 0 1,1 0 0,-1 0-1,1 0 1,1-1-458,0 0 0,0 0 0,-1 0 0,1 0 1,0-1-1,-1 1 0,1 0 0,-1-1 0,0 1 0,1-1 0,1-2 0,11-22-7460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5.662"/>
    </inkml:context>
    <inkml:brush xml:id="br0">
      <inkml:brushProperty name="width" value="0.025" units="cm"/>
      <inkml:brushProperty name="height" value="0.025" units="cm"/>
    </inkml:brush>
  </inkml:definitions>
  <inkml:trace contextRef="#ctx0" brushRef="#br0">0 150 18353,'0'0'14414,"44"-19"-17105,-33 20-2850,2 1-3075</inkml:trace>
  <inkml:trace contextRef="#ctx0" brushRef="#br0" timeOffset="1">319 0 12524,'0'0'16581,"-4"10"-15535,-76 174 1599,6-16-2711,74-168 6,0 0 1,0 0 0,0 1-1,0-1 1,0 0 0,0 0-1,0 0 1,0 1 0,0-1-1,-1 0 1,1 0 0,0 0-1,0 1 1,0-1-1,0 0 1,0 0 0,0 0-1,0 1 1,0-1 0,-1 0-1,1 0 1,0 0 0,0 0-1,0 0 1,0 1 0,-1-1-1,1 0 1,0 0 0,0 0-1,0 0 1,-1 0 0,1 0-1,0 0 1,0 0 0,0 0-1,-1 0 1,1 0 0,0 0-1,0 0 1,-1 0 0,1 0-1,0 0 1,0 0 0,0 0-1,-1 0 1,1 0-1,0 0 1,0 0 0,0 0-1,-1 0 1,1 0 0,-8-16-2860,-5-32-2589,10 38 3856,-6-30-4055,0 0-2834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6.020"/>
    </inkml:context>
    <inkml:brush xml:id="br0">
      <inkml:brushProperty name="width" value="0.025" units="cm"/>
      <inkml:brushProperty name="height" value="0.025" units="cm"/>
    </inkml:brush>
  </inkml:definitions>
  <inkml:trace contextRef="#ctx0" brushRef="#br0">1 0 10346,'0'0'18834,"67"57"-18098,-39-37-511,3-2-193,1 0-1089,-5-4-3972,1-7-4484</inkml:trace>
  <inkml:trace contextRef="#ctx0" brushRef="#br0" timeOffset="1">347 165 16143,'0'0'8131,"11"-5"-6338,2 0-1393,-1 0-1,1 1 0,0 1 1,0 0-1,1 1 1,26-2-1,-37 4-344,0 0-1,0 1 1,0-1-1,0 0 1,0 1-1,0 0 1,0-1-1,0 1 1,0 1-1,0-1 1,0 0-1,0 1 1,-1-1-1,1 1 1,0 0 0,4 4-1,-6-3-38,1 0-1,0 0 1,-1 0 0,0 0-1,0 0 1,0 0 0,0 0-1,0 0 1,-1 1 0,1-1-1,-1 0 1,0 1 0,0-1-1,0 0 1,0 1 0,-1-1-1,1 0 1,-1 0 0,0 1-1,-1 3 1,-1 1 71,0-1 1,0 1-1,0-1 0,-1 0 1,0 0-1,0-1 0,0 1 1,-1-1-1,-8 8 0,-57 48 1103,3-4-605,67-58-585,-1 0 0,1 0 0,0 0 0,0 0 0,0 0 0,-1 1 0,1-1 0,0 0 0,0 0 0,0 0 0,0 1 0,0-1 0,-1 0 0,1 0 0,0 0 0,0 1 0,0-1 0,0 0 0,0 0 0,0 1 0,0-1 0,0 0 0,0 0 0,0 1 0,0-1 0,0 0 0,0 0 0,0 0 0,0 1 0,0-1 0,0 0 0,0 0 0,0 1 0,0-1 0,0 0 0,0 0 0,1 1 0,-1-1 0,0 0 0,0 0 0,0 0 0,0 0 0,1 1 0,-1-1 0,0 0 0,0 0 0,0 0 0,0 0 0,1 0 0,-1 1 0,0-1 0,0 0 0,1 0 0,-1 0 0,23 3 0,28-7 0,-51 4 0,104-14-2597,0-8-7351,-53 9-9153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6.532"/>
    </inkml:context>
    <inkml:brush xml:id="br0">
      <inkml:brushProperty name="width" value="0.025" units="cm"/>
      <inkml:brushProperty name="height" value="0.025" units="cm"/>
    </inkml:brush>
  </inkml:definitions>
  <inkml:trace contextRef="#ctx0" brushRef="#br0">0 15 929,'0'0'28731,"48"20"-27290,4-18-672,16-2-641,13 0-384,4-9-3556,-4-18-8263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7.423"/>
    </inkml:context>
    <inkml:brush xml:id="br0">
      <inkml:brushProperty name="width" value="0.025" units="cm"/>
      <inkml:brushProperty name="height" value="0.025" units="cm"/>
    </inkml:brush>
  </inkml:definitions>
  <inkml:trace contextRef="#ctx0" brushRef="#br0">313 40 11627,'0'0'3748,"9"-8"-716,24-23-662,-56 69 774,-290 295-1195,313-333-1987,-1 1 1,1 0 0,-1-1-1,1 1 1,-1-1 0,1 0-1,-1 1 1,1-1 0,-1 1-1,1-1 1,-1 0 0,1 1-1,-1-1 1,0 0-1,1 1 1,-1-1 0,1 0-1,-1 0 1,0 0 0,1 0-1,-1 0 1,0 0 0,1 0-1,-2 0 1,-1-14-2416,13-35-4919,-7 39 4806,7-39-8249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5.359"/>
    </inkml:context>
    <inkml:brush xml:id="br0">
      <inkml:brushProperty name="width" value="0.025" units="cm"/>
      <inkml:brushProperty name="height" value="0.025" units="cm"/>
    </inkml:brush>
  </inkml:definitions>
  <inkml:trace contextRef="#ctx0" brushRef="#br0">149 45 13036,'0'0'13063,"0"-5"-12497,2-6-629,2-15 2821,-5 23-1581,-2 18-1034,-8 24 426,-2 0 0,-35 75 0,15-42-189,32-69-380,-6 13 0,0 0 0,0 0 0,2 1 0,0 0 0,0 0 0,2 0 0,0 1 0,2-1 0,-1 20 0,2-36 0,0 0 0,0 0 0,1 0 0,-1 0 0,0 0 0,0 0 0,1 0 0,-1 0 0,1 0 0,-1 0 0,0-1 0,1 1 0,0 0 0,-1 0 0,1 0 0,0-1 0,-1 1 0,1 0 0,0-1 0,-1 1 0,1-1 0,0 1 0,0-1 0,0 1 0,0-1 0,0 1 0,0-1 0,0 0 0,-1 0 0,1 1 0,0-1 0,0 0 0,0 0 0,0 0 0,0 0 0,0 0 0,0 0 0,0 0 0,0-1 0,0 1 0,0 0 0,1-1 0,1 0 0,1 1 0,-1-1 0,0-1 0,0 1 0,0 0 0,0-1 0,0 0 0,0 0 0,0 0 0,-1 0 0,4-3 0,113-152 0,-140 224 0,19-61 0,0 0 0,0 0 0,1 0 0,0 0 0,0 0 0,0 0 0,1 0 0,0 0 0,0 1 0,3 10 0,-2-15 0,0 0 0,0 0 0,0 0 0,0 0 0,0 0 0,1 0 0,-1 0 0,1 0 0,0-1 0,-1 1 0,1 0 0,0-1 0,0 0 0,0 1 0,0-1 0,0 0 0,0 0 0,0 0 0,1 0 0,-1 0 0,0-1 0,0 1 0,1-1 0,-1 1 0,0-1 0,1 0 0,-1 0 0,1 0 0,3-1 0,9 0 0,0-1 0,0 0 0,0-1 0,-1-1 0,1 0 0,-1-1 0,0-1 0,25-13 0,101-71 0,-137 87 0,-3 3 0,0 0 0,0 1 0,0-1 0,0 0 0,0 0 0,0 0 0,0 0 0,0 0 0,0 0 0,0 0 0,0 0 0,0 0 0,0 1 0,0-1 0,0 0 0,0 0 0,0 0 0,0 0 0,0 0 0,0 0 0,0 0 0,0 0 0,0 0 0,0 0 0,0 1 0,0-1 0,0 0 0,0 0 0,0 0 0,0 0 0,1 0 0,-1 0 0,0 0 0,0 0 0,0 0 0,0 0 0,0 0 0,0 0 0,0 0 0,0 0 0,0 0 0,0 0 0,0 0 0,1 1 0,-1-1 0,0 0 0,0 0 0,0 0 0,0 0 0,0 0 0,0 0 0,0 0 0,0 0 0,0 0 0,0-1 0,1 1 0,-1 0 0,0 0 0,0 0 0,0 0 0,0 0 0,0 0 0,0 0 0,0 0 0,0 1 0,0-1 0,0 1 0,0 0 0,0-1 0,0 1 0,0 0 0,0-1 0,1 1 0,-1-1 0,0 1 0,0 0 0,0-1 0,1 1 0,-1-1 0,0 1 0,1 0 0,-1-1 0,1 1 0,-1-1 0,0 1 0,1-1 0,-1 0 0,1 1 0,-1-1 0,1 1 0,-1-1 0,1 0 0,0 1 0,-1-1 0,1 0 0,-1 0 0,1 0 0,0 1 0,-1-1 0,1 0 0,0 0 0,12 2 0,-3 0 0,0-1 0,0 2 0,0-1 0,-1 1 0,19 9 0,-25-10 0,0 0 0,0 0 0,-1 0 0,1 1 0,-1-1 0,1 1 0,-1-1 0,0 1 0,0 0 0,0 0 0,0 0 0,0 1 0,-1-1 0,1 0 0,-1 1 0,0-1 0,0 0 0,0 1 0,-1-1 0,1 8 0,3 38 0,-3 1 0,-5 55 0,3-95 0,-1-1 0,0 1 0,-1-1 0,1 1 0,-2-1 0,1 0 0,-10 16 0,12-22 0,-1 0 0,0 0 0,0 0 0,0 0 0,0-1 0,0 1 0,-1 0 0,1-1 0,-1 0 0,0 1 0,0-1 0,1 0 0,-1-1 0,-1 1 0,1 0 0,0-1 0,0 0 0,-1 0 0,1 0 0,0 0 0,-1 0 0,1 0 0,-1-1 0,-3 0 0,5 0 0,1-1 0,0 1 0,0-1 0,0 1 0,0-1 0,0 0 0,0 0 0,0 0 0,0 1 0,0-1 0,0 0 0,0 0 0,0 0 0,0 0 0,1 0 0,-1-1 0,0 1 0,1 0 0,-1 0 0,1 0 0,0-1 0,-1 1 0,1 0 0,0 0 0,0-1 0,-1-1 0,-3-41 0,4 39 0,-1-23 9,1 0-1,2 0 1,0 0-1,11-46 1,-10 62-25,1 0 1,0 1 0,0-1 0,1 1-1,1 0 1,0 1 0,0-1 0,1 1-1,0 0 1,1 1 0,0 0 0,1 0-1,12-10 1,43-25-5084,-52 36 2735,31-20-8644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7.765"/>
    </inkml:context>
    <inkml:brush xml:id="br0">
      <inkml:brushProperty name="width" value="0.025" units="cm"/>
      <inkml:brushProperty name="height" value="0.025" units="cm"/>
    </inkml:brush>
  </inkml:definitions>
  <inkml:trace contextRef="#ctx0" brushRef="#br0">1 1 17457,'0'0'6950,"26"70"-5957,-8-22-320,8 7-257,7 4-256,4-2-96,4-3 0,4-4 0,2-9-160,-1-8-736,0-8-546,-5-10-1024,0-6-3972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8.090"/>
    </inkml:context>
    <inkml:brush xml:id="br0">
      <inkml:brushProperty name="width" value="0.025" units="cm"/>
      <inkml:brushProperty name="height" value="0.025" units="cm"/>
    </inkml:brush>
  </inkml:definitions>
  <inkml:trace contextRef="#ctx0" brushRef="#br0">114 22 16367,'10'-4'1154,"30"-10"725,-39 14-1807,-1-1 0,1 1 0,0-1 1,-1 1-1,1 0 0,0 0 0,0-1 1,-1 1-1,1 0 0,0 0 0,0 0 1,-1 0-1,1 0 0,0 0 0,0 0 1,0 0-1,-1 0 0,1 0 0,0 0 1,0 0-1,-1 0 0,1 1 0,0-1 1,0 0-1,-1 1 0,1-1 0,0 1 1,-1-1-1,1 0 0,0 1 0,-1 0 1,1-1-1,-1 1 0,1-1 0,-1 1 1,1 0-1,-1-1 0,1 1 1,-1 0-1,0-1 0,1 1 0,-1 0 1,0 0-1,0-1 0,1 1 0,-1 0 1,0 0-1,0-1 0,0 1 0,0 0 1,0 0-1,0 0 0,0-1 0,0 1 1,-1 0-1,1 1 0,-15 45 1592,14-44-1489,-55 118 1305,-30 75-793,78-173-660,1 0 0,2 0-1,0 0 1,1 1 0,1 0 0,1 43 0,2-62-70,1 0 1,0 0-1,0 0 0,0 0 1,1 0-1,-1 0 1,1 0-1,0 0 1,1-1-1,-1 1 1,1-1-1,0 1 1,0-1-1,0 0 1,0 0-1,5 4 1,1-1-627,-1-1 1,1 1-1,1-1 1,-1-1-1,1 0 1,17 7-1,26 6-4248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9.827"/>
    </inkml:context>
    <inkml:brush xml:id="br0">
      <inkml:brushProperty name="width" value="0.025" units="cm"/>
      <inkml:brushProperty name="height" value="0.025" units="cm"/>
    </inkml:brush>
  </inkml:definitions>
  <inkml:trace contextRef="#ctx0" brushRef="#br0">30 471 17232,'-22'12'2907,"15"-8"-344,12-9 2324,76-57-3673,102-101 0,58-87-1181,-241 250-28,0-1 1,0 1 0,1 0-1,-1-1 1,0 1-1,0 0 1,0-1 0,0 1-1,1 0 1,-1-1-1,0 1 1,0 0 0,0 0-1,1-1 1,-1 1-1,0 0 1,1 0 0,-1 0-1,0-1 1,0 1-1,1 0 1,-1 0 0,0 0-1,1 0 1,-1 0-1,0 0 1,1 0 0,-1-1-1,0 1 1,1 0-1,-1 0 1,0 0 0,1 0-1,-1 0 1,0 1-1,1-1 1,-1 0 0,1 0-1,-3 16 39,-14 26-71,-9 10 212,-43 106 118,61-137-298,0-1 0,2 1 0,0 0 0,2 0 0,-3 38-1,6-58-40,0 0-1,1 0 0,-1 1 0,0-1 0,0 0 0,0 0 0,1 0 0,-1 0 0,1 0 0,-1 0 0,1 0 0,-1 0 0,1 0 0,0 0 0,-1 0 0,1 0 0,0 0 1,0 0-1,0-1 0,-1 1 0,1 0 0,0-1 0,0 1 0,0 0 0,0-1 0,0 1 0,0-1 0,1 0 0,-1 1 0,0-1 0,0 0 0,0 1 0,0-1 0,0 0 1,1 0-1,-1 0 0,0 0 0,0 0 0,0-1 0,0 1 0,0 0 0,2-1 0,3 0-641,0 0 1,0-1-1,0 1 1,0-1-1,-1-1 0,1 1 1,7-6-1,25-23-6433,1-10-5215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0.201"/>
    </inkml:context>
    <inkml:brush xml:id="br0">
      <inkml:brushProperty name="width" value="0.025" units="cm"/>
      <inkml:brushProperty name="height" value="0.025" units="cm"/>
    </inkml:brush>
  </inkml:definitions>
  <inkml:trace contextRef="#ctx0" brushRef="#br0">186 11 17873,'0'1'15,"-32"25"1962,2 1 1,-32 38-1,55-57-1634,1 0 0,0 0 0,1 0 0,-1 0 0,1 1 0,1 0 0,0 0 1,0 1-1,1-1 0,0 1 0,0-1 0,1 1 0,1 0 0,-1 17 0,2-25-322,0 1-1,1-1 1,-1 0-1,1 0 1,0 0-1,-1 0 1,1 0-1,0 0 1,0 0-1,1 0 1,-1 0-1,0 0 0,0-1 1,1 1-1,-1 0 1,1-1-1,0 1 1,-1-1-1,1 0 1,0 1-1,0-1 1,0 0-1,0 0 1,0 0-1,0-1 1,0 1-1,0 0 1,0-1-1,0 1 1,1-1-1,2 0 1,9 2 57,0-1 0,1 0 1,23-3-1,-30 1-27,6 0-30,1-1-1,0-1 1,0-1 0,-1 0 0,1-1 0,-1 0 0,-1-1-1,1-1 1,-1 0 0,0-1 0,15-11 0,-21 14 92,0-1 1,-1 0-1,1 0 0,-1 0 1,-1 0-1,1-1 1,-1 0-1,0 0 1,-1-1-1,0 1 0,0-1 1,0 0-1,-1 0 1,0 0-1,-1 0 0,0-1 1,0 1-1,-1-1 1,0 1-1,0-17 1,-2 21-108,0 0 1,0 0 0,0 0 0,-1 0 0,0 1 0,1-1 0,-1 0 0,0 1 0,-1-1 0,1 1 0,-1 0 0,1-1-1,-1 1 1,0 0 0,0 1 0,0-1 0,-1 1 0,1-1 0,-1 1 0,1 0 0,-1 0 0,0 0 0,1 1 0,-1 0 0,0-1-1,-8 0 1,1-1-11,-1 1 0,1 0 0,0 1 0,-1 0 0,1 1-1,-1 0 1,1 0 0,-21 5 0,29-4-152,0 0 0,0 0 0,0 0 0,0 1 0,0-1 0,1 1-1,-1 0 1,0-1 0,1 1 0,0 0 0,-1 1 0,1-1 0,0 0 0,0 1 0,0-1 0,1 1 0,-1 0 0,-2 4 0,4-6 41,-1 0 0,1 0 0,0 0 0,0 0 0,-1 0 0,1 0 0,0 0 0,0 0 0,0 0 0,0 0 0,0 0 0,0 1 0,1-1 0,-1 0 0,0 0 0,0 0 0,1 0 0,-1 0 0,1 0 0,-1 0 0,2 1 0,-1-1-14,0 1 1,1-1 0,0 0 0,-1 0-1,1 0 1,-1 0 0,1 0-1,0 0 1,0 0 0,0-1-1,-1 1 1,1-1 0,0 1-1,0-1 1,0 0 0,3 0-1,74 0-9618,-31-4 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0.524"/>
    </inkml:context>
    <inkml:brush xml:id="br0">
      <inkml:brushProperty name="width" value="0.025" units="cm"/>
      <inkml:brushProperty name="height" value="0.025" units="cm"/>
    </inkml:brush>
  </inkml:definitions>
  <inkml:trace contextRef="#ctx0" brushRef="#br0">212 4 17264,'0'0'3492,"-8"1"-871,-3 2-2249,1 1 0,0-1 0,0 1 0,1 1 0,-1 0 0,1 1 1,0-1-1,0 2 0,1-1 0,0 1 0,0 1 0,1-1 0,0 1 0,-12 17 1,12-16-316,0 1 0,0 0 0,1 0 0,1 1 0,0-1 0,0 1 0,1 0 0,1 0 0,0 1 0,0-1 1,1 1-1,1 0 0,0-1 0,0 16 0,1-25-50,1 0 0,-1 0-1,1 0 1,0 0 0,0 0 0,0 0 0,0 0 0,0 0 0,0-1-1,0 1 1,0 0 0,1-1 0,-1 1 0,0-1 0,1 1-1,0-1 1,-1 0 0,1 0 0,0 0 0,0 0 0,-1 0 0,1 0-1,0 0 1,0 0 0,0-1 0,0 1 0,0-1 0,0 1 0,3-1-1,8 2 115,0-1 0,0-1-1,20-1 1,-17 1-51,-8-1-10,1 0-1,-1 0 1,0-1-1,1 0 1,-1 0 0,0-1-1,0 0 1,-1-1 0,1 0-1,-1 0 1,1 0 0,-1-1-1,0 0 1,-1 0-1,0-1 1,1 0 0,-2 0-1,7-8 1,-4 4 22,-1 0-1,-1 0 1,0-1-1,0 0 1,-1 0 0,0 0-1,-1-1 1,-1 1 0,0-1-1,0 0 1,-1 0-1,1-14 1,-3 23-82,0 0 0,0 0 0,0 0 0,-1-1 0,1 1 0,-1 0 0,0 0 0,0 0 0,0 0 0,0 1 0,0-1 0,-1 0 0,1 0 0,-1 1 0,0-1 0,0 1 0,1-1 0,-2 1 0,1 0 0,0 0 0,-4-3 0,1 2 0,-1-1 0,1 1 0,-1 1 0,0-1 0,0 1 0,0 0 0,-1 0 0,1 0 0,0 1 0,-8 0 0,5 0 0,1 0 0,-1 1 0,1 0 0,-1 0 0,1 1 0,-1 0 0,1 1 0,-1-1 0,1 2 0,0-1 0,0 1 0,0 1 0,0-1 0,1 1 0,-1 1 0,-9 6 0,15-8-164,0-1 0,0 1 0,0-1-1,0 1 1,0 0 0,1-1 0,-1 1 0,1 0 0,0 0 0,0 0-1,0 0 1,0 1 0,0-1 0,1 0 0,-1 0 0,1 0 0,0 7 0,1-7-285,0 1 0,-1 0 0,2-1 0,-1 1 1,0-1-1,1 1 0,-1-1 0,1 0 0,0 0 1,0 0-1,0 0 0,1 0 0,-1 0 1,1 0-1,0-1 0,0 1 0,-1-1 0,1 0 1,1 0-1,-1 0 0,0 0 0,7 2 0,37 11-10521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1.118"/>
    </inkml:context>
    <inkml:brush xml:id="br0">
      <inkml:brushProperty name="width" value="0.025" units="cm"/>
      <inkml:brushProperty name="height" value="0.025" units="cm"/>
    </inkml:brush>
  </inkml:definitions>
  <inkml:trace contextRef="#ctx0" brushRef="#br0">1 70 16015,'0'0'5013,"9"-4"-4810,1 1 185,1-1 1,-1 1-1,1 1 1,0 0-1,0 1 1,0 0-1,0 1 1,0 0-1,0 0 0,0 1 1,0 1-1,21 5 1,-26-5 87,0 0 0,1 0-1,-1 0 1,1-1 0,0 0 0,-1 0 0,1-1 0,0 0 0,7-1-1,-1-1-157,1-2 0,-1 1 0,16-8 0,-24 9-380,17-5-63,0 1-1,1 1 1,28-2-1,-6 0-2991,-25 2-1293,-6-5-2866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1.956"/>
    </inkml:context>
    <inkml:brush xml:id="br0">
      <inkml:brushProperty name="width" value="0.025" units="cm"/>
      <inkml:brushProperty name="height" value="0.025" units="cm"/>
    </inkml:brush>
  </inkml:definitions>
  <inkml:trace contextRef="#ctx0" brushRef="#br0">4 121 14862,'0'0'2002,"-1"-9"331,0 7-2182,1-1 1,-1 1-1,1-1 1,0 0-1,0 1 1,0-1-1,0 1 1,0-1-1,1 0 1,-1 1-1,1-1 1,0 1-1,0-1 1,0 1-1,1-3 1,1 1 40,-1 1-1,1 0 1,0 0 0,0 1 0,1-1-1,-1 1 1,0-1 0,1 1 0,-1 0-1,1 0 1,0 1 0,5-3-1,17-4 291,1 0 0,0 2-1,0 1 1,0 1 0,1 2-1,-1 0 1,1 2 0,35 4-1,-58-3-465,1-1 0,-1 1 1,1 0-1,-1 1 0,0-1 0,1 1 0,-1 0 0,0 1 0,0-1 0,-1 1 1,7 4-1,-9-6-17,0 1 0,-1 0 0,1-1 0,-1 1 0,1 0 0,-1 0 0,1 0 0,-1 0 0,0 0 0,0 0 0,0 1 0,0-1 0,-1 0 0,1 1 0,0-1 0,-1 0 0,0 1 0,1-1 0,-1 0 0,0 1 0,0-1 0,0 1 1,-1-1-1,1 0 0,-1 1 0,1-1 0,-1 0 0,-1 4 0,-3 4 47,1-1 1,-1 0-1,-1 0 0,0-1 1,0 1-1,0-1 1,-1 0-1,-10 8 0,-71 56 180,65-54-197,-38 26 139,33-25 285,-49 43-1,75-61-443,1 1 0,-1-1 0,1 0-1,0 0 1,0 0 0,0 1 0,0-1-1,0 1 1,0-1 0,0 1 0,0-1-1,0 1 1,0 0 0,1-1 0,-1 1-1,1 0 1,0-1 0,-1 1 0,1 0-1,0 0 1,0-1 0,0 4 0,1-3-6,0-1 0,0 0 1,-1 1-1,1-1 1,1 0-1,-1 1 1,0-1-1,0 0 0,0 0 1,1 0-1,-1 0 1,1 0-1,-1 0 0,1 0 1,-1 0-1,1-1 1,-1 1-1,4 0 0,10 3-96,1-1-1,0 0 0,29 0 0,-37-2-10,133 2-4805,-47-10-3720,-16-9-5320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300"/>
    </inkml:context>
    <inkml:brush xml:id="br0">
      <inkml:brushProperty name="width" value="0.025" units="cm"/>
      <inkml:brushProperty name="height" value="0.025" units="cm"/>
    </inkml:brush>
  </inkml:definitions>
  <inkml:trace contextRef="#ctx0" brushRef="#br0">452 1 10890,'0'0'14681,"-12"8"-13549,-40 29-240,2 2 0,-59 60 0,-92 112-820,185-195-210,16-16 48,0 1 0,0-1-1,0 0 1,0 0 0,0 1 0,0-1 0,0 0 0,0 0-1,0 1 1,0-1 0,-1 0 0,1 0 0,0 1-1,0-1 1,0 0 0,0 0 0,-1 0 0,1 0-1,0 1 1,0-1 0,0 0 0,-1 0 0,1 0 0,0 0-1,0 0 1,0 0 0,-1 1 0,1-1 0,0 0-1,0 0 1,-1 0 0,1 0 0,0 0 0,0 0-1,-1 0 1,1 0 0,0 0 0,0 0 0,-1 0 0,1 0-1,0 0 1,0-1 0,-1 1 0,1 0 0,0 0-1,0 0 1,-1 0 0,1 0 0,0 0 0,0-1-1,0 1 1,-1 0 0,1 0 0,0 0 0,0 0-1,0-1 1,-1-16-5930,1 10 5437,0-24-7153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672"/>
    </inkml:context>
    <inkml:brush xml:id="br0">
      <inkml:brushProperty name="width" value="0.025" units="cm"/>
      <inkml:brushProperty name="height" value="0.025" units="cm"/>
    </inkml:brush>
  </inkml:definitions>
  <inkml:trace contextRef="#ctx0" brushRef="#br0">0 1 11563,'0'0'17424,"67"42"-16815,-29-15-385,7 0-96,6 0-480,7-1-1762,-3-4-2626,-5-7-2820,-9-4-5796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999"/>
    </inkml:context>
    <inkml:brush xml:id="br0">
      <inkml:brushProperty name="width" value="0.025" units="cm"/>
      <inkml:brushProperty name="height" value="0.025" units="cm"/>
    </inkml:brush>
  </inkml:definitions>
  <inkml:trace contextRef="#ctx0" brushRef="#br0">1 168 17360,'0'0'10549,"14"-3"-9892,28-13-545,0-1 0,-1-2 0,0-2 0,-2-2 0,49-36 0,-71 50 32,-22 20 36,-35 41 193,20-28-200,9-9-152,1 0 0,1 0 0,-15 30 0,14-3-2411,12-27-2569,6-10-3502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214"/>
    </inkml:context>
    <inkml:brush xml:id="br0">
      <inkml:brushProperty name="width" value="0.025" units="cm"/>
      <inkml:brushProperty name="height" value="0.025" units="cm"/>
    </inkml:brush>
  </inkml:definitions>
  <inkml:trace contextRef="#ctx0" brushRef="#br0">205 51 4292,'0'-4'4337,"-4"-34"8626,4 37-12847,0 1-1,-1-1 0,1 1 0,0 0 0,0-1 0,-1 1 0,1-1 0,0 1 1,0-1-1,-1 1 0,1 0 0,0-1 0,-1 1 0,1 0 0,-1-1 0,1 1 0,0 0 1,-1 0-1,1-1 0,-1 1 0,1 0 0,-1 0 0,1 0 0,-1 0 0,1-1 0,-1 1 1,-19 11 2008,11-1-1988,1 0 0,1 0 0,-1 1 0,1-1-1,1 1 1,0 1 0,1-1 0,0 1 0,1 0-1,0 1 1,1-1 0,-2 14 0,-2 15 300,3 0 1,0 59-1,4-94-399,0-1 0,0 1-1,0 0 1,1-1 0,0 1-1,0-1 1,0 1 0,1-1-1,0 0 1,0 1 0,0-1-1,0 0 1,1 0-1,6 8 1,-8-16-612,-1 0-1,1 0 0,-1-1 1,0 1-1,-1 0 1,1-1-1,0 1 1,-1 0-1,0-1 0,-1-3 1,-6-8-1384,-1 0 1,-21-27-1,-3-6 1130,29 42 1392,0-1-1,1 0 1,0-1-1,-5-13 1,8 19-400,0 1 0,0 0 0,0-1 0,1 1 0,-1 0 0,0 0-1,1-1 1,-1 1 0,1 0 0,-1 0 0,1-1 0,-1 1 0,1 0 0,0 0 0,0 0 0,-1 0-1,1 0 1,0 0 0,0 0 0,0 0 0,0 0 0,0 0 0,0 1 0,1-1 0,-1 0 0,0 1 0,0-1-1,0 1 1,1-1 0,-1 1 0,0 0 0,1 0 0,1-1 0,61-11-479,-42 9 309,59-22-6842,-41 5-1848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3.423"/>
    </inkml:context>
    <inkml:brush xml:id="br0">
      <inkml:brushProperty name="width" value="0.025" units="cm"/>
      <inkml:brushProperty name="height" value="0.025" units="cm"/>
    </inkml:brush>
  </inkml:definitions>
  <inkml:trace contextRef="#ctx0" brushRef="#br0">1 56 18898,'0'0'11691,"83"-38"-11147,-22 28-383,10 4-161,9 4-577,2 2-2242,-3 0-3106,-10 0-1762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078"/>
    </inkml:context>
    <inkml:brush xml:id="br0">
      <inkml:brushProperty name="width" value="0.025" units="cm"/>
      <inkml:brushProperty name="height" value="0.025" units="cm"/>
    </inkml:brush>
  </inkml:definitions>
  <inkml:trace contextRef="#ctx0" brushRef="#br0">238 0 6758,'0'0'17195,"-11"12"-15316,-4 3-1378,-49 56 1678,58-64-2031,0 0 0,1 1-1,0 0 1,1 0 0,-1 0-1,2 0 1,-1 0 0,-4 16 0,9-23-147,-1 0 1,0 0 0,0 0 0,0 0 0,0 0 0,1 0 0,-1 0 0,0 0 0,1 0 0,-1 0-1,1 0 1,-1 0 0,1 0 0,0 0 0,-1 0 0,1 0 0,0-1 0,0 1 0,0 0 0,-1 0-1,1-1 1,0 1 0,0-1 0,0 1 0,0-1 0,0 1 0,0-1 0,0 1 0,0-1 0,0 0-1,0 0 1,0 1 0,0-1 0,1 0 0,-1 0 0,0 0 0,0 0 0,2-1 0,52 0 222,-47 0-181,68-11-7,-59 8-184,0 1-1,0 1 1,0 0-1,0 1 1,0 1-1,31 3 1,-47-3 141,1 1 1,-1-1 0,1 1-1,-1-1 1,1 1 0,-1 0-1,1 0 1,-1 0-1,0 0 1,1 0 0,-1 0-1,0 0 1,0 0 0,0 0-1,1 1 1,-1-1 0,-1 0-1,1 1 1,0-1 0,0 1-1,0-1 1,-1 1 0,1-1-1,-1 1 1,1-1 0,-1 1-1,0 0 1,0-1-1,0 1 1,0 0 0,0-1-1,0 1 1,0-1 0,0 1-1,0 0 1,-1-1 0,1 1-1,-1-1 1,1 1 0,-1 0-1,0-1 1,-1 2 0,-1 6 123,-1-1 1,0 1-1,0-1 1,-1 0-1,0-1 1,-8 10-1,0-3 34,-1-1 0,0 0 0,-1-1 0,0-1 0,-1 0 0,-1-1 0,1-1 0,-1-1-1,-1 0 1,0-1 0,0-1 0,0 0 0,-1-1 0,1-2 0,-1 0 0,0-1-1,0 0 1,-20-2 0,36 0-338,1-1 1,-1 1-1,1 0 0,0-1 1,-1 0-1,1 0 0,0 1 0,0-2 1,-1 1-1,1 0 0,0 0 1,0 0-1,0-1 0,0 1 1,1-1-1,-1 0 0,0 0 0,1 1 1,-4-5-1,3 1-715,-1 1 0,1-1 0,0 0 0,0 0 1,1 0-1,-1 0 0,1 0 0,-1-8 0,0-29-6294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420"/>
    </inkml:context>
    <inkml:brush xml:id="br0">
      <inkml:brushProperty name="width" value="0.025" units="cm"/>
      <inkml:brushProperty name="height" value="0.025" units="cm"/>
    </inkml:brush>
  </inkml:definitions>
  <inkml:trace contextRef="#ctx0" brushRef="#br0">1 50 12556,'0'0'9449,"51"-38"-5734,-33 32-1665,3 2-801,5 3-512,7 1-545,8 0-160,3 1-544,4 5-2691,0 0-2755,7-1-5445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765"/>
    </inkml:context>
    <inkml:brush xml:id="br0">
      <inkml:brushProperty name="width" value="0.025" units="cm"/>
      <inkml:brushProperty name="height" value="0.025" units="cm"/>
    </inkml:brush>
  </inkml:definitions>
  <inkml:trace contextRef="#ctx0" brushRef="#br0">470 0 17905,'0'0'5926,"-62"55"-2820,24-23-959,-9 8-514,0 5-640,0 9-769,1-1-192,7-1 0,3-7-256,8-6-737,7-11-224,8-11-609,3-12-992,5-5-642,-1-5 193,-1-20-2434,-3-11-6919</inkml:trace>
  <inkml:trace contextRef="#ctx0" brushRef="#br0" timeOffset="1">0 108 9641,'0'0'14830,"67"6"-13709,-38 17 224,5 4-672,5 7-417,5-1-160,7-1-320,5-3-2306,1-10-2883,2-9-6246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5.137"/>
    </inkml:context>
    <inkml:brush xml:id="br0">
      <inkml:brushProperty name="width" value="0.025" units="cm"/>
      <inkml:brushProperty name="height" value="0.025" units="cm"/>
    </inkml:brush>
  </inkml:definitions>
  <inkml:trace contextRef="#ctx0" brushRef="#br0">0 372 18193,'0'0'9567,"13"-6"-7843,34-20-1659,-1-1-1,-2-2 1,0-3 0,-3-1-1,0-2 1,-2-2-1,-2-1 1,52-70 0,-122 155-715,-64 100 621,89-133-135,1 0 1,0 1-1,1-1 0,0 2 1,2-1-1,-1 0 1,2 1-1,-2 23 0,4-35-201,3 12-2413,8-10-2001,8-5-2209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5.479"/>
    </inkml:context>
    <inkml:brush xml:id="br0">
      <inkml:brushProperty name="width" value="0.025" units="cm"/>
      <inkml:brushProperty name="height" value="0.025" units="cm"/>
    </inkml:brush>
  </inkml:definitions>
  <inkml:trace contextRef="#ctx0" brushRef="#br0">132 2 17745,'0'0'6128,"10"-1"-5332,-4 1-696,1 0 0,-1 0 1,1 1-1,-1 0 0,1 0 1,-1 1-1,0 0 0,0 0 0,0 0 1,0 1-1,0 0 0,0 0 1,0 0-1,-1 1 0,0 0 1,0 0-1,0 0 0,8 9 0,-3-2-61,0-1 0,0 1 0,-2 1 0,1 0-1,-2 0 1,1 1 0,-2 0 0,0 0-1,0 1 1,-1-1 0,4 20 0,-5-13 82,-2 0 0,0 0 0,-1 0 0,0 0 0,-2 1 0,-1-1 1,-5 27-1,-5 1 61,-2 0-1,-2-2 1,-2 1 0,-2-2 0,-48 77 0,43-80-1039,-37 45 0,45-67-2448,-36 34 1,3-15-7576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6.073"/>
    </inkml:context>
    <inkml:brush xml:id="br0">
      <inkml:brushProperty name="width" value="0.025" units="cm"/>
      <inkml:brushProperty name="height" value="0.025" units="cm"/>
    </inkml:brush>
  </inkml:definitions>
  <inkml:trace contextRef="#ctx0" brushRef="#br0">1 190 14606,'0'0'12780,"10"-11"-11392,10-8-998,1 0-1,1 2 1,1 1 0,0 1-1,27-14 1,-38 24-284,7-5 51,1 0 0,0 1-1,1 2 1,0 0 0,42-8-1,-63 15-153,1 0 0,-1 0 0,1 0-1,-1 0 1,1 0 0,-1 0-1,0 0 1,1 0 0,-1 0-1,1 0 1,-1 0 0,1 0-1,-1 0 1,0 0 0,1 0 0,-1 1-1,1-1 1,-1 0 0,0 0-1,1 0 1,-1 1 0,1-1-1,-1 0 1,0 0 0,1 1-1,-1-1 1,0 0 0,0 1 0,1-1-1,-1 1 1,0-1 0,0 0-1,1 1 1,-1-1 0,0 1-1,0-1 1,0 0 0,0 1-1,0-1 1,0 1 0,0 0 0,-8 24 204,-23 21 81,-7-5-288,-2-2 0,-2-1 0,-50 34 0,9-7 0,83-64 0,-1-1 0,1 1 0,-1-1 0,1 1 0,0-1 0,0 1 0,-1-1 0,1 1 0,0 0 0,0-1 0,0 1 0,0 0 0,-1-1 0,1 1 0,0-1 0,0 1 0,0 0 0,0-1 0,1 1 0,-1 0 0,0-1 0,0 1 0,0-1 0,0 1 0,1 0 0,-1-1 0,0 1 0,1-1 0,-1 1 0,0-1 0,1 1 0,-1-1 0,1 1 0,-1-1 0,0 1 0,1-1 0,-1 0 0,1 1 0,0-1 0,-1 0 0,1 1 0,-1-1 0,1 0 0,-1 0 0,1 1 0,0-1 0,0 0 0,38 19 0,-33-16 0,11 3-351,-1 0 0,1-1 0,0-1 0,0 0 0,21 1 0,-21-3-835,1-2-1,0 0 1,-1-1-1,1 0 1,20-5-1,28-15-11401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6.901"/>
    </inkml:context>
    <inkml:brush xml:id="br0">
      <inkml:brushProperty name="width" value="0.025" units="cm"/>
      <inkml:brushProperty name="height" value="0.025" units="cm"/>
    </inkml:brush>
  </inkml:definitions>
  <inkml:trace contextRef="#ctx0" brushRef="#br0">113 0 9737,'0'0'15172,"8"10"-14622,19 23 53,50 46 1,-52-56-588,0 1 0,-1 2 1,-2 0-1,38 59 0,-56-76 73,1 0-1,-1 0 1,-1 1-1,1 0 1,-2-1-1,1 1 1,-1 0-1,-1 0 1,0 0-1,0 1 1,-1-1-1,0 0 1,-1 0-1,0 0 0,-1 0 1,0 0-1,-1 0 1,1 0-1,-2-1 1,0 1-1,-8 16 1,-8 10 182,-2 0 1,-1-1-1,-51 58 1,56-74-701,0-1-1,-38 27 1,42-35-594,0-1-1,0-1 1,-1 0 0,-1-1-1,-16 5 1,-12-1-5314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9.849"/>
    </inkml:context>
    <inkml:brush xml:id="br0">
      <inkml:brushProperty name="width" value="0.025" units="cm"/>
      <inkml:brushProperty name="height" value="0.025" units="cm"/>
    </inkml:brush>
  </inkml:definitions>
  <inkml:trace contextRef="#ctx0" brushRef="#br0">678 3 5541,'-15'-1'790,"-24"0"36,-1 1-1,0 2 0,1 2 1,-77 18-1,96-16-663,0 1 0,0 1 0,1 1 0,0 1 0,1 0 0,0 1 1,0 1-1,2 1 0,-1 1 0,2 0 0,0 1 0,0 0 0,1 1 0,1 1 0,1 0 0,1 1 0,0 0 1,1 1-1,1 0 0,1 0 0,-9 31 0,1 17 229,2 1-1,4 1 1,2 0 0,3 128 0,5-172-340,1 0 1,1 0-1,1 0 0,1 0 1,1-1-1,1 1 1,13 29-1,-14-42-8,1 0-1,0 0 1,1-1 0,1 0-1,-1 0 1,2-1 0,-1 0 0,2-1-1,-1 0 1,1 0 0,0-1-1,1 0 1,0-1 0,0 0-1,21 9 1,-3-6 280,1-1 0,1-2 0,-1-1 0,1-1 0,0-1 0,0-2 0,0-1 0,1-2 0,55-8 0,-63 4-60,0 0 0,0-2 1,-1 0-1,0-2 0,0 0 1,-1-2-1,0 0 0,-1-2 1,0 0-1,-1-1 0,0-1 0,-2-1 1,0-1-1,0-1 0,-2 0 1,0-1-1,16-26 0,-14 19-73,-2-2 0,-1 0 0,-1-1-1,-1 0 1,-1-1 0,-2-1 0,-2 1 0,0-2-1,-2 1 1,-1-1 0,-2 0 0,-1-55 0,-3 71-214,-1-1 0,0 1 0,-2 0 1,0 0-1,0 0 0,-2 1 0,0-1 0,0 1 1,-2 1-1,0-1 0,0 1 0,-1 1 1,-17-20-1,11 17-382,-1 1 1,0 1-1,0 1 1,-2 0-1,1 1 1,-2 1-1,1 1 0,-2 0 1,1 2-1,-22-7 1,-4 2-1613,-1 2 0,0 2 0,-69-5 0,-20 6-4169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7.665"/>
    </inkml:context>
    <inkml:brush xml:id="br0">
      <inkml:brushProperty name="width" value="0.025" units="cm"/>
      <inkml:brushProperty name="height" value="0.025" units="cm"/>
    </inkml:brush>
  </inkml:definitions>
  <inkml:trace contextRef="#ctx0" brushRef="#br0">0 3 11147,'0'0'11589,"9"-1"-10575,-7 1-973,0-1-1,0 1 0,0 0 0,0 0 0,0 0 0,0 0 0,0 0 1,0 0-1,-1 1 0,1-1 0,0 1 0,0-1 0,0 1 0,0 0 0,0 0 1,-1 0-1,1 0 0,0 0 0,-1 0 0,1 0 0,-1 1 0,1-1 0,1 3 1,1 3 158,0 1-1,0 0 1,-1-1 0,0 2 0,3 14 0,8 30 16,0 3-19,26 66 0,-34-108-386,0 1 0,1-2 1,1 1-1,0-1 0,0 0 0,2 0 0,-1-1 0,2 0 0,17 15 0,-19-22 221,0 0-1,0 0 1,1-2-1,15 6 1,-13-5-2991,-37-2-11961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587"/>
    </inkml:context>
    <inkml:brush xml:id="br0">
      <inkml:brushProperty name="width" value="0.025" units="cm"/>
      <inkml:brushProperty name="height" value="0.025" units="cm"/>
    </inkml:brush>
  </inkml:definitions>
  <inkml:trace contextRef="#ctx0" brushRef="#br0">132 1 17264,'0'0'3113,"-8"7"-332,-4 4-2219,1 1 0,0 0 0,0 1-1,2 1 1,-1-1 0,2 1 0,0 1 0,0-1 0,2 2 0,-1-1-1,2 0 1,0 1 0,1 0 0,1 0 0,-3 33 0,7-46-631,-1-1 1,1 1 0,-1 0-1,1 0 1,0-1 0,0 1-1,0 0 1,0-1-1,0 1 1,1-1 0,-1 1-1,1-1 1,0 0 0,0 1-1,0-1 1,0 0-1,0 0 1,0 0 0,0-1-1,1 1 1,-1 0 0,1-1-1,-1 0 1,1 0-1,-1 1 1,5 0 0,36 5-4771,-38-7 3792,-1-1 0,1 1 0,-1-1 0,0 0 1,0 0-1,1 0 0,4-2 0,17-12-5471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042"/>
    </inkml:context>
    <inkml:brush xml:id="br0">
      <inkml:brushProperty name="width" value="0.025" units="cm"/>
      <inkml:brushProperty name="height" value="0.025" units="cm"/>
    </inkml:brush>
  </inkml:definitions>
  <inkml:trace contextRef="#ctx0" brushRef="#br0">0 281 17873,'0'0'7911,"47"-58"-6149,-4 29-481,10-4-608,9-2-481,-3 3-192,-3 3-1121,-12 1-2338,-9 8-1570,-16 3-4196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369"/>
    </inkml:context>
    <inkml:brush xml:id="br0">
      <inkml:brushProperty name="width" value="0.025" units="cm"/>
      <inkml:brushProperty name="height" value="0.025" units="cm"/>
    </inkml:brush>
  </inkml:definitions>
  <inkml:trace contextRef="#ctx0" brushRef="#br0">1 272 19827,'0'0'8237,"11"-2"-6550,4-3-1441,1 0 1,-2-1 0,1-1-1,-1 0 1,0-1 0,0 0-1,-1-1 1,0-1 0,11-11-1,158-159-1853,-182 179 1600,0 1 0,0 0 0,1 0 0,-1 0 0,0-1 0,0 1 0,0 0 0,0 0 0,0 0 0,0 0 0,1-1 0,-1 1 0,0 0 0,0 0 1,0 0-1,1 0 0,-1 0 0,0 0 0,0-1 0,0 1 0,1 0 0,-1 0 0,0 0 0,0 0 0,1 0 0,-1 0 0,0 0 0,0 0 0,0 0 0,1 0 0,-1 0 0,0 0 0,0 0 0,1 0 0,-1 0 0,0 0 0,0 1 0,0-1 0,1 0 0,-1 0 0,0 0 0,0 0 0,0 0 0,1 0 0,-1 1 0,0-1 0,0 0 0,0 0 0,0 0 0,1 1 0,-1 15-173,-7 22 134,-20 47 112,18-59-193,0 0-1,2 1 1,1 0-1,1 0 1,-3 52-1,8-77-87,4 20-2559,7-14-2608,8-7-4333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785"/>
    </inkml:context>
    <inkml:brush xml:id="br0">
      <inkml:brushProperty name="width" value="0.025" units="cm"/>
      <inkml:brushProperty name="height" value="0.025" units="cm"/>
    </inkml:brush>
  </inkml:definitions>
  <inkml:trace contextRef="#ctx0" brushRef="#br0">60 0 6598,'0'0'16047,"0"76"-14061,-12-26-480,-2 9-161,2 5-800,0 2-449,3-7 0,8-8-993,1-11-2082,0-14-2626,5-18-3492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128"/>
    </inkml:context>
    <inkml:brush xml:id="br0">
      <inkml:brushProperty name="width" value="0.025" units="cm"/>
      <inkml:brushProperty name="height" value="0.025" units="cm"/>
    </inkml:brush>
  </inkml:definitions>
  <inkml:trace contextRef="#ctx0" brushRef="#br0">0 0 17969,'0'0'7239,"6"59"-5574,2-30-319,5 7-738,4 2-416,4 5-127,2 1-33,2 1-481,-3-5-800,-4 0-417,-4-3 449,-6-7-288,-4-3-1762,-4-6-1346,0-6-2593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452"/>
    </inkml:context>
    <inkml:brush xml:id="br0">
      <inkml:brushProperty name="width" value="0.025" units="cm"/>
      <inkml:brushProperty name="height" value="0.025" units="cm"/>
    </inkml:brush>
  </inkml:definitions>
  <inkml:trace contextRef="#ctx0" brushRef="#br0">1 390 11050,'0'0'11563,"55"-72"-10185,-12 38-385,7-6-161,6-3-479,-1 0-289,-2 2-417,-8 4-1216,-7 6-2050,-7 3-2339,-5 8-7463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794"/>
    </inkml:context>
    <inkml:brush xml:id="br0">
      <inkml:brushProperty name="width" value="0.025" units="cm"/>
      <inkml:brushProperty name="height" value="0.025" units="cm"/>
    </inkml:brush>
  </inkml:definitions>
  <inkml:trace contextRef="#ctx0" brushRef="#br0">3 117 25752,'0'0'2632,"-1"-7"-662,0 4-1868,1 0 1,0 1-1,0-1 1,0 0-1,0 1 1,0-1-1,1 1 0,-1-1 1,1 0-1,0 1 1,-1-1-1,1 1 1,1-1-1,-1 1 1,2-3-1,-1 2-32,1-1 1,1 1-1,-1 0 0,0 0 1,1 0-1,0 1 1,-1-1-1,1 1 0,0 0 1,8-3-1,4-2-70,2 1 0,-1 1 0,1 1 0,21-3 0,-31 5 0,1 1 0,-1 1 0,1-1 0,-1 2 0,1-1 0,-1 1 0,1 0 0,-1 1 0,1 0 0,14 5 0,-20-5 0,0 0 0,0 0 0,-1 0 0,1 0 0,-1 0 0,1 1 0,-1-1 0,0 1 0,0-1 0,0 1 0,0 0 0,-1 0 0,1 0 0,-1 0 0,0 0 0,0 0 0,0 0 0,0 0 0,0 1 0,-1-1 0,1 0 0,-1 0 0,0 1 0,0-1 0,0 0 0,0 1 0,-1-1 0,1 0 0,-1 0 0,0 1 0,0-1 0,-2 4 0,-2 6 0,0 1 0,-1-1 0,0-1 0,-1 1 0,0-1 0,-11 12 0,-2-2 0,0-1 0,-1-1 0,-34 25 0,30-27 0,1 2 0,-33 37 0,56-57 0,1 0 0,0 0 0,0 0 0,-1 0 0,1 1 0,0-1 0,0 0 0,0 0 0,0 0 0,-1 0 0,1 1 0,0-1 0,0 0 0,0 0 0,0 0 0,-1 1 0,1-1 0,0 0 0,0 0 0,0 0 0,0 1 0,0-1 0,0 0 0,0 0 0,0 1 0,0-1 0,0 0 0,0 0 0,0 1 0,0-1 0,0 0 0,0 0 0,0 1 0,0-1 0,0 0 0,0 0 0,0 1 0,0-1 0,1 0 0,-1 0 0,0 0 0,0 1 0,0-1 0,0 0 0,0 0 0,1 0 0,-1 1 0,0-1 0,0 0 0,0 0 0,1 0 0,-1 0 0,0 0 0,0 1 0,1-1 0,-1 0 0,0 0 0,0 0 0,0 0 0,1 0 0,-1 0 0,0 0 0,0 0 0,1 0 0,-1 0 0,0 0 0,1 0 0,20-2 0,-18 2 0,46-10-1331,0-3 0,76-29-1,-54 17-1523,-7 3-4646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4.230"/>
    </inkml:context>
    <inkml:brush xml:id="br0">
      <inkml:brushProperty name="width" value="0.025" units="cm"/>
      <inkml:brushProperty name="height" value="0.025" units="cm"/>
    </inkml:brush>
  </inkml:definitions>
  <inkml:trace contextRef="#ctx0" brushRef="#br0">1 0 14510,'0'0'10378,"0"65"-9482,0-36-63,0 7-256,0 9-417,0 2-96,0 0 0,4-1-865,4-1-1185,-5-10-2210,-1-7-3811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4.867"/>
    </inkml:context>
    <inkml:brush xml:id="br0">
      <inkml:brushProperty name="width" value="0.025" units="cm"/>
      <inkml:brushProperty name="height" value="0.025" units="cm"/>
    </inkml:brush>
  </inkml:definitions>
  <inkml:trace contextRef="#ctx0" brushRef="#br0">466 0 15118,'0'0'9054,"-8"7"-7543,-106 97 205,-179 211 1,242-248-2054,83-135-9577,-18 34 6098,9-20-4379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5.238"/>
    </inkml:context>
    <inkml:brush xml:id="br0">
      <inkml:brushProperty name="width" value="0.025" units="cm"/>
      <inkml:brushProperty name="height" value="0.025" units="cm"/>
    </inkml:brush>
  </inkml:definitions>
  <inkml:trace contextRef="#ctx0" brushRef="#br0">1 1 17168,'0'0'9065,"43"67"-7400,-17-21-704,0 7-352,4 6-257,1 6 161,2 1-193,1-1-256,0-2-32,1-7-608,4-6-1058,-1-10-1985,-4-12-2659,-1-10-5413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6.159"/>
    </inkml:context>
    <inkml:brush xml:id="br0">
      <inkml:brushProperty name="width" value="0.025" units="cm"/>
      <inkml:brushProperty name="height" value="0.025" units="cm"/>
    </inkml:brush>
  </inkml:definitions>
  <inkml:trace contextRef="#ctx0" brushRef="#br0">143 1 7719,'0'0'8488,"62"27"-7559,-28 5 513,6 12-161,2 11 384,-2 16-159,-10 16-577,-14 21-449,-11 9-288,-5 13 33,-25 6-161,-15 4-64,-13 0-705,-8-3-608,-11-4-161,-7-7-1120,-3-18-2563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928"/>
    </inkml:context>
    <inkml:brush xml:id="br0">
      <inkml:brushProperty name="width" value="0.025" units="cm"/>
      <inkml:brushProperty name="height" value="0.025" units="cm"/>
    </inkml:brush>
  </inkml:definitions>
  <inkml:trace contextRef="#ctx0" brushRef="#br0">190 0 13645,'0'0'13426,"-10"12"-12252,-39 43-143,4 2-1,-41 65 0,92-141-6387,16-64-12267,-15 50 9301</inkml:trace>
  <inkml:trace contextRef="#ctx0" brushRef="#br0" timeOffset="1">38 29 5573,'0'0'21140,"60"18"-20307,-36 0-545,2-4-224,-3-1-64,0-3-1857,-5-6-1475,-3-4-992,-5 0-2274</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8.917"/>
    </inkml:context>
    <inkml:brush xml:id="br0">
      <inkml:brushProperty name="width" value="0.025" units="cm"/>
      <inkml:brushProperty name="height" value="0.025" units="cm"/>
    </inkml:brush>
  </inkml:definitions>
  <inkml:trace contextRef="#ctx0" brushRef="#br0">0 1 19731,'0'0'4356,"68"22"-1954,-18-17-768,17-1-738,12-4-447,6 0-289,3 0-320,-5-4-1474,-14-1-127,-17 0-353,-20 1-961,-25 4-897,-14 0-3427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9.260"/>
    </inkml:context>
    <inkml:brush xml:id="br0">
      <inkml:brushProperty name="width" value="0.025" units="cm"/>
      <inkml:brushProperty name="height" value="0.025" units="cm"/>
    </inkml:brush>
  </inkml:definitions>
  <inkml:trace contextRef="#ctx0" brushRef="#br0">0 60 17905,'0'0'5573,"63"29"-4324,26-34 545,22-14 0,17-1-1122,8 1-543,-8 7-898,-15 2-3075,-20 7-4548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08.118"/>
    </inkml:context>
    <inkml:brush xml:id="br0">
      <inkml:brushProperty name="width" value="0.025" units="cm"/>
      <inkml:brushProperty name="height" value="0.025" units="cm"/>
    </inkml:brush>
  </inkml:definitions>
  <inkml:trace contextRef="#ctx0" brushRef="#br0">2920 372 13389,'-91'-32'718,"-543"-217"1777,597 232-2499,-1 1-1,-1 2 1,0 2-1,-74-13 1,88 22 2,0 0 1,0 2-1,0 1 1,0 2-1,-1 0 1,1 1-1,1 2 1,-1 0-1,-26 10 1,-17 12 9,2 2 0,1 3 0,-73 48 0,-174 139-141,255-177 122,-76 57-54,-177 169 0,258-215 143,3 2 1,1 2 0,4 2-1,1 2 1,-59 117 0,72-114-275,3 1 1,3 1-1,3 1 0,2 1 1,4 1-1,-8 87 1,19-110 43,2 1-1,2 0 1,2 0 0,3-1 0,1 1 0,2-1-1,3 0 1,1-1 0,2-1 0,28 59 0,-21-61 262,2 0 1,2-2-1,2-1 0,2-1 1,1-1-1,1-2 1,3-1-1,39 32 0,-24-29-56,1-1-1,2-3 1,1-2-1,2-3 1,93 35-1,-56-31-13,1-5-1,188 29 1,-135-39 153,180-3 1,-195-18-49,0-7 0,0-5 0,-1-6 0,-2-5 1,0-6-1,-2-6 0,-2-5 0,-2-5 0,-3-6 0,117-72 0,-150 73-115,-1-3-1,-4-4 1,-2-4 0,-3-3-1,117-136 1,-144 145 120,-3-3 0,-2-1 0,-3-2-1,-4-2 1,-2-2 0,-3-1 0,-3-2 0,24-93 0,-40 111 14,-3-1 0,-2 0 0,-2-1 1,-3 0-1,-2 0 0,-3 0 0,-2 0 0,-3 1 0,-2 0 1,-2 0-1,-3 1 0,-2 0 0,-2 1 0,-3 1 0,-29-53 1,24 58-95,-2 1 0,-2 1 0,-1 2 0,-3 1 0,-1 1 0,-51-43 0,57 58 100,-1 3 0,-1 0 0,-1 2-1,-1 2 1,-1 0 0,-1 3 0,0 1 0,-1 1-1,-59-14 1,49 19-106,-1 2 0,-1 2 0,1 2 0,-1 2 0,0 2 0,-57 9 0,38 1 48,1 3 1,0 4-1,-109 43 1,60-10-271,-127 76 0,-95 82-1692,222-136 668,-109 65-2763,-12-1-3369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5.359"/>
    </inkml:context>
    <inkml:brush xml:id="br0">
      <inkml:brushProperty name="width" value="0.025" units="cm"/>
      <inkml:brushProperty name="height" value="0.025" units="cm"/>
    </inkml:brush>
  </inkml:definitions>
  <inkml:trace contextRef="#ctx0" brushRef="#br0">137 152 9033,'-14'-2'2140,"-108"-25"2910,121 27-4265,20 21 1463,7 4-2099,1-2 1,0-1 0,2-1 0,1-1 0,0-1 0,1-2 0,1-1 0,1-2-1,0-1 1,0-2 0,2-1 0,57 9 0,28-3-55,0-6 0,168-7 0,-171-4 415,1624-51 1984,-1639 48-2457,1386-92 81,398-14 3079,-1651 106-3062,-9 2 9,254-35-1,-461 34-113,-7 2 55,0 0 0,-1-1 0,1 0 0,-1-1 0,1-1 0,-1 0 0,0 0 0,0-1 1,11-7-1,-21 12-76,0-1 0,0 1 0,0-1 0,0 1 0,-1-1 0,1 1 0,0-1 0,-1 0 0,1 1 0,0-1 0,-1 0 0,1 0 0,-1 0 0,1 1 0,-1-1 0,0 0 0,1 0 0,-1 0 0,0 0 0,1 0 0,-1 0 0,0 0 0,0 0 0,0 0 0,0 0 0,0 0 0,0 0 0,0-1 0,-1 0-14,0 1 0,0 0 0,0-1-1,0 1 1,-1 0 0,1 0 0,0 0 0,-1 0 0,1 0 0,0 0 0,-1 0 0,1 1 0,-1-1 0,-2-1 0,-6-1-329,1 0 0,-1 1 0,0 0 0,-14 0 1,-88 1-6042,38-1 941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6.245"/>
    </inkml:context>
    <inkml:brush xml:id="br0">
      <inkml:brushProperty name="width" value="0.025" units="cm"/>
      <inkml:brushProperty name="height" value="0.025" units="cm"/>
    </inkml:brush>
  </inkml:definitions>
  <inkml:trace contextRef="#ctx0" brushRef="#br0">25 36 7239,'-24'-20'2549,"24"20"-2501,0-1 0,0 1-1,0 0 1,-1 0 0,1-1-1,0 1 1,0 0 0,0-1 0,0 1-1,0 0 1,0 0 0,0-1 0,0 1-1,0 0 1,0-1 0,0 1-1,0 0 1,0-1 0,0 1 0,0 0-1,0 0 1,1-1 0,-1 1-1,0 0 1,0 0 0,0-1 0,0 1-1,1 0 1,-1 0 0,0-1-1,0 1 1,0 0 0,1 0 0,-1 0-1,0-1 1,0 1 0,1 0 0,-1 0-1,0 0 1,0 0 0,1 0-1,-1 0 1,1-1 0,6 0 231,1-1 0,0 1 0,0 1 0,14 0 1,-21 0-293,56 3 264,-1 3-1,0 3 1,75 21-1,-56-13-201,83 10 0,-20-20 1113,1-7 0,190-23 1,-208 13-550,-105 8-577,-1 1-217,-11 1-2781,-27-4-1480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43.738"/>
    </inkml:context>
    <inkml:brush xml:id="br0">
      <inkml:brushProperty name="width" value="0.025" units="cm"/>
      <inkml:brushProperty name="height" value="0.025" units="cm"/>
    </inkml:brush>
  </inkml:definitions>
  <inkml:trace contextRef="#ctx0" brushRef="#br0">1627 423 2819,'3'-13'1708,"5"-18"147,-1-1 1,4-59-1,-10 82-1538,0 0 1,-1 0-1,0 0 0,-1 0 0,0 0 0,-1 0 0,1 0 0,-2 1 0,1-1 1,-1 1-1,-1-1 0,1 1 0,-1 0 0,-1 0 0,0 0 0,0 1 0,-7-8 1,-1 4-298,0 1 0,-1 1 0,0 0 0,0 1 0,-1 1 0,0 0 0,0 1 0,-1 0 0,0 2 0,0-1 0,0 2 0,-26-2 0,-22 0 33,-115 5 1,174 0-48,-24 3 38,0 1-1,0 1 0,0 1 1,1 2-1,0 1 1,0 1-1,1 1 0,1 2 1,0 0-1,0 2 1,2 1-1,-31 24 0,-3 10 50,2 1-1,2 4 1,-72 94 0,58-60 236,4 4 0,-61 117-1,87-135-67,3 1-1,4 1 1,-35 132-1,56-166-217,1 0 0,2 1 0,2 0 0,3 0 0,1 0 0,2 0 1,2 0-1,1 0 0,3 0 0,2-1 0,1 0 0,3-1 0,1 0 0,35 71 0,-28-74 6,2 0 0,1-1 0,2-2 0,2-1 0,1-1 0,2-1 0,66 55 0,-75-71 24,1-1 0,0-1 0,1-1 1,0-1-1,2-2 0,-1 0 0,1-1 0,0-2 0,1-1 1,0-1-1,0-1 0,1-1 0,-1-2 0,29-1 0,-40-2 20,0-1 0,-1-1 0,1-1 0,0 0-1,-1-1 1,0-1 0,0 0 0,-1-1 0,0 0-1,0-2 1,-1 1 0,1-2 0,-2 1 0,22-23-1,8-12 562,-3-2 1,54-80-1,-89 120-603,104-153 808,106-214 0,-164 272-752,-5-1 0,-4-3 0,41-167 0,-74 236 49,0-1 0,-3 0 0,-1 0 0,-2 0 0,-1 0 0,-5-40 0,2 61-89,-1 0-1,-1 1 0,0-1 1,-1 1-1,0 0 1,-1 0-1,-1 0 0,-1 1 1,0 0-1,0 0 1,-1 1-1,-1 0 0,-1 1 1,1 0-1,-2 1 1,-17-14-1,4 7-81,-1 2 0,-1 0 0,0 2 0,-1 1-1,0 1 1,-1 2 0,-1 1 0,-43-8 0,-10 3-515,-156-6 0,151 20-1158,-1 3 0,1 4 0,-90 19-1,73-6-2944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36.956"/>
    </inkml:context>
    <inkml:brush xml:id="br0">
      <inkml:brushProperty name="width" value="0.025" units="cm"/>
      <inkml:brushProperty name="height" value="0.025" units="cm"/>
    </inkml:brush>
  </inkml:definitions>
  <inkml:trace contextRef="#ctx0" brushRef="#br0">13 594 5061,'-2'-9'48,"1"3"-33,-2-2-68,1-1 0,1 1 1,-1 0-1,1-1 0,1 1 1,-1-1-1,2 0 0,1-12 1,-2 21 54,0-1 0,0 1 0,0 0 0,0 0 0,0 0 0,0-1 0,0 1 0,0 0 0,0 0 0,0 0 0,0-1 0,0 1 0,0 0 0,0 0 0,0 0 0,1 0 0,-1-1 1,0 1-1,0 0 0,0 0 0,0 0 0,0 0 0,1 0 0,-1-1 0,0 1 0,0 0 0,0 0 0,0 0 0,1 0 0,-1 0 0,0 0 0,0 0 0,0 0 0,1 0 0,-1 0 0,0 0 0,0 0 0,0 0 0,1 0 1,-1 0-1,0 0 0,0 0 0,0 0 0,1 0 0,-1 0 0,0 0 0,8 11 93,2 14 568,2 77 2583,-10 57-2745,-2-53-404,4 321-86,35 620 805,20-231-771,-33-390 764,4-141 144,75 325 0,-65-411-878,78 327-15,-89-421-38,5-2 1,94 193 0,-68-181-9,4-3 1,5-2 0,84 100-1,-141-196-6,0-1-1,1 0 1,0-1-1,1-1 0,0 0 1,1 0-1,0-2 0,0 0 1,1-1-1,1 0 0,-1-1 1,1-1-1,0-1 0,0 0 1,1-1-1,0-1 0,-1-1 1,1 0-1,0-1 0,0-1 1,0-1-1,0-1 0,26-5 1,-29 2 44,1-2 1,-1 1-1,0-2 1,0 0-1,-1-1 1,-1 0-1,1-1 1,-1 0-1,-1-1 1,0-1-1,0 0 1,-1 0-1,18-29 1,5-13 188,-1-2 1,29-69 0,-61 121-229,41-96 227,-4-1 1,-5-2-1,-4-2 0,24-173 0,10-437-202,-62 695-22,16-940 176,-63 421-131,-41 5 289,38 294-85,-119-356 1,106 428-231,-7 3-1,-166-284 1,-24 62 189,207 320-308,-3 3 0,-3 2 0,-96-80 0,114 112-450,-1 2 1,-63-33-1,-27-1-3502,27 18-3422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148"/>
    </inkml:context>
    <inkml:brush xml:id="br0">
      <inkml:brushProperty name="width" value="0.025" units="cm"/>
      <inkml:brushProperty name="height" value="0.025" units="cm"/>
    </inkml:brush>
  </inkml:definitions>
  <inkml:trace contextRef="#ctx0" brushRef="#br0">300 16 14350,'0'0'1521,"-9"-4"-197,6 2-1279,0 1-1,1-1 1,-1 1-1,0 0 1,0 0-1,0 0 1,0 0 0,0 0-1,0 1 1,0 0-1,0-1 1,0 1 0,-1 0-1,1 0 1,0 1-1,0-1 1,0 1-1,0-1 1,0 1 0,0 0-1,0 0 1,0 1-1,1-1 1,-1 0 0,0 1-1,1 0 1,-1-1-1,1 1 1,-1 0-1,1 1 1,0-1 0,0 0-1,0 0 1,0 1-1,0-1 1,-2 5-1,-5 9 158,0 1 0,1 0-1,0 0 1,2 0-1,0 1 1,1 0-1,-5 32 1,7-22-41,0-1 0,2 1 0,1 0 1,6 45-1,-2-54-24,1 0 0,1 0 0,1 0 0,11 22-1,17 49 205,-33-82-311,0 0 1,-1-1-1,0 2 1,0-1-1,0 0 0,-1 0 1,-1 0-1,1 0 1,-4 13-1,4-20-34,0 1-1,-1-1 1,1 1-1,-1-1 1,0 1-1,1-1 1,-1 0-1,0 1 1,0-1-1,0 0 1,0 1-1,0-1 1,0 0-1,0 0 1,0 0 0,0 0-1,0 0 1,-1 0-1,1 0 1,0-1-1,-1 1 1,1 0-1,-1-1 1,1 1-1,-1-1 1,1 1-1,-1-1 1,1 0-1,-1 1 1,1-1 0,-1 0-1,1 0 1,-1 0-1,-1-1 1,-1 1-88,1-1 0,0 0 1,0 1-1,0-1 0,0-1 1,0 1-1,0 0 0,0-1 1,0 0-1,0 1 0,0-1 1,1 0-1,-1 0 0,1-1 1,-3-3-1,-10-16-131,1-2-1,1 0 0,2 0 1,0-1-1,-8-32 1,-8-16 1377,27 73-1095,-1-1-1,1 1 1,0-1 0,-1 1-1,1-1 1,0 0-1,-1 1 1,1-1-1,0 1 1,0-1-1,0 1 1,0-1 0,0 0-1,-1 1 1,1-1-1,0 1 1,0-1-1,0 0 1,0 1-1,1-1 1,-1 0 0,0 1-1,0-1 1,0 1-1,0-1 1,1 1-1,-1-1 1,0 1-1,1-1 1,-1 0 0,0 1-1,1 0 1,-1-1-1,0 1 1,1-1-1,-1 1 1,1-1-1,-1 1 1,1 0 0,-1-1-1,1 1 1,-1 0-1,1 0 1,0-1-1,-1 1 1,1 0 0,-1 0-1,1 0 1,0 0-1,-1 0 1,1-1-1,-1 1 1,1 0-1,0 1 1,-1-1 0,1 0-1,0 0 1,48 10-556,-26-4 555,42 0-2964,-56-6 1225,1 0-1,0-1 1,-1 0 0,19-4 0,15-16-9338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521"/>
    </inkml:context>
    <inkml:brush xml:id="br0">
      <inkml:brushProperty name="width" value="0.025" units="cm"/>
      <inkml:brushProperty name="height" value="0.025" units="cm"/>
    </inkml:brush>
  </inkml:definitions>
  <inkml:trace contextRef="#ctx0" brushRef="#br0">130 0 11563,'0'0'6870,"-7"15"-6005,-12 23-236,-54 123 1118,67-143-1637,0 0 0,1 0 0,1 1 0,0-1 0,1 1 0,2 0 1,0 31-1,2-44-85,0-1 1,1 1 0,0-1 0,0 1-1,0-1 1,1 0 0,-1 0 0,1 0 0,1 0-1,-1-1 1,1 1 0,-1-1 0,1 0-1,1 0 1,-1 0 0,0-1 0,8 5-1,41 20-2189,-1-15-5510,-26-12 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866"/>
    </inkml:context>
    <inkml:brush xml:id="br0">
      <inkml:brushProperty name="width" value="0.025" units="cm"/>
      <inkml:brushProperty name="height" value="0.025" units="cm"/>
    </inkml:brush>
  </inkml:definitions>
  <inkml:trace contextRef="#ctx0" brushRef="#br0">325 0 13773,'0'0'4452,"-45"50"-2530,9-12-224,-11 6-289,-4 9-256,3-3-576,6-2-289,10-7-192,13-9 0,14-9-480,5-14-930,18-9-767,6-9-1507,3-18-3715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8.251"/>
    </inkml:context>
    <inkml:brush xml:id="br0">
      <inkml:brushProperty name="width" value="0.025" units="cm"/>
      <inkml:brushProperty name="height" value="0.025" units="cm"/>
    </inkml:brush>
  </inkml:definitions>
  <inkml:trace contextRef="#ctx0" brushRef="#br0">54 1 13901,'0'0'10282,"15"73"-8296,-6-41-32,-1 3-577,-4 2-384,-4 2-513,0 3-288,-10 3-127,-8 3-322,-5-6-1697,2-6-3715,3-9-11755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238"/>
    </inkml:context>
    <inkml:brush xml:id="br0">
      <inkml:brushProperty name="width" value="0.025" units="cm"/>
      <inkml:brushProperty name="height" value="0.025" units="cm"/>
    </inkml:brush>
  </inkml:definitions>
  <inkml:trace contextRef="#ctx0" brushRef="#br0">9 141 11211,'0'0'8605,"-3"9"-7511,2-7-1028,0 0 0,0 0-1,1 1 1,-1-1-1,1 0 1,-1 0-1,1 1 1,0-1 0,0 0-1,0 0 1,0 1-1,0-1 1,0 0-1,1 1 1,-1-1-1,1 0 1,1 4 0,0-4-10,0 1 1,0-1 0,1 0 0,-1 0 0,1 0-1,-1 0 1,1 0 0,0-1 0,0 1 0,-1-1 0,1 1-1,0-1 1,0 0 0,1 0 0,-1-1 0,5 1-1,62 11 1328,-52-10-2404,-1-1 0,1-1-1,0 0 1,24-5 0,-35 4 569,0 0 1,0-1-1,0 1 1,-1-1-1,1-1 1,0 1-1,-1-1 0,0 0 1,0-1-1,0 0 1,0 0-1,-1 0 1,1 0-1,-1-1 0,0 0 1,0 0-1,-1 0 1,0-1-1,0 1 1,0-1-1,0 0 1,-1 0-1,5-14 0,3-26 1850,-10 35-460,2 0-1,-1 1 1,1-1-1,5-10 0,-7 20-802,-1 0-1,1 0 0,0 0 0,0 0 1,-1 0-1,1 1 0,0-1 0,0 0 0,0 1 1,0-1-1,0 0 0,0 1 0,0-1 1,0 1-1,0-1 0,0 1 0,0 0 0,0-1 1,0 1-1,1 0 0,-1 0 0,0 0 1,0 0-1,0 0 0,0 0 0,0 0 0,0 0 1,1 0-1,-1 1 0,0-1 0,0 0 0,0 1 1,0-1-1,0 1 0,0-1 0,0 1 1,0 0-1,0-1 0,0 1 0,0 0 0,-1 0 1,2 0-1,43 39 1054,-40-35-975,10 9-82,2 3-61,0 0-1,0 1 1,-2 1 0,0 0-1,12 22 1,-25-37-52,1 0 0,-1 1 0,0-1 0,0 1 0,-1 0 0,1-1 0,-1 1 0,0 0 0,-1 0 0,1 0 0,-1 0 0,0 0 0,0-1 0,0 1 0,-1 0 0,0 0 0,0 0 0,0 0 0,0-1 0,-1 1 0,0 0 0,0-1 0,0 1 0,0-1 0,-1 0 0,0 0 0,0 0 0,0 0 0,0 0 0,0-1 0,-5 4 0,-4 4 167,0-1 0,0 0 1,-1 0-1,0-2 0,-1 0 1,1 0-1,-2-1 0,1-1 1,-30 9-1,44-15-236,-1 0 1,1 1 0,0-1-1,0 0 1,-1 0 0,1 0-1,0 0 1,-1 0-1,1 1 1,0-1 0,-1 0-1,1 0 1,0 0 0,-1 0-1,1 0 1,0 0-1,-1 0 1,1 0 0,0 0-1,-1 0 1,1 0 0,0 0-1,-1-1 1,1 1-1,0 0 1,0 0 0,-1 0-1,1 0 1,0-1 0,-1 1-1,1 0 1,0 0-1,0 0 1,-1-1 0,1 1-1,0 0 1,0 0 0,0-1-1,-1 1 1,1 0-1,0-1 1,0 1 0,0 0-1,0 0 1,0-1 0,0 1-1,0 0 1,-1-1-1,1 1 1,0 0 0,0-1-1,0 1 1,0 0 0,0-1-1,0 1 1,1 0-1,-1-1 1,0 1 0,0 0-1,0-1 1,0 1 0,0 0-1,0-1 1,1 1-1,-1 0 1,0 0 0,0-1-1,0 1 1,1 0 0,16-23-6056,16-9-6601</inkml:trace>
  <inkml:trace contextRef="#ctx0" brushRef="#br0" timeOffset="1">923 109 13613,'0'0'12203,"51"-6"-11370,-6 2-416,8 1-321,3 3-32,3 0-961,-1 0-1537,-10 4-1314,-9 5 1506,-12 2-3780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563"/>
    </inkml:context>
    <inkml:brush xml:id="br0">
      <inkml:brushProperty name="width" value="0.025" units="cm"/>
      <inkml:brushProperty name="height" value="0.025" units="cm"/>
    </inkml:brush>
  </inkml:definitions>
  <inkml:trace contextRef="#ctx0" brushRef="#br0">1 13 10025,'0'0'12204,"68"11"-11275,-15-14-449,8 0-319,1 0-129,-2 1-2146,-3-3-1378,-6-2-3843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909"/>
    </inkml:context>
    <inkml:brush xml:id="br0">
      <inkml:brushProperty name="width" value="0.025" units="cm"/>
      <inkml:brushProperty name="height" value="0.025" units="cm"/>
    </inkml:brush>
  </inkml:definitions>
  <inkml:trace contextRef="#ctx0" brushRef="#br0">0 78 16015,'12'-7'2408,"3"-3"-1963,1 1 0,1 1 0,0 1 0,0 0 0,0 1 0,1 1 0,30-5 0,-23 6-177,0 1 0,-1 2 0,1 0-1,0 2 1,0 1 0,38 7-1,-60-8-271,-1 0 0,0-1 0,1 1-1,-1 0 1,0 0 0,0 0 0,0 0 0,0 0-1,0 1 1,0-1 0,0 1 0,0-1-1,-1 1 1,1 0 0,0-1 0,-1 1 0,0 0-1,3 4 1,-4-4 28,1 0 0,-1 0 0,0-1 0,0 1 0,0 0 0,0 0 0,0 0 0,0-1 0,0 1 0,-1 0 0,1 0 0,-1-1 0,1 1 0,-1 0 0,0-1 0,0 1 0,0 0-1,-2 2 1,-3 4 290,-1 0-1,0-1 0,0 0 0,0 0 1,-1 0-1,-16 9 0,-136 68 4038,159-84-4350,1 0 0,0 0 0,0 0 0,0 0-1,0 0 1,0 0 0,-1 0 0,1 0 0,0 0 0,0 0 0,0 0 0,0 0 0,0 0 0,0 1 0,-1-1 0,1 0 0,0 0 0,0 0 0,0 0 0,0 0-1,0 0 1,0 0 0,0 0 0,0 1 0,-1-1 0,1 0 0,0 0 0,0 0 0,0 0 0,0 0 0,0 0 0,0 1 0,0-1 0,0 0 0,0 0 0,0 0-1,0 0 1,0 0 0,0 1 0,0-1 0,0 0 0,0 0 0,0 0 0,0 0 0,0 0 0,0 0 0,0 1 0,0-1 0,0 0 0,1 0 0,-1 0 0,0 0-1,0 0 1,0 0 0,0 0 0,0 1 0,13 2 36,28 0-106,-29-3-54,4 1-388,1 1 0,0 0 0,-1 2-1,25 7 1,-37-10 424,-1 1 0,1-1 1,-1 1-1,0 0 0,0 0 0,0 0 0,0 0 0,0 0 0,0 1 1,-1-1-1,1 1 0,2 3 0,-4-4 71,0 0 1,0 1-1,0-1 0,0 0 1,-1 0-1,1 1 0,-1-1 1,1 0-1,-1 1 0,0-1 1,0 1-1,0-1 0,0 0 1,0 1-1,-1-1 0,1 0 1,-1 1-1,1-1 0,-1 0 1,-2 5-1,0-2 176,-1 1 1,0 0-1,0-1 0,0 0 1,-1 0-1,1 0 0,-1 0 1,0-1-1,-1 0 1,1 0-1,-1 0 0,-8 4 1,-6 2 843,-1 0 1,-28 9-1,3-8 3,36-10-1085,0 1-1,0 1 0,0 0 1,-10 4-1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7.531"/>
    </inkml:context>
    <inkml:brush xml:id="br0">
      <inkml:brushProperty name="width" value="0.025" units="cm"/>
      <inkml:brushProperty name="height" value="0.025" units="cm"/>
    </inkml:brush>
  </inkml:definitions>
  <inkml:trace contextRef="#ctx0" brushRef="#br0">203 181 12556,'4'-13'3422,"0"2"-2871,19-60 2691,-21 64-2604,-1-1 0,1 1 0,-1-1 0,-1 1 0,1-1 0,-1 0-1,-1 1 1,-1-13 0,2 19-615,-1 1 0,1 0 0,0-1-1,0 1 1,0 0 0,-1-1 0,1 1 0,0 0 0,-1 0 0,1-1-1,0 1 1,0 0 0,-1 0 0,1 0 0,0 0 0,-1-1-1,1 1 1,-1 0 0,1 0 0,0 0 0,-1 0 0,1 0-1,0 0 1,-1 0 0,1 0 0,0 0 0,-1 0 0,1 0-1,-1 0 1,1 0 0,0 0 0,-1 0 0,1 0 0,0 1-1,-1-1 1,1 0 0,0 0 0,-1 0 0,1 0 0,0 1-1,-1-1 1,1 0 0,0 0 0,0 1 0,-1-1 0,1 0-1,0 1 1,0-1 0,0 0 0,-1 1 0,1-1 0,0 0-1,0 1 1,0-1 0,0 0 0,0 1 0,-15 19-22,3 7 123,1 0 0,2 1 0,0 1 1,2-1-1,2 1 0,0 0 1,2 0-1,1 1 0,1-1 0,1 1 1,2-1-1,1 0 0,2 0 0,0 0 1,2 0-1,2-1 0,19 48 0,-8-41-35,-15-27-58,0-1 0,-1 1 0,0 1 0,0-1 0,0 0 0,-1 1 1,-1 0-1,4 17 0,-20-37 289,-27-45-4327,2-1 0,3-1 0,-53-118 0,81 160 3935,4 7 69,-1-1 585,0 0-1,1-1 1,0 1 0,-3-13-1,6 21-518,1 1 0,0-1-1,-1 0 1,1 0-1,0 0 1,0 0 0,0 0-1,0 0 1,0 0 0,0 1-1,1-1 1,-1 0-1,1 0 1,-1 0 0,1 1-1,0-1 1,-1 0 0,1 0-1,0 1 1,0-1 0,0 1-1,1-1 1,-1 1-1,0-1 1,0 1 0,1 0-1,-1 0 1,1-1 0,-1 1-1,4-1 1,70-24-377,-1 2-4390,-34 4-1911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7.886"/>
    </inkml:context>
    <inkml:brush xml:id="br0">
      <inkml:brushProperty name="width" value="0.025" units="cm"/>
      <inkml:brushProperty name="height" value="0.025" units="cm"/>
    </inkml:brush>
  </inkml:definitions>
  <inkml:trace contextRef="#ctx0" brushRef="#br0">9 0 15695,'0'0'11114,"-9"52"-10665,9-12-353,0 6-32,0 4-96,16-2-288,7-2-577,1-2-1345,2-11-1090,-4-8-1280,-2-12-6342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250"/>
    </inkml:context>
    <inkml:brush xml:id="br0">
      <inkml:brushProperty name="width" value="0.025" units="cm"/>
      <inkml:brushProperty name="height" value="0.025" units="cm"/>
    </inkml:brush>
  </inkml:definitions>
  <inkml:trace contextRef="#ctx0" brushRef="#br0">275 0 5061,'-3'1'7052,"-9"5"-6446,0 0 1,1 1 0,-1 0-1,1 1 1,1 0 0,0 1 0,0 0-1,1 1 1,-11 13 0,-3 5 141,2 2 0,-23 39 1,31-45-401,2-1 1,0 2-1,-7 26 1,15-41-274,0 1 0,0-1 0,2 1 1,-1-1-1,1 1 0,1 0 0,0 0 0,0-1 0,1 1 0,3 14 0,-2-21-55,0 0-1,0 0 0,0 0 0,0 0 0,1 0 0,-1-1 0,1 1 1,0-1-1,0 0 0,1 0 0,-1 0 0,0 0 0,1-1 0,0 0 1,0 1-1,-1-1 0,1 0 0,1-1 0,-1 1 0,0-1 0,7 2 0,8 1-142,-1 0-1,1-1 0,31 0 0,-40-2-734,0-1-1,0-1 1,0 1 0,0-1 0,-1-1 0,1 0 0,11-3 0,16-16-6392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624"/>
    </inkml:context>
    <inkml:brush xml:id="br0">
      <inkml:brushProperty name="width" value="0.025" units="cm"/>
      <inkml:brushProperty name="height" value="0.025" units="cm"/>
    </inkml:brush>
  </inkml:definitions>
  <inkml:trace contextRef="#ctx0" brushRef="#br0">305 0 15310,'0'0'1730,"-48"48"993,12-10-385,-5 7-576,-1 7-257,0 3-576,7-1 0,5-4-353,10-9-480,10-9-512,10-16-1121,7-21-2691,1-26 64,-2-13-5029</inkml:trace>
  <inkml:trace contextRef="#ctx0" brushRef="#br0" timeOffset="1">0 88 12684,'0'0'4484,"11"66"-3331,11-45-64,7-2-320,9-3-385,5-2-159,4-4-834,-3-6-1825,-1-4-2595,-10-3-4132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949"/>
    </inkml:context>
    <inkml:brush xml:id="br0">
      <inkml:brushProperty name="width" value="0.025" units="cm"/>
      <inkml:brushProperty name="height" value="0.025" units="cm"/>
    </inkml:brush>
  </inkml:definitions>
  <inkml:trace contextRef="#ctx0" brushRef="#br0">172 0 13261,'0'0'7858,"10"5"-7159,3 3-579,0 0-1,0 1 1,-1 1-1,-1 0 1,1 0 0,-2 1-1,1 0 1,-2 1 0,0 0-1,0 1 1,-1 0 0,0 0-1,-1 1 1,6 17-1,-8-20-134,-1 1 1,-1 0-1,1 0 0,-2 1 0,0-1 0,0 0 0,-1 1 0,-1 0 0,0-1 0,0 1 0,-1-1 0,-1 1 0,0-1 0,-1 0 0,0 0 1,-1 0-1,-1 0 0,-9 19 0,-1-7 71,-1-1 1,-1 0-1,-1-1 1,-25 22 0,30-31-323,0-1 0,-1-1 1,-1 0-1,0-1 1,0 0-1,-1-1 1,-26 10-1,0-11-2853,40-8 2787,1 0 1,0 0-1,-1 0 1,1 0-1,0 0 1,-1 0-1,1-1 1,0 1-1,-1-1 1,1 1-1,0-1 1,-1 1-1,1-1 1,0 0-1,0 0 1,-2-1-1,-7-25-9453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00.295"/>
    </inkml:context>
    <inkml:brush xml:id="br0">
      <inkml:brushProperty name="width" value="0.025" units="cm"/>
      <inkml:brushProperty name="height" value="0.025" units="cm"/>
    </inkml:brush>
  </inkml:definitions>
  <inkml:trace contextRef="#ctx0" brushRef="#br0">105 10 16752,'0'0'8328,"68"-9"-7207,-28 13-481,4 0-383,6-2-193,-2 0-96,-6-2-769,-12 0-897,-13 0-1313,-30 3-7527</inkml:trace>
  <inkml:trace contextRef="#ctx0" brushRef="#br0" timeOffset="1">31 187 11115,'0'0'6374,"-30"50"-4389,59-45-383,24-5 352,14 0-225,19-6-1088,9-6-481,4 1-64,-7 5-288,-6 1-961,-11 0-3363,-9-3-4421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02.211"/>
    </inkml:context>
    <inkml:brush xml:id="br0">
      <inkml:brushProperty name="width" value="0.025" units="cm"/>
      <inkml:brushProperty name="height" value="0.025" units="cm"/>
    </inkml:brush>
  </inkml:definitions>
  <inkml:trace contextRef="#ctx0" brushRef="#br0">322 0 12876,'0'0'1698,"-10"1"-748,1 0-803,0 1 0,0 0 1,0 0-1,0 1 0,0 0 0,1 1 0,-1-1 1,1 2-1,0-1 0,0 1 0,1 1 0,-1-1 0,-8 10 1,-11 9 714,2 2 1,1 1 0,-26 37-1,43-54-722,0 1 0,0 0 0,1 1 0,0-1 0,1 1 0,1 0-1,0 0 1,0 1 0,1-1 0,1 1 0,0 0 0,0 19 0,2-30-134,0 0 0,0 0 1,0-1-1,0 1 1,1 0-1,-1 0 1,1 0-1,0 0 0,-1-1 1,1 1-1,0 0 1,0-1-1,0 1 1,0-1-1,0 1 0,1-1 1,-1 1-1,0-1 1,1 0-1,-1 0 0,3 2 1,-1-1 44,1-1 0,-1 1 0,1-1 0,-1 0 0,1 0 0,-1 0 0,1-1 0,0 1 0,0-1 0,5 0 0,4-1 285,0 0 0,0-1-1,-1 0 1,1-1 0,21-8 0,-5-3 100,0 0-1,0-2 1,-2-2 0,0 0 0,-1-2 0,-1 0 0,0-2-1,-2-1 1,-1-1 0,32-44 0,-50 64-408,-1 0 0,-1 0 0,1-1 0,-1 1 0,1-1 0,-1 1 0,-1-1 0,1 0 0,0 0 0,-1 1 0,0-1 0,-1 0 0,1 0 0,-1 0 0,0-5 0,0 8-26,-1 0 0,0 1-1,0-1 1,-1 1 0,1-1 0,0 1-1,0 0 1,-1-1 0,1 1 0,0 0-1,-1 0 1,1 0 0,-1 0 0,0 0-1,1 0 1,-1 1 0,0-1 0,1 0 0,-1 1-1,0 0 1,0-1 0,0 1 0,1 0-1,-1 0 1,0 0 0,0 0 0,0 0-1,0 0 1,1 0 0,-4 1 0,-59 9-425,34 0-688,1 0-1,-27 15 1,-25 8-4604,27-16-2388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9.446"/>
    </inkml:context>
    <inkml:brush xml:id="br0">
      <inkml:brushProperty name="width" value="0.025" units="cm"/>
      <inkml:brushProperty name="height" value="0.025" units="cm"/>
    </inkml:brush>
  </inkml:definitions>
  <inkml:trace contextRef="#ctx0" brushRef="#br0">22 57 4644,'0'0'12823,"-1"-9"-11990,2-39 4062,-2 61-4420,-8 58 829,5-47-1015,0 0 1,2 0 0,0 0-1,2 0 1,1 1 0,7 42 0,-2-49 1074,-3-19 68,0-30 558,-1 8-2217,4-39 477,-3-83 1,-3 106-229,0 38-92,0 30-319,2 13 362,11 71 0,-14-88-3216,-10-5-4815,3-11 888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19.375"/>
    </inkml:context>
    <inkml:brush xml:id="br0">
      <inkml:brushProperty name="width" value="0.025" units="cm"/>
      <inkml:brushProperty name="height" value="0.025" units="cm"/>
    </inkml:brush>
  </inkml:definitions>
  <inkml:trace contextRef="#ctx0" brushRef="#br0">225 11 6598,'0'0'9316,"-9"-3"-8030,6 2-1253,-1-1 1,1 1-1,-1 0 0,0 0 0,1 1 0,-1-1 0,0 1 0,0-1 0,0 1 1,1 0-1,-1 1 0,0-1 0,0 1 0,0-1 0,1 1 0,-1 0 1,0 0-1,1 1 0,-1-1 0,1 1 0,0 0 0,-1 0 0,1 0 1,0 0-1,0 1 0,0-1 0,0 1 0,-3 5 0,-5 6-23,1 1 0,0 1 0,1 0 0,1 0 0,1 1 0,0 0 0,-5 23 0,1 3 108,-9 82-1,17-104-16,2 0 0,0 1 1,1-1-1,1 0 0,1 1 0,5 26 0,-5-42-188,0-1 1,0 1-1,0-1 0,0 0 0,1 1 0,0-1 0,0 0 0,0-1 0,1 1 0,-1 0 0,1-1 1,0 0-1,1 0 0,7 6 0,-6-7-329,-1 0 1,1 0-1,-1-1 0,1 0 1,0 0-1,0 0 0,0-1 1,0 0-1,0 0 0,8 0 1,26 0-8986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6.214"/>
    </inkml:context>
    <inkml:brush xml:id="br0">
      <inkml:brushProperty name="width" value="0.025" units="cm"/>
      <inkml:brushProperty name="height" value="0.025" units="cm"/>
    </inkml:brush>
  </inkml:definitions>
  <inkml:trace contextRef="#ctx0" brushRef="#br0">769 51 6022,'-11'-5'891,"-4"-1"-329,-1 1-1,-1 0 1,1 1-1,-1 1 1,1 1-1,-1 0 1,0 1-1,0 1 1,0 0-1,-28 5 1,20 1-362,0 1 0,0 1 0,1 2 0,0 0 1,1 1-1,0 1 0,1 2 0,0 0 0,1 1 1,1 1-1,0 1 0,1 1 0,1 0 0,1 1 1,1 1-1,0 1 0,2 1 0,0 0 0,-18 39 1,11-3 122,1 2 1,4 0 0,-15 95 0,0 190-173,28-290-142,-2 158 38,5-188-49,2-1-1,2 0 0,0 1 1,1-1-1,1-1 0,13 32 1,-17-49 6,1 0 1,0-1 0,0 1 0,0-1 0,1 0 0,-1 0-1,1 0 1,0-1 0,1 1 0,-1-1 0,1 0-1,0 0 1,0-1 0,0 1 0,1-1 0,-1 0 0,1-1-1,-1 1 1,8 1 0,-5-2 80,0-1 0,0 0 0,0-1 0,-1 0 0,1 0 0,0 0 0,0-1 0,0 0 0,-1-1 0,1 0 0,-1 0 0,1-1 0,-1 1 1,13-8-1,14-10 693,-2-1-1,0-1 1,-1-1 0,53-54 0,-24 12-88,57-78 0,-72 81-582,-4-2 1,-2-2-1,-3-2 1,-3-1-1,-3-2 1,-3-1-1,-4-1 1,-2-1-1,-4 0 1,-3-2 0,7-149-1,-20 209-147,-1-1 0,0 1-1,-2 0 1,-6-30 0,7 41 3,0 0 0,-1 0 0,0 0 0,0 1 0,-1-1 0,1 0 0,-1 1 0,0 0 0,0 0 0,-1-1 0,1 2-1,-1-1 1,0 0 0,0 1 0,0 0 0,0 0 0,0 0 0,-9-4 0,2 3-236,0 0-1,-1 1 0,0 0 1,1 1-1,-1 0 0,0 1 1,0 0-1,0 1 0,0 1 0,0 0 1,0 0-1,0 1 0,1 0 1,-18 7-1,-9 4-501,1 2 0,1 1 1,-35 22-1,-36 25-2333,8-2-2728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31.938"/>
    </inkml:context>
    <inkml:brush xml:id="br0">
      <inkml:brushProperty name="width" value="0.025" units="cm"/>
      <inkml:brushProperty name="height" value="0.025" units="cm"/>
    </inkml:brush>
  </inkml:definitions>
  <inkml:trace contextRef="#ctx0" brushRef="#br0">264 20 4965,'0'0'5007,"-11"-4"-2658,6 2-2159,1 0-57,0 0 1,0 0 0,-1 1 0,1-1-1,0 1 1,-1 0 0,1 0 0,-1 1-1,1-1 1,-1 1 0,1 0 0,-1 0-1,1 0 1,-1 1 0,1-1 0,-1 1-1,1 0 1,0 1 0,-1-1 0,1 1-1,0 0 1,0 0 0,0 0 0,0 0-1,1 1 1,-6 4 0,-4 7 60,1 1 0,0 1 0,1 0 1,1 1-1,1 0 0,0 0 0,1 1 0,1 0 0,1 0 0,0 1 1,2 0-1,-4 28 0,0 19-44,4 2 0,4 80-1,1-112-77,2-1 0,2 1 0,1 0-1,11 35 1,-11-52-83,0 1 1,2-1-1,0-1 0,1 0 0,1 0 0,1-1 1,0 0-1,22 25 0,-29-38 16,1 1-1,-1-1 1,1 0 0,0 0 0,0 0-1,0-1 1,0 0 0,0 0 0,1 0-1,-1 0 1,1-1 0,0 0 0,0 0-1,0-1 1,0 0 0,0 0 0,0 0-1,0-1 1,0 1 0,0-2-1,1 1 1,-1-1 0,7-1 0,-3-1 55,0 0 1,-1-1-1,0-1 1,0 1-1,0-1 1,-1-1-1,0 1 1,0-1-1,0-1 1,0 0-1,-1 0 1,0 0-1,8-13 1,3-6 69,-1-2 1,-1 0 0,-2-1-1,-1-1 1,-1 0-1,-1 0 1,-2-1-1,-1 0 1,4-36-1,-1-22 503,-4-1-1,-4-89 1,-3 173-606,0-22 101,-8-56 0,7 78-121,0 1 0,0-1 1,0 0-1,-1 1 0,0-1 1,0 1-1,-1-1 0,1 1 1,-1 0-1,0 0 1,-1 0-1,1 0 0,-1 1 1,0-1-1,-9-7 0,11 11-58,-1-1 0,0 1 0,1 0 0,-1 0 0,0 0 0,0 0 0,0 0 0,0 1 0,1-1-1,-1 1 1,0 0 0,0 0 0,0 0 0,0 0 0,0 1 0,0-1 0,0 1 0,-6 1 0,-46 25-5070,22-7-1691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26.426"/>
    </inkml:context>
    <inkml:brush xml:id="br0">
      <inkml:brushProperty name="width" value="0.025" units="cm"/>
      <inkml:brushProperty name="height" value="0.025" units="cm"/>
      <inkml:brushProperty name="color" value="#E71224"/>
    </inkml:brush>
  </inkml:definitions>
  <inkml:trace contextRef="#ctx0" brushRef="#br0">7541 68 16143,'-14'-1'171,"-387"-7"1184,71 7-1418,119-28 70,140 17 334,-90-5 0,68 19 54,1 3 0,0 5 0,1 3 0,-149 43 0,-243 51-205,346-87-183,-219 5-1,-159-23 59,-598 16 382,218-6 561,285-10 728,443 4-1670,-1 6-1,1 8 0,-281 71 1,415-82-80,0 2 0,1 1 0,1 1 0,-52 31 0,65-32 48,1 0 0,1 1 0,0 1-1,0 0 1,2 2 0,0-1 0,0 2 0,-20 33 0,7 0-7,2 1 1,3 2-1,2 0 1,2 1 0,2 1-1,-9 63 1,-28 348-68,45-366 63,-91 2099 35,97-2118-56,3 478 73,5-466-59,5 1-1,3-1 1,51 175-1,-44-203-30,3-2 0,3 0 0,48 84 0,-61-124 3,1-1 0,1 0-1,1-1 1,0-1-1,2-1 1,0-1 0,1 0-1,1-1 1,1-2 0,0 0-1,43 21 1,-14-15-145,0-3 0,102 23-1,113 4 5,-142-27 121,-102-14 31,521 75-56,5-43 30,151-64 166,-314 8-155,-24 0 43,413-76-1,-588 62 11,514-82-31,-571 99-112,-1-6 1,-2-5-1,145-53 1,-213 60-4,-2-3 0,0-2-1,-2-3 1,-1-2 0,-1-2 0,-2-3 0,-2-1 0,84-84 0,-96 78 125,-1-2 1,-2-1 0,-3-1-1,26-54 1,85-211 984,-104 225-436,316-918 1764,-98-31-3286,-165 506 282,-73 377 732,-6-229 1,-14 318 146,-3 0 1,-3 1-1,-3 0 1,-2 0-1,-31-83 0,29 105-81,-1 0 0,-2 2 0,-2 0 0,-1 1 0,-2 1 0,-2 2 0,-1 0 0,-54-53 0,59 70-246,0 0 0,-1 2-1,0 0 1,-2 2 0,0 0 0,0 2 0,-40-13 0,-12 1-896,-101-15 1,98 23 153,-102-33 1,116 22-1699,2-7-2647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49.952"/>
    </inkml:context>
    <inkml:brush xml:id="br0">
      <inkml:brushProperty name="width" value="0.025" units="cm"/>
      <inkml:brushProperty name="height" value="0.025" units="cm"/>
      <inkml:brushProperty name="color" value="#E71224"/>
    </inkml:brush>
  </inkml:definitions>
  <inkml:trace contextRef="#ctx0" brushRef="#br0">416 0 9097,'-11'6'592,"1"0"-542,0 0 1,1 0-1,0 1 0,0 0 0,1 1 0,0 0 0,0 0 1,1 1-1,-11 16 0,-21 43 293,3 2 0,3 1-1,-41 128 1,44-90 60,-32 221 0,37-39-218,15 317-1,29-130-160,104 633 0,175 457 14,-275-1461-46,58 259-76,-55-269 245,65 156-1,-80-227-72,2 0-1,1-1 1,1 0-1,1-1 1,2 0-1,0-2 0,1 0 1,38 33-1,-48-48-73,0 0 0,0 0 0,1-1 0,0 0 0,0-1 0,0 0 0,1 0 0,0-1 0,0 0 0,0-1 0,0-1 0,1 0 0,-1 0 0,0-1 0,1 0 0,-1-1 0,1-1 0,0 1 0,-1-2 0,0 0 0,1 0 0,-1-1 0,0 0 0,14-7 0,-11 3-54,0 0-1,-1 0 0,0-1 1,-1-1-1,0 0 0,0 0 1,-1-1-1,0-1 0,-1 0 1,13-18-1,-11 11 8,-2 0-1,0 0 1,-1-1 0,0 0 0,-2-1 0,9-35-1,-4-14 24,-3 0-1,-4 0 0,-4-111 0,-1 108 40,-33-772 708,4 233 555,22-430 966,-4-118-1628,-13 759-571,14 322-193,-2 2 1,-4 0-1,-27-78 1,34 130-242,0-1-1,-1 1 1,-2 0-1,0 1 1,-30-40-1,35 54 76,-1 0 0,0 0 0,-1 1 0,0 1 0,0-1 0,0 1 0,-1 1 0,0 0 0,-1 0 0,1 1 0,-1 0 0,0 1 0,0 0 0,-23-4 0,18 6-294,0 0-1,0 1 1,0 1 0,0 0-1,-21 4 1,-88 26-4526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54.197"/>
    </inkml:context>
    <inkml:brush xml:id="br0">
      <inkml:brushProperty name="width" value="0.025" units="cm"/>
      <inkml:brushProperty name="height" value="0.025" units="cm"/>
      <inkml:brushProperty name="color" value="#E71224"/>
    </inkml:brush>
  </inkml:definitions>
  <inkml:trace contextRef="#ctx0" brushRef="#br0">358 30 4869,'-10'-3'-209,"3"1"28,-8-4 1232,-1 1 1,1 1 0,-1 1-1,-19-3 1,31 6-877,-1 0 0,1-1 0,0 1 0,0 1 0,-1-1 0,1 1 0,0-1 0,0 1 0,-1 0 0,1 1 1,0-1-1,0 1 0,1 0 0,-1 0 0,0 0 0,0 0 0,1 1 0,0-1 0,-1 1 0,1 0 0,0 0 0,0 0 0,-3 5 1,-6 14-74,0-1 0,2 2 0,0-1 0,2 1 0,-8 33 1,-18 124 102,30-153-121,-18 149 288,7 0 0,10 190 0,47 357-325,-9-257-36,-21-224-711,28 407 30,-18-442 824,56 229 0,-71-406-144,100 389-45,-81-335 118,4-1 0,76 146 0,-92-206-62,0 0 1,2-1-1,0 0 0,2-2 1,0 0-1,2-1 1,0 0-1,0-2 0,2-1 1,0 0-1,1-2 0,1 0 1,0-2-1,0 0 0,34 9 1,-51-18-33,0-2 0,-1 1 0,1-1 0,0 0 1,0 0-1,0-1 0,0 0 0,0 0 0,0 0 0,0-1 1,7-2-1,-10 2 2,0-1 0,0 0 1,0 0-1,0 0 1,0 0-1,0 0 0,-1-1 1,1 0-1,-1 0 1,0 0-1,0 0 0,0 0 1,0-1-1,0 1 1,-1-1-1,1 0 0,-1 0 1,2-5-1,3-9 3,0 0-1,-1-1 1,-1 1 0,-1-1 0,-1 0-1,1-22 1,-2-124 103,-2 97-65,-1-167 359,14-569 1578,-11 166-1863,-45 3 2,20 320 823,-55-448 2355,64 697-3006,-2 0 1,-3 2-1,-3 0 0,-2 1 0,-33-60 1,31 76-827,-2 1 1,-2 2 0,-1 1 0,-3 1-1,-1 2 1,-72-64 0,98 96-173,0 1 1,0 0 0,-1 0-1,0 1 1,0 0 0,-1 1 0,1 0-1,-1 0 1,0 2 0,-19-5-1,-27 4-6392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55.365"/>
    </inkml:context>
    <inkml:brush xml:id="br0">
      <inkml:brushProperty name="width" value="0.025" units="cm"/>
      <inkml:brushProperty name="height" value="0.025" units="cm"/>
      <inkml:brushProperty name="color" value="#E71224"/>
    </inkml:brush>
  </inkml:definitions>
  <inkml:trace contextRef="#ctx0" brushRef="#br0">1 112 7815,'0'0'19155,"69"-12"-17874,-29 9-577,3-2-479,2-3-161,7-2-32,-6-4-32,0 4-1346,-9-4-1472,-5-2-2563,-9-4-7239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0.009"/>
    </inkml:context>
    <inkml:brush xml:id="br0">
      <inkml:brushProperty name="width" value="0.025" units="cm"/>
      <inkml:brushProperty name="height" value="0.025" units="cm"/>
      <inkml:brushProperty name="color" value="#E71224"/>
    </inkml:brush>
  </inkml:definitions>
  <inkml:trace contextRef="#ctx0" brushRef="#br0">2470 458 5765,'0'0'5825,"8"-6"-3642,27-19-838,-34 24-1222,0-1 0,0 1 0,1-1-1,-1 1 1,0-1 0,0 1 0,-1-1 0,1 0-1,0 1 1,-1-1 0,1 0 0,0 0-1,-1 0 1,0 0 0,0 1 0,1-1 0,-1 0-1,0 0 1,0 0 0,-1 0 0,1 0 0,0 1-1,-1-1 1,1 0 0,-1 0 0,1 0-1,-1 1 1,0-1 0,0 0 0,0 1 0,0-1-1,0 1 1,0-1 0,0 1 0,0-1-1,-1 1 1,1 0 0,-1 0 0,1-1 0,-1 1-1,1 0 1,-3-1 0,-24-11 190,0 1 1,-1 1-1,0 2 0,-41-8 1,-42-14-258,47 8 85,-25-9 1195,-107-23 0,-383-75-1144,547 122-138,-1 2 0,0 2 0,0 0 0,0 2 0,0 2 0,0 1 0,0 2 0,0 1 0,-59 16 0,-145 40 195,176-45 99,-107 32-35,144-38-299,0 1 1,1 1-1,0 1 0,-34 23 1,42-21-13,0 1 0,1 0 0,0 1 0,-19 29 0,-9 9 36,28-37-10,0 1 0,1 1 1,1 1-1,-18 35 0,27-47 14,1 1 1,0-1-1,0 0 0,0 1 0,1 0 1,1-1-1,-1 1 0,1 0 0,1 0 0,0 0 1,0 0-1,1 0 0,0 0 0,0 0 0,5 14 1,-2-13 5,1 0 1,0-1 0,1 1 0,0-1-1,0 0 1,1-1 0,1 0 0,-1 0-1,17 13 1,-8-7 9,2-2 1,0 0-1,0-1 1,22 10-1,44 11 57,1-4-1,129 26 1,-190-48-107,558 76 234,-411-65-206,251-5 67,-302-13-73,-34-1-95,0-5 0,-1-3-1,150-39 1,-208 39 103,0 0 0,0-2 1,-1-2-1,-1 0 1,0-1-1,-1-2 0,-1 0 1,0-1-1,-1-2 0,25-29 1,-44 46-7,0 0 0,0 0 0,0-1 1,0 1-1,-1-1 0,0 0 0,1 0 1,-1 0-1,-1 0 0,1 0 1,-1 0-1,1-1 0,-1 1 0,0 0 1,-1-1-1,1 1 0,-1-1 0,0 1 1,0-1-1,0 1 0,-1 0 1,-1-7-1,-1 2 56,-1 0 0,0 0 0,-1 0 0,0 1 0,0 0 0,-1 0 0,0 0 0,0 0 0,-9-6 0,-9-12 147,0-1 0,2-1 0,1-2 0,1 0 0,2 0 0,-19-43 0,36 70-273,0 1 1,0 0-1,0 0 1,0 0-1,0 1 1,-1-1-1,1 0 1,-1 0-1,1 1 1,-1-1-1,0 1 1,0-1-1,0 1 1,1 0-1,-1 0 1,0 0-1,-1 0 1,1 0-1,0 0 1,-2 0-1,-46-2-5648,28 4 1755,-14-1-4594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6.561"/>
    </inkml:context>
    <inkml:brush xml:id="br0">
      <inkml:brushProperty name="width" value="0.025" units="cm"/>
      <inkml:brushProperty name="height" value="0.025" units="cm"/>
      <inkml:brushProperty name="color" value="#E71224"/>
    </inkml:brush>
  </inkml:definitions>
  <inkml:trace contextRef="#ctx0" brushRef="#br0">222 21 14990,'-12'6'3518,"0"0"-3374,0 1 0,1 0 1,0 1-1,0 0 0,0 1 0,1 0 0,0 0 0,1 1 0,0 1 1,1-1-1,-8 14 0,2 4 2,2-1 1,1 1-1,1 1 1,2 0-1,0 1 0,2-1 1,2 1-1,0 0 1,2 1-1,1-1 0,2 0 1,1 0-1,1 1 1,2-2-1,0 1 1,2 0-1,2-1 0,1 0 1,0-1-1,19 34 1,-25-56-149,0 1 1,1 0-1,0-1 0,0 0 1,0 0-1,1-1 1,-1 1-1,1-1 0,1 0 1,-1-1-1,1 0 1,-1 0-1,1 0 1,0-1-1,1 1 0,-1-2 1,1 1-1,7 1 1,-5-3 138,-1 0 0,0-1 0,1 0 1,-1 0-1,0-1 0,1 0 0,-1-1 1,0 0-1,0-1 0,0 1 0,0-2 1,0 1-1,-1-1 0,15-10 0,6-5 295,-1-2 0,-1-1 0,-1-1 0,-1-1 0,-1-2 0,-1 0 0,-1-1 0,-2-2 0,-1 0 0,18-35 0,-22 34-272,-1 0-1,-1-1 1,-2 0-1,-1-1 1,-2 0 0,-1 0-1,-1-1 1,-2 0 0,-1 0-1,-3-57 1,0 84-201,-1-1 0,0 0 0,0 0 0,-1 1 0,1-1 0,-2 1 0,1-1 0,-1 1 0,0 0-1,0 0 1,0 0 0,-1 0 0,0 1 0,0-1 0,-10-9 0,10 12-98,0 0 0,-1 1-1,1-1 1,-1 1 0,1 0 0,-1 0-1,0 0 1,0 1 0,1 0 0,-1 0-1,0 0 1,0 0 0,-1 1 0,1 0-1,0 0 1,0 0 0,0 0-1,0 1 1,0 0 0,0 0 0,0 0-1,-6 4 1,-9 4-991,0 1 0,1 1 0,0 0-1,1 2 1,0 0 0,-17 17 0,-42 40-5719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7.026"/>
    </inkml:context>
    <inkml:brush xml:id="br0">
      <inkml:brushProperty name="width" value="0.025" units="cm"/>
      <inkml:brushProperty name="height" value="0.025" units="cm"/>
      <inkml:brushProperty name="color" value="#E71224"/>
    </inkml:brush>
  </inkml:definitions>
  <inkml:trace contextRef="#ctx0" brushRef="#br0">451 56 14253,'-6'-10'3668,"4"7"-3508,0 0 1,0 0-1,0 0 1,-1 0-1,1 0 1,0 0-1,-1 1 0,0-1 1,0 1-1,0 0 1,0 0-1,0 0 1,0 0-1,0 0 0,-1 1 1,1-1-1,0 1 1,-1 0-1,0 0 1,1 0-1,-1 1 0,1-1 1,-1 1-1,0 0 1,1 0-1,-1 0 1,0 1-1,1-1 1,-1 1-1,0 0 0,1 0 1,-1 0-1,1 0 1,0 1-1,-1-1 1,1 1-1,-4 2 0,-7 5-77,0 1-1,1 0 1,0 1-1,1 0 0,0 1 1,1 1-1,-16 21 0,-61 104 514,66-98-126,1 1 0,-26 71 0,41-94-385,0 0 1,2 0-1,0 1 0,1-1 1,1 1-1,1 0 0,0-1 1,2 1-1,2 24 0,-2-38-97,0 1 0,1-1-1,-1 0 1,1-1-1,0 1 1,0 0 0,1 0-1,-1-1 1,1 0-1,0 1 1,0-1 0,0 0-1,1 0 1,-1-1 0,1 1-1,0-1 1,6 5-1,-3-4 6,1 0 0,-1-1 0,1 0 0,0 0 0,0-1 0,0 1 0,0-2 0,0 1 0,0-1 0,10 0 0,0-1 31,-1-1 0,1 0 1,0-1-1,-1-1 0,1-1 0,-1-1 0,0 0 0,0-1 1,25-13-1,-29 12 38,0-2 1,-1 1 0,0-1 0,-1-1-1,0 0 1,-1 0 0,0-1 0,0-1-1,-1 0 1,-1 0 0,0 0 0,0-1-1,-1-1 1,-1 1 0,9-29 0,-9 20 31,-2 0 0,0-1 1,-1 0-1,-2 0 1,0 0-1,-1 0 1,-1 0-1,-2 0 1,-8-39-1,6 40-699,-1 1 1,0 0-1,-2 0 0,-18-35 0,24 51 218,0 1-1,0-1 0,-1 1 0,0 0 1,0 0-1,0 0 0,0 0 1,-1 1-1,0-1 0,1 1 0,-1 0 1,0 0-1,-1 0 0,1 1 1,0 0-1,-1-1 0,1 1 0,-1 1 1,0-1-1,0 1 0,0 0 1,1 0-1,-1 0 0,0 0 0,0 1 1,0 0-1,-8 1 0,-30 11-8783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647"/>
    </inkml:context>
    <inkml:brush xml:id="br0">
      <inkml:brushProperty name="width" value="0.025" units="cm"/>
      <inkml:brushProperty name="height" value="0.025" units="cm"/>
    </inkml:brush>
  </inkml:definitions>
  <inkml:trace contextRef="#ctx0" brushRef="#br0">1 36 19635,'0'0'7527,"0"12"-7431,7 295 1094,-7-301-1016,0 0 0,1-1 0,0 1 0,0 0-1,0-1 1,1 1 0,0-1 0,4 9 0,-6-13-111,1 0 0,0 0 0,-1 0 1,1 0-1,0-1 0,0 1 0,-1 0 1,1 0-1,0-1 0,0 1 0,0 0 0,0-1 1,0 1-1,0-1 0,0 0 0,0 1 1,0-1-1,0 0 0,2 1 0,0-1 17,-1 0 0,0-1 0,1 1 1,-1-1-1,0 1 0,0-1 0,1 0 0,-1 0 0,0 0 0,0 0 0,0 0 0,0 0 1,2-3-1,13-9-20,-2 0 1,1-2 0,-2 0-1,0-1 1,12-17 0,57-91-57,-83 123-4,8-12 8,4-5-69,0 0 1,-2 0-1,0-1 1,-1 0-1,-1-1 0,10-39 1,-32 62-13727,-5 11 6647,-6 6-4284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0.471"/>
    </inkml:context>
    <inkml:brush xml:id="br0">
      <inkml:brushProperty name="width" value="0.025" units="cm"/>
      <inkml:brushProperty name="height" value="0.025" units="cm"/>
    </inkml:brush>
  </inkml:definitions>
  <inkml:trace contextRef="#ctx0" brushRef="#br0">1 5 4708,'0'0'13549,"20"9"-11787,-18-9-1057,0 0-513,2 0-160,4 0-288,-1 0-1698,1-3-1377,-2-7-3300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7.682"/>
    </inkml:context>
    <inkml:brush xml:id="br0">
      <inkml:brushProperty name="width" value="0.025" units="cm"/>
      <inkml:brushProperty name="height" value="0.025" units="cm"/>
      <inkml:brushProperty name="color" value="#E71224"/>
    </inkml:brush>
  </inkml:definitions>
  <inkml:trace contextRef="#ctx0" brushRef="#br0">632 14 12908,'-9'-3'3395,"5"1"-3309,0 0-1,-1 1 0,1-1 0,0 1 1,-1 0-1,1 0 0,0 1 0,-1-1 0,1 1 1,-1 0-1,1 0 0,-1 1 0,1-1 1,-1 1-1,1 0 0,0 0 0,-1 1 1,1-1-1,0 1 0,0 0 0,0 0 0,0 0 1,0 0-1,1 1 0,-1 0 0,1-1 1,-1 1-1,-4 7 0,-60 66-53,4 4 1,-80 129-1,126-181-6,-23 35 457,2 1-1,-30 71 1,59-112-187,1 1-1,0 1 1,2-1-1,1 1 1,1 0 0,1 1-1,1-1 1,2 1-1,2 42 1,-1-61-298,1 1 0,0-1 0,1 0 0,0 0-1,0 0 1,0 1 0,1-2 0,0 1 0,0 0 0,1-1 0,-1 1 0,2-1 0,-1 0-1,1 0 1,0-1 0,0 0 0,0 1 0,1-2 0,-1 1 0,1-1 0,1 1 0,-1-2-1,0 1 1,1-1 0,0 0 0,0 0 0,0-1 0,0 0 0,0 0 0,0-1 0,1 1-1,-1-2 1,0 1 0,1-1 0,-1 0 0,1-1 0,-1 0 0,0 0 0,1 0 0,-1-1-1,0 0 1,8-4 0,5-2 118,-1-1-1,0-1 0,0-1 0,-1-1 0,0 0 1,-1-2-1,-1 1 0,19-22 0,8-12 528,56-79-1,-75 93-630,-1 0 0,-2-2 0,-2-1-1,-1 0 1,-1-1 0,-3-1 0,0-1-1,-3 0 1,12-71 0,-22 100-278,-1 0 0,1 1-1,-1-1 1,-1 0 0,0 0 0,0 0 0,-1 1-1,-4-14 1,4 19-130,1 0 0,-1 1 1,0-1-1,0 0 0,-1 1 0,1 0 0,-1-1 1,0 1-1,1 0 0,-1 0 0,-1 0 0,1 1 0,0-1 1,-1 1-1,1 0 0,-1 0 0,0 0 0,1 0 1,-1 1-1,0-1 0,-6 0 0,-55-4-12934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0.443"/>
    </inkml:context>
    <inkml:brush xml:id="br0">
      <inkml:brushProperty name="width" value="0.025" units="cm"/>
      <inkml:brushProperty name="height" value="0.025" units="cm"/>
      <inkml:brushProperty name="color" value="#E71224"/>
    </inkml:brush>
  </inkml:definitions>
  <inkml:trace contextRef="#ctx0" brushRef="#br0">561 15 11979,'-10'-2'1949,"-5"-2"-1562,1 1 1,-1 1-1,1 0 1,-1 1-1,0 1 1,0 0-1,1 1 1,-1 1-1,0 0 1,1 1-1,-29 9 1,21 0-167,1 1 0,0 1 0,1 1 0,0 0 0,2 2 0,-1 0 0,2 1 0,0 1 0,2 0 0,0 2 0,-20 35 0,18-26-181,2 0-1,1 1 1,1 1 0,2 0 0,1 0 0,2 1 0,1 0 0,-3 38-1,9-60-39,1-1 0,-1 1 0,2-1 0,0 1 0,0-1 0,0 1 0,1-1 0,1 0 0,0 1 0,0-1 0,6 10-1,-5-14 10,0 0-1,0 0 1,1-1-1,-1 1 0,1-1 1,1 0-1,-1 0 0,1-1 1,0 0-1,0 0 0,0 0 1,0-1-1,1 0 0,-1 0 1,1 0-1,0-1 1,8 2-1,12 2 292,0-2 1,0-1 0,1-1-1,-1-2 1,1 0-1,-1-2 1,0-1-1,0-1 1,0-2-1,0 0 1,-1-2-1,0-1 1,0-1-1,-1-1 1,-1-1 0,33-21-1,-34 18-8,0-1 0,-1-1 0,-1-2 1,-1 1-1,0-2 0,-1-1 0,18-26 0,-26 30-83,0-1 0,-1 1-1,-1-2 1,-1 1 0,0-1 0,-1-1-1,-1 1 1,-1-1 0,-1 0 0,2-23-1,-5 34-199,-1 1 0,0-1 0,0 0-1,-1 1 1,0-1 0,0 1-1,-1-1 1,0 1 0,0 0 0,-1-1-1,-1 1 1,1 0 0,-9-13 0,9 17-186,0 0 1,-1 1-1,1-1 1,-1 1 0,0 0-1,0 0 1,0 0 0,0 0-1,-1 1 1,1-1 0,-1 1-1,1 0 1,-1 1 0,0-1-1,0 1 1,1 0 0,-1 0-1,0 1 1,0-1 0,0 1-1,0 0 1,0 0 0,0 1-1,0-1 1,-6 3 0,6-2-585,1 0 1,-1 0 0,1 1-1,0 0 1,0-1 0,-1 2-1,1-1 1,1 0 0,-1 1-1,0 0 1,1 0 0,-1 0-1,-4 6 1,-14 21-11161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1.033"/>
    </inkml:context>
    <inkml:brush xml:id="br0">
      <inkml:brushProperty name="width" value="0.025" units="cm"/>
      <inkml:brushProperty name="height" value="0.025" units="cm"/>
      <inkml:brushProperty name="color" value="#E71224"/>
    </inkml:brush>
  </inkml:definitions>
  <inkml:trace contextRef="#ctx0" brushRef="#br0">822 136 7271,'-3'-11'5418,"1"5"-5223,1 0 0,-2 0-1,1 0 1,-1 0-1,0 0 1,0 1-1,-1-1 1,1 1 0,-1 0-1,0 0 1,-1 0-1,1 0 1,-1 1 0,0 0-1,0 0 1,0 0-1,-1 0 1,1 1-1,-9-4 1,-1 2-191,0 1 0,0 0 0,0 1-1,0 0 1,-1 1 0,1 1 0,-1 0 0,1 1 0,-1 1 0,1 1-1,-1 0 1,1 1 0,0 0 0,0 1 0,0 1 0,1 0 0,-1 2-1,-20 11 1,1 1 105,1 2-1,1 1 1,1 2-1,1 1 1,1 1-1,-32 38 1,36-36 5,2 2 0,1 0 0,-27 48 0,40-61-30,1 1 1,0 0-1,2 0 1,0 0 0,1 1-1,0 0 1,2 0-1,-2 29 1,5-43-17,0 0 0,0 0 0,0 0 0,1 1 0,0-1 0,0 0 0,0 0 0,1 0 0,0 0 1,0 0-1,0-1 0,0 1 0,1 0 0,0-1 0,0 0 0,0 1 0,6 5 0,-2-4 28,0-1 0,0 0 0,1 0 0,-1 0 0,1-1 1,0 0-1,0-1 0,0 0 0,16 4 0,3-2 182,1 0 0,1-2 0,-1-2 0,0 0 0,47-6 0,-38 0 77,-1-1-1,0-2 1,-1-2-1,1-1 1,40-20-1,-52 20-146,-1-1 0,0-1 0,-1 0 0,0-2 0,-1-1 0,-1 0 0,0-2 0,19-22 0,-33 33-175,-1 0 0,0-1 0,-1 1 0,1-1 0,-1 0 0,-1 0 0,5-11 0,-8 16-144,1 1 1,0 0-1,-1-1 0,1 1 1,-1 0-1,0-1 0,0 1 1,0 0-1,0-1 1,0 1-1,-1-1 0,1 1 1,-1 0-1,1-1 0,-1 1 1,0 0-1,0 0 0,0 0 1,0-1-1,0 1 0,0 0 1,-1 0-1,1 1 1,-1-1-1,1 0 0,-1 0 1,0 1-1,0-1 0,0 1 1,-3-3-1,-38-13-4048,-9 5-1419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6.253"/>
    </inkml:context>
    <inkml:brush xml:id="br0">
      <inkml:brushProperty name="width" value="0.025" units="cm"/>
      <inkml:brushProperty name="height" value="0.025" units="cm"/>
      <inkml:brushProperty name="color" value="#E71224"/>
    </inkml:brush>
  </inkml:definitions>
  <inkml:trace contextRef="#ctx0" brushRef="#br0">18 12 10122,'0'0'18593,"14"-2"-17958,6-2-354,1 2-1,35-1 1,-49 3-227,-1 0 0,1 0 0,0 1-1,-1 0 1,1 0 0,-1 1 0,0 0 0,1 0 0,-1 0-1,0 1 1,0 0 0,0 0 0,0 0 0,-1 1 0,7 5-1,-10-7-45,0 1 0,-1-1 0,0 0 0,0 0 0,1 0 0,-2 1 0,1-1 0,0 1 0,0-1 0,-1 0 0,1 1 0,-1-1 0,0 1 0,1 0 0,-1-1 0,0 1 0,-1-1 0,1 1 0,0-1 0,-1 1 0,0-1 0,1 1 0,-1-1 0,0 0 0,0 1 0,0-1 0,-1 0 0,1 0 0,0 0 0,-3 4 0,-6 6 127,1 0 0,-2 0 0,-18 16 0,27-25-106,-42 36 218,19-18-84,2 1-1,0 1 1,-21 29-1,42-51-162,1 0 0,0 0 0,0 0 0,0 0 0,0 0 0,0 0 0,1 1 0,-1-1 0,0 0 0,0 1 0,1-1 0,-1 0 0,1 1 0,-1-1 0,1 1 0,0-1 0,0 1 0,-1-1 0,1 1 0,0-1 0,0 1 0,1-1 0,-1 1 0,0-1 0,0 1 0,1-1 0,-1 1 0,1-1 0,-1 0 0,1 1 0,-1-1 0,1 0 0,0 1 0,0-1 0,0 0 0,0 0 0,0 0 0,0 0 0,0 1 0,0-2 0,0 1 0,0 0 0,1 0 0,-1 0 0,0 0 0,1-1 0,-1 1 0,0-1 0,1 1 0,-1-1 0,4 1 0,9 3 0,0-2 0,1 1 0,0-2 0,19 0 0,-21 0 0,88 0-3850,-89-1 2415,48 0-7181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6.977"/>
    </inkml:context>
    <inkml:brush xml:id="br0">
      <inkml:brushProperty name="width" value="0.025" units="cm"/>
      <inkml:brushProperty name="height" value="0.025" units="cm"/>
      <inkml:brushProperty name="color" value="#E71224"/>
    </inkml:brush>
  </inkml:definitions>
  <inkml:trace contextRef="#ctx0" brushRef="#br0">1 9 7399,'0'0'18610,"68"0"-16400,-10 1-801,11-1-704,10 0-449,1 0-160,-6 0-32,-10-5-160,-19 1-833,-16 3-865,-19 1-1345,-25 0-5156,-16 5 31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7.348"/>
    </inkml:context>
    <inkml:brush xml:id="br0">
      <inkml:brushProperty name="width" value="0.025" units="cm"/>
      <inkml:brushProperty name="height" value="0.025" units="cm"/>
      <inkml:brushProperty name="color" value="#E71224"/>
    </inkml:brush>
  </inkml:definitions>
  <inkml:trace contextRef="#ctx0" brushRef="#br0">65 1 9513,'0'0'15097,"11"8"-13004,-7-6-1930,2 3 13,0-1 0,1 0 0,-1 0 0,1 0 0,0-1-1,0 0 1,0 0 0,0-1 0,0 0 0,1 0 0,11 1 0,-18-3-174,14 0 91,0 1 0,0 1 0,0 1 0,28 8 0,-41-11-90,1 1 0,-1 0 1,0 0-1,0 1 1,0-1-1,0 0 0,0 1 1,0-1-1,0 1 0,0-1 1,0 1-1,-1 0 1,1 0-1,-1 0 0,1 0 1,1 3-1,-3-2 2,1-1-1,-1 1 1,0-1-1,1 1 1,-1-1-1,0 1 1,-1-1-1,1 1 1,0-1-1,-1 1 1,1-1-1,-1 0 1,0 1-1,0-1 1,0 0-1,0 1 1,0-1-1,-1 0 1,1 0 0,-2 2-1,-12 14 96,-1 0 0,-1-1-1,0-1 1,-1-1 0,-1-1 0,-37 23 0,-18 14 429,59-40-374,9-8-90,2 0-1,-1 1 1,0-1-1,1 1 1,-1 0-1,1 0 1,0 1-1,1-1 1,-1 1-1,-4 8 1,8-13-63,0 1 1,0 0 0,0-1-1,0 1 1,0-1 0,0 1-1,0 0 1,1-1 0,-1 1-1,0-1 1,0 1 0,1-1-1,-1 1 1,0-1-1,0 1 1,1-1 0,-1 1-1,1-1 1,-1 1 0,0-1-1,1 0 1,-1 1 0,1-1-1,-1 0 1,1 1 0,-1-1-1,1 0 1,-1 1 0,1-1-1,-1 0 1,1 0 0,0 0-1,-1 0 1,1 0 0,-1 1-1,1-1 1,0 0 0,-1 0-1,1 0 1,-1-1 0,1 1-1,0 0 1,36 1 67,-29-1-30,206-13 115,21 1-1773,-225 12 1293,0 0 0,-1 1 0,1 0-1,-1 1 1,1 0 0,14 5 0,-21-6 115,-1 0-1,1 0 1,-1 1 0,0-1 0,1 0 0,-1 1-1,0 0 1,0 0 0,0 0 0,0 0 0,-1 0-1,1 0 1,0 0 0,-1 0 0,1 1-1,-1-1 1,0 0 0,0 1 0,0 0 0,0-1-1,0 1 1,-1-1 0,1 1 0,-1 0-1,0-1 1,1 1 0,-1 3 0,0 11-3185,0-6-2141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7.940"/>
    </inkml:context>
    <inkml:brush xml:id="br0">
      <inkml:brushProperty name="width" value="0.025" units="cm"/>
      <inkml:brushProperty name="height" value="0.025" units="cm"/>
      <inkml:brushProperty name="color" value="#E71224"/>
    </inkml:brush>
  </inkml:definitions>
  <inkml:trace contextRef="#ctx0" brushRef="#br0">20 1 10794,'0'0'19635,"-14"54"-19571,10-32-64,2 1-545,2-7-287,0-5-482,0-5-1184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8.266"/>
    </inkml:context>
    <inkml:brush xml:id="br0">
      <inkml:brushProperty name="width" value="0.025" units="cm"/>
      <inkml:brushProperty name="height" value="0.025" units="cm"/>
      <inkml:brushProperty name="color" value="#E71224"/>
    </inkml:brush>
  </inkml:definitions>
  <inkml:trace contextRef="#ctx0" brushRef="#br0">0 20 19122,'0'0'9353,"60"-19"-9289,-24 19-1441,5 0-3364,-1 0-4836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8.598"/>
    </inkml:context>
    <inkml:brush xml:id="br0">
      <inkml:brushProperty name="width" value="0.025" units="cm"/>
      <inkml:brushProperty name="height" value="0.025" units="cm"/>
      <inkml:brushProperty name="color" value="#E71224"/>
    </inkml:brush>
  </inkml:definitions>
  <inkml:trace contextRef="#ctx0" brushRef="#br0">63 0 15214,'0'0'11467,"58"1"-10346,-40-1-640,-2 0-417,1 0-64,-4 0-353,1 0-1889,-5 0-1601</inkml:trace>
  <inkml:trace contextRef="#ctx0" brushRef="#br0" timeOffset="1">1 150 9321,'0'0'17264,"50"5"-15374,-13-13-929,7 2-737,0 1-384,-4-1-2883,-6 3-4164,-6-1-9000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9.003"/>
    </inkml:context>
    <inkml:brush xml:id="br0">
      <inkml:brushProperty name="width" value="0.025" units="cm"/>
      <inkml:brushProperty name="height" value="0.025" units="cm"/>
      <inkml:brushProperty name="color" value="#E71224"/>
    </inkml:brush>
  </inkml:definitions>
  <inkml:trace contextRef="#ctx0" brushRef="#br0">1 234 13741,'0'0'15593,"10"-1"-14375,0-1-1001,0 0 1,0-1 0,-1 1 0,1-2 0,-1 1-1,0-2 1,0 1 0,0-1 0,15-12 0,12-14-205,-1-3 0,47-58 0,-58 63-15,-22 42 2,-4 9 0,-6 7-18,1-8-223,1 1-1,1-1 1,1 1 0,1 0-1,0 0 1,2 0 0,2 31-1,8-28-3483,5-15-3707,7-8-7200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
    </inkml:context>
    <inkml:brush xml:id="br0">
      <inkml:brushProperty name="width" value="0.025" units="cm"/>
      <inkml:brushProperty name="height" value="0.025" units="cm"/>
    </inkml:brush>
  </inkml:definitions>
  <inkml:trace contextRef="#ctx0" brushRef="#br0">0 414 13741,'0'0'9267,"10"-3"-7969,22-11-630,-1-2 1,0-1-1,33-24 1,92-76-520,-76 56-106,-25 18-423,27-20-1511,-24 29-2900,-45 29 2754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9.890"/>
    </inkml:context>
    <inkml:brush xml:id="br0">
      <inkml:brushProperty name="width" value="0.025" units="cm"/>
      <inkml:brushProperty name="height" value="0.025" units="cm"/>
      <inkml:brushProperty name="color" value="#E71224"/>
    </inkml:brush>
  </inkml:definitions>
  <inkml:trace contextRef="#ctx0" brushRef="#br0">0 48 4965,'0'0'9673,"5"-8"-4409,15-28-1464,-14 32 947,-3 14-3283,-2 18-1224,-1-26 228,-4 61 925,2-44-1210,1 0 0,1 0 0,2 28 0,-1-45-183,-1-1 1,0 0 0,1 0-1,-1 0 1,1 0 0,-1 0-1,1 0 1,0 0 0,-1 0-1,1 0 1,0 0 0,0 0 0,-1-1-1,1 1 1,0 0 0,0 0-1,0-1 1,0 1 0,0 0-1,0-1 1,0 1 0,0-1-1,0 0 1,1 1 0,-1-1-1,0 0 1,0 0 0,0 1-1,0-1 1,1 0 0,-1 0 0,0 0-1,0-1 1,0 1 0,0 0-1,1 0 1,-1-1 0,2 0-1,2 0 0,1-1-1,0 1 0,-1-2 0,1 1 1,-1 0-1,9-6 0,11-13 1,0 0 0,33-38 0,-19 19 0,-38 39 0,0 0 0,-1 0 0,1 0 0,0 1 0,-1-1 0,1 0 0,0 1 0,0-1 0,0 0 0,0 1 0,-1-1 0,1 1 0,0-1 0,0 1 0,0 0 0,0-1 0,0 1 0,0 0 0,0 0 0,0 0 0,0 0 0,0-1 0,2 2 0,-2-1 0,0 1 0,0 0 0,-1-1 0,1 1 0,0 0 0,-1 0 0,1-1 0,-1 1 0,1 0 0,-1 0 0,1 0 0,-1 0 0,0 0 0,1 0 0,-1 0 0,0 0 0,0 0 0,0 0 0,0 1 0,-2 65 0,1-53 0,-3 55-384,4-69 264,0 0 1,0 1 0,0-1-1,0 1 1,0-1-1,0 0 1,0 1 0,0-1-1,0 1 1,0-1 0,0 0-1,0 1 1,1-1 0,-1 1-1,0-1 1,0 0 0,0 1-1,1-1 1,-1 0-1,0 0 1,1 1 0,-1-1-1,0 0 1,0 1 0,1-1-1,-1 0 1,1 0 0,-1 0-1,0 1 1,1-1 0,-1 0-1,0 0 1,1 0-1,-1 0 1,1 0 0,-1 0-1,0 0 1,1 0 0,-1 0-1,1 0 1,-1 0 0,0 0-1,1 0 1,-1 0 0,1 0-1,-1 0 1,0 0-1,1 0 1,-1-1 0,0 1-1,1 0 1,0-1 0,16-6-7809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0.483"/>
    </inkml:context>
    <inkml:brush xml:id="br0">
      <inkml:brushProperty name="width" value="0.025" units="cm"/>
      <inkml:brushProperty name="height" value="0.025" units="cm"/>
      <inkml:brushProperty name="color" value="#E71224"/>
    </inkml:brush>
  </inkml:definitions>
  <inkml:trace contextRef="#ctx0" brushRef="#br0">166 0 8520,'0'0'15113,"-9"10"-14435,-8 14 318,2 0-1,0 1 1,2 1-1,0 0 1,-17 54 0,17-34-583,1 0 1,2 1 0,2 0 0,2 1-1,1 68 1,5-108-558,1-1 1,0 0-1,0 0 0,0 0 1,1 0-1,0 0 0,1-1 1,-1 1-1,1 0 0,0-1 1,1 0-1,0 0 0,4 6 1,-2-5-352,0-1-1,0 0 1,1 0 0,0 0 0,0 0 0,0-1 0,1-1 0,-1 1 0,1-1-1,9 3 1,28 7-7582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1.609"/>
    </inkml:context>
    <inkml:brush xml:id="br0">
      <inkml:brushProperty name="width" value="0.025" units="cm"/>
      <inkml:brushProperty name="height" value="0.025" units="cm"/>
      <inkml:brushProperty name="color" value="#E71224"/>
    </inkml:brush>
  </inkml:definitions>
  <inkml:trace contextRef="#ctx0" brushRef="#br0">207 13 19282,'0'0'7986,"-9"-3"-6630,7 1-1286,-1 1 0,1 0-1,-1 0 1,0 0 0,1 0-1,-1 0 1,0 1 0,0-1 0,0 1-1,0 0 1,0 0 0,1 0-1,-1 0 1,-5 1 0,4 1-34,0-1 0,0 1 0,0 0 0,0 1 0,0-1 0,0 1 0,1 0 1,-1 0-1,1 0 0,0 0 0,-5 6 0,-7 9 34,1 0 0,1 1-1,-16 29 1,24-39 34,0 1-1,1 0 0,0 0 1,1 0-1,0 0 1,1 1-1,0-1 1,0 1-1,1 18 0,1-28-89,0 1 0,0-1 1,1 0-1,-1 1 0,1-1 0,-1 0 0,1 0 0,-1 0 0,1 1 0,0-1 0,-1 0 0,1 0 0,0 0 0,0 0 0,0 0 0,0 0 0,0 0 0,0 0 0,0-1 0,0 1 0,1 0 0,-1-1 0,0 1 1,0-1-1,1 1 0,-1-1 0,0 1 0,1-1 0,-1 0 0,0 0 0,1 0 0,-1 0 0,0 0 0,1 0 0,-1 0 0,2 0 0,4-1 56,0 1 0,0-1 0,0 0 0,-1-1 0,1 0-1,9-3 1,1-5-41,-1 0-1,1-1 1,-2-1-1,1 0 1,-2-1-1,0-1 1,0 0-1,-1-1 1,-1-1-1,-1 0 1,12-21-1,-18 34-138,-5 13-164,-6 14-431,-14 66-2187,17-29-2565,9-39-133,11-11-3116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1.951"/>
    </inkml:context>
    <inkml:brush xml:id="br0">
      <inkml:brushProperty name="width" value="0.025" units="cm"/>
      <inkml:brushProperty name="height" value="0.025" units="cm"/>
      <inkml:brushProperty name="color" value="#E71224"/>
    </inkml:brush>
  </inkml:definitions>
  <inkml:trace contextRef="#ctx0" brushRef="#br0">100 0 8904,'0'0'9321,"-20"50"-6790,2-12-161,-1 10-1057,1 3-288,6 2-128,2-3-673,8-6-352,2-11-1666,0-7-1088,7-11 768,1-5-545,-1-5-1473,-2-5-5477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296"/>
    </inkml:context>
    <inkml:brush xml:id="br0">
      <inkml:brushProperty name="width" value="0.025" units="cm"/>
      <inkml:brushProperty name="height" value="0.025" units="cm"/>
      <inkml:brushProperty name="color" value="#E71224"/>
    </inkml:brush>
  </inkml:definitions>
  <inkml:trace contextRef="#ctx0" brushRef="#br0">0 45 13997,'0'0'16976,"57"-43"-15919,-21 42-320,5 1-737,2 0 0,-5 1-801,-3 6-2242,-5-3-2786,-8-4-3012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653"/>
    </inkml:context>
    <inkml:brush xml:id="br0">
      <inkml:brushProperty name="width" value="0.025" units="cm"/>
      <inkml:brushProperty name="height" value="0.025" units="cm"/>
      <inkml:brushProperty name="color" value="#E71224"/>
    </inkml:brush>
  </inkml:definitions>
  <inkml:trace contextRef="#ctx0" brushRef="#br0">152 0 3299,'0'0'20131,"-2"11"-17963,-4 15-1080,-1 0 0,-11 27 1,9-30-439,1 0 1,1 0 0,1 1 0,2 0-1,-4 31 1,9-53-705,-1-1 0,0 1 0,1-1 0,-1 1 0,1-1 0,0 0 0,0 1 0,-1-1 0,1 0 0,0 1 0,0-1 0,0 0 0,0 0 0,0 0 0,0 0 0,1 0 0,-1 0 0,0 0 0,0-1 0,1 1 0,-1 0 0,1-1 0,-1 1 0,0-1 0,1 1 0,-1-1 0,1 0-1,-1 1 1,1-1 0,-1 0 0,1 0 0,2 0 0,68-1-2930,-43 0 2130,-28 1 853,0 0 1,1 0 0,-1 0 0,0 0 0,1 0-1,-1 1 1,0-1 0,0 0 0,1 1-1,-1-1 1,0 1 0,0-1 0,0 1-1,0 0 1,1-1 0,-1 1 0,0 0-1,0 0 1,0 0 0,-1 0 0,1 0-1,0 0 1,0 0 0,0 0 0,-1 0 0,1 0-1,0 0 1,-1 0 0,1 1 0,-1-1-1,0 0 1,1 2 0,-1-2 139,0 1 0,0 0 0,0-1-1,0 1 1,-1-1 0,1 1 0,-1-1 0,1 1 0,-1-1 0,1 1 0,-1-1-1,0 1 1,0-1 0,1 0 0,-1 1 0,0-1 0,0 0 0,-1 0 0,1 0 0,0 1-1,0-1 1,0 0 0,-1-1 0,1 1 0,-1 0 0,1 0 0,-2 0 0,-15 4 54,0 0 0,1-2 1,-1 0-1,0-1 1,-1 0-1,1-2 0,0 0 1,-25-4-1,41 4-207,0-1 1,-1 1-1,1 0 1,0-1-1,-1 0 0,1 1 1,0-1-1,0 0 0,0 0 1,0 0-1,0 0 1,0-1-1,0 1 0,-3-3 1,5 3-33,0 1 0,-1-1 0,1 0 0,0 1 0,-1-1 0,1 0 0,0 1-1,0-1 1,0 0 0,0 0 0,0 0 0,0 1 0,0-1 0,0 0 0,0 0 0,0 1 0,0-1 0,0 0 0,0 0 0,1 1 0,-1-1 0,0 0 0,1 1 0,-1-1 0,0 0 0,1 1 0,-1-1 0,1 0 0,-1 1 0,1-1-1,-1 1 1,1-1 0,-1 1 0,1-1 0,0 1 0,-1 0 0,1-1 0,0 1 0,-1 0 0,1-1 0,0 1 0,-1 0 0,1 0 0,0-1 0,1 1 0,23-12-6056,5-1-3827</inkml:trace>
  <inkml:trace contextRef="#ctx0" brushRef="#br0" timeOffset="1">664 156 19699,'0'0'10794,"-47"51"-9097,23-23-1120,-4 6-577,-4 3 0,2 0 0,0 1 0,1-4 0,4-4 0,5-9 0,5-6 0,6-9-577,2-5-1344,4-1-1378,3-9-2051,0-14-4034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999"/>
    </inkml:context>
    <inkml:brush xml:id="br0">
      <inkml:brushProperty name="width" value="0.025" units="cm"/>
      <inkml:brushProperty name="height" value="0.025" units="cm"/>
      <inkml:brushProperty name="color" value="#E71224"/>
    </inkml:brush>
  </inkml:definitions>
  <inkml:trace contextRef="#ctx0" brushRef="#br0">0 0 10122,'0'0'19474,"56"0"-17937,-32 12-415,2 3-610,0 3-512,1 3 0,-4-2-1345,-5 2-3011,-2-5-4004</inkml:trace>
  <inkml:trace contextRef="#ctx0" brushRef="#br0" timeOffset="1">412 112 12684,'0'0'19827,"-7"62"-19571,2-39-256,-1 0 0,1-2 0,-1-4 0,2-1-961,4-6-1537,0-6-1794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3.355"/>
    </inkml:context>
    <inkml:brush xml:id="br0">
      <inkml:brushProperty name="width" value="0.025" units="cm"/>
      <inkml:brushProperty name="height" value="0.025" units="cm"/>
      <inkml:brushProperty name="color" value="#E71224"/>
    </inkml:brush>
  </inkml:definitions>
  <inkml:trace contextRef="#ctx0" brushRef="#br0">0 0 24183,'0'0'8584,"24"11"-16303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3.774"/>
    </inkml:context>
    <inkml:brush xml:id="br0">
      <inkml:brushProperty name="width" value="0.025" units="cm"/>
      <inkml:brushProperty name="height" value="0.025" units="cm"/>
      <inkml:brushProperty name="color" value="#E71224"/>
    </inkml:brush>
  </inkml:definitions>
  <inkml:trace contextRef="#ctx0" brushRef="#br0">215 0 16528,'0'0'8477,"10"13"-6256,9 12-1288,57 79 1715,-67-90-2420,-1 1 0,0-1 0,0 2 0,-2-1-1,10 32 1,-13-25-165,-1 1-1,-1-1 0,-1 0 0,0 0 1,-2 0-1,-1 0 0,-1 0 0,0 0 1,-2-1-1,0 1 0,-2-1 0,0-1 0,-1 0 1,-14 23-1,-11 13-1119,-3-1 0,-2-1 0,-67 70 1,58-73-5543,5-12-6586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2.934"/>
    </inkml:context>
    <inkml:brush xml:id="br0">
      <inkml:brushProperty name="width" value="0.025" units="cm"/>
      <inkml:brushProperty name="height" value="0.025" units="cm"/>
      <inkml:brushProperty name="color" value="#E71224"/>
    </inkml:brush>
  </inkml:definitions>
  <inkml:trace contextRef="#ctx0" brushRef="#br0">0 1 19282,'0'0'7250,"3"11"-5040,5 15-1539,0-1 0,2 0-1,1 0 1,1-1 0,29 44 0,-23-44-706,1-1 1,0-1-1,2 0 0,1-2 1,43 32-1,-61-51-1168,-3 0 90,-1-1 890,0 0 1,0 0-1,0 0 1,0 0-1,0 0 0,1 0 1,-1 0-1,0 0 1,0 0-1,0-1 0,0-8-10963,-12-4-41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342"/>
    </inkml:context>
    <inkml:brush xml:id="br0">
      <inkml:brushProperty name="width" value="0.025" units="cm"/>
      <inkml:brushProperty name="height" value="0.025" units="cm"/>
    </inkml:brush>
  </inkml:definitions>
  <inkml:trace contextRef="#ctx0" brushRef="#br0">0 273 12908,'0'0'11403,"65"-55"-10698,-15 10-449,7 0-160,0 0-96,-1 9 0,-7 8-64,-8 11-1345,-10 15-1410,-15 2-704,-12 11-1570,-4 15-2274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3.280"/>
    </inkml:context>
    <inkml:brush xml:id="br0">
      <inkml:brushProperty name="width" value="0.025" units="cm"/>
      <inkml:brushProperty name="height" value="0.025" units="cm"/>
      <inkml:brushProperty name="color" value="#E71224"/>
    </inkml:brush>
  </inkml:definitions>
  <inkml:trace contextRef="#ctx0" brushRef="#br0">1 254 9705,'0'0'23062,"55"-32"-23062,-23 8 0,1-4 0,0 1 0,0-2 0,0 1 0,-1-1-2626,-7 0-4549,-1 2-9449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2.301"/>
    </inkml:context>
    <inkml:brush xml:id="br0">
      <inkml:brushProperty name="width" value="0.025" units="cm"/>
      <inkml:brushProperty name="height" value="0.025" units="cm"/>
      <inkml:brushProperty name="color" value="#E71224"/>
    </inkml:brush>
  </inkml:definitions>
  <inkml:trace contextRef="#ctx0" brushRef="#br0">9 1 20563,'0'0'7560,"3"64"-7240,-7-38-192,-1 1-96,2 2-32,3-4 32,0-3-32,8-4-32,5-6 0,5-7-865,3-5-1633,-1 0-1538,-2-17-3075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2.630"/>
    </inkml:context>
    <inkml:brush xml:id="br0">
      <inkml:brushProperty name="width" value="0.025" units="cm"/>
      <inkml:brushProperty name="height" value="0.025" units="cm"/>
      <inkml:brushProperty name="color" value="#E71224"/>
    </inkml:brush>
  </inkml:definitions>
  <inkml:trace contextRef="#ctx0" brushRef="#br0">1 0 19090,'0'0'11179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047"/>
    </inkml:context>
    <inkml:brush xml:id="br0">
      <inkml:brushProperty name="width" value="0.025" units="cm"/>
      <inkml:brushProperty name="height" value="0.025" units="cm"/>
      <inkml:brushProperty name="color" value="#E71224"/>
    </inkml:brush>
  </inkml:definitions>
  <inkml:trace contextRef="#ctx0" brushRef="#br0">1 23 20211,'0'0'5766,"80"5"-5766,-35-5 32,6-4-417,0-2-1633,-3 0-1089,-7 0-1441,-9 0-1890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378"/>
    </inkml:context>
    <inkml:brush xml:id="br0">
      <inkml:brushProperty name="width" value="0.025" units="cm"/>
      <inkml:brushProperty name="height" value="0.025" units="cm"/>
      <inkml:brushProperty name="color" value="#E71224"/>
    </inkml:brush>
  </inkml:definitions>
  <inkml:trace contextRef="#ctx0" brushRef="#br0">1 37 21076,'0'0'2242,"74"-5"-352,-31-2-1089,7-4-577,0 6-128,1 1-609,-7 2-2113,-4 1-2403,-5-1-5349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749"/>
    </inkml:context>
    <inkml:brush xml:id="br0">
      <inkml:brushProperty name="width" value="0.025" units="cm"/>
      <inkml:brushProperty name="height" value="0.025" units="cm"/>
      <inkml:brushProperty name="color" value="#E71224"/>
    </inkml:brush>
  </inkml:definitions>
  <inkml:trace contextRef="#ctx0" brushRef="#br0">221 57 15919,'-14'-1'5114,"6"1"-4954,1 0 0,0 0-1,-1 1 1,1 0 0,0 0-1,0 1 1,-1-1 0,1 2-1,0-1 1,1 1 0,-1 0-1,0 0 1,1 1 0,0 0-1,0 0 1,0 0 0,0 1-1,0 0 1,1 0 0,0 0-1,-5 8 1,2-1 91,1-1-1,0 2 1,1-1 0,0 1-1,1 0 1,1 0 0,0 0-1,0 0 1,2 1 0,0 0-1,0-1 1,1 1 0,2 25-1,-1-31-216,1 0-1,0-1 0,0 1 1,1-1-1,0 0 0,0 1 1,1-1-1,0 0 0,0 0 1,1 0-1,0-1 0,0 1 1,0-1-1,1 0 0,0 0 1,0-1-1,1 1 0,-1-1 1,1 0-1,0-1 0,1 1 1,-1-1-1,1 0 0,0-1 1,0 0-1,8 3 0,-1-2 11,-1-1 0,1 0 0,0-1-1,0 0 1,1-1 0,-1-1 0,0-1-1,0 1 1,0-2 0,0 0 0,0-1-1,0 0 1,-1-1 0,14-6 0,-18 6 22,0 0 0,-1 0 0,0-1 0,0 0 0,0 0 1,-1-1-1,0 0 0,0-1 0,0 1 0,0-1 0,-1 0 1,-1-1-1,1 0 0,-1 0 0,0 0 0,-1 0 0,0-1 1,0 1-1,-1-1 0,0 0 0,-1 0 0,2-11 0,-2 6-14,-1 0 0,0 0 0,-1 0 0,0 0 0,-1 0 0,-1 0 0,0 1-1,-1-1 1,-1 0 0,0 1 0,-1-1 0,0 1 0,-9-16 0,9 21-360,0 1 0,0-1 1,-1 1-1,0 0 0,0 0 1,-1 1-1,0 0 0,0 0 0,-1 1 1,1 0-1,-1 0 0,0 0 1,0 1-1,-1 1 0,1-1 1,-1 1-1,0 1 0,0-1 0,0 2 1,0-1-1,-12 0 0,-28 3-4902,4 5-3523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2.395"/>
    </inkml:context>
    <inkml:brush xml:id="br0">
      <inkml:brushProperty name="width" value="0.025" units="cm"/>
      <inkml:brushProperty name="height" value="0.025" units="cm"/>
      <inkml:brushProperty name="color" value="#E71224"/>
    </inkml:brush>
  </inkml:definitions>
  <inkml:trace contextRef="#ctx0" brushRef="#br0">0 1 19314,'0'0'3171,"49"23"-2050,-5-21-288,10 1-545,7-2-159,3-1-322,-2 0-1536,-3 0-161,-11 0-993,-6-7-2914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2.726"/>
    </inkml:context>
    <inkml:brush xml:id="br0">
      <inkml:brushProperty name="width" value="0.025" units="cm"/>
      <inkml:brushProperty name="height" value="0.025" units="cm"/>
      <inkml:brushProperty name="color" value="#E71224"/>
    </inkml:brush>
  </inkml:definitions>
  <inkml:trace contextRef="#ctx0" brushRef="#br0">1 1 17969,'0'0'1473,"53"0"-608,-17 2 192,2 13-576,0 8-289,-4 3-128,-6 4 32,-7 2-96,-10 2-64,-8-2 32,-3 1 64,-17 3 32,-11 3 128,-8 3-64,-6 3 0,1-3-416,2-7-3716,4-9-8584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138"/>
    </inkml:context>
    <inkml:brush xml:id="br0">
      <inkml:brushProperty name="width" value="0.025" units="cm"/>
      <inkml:brushProperty name="height" value="0.025" units="cm"/>
      <inkml:brushProperty name="color" value="#E71224"/>
    </inkml:brush>
  </inkml:definitions>
  <inkml:trace contextRef="#ctx0" brushRef="#br0">66 0 20820,'0'0'897,"-24"48"-417,11-13 65,0 4-33,6-1-128,1 1-288,3-10-64,3-6-832,0-8-1538,0-12 992,1-3 770,-1-16-1859,0-11-3875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480"/>
    </inkml:context>
    <inkml:brush xml:id="br0">
      <inkml:brushProperty name="width" value="0.025" units="cm"/>
      <inkml:brushProperty name="height" value="0.025" units="cm"/>
      <inkml:brushProperty name="color" value="#E71224"/>
    </inkml:brush>
  </inkml:definitions>
  <inkml:trace contextRef="#ctx0" brushRef="#br0">1 0 16624,'0'0'7911,"54"27"-9993,-33-26-1313,0-1-2979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696"/>
    </inkml:context>
    <inkml:brush xml:id="br0">
      <inkml:brushProperty name="width" value="0.025" units="cm"/>
      <inkml:brushProperty name="height" value="0.025" units="cm"/>
    </inkml:brush>
  </inkml:definitions>
  <inkml:trace contextRef="#ctx0" brushRef="#br0">70 244 9385,'0'0'3427,"-57"50"-1025,45-39 417,22-14-2467,16-20 353,10-9-257,10-8-159,3-5-225,2 2-32,-1 5 0,-2 4-32,-5 9-256,-10 11-1538,-10 7-897,-9 7-896</inkml:trace>
  <inkml:trace contextRef="#ctx0" brushRef="#br0" timeOffset="1">239 265 9417,'0'0'1831,"-9"10"-69,-4 2-1255,7-6-218,-1 0 1,1 1-1,0-1 0,-8 14 0,24-22 486,18-16-173,-1-2 1,43-39 0,1-1-143,-28 25 45,-18 15 616,1 0-1,1 1 0,33-17 0,-60 35-1114,1 1-1,-1 0 1,0 0-1,1-1 1,-1 1-1,0 0 1,0-1-1,1 1 0,-1 0 1,1 0-1,-1 0 1,0-1-1,1 1 1,-1 0-1,0 0 1,1 0-1,-1 0 0,1 0 1,-1 0-1,0 0 1,1 0-1,-1 0 1,1 0-1,-1 0 1,0 0-1,1 0 0,-1 0 1,1 0-1,-1 0 1,0 0-1,1 1 1,-1-1-1,1 0 1,-1 0-1,0 0 0,1 1 1,-1-1-1,0 0 1,0 0-1,1 1 1,-1-1-1,0 0 1,1 1-1,-1-1 0,0 0 1,0 1-1,-6 23-144,-23 27-698,8-25 322,-31 32-1,51-57-300,4-2 454,0-1 0,0 0 1,0 1-1,0-1 0,0 0 0,0-1 1,-1 1-1,1 0 0,-1-1 1,0 0-1,1 1 0,2-6 0,2-1-973,16-17-3005,0-3-2984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841"/>
    </inkml:context>
    <inkml:brush xml:id="br0">
      <inkml:brushProperty name="width" value="0.025" units="cm"/>
      <inkml:brushProperty name="height" value="0.025" units="cm"/>
      <inkml:brushProperty name="color" value="#E71224"/>
    </inkml:brush>
  </inkml:definitions>
  <inkml:trace contextRef="#ctx0" brushRef="#br0">3 5 22517,'0'0'7239,"74"18"-6983,-34-24-192,2 2-1857,-5-2-2275,-9 2-1409,-13 1-1826</inkml:trace>
  <inkml:trace contextRef="#ctx0" brushRef="#br0" timeOffset="1">0 167 11243,'0'0'12844,"57"5"-12492,-19-13-288,0-2-1761,0 0-3204,5-4-7559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6.166"/>
    </inkml:context>
    <inkml:brush xml:id="br0">
      <inkml:brushProperty name="width" value="0.025" units="cm"/>
      <inkml:brushProperty name="height" value="0.025" units="cm"/>
      <inkml:brushProperty name="color" value="#E71224"/>
    </inkml:brush>
  </inkml:definitions>
  <inkml:trace contextRef="#ctx0" brushRef="#br0">1 201 11883,'0'0'14248,"10"-3"-13698,1-2-507,1-1 0,-1 0-1,0-1 1,-1 0 0,0-1-1,0 0 1,0 0 0,-1-1 0,0 0-1,-1-1 1,10-15 0,44-65 128,-59 114 1062,-21 52-57,-2 8-1242,20-78-508,-1 0 0,1 1-1,0-1 1,1 0 0,-1 0 0,3 10-1,4-10-5713,6-6-3727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3.410"/>
    </inkml:context>
    <inkml:brush xml:id="br0">
      <inkml:brushProperty name="width" value="0.025" units="cm"/>
      <inkml:brushProperty name="height" value="0.025" units="cm"/>
      <inkml:brushProperty name="color" value="#E71224"/>
    </inkml:brush>
  </inkml:definitions>
  <inkml:trace contextRef="#ctx0" brushRef="#br0">1 0 14862,'0'0'6214,"68"16"-3940,-17-11-416,15-2-769,9 1-673,6-3-320,-2-1 0,-10 2-384,-12-1-769,-16 1-544,-20 2-1090,-17-1-544,-34 2-7976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3.738"/>
    </inkml:context>
    <inkml:brush xml:id="br0">
      <inkml:brushProperty name="width" value="0.025" units="cm"/>
      <inkml:brushProperty name="height" value="0.025" units="cm"/>
      <inkml:brushProperty name="color" value="#E71224"/>
    </inkml:brush>
  </inkml:definitions>
  <inkml:trace contextRef="#ctx0" brushRef="#br0">60 3 10442,'-8'0'2242,"-2"-1"-1274,7 0-554,-1 1-1,1 0 1,-1-1-1,1 1 1,-1 0-1,1 1 1,-1-1-1,1 1 1,-6 1-1,9-2-358,0 0 0,0 0 0,-1 1 0,1-1 0,0 0 0,0 0 0,0 0 0,0 1 0,0-1 0,0 0 0,0 0 0,0 0 0,0 1 0,0-1 0,0 0 0,0 0 0,0 0 0,0 1 0,0-1-1,0 0 1,0 0 0,0 1 0,0-1 0,0 0 0,0 0 0,0 0 0,1 1 0,-1-1 0,0 0 0,0 0 0,0 0 0,0 0 0,0 1 0,1-1 0,-1 0 0,0 0 0,0 0 0,0 0 0,0 0-1,1 0 1,-1 1 0,0-1 0,0 0 0,0 0 0,1 0 0,-1 0 0,0 0 0,0 0 0,1 0 0,-1 0 0,0 0 0,0 0 0,0 0 0,1 0 0,-1 0 0,0 0 0,1 0 0,34 9 2048,64 7 1,-72-13-1889,0 1-1,0 1 0,-1 1 0,0 2 0,32 13 1,-55-20-184,0 0 0,1 1 0,-1 0 0,0-1 1,0 1-1,0 1 0,0-1 0,0 0 0,0 1 1,0-1-1,-1 1 0,0 0 0,1 0 0,-1 0 0,0 0 1,0 0-1,-1 1 0,1-1 0,-1 1 0,0-1 1,1 1-1,-2-1 0,1 1 0,0 0 0,-1-1 0,1 1 1,-1 0-1,0-1 0,0 1 0,-1 0 0,1-1 1,-1 1-1,0 0 0,0-1 0,0 1 0,0-1 0,-1 1 1,1-1-1,-1 0 0,0 1 0,0-1 0,0 0 0,-3 3 1,-17 18 546,-1-2 1,-1 0 0,-1-2-1,-36 24 1,-47 38 943,107-81-1513,-1 0 1,0 0-1,1 1 1,0-1-1,-1 1 1,1-1 0,0 1-1,0-1 1,0 1-1,0 0 1,0-1-1,0 1 1,0 0-1,0 2 1,1-3-11,0 0 1,0-1-1,0 1 0,1-1 1,-1 1-1,0-1 0,0 1 0,0 0 1,1-1-1,-1 1 0,0-1 1,1 1-1,-1-1 0,0 0 1,1 1-1,-1-1 0,1 1 1,-1-1-1,1 0 0,-1 1 0,1-1 1,-1 0-1,1 1 0,-1-1 1,1 0-1,-1 0 0,1 1 1,0-1-1,0 0 0,9 2-30,-1-1 1,1 0-1,0-1 0,14-1 1,-6 1 44,4 0-74,149-1-2392,0-7-5969,-71-1-1257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6.709"/>
    </inkml:context>
    <inkml:brush xml:id="br0">
      <inkml:brushProperty name="width" value="0.025" units="cm"/>
      <inkml:brushProperty name="height" value="0.025" units="cm"/>
      <inkml:brushProperty name="color" value="#E71224"/>
    </inkml:brush>
  </inkml:definitions>
  <inkml:trace contextRef="#ctx0" brushRef="#br0">5 0 15022,'0'0'4559,"0"8"-2386,-2 10-1048,1-5-239,0 1-1,0 0 0,1-1 1,3 21-1,-2-31-833,-1 0-1,1 0 0,-1-1 1,1 1-1,0 0 1,0-1-1,0 1 1,0-1-1,1 1 0,-1-1 1,0 0-1,1 1 1,0-1-1,0 0 0,0 0 1,0 0-1,0 0 1,0-1-1,0 1 0,0 0 1,1-1-1,-1 0 1,1 1-1,-1-1 1,1 0-1,-1 0 0,1-1 1,0 1-1,4 0 1,5-1 18,0 0 1,1-1-1,-1 0 1,0-1-1,0-1 1,0 0 0,0-1-1,-1 0 1,0 0-1,1-1 1,-1-1-1,-1 0 1,12-9 0,56-24 35,-78 39-112,1-1-1,-1 1 1,1 0-1,-1-1 1,1 1-1,0 0 1,-1 0 0,1 0-1,-1 0 1,1 0-1,-1 0 1,1 0-1,0 0 1,-1 0-1,1 0 1,-1 0 0,1 0-1,0 0 1,-1 0-1,1 0 1,-1 1-1,1-1 1,-1 0 0,1 0-1,-1 1 1,1-1-1,-1 0 1,1 1-1,-1-1 1,2 1 0,2 21-17,-15 35 180,9-46-135,-4 32 228,8-20-1234,-2-22 790,0-1 1,0 1 0,0 0-1,1-1 1,-1 1-1,0-1 1,0 1-1,1 0 1,-1-1-1,0 1 1,1-1 0,-1 1-1,1-1 1,-1 1-1,1-1 1,-1 1-1,1-1 1,-1 0-1,1 1 1,-1-1 0,1 0-1,1 1 1,13 0-6171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3.637"/>
    </inkml:context>
    <inkml:brush xml:id="br0">
      <inkml:brushProperty name="width" value="0.025" units="cm"/>
      <inkml:brushProperty name="height" value="0.025" units="cm"/>
      <inkml:brushProperty name="color" value="#E71224"/>
    </inkml:brush>
  </inkml:definitions>
  <inkml:trace contextRef="#ctx0" brushRef="#br0">375 1 8488,'-6'-1'8790,"-7"8"-6700,-11 10-1695,-43 40 343,2 2 0,4 4 0,-69 88 0,121-143-2738,14-25-3526,-1 7 3656,6-19-6356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3.978"/>
    </inkml:context>
    <inkml:brush xml:id="br0">
      <inkml:brushProperty name="width" value="0.025" units="cm"/>
      <inkml:brushProperty name="height" value="0.025" units="cm"/>
      <inkml:brushProperty name="color" value="#E71224"/>
    </inkml:brush>
  </inkml:definitions>
  <inkml:trace contextRef="#ctx0" brushRef="#br0">18 1 12139,'0'0'6951,"-18"54"-5670,18-38 33,14 1-193,11-2-737,10 0-192,9-4-96,5-5-1793,3-6-2371,-1 0-4228</inkml:trace>
  <inkml:trace contextRef="#ctx0" brushRef="#br0" timeOffset="1">449 127 14798,'0'0'7335,"-53"66"-5926,45-43-512,7 2-609,1 0-192,0-3-192,12 0-1889,2-7-1411,-4-8-992,1-7-4516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4.347"/>
    </inkml:context>
    <inkml:brush xml:id="br0">
      <inkml:brushProperty name="width" value="0.025" units="cm"/>
      <inkml:brushProperty name="height" value="0.025" units="cm"/>
      <inkml:brushProperty name="color" value="#E71224"/>
    </inkml:brush>
  </inkml:definitions>
  <inkml:trace contextRef="#ctx0" brushRef="#br0">0 2 13261,'0'0'11402,"46"-2"-20434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4.673"/>
    </inkml:context>
    <inkml:brush xml:id="br0">
      <inkml:brushProperty name="width" value="0.025" units="cm"/>
      <inkml:brushProperty name="height" value="0.025" units="cm"/>
      <inkml:brushProperty name="color" value="#E71224"/>
    </inkml:brush>
  </inkml:definitions>
  <inkml:trace contextRef="#ctx0" brushRef="#br0">224 0 17104,'0'0'4372,"-11"13"-2738,-22 26-710,2 3 1,2 0 0,1 2-1,-23 50 1,43-73-839,0-1 0,2 1-1,1 0 1,0 0 0,-3 38 0,8-51-75,0 1 0,0-1 0,1 1 0,0-1 0,0 1 1,1-1-1,0 0 0,0 0 0,1 0 0,0 0 0,0 0 0,1 0 1,0-1-1,1 1 0,0-1 0,0-1 0,7 9 0,37 28-2885,-41-37 823,0-1 1,0 0-1,1 0 1,14 6-1,4-2-5262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028"/>
    </inkml:context>
    <inkml:brush xml:id="br0">
      <inkml:brushProperty name="width" value="0.025" units="cm"/>
      <inkml:brushProperty name="height" value="0.025" units="cm"/>
      <inkml:brushProperty name="color" value="#E71224"/>
    </inkml:brush>
  </inkml:definitions>
  <inkml:trace contextRef="#ctx0" brushRef="#br0">234 5 14862,'0'0'9753,"-11"-2"-8082,5 1-1550,1 0 0,-1 1 0,0-1 0,0 2 0,0-1 0,0 0 0,1 1 0,-1 0 0,0 1 0,0-1 0,1 1 0,-1 0 0,1 0 0,0 1 0,-1 0 0,1 0 0,0 0 0,1 0 0,-1 1 0,-5 5 0,-4 3 6,1 1 0,0 1 0,-19 25 0,28-35-91,1 1 1,0 0-1,0-1 1,0 1-1,1 0 0,-1 0 1,1 1-1,0-1 0,1 0 1,-1 1-1,1-1 1,0 1-1,1-1 0,-1 1 1,1-1-1,1 11 1,0-15-24,0 1 0,0-1 0,0 1 0,1-1 0,-1 0 0,0 0 0,1 1 0,-1-1 0,1 0 0,-1 0 0,1 0 0,0-1 0,-1 1 0,1 0 0,0-1 0,-1 1 0,1-1 0,0 1 0,0-1 0,0 0 0,-1 0 0,1 0 0,0 0 0,0 0 0,0 0 0,0 0 0,-1 0 0,3-1 0,56-11 293,-41 4-298,-1 0 0,0-1 0,-1 0 0,0-2 0,0 0 0,-1-1 0,-1-1 0,0 0 0,-1-1 0,0 0 0,-1-1 0,-1-1 0,12-19 0,-37 54-36,5-9 70,0 1 0,1 0 0,0 1 0,1 0 0,-9 21 0,14-31-54,0 0 0,1 0 0,-1 0 0,0 0 0,1 0 0,0 0 0,-1 1 0,1-1 0,0 0 0,0 0 0,0 1 0,0-1 0,1 0 0,-1 0 0,0 1 1,1-1-1,0 0 0,-1 0 0,1 0 0,0 0 0,0 0 0,0 0 0,1 0 0,-1 0 0,0 0 0,1-1 0,-1 1 0,1 0 0,-1-1 0,1 1 0,0-1 0,0 0 0,0 0 0,2 2 0,3-1-474,-1 0 1,1-1-1,0 0 1,0 0-1,0-1 1,-1 1-1,1-1 1,0-1-1,0 0 1,7-1-1,33-12-5290,2-10-1682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8.051"/>
    </inkml:context>
    <inkml:brush xml:id="br0">
      <inkml:brushProperty name="width" value="0.025" units="cm"/>
      <inkml:brushProperty name="height" value="0.025" units="cm"/>
    </inkml:brush>
  </inkml:definitions>
  <inkml:trace contextRef="#ctx0" brushRef="#br0">26 5 6598,'0'0'18364,"9"2"-17584,21 0-284,1-2 0,54-4 1,-47 0-505,71 4 0,-106 2-595,-9 2 482,-9 1 220,-88 6 169,68-8 410,0 1 0,0 1-1,-67 20 1,102-25-670,0 0 0,0 0 0,0 0-1,0 0 1,1 0 0,-1 0 0,0 0-1,0 0 1,0 0 0,0 0 0,0 0 0,0 1-1,0-1 1,0 0 0,0 0 0,0 0-1,0 0 1,0 0 0,0 0 0,0 0-1,0 0 1,1 0 0,-1 0 0,0 0 0,0 1-1,0-1 1,0 0 0,0 0 0,0 0-1,0 0 1,0 0 0,0 0 0,0 0-1,0 0 1,0 0 0,0 0 0,0 1 0,0-1-1,0 0 1,0 0 0,-1 0 0,1 0-1,0 0 1,0 0 0,0 0 0,0 0-1,0 0 1,0 0 0,0 0 0,0 0 0,0 1-1,17 1 50,22 0-37,4-4 66,-1-2 1,56-12 0,-18 2 5,-144 21 163,33-5-110,1 1 1,-1 1-1,1 2 1,-59 19-1,75-13-334,24-6-1226,-6-5 723,0 0 0,-1-1 0,1 0 0,0 0 0,-1 0-1,1 0 1,0-1 0,-1 1 0,4-2 0,16-13-7849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401"/>
    </inkml:context>
    <inkml:brush xml:id="br0">
      <inkml:brushProperty name="width" value="0.025" units="cm"/>
      <inkml:brushProperty name="height" value="0.025" units="cm"/>
      <inkml:brushProperty name="color" value="#E71224"/>
    </inkml:brush>
  </inkml:definitions>
  <inkml:trace contextRef="#ctx0" brushRef="#br0">82 1 17168,'0'0'4004,"-54"66"-1922,42-36-320,2 2-641,6-1-481,2 1-447,2-1-129,0-5 0,0-2-32,0-6-1217,0-5-1986,0-8-2403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741"/>
    </inkml:context>
    <inkml:brush xml:id="br0">
      <inkml:brushProperty name="width" value="0.025" units="cm"/>
      <inkml:brushProperty name="height" value="0.025" units="cm"/>
      <inkml:brushProperty name="color" value="#E71224"/>
    </inkml:brush>
  </inkml:definitions>
  <inkml:trace contextRef="#ctx0" brushRef="#br0">0 269 16400,'0'0'11530,"79"-6"-11498,-37 12-224,1 0-1409,3-5-1122,-4-1-1569,-3 0-320,-2 0 320,-3-11-64</inkml:trace>
  <inkml:trace contextRef="#ctx0" brushRef="#br0" timeOffset="1">600 1 11339,'0'0'11120,"-11"12"-9199,-8 8-855,1 1-1,-22 35 0,34-47-817,0 0 1,1 0-1,1 1 1,-1-1-1,2 1 0,-1 0 1,1 0-1,1 0 1,0 0-1,0 1 0,0 18 1,2-27-233,1 0-1,-1-1 1,1 1 0,-1-1-1,1 1 1,0-1-1,-1 1 1,1-1 0,0 1-1,0-1 1,0 0 0,0 1-1,0-1 1,1 0 0,-1 0-1,0 0 1,0 0 0,1 0-1,-1 0 1,1 0 0,-1-1-1,1 1 1,-1 0 0,1-1-1,-1 1 1,1-1-1,0 0 1,-1 1 0,4-1-1,57 2 248,-46-2-290,7-2-100,-16 1 22,-1 1-1,0-1 1,1 1 0,-1 0-1,0 1 1,0-1 0,1 1-1,-1 0 1,11 4 0,-17-4 116,1-1 0,0 1 1,-1 0-1,1-1 0,-1 1 0,1 0 0,-1 0 1,1 0-1,-1 0 0,0-1 0,1 1 1,-1 0-1,0 0 0,0 0 0,1 0 1,-1 0-1,0 0 0,0 0 0,0 0 1,0-1-1,0 1 0,-1 0 0,1 0 1,0 0-1,0 0 0,0 0 0,-1 0 1,1 0-1,-1-1 0,1 1 0,0 0 1,-1 0-1,0 0 0,1-1 0,-1 1 0,1 0 1,-1-1-1,0 1 0,1 0 0,-1-1 1,0 1-1,0-1 0,1 1 0,-3 0 1,-33 25 1346,36-26-1354,-13 7 120,0-1 0,0 0 1,0-1-1,-16 4 0,24-7-110,-1-1 0,1 0 0,-1 0 0,1 0 0,-1-1 0,0 1 0,1-1 0,-1-1 0,1 1 0,-1-1 0,1 0 0,-1 0 0,-7-3 0,12 3-168,0 1-1,0-1 1,0 1 0,0-1-1,0 1 1,0-1 0,0 0 0,1 1-1,-1-1 1,0 0 0,0 0-1,0 1 1,1-1 0,-1 0-1,1 0 1,-1 0 0,1 0 0,-1 0-1,1 0 1,-1 0 0,1 0-1,0 0 1,-1 0 0,1 0-1,0 0 1,0-1 0,0 1 0,0 0-1,0 0 1,0 0 0,0 0-1,0 0 1,1-2 0,0 1-396,-1 0 0,1 1 0,0-1 0,0 0 0,0 0 0,1 1 0,-1-1 0,0 1 0,0-1 0,1 1 0,-1-1 1,1 1-1,-1 0 0,1 0 0,0 0 0,0 0 0,1-1 0,19-8-10922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6.518"/>
    </inkml:context>
    <inkml:brush xml:id="br0">
      <inkml:brushProperty name="width" value="0.025" units="cm"/>
      <inkml:brushProperty name="height" value="0.025" units="cm"/>
      <inkml:brushProperty name="color" value="#E71224"/>
    </inkml:brush>
  </inkml:definitions>
  <inkml:trace contextRef="#ctx0" brushRef="#br0">339 0 14189,'0'0'10891,"-68"50"-10155,29-13-127,-5 6-225,-3-2 65,5-3-321,5-4-32,9-7-64,10-8 32,6-7-32,8-6-32,8-24-7079,5-8 481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6.843"/>
    </inkml:context>
    <inkml:brush xml:id="br0">
      <inkml:brushProperty name="width" value="0.025" units="cm"/>
      <inkml:brushProperty name="height" value="0.025" units="cm"/>
      <inkml:brushProperty name="color" value="#E71224"/>
    </inkml:brush>
  </inkml:definitions>
  <inkml:trace contextRef="#ctx0" brushRef="#br0">25 0 10890,'0'0'10506,"-25"50"-8616,25-33-256,5 0-385,15 1-160,10-1-769,11-1-192,5 0-448,4-5-2050,-3-2-2018,-7-2-2979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7.172"/>
    </inkml:context>
    <inkml:brush xml:id="br0">
      <inkml:brushProperty name="width" value="0.025" units="cm"/>
      <inkml:brushProperty name="height" value="0.025" units="cm"/>
      <inkml:brushProperty name="color" value="#E71224"/>
    </inkml:brush>
  </inkml:definitions>
  <inkml:trace contextRef="#ctx0" brushRef="#br0">45 200 21172,'0'0'8936,"-37"55"-8679,32-29-161,3 0-96,2-3-320,0-1-898,0-7-1472,4-6-481,-1-8-320,-1-14-7208</inkml:trace>
  <inkml:trace contextRef="#ctx0" brushRef="#br0" timeOffset="1">62 1 17296,'0'0'7688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7.530"/>
    </inkml:context>
    <inkml:brush xml:id="br0">
      <inkml:brushProperty name="width" value="0.025" units="cm"/>
      <inkml:brushProperty name="height" value="0.025" units="cm"/>
      <inkml:brushProperty name="color" value="#E71224"/>
    </inkml:brush>
  </inkml:definitions>
  <inkml:trace contextRef="#ctx0" brushRef="#br0">56 5 10922,'0'0'10843,"8"-2"-8842,-3 1-1769,0 1 0,-1-1 0,1 1 0,0 0 0,0 0 0,0 0-1,0 1 1,0 0 0,-1 0 0,1 0 0,0 0 0,-1 1-1,1 0 1,-1 0 0,1 0 0,-1 1 0,0-1 0,0 1-1,0 0 1,5 5 0,1 0-167,-1 1 1,0 0-1,0 0 0,-1 1 0,0 0 0,-1 1 1,0 0-1,0 0 0,-1 1 0,-1-1 0,0 1 1,0 0-1,-1 1 0,-1-1 0,0 1 0,-1-1 1,0 1-1,-1 0 0,-1 0 0,0 0 0,0 0 1,-1 0-1,-1 0 0,0-1 0,-1 1 0,0-1 1,-9 21-1,-12 22-131,-2 0 1,-2-2-1,-37 50 0,-10 0-7262,41-63-135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8.711"/>
    </inkml:context>
    <inkml:brush xml:id="br0">
      <inkml:brushProperty name="width" value="0.025" units="cm"/>
      <inkml:brushProperty name="height" value="0.025" units="cm"/>
      <inkml:brushProperty name="color" value="#E71224"/>
    </inkml:brush>
  </inkml:definitions>
  <inkml:trace contextRef="#ctx0" brushRef="#br0">1 1 10762,'0'0'11980,"69"11"-10763,-2-11-641,15 0-320,7 0-191,-2-5-33,-9 3-32,-13 2-769,-18 0-1569,-21 0-385,-19 0-1665,-12 3-3524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9.070"/>
    </inkml:context>
    <inkml:brush xml:id="br0">
      <inkml:brushProperty name="width" value="0.025" units="cm"/>
      <inkml:brushProperty name="height" value="0.025" units="cm"/>
      <inkml:brushProperty name="color" value="#E71224"/>
    </inkml:brush>
  </inkml:definitions>
  <inkml:trace contextRef="#ctx0" brushRef="#br0">0 1 9897,'0'0'6695,"77"6"-4838,-23-6-511,9 0-417,5 0-577,1 0-224,-2 0-96,0 0-865,-1 0-864,-4-1-2884,-4-5-3170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9.489"/>
    </inkml:context>
    <inkml:brush xml:id="br0">
      <inkml:brushProperty name="width" value="0.025" units="cm"/>
      <inkml:brushProperty name="height" value="0.025" units="cm"/>
      <inkml:brushProperty name="color" value="#E71224"/>
    </inkml:brush>
  </inkml:definitions>
  <inkml:trace contextRef="#ctx0" brushRef="#br0">343 31 14446,'0'0'3486,"-9"-5"-1073,2 1-2245,0 0 1,0 1 0,0 0-1,0 0 1,-1 1 0,0 0-1,1 0 1,-1 1 0,0 0 0,0 0-1,0 1 1,0 0 0,0 1-1,1-1 1,-1 1 0,0 1-1,0 0 1,1 0 0,-10 3-1,4 2 26,0-1-1,0 2 0,1-1 1,0 2-1,0 0 0,1 0 0,0 1 1,-9 11-1,14-14 36,0 0 0,1 0 1,0 0-1,0 1 0,0 0 0,1 0 1,1 0-1,-1 0 0,1 0 0,1 1 1,0 0-1,0-1 0,0 1 0,0 12 1,3-18-203,-1 1 1,1 0 0,-1-1 0,1 1 0,1 0 0,-1-1-1,0 1 1,1-1 0,-1 1 0,1-1 0,0 0-1,0 0 1,1 0 0,-1 0 0,1 0 0,-1 0 0,1-1-1,0 1 1,0-1 0,0 0 0,0 0 0,0 0-1,1 0 1,-1-1 0,1 1 0,-1-1 0,7 2-1,8 2 111,0 0 0,0-2 0,1 0 0,25 1 0,6-2 75,0-1 0,81-11-1,-104 6-179,0-2-1,-1 0 0,1-2 1,-2 0-1,1-2 0,34-19 1,-52 25-14,-1-1 1,-1 1-1,1-1 1,-1 0 0,1-1-1,-2 0 1,1 0-1,9-13 1,-13 17-15,-1 0 0,0 0 0,1-1 1,-1 1-1,0-1 0,0 1 0,-1-1 0,1 1 0,-1-1 1,1 0-1,-1 1 0,0-1 0,1 0 0,-2 0 0,1 1 1,0-1-1,0 0 0,-1 1 0,1-1 0,-1 1 0,0-1 1,0 1-1,0-1 0,0 1 0,0-1 0,-1 1 0,1 0 1,-1 0-1,0-1 0,1 1 0,-3-2 0,-4-3-83,-1 1-1,1 0 0,-1 0 1,0 0-1,0 1 0,-1 1 1,1-1-1,-1 2 0,0-1 1,0 1-1,-16-2 1,-10-1-996,0 2 1,-36 0-1,-53 3-4472,88 1 1665,-30 0-9967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25.582"/>
    </inkml:context>
    <inkml:brush xml:id="br0">
      <inkml:brushProperty name="width" value="0.025" units="cm"/>
      <inkml:brushProperty name="height" value="0.025" units="cm"/>
    </inkml:brush>
  </inkml:definitions>
  <inkml:trace contextRef="#ctx0" brushRef="#br0">0 165 3812,'142'-32'7154,"321"-58"-4155,-407 85-2986,0 2-1,75 6 1,-116-1 5,0 0 1,0 2-1,19 6 1,-20-6 11,0 1 0,0-2 0,0 0 0,17 1 0,9-5 28,-1-2 1,0-1-1,0-3 1,58-15 0,-56 11-55,0 2 0,1 1 0,65-2 0,-103 10-9,-1 0 0,1 0-1,0 1 1,-1-1-1,1 1 1,-1-1-1,1 1 1,0 0 0,-1 1-1,0-1 1,1 1-1,-1-1 1,0 1 0,0 0-1,0 0 1,0 0-1,0 1 1,0-1-1,-1 1 1,1-1 0,-1 1-1,0 0 1,0 0-1,0 0 1,0 0-1,0 1 1,-1-1 0,2 4-1,14 21 41,-14-24-27,1-1 0,-1 1 0,1-1 0,-1 0 0,1 0 0,0-1 0,0 1 0,0-1-1,0 0 1,1 0 0,-1 0 0,1-1 0,-1 1 0,1-1 0,0 0 0,-1 0 0,1-1 0,6 1 0,13-1 42,-1 0 1,31-4-1,-52 4-48,50-9-604,0-1 0,60-22-1,-67 18 230,0 2 0,1 2 0,67-7 0,-110 16 456,0 1 1,1 0 0,-1-1-1,0 1 1,0 1-1,0-1 1,0 0-1,0 1 1,0-1 0,0 1-1,0 0 1,0 0-1,0 0 1,0 1-1,-1-1 1,1 1 0,0-1-1,-1 1 1,1 0-1,-1 0 1,0 0-1,1 0 1,-1 0 0,0 1-1,0-1 1,-1 1-1,1-1 1,2 6-1,0-4-39,0 0-1,1 1 0,0-1 0,-1-1 0,1 1 0,0-1 0,1 0 0,-1 0 0,1 0 0,-1-1 0,1 0 0,0 0 0,0-1 1,0 1-1,0-1 0,0 0 0,0-1 0,0 1 0,0-1 0,0-1 0,6 0 0,18-2-90,0-1 0,52-14 0,47-14-4641,-110 27 1293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35.111"/>
    </inkml:context>
    <inkml:brush xml:id="br0">
      <inkml:brushProperty name="width" value="0.025" units="cm"/>
      <inkml:brushProperty name="height" value="0.025" units="cm"/>
    </inkml:brush>
  </inkml:definitions>
  <inkml:trace contextRef="#ctx0" brushRef="#br0">37 0 5926,'0'0'15993,"8"5"-14823,1-1-864,1 0 1,0-1 0,-1 0 0,1 0 0,0-1 0,0 0 0,13 0 0,147 15 2341,-246-19-2132,43 0-74,1 1 0,0 2 1,-55 7-1,60 0 6,26-8-436,0 1 1,0-1-1,0 0 0,0 1 0,0-1 1,0 1-1,0-1 0,0 1 0,1-1 1,-1 1-1,0 0 0,0-1 0,0 1 0,1 0 1,-1 0-1,0 0 0,1-1 0,-1 1 1,1 0-1,-1 0 0,1 0 0,-1 0 1,1 1-1,3-1-5,1 0 1,-1 0-1,1-1 1,-1 1-1,1-1 0,0 0 1,-1 0-1,7-1 1,-4 1 16,23-2-126,1-1 1,-1-1-1,0-2 1,-1-1-1,33-13 1,-61 20 97,0 0 1,0 0-1,0 0 0,0 0 1,0 0-1,0 0 0,0 0 1,0 0-1,0 0 0,0 0 1,0 0-1,0 0 0,-1 0 0,1 0 1,0-1-1,0 1 0,0 0 1,0 0-1,0 0 0,0 0 1,0 0-1,0 0 0,0 0 1,0 0-1,0 0 0,0 0 1,0-1-1,0 1 0,0 0 0,0 0 1,0 0-1,0 0 0,0 0 1,0 0-1,0 0 0,0 0 1,0 0-1,0 0 0,0-1 1,0 1-1,0 0 0,1 0 1,-1 0-1,-20-1-49,-26 3-191,-27 17-2822,5 1-6584,39-17-989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998"/>
    </inkml:context>
    <inkml:brush xml:id="br0">
      <inkml:brushProperty name="width" value="0.025" units="cm"/>
      <inkml:brushProperty name="height" value="0.025" units="cm"/>
    </inkml:brush>
  </inkml:definitions>
  <inkml:trace contextRef="#ctx0" brushRef="#br0">37 1 17745,'0'0'9225,"-25"71"-8072,17-34-289,5 6-479,2 0-353,1 0 0,0-6-929,4-1-929,5-10-352,-6-7-929,-1-9-2338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3.355"/>
    </inkml:context>
    <inkml:brush xml:id="br0">
      <inkml:brushProperty name="width" value="0.025" units="cm"/>
      <inkml:brushProperty name="height" value="0.025" units="cm"/>
    </inkml:brush>
  </inkml:definitions>
  <inkml:trace contextRef="#ctx0" brushRef="#br0">1 44 19538,'0'0'5894,"71"-17"-4292,-26 11-1090,8 2-160,5 0-288,3 0-768,-7-1-3620,-8 2-4773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105"/>
    </inkml:context>
    <inkml:brush xml:id="br0">
      <inkml:brushProperty name="width" value="0.025" units="cm"/>
      <inkml:brushProperty name="height" value="0.025" units="cm"/>
    </inkml:brush>
  </inkml:definitions>
  <inkml:trace contextRef="#ctx0" brushRef="#br0">0 0 18610,'0'0'2210,"0"47"-1538,0-24-576,5-1 33,6 0-97,2-4-1218,1-4-1920,0-1-2628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464"/>
    </inkml:context>
    <inkml:brush xml:id="br0">
      <inkml:brushProperty name="width" value="0.025" units="cm"/>
      <inkml:brushProperty name="height" value="0.025" units="cm"/>
    </inkml:brush>
  </inkml:definitions>
  <inkml:trace contextRef="#ctx0" brushRef="#br0">20 0 13837,'0'0'7335,"-11"70"-5862,7-50-1056,1-4-321,2-10-737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825"/>
    </inkml:context>
    <inkml:brush xml:id="br0">
      <inkml:brushProperty name="width" value="0.025" units="cm"/>
      <inkml:brushProperty name="height" value="0.025" units="cm"/>
    </inkml:brush>
  </inkml:definitions>
  <inkml:trace contextRef="#ctx0" brushRef="#br0">6 1 22037,'0'0'4260,"4"68"-2018,-4-27-1601,0 9-33,0 2-288,-4 0-255,-1-4-33,5-3-64,0-5-897,0-10-1313,6-5-1186,-3-11-672,-3-9-1185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165"/>
    </inkml:context>
    <inkml:brush xml:id="br0">
      <inkml:brushProperty name="width" value="0.025" units="cm"/>
      <inkml:brushProperty name="height" value="0.025" units="cm"/>
    </inkml:brush>
  </inkml:definitions>
  <inkml:trace contextRef="#ctx0" brushRef="#br0">1 54 12460,'0'0'9128,"80"-13"-7590,-40 9-353,11 1-769,6-3-320,2 1-192,-1-5-3779,-1-3-13005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506"/>
    </inkml:context>
    <inkml:brush xml:id="br0">
      <inkml:brushProperty name="width" value="0.025" units="cm"/>
      <inkml:brushProperty name="height" value="0.025" units="cm"/>
    </inkml:brush>
  </inkml:definitions>
  <inkml:trace contextRef="#ctx0" brushRef="#br0">0 19 14894,'0'0'12076,"34"63"-10187,-21-35-896,3-6-448,1-1-353,7-10-96,5-9-32,2-2-256,7-17-705,-1-10-1281,-2-8-1538,-6 2-1569,-8 2-480,-8 9-705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864"/>
    </inkml:context>
    <inkml:brush xml:id="br0">
      <inkml:brushProperty name="width" value="0.025" units="cm"/>
      <inkml:brushProperty name="height" value="0.025" units="cm"/>
    </inkml:brush>
  </inkml:definitions>
  <inkml:trace contextRef="#ctx0" brushRef="#br0">152 0 3716,'0'0'4644,"-13"26"673,-5 11-929,-3 8-1954,-1 8-256,-2 6-768,1 1-449,6 0 192,5-5-417,11-9-415,1-10-257,5-18-1538,13-13-3234,2-6-6278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6.189"/>
    </inkml:context>
    <inkml:brush xml:id="br0">
      <inkml:brushProperty name="width" value="0.025" units="cm"/>
      <inkml:brushProperty name="height" value="0.025" units="cm"/>
    </inkml:brush>
  </inkml:definitions>
  <inkml:trace contextRef="#ctx0" brushRef="#br0">1 1 20916,'0'0'7575,"2"9"-6369,3 12-636,-1 0 0,-1-1 0,1 27 0,-5-43-548,1-1 0,0 0 0,0 0 0,1 0 0,-1 0 0,1 0 0,-1 0 0,1 0 0,0 0 0,0 0-1,0 0 1,1 0 0,-1 0 0,1 0 0,-1-1 0,1 1 0,0-1 0,0 1 0,0-1 0,0 0 0,3 3 0,-1-4-7,-1 0 1,0 1-1,1-1 0,-1-1 1,1 1-1,-1-1 0,1 1 1,-1-1-1,1 0 1,-1 0-1,1 0 0,-1-1 1,1 1-1,-1-1 0,0 0 1,1 0-1,-1 0 0,0 0 1,6-3-1,54-35-15,-53 32 0,-1 0 0,1 0 0,0 2 0,1-1 0,-1 1 0,21-6 0,-31 11 0,1-1-1,0 1 1,-1 0-1,1 0 1,0 0 0,0 0-1,-1 0 1,1 0 0,0 0-1,0 1 1,-1-1-1,1 0 1,0 0 0,-1 0-1,1 1 1,0-1-1,-1 0 1,1 1 0,0-1-1,-1 1 1,1-1 0,-1 1-1,1-1 1,-1 1-1,1-1 1,-1 1 0,1-1-1,-1 1 1,0 0 0,1-1-1,-1 1 1,0-1-1,1 1 1,-1 0 0,0 0-1,0-1 1,0 1-1,1 0 1,-1-1 0,0 2-1,0 36-9,0-26 20,-13 101-619,14-114 509,-1 1 0,0 0-1,0 0 1,0 0-1,0 0 1,1 0-1,-1-1 1,0 1 0,0 0-1,0 0 1,1 0-1,-1 0 1,0 0-1,0 0 1,1 0 0,-1 0-1,0 0 1,0 0-1,0 0 1,1 0 0,-1 0-1,0 0 1,0 0-1,1 0 1,-1 0-1,0 0 1,0 0 0,0 0-1,1 0 1,-1 0-1,0 0 1,0 1-1,0-1 1,1 0 0,-1 0-1,0 0 1,0 0-1,0 0 1,0 1 0,1-1-1,-1 0 1,0 0-1,0 0 1,0 1-1,0-1 1,0 0 0,0 0-1,0 0 1,1 1-1,-1-1 1,0 0-1,0 0 1,0 1 0,0-1-1,0 0 1,0 0-1,0 1 1,0-1-1,0 0 1,0 0 0,0 0-1,-1 1 1,1-1-1,0 0 1,0 0 0,0 1-1,0-1 1,0 0-1,11-12-6631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6.625"/>
    </inkml:context>
    <inkml:brush xml:id="br0">
      <inkml:brushProperty name="width" value="0.025" units="cm"/>
      <inkml:brushProperty name="height" value="0.025" units="cm"/>
    </inkml:brush>
  </inkml:definitions>
  <inkml:trace contextRef="#ctx0" brushRef="#br0">1 64 12460,'0'0'14029,"49"-6"-12908,-11-4-320,8-2-513,12 3-288,7 2-705,1 0-1985,-2 2-3268,-4-3-6982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0.063"/>
    </inkml:context>
    <inkml:brush xml:id="br0">
      <inkml:brushProperty name="width" value="0.025" units="cm"/>
      <inkml:brushProperty name="height" value="0.025" units="cm"/>
    </inkml:brush>
  </inkml:definitions>
  <inkml:trace contextRef="#ctx0" brushRef="#br0">20 118 4837,'0'0'14114,"-5"-7"-13420,1 2-593,-6-16 302,10 20-377,1 0 0,0 0 0,-1 1 0,1-1-1,0 0 1,-1 1 0,1-1 0,0 0 0,0 1 0,-1-1 0,1 1 0,0-1 0,0 1 0,0-1 0,0 1 0,0 0 0,0-1-1,0 1 1,0 0 0,0 0 0,0 0 0,0 0 0,0 0 0,0 0 0,0 0 0,0 0 0,0 0 0,0 0 0,1 1-1,417-22 3360,281-32-2803,-674 53-540,32 0-99,-53 1 49,-8 0 16,-31 3 82,22-3-298,3 0-861,-1 0 0,1 0 0,-1-1 0,-10-1 1,9-4-3742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060"/>
    </inkml:context>
    <inkml:brush xml:id="br0">
      <inkml:brushProperty name="width" value="0.025" units="cm"/>
      <inkml:brushProperty name="height" value="0.025" units="cm"/>
    </inkml:brush>
  </inkml:definitions>
  <inkml:trace contextRef="#ctx0" brushRef="#br0">246 38 17489,'0'0'10431,"-10"-6"-9433,4 2-885,3 2-76,1-1-1,-1 1 1,0 0 0,0 1 0,0-1 0,0 0 0,-1 1 0,1 0 0,0 0-1,-1 0 1,1 0 0,0 0 0,-1 1 0,1-1 0,-1 1 0,1 0 0,-1 0 0,1 0-1,-1 1 1,1-1 0,-1 1 0,-3 1 0,-4 3 77,1 1 0,0 1-1,0-1 1,1 2 0,0-1 0,0 1 0,1 1-1,0-1 1,0 1 0,1 1 0,0 0 0,1 0-1,0 0 1,0 0 0,1 1 0,1 0 0,0 0-1,0 0 1,1 1 0,1-1 0,-2 16 0,3-24-109,1-1 1,0 1-1,0-1 1,0 0-1,0 1 1,1-1-1,-1 1 1,1-1-1,-1 0 1,1 1-1,0-1 1,0 0-1,0 0 1,0 1-1,0-1 1,1 0-1,-1 0 1,1 0-1,-1-1 1,1 1-1,-1 0 1,1 0-1,3 1 1,-1-1 3,0 0 1,0 0-1,0-1 1,0 0-1,0 1 1,0-2 0,0 1-1,1 0 1,-1-1-1,0 0 1,1 0-1,5 0 1,2-2 4,1 0 0,0 0 1,-1-1-1,1-1 0,-1 0 0,0 0 1,0-2-1,14-7 0,-7 0-14,-1-2 0,0 1 0,0-2 0,23-28 0,-32 34 0,-1-1 0,0 0 0,-1 0 0,0-1 0,-1 0 0,0 0 0,-1-1 0,0 1 0,4-18 0,-9 29 0,0 1 0,0-1 0,1 0 0,-1 0 0,0 1 0,0-1 0,0 0 0,0 0 0,0 0 0,0 1 0,0-1 0,0 0 0,0 0 0,0 1 0,-1-1 0,1 0 0,0 0 0,-1 1 0,1-1 0,0 0 0,-1 0 0,-11 3 0,-13 22 0,18-13 0,0 0 0,1 1 0,0 0 0,1 0 0,0 0 0,1 1 0,0 0 0,1 0 0,1 0 0,0 0 0,1 0 0,0 0 0,1 21 0,1-31-35,0 0 1,0 0-1,0 0 1,0 0-1,0 0 0,1 0 1,-1 0-1,1 0 1,0-1-1,0 1 0,0-1 1,0 1-1,0-1 1,0 0-1,1 0 1,-1 0-1,1 0 0,0 0 1,-1 0-1,1-1 1,0 1-1,0-1 0,0 0 1,6 2-1,-1-1-310,1 0 0,-1-1 0,1 0-1,0 0 1,-1-1 0,1 0 0,0 0-1,10-3 1,21-8-5164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542"/>
    </inkml:context>
    <inkml:brush xml:id="br0">
      <inkml:brushProperty name="width" value="0.025" units="cm"/>
      <inkml:brushProperty name="height" value="0.025" units="cm"/>
    </inkml:brush>
  </inkml:definitions>
  <inkml:trace contextRef="#ctx0" brushRef="#br0">71 1 19923,'0'0'10666,"-35"82"-9449,20-39-352,3 3-769,3-2-96,9-4 0,0-8 0,8-7 0,4-11 0,-2-10-1922,-1-4-1217,-10-18-11146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899"/>
    </inkml:context>
    <inkml:brush xml:id="br0">
      <inkml:brushProperty name="width" value="0.025" units="cm"/>
      <inkml:brushProperty name="height" value="0.025" units="cm"/>
    </inkml:brush>
  </inkml:definitions>
  <inkml:trace contextRef="#ctx0" brushRef="#br0">1 59 13004,'0'0'12876,"69"30"-10826,-29-26-993,10-4-640,1 0-321,6-11-801,-1-10-3299,-7-6-2530,-9-7-4644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243"/>
    </inkml:context>
    <inkml:brush xml:id="br0">
      <inkml:brushProperty name="width" value="0.025" units="cm"/>
      <inkml:brushProperty name="height" value="0.025" units="cm"/>
    </inkml:brush>
  </inkml:definitions>
  <inkml:trace contextRef="#ctx0" brushRef="#br0">142 1 15503,'0'0'3779,"-4"9"-821,-8 17-1096,-1-1 1,-24 33 0,18-29-352,2 0 0,-15 34 0,31-60-1493,0-1 0,0 0 0,0 0 0,1 0 0,-1 0-1,1 1 1,-1-1 0,1 0 0,0 0 0,0 1 0,1 3 0,-1-5-13,0 0 1,0 0 0,1 0 0,-1-1 0,1 1-1,-1 0 1,1 0 0,-1 0 0,1-1-1,-1 1 1,1 0 0,-1-1 0,1 1 0,0 0-1,0-1 1,-1 1 0,1-1 0,0 1 0,0-1-1,1 1 1,4 0 3,-1 1 0,1-1-1,0-1 1,0 1 0,0-1-1,0 0 1,7-1 0,9 0-9,27-1-294,-34 0 105,0 1-1,0 1 1,1 0-1,-1 1 1,0 1-1,0 0 1,24 7-1,-37-9 215,0 1 0,0 0 0,0 0 0,1 0 1,-1 0-1,-1 0 0,1 0 0,0 0 0,0 1 0,0-1 0,-1 1 0,1-1 0,0 1 0,-1 0 0,0-1 0,1 1 0,-1 0 0,0 0 0,0 0 0,0 0 0,0 0 0,0 0 0,0 1 1,-1-1-1,1 0 0,-1 0 0,0 0 0,1 1 0,-1-1 0,0 0 0,0 0 0,-1 1 0,1-1 0,-1 3 0,0-2 22,-1 1-1,1-1 1,-1 1 0,0-1-1,0 0 1,-1 0 0,1 0-1,-1 0 1,1 0 0,-1 0-1,0-1 1,0 0-1,0 1 1,0-1 0,-1 0-1,1 0 1,0-1 0,-1 1-1,-4 1 1,-14 3-47,1-1 0,-1 0 0,0-2 0,0-1 0,0 0 0,0-2 0,0 0 0,-28-5 0,48 5 5,0 0 0,0 0 0,0 0 0,1 0 0,-1-1 0,0 1 0,0-1 0,1 1 0,-1-1 0,0 0 0,1 0 0,-1 1 0,1-1 0,-1 0 0,1 0 0,-1-1 0,1 1 0,0 0 0,-1 0 0,1-1 0,0 1 0,0-1 0,0 1 0,0-1 0,0 1 0,1-1 0,-2-3 0,2 3-47,0 0-1,1 0 1,-1 0-1,1 0 0,0 0 1,-1 0-1,1 1 1,0-1-1,0 0 1,1 0-1,-1 1 1,0-1-1,0 1 1,1-1-1,-1 1 0,1-1 1,-1 1-1,1 0 1,0 0-1,-1 0 1,1 0-1,0 0 1,4-2-1,60-26-11509,-29 12 1179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616"/>
    </inkml:context>
    <inkml:brush xml:id="br0">
      <inkml:brushProperty name="width" value="0.025" units="cm"/>
      <inkml:brushProperty name="height" value="0.025" units="cm"/>
    </inkml:brush>
  </inkml:definitions>
  <inkml:trace contextRef="#ctx0" brushRef="#br0">456 0 9801,'0'0'17179,"7"10"-15721,6 11-1097,-1 1 0,-1-1 0,-1 2 1,-1 0-1,-1 0 0,10 46 1,-15-54-234,-1 0 1,0 0-1,-1 0 1,-1 0 0,0 0-1,-1 0 1,-1 0-1,0 0 1,-1 0 0,0 0-1,-2-1 1,1 1-1,-10 16 1,4-12-384,-1-1 0,-1 0 1,-1-1-1,-1 0 0,0-2 0,-1 1 1,-1-2-1,-19 15 0,16-15-488,-1-1 1,-1-1-1,0-1 0,0-1 1,-1-1-1,-1 0 0,1-2 0,-1-1 1,-1-1-1,1 0 0,-38 1 1,-17-5-9193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942"/>
    </inkml:context>
    <inkml:brush xml:id="br0">
      <inkml:brushProperty name="width" value="0.025" units="cm"/>
      <inkml:brushProperty name="height" value="0.025" units="cm"/>
    </inkml:brush>
  </inkml:definitions>
  <inkml:trace contextRef="#ctx0" brushRef="#br0">281 0 12268,'0'0'5669,"-8"7"-5333,-49 32 465,-21 14 5840,75-52-6424,0 1 1,1 0-1,-1 0 0,1 0 1,0 0-1,0 1 0,0-1 1,0 1-1,0-1 0,0 1 1,1 0-1,-1 0 1,1-1-1,0 1 0,0 0 1,0 0-1,0 0 0,0 0 1,1 1-1,-1 3 0,8-3 397,-7-4-599,0 0 0,-1 0 0,1 0 1,0 0-1,0 0 0,0 1 0,-1-1 0,1 0 0,0 0 0,0 0 1,0 0-1,-1 1 0,1-1 0,0 0 0,0 0 0,0 0 0,0 1 1,0-1-1,0 0 0,0 0 0,-1 1 0,1-1 0,0 0 0,0 0 1,0 0-1,0 1 0,0-1 0,0 0 0,0 0 0,0 1 0,0-1 1,0 0-1,0 0 0,0 1 0,1-1 0,-1 0 0,0 0 0,0 1 1,0-1-1,0 0 0,0 0 0,0 0 0,0 1 0,1-1 0,-1 0 1,0 0-1,0 0 0,0 0 0,1 1 0,-1-1 0,0 0 0,0 0 1,0 0-1,1 0 0,-1 0 0,0 0 0,0 0 0,1 1 0,-1-1 1,0 0-1,0 0 0,0 0 0,1 0 0,-1 0 0,0 0 0,1 0 1,-15 21 40,1 1 0,1 1 0,2 0 0,0 0 1,1 1-1,1 0 0,-8 47 0,7-12 81,3 1-1,1 73 1,5-126-154,0-1 0,0 1 1,1-1-1,0 1 0,0-1 0,0 1 0,1-1 1,-1 0-1,2 1 0,-1-1 0,6 10 0,-5-12-33,0-1-1,1 0 0,-1 1 0,1-1 1,-1-1-1,1 1 0,0 0 0,0-1 0,0 0 1,0 0-1,1 0 0,-1-1 0,0 1 0,1-1 1,-1 0-1,1 0 0,8 0 0,23 3-2679,0-2-1,0-2 1,42-5-1,-3-7-6819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9.767"/>
    </inkml:context>
    <inkml:brush xml:id="br0">
      <inkml:brushProperty name="width" value="0.025" units="cm"/>
      <inkml:brushProperty name="height" value="0.025" units="cm"/>
    </inkml:brush>
  </inkml:definitions>
  <inkml:trace contextRef="#ctx0" brushRef="#br0">280 1 10922,'-19'12'13168,"0"6"-6618,-4 7-4637,-9 16-4078,6-9 3375,-35 50-1082,35-47-328,-33 37 0,59-72 68,0 1 0,0-1 0,0 0 0,-1 0 0,1 1 0,0-1 0,0 0 1,0 1-1,0-1 0,-1 0 0,1 0 0,0 1 0,0-1 0,0 0 0,-1 0 0,1 0 1,0 1-1,0-1 0,-1 0 0,1 0 0,0 0 0,-1 0 0,1 1 0,0-1 0,0 0 1,-1 0-1,1 0 0,0 0 0,-1 0 0,1 0 0,0 0 0,-1 0 0,1 0 0,0 0 1,-1 0-1,1 0 0,0 0 0,-1 0 0,1-1 0,0 1 0,-1 0 0,1 0 1,0 0-1,0 0 0,-1 0 0,1-1 0,0 1 0,0 0 0,-1-1 0,-1-15-7559,2-9-3840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155"/>
    </inkml:context>
    <inkml:brush xml:id="br0">
      <inkml:brushProperty name="width" value="0.025" units="cm"/>
      <inkml:brushProperty name="height" value="0.025" units="cm"/>
    </inkml:brush>
  </inkml:definitions>
  <inkml:trace contextRef="#ctx0" brushRef="#br0">0 0 11243,'0'0'17296,"44"71"-16527,-30-47-481,2-3-288,2-1-192,1-4-1954,-1-5-1634,-3-3-1633,0-7-2851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497"/>
    </inkml:context>
    <inkml:brush xml:id="br0">
      <inkml:brushProperty name="width" value="0.025" units="cm"/>
      <inkml:brushProperty name="height" value="0.025" units="cm"/>
    </inkml:brush>
  </inkml:definitions>
  <inkml:trace contextRef="#ctx0" brushRef="#br0">19 1 7815,'0'0'17777,"-1"9"-16138,-17 98 3336,19-107-4952,0 1-1,0-1 1,0 0-1,0 1 1,0-1-1,0 0 0,0 1 1,0-1-1,0 0 1,0 0-1,0 0 1,0 0-1,0 0 0,0 0 1,0 0-1,0-1 1,0 1-1,0 0 0,0 0 1,0-1-1,0 1 1,0-1-1,0 1 1,1-1-1,38-21-22,-34 18 0,1 0 0,0 0 0,-1 0 0,1 1 0,0 0 0,0 0 0,1 1 0,-1 0 0,1 0 0,-1 1 0,1-1 0,12 1 0,-19 2 0,0-1 0,0 1 0,-1-1 0,1 1 0,-1 0 0,1-1 0,0 1 0,-1 0 0,1 0 0,-1-1 0,0 1 0,1 0 0,-1 0 0,1 0 0,-1-1 0,0 1 0,0 0 0,0 0 0,1 0 0,-1 0 0,0 0 0,0 0 0,0-1 0,0 1 0,-1 0 0,1 0 0,0 0 0,0 0 0,0 0 0,-1 0 0,1-1 0,-1 3 0,-9 29 0,-15 12-2697,15-28-1583,16-31-4150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888"/>
    </inkml:context>
    <inkml:brush xml:id="br0">
      <inkml:brushProperty name="width" value="0.025" units="cm"/>
      <inkml:brushProperty name="height" value="0.025" units="cm"/>
    </inkml:brush>
  </inkml:definitions>
  <inkml:trace contextRef="#ctx0" brushRef="#br0">0 80 16816,'0'0'2872,"6"-10"507,-5 7-3216,1-1 73,0 0-1,0 0 1,0 0 0,0 0 0,0 1 0,1-1 0,0 1 0,0-1-1,0 1 1,0 0 0,0 0 0,0 0 0,1 1 0,0-1 0,-1 1-1,1 0 1,0 0 0,0 0 0,0 1 0,0-1 0,1 1 0,-1 0-1,0 0 1,7 0 0,-4 0-124,-1 1 0,0 0 1,1 1-1,-1-1 0,0 1 0,1 1 0,-1-1 0,0 1 0,0 0 1,0 0-1,-1 1 0,1 0 0,0 0 0,-1 0 0,0 0 0,0 1 1,0 0-1,0 0 0,0 1 0,7 9 0,-8-9-53,-1 1 0,1 1 0,-1-1 0,0 0 0,0 1 0,-1 0 0,0-1 0,0 1 0,-1 0 0,0 0 0,0 0 0,-1 0 0,1 0-1,-1 0 1,-1 0 0,0 0 0,0 0 0,0 0 0,-3 7 0,-3 4-45,-1 0 0,0-1 0,-2 0 0,0 0 0,0-1 0,-2-1 0,0 0 0,-15 14 0,-31 43-33,56-69 19,0 0 0,0 0 0,0 1 0,0-1 0,0 0 0,1 1 0,-1-1 0,1 1 0,0 0 0,0-1 0,0 5 0,1-7 0,1 0 0,-1 0 0,0 0 0,0 1 0,1-1 0,-1 0 0,1 0 0,-1 0 0,1 0 0,0 0 0,-1 0 0,1 0 0,0-1 0,0 1 0,-1 0 0,1 0 0,0-1 0,0 1 0,0 0 0,0-1 0,0 1 0,0-1 0,0 1 0,0-1 0,0 1 0,0-1 0,1 0 0,-1 1 0,0-1 0,0 0 0,0 0 0,0 0 0,0 0 0,1 0 0,-1 0 0,1-1 0,30 2-879,-1-2-1,53-7 1,61-23-7838,-76 13-7122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3.962"/>
    </inkml:context>
    <inkml:brush xml:id="br0">
      <inkml:brushProperty name="width" value="0.025" units="cm"/>
      <inkml:brushProperty name="height" value="0.025" units="cm"/>
    </inkml:brush>
  </inkml:definitions>
  <inkml:trace contextRef="#ctx0" brushRef="#br0">0 0 2114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9.827"/>
    </inkml:context>
    <inkml:brush xml:id="br0">
      <inkml:brushProperty name="width" value="0.025" units="cm"/>
      <inkml:brushProperty name="height" value="0.025" units="cm"/>
    </inkml:brush>
  </inkml:definitions>
  <inkml:trace contextRef="#ctx0" brushRef="#br0">403 124 8936,'0'0'2259,"-9"-2"-770,2 0-1304,0 0 1,0 1-1,1 0 0,-1 0 1,0 0-1,0 1 1,0 0-1,0 1 0,0-1 1,0 1-1,0 1 0,0-1 1,0 1-1,1 0 0,-1 1 1,1-1-1,-9 6 0,-2 5 98,1 0-1,1 2 0,0 0 0,1 0 0,1 1 0,0 1 0,1 0 0,1 1 0,-14 30 0,5-3 93,1 1 0,-22 94 0,29-87-268,4 0 1,1 1 0,3 0 0,3 73 0,2-118-94,-1 0-1,1-1 1,0 1 0,1-1 0,0 1 0,0-1 0,1 0 0,0 0-1,0 0 1,1 0 0,0 0 0,1-1 0,-1 0 0,9 10-1,-8-12 24,0-1-1,1 1 0,-1-1 1,1 0-1,0-1 0,0 1 0,0-1 1,1 0-1,-1-1 0,1 0 0,0 0 1,-1 0-1,1-1 0,0 0 0,0 0 1,0 0-1,0-1 0,9-1 1,-6 0-8,1-1 0,-1 0 1,1-1-1,-1 0 1,0-1-1,0 0 0,0 0 1,-1-1-1,0 0 1,0-1-1,0 0 0,0-1 1,-1 0-1,8-8 1,16-17 218,55-74 1,-64 76-109,27-35 69,-3-3 0,54-105 1,-83 139-187,-2-2 0,-1 0 0,-3 0 0,0-2 0,-3 1-1,-1-1 1,5-54 0,-13 83-15,1 0-1,-1 0 0,-1 0 0,1 0 0,-1 0 0,-1 0 0,0 1 1,0-1-1,-1 0 0,0 1 0,-8-15 0,8 18-49,0 1 1,-1 0-1,1 0 0,-1 0 1,0 0-1,0 1 0,-1-1 0,1 1 1,-1 0-1,1 0 0,-1 1 1,0 0-1,0-1 0,0 2 1,0-1-1,-1 0 0,1 1 0,0 0 1,-1 0-1,-6 1 0,0-1-170,1 1-1,0 1 0,0 0 0,0 1 0,0 0 1,0 0-1,0 1 0,0 1 0,1 0 1,0 0-1,0 1 0,-12 7 0,-45 35-2505,6 4-3291,29-22-1091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243"/>
    </inkml:context>
    <inkml:brush xml:id="br0">
      <inkml:brushProperty name="width" value="0.025" units="cm"/>
      <inkml:brushProperty name="height" value="0.025" units="cm"/>
    </inkml:brush>
  </inkml:definitions>
  <inkml:trace contextRef="#ctx0" brushRef="#br0">0 0 21172,'0'0'6054,"27"68"-4965,-9-44-385,0-1-447,7-3-129,4-2-96,1-4-224,2-5-417,-2-5-736,-3-4-1282,-4 0-992,1-14-1954,-5-9-5350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598"/>
    </inkml:context>
    <inkml:brush xml:id="br0">
      <inkml:brushProperty name="width" value="0.025" units="cm"/>
      <inkml:brushProperty name="height" value="0.025" units="cm"/>
    </inkml:brush>
  </inkml:definitions>
  <inkml:trace contextRef="#ctx0" brushRef="#br0">289 0 13901,'0'0'2947,"-45"69"-160,11-20 95,-2 12-1056,-3 7-32,-1 2-545,6 0-737,7-6-448,6-10 1,12-9-322,6-9-223,3-15-257,3-11-1281,6-9-1665,5-1-3620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941"/>
    </inkml:context>
    <inkml:brush xml:id="br0">
      <inkml:brushProperty name="width" value="0.025" units="cm"/>
      <inkml:brushProperty name="height" value="0.025" units="cm"/>
    </inkml:brush>
  </inkml:definitions>
  <inkml:trace contextRef="#ctx0" brushRef="#br0">0 231 17905,'0'0'6273,"13"-2"-4896,-5 1-1210,1 0 1,0-1-1,-1 0 1,1 0-1,-1-1 0,0 0 1,0-1-1,0 0 1,0 0-1,11-8 1,116-111 245,-69 60 252,-66 62-626,0 1 1,0 0-1,0 0 0,0 0 0,1-1 1,-1 1-1,0 0 0,0 0 0,0-1 1,0 1-1,0 0 0,1 0 1,-1 0-1,0 0 0,0-1 0,0 1 1,1 0-1,-1 0 0,0 0 1,0 0-1,0 0 0,1 0 0,-1 0 1,0-1-1,0 1 0,1 0 1,-1 0-1,0 0 0,0 0 0,1 0 1,-1 0-1,0 0 0,0 0 1,1 0-1,-1 0 0,0 0 0,0 0 1,1 1-1,-1-1 0,0 0 1,0 0-1,0 0 0,1 0 0,-1 0 1,0 0-1,0 1 0,0-1 0,1 0 1,-1 0-1,0 0 0,-1 18 352,-11 23-292,4-21 120,-27 86 490,32-95-711,1 0-1,0 1 1,1-1-1,0 0 0,1 1 1,0-1-1,3 20 0,-3-30-77,0 1-1,1 0 1,-1-1-1,1 1 1,0 0-1,-1-1 1,1 1-1,0-1 1,0 1-1,0-1 0,0 1 1,0-1-1,0 0 1,0 1-1,1-1 1,-1 0-1,0 0 1,1 0-1,-1 0 1,1 0-1,-1 0 0,3 1 1,25 2-4644,-6-3-3663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2.452"/>
    </inkml:context>
    <inkml:brush xml:id="br0">
      <inkml:brushProperty name="width" value="0.025" units="cm"/>
      <inkml:brushProperty name="height" value="0.025" units="cm"/>
    </inkml:brush>
  </inkml:definitions>
  <inkml:trace contextRef="#ctx0" brushRef="#br0">1 26 14606,'0'0'13100,"72"-26"-12908,-37 26-160,9 0-352,2 9-2563,3-2-2786,-3-1-4292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2.796"/>
    </inkml:context>
    <inkml:brush xml:id="br0">
      <inkml:brushProperty name="width" value="0.025" units="cm"/>
      <inkml:brushProperty name="height" value="0.025" units="cm"/>
    </inkml:brush>
  </inkml:definitions>
  <inkml:trace contextRef="#ctx0" brushRef="#br0">226 0 20339,'0'0'4073,"-9"7"-2514,-15 12-945,1 0-1,1 2 1,1 1-1,-32 42 1,44-52-517,1 0 0,0 1 0,0 0 0,1 1 0,1-1 0,1 1 0,0 1 0,0-1 0,1 1 1,1 0-1,1-1 0,-1 18 0,3-29-66,0 1 1,0 0-1,1-1 0,0 1 1,0 0-1,0-1 1,0 1-1,0-1 1,1 1-1,-1-1 0,1 0 1,0 0-1,0 1 1,0-2-1,1 1 1,-1 0-1,4 3 0,0 0 2,1-1 0,0 0 0,0-1-1,1 0 1,-1 0 0,1 0 0,10 3 0,12 2-701,0-2 0,1 0 0,33 1 0,-62-7 552,68 4-4432,1-4-2493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3.389"/>
    </inkml:context>
    <inkml:brush xml:id="br0">
      <inkml:brushProperty name="width" value="0.025" units="cm"/>
      <inkml:brushProperty name="height" value="0.025" units="cm"/>
    </inkml:brush>
  </inkml:definitions>
  <inkml:trace contextRef="#ctx0" brushRef="#br0">243 68 12844,'0'0'5024,"0"-9"-1469,0-30-283,-1 38-3163,1 0-1,0-1 1,-1 1-1,1 0 0,-1 0 1,1 0-1,-1 1 1,0-1-1,1 0 0,-1 0 1,0 0-1,0 0 1,0 1-1,1-1 0,-1 0 1,0 0-1,0 1 1,0-1-1,0 1 0,0-1 1,0 1-1,0 0 1,0-1-1,0 1 0,-1 0 1,1 0-1,0-1 1,0 1-1,0 0 0,0 0 1,-2 1-1,-33 4 860,26-1-890,0 0 0,1 1 0,0 0 0,1 1 0,-1 0 1,1 0-1,0 1 0,0 0 0,-9 11 0,5-5 72,1 0 0,1 1 1,0 1-1,-15 29 0,23-39-68,0 1-1,-1 0 1,2 0 0,-1 0 0,1 0 0,0 0 0,0 0 0,0 8 0,1-12-64,0 0 1,0-1 0,0 1 0,1 0-1,-1 0 1,0-1 0,1 1 0,-1-1-1,1 1 1,0 0 0,0-1 0,-1 1 0,1-1-1,0 1 1,0-1 0,0 0 0,1 1-1,-1-1 1,0 0 0,0 0 0,1 0-1,-1 0 1,0 0 0,1 0 0,-1 0-1,1 0 1,0-1 0,-1 1 0,1-1-1,-1 1 1,1-1 0,2 1 0,11 1 22,0-1 0,1 0 0,-1-2 1,0 1-1,0-2 0,1 0 0,-1-1 1,0 0-1,-1-1 0,24-10 0,-16 5 8,0-2 0,0 0 0,-1-2 0,-1 0 0,37-32 0,-30 11-114,-25 27-32,-15 21-56,3-2-154,1 0 0,0 1-1,-13 26 1,19-33-89,0 0 0,1 1 1,-1-1-1,1 1 0,1-1 0,-1 1 0,1 0 0,0-1 1,1 1-1,0 0 0,0 9 0,0-15 139,1 0 1,-1 1-1,0-1 1,1 0-1,-1 1 1,1-1-1,-1 0 0,1 0 1,0 1-1,0-1 1,-1 0-1,1 0 0,0 0 1,0 0-1,0 0 1,0 0-1,0 0 0,0 0 1,1 0-1,-1-1 1,0 1-1,0 0 1,1-1-1,-1 1 0,0-1 1,1 1-1,-1-1 1,0 0-1,1 0 0,2 1 1,28 0-7116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3.746"/>
    </inkml:context>
    <inkml:brush xml:id="br0">
      <inkml:brushProperty name="width" value="0.025" units="cm"/>
      <inkml:brushProperty name="height" value="0.025" units="cm"/>
    </inkml:brush>
  </inkml:definitions>
  <inkml:trace contextRef="#ctx0" brushRef="#br0">39 1 20628,'0'0'10986,"3"55"-9961,-13-23-897,-1 6-128,1 5 0,2 1 0,6-4 0,2-3-1025,0-7-2114,5-7 641,3-10 704,-1-8-576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089"/>
    </inkml:context>
    <inkml:brush xml:id="br0">
      <inkml:brushProperty name="width" value="0.025" units="cm"/>
      <inkml:brushProperty name="height" value="0.025" units="cm"/>
    </inkml:brush>
  </inkml:definitions>
  <inkml:trace contextRef="#ctx0" brushRef="#br0">0 41 15407,'0'0'15598,"67"-9"-15213,-18 9-289,9-5-737,1-5-4035,-1-6-6215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450"/>
    </inkml:context>
    <inkml:brush xml:id="br0">
      <inkml:brushProperty name="width" value="0.025" units="cm"/>
      <inkml:brushProperty name="height" value="0.025" units="cm"/>
    </inkml:brush>
  </inkml:definitions>
  <inkml:trace contextRef="#ctx0" brushRef="#br0">238 1 20275,'0'0'3502,"-6"9"-411,-6 12-1258,-18 41 0,27-56-1684,0 1 0,1-1 0,0 0 0,0 1-1,1-1 1,0 1 0,0-1 0,0 1 0,1 0 0,0 0 0,0-1-1,1 1 1,-1 0 0,3 6 0,0-10-165,-1-1 1,1 1-1,0-1 1,0 0-1,0 0 1,0 0-1,0 0 0,0 0 1,0-1-1,1 1 1,-1-1-1,0 0 0,1 0 1,-1 0-1,7 0 1,32 14-361,-41-14 359,1 0-1,0 0 0,-1 0 0,1 1 0,-1-1 0,1 1 0,-1-1 0,0 1 0,0-1 0,0 1 0,0 0 1,0 0-1,0-1 0,0 1 0,0 0 0,-1 0 0,1 0 0,-1 0 0,1 0 0,-1 0 0,0 0 0,0 0 1,0 0-1,0 0 0,0 0 0,0 0 0,0 0 0,-1 0 0,-1 4 0,1-3 81,-1 0 0,1 0-1,-1 0 1,0 0 0,0 0-1,0-1 1,-1 1 0,1 0-1,-1-1 1,1 0 0,-1 1-1,0-1 1,0 0 0,0-1 0,0 1-1,-5 2 1,-9 1-53,-1 0-1,1 0 1,-2-2-1,1 0 1,0-1 0,0-1-1,-1 0 1,1-2-1,-30-4 1,46 5-10,-1-1 0,1 1 0,1-1 0,-1 0 0,0 1 0,0-1 0,0 0 0,0 0 0,0 0 0,1-1 0,-1 1 0,1 0 0,-1-1 0,1 1 0,-1-1 0,1 1 0,0-1 0,-1 0 0,1 1 0,0-1 0,0 0 0,1 0 0,-2-3 0,1 4 0,1-1 0,0 0 0,0 1 0,0-1 0,0 1 0,0-1 0,0 1 0,1-1 0,-1 1 0,0-1 0,1 1 0,-1-1 0,1 1 0,0-1 0,-1 1 0,1 0 0,0-1 0,0 1 0,0 0 0,0 0 0,0-1 0,0 1 0,0 0 0,0 0 0,0 0 0,1 0 0,-1 1 0,0-1 0,1 0 0,2-1 0,57-19-2510,5 10-4477,-11 3-3343</inkml:trace>
  <inkml:trace contextRef="#ctx0" brushRef="#br0" timeOffset="1">846 174 18770,'0'0'12508,"-13"6"-11243,-25 18-1237,1 0 0,2 3 0,0 1 0,1 2 0,2 0 0,2 3 0,-47 62 0,73-94-1191,1-10-1771,3-19-4917,0 20 5401,0-29-5349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4.352"/>
    </inkml:context>
    <inkml:brush xml:id="br0">
      <inkml:brushProperty name="width" value="0.025" units="cm"/>
      <inkml:brushProperty name="height" value="0.025" units="cm"/>
    </inkml:brush>
  </inkml:definitions>
  <inkml:trace contextRef="#ctx0" brushRef="#br0">1 21 11563,'0'0'9929,"16"-3"-9865,-8 3-32,-2 0-1313,-6-9-1634,0 0-4740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793"/>
    </inkml:context>
    <inkml:brush xml:id="br0">
      <inkml:brushProperty name="width" value="0.025" units="cm"/>
      <inkml:brushProperty name="height" value="0.025" units="cm"/>
    </inkml:brush>
  </inkml:definitions>
  <inkml:trace contextRef="#ctx0" brushRef="#br0">0 0 15022,'0'0'13805,"71"61"-11595,-41-37-480,4 3-1730,1-4 0,0 3 0,-1-3-384,-4-6-3204,-7-6-864,-2-6-7880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5.165"/>
    </inkml:context>
    <inkml:brush xml:id="br0">
      <inkml:brushProperty name="width" value="0.025" units="cm"/>
      <inkml:brushProperty name="height" value="0.025" units="cm"/>
    </inkml:brush>
  </inkml:definitions>
  <inkml:trace contextRef="#ctx0" brushRef="#br0">494 0 20724,'0'0'7142,"86"6"-5028,-45 2-1185,3 6-192,-3 3-289,-13 6-159,-8 9-193,-18 4-32,-4 11-32,-30 5 64,-15 7 0,-17 4-96,-5 2 0,0-4 0,2-11-2114,13-11-6278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5.806"/>
    </inkml:context>
    <inkml:brush xml:id="br0">
      <inkml:brushProperty name="width" value="0.025" units="cm"/>
      <inkml:brushProperty name="height" value="0.025" units="cm"/>
    </inkml:brush>
  </inkml:definitions>
  <inkml:trace contextRef="#ctx0" brushRef="#br0">1 1 18962,'0'0'3972,"3"69"-2211,-3-25-832,0 5-480,0 5-321,0-4-64,0-1-416,5-10-1154,0-10-800,-2-10-961,-3-8-1249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146"/>
    </inkml:context>
    <inkml:brush xml:id="br0">
      <inkml:brushProperty name="width" value="0.025" units="cm"/>
      <inkml:brushProperty name="height" value="0.025" units="cm"/>
    </inkml:brush>
  </inkml:definitions>
  <inkml:trace contextRef="#ctx0" brushRef="#br0">0 1 15567,'0'0'6150,"75"8"-3011,-27-5-1090,6 3-511,10-2-1154,0 1-352,-1 0-1377,-7-4-2627,-8 0-4420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475"/>
    </inkml:context>
    <inkml:brush xml:id="br0">
      <inkml:brushProperty name="width" value="0.025" units="cm"/>
      <inkml:brushProperty name="height" value="0.025" units="cm"/>
    </inkml:brush>
  </inkml:definitions>
  <inkml:trace contextRef="#ctx0" brushRef="#br0">49 0 21652,'0'0'2744,"-7"12"395,5-9-3013,-5 9 473,1-1 0,0 1 1,1 0-1,-6 20 0,10-29-532,0-1 0,1 1 0,-1 0 0,1 0 0,-1 0 0,1 0 1,0 0-1,0 0 0,0 0 0,0 0 0,1 0 0,-1 0 0,1 0 0,0 0 0,0 0 0,0-1 0,0 1 0,0 0 0,0 0 0,1-1 0,-1 1 0,1-1 0,0 1 0,0-1 0,0 0 0,0 0 0,0 0 0,1 0 0,-1 0 0,3 1 0,4 1-143,-1 0 0,1-1 0,-1 0 0,1-1 0,0 0 0,0 0 0,0-1 0,1 0 0,-1-1 0,0 0 0,0 0 0,0-1 0,0 0 0,17-4 0,-10 0-791,0 0 1,-1 0-1,1-1 1,-1-1 0,-1-1-1,1 0 1,17-14-1,-6-1-190,-22 19 1451,-11 15 230,0-1-376,-49 68 2000,35-53-1782,2 1 0,1 1 0,1 0 0,2 2 0,-15 35 0,28-58-484,0 0-1,0 1 0,1-1 1,0 0-1,0 11 0,1-15-130,0-1 0,0 0 0,0 0 0,0 0-1,0 1 1,0-1 0,0 0 0,1 0 0,-1 0 0,0 1 0,1-1-1,-1 0 1,1 0 0,-1 0 0,1 0 0,0 0 0,-1 0-1,1 0 1,0 0 0,0 0 0,0 0 0,0-1 0,0 1 0,0 0-1,0 0 1,0-1 0,0 1 0,0-1 0,0 1 0,0-1-1,0 1 1,2-1 0,20 2-5195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847"/>
    </inkml:context>
    <inkml:brush xml:id="br0">
      <inkml:brushProperty name="width" value="0.025" units="cm"/>
      <inkml:brushProperty name="height" value="0.025" units="cm"/>
    </inkml:brush>
  </inkml:definitions>
  <inkml:trace contextRef="#ctx0" brushRef="#br0">1 45 17392,'8'-4'3390,"6"-3"-2493,1 1 1,0 0-1,0 1 0,1 1 0,-1 0 0,21-1 0,-28 3-783,-1 1 0,1 1-1,0-1 1,0 1-1,-1 1 1,1 0-1,0 0 1,-1 0-1,1 1 1,-1 0-1,1 0 1,-1 1 0,0 0-1,0 0 1,0 1-1,8 5 1,-13-7-72,1 0-1,-1 0 1,0 1 0,0-1-1,0 0 1,-1 1 0,1-1 0,0 1-1,-1 0 1,0-1 0,0 1 0,1 0-1,-2 0 1,1 0 0,0 0 0,-1 0-1,1 0 1,-1 0 0,0 0 0,0 0-1,0 0 1,0 0 0,0 0 0,-1 0-1,0 0 1,1 0 0,-1 0 0,0 0-1,-1 0 1,1 0 0,0-1 0,-1 1-1,-2 3 1,-6 9 372,-1 0 0,-1-1 0,-1 0 0,-20 18 1,6-5-131,25-26-283,0 1 0,1-1 0,-1 1 0,1 0 0,-1-1 0,1 1 0,0 0 0,0 0 0,0 0 0,0 0 0,0 0 0,0 0 0,0 1 0,1-1 0,-1 0 0,0 4 0,2-5-4,0 1 0,-1-1 0,1 0 0,0 0 0,0 0 0,0 0 0,0-1 0,0 1 0,0 0 0,1 0 0,-1 0 0,0-1 0,0 1 0,0-1 0,1 1 0,-1-1 0,0 1 0,1-1 1,-1 0-1,0 0 0,1 0 0,-1 0 0,0 0 0,1 0 0,-1 0 0,0 0 0,1 0 0,1-1 0,54 0-1677,-39-1-195,-1 0-1,0-1 0,17-5 1,28-10-3960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7.187"/>
    </inkml:context>
    <inkml:brush xml:id="br0">
      <inkml:brushProperty name="width" value="0.025" units="cm"/>
      <inkml:brushProperty name="height" value="0.025" units="cm"/>
    </inkml:brush>
  </inkml:definitions>
  <inkml:trace contextRef="#ctx0" brushRef="#br0">0 1 22325,'0'0'9257,"50"12"-8873,9-12 161,12 1-385,6-1-192,-2 0-2947,-6 0-6566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7.558"/>
    </inkml:context>
    <inkml:brush xml:id="br0">
      <inkml:brushProperty name="width" value="0.025" units="cm"/>
      <inkml:brushProperty name="height" value="0.025" units="cm"/>
    </inkml:brush>
  </inkml:definitions>
  <inkml:trace contextRef="#ctx0" brushRef="#br0">178 0 13293,'0'0'17520,"-66"56"-16271,34-15-544,-1 9-705,7 3 0,8 2 0,15-5 0,3-5 0,31-7 0,20-13 0,13-14-609,19-11-3394,12-7-9194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8.135"/>
    </inkml:context>
    <inkml:brush xml:id="br0">
      <inkml:brushProperty name="width" value="0.025" units="cm"/>
      <inkml:brushProperty name="height" value="0.025" units="cm"/>
    </inkml:brush>
  </inkml:definitions>
  <inkml:trace contextRef="#ctx0" brushRef="#br0">1 12 19186,'11'-1'3006,"1"-1"-2152,73-6 3476,-80 7-4069,0 1 0,0 0 0,1 1-1,-1-1 1,0 1 0,0 0 0,0 0 0,0 1-1,0-1 1,0 1 0,0 0 0,0 0 0,-1 1-1,7 4 1,-10-6-241,0 0 0,0 0 1,0 0-1,1 1 0,-2-1 0,1 0 0,0 1 0,0-1 0,0 1 0,-1-1 0,1 1 1,-1-1-1,1 1 0,-1-1 0,1 1 0,-1-1 0,0 1 0,0 0 0,0-1 1,0 1-1,0-1 0,0 1 0,-1 0 0,1-1 0,0 1 0,-1-1 0,1 1 0,-1-1 1,1 1-1,-1-1 0,0 1 0,0-1 0,0 1 0,0-1 0,0 0 0,0 0 0,0 0 1,0 1-1,0-1 0,-1 0 0,1 0 0,-2 1 0,-8 6 99,0-1 0,0 1 0,-1-2-1,-12 6 1,15-7-99,7-4-20,-34 20 0,36-21 0,-1 1 0,1-1 0,-1 0 0,1 0 0,-1 1 0,1-1 0,-1 0 0,1 1 0,-1-1 0,1 0 0,-1 1 0,1-1 0,0 1 0,-1-1 0,1 1 0,0-1 0,-1 1 0,1-1 0,0 1 0,-1-1 0,1 1 0,0-1 0,0 1 0,0-1 0,0 1 0,0 0 0,0-1 0,-1 1 0,1-1 0,0 1 0,1 0 0,-1-1 0,0 1 0,0-1 0,0 1 0,0 0 0,0-1 0,1 1 0,-1-1 0,0 1 0,0-1 0,1 1 0,-1-1 0,0 1 0,1-1 0,-1 1 0,1-1 0,-1 0 0,0 1 0,1-1 0,-1 1 0,1-1 0,-1 0 0,1 0 0,-1 1 0,1-1 0,0 0 0,0 1 0,23 7-196,0-1 0,0-1-1,28 3 1,30 8-2681,-40-4-4672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068"/>
    </inkml:context>
    <inkml:brush xml:id="br0">
      <inkml:brushProperty name="width" value="0.025" units="cm"/>
      <inkml:brushProperty name="height" value="0.025" units="cm"/>
    </inkml:brush>
  </inkml:definitions>
  <inkml:trace contextRef="#ctx0" brushRef="#br0">191 21 16335,'0'0'11094,"-10"-4"-9407,-36-12-502,42 16-1102,0-1 0,0 1 0,0 0 1,1 0-1,-1 0 0,0 1 0,0-1 1,1 1-1,-1 0 0,0 0 0,1 0 1,-1 1-1,1-1 0,-1 1 0,1 0 1,-1 0-1,1 0 0,0 0 0,0 0 1,0 1-1,1-1 0,-6 7 1,3-3-25,-1 0 0,1 1 1,0 0-1,0 1 1,1-1-1,0 1 1,0 0-1,-3 9 1,6-15-60,1 0 1,-1-1-1,1 1 1,-1 0-1,1-1 1,-1 1-1,1 0 0,0 0 1,0 0-1,0-1 1,0 1-1,0 0 1,0 0-1,1 0 0,-1-1 1,1 1-1,-1 0 1,1-1-1,0 1 0,-1 0 1,1-1-1,0 1 1,0-1-1,0 1 1,0-1-1,0 1 0,1-1 1,-1 0-1,0 0 1,1 1-1,-1-1 1,0 0-1,1 0 0,0 0 1,-1-1-1,1 1 1,-1 0-1,1-1 1,0 1-1,0-1 0,-1 1 1,1-1-1,0 0 1,0 0-1,0 1 1,3-2-1,5 1-1,1 0 1,0-1-1,0 0 1,-1 0-1,1-2 1,18-5-1,-13 2 1,0-1 0,-1 0 0,0-1 0,0-1 0,-1 0 0,0-1 0,-1-1 0,0 0 0,-1 0 0,0-2 0,0 1 0,17-27 0,-35 48 0,-32 69 0,35-71 0,1-1 0,0 1 0,0 0 0,0-1 0,1 1 0,1 0 0,-1 0 0,1 0 0,0 0 0,0 0 0,3 12 0,-2-17-146,-1 0 1,1 0-1,0 0 1,0 0-1,1 0 1,-1-1-1,0 1 1,0 0-1,1 0 1,0-1-1,-1 1 1,1-1-1,0 1 1,-1-1-1,1 0 1,0 0-1,0 0 1,0 0-1,0 0 0,0 0 1,0 0-1,0-1 1,5 1-1,0 1-1061,0-1 0,0-1 0,0 1 0,0-1 0,1 0 0,8-2 0,19-7-11002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29.507"/>
    </inkml:context>
    <inkml:brush xml:id="br0">
      <inkml:brushProperty name="width" value="0.025" units="cm"/>
      <inkml:brushProperty name="height" value="0.025" units="cm"/>
    </inkml:brush>
  </inkml:definitions>
  <inkml:trace contextRef="#ctx0" brushRef="#br0">0 172 6054,'0'0'5135,"12"-7"-2957,16-9-1286,0 1-1,1 2 1,54-18-1,116-4 1366,-145 30 1786,-103 7-3392,-58 11 0,58-6 83,-61 1 0,85-8-353,41 0-469,40 0 89,-19-4 86,-1-1 0,0-2 0,57-18 0,-78 21-83,-118 32 130,30-5-1250,79-25 194,-1 0-1,1-1 1,-1 0 0,0 0-1,0-1 1,0 1-1,7-8 1,-1 2-769,41-37-7795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438"/>
    </inkml:context>
    <inkml:brush xml:id="br0">
      <inkml:brushProperty name="width" value="0.025" units="cm"/>
      <inkml:brushProperty name="height" value="0.025" units="cm"/>
    </inkml:brush>
  </inkml:definitions>
  <inkml:trace contextRef="#ctx0" brushRef="#br0">19 0 13421,'0'0'19020,"-1"12"-18737,-3 10-530,-1 5 372,1-1-1,1 1 1,2 0 0,1 29 0,1-49-189,-1-1 0,1 0 0,1 0 0,-1 0 0,1-1 0,0 1 0,0 0 0,1-1 0,0 1 0,5 8 0,-5-12-87,-1 1 0,1 0-1,0-1 1,-1 0 0,1 0-1,0 1 1,0-2 0,0 1 0,0 0-1,1-1 1,-1 1 0,0-1 0,1 0-1,-1 0 1,1 0 0,-1-1 0,1 1-1,0-1 1,5 0 0,8-4-5421,-12-7-1161,-3-8-7035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783"/>
    </inkml:context>
    <inkml:brush xml:id="br0">
      <inkml:brushProperty name="width" value="0.025" units="cm"/>
      <inkml:brushProperty name="height" value="0.025" units="cm"/>
    </inkml:brush>
  </inkml:definitions>
  <inkml:trace contextRef="#ctx0" brushRef="#br0">0 39 19506,'0'0'4036,"56"-6"-32,-15-4-1506,10 1-672,3 1-929,-2 3-897,-2 5 0,-3 0 0,-7 0-2851,-6 0-5220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0.675"/>
    </inkml:context>
    <inkml:brush xml:id="br0">
      <inkml:brushProperty name="width" value="0.025" units="cm"/>
      <inkml:brushProperty name="height" value="0.025" units="cm"/>
    </inkml:brush>
  </inkml:definitions>
  <inkml:trace contextRef="#ctx0" brushRef="#br0">77 0 12043,'0'0'15108,"-5"12"-13950,-11 26-376,6-18-509,0 1 1,2 0-1,1 0 1,0 1-1,2-1 1,-4 26-1,9-45-262,0-1 0,1 1 0,-1 0-1,1-1 1,-1 1 0,1-1 0,-1 1-1,1-1 1,0 1 0,-1-1 0,1 1-1,0-1 1,0 0 0,0 1 0,1-1-1,-1 0 1,0 0 0,0 0 0,0 0 0,1 0-1,-1 0 1,1 0 0,-1 0 0,1-1-1,-1 1 1,1 0 0,-1-1 0,1 1-1,0-1 1,-1 0 0,1 0 0,-1 1-1,1-1 1,0 0 0,-1 0 0,3-1-1,10 1 61,1 0-1,-1-1 0,17-4 0,-24 4-55,37-7 23,-24 3-49,1 2 0,31-2 1,-51 5 15,0 0 0,0 0 0,0 0 1,0 0-1,0 0 0,0 0 0,-1 0 1,1 1-1,0-1 0,0 0 0,0 0 1,0 1-1,0-1 0,-1 1 1,1-1-1,0 0 0,0 1 0,-1 0 1,1-1-1,0 1 0,-1-1 0,1 1 1,0 0-1,-1-1 0,1 1 0,-1 0 1,1 0-1,0 1 0,-1 0 23,0 0 1,1 0-1,-1 0 0,0 0 0,0 0 0,0 0 1,0 0-1,-1 0 0,1 0 0,-1 0 0,1 0 1,-2 2-1,0 2 40,-1 1 0,0-1 0,0 0-1,0 0 1,-1 0 0,0-1 0,-5 6 0,1-5-68,0 0 0,0-1 0,-1 0 0,0 0 0,0-1 0,0 0 0,0-1 0,-1 0 0,1 0 0,-1-1 0,0 0 0,0-1 0,0 0 0,0-1 0,0 0 0,1 0 0,-1-1 0,-19-4 0,27 5 0,-1-1 0,0 0 0,0 0 0,1 0 0,-1 0 0,1 0 0,-1-1 0,1 1 0,-1-1 0,1 0 0,0 1 0,0-1 0,0 0 0,0 0 0,0-1 0,0 1 0,0 0 0,1 0 0,-1-1 0,1 1 0,0-1 0,0 0 0,-1 1 0,2-1 0,-2-4 0,2 6-68,1 0 0,-1 0 0,0 0 0,1 0-1,-1 0 1,1 0 0,-1 1 0,1-1 0,0 0 0,-1 0 0,1 0 0,0 1 0,0-1-1,0 0 1,-1 1 0,1-1 0,0 1 0,0-1 0,0 1 0,0-1 0,0 1 0,0 0 0,0-1-1,0 1 1,0 0 0,0 0 0,0 0 0,2 0 0,39-5-4724,-30 4 2719,28-4-5807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1.388"/>
    </inkml:context>
    <inkml:brush xml:id="br0">
      <inkml:brushProperty name="width" value="0.025" units="cm"/>
      <inkml:brushProperty name="height" value="0.025" units="cm"/>
    </inkml:brush>
  </inkml:definitions>
  <inkml:trace contextRef="#ctx0" brushRef="#br0">336 0 15278,'0'0'10827,"-7"11"-9562,-12 17 84,-1 0 0,-2-1 1,-39 38-1,-65 62-1611,45-42-613,85-112-7755,-3 12 4928,7-19-4674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1.733"/>
    </inkml:context>
    <inkml:brush xml:id="br0">
      <inkml:brushProperty name="width" value="0.025" units="cm"/>
      <inkml:brushProperty name="height" value="0.025" units="cm"/>
    </inkml:brush>
  </inkml:definitions>
  <inkml:trace contextRef="#ctx0" brushRef="#br0">1 1 16111,'0'0'8905,"48"28"-6535,-21-7-801,9 3-928,4 1-417,4-1-160,2-4-961,-6-4-2882,-4-5-3044,-10-4-11498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125"/>
    </inkml:context>
    <inkml:brush xml:id="br0">
      <inkml:brushProperty name="width" value="0.025" units="cm"/>
      <inkml:brushProperty name="height" value="0.025" units="cm"/>
    </inkml:brush>
  </inkml:definitions>
  <inkml:trace contextRef="#ctx0" brushRef="#br0">1 324 14926,'0'0'3491,"12"-3"-250,-11 2-3173,24-5 2374,47-8 1,-66 13-2243,-1 0 1,1 1 0,0-1 0,0 1-1,0 0 1,0 1 0,-1 0-1,1-1 1,0 2 0,0-1 0,-1 1-1,1-1 1,-1 2 0,0-1 0,1 1-1,8 5 1,-12-6-161,0 1 0,0-1 0,-1 0 0,1 1 0,-1-1 0,0 1 0,1-1 0,-1 1 0,0 0 1,0-1-1,-1 1 0,1 0 0,-1 0 0,1 0 0,-1-1 0,0 1 0,0 0 0,0 0 0,0 0 0,-1 0 0,1 0 0,-1-1 0,0 1 0,1 0 0,-1 0 0,-1-1 0,1 1 0,-3 4 0,-4 7 324,-1 0 0,0-1 0,-22 23 0,16-18-237,-4 14-127,19-31 0,0-1 0,0 1 0,0 0 0,0-1 0,0 1 0,0 0 0,0-1 0,0 1 0,0 0 0,1-1 0,-1 1 0,0 0 0,0-1 0,1 1 0,-1-1 0,1 1 0,-1 0 0,0-1 0,1 1 0,-1-1 0,1 1 0,-1-1 0,1 0 0,-1 1 0,1-1 0,0 1 0,-1-1 0,1 0 0,-1 1 0,1-1 0,0 0 0,-1 0 0,1 0 0,0 0 0,-1 1 0,1-1 0,0 0 0,-1 0 0,1 0 0,0 0 0,-1 0 0,1-1 0,0 1 0,0 0 0,-1 0 0,1 0 0,0-1 0,7 1-244,0-1-1,1 1 1,-1-2-1,0 1 1,0-1 0,-1-1-1,1 1 1,12-7 0,-9 3-1189,1-1 0,-1 0 0,-1-1 0,19-16 0,15-22-10759</inkml:trace>
  <inkml:trace contextRef="#ctx0" brushRef="#br0" timeOffset="1">519 0 19346,'0'0'6711,"-1"10"-3540,-1 2-2729,1 0 0,1 0 1,0 1-1,0-1 1,1 0-1,1 0 1,3 12-1,0-8-442,0 0 0,-1 0 0,-1 0 0,-1 1 0,0-1 0,-1 1 0,0 0 0,-2-1 0,0 1 0,-1-1 0,0 1 0,-2-1 0,0 0 0,0 0 0,-2 0 0,0-1 0,0 1 0,-2-2 0,0 1 0,0-1 0,-2 0 0,0-1 0,-21 24 0,-27 14-1998,51-45 1281,-1-1 0,1-1 0,-1 1-1,0-1 1,0 0 0,-1-1 0,1 0 0,-1 0 0,1-1-1,-17 2 1,-1-3-8518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467"/>
    </inkml:context>
    <inkml:brush xml:id="br0">
      <inkml:brushProperty name="width" value="0.025" units="cm"/>
      <inkml:brushProperty name="height" value="0.025" units="cm"/>
    </inkml:brush>
  </inkml:definitions>
  <inkml:trace contextRef="#ctx0" brushRef="#br0">1 48 18225,'9'-5'3630,"1"-2"-2960,0 2-1,1 0 0,0 0 0,0 1 0,0 0 1,0 0-1,1 2 0,-1-1 0,1 2 0,0-1 1,0 1-1,0 1 0,22 2 0,-32-1-647,0-1 0,0 0 0,0 0 0,0 1 0,0-1-1,-1 1 1,1 0 0,0-1 0,0 1 0,-1 0 0,1 0 0,0 0-1,-1 0 1,1 0 0,-1 1 0,1-1 0,-1 0 0,0 1 0,1-1-1,-1 1 1,0-1 0,0 1 0,0 0 0,0-1 0,0 1 0,-1 0-1,1 0 1,0 0 0,-1 0 0,0-1 0,1 1 0,-1 0 0,0 0-1,0 0 1,0 0 0,0 0 0,0 0 0,0 0 0,-1 0 0,1 0-1,-1 0 1,1-1 0,-1 1 0,-1 2 0,-1 5 48,-1-1 0,0 0 0,-1 0-1,0 0 1,0 0 0,-1-1 0,-11 12 0,-31 25-70,30-29 0,1 0 0,1 2 0,0-1 0,1 2 0,-17 26 0,31-43 0,-1 1 0,1 0 0,0 0 0,0 1 0,0-1 0,1 0 0,-1 0 0,0 0 0,1 0 0,-1 1 0,1-1 0,0 0 0,0 1 0,0-1 0,0 0 0,0 0 0,1 4 0,0-4 0,-1-1 0,1 1 0,0-1 0,0 0 0,0 0 0,0 1 0,0-1 0,0 0 0,1 0 0,-1 0 0,0 0 0,1 0 0,-1 0 0,0 0 0,1-1 0,-1 1 0,1-1 0,-1 1 0,3 0 0,8 1 0,1 0 0,0 0 0,0-1 0,0-1 0,14-2 0,-4 2 0,33-3-901,-19-4-3168,10-6-7072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8.151"/>
    </inkml:context>
    <inkml:brush xml:id="br0">
      <inkml:brushProperty name="width" value="0.025" units="cm"/>
      <inkml:brushProperty name="height" value="0.025" units="cm"/>
    </inkml:brush>
  </inkml:definitions>
  <inkml:trace contextRef="#ctx0" brushRef="#br0">711 304 5285,'5'-14'1222,"-4"10"-1150,8-19 1192,-2-1 1,9-46-1,-15 64-1018,0 1 0,0-1 0,-1 0 0,0 0 0,0 1-1,0-1 1,0 0 0,-1 0 0,0 0 0,0 1-1,-1-1 1,1 1 0,-1-1 0,-1 1 0,1 0 0,-1-1-1,0 1 1,0 0 0,0 1 0,-8-10 0,4 9-61,0 0 0,-1 0 0,1 1 0,-1 0 0,0 0 0,0 1 0,-1 0 0,1 0 0,-1 1 0,1 0 0,-1 0 0,0 1 0,0 0 0,1 1 0,-1 0 0,0 0 0,0 1 0,0 0 0,-9 3 0,-1 1-127,1 0 0,0 2 0,1 0 0,-1 1 0,2 0 0,-1 2 0,-28 20 0,10-2-38,2 1-1,1 1 1,1 2 0,2 1 0,1 1 0,2 1 0,-39 69 0,50-76 171,2 1 1,0 0-1,2 1 0,1 1 1,1-1-1,2 2 0,1-1 1,2 1-1,1 0 1,1 0-1,4 45 0,-1-63-155,1 0 0,1 0 0,0 0 1,1 0-1,0-1 0,1 1 0,1-1 0,0 0 0,0-1 0,2 1 0,-1-2 0,13 15 0,-13-18-32,0-1 0,1 1 0,0-2 0,0 1 0,1-1 0,0-1-1,0 1 1,0-1 0,1-1 0,0 0 0,0 0 0,0-1 0,0 0 0,0-1 0,0 0 0,1-1 0,13 1-1,-2-3 29,0-1-1,-1-1 0,1 0 0,-1-2 1,0-1-1,0 0 0,-1-1 0,0-2 0,0 0 1,32-20-1,-7 0-1,-1-2 0,-1-2 1,45-46-1,-63 55 86,-1-2 0,-1 0 0,-1-2 1,-2 0-1,-1-2 0,-1 0 0,21-49 0,-30 58 12,-2-1-1,0 0 0,-1 0 0,-1-1 1,-2 1-1,0-1 0,-1 0 0,-1 0 1,-1 0-1,-2 0 0,0 0 0,-7-33 1,7 49-128,0 0-1,0-1 1,0 1 0,-1 0 0,0 0 0,0 0 0,-1 1 0,0-1 0,0 1-1,0 0 1,-1 0 0,0 0 0,0 1 0,-1-1 0,0 1 0,1 1 0,-2-1 0,1 1-1,-11-6 1,10 7-235,-1 1 0,0-1 0,0 1 0,0 1 0,0 0-1,0 0 1,0 0 0,0 1 0,0 0 0,-1 1 0,-14 2 0,-37 15-3956,-1 4-3646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8.778"/>
    </inkml:context>
    <inkml:brush xml:id="br0">
      <inkml:brushProperty name="width" value="0.025" units="cm"/>
      <inkml:brushProperty name="height" value="0.025" units="cm"/>
    </inkml:brush>
  </inkml:definitions>
  <inkml:trace contextRef="#ctx0" brushRef="#br0">528 80 11082,'-25'5'318,"1"1"-1,-1 1 1,2 1-1,-1 1 0,1 1 1,0 1-1,1 1 0,1 1 1,0 1-1,0 1 0,2 1 1,0 1-1,1 0 1,0 1-1,2 1 0,-28 41 1,24-31-62,3 0 0,0 2 1,2 0-1,1 1 1,2 0-1,1 1 0,1 0 1,2 1-1,2 0 1,1 0-1,-2 63 1,7-86-241,1 0 0,-1 1 0,2-1 0,0 0 1,0-1-1,1 1 0,0 0 0,1-1 0,0 1 1,0-1-1,2 0 0,-1 0 0,1-1 0,0 0 1,1 0-1,0 0 0,0-1 0,1 0 0,0-1 1,1 1-1,0-1 0,0-1 0,0 0 0,1 0 1,-1-1-1,1 0 0,18 6 0,-11-6 30,0-1-1,0 0 1,1-1 0,-1-1-1,1-1 1,-1 0 0,1-1-1,-1-1 1,1 0-1,-1-2 1,0 0 0,24-8-1,-19 4 142,0-2 0,-1-1 0,0-1 0,-1 0 0,0-2 0,-1 0 0,-1-1 0,27-26 0,-18 11 47,0-1 1,-2-1-1,-2-1 0,-1-1 0,-1-1 1,-2-1-1,-1-1 0,-2 0 0,-2-1 1,17-65-1,-23 62-55,-1-1 0,-2 1 0,0-45-1,-4 69-157,-2 0 0,0 0 0,0 1 0,-2-1 0,0 1 0,0-1-1,-2 1 1,0 0 0,-1 1 0,-14-28 0,16 36-73,1 1 1,-1-1-1,0 1 1,-1 0 0,1 1-1,-1-1 1,0 1-1,0 0 1,-1 0-1,1 0 1,-1 1 0,0 0-1,0 0 1,0 0-1,0 1 1,-8-2-1,6 2-75,-1 1 0,0 1 0,1-1-1,-1 2 1,0-1 0,1 1 0,-1 0-1,0 1 1,1 0 0,-16 6-1,-9 6-1350,1 2-1,1 2 0,0 1 0,-47 38 0,63-46 305,-58 45-7927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38.050"/>
    </inkml:context>
    <inkml:brush xml:id="br0">
      <inkml:brushProperty name="width" value="0.025" units="cm"/>
      <inkml:brushProperty name="height" value="0.025" units="cm"/>
    </inkml:brush>
  </inkml:definitions>
  <inkml:trace contextRef="#ctx0" brushRef="#br0">1 280 17777,'0'0'9475,"5"-8"-8279,180-252 3123,-172 248-4319,-6 13 0,-4 27 0,-16 43 0,5-36-421,1-9-1633,1 0 0,1 0 0,-2 38-1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985"/>
    </inkml:context>
    <inkml:brush xml:id="br0">
      <inkml:brushProperty name="width" value="0.025" units="cm"/>
      <inkml:brushProperty name="height" value="0.025" units="cm"/>
    </inkml:brush>
  </inkml:definitions>
  <inkml:trace contextRef="#ctx0" brushRef="#br0">0 0 6022,'0'0'8456,"1"58"-4965,13-46-1153,4-1 193,4-2-674,5-4-704,5-2-736,4-3-257,4 0-1697,3-6-2563,-3-7-2755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31.261"/>
    </inkml:context>
    <inkml:brush xml:id="br0">
      <inkml:brushProperty name="width" value="0.025" units="cm"/>
      <inkml:brushProperty name="height" value="0.025" units="cm"/>
    </inkml:brush>
  </inkml:definitions>
  <inkml:trace contextRef="#ctx0" brushRef="#br0">0 204 7271,'0'0'10618,"10"0"-10015,63-3 610,0-3 0,0-3-1,102-26 1,123-17-576,-211 46-418,111-14 1831,-222 24-1444,-292 37 112,305-41-718,-47 5 34,0-4-1,-96-8 1,282 4-637,-60 2 544,0-3 1,0-2-1,0-4 0,-1-3 0,123-40 1,-162 38 245,-28 15-175,0 0 1,0-1-1,0 1 1,0 0-1,0-1 1,0 1-1,0 0 1,0-1-1,0 1 1,0 0-1,0-1 1,0 1-1,-1 0 1,1 0-1,0-1 1,0 1-1,0 0 1,0 0-1,-1-1 1,1 1-1,0 0 1,0 0-1,-1 0 1,1-1-1,0 1 1,0 0-1,-1 0 1,1 0-1,0 0 1,-1-1-1,1 1 1,0 0-1,0 0 1,-1 0-1,1 0 1,0 0-1,-1 0 1,1 0-1,0 0 1,-1 0-1,1 0 1,-1 0-1,-58-3 363,20 4-376,0 3 0,0 1 0,-61 16 1,-111 43-13,205-62 13,-9 3-81,-6 1-962,1 0 0,0 2 0,0 0 0,1 2 0,0 0-1,-29 20 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38.951"/>
    </inkml:context>
    <inkml:brush xml:id="br0">
      <inkml:brushProperty name="width" value="0.025" units="cm"/>
      <inkml:brushProperty name="height" value="0.025" units="cm"/>
    </inkml:brush>
  </inkml:definitions>
  <inkml:trace contextRef="#ctx0" brushRef="#br0">0 28 10346,'0'0'14381,"10"0"-12475,213 17 3282,-15 0-4514,-137-14-637,196 1 25,-211-6-72,0-3 0,93-19 0,-133 21-19,-9 2 21,0 0-1,-1-1 1,1 0-1,0 0 1,-1 0-1,1-1 1,-1 0-1,0 0 0,0 0 1,10-8-1,-53 10-3413,3 5-1729,-3-3-3471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1.121"/>
    </inkml:context>
    <inkml:brush xml:id="br0">
      <inkml:brushProperty name="width" value="0.025" units="cm"/>
      <inkml:brushProperty name="height" value="0.025" units="cm"/>
    </inkml:brush>
  </inkml:definitions>
  <inkml:trace contextRef="#ctx0" brushRef="#br0">1 113 12940,'0'0'2050,"66"3"641,-14-6-1154,18-15 1,19 0-97,10-4-256,2 2-608,-1 3-385,-9 4-96,-12 9-96,-20 4 0,-18 0-545,-10 13-1056,-10-1-994,-3-3-3554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9.293"/>
    </inkml:context>
    <inkml:brush xml:id="br0">
      <inkml:brushProperty name="width" value="0.025" units="cm"/>
      <inkml:brushProperty name="height" value="0.025" units="cm"/>
    </inkml:brush>
  </inkml:definitions>
  <inkml:trace contextRef="#ctx0" brushRef="#br0">314 0 11755,'0'0'2632,"-9"0"-1095,1 1-1455,1 0 0,-1 1 0,1-1-1,-1 2 1,1-1 0,0 1 0,0 0-1,0 0 1,0 1 0,1 0 0,-1 0-1,1 0 1,0 1 0,0 0 0,-6 7-1,-7 7-65,1 1-1,1 1 0,0 0 1,2 2-1,1-1 0,0 2 1,2 0-1,0 1 1,2 0-1,1 0 0,-8 37 1,12-44 2,2 1-1,0-1 1,1 1 0,0-1 0,2 1 0,0-1 0,2 1 0,0 0 0,0-1 0,2 0 0,0 1 0,2-2 0,0 1 0,0 0 0,2-1 0,0-1 0,14 22-1,-18-32 55,1 0 0,0 0 0,0-1 0,0 1-1,1-1 1,-1 0 0,1-1 0,1 0-1,-1 1 1,0-2 0,1 1 0,0-1-1,0 0 1,0-1 0,0 1 0,0-1 0,1-1-1,-1 0 1,1 0 0,-1 0 0,1-1-1,-1 0 1,1 0 0,-1-1 0,1 0 0,-1 0-1,0-1 1,1 0 0,-1 0 0,0 0-1,0-1 1,0 0 0,-1-1 0,1 0-1,9-7 1,3-4 228,0-1 1,-2-1-1,0 0 0,-1-2 0,0 0 0,-2 0 1,0-1-1,-1-1 0,15-34 0,-19 35-161,-1-1 0,0 1-1,-2-2 1,0 1-1,-2-1 1,0 0 0,-1 0-1,-1 0 1,-2 0 0,-2-37-1,1 52-134,-1 0 0,0 0 1,0 1-1,0-1 0,-1 1 0,0-1 0,0 1 0,0 0 1,-1 0-1,0 1 0,0-1 0,0 1 0,-1 0 0,0 0 0,0 0 1,0 1-1,-1-1 0,1 1 0,-9-4 0,9 6-126,1-1 1,0 1-1,-1 1 0,0-1 0,1 1 1,-1 0-1,0 0 0,0 0 0,1 0 1,-1 1-1,0 0 0,0 0 0,0 0 1,0 1-1,0 0 0,1 0 1,-1 0-1,0 0 0,1 1 0,-1 0 1,1 0-1,-1 0 0,1 0 0,0 1 1,0-1-1,0 1 0,-6 6 0,3-2-573,1-1 0,0 1 0,1 0 0,0 1-1,0-1 1,0 1 0,1 0 0,-6 16 0,-2 24-6373</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9.795"/>
    </inkml:context>
    <inkml:brush xml:id="br0">
      <inkml:brushProperty name="width" value="0.025" units="cm"/>
      <inkml:brushProperty name="height" value="0.025" units="cm"/>
    </inkml:brush>
  </inkml:definitions>
  <inkml:trace contextRef="#ctx0" brushRef="#br0">669 276 6726,'-8'-14'1889,"0"0"0,-2 1 0,0 1 0,-18-20 0,23 28-1825,0 0 0,0 0 0,-1 0 0,1 1 0,-1-1 0,0 1 0,0 1 0,0-1 0,0 1 0,0 0 0,0 0 0,-1 1 0,1 0 0,-9-1 0,1 2-28,0 0 1,1 1 0,-1 0-1,0 1 1,1 1-1,0 0 1,-1 0-1,1 2 1,-16 7 0,6 0-10,0 1 0,1 0 0,1 2 0,-21 19 1,14-11-19,1 2 0,2 0 1,-44 57-1,59-69 0,1 1 1,0 1-1,1 0 0,1 0 0,1 0 0,0 1 1,1 0-1,0 0 0,1 1 0,-3 30 0,6-28 273,1 0-1,0 0 1,1 0-1,1 0 1,1 0-1,1 0 1,0-1-1,2 1 1,14 33-1,-15-42-219,0-1 0,1 0 0,0 0 0,1-1-1,-1 0 1,2 0 0,-1 0 0,1-1 0,0 0 0,0 0 0,1-1-1,0-1 1,0 1 0,1-1 0,-1-1 0,1 0 0,0 0 0,0-1-1,16 3 1,-7-2 24,1-1 0,-1-2 0,1 0-1,0 0 1,-1-2 0,1-1 0,0 0 0,-1-2-1,0 0 1,0-1 0,22-8 0,-15 2 22,-1-1 1,-1-1 0,0-1-1,-1-1 1,-1-1 0,0-1-1,28-29 1,-22 17 40,-2-2 0,0-1-1,-3 0 1,0-2 0,-2-1-1,-2 0 1,-1-2 0,-2 0 0,-1 0-1,-3-2 1,9-40 0,-15 48-16,-1 0-1,-2-1 1,0-51 0,-3 74-131,0 1 0,-1-1 0,0 1 0,-1 0 1,1-1-1,-1 1 0,-1 0 0,0 0 0,0 0 0,0 0 0,-1 1 0,0 0 0,-1-1 1,0 1-1,0 1 0,0-1 0,-1 1 0,-8-8 0,9 11-93,0 0 0,-1 0-1,1 0 1,-1 1 0,0 0 0,0 0 0,0 1 0,0-1-1,0 1 1,0 1 0,0-1 0,0 1 0,0 0-1,0 0 1,0 1 0,0 0 0,0 0 0,0 0-1,0 1 1,0 0 0,0 0 0,-10 5 0,-9 6-744,1 1 0,1 0 0,-36 31 1,59-45 820,-79 66-3894,2 2-2690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6.541"/>
    </inkml:context>
    <inkml:brush xml:id="br0">
      <inkml:brushProperty name="width" value="0.025" units="cm"/>
      <inkml:brushProperty name="height" value="0.025" units="cm"/>
    </inkml:brush>
  </inkml:definitions>
  <inkml:trace contextRef="#ctx0" brushRef="#br0">414 585 8232,'0'0'9908,"1"-8"-5616,0 8-4269,0-4 263,0-1-1,0 1 1,0 0-1,-1 0 1,0-1-1,1 1 1,-1 0-1,-1 0 1,1-1 0,-1 1-1,1 0 1,-1 0-1,0-1 1,-1 1-1,1 0 1,-1 0-1,0 0 1,0 1-1,0-1 1,0 0-1,-1 1 1,1-1-1,-7-5 1,1 3-254,-1 0 1,0 0 0,-1 1 0,0 0-1,0 0 1,0 1 0,0 1 0,0 0-1,-1 0 1,0 1 0,1 0 0,-1 1-1,0 0 1,0 1 0,0 0 0,0 0-1,1 1 1,-1 1 0,-14 3 0,16-3-12,0 0 0,0 1 1,1 0-1,-1 0 1,1 1-1,-1 0 1,1 1-1,0 0 0,1 0 1,-1 0-1,1 1 1,0 0-1,1 1 1,-1-1-1,1 1 0,1 1 1,-1-1-1,1 1 1,0 0-1,1 0 1,0 0-1,-6 17 0,10-23 17,-1 0 0,0 0 0,1 1 0,-1-1 0,1 0-1,0 0 1,0 1 0,0-1 0,0 0 0,0 0 0,0 1-1,0-1 1,1 0 0,-1 0 0,1 1 0,0-1-1,0 0 1,0 0 0,0 0 0,0 0 0,0 0 0,0 0-1,1 0 1,-1-1 0,1 1 0,-1 0 0,1-1 0,-1 1-1,1-1 1,0 0 0,0 1 0,0-1 0,0 0-1,0 0 1,0 0 0,0 0 0,0-1 0,1 1 0,-1 0-1,3-1 1,8 2 78,1 0 0,-1-1 1,0-1-1,0 0 0,23-3 0,-18-1-111,0 0 0,0-1 0,0-1 0,-1-1 0,0 0 0,0-1 0,-1-1 0,0 0 0,0-2 0,-1 1 0,-1-2 0,0 0 0,0-1 0,-1 0 0,18-25 0,-20 23-6,0 1 0,-1-1 0,0-1 0,-2 0 0,0 0 0,-1-1 0,0 0 0,-1 0 1,-1 0-1,-1-1 0,-1 0 0,0 0 0,-1 0 0,-1 0 0,-1 0 0,-1-20 0,-1 30 2,1 0-1,-1 0 1,0 1 0,-1-1 0,1 1-1,-2-1 1,1 1 0,-1 0-1,0 0 1,0 0 0,-1 1 0,0 0-1,0 0 1,-1 0 0,-8-8-1,5 8 1,0 0 0,0 0 0,-1 1 0,1 0 1,-1 1-1,0 0 0,0 0 0,-1 1 0,1 1 0,-18-3 0,13 3-8,0 1 0,0 1 1,0 0-1,0 1 0,0 0 1,0 2-1,0-1 0,0 2 1,0 0-1,1 1 0,0 0 1,0 1-1,0 1 0,1 0 1,0 1-1,-16 12 0,22-13-239,0 0 0,0 0 0,0 1 0,1 0 0,0 1 0,1-1 0,-8 18 0,12-24 12,0 0-1,0 0 0,0 0 0,0 1 0,0-1 1,0 0-1,1 1 0,-1-1 0,1 1 0,0-1 1,0 1-1,0-1 0,0 0 0,0 1 0,1-1 1,-1 1-1,1-1 0,-1 0 0,1 1 0,0-1 1,0 0-1,0 0 0,0 1 0,0-1 0,0 0 1,1 0-1,-1 0 0,1-1 0,0 1 0,-1 0 1,1 0-1,0-1 0,0 1 0,0-1 0,0 0 1,0 1-1,3 0 0,32 10-6139,6-6-5611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6.903"/>
    </inkml:context>
    <inkml:brush xml:id="br0">
      <inkml:brushProperty name="width" value="0.025" units="cm"/>
      <inkml:brushProperty name="height" value="0.025" units="cm"/>
    </inkml:brush>
  </inkml:definitions>
  <inkml:trace contextRef="#ctx0" brushRef="#br0">45 0 21172,'0'0'3651,"-2"59"-1985,-7-19 32,0 8-994,2 4-447,1 6-161,4-3 0,2-3-32,0-5-32,0-9 0,0-9-1121,0-12-1217,0-9-1346,-10-15-12395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259"/>
    </inkml:context>
    <inkml:brush xml:id="br0">
      <inkml:brushProperty name="width" value="0.025" units="cm"/>
      <inkml:brushProperty name="height" value="0.025" units="cm"/>
    </inkml:brush>
  </inkml:definitions>
  <inkml:trace contextRef="#ctx0" brushRef="#br0">0 41 20692,'0'0'3907,"51"-18"-2850,-1 14 481,13 1-193,10 0-800,4-1-481,-3 0 32,-5 0-897,-10 3-1441,-12 1-1634,-13 0-1921,-12 0-4229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600"/>
    </inkml:context>
    <inkml:brush xml:id="br0">
      <inkml:brushProperty name="width" value="0.025" units="cm"/>
      <inkml:brushProperty name="height" value="0.025" units="cm"/>
    </inkml:brush>
  </inkml:definitions>
  <inkml:trace contextRef="#ctx0" brushRef="#br0">0 64 17489,'0'0'6854,"95"-11"-4452,-33-1-1345,12-2-865,5 1-127,-3 4-65,-7 4-801,-14 5-1473,-13 0-2082,-18 0-2243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945"/>
    </inkml:context>
    <inkml:brush xml:id="br0">
      <inkml:brushProperty name="width" value="0.025" units="cm"/>
      <inkml:brushProperty name="height" value="0.025" units="cm"/>
    </inkml:brush>
  </inkml:definitions>
  <inkml:trace contextRef="#ctx0" brushRef="#br0">0 93 20595,'19'0'737,"327"-28"4281,-70 3-3571,204 13-1349,-51 2-148,-215-5-3313,-201 15-1901,-5-2-3192</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8.493"/>
    </inkml:context>
    <inkml:brush xml:id="br0">
      <inkml:brushProperty name="width" value="0.025" units="cm"/>
      <inkml:brushProperty name="height" value="0.025" units="cm"/>
    </inkml:brush>
  </inkml:definitions>
  <inkml:trace contextRef="#ctx0" brushRef="#br0">299 578 16624,'0'0'12171,"-5"-10"-10238,3 5-1855,0-1 1,-1 1-1,0 0 0,0 0 1,0 0-1,-1 1 1,0-1-1,1 1 1,-2 0-1,1 0 1,0 0-1,-1 1 0,0-1 1,0 1-1,0 0 1,0 0-1,0 1 1,0 0-1,-1 0 0,1 0 1,-1 0-1,0 1 1,0 0-1,1 0 1,-7 1-1,6-1-78,0 2 0,1-1 0,-1 0 0,1 1 0,-1 0 0,1 1 0,0-1 0,-1 1 0,1 0 0,0 0 0,0 0 0,0 1 0,0 0 0,1 0 0,-1 0 0,1 1 0,0-1 0,0 1 0,0 0 0,0 0 0,1 1 0,-1-1 0,1 1 0,0-1 0,1 1 0,-1 0 0,1 0 0,0 0 0,0 1 0,-2 9 0,4-14 0,0 0 0,0 0 0,0 0 0,0 0 0,0 0 0,0 0 0,0 0 0,0 0 0,1 0 0,-1 0 0,0 0 0,1 0 0,-1 0 0,1-1 0,-1 1 0,1 0 0,-1 0 0,1 0 0,-1 0 0,1-1 0,0 1 0,-1 0 0,1-1 0,0 1 0,0 0 0,1 0 0,31 7 0,-20-8 0,0-1 0,0 0 0,19-5 0,-13 1 0,0-2 0,0 0 0,0-1 0,-1-1 0,0-1 0,0 0 0,-1-1 0,-1-1 0,0-1 0,-1 0 0,0-1 0,-1-1 0,22-28 0,-27 32 0,-1-1 0,0 0 0,0-1 0,-2 1 0,1-2 0,-1 1 0,-1-1 0,-1 0 0,0 0 0,0 0 0,-2 0 0,0-1 0,0 1 0,-1-1 0,-1 1 0,-1-1 0,0 1 0,-1-1 0,-6-26 0,5 33 0,0 0 0,-1 0 0,1 1 0,-1 0 0,-1 0 0,0 0 0,0 0 0,0 1 0,-1-1 0,0 1 0,0 1 0,0-1 0,-1 1 0,1 0 0,-1 1 0,-1-1 0,1 1 0,-1 1 0,1 0 0,-1 0 0,0 0 0,0 1 0,0 0 0,-1 0 0,1 1 0,0 1 0,-10-1 0,5 1 0,-1 0 0,1 1 0,0 0 0,0 1 0,-1 1 0,1 0 0,1 1 0,-1 0 0,1 1 0,-1 0 0,1 1 0,1 0 0,-1 1 0,1 0 0,0 1 0,-12 12 0,14-10-547,0 0 1,1 0-1,1 1 0,-1-1 0,-9 22 1,15-28 295,1-1 0,-1 1 0,1-1 0,-1 1 1,1 0-1,0-1 0,0 1 0,1 0 0,-1 0 1,1 0-1,0 0 0,0-1 0,0 1 0,0 0 1,1 0-1,0 0 0,0 0 0,0-1 1,0 1-1,0 0 0,1-1 0,-1 1 0,5 5 1,13 4-6626,4-8-3951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0.566"/>
    </inkml:context>
    <inkml:brush xml:id="br0">
      <inkml:brushProperty name="width" value="0.025" units="cm"/>
      <inkml:brushProperty name="height" value="0.025" units="cm"/>
    </inkml:brush>
  </inkml:definitions>
  <inkml:trace contextRef="#ctx0" brushRef="#br0">0 0 4901,'0'0'480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9.190"/>
    </inkml:context>
    <inkml:brush xml:id="br0">
      <inkml:brushProperty name="width" value="0.025" units="cm"/>
      <inkml:brushProperty name="height" value="0.025" units="cm"/>
    </inkml:brush>
  </inkml:definitions>
  <inkml:trace contextRef="#ctx0" brushRef="#br0">56 1 19346,'0'0'7309,"1"10"-6172,-1 16-607,0 0 0,-2 1 1,-1-1-1,-1 0 1,-13 44-1,8-36-95,1 1 0,3 1 0,-3 43 0,8-78-433,0 1 0,0-1 0,0 1-1,0-1 1,0 1 0,0-1 0,1 1 0,-1-1 0,1 1 0,-1-1 0,1 1 0,-1-1 0,1 0 0,0 1 0,-1-1 0,1 0 0,0 0 0,0 1 0,0-1 0,0 0 0,0 0 0,0 0 0,1 0 0,-1 0 0,0-1 0,2 2 0,0-1-1,0 0 0,1 0 0,-1-1 0,0 1 0,0-1 1,1 0-1,-1 0 0,0 0 0,1 0 0,-1 0 0,5-2 0,10-2-4,-1-2 0,0 0-1,22-11 1,-39 17 3,10-5 0,1 0 0,0 0 0,0 1 0,0 0 0,0 1 0,0 1 0,1 0 0,0 0 0,21 0 0,-31 2 0,-1 1 0,1-1 0,-1 1 0,0 0 0,1-1 0,-1 1 0,0 0 0,1 0 0,-1 0 0,0 0 0,0 0 0,0 0 0,0 0 0,0 0 0,0 0 0,0 0 0,0 0 0,-1 1 0,1-1 0,0 0 0,-1 1 0,1-1 0,-1 1 0,1-1 0,-1 0 0,0 1 0,0-1 0,1 1 0,-1-1 0,0 1 0,0-1 0,0 1 0,-1-1 0,0 3 0,1 1 0,0-1 0,-1 0 0,1 0 0,-1 1 0,0-1 0,-1 0 0,1 0 0,-1 0 0,0 0 0,0-1 0,-3 6 0,-2-3 0,0 0 0,0 0 0,-1-1 0,1 0 0,-1 0 0,0-1 0,-1 0 0,1 0 0,-1-1 0,1 0 0,-16 2 0,13-2 0,-1-1 0,0-1 0,1 0 0,-1-1 0,0 0 0,0 0 0,0-1 0,-19-5 0,28 5-61,1 0-1,-1 0 1,0 0-1,0 0 1,0-1-1,1 1 1,-1-1-1,1 0 1,-1 1-1,1-1 1,0 0-1,0-1 1,0 1 0,0 0-1,0-1 1,0 1-1,1-1 1,-1 1-1,-1-5 1,2 5-86,1 0-1,-1 0 1,1 0 0,0 0 0,0 0-1,0 0 1,0 0 0,0 0-1,0 1 1,0-1 0,0 0 0,1 0-1,-1 0 1,1 0 0,0 0 0,0 0-1,-1 1 1,1-1 0,0 0 0,0 1-1,0-1 1,1 1 0,-1-1-1,0 1 1,1-1 0,-1 1 0,1 0-1,-1 0 1,1 0 0,-1 0 0,3-1-1,25-15-7939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9.734"/>
    </inkml:context>
    <inkml:brush xml:id="br0">
      <inkml:brushProperty name="width" value="0.025" units="cm"/>
      <inkml:brushProperty name="height" value="0.025" units="cm"/>
    </inkml:brush>
  </inkml:definitions>
  <inkml:trace contextRef="#ctx0" brushRef="#br0">0 34 12396,'0'0'15278,"59"8"-13036,-5-8-736,11-2-898,9-8-544,0 1 32,-4 1-576,-14 0-1538,-20 5-2050,-21 1-704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10.080"/>
    </inkml:context>
    <inkml:brush xml:id="br0">
      <inkml:brushProperty name="width" value="0.025" units="cm"/>
      <inkml:brushProperty name="height" value="0.025" units="cm"/>
    </inkml:brush>
  </inkml:definitions>
  <inkml:trace contextRef="#ctx0" brushRef="#br0">0 41 17585,'0'0'4003,"64"16"-1857,-1-16-256,15 0-544,11-3-802,0-5-448,-3 0-160,-15-2-2178,-16-1-2883,-16-6-6598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1.552"/>
    </inkml:context>
    <inkml:brush xml:id="br0">
      <inkml:brushProperty name="width" value="0.025" units="cm"/>
      <inkml:brushProperty name="height" value="0.025" units="cm"/>
    </inkml:brush>
  </inkml:definitions>
  <inkml:trace contextRef="#ctx0" brushRef="#br0">83 0 20083,'0'0'2050,"-23"95"128,7-33-737,0 11-416,4 3-320,2 1-257,5-10-255,5-11-97,0-11-32,5-12-288,11-14-673,-1-13-1153,-2-6-2467,-1-5-5412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2.331"/>
    </inkml:context>
    <inkml:brush xml:id="br0">
      <inkml:brushProperty name="width" value="0.025" units="cm"/>
      <inkml:brushProperty name="height" value="0.025" units="cm"/>
    </inkml:brush>
  </inkml:definitions>
  <inkml:trace contextRef="#ctx0" brushRef="#br0">0 0 21428,'0'0'5253,"58"31"-26361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2.657"/>
    </inkml:context>
    <inkml:brush xml:id="br0">
      <inkml:brushProperty name="width" value="0.025" units="cm"/>
      <inkml:brushProperty name="height" value="0.025" units="cm"/>
    </inkml:brush>
  </inkml:definitions>
  <inkml:trace contextRef="#ctx0" brushRef="#br0">0 1 15663,'0'0'8584,"11"32"-15182,12-45-8585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3.020"/>
    </inkml:context>
    <inkml:brush xml:id="br0">
      <inkml:brushProperty name="width" value="0.025" units="cm"/>
      <inkml:brushProperty name="height" value="0.025" units="cm"/>
    </inkml:brush>
  </inkml:definitions>
  <inkml:trace contextRef="#ctx0" brushRef="#br0">0 44 15150,'0'0'9962,"71"15"-8777,-26-15-801,12 0-288,2-1-640,3-12-2243,-2-7-2594,-1-4-6630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3.382"/>
    </inkml:context>
    <inkml:brush xml:id="br0">
      <inkml:brushProperty name="width" value="0.025" units="cm"/>
      <inkml:brushProperty name="height" value="0.025" units="cm"/>
    </inkml:brush>
  </inkml:definitions>
  <inkml:trace contextRef="#ctx0" brushRef="#br0">128 29 14157,'0'0'2317,"10"-3"208,12-4-1450,0 2-1,0 1 0,0 0 0,24 0 1,-36 3-870,1 1 1,0 0-1,-1 0 0,1 1 1,-1 1-1,1 0 1,-1 0-1,1 1 1,-1 0-1,0 0 1,17 10-1,-25-12-191,0 0 0,-1 0 0,1 1-1,-1-1 1,1 1 0,-1-1 0,1 1 0,-1-1 0,0 1 0,1 0 0,-1 0-1,0-1 1,0 1 0,0 0 0,-1 0 0,1 0 0,0 0 0,-1 0-1,0 0 1,1 0 0,-1 1 0,0-1 0,0 0 0,0 0 0,0 0-1,0 0 1,-1 0 0,1 0 0,0 0 0,-1 0 0,0 0 0,1 0 0,-1 0-1,0 0 1,0 0 0,0 0 0,-1 0 0,1-1 0,-3 4 0,-5 7 97,-1-1 0,0-1 0,-1 1 0,-17 11 0,24-19-84,-136 93 331,100-71 181,0 2 0,2 1 0,-40 38 1,77-65-496,-1 0 0,1 0 1,0 0-1,0 1 0,0-1 1,0 0-1,0 1 0,0-1 1,0 1-1,0-1 1,0 1-1,1-1 0,-1 1 1,1 0-1,-1-1 0,1 1 1,-1 0-1,1 1 1,0-2-23,1 0 1,-1 0 0,1 0 0,-1 0-1,0-1 1,1 1 0,0 0 0,-1 0 0,1-1-1,-1 1 1,1 0 0,0-1 0,-1 1-1,1-1 1,0 1 0,0-1 0,0 1 0,-1-1-1,1 1 1,0-1 0,0 0 0,0 0-1,1 1 1,10 1 79,-1 0 0,0-1 0,0-1 1,15 0-1,-14-1-43,165-7 136,36 0-2056,-179 9-691,-1 2 0,38 8 1,-24 0-6834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19.178"/>
    </inkml:context>
    <inkml:brush xml:id="br0">
      <inkml:brushProperty name="width" value="0.025" units="cm"/>
      <inkml:brushProperty name="height" value="0.025" units="cm"/>
    </inkml:brush>
  </inkml:definitions>
  <inkml:trace contextRef="#ctx0" brushRef="#br0">596 28 5605,'0'0'9705,"-10"10"-8535,-10 11-150,1 1 1,1 1 0,0 0-1,-18 35 1,4 21-801,4 0 0,4 2 0,-20 115-1,28-118-153,-36 167 689,-148 561-202,173-730-539,14-45 215,2 1-1,1 0 1,-7 44 0,16-73-225,1 0 1,0 1-1,0-1 1,1 1-1,-1-1 1,1 1-1,0-1 0,0 0 1,0 1-1,0-1 1,0 0-1,1 0 1,-1 0-1,1 0 1,0 0-1,0 0 1,0-1-1,1 1 1,-1-1-1,0 1 0,1-1 1,0 0-1,-1 0 1,1 0-1,0 0 1,0 0-1,0-1 1,0 1-1,1-1 1,-1 0-1,6 1 1,11 4 19,1 0 0,0-2 0,40 3 0,-51-7 46,22 4 51,0-3 0,0 0-1,0-2 1,0-2 0,0-1-1,0-1 1,-1-1 0,0-2-1,39-16 1,-32 10-17,0 0 0,61-11 1,-77 21-6,0 1 1,1 2-1,-1 0 0,1 1 1,-1 1-1,28 5 1,-14 1 169,1-1 1,0-2 0,1-1-1,-1-2 1,0-2-1,1-2 1,54-10 0,-92 13-269,74-17 1378,131-48 0,-204 64-1378,15-6 72,1 1 1,0 0-1,22-4 1,-34 9-59,0 0 1,-1 1 0,1-1-1,0 1 1,0 0 0,0 0-1,0 1 1,0 0 0,0 0-1,-1 0 1,1 0 0,0 1-1,-1 0 1,1 0 0,-1 0-1,9 5 1,-2 1-16,0-1 0,0 0 0,1-1 0,0 0 0,1-1 0,-1 0 0,1-1 0,14 3 0,2-2 0,0-2 0,50-1 0,-29-3 0,1 3 0,0 1 0,0 3 0,67 16 0,-58-5 0,-4 0 0,1-2 0,1-3 0,106 10 0,-26-26 0,1-5 0,198-40 0,-13 1 0,646-51 0,-386 44 0,-78 8 0,195-17 0,-693 63 0,0 0 0,0-1 0,0 0 0,0 0 0,-1 0 0,1-1 0,-1 0 0,0 0 0,0-1 0,0 0 0,0-1 0,-1 1 0,1-1 0,-1 0 0,0-1 0,-1 1 0,1-1 0,-1 0 0,-1-1 0,8-12 0,-5 5 0,0 0 0,-2-1 0,1 1 0,-2-1 0,0-1 0,-1 1 0,-1-1 0,0 1 0,-1-28 0,-4-23 0,-4 0 0,-17-79 0,-8-64 0,30 187 0,-2-38 0,-18-86 0,17 127 0,0 1 0,-1-1 0,-1 1 0,0 0 0,-2 0 0,0 1 0,-1 1 0,-20-27 0,21 32 0,-199-229 0,195 228 0,0 0 0,-1 1 0,-1 0 0,0 1 0,0 1 0,-1 0 0,0 1 0,-1 1 0,0 0 0,-23-5 0,-21-2 0,-103-10 0,77 13 0,-711-60 0,-5 52 0,15 1 0,-324-10 0,-304 56 0,1164-13-1388,259-24-13079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21.202"/>
    </inkml:context>
    <inkml:brush xml:id="br0">
      <inkml:brushProperty name="width" value="0.025" units="cm"/>
      <inkml:brushProperty name="height" value="0.025" units="cm"/>
    </inkml:brush>
  </inkml:definitions>
  <inkml:trace contextRef="#ctx0" brushRef="#br0">308 138 17969,'0'0'2995,"-7"15"-2728,-18 56-212,3 1 0,3 2-1,-11 79 1,-1 3 1178,-76 432 1906,84-397-3128,3 212-1,23-246 11,0-53 95,-4 0 0,-17 122-1,14-205 71,1 0 0,0 1 0,2-1 0,1 1 0,4 37 0,-3-53-168,1 1 0,0-1 0,0 1 0,0-1 0,1 0 1,-1 0-1,2 0 0,-1 0 0,0 0 0,1-1 0,0 0 0,1 1 0,-1-2 1,1 1-1,0 0 0,0-1 0,0 0 0,1 0 0,0-1 0,-1 1 0,1-1 0,11 4 1,5 0 49,0-1 0,1-1 0,0 0 0,0-2 0,0-1 0,0-1 1,40-2-1,9-6 60,82-18-1,905-124 146,-479 111-146,127-10 212,-2-33-63,-339 22-49,311-45-156,6 40-38,-352 55-7,92-5-3,-291 4-8,156-33 1,86-46 6,9-2 462,-268 69-126,161-10 0,-258 32-331,0-2 0,0 0 0,0-1 0,24-7-1,-35 7-1,1 0-1,-1 0 0,0-1 0,-1 0 0,1 0 0,-1-1 1,0 1-1,0-1 0,0-1 0,-1 1 0,1-1 0,6-11 1,13-24-22,-3-1 0,-1-1 0,-2-1 0,-2 0 0,11-50 0,0 7-48,102-366 30,-117 391 39,-4 0-1,-2 0 1,-3-1 0,-2 0 0,-10-93 0,6 144-17,0 0-1,0 0 1,-2 0-1,1 0 1,-1 1 0,-1 0-1,0 0 1,0 0-1,-2 0 1,1 1 0,-1 0-1,0 0 1,-10-9-1,5 8-19,0 1-1,-1-1 1,0 2-1,-1 0 1,0 1-1,0 0 1,0 1-1,-1 1 1,-20-6-1,-303-89-446,265 84 466,-1 3 0,-129-8-1,195 22-5,-1215-59 43,-355 48 85,861 26-131,-326 13 27,-342-42 105,1369 13-127,-122-12 63,-272 10 1,355 12-107,1 2 0,1 2 0,0 3 0,-89 39 0,3-2-416,135-51 350,0-1 0,0 1 0,-1-1-1,1 0 1,0 0 0,0 0 0,-1-1 0,1 1 0,0-1 0,-7 0-1,11-1 10,-1 1-1,0 0 1,0-1-1,0 1 1,1-1-1,-1 1 1,0-1-1,1 1 1,-1-1-1,1 1 1,-1-1-1,0 0 1,1 1-1,-1-1 1,1 0-1,0 1 1,-1-1 0,1 0-1,-1 0 1,1 0-1,-3-31-3418,8-34-4912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2.108"/>
    </inkml:context>
    <inkml:brush xml:id="br0">
      <inkml:brushProperty name="width" value="0.025" units="cm"/>
      <inkml:brushProperty name="height" value="0.025" units="cm"/>
    </inkml:brush>
  </inkml:definitions>
  <inkml:trace contextRef="#ctx0" brushRef="#br0">76 96 5605,'0'0'993,"-6"-8"-886,-1-2-39,-26-33 1480,3 9 17197,37 48-17085,12 18-2584,161 262 1091,-88-136-109,-73-121 453,-1 1 0,-2 1 0,18 68 1,-23-70-57,1 0 1,1-1 0,2-1 0,32 55 0,-8-33-412,3-2 1,2-1-1,2-3 1,3-1-1,103 80 1,-132-115-43,0-2 1,0 0 0,1-1-1,1-1 1,0-2 0,0 0-1,38 10 1,107 35 1,-105-31-1,122 27 1,-34-28 3,2-6 0,161-4 0,-270-12 15,28-2-7,1 4-1,-1 3 1,94 18-1,-109-10-3,110 29-2,-144-35-10,-1 2 1,1 0-1,-2 2 0,1 0 1,25 19-1,40 35 1,149 83 0,-220-140 0,0 0 0,0 1 0,-1 0 0,0 2 0,-1-1 0,13 15 0,-20-18 0,-1 0 0,0 0 0,0 1 0,0-1 0,-1 1 0,0 0 0,-1 1 0,0-1 0,0 1 0,-1-1 0,0 1 0,0 0 0,0 12 0,1 13 0,1 2 0,-1 0 0,-2 0 0,-7 69 0,5-104-153,1 1 1,0-1-1,-1 0 1,1 1-1,-1-1 0,1 0 1,-1 0-1,0 0 1,0 1-1,1-1 0,-1 0 1,0 0-1,0 0 1,0 0-1,-2 1 0,1-1-513,-1 1 0,1-1 0,-1 0 0,0 0 0,1 0 0,-1 0 0,0-1 0,0 1 0,1-1 0,-1 0 0,0 1 0,0-1-1,0 0 1,0-1 0,1 1 0,-1-1 0,0 1 0,-4-2 0,-2-3-7075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4.936"/>
    </inkml:context>
    <inkml:brush xml:id="br0">
      <inkml:brushProperty name="width" value="0.025" units="cm"/>
      <inkml:brushProperty name="height" value="0.025" units="cm"/>
    </inkml:brush>
  </inkml:definitions>
  <inkml:trace contextRef="#ctx0" brushRef="#br0">233 139 3587,'0'0'1244,"-3"-9"-774,0 2-392,-2-7 789,-1 0 1,0 1 0,0 0 0,-16-22-1,21 33-713,0 0 0,0 0-1,-1 1 1,1-1 0,-1 0-1,1 0 1,-1 1 0,0-1-1,0 1 1,0-1 0,1 1-1,-1 0 1,-1 0 0,1 0-1,0 0 1,0 0 0,0 0-1,0 0 1,-1 1 0,1-1-1,0 1 1,-1 0 0,1 0-1,0 0 1,-1 0 0,1 0-1,0 0 1,-1 1 0,1-1-1,0 1 1,0-1-1,-1 1 1,1 0 0,0 0-1,0 0 1,0 0 0,0 0-1,0 0 1,0 1 0,0-1-1,1 1 1,-3 1 0,-3 5-46,0 0 0,1 0 1,0 1-1,0-1 0,1 1 1,0 1-1,1-1 0,0 1 0,0-1 1,-3 16-1,-2 13-28,-5 53-1,8-46-36,3 0 1,1 1-1,5 50 0,-1-78-39,0 1 1,2-1 0,0 1 0,1-1-1,0 0 1,2-1 0,0 1-1,1-2 1,1 1 0,14 20 0,-19-31-3,0 0 1,1-1-1,0 0 1,0 0-1,0 0 1,0-1-1,1 0 1,0 0 0,-1 0-1,2 0 1,-1-1-1,0 0 1,1-1-1,-1 1 1,1-1-1,0 0 1,0-1-1,0 0 1,0 0 0,0 0-1,12-1 1,-9-2 48,1 1 1,-1-1 0,0-1-1,1 0 1,-1-1 0,-1 0-1,1 0 1,0-1 0,-1 0-1,0 0 1,0-1 0,-1-1-1,14-11 1,-4-1 172,0-1 0,-1 0-1,-1-1 1,-1-1 0,0 0 0,-2-1-1,-1-1 1,-1 0 0,11-33 0,-12 26 28,-2 0 0,-1-1 0,-2 0 0,-1-1 0,-1 1 0,-2 0 1,-4-41-1,2 62-201,-1 0 0,0 1 0,-1-1 1,0 1-1,0 0 0,-2 0 0,1 0 0,-1 1 1,0-1-1,-8-9 0,11 16-80,0-1-1,-1 1 1,0 0 0,1 0 0,-1 0-1,0 0 1,0 1 0,-1-1-1,1 1 1,0 0 0,-1 0 0,1 0-1,-1 0 1,0 1 0,0-1 0,0 1-1,1 0 1,-1 0 0,0 1-1,0-1 1,0 1 0,0 0 0,-1 0-1,1 0 1,0 0 0,0 1 0,0-1-1,0 1 1,-7 3 0,7-2-270,1 0 1,0 0 0,-1 0 0,1 1-1,0-1 1,0 1 0,0 0-1,1 0 1,-1 0 0,1 0-1,-4 7 1,-12 22-5865,10-11-3542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5.769"/>
    </inkml:context>
    <inkml:brush xml:id="br0">
      <inkml:brushProperty name="width" value="0.025" units="cm"/>
      <inkml:brushProperty name="height" value="0.025" units="cm"/>
    </inkml:brush>
  </inkml:definitions>
  <inkml:trace contextRef="#ctx0" brushRef="#br0">232 50 7944,'0'0'3598,"-8"-7"-2242,2 1-1112,0 1 1,-1 0 0,1 1-1,-1-1 1,0 1 0,-13-5-1,17 8-163,0 0-1,1 1 1,-1-1-1,0 0 1,0 1-1,0 0 1,1 0-1,-1 0 1,0 0-1,0 0 1,0 0-1,0 1 1,1-1-1,-1 1 1,0 0-1,1 0 1,-1 0-1,0 0 1,1 1-1,-1-1 1,1 0-1,0 1 1,-1 0-1,1 0 0,0 0 1,0 0-1,-3 3 1,-5 9 57,1 0 1,0 0-1,1 0 1,1 1-1,0 0 1,1 1-1,1-1 1,0 1-1,1 0 1,-2 20-1,-1 18 107,1 96 0,6-123 88,2 1 1,0-1 0,2 1-1,1-1 1,13 41 0,-15-58-227,1 0 0,1 0 0,0-1 1,0 0-1,0 0 0,1 0 0,13 14 1,-14-19-86,-1 0 0,1 0 0,0 0 0,1 0 1,-1-1-1,1 1 0,-1-1 0,1-1 0,0 1 1,0-1-1,0 0 0,0-1 0,12 3 1,-12-4 33,0 0 0,0 1 1,0-2-1,0 1 0,0-1 1,0 0-1,0 0 1,0 0-1,0-1 0,-1 0 1,1 0-1,-1-1 1,1 0-1,7-5 0,-4 1 52,0 0 0,-1 0-1,1-1 1,-2 0-1,1-1 1,-2 1-1,10-15 1,-2-2 101,-1-2 1,0 1-1,-2-2 1,-1 1-1,7-35 0,-9 25-10,-1 0-1,-2 0 0,-1 0 0,-2-1 1,-2 1-1,-7-63 0,6 91-147,-2 1-1,1-1 1,-1 0-1,-1 1 1,-5-12-1,8 19-81,1 0 0,-1-1 0,1 1 0,-1 0 0,1 0 0,-1 0 0,1 0 0,-1 0 0,0 0 0,0 0 0,0 0 0,1 0 0,-1 0 0,0 1 0,0-1-1,0 0 1,0 0 0,0 1 0,-1-1 0,1 1 0,0-1 0,0 1 0,0-1 0,0 1 0,-1 0 0,1 0 0,0-1 0,0 1 0,-1 0 0,1 0 0,0 0 0,0 0 0,-1 0 0,1 1 0,0-1 0,0 0 0,0 1 0,-1-1 0,1 1 0,0-1-1,0 1 1,0-1 0,0 1 0,0 0 0,0-1 0,0 1 0,0 0 0,0 0 0,-1 2 0,-6 6-1401,1 1 0,1 1 0,-10 20 0,2-5-4462,-2 1-7345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6.761"/>
    </inkml:context>
    <inkml:brush xml:id="br0">
      <inkml:brushProperty name="width" value="0.025" units="cm"/>
      <inkml:brushProperty name="height" value="0.025" units="cm"/>
    </inkml:brush>
  </inkml:definitions>
  <inkml:trace contextRef="#ctx0" brushRef="#br0">200 93 6854,'0'0'7378,"-11"-7"-6107,4 3-1061,5 2-167,0 0 0,0 0 0,0 1 1,0-1-1,0 1 0,-1-1 0,1 1 0,0 0 1,-1 0-1,1 0 0,-1 0 0,0 0 0,1 1 1,-1-1-1,1 1 0,-1 0 0,0-1 0,0 1 0,1 0 1,-1 1-1,0-1 0,1 0 0,-1 1 0,1 0 1,-1-1-1,0 1 0,1 0 0,-5 3 0,-3 5 30,1 0-1,1 1 0,-1 0 0,2 1 0,-1-1 0,1 2 0,1-1 1,0 1-1,1 0 0,0 0 0,1 0 0,0 1 0,1-1 0,-3 20 1,1 14 41,1 1 0,5 78 1,1-94-17,1-1-1,1 1 1,13 42 0,-13-58-81,1 1-1,1-1 0,0 0 1,2 0-1,-1-1 1,2 0-1,-1-1 0,14 16 1,-18-25 7,0 0 0,-1 0 0,1-1-1,1 1 1,-1-1 0,0 0 0,1 0 0,0 0 0,-1-1 0,1 0-1,0 0 1,0 0 0,1 0 0,-1-1 0,0 0 0,0 0 0,8 0 0,-5-1 44,0-1 1,0 0 0,-1 0 0,1-1 0,0 0 0,-1 0 0,1-1 0,-1 0 0,0 0-1,12-8 1,0-2 97,0-1-1,-2-1 0,0 0 0,0-2 0,-2 1 1,0-2-1,15-22 0,-13 13-38,-1-1-1,-1 0 1,-2-1 0,-1 0-1,-1-1 1,-1-1 0,-2 1 0,-1-1-1,-2-1 1,-1 1 0,-1-1-1,-2 0 1,-1 0 0,-5-37-1,3 58-85,0 0-1,-1 0 0,-1 0 0,1 0 0,-2 1 1,0-1-1,0 1 0,-1 0 0,0 1 1,-12-15-1,16 21-113,0 0 0,0 1-1,-1-1 1,1 1 0,-1-1 0,0 1 0,1 0 0,-1 0 0,0 0 0,0 0 0,0 1 0,-1-1 0,1 1 0,0 0 0,-1 0 0,1 0-1,0 0 1,-1 1 0,1 0 0,-1-1 0,1 1 0,-1 0 0,1 0 0,-1 1 0,1-1 0,-1 1 0,1 0 0,0 0 0,-1 0 0,1 0-1,0 0 1,0 1 0,0 0 0,0-1 0,0 1 0,0 0 0,0 1 0,-2 1 0,-3 4-1309,0 0 0,0 1 1,1 0-1,0 0 0,-10 18 0,-3 13-7704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9.794"/>
    </inkml:context>
    <inkml:brush xml:id="br0">
      <inkml:brushProperty name="width" value="0.025" units="cm"/>
      <inkml:brushProperty name="height" value="0.025" units="cm"/>
    </inkml:brush>
  </inkml:definitions>
  <inkml:trace contextRef="#ctx0" brushRef="#br0">563 530 6790,'0'0'8243,"-9"-7"-4549,-11-7-2654,0 0 0,-1 2 0,0 0 0,-1 1 0,-39-13 0,50 21-902,0 0 0,0 0 0,0 1 0,0 0-1,-1 1 1,1 1 0,0 0 0,-1 0 0,1 1-1,0 0 1,-1 1 0,1 1 0,0 0 0,0 0 0,-16 8-1,13-4-67,-1 1 0,1 1 0,1 0 0,-25 21-1,33-25-36,1 0 0,-1-1-1,1 2 1,0-1-1,0 0 1,0 1 0,1 0-1,0 0 1,0 0-1,0 0 1,1 0 0,0 1-1,0-1 1,-1 12 0,3-16-9,0 0 1,0-1 0,0 1-1,0 0 1,1-1 0,-1 1-1,0 0 1,1-1 0,0 1 0,-1-1-1,1 1 1,0-1 0,0 1-1,0-1 1,0 0 0,0 1-1,0-1 1,0 0 0,0 0 0,0 1-1,1-1 1,-1 0 0,0 0-1,1-1 1,-1 1 0,1 0-1,-1 0 1,1-1 0,0 1 0,-1-1-1,1 1 1,0-1 0,-1 0-1,1 1 1,3-1 0,7 1 262,0-1 1,0 1-1,23-4 1,-8-1-91,-1-2 0,0 0 1,-1-2-1,1 0 0,-2-2 1,1-1-1,28-17 0,-24 10-137,1-1 0,-2-1 0,-1-2 0,-1 0 0,27-30 0,-43 41-42,-1-1 1,-1 0 0,0-1-1,0 0 1,-1 0 0,-1 0 0,0-1-1,-1 0 1,0 0 0,-1-1-1,-1 1 1,2-16 0,-4 22-12,0 0 0,-1 1 0,0-1 0,0 0 0,-1 1-1,0-1 1,0 0 0,-1 1 0,0-1 0,0 1 0,-1 0 0,0-1 0,0 1 0,-1 0 0,1 1 0,-2-1 0,1 1 0,-1 0-1,0 0 1,0 0 0,0 1 0,-1-1 0,0 1 0,-8-5 0,0 2-5,0 1-1,-1 1 1,0 0-1,0 1 1,0 1-1,0 0 1,-1 1-1,1 1 1,-1 0-1,0 1 1,-23 2 0,10 1-14,0 1 0,0 1 0,1 1 0,0 2 0,-37 13 0,52-15 27,0 1 1,0 0 0,1 0 0,0 2-1,0-1 1,1 1 0,0 1-1,0 0 1,1 0 0,-16 21 0,22-25-176,0 1 0,0 0 0,1 0 0,0 0 0,0 1 0,0-1-1,1 1 1,0-1 0,0 1 0,1 0 0,0 0 0,0 0 0,0 0 0,1 0 0,0 0 0,1-1 0,-1 1 0,1 0 0,1 0 0,-1 0 0,1 0 0,0-1 0,5 10 0,17 21-4511,8-6-2013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1.374"/>
    </inkml:context>
    <inkml:brush xml:id="br0">
      <inkml:brushProperty name="width" value="0.025" units="cm"/>
      <inkml:brushProperty name="height" value="0.025" units="cm"/>
    </inkml:brush>
  </inkml:definitions>
  <inkml:trace contextRef="#ctx0" brushRef="#br0">111 0 15503,'-1'14'1111,"-1"-1"0,-1 1 0,0-1 0,-1 0 0,0 1 0,-12 23 0,-2 7 438,6-11-1072,1 0 0,1 0 0,2 1-1,1 0 1,-4 67 0,11-101-509,0 1 1,0-1-1,0 0 0,0 1 0,-1-1 0,1 0 0,0 1 1,0-1-1,0 0 0,0 1 0,0-1 0,0 0 0,0 1 1,0-1-1,0 0 0,0 1 0,1-1 0,-1 0 0,0 1 1,0-1-1,0 0 0,0 0 0,0 1 0,1-1 0,-1 0 1,0 1-1,0-1 0,0 0 0,1 0 0,-1 1 0,0-1 1,0 0-1,1 0 0,-1 0 0,0 0 0,1 1 1,-1-1-1,0 0 0,1 0 0,-1 0 0,0 0 0,1 0 1,-1 0-1,0 0 0,1 0 0,-1 0 0,0 0 0,1 0 1,-1 0-1,0 0 0,1 0 0,-1 0 0,0 0 0,1 0 1,-1 0-1,0 0 0,0 0 0,1-1 0,-1 1 0,0 0 1,1 0-1,-1 0 0,0-1 0,0 1 0,1 0 0,-1 0 1,0-1-1,1 1 0,15-21-3142,-14 12 1562,0 1-1,-1-1 1,0 1 0,0-17 0,-1-15-5696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1.749"/>
    </inkml:context>
    <inkml:brush xml:id="br0">
      <inkml:brushProperty name="width" value="0.025" units="cm"/>
      <inkml:brushProperty name="height" value="0.025" units="cm"/>
    </inkml:brush>
  </inkml:definitions>
  <inkml:trace contextRef="#ctx0" brushRef="#br0">10 41 9161,'0'0'14942,"7"-7"-14366,-4 4-504,-1 0 0,1 0 0,0 1 0,0-1-1,0 1 1,0 0 0,1-1 0,-1 2 0,0-1 0,1 0-1,0 1 1,-1-1 0,1 1 0,0 0 0,-1 0 0,1 1-1,0-1 1,0 1 0,0 0 0,0 0 0,6 1 0,115 5 462,17 1-2285,-51 7-5510,-73-8 2104,-11 1-2535</inkml:trace>
  <inkml:trace contextRef="#ctx0" brushRef="#br0" timeOffset="1">52 168 11211,'0'0'6246,"-51"22"-4100,51-19-513,21-3-352,19 0 801,14-2-352,13-7-1122,4 0-383,-4 3-193,-3 5-1698,-15 1-1569,-11 0-1762,-17 1-5477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2.201"/>
    </inkml:context>
    <inkml:brush xml:id="br0">
      <inkml:brushProperty name="width" value="0.025" units="cm"/>
      <inkml:brushProperty name="height" value="0.025" units="cm"/>
    </inkml:brush>
  </inkml:definitions>
  <inkml:trace contextRef="#ctx0" brushRef="#br0">1 86 4452,'0'0'15038,"2"9"-13409,-1-7-1522,-1 0 1,1 1 0,-1-1-1,1 1 1,0-1 0,0 0 0,0 0-1,0 0 1,1 1 0,-1-1-1,0 0 1,1 0 0,0-1 0,-1 1-1,1 0 1,0 0 0,0-1-1,0 1 1,0-1 0,0 0 0,0 0-1,0 0 1,1 0 0,-1 0-1,0 0 1,1 0 0,-1-1 0,1 1-1,-1-1 1,0 0 0,1 1-1,-1-1 1,4-1 0,66 5 1549,0-4 0,113-13 0,144-41-935,-40 6-554,-102 29-560,241 6 0,-423 13 159,28 3 471,-32-3-384,-1 0 0,1 0-1,0 0 1,0 0 0,0 1 0,-1-1 0,1 0 0,0 1 0,0-1 0,0 0 0,-1 1 0,1-1 0,0 1 0,-1-1 0,1 1 0,0-1 0,-1 1 0,1 0 0,-1-1 0,1 1 0,-1 0 0,1 0 0,-1-1 0,0 1 0,1 0 0,-1 0 0,0-1 0,0 1 0,1 0 0,-1 1 0,-11 1-7394,9-3 5845,-13 0-8128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2.793"/>
    </inkml:context>
    <inkml:brush xml:id="br0">
      <inkml:brushProperty name="width" value="0.025" units="cm"/>
      <inkml:brushProperty name="height" value="0.025" units="cm"/>
    </inkml:brush>
  </inkml:definitions>
  <inkml:trace contextRef="#ctx0" brushRef="#br0">449 363 14958,'0'0'4164,"-3"-9"-790,1 5-3212,1 1 0,-1-1 0,1 1 1,-1 0-1,0-1 0,0 1 0,0 0 0,-1 0 1,1 0-1,-1 1 0,0-1 0,0 0 0,0 1 0,0 0 1,0 0-1,0 0 0,0 0 0,-1 0 0,1 1 0,-1 0 1,1-1-1,-1 1 0,0 0 0,0 1 0,1-1 1,-1 1-1,0-1 0,-7 2 0,-5-2-48,-1 2 0,1-1 1,-1 2-1,1 1 0,0 0 0,0 0 1,0 2-1,1 0 0,0 1 0,-15 8 0,21-10-87,0 1 0,0 0 0,1 1 0,0 0 0,0 0 0,1 1 0,0 0-1,0 0 1,0 1 0,1 0 0,0 0 0,1 1 0,0-1 0,0 1 0,1 0 0,0 0-1,-5 17 1,8-23-1,0-1 0,0 1 0,1-1 0,-1 1 0,1 0 0,-1-1 0,1 1 0,0 0 0,0 0 0,0-1 0,0 1 0,0 0 0,1-1 0,-1 1 0,1 0-1,0-1 1,0 1 0,0-1 0,0 1 0,0-1 0,1 1 0,-1-1 0,1 0 0,-1 0 0,1 0 0,0 0 0,0 0 0,0 0 0,0 0 0,0 0 0,0-1 0,3 2-1,3 0 101,-1-1 0,1 0 0,0 0 0,0 0-1,0-1 1,0 0 0,0-1 0,0 0 0,15-2-1,-5 0-49,-1-1 0,1-1 0,-1-1 0,0-1-1,0 0 1,-1-1 0,1-1 0,-2 0-1,1-1 1,-1-1 0,0 0 0,-1-1 0,23-24-1,-24 22-28,0 0 0,-2-1-1,0 0 1,0-1-1,-1 0 1,-1 0 0,-1-1-1,0-1 1,-1 1 0,-1-1-1,0 0 1,-1-1-1,4-32 1,-8 44-47,-1-1 0,0 0 0,0 0 0,-1 1 0,0-1 0,0 0 0,0 1 0,-1-1 0,0 1 0,0-1 0,-1 1 0,0 0 0,0 0 0,0 0 0,-1 0 0,1 1 0,-7-7 0,3 5 0,0 0 0,-1 1 0,0 0 0,0 0 0,-1 1 0,1-1 0,-1 2 0,0 0 0,-1 0 0,-16-5 0,10 5 0,-1 0 0,0 1 0,0 1 0,0 1 0,0 0 0,0 1 0,1 1 0,-1 0 0,0 2 0,0 0 0,0 0 0,1 2 0,-27 10 0,31-9-367,0 1 0,0 1 1,0 0-1,1 0 0,0 1 0,-10 10 0,17-15 141,1 0 0,-1 1-1,0-1 1,1 1 0,0 0 0,0 0-1,1 0 1,-1 0 0,1 0-1,0 0 1,1 1 0,-1-1-1,1 1 1,0-1 0,0 1 0,1 0-1,0 10 1,0-14-187,0 1 0,1-1 0,-1 0-1,1 1 1,0-1 0,0 1 0,0-1 0,0 0 0,0 0 0,0 1-1,1-1 1,-1 0 0,0 0 0,1 0 0,0-1 0,0 1 0,-1 0-1,1-1 1,0 1 0,0-1 0,0 1 0,4 1 0,30 15-10542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3.415"/>
    </inkml:context>
    <inkml:brush xml:id="br0">
      <inkml:brushProperty name="width" value="0.025" units="cm"/>
      <inkml:brushProperty name="height" value="0.025" units="cm"/>
    </inkml:brush>
  </inkml:definitions>
  <inkml:trace contextRef="#ctx0" brushRef="#br0">284 37 15535,'0'0'11125,"-13"-7"-8600,4 2-2098,6 2-352,-1 0 0,1 1 1,0 0-1,-1 0 0,0 0 0,1 0 1,-1 0-1,0 1 0,0-1 0,0 1 0,0 0 1,0 1-1,0-1 0,-1 1 0,1 0 1,0-1-1,0 2 0,0-1 0,0 1 0,0-1 1,-6 2-1,-2 5-13,0 0 1,1 1-1,0 0 1,0 1-1,0 0 1,1 1-1,1 0 1,0 1-1,0 0 1,1 0-1,0 0 1,1 1-1,0 1 1,1-1-1,1 1 1,0 0-1,0 0 1,1 0-1,1 1 1,1 0-1,-1-1 1,2 1-1,0 14 1,1-25-63,1 0 0,-1-1 0,1 1 0,0 0 0,0-1 0,0 1 0,0-1 0,0 1 0,1-1 0,-1 0 0,1 0 0,0 1 0,-1-1 0,1 0 0,0 0 0,0-1 0,0 1 0,1 0 0,-1-1 0,0 1 0,0-1 0,1 0 0,-1 1 0,1-1 0,0 0 0,-1-1 0,1 1 0,-1 0 0,1-1 0,0 0 0,0 1 0,-1-1 0,1 0 0,0 0 0,3-1 0,6 0 0,0 0 0,1 0 0,-1-1 0,0-1 0,0 0 0,19-8 0,-10 2 0,-1-1 0,-1-2 0,0 0 0,0-1 0,-1-1 0,17-17 0,-26 23 0,-1 0 0,0-1 0,0 0 0,-1 0 0,0-1 0,0 0 0,-1 0 0,-1-1 0,0 0 0,0 0 0,-1 0 0,0 0 0,2-14 0,-6 25 0,0-1 0,0 1 0,0 0 0,0 0 0,0 0 0,0 0 0,0 0 0,1-1 0,-1 1 0,0 0 0,0 0 0,0 0 0,0 0 0,0-1 0,0 1 0,0 0 0,0 0 0,0 0 0,0-1 0,0 1 0,0 0 0,0 0 0,0 0 0,0 0 0,0-1 0,0 1 0,-1 0 0,1 0 0,0 0 0,0 0 0,0 0 0,0-1 0,0 1 0,0 0 0,0 0 0,0 0 0,-1 0 0,1 0 0,0 0 0,0-1 0,0 1 0,0 0 0,0 0 0,-1 0 0,1 0 0,0 0 0,0 0 0,0 0 0,0 0 0,-1 0 0,1 0 0,0 0 0,0 0 0,0 0 0,-1 0 0,1 0 0,0 0 0,-12 10 0,-9 17 0,14-13-12,1 0 1,0 0-1,1 1 0,1-1 1,0 1-1,0 0 0,-1 31 1,4-42-35,1 0 1,0 0 0,0 0 0,0 0-1,0 0 1,1 0 0,0 0 0,0 0 0,0 0-1,0 0 1,0-1 0,1 1 0,0 0-1,0-1 1,0 1 0,0-1 0,0 1 0,1-1-1,-1 0 1,1 0 0,0 0 0,0-1-1,0 1 1,1-1 0,-1 1 0,0-1 0,1 0-1,-1 0 1,1-1 0,0 1 0,0-1-1,0 0 1,0 0 0,7 1 0,41 1-5646,7-4-6288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28.966"/>
    </inkml:context>
    <inkml:brush xml:id="br0">
      <inkml:brushProperty name="width" value="0.025" units="cm"/>
      <inkml:brushProperty name="height" value="0.025" units="cm"/>
    </inkml:brush>
  </inkml:definitions>
  <inkml:trace contextRef="#ctx0" brushRef="#br0">1 83 12492,'0'0'4543,"11"-11"-1676,-3 4-2542,-1 0 1,1 0-1,0 1 1,1 0 0,0 1-1,0 0 1,0 0 0,0 1-1,0 0 1,1 0 0,0 1-1,0 0 1,14-1-1,-24 4-299,13-1 415,0 0-1,0 1 1,0 1 0,21 3 0,-31-4-404,0 1 0,0 0 0,0 0 1,0 0-1,-1 0 0,1 0 0,0 0 1,-1 1-1,1-1 0,-1 1 0,1 0 1,-1 0-1,0 0 0,0 0 1,0 0-1,0 0 0,0 1 0,-1-1 1,1 1-1,0-1 0,-1 1 0,0 0 1,0-1-1,0 1 0,0 0 0,1 4 1,-1 1 78,-1 0 0,1 0 1,-2 0-1,1 0 1,-1 0-1,0 0 1,-1 0-1,1 0 1,-2-1-1,1 1 1,-1-1-1,0 1 1,-1-1-1,0 0 0,-8 12 1,-10 10 777,0-1 0,-36 33 1,8-8-370,41-43-525,1 1 0,0 0 0,0 0 0,-6 14 0,13-23 0,0-1 0,0 1 0,0 0 0,0-1 0,0 1 0,1 0 0,-1 0 0,0 0 0,1 0 0,-1 0 0,1 0 0,0 0 0,0-1 0,0 1 0,0 0 0,0 0 0,0 0 0,0 0 0,1 0 0,-1 0 0,1 0 0,-1 0 0,1 0 0,0 0 0,0-1 0,0 1 0,0 0 0,0-1 0,0 1 0,0-1 0,0 1 0,1-1 0,-1 1 0,1-1 0,-1 0 0,1 0 0,3 3 0,7 0-40,0 1 0,1-1 0,0-1 0,-1 0 0,1-1 1,24 1-1,85-5-1664,-82 0 473,26-3-7625,-1-5-11841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3.772"/>
    </inkml:context>
    <inkml:brush xml:id="br0">
      <inkml:brushProperty name="width" value="0.025" units="cm"/>
      <inkml:brushProperty name="height" value="0.025" units="cm"/>
    </inkml:brush>
  </inkml:definitions>
  <inkml:trace contextRef="#ctx0" brushRef="#br0">894 3 11179,'0'0'2957,"-13"-2"7392,-16 2-7544,-71 59-345,9-5-1402,-74 34-79,-160 115 1,298-183-980,-45 39 0,64-52 0,1 1 0,0-1 0,0 1 0,1 1 0,0-1 0,0 1 0,1 0 0,0 1 0,-7 18 0,12-27-47,0 0 1,-1-1-1,1 1 1,0 0-1,0 0 0,-1-1 1,1 1-1,0 0 1,0-1-1,0 1 1,0 0-1,0 0 0,0-1 1,0 1-1,0 0 1,0 0-1,0-1 0,0 1 1,1 0-1,-1 0 1,0-1-1,0 1 1,1 0-1,11-7-2691,13-23-3896,-15 8-423,-2 1-3871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29.676"/>
    </inkml:context>
    <inkml:brush xml:id="br0">
      <inkml:brushProperty name="width" value="0.025" units="cm"/>
      <inkml:brushProperty name="height" value="0.025" units="cm"/>
    </inkml:brush>
  </inkml:definitions>
  <inkml:trace contextRef="#ctx0" brushRef="#br0">185 0 12620,'0'0'7559,"-10"6"-5808,-1 1-1380,1 0 1,0 1-1,0 1 0,1-1 0,0 1 1,0 1-1,1 0 0,0 0 0,1 0 1,-9 19-1,4-3 22,1 0 1,1 1-1,1 0 0,2 0 1,1 1-1,1 0 0,1 0 1,2 1-1,1-1 0,3 38 1,-1-49-531,2 1 0,0 0 0,1-1 0,1 1 1,1-1-1,0 0 0,14 25 0,-13-31-512,0 0 0,1 0 1,0 0-1,1-1 0,0-1 0,0 1 0,1-1 1,0-1-1,1 0 0,-1-1 0,15 8 0,22 8-8511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0.329"/>
    </inkml:context>
    <inkml:brush xml:id="br0">
      <inkml:brushProperty name="width" value="0.025" units="cm"/>
      <inkml:brushProperty name="height" value="0.025" units="cm"/>
    </inkml:brush>
  </inkml:definitions>
  <inkml:trace contextRef="#ctx0" brushRef="#br0">191 68 12332,'0'0'6966,"-2"-9"-3843,-8-30-390,9 38-2590,1-1 0,-1 1 0,0 0-1,0 0 1,0-1 0,0 1 0,0 0-1,0 0 1,0 0 0,0 0-1,0 0 1,0 1 0,-1-1 0,1 0-1,0 0 1,-1 1 0,1-1 0,0 1-1,-1-1 1,1 1 0,-1 0-1,1-1 1,-1 1 0,1 0 0,-1 0-1,1 0 1,-1 0 0,1 0 0,-3 1-1,-1 0 36,0 0 0,0 0-1,0 0 1,0 1-1,0-1 1,-8 5 0,5 0-91,1-1 0,0 1 0,0 0 0,0 1 0,1 0 0,0 0-1,0 0 1,0 1 0,1 0 0,1 0 0,-1 0 0,1 0 0,0 1 0,1-1 0,0 1 0,1 0 0,0 0 0,0 0 0,1 1 0,0-1 0,0 0 0,1 1 0,1 12 0,0-19-87,0-1 0,0 1 0,-1 0 0,1 0 0,1-1 0,-1 1 0,0 0 0,1-1 0,-1 1 0,1-1 0,0 0 0,0 0 0,0 1 0,0-1 0,0-1 0,1 1 0,-1 0 0,0 0 0,4 1 0,0 0 0,0-1 0,0 0 0,0 0 0,1 0 0,-1-1 0,0 0 0,1 0 0,10 0 0,-3-2 0,0 0 0,1 0 0,-1-1 0,0-1 0,0 0 0,0-1 0,17-7 0,-15 3 0,0-1 0,0 0 0,-1-1 0,25-22 0,-35 28 0,0-1 0,0 1 0,-1-1 0,0 0 0,0-1 0,0 1 0,0-1 0,-1 0 0,0 1 0,0-2 0,0 1 0,-1 0 0,0 0 0,0-1 0,-1 1 0,1-8 0,-2 13 0,0 1 0,1 0 0,-1-1 0,0 1 0,0-1 0,0 1 0,0 0 0,0-1 0,0 1 0,0-1 0,0 1 0,0 0 0,0-1 0,0 1 0,0-1 0,0 1 0,0 0 0,0-1 0,0 1 0,0 0 0,0-1 0,-1 1 0,1 0 0,0-1 0,0 1 0,0 0 0,-1-1 0,1 1 0,0 0 0,-1-1 0,1 1 0,0 0 0,0 0 0,-1-1 0,1 1 0,0 0 0,-1 0 0,1 0 0,-1-1 0,1 1 0,0 0 0,-1 0 0,1 0 0,0 0 0,-1 0 0,1 0 0,-1 0 0,1 0 0,0 0 0,-1 0 0,1 0 0,-1 0 0,1 0 0,0 0 0,-1 0 0,1 1 0,0-1 0,-1 0 0,1 0 0,0 0 0,-1 0 0,1 1 0,0-1 0,-1 0 0,1 0 0,0 1 0,-1-1 0,1 1 0,-21 22 0,17-18-70,0 1 1,1 0-1,0 1 1,1-1-1,-1 0 1,1 1-1,1-1 0,-1 1 1,1 0-1,0 0 1,0-1-1,1 1 1,0 0-1,0 0 1,2 10-1,0-12-100,-1-1 0,1 1 0,0-1 1,0 0-1,0 1 0,1-1 0,-1 0 0,1-1 1,0 1-1,0 0 0,0-1 0,1 1 0,-1-1 0,1 0 1,0 0-1,0-1 0,0 1 0,0-1 0,0 0 0,0 0 1,1 0-1,-1-1 0,7 2 0,33 8-7229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0.876"/>
    </inkml:context>
    <inkml:brush xml:id="br0">
      <inkml:brushProperty name="width" value="0.025" units="cm"/>
      <inkml:brushProperty name="height" value="0.025" units="cm"/>
    </inkml:brush>
  </inkml:definitions>
  <inkml:trace contextRef="#ctx0" brushRef="#br0">53 1 9737,'0'0'17521,"-26"79"-16240,13-39-416,4 5-481,5-1-288,4-2 0,0-6-480,12-8-1442,5-9-448,1-12-288,-5-7-1026,-3 0-2209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203"/>
    </inkml:context>
    <inkml:brush xml:id="br0">
      <inkml:brushProperty name="width" value="0.025" units="cm"/>
      <inkml:brushProperty name="height" value="0.025" units="cm"/>
    </inkml:brush>
  </inkml:definitions>
  <inkml:trace contextRef="#ctx0" brushRef="#br0">1 0 13229,'0'0'9032,"80"22"-7559,-41-16-864,5 1-513,5-5-416,1-2-3492,-2-7-5124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547"/>
    </inkml:context>
    <inkml:brush xml:id="br0">
      <inkml:brushProperty name="width" value="0.025" units="cm"/>
      <inkml:brushProperty name="height" value="0.025" units="cm"/>
    </inkml:brush>
  </inkml:definitions>
  <inkml:trace contextRef="#ctx0" brushRef="#br0">56 0 17809,'0'0'5290,"0"11"-2802,-1 9-1330,2 48 1836,-1-65-2944,0 1 1,1-1-1,0 1 1,0-1-1,0 1 1,0-1-1,0 0 1,1 1-1,-1-1 1,1 0-1,0 0 1,0 0-1,0 0 1,1-1-1,-1 1 1,1-1-1,2 4 1,46 18 201,-37-19-565,0 1-1,0 1 0,-1 0 0,19 14 1,-30-19 309,0-1 0,0 1 0,0 0 0,0 0 1,-1-1-1,1 1 0,0 0 0,-1 0 0,0 1 1,1-1-1,-1 0 0,0 0 0,0 1 0,0-1 1,-1 1-1,1-1 0,0 1 0,-1-1 0,0 1 1,1-1-1,-1 1 0,0-1 0,0 1 0,-1-1 1,1 1-1,-1-1 0,1 1 0,-1-1 0,0 1 1,1-1-1,-1 0 0,-2 3 0,0-1 90,0 0 1,0 0-1,0 0 0,-1 0 0,0-1 1,1 0-1,-1 0 0,-1 0 0,1 0 0,0 0 1,-1-1-1,1 0 0,-1 0 0,0 0 0,0 0 1,1-1-1,-1 0 0,0 0 0,0 0 0,-1-1 1,-6 1-1,4-1 33,1 1 0,-1-1-1,1-1 1,-1 0 0,1 0 0,0 0 0,-1-1 0,1 1 0,0-2-1,0 1 1,0-1 0,0 0 0,-12-9 0,17 11-206,0 0 0,0-1 0,0 0 0,0 1 0,1-1 0,-1 0 0,0 0 0,1 0 0,-1 0 0,1 0 0,0 0 0,0-1 0,0 1 0,0 0 0,0-1 0,0 1 0,1 0 0,-1-1 0,0-2 0,2 3-78,0 0 0,-1 1 0,1 0 0,0-1 0,0 1 0,0-1 0,0 1 0,0 0 0,0 0 0,0 0 0,0-1 0,0 1 0,1 0 1,-1 1-1,0-1 0,1 0 0,-1 0 0,1 0 0,-1 1 0,1-1 0,-1 1 0,1-1 0,-1 1 0,1 0 0,0-1 0,-1 1 0,1 0 0,2 0 0,27-3-6732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921"/>
    </inkml:context>
    <inkml:brush xml:id="br0">
      <inkml:brushProperty name="width" value="0.025" units="cm"/>
      <inkml:brushProperty name="height" value="0.025" units="cm"/>
    </inkml:brush>
  </inkml:definitions>
  <inkml:trace contextRef="#ctx0" brushRef="#br0">0 13 20403,'0'0'12364,"65"-13"-26457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2.296"/>
    </inkml:context>
    <inkml:brush xml:id="br0">
      <inkml:brushProperty name="width" value="0.025" units="cm"/>
      <inkml:brushProperty name="height" value="0.025" units="cm"/>
    </inkml:brush>
  </inkml:definitions>
  <inkml:trace contextRef="#ctx0" brushRef="#br0">278 1 14606,'0'0'15310,"-4"9"-14530,-15 19-448,-1 0-1,-1-1 1,-42 41 0,31-34-307,-51 68 0,49-53-2043,32-64-7425,2-9 2700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2.669"/>
    </inkml:context>
    <inkml:brush xml:id="br0">
      <inkml:brushProperty name="width" value="0.025" units="cm"/>
      <inkml:brushProperty name="height" value="0.025" units="cm"/>
    </inkml:brush>
  </inkml:definitions>
  <inkml:trace contextRef="#ctx0" brushRef="#br0">1 0 13613,'0'0'12428,"48"52"-10731,-13-33-864,7 4-609,0-1-128,0 0-1505,-5-3-2307,-6-3-1921,-9-4-5798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3.015"/>
    </inkml:context>
    <inkml:brush xml:id="br0">
      <inkml:brushProperty name="width" value="0.025" units="cm"/>
      <inkml:brushProperty name="height" value="0.025" units="cm"/>
    </inkml:brush>
  </inkml:definitions>
  <inkml:trace contextRef="#ctx0" brushRef="#br0">183 0 12812,'0'0'6887,"61"61"-4165,-32-30-992,0 6-193,-6 10-352,-8 6-416,-10 9-160,-5 7-65,-17 6-255,-16 10-161,-11 4-64,-8 3-993,-7 3-1313,-8-5-801,-6-9-3587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5.598"/>
    </inkml:context>
    <inkml:brush xml:id="br0">
      <inkml:brushProperty name="width" value="0.025" units="cm"/>
      <inkml:brushProperty name="height" value="0.025" units="cm"/>
    </inkml:brush>
  </inkml:definitions>
  <inkml:trace contextRef="#ctx0" brushRef="#br0">81 1 15086,'0'0'17371,"1"0"-17361,-1 0 0,1 0-1,-1 0 1,1 1 0,0-1-1,-1 0 1,1 0 0,-1 1-1,0-1 1,1 0 0,-1 1-1,1-1 1,-1 1 0,1-1 0,-1 1-1,0-1 1,1 0 0,-1 1-1,0-1 1,1 1 0,-1-1-1,0 1 1,0 0 0,0-1-1,0 1 1,1-1 0,-1 1-1,0-1 1,0 1 0,0 0-1,0 0 1,-2 8-10,0 1 0,0 0 0,-1-1 0,-1 0 0,1 0 0,-2 0 0,-6 11 0,-7 19 0,15-31 0,-5 9 0,2 0 0,0 1 0,1 0 0,0 0 0,2 1 0,-3 24 0,6-43-37,0 1 0,0 0 0,0 0 1,0-1-1,1 1 0,-1 0 0,0-1 0,0 1 0,0 0 0,1-1 0,-1 1 1,0-1-1,1 1 0,-1 0 0,1-1 0,-1 1 0,0-1 0,1 1 1,-1-1-1,1 1 0,0-1 0,-1 1 0,1-1 0,-1 0 0,1 1 0,0-1 1,-1 0-1,1 0 0,-1 1 0,1-1 0,0 0 0,0 0 0,-1 0 1,1 0-1,0 0 0,-1 0 0,1 0 0,0 0 0,-1 0 0,1 0 0,0 0 1,-1 0-1,1 0 0,0-1 0,-1 1 0,1 0 0,0 0 0,-1-1 1,1 1-1,-1-1 0,1 1 0,0-1 0,3-1-475,0 0-1,0 0 1,0 0-1,0-1 1,0 1-1,-1-1 1,5-4-1,10-19-5177,-4-4-3129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4.239"/>
    </inkml:context>
    <inkml:brush xml:id="br0">
      <inkml:brushProperty name="width" value="0.025" units="cm"/>
      <inkml:brushProperty name="height" value="0.025" units="cm"/>
    </inkml:brush>
  </inkml:definitions>
  <inkml:trace contextRef="#ctx0" brushRef="#br0">70 13 12396,'0'0'16127,"1"3"-15791,2 5-272,-1 0 0,0 0-1,-1 1 1,0-1 0,0 0-1,-1 0 1,0 1 0,0-1-1,-1 0 1,-2 10 0,-23 90 283,14-65-87,0 0-33,5-20-43,1 0 0,1 0 1,1 1-1,-1 28 0,5-51-181,0 0 1,1-1-1,-1 1 0,0-1 1,0 1-1,1-1 0,-1 1 1,1-1-1,-1 1 0,0-1 1,1 1-1,-1-1 0,1 0 1,-1 1-1,1-1 1,-1 1-1,1-1 0,-1 0 1,1 0-1,-1 1 0,1-1 1,-1 0-1,1 0 0,0 0 1,-1 1-1,1-1 0,-1 0 1,1 0-1,0 0 0,-1 0 1,1 0-1,-1 0 0,1 0 1,0-1-1,-1 1 1,1 0-1,-1 0 0,1 0 1,0-1-1,-1 1 0,1 0 1,-1 0-1,1-1 0,-1 1 1,1-1-1,0 0 0,30-16 299,25-37 167,57-74 0,20-19-1487,-86 99-2283,-20 15-1923,-4 0-4781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5.955"/>
    </inkml:context>
    <inkml:brush xml:id="br0">
      <inkml:brushProperty name="width" value="0.025" units="cm"/>
      <inkml:brushProperty name="height" value="0.025" units="cm"/>
    </inkml:brush>
  </inkml:definitions>
  <inkml:trace contextRef="#ctx0" brushRef="#br0">1 0 22645,'0'0'9642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5.078"/>
    </inkml:context>
    <inkml:brush xml:id="br0">
      <inkml:brushProperty name="width" value="0.025" units="cm"/>
      <inkml:brushProperty name="height" value="0.025" units="cm"/>
    </inkml:brush>
  </inkml:definitions>
  <inkml:trace contextRef="#ctx0" brushRef="#br0">10 34 6022,'0'0'26158,"-9"-14"-25571,75 21-587,-3-7 0,118-12 0,-127 6 0,7 3 0,-59 2 0,-33-3-432,18 4-1806,-25 1-9185,16 1 3319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6.046"/>
    </inkml:context>
    <inkml:brush xml:id="br0">
      <inkml:brushProperty name="width" value="0.025" units="cm"/>
      <inkml:brushProperty name="height" value="0.025" units="cm"/>
    </inkml:brush>
  </inkml:definitions>
  <inkml:trace contextRef="#ctx0" brushRef="#br0">6 9 13068,'0'0'16992,"-5"-5"-15344,5 5-1632,0 0 0,0 0 0,0 0 0,0 0 0,0-1-1,0 1 1,0 0 0,0 0 0,1 0 0,-1 0 0,0 0-1,0 0 1,0 0 0,0 0 0,0 0 0,0 0 0,0 0-1,0 0 1,0 0 0,0 0 0,0 0 0,0-1 0,0 1-1,0 0 1,0 0 0,0 0 0,0 0 0,0 0 0,0 0-1,0 0 1,0 0 0,0 0 0,0 0 0,0 0 0,0-1-1,0 1 1,0 0 0,0 0 0,0 0 0,0 0 0,0 0-1,0 0 1,0 0 0,0 0 0,0 0 0,0 0 0,-1 0-1,1 0 1,0 0 0,25 11 74,-2 1 0,42 30 0,-27-18-93,-30-18 3,0 0 0,0 0 0,-1 1 0,1 0 0,-2 0 0,1 1 0,-1 0 0,0 0 0,6 11 0,2 9 0,18 47 0,-25-53 0,2-1 0,0 0 0,2 0 0,22 32 0,-32-51 0,1 0 0,-1-1 0,1 1 0,0-1 0,-1 1 0,1-1 0,0 0 0,0 0 0,0 0 0,0 0 0,0 0 0,0 0 0,0 0 0,1-1 0,-1 1 0,0-1 0,0 0 0,0 1 0,1-1 0,-1 0 0,0 0 0,5-1 0,-3 1 0,-4 3 0,0-1 0,0 1 0,-1 0 0,1-1 0,-1 1 0,1 0 0,-1-1 0,0 1 0,0-1 0,-2 5 0,-219 448 0,122-247 0,164-201 0,-2-2 0,1-2 0,73-6 0,-76 1 0,-16-3 0,-36 3 0,-1 0 0,1 1 0,0 0 0,0 1 0,0 0 0,-1 0 0,1 1 0,14 2 0,-16 14-1552,-8-6-3804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8.322"/>
    </inkml:context>
    <inkml:brush xml:id="br0">
      <inkml:brushProperty name="width" value="0.025" units="cm"/>
      <inkml:brushProperty name="height" value="0.025" units="cm"/>
    </inkml:brush>
  </inkml:definitions>
  <inkml:trace contextRef="#ctx0" brushRef="#br0">19 0 11531,'0'0'9737,"-15"76"-8808,12-36-224,2 0-513,1 0-160,0-6-481,0-8-1793,3-14-1281,0-12-1185,-3-5-898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8.664"/>
    </inkml:context>
    <inkml:brush xml:id="br0">
      <inkml:brushProperty name="width" value="0.025" units="cm"/>
      <inkml:brushProperty name="height" value="0.025" units="cm"/>
    </inkml:brush>
  </inkml:definitions>
  <inkml:trace contextRef="#ctx0" brushRef="#br0">0 0 16015,'0'0'6022,"51"33"-13069,-38-33-7847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057"/>
    </inkml:context>
    <inkml:brush xml:id="br0">
      <inkml:brushProperty name="width" value="0.025" units="cm"/>
      <inkml:brushProperty name="height" value="0.025" units="cm"/>
    </inkml:brush>
  </inkml:definitions>
  <inkml:trace contextRef="#ctx0" brushRef="#br0">0 0 17617,'0'0'8296,"52"23"-7624,-26-23-416,0 0-160,2-1-384,1-3-1313,-7 4-1378,-7 0-1698,-6 0-3618</inkml:trace>
  <inkml:trace contextRef="#ctx0" brushRef="#br0" timeOffset="1">60 203 16335,'0'0'8168,"69"9"-7399,-28-23-577,4-4-448,-2-1-2595,-6-2-2274,-6 2-10217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397"/>
    </inkml:context>
    <inkml:brush xml:id="br0">
      <inkml:brushProperty name="width" value="0.025" units="cm"/>
      <inkml:brushProperty name="height" value="0.025" units="cm"/>
    </inkml:brush>
  </inkml:definitions>
  <inkml:trace contextRef="#ctx0" brushRef="#br0">0 231 18546,'0'0'7703,"6"-12"-6721,27-48-798,71-94 0,-104 154-196,0 0 0,0-1-1,0 1 1,0 0 0,0 0-1,0 0 1,0 0 0,0-1 0,0 1-1,0 0 1,0 0 0,1 0-1,-1 0 1,0-1 0,0 1-1,0 0 1,0 0 0,0 0-1,1 0 1,-1 0 0,0 0-1,0-1 1,0 1 0,0 0-1,1 0 1,-1 0 0,0 0-1,0 0 1,0 0 0,1 0-1,-1 0 1,0 0 0,0 0-1,0 0 1,1 0 0,-1 0-1,0 0 1,0 0 0,0 0-1,0 0 1,1 0 0,-1 0-1,0 0 1,0 0 0,0 1-1,1-1 1,-1 0 0,0 0-1,0 0 1,0 0 0,0 0 0,0 0-1,1 1 1,-1-1 0,0 0-1,0 0 1,0 0 0,0 0-1,0 1 1,3 19-261,-5 27 244,-8 98-1540,11-130-2435,5-13-2503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913"/>
    </inkml:context>
    <inkml:brush xml:id="br0">
      <inkml:brushProperty name="width" value="0.025" units="cm"/>
      <inkml:brushProperty name="height" value="0.025" units="cm"/>
    </inkml:brush>
  </inkml:definitions>
  <inkml:trace contextRef="#ctx0" brushRef="#br0">4 0 17328,'0'0'8451,"0"13"-7132,-1 9-749,-1-1-66,1-1-1,2 0 0,4 39 0,-5-58-484,0 1-1,0-1 0,1 0 0,-1 0 0,1 1 0,-1-1 1,1 0-1,-1 0 0,1 0 0,0 0 0,-1 0 0,1 0 1,0 0-1,0 0 0,0 0 0,0 0 0,0 0 1,0 0-1,0-1 0,0 1 0,0 0 0,0-1 0,1 1 1,1 0-1,-1-1 35,1 0-1,-1 0 1,1 0 0,-1 0 0,0 0-1,1 0 1,-1-1 0,1 1 0,-1-1-1,0 0 1,0 0 0,3-1 0,6-3 134,-1-1 1,0-1-1,18-14 0,-6 0-117,-16 15-60,0 0 0,0 0 0,1 1 0,0 0-1,0 0 1,13-7 0,-19 12-19,-1 0 0,1 0 0,-1-1 0,1 1 1,-1 0-1,1 0 0,-1 0 0,1 0 0,0 1 0,-1-1 0,1 0 0,-1 0 0,1 0 1,-1 0-1,1 0 0,-1 1 0,1-1 0,-1 0 0,0 0 0,1 1 0,-1-1 0,1 0 0,-1 1 1,0-1-1,1 0 0,-1 1 0,0-1 0,1 1 0,-1-1 0,0 1 0,1-1 0,-1 0 1,0 1-1,0-1 0,0 1 0,1-1 0,-1 1 0,0-1 0,0 1 0,0-1 0,0 1 1,0 0-1,0-1 0,0 1 0,0 31 82,0-25 3,0 111 132,0-118-318,0 1-1,0-1 1,0 0-1,0 1 1,-1-1-1,1 1 0,0-1 1,0 1-1,0-1 1,0 1-1,0-1 1,0 0-1,0 1 1,0-1-1,1 1 0,-1-1 1,0 1-1,0-1 1,0 0-1,0 1 1,0-1-1,1 1 1,-1-1-1,0 0 0,0 1 1,1-1-1,-1 0 1,0 1-1,1-1 1,-1 0-1,0 1 1,1-1-1,-1 0 0,0 0 1,1 1-1,-1-1 1,1 0-1,-1 0 1,0 0-1,1 0 1,-1 0-1,1 0 1,-1 1-1,1-1 0,-1 0 1,1 0-1,-1 0 1,0 0-1,1 0 1,-1-1-1,1 1 1,-1 0-1,1 0 0,0 0 1,12-6-7476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7.436"/>
    </inkml:context>
    <inkml:brush xml:id="br0">
      <inkml:brushProperty name="width" value="0.025" units="cm"/>
      <inkml:brushProperty name="height" value="0.025" units="cm"/>
    </inkml:brush>
  </inkml:definitions>
  <inkml:trace contextRef="#ctx0" brushRef="#br0">1 3 19090,'0'0'13677,"62"13"-13677,-40-13 0,0-4 0,1-3 0,-2 2 0,-3 5-1858,-4 0-1153,-5 6-1953,-4 9-1570,-5-1-5990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7.779"/>
    </inkml:context>
    <inkml:brush xml:id="br0">
      <inkml:brushProperty name="width" value="0.025" units="cm"/>
      <inkml:brushProperty name="height" value="0.025" units="cm"/>
    </inkml:brush>
  </inkml:definitions>
  <inkml:trace contextRef="#ctx0" brushRef="#br0">0 27 2915,'0'0'28667,"59"35"-28123,-25-49-415,2-3-97,0 3-385,-4 2-1440,-6 7-2083,-7 5-1697,-5 0-3972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2.297"/>
    </inkml:context>
    <inkml:brush xml:id="br0">
      <inkml:brushProperty name="width" value="0.025" units="cm"/>
      <inkml:brushProperty name="height" value="0.025" units="cm"/>
    </inkml:brush>
  </inkml:definitions>
  <inkml:trace contextRef="#ctx0" brushRef="#br0">6 56 5573,'0'0'8061,"-1"-7"-7025,-4-37 1553,5 43-2551,0 1 1,1 0-1,-1 0 1,0-1-1,0 1 1,0 0-1,0 0 0,0 0 1,1-1-1,-1 1 1,0 0-1,0 0 1,0 0-1,0-1 1,1 1-1,-1 0 0,0 0 1,0 0-1,1 0 1,-1 0-1,0 0 1,0 0-1,1 0 0,-1 0 1,0 0-1,0-1 1,1 1-1,-1 0 1,0 0-1,0 0 1,1 1-1,-1-1 0,0 0 1,0 0-1,1 0 1,-1 0-1,0 0 1,0 0-1,1 0 0,-1 0 1,0 0-1,0 1 1,0-1-1,1 0 1,-1 0-1,0 0 1,0 0-1,0 1 0,1-1 1,11 9 511,4 14-44,-1 1 0,-1 1 1,-2 0-1,0 1 0,9 33 0,-16-43-323,0 0-1,-2 1 1,0-1-1,-1 1 1,0 0-1,-1 0 1,-1 0-1,-1-1 1,-1 1-1,-3 17 0,0-21-119,0 0 0,-1 0-1,0-1 1,-1 0 0,0 0 0,-1-1-1,-1 0 1,1 0 0,-12 10-1,11-11-16,5-4-721,7-10-4656,4-11-114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8.136"/>
    </inkml:context>
    <inkml:brush xml:id="br0">
      <inkml:brushProperty name="width" value="0.025" units="cm"/>
      <inkml:brushProperty name="height" value="0.025" units="cm"/>
    </inkml:brush>
  </inkml:definitions>
  <inkml:trace contextRef="#ctx0" brushRef="#br0">0 0 26425,'0'0'6342,"66"2"-6342,-42-2 0,1 0 0,3 0 0,0 0 0,-1 5-609,-2 0-5412,-2 0-6151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4.683"/>
    </inkml:context>
    <inkml:brush xml:id="br0">
      <inkml:brushProperty name="width" value="0.025" units="cm"/>
      <inkml:brushProperty name="height" value="0.025" units="cm"/>
    </inkml:brush>
  </inkml:definitions>
  <inkml:trace contextRef="#ctx0" brushRef="#br0">0 0 15182,'0'0'14094,"66"23"-13133,-18-15-737,5-3-128,7-1-64,-4 4-352,-5-1-769,-11 1-1346,-8-2-1248,-17-1-1058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5.056"/>
    </inkml:context>
    <inkml:brush xml:id="br0">
      <inkml:brushProperty name="width" value="0.025" units="cm"/>
      <inkml:brushProperty name="height" value="0.025" units="cm"/>
    </inkml:brush>
  </inkml:definitions>
  <inkml:trace contextRef="#ctx0" brushRef="#br0">0 0 14894,'0'0'8872,"69"36"-7334,-16-35-289,14-1-865,9 0-287,-1 0-1090,-4-2-2691,-8-5-3459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5.386"/>
    </inkml:context>
    <inkml:brush xml:id="br0">
      <inkml:brushProperty name="width" value="0.025" units="cm"/>
      <inkml:brushProperty name="height" value="0.025" units="cm"/>
    </inkml:brush>
  </inkml:definitions>
  <inkml:trace contextRef="#ctx0" brushRef="#br0">342 65 14061,'0'0'7725,"-10"-10"-4250,6 5-3287,-1 1 0,1-1 1,-1 1-1,0-1 0,-1 2 0,1-1 0,-1 0 0,1 1 0,-1 0 0,0 0 1,0 1-1,-1 0 0,1 0 0,0 0 0,-1 1 0,1 0 0,-1 0 0,1 1 1,-1-1-1,0 2 0,1-1 0,-1 1 0,1 0 0,-8 1 0,3 3-92,0 1-1,0 0 0,0 0 0,1 1 0,0 0 0,0 0 0,0 1 1,1 1-1,1 0 0,0 0 0,0 0 0,0 1 0,1 1 1,1-1-1,0 1 0,0 0 0,1 0 0,0 1 0,1-1 1,1 1-1,0 0 0,-3 21 0,6-29-83,0 0 0,0 0 0,0 0 0,1-1 1,-1 1-1,1 0 0,0-1 0,1 1 0,-1 0 0,0-1 0,1 0 0,0 1 0,0-1 0,0 0 0,0 0 1,0 0-1,1 0 0,-1 0 0,1 0 0,0-1 0,0 1 0,0-1 0,0 0 0,0 0 0,0 0 0,1 0 1,-1-1-1,1 1 0,-1-1 0,1 0 0,0 0 0,6 1 0,11 2 31,1-1 0,0 0 0,1-2 0,26-1 0,-31-1-43,-1-1 0,0 0 0,0-1 0,0-1 0,0-1 0,-1 0 0,1-1 0,-1-1 0,-1 0 0,23-15 0,-32 19 0,-1-1 0,0 0 0,0 0 0,0 0 0,0 0 0,-1-1 0,1 1 0,-1-1 0,-1-1 0,1 1 0,-1 0 0,1-1 0,-2 0 0,1 0 0,0 1 0,-1-2 0,-1 1 0,1 0 0,-1 0 0,0-1 0,0 1 0,0 0 0,-1-1 0,0 1 0,-1-1 0,1 1 0,-1 0 0,0-1 0,-1 1 0,0 0 0,-3-10 0,3 11-84,-1 0-1,1 0 1,-1 0 0,0 1-1,0-1 1,0 1 0,-1 0-1,0 0 1,0 0 0,0 0-1,0 0 1,0 1 0,-1 0-1,1 0 1,-1 0 0,0 1-1,0-1 1,0 1 0,0 0-1,-1 1 1,1-1 0,0 1-1,-1 0 1,1 0 0,-10 0-1,2 1-604,0 1 0,0 0-1,1 1 1,-1 0 0,1 0 0,-1 2-1,1 0 1,0 0 0,0 1 0,-12 6-1,-16 12-13173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3.459"/>
    </inkml:context>
    <inkml:brush xml:id="br0">
      <inkml:brushProperty name="width" value="0.025" units="cm"/>
      <inkml:brushProperty name="height" value="0.025" units="cm"/>
    </inkml:brush>
  </inkml:definitions>
  <inkml:trace contextRef="#ctx0" brushRef="#br0">1 0 14638,'0'0'10506,"53"28"-9129,-2-27-384,11-1-577,7 0-319,2 0-33,-2 0-513,-7 0-1953,-8-3-801,-10-4-1442,-11 1-3394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3.974"/>
    </inkml:context>
    <inkml:brush xml:id="br0">
      <inkml:brushProperty name="width" value="0.025" units="cm"/>
      <inkml:brushProperty name="height" value="0.025" units="cm"/>
    </inkml:brush>
  </inkml:definitions>
  <inkml:trace contextRef="#ctx0" brushRef="#br0">0 0 19603,'0'0'3112,"14"3"-2391,9 1-36,70 12 309,-2 4 0,106 38 0,-190-56-1002,-1 1-1,0 0 1,0 0 0,0 1-1,0-1 1,9 9 0,-14-11 25,0 0-1,0 0 1,0 0 0,0 1 0,0-1-1,0 0 1,0 1 0,0-1 0,-1 1-1,1-1 1,0 1 0,-1-1 0,0 1-1,1 0 1,-1-1 0,0 1 0,1-1-1,-1 1 1,0 0 0,0-1 0,-1 1 0,1 0-1,0-1 1,0 1 0,-1-1 0,1 1-1,-1 0 1,0-1 0,1 1 0,-1-1-1,0 0 1,0 1 0,0-1 0,-1 2-1,-11 12 562,-1-1-1,0 0 1,-2-1-1,1-1 1,-1 0 0,-32 16-1,-22 19-34,45-28-220,-36 37 0,25-12-1915,11 4-6243,23-38-1700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7.478"/>
    </inkml:context>
    <inkml:brush xml:id="br0">
      <inkml:brushProperty name="width" value="0.025" units="cm"/>
      <inkml:brushProperty name="height" value="0.025" units="cm"/>
    </inkml:brush>
  </inkml:definitions>
  <inkml:trace contextRef="#ctx0" brushRef="#br0">1 35 10730,'0'0'9641,"60"-25"-8231,-15 20-353,12 1-96,6 4-385,5 0-480,-1 0-64,-7 0-320,-12 6-1282,-17-1-512,-15 1-800,-16-2-1538,-9-3-3620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7.853"/>
    </inkml:context>
    <inkml:brush xml:id="br0">
      <inkml:brushProperty name="width" value="0.025" units="cm"/>
      <inkml:brushProperty name="height" value="0.025" units="cm"/>
    </inkml:brush>
  </inkml:definitions>
  <inkml:trace contextRef="#ctx0" brushRef="#br0">77 1 13261,'0'0'8851,"12"7"-6935,-3-2-1586,1 1-54,1 0-1,-1-1 0,1 0 1,0-1-1,0 0 1,18 4-1,-16-6-78,-2 0-121,1 0 0,-1 0-1,0 1 1,21 9-1,-30-11-57,0 0 0,0 0 0,-1 0 0,1 0 0,-1 0 0,1 0 0,-1 0 0,1 0 0,-1 1 0,1-1 0,-1 1 0,0-1 0,0 1 0,0-1 0,0 1 0,0-1 0,0 1 0,0 0 0,-1 0 0,1-1 0,-1 1 0,1 0 0,-1 0 0,0 0 0,1 0 0,-1 0 0,0 0-1,0-1 1,0 1 0,-1 0 0,1 0 0,0 0 0,-1 0 0,1 0 0,-1-1 0,0 1 0,1 0 0,-2 2 0,-4 5 180,1 0 0,-1 0 1,-1 0-1,1-1 0,-1 1 0,-1-2 0,-8 8 0,-67 50 659,45-36-502,4-5 47,20-14-238,0 0 0,0 1 1,1 1-1,-13 14 0,26-26-162,-1 1-1,1-1 1,-1 1 0,1 0 0,-1-1 0,1 1-1,-1-1 1,1 1 0,-1 0 0,1-1 0,0 1-1,-1 0 1,1-1 0,0 1 0,0 0-1,0 0 1,-1-1 0,1 1 0,0 0 0,0 0-1,0-1 1,0 1 0,0 0 0,0 0 0,1-1-1,-1 1 1,0 0 0,0 0 0,0-1-1,1 1 1,-1 0 0,0-1 0,1 1 0,-1 0-1,1-1 1,-1 1 0,0 0 0,1-1 0,0 1-1,-1-1 1,1 1 0,-1-1 0,1 1-1,0-1 1,-1 0 0,1 1 0,0-1 0,-1 0-1,1 1 1,0-1 0,-1 0 0,1 0-1,0 0 1,0 0 0,-1 0 0,1 0 0,0 0-1,1 0 1,56 3 131,-48-3-83,207-4 99,-27 1-3661,-181 3 2926,27 1-2861,-14 4-1595,-7 3-2763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211"/>
    </inkml:context>
    <inkml:brush xml:id="br0">
      <inkml:brushProperty name="width" value="0.025" units="cm"/>
      <inkml:brushProperty name="height" value="0.025" units="cm"/>
    </inkml:brush>
  </inkml:definitions>
  <inkml:trace contextRef="#ctx0" brushRef="#br0">17 1 17969,'0'0'10122,"-14"62"-8937,12-42-385,2 3-639,0-4-97,0-3-257,0-3-1088,5-4-1025,4-6-224,-6-3-609,-3-2-1089,0-16-4997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553"/>
    </inkml:context>
    <inkml:brush xml:id="br0">
      <inkml:brushProperty name="width" value="0.025" units="cm"/>
      <inkml:brushProperty name="height" value="0.025" units="cm"/>
    </inkml:brush>
  </inkml:definitions>
  <inkml:trace contextRef="#ctx0" brushRef="#br0">1 0 15214,'0'0'12813,"57"17"-21910,-31-12-3971</inkml:trace>
  <inkml:trace contextRef="#ctx0" brushRef="#br0" timeOffset="1">214 139 19186,'0'0'9353,"51"1"-9193,-20-1-128,4 3-1826,-3 3-2273,-9 2-898,-6 1-2626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3.245"/>
    </inkml:context>
    <inkml:brush xml:id="br0">
      <inkml:brushProperty name="width" value="0.025" units="cm"/>
      <inkml:brushProperty name="height" value="0.025" units="cm"/>
    </inkml:brush>
  </inkml:definitions>
  <inkml:trace contextRef="#ctx0" brushRef="#br0">142 0 6438,'0'0'12358,"-10"9"-11648,0-1-435,0 1-1,1 1 0,0 0 0,1 0 1,0 1-1,0 0 0,-10 21 1,8-8 306,0 0 0,2 2 0,-8 38 0,13-51-434,1 1 1,1-1-1,0 1 1,1 0-1,0 0 1,1 0-1,1-1 1,5 23-1,-5-29-127,1 0-1,1 0 1,-1 0 0,1 0-1,0 0 1,1-1 0,-1 0-1,1 0 1,1 0 0,-1 0 0,1-1-1,0 0 1,0 0 0,0-1-1,1 1 1,-1-1 0,1-1-1,0 1 1,13 3 0,-13-5-535,1 0 0,-1 0 0,1-1 0,-1 0 0,1 0 0,-1-1 0,13-1 0,1-5-4818,-4-9-3977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913"/>
    </inkml:context>
    <inkml:brush xml:id="br0">
      <inkml:brushProperty name="width" value="0.025" units="cm"/>
      <inkml:brushProperty name="height" value="0.025" units="cm"/>
    </inkml:brush>
  </inkml:definitions>
  <inkml:trace contextRef="#ctx0" brushRef="#br0">0 1 10794,'0'0'12460,"53"13"-11659,-14-13-641,9 0-1217,-4-1-3267,1-7-5606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9.319"/>
    </inkml:context>
    <inkml:brush xml:id="br0">
      <inkml:brushProperty name="width" value="0.025" units="cm"/>
      <inkml:brushProperty name="height" value="0.025" units="cm"/>
    </inkml:brush>
  </inkml:definitions>
  <inkml:trace contextRef="#ctx0" brushRef="#br0">1 225 17969,'0'0'10447,"10"-10"-9363,24-22-1059,-1-2 1,-3-1-1,45-64 0,-62 84-729,-10 32 395,-14 53 304,7-42 20,3-25-87,0 43 33,1-44-241,1 0 1,-1 0 0,0 0-1,1-1 1,-1 1 0,1 0-1,0 0 1,-1-1 0,1 1-1,0 0 1,0-1 0,3 4 0,12 3-6256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0.425"/>
    </inkml:context>
    <inkml:brush xml:id="br0">
      <inkml:brushProperty name="width" value="0.025" units="cm"/>
      <inkml:brushProperty name="height" value="0.025" units="cm"/>
    </inkml:brush>
  </inkml:definitions>
  <inkml:trace contextRef="#ctx0" brushRef="#br0">25 25 9033,'0'0'17670,"-1"10"-16186,-7 25-546,-7 53 793,15-87-1721,0-1 0,0 1-1,0-1 1,0 0 0,0 1 0,0-1 0,0 1 0,0-1 0,0 1-1,0-1 1,0 0 0,1 1 0,-1-1 0,0 1 0,0-1 0,0 0-1,1 1 1,-1-1 0,0 0 0,0 1 0,1-1 0,-1 0 0,0 1-1,1-1 1,-1 0 0,1 0 0,-1 1 0,0-1 0,1 0 0,-1 0-1,1 0 1,-1 0 0,1 1 0,19-3 287,18-14 229,-11-3-356,44-39 0,16-13-611,-87 71 433,0-1-1,0 1 1,0 0 0,1 0 0,-1 0-1,0-1 1,0 1 0,1 0-1,-1 0 1,0 0 0,1-1 0,-1 1-1,0 0 1,1 0 0,-1 0 0,0 0-1,1 0 1,-1 0 0,0 0 0,1 0-1,-1 0 1,0 0 0,1 0 0,-1 0-1,0 0 1,1 0 0,-1 0-1,0 0 1,1 0 0,-1 0 0,0 0-1,0 0 1,1 1 0,-1-1 0,0 0-1,1 0 1,-1 0 0,0 1 0,0-1-1,1 0 1,-1 0 0,0 1 0,0-1-1,0 0 1,1 0 0,-1 1-1,0-1 1,0 0 0,0 1 0,0-1-1,0 0 1,1 1 0,-2 28-34,-12 31 426,11-54-617,-1 4 380,1-1-1,-1 1 1,2 0 0,-2 14-1,3-23-214,0 0 0,0 0 0,0 0-1,0 0 1,0 0 0,1 0 0,-1 0 0,0 0-1,0 0 1,1 0 0,-1 0 0,1 0-1,-1 0 1,1 0 0,-1 0 0,1 0-1,-1 0 1,1-1 0,0 1 0,0 0-1,0 0 1,1 0-209,-1-1-1,1 0 1,-1 1-1,1-1 1,-1 0-1,1 0 1,-1 0-1,1 0 1,-1 0-1,1 0 1,-1-1-1,1 1 1,-1 0-1,1-1 1,-1 1-1,1-1 1,-1 1 0,0-1-1,3-1 1,17-15-8847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1.483"/>
    </inkml:context>
    <inkml:brush xml:id="br0">
      <inkml:brushProperty name="width" value="0.025" units="cm"/>
      <inkml:brushProperty name="height" value="0.025" units="cm"/>
    </inkml:brush>
  </inkml:definitions>
  <inkml:trace contextRef="#ctx0" brushRef="#br0">200 1 6726,'0'0'13533,"-5"9"-12262,-117 229 4491,108-206-5596,1 0 0,2 1 0,1 0 0,2 1 0,-8 67 0,16-94-153,0-1-1,0 0 0,0 0 1,0 0-1,1 0 1,0 1-1,1-1 0,-1 0 1,1-1-1,0 1 1,1 0-1,0 0 0,-1-1 1,2 0-1,-1 1 1,1-1-1,7 9 0,-3-8-392,0 1 0,1-1 1,-1-1-1,1 1 0,0-2 0,0 1 0,1-1 0,-1 0 0,1-1 0,11 2 0,23 3-5396,1-7-4324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1.980"/>
    </inkml:context>
    <inkml:brush xml:id="br0">
      <inkml:brushProperty name="width" value="0.025" units="cm"/>
      <inkml:brushProperty name="height" value="0.025" units="cm"/>
    </inkml:brush>
  </inkml:definitions>
  <inkml:trace contextRef="#ctx0" brushRef="#br0">224 1 5093,'0'0'23537,"-11"-1"-22096,4 1-1315,0 1-1,-1-1 1,1 1-1,0 1 1,-1-1 0,1 1-1,0 1 1,0-1-1,1 1 1,-1 0-1,0 1 1,1-1 0,0 1-1,0 1 1,0-1-1,0 1 1,1 0 0,0 0-1,0 1 1,-4 5-1,-1 1-112,1 1-1,0 0 0,1 0 0,1 1 0,-8 19 1,12-25-14,0-1-1,0 1 1,1 0 0,1 0 0,-1 0 0,1 0 0,0 0 0,1 0 0,0 0-1,0 0 1,1 0 0,2 9 0,-3-15 1,1 0 0,0 0 0,-1-1 0,1 1 0,0-1 0,0 1 0,0-1 0,0 1 0,0-1 0,0 1 0,1-1 0,-1 0 0,0 0 0,1 0 0,-1 0 0,1 0 0,-1 0 0,1 0 0,-1 0 0,3 0 0,1 1 0,0-1 0,0 0 0,-1 0 0,1 0 0,0-1 0,0 0 0,8 0 0,-3-1 0,0 0 0,0-1 0,0-1 0,0 1 0,0-1 0,16-8 0,-8-1 0,0-1 0,-1-1 0,0 0 0,-1-1 0,-1-1 0,0-1 0,-1 0 0,-1 0 0,-1-1 0,0-1 0,-2 0 0,17-40 0,-43 95 9,7-19-74,1 1 0,0 1 0,2-1 0,0 1 0,1 0 0,0 1 0,2-1 0,-1 23-1,4-40-93,0-1-1,0 1 1,0-1-1,1 1 1,-1-1-1,0 1 0,1-1 1,-1 1-1,1-1 1,0 1-1,-1-1 0,1 0 1,0 1-1,0-1 1,0 0-1,0 0 1,0 1-1,0-1 0,0 0 1,0 0-1,1 0 1,-1 0-1,0-1 1,1 1-1,-1 0 0,1-1 1,-1 1-1,0 0 1,1-1-1,-1 0 0,3 1 1,1 0-900,0-1-1,-1 1 1,1-1-1,0-1 1,0 1 0,0 0-1,-1-1 1,1 0 0,7-3-1,22-13-12035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2.325"/>
    </inkml:context>
    <inkml:brush xml:id="br0">
      <inkml:brushProperty name="width" value="0.025" units="cm"/>
      <inkml:brushProperty name="height" value="0.025" units="cm"/>
    </inkml:brush>
  </inkml:definitions>
  <inkml:trace contextRef="#ctx0" brushRef="#br0">66 1 19154,'0'0'7335,"-40"69"-4580,26-35-898,7 4-992,2 0-448,5-1-321,0-2-64,10-3-705,4-5-576,3-1-641,0-10-1633,-3-4-1570,-4-8-1826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2.682"/>
    </inkml:context>
    <inkml:brush xml:id="br0">
      <inkml:brushProperty name="width" value="0.025" units="cm"/>
      <inkml:brushProperty name="height" value="0.025" units="cm"/>
    </inkml:brush>
  </inkml:definitions>
  <inkml:trace contextRef="#ctx0" brushRef="#br0">0 288 11147,'0'0'18833,"91"5"-19153,-43-5-2274,1 0-2371,-4-9-4004</inkml:trace>
  <inkml:trace contextRef="#ctx0" brushRef="#br0" timeOffset="1">427 0 12684,'0'0'8947,"-6"10"-6230,-3 6-1986,1 0 0,0 1 0,1 0 0,0 0 0,2 1 0,0 0-1,1 0 1,1 0 0,0 1 0,1 20 0,2-38-717,0 1 0,0 0 0,0 0 0,1 0 0,-1 0 0,0 0 0,1-1 0,-1 1 0,1 0-1,0 0 1,0-1 0,0 1 0,0 0 0,0-1 0,0 1 0,0-1 0,0 1 0,1-1 0,-1 0 0,0 1 0,1-1 0,-1 0 0,1 0 0,0 0 0,-1 0 0,1 0 0,0 0 0,-1-1 0,3 2-1,5-1-206,0 1 0,0-2 0,0 1 0,0-1 0,12-1 0,-15 0-113,0 1 1,1-1-1,-1 1 0,0 1 0,1-1 1,-1 1-1,0 0 0,10 4 1,-14-5 339,-1 0 0,0 1 0,0-1 0,0 1 0,0 0 0,0-1 0,-1 1 0,1 0 0,0-1 0,0 1 0,0 0 0,0 0 0,-1 0 1,1 0-1,0 0 0,-1-1 0,1 1 0,-1 0 0,1 1 0,-1-1 0,0 0 0,1 0 0,-1 0 0,0 0 0,0 0 0,1 0 0,-1 0 0,0 0 1,0 1-1,0-1 0,-1 0 0,1 0 0,0 0 0,0 0 0,-1 0 0,1 0 0,0 0 0,-1 0 0,1 0 0,-1 0 0,1 0 0,-1 0 0,0 0 0,1 0 1,-1 0-1,0 0 0,0 0 0,-1 0 0,-2 4 263,-1 0 1,0-1 0,0 0 0,-1 0-1,1 0 1,-11 4 0,5-3-290,-1 0 0,0-2 1,0 1-1,0-1 1,0-1-1,-1 0 0,1-1 1,0 0-1,-1-1 0,1-1 1,-1 0-1,1 0 1,-13-4-1,24 5-84,-1 0 0,1-1 0,0 1 0,-1-1 0,1 1 1,0-1-1,0 1 0,0-1 0,-1 0 0,1 1 0,0-1 0,0 0 0,0 0 0,0 0 0,0 0 0,1 0 1,-1 0-1,0 0 0,0 0 0,1-1 0,-1 1 0,0 0 0,1 0 0,-1 0 0,1-1 0,0 1 0,-1 0 1,1-1-1,0 1 0,0 0 0,0-1 0,0-1 0,0 1-248,1 0 1,0 0-1,0 0 1,0 0-1,0 0 0,0 0 1,0 0-1,0 0 1,0 1-1,1-1 0,-1 0 1,1 1-1,0-1 1,-1 1-1,1-1 0,0 1 1,0 0-1,3-2 0,21-11-7998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026"/>
    </inkml:context>
    <inkml:brush xml:id="br0">
      <inkml:brushProperty name="width" value="0.025" units="cm"/>
      <inkml:brushProperty name="height" value="0.025" units="cm"/>
    </inkml:brush>
  </inkml:definitions>
  <inkml:trace contextRef="#ctx0" brushRef="#br0">267 0 19090,'0'0'11083,"-70"72"-9546,40-36-480,-3 4-1057,-1 1 0,3-7 0,5-2 0,5-9 0,7-8 0,9-9 0,3-6-224,2-19-5606,0-11-1216,0-9-6343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380"/>
    </inkml:context>
    <inkml:brush xml:id="br0">
      <inkml:brushProperty name="width" value="0.025" units="cm"/>
      <inkml:brushProperty name="height" value="0.025" units="cm"/>
    </inkml:brush>
  </inkml:definitions>
  <inkml:trace contextRef="#ctx0" brushRef="#br0">0 1 17072,'0'0'7271,"19"49"-4132,5-31-929,6 2-608,3 2-834,2 0-608,-1 0-160,1 3-1024,-5-5-2628,-4-3-3779,-4-3-3267</inkml:trace>
  <inkml:trace contextRef="#ctx0" brushRef="#br0" timeOffset="1">482 163 20628,'0'0'7527,"-20"50"-5125,12-26-704,0 3-1186,3 0-512,1-4 0,1-2 0,2-3-1441,1-8-2051,0-6-1312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707"/>
    </inkml:context>
    <inkml:brush xml:id="br0">
      <inkml:brushProperty name="width" value="0.025" units="cm"/>
      <inkml:brushProperty name="height" value="0.025" units="cm"/>
    </inkml:brush>
  </inkml:definitions>
  <inkml:trace contextRef="#ctx0" brushRef="#br0">19 0 17873,'0'0'12844,"-18"41"-21844,26-41-481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00.140"/>
    </inkml:context>
    <inkml:brush xml:id="br0">
      <inkml:brushProperty name="width" value="0.025" units="cm"/>
      <inkml:brushProperty name="height" value="0.025" units="cm"/>
    </inkml:brush>
  </inkml:definitions>
  <inkml:trace contextRef="#ctx0" brushRef="#br0">1011 84 4965,'0'0'2573,"-12"-10"-918,6 4-1447,-1-1-101,-1 0-1,1 1 0,-1 0 0,0 0 1,-1 1-1,1 0 0,-1 0 1,0 1-1,0 0 0,-1 1 0,-18-5 1,11 7-17,1 0 0,-1 2 0,1 0 0,0 0 0,0 2 0,-1 0 0,1 0 0,1 2 0,-17 6 0,9-1 66,2 1 0,-1 1 0,1 0 0,1 2 0,-27 23-1,4 4 137,2 2 0,1 2-1,3 1 1,-39 62 0,13-13 343,-89 179 0,136-237-470,1 1 0,2 0 0,1 0 0,2 2 0,2-1-1,2 1 1,1 0 0,1 64 0,7-61-45,1-1 0,2 0 0,2 0 0,2-1 0,2 0 0,1 0 0,3-2-1,1 0 1,1 0 0,2-2 0,2 0 0,53 66 0,-63-91-61,0 0 0,1-1 1,0 0-1,1 0 0,0-2 0,0 0 0,1 0 1,0-2-1,1 0 0,25 8 0,-18-9 106,0-1 0,0-1 1,0 0-1,1-2 0,0-1 0,-1-1 0,26-4 0,-11-1 1,-1-1 1,1-3-1,-2-1 0,1-2 1,-1-1-1,-1-2 0,0-1 1,-1-2-1,41-29 0,-45 25-84,-1-2 0,-1-1 0,-1-2 0,-2 0-1,-1-2 1,0-1 0,-3 0 0,0-2 0,-2 0 0,-2-1-1,27-71 1,-26 50 28,-2-1-1,-3-1 1,-2 0-1,-3 0 1,-2-1-1,-3 0 1,-4-70-1,-1 93-110,-2 0 0,-2 0 0,0 0 0,-3 1 0,0 0 1,-3 1-1,0 0 0,-2 0 0,-1 2 0,-25-37 0,29 50-188,0 1 0,-2 1 0,0 0 0,0 1 0,-1 0 0,-1 1 0,0 1 0,-1 0 0,0 1 0,-1 1 0,0 0 0,-1 2 0,0 0 0,0 0 0,-1 2 0,0 1 0,0 0 0,0 1 0,-24-2 0,15 6-695,-1 1 0,1 1 1,-1 1-1,1 2 0,0 1 0,0 1 0,1 1 1,-38 17-1,-26 13-5063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049"/>
    </inkml:context>
    <inkml:brush xml:id="br0">
      <inkml:brushProperty name="width" value="0.025" units="cm"/>
      <inkml:brushProperty name="height" value="0.025" units="cm"/>
    </inkml:brush>
  </inkml:definitions>
  <inkml:trace contextRef="#ctx0" brushRef="#br0">128 1 13581,'0'0'12038,"8"9"-9668,15 15-1641,-2 1-1,-1 0 0,19 34 1,-30-45-543,-2 1 0,0 0 1,-1 0-1,0 0 1,-1 1-1,-1 0 1,0 0-1,-1 0 1,1 21-1,-5-12-208,0 0-1,-1 0 1,-2 0-1,0 0 1,-2 0-1,-1-1 1,-1 0 0,0 0-1,-23 42 1,3-18-451,-1 0 1,-3-2-1,-51 58 1,55-76-4514,6-13-2360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378"/>
    </inkml:context>
    <inkml:brush xml:id="br0">
      <inkml:brushProperty name="width" value="0.025" units="cm"/>
      <inkml:brushProperty name="height" value="0.025" units="cm"/>
    </inkml:brush>
  </inkml:definitions>
  <inkml:trace contextRef="#ctx0" brushRef="#br0">1 1 16528,'0'0'14766,"67"13"-13677,-17-9-865,12 0-192,2-1-865,4 0-1537,-3 0-1506,-9 2-1249,-14-3-2370</inkml:trace>
  <inkml:trace contextRef="#ctx0" brushRef="#br0" timeOffset="1">68 148 17873,'0'0'10794,"82"16"-10057,-27-16-609,4 0-128,4 1-641,0-1-1473,-4 0-2658,0 0-3652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719"/>
    </inkml:context>
    <inkml:brush xml:id="br0">
      <inkml:brushProperty name="width" value="0.025" units="cm"/>
      <inkml:brushProperty name="height" value="0.025" units="cm"/>
    </inkml:brush>
  </inkml:definitions>
  <inkml:trace contextRef="#ctx0" brushRef="#br0">381 0 15086,'-14'1'6588,"-4"0"-5368,0 1 1,0 0-1,0 2 1,0 0-1,0 1 1,1 1-1,-26 12 1,24-7-1043,1 0 0,0 1 0,0 1 0,1 0 1,-23 25-1,33-30-160,0 0 1,0 0 0,1 1-1,0 0 1,1 0-1,0 0 1,0 1-1,1 0 1,0 0 0,1 0-1,0 0 1,0 1-1,0 11 1,3-19-19,-1-1 0,1 1 0,0 0 0,0 0 0,1-1 0,-1 1 0,1 0 0,-1-1 0,1 1 0,0-1 0,0 1 0,0 0 0,0-1 0,0 0 0,1 1 0,-1-1 0,1 0 0,-1 0 0,1 0 0,4 4 0,-2-3 0,0 0 0,1 0 0,-1-1 0,1 0 0,0 0 0,0 0 0,-1 0 0,2 0 0,-1-1 0,6 1 0,7 0 0,0-1 0,0-1 0,0 0 0,0-1 0,27-6 0,-30 3 0,0 0 0,-1-1 0,1-1 0,-1 0 0,0-1 0,-1-1 0,0 0 0,0-1 0,17-14 0,-21 15 0,-1 1 0,0-1 0,0-1 0,-1 1 0,0-1 0,0-1 0,-1 1 0,0-1 0,-1 0 0,0-1 0,-1 1 0,0-1 0,4-16 0,-7 23-18,-1 0 0,1 1-1,-1-1 1,0 0 0,0 1 0,0-1-1,0 0 1,0 0 0,-1 1 0,0-1-1,0 0 1,0 1 0,0-1 0,-1 1-1,1-1 1,-1 1 0,0 0 0,0 0-1,0 0 1,0 0 0,0 0 0,-1 0-1,0 0 1,1 1 0,-1-1 0,0 1-1,0 0 1,0 0 0,-1 0 0,1 0-1,0 1 1,-1-1 0,1 1 0,-6-2-1,-10-1-544,-1 0 0,1 1 1,-1 0-1,1 2 0,-23 1 0,40 0 506,-54 0-6985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9.036"/>
    </inkml:context>
    <inkml:brush xml:id="br0">
      <inkml:brushProperty name="width" value="0.025" units="cm"/>
      <inkml:brushProperty name="height" value="0.025" units="cm"/>
    </inkml:brush>
  </inkml:definitions>
  <inkml:trace contextRef="#ctx0" brushRef="#br0">208 40 9033,'-17'13'469,"1"1"0,1 1 1,0 1-1,1 0 1,0 1-1,2 0 0,0 1 1,1 1-1,0 0 1,-10 28-1,11-22-144,1 1 1,1 1-1,1 0 1,2 0-1,0 0 1,2 1-1,0 46 1,5-56-209,1-1 0,0 1 0,1 0 0,1-1 0,1 0 0,0 0 0,1 0 1,1-1-1,1 0 0,19 28 0,-15-27-31,0 0 0,1-1 1,0-1-1,1 0 1,1-1-1,0 0 0,1-2 1,1 0-1,19 10 0,-33-19-37,1-1 0,1 1 0,-1-1 0,0 0 0,0 0 0,1-1 0,-1 0 0,1 0 0,-1 0 0,1-1 0,0 1 0,-1-1 0,1-1 0,0 1 0,-1-1 0,10-2 0,-10 0 22,0 1 0,-1-1 1,1 0-1,-1 0 0,0 0 0,0 0 0,0-1 0,0 0 1,0 0-1,-1 0 0,0 0 0,0 0 0,0-1 1,0 1-1,-1-1 0,0 0 0,3-9 0,8-22 398,-3 0 0,-1 0 0,-1-1 0,3-56 0,-4-151 439,-7 220-808,0 6-21,0-27 146,-6-49-1,5 82-191,-1 0 0,0 1-1,-1-1 1,-1 0-1,0 1 1,0 0-1,-1 0 1,0 0-1,-8-11 1,12 20-38,-1 0 0,1 0 0,0 0 1,-1 0-1,1 0 0,-1 1 0,1-1 0,-1 1 1,0-1-1,0 1 0,0-1 0,0 1 0,0 0 0,0 0 1,0 0-1,0 0 0,0 0 0,0 0 0,-1 1 1,1-1-1,0 1 0,0 0 0,-1-1 0,1 1 0,0 0 1,-1 0-1,1 1 0,0-1 0,-1 0 0,1 1 1,0-1-1,0 1 0,-1 0 0,1 0 0,0 0 0,0 0 1,0 0-1,0 0 0,-2 2 0,-2 2-256,0 1 0,0 0 0,0-1 0,1 2 0,0-1 0,0 1 0,1-1 0,-1 1 0,-5 15 0,2-1-1151,1 1-1,-8 39 0,5 11-4326,8-21-2141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9.677"/>
    </inkml:context>
    <inkml:brush xml:id="br0">
      <inkml:brushProperty name="width" value="0.025" units="cm"/>
      <inkml:brushProperty name="height" value="0.025" units="cm"/>
    </inkml:brush>
  </inkml:definitions>
  <inkml:trace contextRef="#ctx0" brushRef="#br0">300 13 6086,'-11'0'2605,"9"0"-2500,-4-2 175,-1 2 0,0-1 0,0 1 0,1 0 0,-1 1 0,0-1 0,0 1-1,1 1 1,-1-1 0,1 1 0,-1 0 0,1 1 0,0-1 0,0 1-1,0 1 1,-7 4 0,0 5-127,0 0 0,2 1-1,-1 0 1,2 1 0,0 0-1,1 1 1,0 0 0,1 1 0,-6 19-1,1 3 572,1 0 1,-12 81-1,19-79-88,1 0 0,2 0 1,4 59-1,-1-85-548,1 1 1,1-1-1,0 0 0,1 0 1,1-1-1,0 1 1,1-1-1,0 0 0,1 0 1,1-1-1,0 0 0,13 16 1,-17-24-96,1 0 0,-1-1 1,0 0-1,1 0 0,0 0 0,0 0 1,0-1-1,1 0 0,-1 0 0,1 0 1,0-1-1,0 0 0,-1 0 0,1 0 1,1-1-1,-1 0 0,11 1 0,-8-2 46,-1-1-1,0 0 0,1-1 1,-1 0-1,0 0 0,0-1 1,0 0-1,0 0 0,-1-1 1,1 0-1,12-9 0,-4 1 145,-1 0 1,0-2-1,-1 1 0,0-2 0,-1 0 1,-1-1-1,-1 0 0,0 0 1,-1-2-1,12-27 0,-12 16-5,-1-1-1,-1 1 1,-2-2-1,-2 1 1,2-35-1,-6-154 506,0 211-648,-4-40-489,-1 0 1,-13-50-1,17 95 292,1 2 8,0 1 0,0-1 1,0 0-1,0 1 0,0-1 1,0 0-1,0 1 1,0-1-1,-1 0 0,1 1 1,0-1-1,0 1 0,-1-1 1,1 0-1,0 1 0,-1-1 1,1 1-1,-1-1 1,1 1-1,-1-1 0,1 1 1,-1-1-1,1 1 0,-1 0 1,0-1-1,1 1 0,-1 0 1,0-1-1,-8 0-5147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6.191"/>
    </inkml:context>
    <inkml:brush xml:id="br0">
      <inkml:brushProperty name="width" value="0.025" units="cm"/>
      <inkml:brushProperty name="height" value="0.025" units="cm"/>
    </inkml:brush>
  </inkml:definitions>
  <inkml:trace contextRef="#ctx0" brushRef="#br0">1 0 15663,'0'0'5472,"4"9"-4944,3 2-338,0-1-1,0 1 1,1-2-1,0 1 1,1-1-1,13 11 1,72 55 848,-58-49-899,605 395 386,-492-331-708,-63-35 144,126 103 0,-163-115 36,-2 2-1,-2 3 1,62 83 0,108 220 176,-29 18-161,-33-61-203,-127-258 174,3 2 57,-2 2-1,-2 1 0,17 59 0,-38-98 73,0 0 0,0 0-1,-2 0 1,0 0 0,0 0 0,-2 1-1,0-1 1,-1 0 0,0 1 0,-2-1-1,0 0 1,0 0 0,-2 0-1,0-1 1,-1 0 0,-8 16 0,-46 66 1477,-4-2 0,-124 140 1,21-29-43,149-181-2248,22-28-1510,29-45-7379,-7 0-8209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6.954"/>
    </inkml:context>
    <inkml:brush xml:id="br0">
      <inkml:brushProperty name="width" value="0.025" units="cm"/>
      <inkml:brushProperty name="height" value="0.025" units="cm"/>
    </inkml:brush>
  </inkml:definitions>
  <inkml:trace contextRef="#ctx0" brushRef="#br0">95 1 19699,'0'0'2231,"-7"14"-1478,-8 19-258,3 1 1,0 1-1,2 0 0,-5 40 1,-8 138 171,22-181-693,2 1 1,0-1-1,3 1 1,10 47-1,-9-63-19,0 0-1,1 0 1,12 21-1,-15-33-297,0 1 0,0-1-1,1 0 1,-1 0 0,1 0 0,1 0-1,-1-1 1,0 1 0,1-1-1,0 0 1,0-1 0,10 6 0,-15-11-3070,-3-12 985,-13-11-3081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7.298"/>
    </inkml:context>
    <inkml:brush xml:id="br0">
      <inkml:brushProperty name="width" value="0.025" units="cm"/>
      <inkml:brushProperty name="height" value="0.025" units="cm"/>
    </inkml:brush>
  </inkml:definitions>
  <inkml:trace contextRef="#ctx0" brushRef="#br0">1 82 7687,'0'0'14414,"92"-55"-12556,-33 48-321,9 2-544,6 1-801,-3 4-384,-8-1-2370,-8-2-3364,-9-3-9160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7.966"/>
    </inkml:context>
    <inkml:brush xml:id="br0">
      <inkml:brushProperty name="width" value="0.025" units="cm"/>
      <inkml:brushProperty name="height" value="0.025" units="cm"/>
    </inkml:brush>
  </inkml:definitions>
  <inkml:trace contextRef="#ctx0" brushRef="#br0">85 30 2851,'10'-5'10169,"32"-14"-6565,-41 19-3537,0-1 1,-1 1-1,1-1 0,0 1 1,0-1-1,-1 1 1,1-1-1,0 1 1,0 0-1,0 0 0,0-1 1,0 1-1,0 0 1,-1 0-1,1 0 1,0 0-1,0 0 0,0 0 1,0 0-1,0 0 1,0 0-1,0 1 1,0-1-1,-1 0 0,1 1 1,0-1-1,0 0 1,0 1-1,-1-1 1,1 1-1,0-1 0,0 1 1,-1-1-1,1 1 1,0 0-1,-1-1 1,1 1-1,-1 0 0,1 0 1,-1-1-1,1 1 1,-1 0-1,0 0 1,1 0-1,-1 0 0,0-1 1,1 1-1,-1 0 1,0 0-1,0 0 1,0 0-1,0 0 0,0 0 1,0 0-1,0 1 1,-13 48 1131,-3-11-741,-34 58-1,35-74-171,2 0 0,1 1 0,1 0 0,1 1 0,1 0 0,2 0 0,-7 37 0,13-61-242,1 0-1,0 0 0,0 1 1,0-1-1,0 0 0,0 1 1,0-1-1,0 0 1,0 0-1,0 1 0,1-1 1,-1 0-1,0 0 0,1 1 1,-1-1-1,1 0 1,-1 0-1,1 0 0,0 0 1,-1 0-1,1 0 1,0 0-1,0 0 0,0 0 1,0 0-1,0 0 0,0 0 1,0-1-1,0 1 1,1 0-1,1 0 41,0 0 0,1-1 1,-1 0-1,0 1 0,0-1 0,0 0 0,0-1 0,0 1 1,1-1-1,-1 1 0,0-1 0,3-1 0,9-3 209,1-1-1,-1-1 1,26-16-1,-4-2-137,-1-1 1,42-41-1,-61 51-108,-1-1 0,-1 0 0,0-2 0,-1 1 0,-1-2 0,12-24 0,-59 104 145,30-48-149,0 1 1,1 0-1,0 0 0,1 0 0,1 0 0,0 0 0,1 19 0,0-28-30,0 1 0,1-1 0,0 0 0,0 0 0,0 1 0,0-1 0,1 0 0,0 0 0,0 0 0,0 0 0,0 0 0,0-1 0,1 1 0,0-1 0,0 1 0,0-1 0,0 0 0,0 0 0,0 0 1,1-1-1,0 1 0,-1-1 0,1 0 0,0 0 0,7 3 0,2-2 89,0 0 0,0 0 0,0-1-1,0-1 1,0 0 0,1-1 0,-1 0 0,0-1 0,0 0 0,0-1 0,0-1 0,0 0 0,13-5-1,-11 2 14,0 1-1,-1-2 1,0 0-1,-1 0 1,0-1-1,0-1 0,0 0 1,-1-1-1,-1-1 1,21-22-1,-29 29-114,0 0 0,0-1 0,0 1 0,0-1 0,-1 0 0,0 0 0,0 0 0,0 0 0,-1 0 0,1 0 0,-1 0 0,0-1 0,-1 1 0,0 0 0,1-1 0,-1 1 0,-1 0 0,1-1 0,-1 1 0,0 0 0,0-1 0,-1 1 0,0 0 0,0 0 0,0 0 0,0 1 0,-1-1 0,1 0 0,-1 1 0,-6-7 0,4 5 0,-1 0 0,1 0 0,-1 1 0,0 0 0,0 0 0,0 1 0,-1 0 0,0 0 0,0 0 0,0 1 0,0 0 0,0 0 0,-1 1 0,1 0 0,-1 0 0,0 1 0,1 0 0,-1 0 0,0 1 0,-13 1 0,21-1-90,-1 0 0,0 0 0,1 0 0,-1 0 0,1 0-1,-1 0 1,0 0 0,1 0 0,-1 0 0,0 1 0,1-1 0,-1 0 0,1 0 0,-1 1 0,1-1-1,-1 0 1,1 1 0,-1-1 0,1 1 0,-1-1 0,1 1 0,-1-1 0,1 0 0,0 1 0,-1 0-1,1-1 1,0 1 0,-1-1 0,1 1 0,0-1 0,0 1 0,-1 0 0,1-1 0,0 1 0,0-1-1,0 1 1,0 0 0,0-1 0,0 1 0,0 0 0,0-1 0,0 1 0,0-1 0,0 1 0,1 0-1,-1-1 1,0 1 0,1 0 0,7 1-7506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8.660"/>
    </inkml:context>
    <inkml:brush xml:id="br0">
      <inkml:brushProperty name="width" value="0.025" units="cm"/>
      <inkml:brushProperty name="height" value="0.025" units="cm"/>
    </inkml:brush>
  </inkml:definitions>
  <inkml:trace contextRef="#ctx0" brushRef="#br0">106 69 12075,'0'0'11339,"-3"8"-10031,-30 73 820,20-53-1629,0 1-1,2 0 1,2 1-1,0 0 1,-4 36 0,13-65-480,-1 1 0,1 0 1,0-1-1,0 1 1,0 0-1,0-1 1,0 1-1,1-1 1,-1 1-1,0 0 0,1-1 1,-1 1-1,1-1 1,-1 1-1,1-1 1,0 1-1,0-1 1,2 3-1,-2-4 26,0 1-1,0 0 0,0-1 1,0 1-1,0-1 1,0 1-1,0-1 1,0 0-1,0 1 1,0-1-1,1 0 1,-1 0-1,0 0 1,0 0-1,0 0 1,1 0-1,-1 0 1,0 0-1,2-1 0,4-1 139,0-1-1,0 0 0,-1 0 1,1 0-1,-1-1 0,0 0 1,6-4-1,7-7-139,-1-1 1,-1 0-1,0-1 0,-1-1 1,21-31-1,-30 40-46,-2 0-1,1 0 1,-1-1-1,-1 1 1,0-1-1,0-1 1,-1 1-1,0 0 1,-1-1-1,0 0 1,-1 1-1,0-1 1,0 0-1,-2-18 1,0 25 3,0 0 1,0 1-1,-1-1 1,1 0-1,-1 1 1,1-1-1,-1 1 1,0-1-1,-1 1 1,1 0-1,0 0 1,-1 0-1,0 0 1,0 0-1,0 1 1,0-1-1,0 1 0,0 0 1,-1 0-1,1 0 1,-1 0-1,1 1 1,-1-1-1,0 1 1,0 0-1,1 0 1,-1 0-1,0 1 1,0-1-1,0 1 1,0 0-1,0 0 1,-4 1-1,4-1-31,0 0 1,0 0-1,0 1 1,0-1-1,1 1 0,-1 0 1,0 0-1,1 1 0,-1-1 1,1 1-1,-1-1 1,1 1-1,0 0 0,-1 0 1,1 1-1,0-1 1,1 1-1,-1-1 0,0 1 1,1 0-1,-1 0 0,1 0 1,0 1-1,0-1 1,0 0-1,1 1 0,-1-1 1,1 1-1,0 0 1,0-1-1,0 1 0,0 0 1,0 6-1,1-9-220,0 0 1,0 0-1,0 1 1,0-1-1,0 0 1,0 0-1,0 0 1,0 0-1,1 0 1,-1 1-1,0-1 1,1 0-1,-1 0 0,1 0 1,-1 0-1,1 0 1,-1 0-1,1 0 1,0 0-1,1 1 1,16 3-6954,18-4-9126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1.345"/>
    </inkml:context>
    <inkml:brush xml:id="br0">
      <inkml:brushProperty name="width" value="0.025" units="cm"/>
      <inkml:brushProperty name="height" value="0.025" units="cm"/>
    </inkml:brush>
  </inkml:definitions>
  <inkml:trace contextRef="#ctx0" brushRef="#br0">7 212 4068,'0'0'7933,"8"10"-7213,21 28 22,-27-34-484,0 1-1,0-1 1,0 1-1,-1 0 1,0-1-1,0 1 0,0 0 1,0 0-1,-1 0 1,1 0-1,-1-1 1,-1 1-1,1 0 0,-2 8 1,0 4 274,0 7-232,-2-1 0,-1 1 0,-9 28 0,7-28-177,1 0 0,1 0 0,-2 27 0,5-33-20,2 0 0,0 0-1,1 0 1,0 0 0,2-1 0,0 1 0,1 0-1,1-1 1,0 0 0,2 0 0,9 18-1,-9-20-74,0-1-1,1-1 1,1 0-1,1 0 1,0 0-1,0-1 1,1-1-1,1 0 1,0 0-1,0-1 1,1-1-1,0 0 1,1-1-1,0 0 1,0-1-1,1-1 1,0 0-1,0-1 1,26 6-1,154 26 150,251 14 1,-356-42-148,734 33 110,2-40-59,-336-4-100,162 5 66,1388-11-8,1186-74 4,-2144 45-24,66-1 10,-1043 35-8,1248-19 481,-1351 22-501,36 1 231,1-2 0,-1-1 0,54-12 0,-90 13-211,-1 0 0,1 0-1,0-1 1,0 1 0,-1-1 0,1 1 0,-1-1 0,0 0 0,1 1 0,-1-1 0,0 0 0,0 0 0,0 0 0,0 0 0,0 0 0,-1 0 0,1 0 0,0-4 0,7-43-8,-9 45-7,0 0 1,0 1 0,-1-1-1,0 0 1,1 1 0,-1-1-1,-1 1 1,1 0-1,0-1 1,-1 1 0,1 0-1,-1 0 1,-6-4 0,-43-35-26,23 17 38,1-1 0,1-1 0,1-1 0,-33-49 0,22 30-1,-23-28 5,3-2 0,-67-121 0,115 176-7,2 1 1,0-1-1,1-1 0,1 1 1,-4-44-1,4 29-7,6 42-340,-2 0 1,1 1 0,-1-1 0,1 0-1,-1 0 1,-1 0 0,1 0-1,-1-1 1,0 1 0,0 0 0,0-1-1,0 1 1,-1-1 0,0 1-1,0-1 1,0 0 0,-1-1 0,1 1-1,-1 0 1,0-1 0,0 0-1,-8 5 1,-14 4-4672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9.629"/>
    </inkml:context>
    <inkml:brush xml:id="br0">
      <inkml:brushProperty name="width" value="0.025" units="cm"/>
      <inkml:brushProperty name="height" value="0.025" units="cm"/>
    </inkml:brush>
  </inkml:definitions>
  <inkml:trace contextRef="#ctx0" brushRef="#br0">152 0 17649,'0'0'4922,"-9"9"-3107,-3 5-1414,0 1 1,2 0-1,0 0 1,0 1 0,2 0-1,0 0 1,1 1-1,-6 21 1,-1 5-203,3 1 0,2 0 0,1 0 0,3 1 0,1 0 0,3 55 0,1-96-173,0 1 0,0 0-1,1-1 1,0 1 0,-1-1-1,2 1 1,-1-1 0,0 1-1,1-1 1,0 0 0,0 1 0,0-1-1,1 0 1,-1 0 0,1-1-1,0 1 1,0-1 0,0 1 0,0-1-1,1 0 1,-1 0 0,1 0-1,0-1 1,0 1 0,0-1 0,0 0-1,1 0 1,-1 0 0,0-1-1,1 0 1,-1 1 0,1-2-1,-1 1 1,1 0 0,0-1 0,8 0-1,0-1 23,-1 0 0,1-1 0,-1-1 0,0 1 0,0-2 0,0 0 0,0 0 0,0-1 0,-1-1 0,0 0 0,0 0 0,16-14 0,-10 4 252,0-1 0,-1-1-1,-1-1 1,-1 0 0,17-28 0,-87 157-300,49-95 0,1 0 0,1 0 0,1 1 0,0-1 0,-3 30 0,6-44 0,1 0 0,0 0 0,0 0 0,0 0 0,0 0 0,0 0 0,0 0 0,0-1 0,1 1 0,-1 0 0,0 0 0,0 0 0,1 0 0,-1 0 0,1 0 0,-1 0 0,1-1 0,-1 1 0,1 0 0,-1 0 0,1-1 0,0 1 0,-1 0 0,1-1 0,0 1 0,-1-1 0,1 1 0,0-1 0,0 1 0,0-1 0,0 1 0,-1-1 0,1 0 0,0 1 0,0-1 0,0 0 0,0 0 0,0 0 0,0 0 0,0 0 0,0 0 0,0 0 0,0 0 0,0 0 0,0 0 0,0 0 0,-1-1 0,1 1 0,2-1 0,4-1 0,1-1 0,-1 1 0,0-1 0,14-8 0,74-54 0,-67 44 0,1 1 0,1 2 0,41-20 0,-41 32 0,-29 6 0,0 1 0,-1-1 0,1 0 0,0 0 0,0 0 0,-1 1 0,1-1 0,0 0 0,0 1 0,-1-1 0,1 1 0,0-1 0,-1 1 0,1-1 0,-1 1 0,1 0 0,-1-1 0,1 1 0,-1-1 0,1 1 0,0 1 0,0 2 0,0 1 0,0-1 0,0 1 0,0 0 0,-1 0 0,0-1 0,0 1 0,-1 6 0,1 9 0,-1-9 0,4 20 0,-3-30 0,1 0 0,-1 0 0,1-1 0,-1 1 0,1 0 0,-1 0 0,1-1 0,0 1 0,-1-1 0,1 1 0,0 0 0,0-1 0,0 1 0,-1-1 0,1 0 0,0 1 0,0-1 0,0 0 0,0 1 0,0-1 0,0 0 0,0 0 0,-1 0 0,1 0 0,0 0 0,0 0 0,0 0 0,0 0 0,0 0 0,1 0 0,6-2 0,-1 1 0,1-1 0,-1-1 0,1 1 0,-1-1 0,0-1 0,13-7 0,51-39 0,-19 12 0,-42 32 0,48-27 0,-54 31 0,-1 0 0,1 1 0,0 0 0,-1-1 0,1 1 0,0 1 0,0-1 0,0 0 0,0 1 0,-1 0 0,1 0 0,0 0 0,6 1 0,-8 0 0,-1 1 0,1-1 0,-1 0 0,0 1 0,0-1 0,0 1 0,0 0 0,0-1 0,0 1 0,0 0 0,0-1 0,0 1 0,-1 0 0,1 0 0,-1 0 0,0 0 0,1-1 0,-1 1 0,0 0 0,0 0 0,0 0 0,0 0 0,-1 3 0,-4 47 0,0-34 0,-1 1 0,-15 33 0,18-61-1231,-7-22-7003,0-3-1839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9.986"/>
    </inkml:context>
    <inkml:brush xml:id="br0">
      <inkml:brushProperty name="width" value="0.025" units="cm"/>
      <inkml:brushProperty name="height" value="0.025" units="cm"/>
    </inkml:brush>
  </inkml:definitions>
  <inkml:trace contextRef="#ctx0" brushRef="#br0">1 0 737,'0'0'28763,"59"68"-29948,-29-39-2979,9-1-4132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0.329"/>
    </inkml:context>
    <inkml:brush xml:id="br0">
      <inkml:brushProperty name="width" value="0.025" units="cm"/>
      <inkml:brushProperty name="height" value="0.025" units="cm"/>
    </inkml:brush>
  </inkml:definitions>
  <inkml:trace contextRef="#ctx0" brushRef="#br0">133 241 14189,'0'0'3999,"-5"11"-956,-2 0-2044,5-8-642,-1 1 0,1-1 0,0 1 1,0 0-1,0 0 0,0 0 0,1 0 0,0 0 1,0 1-1,0-1 0,0 0 0,0 8 0,2-12-263,-1 1 0,0-1 0,0 1 0,1 0 0,-1-1 0,0 1-1,1-1 1,-1 1 0,1-1 0,-1 0 0,1 1 0,-1-1 0,1 1 0,-1-1-1,1 0 1,-1 1 0,1-1 0,-1 0 0,1 0 0,0 1 0,-1-1-1,1 0 1,-1 0 0,1 0 0,0 0 0,-1 0 0,1 0 0,0 0-1,-1 0 1,1 0 0,-1 0 0,1 0 0,0 0 0,0-1 0,26-4 977,-16-1-953,-1 1 0,0-2 1,0 1-1,-1-1 0,0-1 1,0 1-1,0-2 0,10-12 1,-7 5-25,0 1 1,-1-1-1,-1-1 1,12-24-1,-18 32-94,-1 0 0,1 0 0,-2-1 0,1 1 0,-1-1 0,-1 0 0,1-10 0,-1 17 0,-1 1 0,0 0 0,0 0 0,-1-1 0,1 1 0,0 0 0,-1 0 0,1 0 0,-1-1 0,0 1 0,0 0 0,0 0 0,0 0 0,0 0 0,0 0 0,0 1 0,-1-1 0,1 0 0,-1 0 0,1 1 0,-1-1 0,0 1 0,1-1 0,-1 1 0,0 0 0,0 0 0,0 0 0,0 0 0,0 0 0,0 0 0,-1 1 0,1-1 0,0 1 0,0-1 0,-5 1 0,-1-1 0,0 2 0,0-1 0,0 1 0,0 1 0,0-1 0,0 1 0,1 0 0,-1 1 0,0 0 0,1 0 0,0 1 0,0 0 0,0 0 0,0 1 0,1 0 0,-1 0 0,1 0 0,-6 7 0,-4 5 0,0 1 0,1 1 0,1 0 0,-22 42 0,30-50 0,0 2 0,1-1 0,0 1 0,1 0 0,-5 26 0,8-36 0,1 0 0,-1 0 0,1 0 0,0 0 0,0 0 0,0 0 0,0 0 0,0 0 0,1 0 0,-1 0 0,1 0 0,0 0 0,0 0 0,0 0 0,0 0 0,0-1 0,1 1 0,-1 0 0,1-1 0,0 1 0,0-1 0,0 0 0,0 1 0,0-1 0,0 0 0,1 0 0,-1-1 0,0 1 0,1 0 0,0-1 0,4 3 0,3-2-297,1 1 1,-1-1-1,0 0 1,1-1-1,-1-1 1,1 1-1,0-2 1,-1 1-1,1-2 1,-1 1-1,17-6 1,-7 1-1104,0-1-1,-1-1 1,1 0 0,31-21 0,7-11-5978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0.687"/>
    </inkml:context>
    <inkml:brush xml:id="br0">
      <inkml:brushProperty name="width" value="0.025" units="cm"/>
      <inkml:brushProperty name="height" value="0.025" units="cm"/>
    </inkml:brush>
  </inkml:definitions>
  <inkml:trace contextRef="#ctx0" brushRef="#br0">224 92 15855,'-11'7'4602,"-21"11"-1016,-54 43 0,77-54-3158,0 0 0,1 1 0,-1 0 1,1 0-1,1 1 0,0 0 0,0 0 0,1 0 0,0 1 1,0 0-1,-6 18 0,12-27-428,0 0 0,-1 0 0,1 0 0,0 0 0,0 0 0,0 0 0,0 0 0,0 0 0,0 0 0,1 0 0,-1 0 0,0 0 0,0 0 0,1 0 0,-1 0 0,0 0 0,1 0 0,-1 0 0,1 0 0,0 0 0,-1 0 0,1-1 0,0 1 0,-1 0 0,1 0 0,0-1 0,0 1 0,-1-1 0,1 1 0,0 0 0,0-1 0,0 0 0,0 1 0,0-1 0,0 0 0,0 1 0,0-1 0,0 0 0,0 0 0,0 0 0,2 0 0,48 0 0,-44 0 0,17-4-4,0 0 1,-1-2-1,0-1 1,41-17-1,-45 15 5,0 2-1,0 0 0,0 1 0,1 1 0,0 1 1,0 0-1,39 0 0,-56 4 1,0 0 0,0 0-1,-1 1 1,1 0 0,0-1 0,0 1 0,-1 0-1,1 0 1,0 0 0,-1 1 0,1-1-1,-1 1 1,0-1 0,1 1 0,-1 0 0,0 0-1,0 0 1,0 0 0,0 0 0,0 0 0,-1 1-1,1-1 1,-1 1 0,2 2 0,1 6-2,0 0 1,-1 0-1,0 0 0,2 20 1,-1-7-1,-4-24 1,0 1 0,0-1 0,0 1 0,0-1 0,0 1 0,0 0 0,0-1 0,1 1 0,-1-1 0,0 1 0,0-1 0,0 1 0,1 0 0,-1-1 0,0 1 0,1-1 0,-1 1 0,1-1 0,-1 0 0,0 1 0,1-1 0,-1 1 0,1-1 0,-1 0 0,1 1 0,-1-1 0,1 0 0,-1 0 0,1 1 0,-1-1 0,1 0 0,0 0 0,-1 0 0,1 0 0,-1 0 0,2 0 0,20-13 0,13-31 0,-25 28 0,-2 0 0,0 0 0,-1-1 0,-1-1 0,0 1 0,-1-1 0,3-25 0,-3-6 0,-1-75 0,1 127 0,0 0 0,-1-1 0,1 0 0,0 0 0,0 0 0,1 0 0,-1-1 0,10 1 0,-14-1 0,81 9-1433,2-13-4437,-14-7-4924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1.652"/>
    </inkml:context>
    <inkml:brush xml:id="br0">
      <inkml:brushProperty name="width" value="0.025" units="cm"/>
      <inkml:brushProperty name="height" value="0.025" units="cm"/>
    </inkml:brush>
  </inkml:definitions>
  <inkml:trace contextRef="#ctx0" brushRef="#br0">1 276 17873,'0'0'2151,"12"7"497,-3-1-2248,0-2 0,0 1-1,0-1 1,0 0 0,1-1-1,-1 0 1,1-1 0,0 0 0,0 0-1,0-1 1,0 0 0,0-1-1,0 0 1,0-1 0,13-2-1,-5-2-132,-1-1 0,0 0-1,0-2 1,-1 0-1,0 0 1,-1-2-1,1 0 1,14-12-1,-22 15-206,0 0 0,0 0 0,0-1 0,-1 0 0,0 0 0,0 0 0,-1-1 0,-1 0 0,1-1 0,-1 1 1,-1-1-1,0 0 0,0 0 0,4-20 0,-7 27-53,-1 0 0,0 0 1,0 0-1,0 0 0,0 0 0,0 0 1,0 0-1,-1 0 0,1 0 1,-1 0-1,0 0 0,0 1 1,0-1-1,-1 0 0,1 1 1,0-1-1,-1 1 0,0-1 0,1 1 1,-1-1-1,0 1 0,0 0 1,-1 0-1,1 0 0,0 0 1,-1 1-1,1-1 0,-1 1 1,1-1-1,-1 1 0,0 0 0,0 0 1,0 0-1,1 0 0,-1 1 1,0-1-1,0 1 0,0-1 1,-5 1-1,-1 0 1,1 0 1,-1 0-1,0 1 0,1 0 0,-1 0 1,1 1-1,-1 0 0,1 0 1,0 1-1,0 0 0,0 1 1,-14 8-1,5 1-8,2 0 0,0 1 0,0 1 0,1 0 0,1 1 0,1 1 0,-14 23 0,19-28 0,0 1 0,0 1 0,2-1 0,0 1 0,0 0 0,1 0 0,1 0 0,0 1 0,1-1 0,1 1 0,0 15 0,1-28-10,1 1-1,-1 0 1,1-1 0,-1 1 0,1-1-1,0 1 1,-1-1 0,1 0 0,1 1-1,-1-1 1,0 0 0,1 0 0,-1 1-1,1-1 1,-1 0 0,1-1 0,0 1-1,0 0 1,2 2 0,1-2-62,0 1 0,0 0 0,0-1 0,0 0 0,0 0 0,0 0 0,1-1 0,8 2 0,7-1-631,0-1-1,0-1 0,36-4 1,12-9-4604,1-10-2727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117"/>
    </inkml:context>
    <inkml:brush xml:id="br0">
      <inkml:brushProperty name="width" value="0.025" units="cm"/>
      <inkml:brushProperty name="height" value="0.025" units="cm"/>
    </inkml:brush>
  </inkml:definitions>
  <inkml:trace contextRef="#ctx0" brushRef="#br0">408 9 20083,'0'0'2221,"-12"-1"250,4 1-2235,0 0-1,0 0 0,0 0 1,0 1-1,0 0 0,0 0 1,0 1-1,0 0 0,0 1 0,1-1 1,0 2-1,-14 7 0,9-4-52,1 2-1,1-1 0,0 1 0,0 1 0,0 0 0,-11 16 1,16-19 94,1 0 1,-1 0 0,2 0-1,-1 1 1,1-1-1,0 1 1,1 0 0,-1 0-1,2 0 1,-1 0 0,1 0-1,0 9 1,1-16-276,0 0 0,0 1 0,0-1 0,0 0 0,0 0-1,0 0 1,1 1 0,-1-1 0,1 0 0,-1 0 0,1 0 0,-1 0 0,1 0 0,-1 0 0,1 0 0,0 0 0,0 0 0,-1 0-1,1 0 1,0 0 0,0 0 0,0-1 0,0 1 0,2 0 0,-1 1-1,1-1 0,0 0 0,0-1 0,0 1 0,-1 0 1,1-1-1,0 0 0,0 0 0,0 1 0,3-2 0,4 0-3,-1 0 0,0-1 0,1 0 0,-1 0 0,16-8 0,-7 1 2,-1-2 0,0 0 0,-1-1 0,0-1 0,-1 0 0,0-1 0,-1-1 0,0 0 0,-2-1 0,0 0 0,0-1 0,-2-1 0,0 1 0,8-21 0,-24 50 0,0 0 0,0 0 0,-17 21 0,-3 8 0,-100 163 0,46-80 0,6 3 0,-59 139 0,133-264 0,-3 4 0,0 1 0,1 0 0,-1-1 0,2 1 0,-1 0 0,0 12 0,21-37-507,73-124-11136,-47 70 3742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474"/>
    </inkml:context>
    <inkml:brush xml:id="br0">
      <inkml:brushProperty name="width" value="0.025" units="cm"/>
      <inkml:brushProperty name="height" value="0.025" units="cm"/>
    </inkml:brush>
  </inkml:definitions>
  <inkml:trace contextRef="#ctx0" brushRef="#br0">164 0 17585,'0'0'6144,"-8"9"-3886,-17 21-933,2 1 1,-23 41-1,36-55-934,0 0 1,2 1-1,0 0 1,1 1-1,1-1 1,-7 38-1,13-55-389,0 0-1,0 0 1,0 0 0,0 0-1,0-1 1,0 1 0,0 0-1,1 0 1,-1 0 0,0 0-1,0-1 1,1 1 0,-1 0-1,0 0 1,1 0 0,-1-1-1,1 1 1,-1 0 0,1 0-1,-1-1 1,1 1 0,-1-1-1,1 1 1,0 0 0,-1-1-1,1 1 1,0-1 0,0 0-1,-1 1 1,1-1 0,0 1-1,0-1 1,0 0 0,-1 0-1,1 0 1,0 1 0,0-1-1,0 0 1,0 0 0,0 0-1,-1 0 1,1 0 0,0 0-1,0-1 1,0 1 0,0 0-1,1-1 1,45-14-18,-27 4 16,0-1 0,-1 0 0,-1-2 0,30-27 0,59-73 0,-39 40 0,-69 74 0,1 0 0,0 0 0,0 0 0,0 0 0,0 0 0,0 0 0,0 1 0,-1-1 0,1 0 0,0 0 0,0 0 0,0 0 0,0 0 0,0 0 0,0 0 0,0 0 0,0 1 0,0-1 0,0 0 0,0 0 0,-1 0 0,1 0 0,0 0 0,0 1 0,0-1 0,0 0 0,0 0 0,0 0 0,0 0 0,0 0 0,0 1 0,0-1 0,0 0 0,0 0 0,0 0 0,1 0 0,-1 0 0,0 0 0,0 1 0,0-1 0,0 0 0,0 0 0,0 0 0,0 0 0,0 0 0,0 0 0,0 0 0,0 1 0,1-1 0,-1 0 0,0 0 0,0 0 0,0 0 0,0 0 0,0 0 0,0 0 0,1 0 0,-1 0 0,0 0 0,0 0 0,0 0 0,0 0 0,0 0 0,1 0 0,-1 0 0,0 0 0,0 0 0,0 0 0,0 0 0,-4 15 0,-11 14 0,-30 43 0,33-57 0,1 1 0,1 0 0,0 1 0,1 0 0,1 1 0,1 0 0,0 0 0,1 0 0,-3 21 0,9-38-2,0 0-1,-1-1 1,1 1 0,0 0 0,1-1-1,-1 1 1,0 0 0,0-1-1,0 1 1,0 0 0,0-1 0,1 1-1,-1-1 1,0 1 0,0 0-1,1-1 1,-1 1 0,1-1-1,-1 1 1,0-1 0,1 1 0,-1-1-1,1 1 1,-1-1 0,1 1-1,-1-1 1,1 0 0,0 1 0,0-1-1,25 3-314,27-17-1726,-35 5-654,-1 0 0,0-1-1,25-20 1,9-9-5001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850"/>
    </inkml:context>
    <inkml:brush xml:id="br0">
      <inkml:brushProperty name="width" value="0.025" units="cm"/>
      <inkml:brushProperty name="height" value="0.025" units="cm"/>
    </inkml:brush>
  </inkml:definitions>
  <inkml:trace contextRef="#ctx0" brushRef="#br0">266 0 18481,'0'0'4736,"-12"6"-1122,-10 4-3120,1 2 1,0 0 0,1 1-1,1 1 1,0 2 0,1-1 0,0 2-1,1 0 1,1 1 0,1 1-1,-24 38 1,38-55-495,0 1 0,0-1 0,0 0 0,0 1 0,0-1 0,0 0 0,0 1 0,1-1 0,0 1 0,-1-1 0,1 1 0,0-1 0,0 1 0,0-1 0,1 5 0,0-6 0,-1 1 0,1-1 0,0 0 0,-1 0 0,1 0 0,0 0 0,0 0 0,0 0 0,0 0 0,-1-1 0,1 1 0,1 0 0,-1 0 0,0-1 0,0 1 0,0-1 0,0 1 0,0-1 0,0 1 0,1-1 0,-1 0 0,2 1 0,3 0 0,0-1 0,0 0 0,0 0 0,0-1 0,0 0 0,0 0 0,0 0 0,0-1 0,0 1 0,0-1 0,8-5 0,1-1 0,0-1 0,-1-1 0,0 0 0,0-1 0,-1-1 0,0 0 0,17-22 0,-14 13 0,0-1 0,-1-1 0,-1-1 0,12-28 0,-20 36 0,-8 14 0,-4 7 0,-10 14 0,2 0 0,1 1 0,0 0 0,1 1 0,1 0 0,1 1 0,1 0 0,1 0 0,-9 46 0,16-66 0,1 0 0,0 0 0,-1 0 0,1 0 0,0 0 0,0 1 0,0-1 0,1 0 0,-1 0 0,0 0 0,1 0 0,0 0 0,-1 0 0,1 0 0,0 0 0,0 0-1,0 0 1,0 0 0,0 0 0,1 0 0,-1-1 0,0 1 0,1-1 0,-1 1 0,1-1 0,0 1 0,-1-1 0,1 0 0,0 0 0,0 0 0,0 0 0,0 0 0,0 0 0,0 0 0,0-1 0,0 1 0,0-1 0,0 0 0,0 1 0,1-1 0,1 0 0,4 0-99,-1-1 1,1 1-1,0-2 1,-1 1 0,0-1-1,1 0 1,-1 0 0,0-1-1,0 0 1,12-7-1,-2-2-1913,0 0-1,-2-1 1,1-1-1,-2 0 0,0-1 1,0-1-1,15-23 1,17-32-6684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3.316"/>
    </inkml:context>
    <inkml:brush xml:id="br0">
      <inkml:brushProperty name="width" value="0.025" units="cm"/>
      <inkml:brushProperty name="height" value="0.025" units="cm"/>
    </inkml:brush>
  </inkml:definitions>
  <inkml:trace contextRef="#ctx0" brushRef="#br0">253 0 17424,'0'0'9145,"-10"14"-6198,-7 12-2308,-30 42 667,-45 92 0,77-129-1306,1 2 0,1 0 0,3 0 0,0 1 0,2 0 0,2 1 0,-4 61 0,34-142 0,3-43 0,-14 43 0,34-78 0,-37 111 0,-4 21 0,-1 36 0,-2-14 0,-2-25 0,1-1 0,-1 0 0,1 0 0,0 0 0,0 0 0,1 0 0,-1 0 0,1 0 0,0-1 0,-1 1 0,2-1 0,-1 0 0,0 0 0,1 0 0,-1-1 0,1 1 0,0-1 0,0 1 0,0-1 0,0-1 0,0 1 0,0 0 0,1-1 0,-1 0 0,1 0 0,-1 0 0,1-1 0,-1 0 0,9 0 0,-4 0 0,0-1 0,0 0 0,0-1 0,0 0 0,0-1 0,0 1 0,-1-1 0,1-1 0,-1 0 0,0 0 0,0-1 0,-1 0 0,1 0 0,6-7 0,7-11 0,24-38 0,-26 36 0,-44 72 0,12-24 0,1-5 0,1 0 0,1 1 0,1 0 0,1 0 0,0 1 0,2 0 0,-8 41 0,13-60 1,1 1 0,0-1-1,0 1 1,-1-1 0,1 0 0,0 1 0,0-1-1,0 1 1,1-1 0,-1 1 0,0-1 0,1 0-1,-1 1 1,0-1 0,1 0 0,0 1 0,-1-1-1,1 0 1,0 0 0,-1 0 0,1 1 0,0-1-1,0 0 1,0 0 0,0 0 0,0 0 0,0 0-1,1-1 1,-1 1 0,0 0 0,0 0 0,1-1-1,-1 1 1,0-1 0,1 1 0,-1-1-1,0 0 1,1 1 0,-1-1 0,1 0 0,-1 0-1,0 0 1,1 0 0,-1 0 0,1 0 0,-1-1-1,0 1 1,1 0 0,-1-1 0,1 1 0,1-2-1,4 0-23,0 0 0,0-1 0,0 0 0,0 0 0,0-1 0,-1 0 0,0 0 0,11-9 1,16-28-2051,-6-6-3563,-1-14-3530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3.658"/>
    </inkml:context>
    <inkml:brush xml:id="br0">
      <inkml:brushProperty name="width" value="0.025" units="cm"/>
      <inkml:brushProperty name="height" value="0.025" units="cm"/>
    </inkml:brush>
  </inkml:definitions>
  <inkml:trace contextRef="#ctx0" brushRef="#br0">47 1 21620,'0'0'10090,"-46"63"-9033,45-45-1057,1-1 0,1-2 0,13-5-2659,2-7-3554,1-3-4998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2.578"/>
    </inkml:context>
    <inkml:brush xml:id="br0">
      <inkml:brushProperty name="width" value="0.025" units="cm"/>
      <inkml:brushProperty name="height" value="0.025" units="cm"/>
    </inkml:brush>
  </inkml:definitions>
  <inkml:trace contextRef="#ctx0" brushRef="#br0">1 481 17136,'0'0'1575,"8"-3"-945,0-1-506,-1 0-1,0-1 1,0 1-1,-1-1 1,1-1 0,-1 1-1,0-1 1,0 0-1,-1-1 1,0 1 0,0-1-1,6-12 1,38-75 1516,68-192 0,-114 279-1584,-3 7-53,0 0 0,0-1 0,0 1 0,0 0 1,1-1-1,-1 1 0,0 0 0,0-1 0,1 1 0,-1 0 0,0-1 0,0 1 0,1 0 0,-1 0 0,0-1 0,1 1 0,-1 0 0,0 0 0,1 0 0,-1 0 0,0-1 0,1 1 0,-1 0 0,1 0 0,-1 0 0,0 0 1,1 0-1,-1 0 0,1 0 0,-1 0 0,0 0 0,1 0 0,-1 0 0,1 0 0,-1 0 0,0 0 0,1 1 0,-1-1 0,0 0 0,1 0 0,-1 0 0,0 0 0,1 1 0,-1-1 0,0 0 0,1 0 0,-1 1 0,0-1 1,1 0-1,-1 1 0,0-1 0,0 0 0,0 1 0,1-1 0,-1 0 0,0 1 0,0-1 0,0 1 0,18 25 95,-15-21-71,14 22-115,8 12 230,55 68-1,-72-97-671,1-1 0,1 0 0,0 0 0,0-1-1,0 0 1,1-1 0,0 0 0,0-1 0,1 0 0,0-1 0,19 6 0,14-4-6010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4.068"/>
    </inkml:context>
    <inkml:brush xml:id="br0">
      <inkml:brushProperty name="width" value="0.025" units="cm"/>
      <inkml:brushProperty name="height" value="0.025" units="cm"/>
    </inkml:brush>
  </inkml:definitions>
  <inkml:trace contextRef="#ctx0" brushRef="#br0">134 1 16592,'-8'8'4644,"-16"15"-1842,8-10-1347,1 2 0,1 0 0,0 1-1,0 0 1,-11 20 0,25-36-1455,-1 1 0,1 0 0,-1 0 0,1 0 0,0 0 0,-1-1 0,1 1 0,0 0 0,0 0 0,-1 0 0,1 0 0,0 0 0,0 0 0,0 0 0,0 0 0,0 0 0,0 0 0,0 0 0,1 0 0,-1 0 0,0-1 0,1 1 0,-1 0 0,0 0 0,1 0 0,-1 0 0,1 0 0,-1-1 0,1 1 0,1 1 0,0-1 0,0 1 0,0-1 0,0 0 0,1 0 0,-1 0 0,1 0 0,-1 0 0,1-1 0,-1 1 0,1-1 0,3 0 0,12 1 0,-1-2 0,29-3 0,-41 3 0,22-3 0,-17 2 0,0 0 0,0 1 0,0 0 0,0 0 0,14 2 0,-21-1 0,-1 1 0,0-1 0,0 1 0,0 0 0,0-1 0,0 1 0,0 0 0,0 0 0,0 0 0,0 0 0,-1 0 0,1 1 0,0-1 0,-1 1 0,1-1 0,-1 1 0,1-1 0,-1 1 0,0 0 0,0 0 0,0-1 0,0 1 0,0 0 0,0 0 0,0 0 0,-1 0 0,1 0 0,0 1 0,-1-1 0,0 3 0,1-4-4,-1 1 0,0-1 1,1 1-1,-1-1 0,1 0 0,0 1 0,-1-1 0,1 0 1,0 0-1,0 1 0,0-1 0,-1 0 0,1 0 0,1 0 1,-1 0-1,0 0 0,0 0 0,0 0 0,0-1 1,1 1-1,1 1 0,2 0-44,-1-1 0,1 1 0,-1-1 0,1 0 0,0-1 0,9 1 0,2-1-436,1 0 1,-1-2-1,20-4 1,-3-3-3276,-1-1 0,-1-1 0,0-2 1,-1-1-1,37-23 0,-23 10 4307,-5-2 5554,-37 29-5642,-1-1 1,0 0 0,0 0-1,0 0 1,0 0-1,0 0 1,0 0 0,0 0-1,0 0 1,0 0-1,0 0 1,0 0 0,-1-1-1,1 1 1,0-2 0,-1 3-264,0-1 1,0 1-1,-1 0 1,1-1-1,0 1 1,0-1-1,0 1 1,-1 0 0,1-1-1,0 1 1,0 0-1,-1 0 1,1-1-1,0 1 1,-1 0 0,1 0-1,0-1 1,-1 1-1,1 0 1,0 0-1,-1 0 1,1 0-1,-1-1 1,1 1 0,0 0-1,-1 0 1,1 0-1,0 0 1,-1 0-1,1 0 1,-1 0 0,0 0-1,-22 1 3888,1 5-4021,15-3-25,1 0 0,-1 0 0,1 1 0,0-1 1,0 2-1,-11 8 0,14-10-43,0-1 1,1 1 0,0-1 0,0 1 0,-1 0-1,2 0 1,-1 0 0,0 0 0,1 0 0,-1 1-1,1-1 1,0 0 0,0 1 0,0-1-1,0 1 1,0 4 0,2-6 4,-1-1 1,1 0-1,0 0 0,-1 0 0,1 0 1,0 0-1,0 0 0,-1 0 0,1 0 1,0 0-1,0 0 0,0-1 0,0 1 1,0 0-1,0-1 0,1 1 0,-1 0 1,0-1-1,0 0 0,0 1 0,0-1 1,1 0-1,-1 1 0,0-1 0,0 0 1,1 0-1,1 0 0,49 4-62,-36-4-68,-10 1 78,63 10 79,-40 3 90,-29-13-116,1 0 0,0-1 1,-1 1-1,1 0 0,0 0 1,-1-1-1,1 1 0,-1 0 1,0 0-1,1 0 0,-1 0 1,0 0-1,1 0 0,-1 0 1,0 0-1,0 0 0,0-1 0,0 1 1,0 0-1,0 0 0,0 0 1,0 0-1,0 0 0,0 0 1,-1 2-1,0 0-2,-1 0 0,0-1 0,0 1 0,0 0 0,0-1 0,0 1 0,-1-1 0,1 1 0,-1-1 0,1 0 0,-1 0 0,-5 3 0,-44 21 0,41-20 0,-9 4 35,-55 24-1165,70-32 530,0 0 0,0 0 1,0-1-1,0 0 1,-1 0-1,1 0 0,-1 0 1,1-1-1,0 0 1,-1 0-1,-7-1 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5.672"/>
    </inkml:context>
    <inkml:brush xml:id="br0">
      <inkml:brushProperty name="width" value="0.025" units="cm"/>
      <inkml:brushProperty name="height" value="0.025" units="cm"/>
    </inkml:brush>
  </inkml:definitions>
  <inkml:trace contextRef="#ctx0" brushRef="#br0">0 1 2210,'0'0'24439,"4"11"-22378,0 3-1682,-1 2 0,-1-1 0,0 0 0,-1 0 0,0 1 0,-3 26 0,0-28-241,1-8-24,0 1-1,1-1 1,-1 0-1,1 1 1,1-1-1,1 12 1,-2-17-102,1 0 1,-1 0-1,1 0 0,0 1 1,-1-1-1,1 0 1,0 0-1,0 0 0,0 0 1,0 0-1,0 0 1,0 0-1,0 0 0,0-1 1,0 1-1,0 0 1,0 0-1,1-1 0,-1 1 1,0-1-1,0 1 1,1-1-1,-1 0 0,0 0 1,1 1-1,-1-1 1,0 0-1,1 0 0,-1 0 1,0 0-1,1 0 1,-1-1-1,0 1 0,1 0 1,-1-1-1,0 1 1,3-2-1,16-5-12,1-2 0,-1 0 0,0-1 0,-1-1 0,0-1 0,24-20 0,22-13 0,-51 37 0,-8 3 0,0 1 0,1 0 0,-1 1 0,1-1 0,0 1 0,0 1 0,1-1 0,12-2 0,-20 6 0,1-1 0,0 0 0,-1 0 0,1 1 0,-1-1 0,1 0 0,0 1 0,-1-1 0,1 0 0,-1 1 0,1-1 0,-1 1 0,1-1 0,-1 1 0,1-1 0,-1 1 0,0-1 0,1 1 0,-1-1 0,0 1 0,1 0 0,-1-1 0,0 1 0,0 0 0,0-1 0,1 1 0,-1 0 0,0-1 0,0 1 0,0 0 0,0-1 0,0 1 0,0 0 0,-1 0 0,1 33 0,0-25 0,-2 8 0,0 0 0,-1 0 0,-7 22 0,6-24 0,0 1 0,1 0 0,-2 29 0,5-45 0,0 1 0,0 0 0,0-1 0,0 1 0,0-1 0,1 1 0,-1-1 0,0 1 0,0-1 0,1 1 0,-1-1 0,0 1 0,0-1 0,1 1 0,-1-1 0,1 1 0,-1-1 0,0 0 0,1 1 0,-1-1 0,1 0 0,-1 1 0,1-1 0,-1 0 0,1 0 0,-1 1 0,1-1 0,-1 0 0,1 0 0,0 0 0,-1 0 0,1 0 0,-1 1 0,1-1 0,-1 0 0,1-1 0,0 1 0,-1 0 0,1 0 0,-1 0 0,1 0 0,-1 0 0,2-1 0,26-8 0,-6-3 0,-2-1 0,0 0 0,30-27 0,-30 24 0,0 0 0,0 1 0,30-15 0,-49 29 1,1 0 0,-1 1-1,1-1 1,0 0 0,-1 1 0,1-1 0,-1 1-1,1-1 1,0 1 0,0 0 0,-1-1 0,1 1 0,0 0-1,0 0 1,-1 0 0,1 1 0,0-1 0,1 1-1,-2-1 0,0 1 0,0 0 0,-1-1 0,1 1-1,0 0 1,-1-1 0,1 1 0,-1 0 0,1 0-1,-1-1 1,1 1 0,-1 0 0,1 0 0,-1 0-1,0 0 1,0 0 0,1 0 0,-1 0 0,0-1-1,0 1 1,0 0 0,0 0 0,0 2 0,-1 3-42,1 0 1,-2 0-1,1 0 1,0 0-1,-1-1 1,0 1-1,-1 0 1,-4 8-1,-23 29-2706,2-21-4396,9-16 391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6.031"/>
    </inkml:context>
    <inkml:brush xml:id="br0">
      <inkml:brushProperty name="width" value="0.025" units="cm"/>
      <inkml:brushProperty name="height" value="0.025" units="cm"/>
    </inkml:brush>
  </inkml:definitions>
  <inkml:trace contextRef="#ctx0" brushRef="#br0">1 1 22421,'0'0'4677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6.868"/>
    </inkml:context>
    <inkml:brush xml:id="br0">
      <inkml:brushProperty name="width" value="0.025" units="cm"/>
      <inkml:brushProperty name="height" value="0.025" units="cm"/>
    </inkml:brush>
  </inkml:definitions>
  <inkml:trace contextRef="#ctx0" brushRef="#br0">24 78 8168,'0'0'17317,"2"12"-15128,1 28-1088,-1-1 0,-2 0 0,-10 71 0,1-47-756,-2 98-1,14-148-344,6-18 0,7-19 0,-5-4 0,-1-1 0,-1 0 0,-2-1 0,-1 0 0,-2 0 0,0-1 0,-3 1 0,-1-31 0,1 68 0,0 0 0,1-1 0,-1 1 0,1 0 0,1 0 0,-1-1 0,1 1 0,0-1 0,1 0 0,-1 0 0,1 0 0,0 0 0,1-1 0,-1 0 0,1 0 0,0 0 0,1 0 0,-1-1 0,1 0 0,0 0 0,0 0 0,0-1 0,11 5 0,-8-5 0,-1 0 0,1-1 0,0 0 0,0-1 0,0 0 0,0 0 0,0 0 0,0-2 0,0 1 0,0-1 0,0 0 0,-1-1 0,1 0 0,0 0 0,0-1 0,-1 0 0,0 0 0,12-7 0,-7 2 0,-1 0 0,0-1 0,0 0 0,-1-1 0,0-1 0,-1 1 0,0-2 0,0 1 0,-1-1 0,-1-1 0,0 1 0,-1-2 0,0 1 0,-1-1 0,-1 0 0,0 0 0,0 0 0,-2-1 0,0 1 0,-1-1 0,0 0 0,-1 0 0,0 0 0,-3-22 0,2 36 0,0 1 0,0-1 0,0 1 0,0-1 0,0 1 0,0-1 0,0 1 0,0-1 0,0 1 0,0-1 0,0 0 0,0 1 0,-1-1 0,1 1 0,0-1 0,0 1 0,-1-1 0,1 1 0,0-1 0,-1 1 0,1 0 0,0-1 0,-1 1 0,1-1 0,0 1 0,-1 0 0,1-1 0,-1 1 0,1 0 0,-1-1 0,1 1 0,-1 0 0,1 0 0,-1 0 0,1 0 0,-1-1 0,1 1 0,-1 0 0,0 0 0,1 0 0,-1 0 0,1 0 0,-1 0 0,1 0 0,-1 0 0,1 0 0,-1 1 0,1-1 0,-1 0 0,1 0 0,-1 0 0,1 1 0,-2-1 0,-21 24 0,5 7 0,1 2 0,1 0 0,2 1 0,1 0 0,2 1 0,1 0 0,2 1 0,-5 56 0,12-88 0,1 0 0,0 0 0,0 0 0,0 0 0,0 0 0,0 0 0,1 0 0,0 0 0,0 0 0,0 0 0,0 0 0,1 0 0,0 0 0,-1-1 0,1 1 0,4 4 0,-3-5 0,0-1 0,0 0 0,1 0 0,-1 0 0,0 0 0,1 0 0,0-1 0,-1 0 0,1 1 0,0-1 0,0-1 0,0 1 0,0-1 0,0 1 0,-1-1 0,9-1 0,1 0 0,0 0 0,0-1 0,0-1 0,0 0 0,-1-1 0,1 0 0,-1-1 0,0 0 0,0-1 0,-1-1 0,22-15 0,-21 13 0,0 0 0,0-1 0,-1-1 0,0 0 0,-1-1 0,-1 0 0,0 0 0,0-1 0,-1 0 0,7-15 0,-15 26 0,1 1 0,0 0 0,-1 0 0,1-1 0,0 1 0,-1 0 0,0-1 0,1 1 0,-1-1 0,0 1 0,0 0 0,0-1 0,0 1 0,0-1 0,0 1 0,0-1 0,0 1 0,-1-3 0,0 4 0,1-1 0,-1 1 0,0 0 0,1-1 0,-1 1 0,0 0 0,1 0 0,-1-1 0,0 1 0,1 0 0,-1 0 0,0 0 0,1 0 0,-1 0 0,0 0 0,1 0 0,-1 0 0,0 0 0,1 1 0,-1-1 0,0 0 0,1 0 0,-1 1 0,0-1 0,0 1 0,-6 2 0,0 1 0,0 0 0,1 0 0,0 1 0,-8 6 0,13-10 0,-54 58 0,50-54 0,1 1 0,0 0 0,0-1 0,1 1 0,0 1 0,0-1 0,0 0 0,1 1 0,-3 9 0,5-14 0,0 0 1,0 0-1,0-1 1,1 1-1,-1 0 0,0-1 1,1 1-1,-1 0 1,1-1-1,-1 1 0,1 0 1,0-1-1,0 1 0,-1-1 1,1 0-1,0 1 1,1-1-1,-1 0 0,0 1 1,0-1-1,0 0 1,1 0-1,-1 0 0,1 0 1,-1 0-1,1 0 1,-1-1-1,3 2 0,53 17-25,-41-15-9,38 9-2420,-18-9-4205,15-2-9516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7.731"/>
    </inkml:context>
    <inkml:brush xml:id="br0">
      <inkml:brushProperty name="width" value="0.025" units="cm"/>
      <inkml:brushProperty name="height" value="0.025" units="cm"/>
    </inkml:brush>
  </inkml:definitions>
  <inkml:trace contextRef="#ctx0" brushRef="#br0">11 108 5285,'25'-77'13227,"-15"46"-3243,-23 72-6738,4-13-3030,2 1 0,-6 36 1,11-53-176,1 1 1,0-1 0,1 0 0,0 1 0,1-1 0,1 0-1,0 0 1,4 15 0,-4-23-42,0 0 0,0 0 0,0 0 0,1 0 0,0 0 0,0 0 0,0 0 0,0-1 0,0 0 0,1 0 0,-1 0 0,1 0 0,0 0 0,0-1 0,0 1 0,0-1 0,1 0 0,-1 0 0,0-1 0,1 1 0,-1-1 0,1 0 0,0 0 0,-1-1 0,1 1 0,0-1 0,-1 0 0,1-1 0,0 1 0,5-2 0,0 1 0,-1 0 0,0-1 0,0 0 0,0-1 0,0 0 0,0 0 0,0-1 0,-1 0 0,0 0 0,0-1 0,0 0 0,0-1 0,-1 0 0,10-9 0,-12 7 0,1-1 0,-2 1 0,1-1 0,-1 0 0,0 0 0,-1 0 0,0-1 0,-1 1 0,0-1 0,1-11 0,-2 16 0,0-1 0,0 1 0,-1 0 0,0 0 0,0 0 0,0 0 0,-1 0 0,0 0 0,0-1 0,0 1 0,0 1 0,-1-1 0,0 0 0,0 0 0,0 1 0,-1-1 0,0 1 0,1-1 0,-1 1 0,-6-6 0,7 9 0,1 0 0,0 0 0,0 0 0,-1 0 0,1 0 0,0 1 0,-1-1 0,1 0 0,-1 1 0,1-1 0,-1 1 0,1-1 0,-1 1 0,1 0 0,-1 0 0,1 0 0,-1 0 0,1 0 0,-1 0 0,0 0 0,1 0 0,-1 1 0,1-1 0,-1 1 0,1-1 0,-1 1 0,1-1 0,0 1 0,-1 0 0,1 0 0,-3 1 0,2 0 0,1 0 0,-1 0 0,0 0 0,0 1 0,1-1 0,-1 0 0,1 1 0,0-1 0,0 1 0,0-1 0,0 1 0,0-1 0,1 1 0,-1 0 0,1 0 0,-1-1 0,1 4 0,0-5 0,1 0 1,-1-1-1,0 1 0,1 0 1,-1-1-1,1 1 0,-1 0 1,1-1-1,-1 1 1,1-1-1,-1 1 0,1-1 1,0 1-1,-1-1 0,1 1 1,0-1-1,-1 1 0,1-1 1,0 0-1,0 0 0,-1 1 1,1-1-1,0 0 1,0 0-1,0 0 0,-1 0 1,1 0-1,0 0 0,0 0 1,1 0-1,33 0-21,-25-1-17,50-6-2532,-3-13-4843,-18 3-333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8.319"/>
    </inkml:context>
    <inkml:brush xml:id="br0">
      <inkml:brushProperty name="width" value="0.025" units="cm"/>
      <inkml:brushProperty name="height" value="0.025" units="cm"/>
    </inkml:brush>
  </inkml:definitions>
  <inkml:trace contextRef="#ctx0" brushRef="#br0">166 0 18161,'0'0'3742,"-12"6"-266,-8 3-1978,1 0 0,-29 21 1,42-27-1319,1 1 1,0 0 0,0 0 0,0 0 0,1 1 0,-1 0-1,1 0 1,0 0 0,1 0 0,-1 0 0,1 1 0,0 0-1,0 0 1,1 0 0,-4 11 0,6-15-181,0 0 0,0-1 0,0 1 0,1 0 0,-1 0 0,0-1 0,1 1 0,-1-1 0,1 1 0,0 0 0,-1-1 0,1 1 0,0-1 0,0 1 0,0-1 0,0 0 0,0 1 0,0-1 0,0 0 0,1 0 0,-1 0 0,0 0 0,1 0 0,-1 0 0,1 0 0,-1 0 0,1-1 0,-1 1 0,1 0 0,0-1 0,-1 1 0,1-1 0,0 0 0,-1 0 0,1 1 0,2-1 0,12 2 0,-1-1 0,1 0 0,16-2 0,-17 1 0,13-1 0,-17 0 0,0 1 0,0 0 0,1 1 0,-1 0 0,13 3 0,-22-3 0,1 0 0,0 0 0,-1 0 0,1 0 0,-1 0 0,1 1 0,-1-1 0,1 1 0,-1 0 0,0 0 0,0 0 0,0 0 0,0 0 0,0 0 0,0 0 0,-1 1 0,1-1 0,-1 0 0,0 1 0,1 0 0,-1-1 0,0 1 0,-1 0 0,1-1 0,0 4 0,-1-6 0,0 1 0,0-1 0,0 0 0,0 0 0,0 1 0,0-1 0,0 0 0,0 0 0,0 1 0,0-1 0,0 0 0,0 0 0,0 1 0,0-1 0,0 0 0,1 0 0,-1 0 0,0 1 0,0-1 0,0 0 0,0 0 0,0 0 0,1 1 0,-1-1 0,0 0 0,0 0 0,0 0 0,0 0 0,1 0 0,-1 1 0,0-1 0,0 0 0,1 0 0,-1 0 0,0 0 0,0 0 0,0 0 0,1 0 0,-1 0 0,0 0 0,0 0 0,1 0 0,-1 0 0,0 0 0,1 0 0,8-11 0,6-18 0,-7 6 0,0 0 0,-2-1 0,6-43 0,-12 67 0,1-1 0,-1 1 0,0-1 0,0 1 0,1-1 0,-1 1 0,0-1 0,1 1 0,-1 0 0,1-1 0,-1 1 0,1-1 0,-1 1 0,0 0 0,1-1 0,-1 1 0,1 0 0,-1 0 0,1-1 0,0 1 0,-1 0 0,1 0 0,-1 0 0,1 0 0,-1 0 0,1 0 0,0 0 0,-1 0 0,1 0 0,-1 0 0,1 0 0,-1 0 0,1 0 0,-1 0 0,1 0 0,0 1 0,33 8 0,-13-3 0,0-4 0,1 0 0,-1-2 0,0 0 0,36-6 0,-49 5 0,0 0 0,-1-1 0,1-1 0,-1 1 0,1-1 0,-1 0 0,0-1 0,0 0 0,0 0 0,-1 0 0,0-1 0,1 0 0,-2 0 0,1-1 0,-1 1 0,8-11 0,-22 30 0,0 1 0,0 0 0,2 1 0,0 0 0,1 0 0,0 0 0,1 1 0,1 0 0,1 0 0,-2 24 0,5-40-14,0-1 0,-1 1 0,1 0 0,0-1 0,0 1 0,0 0 0,0-1 0,0 1 0,0 0 0,0-1 0,0 1 0,0 0-1,1 0 1,-1-1 0,0 1 0,0 0 0,1-1 0,-1 1 0,0-1 0,1 1 0,-1 0 0,0-1 0,1 1 0,-1-1 0,1 1 0,-1-1 0,1 1 0,-1-1 0,1 1 0,0-1 0,-1 0 0,1 1 0,-1-1 0,1 0 0,0 0 0,-1 1 0,1-1 0,0 0-1,-1 0 1,1 0 0,0 0 0,0 0 0,-1 0 0,1 0 0,0 0 0,-1 0 0,1 0 0,0 0 0,-1 0 0,1 0 0,1-1 0,0 0-204,0 0 0,1 0 0,-1 0 0,0-1 1,0 1-1,0-1 0,0 1 0,-1-1 0,1 0 0,0 1 0,-1-1 0,1 0 0,-1 0 0,2-3 1,7-20-6435,-2-7-2525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080"/>
    </inkml:context>
    <inkml:brush xml:id="br0">
      <inkml:brushProperty name="width" value="0.025" units="cm"/>
      <inkml:brushProperty name="height" value="0.025" units="cm"/>
    </inkml:brush>
  </inkml:definitions>
  <inkml:trace contextRef="#ctx0" brushRef="#br0">0 1 18514,'0'0'9497,"0"10"-8024,1-1-1479,-1 1 0,2-1 0,-1 1 0,1-1 0,1 0 0,0 1 0,0-1-1,1-1 1,0 1 0,0-1 0,1 1 0,0-1 0,1 0 0,6 7 0,-1-3-1740,0-1 1,1 1-1,0-2 0,22 16 0,-27-22 1289,0 1 0,0-1 0,1-1 0,-1 0 0,1 0 0,0 0-1,0-1 1,0 0 0,0-1 0,16 2 0,-24-4 602,1 1 1,-1 0-1,0-1 0,0 1 0,1 0 1,-1 0-1,0-1 0,0 1 0,0-1 1,0 1-1,0 0 0,0-1 0,1 1 1,-1 0-1,0-1 0,0 1 0,0 0 1,0-1-1,0 1 0,0-1 0,-1 1 0,1 0 1,0-1-1,0 1 0,0 0 0,0-1 1,0 1-1,0 0 0,-1-1 0,1 1 1,0 0-1,0-1 0,0 1 0,-1 0 1,1-1-1,0 1 0,-1 0 0,1 0 1,0-1-1,0 1 0,-1 0 0,1 0 1,0 0-1,-1 0 0,1-1 0,-1 1 1,1 0-1,0 0 0,-1 0 0,1 0 1,0 0-1,-1 0 0,-5-1 125,-1 0-1,1 0 1,0 0-1,-1 1 1,1 0-1,0 0 1,-1 1-1,1 0 1,0 0-1,0 0 1,0 1-1,0 0 1,0 0-1,0 1 1,0-1-1,1 1 1,-1 0-1,1 1 1,0-1-1,0 1 1,0 0-1,0 1 1,1-1-1,-1 1 1,1 0-1,0 0 1,1 0-1,0 0 1,-1 1-1,1 0 1,1-1-1,-1 1 1,1 0-1,-2 11 1,4-16-270,-1 0 0,1 0 0,0 0 0,0 0 0,0 0 0,1 0 0,-1 0 0,0 0 0,0 0 0,0 0 0,1 0 0,-1 0 0,1 0 0,-1 0 0,0 0 0,1 0 0,0 0 0,-1 0 0,1-1 0,-1 1 0,1 0 0,0 0 0,0-1 0,0 1 0,-1 0 0,1-1 0,0 1 0,1 0 0,2 0 0,-1 0 0,1 0 0,-1 0 0,1 0 0,-1 0 0,1-1 0,-1 0 0,7 0 0,2-1 0,-1 0 0,0 0 0,1-2 0,18-5 0,-10-2 0,-1 0 0,0-1 0,-1-1 0,-1-1 0,0-1 0,0 0 0,-1-1 0,-1-1 0,-1 0 0,15-22 0,-40 79 0,5-27 0,0 0 0,1 0 0,0 1 0,1 0 0,1-1 0,0 1 0,1 1 0,1-1 0,0 20 0,2-33-57,-1-1 0,0 0 0,0 1 0,1-1 0,-1 0 0,1 0 0,-1 0 0,1 1 0,-1-1 0,1 0-1,0 0 1,-1 0 0,1 0 0,0 0 0,0 0 0,0 0 0,0 0 0,0 0 0,0-1 0,0 1 0,0 0 0,0-1 0,0 1 0,0 0 0,1-1 0,-1 0 0,0 1 0,0-1 0,1 0 0,-1 1 0,0-1-1,0 0 1,1 0 0,-1 0 0,0 0 0,1 0 0,-1 0 0,0-1 0,0 1 0,1 0 0,-1-1 0,2 0 0,2 0-249,-1-1 0,1 1 0,-1-1 0,1 0 0,-1 0 0,1-1 0,-1 1 0,0-1 0,0 0 0,4-4 0,6-10-423,0-1 0,-2-1 0,0 0 0,-1 0 0,14-36-1,31-111 946,-34 96 596,-50 172 4079,24-84-4280,0-1 0,1 1-1,1 0 1,1 0 0,0 1-1,3 24 1,-1-40-611,0 0 0,-1 0 0,2 0 0,-1 0 0,0 0 0,0-1 0,1 1 0,0 0 0,-1-1 0,1 1 0,0-1 0,0 0 0,0 1 0,1-1 0,-1 0 0,4 2 0,47 21 0,-47-24 0,-1 0 0,0 1 0,0 0 0,0 0 0,0 1 0,0-1 0,0 1 0,0 0 0,-1 1 0,0-1 0,0 1 0,0-1 0,0 1 0,3 5 0,-6-8 0,-1 0 0,1 0 0,-1 0 0,0 0 0,0 1 0,1-1 0,-1 0 0,0 0 0,0 0 0,0 1 0,0-1 0,0 0 0,-1 0 0,1 0 0,0 0 0,0 1 0,-1-1 0,1 0 0,-1 0 0,1 0 0,-1 0 0,0 0 0,1 0 0,-1 0 0,0 0 0,0 0 0,1 0 0,-1 0 0,0-1 0,0 1 0,0 0 0,0-1 0,0 1 0,0 0 0,0-1 0,0 1 0,0-1 0,-1 0 0,1 1 0,0-1 0,0 0 0,-2 1 0,-56 13 0,55-13 0,-80 7 0,77-7 0,1-1 0,-1 0 0,0-1 0,1 0 0,-1 0 0,1 0 0,-1-1 0,1 1 0,-1-2 0,-6-2 0,12 4-15,-1 0 1,1 1-1,0-1 1,0 0-1,0 0 1,1 0-1,-1 0 1,0 0-1,0 0 1,0 0-1,1 0 0,-1 0 1,0 0-1,1 0 1,-1 0-1,1 0 1,-1-1-1,1 1 1,0 0-1,0 0 1,-1-1-1,1 1 1,0 0-1,0-1 0,0 1 1,0 0-1,0 0 1,1-1-1,-1 1 1,0 0-1,1 0 1,-1-1-1,1 1 1,-1 0-1,1 0 0,-1 0 1,1 0-1,0 0 1,-1 0-1,2-2 1,5-4-430,-1-1 0,1 1 0,0 0 1,10-8-1,-8 8-371,79-77-11698,-39 33 1494</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437"/>
    </inkml:context>
    <inkml:brush xml:id="br0">
      <inkml:brushProperty name="width" value="0.025" units="cm"/>
      <inkml:brushProperty name="height" value="0.025" units="cm"/>
    </inkml:brush>
  </inkml:definitions>
  <inkml:trace contextRef="#ctx0" brushRef="#br0">79 1 18033,'0'0'12684,"-4"51"-10634,-8-13-2050,-2 7 0,-1 4 0,1-2 0,4 1 0,3-2 0,5-5 0,2-6 0,0-5 0,0-8 0,6-7 0,3-9-2370,-1-6-3107,3-5-3652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765"/>
    </inkml:context>
    <inkml:brush xml:id="br0">
      <inkml:brushProperty name="width" value="0.025" units="cm"/>
      <inkml:brushProperty name="height" value="0.025" units="cm"/>
    </inkml:brush>
  </inkml:definitions>
  <inkml:trace contextRef="#ctx0" brushRef="#br0">0 62 16047,'0'0'15770,"9"6"-14964,0-1-794,-1-1 0,0 0 0,1-1 0,0 0 0,0 0 0,0-1 0,0 0 0,0 0 0,1-1 0,-1 0 0,11-1 0,-8 0-12,8 0 0,0 0 0,38-7 0,-54 7 0,1-1 0,0-1 0,-1 1 0,1 0 0,-1-1 0,0 0 0,1 0 0,-1 0 0,0-1 0,0 0 0,-1 1 0,1-1 0,0 0 0,-1-1 0,0 1 0,0-1 0,6-7 0,-9 10 0,1 0 0,0 0 0,-1 0 0,1 0 0,-1 0 0,1 0 0,-1 0 0,0 0 0,1 0 0,-1 0 0,0 0 0,0 0 0,0 0 0,0 0 0,0 0 0,0 0 0,0 0 0,0 0 0,0 0 0,0 0 0,0 0 0,-1 0 0,1 0 0,0 0 0,-1 0 0,1 0 0,-1 0 0,1 0 0,-1 0 0,0 0 0,1 0 0,-1 0 0,0 1 0,0-1 0,1 0 0,-1 1 0,0-1 0,0 0 0,0 1 0,0-1 0,0 1 0,0-1 0,0 1 0,0 0 0,0-1 0,0 1 0,0 0 0,0 0 0,0 0 0,0 0 0,0 0 0,0 0 0,-1 0 0,-7-1 0,0 0 0,1 1 0,-1 1 0,1-1 0,-13 3 0,7 1 0,0 1 0,1 1 0,-1 0 0,1 1 0,0 0 0,1 1 0,0 0 0,0 1 0,0 0 0,1 1 0,1 0 0,0 1 0,0 0 0,1 1 0,0 0 0,-7 14 0,15-24 3,0 1 1,-1-1-1,1 1 0,0 0 1,0 0-1,0 0 0,1-1 0,-1 1 1,1 0-1,0 0 0,-1 0 1,1 0-1,0 0 0,1 0 1,-1 0-1,1 0 0,-1 0 0,3 5 1,-2-6-1,1 1 1,-1-1 0,1 0-1,0 0 1,0 0 0,0 0 0,0 0-1,0-1 1,0 1 0,1 0-1,-1-1 1,1 0 0,-1 0-1,1 1 1,-1-2 0,4 2-1,10 2-107,-1-2-1,1 0 1,-1 0-1,1-2 1,27-1-1,12-7-2964,0-9-3578,3-7-4659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0.139"/>
    </inkml:context>
    <inkml:brush xml:id="br0">
      <inkml:brushProperty name="width" value="0.025" units="cm"/>
      <inkml:brushProperty name="height" value="0.025" units="cm"/>
    </inkml:brush>
  </inkml:definitions>
  <inkml:trace contextRef="#ctx0" brushRef="#br0">313 3 23895,'0'0'4980,"-10"-1"-1691,-4 0-3164,1 1 1,0 0 0,0 0-1,0 2 1,-18 3 0,28-5-131,-1 1 0,1 0 0,0 0 0,-1 0 0,1 0 1,0 0-1,0 0 0,0 1 0,0 0 0,0-1 0,0 1 0,1 0 1,-1 1-1,0-1 0,1 0 0,0 1 0,0-1 0,-1 1 0,1 0 1,1 0-1,-1 0 0,0 0 0,1 0 0,0 0 0,-1 0 0,1 0 1,0 0-1,1 1 0,-1-1 0,0 6 0,1-7 5,1 0 0,-1 0 0,1 0 0,0 0 0,0 0 0,-1 0 0,1 0 0,0-1 0,1 1 0,-1 0 0,0-1 0,0 1 0,1-1 0,-1 1 0,1-1 0,-1 1 0,1-1 0,0 0 0,-1 0 0,1 0 0,0 0 0,0 0 0,0 0 0,0 0 0,0-1 0,2 1 0,64 15 0,-47-12 0,25 5 0,-29-6 0,1 0 0,-1 1 0,0 1 0,0 0 0,0 1 0,16 9 0,-32-14 0,0-1 0,0 1 0,0 0 0,0-1 0,0 1 0,0 0 0,-1-1 0,1 1 0,0 0 0,0 0 0,0 0 0,-1 0 0,1 0 0,0 0 0,-1 0 0,1 0 0,-1 0 0,0 0 0,1 0 0,-1 0 0,0 0 0,1 0 0,-1 1 0,0-1 0,0 2 0,-1-1 0,1 0 0,-1-1 0,0 1 0,1 0 0,-1-1 0,0 1 0,0 0 0,0-1 0,-1 1 0,1-1 0,0 1 0,-1-1 0,1 0 0,-2 2 0,-7 3 0,1 1 0,-1-1 0,-20 9 0,-18 5-17,-1-1-1,-67 15 1,88-28-764,0-1 0,-1-1 0,-33-1 0,37-3-9976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328"/>
    </inkml:context>
    <inkml:brush xml:id="br0">
      <inkml:brushProperty name="width" value="0.025" units="cm"/>
      <inkml:brushProperty name="height" value="0.025" units="cm"/>
    </inkml:brush>
  </inkml:definitions>
  <inkml:trace contextRef="#ctx0" brushRef="#br0">168 1 19827,'0'0'3064,"-12"1"107,5 0-2956,0 0-1,-1 0 1,1 1-1,0 0 1,0 1 0,0-1-1,0 1 1,1 1-1,-1-1 1,1 1 0,-1 0-1,1 1 1,1-1-1,-9 9 1,10-9-142,-1 1-1,1-1 1,0 1-1,0 0 0,1 0 1,0 0-1,0 0 1,0 1-1,0-1 1,1 1-1,0-1 1,0 1-1,0 0 1,1 0-1,0 0 1,0 0-1,1 0 1,-1 10-1,2-15-64,0 0 1,0 1-1,0-1 0,0 0 0,1 0 0,-1 0 0,0 0 0,0-1 0,1 1 0,-1 0 0,0 0 0,1-1 1,-1 1-1,1-1 0,-1 1 0,1-1 0,-1 0 0,1 1 0,-1-1 0,1 0 0,-1 0 0,1 0 0,-1 0 0,1 0 1,2-1-1,43-6 310,-32 2-290,0-2 0,-1 0 0,0-1 0,-1 0 1,0-1-1,14-12 0,37-23-118,-64 44 76,1 0 1,-1-1 0,0 1 0,1 0 0,-1 0-1,1-1 1,-1 1 0,1 0 0,-1 0-1,1 0 1,-1-1 0,1 1 0,-1 0 0,1 0-1,-1 0 1,1 0 0,-1 0 0,1 0-1,-1 0 1,1 0 0,-1 0 0,1 0 0,-1 1-1,1-1 1,-1 0 0,1 0 0,-1 0 0,1 1-1,-1-1 1,0 0 0,1 0 0,-1 1-1,1 0 1,4 19-27,-12 41 590,5-44-295,1-16-231,1 1 1,0-1-1,-1 0 1,1 1-1,0-1 1,0 0 0,0 1-1,0-1 1,0 0-1,0 0 1,1 1-1,-1-1 1,0 0-1,1 1 1,-1-1 0,0 0-1,1 0 1,0 1-1,-1-1 1,1 0-1,0 0 1,0 0 0,-1 0-1,1 0 1,0 0-1,2 2 1,-1-3 1,0 0 0,0 0 0,0 0 0,1 0 0,-1 0 0,0 0 0,0-1 0,0 1 0,0-1 0,0 1 1,0-1-1,0 0 0,0 0 0,-1 0 0,1 0 0,0 0 0,0 0 0,1-2 0,46-34-26,-41 29 0,0 0 0,1 1 0,0 0 0,0 1 0,1 0 0,0 0 0,0 1 0,0 1 0,1-1 0,20-4 0,-30 9 0,0 0 0,0 1 0,0-1 0,0 0 0,-1 1 0,1-1 0,0 1 0,0-1 0,0 1 0,-1 0 0,1-1 0,0 1 0,-1 0 0,1 0 0,-1-1 0,1 1 0,0 0 0,-1 0 0,0 0 0,1 0 0,-1-1 0,0 1 0,1 0 0,-1 0 0,0 0 0,0 0 0,0 0 0,1 0 0,-1 0 0,0 0 0,-1 0 0,1 2 0,0 42 0,-1-34 0,1-10 1,0-1 0,0 1-1,-1 0 1,1 0 0,0 0 0,0 0 0,0 0-1,0 0 1,0 0 0,0 0 0,0 0 0,1 0-1,-1 0 1,0 0 0,0 0 0,1 0 0,-1 0-1,0 0 1,1-1 0,-1 1 0,1 0 0,0 0-1,-1 0 1,1-1 0,-1 1 0,1 0 0,0-1-1,0 1 1,-1 0 0,1-1 0,0 1 0,0-1-1,0 1 1,0-1 0,1 1 0,2-2-11,-1 1 0,1-1 0,0 0 0,-1 0 0,0-1 0,1 1 0,-1-1 0,5-2 0,0 0-46,6-3-499,32-15-5373,2 9-9130,-39 13 7857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12.924"/>
    </inkml:context>
    <inkml:brush xml:id="br0">
      <inkml:brushProperty name="width" value="0.025" units="cm"/>
      <inkml:brushProperty name="height" value="0.025" units="cm"/>
    </inkml:brush>
  </inkml:definitions>
  <inkml:trace contextRef="#ctx0" brushRef="#br0">1 1 7015,'0'0'8680,"9"0"-7901,15 0-316,300 13 1872,295 24-1866,-99-8 343,1391 36 42,-422-44-306,597 4-370,-558-47-60,-495 3-65,240 15 764,31-1-596,-1-35 1287,-1198 34-1442,308-2-116,-406 8-256,0 1 0,0 0 0,0 1 1,0 0-1,-1 0 0,10 4 0,18 12-4525,-14-5-1148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1.208"/>
    </inkml:context>
    <inkml:brush xml:id="br0">
      <inkml:brushProperty name="width" value="0.025" units="cm"/>
      <inkml:brushProperty name="height" value="0.025" units="cm"/>
    </inkml:brush>
  </inkml:definitions>
  <inkml:trace contextRef="#ctx0" brushRef="#br0">256 92 9097,'0'0'6657,"9"-8"-2750,28-28-810,-35 34-2810,-1 1 0,0 0 0,0-1 0,0 1 1,1-1-1,-1 1 0,0-1 0,-1 0 1,1 1-1,0-1 0,0 0 0,-1 0 0,1 0 1,-1 1-1,1-4 0,-1 4-178,-1 1 0,1-1 0,0 0 0,0 0 0,0 1 0,-1-1 0,1 0-1,-1 1 1,1-1 0,0 0 0,-1 1 0,1-1 0,-1 1 0,1-1 0,-1 1 0,1-1 0,-1 1 0,0-1-1,1 1 1,-1-1 0,0 1 0,1 0 0,-1-1 0,-1 1 0,-3-2 75,1 1 1,-1 1 0,1-1-1,-1 0 1,0 1-1,0 0 1,1 0-1,-8 2 1,-3 2-138,1 1-1,-1 0 1,1 1 0,0 1 0,0 0 0,1 1 0,0 1-1,0 0 1,1 0 0,0 1 0,1 1 0,0 0 0,0 1-1,2 0 1,-1 0 0,1 1 0,1 0 0,1 1 0,0 0-1,0 0 1,-6 22 0,12-34-47,1 1 0,-1-1 0,1 0 0,0 1 0,-1-1 0,1 0 0,0 1 0,1-1 0,-1 0 0,0 0 0,1 1 0,-1-1 0,1 0 0,-1 0 0,1 1 0,0-1 0,0 0 0,2 2 0,-2-2 0,1-1 0,-1 0 0,1 1 0,-1-1 0,1 0 0,-1 0 0,1 0 0,0-1 0,0 1 0,-1 0 0,1-1 0,0 1 0,0-1 0,0 1 0,0-1 0,0 0 0,2 0 0,6 0 0,-1-1 0,1 0 0,-1-1 0,1 0 0,-1-1 0,0 0 0,14-6 0,3-4 0,0-2 0,-2 0 0,1-2 0,-2 0 0,0-2 0,-2 0 0,0-2 0,-1 0 0,-1-1 0,26-39 0,-35 43 0,-17 26 0,-19 32 0,17-18-725,1 1 0,1 0-1,0 0 1,-3 29 0,9-44 208,0 1 1,1 0-1,0-1 0,0 1 1,1-1-1,3 16 0,-3-20 267,1 0 0,-1-1-1,0 1 1,1-1 0,0 1-1,0-1 1,0 1 0,0-1-1,1 0 1,-1 0 0,1 0-1,0 0 1,0 0 0,0-1-1,5 4 1,26 9-8777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1.580"/>
    </inkml:context>
    <inkml:brush xml:id="br0">
      <inkml:brushProperty name="width" value="0.025" units="cm"/>
      <inkml:brushProperty name="height" value="0.025" units="cm"/>
    </inkml:brush>
  </inkml:definitions>
  <inkml:trace contextRef="#ctx0" brushRef="#br0">1 0 7911,'0'0'4773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2.218"/>
    </inkml:context>
    <inkml:brush xml:id="br0">
      <inkml:brushProperty name="width" value="0.025" units="cm"/>
      <inkml:brushProperty name="height" value="0.025" units="cm"/>
    </inkml:brush>
  </inkml:definitions>
  <inkml:trace contextRef="#ctx0" brushRef="#br0">115 1 15054,'0'0'16320,"-10"14"-15610,-7 12-538,1 1 1,-24 53 0,34-66-157,0 0 1,2 0-1,-1 0 1,2 1-1,0-1 1,1 1-1,0 0 1,1-1-1,2 28 1,-1-40-17,0-1 0,0 1 0,1-1 0,-1 1 0,1 0 0,-1-1 0,1 1 0,0-1 0,-1 1 0,1-1 0,0 0 0,0 1 0,0-1 0,0 0 0,0 1 0,0-1 0,1 0 0,-1 0 0,0 0 0,1 0 0,-1 0 0,0 0 0,3 0 0,-1 0 0,0 0 0,0 0 0,1-1 0,-1 1 0,0-1 0,1 0 0,-1 0 0,0 0 0,1 0 0,5-2 0,2 0 0,-1-1 0,0 0 0,0-1 0,0 0 0,-1-1 0,13-8 0,-1-3 0,-1-1 0,-1-1 0,0 0 0,-2-2 0,0 0 0,-1-1 0,-1 0 0,-1-1 0,-1-1 0,15-37 0,-48 81 0,5 2 0,1 0 0,-11 26 0,22-42 0,0 0 0,0 0 0,1 0 0,0 0 0,0 1 0,1-1 0,0 1 0,0-1 0,1 1 0,0-1 0,0 1 0,2 10 0,-1-17 0,0 1 0,0-1 0,0 1 0,0-1 0,0 1 0,0-1 0,0 0 0,1 1 0,-1-1 0,0 0 0,1 0 0,-1 0 0,1 0 0,-1 0 0,1 0 0,-1-1 0,1 1 0,0 0 0,0-1 0,-1 1 0,1-1 0,0 0 0,0 1 0,-1-1 0,1 0 0,0 0 0,0 0 0,2-1 0,5 1 0,0-1 0,0 0 0,0 0 0,14-5 0,-1-3 0,-1 0 0,1-2 0,-1-1 0,-1 0 0,33-28 0,41-24 0,-93 64 0,-1-1 0,1 0 0,0 1 0,-1-1 0,1 1 0,0 0 0,-1-1 0,1 1 0,0-1 0,0 1 0,-1 0 0,1 0 0,0-1 0,0 1 0,0 0 0,-1 0 0,1 0 0,0 0 0,0 0 0,0 0 0,0 0 0,-1 0 0,1 0 0,0 1 0,0-1 0,0 0 0,-1 0 0,1 1 0,0-1 0,0 0 0,-1 1 0,1-1 0,0 1 0,-1-1 0,1 1 0,0-1 0,-1 1 0,1 0 0,-1-1 0,1 1 0,-1 0 0,1-1 0,0 2 0,5 42 0,-2-9 0,-3-33 0,0 1 0,1 0 0,0 0 0,-1-1 0,1 1 0,0-1 0,0 0 0,1 1 0,-1-1 0,0 0 0,1 0 0,-1 0 0,1-1 0,0 1 0,-1-1 0,1 1 0,0-1 0,0 0 0,0 0 0,0 0 0,0-1 0,0 1 0,0-1 0,4 1 0,11 0 0,0 0 0,0-1 0,19-3 0,-17 1 0,100-12-5834,-108 12 4669,33-4-6538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2.563"/>
    </inkml:context>
    <inkml:brush xml:id="br0">
      <inkml:brushProperty name="width" value="0.025" units="cm"/>
      <inkml:brushProperty name="height" value="0.025" units="cm"/>
    </inkml:brush>
  </inkml:definitions>
  <inkml:trace contextRef="#ctx0" brushRef="#br0">144 224 13901,'0'0'10762,"-8"-8"-6576,-29-21-1448,36 28-2706,-1 0-1,1 0 1,-1 1-1,1-1 1,-1 1-1,1-1 1,-1 1 0,1-1-1,-1 1 1,1 0-1,-1 0 1,0 0-1,1 0 1,-1 0-1,1 0 1,-1 0-1,1 1 1,-1-1 0,0 1-1,1-1 1,-1 1-1,1-1 1,0 1-1,-1 0 1,1 0-1,0 0 1,-1-1-1,1 1 1,0 1-1,0-1 1,0 0 0,-2 2-1,-25 37 108,28-39-139,-4 4 0,1 1 0,1 1 0,-1-1 0,1 0 0,0 0 0,0 1 0,1-1 0,0 1 0,0 0 0,1-1 0,0 9 0,0-13 0,0 0 0,1 1 0,-1-1 0,1 1 0,0-1 0,0 0 0,0 0 0,0 1 0,0-1 0,0 0 0,0 0 0,1 0 0,-1 0 0,1-1 0,0 1 0,-1 0 0,1 0 0,0-1 0,0 1 0,0-1 0,0 0 0,0 0 0,0 0 0,0 0 0,1 0 0,-1 0 0,0 0 0,1-1 0,-1 1 0,0-1 0,1 1 0,4-1 0,5 0 0,0-1 0,1 0 0,-1 0 0,0-1 0,0-1 0,0 0 0,0-1 0,-1 0 0,1 0 0,-1-1 0,0-1 0,0 0 0,-1-1 0,0 0 0,0 0 0,0-1 0,8-9 0,14-15 0,-1-2 0,-2 0 0,31-49 0,-19 18 0,-18 27 0,-43 82 0,6-16 0,2 2 0,-16 54 0,24-71 0,1 1 0,1-1 0,0 0 0,1 1 0,0-1 0,1 1 0,1-1 0,0 1 0,4 16 0,-4-26-123,0-1 0,0 1 1,1-1-1,-1 0 0,1 0 0,0 0 1,0 0-1,0 0 0,0 0 0,3 3 1,20 10-4406,12-9-6666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3.815"/>
    </inkml:context>
    <inkml:brush xml:id="br0">
      <inkml:brushProperty name="width" value="0.025" units="cm"/>
      <inkml:brushProperty name="height" value="0.025" units="cm"/>
    </inkml:brush>
  </inkml:definitions>
  <inkml:trace contextRef="#ctx0" brushRef="#br0">265 109 8680,'9'-15'8742,"-4"-4"-3757,-4 12-4023,0-1 1,-1 0-1,0 1 1,0-1-1,-2-11 0,1 18-911,1-1-1,-1 1 0,0 0 1,0 0-1,0 0 0,0 0 0,0 0 1,0 0-1,-1 0 0,1 0 1,0 0-1,0 0 0,-1 1 0,1-1 1,0 0-1,-1 1 0,1-1 1,-1 1-1,1 0 0,-1-1 1,1 1-1,-1 0 0,1 0 0,-1 0 1,1 0-1,-2 0 0,-49 2 447,45-2-371,-12 2 145,0 1 0,-37 10-1,48-11-246,0 0 0,0 1 0,0 0 0,0 1 0,1 0 0,-1 0 0,1 1 0,0 0 0,-8 7 0,15-12-67,-1 1 0,1-1 0,-1 0 1,1 0-1,0 1 0,-1-1 1,1 0-1,0 1 0,-1-1 1,1 0-1,0 1 0,-1-1 0,1 1 1,0-1-1,0 1 0,0-1 1,-1 0-1,1 1 0,0-1 1,0 1-1,0-1 0,0 1 1,0-1-1,0 1 0,0-1 0,0 1 1,0-1-1,0 1 0,0-1 1,0 1-1,0-1 0,0 1 1,0-1-1,1 1 0,-1-1 0,0 0 1,0 1-1,1-1 0,-1 1 1,0-1-1,0 0 0,1 1 1,26 6-2514,35-11-4717,-15-7-1706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4.422"/>
    </inkml:context>
    <inkml:brush xml:id="br0">
      <inkml:brushProperty name="width" value="0.025" units="cm"/>
      <inkml:brushProperty name="height" value="0.025" units="cm"/>
    </inkml:brush>
  </inkml:definitions>
  <inkml:trace contextRef="#ctx0" brushRef="#br0">215 19 14574,'0'0'13901,"-9"-5"-12332,3 2-1378,5 2-164,-1 0 0,1 0 1,0 0-1,0 0 1,-1 1-1,1-1 0,-1 0 1,1 1-1,0-1 0,-1 1 1,1-1-1,-1 1 0,0-1 1,1 1-1,-1 0 0,1 0 1,-1 0-1,1 0 1,-1 0-1,1 0 0,-1 1 1,0-1-1,1 0 0,-1 1 1,1-1-1,0 1 0,-1-1 1,1 1-1,-1 0 0,1 0 1,0 0-1,-1-1 0,1 1 1,0 0-1,0 1 1,0-1-1,0 0 0,0 0 1,0 0-1,0 1 0,0-1 1,0 2-1,-9 18 99,-2 3 49,1 0 1,0 1 0,2 0 0,1 0-1,2 1 1,-7 41 0,13-65-176,0 0 0,0-1 0,0 1 0,0 0 0,1-1 0,-1 1 0,0 0 0,1-1 0,-1 1 0,1-1 0,0 1 0,-1-1 0,1 1 0,0-1 0,0 1 0,0-1 0,0 0 0,0 1 0,0-1 0,0 0 0,2 1 0,0 0 0,1 0 0,-1 0 0,1 0 0,-1 0 0,1-1 0,-1 0 0,1 0 0,0 0 0,4 0 0,12 1 0,0-1 0,0-1 0,20-2 0,-16 1 0,114-6 0,-137 6 0,0 1 0,1 0 0,-1 0 0,0 1 0,0-1 0,0 0 0,1 0 0,-1 1 0,0-1 0,0 0 0,0 1 0,0-1 0,0 1 0,0-1 0,0 1 0,0 0 0,0 0 0,0-1 0,0 1 0,0 0 0,0 0 0,0 0 0,-1 0 0,1 0 0,0 0 0,-1 0 0,1 0 0,-1 0 0,1 0 0,-1 0 0,1 0 0,-1 1 0,0-1 0,0 0 0,0 0 0,1 0 0,-1 1 0,0-1 0,0 0 0,-1 0 0,1 0 0,0 1 0,0-1 0,0 0 0,-1 0 0,1 0 0,-1 0 0,0 2 0,-1 2 0,0 1 0,0 0 0,0 0 0,-1-1 0,0 0 0,0 1 0,0-1 0,-7 7 0,0-3 0,0-1 0,-1 0 0,0 0 0,0-1 0,-1-1 0,1 0 0,-2 0 0,1-1 0,0-1 0,-18 4 0,12-4 0,-1 0 0,-1-2 0,1 0 0,0-1 0,-1-1 0,-26-3 0,43 3-6,-1-1 0,1 1 0,-1-1 0,1 0 0,0 0 0,0 0 0,0-1 0,0 1 0,0-1 0,0 0 0,0 0-1,0 0 1,1 0 0,-1 0 0,0 0 0,1-1 0,0 1 0,0-1 0,0 0 0,0 0 0,0 0 0,0 0 0,1 0 0,0 0 0,-1 0 0,1 0 0,0 0 0,0-1 0,1 1 0,-1 0 0,1-1 0,0 1 0,0-1 0,0 1 0,0 0-1,0-1 1,1 1 0,0-1 0,-1 1 0,1 0 0,0 0 0,1-1 0,-1 1 0,1 0 0,-1 0 0,1 0 0,0 1 0,0-1 0,0 0 0,0 1 0,1-1 0,3-3 0,25-18-2765,4 1-4996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8.468"/>
    </inkml:context>
    <inkml:brush xml:id="br0">
      <inkml:brushProperty name="width" value="0.025" units="cm"/>
      <inkml:brushProperty name="height" value="0.025" units="cm"/>
    </inkml:brush>
  </inkml:definitions>
  <inkml:trace contextRef="#ctx0" brushRef="#br0">0 14 10794,'0'0'17585,"79"4"-16144,-10-4-768,14-3-481,9-1-160,2 0 32,-4 1-160,-10-1-737,-8 4-1185,-19 0-1441,-17 0-609,-19 0-1825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8.795"/>
    </inkml:context>
    <inkml:brush xml:id="br0">
      <inkml:brushProperty name="width" value="0.025" units="cm"/>
      <inkml:brushProperty name="height" value="0.025" units="cm"/>
    </inkml:brush>
  </inkml:definitions>
  <inkml:trace contextRef="#ctx0" brushRef="#br0">71 10 12011,'0'0'8905,"-67"26"-7112,64-20-191,14-2-225,34-4 545,22 0-416,17 0-994,17-6-416,6-2-224,-4 2-1057,-6 1-1538,-15 0-704,-12-2-2018,-18-1-2210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9.125"/>
    </inkml:context>
    <inkml:brush xml:id="br0">
      <inkml:brushProperty name="width" value="0.025" units="cm"/>
      <inkml:brushProperty name="height" value="0.025" units="cm"/>
    </inkml:brush>
  </inkml:definitions>
  <inkml:trace contextRef="#ctx0" brushRef="#br0">232 5 17809,'0'0'4997,"71"-5"-3012,-45 6-95,2 13-577,-9 8-704,-5 4-449,-11 3-128,-3 5 0,-18 0 160,-14 1 385,-10 0 32,-9-1 223,-6-4-159,1 2-513,2-1-160,7-8-1858,12-11-5412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0.558"/>
    </inkml:context>
    <inkml:brush xml:id="br0">
      <inkml:brushProperty name="width" value="0.025" units="cm"/>
      <inkml:brushProperty name="height" value="0.025" units="cm"/>
    </inkml:brush>
  </inkml:definitions>
  <inkml:trace contextRef="#ctx0" brushRef="#br0">112 1 15631,'0'0'7383,"-2"14"-5531,-52 252 2974,-2 24-3449,84-469-694,2-19-1488,-27 170 749,-2 28 53,-1 0 0,0 0 0,0 0 0,0 0 1,0 0-1,0 0 0,0 0 0,0 0 0,0 0 1,0 0-1,1 0 0,-1 0 0,0 0 0,0 0 0,0 0 1,0 0-1,0 0 0,0 0 0,0 0 0,1 0 0,-1 0 1,0 0-1,0 0 0,0 0 0,0 0 0,0 0 0,0 0 1,0 0-1,0 0 0,0 0 0,1 0 0,-1 0 0,0 0 1,0-1-1,0 1 0,0 0 0,0 0 0,0 0 0,0 0 1,0 0-1,0 0 0,0 0 0,0 0 0,0 0 0,0-1 1,0 1-1,0 0 0,0 0 0,0 0 0,0 0 0,0 0 1,0 0-1,0 0 0,0 0 0,0-1 0,0 1 1,0 0-1,0 0 0,0 0 0,0 0 0,0 0 0,0 0 1,7 38-411,1 7 440,-6-38 3,0-1-1,0 0 0,1-1 0,0 1 0,0 0 0,0-1 1,0 1-1,1-1 0,0 0 0,0 0 0,1-1 0,-1 1 1,1-1-1,0 0 0,0 0 0,0-1 0,1 1 0,-1-1 1,1 0-1,0-1 0,0 1 0,0-1 0,0 0 1,0-1-1,0 0 0,1 0 0,-1 0 0,0 0 0,1-1 1,-1 0-1,1-1 0,-1 1 0,0-1 0,1 0 0,-1-1 1,0 0-1,0 0 0,0 0 0,0 0 0,0-1 1,-1 0-1,8-5 0,-3 0 35,0 0-1,-1 0 1,0-1 0,0 0 0,-1-1-1,-1 0 1,1 0 0,-1 0 0,-1-1-1,0 0 1,-1 0 0,0-1 0,0 0-1,-2 0 1,1 0 0,2-21 0,-23 59-385,1 9 385,1 1 0,-9 39-1,20-57-30,-1 1 0,2 0 0,1 0 0,0 0 0,1 0 0,2 21 0,-1-38-33,1 1 0,-1-1 0,0 0 0,1 0 0,0 0 0,-1 0 0,1 0 0,0 0 0,0 0 0,0 0 0,0 0 0,0 0 0,1 0 0,-1-1 0,1 1 0,-1-1 0,1 1 0,-1-1 0,1 1 0,0-1 0,2 1 0,0 0 0,0 0 0,0-1 0,0 1 0,0-1 0,0 0 0,0-1 0,1 1 0,-1-1 0,0 1 0,6-2 0,2 0 0,-1 0 0,1-1 0,0 0 0,-1-1 0,0-1 0,1 0 0,11-6 0,-6 0 0,0 0 0,0-1 0,-1-1 0,0-1 0,24-26 0,58-83 0,-98 121 0,0 0 0,0 1 0,1-1 0,-1 1 0,0 0 0,0-1 0,0 1 0,1-1 0,-1 1 0,0-1 0,0 1 0,1-1 0,-1 1 0,0 0 0,1-1 0,-1 1 0,0 0 0,1-1 0,-1 1 0,1 0 0,-1-1 0,1 1 0,-1 0 0,0 0 0,1 0 0,-1-1 0,1 1 0,-1 0 0,1 0 0,-1 0 0,1 0 0,-1 0 0,1 0 0,-1 0 0,2 0 0,-3 19 0,-11 29 0,1-17 0,5-14 0,0 0 0,1 1 0,0 0 0,2-1 0,-3 36 0,6-52-2,0 1-1,1-1 1,-1 0 0,1 0-1,-1 0 1,1 1 0,-1-1-1,1 0 1,0 0 0,-1 0-1,1 0 1,0 0 0,0 0-1,0 0 1,0-1 0,0 1-1,0 0 1,0 0 0,0-1-1,0 1 1,0-1 0,1 1-1,-1-1 1,0 1 0,0-1-1,0 0 1,1 1 0,-1-1-1,0 0 1,0 0 0,1 0 0,-1 0-1,0 0 1,1 0 0,-1 0-1,0-1 1,0 1 0,2-1-1,2 1-182,-1-1 0,1 1 0,0-1-1,-1-1 1,1 1 0,0-1 0,-1 0-1,0 0 1,9-4 0,9-22-5490,-4-11-3074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29.538"/>
    </inkml:context>
    <inkml:brush xml:id="br0">
      <inkml:brushProperty name="width" value="0.025" units="cm"/>
      <inkml:brushProperty name="height" value="0.025" units="cm"/>
    </inkml:brush>
  </inkml:definitions>
  <inkml:trace contextRef="#ctx0" brushRef="#br0">632 31 5349,'0'0'4281,"-8"-4"-2300,-3-1-1625,-1 0 0,0 1-1,0 1 1,0 0 0,0 0 0,-1 2 0,1-1 0,-1 1-1,1 1 1,-1 0 0,1 1 0,-1 1 0,1 0-1,-1 0 1,1 1 0,0 1 0,0 0 0,1 0-1,-1 1 1,1 1 0,0 0 0,-15 11 0,-1 2-235,1 2 0,1 0-1,1 1 1,1 1 0,1 2 0,1 0 0,1 1 0,1 1 0,2 1 0,0 1 0,2 0 0,2 1 0,0 0 0,2 1-1,1 0 1,2 1 0,1 0 0,2 1 0,-3 49 0,6-50-25,2 1 0,1-1-1,2 1 1,1-1 0,9 32 0,-10-50-18,2 1 0,0-1 1,0-1-1,2 1 0,-1-1 1,2 0-1,0 0 0,0-1 0,1 0 1,1-1-1,0 0 0,0 0 1,15 11-1,-20-18-52,0 0 0,0-1-1,0 1 1,1-1 0,-1-1 0,1 1 0,0-1 0,0 1-1,0-2 1,0 1 0,0-1 0,0 0 0,0 0 0,0 0 0,0-1-1,1 0 1,8-1 0,-6-1 139,-1-1 1,0 1-1,0-2 0,0 1 1,0-1-1,0 0 0,-1 0 1,1-1-1,-1 0 1,0-1-1,7-6 0,11-16 524,0-1 0,-2-1 0,-1-1 0,28-51-1,-45 73-671,18-31 159,-1-1 0,-2-2 0,-2 0 0,-2 0 0,-2-2 1,-2 0-1,-2 0 0,-2-1 0,-1 0 0,-3 0 0,-2-50 1,-2 89-199,-1 0 1,0 0-1,0 1 1,0-1-1,-1 0 1,0 0 0,-1 1-1,1 0 1,-1-1-1,0 1 1,-1 0 0,-4-6-1,7 10-199,-2 0-1,1-1 1,0 1-1,0 0 1,-1 0 0,1 1-1,-1-1 1,1 0-1,-1 1 1,0 0-1,1-1 1,-5 0-1,3 1-353,1 1-1,0-1 1,0 1-1,-1 0 0,1 0 1,0 0-1,0 0 0,-1 1 1,1-1-1,0 1 0,0 0 1,0 0-1,-5 2 1,-14 10-6184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0.888"/>
    </inkml:context>
    <inkml:brush xml:id="br0">
      <inkml:brushProperty name="width" value="0.025" units="cm"/>
      <inkml:brushProperty name="height" value="0.025" units="cm"/>
    </inkml:brush>
  </inkml:definitions>
  <inkml:trace contextRef="#ctx0" brushRef="#br0">28 1 22998,'0'0'8488,"-28"54"-7719,41-36-737,14 0-1025,9-5-2531,8-4-3779,7-4-5445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250"/>
    </inkml:context>
    <inkml:brush xml:id="br0">
      <inkml:brushProperty name="width" value="0.025" units="cm"/>
      <inkml:brushProperty name="height" value="0.025" units="cm"/>
    </inkml:brush>
  </inkml:definitions>
  <inkml:trace contextRef="#ctx0" brushRef="#br0">156 0 19571,'-8'5'4393,"-10"6"-2791,-6 3 199,1 0-1,1 2 0,-30 26 0,43-25-1800,19-9 0,31-7 0,-29-2 0,58-1-254,-27 0-289,46 4-1,-77-1 483,-1 0 0,1 1-1,-1 0 1,0 1 0,0 0-1,0 1 1,-1 0 0,1 1-1,9 6 1,-18-11 75,-1 1 0,1 0 0,0 0 0,-1 0 0,1 0 0,-1 0 0,0 1 0,1-1 0,-1 0 0,0 1 0,0-1 0,0 1 0,1-1 0,-2 1 0,1 0 0,0-1 0,0 1 0,0 0 0,-1 0 0,1-1 0,-1 1 0,0 0 0,1 0 0,-1 3 0,-1-3 31,0 1-1,1 0 1,-1-1-1,-1 1 1,1-1-1,0 0 1,-1 1-1,1-1 0,-1 0 1,1 0-1,-1 0 1,0 0-1,0 0 1,-4 3-1,-7 4 143,0-1 1,-1 0-1,0 0 1,-22 7-1,16-6-406,0-2 0,-1-1 0,0 0 1,-1-2-1,1 0 0,-36 1 0,22-5-6545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590"/>
    </inkml:context>
    <inkml:brush xml:id="br0">
      <inkml:brushProperty name="width" value="0.025" units="cm"/>
      <inkml:brushProperty name="height" value="0.025" units="cm"/>
    </inkml:brush>
  </inkml:definitions>
  <inkml:trace contextRef="#ctx0" brushRef="#br0">15 239 14542,'0'0'15566,"-4"47"-13836,-2-12-801,1 3-929,5 4 0,0-5 0,6-4 0,11-11-1377,-4-6-2435,-1-13-1153,-3-3-1729</inkml:trace>
  <inkml:trace contextRef="#ctx0" brushRef="#br0" timeOffset="1">46 1 18738,'0'0'5701,"-25"55"-5669,27-23 0,17-2-1633,8-3-2595,9-7-4549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947"/>
    </inkml:context>
    <inkml:brush xml:id="br0">
      <inkml:brushProperty name="width" value="0.025" units="cm"/>
      <inkml:brushProperty name="height" value="0.025" units="cm"/>
    </inkml:brush>
  </inkml:definitions>
  <inkml:trace contextRef="#ctx0" brushRef="#br0">115 1 19218,'0'0'4116,"-9"4"-587,-14 5-1426,-59 30 1698,131-33-4378,-41-5 353,14 3-117,0 1-1,-1 0 0,0 2 1,0 0-1,0 1 0,-1 1 1,0 2-1,35 22 0,-54-32 368,0 0 0,0 0-1,1 0 1,-1 0-1,0 0 1,0 0 0,0 0-1,0 0 1,0 0-1,0 1 1,0-1 0,0 0-1,-1 1 1,1-1-1,0 0 1,-1 1 0,1-1-1,-1 1 1,0-1 0,1 1-1,-1-1 1,0 1-1,0 2 1,-1-3 40,1 1 1,-1-1 0,0 0-1,0 0 1,0 0-1,0 1 1,0-1-1,0 0 1,0 0 0,-1-1-1,1 1 1,0 0-1,0 0 1,-1-1-1,1 1 1,-1 0-1,1-1 1,0 1 0,-2-1-1,-12 4 417,1-2-1,0 0 1,-23 1-1,21-2-481,7 0-3,1 0-1,-1-1 1,1 0-1,0 0 0,-1-1 1,1 1-1,0-2 1,-1 0-1,1 0 1,0 0-1,0-1 1,-9-4-1,17 7-113,0 0 0,-1 0 1,1-1-1,0 1 0,0 0 1,-1 0-1,1 0 0,0-1 0,0 1 1,0 0-1,-1 0 0,1-1 0,0 1 1,0 0-1,0-1 0,0 1 0,0 0 1,0 0-1,-1-1 0,1 1 0,0 0 1,0-1-1,0 1 0,0 0 1,0-1-1,0 1 0,0 0 0,0 0 1,0-1-1,1 1 0,-1 0 0,0-1 1,0 1-1,0 0 0,0 0 0,0-1 1,0 1-1,1 0 0,-1 0 0,0-1 1,0 1-1,0 0 0,1 0 0,-1-1 1,0 1-1,0 0 0,1 0 1,-1 0-1,0 0 0,0-1 0,1 1 1,-1 0-1,0 0 0,1 0 0,-1 0 1,0 0-1,0 0 0,1 0 0,-1 0 1,0 0-1,1 0 0,-1 0 0,0 0 1,1 0-1,-1 0 0,27-5-6624,-25 5 5664,31-5-9350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2.588"/>
    </inkml:context>
    <inkml:brush xml:id="br0">
      <inkml:brushProperty name="width" value="0.025" units="cm"/>
      <inkml:brushProperty name="height" value="0.025" units="cm"/>
    </inkml:brush>
  </inkml:definitions>
  <inkml:trace contextRef="#ctx0" brushRef="#br0">23 122 13164,'0'0'6775,"0"-8"-2638,0-23-1304,0 8 1429,0 23-3173,0 22-582,0 48-507,3-68 0,2-8 0,3-9 0,-2-4 0,-6 14 0,-4 12 0,3-5 0,-7 14 0,2 0 0,-1 0 0,2 1 0,-5 24 0,9-38 0,0 0 0,1 0 0,-1 0 0,1 0 0,0 0 0,0-1 0,0 1 0,0 0 0,0 0 0,1 0 0,-1 0 0,1-1 0,0 1 0,0 0 0,0 0 0,0-1 0,0 1 0,1-1 0,-1 1 0,1-1 0,0 1 0,0-1 0,0 0 0,0 0 0,0 0 0,0 0 0,0 0 0,0-1 0,1 1 0,-1-1 0,1 1 0,-1-1 0,1 0 0,0 0 0,0 0 0,2 1 0,1-2 0,0 1 0,0-1 0,-1 0 0,1 0 0,0-1 0,-1 0 0,1 0 0,0 0 0,-1 0 0,1-1 0,-1 0 0,0 0 0,0-1 0,1 1 0,-1-1 0,-1 0 0,1 0 0,0-1 0,-1 0 0,0 0 0,6-6 0,10-11 0,-1-2 0,30-46 0,-35 49 0,-5 5 0,-7 11 0,0 0 0,0 0 0,0 1 0,1-1 0,-1 1 0,1 0 0,0 0 0,0 0 0,0 0 0,7-5 0,-9 12 0,0 0 0,0 0 0,0 0 0,0 0 0,-1 0 0,0 0 0,0 0 0,0 6 0,0-8 0,-1 2 0,1 0 0,0 0 0,1 0 0,-1 0 0,0 0 0,1 0 0,0 0 0,0 0 0,0-1 0,1 1 0,1 4 0,-1-7 0,-1 1 0,1-1 0,0 1 0,-1-1 0,1 0 0,0 1 0,0-1 0,-1 0 0,1-1 0,0 1 0,0 0 0,0 0 0,0-1 0,1 1 0,-1-1 0,0 0 0,0 1 0,0-1 0,0 0 0,0 0 0,0-1 0,4 0 0,12-1 0,-1-1 0,0-1 0,-1-1 0,1-1 0,24-11 0,-27 10 0,0 1 0,0 1 0,0 0 0,1 1 0,0 0 0,0 1 0,0 1 0,15-1 0,-29 4 0,0-1 0,-1 1 0,1-1 0,0 1 0,0-1 0,0 1 0,0-1 0,-1 1 0,1 0 0,0 0 0,0-1 0,-1 1 0,1 0 0,-1 0 0,1 0 0,-1-1 0,1 1 0,-1 0 0,1 0 0,-1 0 0,0 0 0,0 0 0,1 0 0,-1 0 0,0 0 0,0 0 0,0 0 0,0 0 0,0 2 0,-1 41 0,1-32 0,-1-2 0,0 22 0,4-26 0,7-17 0,13-43-3731,-2-37-8144,-18 76 10099,9-50-8484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2.930"/>
    </inkml:context>
    <inkml:brush xml:id="br0">
      <inkml:brushProperty name="width" value="0.025" units="cm"/>
      <inkml:brushProperty name="height" value="0.025" units="cm"/>
    </inkml:brush>
  </inkml:definitions>
  <inkml:trace contextRef="#ctx0" brushRef="#br0">0 1 11915,'0'0'12812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3.732"/>
    </inkml:context>
    <inkml:brush xml:id="br0">
      <inkml:brushProperty name="width" value="0.025" units="cm"/>
      <inkml:brushProperty name="height" value="0.025" units="cm"/>
    </inkml:brush>
  </inkml:definitions>
  <inkml:trace contextRef="#ctx0" brushRef="#br0">103 238 6919,'14'-15'3373,"8"-6"-1071,25-26 5793,47-60 1,-83 84-6781,-11 22-1279,0 1 0,0 0 0,-1-1 0,1 1 0,0 0 0,0-1 0,0 1 0,-1 0-1,1 0 1,0-1 0,-1 1 0,1 0 0,0 0 0,0-1 0,-1 1 0,1 0 0,0 0-1,-1 0 1,1 0 0,0 0 0,-1-1 0,1 1 0,0 0 0,-1 0 0,1 0-1,-1 0 1,1 0 0,0 0 0,-1 0 0,1 0 0,0 0 0,-1 0 0,1 1 0,0-1-1,-1 0 1,-4 1 117,0 0 0,1 1 0,-1 0-1,1 0 1,0 0 0,-1 0 0,1 1-1,-4 2 1,-8 8-153,1 1 0,1 0 0,0 1 0,1 0 0,-20 30 0,27-35 0,0 0 0,0 0 0,1 1 0,1-1 0,0 1 0,0 0 0,1 0 0,0 1 0,1-1 0,0 0 0,1 19 0,1-28 0,0 0 0,1 0 0,-1 0 0,1 0 0,0 0 0,-1 0 0,1 0 0,0 0 0,0 0 0,0-1 0,0 1 0,1 0 0,-1-1 0,0 1 0,1-1 0,-1 1 0,1-1 0,0 0 0,-1 0 0,1 1 0,0-1 0,0 0 0,0-1 0,0 1 0,0 0 0,3 0 0,10 4 0,-1-2 0,30 3 0,1 1 0,-41-6-16,0 0 0,0 1 1,0-1-1,0 1 0,0 0 0,-1 0 0,1 0 1,0 0-1,-1 0 0,0 1 0,0 0 0,0-1 0,0 1 1,0 0-1,0 1 0,-1-1 0,1 0 0,-1 1 1,0 0-1,0-1 0,0 1 0,-1 0 0,1 0 1,-1 0-1,0 0 0,0 0 0,0 0 0,-1 0 0,1 0 1,-1 1-1,0-1 0,-1 7 0,-1 0-25,0 0-1,-1 0 1,0 0-1,0-1 1,-1 1-1,-1-1 1,0 1-1,0-2 1,-1 1-1,0 0 1,-9 8-1,0 0 173,0 0-1,-2-2 1,-35 29-1,45-40-97,0 0 1,0-1-1,0 0 0,-1 0 0,1 0 0,-1-1 1,0 0-1,0-1 0,0 1 0,0-2 0,-1 1 0,1-1 1,0 0-1,-12-1 0,19 0-33,-1-1 0,1 1 0,-1 0 0,1-1 0,-1 0 0,1 1 0,0-1 0,-1 0 0,1 0 0,0 1 0,0-1 0,-1 0 0,1 0 0,0-1 0,0 1 0,0 0 0,0 0 0,0 0 0,0-1 0,1 1 0,-1 0 0,0-1 0,1 1 0,-1-1 0,1 1 0,-1-1 0,1 1 0,0-1 0,-1 1 0,1-1 0,0 1 0,0-1 0,0 0 0,0 1 0,1-1 0,-1 1 0,0-1 0,2-2 0,-1-4 0,1 0 0,0 0 0,0 0 0,1 0 0,0 0 0,6-9 0,5-4 0,0 0 0,2 1 0,0 1 0,2 1 0,31-27 0,111-74 0,-71 55 0,-69 49 0,106-85 0,-111 86 0,-1 0 0,0-1 0,-1-1 0,-1 0 0,20-32 0,-31 45 0,1 0 0,0 0 0,-1 0 0,0 0 0,0 0 0,0-1 0,0 1 0,0 0 0,-1 0 0,1-1 0,-1 1 0,0 0 0,0-1 0,0 1 0,-1-4 0,1 6 0,-1 1 0,1-1 0,0 0 0,-1 0 0,1 1 0,-1-1 0,1 0 0,-1 1 0,1-1 0,-1 1 0,0-1 0,1 1 0,-1-1 0,1 1 0,-1-1 0,0 1 0,0-1 0,1 1 0,-1 0 0,0-1 0,0 1 0,1 0 0,-2 0 0,-1-1 0,1 1 0,-1 0 0,0 0 0,1 1 0,-1-1 0,1 1 0,-1-1 0,0 1 0,1 0 0,-4 1 0,-7 4 0,1 1 0,0 1 0,0 0 0,1 0 0,0 1 0,0 0 0,1 1 0,0 1 0,1-1 0,0 1 0,1 1 0,0 0 0,1 0 0,0 0 0,1 1 0,-8 21 0,14-32 0,0 0 0,-1 0 0,1-1 0,0 1 0,0 0 0,0 0 0,0 0 0,0 0 0,1-1 0,-1 1 0,1 0 0,-1 0 0,1 0 0,-1-1 0,1 1 0,0 0 0,0-1 0,0 1 0,0-1 0,0 1 0,0-1 0,0 1 0,1-1 0,-1 0 0,0 0 0,1 1 0,-1-1 0,1 0 0,-1 0 0,1-1 0,0 1 0,-1 0 0,1 0 0,0-1 0,0 1 0,-1-1 0,1 0 0,0 1 0,0-1 0,2 0 0,11 1 0,-1 0 0,0-1 0,1 0 0,15-3 0,-19 2 0,17-4 0,0-1 0,-1 0 0,0-3 0,35-14 0,-27 9 0,55-14 0,-89 28 0,0 0 0,-1 0 0,1-1 0,-1 1 0,1 0 0,0 0 0,-1 0 0,1 0 0,-1 0 0,1 0 0,0 0 0,-1 0 0,1 0 0,0 0 0,-1 0 0,1 0 0,-1 0 0,1 1 0,0-1 0,-1 0 0,1 0 0,-1 1 0,1-1 0,-1 0 0,1 1 0,-1-1 0,1 0 0,-1 1 0,1-1 0,0 2 0,-3 18 0,-24 27 0,24-43 0,-13 19 0,6-10 0,1 0 0,0 0 0,1 1 0,0 0 0,-4 15 0,11-28 0,-1-1 0,1 1 0,0-1 0,0 0 0,0 1 0,0-1 0,0 1 0,0-1 0,0 1 0,0-1 0,0 1 0,0-1 0,0 1 0,0-1 0,0 0 0,0 1 0,0-1 0,1 1 0,-1-1 0,0 1 0,0-1 0,1 0 0,-1 1 0,0-1 0,0 0 0,1 1 0,-1-1 0,0 0 0,1 1 0,-1-1 0,0 0 0,1 0 0,-1 1 0,1-1 0,-1 0 0,1 1 0,22-1 0,24-15 0,-4-8 0,-1-2 0,-1-1 0,44-38 0,22-14 0,-89 67 0,-17 11 0,-1 0 0,0 0 0,1-1 0,-1 1 0,0 0 0,0 0 0,1 0 0,-1 0 0,0 0 0,1 0 0,-1 0 0,0 0 0,1 0 0,-1 0 0,0 0 0,1 0 0,-1 0 0,0 0 0,0 0 0,1 0 0,-1 0 0,0 1 0,1-1 0,-1 0 0,0 0 0,0 0 0,1 0 0,-1 1 0,0-1 0,0 0 0,0 0 0,1 0 0,-1 1 0,0-1 0,0 0 0,0 0 0,1 1 0,-1-1 0,0 0 0,0 1 0,0-1 0,0 0 0,0 0 0,0 1 0,0-1 0,0 0 0,0 1 0,0-1 0,0 0 0,0 1 0,0-1 0,0 0 0,0 1 0,-2 11 0,-2 0 17,-1 0 0,0 0 0,-1 0 0,-8 11 0,9-15-58,0 0 0,0 0-1,1 0 1,0 1 0,0-1 0,1 1 0,0 0-1,1 0 1,0 0 0,-1 11 0,11-21-13620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5.222"/>
    </inkml:context>
    <inkml:brush xml:id="br0">
      <inkml:brushProperty name="width" value="0.025" units="cm"/>
      <inkml:brushProperty name="height" value="0.025" units="cm"/>
    </inkml:brush>
  </inkml:definitions>
  <inkml:trace contextRef="#ctx0" brushRef="#br0">45 210 6438,'0'0'19619,"11"-5"-18039,28-10-770,-9 4 105,-1-2-1,36-20 1,-59 30-832,0 0 0,-1 0 0,0-1-1,0 0 1,0 0 0,0 0 0,-1-1 0,1 1 0,-1-1 0,0 0 0,-1 0 0,1-1 0,-1 1 0,0-1 0,-1 0 0,1 1 0,-1-1 0,2-9 0,-4 14-83,0 0 0,0-1 0,0 1 0,0 0 0,0-1 0,0 1 0,0 0 0,-1-1 0,1 1 0,0 0 0,-1 0 0,1-1 0,-1 1 0,0 0 0,1 0 0,-1 0 0,0 0 0,0 0 0,1 0 0,-1 0 0,0 0 0,0 0 0,0 0 0,0 0 0,-1 1 0,1-1 0,0 0 0,0 1 0,0-1 0,-1 1 0,1-1 0,0 1 0,0-1 0,-1 1 0,1 0 0,0 0 0,-1 0 0,1 0 0,0 0 0,-1 0 0,1 0 0,0 0 0,-3 1 0,-4-1 0,1 1 0,-1 1 0,1-1 0,-1 1 0,1 0 0,-11 5 0,4 1 0,0 0 0,1 1 0,0 1 0,1 0 0,0 1 0,0 0 0,1 1 0,-14 20 0,16-21 0,1 1 0,0 0 0,1 0 0,0 1 0,1 0 0,1 0 0,0 1 0,1-1 0,-5 27 0,9-39 0,0 0 0,0 1 0,0-1 0,0 0 0,0 1 0,0-1 0,0 0 0,0 1 0,0-1 0,1 0 0,-1 1 0,1-1 0,-1 0 0,1 0 0,-1 1 0,1-1 0,0 0 0,0 0 0,-1 0 0,1 0 0,0 0 0,0 0 0,0 0 0,0 0 0,2 1 0,-1-1 0,1 0 0,0 0 0,0 0 0,0 0 0,0 0 0,0 0 0,0-1 0,0 1 0,0-1 0,6 0 0,3-1 0,0-1 0,-1 0 0,1 0 0,22-9 0,41-26-3153,-58 26 1108,-1-1 0,0 0 0,0-1 0,15-18 0,1-5-7190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8.497"/>
    </inkml:context>
    <inkml:brush xml:id="br0">
      <inkml:brushProperty name="width" value="0.025" units="cm"/>
      <inkml:brushProperty name="height" value="0.025" units="cm"/>
    </inkml:brush>
  </inkml:definitions>
  <inkml:trace contextRef="#ctx0" brushRef="#br0">5 1 4740,'0'0'22934,"3"9"-22656,0-1-223,0-1-1,-1 1 1,1 1 0,-2-1 0,0 0 0,0 0 0,0 1 0,-1-1-1,0 0 1,-2 16 0,-1-12 74,-3 19 928,1 0-1,-2 49 1,7-80-534,18-20-133,-12 15-390,0 0 0,-1 0 0,1-1 0,-1 1 0,5-9 0,5-5 0,5-3 0,1 0 0,2 1 0,-1 2 0,32-21 0,-56 44-3893,-4 5-8411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9.260"/>
    </inkml:context>
    <inkml:brush xml:id="br0">
      <inkml:brushProperty name="width" value="0.025" units="cm"/>
      <inkml:brushProperty name="height" value="0.025" units="cm"/>
    </inkml:brush>
  </inkml:definitions>
  <inkml:trace contextRef="#ctx0" brushRef="#br0">200 260 11531,'0'0'12791,"-6"-9"-10859,4 6-1809,1 1-53,0 0 0,0 0 1,0 0-1,-1 0 0,1 0 0,0 0 1,-1 1-1,0-1 0,1 0 0,-1 1 1,0-1-1,0 1 0,0-1 0,0 1 1,0 0-1,0 0 0,0 0 1,-1 0-1,1 0 0,0 1 0,-1-1 1,1 1-1,0-1 0,-1 1 0,1 0 1,0 0-1,-1 0 0,1 0 1,0 1-1,-1-1 0,1 0 0,0 1 1,-1 0-1,1-1 0,0 1 0,-4 2 1,-3 3 59,0 0 0,1 1 1,0 0-1,0 1 0,1 0 0,-1 0 1,2 0-1,-1 1 0,1 0 0,1 0 1,-1 0-1,2 1 0,-1 0 0,1 0 1,1 0-1,0 1 0,0-1 0,1 1 1,-1 13-1,3-23-124,0 1 1,1-1-1,-1 1 1,1-1 0,-1 0-1,1 1 1,-1-1-1,1 1 1,0-1-1,0 0 1,0 0-1,0 1 1,0-1-1,0 0 1,0 0-1,0 0 1,0 0-1,0 0 1,1 0-1,-1-1 1,0 1 0,1 0-1,-1-1 1,0 1-1,1-1 1,-1 1-1,1-1 1,-1 0-1,1 1 1,-1-1-1,1 0 1,-1 0-1,1 0 1,-1 0-1,4-1 1,3 1 22,1-1 1,0 0-1,-1 0 0,1-1 1,10-4-1,-3-1-22,-1 0 0,0-2 1,0 1-1,-1-2 0,0 0 0,-1-1 0,0 0 1,-1-1-1,0 0 0,-1-1 0,0-1 1,-1 0-1,-1 0 0,0 0 0,-1-1 0,9-23 1,-45 80-27,6-10 80,-20 44 284,39-69-316,0 0 0,0 1 1,1-1-1,0 1 1,0-1-1,1 1 0,-1 0 1,1 15-1,2-21-29,0-1 0,-1 0 0,1 0 0,0 1 0,0-1 0,-1 0 0,1 0 0,0 0 0,0 0 0,1 0 0,-1 0 0,0 0 0,0 0 0,0 0 0,1 0 0,-1-1 0,0 1 0,1 0 0,-1-1 0,0 0 0,1 1 0,-1-1 0,1 0 0,-1 1 0,1-1 0,-1 0 0,1 0 0,-1 0 0,1 0 0,1-1 0,50-2 0,-37 0 0,1 0 0,-1-1 0,0-1 0,-1-1 0,1 0 0,-1-1 0,0-1 0,-1 0 0,1-1 0,-2 0 0,1-1 0,-2-1 0,1 0 0,15-19 0,-9 7 0,-1-1 0,-2 0 0,0-2 0,-1 0 0,-2 0 0,-1-2 0,10-31 0,4-26 0,-26 85 0,1 0 0,-1 0 0,0-1 0,0 1 0,0 0 0,0 0 0,1-1 0,-1 1 0,0 0 0,0 0 0,0-1 0,0 1 0,0 0 0,0 0 0,0-1 0,0 1 0,0 0 0,0-1 0,0 1 0,0 0 0,0 0 0,0-1 0,0 1 0,0 0 0,0-1 0,0 1 0,0 0 0,0 0 0,-1-1 0,1 1 0,0 0 0,0 0 0,0-1 0,0 1 0,-1 0 0,1 0 0,0 0 0,0-1 0,0 1 0,-1 0 0,1 0 0,0 0 0,0 0 0,-1 0 0,1-1 0,0 1 0,-1 0 0,-5 3 0,-5 8 0,-1 1 0,1 0 0,1 1 0,0 0 0,-9 17 0,-4 3 0,-7 8 0,-44 64 0,67-94 0,1 1 0,0-1 0,1 1 0,0 0 0,1 0 0,1 1 0,-4 18 0,7-30 0,-1 1 0,1-1 0,0 1 0,0 0 0,0-1 0,0 1 0,1 0 0,-1-1 0,0 1 0,1-1 0,-1 1 0,1 0 0,0-1 0,-1 1 0,1-1 0,0 0 0,0 1 0,0-1 0,0 0 0,0 1 0,0-1 0,0 0 0,0 0 0,3 2 0,0-1 0,-1 0 0,1-1 0,0 1 0,0-1 0,0 1 0,0-1 0,0 0 0,0-1 0,8 1 0,1-1 0,1 0 0,-1-1 0,1 0 0,-1-1 0,20-6 0,-23 5 0,0-1 0,0 0 0,0-1 0,0 0 0,-1 0 0,0-1 0,0-1 0,-1 1 0,1-1 0,-2-1 0,1 0 0,-1 0 0,0 0 0,0-1 0,7-13 0,-14 22 1,0 0-1,1-1 1,-1 1 0,0 0 0,0 0-1,0-1 1,1 1 0,-1 0 0,0 0-1,0-1 1,0 1 0,0 0-1,0 0 1,0-1 0,0 1 0,0 0-1,0-1 1,0 1 0,0 0 0,0-1-1,0 1 1,0 0 0,0 0-1,0-1 1,0 1 0,0 0 0,0-1-1,0 1 1,0 0 0,0 0 0,0-1-1,-1 1 1,1 0 0,0 0-1,0-1 1,0 1 0,0 0 0,-1 0-1,1 0 1,0-1 0,0 1 0,-1 0-1,1 0 1,0 0 0,-1-1-1,-16 6 34,-16 17-368,-16 26-6232,27-27-1015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35.263"/>
    </inkml:context>
    <inkml:brush xml:id="br0">
      <inkml:brushProperty name="width" value="0.025" units="cm"/>
      <inkml:brushProperty name="height" value="0.025" units="cm"/>
    </inkml:brush>
  </inkml:definitions>
  <inkml:trace contextRef="#ctx0" brushRef="#br0">1 121 8456,'0'0'15113,"14"-1"-14360,771-47 3779,-726 47-4505,-45 1 42,-41 1 97,-236 25 263,86-4-213,-78-8 724,354-17-1336,0-5-1,0-5 1,151-38 0,-231 46 221,-11 4 127,-1 0 1,1-1 0,0 0 0,-1-1-1,0 1 1,1-1 0,-1-1 0,0 1-1,-1-1 1,1-1 0,6-5 0,-13 10 39,1 0 1,-1 0-1,0 0 1,0 0-1,0-1 1,0 1-1,0 0 1,0 0 0,0 0-1,0-1 1,1 1-1,-1 0 1,0 0-1,0 0 1,0-1 0,0 1-1,0 0 1,0 0-1,0 0 1,0-1-1,0 1 1,0 0 0,0 0-1,-1 0 1,1-1-1,0 1 1,0 0-1,0 0 1,0 0 0,0-1-1,0 1 1,0 0-1,0 0 1,-1 0-1,1 0 1,0 0-1,0-1 1,0 1 0,0 0-1,0 0 1,-1 0-1,1 0 1,0 0-1,0 0 1,0 0 0,-1-1-1,1 1 1,0 0-1,0 0 1,-19-4-420,-20 2-408,38 2 792,-49 4-606,0 1 0,0 2 0,-59 17 0,15-3-1745,0-6-3800,27-10-6148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0.358"/>
    </inkml:context>
    <inkml:brush xml:id="br0">
      <inkml:brushProperty name="width" value="0.025" units="cm"/>
      <inkml:brushProperty name="height" value="0.025" units="cm"/>
    </inkml:brush>
  </inkml:definitions>
  <inkml:trace contextRef="#ctx0" brushRef="#br0">472 64 6887,'0'0'7649,"6"-9"-3116,18-26-941,-24 34-3497,0 1 0,0-1 0,1 1-1,-1 0 1,0-1 0,0 1 0,1-1-1,-1 1 1,0-1 0,0 1-1,0-1 1,0 1 0,1-1 0,-1 1-1,0-1 1,0 1 0,0-1 0,0 1-1,0-1 1,0 1 0,-1-1-1,1 1 1,0-1 0,0 1 0,0 0-1,0-1 1,-1 1 0,1-1-1,0 1 1,0-1 0,-1 1 0,1 0-1,0-1 1,-1 1 0,1-1 0,0 1-1,-1 0 1,1-1 0,0 1-1,-1 0 1,1 0 0,-1-1 0,1 1-1,-1 0 1,1 0 0,-1 0 0,1 0-1,-1 0 1,1-1 0,-1 1-1,1 0 1,0 0 0,-1 0 0,0 0-1,-30 1 1054,28-1-865,-9 2-143,0 1-1,0 0 1,0 0-1,1 1 1,-1 1-1,1 0 1,0 1 0,0 0-1,1 0 1,0 1-1,-11 9 1,2 0-29,1 1 0,1 0 1,1 1-1,-24 33 1,5 12 130,33-59-236,0 0 1,1 0-1,0-1 0,0 1 0,0 0 0,0 0 1,0 0-1,1 0 0,0 0 0,0 0 0,0 0 1,0 0-1,0 0 0,1 0 0,1 5 0,-1-7-4,1 0-1,-1-1 0,1 1 0,-1-1 0,1 1 0,-1-1 0,1 0 0,0 1 0,-1-1 0,1 0 0,0 0 0,0 0 0,0 0 0,0-1 0,0 1 0,0 0 0,0-1 0,0 0 0,0 1 0,1-1 0,2 0 0,56 0 26,-41-1-39,161 2-447,-179-2 455,0 1 0,0 0-1,0 0 1,0 0 0,0 0 0,-1 1 0,1-1 0,0 1 0,0-1 0,0 1-1,0-1 1,0 1 0,0 0 0,-1 0 0,1 0 0,0 0 0,-1 0 0,1 0 0,-1 0-1,1 1 1,-1-1 0,1 1 0,-1-1 0,0 1 0,0-1 0,0 1 0,0 0-1,0-1 1,0 1 0,0 0 0,0 0 0,-1 0 0,1 0 0,-1 0 0,0 0 0,1 2-1,-1-1 26,-1 1-1,0 0 0,1 0 1,-1 0-1,0 0 0,-1-1 1,1 1-1,-1-1 0,1 1 1,-1-1-1,0 1 0,-1-1 1,1 0-1,0 0 0,-1 0 1,0 0-1,-5 4 0,-8 5 60,-1 0 0,0-2 0,0 0-1,-1 0 1,0-2 0,-1-1-1,-32 10 1,20-10 13,0-1-1,-1-1 0,0-1 1,-34-2-1,58-2-84,0 0 0,0-1 0,0 0 1,0-1-1,0 0 0,0 0 0,1 0 0,-15-8 0,20 9-18,0 0-1,0 0 1,0 0-1,0-1 1,0 1-1,0-1 1,0 1 0,0-1-1,1 0 1,-1 0-1,1 1 1,0-1-1,-1 0 1,1 0-1,0-1 1,0 1-1,0 0 1,0 0-1,1-1 1,-1 1-1,0 0 1,1 0-1,0-1 1,-1 1-1,1-1 1,0 1-1,0 0 1,1-1-1,-1 1 1,0 0-1,1-1 1,0 1-1,-1 0 1,3-4-1,-1 2-273,0 0-1,0 1 1,1-1-1,-1 1 0,1 0 1,0 0-1,0 0 1,0 0-1,1 0 0,-1 1 1,1-1-1,-1 1 0,1 0 1,0 0-1,0 1 1,0-1-1,4-1 0,75-16-6927,-79 18 6725,49-7-5679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0.701"/>
    </inkml:context>
    <inkml:brush xml:id="br0">
      <inkml:brushProperty name="width" value="0.025" units="cm"/>
      <inkml:brushProperty name="height" value="0.025" units="cm"/>
    </inkml:brush>
  </inkml:definitions>
  <inkml:trace contextRef="#ctx0" brushRef="#br0">141 73 14542,'0'0'7377,"1"-8"-3682,-1 5-3408,-2-25 1962,2 27-2203,-1 0 0,1 1 1,0-1-1,-1 0 0,1 1 0,-1-1 1,1 1-1,0-1 0,-1 0 0,1 1 1,-1-1-1,0 1 0,1-1 0,-1 1 1,1 0-1,-1-1 0,0 1 0,1 0 1,-1-1-1,0 1 0,1 0 0,-1 0 1,0 0-1,0-1 0,1 1 0,-1 0 1,0 0-1,1 0 0,-1 0 1,0 0-1,0 0 0,1 1 0,-1-1 1,0 0-1,1 0 0,-1 0 0,0 1 1,1-1-1,-1 0 0,0 1 0,1-1 1,-1 0-1,0 1 0,0 0 0,-5 3-32,0 0 1,0 1-1,0 0 0,1 0 0,-1 0 0,1 1 0,0-1 1,1 1-1,0 0 0,0 1 0,-4 7 0,-1 4 45,1-1 0,0 1 0,-6 24 0,12-36 12,1 1 1,-1 0-1,1-1 1,0 1-1,0 0 1,1 0-1,0 0 0,0 0 1,3 12-1,-2-17-62,0 1 0,0-1 0,0 1 0,0-1 0,0 0 0,1 0-1,-1 1 1,1-1 0,-1 0 0,1-1 0,0 1 0,0 0 0,0 0 0,0-1-1,0 1 1,0-1 0,1 0 0,-1 1 0,0-1 0,1 0 0,-1 0 0,1-1-1,-1 1 1,1 0 0,-1-1 0,1 0 0,0 1 0,2-1 0,4 0 20,0 0 0,0 0-1,-1-1 1,1 0 0,0 0 0,-1-1 0,1 0 0,-1-1 0,0 0 0,1 0 0,-1-1 0,-1 0 0,1 0 0,-1-1 0,1 0 0,-1 0 0,-1-1 0,1 1 0,-1-2 0,0 1 0,0-1 0,-1 0 0,0 0 0,0 0 0,0-1 0,-1 1 0,0-1-1,-1 0 1,0-1 0,0 1 0,-1 0 0,0-1 0,0 0 0,-1 1 0,0-1 0,-1 0 0,0 0 0,0 1 0,-2-12 0,1 16-29,1 0 0,-1 0 0,0 0 0,0 0 0,0 0 0,0 1 0,-1-1 0,0 1 0,1-1 0,-1 1 0,-1-1 0,1 1 0,0 0 0,-1 0 0,0 0 0,1 0 0,-1 1 0,0-1 0,-1 1 0,1-1 0,0 1 0,-1 0 0,1 1 0,-1-1 0,1 0 0,-1 1 0,0 0 0,0 0 0,0 0 0,0 0 0,0 1 0,1 0 0,-1 0 0,0 0 0,-7 0 0,9 1-137,0-1-1,1 1 1,-1-1 0,0 1-1,0 0 1,1 0-1,-1 0 1,0 0 0,1 0-1,-1 0 1,1 0 0,-1 0-1,1 0 1,0 1 0,-1-1-1,1 1 1,0-1 0,0 1-1,0-1 1,0 1-1,0 0 1,0-1 0,1 1-1,-1 0 1,0 2 0,-5 47-9232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1.415"/>
    </inkml:context>
    <inkml:brush xml:id="br0">
      <inkml:brushProperty name="width" value="0.025" units="cm"/>
      <inkml:brushProperty name="height" value="0.025" units="cm"/>
    </inkml:brush>
  </inkml:definitions>
  <inkml:trace contextRef="#ctx0" brushRef="#br0">0 107 6662,'0'0'11451,"8"-9"-9027,-1 1-1880,1 0-1,0 1 1,1 0 0,-1 0 0,1 1 0,0 0-1,1 0 1,-1 1 0,1 1 0,0-1 0,1 2-1,-1-1 1,0 1 0,21-2 0,-23 3-240,0 1 1,0 1-1,1-1 0,-1 1 1,0 1-1,0 0 1,1 0-1,10 3 1,-16-3-259,-1 0 1,1 1 0,-1-1-1,0 1 1,1-1 0,-1 1-1,0 0 1,0 0 0,0 0-1,0 0 1,0 0 0,0 0-1,-1 1 1,1-1 0,-1 1-1,1-1 1,-1 1 0,0 0-1,0-1 1,0 1 0,-1 0-1,1-1 1,-1 1 0,1 0-1,-1 0 1,0 0 0,0 3-1,-2 221-19,2-226-27,0 0 0,0 0 0,0 0 0,0-1 0,0 1 0,0 0 0,1 0 0,-1 0 0,0 0 0,0 0 0,1 0 0,-1-1 0,0 1 0,1 0 0,-1 0 0,1 0 0,-1-1 0,1 1 0,0 0 0,-1-1 0,1 1 0,0 0 0,-1-1 0,1 1 0,0-1 0,0 1 0,-1-1 0,1 0 0,0 1 0,0-1 0,1 1 0,0-1 0,1 0 0,-1 0 0,1-1 0,-1 1 0,1 0 0,-1-1 0,0 0 0,1 1 0,-1-1 0,0 0 0,4-2 0,3-2 0,0-1 0,-1 1 0,0-2 0,14-12 0,-11 6 0,0-1 0,-1-1 0,0 0 0,-1 0 0,8-20 0,-14 29 0,0-1 0,0 0 0,-1 1 0,0-1 0,0-1 0,-1 1 0,0 0 0,0 0 0,-1 0 0,0-1 0,0 1 0,0 0 0,-1 0 0,0-1 0,-3-8 0,2 12 0,0 1 0,0-1 0,0 1 0,-1-1 0,1 1 0,-1 0 0,0 0 0,0 0 0,0 1 0,0-1 0,0 0 0,0 1 0,-1 0 0,1 0 0,-1 0 0,0 1 0,0-1 0,1 1 0,-1-1 0,-5 0 0,8 3 0,1-1 0,-1 0 0,1 0 0,-1 0 0,0 0 0,1 1 0,-1-1 0,1 0 0,-1 0 0,1 1 0,-1-1 0,1 0 0,-1 1 0,1-1 0,-1 1 0,1-1 0,0 1 0,-1-1 0,1 0 0,0 1 0,-1 0 0,1-1 0,0 1 0,0-1 0,-1 1 0,1-1 0,0 1 0,0-1 0,0 1 0,0 0 0,0-1 0,0 1 0,0-1 0,0 1 0,0 0 0,0-1 0,0 1 0,0-1 0,0 1 0,0 0 0,0-1 0,1 1 0,-1-1 0,1 2 0,13 27 0,-9-24-387,0 0 1,0 0-1,1-1 0,0 0 1,0 0-1,0 0 0,10 3 1,-4-1-1405,1-2 0,0 0 1,1 0-1,-1-1 1,22 1-1,16-2-9388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1.757"/>
    </inkml:context>
    <inkml:brush xml:id="br0">
      <inkml:brushProperty name="width" value="0.025" units="cm"/>
      <inkml:brushProperty name="height" value="0.025" units="cm"/>
    </inkml:brush>
  </inkml:definitions>
  <inkml:trace contextRef="#ctx0" brushRef="#br0">174 28 20563,'-12'2'3518,"4"-2"-3187,0 2-1,0-1 1,0 1-1,0 1 1,0-1-1,1 1 1,-1 1-1,1-1 1,0 1-1,0 0 1,0 1-1,0 0 1,1 0-1,0 0 1,0 1-1,0 0 0,1 0 1,0 1-1,0-1 1,-5 10-1,8-14-259,1 1 1,-1 0-1,0 0 0,1 0 0,0 0 0,-1 0 0,1 0 0,0 1 0,1-1 0,-1 0 1,1 1-1,-1-1 0,1 0 0,0 1 0,0-1 0,1 0 0,0 7 0,0-8-57,1 0-1,-1 0 0,1 0 1,-1-1-1,1 1 1,0-1-1,0 1 0,0-1 1,-1 0-1,1 1 1,1-1-1,-1 0 0,0 0 1,0 0-1,0-1 1,0 1-1,1 0 0,-1-1 1,0 0-1,0 1 1,1-1-1,-1 0 0,0 0 1,1 0-1,2-1 1,3 1-10,-1-1 0,1 1 0,-1-1 1,0-1-1,1 1 0,-1-1 1,0-1-1,0 1 0,0-1 1,0 0-1,0-1 0,-1 0 1,0 0-1,1 0 0,-1-1 0,-1 0 1,7-7-1,7-9 6,-2-2 0,-1 0-1,22-40 1,-23 37-9,-33 93-1,11-48 0,-2 0 0,1 2 0,2-1 0,0 1 0,1 0 0,1 0 0,-2 28 0,6-47-58,0-1-1,0 0 1,0 0 0,1 1-1,-1-1 1,0 0 0,1 0-1,-1 0 1,1 1 0,-1-1-1,1 0 1,-1 0 0,1 0-1,0 0 1,0 0 0,-1 0-1,1 0 1,0 0 0,0 0-1,0-1 1,0 1-1,0 0 1,0 0 0,0-1-1,1 1 1,-1-1 0,0 1-1,0-1 1,0 1 0,0-1-1,1 0 1,-1 0 0,0 1-1,1-1 1,-1 0 0,0 0-1,0 0 1,1 0 0,-1-1-1,0 1 1,2-1 0,2 1-434,0-1 0,0 0 1,0-1-1,0 1 0,-1-1 1,1 0-1,0 0 0,-1 0 1,7-5-1,15-18-5855,-4-5-3417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281"/>
    </inkml:context>
    <inkml:brush xml:id="br0">
      <inkml:brushProperty name="width" value="0.025" units="cm"/>
      <inkml:brushProperty name="height" value="0.025" units="cm"/>
    </inkml:brush>
  </inkml:definitions>
  <inkml:trace contextRef="#ctx0" brushRef="#br0">113 254 9961,'1'-23'931,"1"0"0,2 0 0,10-40 0,-12 55-338,1-1 1,0 1 0,1 0-1,0 0 1,0 0-1,0 1 1,1-1 0,0 1-1,1 0 1,-1 1-1,1-1 1,14-10 0,-18 15-340,-1 1 0,1 0 0,0 0 0,0-1 1,0 1-1,-1 0 0,1 1 0,0-1 0,0 0 1,1 0-1,-1 1 0,0 0 0,0-1 0,0 1 1,0 0-1,0 0 0,0 0 0,5 1 0,-6-1-76,1 1-1,-1 0 1,1 0-1,-1 0 1,0 0-1,1 0 1,-1 0-1,0 0 1,0 0-1,0 0 0,0 1 1,0-1-1,0 1 1,0-1-1,0 0 1,0 1-1,-1 0 1,2 2-1,1 8 285,-1 0 0,0 0 1,0 0-1,-1 0 0,-1 13 0,0-25-461,-2 41 80,-2 0 0,-1 0 0,-3 0 0,-18 59 0,-6 27-96,32-125 15,-1 0 0,1 0 0,-1 0 0,1 0 1,0 0-1,-1 0 0,1 0 0,0 0 0,1 0 0,-1 0 0,0 0 0,0 0 0,1 0 0,-1 0 0,1 0 1,1 3-1,-1-5 0,-1 1 0,1-1 0,0 0 0,-1 1 0,1-1 0,0 0 0,-1 1 0,1-1 0,0 0 0,0 0 1,-1 1-1,1-1 0,0 0 0,0 0 0,0 0 0,-1 0 0,1 0 0,0 0 0,0-1 0,-1 1 0,1 0 0,0 0 0,0 0 1,-1-1-1,1 1 0,0 0 0,1-1 0,8-6-3,1 1 1,-1-1-1,18-16 0,-17 14-6,-1 0-25,38-27-141,-45 35 160,-1-1-1,1 1 1,0-1 0,-1 1-1,1 0 1,0 0 0,0 0-1,0 1 1,0-1 0,0 1-1,0-1 1,0 1 0,0 0-1,0 0 1,0 0 0,5 1-1,-7 0 23,-1 0 0,1-1 0,0 1 0,0 0 0,0 0 0,-1 0 0,1-1 0,0 1 0,-1 0 0,1 0-1,-1 0 1,1 0 0,-1 0 0,1 0 0,-1 0 0,0 0 0,0 0 0,1 0 0,-1 1 0,0-1 0,0 0 0,0 0 0,0 0 0,0 0 0,0 0-1,0 0 1,-1 0 0,1 0 0,0 0 0,-1 2 0,-13 33 264,6-26-271,-1 0 0,0 0 0,-1-1 0,0-1 0,-1 1 0,0-2 0,0 1 0,-1-1 0,1-1 0,-1 0 0,-1-1 0,-25 7 0,14-5 0,-1-1 0,0-2 0,0 0 0,0-2 0,-48-1 0,72-1 3,-1 0 1,1 0-1,-1 0 0,1 0 0,-1 0 1,0 0-1,1-1 0,-1 1 1,1-1-1,-1 1 0,1-1 0,-1 1 1,1-1-1,0 0 0,-1 0 1,1 0-1,0 0 0,-1 0 0,1 0 1,0 0-1,0 0 0,0 0 0,0 0 1,0-1-1,0 1 0,0 0 1,1-1-1,-1 1 0,0-1 0,1 1 1,-1-1-1,1 1 0,0-1 1,-1 1-1,1-1 0,0-2 0,0 1-38,0-1-1,1 1 0,0 0 1,-1 0-1,1 0 0,0 0 0,1 0 1,-1 0-1,0 0 0,1 0 1,0 0-1,0 0 0,0 1 0,0-1 1,0 1-1,5-5 0,124-88-14014,-79 54 4275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624"/>
    </inkml:context>
    <inkml:brush xml:id="br0">
      <inkml:brushProperty name="width" value="0.025" units="cm"/>
      <inkml:brushProperty name="height" value="0.025" units="cm"/>
    </inkml:brush>
  </inkml:definitions>
  <inkml:trace contextRef="#ctx0" brushRef="#br0">43 1 12460,'0'0'19880,"3"12"-19474,-2 4-401,1 1 0,-2-1 1,0 0-1,-4 28 0,-17 79-10,20-116 6,-7 28-143,2 1 0,1 0-1,2 0 1,3 64 0,0-99-73,0 0 0,0 1 1,1-1-1,-1 0 0,0 0 0,1 1 0,-1-1 1,1 0-1,-1 0 0,1 0 0,-1 0 0,1 0 1,0 0-1,0 0 0,0 0 0,-1 0 1,1 0-1,0 0 0,0 0 0,0 0 0,0-1 1,0 1-1,2 0 0,-1 0-688,1 0-1,-1 0 1,1-1-1,0 1 1,-1-1-1,1 0 1,0 0-1,-1 0 1,6-1 0,17-4-11296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998"/>
    </inkml:context>
    <inkml:brush xml:id="br0">
      <inkml:brushProperty name="width" value="0.025" units="cm"/>
      <inkml:brushProperty name="height" value="0.025" units="cm"/>
    </inkml:brush>
  </inkml:definitions>
  <inkml:trace contextRef="#ctx0" brushRef="#br0">19 88 11755,'0'0'9631,"-2"10"-6557,-5 32-543,6-40-2416,1 0 0,0 0 0,0 0 0,0 1 1,0-1-1,1 0 0,-1 0 0,1 0 0,-1 0 0,1 0 0,0 0 0,-1-1 1,1 1-1,0 0 0,0 0 0,1 0 0,-1-1 0,0 1 0,0-1 1,1 1-1,-1-1 0,1 1 0,-1-1 0,1 0 0,0 0 0,0 1 0,-1-1 1,1-1-1,0 1 0,0 0 0,0 0 0,0-1 0,0 1 0,0-1 1,0 1-1,3-1 0,3 1 63,0 0 0,0 0 0,0-1 1,1 0-1,-1 0 0,0-1 0,12-2 0,-11 0-167,0-1-1,-1 1 0,1-2 0,-1 1 1,0-1-1,0 0 0,-1-1 1,0 0-1,0 0 0,8-10 1,-11 13-13,0-2 1,0 1 0,-1 0 0,0-1 0,0 1 0,0-1-1,0 0 1,-1 0 0,1 0 0,-1 0 0,-1-1-1,1 1 1,-1 0 0,0-1 0,0 1 0,0-1-1,-1 0 1,0-8 0,-1 13 1,0-1 0,0 1 0,1-1 0,-1 0 0,0 1 0,0 0 0,-1-1 0,1 1 0,0 0 0,0-1 0,-1 1 0,1 0 0,-1 0 0,1 0 0,-1 0 0,1 0 0,-1 0 0,1 1 0,-1-1 0,0 1 0,1-1 0,-1 1 0,0-1 0,0 1 0,0 0 0,1 0 0,-1 0 0,0 0 0,0 0 0,1 0 0,-1 0 0,0 1 0,0-1 0,-2 2 0,-4-1 0,1 1 0,-1-1 0,1 2 0,0-1 0,0 1 0,0 0 0,-7 5 0,-4 5 0,1 1 0,0 1 0,-26 31 0,37-40 0,0 2 0,1-1 0,0 0 0,0 1 0,1 0 0,0 0 0,0 1 0,1-1 0,0 1 0,0 0 0,-2 17 0,5-24 0,0 0 0,0 0 0,0-1 0,1 1 0,-1 0 0,1-1 0,-1 1 0,1-1 0,0 1 0,-1-1 0,1 1 0,0-1 0,0 1 0,0-1 0,0 0 0,0 1 0,1-1 0,-1 0 0,0 0 0,1 0 0,-1 0 0,0 0 0,1 0 0,-1 0 0,1-1 0,0 1 0,-1 0 0,1-1 0,-1 1 0,1-1 0,0 0 0,2 1 0,9 1 0,1 0 0,-1-1 0,17-1 0,-18 0 0,91-2-2791,-84 1 458,0-2 0,-1-1 0,28-8 0,27-15-13026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4.668"/>
    </inkml:context>
    <inkml:brush xml:id="br0">
      <inkml:brushProperty name="width" value="0.025" units="cm"/>
      <inkml:brushProperty name="height" value="0.025" units="cm"/>
    </inkml:brush>
  </inkml:definitions>
  <inkml:trace contextRef="#ctx0" brushRef="#br0">116 1 705,'0'0'25213,"-1"8"-24065,-45 213 505,-5 28 1011,43-196-2203,2 1 1,3 93-1,3-146-461,-1 0 0,1 0 0,0 1 0,0-1 0,0 0 0,0 0 0,1 1 0,-1-1 0,0 0 0,0 0 0,1 1 0,-1-1 0,1 0 0,-1 0 0,1 0 0,-1 0 0,1 0 0,0 0 0,0 0 0,-1 0 0,1 0 0,0 0 0,0 0 0,0 0 0,2 1 0,-2-2 0,1 0 0,-1 0 0,1 0 0,-1-1 0,1 1 0,-1 0 0,0-1 0,1 1 0,-1-1 0,0 1 0,1-1 0,-1 1 0,0-1 0,0 0 0,1 0 0,-1 0 0,0 0 0,1-1 0,7-6 0,-1 0 0,0-1 0,0-1 0,7-11 0,-2-1 0,-1-1 0,0 0 0,-2-1 0,-1 0 0,11-44 0,-12 27 0,-2 0 0,-2 0 0,-1-50 0,-8 147 0,3-39 0,0 0 0,2 0 0,0 21 0,0-37 0,0 0 0,1 0 0,-1 1 0,0-1 0,0 0 0,1 0 0,-1 0 0,0 1 0,1-1 0,-1 0 0,1 0 0,-1 0 0,1 0 0,0 0 0,0 0 0,-1 0 0,1 0 0,0 0 0,0 0 0,0-1 0,0 1 0,0 0 0,0 0 0,0-1 0,0 1 0,0-1 0,2 2 0,0-2 0,0 0 0,0 0 0,0 0 0,-1 0 0,1 0 0,0 0 0,0-1 0,0 1 0,-1-1 0,1 0 0,4-2 0,4-2 0,-1 0 0,-1 0 0,1-1 0,-1-1 0,11-8 0,-6 1 0,1-1 0,-2-1 0,0 0 0,0 0 0,-2-2 0,0 1 0,-1-1 0,13-35 0,-26 60 0,0-1 0,0 1 0,0 0 0,-1-1 0,-1 0 0,1 0 0,-1 0 0,-10 10 0,14-16-133,6-3-7549,3-3-2536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5.198"/>
    </inkml:context>
    <inkml:brush xml:id="br0">
      <inkml:brushProperty name="width" value="0.025" units="cm"/>
      <inkml:brushProperty name="height" value="0.025" units="cm"/>
    </inkml:brush>
  </inkml:definitions>
  <inkml:trace contextRef="#ctx0" brushRef="#br0">224 125 20147,'0'0'3598,"-2"-8"-528,1-1-2344,0 3-325,0 0 0,0 0 0,0 0 0,-1 0 0,0 0 0,-3-6-1,4 10-369,1 1-1,-1 0 1,0 0-1,0 0 1,0-1-1,0 1 1,0 0-1,0 0 1,0 0-1,0 1 1,0-1-1,0 0 1,0 0-1,-1 1 1,1-1-1,0 0 1,-1 1-1,1-1 1,0 1-1,-1 0 0,1 0 1,0-1-1,-1 1 1,1 0-1,-1 0 1,1 0-1,0 0 1,-1 0-1,1 1 1,-1-1-1,1 0 1,0 1-1,-1-1 1,1 1-1,0-1 1,-2 2-1,-3 1-7,0 1 0,0-1 0,1 1 0,0 1 0,0-1 0,0 1 0,0 0 1,-7 9-1,-32 50 698,38-54-561,-2 1-140,1 0 1,1 0-1,0 1 0,0 0 1,1 0-1,0 0 0,1 0 0,1 1 1,-3 19-1,6-31-20,0 0 0,0 0 0,0 0 0,0-1 0,0 1 0,0 0 0,0 0 0,1 0 0,-1-1 0,0 1 0,0 0 0,1 0 0,-1-1 0,1 1 0,-1 0 0,1-1 0,-1 1 0,1 0 0,-1-1 0,1 1 0,-1-1 0,1 1 0,0-1 0,-1 1 0,1-1 0,0 1 0,0-1 0,-1 0 0,2 1 0,32 2 0,35-18 0,-27-3 0,59-32 0,9-4 0,-108 53 0,1 0 0,-1-1 0,1 1 0,-1 0 0,1 1 0,0-1 0,-1 0 0,1 1 0,0-1 0,-1 1 0,1 0 0,0 0 0,0 0 0,-1 0 0,4 1 0,-5 0 0,1 0 0,-1 1 0,0-1 0,0 0 0,0 1 0,0-1 0,0 1 0,0-1 0,-1 1 0,1-1 0,0 1 0,-1 0 0,1-1 0,-1 1 0,1 0 0,-1-1 0,0 1 0,0 0 0,0 0 0,0-1 0,0 1 0,0 0 0,-1 2 0,-8 74 0,4-41 0,7-36 0,6-10 0,6-10 0,-5 0 0,0 1 0,-1-1 0,-1-1 0,-1 0 0,5-26 0,7-104 0,-16 131 0,-1 21 0,-1 0 0,1-1 0,0 1 0,0-1 0,-1 0 0,1 1 0,0-1 0,1 0 0,-1 1 0,0-1 0,0 0 0,0 0 0,1 0 0,-1 0 0,1 0 0,-1 0 0,1-1 0,-1 1 0,3 1 0,37 14 0,37-4-1589,2-14-5038,-16-8-5464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6.875"/>
    </inkml:context>
    <inkml:brush xml:id="br0">
      <inkml:brushProperty name="width" value="0.025" units="cm"/>
      <inkml:brushProperty name="height" value="0.025" units="cm"/>
    </inkml:brush>
  </inkml:definitions>
  <inkml:trace contextRef="#ctx0" brushRef="#br0">344 130 7335,'6'-6'2917,"0"-1"-1,0 0 1,-1-1 0,8-13 0,-11 18-2549,-1 0 1,1 0 0,-1 1-1,0-1 1,0 0 0,-1 0-1,1 0 1,0 0 0,-1 0-1,0-1 1,0 1 0,0 0-1,0 0 1,0 0 0,-1 0-1,1 0 1,-1 0 0,-1-3-1,1 4-289,0 1 0,-1-1 0,1 0 0,-1 1 0,0 0 0,1-1 0,-1 1 0,0 0 0,0 0 0,0 0 0,0 0 0,0 0 0,0 0-1,0 1 1,0-1 0,0 1 0,0-1 0,0 1 0,-1 0 0,1 0 0,0 0 0,0 0 0,0 0 0,0 1 0,0-1 0,-5 2 0,-3-1-38,1 1 0,-1 1 1,0 0-1,-15 7 1,0 4 78,0 2 1,1 0 0,1 1-1,1 2 1,1 0-1,0 1 1,1 2 0,1 0-1,-24 38 1,40-56-96,0 1-1,0 0 1,1 0-1,0 0 1,0 0-1,0 0 1,0 1 0,1-1-1,-1 8 1,2-11-24,0-1 0,0 0 1,0 1-1,0-1 0,1 0 1,-1 1-1,0-1 1,1 0-1,-1 1 0,1-1 1,0 0-1,-1 0 0,1 1 1,0-1-1,0 0 1,0 0-1,-1 0 0,1 0 1,0 0-1,1 0 0,-1 0 1,0-1-1,0 1 0,0 0 1,0 0-1,1-1 1,-1 1-1,0-1 0,0 1 1,1-1-1,-1 0 0,1 1 1,-1-1-1,0 0 1,1 0-1,-1 0 0,0 0 1,3-1-1,13 1-1,0-1 0,0-1 0,-1 0 0,1-2 0,-1 0 0,1 0 0,-1-2 0,0 0 0,-1-1 0,0 0 0,0-1 0,0-1 0,16-14 0,-8 6 0,-1-1 0,-1 0 0,-1-2 0,-1-1 0,0 0 0,-2-1 0,19-32 0,-82 147 0,40-79 0,0 0 0,1 0 0,0 1 0,1-1 0,1 1 0,0 0 0,1 0 0,0 18 0,3-31-28,0 0 0,0 0 1,-1 0-1,1 0 0,1 0 0,-1-1 1,0 1-1,0 0 0,1-1 0,-1 1 1,1-1-1,-1 1 0,1-1 0,0 0 1,-1 1-1,1-1 0,0 0 0,0 0 1,0 0-1,0 0 0,0-1 0,0 1 1,0-1-1,0 1 0,0-1 0,0 0 1,1 1-1,-1-1 0,3-1 0,5 2-728,1 0 0,-1-1 0,1-1 1,19-3-1,4-10-8512,-2-10-9010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57.578"/>
    </inkml:context>
    <inkml:brush xml:id="br0">
      <inkml:brushProperty name="width" value="0.025" units="cm"/>
      <inkml:brushProperty name="height" value="0.025" units="cm"/>
    </inkml:brush>
  </inkml:definitions>
  <inkml:trace contextRef="#ctx0" brushRef="#br0">350 50 3619,'-75'-2'6819,"47"1"-5675,0 0 1,0 2-1,1 1 0,-40 8 0,67-10-1125,0 0 0,0 0 0,-1 0 0,1 0 0,0 0 0,0 0 0,-1 0 0,1 0 0,0 0 0,0 0 0,-1 0 0,1 0 0,0 0 0,0 0 0,-1 0 0,1 0 0,0 0 0,0 0 0,-1 0 0,1 0 0,0 0 0,0 1 0,0-1 0,-1 0 0,1 0 0,0 0 0,0 0 0,0 1 0,-1-1 0,1 0 0,0 0 0,0 0 0,0 1 0,0-1 0,0 0 0,0 0 0,0 1 0,-1-1 0,1 0 0,0 0 0,0 1 0,0-1 0,0 0 0,0 0 0,0 1 0,0-1 0,14 6 258,23 0 59,75 1 172,157-10 1,112-31-537,-324 29 85,-34 2-49,135-18 48,-248 14 2015,-22 11-1894,-113 17 0,-111 34-188,213-34 26,-130 24 204,535-93 611,50-7-833,-283 48-13,128-16-8,181-1 0,-402 34 60,14-2 78,-485 66 386,109-19-210,399-54-299,7-4-18,15-7-92,28-10-420,67-19-2594,12-5-5468,-98 33 2579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043"/>
    </inkml:context>
    <inkml:brush xml:id="br0">
      <inkml:brushProperty name="width" value="0.025" units="cm"/>
      <inkml:brushProperty name="height" value="0.025" units="cm"/>
    </inkml:brush>
  </inkml:definitions>
  <inkml:trace contextRef="#ctx0" brushRef="#br0">151 21 17392,'0'0'9049,"7"0"-8809,27-1 1767,-14-14 2072,-30 14-4079,-11 5 0,7 4 0,0 1 0,0-1 0,1 2 0,0 0 0,1 1 0,-20 22 0,24-25 0,1 0 0,0 1 0,0 0 0,1 1 0,0 0 0,1 0 0,0 0 0,1 0 0,0 1 0,-5 18 0,9-28 0,0 0 0,-1 1 0,1-1 0,0 0 0,0 1 0,0-1 0,0 0 0,0 1 0,0-1 0,1 0 0,-1 0 0,0 1 0,1-1 0,-1 0 0,1 0 0,-1 1 0,1-1 0,-1 0 0,1 0 0,0 0 0,0 0 0,-1 0 0,1 0 0,0 0 0,0 0 0,2 1 0,-1-1 0,1 0 0,-1 0 0,1 0 0,-1-1 0,1 1 0,-1-1 0,1 0 0,-1 1 0,1-1 0,0-1 0,-1 1 0,5-1 0,4-1 0,-1 0 0,0-1 0,-1 0 0,1-1 0,-1 0 0,11-6 0,1-5 0,-1-1 0,0-1 0,-2-1 0,1-1 0,-2 0 0,-1-1 0,20-31 0,3-3 0,-48 69 0,1 1 0,1 1 0,0-1 0,-8 33 0,13-44 0,1 0 0,-1 1 0,1-1 0,0 0 0,1 1 0,-1-1 0,2 11 0,-1-14 0,1-1 0,-1 0 0,1 1 0,-1-1 0,1 0 0,0 1 0,0-1 0,-1 0 0,1 0 0,0 0 0,0 0 0,0 0 0,0 0 0,0 0 0,1 0 0,-1 0 0,0 0 0,0-1 0,1 1 0,-1-1 0,0 1 0,1-1 0,-1 1 0,0-1 0,1 1 0,-1-1 0,1 0 0,-1 0 0,1 0 0,-1 0 0,0 0 0,1 0 0,1-1 0,6 1 0,1-1 0,-1 0 0,1-1 0,-1 0 0,0 0 0,0-1 0,0 0 0,0-1 0,10-6 0,8-6 0,37-29 0,14-8 0,-78 53 0,1 0 0,-1-1 0,1 1 0,-1 0 0,0-1 0,1 1 0,-1 0 0,1 0 0,-1-1 0,1 1 0,0 0 0,-1 0 0,1 0 0,-1 0 0,1-1 0,-1 1 0,1 0 0,-1 0 0,1 0 0,0 0 0,-1 1 0,1-1 0,-1 0 0,1 0 0,-1 0 0,1 0 0,-1 0 0,1 1 0,-1-1 0,1 0 0,-1 0 0,1 1 0,-1-1 0,1 1 0,0-1 0,1 24 0,-17 38 0,13-53 0,1-7 0,0 0 0,1 1 0,-1-1 0,1 0 0,0 1 0,0-1 0,0 0 0,0 1 0,0-1 0,0 0 0,0 1 0,2 3 0,-2-6 0,0 1 0,1 0 0,-1 0 0,1-1 0,-1 1 0,1-1 0,-1 1 0,1 0 0,-1-1 0,1 1 0,0-1 0,-1 1 0,1-1 0,0 0 0,-1 1 0,1-1 0,0 0 0,0 1 0,-1-1 0,1 0 0,0 0 0,0 0 0,-1 1 0,3-1 0,3-1 0,-1 0 0,1 0 0,0 0 0,0-1 0,-1 1 0,1-1 0,-1-1 0,10-5 0,150-95 0,-165 103 0,0 0 0,0 0 0,0 0 0,1 0 0,-1 0 0,0-1 0,0 1 0,0 0 0,1 0 0,-1 0 0,0 0 0,0 0 0,0 0 0,1 0 0,-1 0 0,0 0 0,0 0 0,1 0 0,-1 0 0,0 0 0,0 0 0,0 1 0,1-1 0,-1 0 0,0 0 0,0 0 0,0 0 0,1 0 0,-1 0 0,0 0 0,0 1 0,0-1 0,0 0 0,0 0 0,1 0 0,-1 0 0,0 1 0,0-1 0,0 0 0,0 0 0,0 0 0,0 1 0,0-1 0,0 0 0,0 0 0,0 0 0,1 1 0,-1-1 0,0 0 0,0 0 0,0 0 0,0 1 0,-1-1 0,1 0 0,0 0 0,0 1 0,0-1 0,0 0 0,0 0 0,0 0 0,0 0 0,0 1 0,0-1 0,0 0 0,-1 0 0,1 1 0,-3 12 0,-6 8 60,6-16-117,1 1 0,-1 0 0,1 0-1,0 0 1,1 0 0,0 0 0,0 0 0,-1 8 0,2-13-133,0-1 0,0 1 0,0 0-1,0-1 1,0 1 0,0 0 0,1 0 0,-1-1-1,0 1 1,0 0 0,0-1 0,1 1 0,-1-1 0,0 1-1,1 0 1,-1-1 0,0 1 0,1-1 0,-1 1-1,1-1 1,-1 1 0,1-1 0,-1 1 0,1-1-1,-1 1 1,1-1 0,0 0 0,-1 1 0,1-1-1,0 0 1,-1 0 0,1 1 0,0-1 0,-1 0-1,1 0 1,0 0 0,-1 0 0,1 0 0,0 0-1,-1 0 1,1 0 0,1 0 0,22 1-6937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404"/>
    </inkml:context>
    <inkml:brush xml:id="br0">
      <inkml:brushProperty name="width" value="0.025" units="cm"/>
      <inkml:brushProperty name="height" value="0.025" units="cm"/>
    </inkml:brush>
  </inkml:definitions>
  <inkml:trace contextRef="#ctx0" brushRef="#br0">150 170 19474,'0'0'12204,"-12"-4"-11248,4 2-865,6 0-90,-1 1 1,0-1 0,0 1-1,0 0 1,0 0 0,0 1 0,0-1-1,0 1 1,0-1 0,0 1-1,0 0 1,0 0 0,0 0-1,0 1 1,0-1 0,0 1-1,0-1 1,0 1 0,0 0 0,0 0-1,0 1 1,1-1 0,-1 0-1,-4 4 1,0 1-2,0 2 0,1-1 0,0 1 0,-8 11 0,12-16 0,1-1 0,-1 0 0,1 1 0,0-1 0,0 1 0,0 0 0,0-1 0,0 1 0,1 0 0,-1 0 0,1-1 0,-1 1 0,1 0 0,0 0 0,0 0 0,1-1 0,-1 1 0,0 0 0,1 0 0,1 4 0,-1-6 0,1 1 0,-1-1 0,1 0 0,-1 0 0,1 0 0,-1 0 0,1 0 0,0 0 0,0 0 0,-1-1 0,1 1 0,0-1 0,0 1 0,0-1 0,0 0 0,0 1 0,-1-1 0,1 0 0,0 0 0,0 0 0,0-1 0,3 0 0,45-10 0,-34 3 0,0-2 0,0 0 0,-1 0 0,0-1 0,0-1 0,21-24 0,69-88 0,-105 124 0,41-56 0,-82 96 0,19-11 0,2 1 0,-31 61 0,45-78 0,0 0 0,1 1 0,1 0 0,0 0 0,0 0 0,2 0 0,0 1 0,0-1 0,2 1 0,0 15 0,0-27-65,1-1 1,-1 1-1,1 0 1,0-1-1,0 1 1,0-1-1,0 1 1,0-1-1,0 1 1,1-1-1,-1 0 1,1 1-1,0-1 1,0 0-1,0 0 1,0 0-1,0 0 1,0-1-1,0 1 1,0-1-1,1 1 1,-1-1-1,1 0 1,-1 0-1,1 0 0,-1 0 1,1 0-1,0 0 1,0-1-1,-1 1 1,6-1-1,0 1-443,-1-1-1,1 0 0,-1-1 0,1 0 1,-1 0-1,0 0 0,1-1 1,-1 0-1,0 0 0,13-7 0,26-24-8774,1-8-5483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778"/>
    </inkml:context>
    <inkml:brush xml:id="br0">
      <inkml:brushProperty name="width" value="0.025" units="cm"/>
      <inkml:brushProperty name="height" value="0.025" units="cm"/>
    </inkml:brush>
  </inkml:definitions>
  <inkml:trace contextRef="#ctx0" brushRef="#br0">125 0 19699,'0'0'12187,"-6"10"-11413,-12 19-698,-47 82-20,59-100-59,1 0 0,0 1 0,1 0 0,0 0-1,1 1 1,0-1 0,-2 25 0,5-35 3,0 1 0,0-1 0,0 0 0,0 0 0,1 0 0,-1 0 0,1 0 0,0 0 0,-1 0 0,1 0 0,0 0 0,0 0 0,0 0 0,0-1 0,1 1 0,-1 0 0,0-1 0,1 1 0,-1-1 0,3 2 0,-1-1 0,1 1 0,0-1 0,0 0 0,0-1 0,0 1 0,0-1 0,0 0 0,1 0 0,5 1 0,11 0 0,1-2 0,-1 0 0,28-4 0,-28 2 0,45 1 0,-65 1 0,-1 0 0,1 0 0,0 1 0,-1-1 0,1 0 0,-1 1 0,1-1 0,-1 0 0,1 1 0,-1-1 0,1 1 0,-1-1 0,1 1 0,-1-1 0,0 1 0,1-1 0,-1 1 0,0-1 0,1 1 0,-1 0 0,0-1 0,0 1 0,0-1 0,1 1 0,-1 0 0,0-1 0,0 1 0,0 0 0,0-1 0,0 1 0,0 0 0,0-1 0,0 1 0,0 0 0,-1-1 0,1 1 0,0-1 0,0 1 0,-1 0 0,-12 27 0,6-19 0,-2-1 0,1 0 0,-1-1 0,0 1 0,-1-2 0,1 0 0,-1 0 0,-21 9 0,22-12 0,1 1 0,-1-2 0,1 1 0,-1-1 0,0 0 0,0-1 0,1 0 0,-1 0 0,0-1 0,0 0 0,0-1 0,-11-2 0,19 3-19,0 0 0,0 0 0,0 0 0,0 0 0,0-1 0,0 1 0,0 0 0,0-1 0,0 1 0,0 0 0,0-1 0,0 1 0,0-1 1,0 0-1,1 1 0,-1-1 0,0 0 0,0 1 0,1-1 0,-1 0 0,1 0 0,-1 0 0,0 1 0,1-1 0,-1 0 0,1 0 0,0 0 0,-1 0 0,1 0 0,0 0 0,0 0 0,-1 0 0,1 0 0,0 0 0,0 0 0,0 0 0,0 0 0,0 0 0,1 0 1,-1 0-1,0 0 0,0 0 0,1 0 0,-1 0 0,0 0 0,1 0 0,0-1 0,1-2-348,1 1 1,-1-1-1,1 1 0,0 0 1,0 0-1,0 0 0,0 0 1,0 0-1,1 1 0,4-3 1,16-7-8854,3 0-7334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9.569"/>
    </inkml:context>
    <inkml:brush xml:id="br0">
      <inkml:brushProperty name="width" value="0.025" units="cm"/>
      <inkml:brushProperty name="height" value="0.025" units="cm"/>
    </inkml:brush>
  </inkml:definitions>
  <inkml:trace contextRef="#ctx0" brushRef="#br0">1 0 4452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9.928"/>
    </inkml:context>
    <inkml:brush xml:id="br0">
      <inkml:brushProperty name="width" value="0.025" units="cm"/>
      <inkml:brushProperty name="height" value="0.025" units="cm"/>
    </inkml:brush>
  </inkml:definitions>
  <inkml:trace contextRef="#ctx0" brushRef="#br0">24 1 17713,'0'0'9417,"-10"82"-8424,-1-34-673,9 6-192,2 4-64,0 0-32,2-1-769,12 0-1377,-2-4-1825,-5-6-2499,-4-5-7432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30.284"/>
    </inkml:context>
    <inkml:brush xml:id="br0">
      <inkml:brushProperty name="width" value="0.025" units="cm"/>
      <inkml:brushProperty name="height" value="0.025" units="cm"/>
    </inkml:brush>
  </inkml:definitions>
  <inkml:trace contextRef="#ctx0" brushRef="#br0">0 0 15375,'0'0'11050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2:09.387"/>
    </inkml:context>
    <inkml:brush xml:id="br0">
      <inkml:brushProperty name="width" value="0.025" units="cm"/>
      <inkml:brushProperty name="height" value="0.025" units="cm"/>
    </inkml:brush>
  </inkml:definitions>
  <inkml:trace contextRef="#ctx0" brushRef="#br0">4025 49 16752,'0'0'534,"-11"-4"-150,-21-2-154,0 0-1,0 2 1,-43 0-1,-153 24-478,4 0 103,-206-27 552,-288 10 1238,-389 50-202,605-23 461,414-18-1528,0 4 1,1 4 0,-137 49-1,213-65-332,3-1-18,0 0-1,0 0 1,0 1 0,-11 7-1,17-9-31,1-1 1,-1 1-1,0 0 0,0-1 0,1 1 0,-1 0 0,1 0 0,0 0 0,-1 0 0,1 0 1,0 1-1,0-1 0,0 0 0,1 0 0,-1 1 0,0-1 0,1 0 0,0 1 1,-1-1-1,1 4 0,-5 119-6,-22 126 0,2-42 44,22-175 33,1 1 1,2 0-1,7 52 1,-4-68-34,1 0 0,1 0 0,1-1 0,0 1 1,1-1-1,1-1 0,19 32 0,-11-26-41,1 0 0,1-1-1,1-1 1,1 0 0,0-2 0,2 0-1,0-2 1,36 22 0,-23-19-24,1-2 0,1-1 1,0-2-1,1-2 0,52 11 0,7-7-23,0-4 0,2-5-1,-1-4 1,105-9-1,22-9 116,-71 3 137,249 13 1,-252 10-171,1-7 1,-1-7 0,0-6-1,179-33 1,-16-11-160,184-36-143,-428 73 215,101-35-1,-150 43 75,-2-1 0,1-1 0,-1-1 0,0-1 0,-1 0 0,0-1 0,-1-1 0,-1-1 0,23-24 0,-32 29 39,-1 0 0,1-1 0,-2 1 0,1-2 1,-2 1-1,1 0 0,-1-1 0,-1 0 0,0 0 1,0 0-1,-1 0 0,-1-1 0,0 1 0,-1 0 1,0-17-1,-4-16-54,-2 1 1,-20-73-1,8 39-136,7 8 113,-2-79-1,-5-36 17,14 158 13,-2 0 0,0 0 0,-2 1 0,-19-44 0,20 55-9,0 1-1,-1 0 1,0 0-1,-1 1 1,0 0-1,-1 0 1,0 1-1,-1 1 1,0 0 0,-1 0-1,0 1 1,0 0-1,-1 1 1,0 1-1,0 0 1,-1 1-1,0 0 1,0 1 0,-1 1-1,1 0 1,-1 1-1,0 0 1,-22 0-1,34 3-166,0 0 0,0 0-1,0 0 1,0 0 0,1 1-1,-1-1 1,0 1 0,0 0-1,0 0 1,-4 2 0,6-2-148,-1 0 1,1 0 0,0 0 0,1 0-1,-1 0 1,0 0 0,0 0 0,0 0-1,0 0 1,1 0 0,-1 0 0,1 1-1,-1-1 1,1 0 0,-1 3 0,-1 10-7304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2:37.406"/>
    </inkml:context>
    <inkml:brush xml:id="br0">
      <inkml:brushProperty name="width" value="0.025" units="cm"/>
      <inkml:brushProperty name="height" value="0.025" units="cm"/>
    </inkml:brush>
  </inkml:definitions>
  <inkml:trace contextRef="#ctx0" brushRef="#br0">76 745 4356,'0'0'742,"-9"4"182,-3 1-462,-38 10 2514,45-10-783,13 4-1851,11 4-496,7-1 188,0-1 1,0-2 0,1 0 0,1-2 0,35 5 0,-2-5 290,85-2 0,297-23 1211,-246 6-1223,333 20 0,-318 12 239,1-9-1,356-26 1,437-17 562,-128 13-771,-54-58 173,646-33-33,-1112 102-408,978-33 4,340 30 71,-198-15 47,223 0 214,-289 11-138,-1293 11-271,1763-96 215,-461 19 1005,-1373 80-1206,528-21 171,-436 10-142,-1-6-1,149-40 0,-74 7 1061,-213 51-1017,-1 0 0,0-1 0,1 1-1,-1 0 1,0-1 0,1 1-1,-1 0 1,0-1 0,0 1-1,1 0 1,-1-1 0,0 1 0,0-1-1,0 1 1,1 0 0,-1-1-1,0 1 1,0-1 0,0 1-1,0-1 1,0 1 0,0 0-1,0-1 1,0 1 0,0-1 0,0 1-1,0-1 1,0 1 0,-1 0-1,1-1 1,0 1 0,0-1-1,0 1 1,0 0 0,-1-1 0,1 0-1,-12-23 75,4 5-1092,10-33-12362,-2 12 3854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8.004"/>
    </inkml:context>
    <inkml:brush xml:id="br0">
      <inkml:brushProperty name="width" value="0.025" units="cm"/>
      <inkml:brushProperty name="height" value="0.025" units="cm"/>
    </inkml:brush>
  </inkml:definitions>
  <inkml:trace contextRef="#ctx0" brushRef="#br0">1 39 15631,'0'0'7532,"10"-7"-4665,35-21-865,-44 27-1961,0 1 0,0-1 1,0 1-1,1 0 0,-1-1 1,0 1-1,0 0 0,0 0 1,0 0-1,0 0 0,0 0 1,0 0-1,1 0 0,-1 0 1,0 0-1,0 0 0,0 1 1,0-1-1,0 0 0,0 1 0,0-1 1,0 1-1,0-1 0,0 1 1,0 0-1,0-1 0,0 1 1,0 0-1,-1-1 0,1 1 1,0 0-1,0 0 0,-1 0 1,1 0-1,-1 0 0,1 0 1,0 1-1,12 40 211,-11-36-163,6 47-18,-2 0 0,-3 1 0,-5 94 0,0-99-424,-2-107-8515,-8-16 3830,-6-45 3300,15 95 2785,1 0 0,3-42 0,-1 66-941,1-1 1,-1 0-1,0 1 1,1-1-1,-1 0 0,0 1 1,1-1-1,-1 1 0,1-1 1,-1 1-1,1-1 1,-1 1-1,1-1 0,-1 1 1,1-1-1,-1 1 0,1 0 1,0-1-1,-1 1 0,1 0 1,0-1-1,-1 1 1,1 0-1,0 0 0,-1 0 1,1 0-1,0-1 0,-1 1 1,1 0-1,0 0 1,0 1-1,-1-1 0,1 0 1,0 0-1,-1 0 0,1 0 1,1 1-1,27 9 1223,14 15-703,31 17-1342,-19-23-3310,-9-11-2236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8.343"/>
    </inkml:context>
    <inkml:brush xml:id="br0">
      <inkml:brushProperty name="width" value="0.025" units="cm"/>
      <inkml:brushProperty name="height" value="0.025" units="cm"/>
    </inkml:brush>
  </inkml:definitions>
  <inkml:trace contextRef="#ctx0" brushRef="#br0">249 1 18770,'0'0'2050,"-10"0"-481,2-1-1439,-1 1 0,0 1 0,0-1 0,1 2 0,-1-1 0,1 1-1,-1 0 1,1 1 0,-1 0 0,1 0 0,-12 7 0,9-2-74,0 0 0,0 1 0,1 0 0,0 1 0,0 0-1,1 0 1,-11 18 0,15-21 45,1 0 0,1 0 0,-1 0-1,1 0 1,0 0 0,1 1 0,-1 0 0,2-1-1,-1 1 1,1 0 0,0 0 0,1 0 0,0 0-1,1 12 1,-1-18-67,1 1 0,0 0-1,-1 0 1,1 0 0,0-1 0,1 1 0,-1 0-1,0-1 1,1 1 0,0-1 0,-1 1-1,1-1 1,0 0 0,0 0 0,0 0-1,1 0 1,-1 0 0,0 0 0,4 1-1,-1 0 46,1 0 0,0-1 0,0 0 0,0 0 0,0-1 0,0 1 0,0-1 0,12 0 0,-7-1 129,0 0 0,1 0 1,-1-1-1,0-1 1,0 0-1,0-1 1,-1 0-1,1 0 0,0-1 1,9-5-1,-10 2 16,-1 0 0,0-1 0,0 0-1,0-1 1,-1 0 0,-1 0 0,0 0-1,0-1 1,0 0 0,-2 0 0,1-1-1,6-18 1,-10 25-221,-1 0-1,1 0 1,-1 0 0,0 0-1,0 0 1,0 0 0,-1-1-1,1 1 1,-1 0-1,0 0 1,-1-1 0,1 1-1,0 0 1,-1 0-1,0 0 1,0 0 0,-1 0-1,1 0 1,-1 0 0,0 0-1,0 0 1,0 1-1,0-1 1,0 1 0,-1-1-1,0 1 1,0 0-1,0 0 1,0 0 0,0 0-1,-1 1 1,1-1-1,-1 1 1,1 0 0,-1 0-1,0 0 1,0 1 0,-5-2-1,3 2-507,-1-1 0,0 1 1,0 1-1,0 0 0,0 0 0,-10 1 0,16-1 204,-1 0 0,1 0 1,0 1-1,-1-1 0,1 0 0,-1 1 0,1-1 0,0 1 0,0-1 0,-1 1 0,1 0 0,0 0 0,0-1 1,0 1-1,-2 2 0,2-2 44,1 0 1,0 0-1,0-1 1,0 1-1,-1 0 1,1 0 0,0 0-1,0 0 1,0 0-1,1 0 1,-1-1-1,0 1 1,0 0-1,0 0 1,1 0-1,-1 0 1,0 0 0,1-1-1,-1 1 1,1 0-1,-1 0 1,1-1-1,-1 1 1,1 0-1,-1-1 1,1 1-1,0 0 1,1 0 0,14 8-5248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7:54.695"/>
    </inkml:context>
    <inkml:brush xml:id="br0">
      <inkml:brushProperty name="width" value="0.025" units="cm"/>
      <inkml:brushProperty name="height" value="0.025" units="cm"/>
      <inkml:brushProperty name="color" value="#E71224"/>
    </inkml:brush>
  </inkml:definitions>
  <inkml:trace contextRef="#ctx0" brushRef="#br0">89 2 27194,'0'0'-1730,"-66"-1"2691,49 1-897,12 24-2242,5 11-4228,1-3-2146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8.700"/>
    </inkml:context>
    <inkml:brush xml:id="br0">
      <inkml:brushProperty name="width" value="0.025" units="cm"/>
      <inkml:brushProperty name="height" value="0.025" units="cm"/>
    </inkml:brush>
  </inkml:definitions>
  <inkml:trace contextRef="#ctx0" brushRef="#br0">267 0 18065,'0'0'6807,"-12"1"-5265,-2 0-1362,1 2-1,-1-1 0,1 2 0,0 0 0,0 1 1,0 0-1,1 1 0,0 0 0,0 1 0,0 0 1,1 1-1,0 0 0,-16 16 0,20-17 6,-1 2-1,1-1 1,0 1-1,1 0 1,0 0-1,0 1 1,-8 20 0,14-28-167,-1 1 0,0-1 0,1 0 0,-1 1 0,1-1 0,0 1 0,-1-1 0,1 1 0,0-1 0,1 1 0,-1-1 0,0 0 0,1 1 0,-1-1 0,1 1 0,2 3 0,-2-4-13,1 0 1,0 0-1,-1 0 0,1 0 1,0 0-1,0-1 1,1 1-1,-1-1 0,0 1 1,0-1-1,1 0 0,-1 0 1,1 0-1,-1 0 0,1 0 1,-1-1-1,1 1 0,0-1 1,3 1-1,8 0 26,1 1 0,0-2 1,-1 0-1,1-1 0,0-1 0,-1 0 0,27-8 1,-33 8 50,0-1 1,1 0 0,-1 0-1,0-1 1,-1 0 0,1-1-1,-1 0 1,0 0 0,0 0-1,0-1 1,-1 0 0,0 0-1,0-1 1,7-10 0,-11 15-66,0-1 1,-1 0 0,1 0 0,-1 0 0,1 0 0,-1 0 0,0 0 0,0 0 0,0 0 0,-1 0 0,1-1 0,-1 1 0,0 0 0,1-1-1,-1 1 1,-1 0 0,1 0 0,-2-6 0,1 6 0,0 1 0,-1-1 0,1 0 0,-1 1 0,0-1 1,0 1-1,0 0 0,0-1 0,0 1 0,0 0 0,-1 0 0,1 1 0,-1-1 0,0 0 0,1 1 0,-4-2 0,-7-2-376,0 1-1,0 0 1,0 1-1,-1 1 0,1 0 1,-1 1-1,-16 0 1,29 0 227,1 1 0,-1 0 0,1 0-1,-1 0 1,1 0 0,-1 0 0,1 0 0,-1 0 0,1 0 0,-1 0 0,1 0 0,-1 0 0,1 0 0,-1 1-1,1-1 1,-1 0 0,1 0 0,-1 0 0,1 1 0,0-1 0,-1 0 0,1 0 0,-1 1 0,1-1 0,0 0-1,-1 1 1,1-1 0,0 0 0,-1 1 0,1-1 0,0 1 0,0-1 0,-1 1 0,1-1 0,0 0 0,0 1-1,0-1 1,0 1 0,0-1 0,-1 1 0,2 0-143,-1 0 0,0 0 0,1 0 0,-1-1 0,1 1 0,-1 0 0,1-1-1,-1 1 1,1 0 0,-1-1 0,1 1 0,0-1 0,-1 1 0,1 0 0,0-1 0,-1 0 0,1 1 0,0-1 0,0 0-1,0 1 1,-1-1 0,1 0 0,1 1 0,21 2-4536,6-2-1847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9.135"/>
    </inkml:context>
    <inkml:brush xml:id="br0">
      <inkml:brushProperty name="width" value="0.025" units="cm"/>
      <inkml:brushProperty name="height" value="0.025" units="cm"/>
    </inkml:brush>
  </inkml:definitions>
  <inkml:trace contextRef="#ctx0" brushRef="#br0">0 1 17905,'0'0'12913,"10"3"-12048,3 3-794,-1 0 0,0 1 0,0 0-1,0 1 1,-1 0 0,0 0-1,17 19 1,-27-26-62,0 0 0,1 0 0,-1-1-1,1 1 1,-1 0 0,1 0 0,0-1 0,-1 1-1,1-1 1,0 0 0,-1 1 0,1-1 0,0 0-1,-1 0 1,1 0 0,0 0 0,-1 0 0,1 0-1,0-1 1,0 1 0,2-1 0,41-16 271,-31 11-236,0 1-44,-1 1 0,1 0 0,0 1 0,27-3 0,-38 6 0,0 0 0,0-1 0,0 1 0,0 0 0,0 1 0,0-1 0,0 0 0,0 1 0,0 0 0,0-1 0,-1 1 0,1 0 0,0 1 0,0-1 0,-1 0 0,1 1 0,-1-1 0,1 1 0,-1 0 0,0 0 0,0 0 0,0 0 0,0 0 0,0 1 0,0-1 0,0 1 0,-1-1 0,1 1 0,1 4 0,-3-6 0,1 1 0,0-1 0,-1 1 0,1-1 0,0 1 0,0-1 0,0 1 0,0-1 0,0 0 0,0 0 0,0 1 0,0-1 0,1 0 0,-1 0 0,0 0 0,1 0 0,-1-1 0,1 1 0,-1 0 0,1 0 0,1 0 0,2 0 0,-1-1 0,0 1 0,0-1 0,0 1 0,1-1 0,-1-1 0,0 1 0,7-2 0,9-3 0,0-1 0,35-15 0,-36 13 0,-7 4 0,7-5 0,1 2 0,1 0 0,-1 1 0,1 1 0,0 1 0,25-2 0,-45 6 0,0 0 0,0 0 0,0 1 0,0-1 0,0 0 0,0 0 0,-1 1 0,1-1 0,0 0 0,0 1 0,-1-1 0,1 1 0,0-1 0,0 1 0,-1-1 0,1 1 0,0 0 0,-1-1 0,1 1 0,-1 0 0,1 0 0,-1-1 0,1 1 0,-1 0 0,0 0 0,1-1 0,-1 1 0,0 0 0,0 0 0,1 0 0,-1 0 0,0 0 0,0 0 0,0-1 0,0 1 0,0 0 0,0 0 0,0 0 0,-1 0 0,1 0 0,0 0 0,0-1 0,-1 2 0,-15 51 0,9-32 0,6-20-6,1 0 1,0 0-1,-1 0 1,1 1-1,0-1 1,0 0-1,-1 0 0,1 0 1,0 1-1,0-1 1,1 0-1,-1 0 1,0 0-1,0 1 0,1-1 1,-1 0-1,0 0 1,1 0-1,-1 0 1,1 0-1,-1 0 1,1 0-1,0 0 0,0 0 1,-1 0-1,1 0 1,0 0-1,1 1 1,0-2-137,0 1 0,-1-1 1,1 1-1,0-1 1,0 0-1,-1 0 1,1 0-1,0 0 1,0 0-1,0 0 1,-1-1-1,1 1 1,0 0-1,-1-1 1,1 0-1,0 1 0,-1-1 1,1 0-1,0 0 1,1-1-1,24-19-7967</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9.695"/>
    </inkml:context>
    <inkml:brush xml:id="br0">
      <inkml:brushProperty name="width" value="0.025" units="cm"/>
      <inkml:brushProperty name="height" value="0.025" units="cm"/>
    </inkml:brush>
  </inkml:definitions>
  <inkml:trace contextRef="#ctx0" brushRef="#br0">26 0 12139,'0'0'17201,"18"62"-16657,-28-4-63,0 9-257,-1 3-128,4-2-64,2-5 0,5-9-96,0-6-929,14-12-672,0-8-1827,-2-12-2209,-3-11-3204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0.054"/>
    </inkml:context>
    <inkml:brush xml:id="br0">
      <inkml:brushProperty name="width" value="0.025" units="cm"/>
      <inkml:brushProperty name="height" value="0.025" units="cm"/>
    </inkml:brush>
  </inkml:definitions>
  <inkml:trace contextRef="#ctx0" brushRef="#br0">1 62 17521,'0'0'8648,"59"-44"-6951,-15 35-704,4 4-576,6 2-353,3 3-224,1 0-1986,-4 0-2691,-2 4-4131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0.411"/>
    </inkml:context>
    <inkml:brush xml:id="br0">
      <inkml:brushProperty name="width" value="0.025" units="cm"/>
      <inkml:brushProperty name="height" value="0.025" units="cm"/>
    </inkml:brush>
  </inkml:definitions>
  <inkml:trace contextRef="#ctx0" brushRef="#br0">0 58 6278,'0'0'26489,"53"-31"-30044,-34 4-6855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0.737"/>
    </inkml:context>
    <inkml:brush xml:id="br0">
      <inkml:brushProperty name="width" value="0.025" units="cm"/>
      <inkml:brushProperty name="height" value="0.025" units="cm"/>
    </inkml:brush>
  </inkml:definitions>
  <inkml:trace contextRef="#ctx0" brushRef="#br0">11 0 18834,'0'0'4740,"-2"12"-3111,-3 51 497,2 1 0,7 90 1,-4-149-2104,1-1 1,0 0-1,0 0 1,0-1-1,0 1 1,1 0-1,-1 0 1,1 0-1,0-1 1,0 1-1,1-1 1,-1 0-1,1 0 1,-1 1-1,1-2 1,0 1-1,0 0 1,0 0-1,1-1 1,-1 0-1,1 0 1,-1 0-1,1 0 1,0 0-1,0-1 1,-1 0-1,1 1 1,0-1-1,6 0 1,10 1-297,0 0 1,0-2-1,0 0 1,36-6-1,-24 3-815,-22 2 824,39-2-115,-48 3 385,1-1 1,-1 1-1,0 0 0,0 0 1,0 0-1,0 0 0,1 0 1,-1 0-1,0 1 0,0-1 1,0 0-1,0 0 0,0 1 0,0-1 1,0 1-1,1-1 0,-1 1 1,0 0-1,-1-1 0,1 1 1,0 0-1,0-1 0,0 1 1,0 0-1,0 0 0,-1 0 1,1 0-1,0 0 0,0 1 0,-2 1 76,1-1-1,-1 0 0,0 1 1,1-1-1,-1 0 0,-1 0 1,1 0-1,0 0 0,0 0 1,-1 0-1,1 0 0,-1 0 1,1-1-1,-1 1 0,0 0 1,0-1-1,0 1 0,0-1 1,-3 2-1,-47 26 1645,47-27-1694,-9 6-32,0-1 0,-1 0 0,0-1 0,0-1 0,0 0 0,0-1 0,-1-1 0,0 0 0,0-1 0,-20 0 0,35-2-50,0 0-1,0 0 1,0-1 0,-1 1-1,1 0 1,0 0-1,0-1 1,0 1 0,0-1-1,0 1 1,0-1 0,0 0-1,0 1 1,0-1 0,0 0-1,1 1 1,-1-1 0,0 0-1,0 0 1,1 0-1,-1 0 1,0 0 0,1 0-1,-1 0 1,1 0 0,-1 0-1,1 0 1,0 0 0,-1 0-1,1 0 1,0-1-1,0 1 1,0 0 0,0 0-1,0 0 1,0 0 0,0 0-1,0-1 1,0 1 0,0 0-1,1 0 1,-1 0 0,1 0-1,0-1 1,0-2-333,0 1 1,0 0-1,0 0 0,1-1 1,0 1-1,-1 0 0,1 1 1,0-1-1,1 0 0,-1 1 1,0-1-1,1 1 0,4-5 1,22-5-6953,6 1-3043</inkml:trace>
  <inkml:trace contextRef="#ctx0" brushRef="#br0" timeOffset="1">598 482 16271,'0'0'16496,"64"4"-16496,-41-8-3459,4-3-4517,6-4-7494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1.097"/>
    </inkml:context>
    <inkml:brush xml:id="br0">
      <inkml:brushProperty name="width" value="0.025" units="cm"/>
      <inkml:brushProperty name="height" value="0.025" units="cm"/>
    </inkml:brush>
  </inkml:definitions>
  <inkml:trace contextRef="#ctx0" brushRef="#br0">259 38 21877,'0'0'4345,"-12"-7"-1211,3 2-2865,0 1 0,0-1 1,-1 2-1,1-1 0,-1 1 1,-13-2-1,17 4-189,0 1 0,1-1-1,-1 1 1,1 0 0,-1 1-1,1-1 1,-1 1 0,1 0 0,-1 1-1,1-1 1,0 1 0,-1 0-1,1 0 1,0 1 0,0-1-1,-5 5 1,4-2-70,0 0 0,0 1 0,0 0 0,1-1 0,0 2 0,1-1 0,-1 1 0,1-1 0,0 1 0,1 0 0,-1 1 0,2-1 0,-1 0 0,-2 11 0,4-15-10,1 1 1,-1-1-1,1 0 1,0 0 0,0 1-1,0-1 1,0 0-1,0 1 1,1-1 0,-1 0-1,1 0 1,0 1-1,0-1 1,0 0 0,1 0-1,-1 0 1,1 0-1,-1 0 1,1-1 0,0 1-1,0 0 1,0-1-1,1 1 1,-1-1-1,0 0 1,1 0 0,0 0-1,-1 0 1,1 0-1,0-1 1,0 1 0,0-1-1,0 0 1,0 0-1,5 2 1,2-1-1,1 0 0,-1-1 0,1 0 0,-1 0 0,1-1 0,-1-1 0,1 0 0,-1 0 0,1-1 0,-1 0 0,0-1 0,0 0 0,0 0 0,0-1 0,0-1 0,-1 0 0,18-11 0,-10 4 0,0-1 0,-1-1 0,-1 0 0,0-1 0,-1-1 0,0 0 0,-1 0 0,11-20 0,-14 15 0,-20 27 0,-22 33 0,24-27 0,1 1 0,0 0 0,1 0 0,0 1 0,1-1 0,1 1 0,0 1 0,1-1 0,1 0 0,0 1 0,0 0 0,2-1 0,0 1 0,1-1 0,5 30 0,-5-41-239,0 0 0,0 0 0,0 0 0,1 0 1,-1 0-1,1 0 0,0-1 0,0 1 0,0 0 0,0-1 0,0 0 0,1 1 0,-1-1 0,1 0 1,0 0-1,-1 0 0,1-1 0,0 1 0,0-1 0,0 1 0,0-1 0,0 0 0,4 0 1,16 1-6777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1.441"/>
    </inkml:context>
    <inkml:brush xml:id="br0">
      <inkml:brushProperty name="width" value="0.025" units="cm"/>
      <inkml:brushProperty name="height" value="0.025" units="cm"/>
    </inkml:brush>
  </inkml:definitions>
  <inkml:trace contextRef="#ctx0" brushRef="#br0">0 1 16496,'0'0'12652,"18"65"-11916,0-49-479,1-6-674,1-8-3715,0-2-7463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2.123"/>
    </inkml:context>
    <inkml:brush xml:id="br0">
      <inkml:brushProperty name="width" value="0.025" units="cm"/>
      <inkml:brushProperty name="height" value="0.025" units="cm"/>
    </inkml:brush>
  </inkml:definitions>
  <inkml:trace contextRef="#ctx0" brushRef="#br0">110 46 5605,'-35'7'3840,"-39"14"3947,74-21-7730,0 0 0,0 0 0,0 1 0,1-1 0,-1 0 0,0 0 0,0 0 0,0 0 0,0 0 0,0 0 0,0 0 0,0 0 0,0 0 0,0 1 0,0-1 0,0 0 0,0 0 0,0 0-1,0 0 1,0 0 0,0 0 0,0 0 0,0 1 0,0-1 0,0 0 0,0 0 0,0 0 0,0 0 0,0 0 0,0 0 0,0 0 0,0 1 0,0-1 0,0 0 0,0 0 0,0 0 0,0 0 0,0 0 0,0 0 0,0 0 0,0 0 0,0 1-1,-1-1 1,1 0 0,0 0 0,0 0 0,0 0 0,0 0 0,0 0 0,0 0 0,0 0 0,0 0 0,-1 0 0,18 2 1133,377 3 6895,204-7-6041,-111-1-1758,-164 5-204,402-6-25,-507-14-713,-79-6-3776,-133 23 3664,19-7-2352,-15-4-3188,-9-3-3061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2.475"/>
    </inkml:context>
    <inkml:brush xml:id="br0">
      <inkml:brushProperty name="width" value="0.025" units="cm"/>
      <inkml:brushProperty name="height" value="0.025" units="cm"/>
    </inkml:brush>
  </inkml:definitions>
  <inkml:trace contextRef="#ctx0" brushRef="#br0">76 20 10186,'0'0'5124,"-52"0"-1504,32-6 95,16 1-576,4 3-640,21 2-1763,21 0-479,11 0 127,16 8-192,9 0-160,9 1-192,0-7-1698,-5-2-1953,-11-9-2179,-11-16-11627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05.870"/>
    </inkml:context>
    <inkml:brush xml:id="br0">
      <inkml:brushProperty name="width" value="0.025" units="cm"/>
      <inkml:brushProperty name="height" value="0.025" units="cm"/>
      <inkml:brushProperty name="color" value="#E71224"/>
    </inkml:brush>
  </inkml:definitions>
  <inkml:trace contextRef="#ctx0" brushRef="#br0">0 164 6887,'12'4'6523,"47"-6"-4820,155-41 228,30-5-1273,-690 81 5177,445-33-5792,42 2-236,23 1 69,0-3-1,1-3 1,-1-3-1,-1-3 1,67-17-1,-233 23 819,-72 27-123,113-13 265,-119 5-1,188-16-827,-1-1-1,1-1 0,-1 1 1,0-1-1,1 0 1,5-4-1,20-5-251,256-62-8185,-224 54 2621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3.079"/>
    </inkml:context>
    <inkml:brush xml:id="br0">
      <inkml:brushProperty name="width" value="0.025" units="cm"/>
      <inkml:brushProperty name="height" value="0.025" units="cm"/>
    </inkml:brush>
  </inkml:definitions>
  <inkml:trace contextRef="#ctx0" brushRef="#br0">0 84 13677,'0'0'9897,"77"-7"-8359,-13-11-513,18 0-289,11 3-479,9 4-193,-5 5-1313,-9 2-4165,-13-1-8935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3.755"/>
    </inkml:context>
    <inkml:brush xml:id="br0">
      <inkml:brushProperty name="width" value="0.025" units="cm"/>
      <inkml:brushProperty name="height" value="0.025" units="cm"/>
    </inkml:brush>
  </inkml:definitions>
  <inkml:trace contextRef="#ctx0" brushRef="#br0">0 1 11371,'0'0'15951,"36"96"-15567,-33-31-288,-3 13 0,0 11-608,-5-3-225,-6-4-320,2-11-736,4-14 639,5-21 194,0-26-1090,17-14-481,7-31-2305,8-21-1538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4.147"/>
    </inkml:context>
    <inkml:brush xml:id="br0">
      <inkml:brushProperty name="width" value="0.025" units="cm"/>
      <inkml:brushProperty name="height" value="0.025" units="cm"/>
    </inkml:brush>
  </inkml:definitions>
  <inkml:trace contextRef="#ctx0" brushRef="#br0">244 102 1281,'14'-53'10218,"-6"17"-6855,-7 23-1121,-1 17-929,0 29-1409,-8 14 224,0 14 1,-1 13 63,0 9-192,3-2 64,5-9-32,1-5-192,0-14-1218,2-12-383,4-18 608,0-14-2082</inkml:trace>
  <inkml:trace contextRef="#ctx0" brushRef="#br0" timeOffset="1">100 396 13068,'0'0'3139,"-63"-67"64,41 48-160,11 10-480,7 9-545,17 10-2307,13 4 289,11 2 64,13-1-32,9-8-1505,5-7-2307,3 0-4772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4.491"/>
    </inkml:context>
    <inkml:brush xml:id="br0">
      <inkml:brushProperty name="width" value="0.025" units="cm"/>
      <inkml:brushProperty name="height" value="0.025" units="cm"/>
    </inkml:brush>
  </inkml:definitions>
  <inkml:trace contextRef="#ctx0" brushRef="#br0">144 0 11147,'-9'6'5925,"-8"7"-4386,1 0-1,0 1 1,-23 27-1,34-36-1366,1 0-1,-1 0 1,1 1-1,0 0 1,1 0-1,-1 0 1,1 0-1,0 1 0,1-1 1,-1 1-1,1 0 1,1-1-1,-1 1 1,1 0-1,1 0 1,-1 0-1,1 8 1,0-14-175,0 0 0,1 0-1,-1 0 1,0 0 0,1 0 0,-1 0 0,1 0 0,-1-1-1,1 1 1,-1 0 0,1 0 0,-1 0 0,1 0-1,0-1 1,0 1 0,-1 0 0,1-1 0,0 1 0,0-1-1,0 1 1,0-1 0,0 1 0,0-1 0,0 1 0,1-1-1,31 1 174,-25-2-63,1-1 1,-1 0-1,1-1 0,-1 0 1,11-6-1,47-38 158,-48 32-34,40-23-1,-57 37-212,0 0 1,0 1-1,0-1 0,0 1 0,0-1 0,1 1 1,-1-1-1,0 1 0,0 0 0,0 0 0,1 0 1,-1 0-1,0-1 0,0 2 0,1-1 0,-1 0 0,0 0 1,0 0-1,1 0 0,-1 1 0,0-1 0,0 1 1,0-1-1,0 1 0,0-1 0,1 1 0,-1 0 1,0-1-1,0 1 0,0 0 0,-1 0 0,1 0 1,0 0-1,0 0 0,0 0 0,-1 0 0,1 0 0,0 0 1,-1 0-1,1 2 0,3 6 251,0 1 0,-1 0 0,-1 0 0,3 13 0,2 6 550,-7-27-762,1 1 0,0 0 0,0-1 0,0 1 0,0-1 0,0 1 0,0-1 0,1 0 0,-1 1 0,1-1 0,0 0 0,0 0 0,-1 0 0,1 0 0,1-1 0,-1 1 0,0 0 0,0-1 0,1 1 0,-1-1 0,0 0 0,1 0 0,0 0 0,-1 0 0,1 0 0,-1-1 0,1 1 0,0-1 0,0 0 0,-1 1 0,1-1 0,0-1 0,0 1 0,-1 0 0,1-1 0,0 1 0,2-2 0,11-3-131,-1-2-1,0 0 1,0 0 0,-1-2 0,17-12-1,12-5-1117,16 2-4873,-16 18-3938,-22 6 2294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4.844"/>
    </inkml:context>
    <inkml:brush xml:id="br0">
      <inkml:brushProperty name="width" value="0.025" units="cm"/>
      <inkml:brushProperty name="height" value="0.025" units="cm"/>
    </inkml:brush>
  </inkml:definitions>
  <inkml:trace contextRef="#ctx0" brushRef="#br0">78 246 5990,'0'0'14296,"-10"13"-13244,7-9-992,-8 9 273,1 1 0,1 1 1,-11 21-1,18-32-189,0 0 1,0 0 0,0 1-1,1-1 1,0 0 0,-1 1-1,2-1 1,-1 1-1,0-1 1,1 1 0,0 0-1,0-1 1,0 1 0,1-1-1,-1 1 1,1-1-1,0 1 1,1-1 0,-1 1-1,1-1 1,2 6 0,-2-8-64,0 0 0,-1 0 1,1-1-1,0 1 1,0 0-1,0-1 0,0 1 1,1-1-1,-1 0 1,0 0-1,0 0 1,1 0-1,-1 0 0,1 0 1,-1 0-1,1-1 1,-1 1-1,1-1 0,-1 0 1,1 0-1,-1 0 1,1 0-1,-1 0 1,1-1-1,-1 1 0,1-1 1,-1 1-1,1-1 1,2-1-1,4-1 212,-1-1-1,0 0 1,0 0-1,0 0 1,0-1 0,-1 0-1,8-7 1,13-15-126,-2-2 1,0 0 0,-2-2-1,-1 0 1,-2-2-1,-1 0 1,-2-2 0,-1 0-1,18-55 1,-25 52-140,-10 29-86,-9 24-94,-8 21 293,-22 64-1,35-86-107,0 0 0,1 0-1,1 0 1,0 0 0,1 1 0,0-1 0,1 0 0,3 22 0,-2-32-149,0 0 0,0 1 0,0-1 0,1 0 1,0-1-1,-1 1 0,1 0 0,1 0 0,-1-1 0,0 1 0,5 3 0,-4-4-243,0 0-1,0 0 1,0-1-1,0 1 1,1-1-1,-1 0 1,1 0-1,0 0 1,-1-1-1,1 1 1,0-1-1,5 1 1,26 0-7959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5.389"/>
    </inkml:context>
    <inkml:brush xml:id="br0">
      <inkml:brushProperty name="width" value="0.025" units="cm"/>
      <inkml:brushProperty name="height" value="0.025" units="cm"/>
    </inkml:brush>
  </inkml:definitions>
  <inkml:trace contextRef="#ctx0" brushRef="#br0">0 1 20211,'0'0'6091,"2"8"-4842,2 26-84,-2-18-691,0 1-1,1-1 1,0 1-1,11 28 0,-12-41-441,-1 0 0,1-1-1,0 1 1,1 0 0,-1-1-1,1 1 1,-1-1 0,1 0 0,0 0-1,0 0 1,0 0 0,1 0-1,-1-1 1,1 0 0,0 0-1,-1 1 1,1-2 0,0 1-1,0 0 1,0-1 0,0 0-1,0 0 1,0 0 0,8 0-1,-2-1 21,-1 0-1,0 0 1,0-1-1,0 0 1,-1-1-1,1 0 1,0-1-1,0 1 1,-1-2-1,11-4 1,5-6 23,-1 0 1,23-19-1,37-23 8,-63 49-92,-13 16 26,-1 3-9,-4-11-8,-1 0 0,0 0 0,1-1 0,-1 1 0,1 0 0,-1-1 0,1 1 0,-1-1 0,1 0 0,-1 1 0,1-1 0,-1 0 0,1 0 0,0 0 0,-1 0 0,1 0 0,-1 0 0,1-1 0,1 1 0,36-9 0,-33 8 0,-2 0-21,1-1 0,-1 1 0,1 0 0,0 1 0,-1-1 0,1 1 0,0 0-1,-1 0 1,1 1 0,0-1 0,-1 1 0,1 0 0,7 3 0,-9-3 9,-1 1-1,0 0 1,0 0-1,0 0 1,0 0-1,0 0 1,0 0-1,0 1 1,0-1-1,-1 1 1,0-1-1,1 1 1,-1 0-1,0-1 1,0 1-1,0 0 1,-1 0 0,1 0-1,-1 0 1,1-1-1,-1 1 1,0 5-1,0 5-42,5 22-1587,-5-34 1426,0-1 0,0 0 1,1 0-1,-1 0 1,0 0-1,0 0 0,0 0 1,1 0-1,-1 0 1,0 0-1,0 0 0,1 0 1,-1 0-1,0 0 1,0 0-1,0 0 1,1 0-1,-1 0 0,0 0 1,0 0-1,1 0 1,-1 0-1,0-1 0,0 1 1,0 0-1,1 0 1,-1 0-1,0 0 0,0 0 1,0-1-1,0 1 1,0 0-1,1 0 0,-1 0 1,0 0-1,0-1 1,0 1-1,0 0 1,0 0-1,0 0 0,0-1 1,0 1-1,0 0 1,0 0-1,0-1 0,0 1 1,0 0-1,0 0 1,0 0-1,0-1 0,0 1 1,6-22-12208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5.731"/>
    </inkml:context>
    <inkml:brush xml:id="br0">
      <inkml:brushProperty name="width" value="0.025" units="cm"/>
      <inkml:brushProperty name="height" value="0.025" units="cm"/>
    </inkml:brush>
  </inkml:definitions>
  <inkml:trace contextRef="#ctx0" brushRef="#br0">0 0 21556,'0'0'8072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6.069"/>
    </inkml:context>
    <inkml:brush xml:id="br0">
      <inkml:brushProperty name="width" value="0.025" units="cm"/>
      <inkml:brushProperty name="height" value="0.025" units="cm"/>
    </inkml:brush>
  </inkml:definitions>
  <inkml:trace contextRef="#ctx0" brushRef="#br0">177 366 3331,'11'-9'3000,"-5"5"-2203,3-3 617,1-1 0,-1 1 0,-1-1 0,15-18 0,-22 24-1083,1 0 1,-1 0 0,1 0-1,-1 0 1,0 0 0,0 0-1,0 0 1,0-1 0,0 1-1,0 0 1,-1-1 0,1 1-1,-1-1 1,0 1 0,1-1-1,-1 1 1,0-1 0,0 1 0,-1-1-1,1 1 1,-1-1 0,1 1-1,-1 0 1,0-1 0,0 1-1,1 0 1,-2-1 0,1 1-1,0 0 1,0 0 0,-1 0-1,1 0 1,-4-2 0,1-1 4,0 2 1,-1-1-1,0 0 1,0 1-1,0 0 1,0 0-1,0 0 1,0 1-1,-1 0 1,0 0-1,1 0 0,-1 1 1,0 0-1,1 0 1,-1 0-1,0 1 1,0 0-1,0 0 1,-9 1-1,9 0-322,-1 0-1,1 0 1,0 1-1,-1 0 1,1 0-1,0 1 1,0 0-1,0 0 1,1 0 0,-1 1-1,1 0 1,0 0-1,0 0 1,0 0-1,0 1 1,1 0-1,0 0 1,0 0-1,0 0 1,0 1-1,1 0 1,0-1-1,0 1 1,1 1-1,0-1 1,-3 11-1,4-12-15,0 0 0,0 0 0,1 1-1,-1-1 1,1 0 0,0 0-1,1 1 1,0-1 0,-1 0-1,1 0 1,1 0 0,-1 0-1,4 6 1,-4-8 5,1-1 0,0 0 1,0 0-1,0 1 0,0-1 0,1-1 1,-1 1-1,0 0 0,1 0 0,-1-1 0,1 0 1,0 1-1,-1-1 0,1 0 0,0 0 1,0-1-1,0 1 0,0 0 0,0-1 0,0 0 1,0 0-1,0 0 0,0 0 0,4-1 1,5 0 2,-1-2 0,0 1 0,0-1 1,0-1-1,0 0 0,0 0 1,-1-1-1,0-1 0,0 0 0,0 0 1,-1-1-1,0 0 0,0 0 0,-1-1 1,0 0-1,11-15 0,-2 1 1,0 0 1,-2-1-1,-1 0 0,-1-2 0,19-48 0,-27 60-7,0-1 0,-1 0 0,-1 1 0,-1-1 0,0-1 0,0-14 0,-30 102 0,17-31 0,1 1 0,2 1 0,2-1 0,0 75 0,6-113-252,0-1 0,0 0 0,1 0-1,0 0 1,-1 0 0,2 0 0,-1 0 0,0 0 0,1 0-1,0 0 1,-1-1 0,2 1 0,-1 0 0,0-1 0,6 6 0,-6-7-52,0 0 0,0-1 0,0 0 0,0 1 0,0-1 0,1 0 0,-1 0 0,0 0 0,1-1 0,-1 1 0,1 0 0,-1-1 0,1 0 0,-1 1 0,1-1 0,-1 0 0,1 0 0,-1-1 0,1 1 0,-1 0 0,1-1 0,-1 1 0,0-1 0,1 0 0,-1 0 0,0 0 0,1 0 0,2-3 1,21-17-11575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6.409"/>
    </inkml:context>
    <inkml:brush xml:id="br0">
      <inkml:brushProperty name="width" value="0.025" units="cm"/>
      <inkml:brushProperty name="height" value="0.025" units="cm"/>
    </inkml:brush>
  </inkml:definitions>
  <inkml:trace contextRef="#ctx0" brushRef="#br0">16 77 17553,'0'0'8066,"14"4"-6395,-5-1-1470,1-1 1,-1 0 0,1-1-1,-1 0 1,1 0 0,0-1-1,-1 0 1,1-1-1,0 0 1,-1 0 0,1-1-1,17-6 1,-27 8-194,53-26 1524,-52 25-1491,1 1 0,-1-1 0,1 0 0,-1 0 0,1 1 0,-1-1 1,0 0-1,1-1 0,-1 1 0,0 0 0,0 0 0,0 0 0,0-1 1,0 1-1,0 0 0,0-1 0,-1 1 0,1-1 0,0 1 0,-1-1 0,1 1 1,-1-1-1,0 0 0,1 1 0,-1-1 0,0 0 0,0 1 0,0-1 1,0 0-1,0 1 0,-1-3 0,0 3-41,-1 0 0,1 0 0,0 1 0,-1-1 0,1 0 0,-1 1 0,0-1 0,1 1 0,-1-1 0,1 1 0,-1 0 0,0-1 0,1 1 0,-1 0 0,0 0 0,1 0 0,-1 0 0,0 1 0,1-1 0,-4 1 0,-36 9 0,28-3 0,0 0 0,0 1 0,1 0 0,1 1 0,-1 0 0,1 1 0,-16 19 0,21-22 0,-1 1 0,1 0 0,1 0 0,0 0 0,0 1 0,0 0 0,1 0 0,1 0 0,-1 0 0,1 1 0,1-1 0,-2 15 0,4-23 6,0 1-1,0-1 1,0 1 0,0-1 0,0 1-1,0-1 1,1 1 0,-1-1 0,1 1-1,-1-1 1,1 1 0,0-1-1,-1 0 1,1 1 0,0-1 0,0 0-1,0 0 1,0 1 0,0-1 0,0 0-1,0 0 1,0 0 0,3 1-1,0 0 11,0 0-1,0 0 0,0-1 1,0 1-1,0-1 0,0 0 0,1-1 1,6 1-1,4 0-290,1-1 0,0-1 0,-1-1 0,17-3 0,25-14-6670,1-7-6887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7.503"/>
    </inkml:context>
    <inkml:brush xml:id="br0">
      <inkml:brushProperty name="width" value="0.025" units="cm"/>
      <inkml:brushProperty name="height" value="0.025" units="cm"/>
    </inkml:brush>
  </inkml:definitions>
  <inkml:trace contextRef="#ctx0" brushRef="#br0">204 439 14414,'0'0'8648,"-4"-9"-5664,2 5-2862,1 0 0,-1 0 1,0 1-1,0-1 0,0 1 0,0 0 0,-1-1 0,1 1 1,-1 0-1,0 1 0,0-1 0,0 0 0,0 1 1,0-1-1,-1 1 0,1 0 0,-1 0 0,0 1 1,1-1-1,-1 1 0,0 0 0,0-1 0,0 2 1,0-1-1,0 0 0,0 1 0,0 0 0,0 0 0,0 0 1,0 0-1,0 1 0,0 0 0,0-1 0,0 2 1,-7 2-1,6-2-126,0 1 0,1 1 1,-1-1-1,1 1 0,0-1 1,0 1-1,0 1 0,0-1 1,1 0-1,-1 1 0,1 0 0,1 0 1,-1 0-1,0 0 0,-1 7 1,1-4 18,0-1 1,1 1-1,0 0 1,1 0 0,0 0-1,0 0 1,1 0-1,0 0 1,0 0-1,2 10 1,-1-15-15,0-1 1,-1 0-1,2 0 0,-1 0 1,0 0-1,0 1 0,1-2 1,-1 1-1,1 0 1,-1 0-1,1 0 0,0-1 1,0 1-1,0-1 0,0 0 1,0 1-1,0-1 1,0 0-1,0 0 0,0 0 1,0 0-1,1-1 0,-1 1 1,0-1-1,1 1 0,-1-1 1,1 0-1,-1 0 1,0 0-1,1 0 0,3-1 1,3 1 21,0-1 0,0 0 0,0-1 1,0 1-1,0-2 0,0 0 0,9-3 0,1-6 68,0 0 0,-1-1-1,0 0 1,-1-2 0,0 0-1,-2-1 1,15-18-1,21-19 248,-50 63-637,-16 63 40,10-53 299,1 0 0,-4 37 0,8-56-37,0 0 0,-1 1 1,1-1-1,0 0 0,0 1 0,0-1 0,0 0 0,0 0 0,0 1 1,0-1-1,1 0 0,-1 0 0,0 1 0,1-1 0,-1 0 0,1 0 1,-1 0-1,1 1 0,0-1 0,-1 0 0,1 0 0,0 0 1,0 0-1,0 0 0,0 0 0,0-1 0,0 1 0,0 0 0,0 0 1,0-1-1,0 1 0,0-1 0,0 1 0,1-1 0,-1 1 1,0-1-1,0 0 0,1 1 0,-1-1 0,0 0 0,1 0 0,-1 0 1,0 0-1,0 0 0,1 0 0,-1 0 0,0-1 0,0 1 1,1 0-1,0-1 0,5-1 112,-1-1 0,1 1 0,-1-1 0,0 0 0,0-1 0,0 0 0,-1 0 0,8-6 0,10-14-87,-1 0 1,-1-2 0,-1 0-1,-2-1 1,0-1-1,24-56 1,-22 38-39,-3 0 0,-2-1 0,17-91 0,-29 91 10,-25 114 0,2 1 0,4 0 0,3 1 0,2 1 0,-1 92 0,12-157 0,1 0 0,-1 0 0,1 0 0,0 0 0,0 0 0,1 0 0,-1 0 0,1-1 0,0 1 0,5 7 0,-7-10 0,1-1 0,0 0 0,0 0 0,1 1 0,-1-1 0,0 0 0,0 0 0,0 0 0,1 0 0,-1 0 0,1 0 0,-1-1 0,1 1 0,-1 0 0,1-1 0,-1 1 0,1-1 0,-1 0 0,1 1 0,0-1 0,-1 0 0,1 0 0,-1 0 0,1 0 0,0 0 0,-1 0 0,1-1 0,0 1 0,-1 0 0,1-1 0,-1 1 0,1-1 0,-1 0 0,1 0 0,-1 1 0,0-1 0,2-1 0,1-1 0,0-1 0,-1 1 0,0 0 0,0-1 0,0 0 0,0 0 0,0 0 0,-1 0 0,1 0 0,-1-1 0,0 1 0,-1-1 0,1 1 0,-1-1 0,0 0 0,0 1 0,0-8 0,2-6 0,-2 0 0,0 0 0,-3-24 0,-5 10 0,7 31 0,-1 0 0,1-1 0,0 1 0,-1 0 0,1 0 0,-1 0 0,0 0 0,1 0 0,-1 0 0,0 0 0,1 1 0,-1-1 0,0 0 0,0 0 0,0 1 0,0-1 0,0 0 0,0 1 0,0-1 0,0 1 0,0-1 0,0 1 0,0-1 0,0 1 0,-2-1 0,2 2 0,1-1 0,-1 0 0,1 0 0,-1 1 0,1-1 0,0 0 0,-1 1 0,1-1 0,-1 1 0,1-1 0,0 0 0,-1 1 0,1-1 0,0 1 0,0-1 0,-1 1 0,1-1 0,0 1 0,0-1 0,0 1 0,0-1 0,-1 1 0,1-1 0,0 1 0,0-1 0,0 1 0,0 0 0,0-1 0,0 1 0,1-1 0,-1 1 0,0-1 0,0 1 0,0-1 0,1 2 0,8 21 0,-6-21 0,1 1 0,-1-1 0,1 1 0,0-1 0,0 0 0,0-1 0,0 1 0,0-1 0,0 1 0,0-1 0,1 0 0,6 0 0,57 1 0,-50-2 0,-13 0 0,18 0 0,1-1 0,37-6 0,-56 6 0,0 1 0,0-1 0,0-1 0,0 1 0,0-1 0,-1 0 0,1 0 0,-1 0 0,1-1 0,-1 1 0,0-1 0,0 0 0,0 0 0,0-1 0,-1 1 0,1-1 0,-1 0 0,0 0 0,3-5 0,-5 7 0,0 1 0,0-1 0,0 0 0,0 0 0,-1 1 0,1-1 0,-1 0 0,1 0 0,-1 0 0,0 0 0,1 0 0,-1 0 0,0 0 0,0 0 0,-1 1 0,1-1 0,0 0 0,-1 0 0,1 0 0,-2-3 0,1 4 0,0 0 0,0 0 0,0 0 0,0 0 0,0 0 0,0 0 0,-1 0 0,1 1 0,0-1 0,-1 0 0,1 1 0,0-1 0,-1 1 0,1-1 0,-1 1 0,1 0 0,-1-1 0,1 1 0,-1 0 0,-1 0 0,-3 0 0,1 1 0,0-1 0,-1 1 0,1 0 0,-1 0 0,1 1 0,0-1 0,0 1 0,0 1 0,0-1 0,0 1 0,0-1 0,-4 5 0,-1 2 0,1 0 0,1 1 0,-1 0 0,-12 21 0,18-26 0,0 0 0,1-1 0,-1 1 0,1 0 0,0 0 0,1 1 0,-1-1 0,1 0 0,0 0 0,1 1 0,-1-1 0,1 0 0,0 1 0,1 8 0,0-11 9,1 0-1,-1 0 1,1 0-1,0 0 1,0-1-1,0 1 1,0 0-1,0-1 1,0 1-1,1-1 1,-1 0-1,1 0 1,0 0-1,0 0 1,-1 0-1,1 0 1,0-1 0,1 0-1,-1 1 1,0-1-1,0 0 1,4 0-1,11 4-333,1-1 0,28 2 1,-47-6 317,69 3-5080,8-2-5441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7.067"/>
    </inkml:context>
    <inkml:brush xml:id="br0">
      <inkml:brushProperty name="width" value="0.025" units="cm"/>
      <inkml:brushProperty name="height" value="0.025" units="cm"/>
      <inkml:brushProperty name="color" value="#E71224"/>
    </inkml:brush>
  </inkml:definitions>
  <inkml:trace contextRef="#ctx0" brushRef="#br0">1175 360 5093,'0'-14'5039,"0"9"-4842,1-3 99,0-1 0,-1 0-1,0 0 1,0 0-1,-1 0 1,0 0 0,-1 1-1,0-1 1,0 0-1,-1 1 1,0 0 0,0-1-1,-1 1 1,0 1-1,-1-1 1,0 0 0,0 1-1,-7-8 1,-7-1 48,0 0 1,-1 1-1,0 1 1,-1 1 0,-1 1-1,0 0 1,0 2-1,-1 1 1,-1 1-1,1 0 1,-1 2 0,-1 1-1,-31-3 1,34 6-298,0 2 1,-1 0 0,1 1 0,-1 1-1,1 1 1,0 2 0,0 0-1,1 1 1,-26 10 0,14-1-42,1 2 0,0 1-1,2 2 1,0 0 0,1 2 0,1 2 0,1 0 0,2 2 0,0 1 0,2 0-1,0 2 1,3 1 0,0 0 0,2 2 0,-21 48 0,18-28 15,2 0 0,3 2 0,2 0 0,2 1 0,3 0 0,2 0 0,3 1 0,2 0 0,7 76 0,-3-104-21,2 0-1,1 0 1,2-1 0,0 0 0,2 0-1,0-1 1,2 0 0,1 0-1,2-1 1,19 28 0,-24-40 13,2 1-1,0-2 1,0 1 0,1-2 0,1 1 0,0-2 0,0 0-1,1 0 1,1-1 0,-1-1 0,1-1 0,1 0-1,-1 0 1,1-2 0,0 0 0,0-1 0,1 0-1,21 1 1,-12-5 66,1 0 0,-1-2-1,1-1 1,-1-2 0,0 0-1,0-1 1,-1-2-1,1-1 1,-2-1 0,33-17-1,26-19 312,113-82-1,-191 124-389,254-189 275,-212 154-26,-2-2 0,-2-1 0,49-65 0,-80 92-142,-1-2 0,-1 0-1,-1 0 1,0-1 0,-1 0-1,-1 0 1,-1-1 0,0 0 0,-1 0-1,-2 0 1,0 0 0,1-27-1,-4 22-2,-1 1-1,-1 0 1,-2 0-1,0 0 1,-1 0-1,-1 1 0,-1-1 1,-1 1-1,-1 1 1,-13-22-1,4 10-26,-3 1-1,0 0 1,-2 2-1,-1 1 1,-1 0-1,-53-44 0,57 56-223,0 1 0,-1 2 0,0 0 0,-1 1 0,-1 1-1,0 1 1,0 2 0,-1 0 0,-1 2 0,-43-8-1,42 12-361,1 0-1,-1 2 1,0 1-1,0 1 1,-32 6-1,40-3-466,0 1 0,0 0 0,1 2-1,-29 13 1,-2 6-3812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8.265"/>
    </inkml:context>
    <inkml:brush xml:id="br0">
      <inkml:brushProperty name="width" value="0.025" units="cm"/>
      <inkml:brushProperty name="height" value="0.025" units="cm"/>
    </inkml:brush>
  </inkml:definitions>
  <inkml:trace contextRef="#ctx0" brushRef="#br0">166 59 17873,'0'-3'202,"-1"-40"2385,-4 31-452,-5 27 634,1 18-2270,2 1 1,1 0-1,-3 67 0,5-46-201,-13 124 1784,12 312 0,5-482-2061,0-4 17,0 0 0,0-1-1,1 1 1,0 0 0,0 0 0,0-1 0,0 1 0,1 0 0,-1-1 0,5 7 0,-1-57 266,-8 17-304,0 1 0,-2-1 0,-1 1 0,-2 0 0,0 0 0,-18-38 0,11 29 0,2-1 0,-12-57 0,25 95 0,0-1 0,1 1 0,-1-1 0,0 1 0,0-1 0,0 1 0,0-1 0,1 1 0,-1-1 0,0 1 0,0-1 0,1 1 0,-1-1 0,0 1 0,1 0 0,-1-1 0,1 1 0,-1-1 0,0 1 0,1 0 0,-1-1 0,1 1 0,-1 0 0,1 0 0,-1-1 0,1 1 0,-1 0 0,1 0 0,-1 0 0,1 0 0,-1 0 0,1 0 0,0 0 0,-1 0 0,1 0 0,-1 0 0,2 0 0,28 0 0,-21 1 0,81 4-3420,-47-2-3014,50-2 1,-47-6-9278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8.622"/>
    </inkml:context>
    <inkml:brush xml:id="br0">
      <inkml:brushProperty name="width" value="0.025" units="cm"/>
      <inkml:brushProperty name="height" value="0.025" units="cm"/>
    </inkml:brush>
  </inkml:definitions>
  <inkml:trace contextRef="#ctx0" brushRef="#br0">131 118 16271,'0'0'10864,"-10"4"-9380,2 0-1320,-1 0 1,1 1-1,0 0 1,0 1-1,1 0 0,0 0 1,0 1-1,0 0 0,1 0 1,0 0-1,0 1 0,1 0 1,0 0-1,0 0 1,1 1-1,0-1 0,0 1 1,-2 12-1,5-20-160,2 0 0,-1 0-1,0-1 1,0 1 0,0 0 0,0 0 0,0-1-1,1 1 1,-1 0 0,0 0 0,1-1-1,-1 1 1,0 0 0,1-1 0,-1 1 0,1 0-1,-1-1 1,1 1 0,-1-1 0,1 1 0,0-1-1,-1 1 1,1-1 0,0 1 0,-1-1-1,1 1 1,0-1 0,0 0 0,-1 0 0,1 1-1,0-1 1,0 0 0,-1 0 0,1 0 0,0 0-1,0 0 1,1 0 0,39 0 61,-29 0 4,85-3-60,71 3-931,-141 5 822,-26-5 133,0 0 0,0 0 0,0 0 0,-1 1 0,1-1 0,0 0 0,0 1 0,0-1 0,-1 1 0,1-1 0,0 1 0,-1-1 0,1 1-1,0-1 1,-1 1 0,1 0 0,-1-1 0,1 1 0,-1 0 0,1-1 0,-1 1 0,1 0 0,-1 0 0,0 0 0,1-1 0,-1 3 0,-14-19 837,3-15-870,2 0 0,1 0 0,1-1 0,2 0 0,1 0 0,0-52 0,4 83-3,0 1 0,1-1-1,-1 0 1,0 1 0,0-1 0,1 1 0,-1-1 0,0 0-1,1 1 1,-1-1 0,1 1 0,-1-1 0,1 1 0,-1-1-1,1 1 1,-1-1 0,1 1 0,-1 0 0,1-1 0,-1 1-1,1 0 1,0-1 0,-1 1 0,1 0 0,0 0-1,-1 0 1,1-1 0,0 1 0,-1 0 0,1 0 0,0 0-1,-1 0 1,1 0 0,0 0 0,0 0 0,-1 1 0,2-1-1,35 6-1375,-28-4 327,35 4-6240,11-1-6630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9.585"/>
    </inkml:context>
    <inkml:brush xml:id="br0">
      <inkml:brushProperty name="width" value="0.025" units="cm"/>
      <inkml:brushProperty name="height" value="0.025" units="cm"/>
    </inkml:brush>
  </inkml:definitions>
  <inkml:trace contextRef="#ctx0" brushRef="#br0">0 83 12268,'0'0'12951,"3"10"-11681,9 58 138,-2 1 1,1 113-1,-4-51-930,-1-93-332,2-23 216,-8-15-334,1 0-1,-1 0 1,1 0 0,-1 0 0,1 0 0,-1 0-1,1 0 1,-1 0 0,1 0 0,-1 0-1,1 0 1,-1-1 0,1 1 0,-1 0 0,1 0-1,-1 0 1,0-1 0,1 1 0,-1 0-1,1-1 1,-1 1 0,0 0 0,1-1-1,-1 1 1,0 0 0,0-1 0,1 1 0,-1-1-1,0 1 1,0-1 0,1 1 0,-1-1-1,0 0 1,5-9-6,0 0 0,-1-1 0,0 0-1,-1 0 1,0 0 0,3-21 0,3-75-49,-8 88 24,-1-16 3,-1 28 0,1-1 0,0 1 0,0 0 0,1-1 0,0 1 0,2-8 0,-3 15 0,0-1 0,1 1 0,-1 0 0,1 0 0,-1 0 0,0 0 0,1-1 0,-1 1 0,0 0 0,1 0 0,-1 0 0,1 0 0,-1 0 0,0 0 0,1 0 0,-1 0 0,1 0 0,-1 0 0,0 0 0,1 0 0,-1 0 0,0 1 0,1-1 0,-1 0 0,1 0 0,-1 0 0,0 0 0,1 1 0,-1-1 0,0 0 0,1 0 0,-1 1 0,0-1 0,0 0 0,1 1 0,-1-1 0,0 0 0,0 0 0,0 1 0,1-1 0,-1 1 0,0-1 0,0 0 0,0 1 0,0 0 0,13 16 0,-6-7 0,-1 0 0,2-1 0,-1 0 0,1 0 0,0-1 0,1 0 0,0 0 0,0-1 0,19 11 0,-21-15 0,0 0 0,0 0 0,0 0 0,0-1 0,1-1 0,-1 1 0,1-1 0,-1 0 0,1-1 0,0 1 0,-1-2 0,1 1 0,-1-1 0,1 0 0,-1 0 0,12-5 0,-9 2 0,0 0 0,-1-1 0,0 0 0,0-1 0,0 0 0,0 0 0,-1-1 0,0 0 0,-1-1 0,1 0 0,-2 0 0,1 0 0,-1-1 0,0 0 0,-1 0 0,0 0 0,0-1 0,5-18 0,-3 10 0,-2 0 0,0-1 0,-1 0 0,-1 0 0,0 0 0,-2 0 0,0-1 0,-2 1 0,-3-30 0,4 47 0,0 1 0,0 0 0,0 0 0,-1 0 0,1-1 0,0 1 0,-1 0 0,1 0 0,0 0 0,-1 0 0,0 0 0,1 0 0,-1 0 0,0 0 0,1 0 0,-1 0 0,0 0 0,0 0 0,0 0 0,-2-1 0,2 2 0,1 0 0,-1 0 0,0 0 0,0 0 0,0 0 0,0 0 0,0 0 0,0 0 0,0 0 0,0 0 0,0 0 0,0 1 0,0-1 0,0 0 0,1 1 0,-1-1 0,0 1 0,0-1 0,0 1 0,0 0 0,-5 3 0,1 1 0,1 0 0,-1-1 0,1 2 0,0-1 0,-5 7 0,-79 147 0,78-138 0,1 1 0,1 0 0,1 0 0,1 1 0,-6 40 0,11-60 0,1-1 0,0 0 0,0 1 0,0-1 0,0 1 0,0-1 0,0 1 0,0-1 0,1 0 0,0 1 0,-1-1 0,1 0 0,0 1 0,0-1 0,0 0 0,0 0 0,0 0 0,1 0 0,-1 0 0,1 0 0,-1 0 0,1 0 0,3 2 0,-1-2 0,-1 0 0,1-1 0,0 1 0,-1-1 0,1 0 0,0 0 0,0-1 0,0 1 0,0-1 0,0 0 0,0 0 0,0 0 0,5-1 0,9-2 0,0-1 0,0 0 0,0-2 0,-1 0 0,20-9 0,-29 10 0,-1 2 0,-1 0 0,0 0 0,1 0 0,0 1 0,-1 0 0,1 0 0,0 1 0,13-2 0,-19 3 0,0 1 0,0-1 0,0 1 0,0-1 0,0 1 0,0-1 0,0 1 0,0-1 0,0 1 0,0 0 0,-1 0 0,1-1 0,0 1 0,0 0 0,-1 0 0,1 0 0,-1 0 0,1 0 0,-1 0 0,1 0 0,-1 0 0,0 0 0,1 0 0,-1 0 0,0 0 0,0 0 0,1 0 0,-1 0 0,0 0 0,0 0 0,0 0 0,-1 2 0,-1 42 0,2-43 0,-12 56 0,8-46 0,1 1 0,1 0 0,-2 25 0,4-38 1,0 0 1,0 0-1,0 1 0,0-1 0,0 0 1,0 0-1,0 0 0,0 1 0,0-1 1,0 0-1,0 0 0,0 0 1,0 0-1,0 1 0,0-1 0,1 0 1,-1 0-1,0 0 0,0 0 0,0 0 1,0 1-1,0-1 0,1 0 1,-1 0-1,0 0 0,0 0 0,0 0 1,0 0-1,1 0 0,-1 0 0,0 0 1,0 0-1,0 0 0,1 0 1,-1 1-1,0-1 0,0 0 0,0 0 1,0-1-1,1 1 0,-1 0 0,0 0 1,0 0-1,0 0 0,1 0 1,-1 0-1,0 0 0,0 0 0,0 0 1,0 0-1,1 0 0,-1 0 0,0-1 1,0 1-1,0 0 0,0 0 1,0 0-1,1 0 0,-1 0 0,0-1 1,0 1-1,0 0 0,0 0 0,11-11-408,-6 4-1147,0-1-1,0 1 1,-1-1-1,6-16 1,5-15-7644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9.928"/>
    </inkml:context>
    <inkml:brush xml:id="br0">
      <inkml:brushProperty name="width" value="0.025" units="cm"/>
      <inkml:brushProperty name="height" value="0.025" units="cm"/>
    </inkml:brush>
  </inkml:definitions>
  <inkml:trace contextRef="#ctx0" brushRef="#br0">13 64 9289,'0'0'8162,"1"8"-3790,-1-5-4272,0-1 108,0 0-1,0 0 1,0 0 0,0 0-1,0 0 1,0 0 0,1 0 0,-1 0-1,1 0 1,-1 0 0,1 0-1,0 0 1,0 0 0,0 0 0,0 0-1,0-1 1,0 1 0,0 0-1,1-1 1,-1 1 0,1-1 0,-1 1-1,1-1 1,-1 0 0,1 0-1,0 0 1,0 0 0,0 0-1,0 0 1,-1 0 0,1 0 0,0-1-1,0 1 1,0-1 0,0 1-1,1-1 1,-1 0 0,0 0 0,3 0-1,4-1-55,0 1 0,-1-1 0,1-1 0,-1 0 0,1 0 0,-1 0 0,1-1 0,-1-1 0,9-4 0,-13 6-92,1-1 0,-1 0 0,1 0-1,-1 0 1,0 0 0,0-1 0,0 0-1,-1 0 1,0 0 0,1 0 0,-1 0-1,0-1 1,-1 1 0,1-1 0,-1 0-1,3-8 1,-5 12-60,0 0 0,1 0 0,-1 0 0,0 0 0,0 0 0,0 0 0,0 0 0,0 0 0,0 0 0,0 0 0,0 0 0,0 0 0,-1 0 0,1 0 0,0 0 0,0 0 0,-1 1 0,1-1 0,-1 0 0,1 0 0,-1 0 0,1 0 0,-1 1 0,0-1 0,1 0 0,-1 0 0,0 1 0,0-1 0,1 1 0,-1-1 0,0 0 0,0 1 0,0 0 0,0-1 0,0 1 0,0-1 0,0 1 0,1 0 0,-1 0 0,0 0 0,0-1 0,0 1 0,0 0 0,0 0 0,0 0 0,-1 1 0,-3-1 0,0 0 0,0 0 0,0 1 0,0 0 0,0 0 0,0 0 0,0 0 0,-5 3 0,-2 3 0,1 1 0,1 0 0,-1 1 0,2 0 0,-1 0 0,1 1 0,0 0 0,1 1 0,0-1 0,1 2 0,1-1 0,-1 1 0,2 0 0,-1 0 0,2 1 0,0 0 0,0-1 0,-2 22 0,6-31-1,0 1 0,0 0 0,0-1 0,1 1 0,0 0 0,0-1 1,0 1-1,0-1 0,0 0 0,1 1 0,-1-1 0,1 0 0,0 0 0,0 0 0,0 0 0,0 0 0,1 0 0,-1-1 1,1 1-1,-1-1 0,1 1 0,0-1 0,0 0 0,0 0 0,1-1 0,-1 1 0,0 0 0,1-1 0,-1 0 0,0 0 1,7 1-1,10 3-354,0-1 0,1-1 0,-1-1 0,26-1 0,27-3-6382,4-10-7079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0.534"/>
    </inkml:context>
    <inkml:brush xml:id="br0">
      <inkml:brushProperty name="width" value="0.025" units="cm"/>
      <inkml:brushProperty name="height" value="0.025" units="cm"/>
    </inkml:brush>
  </inkml:definitions>
  <inkml:trace contextRef="#ctx0" brushRef="#br0">1 0 11627,'0'0'8771,"1"9"-5056,7 68-958,-7 151-1,-3-107-2434,-7 315 650,9-436-954,0 0 0,0 0 0,0 0 1,0 0-1,0 0 0,1 0 0,-1 0 0,0 0 0,0 0 0,0 0 1,0 0-1,0 0 0,0 0 0,0 0 0,0 0 0,0 0 1,1 0-1,-1 0 0,0 0 0,0 0 0,0 0 0,0 0 1,0 0-1,0 0 0,0 0 0,0 0 0,1 0 0,-1 0 0,0 0 1,0 0-1,0 0 0,0 0 0,0 0 0,0 0 0,0 0 1,0 0-1,0 0 0,0 0 0,1 0 0,-1 1 0,0-1 1,0 0-1,0 0 0,0 0 0,0 0 0,0 0 0,0 0 0,0 0 1,0 0-1,0 0 0,0 1 0,0-1 0,0 0 0,0 0 1,0 0-1,9-16 438,9-24-146,64-271-230,-9 29-96,-71 272 13,2 0-1,-1 1 1,1-1-1,1 1 1,0 0 0,0 0-1,0 0 1,9-9-1,-12 16 1,1 0 0,-1 0 0,1 0-1,-1 0 1,1 1 0,-1-1 0,1 1 0,0-1-1,0 1 1,0 0 0,0 0 0,0 1 0,0-1-1,0 0 1,0 1 0,0 0 0,0 0 0,0 0-1,0 0 1,0 0 0,0 1 0,0-1-1,0 1 1,0 0 0,0 0 0,0 0 0,0 0-1,0 1 1,0-1 0,-1 1 0,4 2 0,-1-2-9,-1 0 1,0 1-1,0 0 1,0 0-1,-1 0 1,1 0 0,-1 0-1,0 1 1,0-1-1,0 1 1,0 0-1,0 0 1,-1 0 0,0 0-1,0 1 1,0-1-1,0 0 1,-1 1 0,1-1-1,-1 1 1,0 0-1,-1 0 1,1-1-1,-1 1 1,0 0 0,0 0-1,-1-1 1,1 1-1,-1 0 1,0-1-1,0 1 1,-1-1 0,1 1-1,-1-1 1,0 1-1,0-1 1,-1 0 0,1 0-1,-1 0 1,0 0-1,0-1 1,-5 6-1,-3 3 52,-2 0-1,1 0 0,-2-2 1,1 1-1,-1-2 0,-1 0 0,0 0 1,0-2-1,0 1 0,-1-2 0,0 0 1,-1-2-1,-31 7 0,46-11-144,1 0-1,-1 1 1,1-1-1,-1 0 1,1 0-1,-1 0 1,0-1-1,1 1 1,-1 0-1,1-1 1,-1 1-1,1-1 1,-1 1-1,1-1 1,-1 1-1,1-1 1,0 0-1,-1 0 1,1 0-1,0 0 1,-1 0-1,1 0 1,0 0-1,0 0 1,0-1-1,0 1 1,0 0-1,1 0 1,-1-1-1,0 1 1,0-1-1,0-2 1,0 1-608,1 0 0,0 0 0,0 0 0,0 0 0,0 0 0,0 0 0,0 0 0,1 0 0,-1 0 0,1 0 1,0 0-1,0 1 0,0-1 0,0 0 0,1 0 0,-1 1 0,3-4 0,24-23-15665</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1.034"/>
    </inkml:context>
    <inkml:brush xml:id="br0">
      <inkml:brushProperty name="width" value="0.025" units="cm"/>
      <inkml:brushProperty name="height" value="0.025" units="cm"/>
    </inkml:brush>
  </inkml:definitions>
  <inkml:trace contextRef="#ctx0" brushRef="#br0">30 279 4740,'0'0'20185,"11"1"-18632,-3-1-1329,-1 0-1,0-1 0,1 0 0,-1 0 0,0-1 0,0 0 0,0 0 1,0 0-1,0-1 0,-1 0 0,1-1 0,-1 1 0,1-1 0,-1 0 1,-1-1-1,1 0 0,-1 0 0,1 0 0,4-6 0,0 0-3,-1 1-1,0-1 1,-1-1-1,13-23 0,-18 29-170,-1 1-1,1-1 1,-1 1 0,-1-1-1,1 1 1,-1-1-1,0 0 1,0 0 0,-1 0-1,1 0 1,-1 0-1,-1 1 1,1-1-1,-3-10 1,3 14-49,-1 0 0,0 0 0,0-1 0,0 1 0,0 0 0,0 0 0,0 0 0,-1 0 0,1 0 0,0 0 0,-1 1 0,0-1 0,1 0 0,-1 1 0,0-1 0,0 1 0,0 0 0,0-1 0,0 1 0,0 0 0,0 0 0,0 1 0,-1-1 0,1 0 0,0 1 0,-1-1 0,1 1 0,0 0 0,-1 0 0,1-1 0,0 2 0,-1-1 0,1 0 0,0 0 0,-1 1 0,1-1 0,-4 3 0,-2-1 0,1 0 0,0 1 0,0 0 0,0 0 0,1 1 0,-1 0 0,1 0 0,0 0 0,0 1 0,-9 8 0,5-1 0,0 1 0,1-1 0,0 1 0,1 1 0,1 0 0,0 0 0,0 1 0,2-1 0,0 1 0,1 0 0,0 1 0,-2 18 0,6-33 0,0 1 0,0 0 0,0-1 0,0 1 0,0 0 0,1-1 0,-1 1 0,0 0 0,1-1 0,-1 1 0,1 0 0,0-1 0,-1 1 0,1-1 0,0 1 0,0-1 0,0 0 0,0 1 0,0-1 0,0 0 0,3 2 0,-1-1 0,0 0 0,0 0 0,1 0 0,-1-1 0,1 1 0,-1-1 0,1 0 0,-1 0 0,8 0 0,7 1 0,1-2 0,-1 0 0,24-3 0,-31 2 0,110-20 0,-86 14 0,0 0 0,59-1 0,-92 8 0,-1 0 0,0 1 0,1-1 0,-1 1 0,0 0 0,0-1 0,0 1 0,1 0 0,-1 0 0,0 0 0,0 0 0,0 0 0,-1 0 0,1 0 0,0 0 0,0 0 0,0 0 0,-1 1 0,1-1 0,-1 0 0,1 0 0,-1 1 0,1-1 0,-1 0 0,0 1 0,1-1 0,-1 0 0,0 1 0,0-1 0,0 1 0,0-1 0,0 0 0,-1 1 0,1 1 0,-6 28 0,1-57-1610,-2-49 1,7 69 1180,0 0-1,0 1 1,0-1-1,0 0 1,1 1 0,0-1-1,0 1 1,1-1-1,0 1 1,0 0-1,0 0 1,0-1 0,1 1-1,0 1 1,6-9-1,5 1-8026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1.438"/>
    </inkml:context>
    <inkml:brush xml:id="br0">
      <inkml:brushProperty name="width" value="0.025" units="cm"/>
      <inkml:brushProperty name="height" value="0.025" units="cm"/>
    </inkml:brush>
  </inkml:definitions>
  <inkml:trace contextRef="#ctx0" brushRef="#br0">196 38 21620,'0'0'10474,"-12"-7"-9892,-41-21-491,50 28-91,0-1 0,0 1 0,0-1 0,-1 1 0,1 0 0,0 0 0,0 0 0,0 1 0,0-1 0,0 1 0,0-1 0,0 1 0,0 0 0,0 0 0,0 1 0,0-1 0,1 0 0,-1 1 0,0 0 0,-3 3 0,-2 1 0,1 1 0,-1 0 0,1 0 0,-7 11 0,11-14-8,1-1 0,0 0 0,0 1 0,0-1 1,0 1-1,0 0 0,1 0 0,0-1 0,-1 1 0,0 8 0,2-11 2,0 1 1,0-1-1,0 0 0,1 1 1,-1-1-1,0 0 0,1 1 0,-1-1 1,0 0-1,1 0 0,0 1 0,-1-1 1,1 0-1,0 0 0,-1 0 0,1 0 1,0 0-1,0 0 0,0 0 0,0 0 1,0 0-1,0 0 0,0-1 0,1 1 1,-1 0-1,0-1 0,0 1 0,0-1 1,1 1-1,-1-1 0,0 0 0,1 1 1,-1-1-1,0 0 0,2 0 0,25 4-676,1-2 0,38-2 0,-48-2 163,-1 2 0,0 0 0,1 1 1,-1 1-1,0 1 0,0 0 0,0 1 1,22 9-1,-38-13 536,-1 1 0,1-1 0,-1 1 0,1 0 0,-1-1 0,1 1 0,-1 0 0,0 0 0,0 0 0,1 0 0,-1 0 0,0 0 0,0 0 0,0 1 0,0-1 0,0 0 0,0 1 0,-1-1 0,1 0 0,0 1 0,-1-1 0,1 1 0,-1-1 0,1 1 0,-1-1 0,0 1 0,0 0 0,1-1 0,-1 1 0,0-1 0,0 1 0,-1-1 0,1 1 0,0 0 0,-1-1 0,1 1 0,0-1 0,-1 1 0,0-1 0,1 0 0,-1 1 0,0-1 0,0 1 0,0-1 0,0 0 0,0 0 0,0 0 0,0 1 0,-2 0 0,-6 8 651,-2 0 1,1-1 0,-1 0 0,-14 9-1,21-16-628,-14 11 307,-1 0 0,0-1 0,-1-1 0,-1-1 0,0-1 0,0 0 0,-39 9 0,59-18-447,1 0-1,-1 1 1,0-1-1,0 0 1,0 0-1,0 0 1,1 0-1,-1 0 1,0 0-1,0 0 1,0 0-1,0 0 1,1 0-1,-1 0 1,0 0-1,0-1 1,0 1-1,1 0 1,-1-1-1,0 1 1,0 0-1,1-1 1,-1 1-1,0-1 1,1 1-1,-1-1 1,0 1-1,1-1 1,-1 0-1,1 1 1,-1-1-1,1 0 1,-1 0-1,1 1 1,0-1-1,-1 0 1,1 0-1,0 1 1,-1-2-1,1-1-491,1 1-1,-1-1 1,1 0-1,-1 1 0,1-1 1,0 0-1,0 1 1,0-1-1,0 1 1,0-1-1,0 1 0,3-3 1,22-28-7928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1.778"/>
    </inkml:context>
    <inkml:brush xml:id="br0">
      <inkml:brushProperty name="width" value="0.025" units="cm"/>
      <inkml:brushProperty name="height" value="0.025" units="cm"/>
    </inkml:brush>
  </inkml:definitions>
  <inkml:trace contextRef="#ctx0" brushRef="#br0">186 0 17873,'0'0'2755,"-12"5"234,-4 2-2375,1 1-1,0 1 1,1 0-1,-1 1 1,-13 12-1,22-17-373,-1 1-1,1 0 0,1 0 1,-1 0-1,1 1 0,0 0 1,1 0-1,0 0 0,0 0 0,0 1 1,1-1-1,0 1 0,0 0 1,-2 14-1,5-21-225,0 0 0,0 0 0,0 0 0,0 1 0,0-1 0,0 0 0,0 0 0,0 1 0,0-1 0,0 0 0,1 0 0,-1 0 0,1 0 0,-1 1 0,1-1 0,-1 0 0,1 0 0,-1 0 1,1 0-1,0 0 0,0 0 0,0-1 0,-1 1 0,1 0 0,0 0 0,0 0 0,0-1 0,0 1 0,2 1 0,1-1 54,0 0 1,0 0-1,0 0 0,0-1 1,0 1-1,0-1 0,0 0 1,0 0-1,6-1 0,6-2 122,-1 0 0,1-1-1,28-11 1,23-15-173,-23 9-17,88-27-1,-131 47 1,0 1 0,0-1 0,0 1 0,0-1 0,0 1 0,0 0 0,0 0 0,0-1 0,0 1 0,0 0 0,0 0 0,0 0 0,0 0 0,0 0 0,0 0 0,0 0 0,0 1 0,0-1 0,0 0 0,0 0 0,0 1 0,0-1 0,0 1 0,0-1 0,-1 1 0,1-1 0,0 1 0,0 0 0,0-1 0,1 2 0,-3 28 0,1-27 0,-1 0 0,0 0 0,1 0 0,0 0 0,0 0 0,0 0 0,0 0 0,0 0 0,1 0 0,-1 0 0,2 4 0,1-6 0,0 0 0,0-1 0,0 1 0,0-1 0,0 1 0,0-1 0,0 0 0,0 0 0,0 0 0,0 0 0,4-1 0,0 0 0,15 0-726,0-2 1,35-8-1,44-18-5396,-62 17 2714,18-6-9612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2.317"/>
    </inkml:context>
    <inkml:brush xml:id="br0">
      <inkml:brushProperty name="width" value="0.025" units="cm"/>
      <inkml:brushProperty name="height" value="0.025" units="cm"/>
    </inkml:brush>
  </inkml:definitions>
  <inkml:trace contextRef="#ctx0" brushRef="#br0">97 490 384,'0'0'32148,"-11"3"-32260,7-2 92,-1 0 1,0 1-1,1-1 1,0 1-1,-1 0 1,1 1-1,0-1 0,0 1 1,0 0-1,1 0 1,-1 0-1,1 0 1,-1 1-1,1-1 0,0 1 1,0 0-1,1 0 1,-1 0-1,1 0 1,0 0-1,0 1 0,0-1 1,1 1-1,0-1 1,-1 1-1,2 0 1,-1-1-1,0 1 0,1 0 1,0 0-1,0-1 1,2 10-1,-2-12 20,0 0-1,1 0 0,-1 0 1,1 0-1,-1 0 1,1-1-1,0 1 1,0 0-1,0 0 1,0-1-1,0 1 1,0-1-1,1 1 1,-1-1-1,0 1 1,1-1-1,-1 0 0,1 0 1,-1 0-1,1 0 1,0 0-1,2 1 1,0 0 7,1-1-1,-1 1 1,1-2 0,0 1-1,-1 0 1,1-1 0,0 0-1,-1 0 1,7-1 0,0 0 7,1-1 0,0 0-1,-1-1 1,0-1 0,0 0 0,0 0 0,11-6 0,0-4 28,0 0 1,0-1 0,-1-1-1,-2-1 1,1-1 0,-2-1-1,0 0 1,29-44 0,-52 74-11,0 0 0,0 0 1,1 1-1,1-1 0,0 1 0,-2 17 0,4-26-26,1-1 0,-1 1 0,1 0 0,0-1 0,0 1 0,0-1 0,0 1-1,0 0 1,0-1 0,1 1 0,0-1 0,-1 1 0,1-1 0,0 1 0,0-1 0,0 0-1,0 1 1,1-1 0,-1 0 0,1 0 0,-1 0 0,1 0 0,0 0 0,0 0-1,-1 0 1,1-1 0,1 1 0,-1-1 0,0 1 0,0-1 0,0 0 0,1 0-1,-1 0 1,1 0 0,-1 0 0,5 0 0,4 0-6,0 0 0,-1-2 0,1 1 0,0-1 0,-1-1 0,1 0 0,-1 0 0,0-1 0,0 0 0,0-1 0,0 0 0,18-11 0,6-7 0,-1-1 0,32-28 0,-64 50 0,31-25 0,-1-2 0,-2-1 0,-1-1 0,-2-1 0,0-2 0,-3-1 0,0 0 0,-3-2 0,-1 0 0,22-57 0,-40 89 0,9-37 0,-10 40 0,0 0 0,0 1 0,0-1 0,0 0 0,0 1 0,0-1 0,0 0 0,0 1 0,0-1 0,0 0 0,0 1 0,0-1 0,0 1 0,-1-1 0,1 0 0,0 1 0,0-1 0,-1 1 0,1-1 0,0 0 0,-1 1 0,1-1 0,-1 1 0,1-1 0,-1 1 0,1 0 0,-1-1 0,1 1 0,-1-1 0,1 1 0,-1 0 0,1-1 0,-1 1 0,0 0 0,1 0 0,-1 0 0,1-1 0,-1 1 0,0 0 0,1 0 0,-1 0 0,0 0 0,1 0 0,-1 0 0,0 0 0,1 0 0,-1 0 0,0 1 0,1-1 0,-1 0 0,1 0 0,-2 1 0,-8 3 0,0 0 0,0 1 0,1 0 0,0 0 0,0 1 0,0 0 0,0 1 0,1 0 0,-9 9 0,-8 11 0,-31 41 0,40-45 0,0 0 0,1 1 0,-21 49 0,32-64 0,0 0 0,1 1 0,0-1 0,1 1 0,0 0 0,0 0 0,1 0 0,0 0 0,1-1 0,0 1 0,1 0 0,0 0 0,0 0 0,5 15 0,-4-20-25,1 1 1,0-1-1,0 0 1,1 0-1,-1 0 0,1-1 1,0 1-1,0-1 0,0 0 1,1 0-1,-1-1 1,1 1-1,0-1 0,0 0 1,0 0-1,1-1 1,5 3-1,4 0-545,-1 0-1,1-1 1,0 0 0,1-2-1,21 2 1,31-2-7480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5.306"/>
    </inkml:context>
    <inkml:brush xml:id="br0">
      <inkml:brushProperty name="width" value="0.025" units="cm"/>
      <inkml:brushProperty name="height" value="0.025" units="cm"/>
    </inkml:brush>
  </inkml:definitions>
  <inkml:trace contextRef="#ctx0" brushRef="#br0">44 61 7399,'0'0'9027,"4"-9"-5205,14-28-1152,-18 36-2523,0 0 1,0 0-1,1 0 1,-1 1-1,1-1 1,-1 0 0,0 1-1,1-1 1,0 0-1,-1 1 1,1-1-1,-1 0 1,1 1-1,0-1 1,-1 1-1,1-1 1,0 1 0,-1 0-1,1-1 1,0 1-1,0 0 1,0-1-1,1 1 1,9 11 1612,0 24-506,-1 35-611,-4 1 0,-7 141 1,-1-87-529,-1 76-62,5-199-1186,1-7 567,3-12-377,-3-3-591,-1 0 1,-1 0-1,-1 0 0,-1 0 1,-1 0-1,0 0 1,-2 0-1,0 0 0,-7-19 1,-18-29-658,-10 6 4114,36 59-1439,1 1 1,0-1-1,0 1 1,-1 0-1,0 0 1,1 0-1,-1 0 1,-6-2-1,1 5 2448,13 16-2308,-1-11-559,1 0 0,0 0-1,0-1 1,1 1-1,-1-1 1,1 0 0,0-1-1,0 0 1,1 1-1,-1-2 1,1 1 0,0-1-1,0 0 1,0-1-1,0 0 1,1 0 0,9 2-1,14 1-879,-1-1 1,59 0-1,-83-4 925,10 0-1486,1 0 0,-1-1 0,0 0 1,0-1-1,28-8 0,-40 9 1267,-1-1 0,1 0 0,0 1 0,-1-1 0,1-1 0,-1 1-1,1-1 1,-1 1 0,0-1 0,0 0 0,0 0 0,-1 0 0,1 0 0,2-6 0,-2 5 868,-1-1 0,0 0 1,0 0-1,-1 0 1,1 0-1,-1 0 1,0 0-1,0-8 0,-1 12-543,0 0 1,1 0-1,-1 0 0,0 1 0,0-1 0,0 0 0,0 0 0,1 0 0,-1 0 0,0 0 0,-1 1 0,1-1 0,0 0 0,0 0 0,0 0 0,0 0 0,-1 0 0,1 1 0,0-1 0,-1 0 0,1 0 0,-1 1 0,1-1 1,0 0-1,-1 1 0,0-1 0,1 0 0,-1 1 0,1-1 0,-1 1 0,0-1 0,0 1 0,1-1 0,-1 1 0,0-1 0,0 1 0,1 0 0,-1-1 0,0 1 0,0 0 0,0 0 0,0 0 0,1 0 0,-1-1 0,0 1 1,0 0-1,0 1 0,0-1 0,-1 0 0,-1 1-113,0 0 0,0 0 0,1 1 0,-1-1 0,0 0 1,1 1-1,-1 0 0,1 0 0,0 0 0,-1 0 0,1 0 0,0 0 1,-2 4-1,-3 4-94,1 1 1,1 0 0,-8 19-1,11-26 26,0 1 0,1-1 0,0 0 0,0 1 0,0-1 0,0 1 0,1-1 0,0 1 0,0 0 0,0-1 0,0 1 0,1-1 0,1 6 0,-1-9-18,0 0 1,0 0-1,0 0 0,0 0 0,0 0 1,0-1-1,0 1 0,1 0 0,-1 0 1,0-1-1,0 1 0,1-1 0,-1 0 1,1 1-1,-1-1 0,0 0 0,1 0 1,-1 1-1,1-1 0,-1 0 0,0-1 1,1 1-1,1 0 0,36-5 365,-10-3-197,1-2 1,48-23-1,-57 23-200,0 0-1,0 2 1,1 0-1,1 2 1,-1 0-1,40-5 1,-60 12 16,-1-1 1,1 0-1,-1 1 1,1-1-1,-1 1 0,1 0 1,-1-1-1,0 1 0,1 0 1,-1 0-1,0 0 1,0 0-1,0 0 0,0 0 1,0 0-1,0 0 0,0 0 1,0 1-1,0-1 1,0 0-1,-1 0 0,1 1 1,0-1-1,-1 1 0,1-1 1,-1 1-1,0-1 1,1 1-1,-1-1 0,0 1 1,0-1-1,0 1 0,0-1 1,0 3-1,-2 72 641,0-49-350,2-25-280,0-1 0,1 0 0,-1 0 0,0 0 0,1-1 0,-1 1 0,1 0 0,-1 0-1,1 0 1,0 0 0,-1 0 0,1 0 0,0-1 0,-1 1 0,1 0 0,0-1 0,0 1 0,0 0 0,0-1-1,0 1 1,0-1 0,0 0 0,0 1 0,0-1 0,0 0 0,0 1 0,0-1 0,0 0 0,0 0-1,0 0 1,0 0 0,0 0 0,0 0 0,0 0 0,0 0 0,0 0 0,2-1 0,45-9 288,-14-2-300,37-21 0,-52 23 0,0 1 0,1 0 0,0 2 0,0 0 0,1 1 0,0 1 0,24-3 0,-44 8 0,0 0 0,0 0 0,0 0 0,1 0 0,-1 0 0,0 0 0,0 0 0,0 0 0,0 0 0,0 1 0,0-1 0,0 0 0,0 1 0,0-1 0,0 1 0,0-1 0,0 1 0,0-1 0,0 1 0,0 0 0,0 0 0,0-1 0,-1 1 0,1 0 0,0 0 0,-1 0 0,1 0 0,0 0 0,-1 0 0,1 0 0,-1 0 0,1 1 0,0 41 0,-2-39 0,0 0 0,1 0 0,0 0 0,0 0 0,0 0 0,0 1 0,1-1 0,-1 0 0,1 0 0,2 6 0,-1-9 0,-1 0 0,0 0 0,1 0 0,-1 0 0,1 0 0,-1 0 0,1 0 0,-1-1 0,1 1 0,-1 0 0,1-1 0,0 1 0,0-1 0,-1 0 0,1 1 0,0-1 0,0 0 0,-1 0 0,1 0 0,0 0 0,0-1 0,-1 1 0,1 0 0,2-2 0,44-12 0,8-9 0,-33 13 0,0 1 0,0 0 0,0 2 0,1 0 0,0 2 0,29-3 0,-52 8 0,1 0 0,-1 0 0,0 0 0,1 0 0,-1 0 0,1 0 0,-1 0 0,0 0 0,1 0 0,-1 1 0,0-1 0,1 1 0,-1-1 0,0 1 0,1-1 0,-1 1 0,0 0 0,0-1 0,0 1 0,0 0 0,0 0 0,0 0 0,0 0 0,0 0 0,0 0 0,0 0 0,0 0 0,-1 1 0,1-1 0,0 2 0,0 2 0,0 0 0,0 0 0,-1 0 0,1 1 0,-1-1 0,-2 10 0,2-9 0,-1 0 0,1-1 0,0 1 0,0 0 0,1 0 0,2 10 0,-3-14 0,1 0 0,0-1 0,0 1 0,0-1 0,0 1 0,0-1 0,0 1 0,0-1 0,1 0 0,-1 1 0,0-1 0,1 0 0,-1 0 0,1 0 0,-1 0 0,1 0 0,-1-1 0,1 1 0,0 0 0,-1-1 0,1 1 0,0-1 0,0 0 0,-1 1 0,1-1 0,0 0 0,3 0 0,4 0-274,0 0 0,0-1 0,0 0 0,0 0 0,0-1 0,13-4 0,0-2-2327,-1-2 0,41-23 0,-19 7-6608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0.619"/>
    </inkml:context>
    <inkml:brush xml:id="br0">
      <inkml:brushProperty name="width" value="0.025" units="cm"/>
      <inkml:brushProperty name="height" value="0.025" units="cm"/>
      <inkml:brushProperty name="color" value="#E71224"/>
    </inkml:brush>
  </inkml:definitions>
  <inkml:trace contextRef="#ctx0" brushRef="#br0">135 52 5029,'0'0'23467,"-1"-8"-22655,-2-25-172,3 33-606,-1-1-1,1 0 0,0 1 0,-1-1 0,1 1 1,0-1-1,-1 0 0,1 1 0,-1-1 1,1 1-1,-1 0 0,1-1 0,-1 1 0,0-1 1,1 1-1,-1 0 0,1-1 0,-1 1 1,0 0-1,1 0 0,-1-1 0,0 1 0,1 0 1,-1 0-1,0 0 0,1 0 0,-1 0 0,0 0 1,1 0-1,-1 0 0,0 0 0,0 0 1,1 1-1,-2-1 0,-20 8 454,12 1-429,1 0 0,1 0 0,-1 1 0,-11 18 0,16-22-48,0 0 0,0 0 0,1 0 0,0 1 0,0 0 0,1-1 0,-1 1 0,2 0 0,-1 0 0,0 7 0,2-13 2,1 0-1,-1-1 0,1 1 1,-1 0-1,1-1 0,0 1 1,-1-1-1,1 1 1,0-1-1,-1 1 0,1-1 1,0 1-1,0-1 0,-1 0 1,1 0-1,0 1 1,0-1-1,0 0 0,0 0 1,-1 0-1,1 0 0,0 0 1,0 0-1,0 0 1,0 0-1,-1 0 0,1 0 1,0 0-1,0-1 0,1 1 1,30-7 206,-21 2-202,-1-2 0,1 1-1,-1-1 1,-1-1 0,1 1-1,-1-2 1,-1 1 0,1-1-1,-1-1 1,-1 1 0,11-18-1,3-3-5,-31 69-10,6-28 1,-3 5-13,0 1 1,1 0-1,1 0 1,1 1-1,1-1 1,-3 31-1,6-47-66,0-1-19,0 0-1,0 1 1,0-1-1,0 0 1,0 0-1,0 0 1,0 1-1,0-1 1,0 0 0,0 0-1,0 0 1,0 1-1,0-1 1,0 0-1,0 0 1,0 0-1,0 0 1,0 1-1,0-1 1,0 0-1,0 0 1,0 0-1,0 0 1,1 1-1,-1-1 1,0 0-1,0 0 1,0 0-1,0 0 1,0 0 0,1 1-1,-1-1 1,0 0-1,0 0 1,0 0-1,0 0 1,1 0-1,-1 0 1,0 0-1,0 0 1,0 0-1,1 0 1,-1 0-1,0 0 1,0 0-1,0 0 1,1 0-1,8 0-6948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6.038"/>
    </inkml:context>
    <inkml:brush xml:id="br0">
      <inkml:brushProperty name="width" value="0.025" units="cm"/>
      <inkml:brushProperty name="height" value="0.025" units="cm"/>
    </inkml:brush>
  </inkml:definitions>
  <inkml:trace contextRef="#ctx0" brushRef="#br0">35 11 12684,'0'-1'377,"0"1"1,1-1-1,-1 0 1,0 1-1,1-1 0,-1 1 1,0-1-1,1 1 1,-1-1-1,1 1 0,-1-1 1,0 1-1,1-1 1,-1 1-1,1 0 0,0-1 1,-1 1-1,1 0 1,-1-1-1,1 1 1,-1 0-1,1 0 0,0 0 1,-1-1-1,1 1 1,0 0-1,-1 0 0,1 0 1,-1 0-1,1 0 1,0 0-1,1 1 0,6 20 3726,-7 52-4693,-2-57 2096,-1 104-636,-5-1 0,-37 191 0,37-287-870,13-47 0,35-92 0,-14 36 0,3 0 0,57-106 0,-80 175 0,0 0 0,0 1 0,1 0 0,0 1 0,1 0 0,0 0 0,1 1 0,-1 0 0,2 0 0,20-11 0,-27 17 0,0 0 0,1 0 0,-1 0 0,1 1 0,-1 0 0,1-1 0,-1 2 0,1-1 0,-1 0 0,1 1 0,0 0 0,0 0 0,-1 0 0,1 1 0,-1 0 0,1 0 0,0 0 0,-1 0 0,1 0 0,-1 1 0,0 0 0,0 0 0,0 0 0,0 1 0,0-1 0,0 1 0,0 0 0,-1 0 0,1 1 0,-1-1 0,5 7 0,-6-8 0,0 0 0,0 1 0,0-1 0,0 1 0,-1-1 0,1 1 0,-1-1 0,0 1 0,0 0 0,0 0 0,0-1 0,0 1 0,0 0 0,-1 0 0,0 0 0,1 0 0,-1 0 0,0 0 0,0 0 0,-1 0 0,0 4 0,0-4 0,-1 1 0,0-1 0,0 0 0,0-1 0,0 1 0,0 0 0,0 0 0,-1-1 0,1 0 0,-1 1 0,0-1 0,1 0 0,-1 0 0,0-1 0,-5 3 0,-6 2 0,0-1 0,0 0 0,0-1 0,-1 0 0,0-2 0,1 1 0,-18-1 0,31-2 0,-8 0-54,0 0-1,0 0 1,0-1-1,-16-3 1,24 4 25,0 0 0,0-1-1,0 1 1,0 0 0,0-1 0,0 1 0,0-1 0,0 1-1,1-1 1,-1 1 0,0-1 0,0 0 0,1 1 0,-1-1-1,0 0 1,1 1 0,-1-1 0,1 0 0,-1 0 0,1 0-1,-1 0 1,0-1 0,1 1-40,1-1-1,-1 0 1,0 1-1,0-1 1,1 0-1,-1 1 1,1-1-1,-1 1 1,1-1-1,0 1 1,-1-1-1,1 1 1,0-1-1,0 1 1,0 0-1,0-1 1,0 1-1,2-2 1,25-19-5126,10 0-2754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6.412"/>
    </inkml:context>
    <inkml:brush xml:id="br0">
      <inkml:brushProperty name="width" value="0.025" units="cm"/>
      <inkml:brushProperty name="height" value="0.025" units="cm"/>
    </inkml:brush>
  </inkml:definitions>
  <inkml:trace contextRef="#ctx0" brushRef="#br0">96 1 11755,'0'0'15529,"-8"6"-13959,-4 4-984,1 0 0,0 0 1,-16 20-1,24-26-504,0 0 1,0 0-1,1 0 1,-1 0 0,1 0-1,0 1 1,0-1-1,1 0 1,-1 1-1,1 0 1,0-1-1,0 1 1,1 0-1,-1-1 1,1 1-1,0 0 1,0 0-1,2 8 1,-1-11-83,0 0 0,0-1 0,0 0 0,0 1 0,1-1 0,-1 1 0,0-1 0,0 0 0,1 0 0,-1 0 0,1 0 0,-1 0 0,1 0 0,0 0 0,-1 0 0,1-1 0,0 1 0,-1-1 0,1 1 0,0-1 0,0 0 0,0 1 0,-1-1 0,1 0 0,0 0 0,0-1 0,2 1 0,3 0 0,-1-1 0,1 1 0,-1-1 0,1-1 0,-1 1 0,0-1 0,6-2 0,-4-1-61,0 0 1,0 0-1,-1 0 1,0-1-1,0 0 1,0-1-1,8-10 1,-11 13 20,-1-1 0,1 1 0,-1-1 1,0 0-1,-1 0 0,1-1 0,-1 1 1,0-1-1,0 1 0,0-1 0,-1 1 1,0-1-1,1-6 0,-19 25-686,13-8 373,-26 27-1704,7-16-4229,24-20 969,7-7-491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6.768"/>
    </inkml:context>
    <inkml:brush xml:id="br0">
      <inkml:brushProperty name="width" value="0.025" units="cm"/>
      <inkml:brushProperty name="height" value="0.025" units="cm"/>
    </inkml:brush>
  </inkml:definitions>
  <inkml:trace contextRef="#ctx0" brushRef="#br0">191 83 12139,'0'0'5600,"1"-10"-3534,3-49 3145,-4 58-5094,0 1 1,0-1 0,0 0 0,-1 1 0,1-1 0,0 0-1,0 1 1,-1-1 0,1 1 0,0-1 0,-1 1 0,1-1-1,-1 1 1,1-1 0,-1 1 0,1-1 0,-1 1 0,1-1-1,-1 1 1,1 0 0,-1-1 0,0 1 0,1 0 0,-1 0-1,0-1 1,1 1 0,-1 0 0,0 0 0,1 0 0,-1 0-1,0 0 1,1 0 0,-1 0 0,0 0 0,1 0 0,-1 0-1,0 0 1,1 0 0,-1 0 0,1 1 0,-2-1 0,-30 12 431,20-3-375,0 0-1,0 1 1,1 1-1,0 0 1,1 0-1,-15 24 1,18-26-80,1 0 0,1 1 1,0-1-1,0 1 1,1 0-1,0 1 0,1-1 1,0 1-1,0-1 1,-1 15-1,4-24-94,0-1 0,0 1 0,0 0 0,0 0 0,0-1 0,1 1 0,-1 0 0,0 0 0,0-1 0,0 1 0,1 0 0,-1-1 0,0 1 0,1 0 0,-1-1 0,0 1 0,1 0 0,-1-1 0,1 1 0,-1-1 0,1 1 0,-1-1 0,1 1 0,-1-1 0,1 1 0,0-1 0,-1 0 0,2 1 0,25 0 0,-19-3 0,0 0 0,-1-1 0,1 0 0,13-7 0,-8 2 0,-1 0 0,0 0 0,0-1 0,-1-1 0,-1 0 0,1 0 0,-2-1 0,1 0 0,-1-1 0,-1 0 0,0-1 0,6-14 0,-14 27 0,0 0 0,0 0 0,-1 0 0,1 0 0,0 0 0,0 0 0,0 0 0,-1 0 0,1 0 0,0 0 0,0 0 0,0 0 0,-1 0 0,1 0 0,0 0 0,0 0 0,0 0 0,0 0 0,-1-1 0,1 1 0,0 0 0,0 0 0,0 0 0,0 0 0,0 0 0,-1 0 0,1-1 0,0 1 0,0 0 0,0 0 0,0 0 0,0 0 0,0-1 0,0 1 0,0 0 0,0 0 0,0 0 0,0-1 0,0 1 0,-1 0 0,1 0 0,0 0 0,1-1 0,-1 1 0,0 0 0,0 0 0,0 0 0,0-1 0,0 1 0,0 0 0,0 0 0,0 0 0,0 0 0,0-1 0,0 1 0,0 0 0,0 0 0,1 0 0,-1 0 0,0 0 0,0-1 0,0 1 0,0 0 0,1 0 0,-1 0 0,0 0 0,0 0 0,1 0 0,-10 5 0,-1 5 0,1 0 0,-1 1 0,2 0 0,-1 1 0,2 0 0,-1 0 0,-6 17 0,9-19 0,1 0 0,1 0 0,-1 0 0,2 1 0,-1-1 0,1 1 0,1-1 0,0 1 0,1 0 0,0 15 0,1-24-132,-1 0 1,0 0-1,1 0 1,-1 0-1,1-1 1,0 1-1,-1 0 1,1 0-1,0-1 1,0 1-1,0-1 1,0 1-1,0-1 1,1 1-1,-1-1 1,0 0-1,1 1 1,-1-1-1,1 0 1,-1 0-1,1 0 1,0 0-1,-1 0 1,1 0-1,0-1 0,0 1 1,0-1-1,-1 1 1,1-1-1,0 0 1,0 1-1,3-1 1,0 0-597,0 0 0,-1-1 0,1 1 0,0-1 0,-1 0-1,1-1 1,0 1 0,-1-1 0,0 0 0,1 0 0,-1 0 0,5-3 0,23-21-12148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7.236"/>
    </inkml:context>
    <inkml:brush xml:id="br0">
      <inkml:brushProperty name="width" value="0.025" units="cm"/>
      <inkml:brushProperty name="height" value="0.025" units="cm"/>
    </inkml:brush>
  </inkml:definitions>
  <inkml:trace contextRef="#ctx0" brushRef="#br0">106 90 12780,'0'0'5611,"1"9"-3636,7 63 1114,7 72 634,-16-107-2976,-1 0 1,-2 0 0,-15 65 0,14-81-460,-1-1 1,-2 1 0,0-2-1,-1 1 1,-1-1 0,0-1 0,-2 1-1,-14 16 1,26-34-289,0-1 0,0 0 0,0 0 0,0 1 0,0-1 0,0 0 0,0 0 0,0 1 0,-1-1 0,1 0 0,0 0 0,0 0 0,0 0 0,0 1 0,-1-1 0,1 0 0,0 0 0,0 0 0,0 0 0,0 1 0,-1-1 0,1 0 0,0 0 0,0 0 0,-1 0 0,1 0 0,0 0 0,0 0 0,-1 0 0,1 0 0,0 0 0,0 0 0,0 0 0,-1 0 0,1 0 0,0 0 0,0 0 0,-1 0 0,1 0 0,0 0 0,0 0 0,-1 0 0,1 0 0,0-1 0,-1-12 0,8-23 0,127-358 0,-111 332 0,-15 39 0,4-10 0,19-38 0,-28 64 0,1 0 0,0 0 0,1 0 0,0 0 0,0 1 0,0 0 0,1 0 0,-1 0 0,2 1 0,11-9 0,-14 12 0,-1 0 0,1 0 0,0 1 0,0-1 0,0 1 0,0 0 0,0 0 0,0 1 0,0-1 0,0 1 0,0 0 0,0 0 0,0 0 0,0 1 0,0-1 0,0 1 0,0 0 0,0 0 0,0 0 0,-1 1 0,1-1 0,0 1 0,-1 0 0,1 0 0,-1 0 0,0 1 0,1-1 0,-1 1 0,0 0 0,-1 0 0,1 0 0,0 0 0,3 6 0,-4-6 0,0 0 0,0 0 0,0 1 0,0-1 0,-1 1 0,1-1 0,-1 1 0,0-1 0,0 1 0,-1 0 0,1 0 0,-1-1 0,1 1 0,-1 0 0,0 0 0,-1 0 0,1 0 0,-1-1 0,0 1 0,1 0 0,-2-1 0,1 1 0,0 0 0,-1-1 0,0 1 0,1-1 0,-1 0 0,-1 0 0,1 0 0,0 0 0,-1 0 0,1 0 0,-1 0 0,0-1 0,-4 3 0,-7 4 0,-1 0 0,0-1 0,0-1 0,-1-1 0,0 0 0,0-1 0,0-1 0,-1 0 0,1-2 0,-1 1 0,0-2 0,-22-1 0,39 1 3,-1-1 1,1 0-1,0 0 1,0 0-1,-1 0 1,1 0-1,0 0 0,0 0 1,-1 0-1,1 0 1,0 0-1,-1 0 1,1 0-1,0 0 0,0-1 1,-1 1-1,1 0 1,0 0-1,0 0 1,-1 0-1,1 0 0,0-1 1,0 1-1,-1 0 1,1 0-1,0 0 1,0 0-1,0-1 0,0 1 1,-1 0-1,1 0 1,0-1-1,0 1 1,0 0-1,0 0 0,0-1 1,0 1-1,0 0 1,-1-1-1,1 1 1,0 0-1,0 0 0,0-1 1,10-9-1271,15 1-3815,8 1-2973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7.794"/>
    </inkml:context>
    <inkml:brush xml:id="br0">
      <inkml:brushProperty name="width" value="0.025" units="cm"/>
      <inkml:brushProperty name="height" value="0.025" units="cm"/>
    </inkml:brush>
  </inkml:definitions>
  <inkml:trace contextRef="#ctx0" brushRef="#br0">137 172 16944,'-11'-2'1473,"8"2"-1330,-61-11 3733,26 13 282,37-2-3903,0 0 0,0 0 1,0 1-1,0-1 1,0 0-1,0 1 0,0-1 1,0 1-1,0-1 1,0 1-1,0-1 1,0 1-1,0 0 0,0-1 1,1 1-1,-1 0 1,0 0-1,0 0 0,1 0 1,-1 0-1,1 0 1,-2 1-1,2-1-246,0 0 0,0 0 0,0 0 0,0 0 0,0 1 0,0-1 0,1 0 0,-1 0 0,0 0 0,0 0 1,1 0-1,-1 0 0,1 0 0,-1 0 0,1 0 0,-1-1 0,1 1 0,0 0 0,-1 0 0,1 0 0,0 0 0,0-1 0,0 1 0,-1 0 0,1-1 0,0 1 0,0-1 0,0 1 0,0-1 0,0 1 0,0-1 0,0 0 0,0 1 1,0-1-1,0 0 0,0 0 0,0 0 0,1 0 0,-1 0 0,2 0 0,55 2-72,-50-2 54,5 0 9,-1-1 0,0 0 0,0-1 0,-1 0 0,1-1 0,0 0 0,-1-1 0,18-8 0,-24 10 0,-1 0 0,0-1 0,0 1 0,0-1 0,0 0 0,0 0 0,-1-1 0,1 1 0,-1-1 0,0 1 0,0-1 0,0 0 0,-1 0 0,1 0 0,-1-1 0,0 1 0,0-1 0,0 1 0,-1-1 0,0 1 0,1-1 0,-2 0 0,1 0 0,0-5 0,-1 9 0,0 0 0,0 1 0,0-1 0,0 1 0,0-1 0,0 0 0,-1 1 0,1-1 0,0 0 0,0 1 0,0-1 0,-1 1 0,1-1 0,0 1 0,-1-1 0,1 1 0,0-1 0,-1 0 0,1 1 0,-1 0 0,1-1 0,-1 1 0,1-1 0,-1 1 0,1 0 0,-1-1 0,1 1 0,-1 0 0,1-1 0,-2 1 0,-21 1 0,-22 19 0,41-17 0,-58 41 0,58-41 0,0 0 0,0 1 0,0 0 0,1 0 0,-1 0 0,1 0 0,0 0 0,0 1 0,1-1 0,-1 1 0,-2 8 0,4-11 0,1-1 0,0 1 0,0-1 0,0 1 0,0-1 0,0 1 0,1-1 0,-1 1 0,0-1 0,1 1 0,-1-1 0,1 1 0,-1-1 0,1 0 0,0 1 0,0-1 0,0 0 0,-1 1 0,1-1 0,0 0 0,0 0 0,1 0 0,-1 0 0,0 0 0,0 0 0,0 0 0,1 0 0,-1-1 0,0 1 0,1 0 0,-1-1 0,1 1 0,1-1 0,55 13 0,-54-12 0,35 5 0,1-3 0,-1-1 0,1-1 0,0-3 0,-1-1 0,0-1 0,48-13 0,-85 16 0,-1 1 0,0-1 0,1 1 0,-1-1 0,0 1 0,1-1 0,-1 0 0,0 0 0,0 0 0,0 1 0,0-1 0,0 0 0,0-1 0,0 1 0,0 0 0,0 0 0,0 0 0,0 0 0,-1-1 0,1 1 0,-1 0 0,1-1 0,-1 1 0,1 0 0,-1-1 0,0 1 0,1-1 0,-1 1 0,0-1 0,0 0 0,-11-51 0,3 15 0,7 34 0,1 1 0,0-1 0,0 0 0,0 0 0,0 0 0,1 0 0,-1 1 0,1-1 0,0 0 0,1 1 0,-1-1 0,0 0 0,1 1 0,0 0 0,0-1 0,0 1 0,0 0 0,1 0 0,2-3 0,-1 3 0,0 0 0,1 0 0,-1 0 0,1 1 0,0 0 0,0 0 0,0 0 0,0 0 0,0 1 0,0 0 0,0 0 0,0 0 0,9 0 0,27 0-315,65 7-1,-3 0-3334,-52-6-6611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9.007"/>
    </inkml:context>
    <inkml:brush xml:id="br0">
      <inkml:brushProperty name="width" value="0.025" units="cm"/>
      <inkml:brushProperty name="height" value="0.025" units="cm"/>
    </inkml:brush>
  </inkml:definitions>
  <inkml:trace contextRef="#ctx0" brushRef="#br0">365 0 5445,'-13'1'3641,"-12"1"-2573,-132 15 7646,143-15-7853,0 1 0,1 1 0,-1 0-1,1 1 1,0 0 0,0 1 0,0 0 0,1 1 0,-17 12 0,27-18-782,1 0 1,-1 0 0,1 0 0,-1 0 0,1 1-1,0-1 1,-1 0 0,1 1 0,0-1 0,0 1-1,0-1 1,0 1 0,0-1 0,1 1 0,-1 0-1,0 0 1,1-1 0,-1 1 0,1 0 0,0 0 0,-1-1-1,1 1 1,0 0 0,0 0 0,0 0 0,0 0-1,1-1 1,-1 1 0,0 0 0,1 0 0,-1-1-1,2 3 1,0-1-55,0 0 0,1-1 0,-1 1 0,1-1 0,0 0 0,0 1 0,-1-1 0,2 0 0,-1-1 0,0 1 0,0-1 0,0 1 0,1-1 0,-1 0 1,0 0-1,5 0 0,28 6 125,1-2 0,0-2 0,41-2 0,114-11 130,178-36-883,-127 1-5536,-201 37 1399,44-15-1,-47 8-3886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9.362"/>
    </inkml:context>
    <inkml:brush xml:id="br0">
      <inkml:brushProperty name="width" value="0.025" units="cm"/>
      <inkml:brushProperty name="height" value="0.025" units="cm"/>
    </inkml:brush>
  </inkml:definitions>
  <inkml:trace contextRef="#ctx0" brushRef="#br0">252 0 21364,'0'0'2445,"13"0"-961,44 1-696,1 3-1,-1 2 1,0 2-1,0 3 0,88 30 1,-137-38-740,0 0 1,-1 0-1,0 1 1,1 0 0,-1 1-1,-1 0 1,1 0-1,-1 0 1,0 1 0,0 0-1,0 0 1,-1 0-1,5 8 1,-7-9 6,0 1 1,0 0-1,-1 0 0,0 0 1,0 0-1,0 1 0,-1-1 1,0 0-1,0 1 0,-1-1 1,1 1-1,-2-1 0,1 0 1,-1 1-1,1-1 0,-2 1 1,-2 8-1,-1 0-2,-1-1 0,-1 1 0,0-1 0,-1-1 1,-1 0-1,0 0 0,0 0 0,-2-1 0,-11 11 0,-13 10 29,-65 48-1,-22 3-1058,-221 112 0,280-165-6080,14-14-7960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1.931"/>
    </inkml:context>
    <inkml:brush xml:id="br0">
      <inkml:brushProperty name="width" value="0.025" units="cm"/>
      <inkml:brushProperty name="height" value="0.025" units="cm"/>
    </inkml:brush>
  </inkml:definitions>
  <inkml:trace contextRef="#ctx0" brushRef="#br0">0 0 11018,'0'0'12802,"6"15"-11713,4 15-312,-1 1 0,-2 0 1,-1 1-1,3 40 0,-14 163 311,1-136-441,3-64-118,1-35-507,0 1 0,0-1 0,0 1 0,0-1 0,0 1 1,0-1-1,0 1 0,0 0 0,1-1 0,-1 1 0,0-1 0,0 1 1,0-1-1,0 1 0,1-1 0,-1 1 0,0-1 0,1 1 0,-1-1 1,0 0-1,1 1 0,-1-1 0,0 1 0,1-1 0,-1 0 0,1 1 1,-1-1-1,1 0 0,-1 0 0,1 1 0,-1-1 0,1 0 0,-1 0 1,2 1-1,19-9 370,18-23 32,35-48-354,99-139 0,-44 52-93,-129 166 23,23-25 0,-10 19 0,-13 6 0,1 0 0,-1 0 0,1 0 0,-1 0 0,0 0 0,0 0 0,1 1 0,-1-1 0,0 0 0,1 0 0,-1 0 0,0 1 0,0-1 0,1 0 0,-1 0 0,0 1 0,0-1 0,1 0 0,-1 0 0,0 1 0,0-1 0,0 0 0,0 1 0,0-1 0,1 0 0,-1 1 0,0-1 0,0 0 0,0 1 0,0-1 0,0 0 0,0 1 0,0-1 0,0 0 0,0 1 0,0 0 0,-1 35 0,-1 0 0,-2 1 0,-1-1 0,-16 58 0,11-57 0,2 1 0,1 0 0,2 1 0,1 46 0,4-84 0,0 0 0,-1 0 0,1 0 0,1 0 0,-1 1 0,0-1 0,0 0 0,0 0 0,0 0 0,1 0 0,-1 0 0,1 0 0,-1 0 0,1 0 0,-1 0 0,1 0 0,-1 0 0,1 0 0,0-1 0,0 1 0,-1 0 0,1 0 0,0-1 0,0 1 0,0 0 0,0-1 0,1 1 0,0 0 0,-1-1 0,1 0 0,0 0 0,0 0 0,0 0 0,0 0 0,0 0 0,-1-1 0,1 1 0,0-1 0,0 1 0,-1-1 0,1 0 0,2-1 0,6-4 0,-1 1 0,1-2 0,-2 1 0,14-14 0,42-51-2421,-3-3 0,68-111 1,-2 4-4977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2.319"/>
    </inkml:context>
    <inkml:brush xml:id="br0">
      <inkml:brushProperty name="width" value="0.025" units="cm"/>
      <inkml:brushProperty name="height" value="0.025" units="cm"/>
    </inkml:brush>
  </inkml:definitions>
  <inkml:trace contextRef="#ctx0" brushRef="#br0">0 209 14638,'0'0'8317,"2"8"-4313,-1-5-3816,-1-1-1,0 0 1,1 0 0,0 1-1,0-1 1,-1 0 0,1 0 0,1 0-1,-1 0 1,0 0 0,0 0-1,1 0 1,-1 0 0,1-1 0,-1 1-1,1 0 1,2 1 0,0-2-28,0 1-1,-1-1 1,1 0 0,0 0 0,0 0 0,-1 0-1,1-1 1,0 1 0,0-1 0,0 0-1,0-1 1,0 1 0,4-1 0,6-2-136,1-1 0,-1 0 0,0-1 0,0 0 0,0-1 0,-1 0 0,0-2 0,0 1 0,22-19 0,-26 20-27,-1 0 0,-1-1 0,1 0 0,-1-1 0,0 1 0,-1-1 0,0-1 0,0 1 0,-1-1 0,0 0 0,0 0 0,-1-1 0,-1 1 0,1-1 0,2-13 0,-6 22 3,0 0 0,0-1 0,0 1 0,0-1 0,0 1 0,0-1 0,0 1 0,0-1 0,0 1 0,-1 0 0,1-1 0,-1 1 0,1 0 0,-1-1 0,1 1 0,-1 0 0,0 0 0,0-1 0,0 1 0,0 0 0,0 0 0,0 0 0,0 0 0,-1-1 0,0 1 0,-1-1 0,1 1 0,-1 0 0,0 0 0,1 0 0,-1 1 0,0-1 0,0 1 0,0-1 0,1 1 0,-6 0 0,0 0 0,0 1 0,1 0 0,-1 0 0,0 1 0,1 0 0,0 0 0,-1 1 0,-12 6 0,8 0 0,1 0 0,-1 0 0,2 1 0,-1 0 0,2 1 0,-1 0 0,1 1 0,1 0 0,-8 14 0,11-18 0,0 2 0,1-1 0,0 0 0,0 1 0,1 0 0,0 0 0,1 0 0,0 0 0,1 0 0,0 0 0,0 1 0,1-1 0,3 18 0,-2-26-14,0 1 1,0 0-1,0-1 1,1 1-1,-1-1 1,1 1-1,0-1 0,0 1 1,0-1-1,0 0 1,0 0-1,0 0 1,0 0-1,1-1 0,-1 1 1,1-1-1,0 1 1,-1-1-1,1 0 1,0 0-1,0 0 1,-1 0-1,1 0 0,0-1 1,0 0-1,0 1 1,0-1-1,0 0 1,6-1-1,3 1-327,0 0 1,0-1-1,0-1 0,0 0 0,0-1 1,12-4-1,28-19-5371,2-9-2952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2.661"/>
    </inkml:context>
    <inkml:brush xml:id="br0">
      <inkml:brushProperty name="width" value="0.025" units="cm"/>
      <inkml:brushProperty name="height" value="0.025" units="cm"/>
    </inkml:brush>
  </inkml:definitions>
  <inkml:trace contextRef="#ctx0" brushRef="#br0">208 243 18770,'-10'6'3806,"-11"10"-2604,0 0 1,1 1-1,1 0 1,-17 22-1,27-29-784,0 1 0,0 0 0,1 1 0,1 0 0,0 0 0,1 1-1,0 0 1,0 0 0,-5 26 0,10-36-418,0-1 0,1 1 0,0 0 0,0-1 0,-1 1 0,2 0 0,-1 0 0,0-1 0,0 1 0,1 0 0,0-1 0,-1 1 0,1 0 0,0-1 0,3 5 0,-3-5 0,0-1 0,1 1 0,-1-1 0,1 1 0,-1-1 0,1 0 0,-1 0 0,1 0 0,0 0 0,-1 0 0,1 0 0,0-1 0,0 1 0,0 0 0,0-1 0,0 1 0,2-1 0,3 0 0,0 0 0,0 0 0,0-1 0,-1 0 0,1 0 0,0 0 0,-1-1 0,1 0 0,-1-1 0,0 1 0,9-6 0,6-5 0,0-2 0,-1 0 0,-1-2 0,0 0 0,-1-1 0,-1 0 0,-1-2 0,26-39 0,4-19 0,40-89 0,-73 140 0,23-53 0,-102 190 0,48-73 0,0 0 0,-15 51 0,28-72 0,0 1 0,2 0 0,0 0 0,0 0 0,2 1 0,0-1 0,1 0 0,3 19 0,-3-34-76,0 1 1,1-1-1,0 1 1,-1 0-1,1-1 1,0 1-1,0-1 0,0 0 1,1 1-1,2 3 1,14 5-3872,9-9-7002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51.152"/>
    </inkml:context>
    <inkml:brush xml:id="br0">
      <inkml:brushProperty name="width" value="0.025" units="cm"/>
      <inkml:brushProperty name="height" value="0.025" units="cm"/>
      <inkml:brushProperty name="color" value="#E71224"/>
    </inkml:brush>
  </inkml:definitions>
  <inkml:trace contextRef="#ctx0" brushRef="#br0">3313 0 6951,'-266'145'2337,"-336"239"1,444-265-1342,5 6 0,6 6 0,-149 173-1,113-86-351,11 8 0,-199 342-1,213-282-543,-219 555-1,90 38 232,243-700-44,8 1 0,8 1 0,-5 192 0,31-170-62,48 384 1,108 189 81,-93-544-89,154 380 1,-164-497-143,5-2-1,4-3 1,6-3 0,4-2 0,88 99 0,-128-169-13,2-2 0,2-1 0,0-2 1,60 40-1,-71-55-41,0-2 1,1 0-1,1-2 0,0-1 0,1-1 1,-1-1-1,2-1 0,-1-1 1,29 2-1,39-3 456,107-9 1,11 0-481,-197 1-2736,-4-16-2536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3.195"/>
    </inkml:context>
    <inkml:brush xml:id="br0">
      <inkml:brushProperty name="width" value="0.025" units="cm"/>
      <inkml:brushProperty name="height" value="0.025" units="cm"/>
    </inkml:brush>
  </inkml:definitions>
  <inkml:trace contextRef="#ctx0" brushRef="#br0">5 0 13581,'0'0'8744,"0"10"-4804,-4 208 2562,4-217-6502,0 0 0,0 0 0,0 0 0,0 0 0,1 0 0,-1 0 0,0 0 0,1 0 0,-1 0 0,1 0 0,-1 0 0,1 0 0,-1 0 0,1 0 0,0 0 0,-1-1 0,1 1 0,0 0 0,0 0 0,0-1 0,0 1 0,0 0 0,-1-1 0,1 1 0,0-1 0,0 0 0,0 1 0,0-1 0,1 0 0,-1 1 0,0-1 0,0 0 0,0 0 0,0 0 0,0 0 0,0 0 0,0 0 0,0 0 0,0 0 0,0-1 0,0 1 0,0 0 0,2-1 0,4-1 0,0 0 0,-1-1 0,1 1 0,-1-1 0,11-7 0,79-60 0,-64 45 0,1 1 0,71-38 0,-102 61 0,0-1 0,0 1 0,0 0 0,0 0 0,0 0 0,1 1 0,-1-1 0,0 0 0,0 1 0,1 0 0,-1-1 0,1 1 0,-1 0 0,0 0 0,1 0 0,-1 0 0,4 2 0,-5-1 0,1 0 0,-1 1 0,0-1 0,0 1 0,0-1 0,0 1 0,0-1 0,0 1 0,-1 0 0,1 0 0,-1-1 0,1 1 0,-1 0 0,1 0 0,-1-1 0,0 1 0,0 0 0,0 0 0,0 0 0,0 0 0,-1 1 0,0 8 19,0-1 1,0 0-1,-1 0 0,-1 0 1,-5 15-1,4-15-116,1-1 1,1 1-1,-1 0 0,2 0 0,-2 15 1,13-35-8387,5-11-539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3.553"/>
    </inkml:context>
    <inkml:brush xml:id="br0">
      <inkml:brushProperty name="width" value="0.025" units="cm"/>
      <inkml:brushProperty name="height" value="0.025" units="cm"/>
    </inkml:brush>
  </inkml:definitions>
  <inkml:trace contextRef="#ctx0" brushRef="#br0">2 120 16784,'0'0'4505,"0"9"-928,-1 28-379,1-36-3115,0 1-1,0-1 1,1 0 0,-1 0-1,0 1 1,1-1 0,-1 0 0,1 0-1,-1 0 1,1 0 0,0 0-1,-1 0 1,1 0 0,0 0 0,0 0-1,0 0 1,0 0 0,0 0-1,0-1 1,0 1 0,0 0-1,0-1 1,0 1 0,0 0 0,0-1-1,0 0 1,1 1 0,-1-1-1,0 0 1,0 1 0,1-1 0,-1 0-1,0 0 1,0 0 0,1 0-1,1-1 1,46-6 1560,-36 2-1643,-1-1 0,0 0 0,1 0 0,-2-1 0,1-1 0,-1 0 0,0-1 0,-1 0 0,0 0 0,0-1 0,-1 0 0,-1-1 0,0 0 0,0 0 0,7-15 0,-15 25 0,1 0 0,0 0 0,-1-1 0,0 1 0,1 0 0,-1 0 0,0-1 0,0 1 0,1-1 0,-1 1 0,0 0 0,0-1 0,-1 1 0,1 0 0,0-1 0,0 1 0,-1-3 0,0 4 0,1-1 0,-1 1 0,1-1 0,-1 1 0,0-1 0,1 1 0,-1-1 0,1 1 0,-1-1 0,0 1 0,1 0 0,-1-1 0,0 1 0,0 0 0,1 0 0,-1 0 0,0-1 0,0 1 0,1 0 0,-1 0 0,0 0 0,-1 0 0,-2 1 0,-1 0 0,1-1 0,-1 2 0,1-1 0,-1 0 0,1 1 0,0 0 0,0 0 0,-5 3 0,-7 7 0,0 1 0,2 0 0,-1 1 0,2 0 0,0 1 0,1 1 0,0 0 0,1 0 0,1 1 0,1 1 0,0 0 0,1 0 0,1 1 0,1-1 0,-7 39 0,12-55 5,1 0 0,0 1 0,0-1 1,-1 0-1,2 0 0,-1 0 0,0 1 0,0-1 0,1 0 0,-1 0 1,1 0-1,0 0 0,-1 0 0,1 0 0,0 0 0,0 0 0,1 0 1,-1 0-1,0 0 0,1-1 0,-1 1 0,0 0 0,4 1 0,-2-1 4,0 0 0,0-1 0,1 0 0,-1 0 0,1 0-1,-1 0 1,1 0 0,-1-1 0,1 1 0,-1-1-1,1 0 1,-1 0 0,5-1 0,7-1-215,0 0 0,0-2 1,-1 0-1,0 0 0,27-13 0,12-13-5452,0-4-3871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3.894"/>
    </inkml:context>
    <inkml:brush xml:id="br0">
      <inkml:brushProperty name="width" value="0.025" units="cm"/>
      <inkml:brushProperty name="height" value="0.025" units="cm"/>
    </inkml:brush>
  </inkml:definitions>
  <inkml:trace contextRef="#ctx0" brushRef="#br0">149 2 16848,'0'0'15657,"-9"-1"-15427,2 1-226,1 0 0,-1 1 0,0-1 0,1 1 0,-1 1 0,1 0 0,0-1 0,0 2 0,-12 4 0,14-4-4,-1-1-1,1 1 1,0-1-1,0 1 1,0 0-1,0 1 1,0-1-1,0 1 1,1-1-1,0 1 1,0 0-1,0 0 1,0 1-1,1-1 1,-1 1-1,-1 6 1,3-10 0,1 0 1,0 0-1,-1 0 1,1 0-1,0 0 1,0 0-1,0 0 1,0 0-1,0 0 0,0 1 1,0-1-1,0 0 1,0 0-1,1 0 1,-1 0-1,0 0 1,1 0-1,-1 0 0,1 0 1,-1 0-1,1 0 1,0 0-1,-1-1 1,1 1-1,1 1 0,0 0 2,0 0 0,1-1-1,-1 1 1,1-1 0,0 0-1,-1 1 1,1-1-1,0 0 1,5 0 0,10 2-23,0-1 0,30 0 0,-28-2-61,6 1-276,72 8-1217,-93-8 1540,1 0 0,0 0 0,-1 1 0,1-1 0,-1 1 0,1 1 0,-1-1-1,0 1 1,0 0 0,0 0 0,0 0 0,-1 1 0,7 6 0,-9-8 62,-1 0 0,0 0 0,0 0 0,0 0 0,0 0 0,0 1 0,0-1 0,-1 0 0,1 0 0,-1 1 0,0-1 0,1 0 0,-1 1 0,0-1 0,0 0 1,-1 1-1,1-1 0,0 0 0,-1 1 0,1-1 0,-1 0 0,0 0 0,0 0 0,0 0 0,0 1 0,0-1 0,0 0 0,-1-1 0,1 1 0,0 0 0,-1 0 0,0 0 0,1-1 0,-4 3 0,-5 5 225,-1 0 0,0-1-1,0 0 1,-17 9 0,18-11-400,-1 0 0,1-1 1,-1 0-1,0 0 0,0-1 1,0-1-1,0 0 0,-1 0 0,0-1 1,1-1-1,-23 1 0,33-3-188,-1 1 1,0 0-1,0-1 0,1 1 0,-1-1 0,0 1 0,1-1 0,-1 0 0,1 1 0,-1-1 0,1 0 0,-3-2 1,-12-22-7796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4.467"/>
    </inkml:context>
    <inkml:brush xml:id="br0">
      <inkml:brushProperty name="width" value="0.025" units="cm"/>
      <inkml:brushProperty name="height" value="0.025" units="cm"/>
    </inkml:brush>
  </inkml:definitions>
  <inkml:trace contextRef="#ctx0" brushRef="#br0">211 334 8936,'0'0'9594,"0"-9"-4710,1 6-4553,-1 0-1,0 0 1,0 0-1,0 1 1,-1-1-1,1 0 1,-1 0-1,0 0 1,1 1-1,-3-5 1,2 6-237,0 0 0,0 0 0,0 0 0,0 0 0,0 0 0,0 0 0,0 0 0,-1 1 0,1-1 0,0 0 0,0 1 0,-1-1 0,1 1 0,0-1 0,-1 1 0,1 0 0,-1 0 0,1 0 0,0-1-1,-1 1 1,1 0 0,-1 1 0,1-1 0,-1 0 0,1 0 0,0 1 0,-1-1 0,1 1 0,0-1 0,-1 1 0,1-1 0,-2 2 0,-6 3-4,0 0 0,0 0 0,1 0-1,-1 1 1,1 0 0,1 1 0,-1 0-1,1 0 1,1 1 0,-1 0 0,1 0 0,-9 16-1,7-10-38,0 0-1,1 0 0,1 1 1,0 0-1,1 0 0,1 0 0,-4 24 1,7-34-41,1-1 1,-1 1-1,1-1 1,0 1-1,0-1 1,1 1-1,-1-1 1,1 1-1,0-1 1,0 0-1,0 1 1,2 3-1,-1-6 5,-1-1-1,1 1 0,-1-1 0,1 1 0,0-1 0,-1 0 1,1 0-1,0 0 0,0 0 0,0 0 0,0 0 1,0 0-1,0-1 0,0 1 0,0-1 0,0 1 0,0-1 1,0 0-1,0 0 0,1 0 0,-1 0 0,0 0 1,0 0-1,0-1 0,0 1 0,0-1 0,2 0 1,8-2 20,-1-1 0,0 0 0,0 0 0,0-1 1,0 0-1,-1-1 0,0-1 0,0 1 1,12-12-1,8-9 45,38-43 0,-37 34-80,-2 0 0,-1-2 0,23-42 0,-38 56 0,0-1 0,-2 0 0,-1-1 0,-1 0 0,-1-1 0,7-39 0,-16 37 0,1 29 0,0 0 0,0-1 0,0 1 0,-1 0 0,1 0 0,0-1 0,0 1 0,-1 0 0,1 0 0,0-1 0,0 1 0,-1 0 0,1 0 0,0 0 0,0 0 0,-1-1 0,1 1 0,0 0 0,-1 0 0,1 0 0,0 0 0,-1 0 0,1 0 0,0 0 0,-1 0 0,1 0 0,0 0 0,-1 0 0,1 0 0,0 0 0,-1 0 0,1 0 0,0 0 0,-1 1 0,1-1 0,0 0 0,-1 0 0,1 0 0,0 1 0,-4 1 0,1 1 0,-1 0 0,1 0 0,0 0 0,0 0 0,0 1 0,1 0 0,-1-1 0,-2 6 0,-22 42 0,1 1 0,-25 79 0,41-100 0,1 1 0,2 1 0,1-1 0,1 1 0,0 58 0,5-86-28,1 1-1,-1-1 1,1 0-1,0 1 1,0-1-1,1 0 1,-1 0 0,1 0-1,1 0 1,-1 0-1,0 0 1,6 7-1,-6-9-99,1-1-1,-1 0 1,0 0-1,0 0 1,1 0-1,-1 0 1,1-1-1,0 1 1,-1-1-1,1 1 1,0-1-1,0 0 1,0 0-1,0 0 1,0-1-1,0 1 1,0-1-1,0 1 1,0-1-1,0 0 1,1 0-1,-1-1 1,3 0-1,26-7-7275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5.135"/>
    </inkml:context>
    <inkml:brush xml:id="br0">
      <inkml:brushProperty name="width" value="0.025" units="cm"/>
      <inkml:brushProperty name="height" value="0.025" units="cm"/>
    </inkml:brush>
  </inkml:definitions>
  <inkml:trace contextRef="#ctx0" brushRef="#br0">263 67 6406,'0'0'16352,"-4"-9"-12514,2 6-3658,0-1 1,0 0-1,0 1 0,0-1 1,0 1-1,-1 0 1,0 0-1,1 0 0,-1 0 1,0 1-1,-1-1 1,1 1-1,0-1 0,-1 1 1,1 0-1,-1 0 1,0 1-1,0-1 0,0 1 1,1 0-1,-1 0 1,0 0-1,0 1 0,-1-1 1,1 1-1,0 0 1,0 0-1,-8 1 0,6 0-163,0 0-1,0 0 0,0 1 0,0 0 0,0 0 0,0 0 0,0 1 0,0 0 0,1 0 0,-1 0 0,1 1 0,0-1 0,0 1 1,1 1-1,-1-1 0,1 1 0,0-1 0,0 1 0,-6 10 0,4-6 26,0 1 0,1 0 0,0 0 0,1 1 1,0-1-1,0 1 0,1 0 0,1 0 0,0 0 0,-1 14 0,3-24-39,0 1-1,0-1 0,0 1 1,0-1-1,0 1 1,0-1-1,0 1 0,1-1 1,-1 1-1,1-1 1,-1 1-1,1-1 0,-1 0 1,1 1-1,0-1 1,0 0-1,0 0 0,0 1 1,0-1-1,0 0 1,0 0-1,0 0 0,0 0 1,0 0-1,0 0 0,2 0 1,1 1 1,-1-1 0,0 0 0,1-1 0,-1 1 0,1 0 0,-1-1 0,1 0 0,-1 0 0,1 0 1,-1 0-1,5-1 0,4-2 3,1 1-1,-1-2 1,0 0 0,1 0 0,16-10 0,4-5-7,-1-1 0,36-32 0,-52 39 0,-1-1 0,-1 0 0,0-1 0,-1-1 0,21-32 0,-77 107 0,37-48 0,0 0 0,1 1 0,0 0 0,0 0 0,2 0 0,-1 0 0,2 1 0,0 0 0,0-1 0,1 1 0,1 0 0,0 13 0,1-23-84,-1-1 0,1 1 0,-1-1 0,1 0 0,0 1 0,0-1 0,0 0 0,0 0 0,0 1 0,0-1-1,1 0 1,-1 0 0,1 0 0,-1-1 0,1 1 0,0 0 0,0-1 0,0 1 0,0-1 0,4 3 0,-2-2-274,0-1-1,0 1 1,1-1 0,-1 0 0,0-1-1,1 1 1,-1-1 0,0 0-1,1 0 1,-1 0 0,5-1 0,2-1-665,-1 0 0,0 0 0,0-1 0,0 0 0,0-1 1,-1 0-1,1-1 0,-1 0 0,11-8 0,19-23-8949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5.567"/>
    </inkml:context>
    <inkml:brush xml:id="br0">
      <inkml:brushProperty name="width" value="0.025" units="cm"/>
      <inkml:brushProperty name="height" value="0.025" units="cm"/>
    </inkml:brush>
  </inkml:definitions>
  <inkml:trace contextRef="#ctx0" brushRef="#br0">69 1 8296,'0'0'13186,"-8"12"-10565,2-4-2241,-28 48 1536,30-50-1454,2 0 0,-1 0 1,0 0-1,1 0 0,1 1 0,-1-1 1,1 1-1,0-1 0,-1 10 0,3-15-427,-1 0-1,1 1 0,-1-1 0,1 0 0,-1 0 1,1 0-1,0 0 0,0 0 0,-1 0 0,1 0 1,0 0-1,0-1 0,0 1 0,0 0 0,0 0 1,0-1-1,0 1 0,0 0 0,1-1 0,-1 1 1,0-1-1,0 0 0,0 1 0,0-1 0,1 0 1,-1 0-1,0 0 0,0 0 0,1 0 0,-1 0 1,0 0-1,0 0 0,1 0 0,1-1 0,47-8 515,-37 3-580,1-1 0,-2 0 0,1-1 0,-1 0 0,0-1 1,-1-1-1,0 1 0,17-21 0,23-19-225,-51 51 181,1-1-1,-1 1 1,1-1-1,-1 0 1,0 1-1,0-1 1,1 1 0,-1-1-1,0 1 1,0-1-1,0 1 1,-1-1-1,1 1 1,-1 1-1,-25 126 250,5-34 323,5 1 1,-7 135-1,31-93-497,0-13 0,-8-123 0,1-1 0,-1 0 0,0 1 0,0-1 0,0 0 0,0 1 0,0-1 0,0 0 0,-1 1 0,1-1 0,0 0 0,-1 0 0,1 1 0,0-1 0,-1 0 0,0 0 0,1 0 0,-1 1 0,0-1 0,0 0 0,1 0 0,-1 0 0,0 0 0,0 0 0,0-1 0,0 1 0,0 0 0,0 0 0,-1-1 0,1 1 0,0 0 0,0-1 0,0 1 0,-1-1 0,1 0 0,0 1 0,-1-1 0,1 0 0,0 0 0,0 0 0,-1 0 0,1 0 0,-3 0 0,1-1 0,0 0 0,0 0 0,-1 0 0,1 0 0,0-1 0,0 1 0,1-1 0,-1 0 0,0 1 0,0-1 0,1-1 0,-1 1 0,1 0 0,0-1 0,0 1 0,-4-6 0,-3-12 0,1 0 0,0 0 0,2-1 0,1 0 0,0 0 0,1-1 0,2 1 0,0-1 0,1 0 0,1 0 0,1 1 0,1-1 0,9-35 0,-8 44-18,2 2-1,-1-1 1,2 0 0,-1 1 0,2 0-1,-1 0 1,2 1 0,-1 0-1,1 0 1,1 0 0,0 1 0,12-9-1,13-9-870,2 2-1,46-25 0,-67 42 396,45-28-7412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6.178"/>
    </inkml:context>
    <inkml:brush xml:id="br0">
      <inkml:brushProperty name="width" value="0.025" units="cm"/>
      <inkml:brushProperty name="height" value="0.025" units="cm"/>
    </inkml:brush>
  </inkml:definitions>
  <inkml:trace contextRef="#ctx0" brushRef="#br0">0 630 14446,'0'0'14168,"15"-3"-12444,-2 0-1490,1-1 0,-1 0 0,0-1-1,0 0 1,-1-1 0,1-1 0,-1 0 0,-1-1-1,15-11 1,57-52-177,99-111 0,-142 136-63,-2-1 0,-2-3 1,58-105-1,-87 147 6,-8 18 0,-6 21 0,-111 440 0,115-457-103,0 0 0,2 0 0,0 1 0,1 23 0,0-36 39,0 0 1,0 0-1,1 0 1,-1-1 0,1 1-1,-1 0 1,1 0-1,0 0 1,0 0-1,0-1 1,0 1-1,0 0 1,0-1-1,0 1 1,1 0-1,-1-1 1,3 3-1,-2-3-39,0-1-1,0 1 1,0 0-1,0-1 0,0 0 1,1 1-1,-1-1 1,0 0-1,0 0 1,0 0-1,0 0 0,0-1 1,0 1-1,0-1 1,1 1-1,-1-1 0,0 0 1,0 1-1,-1-1 1,5-2-1,24-21-9099,2-10-8190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6.689"/>
    </inkml:context>
    <inkml:brush xml:id="br0">
      <inkml:brushProperty name="width" value="0.025" units="cm"/>
      <inkml:brushProperty name="height" value="0.025" units="cm"/>
    </inkml:brush>
  </inkml:definitions>
  <inkml:trace contextRef="#ctx0" brushRef="#br0">0 98 15407,'0'0'5952,"1"-9"-1895,-1 6-3748,0 0 0,0 0-1,1 0 1,-1 0 0,1 0 0,0 0 0,0 0-1,0 1 1,0-1 0,1 0 0,-1 0-1,1 1 1,3-5 0,-2 3-79,1 1-1,-1 0 1,1 1 0,0-1-1,0 1 1,0-1 0,1 1-1,-1 0 1,0 1-1,1-1 1,5-1 0,9-1-174,0 0 1,1 1 0,-1 1 0,1 1-1,32 1 1,-41 1-62,-1 0 0,0 0-1,0 1 1,0 0 0,0 1 0,-1 0-1,1 0 1,-1 1 0,1 1 0,-1-1-1,-1 1 1,15 11 0,-20-14 5,-1 0 0,1 1 0,-1-1 0,0 1 0,0-1 0,0 1 0,0 0 0,0-1 0,0 1 0,-1 0 0,1 0 0,-1 0 0,0 0 0,0 1 0,0-1 0,0 0 0,-1 0 0,1 1 0,-1-1 0,0 6 0,-1-5 0,0 1 0,-1-1 0,1 0 0,-1 0 0,0 1 0,0-1 0,0 0 0,0-1 0,-1 1 0,0 0 0,1-1 0,-1 1 0,-5 3 0,-10 8 0,-1-1 0,0-1 0,-1 0 0,-32 14 0,51-26 0,-100 45 0,100-46 0,1 0 0,0 0 0,-1 0 0,1 1 0,-1-1 0,1 0 0,0 0 0,-1 0 0,1 1 0,0-1 0,-1 0 0,1 0 0,0 1 0,-1-1 0,1 0 0,0 1 0,-1-1 0,1 0 0,0 1 0,0-1 0,0 0 0,-1 1 0,1-1 0,0 1 0,0-1 0,0 0 0,0 1 0,0-1 0,0 1 0,0-1 0,0 1 0,0-1 0,0 1 0,13 7 0,33 2 0,-39-9 0,25 5 0,-1 1 0,1 1 0,-2 2 0,48 21 0,-70-27 0,0 0 0,0 1 0,-1 0 0,0 0 0,0 1 0,0 0 0,-1 0 0,0 1 0,9 11 0,-12-13 0,-1 0 0,1-1 0,-1 2 0,0-1 0,0 0 0,0 0 0,-1 1 0,0-1 0,0 1 0,0-1 0,-1 1 0,0-1 0,0 1 0,0 0 0,-1-1 0,-2 11 0,1-11 0,0 1 0,-1 0 0,1-1 0,-1 1 0,-1-1 0,1 0 0,-1 0 0,1 0 0,-1-1 0,-1 1 0,1-1 0,-1 0 0,0 0 0,0-1 0,0 1 0,-8 3 0,-6 4 0,-2-2 0,1 0 0,-25 7 0,29-11 0,-1 0 0,0-1 0,0-1 0,0-1 0,-1 0 0,1-1 0,0-1 0,-26-3 0,42 3 1,-1 0 0,1 0 0,0 0 0,0-1 0,0 1 0,0 0 0,0-1 0,0 1 0,0-1 0,0 1 0,0-1 0,0 1-1,0-1 1,0 0 0,0 1 0,0-1 0,0 0 0,1 0 0,-1 0 0,0 0 0,1 0 0,-1 0 0,0 0 0,1 0 0,-1 0 0,1 0 0,0 0 0,-1 0 0,1 0 0,0 0 0,0 0 0,-1 0 0,1-1 0,0 1 0,0 0 0,0 0 0,1 0 0,-1 0-1,0 0 1,0 0 0,0-1 0,2-1 0,-1-1-21,1 0-1,0-1 0,0 1 1,1 0-1,-1 0 0,1 1 1,0-1-1,0 0 0,5-4 1,31-22-2085,5 2-4423,6-2-4693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7.017"/>
    </inkml:context>
    <inkml:brush xml:id="br0">
      <inkml:brushProperty name="width" value="0.025" units="cm"/>
      <inkml:brushProperty name="height" value="0.025" units="cm"/>
    </inkml:brush>
  </inkml:definitions>
  <inkml:trace contextRef="#ctx0" brushRef="#br0">1 0 16656,'0'0'16111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7.516"/>
    </inkml:context>
    <inkml:brush xml:id="br0">
      <inkml:brushProperty name="width" value="0.025" units="cm"/>
      <inkml:brushProperty name="height" value="0.025" units="cm"/>
    </inkml:brush>
  </inkml:definitions>
  <inkml:trace contextRef="#ctx0" brushRef="#br0">270 1 10218,'0'0'21086,"-14"5"-20232,5-1-803,0 0 0,1 0 0,-1 1-1,1 0 1,0 0 0,0 1-1,1 0 1,0 0 0,0 0 0,0 1-1,-10 14 1,16-20-51,-8 12 0,-1 0 0,2 0 0,0 1 0,0 0 0,1 0 0,1 1 0,0 0 0,1 0 0,1 0 0,-3 19 0,7-32 0,0 0 0,0-1 0,0 1 0,1 0 0,-1-1 0,0 1 0,1 0 0,-1-1 0,1 1 0,-1-1 0,1 1 0,0-1 0,0 1 0,0-1 0,0 1 0,0-1 0,0 0 0,0 1 0,0-1 0,0 0 0,0 0 0,1 0 0,-1 0 0,1 0 0,-1 0 0,1 0 0,-1-1 0,1 1 0,-1 0 0,1-1 0,-1 1 0,4-1 0,5 2 0,1 0 0,0-1 0,0-1 0,13 0 0,-10 0 0,314-4 0,-321 4 0,0 1 0,0-1 0,0 1 0,0 1 0,0-1 0,0 1 0,-1 0 0,1 1 0,-1-1 0,1 1 0,11 8 0,-16-9 0,0-1 0,-1 1 0,1 0 0,0 0 0,-1 0 0,1 0 0,-1 0 0,0 0 0,1 0 0,-1 1 0,0-1 0,0 0 0,-1 1 0,1-1 0,0 0 0,-1 1 0,0-1 0,1 1 0,-1-1 0,0 1 0,0 0 0,-1-1 0,1 1 0,0-1 0,-1 0 0,1 1 0,-1-1 0,0 1 0,0-1 0,0 0 0,0 1 0,0-1 0,-1 0 0,1 0 0,-1 0 0,-1 2 0,-7 9 0,-1 1 0,0-2 0,-1 1 0,0-2 0,-1 0 0,0 0 0,-1-1 0,-29 16 0,0-4 0,-86 31 0,105-44 0,0-1 0,0-2 0,-1 0 0,0-1 0,0-2 0,0 0 0,-50-2 0,73-2-102,-1 1-1,0-1 1,0 0-1,1 0 1,-1 0 0,0 0-1,1 0 1,-1 0-1,1-1 1,0 0 0,-1 1-1,1-1 1,0 0-1,0 0 1,0 0 0,0 0-1,0 0 1,0-1-1,1 1 1,-1 0 0,1-1-1,0 1 1,0-1-1,0 0 1,0 1 0,0-1-1,0 0 1,1 0-1,-1 1 1,1-1 0,0 0-1,0-4 1,-1-5-962,2 0 0,0 1 0,0-1 0,1 0 0,0 1 1,7-20-1,14-27-8353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00.412"/>
    </inkml:context>
    <inkml:brush xml:id="br0">
      <inkml:brushProperty name="width" value="0.025" units="cm"/>
      <inkml:brushProperty name="height" value="0.025" units="cm"/>
      <inkml:brushProperty name="color" value="#E71224"/>
    </inkml:brush>
  </inkml:definitions>
  <inkml:trace contextRef="#ctx0" brushRef="#br0">586 492 4901,'0'0'2466,"-1"-12"-187,3-15-1143,0 0 0,1 0 0,2 0 0,14-47 1,-4 33-840,-5 16 256,-1 0 1,-1-1-1,-2 0 0,0 0 0,-2 0 0,3-46 0,-7 71-492,0 0 1,0 0-1,0-1 0,0 1 1,0 0-1,-1 0 0,1-1 1,0 1-1,0 0 0,-1 0 1,1 0-1,-1-1 1,1 1-1,-1 0 0,0 0 1,1 0-1,-1 0 0,0 0 1,0 0-1,1 0 1,-1 0-1,0 1 0,0-1 1,0 0-1,0 0 0,-2 0 1,1 0-45,0 1 0,0 0 1,0 0-1,0 0 1,0 0-1,-1 0 0,1 0 1,0 0-1,0 0 0,0 1 1,0-1-1,0 1 0,0 0 1,-2 1-1,-5 2-57,0 1 0,0 0 0,1 0-1,-1 1 1,-11 11 0,-19 24 200,2 1-1,2 2 0,-45 73 1,-68 159 1348,102-175-830,5 2 0,-48 188 0,71-213-526,4 1-1,3 0 1,4 1-1,5 125 1,3-182-134,1-1 0,2 1 1,0-1-1,1 0 0,1 0 0,1-1 0,1 0 0,1 0 1,1 0-1,16 24 0,-18-33-10,1-1 0,0 0 0,1 0-1,0-1 1,0 0 0,1-1 0,0 0 0,1-1 0,0 0 0,0-1 0,1 0-1,0-1 1,0-1 0,0 0 0,1 0 0,-1-1 0,19 2 0,-11-4 7,1 0-1,-1-2 1,0 0 0,0-2 0,0 0 0,0-1 0,0-1 0,0-1 0,-1-1 0,0-1-1,0-1 1,0 0 0,-1-2 0,26-16 0,5-9 167,-1-2-1,-2-2 1,76-80 0,-45 34 423,-3-2 1,83-130-1,-114 147-402,-4-1-1,-2-2 1,-4-1 0,27-85-1,-51 127-118,-1-1-1,-1-1 1,-2 1 0,-1-1-1,-2 0 1,-2-68 0,-2 90-52,0 0 1,0 1-1,-2-1 1,1 0-1,-2 1 1,0-1-1,0 1 1,-1 0 0,0 0-1,0 1 1,-2-1-1,1 1 1,-1 1-1,-1-1 1,1 1-1,-2 0 1,1 1 0,-1 0-1,0 1 1,-1-1-1,0 2 1,0-1-1,-12-4 1,1 2-46,0 1 1,0 1-1,-1 1 1,0 1-1,-1 1 1,1 1-1,-1 1 1,1 1-1,-1 1 1,0 1-1,1 1 1,-30 6-1,-20 8-1598,0 4 0,-94 39 0,111-38-894,13-9-3554,10-10-3363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7.844"/>
    </inkml:context>
    <inkml:brush xml:id="br0">
      <inkml:brushProperty name="width" value="0.025" units="cm"/>
      <inkml:brushProperty name="height" value="0.025" units="cm"/>
    </inkml:brush>
  </inkml:definitions>
  <inkml:trace contextRef="#ctx0" brushRef="#br0">1 177 21556,'0'0'8745,"51"-33"-6279,1 21-2466,16 0 0,17-3 0,13 5 0,9-3 0,7 4 0,3-9 0,3-5-6438,1-9-16656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55.522"/>
    </inkml:context>
    <inkml:brush xml:id="br0">
      <inkml:brushProperty name="width" value="0.025" units="cm"/>
      <inkml:brushProperty name="height" value="0.025" units="cm"/>
    </inkml:brush>
  </inkml:definitions>
  <inkml:trace contextRef="#ctx0" brushRef="#br0">0 644 18866,'63'-60'10673,"68"-49"-8943,-10 8-1631,-42 32 314,-2-3 0,121-149 0,-188 210-257,-7 11-112,-6 10-83,3-10 38,-23 66 1,-52 101 0,14-33 0,57-125 0,-3 5 0,1 0 0,1 0 0,0 1 0,1 0 0,1-1 0,0 1 0,-1 23 0,4-37-164,1 0 1,-1 1-1,1-1 1,-1 0-1,1 0 1,0 0-1,0 0 1,-1 0-1,1 0 1,0 0-1,0 0 1,0 0-1,0 0 1,0 0-1,0-1 1,0 1-1,1 0 1,-1-1-1,0 1 1,0-1-1,0 1 1,1-1-1,-1 0 1,0 1-1,1-1 1,-1 0-1,0 0 1,1 0-1,-1 0 1,0 0-1,0 0 1,2-1-1,2 1-753,-1 0 0,1 0 0,-1 0 0,1-1-1,0 0 1,-1 0 0,0 0 0,8-3 0,7-12-5580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09.615"/>
    </inkml:context>
    <inkml:brush xml:id="br0">
      <inkml:brushProperty name="width" value="0.025" units="cm"/>
      <inkml:brushProperty name="height" value="0.025" units="cm"/>
    </inkml:brush>
  </inkml:definitions>
  <inkml:trace contextRef="#ctx0" brushRef="#br0">25 43 10858,'10'-2'11008,"194"-35"-2450,-175 35-7972,0 1 0,-1 1-1,31 3 1,-57-3-586,-1 0 0,1 0 0,0 0 0,-1 1 0,1-1 0,-1 0 0,1 0 0,0 1 0,-1-1 0,1 1 0,-1 0 0,1-1 0,-1 1 0,1 0 0,-1 0 0,1 0 0,-1 0 0,0 0 0,0 0 0,0 0 0,1 1 0,-1-1 0,0 0 0,0 1 0,-1-1 0,1 1 0,0-1 0,0 1 0,-1-1 0,1 1 0,-1-1 0,1 1 0,-1 0 0,0-1 0,0 1 0,1 0 0,-1-1 0,0 1 0,0 0 0,-1-1 0,1 3 0,-2 1 0,1 0 0,-1-1 0,0 1 0,0 0 0,0-1 0,-1 1 0,0-1 0,1 0 0,-2 0 0,1 0 0,0 0 0,-6 4 0,-14 10 0,-1-1 0,-1-1 0,-32 14 0,-19 13 0,117-42 0,-38-1 0,29 0 0,-1 1 0,52 8 0,-76-8 0,1 1 0,-1 0 0,1 0 0,-1 1 0,0-1 0,0 2 0,0-1 0,0 1 0,0 0 0,-1 0 0,0 1 0,0 0 0,0 0 0,0 0 0,-1 1 0,8 9 0,-11-12 0,0 0 0,-1 0 0,1 0 0,-1 0 0,1 0 0,-1 1 0,0-1 0,-1 0 0,1 1 0,0-1 0,-1 1 0,0-1 0,0 0 0,0 1 0,0-1 0,0 1 0,-1-1 0,0 5 0,-1-3 0,0-1 0,0 1 0,-1 0 0,0-1 0,1 1 0,-1-1 0,-1 0 0,1 0 0,0 0 0,-9 6 0,-2 1 0,0-2 0,-1 1 0,0-2 0,0 0 0,-1-1 0,-20 7 0,11-6 0,1-1 0,-1-1 0,0-2 0,-47 4 0,64-8 0,0 1 0,0-1 0,0-1 0,0 0 0,0 0 0,0 0 0,1-1 0,-1 0 0,1 0 0,-1-1 0,1 0 0,0-1 0,0 1 0,0-1 0,0-1 0,1 1 0,-1-1 0,1 0 0,-8-10 0,12 14-7,1-1 1,0 0-1,-1 1 1,1-1-1,0 0 1,0 0-1,0 0 1,0 0-1,0 1 0,1-1 1,-1-1-1,1 1 1,-1 0-1,1 0 1,-1 0-1,1 0 1,0 0-1,0 0 0,0 0 1,1 0-1,-1-1 1,1-2-1,0 3-112,1 0-1,-1 0 0,0 1 1,1-1-1,-1 0 0,1 1 1,0-1-1,-1 1 0,1 0 1,0-1-1,0 1 0,0 0 1,0 0-1,0 0 0,0 1 1,0-1-1,0 0 0,1 1 0,-1-1 1,3 1-1,30-5-7984,7 1-6304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09.941"/>
    </inkml:context>
    <inkml:brush xml:id="br0">
      <inkml:brushProperty name="width" value="0.025" units="cm"/>
      <inkml:brushProperty name="height" value="0.025" units="cm"/>
    </inkml:brush>
  </inkml:definitions>
  <inkml:trace contextRef="#ctx0" brushRef="#br0">0 13 17489,'0'0'15278,"58"-12"-15278,-45 21-2370,-5 4-8040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0.314"/>
    </inkml:context>
    <inkml:brush xml:id="br0">
      <inkml:brushProperty name="width" value="0.025" units="cm"/>
      <inkml:brushProperty name="height" value="0.025" units="cm"/>
    </inkml:brush>
  </inkml:definitions>
  <inkml:trace contextRef="#ctx0" brushRef="#br0">1 0 23478,'0'0'9289,"7"12"-19026,6-11-11467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0.718"/>
    </inkml:context>
    <inkml:brush xml:id="br0">
      <inkml:brushProperty name="width" value="0.025" units="cm"/>
      <inkml:brushProperty name="height" value="0.025" units="cm"/>
    </inkml:brush>
  </inkml:definitions>
  <inkml:trace contextRef="#ctx0" brushRef="#br0">23 11 22005,'0'0'8648,"12"-2"-7442,16-2-1123,0 1-1,0 2 1,0 0-1,0 2 1,0 1-1,0 2 1,-1 0-1,1 2 1,-1 1-1,47 18 1,-71-23-83,-1-1 0,1 0 0,-1 0 0,1 1 0,-1-1 0,1 1 0,-1 0 0,0 0 0,0 0 0,0 0 0,0 0 0,0 0 0,-1 1 0,1-1 0,-1 1 0,1-1 0,-1 1 0,0-1 0,1 4 0,-2-4 0,1 0 0,-1 1 0,-1-1 0,1 0 0,0 0 0,0 0 0,-1 1 0,1-1 0,-1 0 0,0 0 0,0 0 0,0 0 0,0 0 0,0 0 0,0 0 0,0 0 0,0 0 0,-1-1 0,1 1 0,-1-1 0,0 1 0,1-1 0,-1 1 0,-3 1 0,-20 13 0,0-1 0,-1-2 0,-1-1 0,-49 17 0,-39 17 0,112-41 0,15-1 0,23-1 0,-32-3 0,165 18-1664,-146-14 1252,0 0-1,-1 2 1,1 1 0,-1 0 0,30 17 0,-49-24 417,0 1 0,-1-1 0,1 1 1,-1 0-1,0 0 0,1 0 0,-1-1 1,0 2-1,1-1 0,-1 0 0,0 0 1,0 0-1,0 0 0,0 1 0,0-1 1,0 0-1,0 1 0,-1-1 0,1 1 1,0-1-1,-1 1 0,1-1 0,-1 1 1,0-1-1,1 3 0,-2-2 69,0 0 0,1 0 0,-1 0 0,0-1 0,0 1 0,0 0 0,0-1 0,-1 1 0,1 0 0,0-1 0,-1 0 0,1 1 0,-1-1 0,1 0 0,-1 1-1,0-1 1,-1 1 0,-14 6 582,1 0-1,-1-1 1,-24 8-1,34-13-607,-31 10-48,-1-2 0,0-2 0,0-1 0,-1-2 0,0-2 0,-57-3 0,91 0 9,1-1 0,0 0 0,-1 0 1,1 0-1,0-1 0,-7-3 0,11 5-12,0 0 1,1-1-1,-1 1 0,1 0 1,-1-1-1,1 1 0,-1 0 1,1-1-1,-1 1 0,1-1 1,-1 1-1,1 0 0,0-1 1,-1 1-1,1-1 0,-1 0 1,1 1-1,0-1 0,0 1 1,-1-1-1,1 1 0,0-1 1,0-1-1,0 1-9,1 0 0,-1 0-1,1 1 1,-1-1 0,1 0 0,-1 0 0,1 0-1,0 0 1,-1 1 0,1-1 0,0 0 0,0 1-1,0-1 1,-1 0 0,1 1 0,0-1 0,0 1-1,0-1 1,0 1 0,1-1 0,67-24-8562,-22 9-1238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1.078"/>
    </inkml:context>
    <inkml:brush xml:id="br0">
      <inkml:brushProperty name="width" value="0.025" units="cm"/>
      <inkml:brushProperty name="height" value="0.025" units="cm"/>
    </inkml:brush>
  </inkml:definitions>
  <inkml:trace contextRef="#ctx0" brushRef="#br0">416 54 22677,'0'0'3897,"-8"-9"-1163,4 5-2607,0 0 0,-1 0 0,1 0 0,-1 1 0,1-1 0,-1 1 0,0 1 0,0-1 1,0 1-1,-1-1 0,1 1 0,0 1 0,-1-1 0,0 1 0,1 0 0,-1 0 0,0 1 0,1 0 1,-1 0-1,0 0 0,1 0 0,-1 1 0,0 0 0,1 0 0,-10 4 0,0 0-111,-1 0 0,1 2 1,1 0-1,-1 0 0,1 1 0,0 1 0,1 1 0,0 0 0,0 0 0,1 1 1,-20 25-1,23-26-19,1 1 1,0 0-1,1 1 0,0 0 1,1 0-1,0 1 1,1-1-1,1 1 1,0 1-1,0-1 0,1 0 1,1 1-1,0-1 1,1 21-1,1-28 3,1-1 0,0 1 0,0 0 0,0-1 0,1 0 0,0 1 0,0-1 0,0 0 0,1 0 0,0 0 0,0 0 0,0 0 0,0 0 0,1-1 0,0 0 0,0 0 0,0 0 0,0 0 0,0-1 0,1 1 0,0-1 0,0 0 0,0 0 0,0-1 0,0 0 0,0 0 0,1 0 0,6 1 0,7 2 0,1-1 0,0-1 0,0 0 0,0-2 0,0 0 0,37-4 0,-38 0 0,1-1 0,-1 0 0,0-1 0,0-1 0,-1-1 0,0-1 0,0-1 0,-1 0 0,32-22 0,-41 25 0,-1 1 0,1-1 0,-1-1 0,0 1 0,0-1 0,-1-1 0,0 1 0,0-1 0,-1 0 0,0 0 0,0-1 0,-1 1 0,0-1 0,0 0 0,-1-1 0,-1 1 0,1 0 0,-1-1 0,-1 1 0,0-1 0,0-16 0,-2 21-2,1 0 0,-1 1 0,0-1 0,0 0-1,-1 1 1,0 0 0,1-1 0,-1 1 0,-1 0 0,1 0 0,-1 0 0,1 0 0,-1 0 0,0 1-1,0-1 1,-5-3 0,1 2-29,1 0 0,-2 1 0,1 0 0,0 0 0,-1 0 0,0 1 0,0 0 0,-12-3 0,-12 0-550,-1 2 0,0 1 1,-54 1-1,72 2 144,-110 3-6914,-14 11-5093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1.422"/>
    </inkml:context>
    <inkml:brush xml:id="br0">
      <inkml:brushProperty name="width" value="0.025" units="cm"/>
      <inkml:brushProperty name="height" value="0.025" units="cm"/>
    </inkml:brush>
  </inkml:definitions>
  <inkml:trace contextRef="#ctx0" brushRef="#br0">0 131 21076,'0'0'3027,"14"0"-518,322-35 2977,-106 6-4849,934-29-728,9 67 574,440-11-4660,-1532-2-946,-31-1-1520,-9-1-6057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2.261"/>
    </inkml:context>
    <inkml:brush xml:id="br0">
      <inkml:brushProperty name="width" value="0.025" units="cm"/>
      <inkml:brushProperty name="height" value="0.025" units="cm"/>
    </inkml:brush>
  </inkml:definitions>
  <inkml:trace contextRef="#ctx0" brushRef="#br0">1 35 12780,'0'0'16816,"79"4"-14894,-12-4-673,23-3-1249,17-4 0,11 2 0,2-1 0,-4 1 0,-11 2 0,-16 2 0,-15 0-2594,-16-2-2884,-15-2-3106</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2.640"/>
    </inkml:context>
    <inkml:brush xml:id="br0">
      <inkml:brushProperty name="width" value="0.025" units="cm"/>
      <inkml:brushProperty name="height" value="0.025" units="cm"/>
    </inkml:brush>
  </inkml:definitions>
  <inkml:trace contextRef="#ctx0" brushRef="#br0">1 91 18930,'0'0'6246,"63"6"-3716,14-6-512,26-10-1025,25-4-801,16 0-128,0 1-32,-9 1-64,-12 2-480,-18 2-481,-15 4-577,-21 1-1216,-7 0-2019,-16-2-1761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688"/>
    </inkml:context>
    <inkml:brush xml:id="br0">
      <inkml:brushProperty name="width" value="0.025" units="cm"/>
      <inkml:brushProperty name="height" value="0.025" units="cm"/>
    </inkml:brush>
  </inkml:definitions>
  <inkml:trace contextRef="#ctx0" brushRef="#br0">1 53 9993,'0'0'10175,"4"-8"-7799,12-26-219,-13 59 2075,-4 15-3526,-1-24-330,0-11-118,1 1-1,0 0 1,0 0 0,1 0 0,-1-1-1,1 1 1,1 0 0,1 11 0,-1-16-245,-1 0-1,1 0 1,0-1 0,0 1 0,-1-1 0,1 1 0,0-1 0,0 1 0,0-1 0,0 1 0,0-1-1,0 0 1,-1 0 0,1 1 0,0-1 0,0 0 0,0 0 0,0 0 0,0 0 0,0 0 0,0 0-1,0 0 1,0 0 0,0 0 0,0-1 0,1 1 0,26-8 71,-3-5-84,-1 0 0,0-1 0,23-20 0,-25 18 0,1 0 0,0 2 0,30-14 0,-36 22 0,-16 6 0,-1 0 0,1 0 0,-1 0 0,1 1 0,-1-1 0,1 0 0,-1 0 0,1 0 0,-1 0 0,1 1 0,-1-1 0,1 0 0,-1 0 0,1 1 0,-1-1 0,0 0 0,1 1 0,-1-1 0,0 0 0,1 1 0,-1-1 0,0 1 0,1-1 0,-1 1 0,0-1 0,0 0 0,1 1 0,-1-1 0,0 1 0,0-1 0,0 1 0,0-1 0,0 1 0,0-1 0,0 1 0,0 0 0,0-1 0,0 1 0,0-1 0,0 1 0,0-1 0,0 1 0,-3 18 0,3-19 0,-36 85 0,38-80-1250,1-7-2357,6-7-6206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10.920"/>
    </inkml:context>
    <inkml:brush xml:id="br0">
      <inkml:brushProperty name="width" value="0.025" units="cm"/>
      <inkml:brushProperty name="height" value="0.025" units="cm"/>
      <inkml:brushProperty name="color" value="#E71224"/>
    </inkml:brush>
  </inkml:definitions>
  <inkml:trace contextRef="#ctx0" brushRef="#br0">512 7 6118,'-9'-1'3550,"-20"-3"-1628,0 2-1,-41 3 1,58 0-1618,0 0 1,0 1-1,0 1 0,0 0 1,0 1-1,1 0 0,-1 0 1,1 2-1,-14 7 0,7-1-48,1 1 0,1 0 0,-1 1 0,2 1-1,0 1 1,1 0 0,1 0 0,0 2 0,1-1 0,-16 33 0,16-23-129,1 1 0,1 1 0,2-1 0,1 2 0,1-1 0,-4 59 0,9-28-124,2 1-1,4-1 1,2 0 0,2 0 0,3-1 0,3 0 0,23 57-1,-24-74 6,3-1-1,2-1 1,1-1-1,2 0 1,1-1-1,38 45 1,-49-69-10,1 0 0,1 0 0,0-1 0,0-1 0,1 0 0,1-1 0,0-1 0,1 0 0,0-1 0,0-1 0,0-1 0,1 0 0,1-1-1,-1-1 1,1-1 0,0-1 0,21 2 0,-31-5 5,0 1 1,-1-1-1,1-1 0,0 0 0,-1 0 0,1 0 0,-1-1 0,0-1 0,16-5 0,-18 4 22,0 0 1,0 0-1,-1 0 0,0 0 0,0-1 0,0 0 0,0 0 0,-1-1 0,1 1 1,-1-1-1,-1 0 0,7-12 0,23-61 932,-3 0 0,35-154 0,-42 144-657,47-210-42,-58 233-217,-4-1-1,2-104 0,-11 152-40,0 0 0,-1 0 1,-1 0-1,-1 1 0,-1-1 0,0 1 0,-1 0 1,-10-20-1,12 31-53,1 0 0,-1 1 0,0-1 1,0 1-1,-1 0 0,0 0 0,0 0 1,0 1-1,-1 0 0,0 0 0,0 0 1,0 1-1,-1 0 0,1 0 0,-1 0 1,0 1-1,0 0 0,0 0 0,0 1 0,-1 0 1,1 0-1,-13 0 0,14 2-119,0 0 0,-1 1 0,1 0-1,0 0 1,0 0 0,1 1 0,-1 0-1,0 0 1,1 1 0,-1-1 0,1 1-1,-1 0 1,1 1 0,0-1 0,1 1-1,-1 0 1,-4 5 0,-10 12-1839,0 0-1,-23 35 1,14-17-1993,-12 12-4377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2.998"/>
    </inkml:context>
    <inkml:brush xml:id="br0">
      <inkml:brushProperty name="width" value="0.025" units="cm"/>
      <inkml:brushProperty name="height" value="0.025" units="cm"/>
    </inkml:brush>
  </inkml:definitions>
  <inkml:trace contextRef="#ctx0" brushRef="#br0">56 8 15727,'0'0'7292,"12"-2"-6096,12-1-914,0 1 0,1 1 1,-1 1-1,0 2 0,0 0 0,0 1 0,0 2 1,0 0-1,-1 2 0,0 0 0,0 2 1,-1 0-1,0 2 0,21 13 0,-37-20-247,0 0-1,-1 1 1,1-1-1,-1 1 0,0 0 1,0 1-1,-1-1 1,0 1-1,0 0 1,0 0-1,0 0 1,-1 1-1,0-1 0,-1 1 1,1 0-1,-1 0 1,-1 0-1,1 0 1,-1 0-1,0 0 0,-1 0 1,0 0-1,0 0 1,0 1-1,-1-1 1,0 0-1,0 0 1,-4 9-1,-1 2 146,-1 0 0,-1 0 0,-1 0-1,0-1 1,-1 0 0,-1-1 0,-1 0 0,0-1 0,-18 18 0,-10 5-131,-1-1 0,-2-2 1,-72 45-1,3-20-9621,69-44-9480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3.915"/>
    </inkml:context>
    <inkml:brush xml:id="br0">
      <inkml:brushProperty name="width" value="0.025" units="cm"/>
      <inkml:brushProperty name="height" value="0.025" units="cm"/>
    </inkml:brush>
  </inkml:definitions>
  <inkml:trace contextRef="#ctx0" brushRef="#br0">39 35 16528,'0'0'7746,"0"14"-7197,-19 528-686,0-182 1043,19-335 101,2-14-214,2-12 535,15-34-702,-2 0-1,-2-2 0,-1 0 0,14-60 0,-18 62-579,66-275-174,-12 46-1421,-63 258 1472,3-9-44,0 1 0,1 0-1,1 0 1,7-15-1,-11 26 89,-1 0 0,1 0 0,0 0 0,0 0 0,1 1 0,-1-1 0,0 1-1,1 0 1,0-1 0,-1 1 0,1 0 0,0 1 0,0-1 0,0 0 0,0 1-1,1 0 1,-1 0 0,0 0 0,0 0 0,1 0 0,-1 0 0,1 1 0,3 0 0,-5 0 22,-1 0 0,0 0 0,0 0 0,1 1 0,-1-1 0,0 0 1,0 1-1,0-1 0,1 1 0,-1 0 0,0-1 0,0 1 1,0 0-1,0-1 0,0 1 0,0 0 0,0 0 0,0 0 1,-1 0-1,1 0 0,0 0 0,0 0 0,-1 0 0,1 1 0,-1-1 1,1 0-1,-1 0 0,1 0 0,-1 1 0,0-1 0,0 0 1,1 1-1,-1-1 0,0 0 0,0 0 0,0 1 0,-1-1 1,1 0-1,0 1 0,0-1 0,-1 0 0,1 0 0,-1 2 0,0 3 10,-1 1 0,0-1 0,0 0 0,0 0 0,-1 0 0,0 0 0,-6 10 0,-11 6 170,0-1 0,-2-1 0,0-1 1,-2-1-1,0-1 0,-1-1 0,0-1 1,-1-1-1,-29 11 0,59-27-5808,3-3 2205,7-5-818,21-11-8298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4.415"/>
    </inkml:context>
    <inkml:brush xml:id="br0">
      <inkml:brushProperty name="width" value="0.025" units="cm"/>
      <inkml:brushProperty name="height" value="0.025" units="cm"/>
    </inkml:brush>
  </inkml:definitions>
  <inkml:trace contextRef="#ctx0" brushRef="#br0">115 86 22549,'0'0'5494,"-10"10"-4277,0 0-1023,0 1 0,1 0 0,0 1 0,1 0-1,0 0 1,1 1 0,1 0 0,-9 24 0,8-13-162,2 0 0,1 1 0,1 0 0,1 35 0,1-60-19,1 0 0,0 0 0,0 1-1,0-1 1,0 0 0,0 1-1,0-1 1,0 0 0,0 1-1,0-1 1,0 0 0,0 1-1,0-1 1,0 0 0,0 1-1,0-1 1,0 0 0,0 1-1,0-1 1,1 0 0,-1 1-1,0-1 1,0 0 0,0 0-1,0 1 1,1-1 0,-1 0-1,0 0 1,0 1 0,1-1-1,-1 0 1,0 0 0,0 0-1,1 1 1,-1-1 0,0 0-1,1 0 1,-1 0 0,0 0 0,0 0-1,1 0 1,-1 0 0,0 0-1,1 0 1,-1 0 0,0 0-1,1 0 1,-1 0 0,0 0-1,1 0 1,-1 0 0,0 0-1,1 0 1,-1 0 0,0 0-1,1 0 1,-1 0 0,0-1-1,0 1 1,1 0 0,-1 0-1,0 0 1,0-1 0,1 1-1,-1 0 1,0 0 0,0-1-1,1 1 1,-1-1 0,17-19 616,-7-5-619,-1 0 1,-1 0 0,-1-1-1,-2 0 1,0-1 0,-2 1-1,0-43 1,-2 73-11,-1 1 0,1-1 0,0 1 0,1-1 0,-1 0 0,1 1 0,-1-1 0,1 0 0,1 0 0,-1 0 0,1-1 0,-1 1 0,1 0 0,0-1 0,0 0 0,0 1 0,1-1 0,-1-1 0,1 1 0,0 0 0,0-1 0,0 0 0,0 0 0,0 0 0,0 0 0,0-1 0,1 0 0,-1 0 0,1 0 0,-1 0 0,7 0 0,-1 0 0,0 0 0,0-1 0,1 0 0,-1 0 0,0-2 0,0 1 0,0-1 0,0 0 0,0-1 0,0 0 0,0-1 0,-1 0 0,10-5 0,-7 0 0,0 1 0,-1-1 0,0-1 0,0 0 0,18-23 0,-25 27 0,1 0 0,-1-1 0,0 1 0,0-1 0,-1 0 0,0 0 0,0-1 0,-1 1 0,0-1 0,0 1 0,-1-1 0,2-13 0,-8 17 0,-4 9 0,-8 11 0,2 3 0,1 1 0,1 0 0,-16 34 0,24-45 0,1 1 0,0 0 0,1 0 0,0 0 0,0 0 0,1 1 0,0-1 0,1 1 0,1 0 0,0 16 0,0-25-124,1 0 0,-1 0 0,1 0 0,0 0 0,0 0 0,-1-1 0,1 1 0,0 0 0,1 0 0,-1-1 0,0 1 0,0-1 0,1 1 0,-1-1 0,1 1 0,-1-1 0,1 0 0,0 0 0,-1 0 0,1 0 0,0 0 0,0 0 0,0 0 0,0-1 0,0 1 0,0-1 0,0 1 0,0-1 0,0 0 0,0 0 0,2 0 0,4 1-891,0-1-1,0-1 1,0 1-1,0-2 1,0 1-1,-1-1 1,10-2 0,31-21-9059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4.776"/>
    </inkml:context>
    <inkml:brush xml:id="br0">
      <inkml:brushProperty name="width" value="0.025" units="cm"/>
      <inkml:brushProperty name="height" value="0.025" units="cm"/>
    </inkml:brush>
  </inkml:definitions>
  <inkml:trace contextRef="#ctx0" brushRef="#br0">243 1 10954,'-9'3'7287,"-8"6"-5382,1 0-1,0 0 0,-29 23 0,26-16-1065,0 1 1,1 0-1,1 2 0,1 0 0,-18 27 0,32-44-824,0 1-1,0 0 1,1 0-1,-1 0 1,1 0-1,-1 1 1,1-1-1,0 0 0,0 1 1,1-1-1,-1 0 1,0 5-1,2-6-16,-1-1-1,1 0 1,-1 0-1,1 0 1,-1 0 0,1 0-1,0 0 1,-1 0-1,1 0 1,0 0-1,0 0 1,0 0-1,0 0 1,0-1-1,0 1 1,0 0-1,0-1 1,0 1-1,0 0 1,0-1-1,0 0 1,0 1-1,1-1 1,-1 0-1,0 1 1,0-1-1,0 0 1,1 0-1,-1 0 1,0 0 0,0 0-1,1 0 1,-1 0-1,1-1 1,86-6-2735,-67 4 1629,-1 1 1,1 0-1,0 2 1,39 4-1,-58-4 1168,-1 1 0,0-1 0,0 1 0,0-1 0,0 1 0,0 0 0,1-1 0,-1 1 0,0 0 0,0 0 0,-1 0 0,1 0 0,0 0 0,0 0 0,0 0 0,-1 0 0,1 0 0,0 0 0,-1 0 0,1 0 0,-1 1 0,1-1 0,-1 0 0,0 0 0,0 1 0,1-1 0,-1 0 0,0 0 0,0 1 0,0-1 0,0 0 0,-1 1 0,1-1 0,0 0 0,-1 3 0,0 1 312,0 0 0,-1 1 0,1-1 0,-1 0 0,0 0 0,0 0 0,-5 6 0,-4 5 294,-2 0 1,0 0-1,-1-1 1,0-1-1,-1 0 1,-23 15-1,36-28-752,0 1-1,0-1 0,0 0 0,0 0 0,0 0 0,0 0 0,0-1 0,0 1 0,0-1 0,0 1 0,-1-1 1,1 0-1,0 1 0,-3-1 0,4-1-182,0 1-1,0 0 1,1-1 0,-1 1 0,0 0-1,0-1 1,0 0 0,0 1 0,1-1 0,-1 1-1,0-1 1,0 0 0,1 1 0,-1-1-1,0 0 1,1 0 0,-1 0 0,1 1 0,-1-1-1,1 0 1,0 0 0,-1 0 0,1 0-1,0 0 1,-1 0 0,1 0 0,0 0 0,0 0-1,0 0 1,0 0 0,0-1 0,0-29-10675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5.163"/>
    </inkml:context>
    <inkml:brush xml:id="br0">
      <inkml:brushProperty name="width" value="0.025" units="cm"/>
      <inkml:brushProperty name="height" value="0.025" units="cm"/>
    </inkml:brush>
  </inkml:definitions>
  <inkml:trace contextRef="#ctx0" brushRef="#br0">31 1 22037,'0'0'9758,"10"2"-9533,5 1-185,-10-1-57,0 0 0,1-1 0,0 0-1,-1 0 1,1 0 0,7-1 0,-13-1 1,0 1 0,0-1 0,0 0 0,-1 1 1,1-1-1,0 1 0,-1-1 0,1 0 0,-1 1 1,1-1-1,-1 1 0,1-1 0,-1 1 0,1 0 1,-1-1-1,1 1 0,-1-1 0,1 1 0,-1 0 1,0 0-1,1-1 0,-1 1 0,1 0 0,-2 0 1,-1-1-13,-1 1 1,1 0 0,-1 1 0,1-1-1,0 1 1,-1-1 0,1 1 0,0 0 0,-1 0-1,1 0 1,0 1 0,0-1 0,0 1 0,0 0-1,0 0 1,1 0 0,-1 0 0,0 0 0,1 1-1,0-1 1,-1 1 0,1-1 0,0 1 0,0 0-1,1 0 1,-1 0 0,1 0 0,-1 0 0,0 5-1,0-5 27,1 0-1,-1 1 0,1-1 0,0 1 1,1-1-1,-1 1 0,1-1 0,-1 1 1,1 0-1,0-1 0,0 1 1,1 0-1,-1-1 0,1 1 0,-1-1 1,1 1-1,1-1 0,-1 1 0,0-1 1,1 0-1,-1 0 0,1 1 0,0-1 1,0 0-1,0-1 0,1 1 0,4 4 1,1-2 18,1 0 1,0 0 0,1-1-1,-1 0 1,1-1 0,0 0-1,-1 0 1,2-1 0,-1-1 0,0 1-1,0-2 1,0 1 0,0-2-1,1 1 1,-1-1 0,15-4-1,12-3 68,0-1 0,69-29 0,-104 37-66,1 0-1,-1 0 1,0 0 0,1 0-1,-1 1 1,1-1 0,-1 1-1,1 0 1,-1 0 0,5 0 0,-7 0-1,1 0 0,0 1 0,0-1 1,0 0-1,0 1 0,-1-1 0,1 0 0,0 1 1,0-1-1,-1 1 0,1-1 0,0 1 1,-1 0-1,1-1 0,-1 1 0,1-1 1,-1 1-1,1 0 0,-1 0 0,1-1 1,-1 2-1,2 3 83,-1 0 0,0 1-1,-1-1 1,1 0 0,-1 1 0,0-1 0,-1 10 0,0 10 17,0-23-117,1-1-1,0 0 1,0 1 0,1-1-1,-1 0 1,0 1 0,0-1-1,1 0 1,-1 0 0,1 1-1,-1-1 1,1 0 0,-1 0 0,1 0-1,0 0 1,-1 0 0,1 1-1,0-1 1,0-1 0,0 1-1,0 0 1,0 0 0,0 0-1,0 0 1,0-1 0,0 1-1,0 0 1,2 0 0,1 0 1,0 0 0,0-1 0,0 1 0,0-1 1,0 0-1,0 0 0,1 0 0,-1 0 0,6-2 0,11-3-61,1-1-1,32-15 1,-50 20 31,34-16-2453,-13 2-5715,4-3-11327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5.629"/>
    </inkml:context>
    <inkml:brush xml:id="br0">
      <inkml:brushProperty name="width" value="0.025" units="cm"/>
      <inkml:brushProperty name="height" value="0.025" units="cm"/>
    </inkml:brush>
  </inkml:definitions>
  <inkml:trace contextRef="#ctx0" brushRef="#br0">0 0 17168,'0'0'3636,"9"9"-1101,0 1-2013,-1 0-1,0 0 0,-1 1 0,0 0 1,0 1-1,-2-1 0,1 1 0,-1 1 0,-1-1 1,3 14-1,21 153 983,-23-135-1557,1 0 0,2 0 0,2-1 0,23 66-1,-32-108-43,-1 1 0,1 0 0,0 0 0,0 0 0,-1 0 0,1-1 0,0 1 0,1 0 0,-1-1 0,0 1 0,0-1 0,1 1 0,-1-1-1,1 0 1,-1 0 0,1 1 0,-1-1 0,1 0 0,0 0 0,0-1 0,2 2 0,-3-5-820,0 0 1,0 0-1,0 0 1,-1 0-1,1 0 1,-1-1-1,0 1 1,0 0-1,0 0 0,0 0 1,0-1-1,-2-4 1,-8-29-7690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5.971"/>
    </inkml:context>
    <inkml:brush xml:id="br0">
      <inkml:brushProperty name="width" value="0.025" units="cm"/>
      <inkml:brushProperty name="height" value="0.025" units="cm"/>
    </inkml:brush>
  </inkml:definitions>
  <inkml:trace contextRef="#ctx0" brushRef="#br0">0 0 12396,'0'0'5925,"59"39"-5636,-15-28-161,8-6-1249,8-2-3300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6.533"/>
    </inkml:context>
    <inkml:brush xml:id="br0">
      <inkml:brushProperty name="width" value="0.025" units="cm"/>
      <inkml:brushProperty name="height" value="0.025" units="cm"/>
    </inkml:brush>
  </inkml:definitions>
  <inkml:trace contextRef="#ctx0" brushRef="#br0">218 487 7399,'-10'0'8040,"8"0"-7879,-8 0 467,0-1 0,0 1 0,0 1 0,-1 0-1,1 0 1,0 1 0,0 1 0,1-1 0,-1 2 0,0-1 0,1 1 0,0 1 0,-16 9 0,19-8-315,0-1 1,0 1-1,1 0 0,0 0 0,-7 12 1,10-15-223,0 0 1,1-1 0,0 1-1,-1 0 1,1 0-1,0 0 1,1 0 0,-1 0-1,0 0 1,1 0-1,0 0 1,-1 1 0,1-1-1,1 0 1,-1 0 0,0 0-1,2 4 1,-1-5-74,0 0 0,1-1 0,-1 1 0,1 0 0,0-1 1,-1 1-1,1-1 0,0 0 0,0 1 0,0-1 0,0 0 0,0 0 0,0 0 1,0-1-1,1 1 0,-1 0 0,0-1 0,0 0 0,1 1 0,-1-1 0,0 0 1,0 0-1,1 0 0,-1 0 0,3-1 0,7 0 135,-1 0 0,0-1 0,21-5 0,-20 2-116,0 0-1,0-1 0,0 0 0,-1-1 0,0 0 0,0-1 0,-1-1 0,0 1 0,-1-1 0,1-1 1,-2 0-1,0 0 0,0-1 0,0 0 0,-2 0 0,1-1 0,-1 0 0,-1 0 0,0 0 0,4-19 0,-11 46-185,0 0 0,1 0-1,0 0 1,1 0-1,1 0 1,1 0-1,3 18 1,-4-31 183,0-1 0,0 1 1,0 0-1,0 0 0,0 0 0,0 0 1,0-1-1,0 1 0,1 0 1,-1-1-1,1 1 0,-1-1 1,1 0-1,0 1 0,-1-1 0,1 0 1,0 0-1,0 0 0,0 0 1,0 0-1,0-1 0,2 2 0,0-2 67,-1 0 0,1 0-1,0 0 1,-1 0 0,1-1 0,0 1-1,-1-1 1,1 0 0,-1 0-1,1 0 1,5-3 0,2-1 177,0-1 0,-1-1 1,0 0-1,0 0 0,-1-1 0,14-14 1,-2-4-261,-2 0 0,-1-1 1,-1-1-1,-2-1 0,-1 0 1,-1-1-1,-1-1 0,-2 0 0,-1 0 1,-1-1-1,-2 0 0,-1-1 1,1-62-1,-6 93-18,1-1 0,-1 1 0,0 0 0,0-1 0,0 1 0,0 0 0,0 0 0,0-1 0,-1 1 0,1 0 0,-1 0 0,0-1 0,0 1 0,1 0 0,-1 0 0,-1 0 0,1 0 0,0 0 0,0 0 0,-1 0 0,-1-1 0,2 3 0,1 0 0,-1-1 0,1 1 0,-1 0 0,0 0 0,1 0 0,-1 0 0,1 1 0,-1-1 0,0 0 0,1 0 0,-1 0 0,1 0 0,-1 0 0,1 1 0,-1-1 0,1 0 0,-1 1 0,1-1 0,-1 0 0,1 1 0,-1-1 0,1 0 0,0 1 0,-1-1 0,0 2 0,-14 27 0,2 8 0,2 0 0,1 1 0,2 0 0,2 1 0,2 0 0,1 0 0,2-1 0,1 1 0,7 40 0,-5-70 0,1 0 0,-1 0 0,2 0 0,0 0 0,0-1 0,0 1 0,1-1 0,0 0 0,12 14 0,-15-20 0,0 0 0,-1 0 0,1 0 0,0 0 0,0 0 0,0-1 0,0 1 0,0-1 0,1 1 0,-1-1 0,0 0 0,1 0 0,-1 0 0,1 0 0,-1 0 0,1 0 0,-1-1 0,1 1 0,0-1 0,-1 0 0,1 0 0,0 0 0,-1 0 0,1 0 0,-1-1 0,1 1 0,0-1 0,-1 1 0,1-1 0,-1 0 0,1 0 0,-1 0 0,0 0 0,1-1 0,-1 1 0,0-1 0,0 1 0,0-1 0,0 0 0,2-2 0,2-4 0,0 0 0,0-1 0,-1 0 0,0 0 0,0 0 0,-1-1 0,0 0 0,-1 1 0,0-1 0,-1 0 0,0-1 0,1-12 0,0-3 0,-2 1 0,0-1 0,-6-47 0,4 69 0,1 1 0,-1 0 0,0 0 0,0 0 0,0 0 0,-1-1 0,1 1 0,-1 1 0,0-1 0,0 0 0,-2-2 0,4 4 0,0 1 0,-1-1 0,1 1 0,-1 0 0,1-1 0,-1 1 0,1 0 0,0-1 0,-1 1 0,1 0 0,-1 0 0,1-1 0,-1 1 0,1 0 0,-1 0 0,0 0 0,1 0 0,-1 0 0,1 0 0,-1 0 0,1 0 0,-1 0 0,1 0 0,-1 0 0,0 0 0,0 1 0,0 0 0,0-1 0,0 1 0,0 0 0,0 0 0,0 0 0,0 0 0,1 0 0,-1 0 0,0 0 0,1 0 0,-1 0 0,1 0 0,-1 1 0,1-1 0,-1 2 0,-2 6 0,0 0 0,1 0 0,0 0 0,1 0 0,0 0 0,1 0 0,-1 0 0,2 1 0,-1-1 0,1 0 0,4 17 0,-3-22 0,-1 1 0,1-1 0,0 1 0,0-1 0,1 0 0,-1 0 0,1 0 0,0 0 0,0 0 0,0-1 0,1 1 0,-1-1 0,1 0 0,0 0 0,0 0 0,0-1 0,0 1 0,0-1 0,1 0 0,-1 0 0,1 0 0,-1-1 0,1 0 0,6 2 0,2-1 0,0-1 0,0 0 0,0 0 0,0-1 0,1-1 0,-1-1 0,0 1 0,-1-2 0,1 0 0,0 0 0,-1-1 0,1-1 0,11-6 0,-7 1 0,-1 0 0,0 0 0,0-2 0,-1 0 0,-1 0 0,0-2 0,0 0 0,13-19 0,-31 52 0,-11 17 0,7-21 0,1 0 0,0 0 0,1 1 0,1 0 0,0 0 0,1 1 0,1-1 0,1 1 0,0 0 0,1 20 0,1-36-17,0 1-1,0-1 1,0 1 0,0-1-1,0 1 1,1-1 0,-1 1-1,1-1 1,-1 0 0,1 1-1,-1-1 1,1 1-1,0-1 1,0 0 0,0 0-1,0 1 1,0-1 0,0 0-1,0 0 1,0 0 0,0 0-1,0 0 1,0 0 0,1-1-1,-1 1 1,0 0 0,1-1-1,-1 1 1,1-1 0,-1 1-1,0-1 1,1 1-1,-1-1 1,1 0 0,-1 0-1,1 0 1,-1 0 0,1 0-1,0 0 1,-1 0 0,0-1-1,1 1 1,-1 0 0,3-2-1,0 1-225,1-1-1,-1 1 0,0-1 0,-1 0 1,1 0-1,0-1 0,-1 1 1,1-1-1,-1 0 0,0 0 1,1 0-1,-1 0 0,-1 0 1,5-7-1,9-30-7983,-3-12-5311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6.876"/>
    </inkml:context>
    <inkml:brush xml:id="br0">
      <inkml:brushProperty name="width" value="0.025" units="cm"/>
      <inkml:brushProperty name="height" value="0.025" units="cm"/>
    </inkml:brush>
  </inkml:definitions>
  <inkml:trace contextRef="#ctx0" brushRef="#br0">28 1 19218,'0'0'3524,"-27"59"-1795,27-32-768,0 1-865,9 3-448,7-3-3460,10 2-3010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7.220"/>
    </inkml:context>
    <inkml:brush xml:id="br0">
      <inkml:brushProperty name="width" value="0.025" units="cm"/>
      <inkml:brushProperty name="height" value="0.025" units="cm"/>
    </inkml:brush>
  </inkml:definitions>
  <inkml:trace contextRef="#ctx0" brushRef="#br0">38 110 15022,'0'0'8750,"-2"8"-5798,-28 72 1799,29-79-4732,1 0 0,-1 0 0,1-1 0,-1 1 0,1 0 0,-1 0 0,1 0 0,0 0 0,-1 0 0,1 0 0,0 0 0,0 0 0,0 0 0,0 1 0,0-1 0,0 0 0,0 0 0,0 0 0,0 0 0,0 0-1,1 0 1,-1 0 0,0 0 0,1 0 0,-1 0 0,1 0 0,-1 0 0,1 0 0,-1-1 0,1 1 0,0 0 0,-1 0 0,1 0 0,0-1 0,0 1 0,-1 0 0,1-1 0,0 1 0,0-1 0,0 1 0,0-1 0,0 1 0,0-1 0,0 0 0,0 1 0,0-1 0,0 0 0,0 0 0,0 0 0,0 0 0,0 0 0,0 0 0,2 0 0,8 0 21,0-1 1,1 0-1,-1-1 1,11-3 0,-19 5-9,104-30-391,-76 19-120,0 2 0,0 2 0,1 1 0,58-4-1,-89 10 482,0 0 0,0 0 0,0 0 0,0 1-1,0-1 1,0 0 0,0 1 0,0-1 0,-1 1-1,1-1 1,0 1 0,0 0 0,0-1 0,-1 1 0,1 0-1,0 0 1,0-1 0,-1 1 0,1 0 0,-1 0-1,1 0 1,-1 0 0,1 0 0,-1 0 0,0 0-1,1 0 1,-1 0 0,0 0 0,0 0 0,0 0 0,0 0-1,1 0 1,-1 0 0,-1 0 0,1 0 0,0 0-1,0 2 1,-9 50 184,6-34-238,4 6-1374,0-24 1167,0-1 0,-1 1 0,1 0 1,0 0-1,0-1 0,0 1 0,0 0 0,0-1 0,0 1 0,0-1 0,0 1 0,0-1 1,0 1-1,0-1 0,0 0 0,0 1 0,0-1 0,0 0 0,0 0 0,0 0 1,0 0-1,0 0 0,0 0 0,1 0 0,-1 0 0,0-1 0,0 1 0,0 0 0,2-1 1,24-7-6576</inkml:trace>
  <inkml:trace contextRef="#ctx0" brushRef="#br0" timeOffset="1">781 0 13805,'0'0'9903,"-8"9"-7912,8-9-1988,-8 8 479,1 1 1,0 0-1,0 0 0,1 0 1,-5 11-1,10-17-436,0-1-1,0 0 1,0 0 0,0 1-1,0-1 1,0 1 0,1-1-1,-1 1 1,1-1 0,-1 1-1,1-1 1,0 1 0,0-1-1,1 1 1,-1-1 0,0 1-1,1-1 1,-1 1-1,1-1 1,0 1 0,0-1-1,0 1 1,0-1 0,0 0-1,1 0 1,-1 0 0,1 0-1,-1 0 1,1 0 0,0 0-1,0 0 1,0-1 0,0 1-1,2 1 1,8 4-719,1-1 1,-1-1-1,1 0 1,0 0-1,19 3 1,-18-4 189,0-1 0,0 2 1,0 0-1,18 10 0,-31-15 628,0 1-1,0-1 1,0 1 0,0-1-1,0 1 1,0-1-1,0 1 1,0 0 0,0 0-1,-1-1 1,1 1-1,0 0 1,0 0 0,-1 0-1,1 0 1,0 0-1,-1 0 1,1 0 0,-1 0-1,1 0 1,-1 0 0,0 0-1,1 0 1,-1 0-1,0 0 1,0 0 0,0 1-1,0-1 1,0 0-1,0 0 1,0 2 0,-1-1 4,-1 0 1,1 0-1,-1 0 1,1 0-1,-1 0 1,0 0-1,1 0 1,-1-1-1,0 1 1,0-1-1,0 1 1,-1-1-1,-2 2 1,-7 3-56,0-1 0,0 0 0,-1-1 0,-19 4 0,-10-5-1691,14-3-2902,-2-2-6984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04.619"/>
    </inkml:context>
    <inkml:brush xml:id="br0">
      <inkml:brushProperty name="width" value="0.025" units="cm"/>
      <inkml:brushProperty name="height" value="0.025" units="cm"/>
      <inkml:brushProperty name="color" value="#E71224"/>
    </inkml:brush>
  </inkml:definitions>
  <inkml:trace contextRef="#ctx0" brushRef="#br0">0 80 6406,'0'0'6043,"12"-4"-5856,56-17 1252,142-23-1,-24 34-86,321 22 0,-449-8-1312,583-6 667,42 3 1037,-281 42-1630,71 3 578,693-23 2399,-1166-23-2856,-27 3-1111,-5 1-5893,17-7 208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8.124"/>
    </inkml:context>
    <inkml:brush xml:id="br0">
      <inkml:brushProperty name="width" value="0.025" units="cm"/>
      <inkml:brushProperty name="height" value="0.025" units="cm"/>
    </inkml:brush>
  </inkml:definitions>
  <inkml:trace contextRef="#ctx0" brushRef="#br0">176 355 12107,'6'-10'4559,"-4"7"-3971,20-40 2430,-21 41-2679,0 0 0,0 0-1,0 0 1,0-1 0,0 1 0,-1 0-1,1 0 1,-1-1 0,0 1 0,0 0-1,0-1 1,0 1 0,0-1 0,0 1-1,0 0 1,-1-1 0,1 1 0,-1 0-1,0 0 1,-2-5 0,2 6-221,-1-1 0,0 1 0,0 0 0,0 0 0,0-1 1,0 1-1,0 0 0,-1 1 0,1-1 0,0 0 0,0 1 0,-1-1 0,1 1 0,0 0 0,-1 0 1,1 0-1,0 0 0,-1 0 0,1 0 0,0 0 0,-1 1 0,1-1 0,0 1 0,0 0 1,-1 0-1,1 0 0,-3 2 0,-4 1-30,1 0-1,-1 1 1,1 0 0,0 1-1,-12 10 1,13-9-57,0-1-1,0 2 1,0-1 0,1 1 0,0 0 0,1 0-1,0 1 1,0-1 0,0 1 0,1 1-1,1-1 1,0 0 0,0 1 0,1-1-1,0 1 1,-1 11 0,3-19-29,0 0-1,0 0 1,0 0 0,0 0-1,1-1 1,-1 1 0,1 0-1,-1 0 1,1 0 0,0-1-1,0 1 1,-1 0 0,1-1-1,0 1 1,0 0 0,1-1-1,-1 0 1,0 1 0,0-1-1,1 0 1,2 3 0,0-2 3,-1-1 0,0 1 1,1-1-1,0 0 0,-1 1 1,1-2-1,0 1 0,-1 0 1,1-1-1,6 0 0,0 0 15,1 0 1,-1-2-1,1 1 0,-1-1 0,1-1 0,-1 0 0,14-6 0,-6 0 14,-1-2 0,0 0 0,-1-1 0,0-1 0,-1 0 0,0-1 0,-1 0 1,-1-2-1,0 1 0,-1-1 0,13-25 0,-9 12 17,0-1 1,-2-1-1,-2-1 1,-1 1-1,-1-2 1,5-33-1,-27 110-51,7-28 0,0-1 0,1 1 0,1 0 0,0 1 0,1-1 0,1 0 0,0 25 0,2-39 0,-1 0 0,0-1 0,1 1 0,-1 0 0,1-1 0,-1 1 0,1 0 0,0-1 0,-1 1 0,1-1 0,0 1 0,0-1 0,0 0 0,1 1 0,-1-1 0,0 0 0,0 0 0,1 0 0,-1 0 0,0 0 0,1 0 0,-1 0 0,3 1 0,0-1 0,-1 0 0,1-1 0,-1 1 0,1-1 0,-1 0 0,1 0 0,-1 0 0,1 0 0,-1-1 0,0 1 0,5-2 0,3-1 0,0-1 0,0 0 0,0-1 0,-1 0 0,0-1 0,11-7 0,11-13 0,-1-2 0,-2-1 0,-1-2 0,-1-1 0,28-43 0,-55 75 0,0 0 0,0 0 0,0 0 0,0 0 0,0 0 0,0 0 0,0 1 0,1-1 0,-1 0 0,0 0 0,0 0 0,0 0 0,0 0 0,0 0 0,0 0 0,0 1 0,0-1 0,0 0 0,0 0 0,0 0 0,1 0 0,-1 0 0,0 0 0,0 0 0,0 0 0,0 0 0,0 0 0,0 0 0,1 0 0,-1 0 0,0 0 0,0 0 0,0 0 0,0 0 0,0 0 0,0 0 0,1 0 0,-1 0 0,0 0 0,0 0 0,0 0 0,0 0 0,0 0 0,1 0 0,-1 0 0,0 0 0,0 0 0,0 0 0,0 0 0,0 0 0,0 0 0,-1 14 0,-37 126 0,-15 72 0,41-143 0,4 0 0,2 1 0,4 0 0,3 0 0,2 0 0,4 0 0,19 81 0,-23-138 0,-1 0 0,0 1 0,0 19 0,-2-33 0,0 0 0,0 0 0,0 1 0,0-1 0,0 0 0,0 0 0,0 0 0,-1 0 0,1 0 0,0 1 0,0-1 0,0 0 0,0 0 0,0 0 0,0 0 0,-1 0 0,1 0 0,0 0 0,0 0 0,0 1 0,0-1 0,-1 0 0,1 0 0,0 0 0,0 0 0,0 0 0,0 0 0,-1 0 0,1 0 0,0 0 0,0 0 0,0 0 0,0 0 0,-1 0 0,1 0 0,0 0 0,0 0 0,0 0 0,0-1 0,-1 1 0,1 0 0,0 0 0,0 0 0,0 0 0,0 0 0,0 0 0,-1 0 0,1 0 0,0-1 0,0 1 0,0 0 0,0 0 0,0 0 0,0 0 0,0 0 0,0-1 0,0 1 0,-1 0 0,1 0 0,0 0 0,0 0 0,0-1 0,0 1 0,-6-9 0,0 1 0,1-1 0,0-1 0,0 1 0,1-1 0,-6-18 0,-14-68 0,18 65 9,1 0-1,2 0 1,1 0-1,5-60 1,-2 79-22,0 1 1,1 0-1,1 0 0,0 0 1,0 0-1,1 0 1,0 0-1,1 1 1,0 0-1,1 0 1,0 0-1,1 1 0,0 0 1,0 0-1,1 1 1,14-13-1,32-13-2528,-17 15-3294,9-3-6278</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9.124"/>
    </inkml:context>
    <inkml:brush xml:id="br0">
      <inkml:brushProperty name="width" value="0.025" units="cm"/>
      <inkml:brushProperty name="height" value="0.025" units="cm"/>
    </inkml:brush>
  </inkml:definitions>
  <inkml:trace contextRef="#ctx0" brushRef="#br0">2 33 19955,'0'0'8563,"0"15"-7837,0 105 990,-1-48-1123,2 0 1,17 109-1,-17-177-590,0 1 0,0 0 0,1 0-1,0-1 1,0 1 0,0-1 0,0 1 0,1-1-1,-1 0 1,1 0 0,5 5 0,-7-8-4,0 0 1,-1 0 0,1-1 0,0 1 0,0 0 0,0-1-1,1 1 1,-1-1 0,0 1 0,0-1 0,0 0 0,0 1-1,0-1 1,0 0 0,1 0 0,-1 0 0,0 0 0,0 0-1,3 0 1,-2-1 0,0 1 0,0-1 0,0 0-1,-1 0 1,1 0 0,0-1 0,0 1 0,-1 0-1,1-1 1,0 1 0,-1-1 0,1 1-1,-1-1 1,2-3 0,4-6 0,-1-1 0,0 1 0,-1-1 0,0-1 0,-1 1 0,0 0 0,-1-1 0,-1 0 0,2-18 0,-2-1 0,-1 1 0,-5-56 0,3 81 0,0 0 0,0 0 0,0 0 0,-1 0 0,0 0 0,-3-7 0,3 45 0,3-24 0,1 0 0,0 1 0,1-2 0,0 1 0,0 0 0,0-1 0,1 1 0,0-1 0,1 0 0,0 0 0,0-1 0,0 0 0,1 1 0,0-2 0,0 1 0,0-1 0,1 0 0,0 0 0,0-1 0,0 1 0,0-2 0,9 4 0,-7-3 0,0-2 0,-1 1 0,1-1 0,1 0 0,-1-1 0,0 0 0,0 0 0,0-1 0,1 0 0,-1-1 0,0 0 0,0-1 0,0 0 0,0 0 0,0 0 0,0-1 0,-1-1 0,1 0 0,12-7 0,-10 3 0,0 0 0,-1-1 0,1 0 0,-2 0 0,1-1 0,-1-1 0,-1 1 0,0-1 0,-1-1 0,0 0 0,0 0 0,8-23 0,-8 13 0,0 0 0,-2 0 0,0 0 0,-2-1 0,0 1 0,-2-42 0,-1 65 0,0-1 0,0 0 0,-1 1 0,1-1 0,0 0 0,-1 1 0,1-1 0,0 0 0,-1 0 0,1 0 0,0 1 0,-1-1 0,1 0 0,0 0 0,-1 0 0,1 0 0,0 0 0,-1 1 0,1-1 0,-1 0 0,1 0 0,0 0 0,-1 0 0,1 0 0,-1 0 0,1 0 0,0-1 0,-1 1 0,1 0 0,0 0 0,-1 0 0,1 0 0,-1 0 0,1-1 0,0 1 0,-1 0 0,1 0 0,0 0 0,-1-1 0,1 1 0,0 0 0,0-1 0,-1 1 0,1 0 0,0 0 0,0-1 0,0 1 0,-1-1 0,1 1 0,0 0 0,0-1 0,0 1 0,0 0 0,0-1 0,0 1 0,0-1 0,0 1 0,-1 0 0,2-1 0,-1 1 0,0-1 0,0 1 0,0 0 0,0-1 0,0 1 0,0 0 0,0-1 0,1 0 0,-22 27 0,-8 29 0,-29 77 0,47-103 0,2 1 0,1 1 0,1-1 0,-5 49 0,12-74 0,-1-1 0,1 1 0,0-1 0,0 0 0,0 1 0,1-1 0,-1 1 0,1-1 0,0 0 0,1 1 0,-1-1 0,1 0 0,-1 0 0,1 0 0,1 0 0,-1 0 0,5 5 0,-4-6 0,1 0 0,0-1 0,0 1 0,0-1 0,1 0 0,-1 0 0,0 0 0,1-1 0,-1 1 0,1-1 0,-1 0 0,1-1 0,0 1 0,-1-1 0,1 0 0,6 0 0,4-1 0,0-1 0,0-1 0,0 0 0,-1 0 0,1-2 0,-1 0 0,0 0 0,0-2 0,0 0 0,-1 0 0,0-1 0,-1-1 0,22-18 0,-18 13 0,0-2 0,0 0 0,-2 0 0,0-2 0,-1 1 0,-1-2 0,0 0 0,17-39 0,-22 31 0,-7 27 0,0 0 0,0-1 0,0 1 0,0 0 0,0 0 0,0 0 0,-1 0 0,1 0 0,0-1 0,0 1 0,0 0 0,0 0 0,0 0 0,0 0 0,0 0 0,-1 0 0,1 0 0,0-1 0,0 1 0,0 0 0,0 0 0,0 0 0,-1 0 0,1 0 0,0 0 0,0 0 0,0 0 0,0 0 0,-1 0 0,1 0 0,0 0 0,0 0 0,0 0 0,0 0 0,-1 0 0,1 0 0,0 0 0,0 0 0,0 0 0,0 0 0,0 1 0,-1-1 0,1 0 0,0 0 0,0 0 0,0 0 0,0 0 0,0 0 0,0 0 0,-1 1 0,1-1 0,0 0 0,0 0 0,0 0 0,0 0 0,0 0 0,0 1 0,0-1 0,0 0 0,0 0 0,-5 5 0,1 0 0,0 0 0,0 1 0,0-1 0,-4 11 0,2-3 25,1 0 0,0 0-1,1 1 1,0-1 0,1 1 0,1 0 0,0 0-1,0 0 1,2 0 0,0 0 0,2 16 0,-1-24-77,0 0 1,0 0 0,1 0-1,0-1 1,0 1 0,0 0-1,1-1 1,0 0 0,0 1-1,0-1 1,1 0 0,0-1 0,0 1-1,0-1 1,0 1 0,1-1-1,0-1 1,-1 1 0,2-1-1,-1 1 1,0-1 0,0-1-1,1 1 1,0-1 0,-1 0-1,1 0 1,0-1 0,8 1 0,32 4-5902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2.081"/>
    </inkml:context>
    <inkml:brush xml:id="br0">
      <inkml:brushProperty name="width" value="0.025" units="cm"/>
      <inkml:brushProperty name="height" value="0.025" units="cm"/>
    </inkml:brush>
  </inkml:definitions>
  <inkml:trace contextRef="#ctx0" brushRef="#br0">31 51 22870,'0'0'1174,"0"14"-85,2 136 1555,-17 397-793,12-521-338,-11 49 1,16-128-1402,17-61-112,5 0 0,6 2 0,59-149 0,-80 237 0,2 1 0,0 0 0,28-40 0,-35 57 0,1 0 0,-1 1 0,1-1 0,1 1 0,-1 0 0,1 0 0,0 1 0,0-1 0,0 1 0,1 1 0,0-1 0,-1 1 0,1 0 0,0 1 0,0-1 0,1 1 0,11-1 0,-14 2 0,1 1 0,0-1 0,0 1 0,0 0 0,0 1 0,0 0 0,0 0 0,-1 0 0,10 3 0,-13-3 0,0 0 0,-1 1 0,1-1 0,-1 0 0,1 0 0,-1 1 0,1-1 0,-1 1 0,0-1 0,0 1 0,1 0 0,-1-1 0,-1 1 0,1 0 0,0 0 0,0 0 0,-1 0 0,1 0 0,-1 0 0,1-1 0,-1 1 0,0 0 0,0 0 0,0 0 0,0 0 0,0 0 0,0 0 0,0 0 0,-1 0 0,1 0 0,-2 4 0,-1 2 0,0-1 0,-1 1 0,1 0 0,-1-1 0,-1 0 0,0 0 0,0 0 0,0 0 0,-1-1 0,0 0 0,0 0 0,0-1 0,-10 7 0,-16 11 0,-50 27 0,76-47 0,-9 6 2,4-2-9,0-1-1,-1 0 1,0 0-1,0-1 1,-21 5-1,33-10-76,1 0 1,-1-1-1,0 1 0,0 0 0,0 0 0,0 0 1,0 0-1,0-1 0,0 1 0,0 0 0,0 0 1,0 0-1,0-1 0,0 1 0,0 0 0,0 0 1,0 0-1,0-1 0,-1 1 0,1 0 0,0 0 1,0 0-1,0 0 0,0 0 0,0-1 0,0 1 0,0 0 1,0 0-1,-1 0 0,1 0 0,0 0 0,0 0 1,0-1-1,0 1 0,-1 0 0,1 0 0,0 0 1,0 0-1,0 0 0,0 0 0,-1 0 0,1 0 1,0 0-1,0 0 0,0 0 0,-1 0 0,1 0 1,0 0-1,0 0 0,0 0 0,0 0 0,-1 0 0,1 0 1,15-13-4407,-13 11 3789,27-19-7285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2.594"/>
    </inkml:context>
    <inkml:brush xml:id="br0">
      <inkml:brushProperty name="width" value="0.025" units="cm"/>
      <inkml:brushProperty name="height" value="0.025" units="cm"/>
    </inkml:brush>
  </inkml:definitions>
  <inkml:trace contextRef="#ctx0" brushRef="#br0">1 224 19378,'0'0'9326,"8"1"-8461,-3 0-829,0-1-1,0 0 0,0 0 1,0 0-1,0-1 1,0 0-1,0 0 0,0 0 1,0-1-1,0 1 1,-1-1-1,1 0 0,-1-1 1,1 1-1,-1-1 1,0 0-1,0 0 0,0 0 1,0 0-1,-1-1 1,1 1-1,-1-1 0,0 0 1,0 0-1,0 0 0,3-7 1,-2 2 106,-1 1 0,0 0 0,0-1 0,-1 0 1,0 0-1,0 1 0,0-11 0,-2 16-79,0 0 1,0 0-1,0 0 1,0 0-1,0 0 0,-1 0 1,0 0-1,1 0 0,-1 0 1,0 1-1,-2-4 1,2 5-52,1 0 0,-1 0 1,0 0-1,0 0 0,0 0 0,1 0 1,-1 1-1,0-1 0,0 0 1,0 0-1,-1 1 0,1-1 1,0 1-1,0-1 0,0 1 0,0 0 1,0-1-1,-1 1 0,1 0 1,0 0-1,0 0 0,0 0 1,-1 0-1,1 0 0,0 0 0,0 0 1,-2 1-1,0 0-12,0 0 0,0 0 0,0 0 0,0 1 0,1-1 0,-1 1 0,0 0 0,1 0 0,-1 0 0,1 0 0,0 0 0,0 1 0,0-1 0,0 1 0,-3 4 0,-25 48 0,23-42 0,6-10 0,-17 38 0,17-40 0,1-1 0,-1 1 0,1 0 0,0-1 0,-1 1 0,1 0 0,0-1 0,-1 1 0,1 0 0,0 0 0,0-1 0,0 1 0,0 0 0,0 0 0,0-1 0,0 1 0,0 0 0,0 0 0,0-1 0,0 1 0,0 0 0,0 0 0,1-1 0,-1 1 0,0 0 0,1 0 0,-1-1 0,0 1 0,1 0 0,-1-1 0,1 1 0,-1-1 0,1 1 0,-1-1 0,1 1 0,-1-1 0,1 1 0,0-1 0,-1 1 0,1-1 0,0 0 0,-1 1 0,1-1 0,0 0 0,1 1 0,173-12 0,-121 5 0,92 1 0,-140 6 0,-1-1 0,1 1 0,0 1 0,-1-1 0,1 1 0,-1 0 0,1 0 0,-1 1 0,7 3 0,3 3 0,-11-41 0,-5 18 0,-1 1 0,0-1 0,-1 0 0,0 1 0,-10-25 0,-7-30 0,20 67-164,0 1 0,1-1 0,-1 1 0,1-1 0,-1 1 0,0-1 0,1 1 0,-1 0 0,1-1 0,-1 1 0,1-1 0,-1 1 0,1 0 0,-1 0 0,1-1 0,0 1 0,-1 0 0,1 0 0,-1-1 0,1 1 0,0 0 0,-1 0-1,1 0 1,-1 0 0,1 0 0,0 0 0,-1 0 0,1 0 0,1 1 0,21-1-9497,-22 0 7913,25 0-9788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2.935"/>
    </inkml:context>
    <inkml:brush xml:id="br0">
      <inkml:brushProperty name="width" value="0.025" units="cm"/>
      <inkml:brushProperty name="height" value="0.025" units="cm"/>
    </inkml:brush>
  </inkml:definitions>
  <inkml:trace contextRef="#ctx0" brushRef="#br0">110 0 19346,'0'0'11841,"-5"10"-11243,-4 6-775,0 1 0,2 0 0,0 0 0,1 0 1,1 1-1,1 0 0,-4 33 0,8-50 95,0-1 0,0 1 0,1-1 0,-1 1 0,1-1-1,-1 1 1,0-1 0,1 1 0,-1-1 0,1 0 0,-1 1 0,1-1 0,-1 0-1,1 1 1,-1-1 0,1 0 0,0 0 0,-1 1 0,1-1 0,-1 0 0,1 0 0,-1 0-1,1 0 1,0 0 0,-1 0 0,1 0 0,-1 0 0,1 0 0,0 0 0,-1 0 0,1 0-1,-1-1 1,1 1 0,0 0 0,-1 0 0,1-1 0,-1 1 0,1 0 0,33-11-3773,-27 9 2312,-7 1 1593,0 1 0,0 0 0,0 0 0,1 0 0,-1 0 0,0 0 0,0-1 0,0 1 0,1 0 0,-1 0 0,0 0 0,0 0 0,0 0 0,1 0 0,-1 0 0,0 0 0,0 0 0,0 0 0,1 0 0,-1 0 0,0 0 0,0 0 0,0 0 0,1 0 0,-1 0 0,0 0 0,0 0 0,0 0 0,1 0 0,-1 0 0,0 0 0,0 1 0,0-1 0,1 0 0,-1 0 0,0 0 0,0 0 0,0 0 0,0 1 0,1-1 0,-1 0 0,0 0 0,0 0 0,0 0 0,0 1 0,0-1 0,0 0 0,0 0 0,-7 14 1674,-28 23 47,21-23-1459,-2 5 39,10-11-217,0 0 0,-1-1-1,0 0 1,-13 11-1,23-40-3624,11 0-1848,6-1-3795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3.371"/>
    </inkml:context>
    <inkml:brush xml:id="br0">
      <inkml:brushProperty name="width" value="0.025" units="cm"/>
      <inkml:brushProperty name="height" value="0.025" units="cm"/>
    </inkml:brush>
  </inkml:definitions>
  <inkml:trace contextRef="#ctx0" brushRef="#br0">196 15 10922,'0'0'10981,"-9"-3"-9112,6 1-1737,0 0 0,0 1 1,0 0-1,0 0 0,-1 0 0,1 0 1,-1 0-1,1 0 0,0 1 1,-1 0-1,1 0 0,-1 0 0,1 0 1,-1 0-1,1 1 0,-1-1 0,1 1 1,0 0-1,-1 0 0,1 1 1,0-1-1,0 0 0,0 1 0,0 0 1,0 0-1,-5 4 0,-4 3 320,1 1 0,1 1 1,0 0-1,-12 16 0,19-22-309,-1 0 0,1 1-1,0-1 1,0 1 0,1 0 0,0 0 0,0 0-1,0 0 1,1 0 0,-1 0 0,2 0 0,-1 0-1,1 7 1,0-12-132,0 0 0,0 0 0,0 0 0,0 0 0,1 0 0,-1 0 0,0 0 0,1 0 0,-1 0 0,0 0 0,1 0 0,-1-1 0,1 1 0,0 0 0,-1 0 0,1-1 0,0 1 0,-1 0 0,1-1 0,0 1 1,0 0-1,0-1 0,-1 1 0,1-1 0,0 0 0,0 1 0,2 0 0,34 0 188,-26-2-170,0-2-1,-1 1 1,0-1 0,18-8 0,2-7-736,-1-1 1,49-44 0,-62 50 1079,-10 15 6,-2 12 211,-4-11-534,0-1 0,1 0 0,-1 0 0,0 0 0,1 1 0,0-1 0,-1 0 0,1 0 0,0 0 0,0 0 0,0 0 0,1 0 0,-1 0 0,0-1 1,1 1-1,-1 0 0,1-1 0,-1 1 0,1-1 0,0 1 0,0-1 0,3 2 0,8-3-54,1 0-1,0-1 1,-1 0 0,1-1-1,0 0 1,-1-2 0,0 1-1,0-2 1,24-10 0,-16 6-36,1 2 0,27-7 0,-4 10-1040,-43 5 739,0-1 0,0 0 0,0 1 1,0 0-1,0-1 0,0 1 0,0 0 0,0 0 1,0 0-1,-1 0 0,1 0 0,0 1 0,0-1 1,-1 0-1,1 1 0,-1-1 0,3 4 1,-3-4-216,0 0-1,0 0 1,0 0 0,0 0 0,1 0 0,-1 0 0,0-1 0,1 1 0,-1-1 0,0 1 0,1-1 0,-1 1 0,0-1 0,1 0 0,-1 1 0,1-1 0,-1 0 0,0 0 0,1 0 0,-1 0 0,3-1 0,-1 1-1074,16 0-7350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3.838"/>
    </inkml:context>
    <inkml:brush xml:id="br0">
      <inkml:brushProperty name="width" value="0.025" units="cm"/>
      <inkml:brushProperty name="height" value="0.025" units="cm"/>
    </inkml:brush>
  </inkml:definitions>
  <inkml:trace contextRef="#ctx0" brushRef="#br0">104 416 11147,'0'0'15881,"-12"8"-14888,1-1-829,1 1 0,-1 0 0,1 0 0,-10 12 0,17-17-121,1 0 0,-1 1 0,0-1 0,1 1-1,-1 0 1,1 0 0,0 0 0,0 0 0,1 0-1,-1 0 1,1 0 0,0 0 0,0 1 0,1-1-1,-1 0 1,1 1 0,0-1 0,0 0 0,1 9-1,0-11-37,-1-1-1,1 0 1,0 0-1,0 0 0,0 0 1,0 0-1,0 0 1,0 0-1,0 0 0,0 0 1,0-1-1,0 1 1,0 0-1,1-1 0,-1 1 1,0-1-1,0 1 1,1-1-1,-1 1 1,1-1-1,-1 0 0,0 0 1,1 0-1,-1 0 1,0 0-1,1 0 0,-1 0 1,0 0-1,1 0 1,-1-1-1,0 1 0,3-1 1,2 0 2,1-1 0,-1 0 0,1 0-1,-1 0 1,10-5 0,4-8-169,0-2 0,0 0 0,-1-1 0,-2 0 0,0-2 0,26-38 0,-8 12 357,-35 46-171,0 0 0,-1 1 0,1-1 1,0 0-1,0 1 0,0-1 0,0 0 1,0 1-1,0-1 0,0 0 0,1 1 0,-1-1 1,0 0-1,0 0 0,0 1 0,0-1 1,0 0-1,0 1 0,1-1 0,-1 0 0,0 0 1,0 1-1,0-1 0,1 0 0,-1 0 1,0 0-1,0 1 0,0-1 0,1 0 0,-1 0 1,0 0-1,1 0 0,-1 1 0,0-1 1,0 0-1,1 0 0,-1 0 0,0 0 0,1 0 1,-1 0-1,0 0 0,1 0 0,-1 0 1,0 0-1,1 0 0,-1 0 0,0 0 0,1 0 1,-1 0-1,0 0 0,0 0 0,1-1 1,-1 1-1,0 0 0,1 0 0,-1 0 0,0 0 1,0-1-1,1 1 0,-1 0 0,0 0 1,0 0-1,0-1 0,1 1 0,-1 0 0,0-1 1,3 47 915,2 5 228,-4-49-1164,1 0 0,0 0 0,0 0 0,-1 0 1,2 0-1,-1-1 0,0 1 0,0-1 0,0 1 0,1-1 0,-1 0 0,1 0 0,-1 0 0,1 0 0,-1 0 0,1 0 0,0-1 0,-1 1 0,1-1 0,0 0 0,-1 0 0,1 0 0,0 0 0,-1 0 1,1-1-1,0 1 0,4-3 0,4 1-8,-1 0 0,1-1 0,-1-1 1,0 0-1,17-9 0,5-9 4,0 0 0,-2-2 0,0-2 0,-2-1 0,-1 0 0,-1-3 0,-1 0 0,-2-1 0,-1-1 0,-2-1 0,18-40 0,-34 66 0,-1 0 0,1-1 0,-2 1 0,1-1 0,-1 1 0,2-15 0,-4 21 0,-1 1 0,1 0 0,0-1 0,0 1 0,0 0 0,0 0 0,-1-1 0,1 1 0,0 0 0,0 0 0,0 0 0,-1-1 0,1 1 0,0 0 0,0 0 0,-1 0 0,1 0 0,0-1 0,0 1 0,-1 0 0,1 0 0,0 0 0,-1 0 0,1 0 0,0 0 0,-1 0 0,1 0 0,0 0 0,-1 0 0,1 0 0,0 0 0,0 0 0,-1 0 0,1 0 0,0 0 0,-1 0 0,1 1 0,0-1 0,0 0 0,-1 0 0,1 0 0,0 0 0,0 1 0,-1-1 0,1 0 0,-16 8 0,0 5 0,0 1 0,1 0 0,1 1 0,0 1 0,-22 31 0,17-18 0,2 0 0,-26 59 0,38-77 26,1-1-1,1 1 1,0 0 0,1 0-1,0 0 1,0 0 0,1 0-1,1 23 1,1-30-67,-1 0-1,1 0 1,0 0 0,0 0 0,0 0 0,0-1-1,1 1 1,-1 0 0,1-1 0,0 1-1,0-1 1,1 1 0,-1-1 0,1 0-1,-1 0 1,1 0 0,0-1 0,0 1 0,0-1-1,0 1 1,1-1 0,-1 0 0,1 0-1,-1-1 1,1 1 0,0-1 0,7 2-1,36 4-6305,4-6-7842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4.926"/>
    </inkml:context>
    <inkml:brush xml:id="br0">
      <inkml:brushProperty name="width" value="0.025" units="cm"/>
      <inkml:brushProperty name="height" value="0.025" units="cm"/>
    </inkml:brush>
  </inkml:definitions>
  <inkml:trace contextRef="#ctx0" brushRef="#br0">93 0 22549,'-5'12'1516,"-11"25"-223,1 1 0,3 1 0,1 0 0,-12 77 0,17-56-871,2-1 0,7 118-1,3-148-269,-5-29-148,-1 0-1,0 0 1,0 0-1,1 0 1,-1 0-1,0 0 1,0 1-1,1-1 1,-1 0-1,0 0 1,1 0-1,-1 0 1,0 0-1,0 0 1,1 0-1,-1 0 1,0 0-1,1 0 1,-1 0-1,0-1 1,0 1-1,1 0 1,-1 0-1,0 0 1,0 0-1,1 0 1,-1 0-1,0-1 1,0 1-1,1 0 1,-1 0-1,0 0 0,0-1 1,0 1-1,1 0 1,-1 0-1,0-1 1,0 1-1,0 0 1,0 0-1,0-1 1,0 1-1,0 0 1,1-1-1,2-5-43,0-1 0,-1 1 1,0-1-1,0 1 0,2-14 0,5-46-339,-2-123 0,-5 194 408,0-1 1,1 1-1,-1-1 1,1 0-1,0 0 0,1-1 1,-1 1-1,0 0 1,1-1-1,0 0 1,0 0-1,0 0 0,0 0 1,1-1-1,-1 0 1,1 0-1,-1 0 1,1 0-1,0-1 0,-1 1 1,1-1-1,0-1 1,0 1-1,6 0 1,-3 0-4,1-1 1,-1 1 0,1-1 0,-1-1-1,1 1 1,-1-2 0,1 1 0,-1-1-1,1 0 1,-1-1 0,0 0 0,0 0-1,9-6 1,-12 6-4,1-1 0,0-1 0,-1 1 0,0-1 0,0 0 0,0 0 0,-1 0 0,0-1 0,0 1 0,0-1 0,-1 0 0,1 0 0,-1-1 0,-1 1 0,3-8 0,-5 14-20,0-1 0,0 1 0,0 0 0,0 0 0,0-1 0,0 1 0,0 0 0,0 0 0,0-1 0,0 1 0,0 0 0,-1 0 0,1-1 0,0 1 0,0 0 0,0 0-1,0 0 1,0-1 0,-1 1 0,1 0 0,0 0 0,0 0 0,0 0 0,0-1 0,-1 1 0,1 0 0,0 0 0,0 0 0,-1 0 0,1 0 0,0 0 0,0-1 0,-1 1 0,1 0-1,0 0 1,0 0 0,-1 0 0,1 0 0,0 0 0,0 0 0,-1 0 0,1 0 0,0 0 0,0 0 0,-1 1 0,1-1 0,0 0 0,0 0 0,-1 0 0,1 0 0,0 0-1,0 0 1,0 0 0,-1 1 0,1-1 0,0 0 0,0 0 0,-1 1 0,-15 8-86,7 0 90,0 0-1,0 0 1,1 1-1,0 0 1,1 0-1,0 0 1,0 1-1,2 1 1,-1-1-1,1 1 1,1-1-1,0 1 1,-4 20-1,9-31-6,-1 0 0,0 1 0,0-1 0,1 0 0,-1 0 0,0 0 0,1 0 0,-1 0 0,1 0 0,-1 0 0,1 0 0,0 0 0,0 0 0,-1 0 0,1 0 0,0 0 0,0 0 0,0-1 0,0 1 0,0 0 0,0-1 0,0 1 0,0 0 0,0-1 0,0 0 0,0 1 0,0-1 0,0 0 0,1 1 0,-1-1 0,0 0 0,0 0 0,0 0 0,1 0 0,0 0 0,55-1 0,-44 0 0,23-3 0,0-1 0,44-12 0,-49 9 0,1 1 0,1 2 0,41-2 0,-73 7 0,0 0 0,0 0 0,0 1 0,-1-1 0,1 1 0,0-1 0,0 0 0,0 1 0,-1 0 0,1-1 0,0 1 0,-1-1 0,1 1 0,0 0 0,-1-1 0,1 1 0,-1 0 0,1 0 0,-1-1 0,1 1 0,-1 0 0,0 0 0,1 0 0,-1 0 0,0 0 0,0 0 0,0-1 0,1 1 0,-1 0 0,0 0 0,0 0 0,0 0 0,-1 0 0,1 1 0,-3 43 0,1-27 0,2-17 0,1 0 0,-1-1 0,0 1 0,0-1 0,1 1 0,-1-1 0,0 1 0,1-1 0,-1 1 0,0-1 0,1 1 0,-1-1 0,1 0 0,-1 1 0,1-1 0,-1 0 0,1 1 0,-1-1 0,1 0 0,-1 1 0,1-1 0,-1 0 0,1 0 0,-1 0 0,1 0 0,0 1 0,-1-1 0,1 0 0,-1 0 0,1 0 0,0 0 0,-1 0 0,1-1 0,-1 1 0,1 0 0,0 0 0,-1 0 0,1-1 0,27-5 0,-1-7 0,46-28 0,-58 30 0,2 1 0,-1 0 0,1 2 0,0 0 0,1 1 0,0 0 0,29-5 0,-47 12 0,1 0 0,0 0 0,-1 0 0,1 0 0,-1 0 0,1 0 0,0 0 0,-1 1 0,1-1 0,-1 0 0,1 0 0,-1 1 0,1-1 0,-1 0 0,1 1 0,-1-1 0,1 1 0,-1-1 0,0 0 0,1 1 0,-1-1 0,1 1 0,-1-1 0,0 1 0,0-1 0,1 1 0,-1-1 0,0 1 0,0-1 0,0 1 0,1 0 0,-1-1 0,0 1 0,0 0 0,3 33 0,-3-30 0,0-1 0,0 1 0,0 0 0,0 0 0,1 0 0,0 0 0,0-1 0,0 1 0,2 4 0,0-5 0,-1-1 0,1 0 0,0 0 0,0 0 0,0-1 0,0 1 0,0-1 0,0 1 0,1-1 0,-1 0 0,0 0 0,1-1 0,-1 1 0,0-1 0,1 0 0,6 0 0,58-4 0,-66 3 0,100-21 0,-76 15 0,0 1 0,0 2 0,46-4 0,-71 8-7,-1 0 0,1 0 0,-1 0-1,1 0 1,-1 0 0,1 0 0,-1 1 0,1-1 0,-1 0-1,1 0 1,-1 0 0,1 0 0,-1 1 0,1-1 0,-1 0-1,0 1 1,1-1 0,-1 0 0,0 1 0,1-1 0,-1 0-1,0 1 1,1-1 0,-1 1 0,0-1 0,1 0 0,-1 1-1,0-1 1,0 1 0,0-1 0,0 1 0,1-1 0,-1 1-1,0-1 1,0 1 0,0 0 0,0 0-98,0-1 1,0 1-1,0-1 1,0 1-1,0 0 0,1-1 1,-1 1-1,0-1 1,0 1-1,1-1 0,-1 1 1,0 0-1,1-1 1,-1 1-1,0-1 1,1 1-1,-1-1 0,1 0 1,-1 1-1,1-1 1,-1 0-1,1 1 0,-1-1 1,1 0-1,-1 1 1,1-1-1,0 0 0,-1 0 1,1 0-1,0 1 1,13-1-8336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5.595"/>
    </inkml:context>
    <inkml:brush xml:id="br0">
      <inkml:brushProperty name="width" value="0.025" units="cm"/>
      <inkml:brushProperty name="height" value="0.025" units="cm"/>
    </inkml:brush>
  </inkml:definitions>
  <inkml:trace contextRef="#ctx0" brushRef="#br0">103 1 19346,'-2'40'4231,"-7"53"-1,-30 106-863,4-34-1849,18-54-1443,55-178-75,2-21 0,-3 3 0,4 1 0,55-82 0,-87 153-42,0 1 1,0 1-1,1 0 1,1 0-1,23-18 0,-30 25 23,1 1 0,0 0 0,-1 1-1,1-1 1,0 1 0,1 0-1,-1 0 1,0 0 0,0 1 0,1-1-1,-1 2 1,1-1 0,-1 0-1,1 1 1,-1 0 0,1 0 0,0 1-1,-1 0 1,8 1 0,-11-1-40,-1-1 0,1 1 1,-1 0-1,1-1 0,-1 1 0,1 0 1,-1 0-1,0 0 0,1 0 0,-1 0 1,0 0-1,0 0 0,0 0 1,0 0-1,0 1 0,0-1 0,0 1 1,0-1-1,0 0 0,0 1 0,-1-1 1,1 1-1,-1 0 0,1-1 1,-1 1-1,0-1 0,0 1 0,1 0 1,-1-1-1,0 1 0,-1 2 0,1-1 19,0 0 0,-1-1-1,0 1 1,1-1-1,-1 1 1,0-1-1,0 1 1,-1-1-1,1 0 1,0 1 0,-1-1-1,1 0 1,-1 0-1,0 0 1,0 0-1,0 0 1,0-1-1,-4 4 1,-7 1 331,-1 1-1,-1-2 1,1 0-1,-1-1 1,-22 4 0,-72 6 1227,63-8-3974,116-32-6876,-29 9 1154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6.033"/>
    </inkml:context>
    <inkml:brush xml:id="br0">
      <inkml:brushProperty name="width" value="0.025" units="cm"/>
      <inkml:brushProperty name="height" value="0.025" units="cm"/>
    </inkml:brush>
  </inkml:definitions>
  <inkml:trace contextRef="#ctx0" brushRef="#br0">167 44 20115,'0'0'8344,"-5"-8"-5696,3 6-2480,2 0-130,-1 0 1,0 0-1,0 0 0,0 0 0,0 0 1,0 1-1,0-1 0,-1 0 0,1 1 1,-1-1-1,1 1 0,-1 0 0,1-1 1,-1 1-1,0 0 0,0 0 0,1 0 1,-1 0-1,0 0 0,0 0 0,0 1 1,0-1-1,0 1 0,0-1 0,0 1 1,0 0-1,0 0 0,-1 0 0,1 0 1,0 0-1,0 0 0,0 1 0,0-1 1,0 1-1,0-1 0,0 1 1,0 0-1,-3 1 0,-3 3-38,1 0 0,0 1 0,0-1 0,0 2 0,1-1 0,0 0 0,0 1 0,-8 12 0,11-15 0,1 0 0,-1 0 0,1 0 0,0 0 0,0 0 0,0 0 0,1 1 0,-1-1 0,1 0 0,0 1 0,1 0 0,-1-1 0,1 1 0,-1-1 0,1 1 0,1 0 0,-1-1 0,2 8 0,0-10 0,-1 1 0,1-1 0,-1 0 0,1 0 0,0-1 0,0 1 0,0 0 0,0-1 0,0 1 0,0-1 0,1 1 0,-1-1 0,0 0 0,1 0 0,-1 0 0,1 0 0,-1-1 0,1 1 0,-1-1 0,1 1 0,0-1 0,-1 0 0,1 0 0,0 0 0,-1-1 0,1 1 0,2-1 0,5 0 0,-1 0 0,0-1 0,0 0 0,0 0 0,0-1 0,12-6 0,-3-1 0,-2-2 0,0 0 0,0-1 0,26-29 0,27-21 0,-69 63-2,0 0 0,0-1-1,0 1 1,0 0 0,0 0 0,0 0 0,1 0-1,-1 0 1,0 0 0,0-1 0,0 1 0,0 0-1,1 0 1,-1 0 0,0 0 0,0 0 0,0 0-1,0 0 1,1 0 0,-1 0 0,0 0 0,0 0 0,0 0-1,0 0 1,1 0 0,-1 0 0,0 0 0,0 0-1,0 0 1,0 0 0,1 0 0,-1 0 0,0 0-1,0 0 1,0 0 0,0 1 0,1-1 0,-1 0-1,0 0 1,0 0 0,0 0 0,0 0 0,0 0-1,0 0 1,0 1 0,1-1 0,-1 0 0,0 0-1,0 0 1,1 13-274,-5 15-454,-12 22-1351,2-7-2868,8-13-3502,5-13-7687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20.856"/>
    </inkml:context>
    <inkml:brush xml:id="br0">
      <inkml:brushProperty name="width" value="0.025" units="cm"/>
      <inkml:brushProperty name="height" value="0.025" units="cm"/>
      <inkml:brushProperty name="color" value="#E71224"/>
    </inkml:brush>
  </inkml:definitions>
  <inkml:trace contextRef="#ctx0" brushRef="#br0">227 0 10762,'-10'5'2483,"-11"4"-2295,0-1 0,-1-1 1,0 0-1,0-2 0,-1-1 1,-42 4-1,48-6 576,13 5 275,21 15 302,-10-14-1495,17 18 252,2-1 1,0-1 0,1-2 0,2 0-1,0-2 1,44 23 0,-27-21 536,1-2 0,0-1 0,92 20 0,2-13 773,1-8 0,174 2 0,-269-18-1411,985 2 494,-77-84 442,-370 23-275,-72 14 480,910-62-66,-1242 101-439,-118 4-5777,-94-3-1908,-16-11-7223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6.452"/>
    </inkml:context>
    <inkml:brush xml:id="br0">
      <inkml:brushProperty name="width" value="0.025" units="cm"/>
      <inkml:brushProperty name="height" value="0.025" units="cm"/>
    </inkml:brush>
  </inkml:definitions>
  <inkml:trace contextRef="#ctx0" brushRef="#br0">147 166 16143,'-27'52'2129,"3"1"0,3 1 0,-16 57 0,26-64-1719,2-1-1,1 1 1,3 0 0,1 53 0,4-100-356,0 0 0,0 0 0,0 1 0,0-1 1,1 0-1,-1 0 0,0 0 0,0 0 0,0 0 0,1 0 0,-1 0 1,0 0-1,0 0 0,0 0 0,1 0 0,-1 0 0,0 0 0,0 0 0,0-1 1,1 1-1,-1 0 0,0 0 0,0 0 0,0 0 0,0 0 0,1 0 0,-1 0 1,0 0-1,0-1 0,0 1 0,0 0 0,0 0 0,1 0 0,-1 0 1,0-1-1,0 1 0,0 0 0,0 0 0,0 0 0,0 0 0,0-1 0,0 1 1,0 0-1,0 0 0,0 0 0,0-1 0,0 1 0,0 0 0,0 0 0,27-56 1452,36-105-1,-38 90-1163,5-11-355,-12 27-54,2 0-1,3 1 1,56-95-1,-78 146 30,1 1-1,0-1 1,-1 1-1,1 0 1,0 0-1,0 0 1,0 0-1,0 0 1,0 0-1,1 0 1,-1 1-1,1-1 1,-1 1-1,1-1 1,-1 1-1,1 0 1,0 0-1,0 0 1,-1 1-1,1-1 1,0 1-1,5-1 1,-5 2-24,-1-1 0,1 1 0,0 0 1,-1 1-1,1-1 0,-1 0 0,0 0 1,1 1-1,-1 0 0,0-1 0,0 1 0,0 0 1,0 0-1,0 0 0,0 0 0,-1 1 1,1-1-1,-1 0 0,0 1 0,1-1 0,-1 1 1,1 3-1,1 0 106,-1 0 1,0 1-1,0-1 1,-1 0 0,1 0-1,-1 1 1,-1-1-1,1 1 1,-1-1-1,0 1 1,-1-1-1,0 0 1,0 1-1,0-1 1,0 0-1,-1 1 1,0-1 0,-1 0-1,1 0 1,-1-1-1,0 1 1,-1 0-1,1-1 1,-1 0-1,0 0 1,-5 5-1,2-4 26,1-1-1,-1 1 0,0-1 1,-1-1-1,1 1 0,-1-1 1,0-1-1,0 1 0,0-2 1,0 1-1,0-1 0,-1 0 1,1 0-1,-1-1 0,1 0 1,-1-1-1,0 0 0,1 0 1,-12-3-1,19 3-127,0 0 0,0 0 0,1 1 0,-1-1 0,0 0 0,0-1 0,1 1 0,-1 0 0,0 0 0,1 0 0,-1 0 0,0-1 0,0 1 0,1 0 0,-1 0 0,1-1 0,-1 1 0,0-1 0,1 1 0,-1 0 0,1-1 0,-1 1 0,1-1 0,-1 0 0,1 1 0,-1-1 0,1 1 0,-1-1 0,1 0 0,0 1 0,-1-1 0,1 0 0,0 1 0,0-1 0,0 0 0,-1 1 0,1-1 0,0 0 0,0 0 0,0 1 0,0-1 0,0 0-1,0 0 1,0 1 0,1-1 0,-1 0 0,0 1 0,0-1 0,0 0 0,1 0 0,-1 1 0,0-1 0,1 1 0,-1-1 0,1 0 0,-1 1 0,1-1 0,-1 1 0,1-1 0,-1 1 0,2-1 0,1-4-1134,1 1 0,1 0 0,-1 1 0,0-1-1,1 1 1,8-5 0,17-6-9960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6.857"/>
    </inkml:context>
    <inkml:brush xml:id="br0">
      <inkml:brushProperty name="width" value="0.025" units="cm"/>
      <inkml:brushProperty name="height" value="0.025" units="cm"/>
    </inkml:brush>
  </inkml:definitions>
  <inkml:trace contextRef="#ctx0" brushRef="#br0">0 174 20115,'0'0'11312,"8"-9"-10170,-2 2-1065,46-57 93,-48 59-174,0 0 0,-1-1-1,0 1 1,0-1 0,-1 0 0,1 0 0,-1 0 0,-1 0 0,1 0 0,-1-1 0,1-11 0,-2 17 4,0 1 0,0 0 0,0-1 0,0 1 0,0 0 0,0 0 0,0-1 0,0 1 0,0 0 0,0 0 0,0-1 0,0 1 0,0 0 0,0 0 0,-1-1 0,1 1 0,0 0 0,0 0 0,0-1 0,0 1 0,-1 0 0,1 0 0,0 0 0,0-1 0,0 1 0,-1 0 0,1 0 0,0 0 0,0 0 0,-1 0 0,1 0 0,0-1 0,0 1 0,-1 0 0,1 0 0,0 0 0,0 0 0,-1 0 0,1 0 0,0 0 0,-1 0 0,-14 7 0,-9 13 0,21-15 0,0-1 0,0 1 0,1-1 0,-1 1 0,1 0 0,0 0 0,1 0 0,-1 0 0,1 0 0,0 1 0,0-1 0,1 0 0,0 0 0,0 9 0,0-11 0,1 0 0,0-1 0,-1 1 0,1-1 0,0 1 0,1-1 0,-1 1 0,0-1 0,1 0 0,-1 0 0,1 0 0,-1 0 0,1 0 0,0 0 0,0 0 0,0 0 0,0-1 0,1 1 0,-1-1 0,0 1 0,1-1 0,-1 0 0,0 0 0,1 0 0,0 0 0,-1 0 0,1-1 0,-1 1 0,6-1 0,6 2 0,1-1 0,-1-1 0,0 0 0,1-1 0,-1-1 0,0 0 0,0-1 0,0 0 0,0-1 0,15-7 0,-23 9 0,-1-1 0,1 1 0,-1-1 0,0 0 0,0 0 0,0-1 0,-1 0 0,1 1 0,-1-1 0,0-1 0,0 1 0,0-1 0,0 1 0,-1-1 0,0 0 0,0-1 0,0 1 0,-1 0 0,0-1 0,0 1 0,0-1 0,-1 0 0,1 0 0,-1 0 0,-1 1 0,1-1 0,-1-7 0,0 13 0,-1-1 1,1 1-1,0-1 0,0 1 1,-1-1-1,1 1 0,0-1 1,-1 1-1,1 0 0,-1-1 1,1 1-1,-1-1 1,1 1-1,0 0 0,-1-1 1,1 1-1,-1 0 0,1 0 1,-1 0-1,0-1 0,1 1 1,-1 0-1,1 0 0,-1 0 1,1 0-1,-1 0 0,1 0 1,-1 0-1,0 0 0,1 0 1,-1 0-1,1 0 0,-1 0 1,1 0-1,-1 1 1,1-1-1,-1 0 0,1 0 1,-1 1-1,1-1 0,-2 1 1,-4 7-16,18 3-44,-5-8-405,0-1 1,0 0-1,0 0 0,1-1 0,8 1 0,4-1-3003,0-1-1,26-2 0,1-6-3947</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7.214"/>
    </inkml:context>
    <inkml:brush xml:id="br0">
      <inkml:brushProperty name="width" value="0.025" units="cm"/>
      <inkml:brushProperty name="height" value="0.025" units="cm"/>
    </inkml:brush>
  </inkml:definitions>
  <inkml:trace contextRef="#ctx0" brushRef="#br0">230 1 11563,'0'0'15487,"-12"3"-13571,10-3-1855,-12 4 578,0 0 1,0 1-1,-21 11 0,32-15-599,0 0 0,0 1-1,0-1 1,0 1 0,1 0-1,-1 0 1,0 0 0,1 0-1,0 0 1,-1 1 0,1-1-1,0 1 1,0-1 0,0 1-1,1 0 1,-1 0-1,1 0 1,-1 0 0,1 0-1,0 0 1,0 0 0,0 0-1,1 1 1,-1-1 0,1 0-1,0 5 1,0-6-62,1-1 1,0 1-1,-1 0 0,1 0 1,0 0-1,0 0 0,0-1 1,0 1-1,0 0 1,1-1-1,-1 1 0,0-1 1,1 0-1,-1 1 0,1-1 1,0 0-1,-1 0 0,3 1 1,38 18-505,-27-14 214,25 10-284,37 18-110,-71-31 789,0 0-1,0 1 0,-1 0 0,1 0 0,-1 0 0,0 1 0,0 0 0,0 0 0,4 7 0,-8-11-57,0 0-1,-1 0 1,1 0-1,-1 0 1,1 0-1,-1 0 0,0 0 1,0 1-1,1-1 1,-1 0-1,0 0 1,0 1-1,0-1 1,0 0-1,0 0 1,0 0-1,-1 1 0,1-1 1,0 0-1,-1 0 1,1 0-1,-1 0 1,1 1-1,-1-1 1,1 0-1,-1 0 0,0 0 1,0 0-1,1 0 1,-1-1-1,0 1 1,0 0-1,0 0 1,0 0-1,0-1 1,0 1-1,0 0 0,0-1 1,0 1-1,0-1 1,-2 1-1,-57 21 744,48-19-721,-33 11-421,-2-2 1,0-2-1,-58 4 0,92-14-7099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8.822"/>
    </inkml:context>
    <inkml:brush xml:id="br0">
      <inkml:brushProperty name="width" value="0.025" units="cm"/>
      <inkml:brushProperty name="height" value="0.025" units="cm"/>
    </inkml:brush>
  </inkml:definitions>
  <inkml:trace contextRef="#ctx0" brushRef="#br0">335 15 19891,'0'0'4260,"-10"-4"-2461,6 2-1764,0 0 0,0 1 0,0-1 0,0 1 0,0 0 1,0 0-1,-1 1 0,1-1 0,0 1 0,-1 0 0,1 0 0,0 1 0,-1-1 0,1 1 1,0 0-1,0 0 0,0 0 0,-1 1 0,1-1 0,0 1 0,1 0 0,-1 0 0,0 1 1,1-1-1,-6 5 0,-63 52-95,66-54 51,0 0 1,0 1-1,1 0 1,0 0 0,0 1-1,1-1 1,0 1-1,0 0 1,-5 12 0,9-18 4,0 0 0,1 0 0,-1 0 0,0-1 1,0 1-1,0 0 0,0 0 0,1 0 0,-1 0 1,0-1-1,1 1 0,-1 0 0,1 0 0,-1 0 1,1-1-1,-1 1 0,1 0 0,0-1 0,-1 1 1,1-1-1,0 1 0,-1-1 0,1 1 0,0-1 1,0 1-1,0-1 0,-1 1 0,1-1 0,0 0 1,0 0-1,0 1 0,0-1 0,0 0 0,-1 0 1,1 0-1,1 0 0,46 6 145,-33-5-99,2 1-21,65 11 15,-77-12-37,1 0 0,-1 1 0,0-1 0,0 1 0,0 1 0,0-1 0,0 0-1,-1 1 1,1 0 0,-1 0 0,0 1 0,5 4 0,-8-7 44,0 1 0,0-1-1,0 1 1,0-1 0,-1 1 0,1 0-1,0-1 1,-1 1 0,0 0 0,1-1-1,-1 1 1,0 0 0,0 0 0,1 0 0,-1-1-1,-1 1 1,1 0 0,0 0 0,0-1-1,-1 1 1,1 0 0,-1 0 0,1-1 0,-1 1-1,0-1 1,0 1 0,0 0 0,0-1-1,0 0 1,0 1 0,0-1 0,0 1-1,0-1 1,-1 0 0,1 0 0,-1 0 0,-1 1-1,-7 6 535,0-1 0,-1 0 0,-21 10 0,30-16-549,-23 11 393,-1-1-1,-44 11 0,57-18-327,-1-1-1,1-1 1,-1 0 0,0-1-1,0 0 1,0-1-1,-17-2 1,31 2-115,-1 0-1,1 0 1,-1 0 0,1 0-1,-1 0 1,0 0-1,1 0 1,-1-1 0,1 1-1,-1 0 1,1 0 0,-1 0-1,1-1 1,-1 1-1,1 0 1,-1-1 0,1 1-1,0 0 1,-1-1 0,1 1-1,-1 0 1,1-1 0,0 1-1,-1-1 1,1 1-1,0-1 1,0 1 0,-1-1-1,1 1 1,0-1 0,0 1-1,0-1 1,-1 1-1,1-1 1,0 1 0,0-1-1,0 1 1,0-1 0,0 0-1,0 1 1,0-1 0,0 1-1,0-1 1,1 1-1,-1-1 1,0 1 0,0-1-1,0 1 1,1-1 0,18-23-3259,19-5-2239,13-5-2242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9.165"/>
    </inkml:context>
    <inkml:brush xml:id="br0">
      <inkml:brushProperty name="width" value="0.025" units="cm"/>
      <inkml:brushProperty name="height" value="0.025" units="cm"/>
    </inkml:brush>
  </inkml:definitions>
  <inkml:trace contextRef="#ctx0" brushRef="#br0">117 1 19571,'0'0'4382,"-9"7"-2503,-5 4-1187,1 0 0,0 1 0,1 1 0,-11 14 0,20-23-597,-1 0 0,1 0 0,0 1 0,0-1-1,1 1 1,-1 0 0,1-1 0,0 1-1,0 0 1,1 0 0,0 0 0,-1 0 0,2 1-1,-1-1 1,0 0 0,1 0 0,0 1 0,1-1-1,-1 0 1,3 10 0,-2-13-96,1 0-1,-1 1 1,1-1 0,0 0 0,-1 0-1,1-1 1,0 1 0,1 0 0,-1 0-1,0-1 1,0 0 0,1 1-1,-1-1 1,1 0 0,-1 0 0,1 0-1,-1 0 1,1-1 0,-1 1 0,1-1-1,0 1 1,3-1 0,63 0 158,-59-2-161,0 0 0,-1 0 0,0 0 0,1-1 0,-1-1 1,0 1-1,-1-2 0,1 1 0,-1-1 0,0 0 0,0-1 0,0 0 0,13-13 0,-10 7 129,1-1-1,-2 0 0,0 0 0,-1-1 1,0 0-1,-1-1 0,8-19 1,-32 110 291,12-55-416,0 0 0,1 0 0,1 0 0,1 0 0,2 33 0,0-52 3,-1 0 0,0 0-1,1 0 1,-1 0 0,1 0 0,0 0 0,-1 0 0,1 0-1,0 0 1,0 0 0,0 0 0,1 0 0,-1 0 0,0-1-1,1 1 1,-1-1 0,1 1 0,0-1 0,-1 1 0,3 0-1,0 0-3,0 0 0,0 0 0,0-1-1,0 1 1,0-1 0,0 0 0,1-1-1,-1 1 1,8 0 0,-1-2-173,-1 1 1,1-1 0,-1-1-1,1 0 1,-1 0 0,0-1-1,18-8 1,13-14-5085,0-9-4223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0.032"/>
    </inkml:context>
    <inkml:brush xml:id="br0">
      <inkml:brushProperty name="width" value="0.025" units="cm"/>
      <inkml:brushProperty name="height" value="0.025" units="cm"/>
    </inkml:brush>
  </inkml:definitions>
  <inkml:trace contextRef="#ctx0" brushRef="#br0">24 1 18770,'0'0'5098,"5"15"-3641,3 14-609,-1 1 0,-2 1-1,-1-1 1,0 40 0,-14 171 264,5-195-765,-1 0-1,-3-1 1,-18 53-1,36-153 359,35-123-705,-28 102 0,4 1 0,50-125 0,-68 196-11,0-1-1,0 1 1,1 0 0,-1 1-1,1-1 1,0 0 0,0 1-1,0-1 1,1 1 0,-1 0-1,1 0 1,-1 1 0,1-1-1,0 1 1,0-1 0,1 1-1,5-2 1,-8 4 2,-1-1 0,1 1 1,0 0-1,-1 0 0,1 0 1,0 0-1,-1 0 0,1 0 0,0 0 1,-1 1-1,1-1 0,-1 0 1,1 1-1,-1 0 0,1-1 0,-1 1 1,1 0-1,-1 0 0,3 1 1,-2 0-2,0 1 0,0-1 0,0 0 0,0 1 0,-1 0 0,1-1 0,-1 1 0,1 0 0,-1 0 0,0 0 0,0-1 0,0 1 0,-1 0 0,1 4-1,0-1 7,-1 0-1,0 1 1,0-1-1,0 0 0,-1 0 1,0 0-1,0 0 0,-1 0 1,0 0-1,0 0 0,0 0 1,-1 0-1,1-1 1,-1 1-1,-1-1 0,1 0 1,-1 0-1,0 0 0,0 0 1,0-1-1,-1 0 0,0 1 1,1-2-1,-8 5 1,3-1 9,-2-1 1,1 1 0,-1-2-1,0 0 1,0 0 0,0-1-1,-1 0 1,0-1-1,0 0 1,1-1 0,-23 1-1,33-3-98,1 0-1,0 0 0,-1 1 0,1-1 1,-1 0-1,1 0 0,-1 0 0,1 0 1,-1 0-1,1 0 0,-1 0 0,1 0 1,-1 0-1,1 0 0,-1 0 0,1 0 1,-1 0-1,1 0 0,-1 0 0,1 0 1,0-1-1,-1 1 0,1 0 0,-1 0 0,1-1 1,-1 1-1,1 0 0,0-1 0,-1 1 1,1 0-1,0-1 0,-1 1 0,1 0 1,0-1-1,0 1 0,-1-1 0,1 1 1,0-1-1,0 1 0,0 0 0,-1-1 1,1 1-1,0-1 0,0 1 0,0-1 1,0 1-1,0-1 0,0 1 0,0-1 1,0 1-1,0-1 0,0 1 0,0-1 0,1 1 1,-1-1-1,0 1 0,0-1 0,1 0 1,22-23-7102,6 6 607</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0.467"/>
    </inkml:context>
    <inkml:brush xml:id="br0">
      <inkml:brushProperty name="width" value="0.025" units="cm"/>
      <inkml:brushProperty name="height" value="0.025" units="cm"/>
    </inkml:brush>
  </inkml:definitions>
  <inkml:trace contextRef="#ctx0" brushRef="#br0">139 32 12364,'0'0'13495,"0"11"-11717,-7 48-852,-2 0 1,-4-1-1,-20 63 1,-17 74 497,24 8-1461,27-211-86,19-94 91,-13 81 35,35-118-237,119-265 0,-158 398 209,22-34-6,-25 39 16,1 0 0,0-1 1,0 1-1,0 0 1,0 0-1,0 0 0,1 0 1,-1 0-1,0 0 1,0 0-1,1 0 0,-1 1 1,0-1-1,1 0 1,-1 1-1,1-1 0,-1 1 1,1 0-1,-1-1 1,1 1-1,-1 0 0,1 0 1,-1 0-1,4 0 1,-4 1-30,0 1 0,1-1 1,-1 0-1,0 1 1,0-1-1,0 1 0,0-1 1,0 1-1,0-1 1,-1 1-1,1 0 0,-1-1 1,1 1-1,-1 0 1,1 0-1,-1 0 0,0-1 1,0 1-1,0 0 1,0 0-1,0 0 0,0 2 1,-4 45-310,2-40 381,-1 1 0,-1-1 0,1 1 0,-1-1 0,-1 0 0,0 0 0,0-1 0,-1 0 0,0 0 1,0 0-1,-1 0 0,0-1 0,0 0 0,-13 8 0,1 0 323,-1-2 1,0 0-1,-1-1 0,-42 17 1,60-28-415,1 1 1,-1-1 0,0 0-1,0-1 1,1 1-1,-1 0 1,0-1 0,0 0-1,0 1 1,0-1-1,1 0 1,-5-1 0,7 1 6,0 0 1,0 0-1,0 0 0,0-1 1,-1 1-1,1 0 1,0 0-1,0 0 1,0 0-1,0-1 1,0 1-1,0 0 0,0 0 1,0 0-1,-1-1 1,1 1-1,0 0 1,0 0-1,0 0 1,0-1-1,0 1 1,0 0-1,0 0 0,0 0 1,0-1-1,0 1 1,0 0-1,0 0 1,1 0-1,-1-1 1,0 1-1,0 0 0,0 0 1,0 0-1,0-1 1,0 1-1,0 0 1,0 0-1,1 0 1,-1 0-1,0-1 1,0 1-1,19-16-2899,10-5-2074,4-2-2141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0.808"/>
    </inkml:context>
    <inkml:brush xml:id="br0">
      <inkml:brushProperty name="width" value="0.025" units="cm"/>
      <inkml:brushProperty name="height" value="0.025" units="cm"/>
    </inkml:brush>
  </inkml:definitions>
  <inkml:trace contextRef="#ctx0" brushRef="#br0">227 22 18321,'0'0'7058,"-10"-2"-4272,4 1-2577,0 0-1,0 0 0,0 0 0,0 1 0,0-1 0,0 1 1,0 1-1,0-1 0,0 1 0,0 1 0,0-1 1,0 1-1,0 0 0,1 0 0,-1 0 0,1 1 1,-1 0-1,-5 4 0,1 1-139,-1 1-1,2 1 0,-1-1 1,1 2-1,1-1 1,-9 14-1,14-19-58,0 0 0,0 0 0,0 0-1,1 0 1,-1 1 0,1-1 0,1 1 0,-1-1-1,1 1 1,0 0 0,0 0 0,1-1 0,-1 1 0,1 0-1,1 0 1,0 8 0,0-12-10,1 0 0,-1 0 0,0 0 0,1 0 0,-1 0 0,1-1 0,-1 1 0,1 0 0,0-1 0,0 0 0,0 1 0,0-1 0,0 0 0,0 0 0,0 0 0,0 0 0,1 0 0,-1-1 0,0 1 0,0-1 0,1 1 0,-1-1 0,0 0 0,1 0 0,-1 0 0,5-1 0,0 2 0,0-2 0,1 1 0,-1-1 0,0-1 0,1 1 0,-1-1 0,11-5 0,-11 3 0,0 0 0,-1 0 0,1-1 0,-1 0 0,0-1 0,-1 0 0,1 1 0,-1-2 0,0 1 0,0-1 0,-1 1 0,0-1 0,4-9 0,-3 5 0,-1-1 0,0 1 0,-1-1 0,0 0 0,0-1 0,-1 1 0,0-23 0,-2 34-8,0 0 0,0-1 0,0 1-1,1 0 1,-2 0 0,1 0 0,0 0 0,0-1 0,0 1 0,-1 0 0,1 0-1,0 0 1,-1 0 0,1 0 0,-1 0 0,1 0 0,-1 0 0,0 0-1,1 0 1,-1 0 0,0 0 0,0 0 0,0 0 0,0 0 0,0 1 0,0-1-1,0 0 1,0 1 0,0-1 0,0 1 0,0-1 0,0 1 0,0-1-1,0 1 1,0 0 0,0 0 0,-1-1 0,1 1 0,0 0 0,0 0-1,-2 1 1,0-1-54,1 0 0,0 1 0,0-1 0,0 1-1,0 0 1,0 0 0,0 0 0,0 0 0,0 0-1,1 0 1,-1 1 0,0-1 0,0 0-1,1 1 1,-1 0 0,1-1 0,0 1 0,-1 0-1,1-1 1,0 1 0,0 0 0,-1 3 0,-4 29-4893,10-13-4419,7-12-2455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1.151"/>
    </inkml:context>
    <inkml:brush xml:id="br0">
      <inkml:brushProperty name="width" value="0.025" units="cm"/>
      <inkml:brushProperty name="height" value="0.025" units="cm"/>
    </inkml:brush>
  </inkml:definitions>
  <inkml:trace contextRef="#ctx0" brushRef="#br0">189 1 19218,'0'0'9956,"-8"0"-7762,1 0-2122,0 1-1,0 0 0,0 1 0,1 0 0,-1 0 0,1 0 1,-1 1-1,1 0 0,0 0 0,0 1 0,0-1 1,1 1-1,-1 1 0,-9 9 0,6-6-34,1 1 0,0 0-1,0 0 1,1 1 0,0 0 0,1 0-1,0 1 1,-8 19 0,14-29-46,-1 1 0,0 0 0,1-1 0,-1 1 0,1 0 0,0 0 0,0-1-1,-1 1 1,1 0 0,0 0 0,1 0 0,-1-1 0,0 1 0,0 0 0,1 0 0,-1-1 0,1 1 0,0 0 0,-1-1 0,1 1 0,0 0 0,0-1-1,0 1 1,0-1 0,0 0 0,0 1 0,0-1 0,1 0 0,-1 1 0,0-1 0,1 0 0,-1 0 0,1 0 0,0 0 0,-1-1 0,1 1 0,-1 0-1,1-1 1,0 1 0,0-1 0,2 1 0,10 2-140,1 0-1,-1-1 1,1-1-1,18-1 1,-7 1-106,-13 0-20,-1-1-96,0 1 0,1 0 0,-1 1 0,15 5 0,-25-7 399,-1 0 0,0 1-1,0-1 1,0 0 0,0 1-1,1-1 1,-1 1 0,0-1 0,0 1-1,0 0 1,0 0 0,0-1-1,0 1 1,0 0 0,-1 0-1,1 0 1,0 0 0,0 0 0,-1 0-1,1 0 1,0 0 0,-1 0-1,1 0 1,-1 0 0,0 1-1,1-1 1,-1 0 0,0 0 0,0 0-1,1 1 1,-1-1 0,0 0-1,0 0 1,-1 1 0,1-1-1,0 0 1,0 0 0,0 0 0,-1 1-1,1-1 1,-1 0 0,1 0-1,-1 0 1,1 0 0,-1 0 0,0 0-1,1 0 1,-1 0 0,0 0-1,0 0 1,0 0 0,-1 1-1,-7 8 249,-1-1 0,0 1 0,0-2 0,0 1 0,-1-2-1,-1 1 1,-15 7 0,16-9-446,0-1-1,0 0 1,-1-1-1,1 0 1,-1-1-1,0 0 1,0-1-1,-15 1 1,26-3-21,1 0 0,-1 0 1,0 0-1,1 0 0,-1-1 0,0 1 0,1 0 0,-1 0 0,1-1 1,-1 1-1,1 0 0,-1-1 0,0 1 0,1 0 0,-1-1 1,1 1-1,-1-1 0,1 1 0,0-1 0,-1 1 0,1-1 1,-1 1-1,1-1 0,0 1 0,0-1 0,-1 1 0,1-1 1,0 0-1,0 1 0,0-1 0,-1 0 0,1 1 0,0-1 0,0 1 1,0-1-1,0-1 0,5-26-7941,14-3-3842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1.494"/>
    </inkml:context>
    <inkml:brush xml:id="br0">
      <inkml:brushProperty name="width" value="0.025" units="cm"/>
      <inkml:brushProperty name="height" value="0.025" units="cm"/>
    </inkml:brush>
  </inkml:definitions>
  <inkml:trace contextRef="#ctx0" brushRef="#br0">108 82 19571,'0'0'12881,"10"3"-12609,31 10-229,-39-12-43,-1-1 0,0 1 0,1-1 0,-1 0 0,1 0 0,-1 0 0,1 1 0,-1-1 0,1-1 0,-1 1 0,1 0 0,-1 0 0,0 0 0,1-1 0,-1 1 0,1-1 0,-1 1 0,0-1 0,1 0 0,-1 1 0,0-1 0,0 0 0,0 0 0,1 0 0,-1 0 0,0 0 0,0 0 0,0 0 0,-1 0 0,1-1 0,0 1 0,0 0 0,-1 0 0,1-1 0,0 1 0,-1-1 0,1 1 0,-1 0 0,0-1 0,0 1 0,1-1 0,-1 1 0,0-3 0,0 2 0,0-1 0,1 1 0,-1-1 0,0 1 0,0-1 0,-1 0 0,1 1 0,-1-1 0,1 1 0,-1-1 0,0 1 0,0 0 0,0-1 0,0 1 0,0 0 0,0-1 0,-1 1 0,1 0 0,-1 0 0,1 0 0,-1 0 0,-3-2 0,2 3 0,0-1 0,0 1 0,0 0 0,0 0 0,-1 0 0,1 0 0,0 1 0,-1-1 0,1 1 0,0 0 0,-1 0 0,1 0 0,-1 1 0,1-1 0,0 1 0,0-1 0,-1 1 0,-5 3 0,3-1 0,1 0 0,-1 0 0,1 1 0,0 0 0,0 0 0,1 0 0,-1 1 0,1-1 0,-6 10 0,1-2 0,2 1 0,-1-1 0,2 2 0,0-1 0,0 1 0,1 0 0,1 0 0,-3 16 0,6-26-79,1-1 1,-1 1-1,0 0 1,1-1-1,0 1 1,0 0-1,0 0 1,1-1-1,-1 1 1,1 0-1,0-1 1,0 1-1,0 0 1,0-1-1,1 1 1,-1-1-1,4 5 1,-2-6-143,-1 0 1,1 0 0,0 0 0,0-1 0,0 1-1,0-1 1,0 1 0,0-1 0,0 0 0,0 0-1,0-1 1,0 1 0,1-1 0,-1 0 0,0 1-1,0-1 1,1-1 0,-1 1 0,0 0 0,5-2-1,32-6-7770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39.702"/>
    </inkml:context>
    <inkml:brush xml:id="br0">
      <inkml:brushProperty name="width" value="0.025" units="cm"/>
      <inkml:brushProperty name="height" value="0.025" units="cm"/>
      <inkml:brushProperty name="color" value="#E71224"/>
    </inkml:brush>
  </inkml:definitions>
  <inkml:trace contextRef="#ctx0" brushRef="#br0">657 332 4965,'5'-16'709,"0"1"1,-1-1-1,0 0 1,-1-1 0,-1 1-1,-1 0 1,0-26-1,-1 38-518,-1 0-1,1 0 0,-1 0 0,0 0 0,0 0 0,0 1 1,-1-1-1,1 0 0,-1 1 0,0-1 0,0 1 0,0 0 1,0 0-1,-1 0 0,1 0 0,-1 0 0,0 0 0,0 0 1,0 1-1,0 0 0,0-1 0,0 1 0,-1 0 0,1 1 0,-1-1 1,1 1-1,-1-1 0,0 1 0,0 0 0,0 0 0,1 1 1,-1-1-1,0 1 0,0 0 0,0 0 0,0 0 0,-4 1 1,-2 0-132,1 1 1,0 0-1,0 0 0,0 1 1,0 0-1,1 0 1,-1 1-1,1 0 1,0 1-1,0 0 1,0 0-1,1 1 1,0 0-1,-9 9 1,-9 9 39,2 2 1,-32 46-1,9-1 58,3 2-1,2 2 1,5 2 0,2 1 0,4 1-1,4 2 1,3 1 0,3 0 0,4 2-1,4 0 1,4 0 0,3 1-1,9 124 1,0-176-153,1 0 0,1 0-1,2-1 1,1 0 0,1 0-1,2-1 1,1-1 0,32 54-1,-37-72-3,1 0 0,0 0-1,1-1 1,0 0-1,0-1 1,2 0-1,-1-1 1,1 0 0,22 12-1,-25-16 3,2-1-1,-1 0 1,0-1 0,1 0-1,0 0 1,0-1-1,-1-1 1,1 0 0,0 0-1,0-1 1,0 0 0,0-1-1,0 0 1,15-5-1,-6 0 96,1-1-1,-2-1 0,1 0 0,-1-2 1,0 0-1,-1-2 0,0 0 0,30-27 1,-1-4 673,71-86 1,-56 53-385,-5-2 0,-2-2 0,-4-3 0,-4-2 0,54-135-1,-78 158-142,-2-1 0,-3-1 0,-3-1-1,-2 0 1,-4-1 0,-2-1 0,-4 1 0,-8-128-1,2 170-137,-1 0 0,-1 1-1,-1-1 1,-1 2-1,-1-1 1,-1 1-1,-20-35 1,23 46-66,-1-1 0,-1 1 0,0 1 1,-1 0-1,0 0 0,0 0 0,-1 1 0,-1 1 0,1 0 0,-1 0 0,0 1 1,-1 0-1,0 1 0,0 0 0,-14-4 0,5 5-105,0 0 1,0 1-1,0 2 0,-1 0 1,1 1-1,-1 1 0,1 1 1,0 1-1,0 1 0,-1 0 1,2 2-1,-38 13 0,16-2-1257,-60 32-1,-35 31-4604,111-63 4280,-29 14-5292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2.161"/>
    </inkml:context>
    <inkml:brush xml:id="br0">
      <inkml:brushProperty name="width" value="0.025" units="cm"/>
      <inkml:brushProperty name="height" value="0.025" units="cm"/>
    </inkml:brush>
  </inkml:definitions>
  <inkml:trace contextRef="#ctx0" brushRef="#br0">171 455 14638,'1'-9'3454,"0"1"-2553,0-6 891,1 1 0,-2-1 0,0 0 0,-3-23 0,3 35-1706,0 0-1,0 0 0,0 0 1,-1 1-1,1-1 0,-1 0 1,1 0-1,-1 0 1,0 0-1,0 1 0,0-1 1,0 0-1,0 1 1,0-1-1,0 1 0,-1-1 1,1 1-1,0-1 0,-1 1 1,1 0-1,-1 0 1,1 0-1,-1 0 0,0 0 1,0 0-1,1 0 1,-1 0-1,0 1 0,0-1 1,0 1-1,0-1 0,0 1 1,0 0-1,0 0 1,1 0-1,-1 0 0,0 0 1,0 0-1,0 0 1,0 1-1,0-1 0,0 1 1,0-1-1,0 1 0,-2 1 1,-2 1-90,1 0-1,-1 1 1,1-1 0,-1 1 0,1 0-1,0 1 1,0-1 0,1 1 0,0 0-1,0 0 1,0 0 0,0 1 0,1-1-1,-4 9 1,1-3-12,1 1 0,0 0 0,1 0 0,0 0 0,1 0 0,-3 20 0,6-30 13,0-1 0,-1 1 0,1 0 1,0 0-1,0 0 0,0 0 0,0 0 0,1 0 1,-1 0-1,0 0 0,1 0 0,-1 0 0,1 0 1,0-1-1,0 1 0,0 0 0,-1 0 1,2-1-1,-1 1 0,0-1 0,0 1 0,0-1 1,1 1-1,-1-1 0,1 0 0,-1 0 0,1 1 1,-1-1-1,1 0 0,0-1 0,0 1 1,-1 0-1,1 0 0,0-1 0,0 1 0,0-1 1,0 1-1,0-1 0,0 0 0,0 0 0,0 0 1,0 0-1,0 0 0,0 0 0,2-1 1,6-1 28,-1 1 0,1-1 0,-1-1 0,0 0 0,0 0 0,0-1 0,-1 0 0,11-6 0,8-9 42,-2-1-1,-1-1 0,0-1 0,-2-2 1,0 0-1,-2-1 0,21-32 0,-13 12 38,-1-1-1,-3-2 1,28-76-1,-43 93-104,-31 82 0,13-17 0,0 0 0,3 1 0,1-1 0,1 1 0,2 1 0,1-1 0,7 51 0,-5-79-243,0 0 0,1 0-1,0 0 1,0 0 0,0-1 0,1 1-1,0 0 1,1-1 0,0 0 0,4 6-1,-4-7-279,0-1-1,0 0 0,0 0 1,1 0-1,-1-1 0,1 0 1,0 1-1,0-2 1,0 1-1,1-1 0,-1 1 1,0-1-1,1-1 0,0 1 1,-1-1-1,1 0 0,0 0 1,0-1-1,10 0 1,40-5-12242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2.518"/>
    </inkml:context>
    <inkml:brush xml:id="br0">
      <inkml:brushProperty name="width" value="0.025" units="cm"/>
      <inkml:brushProperty name="height" value="0.025" units="cm"/>
    </inkml:brush>
  </inkml:definitions>
  <inkml:trace contextRef="#ctx0" brushRef="#br0">279 1 19667,'0'0'4676,"-51"64"-2594,23-21 769,5 8-1250,5 3-416,7 3-480,11-1-705,0 0 0,21-4 0,3-2-288,-5-5-769,-1-6-609,-7-11-864,-10-7-897,-1-14-737,-9-7-673,-4-12-3107</inkml:trace>
  <inkml:trace contextRef="#ctx0" brushRef="#br0" timeOffset="1">79 334 16303,'0'0'3972,"-53"-44"-513,35 34-704,10 5 864,28 5-3042,13 0-513,14 0-64,7 1-512,7 4-1442,7 0-1954,0-1-1986,-1-1-9320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2.847"/>
    </inkml:context>
    <inkml:brush xml:id="br0">
      <inkml:brushProperty name="width" value="0.025" units="cm"/>
      <inkml:brushProperty name="height" value="0.025" units="cm"/>
    </inkml:brush>
  </inkml:definitions>
  <inkml:trace contextRef="#ctx0" brushRef="#br0">167 60 21076,'0'0'4351,"-8"-2"-273,4 0-3929,-1 1-1,1-1 0,0 1 0,0 1 1,-1-1-1,1 1 0,0-1 0,-1 1 1,1 0-1,0 1 0,-1-1 0,1 1 1,0 0-1,-1 0 0,1 0 0,0 1 1,0-1-1,0 1 0,0 0 0,0 0 1,-6 5-1,4-2-148,1 0 0,0 1 0,0 0 0,0-1 0,1 2 0,0-1 0,0 0 0,1 1 0,-1 0 0,1 0 0,1 0 0,0 0 0,0 0 0,0 0 0,0 0 0,1 1 0,1-1 0,-1 14 0,2-16 0,-1 0 0,1 0 0,0 0 0,0-1 0,1 1 0,-1 0 0,1 0 0,0-1 0,0 1 0,1-1 0,-1 1 0,1-1 0,0 0 0,0 0 0,1-1 0,-1 1 0,1 0 0,0-1 0,0 0 0,0 0 0,0 0 0,0-1 0,1 1 0,-1-1 0,1 0 0,-1 0 0,1 0 0,7 1 0,-4-2 0,0 1 0,0-1 0,0-1 0,0 1 0,0-1 0,0-1 0,0 1 0,-1-2 0,1 1 0,0-1 0,0 0 0,-1 0 0,1-1 0,-1 0 0,1 0 0,-1-1 0,0 0 0,-1-1 0,1 1 0,-1-1 0,0 0 0,0-1 0,8-8 0,-9 7 0,1 0 0,-1 0 0,0-1 0,0 1 0,-1-1 0,0-1 0,0 1 0,-1 0 0,0-1 0,-1 1 0,1-1 0,-2 0 0,1 0 0,-1 0 0,-1 0 0,0 0 0,0 0 0,-1 0 0,0 0 0,-4-16 0,4 22-4,0-1-1,0 1 1,0 0 0,-1 0-1,1 0 1,-1 0 0,0 1 0,0-1-1,0 0 1,0 1 0,-1-1-1,1 1 1,-1 0 0,1 0-1,-1 0 1,0 0 0,-5-3 0,2 2-295,0 1 0,0 0 1,-1 0-1,1 1 0,0 0 1,-1 0-1,1 0 0,-10 1 1,-5 0-7379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3.965"/>
    </inkml:context>
    <inkml:brush xml:id="br0">
      <inkml:brushProperty name="width" value="0.025" units="cm"/>
      <inkml:brushProperty name="height" value="0.025" units="cm"/>
    </inkml:brush>
  </inkml:definitions>
  <inkml:trace contextRef="#ctx0" brushRef="#br0">116 0 21556,'0'0'10666,"-1"12"-10180,-5 32-461,-2 0-1,-18 59 1,13-57-30,1 1 0,-7 76 0,19-122 5,-1 0 0,1 0 0,0 0 0,0 0 0,0 0 0,-1 0 0,1 0 0,0 0 0,0 0 0,1-1 0,-1 1 0,0 0 0,0 0 0,0 0 0,1 0 0,-1 0 0,0 0 0,1 0 0,-1 0 0,1 0 0,-1-1 0,1 1 0,-1 0 0,1 0 0,0-1 0,-1 1 0,1 0 0,0-1 0,-1 1 0,1-1 0,0 1 0,0-1 0,0 1 0,0-1 0,-1 1 0,1-1 0,0 0 0,0 0 0,0 1 0,0-1 0,0 0 0,0 0 0,0 0 0,0 0 0,0 0 0,0 0 0,0 0 0,0 0 0,0-1 0,0 1 0,0 0 0,-1 0 0,3-2 0,6-1 0,-1-1 0,1 0 0,-1 0 0,11-8 0,48-35 0,-43 28 0,1 2 0,0 0 0,2 2 0,52-23 0,-77 38 0,-1-1 0,1 0 0,0 0 0,-1 1 0,1-1 0,0 1 0,0 0 0,0-1 0,-1 1 0,1 0 0,0 0 0,0 0 0,0 0 0,-1 1 0,1-1 0,0 0 0,0 1 0,0-1 0,-1 1 0,1-1 0,0 1 0,-1 0 0,1 0 0,-1 0 0,4 2 0,-4-1 0,0 1 0,0-1 0,0 0 0,0 1 0,-1-1 0,1 1 0,-1-1 0,1 1 0,-1 0 0,0-1 0,0 1 0,0-1 0,-1 1 0,1-1 0,0 1 0,-1-1 0,0 1 0,-1 3 0,-1 4 0,-1-1 0,0-1 0,-1 1 0,0 0 0,0-1 0,-1 0 0,0-1 0,0 1 0,-13 11 0,0-3 0,0 0 0,-36 23 0,43-31 0,0-1 0,-1-1 0,1 0 0,-1-1 0,0 0 0,-1 0 0,1-2 0,-1 0 0,0 0 0,0-1 0,0-1 0,-15-1 0,26 0-103,0 0-1,0-1 1,0 0-1,0 0 1,0 0-1,0 0 1,0 0-1,0 0 1,1-1-1,-1 1 1,0-1-1,1 0 1,-1 0-1,1 0 1,0 0-1,-1 0 1,1-1-1,0 1 1,0-1-1,1 1 1,-1-1-1,0 0 1,1 1-1,0-1 1,0 0-1,0 0 1,0 0-1,0 0 1,0 0-1,0-6 1,0-1-779,0 1 1,1 0 0,0-1-1,0 1 1,1-1-1,1 1 1,-1 0 0,1 0-1,5-13 1,18-27-12465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4.306"/>
    </inkml:context>
    <inkml:brush xml:id="br0">
      <inkml:brushProperty name="width" value="0.025" units="cm"/>
      <inkml:brushProperty name="height" value="0.025" units="cm"/>
    </inkml:brush>
  </inkml:definitions>
  <inkml:trace contextRef="#ctx0" brushRef="#br0">1 99 18834,'0'0'6374,"9"3"-2685,14 1-3162,-1 0 0,1-1 0,0-2 0,39-1 1,-53 0-451,0-1 0,1 0 0,-1-1 0,0 0 0,0 0 0,0-1 1,0 0-1,-1-1 0,1 0 0,-1 0 0,0-1 0,0 0 1,0 0-1,-1-1 0,10-8 0,-16 13-77,0 0 0,0 0 0,0 0 0,0 0 0,0-1 0,0 1 0,0 0 0,0 0 0,0 0 0,-1-1 0,1 1 0,0 0 0,-1-1 0,1 1 0,-1-1 0,1 1 0,-1-1 0,0 1 0,0-1 0,0 1 0,0-1 0,0 1 0,0-1 0,0 1 0,-1-3 0,0 3 0,0 0 0,0 0 0,0-1 0,-1 1 0,1 0 0,0 0 0,-1 1 0,1-1 0,-1 0 0,1 0 0,-1 1 0,1-1 0,-1 1 0,1-1 0,-1 1 0,0-1 0,1 1 0,-4 0 0,-4-1 0,0 1 0,-1 0 0,1 1 0,0 0 0,0 0 0,0 1 0,-11 3 0,7 0 0,2 1 0,-1 0 0,0 1 0,1 1 0,1 0 0,-1 0 0,-18 19 0,23-20 0,1-1 0,-1 1 0,1 0 0,0 0 0,1 1 0,0 0 0,0-1 0,0 1 0,1 1 0,0-1 0,1 0 0,0 1 0,-1 11 0,3-17-16,-1 0 1,2 0-1,-1 0 0,0 0 1,1 0-1,-1 0 1,1 0-1,0 0 0,0 0 1,0 0-1,0 0 0,0 0 1,1-1-1,0 1 0,-1 0 1,1-1-1,0 1 0,0-1 1,0 0-1,0 0 1,1 0-1,-1 0 0,1 0 1,-1 0-1,1 0 0,0-1 1,-1 0-1,1 1 0,0-1 1,0 0-1,4 1 1,6 1-873,0 0 1,-1-1 0,1-1 0,0 0 0,0-1 0,18-1 0,28-6-15241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5.052"/>
    </inkml:context>
    <inkml:brush xml:id="br0">
      <inkml:brushProperty name="width" value="0.025" units="cm"/>
      <inkml:brushProperty name="height" value="0.025" units="cm"/>
    </inkml:brush>
  </inkml:definitions>
  <inkml:trace contextRef="#ctx0" brushRef="#br0">39 30 11723,'0'0'19090,"-6"13"-19004,-1 2-91,2 1 1,0-1 0,0 1-1,1 0 1,-2 26 0,5-37 9,1 1 0,0-1 0,0 0 0,1 0 0,-1 1 0,1-1 1,0 0-1,1 0 0,-1 0 0,1 0 0,3 5 0,-4-7 13,1 0 1,0-1-1,0 0 0,0 1 0,0-1 1,0 0-1,1 0 0,-1 0 1,1-1-1,-1 1 0,1-1 0,0 1 1,-1-1-1,1 0 0,0 0 1,0 0-1,0 0 0,0 0 0,0-1 1,0 1-1,4-1 0,1 0 28,0-1 0,0 0 1,-1-1-1,1 1 0,0-2 0,-1 1 0,0-1 0,1 0 0,-1 0 0,0-1 0,-1 0 0,1 0 0,-1-1 0,0 1 0,0-2 1,0 1-1,0-1 0,6-8 0,10-12 139,-2-1 0,32-54 0,-35 41-185,-15 32 0,-8 26 0,0-1 0,1 0 0,1 0 0,1 1 0,0 0 0,2-1 0,0 1 0,0 0 0,2 0 0,0 0 0,5 21 0,-5-35 0,0-1 0,0 0 0,1 0 0,-1 0 0,1 1 0,-1-1 0,1-1 0,0 1 0,0 0 0,1 0 0,-1-1 0,0 1 0,1-1 0,0 0 0,-1 0 0,1 0 0,0 0 0,0 0 0,0-1 0,0 1 0,1-1 0,-1 0 0,0 0 0,0 0 0,1 0 0,-1-1 0,1 1 0,5-1 0,-3 0 0,1 0 0,-1-1 0,1 0 0,-1 0 0,0 0 0,1-1 0,-1 0 0,0 0 0,0-1 0,0 1 0,-1-2 0,1 1 0,-1 0 0,8-7 0,-1-1 0,-1-1 0,0 0 0,-1-1 0,0 0 0,-1 0 0,0-1 0,-2 0 0,1-1 0,-2 1 0,0-1 0,0-1 0,-2 1 0,0-1 0,-1 0 0,0 0 0,0-20 0,-3 37 0,0-1 0,-1 1 0,1-1 0,0 1 0,0-1 0,-1 0 0,1 1 0,0-1 0,-1 0 0,1 1 0,0-1 0,-1 0 0,1 1 0,-1-1 0,1 0 0,0 0 0,-1 1 0,1-1 0,-1 0 0,1 0 0,-1 0 0,1 0 0,-1 0 0,1 1 0,-1-1 0,1 0 0,-1 0 0,1 0 0,-1 0 0,1-1 0,-1 1 0,1 0 0,-1 0 0,1 0 0,-1 0 0,1 0 0,0-1 0,-1 1 0,1 0 0,-1 0 0,1-1 0,-1 1 0,1 0 0,0-1 0,-1 1 0,1 0 0,0-1 0,-1 1 0,1 0 0,0-1 0,0 1 0,-1-1 0,1 1 0,0-1 0,0 1 0,0-1 0,0 1 0,-1 0 0,1-1 0,0 1 0,0-1 0,0 1 0,0-1 0,0 1 0,0-1 0,0 1 0,0-1 0,1 1 0,-1-2 0,-25 31 0,23-25-399,0-1 0,0 1 0,1-1 0,0 1 0,-1 0 0,1-1 0,1 1 0,-1 0 0,1 0 0,-1-1 0,1 5-1,0-7 174,0 0 0,1 0 0,-1 0 0,0 0 0,1 0 0,-1 0 0,0 0 0,1 0 0,-1 0 0,1 0 0,0 0 0,-1 0-1,1-1 1,0 1 0,-1 0 0,1 0 0,0-1 0,0 1 0,0-1 0,-1 1 0,1 0 0,0-1 0,0 0 0,0 1 0,0-1 0,0 0-1,0 1 1,0-1 0,0 0 0,0 0 0,0 0 0,0 0 0,0 0 0,0 0 0,0 0 0,0 0 0,1 0 0,-1 0 0,0-1-1,0 1 1,0 0 0,0-1 0,18-5-11753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5.427"/>
    </inkml:context>
    <inkml:brush xml:id="br0">
      <inkml:brushProperty name="width" value="0.025" units="cm"/>
      <inkml:brushProperty name="height" value="0.025" units="cm"/>
    </inkml:brush>
  </inkml:definitions>
  <inkml:trace contextRef="#ctx0" brushRef="#br0">17 0 19314,'0'0'12172,"-5"64"-10891,3-29-1281,-2 3 0,0 2 0,2-1 0,2-5 0,0-3-993,0-9-1794,2-10-2337,6-12-1699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5.845"/>
    </inkml:context>
    <inkml:brush xml:id="br0">
      <inkml:brushProperty name="width" value="0.025" units="cm"/>
      <inkml:brushProperty name="height" value="0.025" units="cm"/>
    </inkml:brush>
  </inkml:definitions>
  <inkml:trace contextRef="#ctx0" brushRef="#br0">129 136 21556,'0'0'4175,"-5"12"-2851,-23 58-873,4 0 0,2 2 0,-24 143 0,46-213-460,-1 6 40,0 0-1,0 0 1,1 0 0,0-1 0,2 12-1,-2-18-10,0 0 0,0 0 0,0-1 0,0 1 0,1 0 0,-1-1 0,0 1 0,1 0 0,-1-1 0,0 1 0,1-1 0,-1 1 0,1-1 0,-1 1 0,1 0 0,-1-1 0,1 0 0,-1 1 0,1-1 0,0 1 0,-1-1 0,1 0 0,0 1 0,-1-1 0,2 0 0,0 0 40,0 0 1,-1 0-1,1 0 0,0 0 1,0-1-1,0 1 1,-1-1-1,1 1 1,0-1-1,-1 0 1,1 0-1,0 0 1,-1 0-1,3-2 1,26-21 147,-1-2 0,-1-1 0,-2-1 0,26-35-1,-13 16 350,-11 15-411,-1-2 1,30-51-1,-48 69-116,-1 0 0,-1-1 0,0 0 0,-1 0 1,-1 0-1,0-1 0,-2 1 0,3-26 0,-6 39-30,1-7 0,0 0 0,-1 0 0,-1 1 0,-2-17 0,3 26 0,0 0 0,0 0 0,0 0 0,-1 0 0,1 0 0,-1 0 0,1 0 0,-1 0 0,1 0 0,-1 0 0,1 0 0,-1 0 0,0 0 0,0 0 0,1 0 0,-1 1 0,0-1 0,0 0 0,0 1 0,0-1 0,-1 0 0,0 1 0,0 0 0,1 0 0,-1 0 0,0 0 0,1 0 0,-1 0 0,0 1 0,1-1 0,-1 1 0,1-1 0,-1 1 0,0 0 0,1 0 0,0-1 0,-1 1 0,1 0 0,-1 0 0,1 1 0,-2 1 0,-17 16 0,1 0 0,1 2 0,1 0 0,1 1 0,1 1 0,1 1 0,1 0 0,1 0 0,1 1 0,-11 37 0,20-56 0,0 1 0,1-1 0,0 0 0,0 1 0,0-1 0,1 1 0,0-1 0,1 9 0,-1-13 0,1 0 0,0 0 0,-1 0 0,1 0 0,0 0 0,0 0 0,1 0 0,-1-1 0,0 1 0,0 0 0,1-1 0,-1 1 0,1-1 0,0 1 0,-1-1 0,1 0 0,0 0 0,0 0 0,0 0 0,0 0 0,0 0 0,0 0 0,0-1 0,0 1 0,0-1 0,0 1 0,3-1 0,7 2-197,1-1 1,0-1-1,22-2 1,-26 1 64,0 0-1,0 0 1,0 1 0,0 1 0,0 0 0,0 0 0,0 0 0,14 5 0,-21-4 153,1-1 0,-1 1 1,0 0-1,0 0 0,1 1 1,-1-1-1,-1 0 0,1 1 0,0-1 1,-1 1-1,1-1 0,-1 1 1,0 0-1,1 0 0,-1 0 0,-1 0 1,1-1-1,0 1 0,-1 0 1,0 0-1,1 0 0,-2 6 1,2 2 134,-1 0 0,-1-1 0,0 1 0,-5 21 0,1-16-30,-1-1-1,0 1 1,-10 17-1,14-29-295,0 1 0,-1-1 0,1 0 1,-1 0-1,0-1 0,0 1 0,0 0 0,-1-1 1,1 0-1,-1 0 0,0 0 0,0 0 0,0-1 1,0 1-1,-7 2 0,-8-5-4982,1-7-3816</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6.173"/>
    </inkml:context>
    <inkml:brush xml:id="br0">
      <inkml:brushProperty name="width" value="0.025" units="cm"/>
      <inkml:brushProperty name="height" value="0.025" units="cm"/>
    </inkml:brush>
  </inkml:definitions>
  <inkml:trace contextRef="#ctx0" brushRef="#br0">0 0 20307,'0'0'5125,"50"13"-5061,-14 6-96,5 4-2594,3 2-6087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6.546"/>
    </inkml:context>
    <inkml:brush xml:id="br0">
      <inkml:brushProperty name="width" value="0.025" units="cm"/>
      <inkml:brushProperty name="height" value="0.025" units="cm"/>
    </inkml:brush>
  </inkml:definitions>
  <inkml:trace contextRef="#ctx0" brushRef="#br0">24 1 27002,'0'0'1953,"-4"8"145,1 0-1906,-1 1 0,1-1-1,1 1 1,0-1-1,0 1 1,-1 17 0,2-23-180,1 0 0,1 0 0,-1 0 0,0 0 0,1 0 0,-1-1 0,1 1 0,0 0 0,0 0 0,0-1 0,0 1 0,1-1 0,-1 1 0,1-1 0,-1 1 0,1-1 0,0 0 0,0 0 0,0 0 0,0 0 0,0 0 0,1 0 0,-1-1 0,0 1 0,1-1 0,-1 1 0,1-1 0,0 0 0,-1 0 0,4 0 0,3 2-12,1-1 0,-1 0 0,1-1 0,0 0 0,0 0 0,-1-1 0,1 0 0,0-1 0,15-3 0,4-3 0,51-20 0,-61 19 0,1 1 0,-1 0 0,1 2 0,1 1 0,33-4 0,-53 8 0,0 0 0,0 0 0,0 0 0,-1 0 0,1 0 0,0 1 0,0-1 0,0 0 0,-1 1 0,1-1 0,0 0 0,0 1 0,-1-1 0,1 1 0,0-1 0,-1 1 0,1 0 0,0-1 0,-1 1 0,1-1 0,-1 1 0,1 0 0,-1 0 0,1-1 0,-1 1 0,1 1 0,5 30 0,-10 43 0,3-64 0,0-9 0,0 1 0,1-1 0,0 0 0,-1 1 0,1-1 0,0 0 0,0 1 0,0-1 0,1 0 0,-1 0 0,0 1 0,1-1 0,0 0 0,-1 1 0,1-1 0,0 0 0,0 0 0,0 0 0,1 0 0,-1 0 0,0 0 0,1 0 0,-1-1 0,3 3 0,0-3 0,-1 0 0,1 0 0,-1 0 0,1-1 0,-1 0 0,1 1 0,-1-1 0,1 0 0,0-1 0,-1 1 0,1-1 0,-1 0 0,1 0 0,-1 0 0,1 0 0,3-2 0,21-8 0,46-26 0,-51 25 0,0 0 0,0 2 0,33-10 0,-56 19-19,0 1 0,0 0 0,1 0 0,-1 0 0,0 0 0,1 0 0,-1 0 0,0-1 0,1 1 0,-1 0 0,0 0 0,1 0 0,-1 0 0,0 0-1,1 0 1,-1 0 0,0 0 0,1 0 0,-1 0 0,0 1 0,1-1 0,-1 0 0,0 0 0,1 0 0,-1 0 0,0 0 0,1 1 0,-1-1 0,0 0 0,0 0 0,1 0 0,-1 1 0,0-1 0,0 0 0,0 0 0,1 1 0,-1-1 0,0 0 0,0 1 0,0-1 0,1 1 0,-6 17-2354,-16 15-6941,9-22-6547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2.841"/>
    </inkml:context>
    <inkml:brush xml:id="br0">
      <inkml:brushProperty name="width" value="0.025" units="cm"/>
      <inkml:brushProperty name="height" value="0.025" units="cm"/>
      <inkml:brushProperty name="color" value="#E71224"/>
    </inkml:brush>
  </inkml:definitions>
  <inkml:trace contextRef="#ctx0" brushRef="#br0">0 96 6182,'0'0'13287,"10"-5"-11910,3 0-1021,0 0-1,1 1 1,-1 1-1,1 0 1,0 0-1,16 1 1,99-1 1342,-51 2-1406,-36 0-302,9 1-138,0-2 0,1-3-1,95-21 1,-132 18-2194,-15 7 2198,0 1 0,0-1 0,0 1 0,0 0 0,0-1 0,0 1 0,0-1 0,0 1 0,0 0 0,0-1 0,0 1 0,0-1 0,0 1 0,0 0-1,0-1 1,-1 1 0,1-1 0,0 1 0,0 0 0,0-1 0,-1 1 0,1 0 0,0-1 0,-1 1 0,1 0 0,0 0 0,0-1 0,-1 1 0,1 0 0,-1 0 0,1 0 0,0-1 0,-1 1 0,1 0-1,0 0 1,-1 0 0,1 0 0,-1 0 0,1 0 0,0 0 0,-2 0 0,-22-8-6673</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7.801"/>
    </inkml:context>
    <inkml:brush xml:id="br0">
      <inkml:brushProperty name="width" value="0.025" units="cm"/>
      <inkml:brushProperty name="height" value="0.025" units="cm"/>
    </inkml:brush>
  </inkml:definitions>
  <inkml:trace contextRef="#ctx0" brushRef="#br0">20 143 15246,'0'0'2979,"-4"-10"-475,1 5-1996,2 3-378,-1 0-1,1 0 1,0 0-1,0 0 1,-1 0 0,2 0-1,-1 0 1,0 0-1,0-1 1,1 1-1,-1 0 1,1-1-1,0 1 1,-1 0 0,1-1-1,0 1 1,1 0-1,-1-1 1,0 1-1,1 0 1,-1-1-1,1 1 1,0 0 0,-1 0-1,1-1 1,0 1-1,0 0 1,3-3-1,4-1 96,1-1-1,1 1 1,-1 1 0,1 0-1,0 0 1,0 1-1,0 0 1,1 1-1,-1 0 1,14-1-1,0 0 90,0 1 0,0 1 0,40 3 1,-59-1-291,-1 0 0,1 0 1,0 1-1,-1 0 1,1 0-1,0 0 1,-1 1-1,0 0 1,1-1-1,-1 2 1,0-1-1,0 0 1,0 1-1,0 0 1,0 0-1,-1 0 1,1 0-1,-1 0 1,0 1-1,0 0 0,4 5 1,-5-4-20,0 0 0,0 0-1,-1 0 1,1 0 0,-1 0 0,-1 0 0,1 0 0,-1 1 0,0-1-1,0 0 1,0 0 0,-1 0 0,1 1 0,-1-1 0,-1 0-1,1 0 1,-1 0 0,0 0 0,-4 8 0,-2 1 35,0 0 1,-1 0-1,-1-1 1,0 0 0,-1 0-1,-18 15 1,-83 64 128,48-42 152,61-49-286,1 1 0,0 0-1,0-1 1,1 1 0,-1 0 0,0 0 0,0 0 0,1 0 0,0 0 0,-1 1-1,1-1 1,-2 4 0,3-6-29,0 1-1,0 0 0,0-1 1,0 1-1,0 0 1,0-1-1,1 1 0,-1-1 1,0 1-1,0 0 1,0-1-1,1 1 0,-1 0 1,0-1-1,0 1 1,1-1-1,-1 1 0,1-1 1,-1 1-1,0-1 1,1 1-1,-1-1 0,1 1 1,-1-1-1,1 0 1,-1 1-1,1-1 0,0 0 1,-1 1-1,1-1 1,7 3-3,0-1 1,0 0-1,0-1 1,0 0 0,0 0-1,10 0 1,33 0-2040,75-7 0,-88 1-2946,43-11 1,4-7-8557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8.133"/>
    </inkml:context>
    <inkml:brush xml:id="br0">
      <inkml:brushProperty name="width" value="0.025" units="cm"/>
      <inkml:brushProperty name="height" value="0.025" units="cm"/>
    </inkml:brush>
  </inkml:definitions>
  <inkml:trace contextRef="#ctx0" brushRef="#br0">324 2 23094,'-12'-1'3011,"3"0"-2721,1 1 0,-1 0 0,0 1 0,0 0 0,1 1 0,-1-1 0,1 2 0,-1-1 0,1 1 0,0 0 0,0 1 0,0 0 0,0 0 0,1 1 0,-1 0 1,1 0-1,-8 8 0,-2 4-161,1 0 0,0 2 0,1-1 1,1 2-1,1 0 0,-17 35 0,24-41-84,0 1 0,1-1 0,0 1-1,1 0 1,1 0 0,0 1-1,1-1 1,1 1 0,1-1 0,0 1-1,2 19 1,0-30-45,-1 1 0,1-1 0,0 0 0,0 1 0,0-1 0,1 0 0,-1-1 0,1 1 0,0 0 0,1-1 0,-1 0 0,1 1 0,0-2 0,0 1 0,0 0 0,1-1 0,-1 0 0,1 0 0,0 0 0,0 0 0,0-1 0,8 3 0,-8-3 0,0 0 0,-1-1 0,1 0 0,0 0 0,1 0 0,-1 0 0,0-1 0,0 0 0,0 0 0,0-1 0,0 1 0,0-1 0,0 0 0,0 0 0,0-1 0,0 1 0,0-1 0,-1 0 0,1-1 0,-1 1 0,1-1 0,-1 0 0,0 0 0,6-5 0,-3-1 0,0 0 0,-1 0 0,0 0 0,-1 0 0,0-1 0,0 0 0,-1 0 0,0-1 0,2-11 0,-4 16 0,-1-1 0,1 1 0,-1-1 0,0 0 0,-1 1 0,0-1 0,0 0 0,0 0 0,-1 1 0,0-1 0,0 0 0,-1 1 0,1-1 0,-2 1 0,-4-12 0,5 16-45,1-1 0,-1 1 0,0-1 0,0 1-1,0 0 1,0 0 0,0 0 0,0 0 0,-1 0 0,1 0 0,-1 1 0,1-1-1,-1 1 1,1 0 0,-1 0 0,0 0 0,0 0 0,0 0 0,0 1 0,1-1 0,-1 1-1,0-1 1,0 1 0,0 0 0,0 0 0,0 1 0,0-1 0,0 1 0,0-1-1,-3 2 1,0 0-259,1 0-1,0 1 0,0-1 1,0 1-1,0 0 0,0 1 1,0-1-1,1 1 1,0 0-1,-1 0 0,1 0 1,1 1-1,-1-1 0,-4 8 1,-6 15-7149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9.217"/>
    </inkml:context>
    <inkml:brush xml:id="br0">
      <inkml:brushProperty name="width" value="0.025" units="cm"/>
      <inkml:brushProperty name="height" value="0.025" units="cm"/>
    </inkml:brush>
  </inkml:definitions>
  <inkml:trace contextRef="#ctx0" brushRef="#br0">18 60 18578,'-13'2'2370,"8"-2"3780,26 0-4869,15 0 0,11 0-352,12-4-545,11-6-416,2 1 32,2 1-1665,-3-6-3492,-11-2-3363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9.591"/>
    </inkml:context>
    <inkml:brush xml:id="br0">
      <inkml:brushProperty name="width" value="0.025" units="cm"/>
      <inkml:brushProperty name="height" value="0.025" units="cm"/>
    </inkml:brush>
  </inkml:definitions>
  <inkml:trace contextRef="#ctx0" brushRef="#br0">128 41 8616,'0'0'10437,"10"-5"-6658,7-2-2786,1 0 1,-1 2-1,1 0 0,21-4 0,-32 8-664,0 1 0,0-1 0,-1 1 0,1 0 0,0 0 0,0 1 0,12 3-1,-17-4-280,0 1 0,1 0-1,-1 0 1,0 0-1,0 0 1,0 0-1,-1 0 1,1 0 0,0 1-1,0-1 1,-1 1-1,1 0 1,-1-1-1,1 1 1,-1 0 0,0 0-1,1 0 1,-1 0-1,0 0 1,0 0-1,0 0 1,-1 0 0,2 4-1,-2-2-42,1 0-1,-1 0 0,0 0 0,0 0 1,-1 0-1,1-1 0,-1 1 1,0 0-1,0 0 0,0 0 1,0-1-1,-1 1 0,0 0 1,1-1-1,-1 0 0,0 1 1,-1-1-1,-2 4 0,-7 6 40,0 0 0,-25 20 0,27-24-28,-66 53 69,43-37 121,0 2-1,2 2 1,-36 41-1,65-67-200,0-1-1,0 1 1,0-1 0,0 1-1,1 0 1,0 0-1,-1 0 1,1-1 0,0 1-1,0 0 1,1 0-1,-1 1 1,1-1 0,-1 0-1,1 5 1,1-7-6,-1 1 1,0 0-1,1 0 1,0-1-1,-1 1 0,1 0 1,0-1-1,0 1 1,0-1-1,0 1 1,0-1-1,1 1 1,-1-1-1,0 0 1,0 0-1,1 1 0,-1-1 1,1 0-1,-1 0 1,1-1-1,0 1 1,-1 0-1,1 0 1,0-1-1,-1 1 1,4 0-1,12 3-356,0-1 1,0-1-1,-1 0 1,1-2-1,20 0 1,-10-2-1260,0-2 0,0 0 1,0-2-1,46-15 0,-3-8-7192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9.977"/>
    </inkml:context>
    <inkml:brush xml:id="br0">
      <inkml:brushProperty name="width" value="0.025" units="cm"/>
      <inkml:brushProperty name="height" value="0.025" units="cm"/>
    </inkml:brush>
  </inkml:definitions>
  <inkml:trace contextRef="#ctx0" brushRef="#br0">171 17 18930,'0'0'11686,"-10"-2"-11014,-34-6-383,42 8-287,1 1 0,-1-1 1,0 1-1,1-1 1,-1 1-1,1-1 0,-1 1 1,1 0-1,-1 0 0,1 0 1,-1 0-1,1 0 1,0 0-1,-1 0 0,1 0 1,0 0-1,0 1 1,0-1-1,0 0 0,0 1 1,0-1-1,0 1 1,1-1-1,-1 1 0,0 0 1,0 2-1,-8 41-34,8-37 28,1 0 1,0 0-1,1 0 1,0 0-1,0-1 1,1 1-1,0 0 1,0-1-1,0 1 1,1-1-1,4 8 1,4 4 27,1-2 0,24 30 0,-15-22-12,-10-12 0,-1 1-1,-1 0 0,0 1 1,14 31-1,-21-43-8,-1 0 1,1 0-1,-1 0 0,0 0 0,0 0 0,-1 1 1,1-1-1,-1 0 0,1 0 0,-1 1 0,0-1 1,0 0-1,-1 0 0,1 1 0,-1-1 0,1 0 1,-1 0-1,0 1 0,0-1 0,-1 0 0,1 0 0,-1 0 1,1-1-1,-1 1 0,0 0 0,0 0 0,0-1 1,0 0-1,-1 1 0,1-1 0,-1 0 0,1 0 1,-5 2-1,-2 1 38,-1-1 0,0 0 0,0-1-1,-1 0 1,1-1 0,-1 0 0,1 0 0,-1-1 0,1-1 0,-1 0 0,-18-2 0,25 2-22,1-1-1,-1 1 1,1-1-1,0 0 1,-1 0 0,1-1-1,0 1 1,0-1 0,0 1-1,0-1 1,0 0-1,0 0 1,0 0 0,0-1-1,1 1 1,-4-4 0,5 3-13,-1 0 1,1 0 0,0-1 0,0 1-1,0 0 1,0 0 0,1-1 0,-1 1 0,1 0-1,0 0 1,0-1 0,0 1 0,0 0 0,1-1-1,-1 1 1,1 0 0,0 0 0,0-1-1,0 1 1,3-5 0,2-4-7,0 0 0,1 0 0,1 1 0,-1 0 0,2 0 0,0 1 0,0 0 0,21-16 0,98-67 0,-88 66 0,1 0 0,-19 13 0,-1 0 0,0-1 0,-1-1 0,27-29 0,-46 44 1,0 0 1,0 0-1,0 0 0,0 0 0,0 0 1,0 0-1,0-1 0,-1 1 0,1 0 1,-1 0-1,1-1 0,-1 1 0,1 0 1,-1-1-1,0 1 0,1 0 0,-1-1 1,0 1-1,0 0 0,0-1 0,0 1 1,0 0-1,-1-3 0,0 3-1,0-1 0,1 1 0,-1 0 0,0 0 0,0 0-1,-1 0 1,1 1 0,0-1 0,0 0 0,0 0 0,-1 1 0,1-1 0,0 0 0,-1 1-1,1 0 1,0-1 0,-1 1 0,-1-1 0,-6 0-93,1 0 0,0 1-1,-1 0 1,1 0 0,-1 1 0,-12 2-1,11 0-772,1 0 1,-1 1-1,1 0 0,1 1 0,-1 0 0,0 0 0,-7 7 0,-27 29-9316,27-20 114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0.337"/>
    </inkml:context>
    <inkml:brush xml:id="br0">
      <inkml:brushProperty name="width" value="0.025" units="cm"/>
      <inkml:brushProperty name="height" value="0.025" units="cm"/>
    </inkml:brush>
  </inkml:definitions>
  <inkml:trace contextRef="#ctx0" brushRef="#br0">68 0 27482,'0'0'5285,"-36"54"-5285,21-34 0,4 2 0,5-1 0,6-3 0,0-3 0,16-4 0,4-4 0,1-7-2594,0 0-4101,-1-9-3010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0.691"/>
    </inkml:context>
    <inkml:brush xml:id="br0">
      <inkml:brushProperty name="width" value="0.025" units="cm"/>
      <inkml:brushProperty name="height" value="0.025" units="cm"/>
    </inkml:brush>
  </inkml:definitions>
  <inkml:trace contextRef="#ctx0" brushRef="#br0">54 0 19090,'0'0'12887,"8"6"-12172,9 13-791,0 0 0,-1 0 0,-2 2 0,15 24 0,21 29-2160,-19-37 1922,-23-29 391,0 1-1,-1-1 1,0 1-1,0 1 1,-1-1-1,0 1 1,-1 0-1,0 0 0,0 1 1,-1 0-1,5 20 1,-9-29-40,-1 0 1,1 0-1,0-1 0,-1 1 1,1 0-1,-1 0 1,1-1-1,-1 1 0,0 0 1,0-1-1,0 1 1,0-1-1,0 1 1,0-1-1,0 1 0,0-1 1,0 0-1,-1 0 1,1 0-1,-1 1 1,1-1-1,-1 0 0,1-1 1,-1 1-1,0 0 1,1 0-1,-1-1 1,0 1-1,1-1 0,-1 1 1,-3-1-1,-62 8 845,62-8-874,-5 1-281,1-1 1,-1 0-1,0-1 0,0 0 0,0 0 1,1-1-1,-1 0 0,1-1 0,-1 0 1,-13-7-1,17 6-309,1 0 1,0 0-1,-1 0 1,1-1-1,1 0 0,-1 0 1,1 0-1,0 0 1,0-1-1,1 0 1,-1 1-1,1-1 0,0-1 1,1 1-1,0 0 1,-3-12-1,-7-36-16928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1.014"/>
    </inkml:context>
    <inkml:brush xml:id="br0">
      <inkml:brushProperty name="width" value="0.025" units="cm"/>
      <inkml:brushProperty name="height" value="0.025" units="cm"/>
    </inkml:brush>
  </inkml:definitions>
  <inkml:trace contextRef="#ctx0" brushRef="#br0">0 57 22453,'0'0'3492,"86"-3"-161,-25 3-961,11 0-1249,8 0-1121,3 0 0,1-4 0,0-3 0,0-10-1569,-2-8-6375</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1.405"/>
    </inkml:context>
    <inkml:brush xml:id="br0">
      <inkml:brushProperty name="width" value="0.025" units="cm"/>
      <inkml:brushProperty name="height" value="0.025" units="cm"/>
    </inkml:brush>
  </inkml:definitions>
  <inkml:trace contextRef="#ctx0" brushRef="#br0">268 376 7495,'-69'7'2843,"32"-5"-696,-1 3 0,-72 17 0,97-14-298,13-3-420,12-2-84,64-2 498,0-3-1,111-18 1,-95 9-1392,2238-176 269,-2217 180-784,803-57-201,-11-37 477,-881 98-148,-8 1 32,0-1 0,0 0 0,18-7 0,-82 3-2541,0 4-5109,-3-2-10367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42.585"/>
    </inkml:context>
    <inkml:brush xml:id="br0">
      <inkml:brushProperty name="width" value="0.025" units="cm"/>
      <inkml:brushProperty name="height" value="0.025" units="cm"/>
    </inkml:brush>
  </inkml:definitions>
  <inkml:trace contextRef="#ctx0" brushRef="#br0">8 130 8840,'5'-12'6524,"9"-23"-3421,5-14 1115,-5 16 1556,-12 38-2445,0 36-3135,-33 247 541,2-34-744,29-247-20,-3 189-438,3-195 359,0 1-1,0-1 1,0 1 0,0-1 0,1 0-1,-1 1 1,0-1 0,1 1 0,0-1-1,-1 0 1,1 1 0,0-1 0,-1 0-1,1 0 1,0 1 0,0-1 0,2 2-1,-3-3-32,1 0-1,0 0 0,-1 0 0,1 0 1,-1 0-1,1 0 0,0 0 0,-1 0 1,1 0-1,-1-1 0,1 1 0,-1 0 0,1 0 1,0 0-1,-1-1 0,1 1 0,-1 0 1,1-1-1,-1 1 0,1 0 0,-1-1 1,1 1-1,-1-1 0,0 1 0,1-1 0,-1 1 1,0-1-1,1 1 0,-1-1 0,0 1 1,1-1-1,-1 1 0,0-1 0,0 0 1,0 1-1,0-1 0,0 1 0,0-1 1,1 1-1,-1-1 0,0 0 0,-1 1 0,1-1 1,0 0-1,6-32-6627,-4-12-5509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3.181"/>
    </inkml:context>
    <inkml:brush xml:id="br0">
      <inkml:brushProperty name="width" value="0.025" units="cm"/>
      <inkml:brushProperty name="height" value="0.025" units="cm"/>
      <inkml:brushProperty name="color" value="#E71224"/>
    </inkml:brush>
  </inkml:definitions>
  <inkml:trace contextRef="#ctx0" brushRef="#br0">81 1 12780,'-10'4'2520,"-30"12"-11,25-5-558,16-3-518,23 2 196,28-2 73,0-2 0,58-1 0,-48-3-1487,61 10-1,-114-11-238,-1 1-1,0 0 1,1 0-1,-1 1 1,8 4-1,-15-6 11,1-1-1,-1 0 0,0 1 1,0-1-1,0 1 0,0 0 1,0-1-1,0 1 0,0 0 1,0 0-1,0 0 0,0-1 1,-1 1-1,1 0 0,0 0 1,0 0-1,-1 0 0,1 1 1,-1-1-1,1 0 0,-1 0 0,1 0 1,-1 0-1,0 0 0,0 1 1,1-1-1,-1 0 0,0 0 1,0 1-1,0-1 0,0 0 1,-1 0-1,1 0 0,0 1 1,0-1-1,-1 0 0,1 0 1,-1 0-1,1 0 0,-1 1 1,1-1-1,-1 0 0,0 0 1,1 0-1,-2 1 0,-5 5 34,0 0 1,0-1-1,0 1 0,-1-2 0,0 1 0,0-1 0,-15 8 0,-71 27 342,68-30-229,-25 10 257,-6 1 248,1 3 1,-61 37-1,114-60-635,1 1-1,-1 0 0,1-1 1,-1 1-1,1 0 0,0 0 1,0 0-1,0 0 0,0 1 1,0-1-1,0 1 0,1-1 1,-1 1-1,1-1 1,0 1-1,-2 3 0,3-4 0,0-1-1,1 1 1,-1-1 0,0 0-1,0 1 1,1-1-1,-1 0 1,1 1-1,-1-1 1,1 0-1,0 0 1,-1 0 0,1 1-1,0-1 1,0 0-1,0 0 1,0 0-1,0 0 1,0 0-1,0 0 1,0-1 0,0 1-1,0 0 1,0-1-1,1 1 1,-1 0-1,0-1 1,1 1 0,-1-1-1,0 0 1,1 1-1,-1-1 1,0 0-1,3 0 1,48 9 247,-1-1-1,1-3 1,52-2-1,9-4-2408,-64 0-165,9-2-3210,-2-14-3656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42.926"/>
    </inkml:context>
    <inkml:brush xml:id="br0">
      <inkml:brushProperty name="width" value="0.025" units="cm"/>
      <inkml:brushProperty name="height" value="0.025" units="cm"/>
    </inkml:brush>
  </inkml:definitions>
  <inkml:trace contextRef="#ctx0" brushRef="#br0">0 137 22421,'0'0'6887,"66"-36"-5286,-13 18-384,12 3-576,10-1-641,4 6 0,1 1 0,-4 5 0,-1 3-641,-11-2-1312,-5 0-1443,-6-5-2177,-8-6-3139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43.980"/>
    </inkml:context>
    <inkml:brush xml:id="br0">
      <inkml:brushProperty name="width" value="0.025" units="cm"/>
      <inkml:brushProperty name="height" value="0.025" units="cm"/>
    </inkml:brush>
  </inkml:definitions>
  <inkml:trace contextRef="#ctx0" brushRef="#br0">0 82 18738,'0'0'12780,"50"7"-11947,-1-7-417,10 0-416,4-8 0,-1-3 0,-3 0 0,-5 1 0,-9 1-993,-7-3-2114,-8-1-2466,-8-1-3748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2.731"/>
    </inkml:context>
    <inkml:brush xml:id="br0">
      <inkml:brushProperty name="width" value="0.025" units="cm"/>
      <inkml:brushProperty name="height" value="0.025" units="cm"/>
    </inkml:brush>
  </inkml:definitions>
  <inkml:trace contextRef="#ctx0" brushRef="#br0">0 0 12492,'0'0'19763,"43"50"-19571,-39-8-64,1 6-32,-2-1-96,2-3-481,-3-7-1120,1-6-1314,-3-12-1825,0-11-1186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3.354"/>
    </inkml:context>
    <inkml:brush xml:id="br0">
      <inkml:brushProperty name="width" value="0.025" units="cm"/>
      <inkml:brushProperty name="height" value="0.025" units="cm"/>
    </inkml:brush>
  </inkml:definitions>
  <inkml:trace contextRef="#ctx0" brushRef="#br0">1 92 12748,'0'0'12567,"9"-2"-10843,1 0-1409,-2-1-136,1 1-1,-1 0 1,1 1 0,16-1-1,-22 2-178,-1 0 1,1 0-1,-1 1 0,1-1 1,-1 1-1,0-1 0,1 1 1,-1 0-1,0 0 1,0 0-1,0 0 0,0 0 1,1 0-1,-1 1 0,-1-1 1,1 1-1,0-1 0,0 1 1,-1 0-1,1 0 0,0-1 1,-1 1-1,0 0 0,0 1 1,2 2-1,1 9 68,0 1 1,-1 1-1,-1-1 1,-1 0-1,0 23 1,-1-13 3956,9-274-3950,-9 250-194,1 1 1,0-1-1,-1 1 1,1-1-1,0 1 1,0-1-1,0 1 1,-1-1-1,2 0 1,-1 1-1,0-1 1,0 0-1,0 0 0,0 0 1,1 0-1,-1 0 1,1 0-1,-1 0 1,1 0-1,-1-1 1,1 1-1,-1 0 1,1-1-1,-1 0 0,1 1 1,0-1-1,2 0 1,49 6-5163,-48-6 4188,1 0-1,0-1 1,-1 1 0,1-1 0,0-1 0,-1 1 0,0-1-1,7-2 1,16-11-7694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3.710"/>
    </inkml:context>
    <inkml:brush xml:id="br0">
      <inkml:brushProperty name="width" value="0.025" units="cm"/>
      <inkml:brushProperty name="height" value="0.025" units="cm"/>
    </inkml:brush>
  </inkml:definitions>
  <inkml:trace contextRef="#ctx0" brushRef="#br0">118 0 9385,'0'0'15444,"-10"11"-14403,4-5-962,-35 42 899,38-43-959,0-1 0,0 1 0,0 0 0,1 0 0,-1 0 0,1 0 1,1 0-1,-1 1 0,1-1 0,0 1 0,-1 7 0,2-12-115,1 0 0,0 0-1,-1-1 1,1 1-1,-1 0 1,1-1 0,0 1-1,0 0 1,-1-1-1,1 1 1,0-1 0,0 1-1,0-1 1,0 0 0,0 1-1,0-1 1,-1 0-1,1 0 1,0 0 0,0 1-1,0-1 1,0 0-1,0 0 1,0 0 0,0 0-1,1-1 1,37 1-1277,-30-1 635,5 1 154,-4 0 393,0-1 1,-1 2 0,1-1 0,0 2 0,13 2 0,-22-4 365,1 1 0,-1-1 0,1 1 0,-1 0 0,1-1 0,-1 1 0,0 0 0,1 0 0,-1 0 0,0 0 0,0 0 0,0 0 0,0 0 0,0 0 0,0 1 0,0-1 0,0 0 0,0 0 0,0 1 0,-1-1 0,1 1 0,-1-1 0,1 1 0,-1-1 0,1 1 0,-1-1 0,0 1 0,0-1 0,0 1 0,0 0 0,0-1 0,0 1 0,0-1 0,0 1 0,0-1 0,-1 1 0,1-1 0,-1 1 0,1-1 0,-2 3 0,0 0 73,-1 1-1,0 0 0,0-1 1,0 1-1,0-1 1,-1 0-1,0 0 1,0 0-1,0-1 1,0 1-1,-7 3 1,-53 31 1656,54-33-1904,-1 1 0,0-1 0,0-1 0,0 0 0,-1-1 0,-17 4 0,29-7-14,0 0-1,-1 0 1,1 0 0,0 0 0,0 0-1,-1 0 1,1 0 0,0 0 0,0 0-1,-1 0 1,1-1 0,0 1 0,0 0-1,-1 0 1,1 0 0,0 0 0,0 0-1,-1 0 1,1-1 0,0 1 0,0 0-1,0 0 1,-1 0 0,1-1 0,0 1-1,0 0 1,0 0 0,0 0-1,0-1 1,-1 1 0,1 0 0,0 0-1,0-1 1,0 1 0,0 0 0,0 0-1,0-1 1,0 1 0,0 0 0,0 0-1,0-1 1,0 1 0,0 0 0,0-1-1,0 1 1,0 0 0,0 0 0,0-1-1,0 1 1,1 0 0,-1 0 0,0-1-1,0 1 1,0 0 0,0 0-1,1-1 1,8-16-2744,48-49-9264,-15 22-1116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4.054"/>
    </inkml:context>
    <inkml:brush xml:id="br0">
      <inkml:brushProperty name="width" value="0.025" units="cm"/>
      <inkml:brushProperty name="height" value="0.025" units="cm"/>
    </inkml:brush>
  </inkml:definitions>
  <inkml:trace contextRef="#ctx0" brushRef="#br0">118 1 19827,'0'0'10516,"-1"10"-9240,-5 33-695,-12 146 55,17-155-662,2 0-1,1 0 0,11 61 1,-5-55-146,-6-23-171,2 0 1,0 1-1,1-1 1,8 19-1,-12-98-746,-3 42 1290,-1 0 0,-1 1-1,-1 0 1,-1 0 0,0 0-1,-1 1 1,-1 0 0,-1 0 0,-1 1-1,0 0 1,-1 0 0,-1 1 0,-1 1-1,-25-25 1,38 40-201,0 0 0,0-1 0,0 1 0,0 0 0,0 0 0,0 0 0,0-1 0,0 1 0,0 0 0,0 0 0,0 0 0,0-1 0,0 1 0,0 0 0,0 0 0,0 0 0,0-1 0,0 1 0,1 0 0,-1 0 0,0 0 0,0 0 0,0-1 0,0 1 0,0 0 0,0 0 0,1 0 0,-1 0 0,0 0 0,0 0 0,0-1 0,0 1 0,1 0 0,-1 0 0,0 0 0,0 0 0,0 0 0,1 0 0,-1 0 0,0 0 0,0 0 0,0 0 0,1 0 0,-1 0 0,0 0 0,0 0 0,0 0 0,1 0 0,-1 0 0,0 0 0,0 0 0,0 0 0,1 0 0,-1 0 0,0 0 0,0 1 0,0-1 0,0 0 0,1 0 0,-1 0 0,0 0 0,0 0 0,2 1 0,5-1-5,80-3-1665,-27-7-2757,-7-5-6575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4.859"/>
    </inkml:context>
    <inkml:brush xml:id="br0">
      <inkml:brushProperty name="width" value="0.025" units="cm"/>
      <inkml:brushProperty name="height" value="0.025" units="cm"/>
    </inkml:brush>
  </inkml:definitions>
  <inkml:trace contextRef="#ctx0" brushRef="#br0">440 88 11435,'1'-9'6390,"-1"6"-6068,-1-37 4019,1 38-4142,-1 0 1,1 0-1,-1 1 1,0-1-1,1 0 1,-1 1-1,0-1 1,0 0-1,0 1 1,-1 0-1,1-1 0,0 1 1,0 0-1,-1-1 1,1 1-1,-1 0 1,1 0-1,-1 0 1,0 0-1,1 0 1,-1 1-1,0-1 1,1 0-1,-1 1 1,-2-1-1,-4 0-49,0 0-1,0 1 1,0 0-1,0 0 0,0 1 1,0 0-1,0 0 1,0 1-1,0 0 1,1 1-1,-1-1 1,1 1-1,-1 1 0,1 0 1,0 0-1,0 0 1,1 1-1,-1-1 1,1 2-1,-8 8 0,-9 9-171,1 1-1,1 2 1,-29 45-1,29-37 153,1 1 0,1 1-1,-15 43 1,28-61-22,0 0 1,0 0-1,2 0 1,1 1-1,0-1 1,1 1-1,1 0 1,2 35-1,0-48-99,0-1 1,0 0-1,1 0 0,-1 0 0,1 0 0,0-1 0,1 1 1,-1 0-1,1-1 0,0 1 0,0-1 0,0 0 0,0 0 1,1 0-1,0-1 0,0 1 0,0-1 0,0 0 1,0 0-1,1 0 0,-1 0 0,1-1 0,0 0 0,0 0 1,0 0-1,0-1 0,0 1 0,0-1 0,0-1 1,0 1-1,0-1 0,6 0 0,2 1 10,0-1 0,0-1 0,-1 0 0,1-1 0,-1-1 0,1 0 0,-1 0 0,0-1 0,0-1 0,0 0 0,-1 0 0,14-9 0,-19 9-19,0 0 0,0 0 0,-1 0 0,0 0 0,0-1 0,0 0 0,-1 0 0,1 0 0,-2-1 0,1 0 0,-1 1 0,0-1 0,3-8 0,-5 12 0,-1 1 0,1-1 0,-1 1 0,0-1 0,0 0 0,0 1 0,0-1 0,0 1 0,0-1 0,-1 1 0,1-1 0,-1 1 0,1-1 0,-1 1 0,0-1 0,-2-3 0,1 3 0,0 1 0,-1 0 0,1 0 0,0-1 0,-1 1 0,1 1 0,-1-1 0,1 0 0,-1 1 0,0-1 0,0 1 0,0 0 0,0 0 0,0 0 0,0 0 0,0 1 0,-4-1 0,-4-1 0,-1 1 0,0 0 0,1 1 0,-1 0 0,-23 5 0,32-5 0,1 0 0,-1 0 0,0 1 0,0-1 0,1 1 0,-1 0 0,1 0 0,-1 0 0,1 0 0,-1 0 0,1 1 0,0-1 0,-1 1 0,1-1 0,0 1 0,0 0 0,0 0 0,0 0 0,1 0 0,-1 0 0,1 0 0,-1 1 0,1-1 0,-1 0 0,1 1 0,0-1 0,0 1 0,1 0 0,-1-1 0,0 1 0,0 2 0,2-4 0,-1 0 0,0-1 0,1 1 0,-1 0 0,1-1 0,-1 1 0,1-1 0,-1 1 0,1 0 0,-1-1 0,1 0 0,0 1 0,-1-1 0,1 1 0,0-1 0,-1 0 0,1 1 0,0-1 0,-1 0 0,1 0 0,0 1 0,0-1 0,-1 0 0,1 0 0,0 0 0,0 0 0,-1 0 0,1 0 0,0 0 0,1-1 0,30 0 0,-28 1 0,17-3 0,0-1 0,0-1 0,0-1 0,39-16 0,78-47 0,-76 37 0,-40 26 0,-22 6 0,1 0 0,-1 0 0,0 0 0,1 0 0,-1 1 0,1-1 0,-1 0 0,0 0 0,1 1 0,-1-1 0,1 0 0,-1 0 0,0 1 0,1-1 0,-1 0 0,0 1 0,0-1 0,1 0 0,-1 1 0,0-1 0,0 1 0,0-1 0,1 0 0,-1 1 0,0-1 0,0 1 0,0 0 0,0 3 0,0 0 0,0 1 0,0-1 0,-1 0 0,0 1 0,0-1 0,-2 8 0,-33 82 0,22-63 0,-14 54 0,28-85-1,-1 1-1,1-1 1,0 0-1,0 0 1,0 1 0,-1-1-1,1 0 1,0 0 0,0 1-1,0-1 1,0 0-1,0 1 1,0-1 0,0 0-1,0 0 1,0 1 0,0-1-1,0 0 1,0 1-1,0-1 1,0 0 0,0 0-1,0 1 1,0-1 0,0 0-1,0 1 1,0-1-1,0 0 1,0 0 0,1 1-1,-1-1 1,0 0-1,0 0 1,0 1 0,0-1-1,1 0 1,-1 0 0,0 0-1,0 1 1,1-1-1,-1 0 1,0 0 0,0 0-1,1 1 1,13-11-333,14-22-2041,-3-5-3481,-1-10-3454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5.248"/>
    </inkml:context>
    <inkml:brush xml:id="br0">
      <inkml:brushProperty name="width" value="0.025" units="cm"/>
      <inkml:brushProperty name="height" value="0.025" units="cm"/>
    </inkml:brush>
  </inkml:definitions>
  <inkml:trace contextRef="#ctx0" brushRef="#br0">21 0 8840,'0'0'10949,"-1"10"-6849,-5 33-1270,0-2-611,-2 55-1,8-82-2162,1 0-1,0 0 1,1 0-1,0 0 1,1-1 0,1 1-1,0-1 1,7 16 0,-10-28-49,-1 0 0,0 0 0,1 0 0,-1 0 0,0 0 0,1-1 0,-1 1 0,1 0 0,0 0 0,-1-1 1,1 1-1,-1 0 0,1-1 0,0 1 0,0-1 0,-1 1 0,1-1 0,0 1 0,1-1 0,7-7 343,2-29 200,-7 8-521,-2 0-1,-2-34 1,0 50-31,-1 1 0,0-1 1,-1 1-1,-1 0 0,0 0 0,0 0 0,-1 0 0,-6-13 0,-5 8 7,15 16-5,-1 0 1,1 0-1,0 0 0,-1 0 0,1 0 0,0 0 0,0 0 1,-1 0-1,1 0 0,0 0 0,-1 0 0,1 1 0,0-1 0,0 0 1,-1 0-1,1 0 0,0 0 0,-1 0 0,1 1 0,0-1 0,0 0 1,0 0-1,-1 0 0,1 1 0,0-1 0,0 0 0,0 0 1,-1 1-1,1-1 0,0 0 0,0 1 0,0-1 0,0 0 0,0 0 1,0 1-1,-1 1-3,1 0 1,0-1 0,0 1-1,0-1 1,0 1 0,0 0-1,0-1 1,0 1 0,1 0-1,-1-1 1,0 1 0,1-1 0,0 1-1,-1-1 1,1 1 0,0-1-1,0 1 1,0-1 0,0 0-1,0 1 1,0-1 0,1 2-1,5 1-389,-1 1-1,1-1 0,0 0 0,0 0 1,0-1-1,0 0 0,1 0 0,-1-1 1,1 0-1,11 2 0,7-1-3546,46 1 0,-17-4-3519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5.933"/>
    </inkml:context>
    <inkml:brush xml:id="br0">
      <inkml:brushProperty name="width" value="0.025" units="cm"/>
      <inkml:brushProperty name="height" value="0.025" units="cm"/>
    </inkml:brush>
  </inkml:definitions>
  <inkml:trace contextRef="#ctx0" brushRef="#br0">209 77 17873,'-10'0'3854,"-6"1"-2751,-1-1 1,1 2-1,-1 0 0,1 1 0,-28 9 1,40-11-1016,0 0 0,0 1 0,1-1 1,-1 1-1,0 0 0,1 0 0,-1 0 1,1 0-1,-1 1 0,1-1 1,0 1-1,0 0 0,0 0 0,1 0 1,-1 0-1,1 1 0,0-1 0,0 1 1,0-1-1,0 1 0,0 0 0,1 0 1,0 0-1,-1-1 0,2 1 0,-1 1 1,0-1-1,1 0 0,0 0 0,0 0 1,0 6-1,1-7-81,0 1-1,0-1 1,1 0 0,-1 0 0,1 0-1,-1 0 1,1-1 0,0 1 0,0 0-1,1-1 1,-1 1 0,0-1 0,1 0 0,-1 1-1,1-1 1,0-1 0,0 1 0,0 0-1,0-1 1,0 1 0,0-1 0,0 0-1,0 0 1,0 0 0,1 0 0,-1-1 0,6 1-1,-2 0 22,0 0 0,-1-1 0,1 1 0,0-1 0,0-1 0,0 1 1,-1-1-1,1 0 0,0-1 0,-1 0 0,1 0 0,-1 0 0,8-5 0,-8 3 16,0-1 0,0-1 0,-1 1 0,0-1 0,0 0 0,0 0 0,0 0 1,-1-1-1,0 0 0,-1 1 0,1-2 0,-1 1 0,-1 0 0,1 0 0,-1-1 0,-1 0 0,1 1 1,-1-1-1,-1 0 0,1 1 0,-1-1 0,-2-10 0,2 16-44,0 1 0,0-1 0,0 1 0,-1-1 0,1 1 0,-1-1 0,1 1 0,-1-1 0,1 1 0,-1 0 0,0-1 0,0 1 0,1 0 0,-1-1 0,0 1 0,0 0 0,-1 0 0,1 0 0,0 0 0,0 0 0,0 0 0,-1 0 0,1 1 0,0-1 0,-1 0 0,1 1 0,-1-1 0,1 1 0,-1-1 0,1 1 0,-1-1 0,1 1 0,-1 0 0,1 0 0,-1 0 0,1 0 0,-1 0 0,1 0 0,-1 1 0,1-1 0,-1 0 0,1 1 0,-3 0 0,1 0 0,0 0 0,-1 0 0,1 1 0,0-1 0,0 1 0,0 0 0,0 0 0,0 0 0,1 0 0,-1 0 0,0 1 0,1-1 0,0 1 0,-1-1 0,1 1 0,0 0 0,1 0 0,-4 6 0,4-8 0,1 1 0,-1 0 0,0-1 0,1 1 0,0-1 0,-1 1 0,1 0 0,0 0 0,0-1 0,0 1 0,0 0 0,0-1 0,0 1 0,0 0 0,1-1 0,-1 1 0,1 0 0,-1-1 0,1 1 0,-1-1 0,1 1 0,0-1 0,0 1 0,0-1 0,0 0 0,0 1 0,0-1 0,0 0 0,0 0 0,1 1 0,-1-1 0,0 0 0,1 0 0,-1-1 0,1 1 0,-1 0 0,1 0 0,-1-1 0,1 1 0,0-1 0,-1 1 0,1-1 0,0 0 0,-1 0 0,1 0 0,0 1 0,-1-2 0,3 1 0,5 0 0,1 0 0,-1-1 0,0 0 0,1-1 0,-1 0 0,0 0 0,16-7 0,-8 1 0,-1-1 0,1 0 0,-1-2 0,-1 0 0,0-1 0,-1 0 0,0-1 0,-1 0 0,14-19 0,-34 44 0,1 1 0,0 0 0,0 0 0,2 0 0,-1 1 0,2 0 0,0 0 0,0 0 0,1 0 0,1 0 0,1 20 0,0-32 0,0-1 0,1 0 0,-1 0 0,1 1 0,-1-1 0,1 0 0,-1 0 0,1 0 0,-1 1 0,1-1 0,0 0 0,0 0 0,0 0 0,0 0 0,0 0 0,0-1 0,0 1 0,0 0 0,0 0 0,0-1 0,0 1 0,0 0 0,0-1 0,1 1 0,-1-1 0,0 0 0,0 1 0,1-1 0,-1 0 0,0 0 0,0 0 0,1 0 0,-1 0 0,0 0 0,1 0 0,-1 0 0,0 0 0,1-1 0,-1 1 0,2-1 0,2 0 0,1-1 0,0 1 0,-1-1 0,1 0 0,-1 0 0,0-1 0,0 0 0,5-3 0,7-10 0,-1-1 0,0 0 0,-1-1 0,-1-1 0,-1 0 0,11-22 0,-28 51 0,-4 10 0,0 0 0,2 1 0,0 0 0,1 0 0,1 1 0,-2 34 0,6-55 0,0 0 0,0 0 0,0 0 0,1 0 0,-1 1 0,0-1 0,0 0 0,1 0 0,-1 0 0,1 0 0,-1 0 0,1 0 0,-1 0 0,1 0 0,0 0 0,-1 0 0,1 0 0,0 0 0,0-1 0,-1 1 0,1 0 0,0 0 0,0-1 0,0 1 0,0-1 0,0 1 0,0-1 0,0 1 0,0-1 0,1 1 0,-1-1 0,0 0 0,0 0 0,0 0 0,0 0 0,0 1 0,0-2 0,1 1 0,-1 0 0,0 0 0,0 0 0,2-1 0,1 1 0,1-1 0,-1 0 0,0-1 0,0 1 0,0 0 0,1-1 0,-2 0 0,1 0 0,0-1 0,5-3 0,7-11 0,0 0 0,-2-2 0,0 0 0,-1 0 0,-1-1 0,11-23 0,-3 6 0,-25 86 0,3-39 0,-5 10 0,2 1 0,1 0 0,0 0 0,1 0 0,1 41 0,2-60-168,0-1-1,0 1 1,1 0-1,-1-1 1,0 1-1,1-1 1,-1 0-1,1 1 1,-1-1-1,1 1 1,0-1-1,0 0 1,-1 1-1,1-1 1,0 0-1,0 0 1,0 0-1,0 0 1,1 0-1,1 2 1,0-2-945,0 1 0,0-1 0,1 0 0,-1 0 0,0 0 1,1-1-1,-1 1 0,7-1 0,26 1-15057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6.444"/>
    </inkml:context>
    <inkml:brush xml:id="br0">
      <inkml:brushProperty name="width" value="0.025" units="cm"/>
      <inkml:brushProperty name="height" value="0.025" units="cm"/>
    </inkml:brush>
  </inkml:definitions>
  <inkml:trace contextRef="#ctx0" brushRef="#br0">78 0 20692,'0'0'3256,"0"8"-747,0 25-854,1 57-269,-4 0 0,-20 125 1,-29 16-891,58-309-496,-3 24 0,6-174 0,-5 71 0,-4 154 0,1 1 0,0 0-1,-1 0 1,1 0 0,0 0 0,0 0 0,0 0-1,0 1 1,1-1 0,-1 0 0,0 0 0,1 1-1,-1-1 1,1 1 0,0 0 0,-1-1 0,1 1-1,0 0 1,0 0 0,0 0 0,4-2 0,54-19-81,-33 14-32,-1-3-268,-11 5 255,1-1 0,0 2-1,33-7 1,-48 12 133,-1 0-1,0 0 1,1 0 0,-1 0-1,0 0 1,1 0-1,-1 0 1,1 0 0,-1 0-1,0 0 1,1 0-1,-1 0 1,0 1 0,1-1-1,-1 0 1,0 0-1,1 0 1,-1 1 0,0-1-1,0 0 1,1 0-1,-1 1 1,0-1 0,0 0-1,1 0 1,-1 1-1,0-1 1,0 0 0,0 1-1,0-1 1,1 0-1,-1 1 1,0-1 0,0 0-1,0 1 1,0-1-1,0 1 1,0-1 0,0 1-1,-3 23 356,-13 20 96,-36 56-458,45-88 0,-1 0 0,0 0 0,-1-1 0,0 0 0,-20 17 0,28-27 7,0 0-1,0 0 1,0 0-1,0 0 1,0-1 0,-1 1-1,1 0 1,0-1 0,0 1-1,-1-1 1,1 1-1,0-1 1,-1 0 0,1 1-1,0-1 1,-1 0-1,-1 0 1,2 0-6,0-1 1,0 1-1,1 0 0,-1-1 1,0 1-1,1-1 0,-1 1 1,0-1-1,1 1 0,-1-1 1,1 1-1,-1-1 0,1 1 1,-1-1-1,1 0 0,-1 0 1,1 1-1,-1-1 0,1 0 1,0 1-1,-1-2 0,0-5-363,-1 0-1,1 1 0,0-1 0,1 0 0,0-8 0,0 14 219,0-38-7516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272"/>
    </inkml:context>
    <inkml:brush xml:id="br0">
      <inkml:brushProperty name="width" value="0.025" units="cm"/>
      <inkml:brushProperty name="height" value="0.025" units="cm"/>
      <inkml:brushProperty name="color" value="#E71224"/>
    </inkml:brush>
  </inkml:definitions>
  <inkml:trace contextRef="#ctx0" brushRef="#br0">294 1 17681,'0'0'8258,"-11"9"-7665,-50 45-339,3 3 1,-96 120-1,145-165-6304,11-23-3437,0 3 8587,6-17-8709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7.285"/>
    </inkml:context>
    <inkml:brush xml:id="br0">
      <inkml:brushProperty name="width" value="0.025" units="cm"/>
      <inkml:brushProperty name="height" value="0.025" units="cm"/>
    </inkml:brush>
  </inkml:definitions>
  <inkml:trace contextRef="#ctx0" brushRef="#br0">10 147 9097,'2'-10'2487,"0"-6"-1626,7-46 3370,-9 58-3599,1-1 0,0 1 0,1-1 0,-1 1 0,1 0 0,0 0 0,0 0 0,0 0 0,0 0 0,6-7 0,-8 11-532,1-1 1,-1 1-1,1-1 1,-1 1-1,0 0 1,1-1 0,-1 1-1,1 0 1,-1-1-1,1 1 1,-1 0-1,1 0 1,-1-1-1,1 1 1,-1 0 0,1 0-1,-1 0 1,1 0-1,0 0 1,-1 0-1,1 0 1,-1 0-1,1 0 1,-1 0 0,1 0-1,0 0 1,-1 0-1,1 0 1,-1 0-1,1 1 1,-1-1-1,1 0 1,9 19 871,-3 32-828,-7-48 39,3 106 167,-5-1-1,-5 1 0,-4-1 0,-32 133 0,31-202-79,7-31 195,2-28 71,5-26-412,2 1 1,2-1 0,2 1 0,15-49 0,5 6-120,40-90 1,-60 159-14,1 1 0,0 1 0,1 0 0,15-20 0,-21 32-7,1 0 0,-1 0 1,1 0-1,-1 1 0,1 0 0,0 0 0,1 0 0,-1 1 0,1 0 0,0 0 0,-1 0 0,1 0 0,1 1 0,-1 0 0,0 1 0,12-3 0,-13 4-76,0 0-1,1-1 1,-1 2-1,0-1 1,0 0-1,0 1 1,0 0-1,0 1 1,0-1-1,9 4 1,-12-4 61,0 1 1,-1-1-1,1 0 0,-1 0 1,1 1-1,-1-1 0,0 0 0,1 1 1,-1 0-1,0-1 0,0 1 1,0 0-1,0-1 0,-1 1 1,1 0-1,0 0 0,-1 0 1,1 0-1,-1 0 0,0-1 1,1 1-1,-1 0 0,0 0 1,0 0-1,0 0 0,-1 0 0,1 0 1,0 0-1,-1 0 0,1 0 1,-1 0-1,-1 3 0,-1 2 53,0 0 0,-1-1 0,0 1 0,0-1 0,0 0 0,-1 0 0,0 0 0,0 0 0,-1-1 0,1 0 0,-8 5 0,-74 48 1429,77-52-1231,-4 3-88,1 0 1,-2-1-1,1-1 1,-1-1-1,0 0 1,0 0-1,-1-2 1,-28 6-1,44-10-139,-1 0 1,1 0-1,0 0 1,-1 0-1,1 0 1,0 0-1,0 0 1,-1 0-1,1 0 1,0 0-1,-1 0 1,1-1-1,0 1 1,0 0-1,-1 0 1,1 0-1,0 0 1,-1 0-1,1-1 1,0 1-1,0 0 1,0 0-1,-1 0 1,1-1-1,0 1 1,0 0-1,0 0 1,-1-1-1,1 1 0,0 0 1,0 0-1,0-1 1,0 1-1,0 0 1,0 0-1,0-1 1,0 1-1,0-1 1,4-14-613,16-12-1656,67-46-6828,-31 32 1260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7.753"/>
    </inkml:context>
    <inkml:brush xml:id="br0">
      <inkml:brushProperty name="width" value="0.025" units="cm"/>
      <inkml:brushProperty name="height" value="0.025" units="cm"/>
    </inkml:brush>
  </inkml:definitions>
  <inkml:trace contextRef="#ctx0" brushRef="#br0">67 67 17745,'0'0'7959,"-2"10"-6128,-21 62-24,14-46-1122,0-1 0,2 1 0,1 1 0,-5 45 0,27-91-685,29-189 0,-40 205 0,3 12 0,11 27 0,-8-14 0,-9-19 0,1 0 0,-1 0 0,1 0 0,0 0 0,-1 0 0,1 0 0,1-1 0,-1 0 0,0 1 0,0-1 0,1 0 0,0-1 0,-1 1 0,1-1 0,0 1 0,-1-1 0,1 0 0,5 0 0,-1 0 0,-1-1 0,0-1 0,0 1 0,0-1 0,1 0 0,-1-1 0,0 1 0,0-2 0,9-3 0,7-5 0,0-1 0,-1-2 0,-1 0 0,31-26 0,-41 31 0,-5 5 0,0 0 0,0-1 0,-1 1 0,1-1 0,-1-1 0,0 1 0,-1-1 0,1 0 0,-1 0 0,0 0 0,-1-1 0,5-8 0,-8 14 0,0 1 0,0 0 0,0-1 0,0 1 0,0 0 0,0-1 0,0 1 0,-1 0 0,1-1 0,0 1 0,0 0 0,0-1 0,0 1 0,0 0 0,-1-1 0,1 1 0,0 0 0,0 0 0,-1-1 0,1 1 0,0 0 0,0 0 0,-1-1 0,1 1 0,0 0 0,-1 0 0,1 0 0,0 0 0,-1-1 0,1 1 0,0 0 0,-1 0 0,1 0 0,0 0 0,-1 0 0,1 0 0,0 0 0,-1 0 0,1 0 0,0 0 0,-1 0 0,1 0 0,-1 0 0,-18 3 0,10 1 0,1 0 0,-1 1 0,1 0 0,0 0 0,0 1 0,0 0 0,1 0 0,0 0 0,-9 12 0,-6 7 0,-25 39 0,14-6 0,31-55 0,1 0 0,-1 1 0,1-1 0,0 0 0,0 1 0,0-1 0,1 0 0,-1 1 0,1-1 0,0 1 0,-1-1 0,2 1 0,-1-1 0,0 1 0,1-1 0,1 6 0,-1-8-9,0 0-1,0 1 1,0-1 0,1 0-1,-1 0 1,0 0 0,1 0-1,-1 0 1,1 0 0,-1 0-1,1-1 1,0 1 0,-1-1-1,1 1 1,-1-1 0,1 1-1,0-1 1,0 0-1,-1 0 1,1 0 0,2 0-1,40-2-1339,-42 2 1185,9-2-1451,-1-1 0,1 1-1,0-2 1,-1 1 0,0-1 0,16-10-1,23-14-10534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8.097"/>
    </inkml:context>
    <inkml:brush xml:id="br0">
      <inkml:brushProperty name="width" value="0.025" units="cm"/>
      <inkml:brushProperty name="height" value="0.025" units="cm"/>
    </inkml:brush>
  </inkml:definitions>
  <inkml:trace contextRef="#ctx0" brushRef="#br0">201 0 20307,'0'0'3844,"-12"5"-903,-20 7-1522,2 1 0,-1 1-1,-39 28 1,69-42-1420,1 0-1,-1 0 1,1 0 0,-1 1 0,1-1-1,0 0 1,-1 1 0,1-1 0,-1 0-1,1 1 1,0-1 0,-1 0 0,1 1-1,0-1 1,-1 1 0,1-1 0,0 0-1,0 1 1,-1-1 0,1 1-1,0-1 1,0 1 0,0-1 0,0 1-1,0-1 1,0 1 0,0-1 0,0 1-1,0-1 1,0 2 0,14 4-89,33-2-74,-39-4 158,38 0 70,-33-1-191,0 0-1,0 1 1,0 1-1,-1 0 0,1 1 1,0 0-1,-1 1 0,0 0 1,24 10-1,-34-12 137,-1 0 0,0 0 0,1 0 0,-1 0 1,0 1-1,0-1 0,0 0 0,0 1 0,0-1 0,0 1 0,0-1 0,-1 1 0,1-1 0,-1 1 0,1-1 0,-1 1 0,1 0 0,-1-1 0,0 1 0,0 0 0,0-1 1,0 1-1,0 0 0,0-1 0,0 1 0,0 0 0,-1-1 0,1 1 0,-1 0 0,1-1 0,-1 1 0,0-1 0,1 1 0,-1-1 0,0 1 0,0-1 0,0 0 0,-2 3 0,-4 4 198,1 0 0,-1 0 0,-1 0 0,-13 11 0,-1-2-156,0-1 1,-36 19-1,52-31-53,-1 0-1,0-1 1,-1 0 0,1 0 0,0-1 0,-1 0-1,0 0 1,1-1 0,-1 0 0,0 0 0,0-1-1,1 0 1,-12-1 0,17 0-18,1 1 0,0-1-1,-1 1 1,1-1 0,0 0 0,0 0 0,0 0 0,0 0-1,-1 1 1,1-1 0,0-1 0,1 1 0,-1 0-1,0 0 1,0 0 0,0 0 0,1-1 0,-1 1-1,0 0 1,1-1 0,0 1 0,-1 0 0,1-1 0,0 1-1,-1-1 1,1 1 0,0-1 0,0 1 0,0 0-1,0-1 1,1-2 0,-1-1-329,1-1 0,0 1 0,0 0 0,0 0 0,1-1 0,0 1 0,4-8 0,-1 4-1413,1 1 1,1 0-1,-1 0 0,1 1 1,1 0-1,-1 0 0,12-7 1,29-20-13379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8.486"/>
    </inkml:context>
    <inkml:brush xml:id="br0">
      <inkml:brushProperty name="width" value="0.025" units="cm"/>
      <inkml:brushProperty name="height" value="0.025" units="cm"/>
    </inkml:brush>
  </inkml:definitions>
  <inkml:trace contextRef="#ctx0" brushRef="#br0">14 1 8904,'0'0'23495,"3"7"-23175,8 14-260,-6-14-66,-9-19 0,4 12 6,0 1 0,0 0 0,0-1 0,0 1 0,0 0 0,0-1 0,0 1 0,0-1 0,-1 1 0,1 0 0,0-1 0,-1 1 0,1-1 0,0 1 0,-1-1 0,1 1 0,0-1 0,-1 1 0,1-1 0,-1 1 0,1-1 0,-1 1 0,1-1 0,-1 0 0,1 1 0,-1-1 0,1 0 0,-1 0 0,0 1 0,1-1 0,-1 0 0,0 0 0,1 0 0,-1 0 0,1 0 0,-1 0 0,0 0 0,1 0 0,-1 0 0,0 0 0,1 0 0,-1 0 0,1 0 0,-1 0 0,0-1 0,1 1 0,-1 0 0,1 0 0,-1-1 0,0 1 0,1 0 0,-1-1 0,1 1 0,-1-1 0,1 1 0,0-1 0,-1 1 0,1-1 0,-1 1 0,1-1 0,0 1 0,-1-1 0,1 1 0,0-1 0,0 0 0,0 1 0,-1-2 0,1 4 0,0 1 0,1-1 0,-1 0 0,0 0 0,1 0 0,-1 0 0,1 0 0,0 0 0,0 0 0,0 0 0,0 0 0,0 0 0,0 0 0,0 0 0,0-1 0,1 1 0,-1 0 0,1-1 0,1 2 0,2 0 0,-1 0 0,0 0 0,1-1 0,0 0 0,-1 0 0,1 0 0,10 2 0,5 0 0,0-1 0,0-1 0,23-1 0,-39-1 0,161-13 0,-126 9 0,-38 3 0,0 1 0,0 0 0,1 0 0,-1-1 0,0 1 0,0 0 0,1 0 0,-1 0 0,0 0 0,1 0 0,-1 1 0,0-1 0,0 0 0,0 1 0,1-1 0,-1 1 0,0-1 0,0 1 0,0-1 0,0 1 0,0 0 0,0-1 0,0 1 0,0 0 0,0 0 0,0 0 0,1 1 0,-1 1 0,0 0 0,-1 0 0,1 0 0,-1 0 0,1 0 0,-1 1 0,0-1 0,0 0 0,-1 4 0,0 11 0,1-17-31,0 0-1,0 0 1,0 0 0,0 0-1,0 0 1,0 0 0,0 0-1,0 0 1,0 0 0,1-1 0,-1 1-1,0 0 1,1 0 0,-1 0-1,1 0 1,-1 0 0,1-1-1,-1 1 1,1 0 0,-1 0-1,1-1 1,0 1 0,-1-1-1,1 1 1,0 0 0,0-1-1,-1 1 1,3 0 0,-1-1-147,0 1 1,0-1-1,0 0 0,0 0 1,1 0-1,-1 0 0,0-1 1,0 1-1,0 0 0,0-1 1,0 0-1,3 0 0,4-3-877,0 0-1,-1-1 1,1 0 0,-1 0-1,8-7 1,20-21-6558,2-10-3699</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9.543"/>
    </inkml:context>
    <inkml:brush xml:id="br0">
      <inkml:brushProperty name="width" value="0.025" units="cm"/>
      <inkml:brushProperty name="height" value="0.025" units="cm"/>
    </inkml:brush>
  </inkml:definitions>
  <inkml:trace contextRef="#ctx0" brushRef="#br0">64 21 6662,'0'0'16373,"-4"13"-14275,-4 13-1415,-5 14 802,1 0 1,3 1-1,-7 55 1,16-87-1423,-2 23 119,5 45 0,-2-68-175,0 0-1,0 0 1,1-1 0,1 1 0,-1-1 0,1 1 0,1-1-1,0 0 1,0 0 0,6 8 0,-10-15-29,1 0 0,-1 0 0,1 0 1,-1 0-1,1-1 0,-1 1 0,1 0 0,0 0 1,-1-1-1,1 1 0,0 0 0,0-1 0,-1 1 1,1-1-1,0 1 0,0-1 0,0 1 1,0-1-1,0 0 0,0 1 0,0-1 0,0 0 1,0 0-1,-1 1 0,1-1 0,2 0 0,-2-1 6,0 0 0,0 0-1,0 0 1,0 1 0,0-1-1,0 0 1,-1 0-1,1 0 1,0 0 0,-1-1-1,1 1 1,-1 0 0,1 0-1,-1 0 1,0 0 0,1-1-1,-1-1 1,5-56 55,-5 51-1,0 1 0,-1 0 0,0-1 0,0 1 0,-1 0 0,0-1 0,0 1 0,-1 0 0,1 0-1,-2 1 1,1-1 0,-1 1 0,0-1 0,0 1 0,0 0 0,-1 1 0,0-1 0,-1 1 0,-8-7-1,9 9 258,7 7-282,10 7-144,3-3-585,1 0 0,0-2 0,1 0 0,-1-1 0,1 0 0,0-2 0,19 3 0,122 1-12823,-155-7 13030,38-3-1765,-24-5 4806,-11-8 4093,-6 15-6408,0 0 0,0 1-1,0-1 1,0 1-1,0-1 1,0 1 0,0-1-1,-1 1 1,1-1-1,0 1 1,0-1 0,-1 1-1,1 0 1,0-1-1,-1 1 1,1-1 0,0 1-1,-1 0 1,1-1-1,-1 1 1,1 0 0,0-1-1,-1 1 1,1 0-1,-1 0 1,1-1 0,-1 1-1,1 0 1,-2 0-1,-21-2 2718,18 3-2616,0 0 0,0 0 0,0 0 1,0 0-1,0 1 0,-8 3 0,8-1-239,1-1 0,0 1-1,0 0 1,1 1-1,-1-1 1,1 0-1,0 1 1,0 0-1,0 0 1,0 0-1,1 0 1,0 0 0,0 0-1,1 1 1,-1-1-1,1 1 1,0-1-1,1 1 1,-1-1-1,2 9 1,-1-12-79,0-1 0,0 0 0,0 0 0,0 1 0,0-1 0,1 0 0,-1 1 0,1-1 0,-1 0 0,1 0 0,-1 0 0,1 0 0,0 0 0,-1 1 0,1-1 0,0 0 0,0 0 0,0-1 0,0 1 0,0 0 0,0 0 0,0 0 0,0-1 0,1 2 0,1-1 0,0 0 0,-1-1 0,1 1 0,0 0 0,0-1 0,0 0 0,0 1 0,0-1 0,-1 0 0,6-1 0,-1 0 0,1-1 0,-1 1 0,0-1 0,0-1 0,0 1 0,0-1 0,0 0 0,6-5 0,5-7-573,0-1 0,31-35 0,18-17-1263,-67 67 1818,0 1 1,1 0-1,-1 0 0,0 0 1,0 0-1,0 0 1,0 0-1,1 0 1,-1 0-1,0 0 1,0 0-1,0 0 1,0 0-1,1 0 0,-1 0 1,0 0-1,0 0 1,0 0-1,0 0 1,1 0-1,-1 0 1,0 0-1,0 0 1,0 0-1,0 0 0,0 1 1,1-1-1,-1 0 1,0 0-1,0 0 1,0 0-1,0 0 1,0 0-1,0 0 1,0 1-1,1-1 0,-1 0 1,0 0-1,0 0 1,0 0-1,0 0 1,0 1-1,0-1 1,0 0-1,0 0 1,0 0-1,0 0 1,0 1-1,0-1 0,0 0 1,0 0-1,0 0 1,0 0-1,0 1 1,2 18 153,-3 32 1357,1-41-1196,0-7-191,0 0 0,-1 0 0,1 0 0,1 0 0,-1 0 0,0 0 0,1-1 0,-1 1 0,1 0 0,0 0 0,0 0 0,0-1 0,1 1 0,-1-1 0,0 1 0,4 3 0,-3-4-72,0-1 0,0 0 0,1 0 1,-1 0-1,0 0 0,1 0 0,-1 0 0,1-1 0,-1 1 1,1-1-1,-1 0 0,1 0 0,-1 0 0,1 0 0,-1 0 0,1 0 1,-1-1-1,1 1 0,-1-1 0,3 0 0,5-2-25,-1-1-1,1 0 1,-1 0-1,0-1 1,-1 0-1,1 0 1,-1-1-1,0 0 1,-1-1-1,11-10 1,-2 1-14,-2-1 0,-1 0 1,22-34-1,-23 27-148,0 0 0,-1-1 0,10-33-1,-17 44 93,-1 1-1,0-1 1,0 0-1,-2-1 1,1 1-1,-2 0 1,-2-27-1,1 41 88,0 0 0,1 0 0,-1 1 0,0-1 0,0 0 0,1 0 0,-1 1 0,0-1 0,1 0 0,-1 1 0,0-1 0,1 1 0,-1-1 0,1 1 0,-1-1 0,0 1 0,1 0 0,-1-1 0,1 1 0,0-1 0,-1 1 0,1 0 1,-1 1-1,-9 18 14,0 1 0,1 0 0,1 1 0,1-1 0,1 2 0,-4 28 0,6-16 10,0 0 0,2 0 0,5 52 0,-3-80-50,1 1 0,1-1 0,-1 0 0,1 0 0,6 13 0,-8-19 0,1 1 0,0-1 0,-1 1 0,1-1 0,0 1 0,0-1 0,0 0 0,0 1 0,0-1 0,0 0 0,0 0 0,0 0 0,1 0 0,-1 0 0,0 0 0,1 0 0,-1 0 0,1 0 0,-1 0 0,1-1 0,-1 1 0,1-1 0,-1 1 0,1-1 0,0 0 0,-1 0 0,1 1 0,0-1 0,-1 0 0,1 0 0,1-1 0,-1 0 0,0 0 0,0 0 0,0 0 0,0-1 0,0 1 0,-1-1 0,1 1 0,0-1 0,-1 0 0,0 0 0,1 1 0,-1-1 0,0 0 0,0 0 0,0 0 0,0 0 0,0 0 0,1-5 0,11-44 0,-12 47 0,9-100 0,-9 109 0,-1-1 0,1 0 0,0 1 0,1-1 0,-1 0 0,1 1 0,0-1 0,0 0 0,0 0 0,0-1 0,1 1 0,0 0 0,-1-1 0,1 1 0,1-1 0,-1 0 0,0 0 0,1 0 0,0-1 0,-1 1 0,1-1 0,0 0 0,0 0 0,0 0 0,1 0 0,-1-1 0,0 0 0,1 0 0,5 1 0,-3-1 0,-1 0 0,1 0 0,0 0 0,-1-1 0,1 0 0,0 0 0,0-1 0,-1 0 0,1 0 0,0 0 0,-1-1 0,1 0 0,-1 0 0,0-1 0,0 0 0,0 0 0,0 0 0,0-1 0,5-4 0,18-24 0,-11 12 0,-29 53 0,4-20 0,1 1 0,0 0 0,2 0 0,-1 0 0,2 1 0,0 0 0,1-1 0,0 1 0,1 16 0,1-29-16,0-1-1,0 0 1,0 0 0,0 0-1,0 0 1,1 0 0,-1 1-1,0-1 1,1 0 0,-1 0-1,1 0 1,-1 0 0,1 0-1,0 0 1,-1 0 0,1 0-1,0-1 1,0 1 0,-1 0-1,1 0 1,0-1-1,0 1 1,0 0 0,0-1-1,0 1 1,0-1 0,0 1-1,0-1 1,0 1 0,0-1-1,1 0 1,-1 0 0,0 1-1,0-1 1,0 0 0,0 0-1,1 0 1,-1 0 0,0-1-1,0 1 1,0 0 0,0 0-1,0-1 1,0 1 0,0 0-1,1-1 1,-1 1 0,1-2-1,4 0-399,-1 0-1,1-1 1,-1 0 0,0 0-1,0 0 1,0-1-1,0 0 1,6-6 0,18-28-8991,1-10-9341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9.886"/>
    </inkml:context>
    <inkml:brush xml:id="br0">
      <inkml:brushProperty name="width" value="0.025" units="cm"/>
      <inkml:brushProperty name="height" value="0.025" units="cm"/>
    </inkml:brush>
  </inkml:definitions>
  <inkml:trace contextRef="#ctx0" brushRef="#br0">36 0 21396,'-13'4'3972,"1"7"-1698,5 6-384,4 2-545,3 2-736,0 3-481,10-2-160,2 1-1281,-1-1-2467,2-3-3042,-3-3-8777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0.272"/>
    </inkml:context>
    <inkml:brush xml:id="br0">
      <inkml:brushProperty name="width" value="0.025" units="cm"/>
      <inkml:brushProperty name="height" value="0.025" units="cm"/>
    </inkml:brush>
  </inkml:definitions>
  <inkml:trace contextRef="#ctx0" brushRef="#br0">90 1 20147,'0'0'3950,"-8"4"-133,4-2-3418,-6 4 364,1-1 0,-1 2 0,-15 13 0,23-19-713,0 1 0,0 0 0,0-1 0,1 1 0,-1 0 0,1 0 0,-1 0 1,1 0-1,0 0 0,-1 0 0,1 1 0,0-1 0,1 0 0,-1 1 0,0-1 0,1 0 0,-1 1 0,1-1 0,0 1 0,0-1 0,0 1 1,0-1-1,0 0 0,0 1 0,1-1 0,-1 1 0,2 3 0,0-4-50,-1 0 0,1 0 0,0 0 0,0 0 0,0-1 0,1 1 0,-1 0 0,0-1 0,0 0 0,1 0 0,-1 1 0,1-1 0,0-1 0,-1 1 0,1 0 0,-1-1 0,1 1 0,0-1 0,-1 0 0,6 0 0,62-1 0,-60 1 0,5-2 0,1-1 0,-1 0 0,28-11 0,-29 9 0,-1 1 0,1 0 0,0 1 0,0 1 0,18-2 0,-32 5 0,1-1 0,0 0 0,0 1 0,0-1 0,0 1 0,-1-1 0,1 1 0,0-1 0,0 1 0,-1 0 0,1-1 0,0 1 0,-1 0 0,1-1 0,-1 1 0,1 0 0,-1 0 0,1 0 0,-1-1 0,0 1 0,1 0 0,-1 0 0,0 0 0,0 0 0,0 0 0,1 0 0,-1 0 0,0-1 0,0 1 0,-1 2 0,2 43 0,-1-17 0,1-27 0,0 1 0,1-1 0,-1 1 0,0-1 0,1 0 0,-1 0 0,1 1 0,0-1 0,0 0 0,0-1 0,0 1 0,0 0 0,0 0 0,0-1 0,1 0 0,-1 1 0,0-1 0,1 0 0,-1 0 0,1 0 0,0 0 0,-1-1 0,1 1 0,0-1 0,-1 1 0,1-1 0,0 0 0,3 0 0,11 0 0,0 0 0,0-1 0,19-3 0,50-18 0,-67 16 0,0 0 0,-1 2 0,1 0 0,31-1 0,-49 5-45,-1 0 1,1 0-1,0 0 0,0 1 1,-1-1-1,1 0 0,0 1 1,-1-1-1,1 1 0,0-1 1,-1 0-1,1 1 0,0 0 1,-1-1-1,1 1 0,-1-1 1,1 1-1,-1 0 0,0-1 1,1 1-1,-1 0 0,0-1 1,1 1-1,-1 0 0,0 0 1,0-1-1,0 1 0,1 0 1,-1 0-1,0-1 0,0 1 1,0 0-1,0 1 0,0 0-346,0 0 0,0 0 0,0-1 0,0 1 0,-1 0 0,1 0 0,0 0 0,-1 0 0,1-1 0,-1 1 0,0 0 0,0 0 0,-1 2 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0.990"/>
    </inkml:context>
    <inkml:brush xml:id="br0">
      <inkml:brushProperty name="width" value="0.025" units="cm"/>
      <inkml:brushProperty name="height" value="0.025" units="cm"/>
    </inkml:brush>
  </inkml:definitions>
  <inkml:trace contextRef="#ctx0" brushRef="#br0">1 1 25752,'0'0'5894,"17"50"-8264,-3-46-2403,2-4-864,4 0-833,-2 0-577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1.366"/>
    </inkml:context>
    <inkml:brush xml:id="br0">
      <inkml:brushProperty name="width" value="0.025" units="cm"/>
      <inkml:brushProperty name="height" value="0.025" units="cm"/>
    </inkml:brush>
  </inkml:definitions>
  <inkml:trace contextRef="#ctx0" brushRef="#br0">49 0 12812,'0'0'8905,"-46"64"-6823,44-50-1474,2-2-512,9-11-288,12-1-4260,3-19-9545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2.187"/>
    </inkml:context>
    <inkml:brush xml:id="br0">
      <inkml:brushProperty name="width" value="0.025" units="cm"/>
      <inkml:brushProperty name="height" value="0.025" units="cm"/>
    </inkml:brush>
  </inkml:definitions>
  <inkml:trace contextRef="#ctx0" brushRef="#br0">0 66 7591,'0'0'14227,"2"10"-13704,28 228-355,7 44-731,-37-282 561,2 7 30,-1 0-1,1 0 1,0 0 0,0 0-1,1-1 1,4 9 0,-6-14 1,0 0 0,-1 0 0,1 0 0,0 0 0,0 0 0,0 0 0,0-1 0,0 1 0,0 0 0,1-1 0,-1 1 1,0 0-1,0-1 0,0 0 0,0 1 0,1-1 0,-1 0 0,0 1 0,1-1 0,-1 0 0,0 0 0,0 0 0,1 0 0,-1 0 0,0 0 0,1-1 0,-1 1 1,0 0-1,0-1 0,0 1 0,1-1 0,-1 1 0,0-1 0,0 0 0,0 1 0,0-1 0,0 0 0,0 0 0,0 0 0,0 1 0,0-1 0,1-2 0,14-11 366,-1-1 0,0-1 0,-1 0 0,16-25 0,46-82-126,-57 92-212,118-215 1684,-137 246-1744,0 0 1,0 1 0,0-1 0,0 0 0,0 0 0,0 0 0,0 1-1,0-1 1,0 0 0,0 0 0,0 0 0,0 1 0,0-1-1,0 0 1,1 0 0,-1 0 0,0 0 0,0 1 0,0-1 0,0 0-1,0 0 1,0 0 0,1 0 0,-1 0 0,0 0 0,0 1-1,0-1 1,0 0 0,1 0 0,-1 0 0,0 0 0,0 0 0,0 0-1,0 0 1,1 0 0,-1 0 0,0 0 0,0 0 0,0 0-1,1 0 1,-1 0 0,0 0 0,0 0 0,0 0 0,1 0 0,-1 0-1,0 0 1,0 0 0,0 0 0,0 0 0,1 0 0,-1 0-1,0 0 1,0-1 0,0 1 0,0 0 0,1 0 0,-1 0 0,0 0-1,0 0 1,0-1 0,0 1 0,0 0 0,0 0 0,3 31-56,-5 41 122,-7 127 155,9-197-221,0 0 0,0 0 0,0 0 0,0 0 0,0 0 0,0 0 0,0 0 0,1-1 0,-1 1 0,1 0 0,-1 0 1,1 0-1,0 0 0,0-1 0,0 1 0,0 0 0,2 2 0,-2-4 23,-1 0-1,1 1 1,0-1 0,0 0 0,0 0-1,0 0 1,-1 0 0,1 0 0,0 0-1,0 0 1,0 0 0,0 0 0,0 0 0,0 0-1,-1 0 1,1-1 0,0 1 0,0 0-1,0-1 1,-1 1 0,1-1 0,0 1-1,-1 0 1,1-1 0,0 0 0,0 0 0,8-7 328,-1 0 1,0 0 0,-1 0-1,10-16 1,130-230 854,-66 104-1276,-77 144-188,-4 5 150,1 0 1,-1 0 0,0-1-1,1 1 1,0 0-1,-1 0 1,1 0 0,0 0-1,-1 0 1,1 0 0,0 0-1,0 1 1,0-1-1,0 0 1,0 0 0,0 1-1,0-1 1,0 0-1,0 1 1,0-1 0,0 1-1,2-1 1,0 7-5316,-3 10 2549,0-14 1488,0 24-7522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598"/>
    </inkml:context>
    <inkml:brush xml:id="br0">
      <inkml:brushProperty name="width" value="0.025" units="cm"/>
      <inkml:brushProperty name="height" value="0.025" units="cm"/>
      <inkml:brushProperty name="color" value="#E71224"/>
    </inkml:brush>
  </inkml:definitions>
  <inkml:trace contextRef="#ctx0" brushRef="#br0">1 0 9449,'0'0'16848,"62"38"-16496,-29-21-256,11-1-32,4 0-768,3-6-2724,0-5-2849</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2.547"/>
    </inkml:context>
    <inkml:brush xml:id="br0">
      <inkml:brushProperty name="width" value="0.025" units="cm"/>
      <inkml:brushProperty name="height" value="0.025" units="cm"/>
    </inkml:brush>
  </inkml:definitions>
  <inkml:trace contextRef="#ctx0" brushRef="#br0">1 188 20563,'0'0'1869,"10"2"202,-1 0-1774,0 0-1,0 0 0,0-1 1,0-1-1,0 1 1,0-2-1,0 1 1,1-1-1,-1-1 1,0 1-1,0-2 0,-1 1 1,1-1-1,0 0 1,-1-1-1,9-5 1,-2-1-25,-1 0 1,0-1-1,23-23 1,-33 30-135,0 0 0,0-1 1,0 0-1,0 1 1,-1-2-1,0 1 0,0 0 1,0-1-1,-1 1 0,0-1 1,0 0-1,0 1 1,-1-1-1,2-9 0,-3 14-136,0 0 0,-1 0 0,1 0 0,0 0-1,-1 1 1,1-1 0,0 0 0,-1 0 0,1 1 0,-1-1-1,1 0 1,-1 1 0,0-1 0,1 0 0,-1 1 0,0-1-1,1 1 1,-1-1 0,0 1 0,0-1 0,1 1 0,-1 0-1,0-1 1,0 1 0,0 0 0,1 0 0,-1-1 0,0 1-1,0 0 1,0 0 0,0 0 0,0 0 0,0 0 0,1 0-1,-1 0 1,0 1 0,0-1 0,0 0 0,-1 1 0,-39 12-17,30-6 15,1 0 0,0 1 0,0 0 0,1 1 0,0 0 0,0 0 0,1 1 0,1 0 0,-12 19 0,15-21 0,0-1 0,0 1 0,0 0 0,1 0 0,1 0 0,-1 1 0,1-1 0,1 1 0,-1-1 0,1 1 0,1 0 0,0-1 0,0 1 0,1 0 0,1 9 0,-1-16-63,0 0 0,0 0 0,0 0 0,1 0 0,-1 0 0,1 0 0,-1 0 0,1 0 0,0 0 0,-1-1 0,1 1 0,0-1 0,0 1 0,0-1 0,0 0-1,0 0 1,1 0 0,-1 0 0,0 0 0,0 0 0,1 0 0,-1-1 0,1 0 0,-1 1 0,4-1 0,4 1-589,0 0 0,0-1 0,0 0-1,0-1 1,11-2 0,31-13-5370,5-11-2903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2.887"/>
    </inkml:context>
    <inkml:brush xml:id="br0">
      <inkml:brushProperty name="width" value="0.025" units="cm"/>
      <inkml:brushProperty name="height" value="0.025" units="cm"/>
    </inkml:brush>
  </inkml:definitions>
  <inkml:trace contextRef="#ctx0" brushRef="#br0">245 322 21076,'-10'1'3075,"-1"1"-2731,0 1-1,0 0 1,0 0 0,1 2 0,-1-1 0,1 1-1,0 0 1,1 1 0,-1 1 0,1-1 0,0 1-1,1 1 1,0 0 0,-13 15 0,10-9-228,0 0 0,1 0 0,-16 30-1,24-39-123,-1 0 1,1 1-1,-1-1 0,2 1 0,-1-1 0,0 1 0,1 0 0,0 0 0,1 0 0,-1 0 0,1 0 0,0-1 0,1 1 0,-1 0 0,3 9 0,-2-14 5,0 1 0,0-1 0,0 1 0,0-1 0,0 1 0,0-1 1,1 0-1,-1 1 0,0-1 0,1 0 0,-1 0 0,1 0 0,-1 0 0,1 0 0,0 0 0,-1-1 0,1 1 0,0-1 0,-1 1 0,1-1 0,0 1 1,0-1-1,0 0 0,-1 0 0,1 0 0,0 0 0,0 0 0,0 0 0,-1-1 0,1 1 0,0 0 0,0-1 0,3-1 0,3 0 46,-1-1-1,1 0 1,0 0-1,-1 0 1,0-1-1,11-7 1,7-11 96,0-1 0,-1-1 1,-2-1-1,0-2 0,-2 0 1,-1 0-1,-1-2 0,18-38 1,9-32 674,40-124 0,-130 330-763,14-39-55,-26 90 0,50-130 4,1-1 0,1 2 0,1-1 0,0 43 0,4-68-217,0 0-1,1 1 1,-1-1 0,1 0-1,-1 0 1,1 1 0,0-1-1,0 0 1,1 0 0,-1 0-1,1 0 1,2 4 0,-3-6 44,0-1 0,0 1 1,-1 0-1,1 0 1,0-1-1,0 1 0,0-1 1,0 1-1,0-1 0,0 1 1,0-1-1,0 1 1,0-1-1,1 0 0,-1 0 1,0 0-1,0 0 1,0 0-1,0 0 0,0 0 1,0 0-1,1 0 0,-1 0 1,0 0-1,0-1 1,0 1-1,0 0 0,0-1 1,0 1-1,0-1 1,0 1-1,0-1 0,0 0 1,0 1-1,0-1 0,0 0 1,-1 0-1,1 1 1,0-1-1,0-2 0,21-23-10391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3.589"/>
    </inkml:context>
    <inkml:brush xml:id="br0">
      <inkml:brushProperty name="width" value="0.025" units="cm"/>
      <inkml:brushProperty name="height" value="0.025" units="cm"/>
    </inkml:brush>
  </inkml:definitions>
  <inkml:trace contextRef="#ctx0" brushRef="#br0">1 1 17809,'0'0'11024,"1"10"-10501,0 5-294,-2-4-104,2 1 1,0 0-1,0-1 1,1 1-1,1-1 1,-1 0-1,10 22 1,-11-32-116,1 1 0,-1-1 0,1 0-1,-1 1 1,1-1 0,-1 0 0,1 0 0,0 0 0,-1 0 0,1 0-1,0-1 1,0 1 0,0-1 0,0 1 0,0-1 0,-1 1 0,1-1 0,0 0-1,0 0 1,0 0 0,0 0 0,0 0 0,0-1 0,0 1 0,0 0 0,0-1-1,0 0 1,-1 1 0,1-1 0,0 0 0,0 0 0,2-2 0,7-3 86,0 0 0,0-1 0,14-12 0,12-14 7,-28 23-93,0 1 1,1 0-1,0 1 1,1 0-1,-1 1 1,20-10-1,-29 17-14,-1 0 0,1-1 0,-1 1 0,1 0 0,-1 0 0,1 0 0,0 0 0,-1-1 0,1 1 0,-1 0 1,1 0-1,-1 0 0,1 0 0,-1 0 0,1 1 0,0-1 0,-1 0 0,1 0 0,-1 0 0,1 0 0,-1 1 0,1-1 0,-1 0 0,1 0 0,-1 1 0,1-1 0,-1 0 0,1 1 0,-1-1 0,0 1 0,1-1 0,-1 0 0,0 1 0,1-1 0,-1 1 0,0-1 0,1 1 0,-1-1 0,0 1 1,0 0-1,0-1 0,0 1 0,1-1 0,-1 1 0,0 0 0,0 33 64,-1-22-2,0 12-126,-2 0-1,0 0 1,-8 28 0,7-36-588,10-23-6465,7-13 288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3.914"/>
    </inkml:context>
    <inkml:brush xml:id="br0">
      <inkml:brushProperty name="width" value="0.025" units="cm"/>
      <inkml:brushProperty name="height" value="0.025" units="cm"/>
    </inkml:brush>
  </inkml:definitions>
  <inkml:trace contextRef="#ctx0" brushRef="#br0">13 55 20467,'0'0'2472,"-2"12"16,-1-1-1795,1-1 162,0 0 1,0 0-1,1 0 0,0 1 0,1 19 0,1-29-831,-1-1 1,0 1-1,1 0 1,-1-1-1,1 1 1,-1 0-1,1-1 1,0 1-1,-1 0 1,1-1-1,0 1 1,-1-1-1,1 1 1,0-1-1,0 0 1,-1 1-1,1-1 0,0 0 1,0 1-1,-1-1 1,1 0-1,0 0 1,0 0-1,0 0 1,0 0-1,0 0 1,-1 0-1,1 0 1,0 0-1,0 0 1,0 0-1,0 0 1,-1-1-1,1 1 1,0 0-1,0-1 0,-1 1 1,1-1-1,1 0 1,33-16 347,-28 12-363,0-1 1,-1 0 0,1-1-1,-1 1 1,-1-1 0,1-1 0,-1 1-1,0-1 1,-1 0 0,0 0 0,0 0-1,-1 0 1,0-1 0,0 0 0,-1 1-1,2-15 1,-4 22-10,0 1 0,0 0 0,0 0 0,0-1 0,0 1 0,0 0 0,0 0 0,0-1 0,0 1 0,0 0 0,0 0 0,0 0 0,0-1 0,0 1 0,0 0 0,-1 0 0,1-1 0,0 1 0,0 0 0,0 0 0,0 0 0,0-1 0,-1 1 0,1 0 0,0 0 0,0 0 0,0 0 0,-1-1 0,1 1 0,0 0 0,0 0 0,0 0 0,-1 0 0,1 0 0,0 0 0,0 0 0,-1 0 0,1 0 0,0 0 0,0 0 0,-1 0 0,1 0 0,-14 5 0,-9 15 0,11-2-8,1 1 0,0 0 0,2 1 0,0 0 0,1 0 0,1 1 0,1 0 0,1 0 0,-5 43 0,9-62-89,1 1 0,0-1 0,0 0 1,0 1-1,0-1 0,0 0 0,1 0 0,-1 1 0,1-1 1,0 0-1,-1 0 0,1 0 0,0 0 0,0 0 0,0 0 1,3 3-1,-3-4-67,0 0 0,0 0 0,0 0 1,1 0-1,-1-1 0,0 1 0,1 0 0,-1-1 1,0 1-1,1-1 0,-1 1 0,1-1 0,-1 0 0,1 0 1,-1 1-1,1-1 0,-1 0 0,4-1 0,2 0-564,-1-1 0,1 1-1,0-2 1,-1 1-1,1-1 1,-1 0-1,0 0 1,0-1-1,8-5 1,37-29-6784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4.286"/>
    </inkml:context>
    <inkml:brush xml:id="br0">
      <inkml:brushProperty name="width" value="0.025" units="cm"/>
      <inkml:brushProperty name="height" value="0.025" units="cm"/>
    </inkml:brush>
  </inkml:definitions>
  <inkml:trace contextRef="#ctx0" brushRef="#br0">204 1 16912,'-9'4'3369,"-9"6"-2460,1 1 0,0 1 1,0 0-1,1 1 1,1 0-1,0 2 1,1 0-1,0 0 1,1 1-1,-14 24 1,26-38-893,0-1 0,0 1 0,0-1 1,1 1-1,-1-1 0,0 1 0,1 0 1,-1 0-1,1-1 0,0 1 0,0 0 1,0-1-1,0 1 0,0 0 0,0 2 1,0-3-15,1-1 0,-1 1 1,0 0-1,1 0 0,-1 0 1,1-1-1,-1 1 0,1 0 1,0-1-1,-1 1 0,1 0 1,0-1-1,-1 1 0,1-1 1,0 1-1,-1-1 0,1 0 1,0 1-1,0-1 0,0 1 1,1-1-1,6 1-88,-1 0-1,1 0 0,0-1 1,-1 0-1,14-1 0,-4-1-256,117-4-4965,-133 6 5359,0 0-1,0 0 0,0 0 1,0 0-1,0 0 1,-1 0-1,1 0 0,0 0 1,0 1-1,0-1 1,0 0-1,-1 0 0,1 1 1,0-1-1,0 1 1,0-1-1,-1 1 0,1-1 1,0 1-1,-1-1 1,1 1-1,0-1 0,-1 1 1,1 0-1,-1-1 1,1 1-1,-1 0 0,1 0 1,-1-1-1,0 1 1,1 0-1,-1 0 1,0 0-1,0-1 0,0 1 1,1 0-1,-1 0 1,0 0-1,0 0 0,0 0 1,0 0-1,0-1 1,0 1-1,-1 0 0,1 0 1,0 0-1,0 0 1,-1-1-1,1 1 0,-1 1 1,-1 3 391,0 0 0,0 0 0,-1 0 0,0 0 0,0 0 0,-6 8 0,-14 12 392,-52 42 1,64-58-723,0 0-1,-1-1 1,0-1 0,-1 0 0,0-1-1,0 0 1,-18 5 0,31-10-126,0-1 0,-1 0 0,1 0 0,0 0-1,-1 0 1,1 0 0,0 1 0,-1-1 0,1 0 0,-1 0 0,1 0 0,0 0 0,-1 0-1,1 0 1,0 0 0,-1 0 0,1 0 0,0 0 0,-1 0 0,1-1 0,-1 1 0,1 0-1,0 0 1,-1 0 0,1 0 0,0 0 0,0-1 0,-1 1 0,1 0 0,0 0-1,-1-1 1,1 1 0,0 0 0,0 0 0,-1-1 0,1 1 0,0 0 0,0-1 0,-1 0 0,6-15-1377,16-16-2878,48-40-7231,-23 34 2851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4.630"/>
    </inkml:context>
    <inkml:brush xml:id="br0">
      <inkml:brushProperty name="width" value="0.025" units="cm"/>
      <inkml:brushProperty name="height" value="0.025" units="cm"/>
    </inkml:brush>
  </inkml:definitions>
  <inkml:trace contextRef="#ctx0" brushRef="#br0">165 254 17489,'0'0'9085,"-13"2"-8535,5 0-475,1-1 0,-1 2 0,0-1-1,1 1 1,-1 0 0,1 1-1,0 0 1,0 0 0,0 0 0,1 1-1,-1 0 1,1 0 0,0 1 0,1-1-1,-1 2 1,1-1 0,0 0 0,1 1-1,-7 13 1,8-16-2,1 0 0,0 1 0,0-1 0,1 1 0,-1-1 0,1 1 0,0-1 0,0 1 1,0 0-1,1 0 0,0 0 0,0-1 0,0 1 0,1 0 0,-1 0 0,2 4 0,0-6-52,-1-1 0,0 0 0,1 0 0,-1 0-1,1 0 1,0 0 0,0 0 0,0 0 0,0-1 0,0 1 0,0-1 0,0 1 0,1-1 0,-1 0-1,0 0 1,1 0 0,-1 0 0,1 0 0,-1 0 0,1-1 0,-1 1 0,1-1 0,0 0 0,-1 0-1,1 0 1,0 0 0,-1 0 0,1-1 0,-1 1 0,4-2 0,5 0 37,0-1 1,-1 0-1,1-1 1,-1 0-1,1-1 1,-1 0-1,-1 0 1,1-1-1,-1-1 0,0 0 1,0 0-1,-1 0 1,14-16-1,2-5 6,-2 0-1,38-62 1,-44 64-13,-1 1 0,-1-2 0,-1 0 0,-1-1 0,-2 0 0,11-47 0,-33 90 531,-10 29-525,2 2 0,1-1 0,-12 51-1,23-69-44,2 1 0,1 0 0,1 1 0,1-1-1,2 0 1,3 53 0,-2-79-104,0 1 0,1-1 0,-1 0 0,0 1 0,1-1 0,0 1 0,-1-1 0,1 0 0,0 0 0,0 1 0,0-1 0,1 0 0,-1 0 0,0 0 0,1 0 0,0 0 0,-1-1 0,1 1 0,0 0 0,0-1 0,0 1 0,0-1 0,0 0 0,0 1 0,0-1 0,0 0 0,0 0 0,1-1 0,-1 1 0,0 0 0,1-1 0,2 1 0,0-1-415,-1 0 0,1-1 0,-1 1 0,1-1 0,-1 0 0,0 0 0,0-1 1,1 1-1,-1-1 0,0 0 0,0 0 0,0 0 0,-1-1 0,1 1 0,0-1 0,4-4 0,28-32-13527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5.627"/>
    </inkml:context>
    <inkml:brush xml:id="br0">
      <inkml:brushProperty name="width" value="0.025" units="cm"/>
      <inkml:brushProperty name="height" value="0.025" units="cm"/>
    </inkml:brush>
  </inkml:definitions>
  <inkml:trace contextRef="#ctx0" brushRef="#br0">78 0 9033,'-5'9'8797,"-4"3"-6509,-3 4-12,1 1 1,1 0-1,-11 24 0,19-37-2004,1 1-1,-1 0 1,1 0 0,0 0-1,0 0 1,0 0 0,0 1-1,1 5 1,0-9-309,1 0 0,-1 1 0,0-1 1,1 0-1,0 0 0,-1 0 0,1 0 0,0 0 0,0 0 0,0 0 0,0 0 1,0 0-1,1-1 0,-1 1 0,1 0 0,-1-1 0,1 1 0,-1-1 0,4 3 1,-2-3 49,0 0 0,0 0 0,-1 0 0,1 0 0,0-1 0,0 1 1,0-1-1,0 0 0,0 0 0,0 0 0,-1 0 0,1-1 0,0 1 0,0-1 1,0 1-1,0-1 0,-1 0 0,1 0 0,0 0 0,-1-1 0,1 1 0,-1-1 1,1 1-1,-1-1 0,0 0 0,0 0 0,0 0 0,0 0 0,2-2 0,8-8 28,-1 0-1,-1 0 0,16-24 1,-25 35-36,0 0 0,-1 0 0,1-1 1,0 1-1,0 0 0,-1-1 0,1 1 0,-1-1 0,1 1 1,-1 0-1,0-1 0,1 1 0,-1-1 0,0 1 0,0-3 1,0 3-5,-1 1 1,1-1-1,0 1 0,0-1 1,-1 1-1,1-1 1,0 1-1,-1-1 0,1 1 1,-1-1-1,1 1 1,0 0-1,-1-1 1,1 1-1,-1 0 0,1-1 1,-1 1-1,1 0 1,-1 0-1,1 0 0,-1-1 1,1 1-1,-1 0 1,0 0-1,1 0 1,-1 0-1,0 0 0,-2 0-8,-1 0 0,1 0 0,-1 1 0,1-1 0,-1 1 0,1 0 0,0 0 0,-1 0-1,1 1 1,0-1 0,-5 4 0,-1 1-18,0 1-1,1 0 1,0 1-1,-8 9 1,14-15 42,0 0 0,0 0 1,0 0-1,0 0 1,1 1-1,-1-1 1,1 1-1,0-1 1,-1 1-1,1-1 0,0 1 1,1 0-1,-1 0 1,0-1-1,1 1 1,-1 0-1,1 0 1,0 0-1,0 0 1,0-1-1,1 5 0,2-6 26,0 0-1,0-1 1,0 1-1,0-1 1,1 1-1,-1-1 0,0 0 1,0 0-1,0 0 1,7-2-1,-8 2-17,15-3-216,0 0 0,0-1 1,0 0-1,23-11 1,-30 12 77,-1-1 0,0-1 0,0 0 0,-1 0 0,1-1 0,-1 0 0,-1 0 0,1-1 0,7-8 1,-14 13 198,1 0 0,-1 0 1,0-1-1,0 1 0,0 0 1,0-1-1,0 1 1,0 0-1,-1-1 0,1 1 1,-1-1-1,1-2 0,-1 3-27,0 0-1,0 0 0,0 1 0,0-1 1,1 0-1,-1 1 0,1-1 0,-1 0 0,1 1 1,0-1-1,-1 1 0,1-1 0,0 1 1,0-1-1,0 1 0,0 0 0,0-1 0,1 1 1,-1 0-1,0 0 0,1 0 0,-1 0 1,0 0-1,3-1 0,-6 10-58,1 0 0,-1 0 0,1 0 0,1 1 0,-1-1 0,1 0 0,2 11 0,-1 3 0,-1-21 0,0 0 0,0-1 0,1 1 0,-1 0 0,0-1 0,1 1 0,-1-1 0,1 1 0,-1 0 0,1-1 0,-1 1 0,1-1 0,-1 1 0,1-1 0,0 1 0,-1-1 0,1 0 0,0 1 0,-1-1 0,1 0 0,0 0 0,-1 1 0,1-1 0,0 0 0,0 0 0,-1 0 0,1 0 0,0 0 0,0 0 0,-1 0 0,1 0 0,0 0 0,-1 0 0,1 0 0,0 0 0,0-1 0,-1 1 0,1 0 0,0 0 0,-1-1 0,1 1 0,0-1 0,0 0 0,33-14 0,-17 2 0,0 0 0,-1-2 0,-1 0 0,22-26 0,-54 77 0,2 1 0,1 0 0,2 1 0,2 0 0,-7 52 0,-4 201 0,21-280 0,-1 0 0,-1 0 0,0-1 0,0 1 0,-1 0 0,-1-1 0,-8 19 0,11-27 0,0 1 0,0-1 0,0 1 0,-1-1 0,1 1 0,-1-1 0,0 0 0,0 0 0,0 0 0,0 0 0,0 0 0,0 0 0,0 0 0,-1-1 0,1 1 0,0-1 0,-1 0 0,0 0 0,1 0 0,-1 0 0,0 0 0,1 0 0,-1-1 0,0 1 0,0-1 0,0 0 0,1 0 0,-1 0 0,0 0 0,0 0 0,0-1 0,1 1 0,-1-1 0,0 0 0,-3-1 0,3 0 0,0 0 0,0 0 0,0 0 0,1-1 0,-1 1 0,1-1 0,0 0 0,-1 1 0,1-1 0,0 0 0,1 0 0,-1 0 0,1-1 0,-1 1 0,1 0 0,0-1 0,0 1 0,0-1 0,0-5 0,-7-77 0,8 78 0,-1-18-326,2 0 0,1 1 0,1-1 0,1 1 0,1 0 0,2 0 0,0 0 0,1 1 0,2 0 0,0 0 0,2 1 0,0 1 0,2 0 0,0 1 0,29-32 0,2 2-7270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0.318"/>
    </inkml:context>
    <inkml:brush xml:id="br0">
      <inkml:brushProperty name="width" value="0.025" units="cm"/>
      <inkml:brushProperty name="height" value="0.025" units="cm"/>
    </inkml:brush>
  </inkml:definitions>
  <inkml:trace contextRef="#ctx0" brushRef="#br0">347 227 5926,'0'0'3923,"7"-12"-116,3-3-2664,-1 0 1,-1-1 0,7-17-1,-12 24-93,0 0-1,-1 0 1,0 1-1,0-2 0,-1 1 1,0-10-1,-1 16-682,0 1-1,0-1 1,0 0-1,0 0 1,0 0-1,-1 0 1,0 1-1,1-1 1,-1 0-1,0 0 1,-2-2-1,3 4-334,-1 1 0,0-1 0,0 0 0,0 1 0,0-1 0,0 1 0,0-1-1,0 1 1,0 0 0,-1-1 0,1 1 0,0 0 0,0 0 0,0 0 0,0 0 0,0 0-1,0 0 1,0 0 0,-1 0 0,1 0 0,0 1 0,0-1 0,0 0 0,0 1-1,0-1 1,0 0 0,0 1 0,0 0 0,0-1 0,0 1 0,-1 1 0,-7 3-42,1 1 1,1 0-1,-1 0 1,1 0-1,0 1 1,0 0 0,1 1-1,0 0 1,0 0-1,1 0 1,0 0-1,-4 12 1,2-7 6,1 1-1,1 0 1,0 0 0,1 1-1,1-1 1,0 1 0,0 21-1,3-26 7,2 1-1,-1-1 0,1 1 1,1-1-1,0 0 0,1 0 1,-1 0-1,2 0 0,0-1 1,0 0-1,0 0 0,1 0 1,12 13-1,-11-13-60,0 0 1,0 0 0,-1 1-1,-1 0 1,1 0-1,-2 0 1,1 0-1,-1 1 1,-1 0-1,0 0 1,2 14 0,-5-21 34,0 0 0,0 0 0,0 0 1,-1 0-1,1 0 0,-1 0 0,0 0 1,0 0-1,-1-1 0,1 1 0,-1 0 0,0-1 1,0 1-1,0-1 0,-5 6 0,2-3 36,0-1-1,0 0 0,-1-1 1,0 1-1,0-1 0,0-1 0,0 1 1,-9 3-1,-2 0 42,0-2-1,0 0 1,0 0 0,-1-2 0,1 0 0,-26 0-1,36-3-2,1 0 0,-1 0-1,0-1 1,0 0 0,0-1-1,0 1 1,1-1 0,-1-1-1,1 1 1,-1-1 0,1 0-1,0 0 1,0-1 0,-10-8-1,13 9-11,0 0-1,1 0 1,-1 0 0,1 0-1,0 0 1,-1 0-1,1 0 1,1-1 0,-1 1-1,1-1 1,-1 0-1,1 1 1,0-1 0,0 0-1,1 0 1,-1 1-1,1-1 1,0 0 0,0 0-1,0 0 1,0 0-1,1 0 1,-1 1 0,1-1-1,0 0 1,0 0-1,1 1 1,2-7-1,1 2-34,0-1-1,0 1 1,1 0 0,0 0-1,1 1 1,-1 0-1,1 0 1,1 0-1,9-6 1,84-51 3,-67 43 9,34-19 40,78-50 225,-131 79-255,0-1 0,-1 0 0,0-1 0,-1-1-1,0 0 1,18-28 0,-28 39-26,-1 0 0,0 0 0,0-1 0,-1 1 0,1-1 0,-1 0 0,0 1 0,0-1 0,0 0 0,0 0 0,-1 0 0,1 0 0,-1 1 0,0-1 0,0 0 0,-1 0 0,1 0 0,-1 0 0,0 0 0,0 0 0,-2-5 0,1 6 0,0 0 0,0 0 0,0 0 0,-1 0 0,1 0 0,-1 1 0,0-1 0,0 1 0,0 0 0,0 0 0,0 0 0,0 0 0,0 1 0,-1-1 0,1 1 0,-1 0 0,1 0 0,-1 0 0,1 0 0,-1 0 0,0 1 0,-5 0 0,2-1-275,1 1 0,-1 1-1,0-1 1,0 1 0,1 0 0,-1 1 0,0-1 0,1 1-1,-1 1 1,1-1 0,-11 7 0,12-6-164,0 0 0,1 0 0,-1 1 0,1 0 0,0 0 0,0 0 0,0 0 0,1 1 0,-1-1 0,1 1 0,0 0 0,0 0 0,1 0 0,0 1 0,0-1 0,0 0 0,0 1 0,1 0 0,0-1 0,0 1 0,0 0 0,1 6 0,0 13-8103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0.642"/>
    </inkml:context>
    <inkml:brush xml:id="br0">
      <inkml:brushProperty name="width" value="0.025" units="cm"/>
      <inkml:brushProperty name="height" value="0.025" units="cm"/>
    </inkml:brush>
  </inkml:definitions>
  <inkml:trace contextRef="#ctx0" brushRef="#br0">0 0 12492,'0'0'20275,"15"47"-20275,-8-34 0,3-1 0,3-6 0,-3-6 0,-1 0-5381,-2-13-5894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1.297"/>
    </inkml:context>
    <inkml:brush xml:id="br0">
      <inkml:brushProperty name="width" value="0.025" units="cm"/>
      <inkml:brushProperty name="height" value="0.025" units="cm"/>
    </inkml:brush>
  </inkml:definitions>
  <inkml:trace contextRef="#ctx0" brushRef="#br0">107 75 12844,'0'0'4709,"8"-11"-476,3-3-2809,30-35 3868,-41 49-5249,-1 1 1,1-1-1,0 0 1,0 1-1,0-1 1,1 0-1,-1 1 1,0-1-1,0 1 1,0-1-1,0 0 1,0 1-1,0-1 1,0 0-1,1 1 1,-1-1-1,0 0 1,0 1 0,1-1-1,-1 0 1,0 0-1,0 1 1,1-1-1,-1 0 1,0 0-1,1 1 1,-1-1-1,0 0 1,1 0-1,-1 0 1,0 0-1,1 1 1,-1-1-1,0 0 1,1 0-1,-1 0 1,0 0-1,1 0 1,-1 0-1,1 0 1,-1 0-1,0 0 1,1 0 0,-1 0-1,0 0 1,1 0-1,-1-1 1,1 1-1,-1 0 1,0 0-1,1 0 1,-1 0-1,0-1 1,1 1-1,-1 0 1,0 0-1,0-1 1,1 1-1,-1 0 1,0 0-1,0-1 1,1 1-1,-1-1 1,-5 37 1436,-6-7-1480,-1 0 0,-1 0 0,-1-1 0,-20 29 0,19-35 0,1 1 0,1 1 0,2 0 0,0 1 0,1 0 0,-8 38 0,17-61 0,1 0 0,0 0 0,-1-1 0,1 1 0,0 0 0,0 0 0,0-1 0,1 1 0,-1 0 0,0-1 0,0 1 0,1 0 0,-1 0 0,1-1 0,0 1 0,0-1 0,-1 1 0,1-1 0,0 1 0,0-1 0,0 1 0,0-1 0,1 0 0,1 2 0,0-1 0,0 0 0,0-1 0,0 1 0,0-1 0,0 0 0,0 0 0,1 0 0,-1-1 0,0 1 0,1-1 0,6 1 0,5-2 0,1 0 0,-1-1 0,0 0 0,25-9 0,-20 5-965,-1-1 1,0-1-1,28-16 1,-39 20 303,-1-1-1,0 1 1,0-2 0,0 1 0,0-1 0,-1 0-1,0-1 1,-1 1 0,1-1 0,-1-1 0,4-7 0,1-14-8783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939"/>
    </inkml:context>
    <inkml:brush xml:id="br0">
      <inkml:brushProperty name="width" value="0.025" units="cm"/>
      <inkml:brushProperty name="height" value="0.025" units="cm"/>
      <inkml:brushProperty name="color" value="#E71224"/>
    </inkml:brush>
  </inkml:definitions>
  <inkml:trace contextRef="#ctx0" brushRef="#br0">1 59 17232,'0'0'7234,"12"3"-7202,-4 0-84,-5-1 15,1 0 0,-1-1 1,1 0-1,0 0 0,-1 0 1,1 0-1,0 0 0,-1-1 1,1 0-1,0 0 0,0 0 1,0 0-1,-1 0 0,1-1 1,0 0-1,0 1 0,-1-1 1,1-1-1,-1 1 0,5-2 1,65-63 1360,-75 101 1051,-7-6-1718,6-22-690,0 1 0,1 0 0,0 0 0,0 0 0,1 0 0,0 0 0,0 0 0,1 0 1,0 0-1,0 0 0,2 11 0,9-7-3472,1-9-2258,5-3-6232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1.626"/>
    </inkml:context>
    <inkml:brush xml:id="br0">
      <inkml:brushProperty name="width" value="0.025" units="cm"/>
      <inkml:brushProperty name="height" value="0.025" units="cm"/>
    </inkml:brush>
  </inkml:definitions>
  <inkml:trace contextRef="#ctx0" brushRef="#br0">14 1 10090,'0'0'11050,"0"79"-7431,0-37-544,-2 1-1057,-2 8-801,-2 2-704,4 0-385,2-3-64,0-9-128,8-10-3331,7-13-7496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4.033"/>
    </inkml:context>
    <inkml:brush xml:id="br0">
      <inkml:brushProperty name="width" value="0.025" units="cm"/>
      <inkml:brushProperty name="height" value="0.025" units="cm"/>
    </inkml:brush>
  </inkml:definitions>
  <inkml:trace contextRef="#ctx0" brushRef="#br0">0 547 17200,'0'0'6972,"17"-10"-4724,33-21-1504,-2-3 0,-1-2 1,-1-1-1,54-60 0,-11 0-528,75-108 0,-170 235 1608,-14 27-1732,-1-7-62,3 1 0,2 0 0,2 2-1,2-1 1,3 1 0,-3 60 0,12-110-111,0 1 0,0-1 0,0 0 0,0 1 0,0-1 0,1 1-1,0-1 1,0 0 0,0 0 0,0 1 0,0-1 0,0 0 0,1 0 0,0 0 0,2 4 0,-2-6-40,-1 0-1,1-1 0,-1 1 1,1 0-1,-1-1 0,1 1 1,0-1-1,-1 1 0,1-1 1,0 0-1,-1 0 0,1 1 0,0-1 1,0-1-1,-1 1 0,1 0 1,0 0-1,-1-1 0,1 1 1,0 0-1,-1-1 0,1 0 1,-1 1-1,1-1 0,-1 0 1,1 0-1,-1 0 0,1 0 1,-1 0-1,0 0 0,0 0 1,2-2-1,30-32-4789,3-14-3118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4.373"/>
    </inkml:context>
    <inkml:brush xml:id="br0">
      <inkml:brushProperty name="width" value="0.025" units="cm"/>
      <inkml:brushProperty name="height" value="0.025" units="cm"/>
    </inkml:brush>
  </inkml:definitions>
  <inkml:trace contextRef="#ctx0" brushRef="#br0">1 173 16271,'0'0'10480,"8"-8"-8708,7-4-1475,0 0 1,1 2-1,1 0 1,0 0-1,0 2 0,33-12 1,126-35-203,-151 48-131,-2 0-48,-16 4 60,1 1-1,-1 0 1,1 0 0,0 0 0,-1 1 0,1 0 0,0 0-1,0 1 1,13 1 0,-20 0 16,0 0 1,0 0-1,0 0 0,0 0 1,0 0-1,0 0 0,-1 0 1,1 0-1,0 0 0,-1 0 1,1 0-1,-1 1 0,1-1 1,-1 0-1,1 0 1,-1 1-1,0-1 0,0 0 1,1 1-1,-1-1 0,0 0 1,0 1-1,-1-1 0,1 0 1,0 0-1,0 1 0,-1-1 1,1 0-1,-1 2 0,-11 42 243,-79 154 506,-4 11 370,85-184-1029,2 1 0,0 0-1,2 1 1,1-1 0,2 1-1,-1 31 1,4-54-201,0-1-1,1 1 1,0-1 0,0 1-1,0-1 1,0 0-1,0 1 1,5 7 0,-6-11 43,1 0 1,-1 0-1,1 0 1,0 0-1,-1 0 1,1 0-1,0 0 1,-1-1 0,1 1-1,0 0 1,0-1-1,0 1 1,0 0-1,0-1 1,0 1-1,0-1 1,0 1 0,0-1-1,0 0 1,0 1-1,0-1 1,0 0-1,0 0 1,0 0-1,0 0 1,0 0-1,1 0 1,-1 0 0,0 0-1,0 0 1,0 0-1,0-1 1,0 1-1,0 0 1,0-1-1,0 1 1,0-1 0,0 1-1,0-1 1,0 1-1,0-1 1,1-1-1,7-13-5897,-3-6-2761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4.732"/>
    </inkml:context>
    <inkml:brush xml:id="br0">
      <inkml:brushProperty name="width" value="0.025" units="cm"/>
      <inkml:brushProperty name="height" value="0.025" units="cm"/>
    </inkml:brush>
  </inkml:definitions>
  <inkml:trace contextRef="#ctx0" brushRef="#br0">1 91 18321,'0'0'11275,"57"-1"-9161,0-4-1057,14-3-1057,14-5 0,0-1 0,3 0 0,-5 1 0,-8 4-2114,-12 2-2723,-8 1-2722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5.078"/>
    </inkml:context>
    <inkml:brush xml:id="br0">
      <inkml:brushProperty name="width" value="0.025" units="cm"/>
      <inkml:brushProperty name="height" value="0.025" units="cm"/>
    </inkml:brush>
  </inkml:definitions>
  <inkml:trace contextRef="#ctx0" brushRef="#br0">0 43 24888,'0'0'7879,"67"13"-7879,-19-13 0,8 0 0,7-9 0,1 0 0,-6 1 0,-6 2 0,-11 0 0,-10 2-1505,-15-2-3684,-12-1-3203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5.407"/>
    </inkml:context>
    <inkml:brush xml:id="br0">
      <inkml:brushProperty name="width" value="0.025" units="cm"/>
      <inkml:brushProperty name="height" value="0.025" units="cm"/>
    </inkml:brush>
  </inkml:definitions>
  <inkml:trace contextRef="#ctx0" brushRef="#br0">57 1 17168,'0'0'14494,"-1"14"-13560,-4 17-827,-14 49-1,8-40-127,-8 63 0,18-97 21,1 1 0,-1-1 0,1 1 0,1 0 0,-1-1 0,1 1 0,0-1 0,1 1 0,-1-1 0,1 0 0,0 1 0,1-1 0,4 8 0,-4-10 0,0-1 0,0 1 0,1-1 0,-1 0 0,1 0 0,0 0 0,0 0 0,0-1 0,0 1 0,0-1 0,0 0 0,1-1 0,-1 1 0,1-1 0,-1 0 0,1 0 0,0 0 0,-1 0 0,8-1 0,-5 1-398,0 0-1,0 0 1,0-1-1,0 0 1,0-1 0,0 0-1,0 0 1,-1 0-1,1 0 1,0-1-1,0-1 1,-1 1 0,1-1-1,-1 0 1,0 0-1,0-1 1,0 0 0,9-7-1,11-18-6989</inkml:trace>
  <inkml:trace contextRef="#ctx0" brushRef="#br0" timeOffset="1">234 216 15855,'0'0'4869,"-37"63"-1058,20-26-223,7 7-1378,1-2-224,5-4-1538,4-1-448,4-8 0,14-8 0,6-11-1858,4-8-3587,3-2-3011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5.748"/>
    </inkml:context>
    <inkml:brush xml:id="br0">
      <inkml:brushProperty name="width" value="0.025" units="cm"/>
      <inkml:brushProperty name="height" value="0.025" units="cm"/>
    </inkml:brush>
  </inkml:definitions>
  <inkml:trace contextRef="#ctx0" brushRef="#br0">79 0 14542,'0'0'4548,"-6"11"-1041,2-3-3251,-1-2 446,1 1 0,0 1 1,0-1-1,1 1 1,-1-1-1,2 1 1,-1 0-1,1 0 1,0 0-1,1 0 1,0 0-1,0 1 0,1 13 1,1-20-698,0 0 0,0 0-1,0-1 1,0 1 0,1-1 0,-1 1 0,0-1 0,1 1 0,-1-1-1,1 0 1,-1 0 0,1 0 0,0 0 0,-1 0 0,1 0-1,0 0 1,0 0 0,0-1 0,2 1 0,48 12-14,-31-8 1,-14-3 6,1 1 0,-1 0 0,0 0 0,0 0 0,0 1 1,-1 0-1,1 1 0,-1-1 0,0 1 0,0 0 0,-1 1 0,1-1 0,6 11 0,-10-13 2,0 0 1,0 1-1,0-1 0,0 1 0,-1 0 0,0 0 1,1-1-1,-1 1 0,-1 0 0,1 0 0,-1 0 1,1 0-1,-1 0 0,0 0 0,-1 0 0,1 0 0,-1 0 1,1 0-1,-1 0 0,0-1 0,-1 1 0,1 0 1,-1-1-1,1 1 0,-1-1 0,0 1 0,-1-1 0,-3 5 1,-1 1 2,0-1 0,-1 0 1,0 0-1,-1 0 0,0-1 1,0-1-1,-20 11 0,23-13-3,0-1 0,-1-1-1,1 1 1,-1-1-1,0 0 1,0-1 0,0 1-1,0-1 1,0-1 0,0 1-1,0-1 1,0-1-1,-13-1 1,18 1 8,0 0 0,0 0 0,1 0 0,-1 0 0,0 0 0,0 0 0,1-1-1,-1 1 1,1 0 0,-1-1 0,1 0 0,0 1 0,0-1 0,-1 0 0,1 0 0,0 1 0,0-1 0,1 0 0,-1 0 0,0 0 0,1 0 0,-1 0-1,1 0 1,-1-4 0,-2-59-564,3 52 92,1-48-4547,3-1-4258,7-3-6474</inkml:trace>
  <inkml:trace contextRef="#ctx0" brushRef="#br0" timeOffset="1">79 0 17969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6.074"/>
    </inkml:context>
    <inkml:brush xml:id="br0">
      <inkml:brushProperty name="width" value="0.025" units="cm"/>
      <inkml:brushProperty name="height" value="0.025" units="cm"/>
    </inkml:brush>
  </inkml:definitions>
  <inkml:trace contextRef="#ctx0" brushRef="#br0">0 80 17969,'63'-59'4228,"-36"59"-737,6 0-704,7 2-865,3 0-353,1-1-768,1-1-801,5 0-160,-4-6-2691,4-13-4548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45.336"/>
    </inkml:context>
    <inkml:brush xml:id="br0">
      <inkml:brushProperty name="width" value="0.025" units="cm"/>
      <inkml:brushProperty name="height" value="0.025" units="cm"/>
    </inkml:brush>
  </inkml:definitions>
  <inkml:trace contextRef="#ctx0" brushRef="#br0">1 790 16912,'13'-3'2221,"53"-19"-1223,72-32 1,49-19 100,-117 53-1056,0 3-1,1 3 1,1 4 0,94-3-1,-17 13 9,160 21 0,-145-9-19,0-8 0,0-6 0,0-8 0,186-34 0,-79 0 422,355-11 0,-190 50 495,488-23-275,239-114-617,-655 70-34,611-3 389,-1007 71-141,800-94 599,-845 88-112,117-2 0,-182 12-769,-1 0 0,0 0-1,0 0 1,0 1 0,0-1-1,0 0 1,1 1 0,-1-1-1,0 0 1,0 1 0,0-1 0,0 1-1,0 0 1,0-1 0,0 1-1,0 0 1,-1 0 0,1 0-1,1 0 1,2 8-3601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18.487"/>
    </inkml:context>
    <inkml:brush xml:id="br0">
      <inkml:brushProperty name="width" value="0.025" units="cm"/>
      <inkml:brushProperty name="height" value="0.025" units="cm"/>
    </inkml:brush>
  </inkml:definitions>
  <inkml:trace contextRef="#ctx0" brushRef="#br0">1 5008 5061,'33'-36'10688,"58"-38"-8768,-26 22-931,29-26-778,144-129 160,-75 61 2,276-192 1,-220 193-291,19-12-1,404-310 404,-188 132-171,50-27 1570,-253 183-1694,-24 18 317,-182 128-471,295-240 91,-218 170-94,149-95-1,-40 32-3,59-60 243,417-304 767,-619 464-468,127-122 0,-167 143-483,22-14-48,117-76 0,-13 13 58,-163 113-183,13-9 876,0-2-1,37-39 1,-59 57-2065,-3-4-6887,-7-6-1519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623"/>
    </inkml:context>
    <inkml:brush xml:id="br0">
      <inkml:brushProperty name="width" value="0.025" units="cm"/>
      <inkml:brushProperty name="height" value="0.025" units="cm"/>
      <inkml:brushProperty name="color" value="#E71224"/>
    </inkml:brush>
  </inkml:definitions>
  <inkml:trace contextRef="#ctx0" brushRef="#br0">34 49 4805,'0'0'16468,"3"-8"-14039,0 1-1695,-1 4-453,-1 1 0,1 0 0,-1-1 0,0 1 0,0-1 0,0 1 0,-1-1 0,1 0 0,0 1 0,-1-1 0,1-3 0,-19 22 1502,13-8-1730,1 1-1,-1-1 1,2 1 0,-1 0 0,1 1 0,1-1 0,-1 1 0,2-1 0,-1 1 0,1 9 0,1-17-41,1-1 0,0 0 1,-1 0-1,1 0 0,0 0 1,0 0-1,0 0 0,0-1 1,0 1-1,0 0 1,0 0-1,0-1 0,0 1 1,0 0-1,0-1 0,0 1 1,0-1-1,1 1 0,-1-1 1,0 0-1,0 0 1,1 1-1,-1-1 0,0 0 1,0 0-1,1 0 0,-1 0 1,0-1-1,2 1 0,43-3 55,-41 2-448,0 0 0,0 0-1,0-1 1,0 1 0,0-1-1,0-1 1,0 1 0,0-1 0,-1 1-1,8-7 1,-9 6-760,1 0 1,-1-1-1,0 1 1,0-1-1,0 0 0,-1 1 1,5-8-1,4-17-9808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0.072"/>
    </inkml:context>
    <inkml:brush xml:id="br0">
      <inkml:brushProperty name="width" value="0.025" units="cm"/>
      <inkml:brushProperty name="height" value="0.025" units="cm"/>
    </inkml:brush>
  </inkml:definitions>
  <inkml:trace contextRef="#ctx0" brushRef="#br0">436 0 13132,'0'0'14441,"-4"10"-13539,-23 67-500,4 2-1,3 0 1,-14 123 0,-4 261-77,25-250-223,-34 324-70,-23 454 721,30-192 251,0 111-700,41-831-274,1-43-3,-2 0 0,-1 0 0,-2 0 0,-12 59 0,15-94-175,0 1 0,0-1-1,0 0 1,0 0 0,-1 0 0,1 0 0,0 0 0,-1 1-1,1-1 1,-1 0 0,1 0 0,-1 0 0,0 0 0,1 0-1,-1 0 1,0-1 0,0 1 0,0 0 0,0 0 0,0 0-1,0-1 1,0 1 0,0 0 0,0-1 0,0 1 0,0-1-1,0 0 1,0 1 0,0-1 0,0 0 0,-1 1 0,1-1-1,0 0 1,0 0 0,0 0 0,-1 0 0,1 0 0,0 0-1,0-1 1,0 1 0,0 0 0,-1-1 0,1 1 0,0 0-1,0-1 1,0 1 0,0-1 0,-1-1 0,-18-18-7326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1.081"/>
    </inkml:context>
    <inkml:brush xml:id="br0">
      <inkml:brushProperty name="width" value="0.025" units="cm"/>
      <inkml:brushProperty name="height" value="0.025" units="cm"/>
    </inkml:brush>
  </inkml:definitions>
  <inkml:trace contextRef="#ctx0" brushRef="#br0">1 79 17457,'0'0'3528,"20"2"-2546,647 25 2596,-398-22-3259,1256-40 429,627-43-412,-1439 131 851,-99-4 493,-395-48-1562,124 9-151,-317-6-583,2 0-3615,-9-2-5415,-4-2-2814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1.454"/>
    </inkml:context>
    <inkml:brush xml:id="br0">
      <inkml:brushProperty name="width" value="0.025" units="cm"/>
      <inkml:brushProperty name="height" value="0.025" units="cm"/>
    </inkml:brush>
  </inkml:definitions>
  <inkml:trace contextRef="#ctx0" brushRef="#br0">58 24 16464,'0'0'6694,"10"-3"-5733,7-3-524,1 2 1,1 0-1,-1 1 1,1 1-1,-1 1 1,1 0-1,22 3 1,145 21-567,-142-16 308,-30-5-174,31 5 23,49 13-1,-83-17-24,0 0 0,0 1 0,0 1 0,-1 0 0,1 0 0,-1 1 0,0 0 0,-1 1 1,16 13-1,-22-17 36,0 0 1,-1 1-1,1-1 1,-1 0-1,0 1 1,0 0-1,0-1 1,-1 1-1,1 0 1,-1 0-1,0 0 1,0 0 0,0 0-1,-1 1 1,1-1-1,-1 0 1,0 0-1,0 0 1,-1 0-1,1 0 1,-1 1-1,0-1 1,0 0-1,0 0 1,0 0-1,-1-1 1,0 1-1,-4 7 1,-3 4 206,-1 0 0,-1 0-1,-1-1 1,0 0 0,-17 15 0,-53 41 462,-169 113 0,8-9-736,192-134-1622,21-17-3816,21-17-4453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2.262"/>
    </inkml:context>
    <inkml:brush xml:id="br0">
      <inkml:brushProperty name="width" value="0.025" units="cm"/>
      <inkml:brushProperty name="height" value="0.025" units="cm"/>
    </inkml:brush>
  </inkml:definitions>
  <inkml:trace contextRef="#ctx0" brushRef="#br0">52 683 6662,'-6'14'6310,"0"-3"-5415,0 2-244,-1 0 0,1 0 0,1 1-1,1 0 1,0 0 0,-3 24 0,6-37-583,1 0 1,0 0-1,0 0 0,0 0 1,1 0-1,-1 0 1,0 0-1,0 0 1,0 0-1,1-1 0,-1 1 1,0 0-1,1 0 1,-1 0-1,1 0 1,-1-1-1,1 1 0,-1 0 1,1-1-1,-1 1 1,1 0-1,0-1 0,-1 1 1,1 0-1,0-1 1,0 1-1,0-1 1,-1 0-1,1 1 0,0-1 1,0 0-1,0 1 1,0-1-1,0 0 1,-1 0-1,1 0 0,0 0 1,2 0-1,1 0 150,1 0 1,0 0-1,-1-1 0,1 0 1,-1 0-1,1 0 0,5-3 1,14-8 405,0-2 1,-1 0 0,-1-1-1,0-2 1,-2 0 0,23-23-1,-7 8-122,138-139 524,182-227 1,-276 303-950,-61 78-122,-19 17 43,1 0-1,-1 0 1,0 0-1,0 0 1,1 0 0,-1 0-1,0 0 1,0 0-1,0 0 1,1-1-1,-1 1 1,0 0-1,0 0 1,1 0 0,-1 1-1,0-1 1,0 0-1,1 0 1,-1 0-1,0 0 1,0 0 0,1 0-1,-1 0 1,0 0-1,0 0 1,0 0-1,1 1 1,-1-1-1,0 0 1,0 0 0,0 0-1,0 0 1,1 1-1,-1-1 1,0 0-1,0 0 1,0 0-1,0 1 1,0-1 0,0 0-1,1 1 1,-3 39-193,-37 133 246,-5 29-214,39-170-735,2 1 0,1 0 0,1 0 0,5 39 0,-3-65 258,0 1 1,0-1-1,1 0 0,0 1 0,0-1 0,5 9 0,-4-11-364,0-1 0,0 0-1,0 0 1,1 0-1,-1 0 1,7 5 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5.299"/>
    </inkml:context>
    <inkml:brush xml:id="br0">
      <inkml:brushProperty name="width" value="0.025" units="cm"/>
      <inkml:brushProperty name="height" value="0.025" units="cm"/>
    </inkml:brush>
  </inkml:definitions>
  <inkml:trace contextRef="#ctx0" brushRef="#br0">1 0 27194,'0'0'2947,"60"58"-2755,-32-41-160,5-4-64,4-3-961,5-5-1313,1-5-1474,-6 0-1985,-5-11-4517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5.624"/>
    </inkml:context>
    <inkml:brush xml:id="br0">
      <inkml:brushProperty name="width" value="0.025" units="cm"/>
      <inkml:brushProperty name="height" value="0.025" units="cm"/>
    </inkml:brush>
  </inkml:definitions>
  <inkml:trace contextRef="#ctx0" brushRef="#br0">210 1 21140,'0'0'3011,"-26"59"-513,8-11-320,-3 12-897,-4 14-224,-2 5-416,3 2-449,0-1-128,6-7-96,4-9-993,7-13-1537,2-16-2499,5-13-4292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6.263"/>
    </inkml:context>
    <inkml:brush xml:id="br0">
      <inkml:brushProperty name="width" value="0.025" units="cm"/>
      <inkml:brushProperty name="height" value="0.025" units="cm"/>
    </inkml:brush>
  </inkml:definitions>
  <inkml:trace contextRef="#ctx0" brushRef="#br0">334 0 19506,'0'0'9284,"-2"17"-8676,-8 29-405,-1-1-1,-2 0 0,-2-1 0,-37 76 0,-112 173-1325,155-278 889,7-10-112,-1 0 1,0 0 0,0 0 0,0-1-1,0 1 1,-1-1 0,1 0 0,-1 0 0,0 0-1,-1 0 1,-8 5 0,13-9 263,0 0 1,0 0-1,-1 0 1,1 0-1,0 0 0,0 0 1,-1 0-1,1 0 0,0 0 1,0 0-1,-1 0 1,1 0-1,0 0 0,0 0 1,-1 0-1,1 0 1,0 0-1,0 0 0,0 0 1,-1-1-1,1 1 1,0 0-1,0 0 0,0 0 1,-1 0-1,1-1 1,0 1-1,0 0 0,0 0 1,0 0-1,0-1 1,-1 1-1,1 0 0,0 0 1,0 0-1,0-1 1,0 1-1,0 0 0,0 0 1,0-1-1,0 1 1,0 0-1,0 0 0,0-1 1,0 1-1,-1-17-1221,1 12 445,0-40-4107,0-15-1537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6.636"/>
    </inkml:context>
    <inkml:brush xml:id="br0">
      <inkml:brushProperty name="width" value="0.025" units="cm"/>
      <inkml:brushProperty name="height" value="0.025" units="cm"/>
    </inkml:brush>
  </inkml:definitions>
  <inkml:trace contextRef="#ctx0" brushRef="#br0">0 0 14830,'0'0'11595,"51"36"-9929,-16 8-353,8 6-448,11 5-545,5-2-256,7-4-160,-1-8-2595,-4-8-4612,-9-11-10249</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0.328"/>
    </inkml:context>
    <inkml:brush xml:id="br0">
      <inkml:brushProperty name="width" value="0.025" units="cm"/>
      <inkml:brushProperty name="height" value="0.025" units="cm"/>
    </inkml:brush>
  </inkml:definitions>
  <inkml:trace contextRef="#ctx0" brushRef="#br0">51 160 27322,'0'0'384,"23"80"-448,-1-27 192,8 1 64,14-6-31,5-3-97,7-6-1474,-2-7-2946,-6-4-2402,-12-4-4100</inkml:trace>
  <inkml:trace contextRef="#ctx0" brushRef="#br0" timeOffset="1">1 708 19186,'0'0'4068,"17"-62"-2595,22 13-63,24-15 63,17-13-832,15-12-289,10-1-256,6-6-352,-7 3-3492,-19 6-7206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1.526"/>
    </inkml:context>
    <inkml:brush xml:id="br0">
      <inkml:brushProperty name="width" value="0.025" units="cm"/>
      <inkml:brushProperty name="height" value="0.025" units="cm"/>
    </inkml:brush>
  </inkml:definitions>
  <inkml:trace contextRef="#ctx0" brushRef="#br0">1 0 19667,'0'0'4324,"69"56"-2755,-31-17-256,4 9-608,1 2-513,1 3-128,2-3-416,-8-5-1282,-4-8-1633,-9-5-704,-9-9-1346,-14-12-2691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9.731"/>
    </inkml:context>
    <inkml:brush xml:id="br0">
      <inkml:brushProperty name="width" value="0.025" units="cm"/>
      <inkml:brushProperty name="height" value="0.025" units="cm"/>
    </inkml:brush>
  </inkml:definitions>
  <inkml:trace contextRef="#ctx0" brushRef="#br0">29 9 18033,'0'0'11109,"-2"12"-10078,-2 5-735,-3 15 137,0 0 1,-2 48-1,9-80-429,0 1 1,0 0 0,1 0 0,-1-1-1,0 1 1,0 0 0,0-1-1,1 1 1,-1 0 0,0 0-1,1-1 1,-1 1 0,1-1 0,-1 1-1,0 0 1,1-1 0,0 1-1,-1-1 1,1 1 0,-1-1-1,1 1 1,-1-1 0,1 0 0,0 1-1,-1-1 1,1 0 0,0 1-1,0-1 1,-1 0 0,1 0 0,0 0-1,-1 0 1,1 0 0,0 0-1,0 0 1,-1 0 0,1 0-1,0 0 1,0 0 0,-1 0 0,1 0-1,0 0 1,0-1 0,36-12 354,-13-3-278,0-2 0,-1-1 0,-1 0 0,37-43 0,-26 26-54,-33 36-28,0 0 1,0 0-1,0 0 1,0-1-1,0 1 0,0 0 1,1 0-1,-1 0 1,0 0-1,0 0 0,0-1 1,0 1-1,0 0 1,0 0-1,0 0 0,0 0 1,0 0-1,0-1 1,0 1-1,1 0 0,-1 0 1,0 0-1,0 0 1,0 0-1,0 0 0,0 0 1,1 0-1,-1 0 1,0 0-1,0 0 0,0-1 1,0 1-1,0 0 1,1 0-1,-1 0 0,0 0 1,0 0-1,0 0 1,0 0-1,1 0 0,-1 0 1,0 0-1,0 0 1,0 1-1,0-1 1,0 0-1,1 0 0,-1 0 1,0 0-1,0 0 1,0 0-1,0 0 0,0 0 1,0 0-1,1 0 1,-1 1-1,0-1 0,0 0 1,0 0-1,0 0 1,0 0-1,0 1 0,-2 14-74,-10 20 33,1-12 87,-18 49 36,27-67-79,1 0 0,-1 0 1,1 0-1,0 0 0,1-1 0,-1 1 1,1 0-1,0 0 0,0 0 0,1 0 1,0 0-1,1 5 0,-2-9-2,1 0 0,-1-1 0,1 1 0,0-1 0,-1 1 0,1 0 0,0-1 0,-1 0 0,1 1 0,0-1 0,0 1 0,0-1 0,-1 0 0,1 0 0,0 1 0,0-1 0,0 0 0,0 0 0,0 0 0,-1 0 0,1 0 0,0 0 0,0 0 0,0 0 0,0 0 0,0-1 0,0 1 0,26-7 0,-18 2 0,-1-1 0,1 1 0,-1-1 0,0-1 0,0 1 0,-1-2 0,0 1 0,0-1 0,6-9 0,10-17 0,20-39 0,-56 99 0,1 0 0,0 0 0,2 1 0,-9 42 0,18-67 0,1 0 0,0 0 0,-1 0 0,1 0 0,0 0 0,0 0 0,0 0 0,0 0 0,1 1 0,-1-1 0,1 0 0,0 3 0,0-4 0,-1-1 0,1 1 0,-1 0 0,0-1 0,1 1 0,0-1 0,-1 1 0,1 0 0,-1-1 0,1 0 0,0 1 0,-1-1 0,1 1 0,0-1 0,-1 0 0,1 1 0,0-1 0,0 0 0,-1 0 0,1 0 0,0 1 0,0-1 0,0 0 0,3-1 0,0 1 0,0-1 0,-1 0 0,1 0 0,0 0 0,-1 0 0,1-1 0,-1 0 0,0 1 0,0-1 0,1-1 0,4-3 0,14-14 0,-1 0 0,0-2 0,-2-1 0,29-43 0,-53 81 0,-1 0 0,2 1 0,0-1 0,1 1 0,1 0 0,-1 22 0,3-37 0,0 0 0,0 0 0,0 0 0,0 0 0,0 0 0,1-1 0,-1 1 0,0 0 0,1 0 0,-1 0 0,0 0 0,1 0 0,-1 0 0,1 0 0,0-1 0,-1 1 0,1 0 0,0 0 0,-1-1 0,1 1 0,0 0 0,0-1 0,0 1 0,-1-1 0,2 1 0,31 5 0,-23-6 0,0-1 0,0 0 0,-1-1 0,17-5 0,-7 1 0,-1-1 0,1-1 0,29-18 0,-46 21 0,0 1 0,-1-1 0,0 1 0,0-1 0,0 0 0,0 1 0,-1-1 0,0 0 0,0 0 0,0 1 0,0-1 0,-2-5 0,1-5 0,-3-81 0,5 96 0,-1-1 0,0 0 0,1 1 0,-1-1 0,0 1 0,1-1 0,-1 1 0,1-1 0,-1 1 0,1 0 0,-1-1 0,1 1 0,-1-1 0,1 1 0,0 0 0,-1 0 0,1-1 0,-1 1 0,1 0 0,0 0 0,-1 0 0,1 0 0,0-1 0,-1 1 0,1 0 0,0 0 0,-1 0 0,1 0 0,0 1 0,28-1 0,-22 1 0,126 8-1724,-76-8-5488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980"/>
    </inkml:context>
    <inkml:brush xml:id="br0">
      <inkml:brushProperty name="width" value="0.025" units="cm"/>
      <inkml:brushProperty name="height" value="0.025" units="cm"/>
      <inkml:brushProperty name="color" value="#E71224"/>
    </inkml:brush>
  </inkml:definitions>
  <inkml:trace contextRef="#ctx0" brushRef="#br0">22 28 18257,'0'0'10698,"-21"-27"-18513,31 27-1089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1.857"/>
    </inkml:context>
    <inkml:brush xml:id="br0">
      <inkml:brushProperty name="width" value="0.025" units="cm"/>
      <inkml:brushProperty name="height" value="0.025" units="cm"/>
    </inkml:brush>
  </inkml:definitions>
  <inkml:trace contextRef="#ctx0" brushRef="#br0">0 299 20019,'0'0'5477,"93"-67"-4196,-23 35-384,11-9-737,14-7-128,-2-7-1697,-13-1-5222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2.215"/>
    </inkml:context>
    <inkml:brush xml:id="br0">
      <inkml:brushProperty name="width" value="0.025" units="cm"/>
      <inkml:brushProperty name="height" value="0.025" units="cm"/>
    </inkml:brush>
  </inkml:definitions>
  <inkml:trace contextRef="#ctx0" brushRef="#br0">0 0 14862,'0'0'7591,"68"75"-7174,-39-28-193,4 4-160,3 4-64,-2-3-641,-1-6-928,-4-5-994,-8-5-1793,-9-9-3715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2.576"/>
    </inkml:context>
    <inkml:brush xml:id="br0">
      <inkml:brushProperty name="width" value="0.025" units="cm"/>
      <inkml:brushProperty name="height" value="0.025" units="cm"/>
    </inkml:brush>
  </inkml:definitions>
  <inkml:trace contextRef="#ctx0" brushRef="#br0">1 340 19378,'0'0'2178,"62"-78"-640,-13 41-737,13-6-289,10 1-352,1-6-1185,-6 2-2850,-10 1-6375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36.910"/>
    </inkml:context>
    <inkml:brush xml:id="br0">
      <inkml:brushProperty name="width" value="0.025" units="cm"/>
      <inkml:brushProperty name="height" value="0.025" units="cm"/>
    </inkml:brush>
  </inkml:definitions>
  <inkml:trace contextRef="#ctx0" brushRef="#br0">62 39 4676,'0'0'18909,"0"-8"-18429,0-22-154,-12 109 774,-2 449-70,-7-222 988,20-172-1927,-5-137-5739,-1-15-646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37.877"/>
    </inkml:context>
    <inkml:brush xml:id="br0">
      <inkml:brushProperty name="width" value="0.025" units="cm"/>
      <inkml:brushProperty name="height" value="0.025" units="cm"/>
    </inkml:brush>
  </inkml:definitions>
  <inkml:trace contextRef="#ctx0" brushRef="#br0">795 78 10634,'0'0'14627,"-7"-6"-13442,0 1-898,-1 0 0,1 0-1,-1 0 1,0 1 0,0 1-1,0-1 1,-1 1-1,1 1 1,-1 0 0,0 0-1,0 0 1,-13 0 0,-106 3 310,56 1 69,-1-4-1,-122-17 1,130 11-3426,-33 7-6962,61 1 6135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38.781"/>
    </inkml:context>
    <inkml:brush xml:id="br0">
      <inkml:brushProperty name="width" value="0.025" units="cm"/>
      <inkml:brushProperty name="height" value="0.025" units="cm"/>
    </inkml:brush>
  </inkml:definitions>
  <inkml:trace contextRef="#ctx0" brushRef="#br0">83 1 12940,'0'0'5178,"9"28"914,-2 101-2730,-9 176-3229,1-295-36,-37 366 221,6-110-214,32-253 77,0-11-99,0 0-1,1 0 1,-1 0 0,0 0 0,0 0 0,0 0 0,-1 0 0,1 0 0,0 0 0,-1-1-1,1 1 1,-1 0 0,0 0 0,1 0 0,-1 0 0,0-1 0,0 1 0,0 0 0,-1-1-1,1 1 1,0-1 0,0 1 0,-1-1 0,1 0 0,-1 1 0,-3 1 0,5-3-82,0 0 1,-1 1 0,1-1 0,0 0 0,0 1 0,-1-1 0,1 1-1,0-1 1,0 0 0,-1 1 0,1-1 0,0 1 0,0-1-1,0 0 1,0 1 0,0-1 0,0 1 0,0-1 0,0 1 0,0-1-1,0 1 1,0-1 0,0 0 0,0 1 0,0-1 0,0 1-1,0-1 1,1 0 0,-1 1 0,0-1 0,0 1 0,0-1-1,1 0 1,-1 1 0,0-1 0,1 0 0,-1 1 0,0-1 0,1 0-1,-1 1 1,0-1 0,1 0 0,-1 0 0,0 0 0,1 1-1,-1-1 1,1 0 0,-1 0 0,0 0 0,1 0 0,-1 0 0,1 0-1,-1 1 1,1-1 0,-1 0 0,1-1 0,30-1 137,-1-1 0,0-2 1,43-11-1,33-7-93,35 13 8,-101 9-26,-1-2 0,0-1-1,63-16 1,-84 16-14,1 0 0,-1 2 0,1 0 0,0 1 0,22 1 0,10 0 15,-47 0 21,0-1 0,0 0-1,0 0 1,0 0 0,0-1-1,0 1 1,0-1 0,-1 0-1,1 0 1,6-5-1,16-8 474,-20 23-672,-6-8 48,0 0-1,0 0 1,0 0 0,0 1 0,0-1 0,0 0 0,0 0 0,0 0 0,0 0 0,0 1 0,0-1 0,0 0 0,0 0 0,0 0 0,0 0 0,0 1 0,0-1-1,0 0 1,0 0 0,0 0 0,0 1 0,0-1 0,0 0 0,0 0 0,0 0 0,-1 0 0,1 0 0,0 1 0,0-1 0,0 0 0,0 0 0,0 0-1,0 0 1,-1 0 0,1 0 0,0 1 0,0-1 0,0 0 0,0 0 0,0 0 0,-1 0 0,1 0 0,0 0 0,0 0 0,0 0 0,0 0 0,-1 0-1,1 0 1,0 0 0,0 0 0,0 0 0,-1 0 0,1 0 0,0 0 0,0 0 0,0 0 0,0 0 0,-1 0 0,1 0 0,0 0 0,0 0 0,0-1 0,0 1-1,-1 0 1,-5-4-8370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4.018"/>
    </inkml:context>
    <inkml:brush xml:id="br0">
      <inkml:brushProperty name="width" value="0.025" units="cm"/>
      <inkml:brushProperty name="height" value="0.025" units="cm"/>
    </inkml:brush>
  </inkml:definitions>
  <inkml:trace contextRef="#ctx0" brushRef="#br0">74 78 4452,'0'0'1981,"2"-9"2797,0 1-3381,5-25 393,-4 5 5966,-7 69-5722,-77 499 550,79-213-2125,6-155 940,-4-172-1336,0 0 0,0 0 0,0 0 0,0-1 0,1 1 0,-1 0 0,0 0 0,0 0 0,0 0 0,0 0 0,1 0 0,-1 0 0,0 0 0,0 0 0,0 0 0,1 0 1,-1 0-1,0 0 0,0 0 0,0 0 0,1 0 0,-1 0 0,0 0 0,0 0 0,0 0 0,0 0 0,1 0 0,-1 0 0,0 0 0,0 0 0,0 0 0,0 0 0,1 1 0,-1-1 0,0 0 0,0 0 0,0 0 0,0 0 1,0 0-1,1 0 0,-1 1 0,0-1 0,8-20-2748,-7 3-2557,0-4-3790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4.781"/>
    </inkml:context>
    <inkml:brush xml:id="br0">
      <inkml:brushProperty name="width" value="0.025" units="cm"/>
      <inkml:brushProperty name="height" value="0.025" units="cm"/>
    </inkml:brush>
  </inkml:definitions>
  <inkml:trace contextRef="#ctx0" brushRef="#br0">1 195 17232,'0'0'4687,"10"-3"-3640,101-21 286,124-12 0,96-19-583,-254 35-631,-20 4 12,1 3-1,0 2 0,105-6 1,-163 17-51,1 0 0,-1 1 0,0-1 0,1 0 0,-1 0-1,1 0 1,-1 0 0,0 0 0,1 1 0,-1-1 0,1 0 0,-1 0 0,0 1 0,1-1 0,-1 0 0,0 1 0,1-1 0,-1 0-1,0 1 1,0-1 0,1 0 0,-1 1 0,0-1 0,0 1 0,0-1 0,1 0 0,-1 1 0,0-1 0,0 1 0,0-1 0,0 1 0,0-1-1,0 1 1,-1 24 1249,-12 26-717,12-49-572,-19 80 50,3 1-1,4 0 1,3 1 0,4 0 0,6 95 0,1-166-185,1 0-1,0 0 1,1 0 0,1 0-1,4 12 1,7 22-6487,-14-37 1735,-1-2-1511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5.207"/>
    </inkml:context>
    <inkml:brush xml:id="br0">
      <inkml:brushProperty name="width" value="0.025" units="cm"/>
      <inkml:brushProperty name="height" value="0.025" units="cm"/>
    </inkml:brush>
  </inkml:definitions>
  <inkml:trace contextRef="#ctx0" brushRef="#br0">1 101 14638,'0'0'11275,"12"2"-9210,13 1-1256,0 0-1,0-2 0,0-1 0,50-6 1,108-25-481,-30 3-118,307-16-1,-456 44-509,0-1-1,0 1 1,-1 0-1,1 0 1,0 1-1,-1-1 1,1 1-1,0-1 1,-1 1-1,1 0 1,-1 1-1,1-1 1,-1 0-1,1 1 1,-1 0-1,0 0 1,0 0-1,0 0 1,0 1 0,5 4-1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0.809"/>
    </inkml:context>
    <inkml:brush xml:id="br0">
      <inkml:brushProperty name="width" value="0.025" units="cm"/>
      <inkml:brushProperty name="height" value="0.025" units="cm"/>
    </inkml:brush>
  </inkml:definitions>
  <inkml:trace contextRef="#ctx0" brushRef="#br0">7 1 17136,'0'0'6663,"-6"49"-6311,23-11 64,6 8-384,3-1-160,5-3-1217,2-10-1378,-2-12-127,-5-4-898,-11-6-64,-9-4-3458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6.692"/>
    </inkml:context>
    <inkml:brush xml:id="br0">
      <inkml:brushProperty name="width" value="0.025" units="cm"/>
      <inkml:brushProperty name="height" value="0.025" units="cm"/>
      <inkml:brushProperty name="color" value="#E71224"/>
    </inkml:brush>
  </inkml:definitions>
  <inkml:trace contextRef="#ctx0" brushRef="#br0">1 0 18481,'0'0'11083,"1"9"-10960,-2 109 282,2-117-421,-1 0-1,0 0 1,1-1 0,-1 1-1,1 0 1,0 0-1,-1-1 1,1 1-1,0 0 1,-1-1-1,1 1 1,0 0-1,-1-1 1,1 1-1,0-1 1,0 1-1,0-1 1,0 0-1,0 1 1,-1-1-1,1 0 1,0 0-1,0 1 1,0-1-1,0 0 1,0 0-1,0 0 1,0 0-1,0 0 1,0 0-1,2-1 1,-1 1-305,1 0 1,0-1 0,0 1-1,0-1 1,-1 0 0,1 0-1,0 0 1,-1 0-1,1 0 1,2-2 0,-2 0-475,0 0 0,-1 0 0,1-1 0,-1 1 0,0-1 0,0 1 0,0-1 0,0 0 0,0 0 0,0-4 0,7-21-6572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1.154"/>
    </inkml:context>
    <inkml:brush xml:id="br0">
      <inkml:brushProperty name="width" value="0.025" units="cm"/>
      <inkml:brushProperty name="height" value="0.025" units="cm"/>
    </inkml:brush>
  </inkml:definitions>
  <inkml:trace contextRef="#ctx0" brushRef="#br0">9 328 12075,'0'0'6567,"-9"-55"-4614,34 30-511,14-4-225,14-5-672,12-6-481,7-3-128,3-5-2595,-2-6-5605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2.950"/>
    </inkml:context>
    <inkml:brush xml:id="br0">
      <inkml:brushProperty name="width" value="0.025" units="cm"/>
      <inkml:brushProperty name="height" value="0.025" units="cm"/>
    </inkml:brush>
  </inkml:definitions>
  <inkml:trace contextRef="#ctx0" brushRef="#br0">1 1 16560,'0'0'2722,"0"61"-2337,13-18 672,10 9-161,7-2-223,9 4-321,7-6-288,5-4-64,3-12-1793,-7-6-1602,-7-8-2019,-14-5-3682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3.292"/>
    </inkml:context>
    <inkml:brush xml:id="br0">
      <inkml:brushProperty name="width" value="0.025" units="cm"/>
      <inkml:brushProperty name="height" value="0.025" units="cm"/>
    </inkml:brush>
  </inkml:definitions>
  <inkml:trace contextRef="#ctx0" brushRef="#br0">0 312 15214,'0'0'2435,"63"-28"-1122,2-3 288,20-10-864,21-15-641,7-14-864,6-15-4357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6.157"/>
    </inkml:context>
    <inkml:brush xml:id="br0">
      <inkml:brushProperty name="width" value="0.025" units="cm"/>
      <inkml:brushProperty name="height" value="0.025" units="cm"/>
    </inkml:brush>
  </inkml:definitions>
  <inkml:trace contextRef="#ctx0" brushRef="#br0">4 0 8008,'0'0'13773,"1"10"-13474,-4 343 1946,2 32-97,15-235-1989,2 54 2,-17-168 56,0-22 262,0 0 0,1 0-1,1 0 1,3 18 0,-4-31-260,0-31-801,0 10-2904,0 0-2787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6.907"/>
    </inkml:context>
    <inkml:brush xml:id="br0">
      <inkml:brushProperty name="width" value="0.025" units="cm"/>
      <inkml:brushProperty name="height" value="0.025" units="cm"/>
    </inkml:brush>
  </inkml:definitions>
  <inkml:trace contextRef="#ctx0" brushRef="#br0">1156 78 7976,'0'0'14205,"-10"0"-13265,-60-1 1483,-1-1-1475,1 3-1,-1 4 1,-110 20-1,156-19-784,-53 13 710,-108 12 0,161-28-712,-1-2 0,1 0 0,0-2 0,-1-1 0,1-1 0,0-2 0,0 0 0,-38-13 0,-63-24-86,125 42-152,1-1 1,0 1-1,0-1 1,-1 1-1,1-1 1,0 1-1,0-1 0,0 1 1,0-1-1,0 1 1,-1-1-1,1 1 1,0-1-1,0 1 0,0-1 1,0 1-1,0-1 1,1 1-1,-1 0 1,0-1-1,0 1 0,0-1 1,0 1-1,0-1 1,1 1-1,-1-1 1,0 1-1,0-1 0,1 1 1,-1 0-1,0-1 1,1 1-1,-1 0 1,1-1-1,16-22-5187,-12 17 3086,8-15-4318,0-3-4592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7.604"/>
    </inkml:context>
    <inkml:brush xml:id="br0">
      <inkml:brushProperty name="width" value="0.025" units="cm"/>
      <inkml:brushProperty name="height" value="0.025" units="cm"/>
    </inkml:brush>
  </inkml:definitions>
  <inkml:trace contextRef="#ctx0" brushRef="#br0">26 1232 12492,'0'0'6790,"-4"-10"-6101,-2-14-6,0 0 1,2 0-1,1 0 0,1 0 0,2-40 1,28-340 613,-9 196-950,-16 168-24,16-75 1,-16 102-277,1 0 0,0 0 0,1 1-1,0-1 1,1 1 0,1 0 0,0 1 0,0-1 0,13-13 0,-19 24-48,0 0 1,0 0-1,1 0 1,-1 0-1,0 1 1,1-1-1,-1 0 1,1 1 0,-1-1-1,1 1 1,-1 0-1,0-1 1,1 1-1,-1 0 1,1 0-1,0 0 1,-1 0-1,1 0 1,1 1-1,34 8-17,-20-4 56,5-2-13,0 0 0,0-1 0,0-2 0,-1 0 0,1-1 0,32-6-1,132-39 60,-69 15-59,-9 9-67,2 4-1,0 5 0,124 2 1,-275 26-4945,8-15-3399</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9.588"/>
    </inkml:context>
    <inkml:brush xml:id="br0">
      <inkml:brushProperty name="width" value="0.025" units="cm"/>
      <inkml:brushProperty name="height" value="0.025" units="cm"/>
    </inkml:brush>
  </inkml:definitions>
  <inkml:trace contextRef="#ctx0" brushRef="#br0">19 0 7527,'0'0'16757,"-2"31"-12304,-15 88-3098,40-132-3658,-9 7-6983</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9.931"/>
    </inkml:context>
    <inkml:brush xml:id="br0">
      <inkml:brushProperty name="width" value="0.025" units="cm"/>
      <inkml:brushProperty name="height" value="0.025" units="cm"/>
    </inkml:brush>
  </inkml:definitions>
  <inkml:trace contextRef="#ctx0" brushRef="#br0">1 1 4452,'0'0'0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0.489"/>
    </inkml:context>
    <inkml:brush xml:id="br0">
      <inkml:brushProperty name="width" value="0.025" units="cm"/>
      <inkml:brushProperty name="height" value="0.025" units="cm"/>
    </inkml:brush>
  </inkml:definitions>
  <inkml:trace contextRef="#ctx0" brushRef="#br0">13 99 3716,'0'0'21737,"4"-6"-20482,2 0-988,0-1 0,1 1 0,0 0 0,-1 1 0,2 0-1,-1 0 1,0 0 0,1 1 0,0 0 0,0 0 0,1 1 0,-1 0 0,0 1 0,17-3 0,70-4-96,-95 9-148,0-1 0,0 1 0,1 0 1,-1-1-1,0 1 0,0-1 1,0 1-1,0 0 0,0-1 1,0 1-1,0 0 0,0-1 0,0 1 1,0-1-1,0 1 0,0 0 1,0-1-1,0 1 0,-1 0 1,1-1-1,0 1 0,0 0 0,0-1 1,0 1-1,-1 0 0,1-1 1,0 1-1,0 0 0,-1-1 1,1 1-1,0 0 0,0 0 1,-1 0-1,1-1 0,0 1 0,-1 0 1,1 0-1,0 0 0,-1-1 1,1 1-1,0 0 0,-1 0 1,1 0-1,-1 0 0,1 0 0,0 0 1,-1 0-1,1 0 0,0 0 1,-1 0-1,1 0 0,-1 0 1,1 0-1,0 0 0,-1 1 0,1-1 1,0 0-1,-1 0 0,1 0 1,0 0-1,-1 1 0,1-1 1,-3 4-36,1-1 1,0 1-1,0-1 1,1 1 0,-1 0-1,1 0 1,0 0-1,0 0 1,0 0 0,0 0-1,1 0 1,-1 7-1,3 52-58,-1-61 88,-1-1 1,1 0-1,-1 1 1,0-1-1,1 1 0,-1-1 1,0 1-1,0-1 1,0 0-1,0 1 1,0-1-1,-1 1 1,1-1-1,0 1 0,-1-1 1,0 2-1,-24 7 304,-6-3-322,0-2 0,-1-2 0,-60 0 0,110-21 0,34-14-4084,-39 23-3395</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1.577"/>
    </inkml:context>
    <inkml:brush xml:id="br0">
      <inkml:brushProperty name="width" value="0.025" units="cm"/>
      <inkml:brushProperty name="height" value="0.025" units="cm"/>
    </inkml:brush>
  </inkml:definitions>
  <inkml:trace contextRef="#ctx0" brushRef="#br0">36 1 5573,'0'0'17836,"-4"8"-16881,-2 7-593,0 0 0,1 0 0,1 1-1,0 0 1,2 0 0,-3 31 0,5 114 504,2-93-272,6 161-299,-1 38 2875,-7-241-3151,1-41-353,2-42-1801,11-42-7213,-6 42-1131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7.017"/>
    </inkml:context>
    <inkml:brush xml:id="br0">
      <inkml:brushProperty name="width" value="0.025" units="cm"/>
      <inkml:brushProperty name="height" value="0.025" units="cm"/>
      <inkml:brushProperty name="color" value="#E71224"/>
    </inkml:brush>
  </inkml:definitions>
  <inkml:trace contextRef="#ctx0" brushRef="#br0">1 2 16400,'0'0'12587,"31"-1"-15085,-10 7-2210,1 1-4069</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2.510"/>
    </inkml:context>
    <inkml:brush xml:id="br0">
      <inkml:brushProperty name="width" value="0.025" units="cm"/>
      <inkml:brushProperty name="height" value="0.025" units="cm"/>
    </inkml:brush>
  </inkml:definitions>
  <inkml:trace contextRef="#ctx0" brushRef="#br0">1 106 18225,'0'0'8088,"10"0"-6796,151-6 2105,94-23-2534,-78-1-1672,294-10 0,-456 43 1573,-19 8 556,-3 3-884,-5 17-436,1 1 0,2 1 0,1 0 0,-4 47 0,-3 141 0,10-122 0,3-70 0,0-1 0,1 1 0,5 50 0,-3-71 0,0 0 0,1 0 0,0 0 0,0 0 0,1 0 0,0-1 0,1 1 0,-1-1 0,2 0 0,-1 0 0,1 0 0,0 0 0,0-1 0,7 7 0,-11-12 0,-1-1 0,1 1 0,-1 0 0,1-1 0,-1 1 0,0 0 0,1-1 0,-1 1 0,0 0 0,0 0 0,1 0 0,-1-1 0,0 1 0,0 0 0,0 0 0,0 0 0,0-1 0,0 1 0,0 0 0,-1 0 0,1 0 0,0-1 0,0 1 0,0 0 0,-1 0 0,1-1 0,-1 1 0,1 0 0,0 0 0,-1-1 0,1 1 0,-1 0 0,1-1 0,-1 1 0,0-1 0,1 1 0,-1-1 0,0 1 0,1-1 0,-1 1 0,0-1 0,1 0 0,-1 1 0,0-1 0,0 0 0,-1 0 0,-47 24 0,36-19 0,-21 9 0,-1-1 0,0-2 0,-1-2 0,0-1 0,-69 5 0,-186-10 0,111-6 0,153 4 0,1 1 0,-30 6 0,47-7 0,0 1 0,0 1 0,0-1 0,1 2 0,-1-1 0,1 1 0,-1 0 0,1 1 0,-9 7 0,99-92-2449,-32 17-4946,-13 9-10307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9.627"/>
    </inkml:context>
    <inkml:brush xml:id="br0">
      <inkml:brushProperty name="width" value="0.025" units="cm"/>
      <inkml:brushProperty name="height" value="0.025" units="cm"/>
    </inkml:brush>
  </inkml:definitions>
  <inkml:trace contextRef="#ctx0" brushRef="#br0">0 1 22133,'0'0'1185,"25"55"-1185,-8-7 64,6 8-32,8 9 0,3-2-224,9-5-1538,1-8-1345,0-14-1633,-4-11-5510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9.954"/>
    </inkml:context>
    <inkml:brush xml:id="br0">
      <inkml:brushProperty name="width" value="0.025" units="cm"/>
      <inkml:brushProperty name="height" value="0.025" units="cm"/>
    </inkml:brush>
  </inkml:definitions>
  <inkml:trace contextRef="#ctx0" brushRef="#br0">1 387 18770,'0'0'3171,"52"-35"-1602,-11 2 161,18-13-161,10-10-896,11-3-545,4 1-672,-2 3-3268,-9 10-3107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3.321"/>
    </inkml:context>
    <inkml:brush xml:id="br0">
      <inkml:brushProperty name="width" value="0.025" units="cm"/>
      <inkml:brushProperty name="height" value="0.025" units="cm"/>
    </inkml:brush>
  </inkml:definitions>
  <inkml:trace contextRef="#ctx0" brushRef="#br0">1 1 5221,'0'0'21412,"5"4"-20611,-2-1-744,0 0-1,-1 1 1,1-1 0,-1 0 0,0 1-1,0 0 1,0-1 0,0 1-1,-1 0 1,0 0 0,1 0 0,-1 0-1,-1 0 1,1 5 0,1 4-20,-1 1-1,-1 0 1,-3 24 0,-1-23-1472,-4-11-6573,3-4 1895</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3.931"/>
    </inkml:context>
    <inkml:brush xml:id="br0">
      <inkml:brushProperty name="width" value="0.025" units="cm"/>
      <inkml:brushProperty name="height" value="0.025" units="cm"/>
    </inkml:brush>
  </inkml:definitions>
  <inkml:trace contextRef="#ctx0" brushRef="#br0">1 159 11755,'0'0'7666,"11"6"-6678,4-1-574,-1-1 1,1 0-1,0-1 0,-1 0 1,1-1-1,1-1 1,-1 0-1,0-1 1,0-1-1,28-4 1,-30 2-400,-7 1-8,2 1-1,-1-1 1,0 1-1,0 0 1,0 1 0,1 0-1,-1 0 1,10 2-1,-16-2 17,-1 1-1,1-1 0,-1 0 0,0 1 1,1-1-1,-1 0 0,0 1 0,1-1 0,-1 1 1,0-1-1,0 1 0,1-1 0,-1 1 1,0-1-1,0 1 0,0-1 0,0 1 0,0-1 1,0 1-1,0-1 0,0 1 0,0-1 1,0 1-1,0-1 0,0 1 0,0-1 1,0 1-1,0-1 0,0 0 0,0 1 0,-1-1 1,1 1-1,0-1 0,0 1 0,-1-1 1,1 1-1,0-1 0,0 0 0,-1 1 0,1-1 1,-1 0-1,1 1 0,0-1 0,-1 0 1,1 1-1,-1-1 0,1 0 0,-1 0 1,1 0-1,-1 1 0,1-1 0,0 0 0,-1 0 1,1 0-1,-1 0 0,1 0 0,-1 0 1,1 0-1,-1 0 0,0 0 0,-1 0 81,0 0-1,0 0 0,0 0 1,1 0-1,-1-1 0,0 1 1,0 0-1,0-1 0,0 1 1,1-1-1,-1 0 1,0 0-1,1 0 0,-1 0 1,1 0-1,-1 0 0,1 0 1,-1 0-1,1 0 0,0-1 1,-1 1-1,1-1 0,0 1 1,0-1-1,0 1 0,0-1 1,0 0-1,1 1 1,-1-1-1,0-2 0,-1-5-103,0-1 0,1 1 0,0-1-1,0 0 1,2-10 0,-4-33 188,2 50-138,0 1-1,0 0 1,0-1 0,-1 1 0,1 0-1,0-1 1,-1 1 0,0 0 0,0 0 0,1 0-1,-1 1 1,0-1 0,0 0 0,-1 1-1,1-1 1,0 1 0,0 0 0,-1 0 0,1 0-1,-1 0 1,1 0 0,-1 0 0,1 1-1,-1-1 1,0 1 0,1-1 0,-1 1 0,0 0-1,1 0 1,-5 1 0,-3 0 139,1 0 0,0 0 0,-1 0 0,1 1 0,0 1 0,0 0 0,-13 6 0,12-3-164,6-4-52,1 0 0,-1 0-1,0-1 1,0 1-1,1-1 1,-1 1-1,0-1 1,0 0 0,0-1-1,-8 1 1,20-13-14930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17.085"/>
    </inkml:context>
    <inkml:brush xml:id="br0">
      <inkml:brushProperty name="width" value="0.025" units="cm"/>
      <inkml:brushProperty name="height" value="0.025" units="cm"/>
      <inkml:brushProperty name="color" value="#E71224"/>
    </inkml:brush>
  </inkml:definitions>
  <inkml:trace contextRef="#ctx0" brushRef="#br0">1 4184 5061,'0'-5'4603,"0"-24"-1142,1 23 1794,6-7-5066,0 1 0,1 1 0,0-1-1,1 1 1,1 0 0,-1 1 0,20-15 0,-20 19-113,-1 1-1,1 0 1,0 0 0,13-4 0,25-14 57,-16 2-58,8-5-68,1 1 0,51-22 0,-60 31 28,47-30 0,19-11 77,-63 39-84,-1-2 1,52-42-1,-55 40-9,0 0 0,1 2-1,38-19 1,136-71 50,3-2 1,-98 56-35,178-122 1,-94 52-11,25-21 148,86-49 150,360-199 585,-411 242-873,189-126 31,-365 227-58,40-30 6,-54 35-10,2 3 0,2 3 0,90-39-1,57-34-2,167-106 25,216-100 97,-417 217-105,-39 20-25,18-16 46,3-1-46,520-241 1849,-642 323-1634,-26 12-176,1 0 0,23-15 0,-37 19-176,-8-2-4602,-2-6-779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2.869"/>
    </inkml:context>
    <inkml:brush xml:id="br0">
      <inkml:brushProperty name="width" value="0.025" units="cm"/>
      <inkml:brushProperty name="height" value="0.025" units="cm"/>
      <inkml:brushProperty name="color" value="#E71224"/>
    </inkml:brush>
  </inkml:definitions>
  <inkml:trace contextRef="#ctx0" brushRef="#br0">77 53 5477,'0'0'12086,"2"-8"-10303,9-24-651,-4 19 143,-2 18-239,-2 15 230,-8 67 699,-3-1 0,-31 132 0,21-132-1871,3 0 0,-4 136-1,19-148 1,0-45 334,0-26 187,0-11 384,5-17-3733,0 2-2700,-3-3-1148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3.491"/>
    </inkml:context>
    <inkml:brush xml:id="br0">
      <inkml:brushProperty name="width" value="0.025" units="cm"/>
      <inkml:brushProperty name="height" value="0.025" units="cm"/>
      <inkml:brushProperty name="color" value="#E71224"/>
    </inkml:brush>
  </inkml:definitions>
  <inkml:trace contextRef="#ctx0" brushRef="#br0">0 64 18353,'0'0'8558,"11"0"-7592,82-2-119,0-4 0,107-20 0,-138 15-1052,1 2 1,79-1-1,-141 10 198,-1 1 0,1-1 0,0 1 0,-1-1-1,1 1 1,0 0 0,-1-1 0,1 1 0,-1-1-1,1 1 1,-1 0 0,1 0 0,-1-1 0,0 1 0,1 0-1,-1 0 1,0-1 0,0 1 0,1 0 0,-1 0 0,0 0-1,0 0 1,0-1 0,0 1 0,0 0 0,0 0 0,-1 1-1,2 32 163,-2-26-157,-11 253 416,-1 3 229,15-178-399,0-41 5,-6 87 0,3-131-383,1-1 1,-1 1-1,1-1 0,0 1 0,-1-1 0,1 1 0,-1-1 1,1 1-1,-1-1 0,0 0 0,1 1 0,-1-1 0,1 0 1,-1 1-1,0-1 0,1 0 0,-1 0 0,0 0 0,1 1 1,-1-1-1,0 0 0,1 0 0,-1 0 0,0 0 0,1 0 1,-2-1-1,-21 0-6675,22 1 6266,-18-3-5697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3.833"/>
    </inkml:context>
    <inkml:brush xml:id="br0">
      <inkml:brushProperty name="width" value="0.025" units="cm"/>
      <inkml:brushProperty name="height" value="0.025" units="cm"/>
      <inkml:brushProperty name="color" value="#E71224"/>
    </inkml:brush>
  </inkml:definitions>
  <inkml:trace contextRef="#ctx0" brushRef="#br0">1 83 19314,'0'0'7442,"11"0"-5921,98-4-341,-51 4-352,-1-3-1,0-2 1,107-23-1,-119 13-1542,-27 9-1103,0 0 1,0 1-1,37-5 0,-42 10-7556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4.646"/>
    </inkml:context>
    <inkml:brush xml:id="br0">
      <inkml:brushProperty name="width" value="0.025" units="cm"/>
      <inkml:brushProperty name="height" value="0.025" units="cm"/>
      <inkml:brushProperty name="color" value="#E71224"/>
    </inkml:brush>
  </inkml:definitions>
  <inkml:trace contextRef="#ctx0" brushRef="#br0">0 0 14510,'0'0'5445,"3"8"-3881,5 17-899,-1 0 0,-1 1 0,-1 0 0,3 51 0,-10 115 3231,-1-129-3741,3 0 1,10 82-1,-7-135-489,-2-7-1393,-1-11-9979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094"/>
    </inkml:context>
    <inkml:brush xml:id="br0">
      <inkml:brushProperty name="width" value="0.025" units="cm"/>
      <inkml:brushProperty name="height" value="0.025" units="cm"/>
      <inkml:brushProperty name="color" value="#E71224"/>
    </inkml:brush>
  </inkml:definitions>
  <inkml:trace contextRef="#ctx0" brushRef="#br0">14 1 12876,'-7'0'8008,"0"0"-641,14 0-6791,13 0 97,7 0 32,6 0-353,5 0-256,-2 0-96,-1 0-192,-5 0-1057,-9 0-1154,-7 0-1568,-10 7-289,-4 4-449,-7-1-3715</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5.007"/>
    </inkml:context>
    <inkml:brush xml:id="br0">
      <inkml:brushProperty name="width" value="0.025" units="cm"/>
      <inkml:brushProperty name="height" value="0.025" units="cm"/>
      <inkml:brushProperty name="color" value="#E71224"/>
    </inkml:brush>
  </inkml:definitions>
  <inkml:trace contextRef="#ctx0" brushRef="#br0">0 155 17296,'0'0'7768,"10"1"-5564,6-1-1848,1-1 0,-1 0 0,1-1 0,-1-1 0,0-1 0,0 0 0,0-1 0,15-7-1,6-1-296,77-15-1,-95 25-34,-1 1 0,1 1 0,0 0-1,0 2 1,0 0 0,23 5-1,-33-4-70,0-2 0,1 0 0,-1 0-1,0 0 1,0-1 0,0 0-1,0-1 1,-1 0 0,1 0-1,0-1 1,-1-1 0,11-4 0,19-16-2487,-9-4-3446,-21 17 273</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5.398"/>
    </inkml:context>
    <inkml:brush xml:id="br0">
      <inkml:brushProperty name="width" value="0.025" units="cm"/>
      <inkml:brushProperty name="height" value="0.025" units="cm"/>
      <inkml:brushProperty name="color" value="#E71224"/>
    </inkml:brush>
  </inkml:definitions>
  <inkml:trace contextRef="#ctx0" brushRef="#br0">0 73 12332,'0'0'16474,"11"4"-15908,15 4-325,1-1 0,0-2 0,1 0 0,-1-2-1,1-1 1,0-1 0,48-5 0,-18-4-1307,0-2 0,101-32 0,-106 26-2534,21-6-7817,-61 17 7237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5.772"/>
    </inkml:context>
    <inkml:brush xml:id="br0">
      <inkml:brushProperty name="width" value="0.025" units="cm"/>
      <inkml:brushProperty name="height" value="0.025" units="cm"/>
      <inkml:brushProperty name="color" value="#E71224"/>
    </inkml:brush>
  </inkml:definitions>
  <inkml:trace contextRef="#ctx0" brushRef="#br0">0 1 9513,'0'0'15028,"2"11"-13288,17 227 2280,12 89-3663,-27-303-299,-1 0-1,-1 0 1,-1 0-1,-1 0 1,-1 1 0,-1-1-1,-1 0 1,-8 27-1,12-67-7875,-1 1 3305,4-20-10200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6.940"/>
    </inkml:context>
    <inkml:brush xml:id="br0">
      <inkml:brushProperty name="width" value="0.025" units="cm"/>
      <inkml:brushProperty name="height" value="0.025" units="cm"/>
      <inkml:brushProperty name="color" value="#E71224"/>
    </inkml:brush>
  </inkml:definitions>
  <inkml:trace contextRef="#ctx0" brushRef="#br0">0 0 7079,'0'0'15059,"1"13"-13836,11 478 4487,-1 12-5212,4-204 1227,-15-299-1378,3-30 528,-2 27-1040,-1 1 0,1 0 0,0 0 1,0 0-1,0 0 0,0 0 0,1 1 0,-1-1 0,0 0 0,1 0 1,-1 1-1,1-1 0,0 1 0,1-2 0,19-8-11461,-14 8 3331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7.487"/>
    </inkml:context>
    <inkml:brush xml:id="br0">
      <inkml:brushProperty name="width" value="0.025" units="cm"/>
      <inkml:brushProperty name="height" value="0.025" units="cm"/>
      <inkml:brushProperty name="color" value="#E71224"/>
    </inkml:brush>
  </inkml:definitions>
  <inkml:trace contextRef="#ctx0" brushRef="#br0">1 151 10154,'0'0'18983,"9"0"-17942,19-3-519,0-1 1,53-14-1,-48 9-181,1 2-1,53-5 1,64 11-341,-90 3 0,-1-3 0,1-3 0,62-11 0,83-39 0,-194 53-1351,-11 1 1081,-1 0 0,1 0 0,0 1 0,0-1-1,0 0 1,-1 0 0,1 0 0,0-1 0,0 1 0,0 0 0,-1 0 0,1 0 0,0-1 0,0 1 0,-1 0 0,1-1 0,0 1 0,-1 0 0,1-1 0,0 1 0,-1-1 0,1 1 0,-1-1 0,1 0 0,0 1 0,-1-1 0,1 1 0,0-2 0,4-12-6659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8.376"/>
    </inkml:context>
    <inkml:brush xml:id="br0">
      <inkml:brushProperty name="width" value="0.025" units="cm"/>
      <inkml:brushProperty name="height" value="0.025" units="cm"/>
      <inkml:brushProperty name="color" value="#E71224"/>
    </inkml:brush>
  </inkml:definitions>
  <inkml:trace contextRef="#ctx0" brushRef="#br0">0 238 16752,'0'0'3988,"9"-2"-2563,374-78 3384,13 27-8225,-303 40 3839,92-27-1,-135 28 180,-28 7 273,-1-1 1,0-1-1,28-13 1,-49 21-859,1-1 0,-1 0 0,0 1 0,1-1 0,-1 1 1,0-1-1,0 0 0,0 1 0,1-1 0,-1 1 0,0-1 0,0 1 0,0-1 0,0 1 0,0-1 0,0 1 1,0-1-1,0 1 0,0-1 0,0 1 0,0-1 0,0 1 0,0-1 0,0 1 0,0-1 0,-1 0 0,1 1 1,0-1-1,0 1 0,-1-1 0,1 1 0,-1-1 0,-5 22 567,0 8-310,0 0 1,2 1-1,1-1 1,1 1-1,5 59 0,-1-13-308,2-4-135,21 124 0,-13-130-204,-4 0 0,1 98 0,-14-127 657,-1 0 1,-2 0-1,-1-1 1,-2 0-1,-23 51 1,-7 26-151,37-101-115,-6 27-203,10-39-697,2-5-1393,6-19-2979,3-14-4596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0.108"/>
    </inkml:context>
    <inkml:brush xml:id="br0">
      <inkml:brushProperty name="width" value="0.025" units="cm"/>
      <inkml:brushProperty name="height" value="0.025" units="cm"/>
      <inkml:brushProperty name="color" value="#E71224"/>
    </inkml:brush>
  </inkml:definitions>
  <inkml:trace contextRef="#ctx0" brushRef="#br0">7 0 11275,'2'3'9389,"0"5"-4833,3 37-3828,-5-32 2792,-7 15-2012,-2 17-662,9-44-1209,10-24-3988,5-10-5252,-9 17-151</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0.452"/>
    </inkml:context>
    <inkml:brush xml:id="br0">
      <inkml:brushProperty name="width" value="0.025" units="cm"/>
      <inkml:brushProperty name="height" value="0.025" units="cm"/>
      <inkml:brushProperty name="color" value="#E71224"/>
    </inkml:brush>
  </inkml:definitions>
  <inkml:trace contextRef="#ctx0" brushRef="#br0">1 0 14798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0.807"/>
    </inkml:context>
    <inkml:brush xml:id="br0">
      <inkml:brushProperty name="width" value="0.025" units="cm"/>
      <inkml:brushProperty name="height" value="0.025" units="cm"/>
      <inkml:brushProperty name="color" value="#E71224"/>
    </inkml:brush>
  </inkml:definitions>
  <inkml:trace contextRef="#ctx0" brushRef="#br0">51 26 14798,'-1'0'238,"1"-1"1,0 1-1,0-1 0,0 1 1,0-1-1,0 1 0,0-1 1,0 1-1,0-1 0,0 0 1,0 1-1,0-1 0,0 1 1,0-1-1,0 1 0,1-1 1,-1 1-1,0-1 1,0 1-1,0-1 0,1 1 1,-1 0-1,0-1 0,1 1 1,-1-1-1,0 1 0,1 0 1,-1-1-1,1 1 0,-1 0 1,1-1-1,0 1 0,24-8 4061,38 5-1871,-55 3-2318,-7 4 114,-1 1 0,1-1 0,0 1 0,-1-1 0,0 1 1,0-1-1,-1 7 0,0-3-138,1 0-67,1 0 0,-1-1 0,1 1 0,1-1 0,0 1 0,0-1 0,0 1 0,6 10 0,-7-12 1,0 0-1,0 0 1,0 0 0,-1 1-1,0-1 1,0 0 0,-1 8-1,0 7 288,-3-20-241,0 0-1,0 0 1,0 0-1,0 0 1,0 0-1,0-1 1,0 0-1,-1 0 1,1 0-1,-6-1 1,3 1-34,-8-1-32,0-1 0,-1 0 0,1-1 0,0 0 0,-24-10 0,74-1-2712,-14 2-4313</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2.304"/>
    </inkml:context>
    <inkml:brush xml:id="br0">
      <inkml:brushProperty name="width" value="0.025" units="cm"/>
      <inkml:brushProperty name="height" value="0.025" units="cm"/>
      <inkml:brushProperty name="color" value="#E71224"/>
    </inkml:brush>
  </inkml:definitions>
  <inkml:trace contextRef="#ctx0" brushRef="#br0">2 1 9385,'0'0'18455,"0"7"-17948,0 13-227,-1 43 162,2 0 1,3-1 0,3 0-1,15 63 1,-6-59-173,-4 1 0,7 108 0,-13 135 776,-6-228-975,4-92-71,1 0 0,1 0 0,0 1 0,9-12 0,-14 20-450,0 1-1,1-1 1,-1 1-1,0-1 1,1 1-1,-1 0 1,0-1-1,1 1 1,-1 0-1,0 0 1,1 0-1,-1 0 1,0 0-1,1 0 1,1 1 0,2-1-2331,2 0-4143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436"/>
    </inkml:context>
    <inkml:brush xml:id="br0">
      <inkml:brushProperty name="width" value="0.025" units="cm"/>
      <inkml:brushProperty name="height" value="0.025" units="cm"/>
      <inkml:brushProperty name="color" value="#E71224"/>
    </inkml:brush>
  </inkml:definitions>
  <inkml:trace contextRef="#ctx0" brushRef="#br0">1 10 9865,'0'0'17841,"67"11"-17392,-29-11-385,4 0-481,0-5-2497,-3-2-2564,-4-2-3362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3.319"/>
    </inkml:context>
    <inkml:brush xml:id="br0">
      <inkml:brushProperty name="width" value="0.025" units="cm"/>
      <inkml:brushProperty name="height" value="0.025" units="cm"/>
      <inkml:brushProperty name="color" value="#E71224"/>
    </inkml:brush>
  </inkml:definitions>
  <inkml:trace contextRef="#ctx0" brushRef="#br0">181 1269 12139,'0'0'10282,"-1"9"-8696,-2 27-401,4-36-1126,-1 1 0,0-1 0,0 1 0,0-1 0,1 1-1,-1-1 1,0 1 0,1-1 0,-1 1 0,0-1 0,1 1 0,-1-1 0,1 1 0,-1-1 0,1 0 0,-1 1 0,1-1 0,-1 0 0,1 1 0,-1-1-1,1 0 1,-1 0 0,1 1 0,-1-1 0,1 0 0,0 0 0,-1 0 0,1 0 0,-1 0 0,2 0 0,22 0 1264,-18-1-822,232-12 1780,-1-1-638,-154 18-1643,-64-1 0,0-1 0,1-1 0,-1-1 0,0-1 0,1-1 0,-1 0 0,0-2 0,26-7 0,44-27 0,-49 19 0,0 2 0,2 2 0,0 1 0,53-9 0,-32 14 0,-58-22 0,-4 25 0,89-851 0,-88 831 0,-1 16 0,1 0 0,-2-1 0,0 1 0,0 0 0,-1 0 0,-2-14 0,0 22 0,0 0 0,0 1 0,0 0 0,0-1 0,0 1 0,-1 0 0,1 0 0,0 1 0,0-1 0,-1 1 0,1 0 0,0 0 0,-5 0 0,-11-2 0,-30-6 0,0 2 0,-1 2 0,1 3 0,-84 7 0,-14 0 0,-524-26 0,639 20 0,1-1 0,0-1 0,0-2 0,-52-14 0,70 15-5,8 2-81,1 0-1,-1 0 1,0-1-1,1 0 1,0 0-1,-1 0 1,-3-3-1,7 5-13,0-1 1,0 0-1,0 0 1,1 0-1,-1 0 0,0 0 1,1 0-1,-1 0 1,1 0-1,-1 0 0,1 0 1,0 0-1,-1-1 0,1 1 1,0 0-1,0 0 1,0 0-1,-1 0 0,1-1 1,1 1-1,-1 0 1,0 0-1,0 0 0,0-1 1,1 1-1,-1 0 0,0 0 1,1 0-1,-1 0 1,1 0-1,-1 0 0,1 0 1,1-2-1,11-20-8404</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4.952"/>
    </inkml:context>
    <inkml:brush xml:id="br0">
      <inkml:brushProperty name="width" value="0.025" units="cm"/>
      <inkml:brushProperty name="height" value="0.025" units="cm"/>
      <inkml:brushProperty name="color" value="#E71224"/>
    </inkml:brush>
  </inkml:definitions>
  <inkml:trace contextRef="#ctx0" brushRef="#br0">0 0 2114,'0'0'929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5.311"/>
    </inkml:context>
    <inkml:brush xml:id="br0">
      <inkml:brushProperty name="width" value="0.025" units="cm"/>
      <inkml:brushProperty name="height" value="0.025" units="cm"/>
      <inkml:brushProperty name="color" value="#E71224"/>
    </inkml:brush>
  </inkml:definitions>
  <inkml:trace contextRef="#ctx0" brushRef="#br0">0 35 4676,'0'-35'225</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5.744"/>
    </inkml:context>
    <inkml:brush xml:id="br0">
      <inkml:brushProperty name="width" value="0.025" units="cm"/>
      <inkml:brushProperty name="height" value="0.025" units="cm"/>
      <inkml:brushProperty name="color" value="#E71224"/>
    </inkml:brush>
  </inkml:definitions>
  <inkml:trace contextRef="#ctx0" brushRef="#br0">1 1 1057,'0'0'4965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6.084"/>
    </inkml:context>
    <inkml:brush xml:id="br0">
      <inkml:brushProperty name="width" value="0.025" units="cm"/>
      <inkml:brushProperty name="height" value="0.025" units="cm"/>
      <inkml:brushProperty name="color" value="#E71224"/>
    </inkml:brush>
  </inkml:definitions>
  <inkml:trace contextRef="#ctx0" brushRef="#br0">4 30 865,'0'0'2883,"0"4"-1891,-1-12-351,1 2-160,-2-1-449,2 1-417,0-1-1537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6.862"/>
    </inkml:context>
    <inkml:brush xml:id="br0">
      <inkml:brushProperty name="width" value="0.025" units="cm"/>
      <inkml:brushProperty name="height" value="0.025" units="cm"/>
      <inkml:brushProperty name="color" value="#E71224"/>
    </inkml:brush>
  </inkml:definitions>
  <inkml:trace contextRef="#ctx0" brushRef="#br0">15 113 5029,'0'0'15017,"0"-16"-3369,-14 171-11381,14-154-128,2-4 130,-1 1-270,0 1-1,0 0 0,0 0 1,0 0-1,0-1 1,1 1-1,-1 0 0,0 0 1,0 1-1,1-1 1,-1 0-1,1 0 0,-1 1 1,3-2-1,166-17 424,-16 33-422,-153-51 0,17-107 0,-57 137 0,-29 5 0,31 1 0,-61 4 0,95-2 0,0-1 0,0 1 0,0 0 0,0 1 0,0-1 0,0 0 0,0 1 0,0 0 0,1 0 0,-1 0 0,0 0 0,-2 3 0,-23 13 0,27-21-244,0 0 1,0 0-1,0-1 1,1 1-1,-1 0 0,1-1 1,0 1-1,0 0 0,0-1 1,1-3-1,0-12-7027,-1-3-5552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3.780"/>
    </inkml:context>
    <inkml:brush xml:id="br0">
      <inkml:brushProperty name="width" value="0.025" units="cm"/>
      <inkml:brushProperty name="height" value="0.025" units="cm"/>
      <inkml:brushProperty name="color" value="#E71224"/>
    </inkml:brush>
  </inkml:definitions>
  <inkml:trace contextRef="#ctx0" brushRef="#br0">1 61 11659,'0'0'11670,"10"-1"-9818,168-17 1970,236-15-3704,-315 30-2043,-36 2-2423,-55 0 1120,-19-2-11075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4.138"/>
    </inkml:context>
    <inkml:brush xml:id="br0">
      <inkml:brushProperty name="width" value="0.025" units="cm"/>
      <inkml:brushProperty name="height" value="0.025" units="cm"/>
      <inkml:brushProperty name="color" value="#E71224"/>
    </inkml:brush>
  </inkml:definitions>
  <inkml:trace contextRef="#ctx0" brushRef="#br0">190 1 14157,'-8'1'3401,"-3"0"-2217,8 0-660,-1-1 0,0 0-1,0 1 1,0 0 0,0 0 0,0 0 0,0 1 0,-3 1 0,6 0 2048,9-1-1359,82 8 1186,-57-9-2216,0 2 1,0 2-1,0 1 1,-1 1-1,0 2 1,40 16-1,-69-24-186,0 0-1,-1 0 1,1 0-1,0 1 1,-1-1 0,1 1-1,0 0 1,-1-1-1,0 1 1,1 1-1,-1-1 1,0 0-1,0 0 1,0 1 0,-1-1-1,1 1 1,0-1-1,-1 1 1,0 0-1,0 0 1,0 0-1,0-1 1,0 1-1,0 0 1,-1 0 0,1 0-1,-1 0 1,0 1-1,0-1 1,0 0-1,0 0 1,-1 0-1,1 0 1,-1 0-1,0 0 1,0 0 0,0-1-1,-1 5 1,-4 3 12,0 0 1,0-1 0,-1 0-1,0 0 1,-1 0-1,0-1 1,0 0 0,-17 12-1,-65 43 787,-131 66-1,113-68-496,103-58-299,2-2 0,-1 1 0,1 0 0,-1 0 0,1 1 0,0-1 0,0 1 0,0 0 0,0 0 0,-3 3 0,6-5 0,0-1 0,0 0 0,0 0 0,0 1 0,0-1 0,0 0 0,0 0 0,0 1 0,0-1 0,0 0 0,0 1 0,0-1 0,0 0 0,0 0 0,0 1 0,0-1 0,0 0 0,0 0 0,0 1 0,1-1 0,-1 0 0,0 0 0,0 0 0,0 1 0,0-1 0,1 0 0,-1 0 0,0 0 0,0 0 0,0 1 0,1-1 0,-1 0 0,0 0 0,0 0 0,1 0 0,-1 0 0,0 0 0,0 0 0,1 0 0,-1 0 0,0 0 0,0 1 0,1-1 0,-1 0 0,0-1 0,0 1 0,1 0 0,17 2 0,-16-2 0,354-11 11,-174 0-91,-166 10 50,83-3-1556,-35-1-2484,1-2-4300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4.888"/>
    </inkml:context>
    <inkml:brush xml:id="br0">
      <inkml:brushProperty name="width" value="0.025" units="cm"/>
      <inkml:brushProperty name="height" value="0.025" units="cm"/>
      <inkml:brushProperty name="color" value="#E71224"/>
    </inkml:brush>
  </inkml:definitions>
  <inkml:trace contextRef="#ctx0" brushRef="#br0">1 1 20019,'0'0'6886,"6"64"-5604,-6-29-514,0 11-575,0 1-129,0 1-128,0-3-961,0-6-1153,3-11-609,5-10-672,-1-14-1314</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5.261"/>
    </inkml:context>
    <inkml:brush xml:id="br0">
      <inkml:brushProperty name="width" value="0.025" units="cm"/>
      <inkml:brushProperty name="height" value="0.025" units="cm"/>
      <inkml:brushProperty name="color" value="#E71224"/>
    </inkml:brush>
  </inkml:definitions>
  <inkml:trace contextRef="#ctx0" brushRef="#br0">6 65 13164,'0'0'9017,"-1"-9"-5558,0 3-2888,1 5-494,-1-1 0,1 1-1,-1 0 1,1 0 0,-1-1 0,1 1 0,0 0-1,0-1 1,-1 1 0,1 0 0,0-1-1,0 1 1,1-1 0,-1 1 0,0 0 0,0-1-1,1 1 1,-1 0 0,0 0 0,1-1-1,0 1 1,-1 0 0,1 0 0,0-1 0,-1 1-1,1 0 1,0 0 0,0 0 0,0 0-1,0 0 1,0 0 0,0 1 0,0-1 0,0 0-1,1 0 1,-1 1 0,0-1 0,0 1-1,1-1 1,-1 1 0,3-1 0,70-2 619,108 9 1,-114-1-2048,-1-3 1,84-8-1,-150 6 1348,0 1-1,0 0 1,0-1-1,0 1 1,-1 0-1,1 0 1,0 0-1,0 0 1,0 0-1,-1 0 1,1 0-1,-1 0 1,1 0-1,-1 1 1,1-1-1,-1 0 1,1 0-1,-1 0 1,0 1-1,0-1 1,0 0-1,0 0 0,0 1 1,0-1-1,0 0 1,0 0-1,0 0 1,-1 2-1,0 48 424,0-46-401,-10 116 328,-3 50-219,15-95-29,-3 49-1330,2-124 982,-1 1-1,1-1 0,-1 0 1,0 1-1,1-1 1,-1 0-1,0 0 1,0 1-1,0-1 1,0 0-1,0 0 1,0 0-1,0 0 1,-1 0-1,1 0 1,0-1-1,0 1 1,-1 0-1,1 0 1,0-1-1,-1 1 1,1-1-1,-1 0 1,1 1-1,-1-1 1,1 0-1,-1 0 1,1 0-1,-1 0 1,-1 0-1,-56-1-6699,48 0 5239,-36-4-3484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806"/>
    </inkml:context>
    <inkml:brush xml:id="br0">
      <inkml:brushProperty name="width" value="0.025" units="cm"/>
      <inkml:brushProperty name="height" value="0.025" units="cm"/>
      <inkml:brushProperty name="color" value="#E71224"/>
    </inkml:brush>
  </inkml:definitions>
  <inkml:trace contextRef="#ctx0" brushRef="#br0">0 156 17745,'0'0'11008,"6"-1"-10282,1-1-638,0 0 0,0-1 0,0 0 1,-1-1-1,0 1 0,1-1 1,-1-1-1,-1 1 0,1-1 0,5-5 1,55-64 178,-39 41-53,-26 33-223,-1 0 1,0 0-1,0 0 1,0-1-1,0 1 1,0 0-1,0 0 1,0 0-1,1 0 1,-1-1-1,0 1 1,0 0-1,0 0 1,0 0-1,0 0 1,1 0-1,-1 0 1,0 0-1,0-1 1,0 1 0,1 0-1,-1 0 1,0 0-1,0 0 1,0 0-1,1 0 1,-1 0-1,0 0 1,0 0-1,0 0 1,1 0-1,-1 0 1,0 0-1,0 0 1,0 0-1,1 0 1,-1 1-1,0-1 1,0 0-1,0 0 1,1 0-1,-1 0 1,0 0-1,0 0 1,0 0 0,0 1-1,0-1 1,1 0-1,-1 0 1,0 0-1,0 0 1,0 1-1,0-1 1,0 0-1,0 0 1,0 0-1,0 1 1,1-1-1,-1 0 1,0 0-1,0 0 1,0 1-1,0-1 1,0 0-1,0 1 1,1 25-128,-6 29-279,-2-25-1288,6-11-3955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5.591"/>
    </inkml:context>
    <inkml:brush xml:id="br0">
      <inkml:brushProperty name="width" value="0.025" units="cm"/>
      <inkml:brushProperty name="height" value="0.025" units="cm"/>
      <inkml:brushProperty name="color" value="#E71224"/>
    </inkml:brush>
  </inkml:definitions>
  <inkml:trace contextRef="#ctx0" brushRef="#br0">87 111 9225,'0'0'5253,"-70"-7"-1506,53 7 1122,21 0-3140,32 0-511,17 0 928,21-5-929,16-5-737,8-2-223,2-4-161,-10-1-801,-13-5-4996,-16 1-8841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7.011"/>
    </inkml:context>
    <inkml:brush xml:id="br0">
      <inkml:brushProperty name="width" value="0.025" units="cm"/>
      <inkml:brushProperty name="height" value="0.025" units="cm"/>
      <inkml:brushProperty name="color" value="#E71224"/>
    </inkml:brush>
  </inkml:definitions>
  <inkml:trace contextRef="#ctx0" brushRef="#br0">3 0 19891,'-2'3'4292,"2"0"-1121,0 6-1121,0 4-1313,0 5-161,5 3-160,6 3-255,-5 3-129,1-2-961,-1-1-929,-3-7-1825,-3-6-1346,0-7-1057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7.353"/>
    </inkml:context>
    <inkml:brush xml:id="br0">
      <inkml:brushProperty name="width" value="0.025" units="cm"/>
      <inkml:brushProperty name="height" value="0.025" units="cm"/>
      <inkml:brushProperty name="color" value="#E71224"/>
    </inkml:brush>
  </inkml:definitions>
  <inkml:trace contextRef="#ctx0" brushRef="#br0">1 1 21396,'0'0'9769,"35"1"-20371,-17-1 257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7.693"/>
    </inkml:context>
    <inkml:brush xml:id="br0">
      <inkml:brushProperty name="width" value="0.025" units="cm"/>
      <inkml:brushProperty name="height" value="0.025" units="cm"/>
      <inkml:brushProperty name="color" value="#E71224"/>
    </inkml:brush>
  </inkml:definitions>
  <inkml:trace contextRef="#ctx0" brushRef="#br0">1 9 17809,'0'0'13004,"66"12"-12075,-41-12-769,2 0-128,1 0-1153,-1-5-1537,-6-3-2627,-4 0-2339</inkml:trace>
  <inkml:trace contextRef="#ctx0" brushRef="#br0" timeOffset="1">13 133 22005,'0'0'8744,"74"5"-7911,-35-12-705,4 1-1345,-4-2-3524,-5 0-3362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8.037"/>
    </inkml:context>
    <inkml:brush xml:id="br0">
      <inkml:brushProperty name="width" value="0.025" units="cm"/>
      <inkml:brushProperty name="height" value="0.025" units="cm"/>
      <inkml:brushProperty name="color" value="#E71224"/>
    </inkml:brush>
  </inkml:definitions>
  <inkml:trace contextRef="#ctx0" brushRef="#br0">0 319 22005,'0'0'7751,"13"-13"-6881,232-283 145,-245 296-1023,0-1 1,0 1 0,0-1 0,0 1-1,0 0 1,0-1 0,0 1 0,1 0-1,-1-1 1,0 1 0,0-1 0,0 1-1,1 0 1,-1-1 0,0 1 0,0 0-1,1 0 1,-1-1 0,0 1 0,0 0-1,1 0 1,-1-1 0,0 1 0,1 0-1,-1 0 1,1 0 0,-1-1 0,0 1-1,1 0 1,-1 0 0,0 0 0,1 0-1,-1 0 1,1 0 0,-1 0 0,0 0-1,1 0 1,-1 0 0,1 0 0,-1 0-1,0 0 1,1 0 0,-1 0 0,1 1-1,-1-1 1,2 23-173,-13 36 181,-1-16-308,-6 24-816,12-23-8332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8.939"/>
    </inkml:context>
    <inkml:brush xml:id="br0">
      <inkml:brushProperty name="width" value="0.025" units="cm"/>
      <inkml:brushProperty name="height" value="0.025" units="cm"/>
      <inkml:brushProperty name="color" value="#E71224"/>
    </inkml:brush>
  </inkml:definitions>
  <inkml:trace contextRef="#ctx0" brushRef="#br0">1 26 11755,'0'0'20083,"3"9"-19853,4 11-143,-5-12-68,1 0 0,0-1 0,0 1-1,0-1 1,1 1 0,0-1 0,6 7 0,-8-12-6,-1-1 0,1 1 0,0-1 0,0 1-1,0-1 1,0 0 0,0 1 0,0-1 0,1 0 0,-1 0 0,0-1 0,1 1 0,-1 0 0,0-1 0,1 1-1,-1-1 1,1 0 0,-1 0 0,1 0 0,-1 0 0,0 0 0,1-1 0,-1 1 0,1-1 0,-1 1-1,0-1 1,1 0 0,-1 0 0,0 0 0,0 0 0,3-2 0,9-6-3,0 0-1,-1 0 1,0-2 0,0 1 0,13-17 0,31-24-21,-57 50 11,0 1 0,1 0 0,-1-1 0,0 1 0,1 0 0,-1 0 0,0-1 0,1 1 0,-1 0 0,1 0 0,-1 0 0,0 0 0,1-1 0,-1 1 0,1 0 0,-1 0 0,0 0 0,1 0 0,-1 0 0,1 0 0,-1 0 0,0 0 0,1 0 0,-1 0 0,1 0 0,-1 1 0,1-1 0,-1 0 0,0 0 0,1 0 0,-1 0 0,0 1 0,1-1 0,-1 0 0,0 0 0,1 1 0,-1-1 0,0 0 0,1 0 0,-1 1 0,0-1 0,0 1 0,1-1 0,-1 0 0,0 1 0,0-1 0,0 0 0,0 1 0,0-1 0,1 1 0,-1-1 0,0 0 0,0 1 0,0-1 0,0 1 0,0-1 0,0 0 0,0 1 0,0 0 0,0 34 0,-1-26 0,1 5-143,0 30-1442,0-42 1410,0-1-1,0 1 0,0 0 0,1-1 1,-1 1-1,1-1 0,-1 1 0,1 0 1,-1-1-1,1 1 0,0-1 0,-1 0 1,1 1-1,0-1 0,0 0 0,0 1 1,0-1-1,1 0 0,-1 0 0,2 2 1,10-1-6995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12.661"/>
    </inkml:context>
    <inkml:brush xml:id="br0">
      <inkml:brushProperty name="width" value="0.025" units="cm"/>
      <inkml:brushProperty name="height" value="0.025" units="cm"/>
      <inkml:brushProperty name="color" value="#E71224"/>
    </inkml:brush>
  </inkml:definitions>
  <inkml:trace contextRef="#ctx0" brushRef="#br0">1731 464 9353,'-15'0'3972,"-18"-1"749,29 1-4563,0 0 0,0-1 0,0 0 0,0 0 0,0 0 0,0-1 0,1 1 0,-1-1 0,0 0 0,1 0 0,-1 0 0,1 0 0,-1-1 0,1 0 0,-5-5 0,4 3 60,0 1 0,0 0 0,0 0 1,0 0-1,-1 0 0,1 1 0,-1-1 0,0 1 0,0 0 0,0 1 0,0-1 0,-1 1 1,1 0-1,-1 1 0,1-1 0,-1 1 0,0 0 0,1 0 0,-1 1 0,-8 0 0,-13-2-151,0 0 0,0-1 0,-44-12-1,59 11 67,0 2 0,-1-1-1,1 2 1,-1 0-1,1 0 1,-1 1 0,1 0-1,-1 1 1,1 1 0,-1 0-1,1 1 1,0 0-1,0 1 1,0 0 0,0 1-1,1 0 1,-1 1-1,-12 9 1,-48 34-94,3-2 30,-84 44-1,94-62-23,1 3-1,1 2 1,2 3-1,2 2 1,-92 87-1,105-83-41,3 2 1,1 2-1,3 1 0,1 1 0,3 2 0,2 1 0,-21 56 1,25-44-4,3 1 0,2 1 0,4 1 0,2 0 1,-5 121-1,15-115 16,3-1 0,3 0 0,23 122 0,-17-153-8,1 0 0,2-1 0,2-1 0,1 0 0,2-1 0,2-1 0,44 63 0,-32-58 40,2-1-1,2-2 1,1-2 0,2-1 0,1-2-1,2-2 1,2-2 0,0-1 0,2-3-1,1-1 1,0-3 0,2-1 0,1-3-1,0-2 1,1-2 0,1-3 0,65 7-1,-16-11 56,-1-5-1,1-4 0,0-4 0,-1-4 0,-1-5 1,161-46-1,537-184-278,-701 217 179,-1-4 0,111-53 0,-163 63 1,-1-2 1,-1-2 0,-1-1 0,-2-2 0,0-2 0,56-61-1,-36 23-4,-2-2 0,-5-3 0,-2-1 0,-4-3 0,64-151 0,-98 201 21,-1-1-1,-1 1 0,-2-1 0,-1-1 1,-1 1-1,-2-1 0,-1 0 0,-1 0 0,-1 0 1,-2 0-1,-1 0 0,-1 1 0,-2-1 1,-1 1-1,-1 0 0,-2 1 0,0 0 1,-28-50-1,-4-2 108,-3 2 0,-4 3 0,-4 1 0,-2 3 0,-91-90 0,121 138-55,-1 1 0,-1 1-1,0 2 1,-2 0-1,0 2 1,-2 2 0,1 0-1,-2 2 1,1 1-1,-2 2 1,0 1 0,0 2-1,0 1 1,-50-2-1,-222 0-207,13 1 74,225 2 61,0-4-1,-89-22 1,41-5-475,3-6 0,-145-75 0,-37-15-6225,158 84 1314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20.351"/>
    </inkml:context>
    <inkml:brush xml:id="br0">
      <inkml:brushProperty name="width" value="0.025" units="cm"/>
      <inkml:brushProperty name="height" value="0.025" units="cm"/>
      <inkml:brushProperty name="color" value="#E71224"/>
    </inkml:brush>
  </inkml:definitions>
  <inkml:trace contextRef="#ctx0" brushRef="#br0">21 1 12075,'0'0'12092,"0"11"-10587,-10 126 1536,5-95-2841,2 1 1,1 0 0,5 51 0,-3-94-189,0 1 1,0 0-1,0 0 1,0-1-1,1 1 1,-1 0-1,0-1 1,0 1-1,1 0 1,-1 0-1,1-1 0,-1 1 1,0-1-1,1 1 1,-1 0-1,1-1 1,-1 1-1,1-1 1,0 1-1,-1-1 1,1 1-1,-1-1 1,1 0-1,0 1 0,0-1 1,-1 0-1,1 1 1,0-1-1,-1 0 1,1 0-1,0 0 1,0 0-1,-1 1 1,1-1-1,0 0 1,0-1-1,-1 1 0,1 0 1,0 0-1,0 0 1,-1 0-1,1 0 1,0-1-1,0 1 1,-1 0-1,1-1 1,0 1-1,-1 0 0,1-1 1,-1 1-1,1-1 1,0 1-1,0-2 1,35-27 718,35-57-215,-44 52-480,0 1 0,58-52 1,-83 84-41,-1 0 0,0 0 0,0 0 0,0 0 1,0 0-1,1 0 0,-1 0 0,0 1 0,1-1 1,-1 1-1,0-1 0,1 1 0,-1-1 1,1 1-1,-1 0 0,1 0 0,2 0 0,-4 0 6,1 0 0,0 1 0,0-1 0,-1 0-1,1 1 1,0-1 0,-1 1 0,1-1 0,-1 1 0,1-1-1,0 1 1,-1 0 0,0-1 0,1 1 0,-1 0-1,1-1 1,-1 1 0,0 0 0,1 0 0,-1-1-1,0 1 1,0 0 0,1 1 0,0 7 82,0-1 0,-1 1 0,0 0 0,-1 14 0,0-12 76,-2 13 32,0 1 0,-11 33 1,3-10-103,11-48-90,0 0 0,0 0 0,1-1 0,-1 1 0,0 0 0,0 0 0,0 0 0,1 0 0,-1 0 0,0 0 0,0 0 0,1 0 0,-1 0 0,0 0 0,0 0 0,1 0 0,-1 0 0,0 0 0,0 0 0,0 0 0,1 0 0,-1 0 0,0 0 0,0 0 0,1 0 0,-1 0 0,0 0 0,0 1 0,0-1 0,1 0 0,-1 0 0,0 0 0,0 0 0,0 1 0,0-1 0,1 0 0,-1 0 0,0 0 0,0 0 0,0 1 0,0-1 0,0 0 0,0 0 0,0 1 0,0-1 0,1 0 0,-1 0 0,0 0 0,0 1 0,0-1 0,0 0 0,0 0 0,0 1 0,0-1 0,0 0 0,0 0 0,-1 1 0,1-1 0,0 0 0,0 0 0,0 0 0,0 1 0,0-1 0,13-11 0,27-36 0,41-63 0,33-39 0,-112 146 0,1 0 0,0 0 0,0 0 0,0 1 0,0-1 0,0 1 0,0-1 0,1 1 0,6-3 0,-10 5 0,1 0 0,-1 0 0,1 0 0,-1 0 0,1 0 0,-1 0 0,1 0 0,-1 0 0,1 0 0,-1 0 0,1 0 0,-1 0 0,1 0 0,-1 1 0,1-1 0,-1 0 0,1 0 0,-1 0 0,1 1 0,-1-1 0,0 0 0,1 1 0,-1-1 0,1 0 0,-1 1 0,0-1 0,1 1 0,4 24 0,-6 6 0,-2-1 0,-1 1 0,-16 59 0,1-8 0,19-81-49,-1-1 0,1 1-1,0-1 1,-1 1 0,1-1 0,0 1-1,0 0 1,0-1 0,-1 1 0,1 0-1,0-1 1,0 1 0,0 0 0,0-1-1,0 1 1,0 0 0,0-1 0,0 1 0,0 0-1,1-1 1,-1 1 0,0-1 0,0 1-1,0 0 1,1-1 0,-1 1 0,0-1-1,1 1 1,-1-1 0,1 1 0,-1 0-1,0-1 1,1 0 0,-1 1 0,1-1 0,0 1-1,1-1-297,0-1 0,0 0 1,-1 1-1,1-1 0,-1 0 0,1 0 0,-1 0 0,1 0 0,-1 0 0,0-1 0,1 1 0,-1 0 1,1-2-1,17-20-6908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20.844"/>
    </inkml:context>
    <inkml:brush xml:id="br0">
      <inkml:brushProperty name="width" value="0.025" units="cm"/>
      <inkml:brushProperty name="height" value="0.025" units="cm"/>
      <inkml:brushProperty name="color" value="#E71224"/>
    </inkml:brush>
  </inkml:definitions>
  <inkml:trace contextRef="#ctx0" brushRef="#br0">29 34 17521,'0'0'14381,"-4"9"-13644,-2 10-724,1-1 0,0 1-1,2 0 1,0 1 0,2-1 0,0 0 0,1 1-1,0-1 1,5 24 0,-5-42-13,0 0 0,0-1 0,0 1 0,0-1 0,0 1 0,0 0 0,0-1 0,0 1 0,1-1 0,-1 1 0,0 0 0,0-1 0,0 1 0,1-1 0,-1 1 0,0-1 0,1 1 0,-1-1 0,0 1 0,1-1 0,-1 1 0,1-1 0,-1 1 0,1-1 0,-1 0 0,1 1 0,-1-1 0,1 0 0,-1 1 0,1-1 0,0 0 0,-1 0 0,1 0 0,-1 1 0,2-1 0,20-14 0,14-31 0,4-19 0,-16 25 0,36-46 0,-60 85 0,1-1 0,-1 0 0,1 1 0,-1-1 0,1 1 0,-1-1 0,1 0 0,-1 1 0,1-1 0,0 1 0,-1-1 0,1 1 0,0 0 0,-1-1 0,1 1 0,0 0 0,0-1 0,-1 1 0,1 0 0,0 0 0,0 0 0,1-1 0,5 14 0,-6 35 0,-2-37 0,-5 112 0,6-122 0,0-1 0,0 0 0,0 0 0,0 1 0,0-1 0,0 0 0,0 0 0,0 0 0,0 1 0,0-1 0,0 0 0,0 0 0,0 1 0,0-1 0,0 0 0,1 0 0,-1 1 0,0-1 0,0 0 0,0 0 0,0 0 0,0 1 0,0-1 0,1 0 0,-1 0 0,0 0 0,0 0 0,0 1 0,0-1 0,1 0 0,-1 0 0,0 0 0,0 0 0,1 0 0,-1 0 0,0 0 0,0 1 0,0-1 0,1 0 0,-1 0 0,0 0 0,0 0 0,1 0 0,-1 0 0,0 0 0,0 0 0,1 0 0,-1 0 0,0 0 0,1-1 0,15-9 0,13-19 0,5-11 0,-16 17 0,2 1 0,0 0 0,1 1 0,29-20 0,-49 40 0,0 0 0,0 0 0,0 0 0,1 0 0,-1 0 0,0 0 0,1 0 0,-1 1 0,0-1 0,1 1 0,-1-1 0,1 1 0,-1-1 0,1 1 0,-1 0 0,1 0 0,-1 0 0,1 0 0,0 0 0,-1 0 0,1 0 0,-1 0 0,1 1 0,1-1 0,-2 2 0,0-1 0,0 0 0,0 0 0,0 0 0,0 1 0,-1-1 0,1 0 0,0 1 0,0-1 0,-1 1 0,1-1 0,-1 1 0,0-1 0,1 1 0,-1-1 0,0 1 0,0-1 0,0 4 0,-1 8 0,0 1 0,0-1 0,-1 0 0,-5 16 0,-7 9-1929,11-29 377,-1 0 0,1 0-1,0 1 1,1-1 0,-2 17-1,4-40-6839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21.173"/>
    </inkml:context>
    <inkml:brush xml:id="br0">
      <inkml:brushProperty name="width" value="0.025" units="cm"/>
      <inkml:brushProperty name="height" value="0.025" units="cm"/>
      <inkml:brushProperty name="color" value="#E71224"/>
    </inkml:brush>
  </inkml:definitions>
  <inkml:trace contextRef="#ctx0" brushRef="#br0">0 1 25464,'0'0'7303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307"/>
    </inkml:context>
    <inkml:brush xml:id="br0">
      <inkml:brushProperty name="width" value="0.025" units="cm"/>
      <inkml:brushProperty name="height" value="0.025" units="cm"/>
      <inkml:brushProperty name="color" value="#E71224"/>
    </inkml:brush>
  </inkml:definitions>
  <inkml:trace contextRef="#ctx0" brushRef="#br0">0 50 8456,'0'0'18006,"12"-8"-16271,-12 8-1730,7-5 147,0 0 0,1 0 0,0 1 0,0 0 0,0 0 0,0 1 0,1 0 0,-1 1 0,1 0 0,-1 0 0,1 1 0,9-1 0,-11 2-128,0 0 0,-1 1 0,1 0 0,0 0 0,-1 0 0,1 1 0,9 4 0,-15-6-31,1 1 0,-1 0 0,0-1 0,1 1 0,-1 0 0,0 0 0,0 0 0,0 0 0,0 0 0,0 0 1,0 0-1,0 0 0,0 0 0,0 1 0,-1-1 0,1 0 0,0 1 0,-1-1 0,1 0 0,-1 1 0,0-1 0,1 1 0,-1-1 0,0 1 0,0-1 0,0 0 0,0 1 0,0-1 0,0 1 0,0-1 1,0 1-1,-1-1 0,1 1 0,-1-1 0,1 0 0,-1 1 0,1-1 0,-1 0 0,0 1 0,1-1 0,-1 0 0,-1 2 0,-5 5 115,0-1-1,-1 1 1,1-1-1,-1 0 1,-1-1-1,1 0 1,-1 0-1,-18 8 1,16-8 259,16-7-346,0 0 0,1 1 1,-1-1-1,0 1 0,1 0 1,-1 1-1,6 0 0,9 1 12,-14-3-40,-1 1 1,1 0-1,-1 1 1,1-1-1,0 1 1,-1 0-1,0 1 1,8 2-1,-11-3 13,-1 0 0,1 0-1,-1 1 1,1-1 0,-1 0-1,1 1 1,-1-1 0,0 1 0,0 0-1,0-1 1,0 1 0,0 0-1,0-1 1,0 1 0,-1 0 0,1 0-1,0 0 1,-1 0 0,0 0-1,1 0 1,-1 0 0,0 0-1,0 0 1,0 0 0,0 0 0,-1 0-1,0 3 1,0 0 29,-1 0 0,0 0 0,0 0 1,0 0-1,0-1 0,-1 1 0,0-1 0,1 1 0,-2-1 0,1 0 1,0 0-1,-1-1 0,0 1 0,0-1 0,0 0 0,0 0 0,-10 5 1,5-2 11,0-1 0,0-1 0,-1 0 0,0 0 0,0-1 1,0 0-1,0 0 0,-12 0 0,22-2-130,-1-1-1,1 0 1,-1 0-1,1 0 1,-1 0-1,1 0 1,-1 0 0,1 0-1,-1-1 1,1 1-1,-1 0 1,1 0-1,-1 0 1,1 0 0,-1-1-1,1 1 1,-1 0-1,1 0 1,-1-1-1,1 1 1,0 0 0,-1-1-1,1 1 1,-1-1-1,1 1 1,0 0-1,-1-1 1,1 1-1,0-1 1,0 1 0,-1-1-1,1 1 1,0-1-1,0 1 1,0-1-1,0 1 1,0-1 0,0 1-1,0-1 1,0 1-1,0-1 1,0 1-1,0-1 1,0 1 0,0-1-1,0 1 1,0-1-1,1 0 1,-1-3-1354,0-17-7836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41.147"/>
    </inkml:context>
    <inkml:brush xml:id="br0">
      <inkml:brushProperty name="width" value="0.025" units="cm"/>
      <inkml:brushProperty name="height" value="0.025" units="cm"/>
      <inkml:brushProperty name="color" value="#004F8B"/>
    </inkml:brush>
  </inkml:definitions>
  <inkml:trace contextRef="#ctx0" brushRef="#br0">1129 196 8680,'-15'-14'860,"-9"-8"-836,0 1 1,-2 1 0,-1 1-1,0 2 1,-1 0 0,-1 2 0,-51-19-1,61 29 91,0 1 0,-1 1 0,1 0-1,-1 2 1,1 0 0,-1 1 0,0 1 0,1 1-1,-1 1 1,1 0 0,0 2 0,0 0 0,0 1-1,1 1 1,-1 0 0,-22 15 0,10-3 234,1 2 0,1 1 0,1 1 0,1 1 0,1 2 0,1 0 0,1 2 0,-20 31 0,13-12-223,1 1 1,2 1-1,3 1 0,2 2 1,2 0-1,-18 71 0,27-76-136,3 0 1,1 0-1,3 0 0,2 1 0,1 0 1,3-1-1,13 88 0,-8-105 31,1 0-1,2 0 1,1-1 0,1 0-1,1-1 1,2 0 0,1-1-1,1 0 1,33 42-1,-23-40 119,0-1 0,2-1 0,1-2-1,1-1 1,1-1 0,1-1-1,41 21 1,-21-19 107,0-1 0,1-3-1,2-2 1,0-3 0,0-1 0,1-4 0,0-2 0,1-2-1,0-3 1,96-6 0,-97-4-147,-1-2 1,0-2-1,-1-3 1,0-2-1,-1-2 0,-1-3 1,83-46-1,-90 41-48,0-2-1,-3-2 0,0-2 1,-2-1-1,-2-3 1,-1-1-1,-1-1 1,41-60-1,-60 72-8,-1-1-1,-2-1 1,-1 0-1,0-1 1,-3 0-1,0-1 1,-2 0-1,-1 0 1,-1-1-1,2-51 1,-7 56-49,-1 0 1,-2 0 0,0 0 0,-2 1-1,0-1 1,-2 1 0,-1 0-1,-1 0 1,-1 0 0,-1 1-1,-1 1 1,-2 0 0,-15-23-1,6 18-4,-1 1-1,0 1 1,-2 2-1,-1 0 1,-2 2 0,0 0-1,0 2 1,-2 1-1,-1 2 1,0 1-1,-1 1 1,0 2-1,-44-12 1,5 7 47,-1 2 1,-1 4-1,0 3 1,0 3 0,-99 5-1,83 8-621,0 5 0,-162 41 0,66-11-4952,20-12-5780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0.563"/>
    </inkml:context>
    <inkml:brush xml:id="br0">
      <inkml:brushProperty name="width" value="0.025" units="cm"/>
      <inkml:brushProperty name="height" value="0.025" units="cm"/>
      <inkml:brushProperty name="color" value="#004F8B"/>
    </inkml:brush>
  </inkml:definitions>
  <inkml:trace contextRef="#ctx0" brushRef="#br0">105 32 4292,'0'0'9289,"-19"43"-9449,14-51 288,-1-1-32,0 0 32,-3 3-96,1 0 32,-3-1-32,-1-1-320,-1-3-1314,-2 0-3010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1.199"/>
    </inkml:context>
    <inkml:brush xml:id="br0">
      <inkml:brushProperty name="width" value="0.025" units="cm"/>
      <inkml:brushProperty name="height" value="0.025" units="cm"/>
      <inkml:brushProperty name="color" value="#004F8B"/>
    </inkml:brush>
  </inkml:definitions>
  <inkml:trace contextRef="#ctx0" brushRef="#br0">33 9 16303,'0'0'8948,"-5"-2"-8190,1 1-275,-9-4-91,2 4 3094,22 29-1180,17 19-2279,2-2 1,3 0-1,66 69 0,13 18-45,175 263 18,-284-392 0,-1 1 0,0 0 0,0 0 0,1-1 0,-1 1 0,1-1 0,0 1 0,0-1 0,1 0 0,-1 0 0,1-1 0,-1 1 0,1-1 0,0 1 0,0-1 0,6 2 0,4 10 0,-11-9 0,-8-10 0,-32-44-2662,25 31-938,-6-9-8235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2.177"/>
    </inkml:context>
    <inkml:brush xml:id="br0">
      <inkml:brushProperty name="width" value="0.025" units="cm"/>
      <inkml:brushProperty name="height" value="0.025" units="cm"/>
      <inkml:brushProperty name="color" value="#004F8B"/>
    </inkml:brush>
  </inkml:definitions>
  <inkml:trace contextRef="#ctx0" brushRef="#br0">0 602 5894,'0'0'24770,"12"-7"-23724,270-202-203,-69 47-629,-110 82-214,-54 40 0,86-52 0,-132 91 0,-1-1 0,1 1 0,1-1 0,-1 1 0,0 0 0,0 0 0,0 0 0,0 1 0,1-1 0,-1 1 0,0 0 0,1 0 0,-1 0 0,0 0 0,1 0 0,-1 1 0,0 0 0,0-1 0,1 1 0,-1 0 0,0 1 0,0-1 0,0 0 0,0 1 0,0 0 0,-1 0 0,1 0 0,0 0 0,-1 0 0,1 0 0,2 5 0,7 7 0,-1 1 0,-1 0 0,0 0 0,12 28 0,-10-18 0,15 24 0,1 0 0,36 44 0,-48-73 0,1-1 0,0-1 0,1 0 0,1-2 0,1 0 0,42 26 0,-43-32-314,56 38-4156,-71-46 4135,-1 1 0,1 0 0,-1 0 0,0 0 0,0 0 0,0 1 0,0-1 0,0 1 0,-1 0 0,0 0 0,1 0 0,-2 0 0,1 0 0,0 0 0,-1 0 0,1 5 0,-1 7-5521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2.597"/>
    </inkml:context>
    <inkml:brush xml:id="br0">
      <inkml:brushProperty name="width" value="0.025" units="cm"/>
      <inkml:brushProperty name="height" value="0.025" units="cm"/>
      <inkml:brushProperty name="color" value="#004F8B"/>
    </inkml:brush>
  </inkml:definitions>
  <inkml:trace contextRef="#ctx0" brushRef="#br0">1 757 0,'0'0'29676,"10"-4"-28582,22-11-865,0-1 0,-1-1 0,-1-2 0,29-24 0,118-104 568,-128 105-742,17-17-55,-2-2 0,-3-3 0,-3-2 0,67-101 0,-118 158-217,-6 8-56,0 1-1,0-1 0,0 0 1,-1 0-1,1 0 0,0 0 1,-1 0-1,1-1 0,-1 1 1,1 0-1,-1 0 1,0 0-1,1 0 0,-1 0 1,0-1-1,0-1 0,0-5-8182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7.477"/>
    </inkml:context>
    <inkml:brush xml:id="br0">
      <inkml:brushProperty name="width" value="0.025" units="cm"/>
      <inkml:brushProperty name="height" value="0.025" units="cm"/>
      <inkml:brushProperty name="color" value="#004F8B"/>
    </inkml:brush>
  </inkml:definitions>
  <inkml:trace contextRef="#ctx0" brushRef="#br0">1 627 5926,'0'0'18497,"10"0"-17531,-7 0-911,1-1 0,-1 1 0,1 0 0,0 1-1,-1-1 1,1 1 0,0-1 0,-1 1 0,1 0 0,-1 0-1,0 1 1,1-1 0,-1 1 0,0 0 0,0-1-1,0 1 1,0 1 0,0-1 0,0 0 0,-1 1 0,1-1-1,-1 1 1,1 0 0,-1 0 0,2 4 0,88 142 1199,-62-95-883,64 85 0,-71-107-208,-2 1 0,-1 0 0,-1 2 1,23 64-1,-2-8 420,36 47 345,-39-76 279,-37-61-1203,1 0 1,-1-1-1,1 1 0,-1 0 0,1-1 0,-1 1 0,1-1 0,0 1 0,-1-1 1,1 1-1,0-1 0,-1 0 0,1 1 0,0-1 0,0 0 0,0 1 1,-1-1-1,1 0 0,0 0 0,0 0 0,0 0 0,0 0 0,-1 0 1,1 0-1,0 0 0,0 0 0,0 0 0,-1 0 0,1 0 0,0-1 0,0 1 1,0 0-1,-1-1 0,1 1 0,0 0 0,-1-1 0,1 1 0,0-1 1,0 0-1,34-28 215,-23 18-182,55-46-37,-24 19 0,1 2 0,3 2 0,72-42 0,-72 52 0,-2-2 0,0-2 0,-2-1 0,-2-3 0,0-2 0,-3-1 0,40-46 0,-52 57 0,-24 22 0,1 0 0,-1 0 0,1 0 0,-1-1 0,1 1 0,-1-1 0,0 1 0,0-1 0,0 0 0,-1 1 0,1-1 0,-1 0 0,1 0 0,-1 0 0,0 0 0,0 0 0,0-1 0,-1 1 0,1 0 0,-1 0 0,1-4 0,-2-58 0,-10-84 0,7 121 0,-2 1 0,-1 0 0,0 0 0,-2 0 0,-21-41 0,27 63 0,-21-45 0,-3 2 0,-37-49 0,54 84 0,-1 0 0,0 0 0,-1 1 0,-1 0 0,0 1 0,0 1 0,-1 0 0,0 1 0,-1 0 0,0 1 0,-19-7 0,1 3 0,-6-1 0,0-2 0,1-2 0,-64-38 0,84 40 126,40 25-123,10 4-847,-15-10-3400,-4-4-3385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8.640"/>
    </inkml:context>
    <inkml:brush xml:id="br0">
      <inkml:brushProperty name="width" value="0.025" units="cm"/>
      <inkml:brushProperty name="height" value="0.025" units="cm"/>
      <inkml:brushProperty name="color" value="#004F8B"/>
    </inkml:brush>
  </inkml:definitions>
  <inkml:trace contextRef="#ctx0" brushRef="#br0">15 641 11147,'-13'-3'8755,"12"-3"-3694,22-15-2492,39-15-2913,18-6 530,-2-3-1,-2-3 1,101-87-1,-86 52-198,141-117 357,-226 197-226,0 1-1,0-1 0,0 1 0,1 0 0,-1 0 1,1 0-1,-1 1 0,1 0 0,0-1 1,0 2-1,-1-1 0,1 0 0,0 1 0,0 0 1,0 0-1,0 1 0,-1-1 0,1 1 0,0 0 1,0 0-1,-1 1 0,8 3 0,-10-2 1,0 0-1,0 0 0,-1 0 1,0 1-1,0-1 0,0 1 1,0-1-1,0 1 0,0 3 1,2 5 54,7 24-126,2 1 0,2-2 1,1 0-1,1-1 1,2 0-1,2-1 1,1-2-1,1 0 1,51 54-1,-20-35-46,-10-11 0,-3 1 0,53 67 0,-74-81 0,2-1 0,0-1 0,1-1 0,1-1 0,30 21 0,-49-39 0,0 0 0,0-1 0,-1 2 0,1-1 0,-1 0 0,0 1 0,0-1 0,-1 1 0,0 0 0,3 5 0,-32-10-4522,12-6-2583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13.427"/>
    </inkml:context>
    <inkml:brush xml:id="br0">
      <inkml:brushProperty name="width" value="0.025" units="cm"/>
      <inkml:brushProperty name="height" value="0.025" units="cm"/>
      <inkml:brushProperty name="color" value="#004F8B"/>
    </inkml:brush>
  </inkml:definitions>
  <inkml:trace contextRef="#ctx0" brushRef="#br0">5 68 8776,'0'0'21439,"-4"-2"-20013,118-27-300,-83 19-1126,-18 4 0,0 2 0,1 0 0,0 0 0,0 1 0,0 1 0,0 0 0,0 1 0,0 0 0,22 3 0,-31-1 0,-1 1 0,0-1 0,1 1 0,-1 0 0,0 0 0,-1 1 0,1-1 0,0 1 0,0 0 0,-1-1 0,0 2 0,0-1 0,0 0 0,5 7 0,-2-2 0,0 1 0,-1 0 0,0 0 0,-1 1 0,5 11 0,-7-11-667,-6-15-1415,-7-17-6817,6 5-6070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14.095"/>
    </inkml:context>
    <inkml:brush xml:id="br0">
      <inkml:brushProperty name="width" value="0.025" units="cm"/>
      <inkml:brushProperty name="height" value="0.025" units="cm"/>
      <inkml:brushProperty name="color" value="#004F8B"/>
    </inkml:brush>
  </inkml:definitions>
  <inkml:trace contextRef="#ctx0" brushRef="#br0">1 73 8904,'0'0'19624,"5"-6"-17990,15-19-225,-15 13-491,-8 17-640,7 22-278,-4-27 0,0 1 0,0-1 0,0 0 0,0 0 0,0 0 0,0 1 0,0-1 0,0 0 0,0 0 0,0 0 0,1 0 0,-1 1 0,0-1 0,0 0 0,0 0 0,0 0 0,0 0 0,1 0 0,-1 1 0,0-1 0,0 0 0,0 0 0,0 0 0,1 0 0,-1 0 0,0 0 0,0 0 0,0 0 0,1 0 0,-1 0 0,0 0 0,0 0 0,0 0 0,1 0 0,-1 0 0,0 0 0,0 0 0,0 0 0,1 0 0,-1 0 0,0 0 0,0 0 0,0 0 0,0 0 0,1 0 0,-1 0 0,0-1 0,0 1 0,1 0 0,0-2 0,0-1 0,1 1 0,-1-1 0,0 1 0,0-1 0,0 1 0,0-1 0,0 0 0,-1 1 0,0-1 0,1 0 0,-1 0 0,0-4 0,0-2 0,0 26 0,-2 25 0,2-47 0,1-1 0,-1 1 0,0-1 0,0 0 0,-1 1 0,1 0 0,-3-7 0,3 9 0,2 11 0,5 13 0,1 2-240,-3-22-952,-3-40-6894,-2 5-9462</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5:24.323"/>
    </inkml:context>
    <inkml:brush xml:id="br0">
      <inkml:brushProperty name="width" value="0.025" units="cm"/>
      <inkml:brushProperty name="height" value="0.025" units="cm"/>
      <inkml:brushProperty name="color" value="#004F8B"/>
    </inkml:brush>
  </inkml:definitions>
  <inkml:trace contextRef="#ctx0" brushRef="#br0">5996 819 14510,'-100'-84'682,"26"21"-652,-130-86 0,90 84-527,-2 5 0,-3 6 0,-3 4 0,-1 6 0,-185-40 0,108 44 626,-2 9 0,-365-9 0,297 44 216,1 11 0,1 13-1,1 11 1,2 11 0,2 12 0,-438 166-1,253-25-424,348-147 230,2 3 1,-119 97-1,159-108-31,2 3 0,2 2-1,2 3 1,-62 88 0,81-95-69,2 1 0,3 2-1,1 1 1,3 1 0,3 1 0,-21 78 0,30-81-52,2 0 0,2 1 0,2 0 1,3 0-1,2 0 0,2 0 1,16 100-1,-8-111-1,1 0 1,2-1-1,2 0 0,2-1 1,2 0-1,1-2 0,2 0 1,1-1-1,2-2 0,34 40 1,-13-28 4,1-2 0,2-2 1,2-2-1,2-3 0,2-1 1,1-3-1,1-3 0,2-2 0,67 24 1,4-7 42,1-7 0,3-5 0,176 22 0,493 6 315,4-82 150,455-131 664,-1094 116-926,-2-7 0,-2-7-1,-3-7 1,195-97 0,-246 97-213,-4-4 1,-2-5 0,-3-5 0,-3-4 0,-3-4 0,142-153 0,-194 183-70,-3-2-1,-1-2 1,-3-1 0,-2-2 0,-2-1 0,-3-1 0,36-106-1,-51 120 34,-2-1 0,-2-1 0,-2 1-1,-2-2 1,-2 1 0,-2 0 0,-1-1-1,-3 1 1,-2 0 0,-1 0 0,-22-73-1,9 60 166,-3 1 0,-3 2-1,-2 0 1,-2 1-1,-3 2 1,-1 2 0,-3 0-1,-3 3 1,-1 1 0,-2 2-1,-2 2 1,-2 2-1,-87-60 1,59 54-152,-1 2 1,-2 4-1,-2 3 0,-1 3 0,-1 4 0,-2 4 1,-1 4-1,-1 3 0,-98-9 0,41 16-333,0 7-1,-229 20 1,173 9-1049,-256 64-1,-32 41-1890,-4 10-1950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8.459"/>
    </inkml:context>
    <inkml:brush xml:id="br0">
      <inkml:brushProperty name="width" value="0.025" units="cm"/>
      <inkml:brushProperty name="height" value="0.025" units="cm"/>
      <inkml:brushProperty name="color" value="#E71224"/>
    </inkml:brush>
  </inkml:definitions>
  <inkml:trace contextRef="#ctx0" brushRef="#br0">103 68 6726,'0'0'12695,"5"-9"-8974,1 0-2863,-4 7-620,0-1-1,0 0 0,0 0 1,0 0-1,-1 0 1,1 0-1,-1 0 1,0-1-1,1 1 0,0-6 1,-6 10-97,0 1-1,0-1 1,1 1 0,-1 0 0,1 0 0,-1 0-1,-4 4 1,-5 6-37,0 1-1,1 1 1,-15 21-1,23-28 3,0-1 0,0 0 0,1 1 0,-1 0 0,2 0 1,-1 0-1,1 0 0,0 0 0,0 1 0,1-1 0,-1 8 0,2-14-86,0-1 0,0 1 0,0-1 0,0 1 0,0-1 0,0 1 0,0 0 0,0-1 0,0 1 0,1-1 0,-1 1 0,0-1-1,0 1 1,1-1 0,-1 1 0,0-1 0,0 1 0,1-1 0,-1 0 0,1 1 0,-1-1 0,0 1 0,1-1 0,-1 0 0,1 1 0,-1-1 0,1 0 0,-1 0 0,1 1 0,-1-1 0,1 0-1,-1 0 1,1 0 0,0 1 0,26-6 853,21-19 466,-35 13-1303,0 0 0,0 0 0,-1-1 0,0-1 0,-1 0 0,-1-1 0,0 0 0,-1 0 0,0-1 0,-1 0 0,7-21 0,-28 71-36,-9 24 0,21-55 0,0 0 0,0 0 0,0 1 0,1-1 0,0 0 0,0 0 0,0 0 0,0 1 0,1-1 0,-1 0 0,1 0 0,2 6 0,-2-8-95,0-1 0,0 1 0,0-1-1,-1 0 1,2 1 0,-1-1 0,0 0 0,0 0 0,0 0-1,1 0 1,-1 0 0,0 0 0,1 0 0,-1 0 0,1-1 0,-1 1-1,1 0 1,-1-1 0,3 1 0,33 1-5123,-8-10-2971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5:26.770"/>
    </inkml:context>
    <inkml:brush xml:id="br0">
      <inkml:brushProperty name="width" value="0.025" units="cm"/>
      <inkml:brushProperty name="height" value="0.025" units="cm"/>
      <inkml:brushProperty name="color" value="#004F8B"/>
    </inkml:brush>
  </inkml:definitions>
  <inkml:trace contextRef="#ctx0" brushRef="#br0">15145 73 22357,'-123'-18'-1018,"0"6"-1,-1 6 0,0 4 1,-152 19-1,101 2 1273,-1-7-1,0-8 1,-204-22 0,-471-29 521,-3 44 870,512 4-1022,-606 28-932,311-4 511,604-24-169,-1040 18 1040,0-49-1202,945 21 36,-824-45-175,-1 59 244,-554 89 24,444-10 462,820-50-444,2 10 1,-314 101 0,321-65-335,-265 132 1,353-138 280,3 7 0,-240 178-1,336-220 19,1 1-1,2 3 0,2 1 1,1 2-1,3 2 0,2 1 1,2 2-1,3 1 1,2 2-1,2 1 0,2 1 1,-19 67-1,10-1 260,6 2-1,-24 248 1,41 256-6,18-517-179,6-1-1,3-1 1,6 0 0,5-2-1,4 0 1,4-3 0,97 196 0,399 661 60,-456-833-251,6-4 0,183 214 0,-202-272 96,3-3 0,2-2 0,3-3 1,2-4-1,3-3 0,82 43 0,246 87 458,16-28-237,-205-77-130,550 179 4,-513-185-61,284 38-1,464-19-101,8-84 90,485-82 377,-906 39-269,995-71-26,-7-71-206,871-259-90,-1944 328 390,574-208-1,-325-4-41,-558 221-264,309-221-1,-388 238-158,-4-5 0,-4-4 1,-4-6-1,142-179 0,-194 213 218,-2-2 0,-3-3 1,-4-1-1,-3-1 0,-2-3 0,-5-1 1,-2-1-1,-4-1 0,17-104 1,-31 98 368,-4-1 1,-3 0 0,-4 1 0,-4-1 0,-4 1 0,-3 0 0,-5 1-1,-2 1 1,-51-132 0,18 86 76,-6 2 0,-5 4-1,-6 1 1,-5 5 0,-104-129-1,89 140-148,-4 4 0,-4 4 0,-5 4 0,-3 5 0,-4 4 0,-4 5 0,-206-109-1,162 113-287,-3 6-1,-3 8 0,-3 6 0,-2 8 1,-294-45-1,201 62-1411,-511 5 0,-262 120-3319,432 3 149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46.554"/>
    </inkml:context>
    <inkml:brush xml:id="br0">
      <inkml:brushProperty name="width" value="0.025" units="cm"/>
      <inkml:brushProperty name="height" value="0.025" units="cm"/>
    </inkml:brush>
  </inkml:definitions>
  <inkml:trace contextRef="#ctx0" brushRef="#br0">1187 91 4452,'0'0'1532,"-10"-2"-870,-2 0-67,-1 0 0,0 1 0,0 0 0,1 1 0,-1 1 0,0 0 0,1 0 0,-21 6 0,10-3 3,1 0 0,-1-2 1,1-1-1,-1-1 0,0 0 1,1-2-1,-26-5 0,13 3 116,-56-1 0,78 6-573,0 0-1,1 0 1,-1 2-1,0-1 1,1 2-1,0-1 1,0 2-1,-14 6 1,-340 211 1850,349-210-1999,0 0 1,1 1-1,1 1 1,0 0-1,1 1 1,0 0-1,1 1 1,1 1-1,1 0 1,0 1-1,2 0 1,0 0-1,0 1 1,2 1-1,0-1 1,2 1-1,0 0 1,1 0-1,1 0 1,1 1-1,0 22 0,1-19 12,0 0-1,2 1 1,1-1-1,1 0 0,0 0 1,2 0-1,1 0 0,1-1 1,1 0-1,1 0 0,1-1 1,1 0-1,1-1 0,0 0 1,28 33-1,358 355 98,-358-372-25,1-2-1,1-1 1,2-3-1,54 30 1,-69-46 25,0-2 1,0-1 0,1-1-1,0-2 1,1-1-1,0-1 1,0-1 0,46 1-1,421 13 1394,-322-17-1379,0-8-1,250-40 1,-161-13 24,-68 12-83,-183 44-33,-1 0 0,1-1 0,0-1 0,-1 0 0,0-1 0,0-1 0,0 0 0,-1 0-1,0-2 1,0 1 0,-1-1 0,0-1 0,0 0 0,-1-1 0,0 0 0,-1 0-1,0-1 1,8-12 0,2-6 103,-1 0 0,15-33 0,-27 48-74,-1 0-1,-1 0 1,0 0-1,0-1 1,-2 1-1,1-1 0,-1-19 1,-1-35-33,2 12 127,-2 0 1,-3-1 0,-3 1-1,-18-91 1,12 108-46,-6-27 107,-36-94 0,43 140-166,0 0 0,-1 0 0,-1 1 0,0 0 0,-2 1 0,0 1 0,-2 0 0,-21-20 1,-2 7 108,-1 1 0,-1 2-1,-2 2 1,0 2 0,-2 2 0,-1 1 0,-77-22 0,-5 7-151,-217-30 0,337 65-2,-614-67 22,547 65-107,0 4 0,0 3 0,1 3 0,-1 4 0,2 3 0,-97 30 0,119-25-702,2 2 0,0 2 0,2 2 0,-58 41 0,53-28-2586,-71 66 0,15 4-5060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50.365"/>
    </inkml:context>
    <inkml:brush xml:id="br0">
      <inkml:brushProperty name="width" value="0.025" units="cm"/>
      <inkml:brushProperty name="height" value="0.025" units="cm"/>
    </inkml:brush>
  </inkml:definitions>
  <inkml:trace contextRef="#ctx0" brushRef="#br0">484 1259 4100,'0'0'4575,"9"0"-3518,-2 0-791,0 0 1,1 0-1,-1 1 1,0 0-1,0 1 1,0-1-1,0 1 1,0 1-1,0-1 1,-1 1-1,7 4 1,16 12 165,1-1 0,0-1 1,1-1-1,1-2 1,0-1-1,1-2 0,53 11 1,217 14 2524,-26-4-2540,-255-28-341,294 34 499,-264-36-335,0-1 0,0-3 1,0-2-1,56-13 0,-17 0 123,0 3 0,162-4 0,63 32-184,16-1-134,-287-16 84,0-2 0,80-19 0,-76 13 123,98-9 1,39 23-73,-55 1-104,-115-5-55,0-1 0,-1-1 0,1 0 0,-1-1 0,0 0 0,0-1 0,0-1 0,-1-1 0,0 0 0,0 0 0,0-2 0,-1 0 0,17-15 0,-16 12 6,0 0 0,-1-1 0,0-1 0,-2 0 0,1 0 1,-2-1-1,0-1 0,-1 0 0,0 0 0,-1-1 0,8-25 0,-11 21-1,-2 0 0,0 0 0,-1-1 0,0 0 0,-2 1 0,-1-1 0,-1 1 0,-1-1 0,0 1 0,-2 0 0,0 0 0,-2 0 0,0 1 0,-10-20 0,-5-2 108,9 19-106,2 1-1,0-2 1,2 1 0,-14-50-1,18 46-170,-1 1-1,-1 0 1,-2 0 0,0 1-1,-2 0 1,-1 0-1,-20-31 1,23 43 162,0 2 1,0-1 0,-1 2-1,-1-1 1,1 1 0,-2 1-1,1 0 1,-1 0 0,-1 1 0,0 1-1,0 0 1,0 1 0,-1 0-1,0 1 1,-18-4 0,-17 0 98,0 2 0,-52 0 0,-69-10 83,-109-52-94,183 42-45,-2 3 0,-102-10 0,11 25 20,-342 27 0,99 3 69,-11-43-143,150 2 0,211 17 133,0 5 0,0 2-1,-86 17 1,125-13-74,0 2 0,1 2 0,0 2 0,1 1 1,1 2-1,0 2 0,-53 35 0,82-47-85,0 1 0,1 0 0,0 0 1,0 1-1,1 0 0,0 1 0,1 0 0,0 0 0,1 1 0,0 0 0,0 0 1,1 1-1,1 0 0,0 0 0,1 0 0,0 1 0,0-1 0,2 1 0,-1 0 1,2 0-1,0 0 0,0 17 0,1 2-222,-1-1-653,2 0-1,5 35 1,-4-56 634,0 0 0,1 0-1,0-1 1,0 1 0,1-1 0,0 0 0,0 0 0,1 0-1,1-1 1,11 15 0,9 6 322,1-2-1,2-1 1,1-1 0,0-1-1,2-2 1,1-1 0,0-2-1,2-1 1,0-2-1,48 16 1,-38-18-1051,-1-3 1,68 9-1,-67-15-4900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22.061"/>
    </inkml:context>
    <inkml:brush xml:id="br0">
      <inkml:brushProperty name="width" value="0.025" units="cm"/>
      <inkml:brushProperty name="height" value="0.025" units="cm"/>
    </inkml:brush>
  </inkml:definitions>
  <inkml:trace contextRef="#ctx0" brushRef="#br0">492 177 5733,'-10'4'2541,"-34"18"-1885,0 1 0,2 3 0,0 1 0,2 2 0,1 2 0,-42 43 0,66-56-643,1 0 0,0 2 1,1 0-1,2 0 0,0 1 1,1 0-1,0 1 1,2 0-1,1 0 0,1 1 1,-5 37-1,1 19 144,3 0-1,5 85 0,3-130-58,2 0-1,2 0 0,0 0 0,3-1 0,1 1 0,1-2 0,2 0 0,1 0 0,1-1 0,2 0 0,1-2 0,33 44 1,-36-55-42,1-2 1,0 0 0,1 0 0,1-2-1,0 0 1,1-1 0,0 0 0,40 19-1,-42-26 12,1 1-1,0-2 0,-1 0 1,2-2-1,-1 1 0,0-2 1,1 0-1,-1-2 0,1 1 0,-1-2 1,1-1-1,23-4 0,-22 1-30,-1-1 0,0-1 1,0 0-1,-1-1 0,0-1 0,0-1 0,-1-1 0,0 0 0,-1-1 0,0 0 0,17-20 1,5-8 203,-1-2 0,51-80 0,-38 46-12,-4-2 0,-2-2-1,-5-2 1,-3-1 0,34-121-1,-60 163 98,-1 1-1,-2-1 0,-2 0 0,-2-1 0,-1 1 0,-9-69 1,6 88-164,-2 0 0,-1 0 0,0 0 1,-2 0-1,-1 1 0,0 0 1,-1 1-1,-1 0 0,-2 0 0,1 1 1,-2 1-1,-1 0 0,-28-29 1,36 41-144,0 0 1,0 1-1,-1 0 0,0 1 1,0 0-1,-1 0 1,1 0-1,-1 1 1,1 0-1,-1 0 1,0 1-1,0 0 1,0 0-1,-1 1 0,-7 0 1,5 1-43,0 1 1,1 0 0,-1 1-1,1 0 1,-1 1-1,1 0 1,0 0-1,0 1 1,0 1-1,-12 6 1,-5 7-328,1 2 0,0 0 0,2 1 0,0 2 0,1 0-1,-30 41 1,-77 107-7123,68-97-2665</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31.354"/>
    </inkml:context>
    <inkml:brush xml:id="br0">
      <inkml:brushProperty name="width" value="0.025" units="cm"/>
      <inkml:brushProperty name="height" value="0.025" units="cm"/>
    </inkml:brush>
  </inkml:definitions>
  <inkml:trace contextRef="#ctx0" brushRef="#br0">4266 95 7143,'0'0'3315,"-8"2"-3182,2-1 56,-1 1 1,1-2-1,-1 1 0,1-1 0,-1 0 0,1 0 0,-1 0 0,1-1 1,-1 0-1,1-1 0,-1 1 0,1-1 0,-10-5 0,-25-16 2533,28 14-2410,0 1 1,-1 1 0,1 0-1,-1 1 1,-1 0-1,1 1 1,-1 1 0,0 0-1,0 1 1,-16-1 0,-284 3 407,276 4-723,-68 12-1,68-8 40,-72 4-1,-3-12 87,64-2-118,0 3-1,0 2 1,1 2-1,-85 17 0,-69 44 139,-19 5 42,176-59-136,1-2 0,-2-1 0,-47 0 0,12-5 58,-8-2 426,0 5 1,-94 18-1,-135 25-336,253-45-176,1-3 0,-126-13 0,110 1 77,-5-3 191,-1 4 0,0 4 0,-110 7 0,142 7-253,0 3 0,-82 27 0,47-12-1,77-22-31,0 0 1,0 1-1,0 0 0,1 1 0,-1 0 0,1 1 0,1 0 0,0 1 1,0 1-1,0 0 0,1 0 0,1 1 0,-13 15 0,10-8 1,1 1 0,1-1 0,1 2 0,1-1 0,0 1 0,2 0 0,0 1 0,-5 28 0,7-25-86,0 0-1,2 0 0,0 0 0,2 0 1,0 0-1,2 0 0,1 0 0,0 0 1,2 0-1,0-1 0,2 1 0,0-1 1,14 26-1,145 279 180,-125-256 15,4-2 0,74 90-1,-106-143-95,2-1 0,0 0 0,0-1 0,2-1 0,-1-1 0,2 0 0,-1-1 0,28 12 0,-20-13 23,-1-2 0,1 0 0,0-2 0,1-1 0,0-1 0,35 2 0,518 51 495,-459-40-498,129 3 0,-189-19-31,0-3 1,1-2 0,-1-3 0,66-17 0,36-18 10,-15 3 13,157-21 1,-94 37-33,176-29 49,-318 38-61,-1-2 0,0-4 0,105-46 1,278-182 60,-237 122 4,-177 106-30,13-7-51,-1-2-1,65-52 1,-99 70 40,-1-1 1,0-1-1,-1 0 0,0-1 0,-2-1 1,1 1-1,-2-2 0,0 1 0,-1-1 1,0 0-1,10-34 0,-10 18 187,-1-1 0,-2 1 0,-1-1 0,-1 0 0,-2-1 0,-1 1 0,-8-58-1,4 69-9,0 1-1,-1 0 1,-2 0-1,0 0 0,-1 1 1,-1 0-1,0 0 0,-2 1 1,0 1-1,-2 0 0,0 0 1,-27-28-1,26 33-214,-1 1-1,0 1 1,-1 0-1,0 1 1,-1 1-1,0 0 1,0 1-1,-1 1 1,0 1-1,-29-7 1,1 5-1814,0 2-1,0 1 1,-56 3-1,-3 2-5448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42.904"/>
    </inkml:context>
    <inkml:brush xml:id="br0">
      <inkml:brushProperty name="width" value="0.025" units="cm"/>
      <inkml:brushProperty name="height" value="0.025" units="cm"/>
    </inkml:brush>
  </inkml:definitions>
  <inkml:trace contextRef="#ctx0" brushRef="#br0">379 126 1890,'-19'-7'1162,"1"-1"0,0 0 0,1-1 0,-32-22 0,-8-4 1543,54 33-2491,0 0 0,-1 0 0,1 1 0,-1 0 0,1 0 0,-1 0 0,0 0 1,1 0-1,-7 0 0,9 1-200,0 0 0,0 0 0,0 1 0,0-1 0,0 0 0,1 0 0,-1 0 0,0 1 0,0-1 0,0 1 0,0-1-1,1 0 1,-1 1 0,0-1 0,0 1 0,1 0 0,-1-1 0,0 1 0,1 0 0,-1-1 0,1 1 0,-1 0 0,1 0 0,-1-1 0,1 1 0,-1 0 0,1 0 0,0 0 0,0 0 0,-1-1 0,1 1 0,0 0 0,0 0 0,0 0 0,0 0 0,0 0 0,0 0 0,0 0 0,0-1-1,0 1 1,1 2 0,0-2 6,0 1 0,0-1 1,0 1-1,0-1 0,0 0 0,1 0 0,-1 0 0,0 0 0,1 0 0,-1 0 0,1 0 0,-1 0 0,1 0 0,-1 0 0,1-1 0,0 1 0,-1-1 0,1 1 0,0-1 0,-1 0 0,1 0 0,2 0 0,47 6 497,-46-5-486,315 3 702,24 2-558,-262 1-157,433 22 316,-404-29 915,-1334-17-795,1187 18-504,33 0-65,8 0-21,58 4-49,150 5 27,0-9-1,0-9 0,402-69 0,-600 75 188,-11 2 3,1 0 0,0-1 0,-1 0-1,1 0 1,0 0 0,-1 0 0,1-1 0,-1 0 0,1 0 0,-1 0-1,0 0 1,6-5 0,-12 6 49,-1 0 0,0 0 0,1 0 0,-1 0 0,1 0 0,-1 0-1,0 1 1,0 0 0,1-1 0,-1 1 0,0 0 0,-3 1 0,-297-2 154,-580 77 0,679-38-1541,-44 5-3293,182-38-2159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48.779"/>
    </inkml:context>
    <inkml:brush xml:id="br0">
      <inkml:brushProperty name="width" value="0.025" units="cm"/>
      <inkml:brushProperty name="height" value="0.025" units="cm"/>
    </inkml:brush>
  </inkml:definitions>
  <inkml:trace contextRef="#ctx0" brushRef="#br0">1369 210 5285,'0'0'2349,"-7"-11"-945,-2-4-817,0 1-1,-2 0 1,0 1-1,0 0 1,-1 0 0,-1 1-1,0 1 1,-21-14 0,13 14-179,-1 1 1,0 0 0,-1 2 0,0 1 0,0 1 0,0 1 0,-1 1 0,-36-2 0,2 5-152,0 1 0,-80 12 1,87-5-44,1 3 1,0 2-1,0 1 0,2 3 1,0 2-1,-88 47 1,113-52-132,1 1 1,0 0 0,0 2-1,2 1 1,0 0 0,1 2-1,1 0 1,0 1 0,2 1 0,0 0-1,1 1 1,2 1 0,0 0-1,1 1 1,-9 28 0,15-29-38,1 0-1,1 1 1,1-1 0,1 1 0,1 0 0,1 0-1,1 0 1,8 39 0,7 15 12,32 94 0,-33-126 1,-10-28-66,1-1-1,0 0 1,2 0-1,0-1 1,1 0 0,0 0-1,2-1 1,17 21 0,-17-25 52,0-1 0,1 0 1,0 0-1,1-2 0,0 1 1,0-2-1,1 1 0,0-2 1,0 0-1,23 6 0,-6-4 115,1-2-1,0-1 0,0-1 0,0-2 0,0-1 1,0-2-1,35-5 0,-6-2 16,-1-4 0,104-33 0,-82 17 147,-2-2 0,-1-5-1,109-64 1,-155 79-81,-2-2 0,0-2 0,-1 0 1,-1-2-1,-2-1 0,0-2 0,-2 0 0,-1-2 1,-2 0-1,21-40 0,-29 45-166,-1 0 0,-2-2 0,0 1 0,-2-1 1,-1-1-1,-2 0 0,4-30 0,-9 45-60,0-1-1,-1 0 1,-1 0 0,0 1 0,-1-1 0,0 0 0,-1 1 0,-1 0-1,-1-1 1,0 1 0,0 1 0,-1-1 0,-1 1 0,-1 0-1,-16-22 1,10 19-2,-1 0 1,-1 1-1,-1 0 0,0 2 0,-1 0 0,0 1 1,-1 0-1,0 2 0,-1 0 0,0 1 0,-1 1 1,-28-7-1,11 6-432,0 1 0,-1 2 0,0 2 1,0 1-1,0 3 0,-43 3 0,63 0-1062,0 0 0,1 1-1,-26 9 1,8-1-4915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03.850"/>
    </inkml:context>
    <inkml:brush xml:id="br0">
      <inkml:brushProperty name="width" value="0.025" units="cm"/>
      <inkml:brushProperty name="height" value="0.025" units="cm"/>
    </inkml:brush>
  </inkml:definitions>
  <inkml:trace contextRef="#ctx0" brushRef="#br0">4595 142 5541,'-195'6'5007,"3"7"-3804,-182 5-1065,-141-37 3267,65 1-1349,310 18-1917,-170 23-1,90 8-84,1 9-1,-247 79 0,365-86 176,2 5 0,1 4 0,2 4 0,3 4-1,2 4 1,-142 112 0,157-102-156,3 3-1,3 3 1,-109 144-1,142-162-61,2 1-1,3 3 1,2 0-1,3 2 1,2 0-1,3 2 0,-15 65 1,16-22 7,5 1 1,4 0-1,4 1 0,6 0 1,3 0-1,6 0 1,4 0-1,4-1 1,5-1-1,47 144 1,-43-183 187,2-1 1,2-1-1,4-1 1,2-2 0,3-1-1,2-2 1,2-2-1,3-1 1,2-3-1,2-1 1,64 48 0,-54-52-160,3-3-1,1-3 1,2-2 0,2-4 0,1-2 0,1-3 0,1-3 0,2-3 0,0-3-1,89 11 1,-25-16-23,2-6 0,-1-6-1,0-6 1,0-5 0,174-36-1,658-197 78,-797 193-61,57-14-43,680-227 337,-822 253-299,-2-5-1,-3-3 1,-1-3-1,-2-4 1,-3-3-1,-2-4 1,-3-3 0,-3-2-1,106-132 1,-124 132 130,-3-2 0,-3-3 0,-3-1 0,-3-1 1,-3-3-1,-3 0 0,-4-2 0,-3-2 0,-3 0 0,-4-1 1,12-131-1,-24 143 136,-3-1 1,-3 1 0,-3-1-1,-3 1 1,-3 0 0,-2 0-1,-40-118 1,24 114-253,-3 2 0,-4 1 0,-2 1 0,-3 3 0,-3 1 0,-2 2 0,-3 2 0,-3 2 0,-79-69 0,80 84 17,-1 2 0,-2 2 0,-2 3 0,-1 2 0,-1 3 0,-2 2 0,-1 3-1,-1 2 1,-1 3 0,-1 3 0,-83-12 0,52 20-79,1 4 1,-1 4-1,0 4 1,0 4-1,1 4 1,-95 25-1,-535 179-4964,401-108-1217,77-32-3687</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17.180"/>
    </inkml:context>
    <inkml:brush xml:id="br0">
      <inkml:brushProperty name="width" value="0.025" units="cm"/>
      <inkml:brushProperty name="height" value="0.025" units="cm"/>
    </inkml:brush>
  </inkml:definitions>
  <inkml:trace contextRef="#ctx0" brushRef="#br0">1718 85 6438,'0'0'3689,"-10"-4"-2093,-5-3-1383,-14-6-71,-1 1-1,0 1 1,-46-9-1,-27 10 1218,-126 3 0,209 7-1092,1 2-1,-1 0 1,1 2 0,-1 0 0,1 1 0,-29 11-1,-105 59 458,119-56-508,-2 0 1,0-3-1,0-1 0,-56 15 1,58-23-280,-9 1 327,-55 20 0,82-22-189,2 0-1,-1 1 1,1 0 0,0 2-1,0-1 1,1 2-1,-14 12 1,-166 187 1045,85-85-639,103-119-469,1 1 0,0 0 0,0 1 0,1-1 0,-1 0 0,1 1 0,1 0-1,-1 0 1,1 0 0,1 0 0,-1 0 0,1 0 0,0 10 0,0 11 59,1 1 0,5 29 0,-4-38-61,36 337-5,-33-332 158,1 0 0,2 0 0,0-1 0,2 0-1,1 0 1,24 44 0,97 122 256,-112-164-456,-3-4 34,1-1 0,1-1-1,1 0 1,0-1 0,2-1 0,0-1 0,1-1 0,0-1 0,2-1-1,-1 0 1,2-2 0,0-1 0,0-1 0,1-2 0,0 0 0,34 5-1,89 14 119,184 56 0,-279-65-141,0-2 0,2-2 1,0-3-1,0-2 0,84 2 0,11-17 126,-1-5 0,-1-8 1,279-70-1,-349 63-82,-1-3 1,127-68 0,79-30 21,-200 101-90,-37 12-78,69-31 0,-102 38 112,0 0-1,-1-1 1,0 0 0,-1-1-1,0-1 1,0 0-1,-1 0 1,0-1-1,11-15 1,-6 1 88,0-2-1,-1 0 1,15-41 0,-1 3 9,-28 61-76,1 0 0,-1 0 0,0-1 1,0 1-1,-1 0 0,1-1 0,-1 1 0,0 0 0,-1 0 0,1-1 0,0 1 0,-1 0 0,0-1 0,0 1 0,-3-6 0,-31-65-20,21 50 19,-8-20 73,-2 2 0,-2 1 1,-45-55-1,51 74-38,0 1 0,-2 2-1,0 0 1,-2 1 0,0 1 0,0 1-1,-29-13 1,-328-195 110,311 177-8,-2 4-1,-2 3 0,-79-32 0,99 52-47,0 2 1,-1 3-1,0 2 1,-2 3-1,-80-6 0,-479 7-25,390 12-205,195-2-850,0 1 1,0 1-1,0 2 0,0 1 1,-56 17-1,13 7-4490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18.679"/>
    </inkml:context>
    <inkml:brush xml:id="br0">
      <inkml:brushProperty name="width" value="0.025" units="cm"/>
      <inkml:brushProperty name="height" value="0.025" units="cm"/>
    </inkml:brush>
  </inkml:definitions>
  <inkml:trace contextRef="#ctx0" brushRef="#br0">1066 61 9641,'-10'-5'-27,"0"1"-1,0 0 0,0 1 1,-1 0-1,1 1 1,-1 0-1,-16-1 1,-81 1 548,65 3 1324,28-1-1629,-1 1 0,1 0 0,0 1 0,-1 1 0,1 0-1,0 1 1,1 0 0,-1 2 0,1 0 0,0 0 0,0 1 0,1 1-1,0 0 1,0 1 0,-14 13 0,-43 37 853,2 3 0,-108 129 1,143-150-947,3 2 1,1 1 0,2 1-1,2 1 1,2 1 0,-24 73-1,33-66-23,3 0 0,3 1-1,2 0 1,2 1 0,6 91-1,-1-135-76,0 0 0,1 0 1,1 0-1,0 0 0,0 0 0,1 0 0,1-1 0,0 0 0,0 0 0,1 0 0,1-1 1,0 1-1,0-1 0,1-1 0,0 0 0,1 0 0,0-1 0,0 1 0,1-2 1,15 10-1,19 9 135,1-2 1,0-3 0,84 28 0,-71-28-121,16 7 1,2-4 1,0-2 0,2-5-1,0-2 1,1-4 0,110 1-1,194-17 720,127 1-34,-162-6-663,-286 4-46,0-4-1,0-2 0,91-30 0,-69 8 18,-1-3-1,88-56 1,37-18 60,-164 91-79,0 2 1,89-24 0,-120 40-14,-1-1 0,0-1-1,0 0 1,0-1 0,-1 0 0,0-1 0,11-6 0,-16 7 3,-1 1 1,0-1-1,0 0 1,0 0-1,0-1 0,-1 1 1,0-1-1,0 0 1,-1 0-1,0-1 1,0 1-1,0-1 1,3-13-1,1-6 55,-2-1 0,0 0 0,-2 0-1,-1 0 1,-1 0 0,-1 0-1,-2 0 1,-1 0 0,-1 0 0,-1 0-1,-1 1 1,-1-1 0,-2 2-1,0-1 1,-2 1 0,-1 1 0,-1 0-1,-22-32 1,-1 8 5,-3 1 0,-2 2-1,-1 2 1,-3 2 0,-1 2 0,-2 2 0,-1 1-1,-2 4 1,-1 1 0,-2 3 0,-93-36 0,51 31 12,-1 5 1,-1 4 0,-1 4-1,-1 4 1,0 5 0,-123 2 0,102 9 76,-164 23 1,211-12-168,1 4 0,1 3 0,-102 39 0,-162 100-3374,192-86-3351,31-18-5251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805"/>
    </inkml:context>
    <inkml:brush xml:id="br0">
      <inkml:brushProperty name="width" value="0.025" units="cm"/>
      <inkml:brushProperty name="height" value="0.025" units="cm"/>
      <inkml:brushProperty name="color" value="#E71224"/>
    </inkml:brush>
  </inkml:definitions>
  <inkml:trace contextRef="#ctx0" brushRef="#br0">1 73 22453,'0'0'4965,"60"-19"-2467,-21 5-1377,11 3-224,5-2-256,1 4-449,2 4-192,-7 4-833,-7 1-1377,-13 2-1922,-17 11-1473,-13 1-1890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2.364"/>
    </inkml:context>
    <inkml:brush xml:id="br0">
      <inkml:brushProperty name="width" value="0.025" units="cm"/>
      <inkml:brushProperty name="height" value="0.025" units="cm"/>
    </inkml:brush>
  </inkml:definitions>
  <inkml:trace contextRef="#ctx0" brushRef="#br0">0 583 4388,'0'0'16715,"11"-4"-15381,10-5-649,-1 0 0,0-2 0,-1 0 1,33-26-1,78-75 823,-56 48-1296,39-36-96,-28 25-83,100-69 0,-172 137-89,-10 10-80,-14 19 136,-23 25 439,-3-1 0,-52 49 0,42-46-75,-144 144 1369,-29 32 47,205-203-1780,15-21 0,0-1 0,0 0 0,0 0 0,0 1 0,1-1 0,-1 0 0,0 0 0,0 1 0,0-1 0,1 0 0,-1 0 0,0 0 0,0 1 0,1-1 0,-1 0 0,0 0 0,0 0 0,1 0 0,-1 0 0,0 0 0,1 0 0,-1 0 0,0 1 0,0-1 0,1 0 0,-1 0 0,0 0 0,1 0 0,-1 0 0,0 0 0,0-1 0,1 1 0,-1 0 0,0 0 0,1 0 0,-1 0 0,0 0 0,0 0 0,1 0 0,-1-1 0,46-21 0,40-39 0,87-80 0,70-85 0,-156 142 0,-62 59 0,-16 15 0,-12 9 0,-10 9 0,-40 40 0,-92 105 0,88-88 0,31-37 0,-249 293 0,245-276 0,29-44 0,1 0 0,-1-1 0,0 1 0,1-1 0,0 1 0,-1 0 0,1-1 0,-1 1 0,1 0 0,0 0 0,0-1 0,-1 1 0,1 0 0,0 0 0,0 0 0,0-1 0,0 1 0,0 0 0,0 0 0,0 0 0,0-1 0,0 1 0,0 0 0,1 1 0,15-5 0,26-24 0,74-70-53,128-137-1,-73 65-21,-105 111 48,-40 37 50,-2-1 0,0-1 0,24-30 0,-48 53-22,0 0 0,1-1 0,-1 1 1,0 0-1,0 0 0,1-1 0,-1 1 1,0 0-1,0 0 0,1-1 0,-1 1 1,0 0-1,0-1 0,0 1 0,0-1 1,0 1-1,1 0 0,-1-1 0,0 1 1,0 0-1,0-1 0,0 1 1,0 0-1,0-1 0,0 1 0,0-1 1,0 1-1,0 0 0,-1-1 0,1 1 1,0 0-1,0-1 0,0 1 0,0 0 1,-1-1-1,-14 0 36,-19 11-2,-8 8-35,2 3 0,1 1 0,0 2 0,2 2 0,-40 34 0,14-3 0,-101 117 0,152-160 0,-1-1 0,2 1 0,0 0 0,0 0 0,1 1 0,1 0 0,0 1 0,-11 29 0,20-43-75,-1-1 0,1 1 0,-1-1 0,1 0 0,0 1 0,0-1 0,0 1 0,0-1 0,0 1 0,0-1 0,0 1 0,0-1-1,0 1 1,1-1 0,-1 1 0,1-1 0,-1 0 0,1 1 0,-1-1 0,1 0 0,1 2 0,-1-2-125,0-1-1,0 1 1,0-1-1,0 1 0,0-1 1,0 1-1,0-1 1,0 1-1,0-1 1,0 0-1,0 0 1,0 0-1,0 0 1,1 0-1,-1 0 1,0 0-1,0 0 1,0 0-1,0 0 1,0-1-1,0 1 1,0 0-1,1-1 1,-1 1-1,0-1 1,0 1-1,1-1 0,30-24-9445</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2.939"/>
    </inkml:context>
    <inkml:brush xml:id="br0">
      <inkml:brushProperty name="width" value="0.025" units="cm"/>
      <inkml:brushProperty name="height" value="0.025" units="cm"/>
    </inkml:brush>
  </inkml:definitions>
  <inkml:trace contextRef="#ctx0" brushRef="#br0">1 0 2530,'0'0'1954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267"/>
    </inkml:context>
    <inkml:brush xml:id="br0">
      <inkml:brushProperty name="width" value="0.025" units="cm"/>
      <inkml:brushProperty name="height" value="0.025" units="cm"/>
    </inkml:brush>
  </inkml:definitions>
  <inkml:trace contextRef="#ctx0" brushRef="#br0">324 24 8264,'0'0'21081,"4"-5"-19618,5-13-1017,-13 20 41,-28 35 332,9-10-612,-33 37-207,-161 174 0,213-242-879,4-14-1320,3-19-3521,-1 5-317,-1-3-1966</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623"/>
    </inkml:context>
    <inkml:brush xml:id="br0">
      <inkml:brushProperty name="width" value="0.025" units="cm"/>
      <inkml:brushProperty name="height" value="0.025" units="cm"/>
    </inkml:brush>
  </inkml:definitions>
  <inkml:trace contextRef="#ctx0" brushRef="#br0">1 0 14157,'0'0'13645,"58"17"-11787,-29 0-481,4 1-416,5 0-544,-1 0-321,1 0-64,1 0 0,-6 0-449,-4 1-1216,-7 0-1026,-8-1-1312,-5-1-1795,-1-4-5509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953"/>
    </inkml:context>
    <inkml:brush xml:id="br0">
      <inkml:brushProperty name="width" value="0.025" units="cm"/>
      <inkml:brushProperty name="height" value="0.025" units="cm"/>
    </inkml:brush>
  </inkml:definitions>
  <inkml:trace contextRef="#ctx0" brushRef="#br0">1 1 13068,'0'0'16560,"74"5"-14702,-31-5-577,5 0-1281,4 0 0,2 0 0,-2 0 0,-2 2 0,-3 2 0,-7 1-352,-7-5-2083,-10 0-2081,-6 0-2979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4.684"/>
    </inkml:context>
    <inkml:brush xml:id="br0">
      <inkml:brushProperty name="width" value="0.025" units="cm"/>
      <inkml:brushProperty name="height" value="0.025" units="cm"/>
    </inkml:brush>
  </inkml:definitions>
  <inkml:trace contextRef="#ctx0" brushRef="#br0">0 0 21300,'0'0'11467,"55"0"-11467,-48 0 0,0 0 0,0 0 0,0 1 0,-2 0 0,1-1 0,1 0 0,0 0-673,-4 0-4676,3 0-3715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5.089"/>
    </inkml:context>
    <inkml:brush xml:id="br0">
      <inkml:brushProperty name="width" value="0.025" units="cm"/>
      <inkml:brushProperty name="height" value="0.025" units="cm"/>
    </inkml:brush>
  </inkml:definitions>
  <inkml:trace contextRef="#ctx0" brushRef="#br0">61 1 20499,'0'0'6887,"-8"9"-4143,6-8-2626,-5 7 189,0-1 0,1 1 0,0 0 0,0 1 0,-6 13 0,11-20-290,0-1-1,0 1 1,0 0-1,0 0 1,1 0-1,-1 0 1,1 0-1,0 0 1,-1 0-1,1 0 1,0 0-1,0 0 1,0 0-1,0 0 1,1 0-1,-1 0 1,0 0-1,1 0 1,0 0-1,-1 0 1,1 0-1,0 0 1,0-1-1,0 1 1,0 0-1,0 0 1,0-1-1,1 1 1,-1-1-1,1 1 1,-1-1-1,1 0 1,-1 1-1,1-1 1,0 0-1,-1 0 1,1 0 0,0 0-1,0-1 1,3 2-1,54 17-1911,-51-17 1187,0 0 0,1-1 0,-1 0 0,1 0 1,-1-1-1,1 0 0,0 0 0,-1-1 0,10-2 0,3-8-6653</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5.430"/>
    </inkml:context>
    <inkml:brush xml:id="br0">
      <inkml:brushProperty name="width" value="0.025" units="cm"/>
      <inkml:brushProperty name="height" value="0.025" units="cm"/>
    </inkml:brush>
  </inkml:definitions>
  <inkml:trace contextRef="#ctx0" brushRef="#br0">335 1 7271,'0'0'19005,"-3"7"-17431,-10 20-915,-2-1 0,0 0-1,-2-1 1,-1-1 0,-26 27 0,-22 32 305,51-63-964,-19 25 0,3 2 0,-33 62 0,128-192-1788,-49 57-4837,1-4-5013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6.118"/>
    </inkml:context>
    <inkml:brush xml:id="br0">
      <inkml:brushProperty name="width" value="0.025" units="cm"/>
      <inkml:brushProperty name="height" value="0.025" units="cm"/>
    </inkml:brush>
  </inkml:definitions>
  <inkml:trace contextRef="#ctx0" brushRef="#br0">0 23 20531,'0'0'9439,"14"2"-7299,48 0-1805,82-7-1,-77 0-340,109 8 0,-125 9 6,-97-9 0,-360-3 0,506-12 0,-24 2 0,-28 6 0,-7-1 0,0 2 0,0 3 0,50 4 0,-99-4 0,0 0 0,0 1 0,0 0 0,0 0 0,-10 3 0,-19 3 0,-339 12 0,434-26-2831,0-8-6141,-29 4-6355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08.910"/>
    </inkml:context>
    <inkml:brush xml:id="br0">
      <inkml:brushProperty name="width" value="0.025" units="cm"/>
      <inkml:brushProperty name="height" value="0.025" units="cm"/>
    </inkml:brush>
  </inkml:definitions>
  <inkml:trace contextRef="#ctx0" brushRef="#br0">14216 894 5285,'-491'-75'3393,"-99"-11"1195,-67 47-2876,63 5-1604,-414-61 1182,278 24-311,-354-33-844,-310-28-254,1223 118 100,-2102-161 206,-4 106-147,2071 75 158,0 9 0,1 9 0,-223 55 0,262-36-42,1 6 1,3 8 0,2 7-1,-169 95 1,245-113-120,2 5-1,2 3 1,3 3-1,2 3 1,-103 109-1,141-129-18,2 3 0,2 1 1,1 1-1,3 1 0,2 2 0,2 1 1,2 1-1,2 1 0,2 1 0,3 1 1,-11 60-1,18-52-33,3 1 1,2 0-1,3 0 0,3 0 0,2 0 1,3-1-1,3 1 0,3-1 1,2-1-1,3-1 0,36 83 1,-5-36-50,6-1 1,4-4-1,4-2 0,4-2 1,152 164-1,-92-132 236,5-6-1,6-5 1,172 112-1,-126-112-145,6-9 0,4-9 0,305 113 0,-141-91-22,435 89 0,495-4 126,14-122-9,-847-76-132,605-66 1,1078-245-96,-14-75 334,-1160 213-382,-369 66 111,-499 78-19,0-4-1,-1-4 1,-2-4-1,-1-4 1,87-49 0,-34 5-25,-4-6 0,152-123 0,-206 139 168,-2-4 0,-5-3 1,-2-4-1,101-136 0,-125 139 26,-2-3-1,-5-1 1,-3-2 0,-4-3-1,48-148 1,21-195 1315,-94 345-1240,-4-2 1,-4 1-1,-4-97 0,-4 158-158,-2 0 0,-1-1-1,0 1 1,-2 1 0,-1-1-1,-2 1 1,0 0 0,-1 1-1,-1 0 1,-1 1 0,-1 0 0,-1 1-1,-1 0 1,-1 1 0,-25-24-1,15 20 1,-1 1 0,0 2 0,-2 0-1,0 2 1,-1 2 0,-1 0 0,-1 2 0,0 2-1,-1 1 1,-58-14 0,14 11-35,0 3 0,-83-1 1,-158 10-27,242 4-54,-301 23-2182,127 9-2026,108-12-1012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145"/>
    </inkml:context>
    <inkml:brush xml:id="br0">
      <inkml:brushProperty name="width" value="0.025" units="cm"/>
      <inkml:brushProperty name="height" value="0.025" units="cm"/>
      <inkml:brushProperty name="color" value="#E71224"/>
    </inkml:brush>
  </inkml:definitions>
  <inkml:trace contextRef="#ctx0" brushRef="#br0">1 27 14189,'0'0'9994,"71"10"-8264,-23-10-449,6-5-641,-1-1-383,2 1-193,-6-2-1442,-7 1-3747,-12-2-3971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21.808"/>
    </inkml:context>
    <inkml:brush xml:id="br0">
      <inkml:brushProperty name="width" value="0.025" units="cm"/>
      <inkml:brushProperty name="height" value="0.025" units="cm"/>
    </inkml:brush>
  </inkml:definitions>
  <inkml:trace contextRef="#ctx0" brushRef="#br0">587 363 8456,'0'0'1724,"-12"-6"-181,4 1-1224,4 2-249,1 1 0,-1-1 0,1 1 0,-1 0 0,0 0 0,0 1 0,0-1 0,0 1 0,0 0 0,0 0 0,0 0 0,-1 0 0,1 1 0,0 0 0,0 0 0,-1 0 0,1 0 0,0 1 0,0-1-1,-6 2 1,-2 5-53,0 0-1,0 1 0,1 0 0,0 0 0,0 1 0,1 1 0,-17 18 0,-60 86-22,82-106 6,-30 45 288,2 2 0,3 1 0,3 2 1,2 0-1,2 2 0,-21 89 0,24-55 274,3 2 0,5-1 0,-1 154 1,13-210-467,2 1 1,1-1 0,2 0 0,2 0 0,1-1-1,3 0 1,15 40 0,-18-59-52,1-1 1,0 0-1,2 0 0,0-1 1,0-1-1,2 0 0,0 0 1,1-2-1,0 1 1,1-2-1,1 0 0,0-1 1,1 0-1,0-1 0,29 13 1,-21-14 23,0 0 1,1-2 0,0 0-1,0-2 1,1-1 0,-1-1-1,1-2 1,0 0-1,0-2 1,0-1 0,0-1-1,-1-1 1,47-11 0,-44 5-30,0-1 1,-1-1 0,-1-1 0,0-2 0,0 0 0,-2-2-1,0-1 1,0-1 0,-2-1 0,0-1 0,-1-1-1,20-26 1,-4-2 113,-1-2 0,-3-2 0,-2-1-1,-2-2 1,-3 0 0,-3-2 0,31-108 0,-35 86 124,-4 0 0,-3-2 0,-3 1 0,-5-1 0,-6-123 0,-4 149-90,-2 0 0,-2 0 0,-3 1 0,-2 1 0,-29-71 1,29 90-56,-2 0 0,-1 2 0,-2 0 0,-1 1 1,-2 1-1,0 1 0,-2 1 0,-51-47 0,66 67-85,-1 1-1,-1 0 1,1 0-1,-1 1 0,0 1 1,-1 0-1,1 0 0,-1 1 1,0 1-1,-1 0 1,1 1-1,-1 0 0,0 1 1,1 0-1,-1 1 0,0 0 1,0 1-1,0 1 1,0 0-1,0 0 0,1 2 1,-1-1-1,-19 8 0,9 0-67,1 2 0,0 0 0,1 1 0,0 1-1,1 1 1,-26 25 0,-102 116-329,147-154 343,-205 257-2164,115-117-865,66-96-371,-20 54 0,23-33-4847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4.705"/>
    </inkml:context>
    <inkml:brush xml:id="br0">
      <inkml:brushProperty name="width" value="0.025" units="cm"/>
      <inkml:brushProperty name="height" value="0.025" units="cm"/>
    </inkml:brush>
  </inkml:definitions>
  <inkml:trace contextRef="#ctx0" brushRef="#br0">0 212 18321,'0'0'4260,"58"-51"-3235,-29 43-576,8-2-353,14-4-32,11-2-32,15-3-32,14 2 64,8 0-865,12 1-1024,2-5-2051,5-1-4997</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7:17.866"/>
    </inkml:context>
    <inkml:brush xml:id="br0">
      <inkml:brushProperty name="width" value="0.025" units="cm"/>
      <inkml:brushProperty name="height" value="0.025" units="cm"/>
    </inkml:brush>
  </inkml:definitions>
  <inkml:trace contextRef="#ctx0" brushRef="#br0">162 253 14734,'0'0'4068,"-6"11"-2600,-8 25-1440,1-1-1,2 1 1,2 1 0,-8 62 0,-18 482 137,47 3 1154,0-53-972,-18-430-198,-4 1 0,-39 171 1,40-226 106,7-39-134,0-1-1,1 1 0,0 0 0,0-1 0,1 1 0,0 0 1,1 0-1,-1 0 0,3 10 0,-1-14-83,0 0 0,0 0 0,0 0 0,1 0 0,-1-1 0,1 1 0,-1-1 0,1 0 0,1 1 0,-1-1 0,0-1 0,1 1 0,-1 0 0,1-1 0,0 0 0,0 0 0,7 3 0,10 3 16,0 0 1,1-1-1,0-2 1,0 0-1,31 2 1,119 1 6,-124-7-33,151 2-1050,334-40-1,-324 8 588,734-71 294,-426 92 589,518 62 1,-563-19-265,686-35 0,-184-29 227,-855 27-278,1-6 1,-1-4-1,185-45 1,-204 36 604,-63 15-329,-1-2-1,49-17 1,-67 17-437,-1-1 0,0-1 0,0-1 0,-1 0 0,0-1 0,25-25 0,78-95-447,-105 116 399,46-57-563,-3-3 0,-4-2 0,54-104 0,-78 123 748,-3-1-1,-2-1 0,-3-1 1,-3-1-1,16-100 0,-9-46 452,23-131 754,-6 184-1268,-25 100-56,-2 0 0,-3 0-1,8-86 1,-20 134-37,0-1-1,0 0 0,-1 1 0,0-1 0,0 0 1,-1 1-1,0-1 0,-1 1 0,0 0 0,0 0 1,0 0-1,-1 0 0,-1 0 0,-8-11 1,1 5-84,0 2 0,-1 0 0,0 0 0,-1 1 0,0 1 0,-21-12 0,-39-20 281,-2 4 0,-1 4 0,-1 2 1,-2 5-1,-1 2 0,-91-14 0,42 19 65,-175-4 0,-133 22-84,277 4-56,-149 0-67,-1044-14-406,444-2-49,2 74 1086,64 67 88,-213 22-98,897-135-341,-273-12 1,399-5-618,0-1 1,-44-12-1,62 12-1214,0-1 0,1-1-1,-27-14 1,17 4-5477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27.928"/>
    </inkml:context>
    <inkml:brush xml:id="br0">
      <inkml:brushProperty name="width" value="0.025" units="cm"/>
      <inkml:brushProperty name="height" value="0.025" units="cm"/>
    </inkml:brush>
  </inkml:definitions>
  <inkml:trace contextRef="#ctx0" brushRef="#br0">0 144 6406,'0'0'15060,"10"-3"-14703,19-3 173,0 0 0,1 2 0,54 0 0,95-2 813,-92 1-632,134 10 0,-160-1-456,0-3 1,0-3-1,1-2 0,-2-3 1,119-30-1,-144 28-198,214-43 109,-215 48-36,0 1 0,0 2 0,1 1 0,-1 1 1,48 9-1,55 10 796,179 3 1,-234-20-821,-62-2-1,-14-2-33,1 1 0,0 0 0,0 0 0,0 1 0,0-1 0,0 2 0,0-1 0,-1 1 0,1 0 0,-1 0 0,1 1 0,7 4 0,-14-6-82,0 0 1,1 0-1,-1 0 0,0 0 1,0 0-1,-1 1 1,1-1-1,0 0 1,0 0-1,-1 0 0,1 0 1,0 0-1,-1 0 1,1 0-1,-1 0 0,1 0 1,-1 0-1,0-1 1,1 1-1,-1 0 1,0 0-1,1 0 0,-1-1 1,0 1-1,0 0 1,0-1-1,0 1 0,0-1 1,0 1-1,-1 0 1,-34 22-4766,12-13-1647,-1-6-2989</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32.588"/>
    </inkml:context>
    <inkml:brush xml:id="br0">
      <inkml:brushProperty name="width" value="0.025" units="cm"/>
      <inkml:brushProperty name="height" value="0.025" units="cm"/>
    </inkml:brush>
  </inkml:definitions>
  <inkml:trace contextRef="#ctx0" brushRef="#br0">0 89 6790,'0'0'10373,"8"5"-9295,-1-1-737,1-1 1,-1 1-1,0-1 0,1 0 0,0-1 1,0 0-1,0 0 0,0-1 0,0 0 0,0-1 1,10 1-1,61-1 637,412-19 1791,-178 1-2388,-196 15 536,146-22 1,-191 15-341,1 3 1,-1 4 0,1 3-1,122 15 1,-136-9-183,0-3 0,0-3 0,96-10 0,-154 10-504,-1 0-1,1 0 1,-1 0-1,1 0 1,-1 0-1,1 0 1,-1-1-1,1 1 1,-1 0-1,0 0 1,1 0-1,-1 0 1,1-1-1,-1 1 1,1 0-1,-1 0 1,0-1-1,1 1 1,-1 0 0,0-1-1,1 1 1,-1 0-1,0-1 1,1 1-1,-1 0 1,0-1-1,0 1 1,1-1-1,-1 1 1,0-1-1,0 1 1,0 0-1,0-1 1,0 1-1,0-1 1,0 0-1,-6-18-10130,-4 1-5610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55.866"/>
    </inkml:context>
    <inkml:brush xml:id="br0">
      <inkml:brushProperty name="width" value="0.025" units="cm"/>
      <inkml:brushProperty name="height" value="0.025" units="cm"/>
    </inkml:brush>
  </inkml:definitions>
  <inkml:trace contextRef="#ctx0" brushRef="#br0">341 1360 9993,'0'0'3396,"-2"10"-3402,1-4 26,-1 1-12,1 0 1,0 0-1,1 0 0,0 0 1,0 1-1,1 10 1,0-16-16,-1 1 1,1-1 0,0 0 0,0 0 0,0 1-1,0-1 1,0 0 0,1 0 0,-1 0-1,0 0 1,1 0 0,0 0 0,-1-1-1,1 1 1,0-1 0,0 1 0,0-1 0,0 1-1,0-1 1,0 0 0,0 0 0,1 0-1,-1 0 1,0 0 0,1-1 0,-1 1-1,3-1 1,20 4 275,49 1-1,-54-5-131,0 1 0,0 1 0,0 1 1,28 7-1,5 7 618,-1-3 0,2-2 1,79 7-1,146 20 625,2 0-1014,-173-32-326,0-5 0,0-5 0,189-30 0,-29-4 321,-227 34-318,1 2 0,-1 2 1,1 2-1,61 11 0,33 17 43,-9-1-40,0-6 0,172 11 0,218-40 158,-162-3 852,-216 15-630,234 41 0,-224-23-409,180 6 0,-145-34 34,237-32-1,131-1 851,-331 29-679,267-44 1,-341 24-183,248-39-8,-268 50-23,146 2 0,117 42 162,-251-13-67,151-2 0,-247-17-93,0-1 0,0-3 0,50-14 0,2-1 100,-92 22-72,-1 0-1,0 0 0,1 0 1,-1 0-1,0 0 0,1 0 1,-1-1-1,0 1 0,0-1 1,0 0-1,0 0 0,-1 1 1,1-1-1,0 0 1,-1-1-1,1 1 0,-1 0 1,0 0-1,0 0 0,0-1 1,0 1-1,0-1 0,1-3 1,1-8-32,-1 0 1,0 0-1,1-17 1,-2 8 45,6-44-343,2 1 0,3-1 0,2 2 0,4 0-1,41-99 1,-40 122-351,21-68-1,-36 95 633,0 0 0,-2 0 1,1 0-1,-2-1 1,0 1-1,0 0 0,-2 0 1,-3-26-1,1 32 82,0 0-1,-1 1 1,0-1-1,0 1 1,-1 0-1,0 0 1,0 0-1,-1 0 1,0 1-1,-15-13 1,-6-5 363,-43-29 1,58 45-426,-1 2 1,0 0-1,-1 0 0,0 1 1,0 1-1,0 0 1,0 1-1,-21-3 0,-16 0 64,-57 0 0,26 2-44,-466-58 109,-109-8 62,-16 13-158,133 10-323,-815 27 448,817 26-114,-116-36 146,181 3-55,-1279-3 617,1666 31-779,-447 5 55,2 33-35,472-32 6,-81 13-69,122-15 47,0 0 0,1 1-1,-1 1 1,1 1 0,-23 12-1,35-15 7,0 0 0,0 0-1,0 1 1,0-1 0,1 1-1,-1 1 1,1-1-1,0 0 1,1 1 0,-1 0-1,1 0 1,1 0 0,-1 0-1,1 0 1,-2 8 0,-3 15-8,1 0 1,-2 33-1,4-32 7,-25 194 260,2 238 1,69 316-201,-41-773-78,0 0 0,0 0-1,1 0 1,0 0 0,0 0-1,0 0 1,1 0-1,-1 0 1,5 5 0,-6-9-12,0 0 1,-1 0 0,1 0-1,0-1 1,0 1 0,0 0 0,-1 0-1,1-1 1,0 1 0,0-1-1,0 1 1,0-1 0,0 1-1,0-1 1,0 0 0,1 1-1,-1-1 1,0 0 0,0 0 0,2 0-1,-1 0-37,-1-1 0,1 1-1,-1-1 1,1 0-1,-1 0 1,1 0 0,-1 0-1,1 0 1,-1 0 0,0 0-1,0 0 1,1 0 0,-1 0-1,0-1 1,0 1-1,0-1 1,0 1 0,0-3-1,6-9-757,-2-1-1,0 0 0,0 0 0,-2 0 0,1-1 1,1-21-1,6-62-6502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0.495"/>
    </inkml:context>
    <inkml:brush xml:id="br0">
      <inkml:brushProperty name="width" value="0.025" units="cm"/>
      <inkml:brushProperty name="height" value="0.025" units="cm"/>
    </inkml:brush>
  </inkml:definitions>
  <inkml:trace contextRef="#ctx0" brushRef="#br0">1490 59 4452,'-16'0'166,"-98"0"-17,-123 16 0,198-11 308,1 2 0,0 2 1,0 1-1,1 1 0,0 2 0,1 2 0,-51 29 0,21 1-179,2 3-1,2 2 0,3 3 0,1 3 0,4 2 0,2 2 0,2 3 0,3 1 0,-52 97 0,73-110-233,1 1-1,3 1 1,3 1 0,1 1-1,3 0 1,3 1 0,1 1-1,4 0 1,2 0 0,4 102 0,2-135-42,1-1 0,2 0 0,0 0 0,2-1 1,0 1-1,1-1 0,2-1 0,0 1 1,1-1-1,1-1 0,1 0 0,29 36 0,-22-35-4,0-1-1,2 0 1,0-2-1,1-1 0,1 0 1,1-2-1,0 0 0,1-2 1,0-1-1,39 13 1,29 4 36,1-4 0,159 21 0,202-5-31,-314-31-7,231 19 182,940 43 525,167-118-447,-1172 15-26,561-130 1,-664 105-130,-3-9 0,-3-9 0,308-160 0,-172 43-31,-237 130 10,119-100-1,-194 143-71,-1-1 0,-1-1-1,0-1 1,-2-1 0,0 0-1,-2-2 1,27-49 0,-39 64 21,0-1-1,0 1 1,-1-1 0,0 0 0,0 0 0,-1 0 0,-1-1 0,0 1 0,0 0 0,-1-1 0,0 1 0,-1-1 0,0 1 0,-1 0 0,0 0 0,0 0 0,-1 0 0,-1 0-1,0 0 1,0 1 0,0-1 0,-1 1 0,-1 0 0,-12-15 0,-2 1 176,-2 2 0,0 0 0,-1 1 0,-1 1 0,-1 1 0,-1 1 0,-54-26 0,-211-70 974,239 95-928,-269-88 24,-5 14 0,-4 14-1,-3 15 1,-2 15 0,-445-8 0,381 58-1564,-516 68 0,184 38-2369,158-21-2064,333-55-315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0.783"/>
    </inkml:context>
    <inkml:brush xml:id="br0">
      <inkml:brushProperty name="width" value="0.025" units="cm"/>
      <inkml:brushProperty name="height" value="0.025" units="cm"/>
    </inkml:brush>
  </inkml:definitions>
  <inkml:trace contextRef="#ctx0" brushRef="#br0">979 74 4773,'0'0'9117,"-11"-7"-8273,-1-2-409,-1 1 0,0 1-1,0 0 1,-1 1 0,0 0 0,0 1-1,-1 1 1,-26-5 0,7 5 131,1 3 0,-1 0-1,-36 5 1,53-1-533,-1 0 0,1 0-1,0 2 1,0 0 0,0 1 0,1 1-1,-26 15 1,-22 14-6,3 4-1,0 2 1,3 3 0,-91 91-1,139-124 52,0 1-1,1 0 0,1 1 0,0 0 0,0 0 0,2 1 0,0 0 0,1 0 0,-6 26 0,6-19-14,2 1 0,1 0 0,0-1 0,2 1 0,0 0 0,5 27 0,-3-40-57,-1-1-1,2 0 0,-1 0 0,1 0 1,0-1-1,1 1 0,0-1 1,1 0-1,-1 0 0,2 0 0,-1 0 1,1-1-1,0 0 0,0 0 0,1-1 1,0 0-1,0 0 0,11 6 1,-5-4 15,1-1 0,0-1 1,0 0-1,0-1 1,1-1-1,-1 0 1,1-1-1,0 0 1,0-1-1,22 0 1,13-2 115,0-2 1,0-2 0,0-2-1,51-13 1,-68 10 18,-1-1 0,0-1 1,-1-2-1,-1-1 0,0-2 0,-1 0 0,29-23 0,-37 23 33,-2-1-1,0 0 0,-1-1 0,-1-1 0,-1-1 0,23-36 0,-32 46-58,-1-2 1,0 1-1,0-1 1,-1 0-1,-1 0 0,0 0 1,-1-1-1,0 0 1,0 1-1,-2-1 0,0 0 1,0 0-1,-1 0 0,-3-25 1,2 34-107,0 0 1,0 0 0,-1 1-1,1-1 1,-1 0-1,0 1 1,1-1 0,-2 1-1,1 0 1,0 0-1,-1-1 1,1 2-1,-1-1 1,0 0 0,-6-4-1,3 3 14,-1 1 1,1-1-1,-1 1 0,0 0 1,0 0-1,-1 1 0,-12-2 1,-58-3-2464,9 9-5373,67-2 7472,-31 3-9049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2.238"/>
    </inkml:context>
    <inkml:brush xml:id="br0">
      <inkml:brushProperty name="width" value="0.025" units="cm"/>
      <inkml:brushProperty name="height" value="0.025" units="cm"/>
    </inkml:brush>
  </inkml:definitions>
  <inkml:trace contextRef="#ctx0" brushRef="#br0">833 143 5894,'0'0'3870,"-5"-9"-2546,3 4-1294,-5-9 738,0 0 1,-1 1-1,-9-12 1,13 20-508,0 0-1,0 1 1,-1 0-1,1 0 1,-1 0-1,0 0 1,0 1 0,0 0-1,0 0 1,0 0-1,-1 0 1,-10-2-1,-7 0 11,0 2 1,-1 0-1,0 2 0,0 1 0,0 0 0,1 2 1,-1 1-1,0 0 0,1 2 0,0 1 0,0 1 1,1 1-1,0 0 0,-28 16 0,28-10-178,0 0 1,0 1-1,2 1 0,0 1 1,1 1-1,0 1 0,2 1 0,0 0 1,1 1-1,2 1 0,0 0 1,1 1-1,1 0 0,1 1 1,-12 39-1,8-13 24,2 0 0,3 1 0,1 1 0,3 0 0,2 0 0,5 98 0,1-121-108,2 1-1,0-1 1,2 0 0,1 0 0,1 0 0,2-1 0,1 0 0,1-1 0,1 0 0,1-1 0,25 33-1,-34-53 36,1 0 0,0 0 0,0 0 0,0-1 0,1 0 0,0 0 0,0 0 0,0-1 0,0 0 0,1-1 0,0 0 0,10 3 0,-5-2 102,1-2 0,0 0 0,0 0 0,0-1 0,0-1 0,24-2 0,-1-4 87,0-2 1,0-1-1,-1-2 0,50-22 0,-40 13 204,-2-2 0,0-2-1,-1-2 1,-2-1 0,70-62-1,-88 68-206,-1-1 0,0-1-1,-2-1 1,-1-1 0,-1 0-1,-1-2 1,-1 0 0,-2-1-1,0 0 1,13-44 0,-23 57-198,0 0 1,-1 0 0,-1-1 0,0 1 0,-1-1 0,-1 1 0,0-1 0,-1 0 0,-1 1 0,0-1-1,-7-20 1,7 30-71,0-1-1,-1 1 0,0-1 0,0 1 1,-1 0-1,0 0 0,0 0 0,0 1 1,0-1-1,-1 1 0,0 0 0,0 1 1,-1-1-1,1 1 0,-1 0 0,0 0 1,0 1-1,0-1 0,-1 1 1,1 1-1,-1-1 0,0 1 0,1 0 1,-1 1-1,0 0 0,-14-1 0,8 1-617,-1 1-1,1 0 1,0 1-1,0 0 1,0 1-1,-25 7 1,23-4-1412,0 2 0,-28 14 0,2 4-5032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6.822"/>
    </inkml:context>
    <inkml:brush xml:id="br0">
      <inkml:brushProperty name="width" value="0.025" units="cm"/>
      <inkml:brushProperty name="height" value="0.025" units="cm"/>
    </inkml:brush>
  </inkml:definitions>
  <inkml:trace contextRef="#ctx0" brushRef="#br0">4254 365 7399,'0'0'176,"-4"-11"-42,-2-5 231,0 0 1,-2 0 0,1 1-1,-2 0 1,0 0 0,-1 1 0,-1 0-1,0 1 1,0 0 0,-2 1-1,-19-16 1,14 14-51,-1 1 0,-1 1 0,0 1 0,0 0 0,-1 2 0,-1 0 0,0 2 0,-39-9-1,-83-6 343,-2 7-1,-153 3 0,185 9-505,-1060-9 1045,1067 15-1181,0 5 1,0 4-1,1 6 1,2 3-1,0 6 1,1 4-1,2 4 1,1 5-1,3 4 1,-179 109-1,164-79 13,-142 119 0,217-160-24,1 1 0,2 1-1,2 2 1,1 2 0,1 0-1,3 2 1,-27 52 0,44-71 11,1 1 0,0 0 0,2 0 0,0 1 0,2 0 0,1 0 0,0 0 0,2 1 0,1 30 0,2-37-2,1 0 0,1 0 0,0-1 0,1 1-1,1 0 1,1-1 0,0 0 0,2-1 0,-1 1 0,2-1 0,0-1 0,1 0 0,14 16 0,3-1 26,1-2-1,2-1 1,0-1 0,2-2 0,1-1-1,70 36 1,-22-20 29,2-4 0,88 24 0,-40-23-28,2-5 0,1-6-1,191 10 1,414-34 105,-415-23 888,456-90 0,-461 37-574,-263 58-352,0-3 0,-1-2-1,77-44 1,-114 55 37,1-1 0,-1-1 0,-1 0 0,0-1-1,-1-1 1,-1-1 0,0 0 0,-1-1 0,-1-1 0,18-31-1,-18 24 24,-2-1 0,-1 0-1,-1-1 1,-1 0-1,-1-1 1,-2 1 0,4-54-1,-3-18-109,-5 1 0,-5-1 0,-3 1 0,-5 0 0,-30-121 0,35 191-172,-1 1-1,-2 0 1,0 1 0,-2 0 0,-18-30 0,23 44-47,-1 1 0,-1 0 0,1 0 0,-2 1 0,0 0 0,0 1 0,-1 0 0,0 1 0,0 0-1,-1 0 1,0 2 0,-22-11 0,6 8-1208,-1 2 0,1 0 0,-1 2 0,0 1 0,-44 0-1,-58 0-8275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083"/>
    </inkml:context>
    <inkml:brush xml:id="br0">
      <inkml:brushProperty name="width" value="0.025" units="cm"/>
      <inkml:brushProperty name="height" value="0.025" units="cm"/>
    </inkml:brush>
  </inkml:definitions>
  <inkml:trace contextRef="#ctx0" brushRef="#br0">0 288 11243,'5'-5'16458,"-3"12"-10795,-3 21-7926,1-17 3876,0 72-1560,0-82-53,0 0 0,0-1 0,0 1 0,1 0 0,-1 0 0,0 0 0,1 0 0,-1-1 0,0 1 0,1 0 0,-1 0 0,1-1 0,-1 1 0,1 0 0,0-1 0,-1 1 0,1 0 0,-1-1 0,1 1 0,0-1 0,0 1 0,-1-1 0,1 1 0,0-1 0,0 0 0,0 1 0,-1-1 0,1 0 0,0 0 0,0 0 0,0 0 0,0 1 0,0-1 0,0 0 0,-1 0 0,1-1 0,0 1 0,0 0 0,0 0 0,0 0 0,0-1 0,-1 1 0,1 0 0,0-1 0,0 1 0,1-1 0,41-19 0,-24 5 0,-1-1 0,23-25 0,-26 24 0,2 1 0,30-23 0,-47 40 0,1 1 0,-1-1 0,1 0 0,-1 1 0,1 0 0,-1-1 0,0 1 0,0-1 0,0 1 0,0-1 0,0 1 0,0-1 0,0 1 0,0 0 0,-1 1 0,-20 58 0,17-54 0,1 1 0,-1 0 0,1 0 0,1 0 0,-1 0 0,1 0 0,1 0 0,0 1 0,0-1 0,0 1 0,1-1 0,0 1 0,3 11 0,-3-19 0,1 0 0,-1 0 0,1-1 0,0 1 0,-1 0 0,1 0 0,0-1 0,-1 1 0,1-1 0,0 1 0,0-1 0,0 1 0,0-1 0,0 1 0,-1-1 0,1 0 0,0 1 0,0-1 0,0 0 0,0 0 0,0 0 0,0 0 0,0 0 0,0 0 0,0 0 0,0 0 0,0 0 0,0 0 0,0-1 0,2 1 0,29-13 0,-18 0 0,-1-1 0,0 0 0,-1-1 0,0-1 0,-1 1 0,-1-2 0,9-20 0,-1 6 0,-27 56 0,1 0 0,-4 26 0,11-50 0,1 0 0,0 1 0,-1-1 0,1 0 0,0 1 0,0-1 0,0 0 0,0 1 0,0-1 0,0 0 0,0 1 0,1-1 0,-1 0 0,0 0 0,1 1 0,-1-1 0,1 0 0,-1 0 0,1 1 0,-1-1 0,1 0 0,0 0 0,0 0 0,0 0 0,0 0 0,-1 0 0,1 0 0,0 0 0,1-1 0,-1 1 0,0 0 0,0-1 0,2 2 0,0-2 0,0 1 0,0-1 0,0 0 0,0 0 0,0-1 0,0 1 0,0 0 0,0-1 0,0 0 0,0 0 0,0 0 0,0 0 0,0 0 0,4-3 0,6-5 0,0-1 0,-1 0 0,0 0 0,-1-1 0,0-1 0,-1 0 0,18-26 0,-13 18 0,-20 49 0,1-16 0,1-4 0,0 1 0,0 0 0,0 0 0,1 0 0,1 0 0,0 0 0,0 0 0,1 14 0,1-23 0,-1 0 0,1 0 0,-1 0 0,0 0 0,1-1 0,0 1 0,-1 0 0,1 0 0,-1-1 0,1 1 0,0 0 0,0-1 0,-1 1 0,1-1 0,0 1 0,0-1 0,0 1 0,0-1 0,0 0 0,-1 1 0,1-1 0,0 0 0,0 0 0,0 1 0,0-1 0,0 0 0,0 0 0,0 0 0,0 0 0,0 0 0,0-1 0,0 1 0,0 0 0,1-1 0,34-8 0,-25 2-240,0-1 1,-1 1-1,1-2 0,-1 1 1,-1-1-1,0-1 0,0 0 0,-1 0 1,0-1-1,-1 0 0,0 0 1,-1-1-1,7-16 0,6-20-1373,-3-1 0,12-57 0,-3 13 1080,-56 223 7304,24-92-6401,3 1 1,1-1-1,3 48 1,5-54-281,-5-31-90,0 0-1,0 0 1,0 0 0,1 0 0,-1 0 0,0 0 0,1 0-1,-1 0 1,1 0 0,-1 0 0,1 0 0,-1 0 0,1 0-1,0-1 1,-1 1 0,1 0 0,0 0 0,0-1 0,-1 1-1,1 0 1,0-1 0,0 1 0,0-1 0,0 0 0,0 1-1,2 0 1,-2-5-101,-1 1 0,1-1 0,0 0 1,-1 1-1,0-1 0,0 0 0,0 1 0,0-1 0,-1 1 0,0-6 0,-2 3-42,0-1-1,-1 1 1,1-1-1,-1 1 1,0 0 0,-1 1-1,1-1 1,-1 1-1,0-1 1,-10-6 0,-62-41 328,63 44 278,42 3 626,-2 2-1218,81-15 608,-97 17-1492,1-2 1,0 0-1,-1 0 0,11-6 0,-10 1-2395,-9 0-2494,-2-2-5960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549"/>
    </inkml:context>
    <inkml:brush xml:id="br0">
      <inkml:brushProperty name="width" value="0.025" units="cm"/>
      <inkml:brushProperty name="height" value="0.025" units="cm"/>
      <inkml:brushProperty name="color" value="#E71224"/>
    </inkml:brush>
  </inkml:definitions>
  <inkml:trace contextRef="#ctx0" brushRef="#br0">275 1 18193,'0'0'10042,"-8"4"-9306,-10 8-597,0 0 1,2 2-1,-1-1 0,1 2 0,1 0 0,-15 21 0,-81 113 211,102-132 706,-2 1-7573,7-19 2266,3-11 708,1-13-2703</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9.724"/>
    </inkml:context>
    <inkml:brush xml:id="br0">
      <inkml:brushProperty name="width" value="0.025" units="cm"/>
      <inkml:brushProperty name="height" value="0.025" units="cm"/>
    </inkml:brush>
  </inkml:definitions>
  <inkml:trace contextRef="#ctx0" brushRef="#br0">596 104 4036,'0'0'8290,"-10"-6"-6389,-89-63 3848,92 65-5520,-1 0-1,0 0 0,0 1 1,0 0-1,0 0 0,-1 1 1,1 0-1,-1 1 0,0-1 1,1 2-1,-1-1 0,0 1 1,1 1-1,-14 1 0,5 1 61,0 0 0,1 0-1,-1 2 1,1 0-1,0 1 1,-23 12-1,25-10-114,1 1 0,0 0 0,0 1-1,1 1 1,0 0 0,0 0 0,2 1-1,-1 1 1,2 0 0,0 0 0,0 1-1,1 0 1,1 0 0,0 1 0,1 0-1,-5 20 1,0 8 51,3 0 0,1 1 0,2 0 0,2 75 0,3-101-211,0 0 1,1 0-1,1 0 1,6 27-1,-6-40 1,0 0 1,-1 0-1,2 0 0,-1 0 1,1 0-1,-1-1 0,1 1 1,1-1-1,-1 0 0,0 0 1,1 0-1,0 0 1,0 0-1,0-1 0,0 0 1,1 0-1,0 0 0,-1-1 1,11 5-1,22 5 157,0-1-1,1-2 1,0-1-1,0-2 1,1-2-1,42-1 1,-68-4-117,0 0 0,0-1-1,0-1 1,0 0 0,0 0-1,-1-1 1,1-1 0,-1 0 0,0-1-1,-1 0 1,1-1 0,-1 0-1,-1-1 1,1 0 0,12-14 0,-13 12-1,0 0 0,-1 0 0,0-1 0,-1-1 0,-1 1 0,1-1 0,-2-1 0,0 1 0,0-1 1,-1 0-1,-1 0 0,0-1 0,-1 1 0,2-21 0,-3 10-54,-1 0 0,-1 0 0,-2-1 0,0 1 0,-2 0 0,0 0 0,-15-44 0,14 56 0,0 1 0,0 0 0,-1 1 0,0-1 0,-1 1 0,0 0 0,-1 0 0,0 1 0,0 0 0,-1 1 0,0 0 0,-1 0 0,0 1 0,0 0 0,0 1 0,-1 0 0,-16-7 0,-99-24-464,126 37 343,0 0 0,0 0 0,0 0 0,-1 0 1,1 0-1,0 0 0,0 0 0,0-1 1,-1 1-1,1 0 0,0 0 0,0 0 0,0 0 1,-1 0-1,1 0 0,0 0 0,0 0 0,0-1 1,0 1-1,-1 0 0,1 0 0,0 0 1,0 0-1,0-1 0,0 1 0,0 0 0,0 0 1,0 0-1,-1 0 0,1-1 0,0 1 1,0 0-1,0 0 0,0-1 0,0 1 0,0 0 1,0 0-1,0 0 0,0-1 0,0 1 1,0 0-1,0 0 0,0 0 0,0-1 0,0 1 1,1 0-1,-1 0 0,0 0 0,0-1 0,0 1 1,0 0-1,0 0 0,0 0 0,0 0 1,1-1-1,10-4-8223,10-1-5264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1.300"/>
    </inkml:context>
    <inkml:brush xml:id="br0">
      <inkml:brushProperty name="width" value="0.025" units="cm"/>
      <inkml:brushProperty name="height" value="0.025" units="cm"/>
    </inkml:brush>
  </inkml:definitions>
  <inkml:trace contextRef="#ctx0" brushRef="#br0">266 63 5765,'-12'-1'721,"-163"-2"-1345,96 3 5844,79 0-5193,0 1-1,0 0 0,0-1 0,1 1 0,-1 0 0,0-1 0,0 1 0,0-1 0,0 1 0,1 0 0,-1-1 0,0 1 0,1-1 1,-1 1-1,0 0 0,1-1 0,-1 1 0,1-1 0,-1 1 0,1-1 0,-1 0 0,1 1 0,-1-1 0,1 1 0,0-1 0,11 4 153,0-1 0,0-1 0,0 0 0,1 0-1,-1-1 1,1-1 0,-1 0 0,15-2 0,11 1 357,504-39 1308,-254 12-1835,-33 15-175,0 11 1,293 36-1,-398-23-3704,-72-11-1052</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1.831"/>
    </inkml:context>
    <inkml:brush xml:id="br0">
      <inkml:brushProperty name="width" value="0.025" units="cm"/>
      <inkml:brushProperty name="height" value="0.025" units="cm"/>
    </inkml:brush>
  </inkml:definitions>
  <inkml:trace contextRef="#ctx0" brushRef="#br0">1 126 7591,'0'0'4532,"14"-1"-4345,23 1 53,0 2 0,0 2-1,44 9 1,122 37 321,-111-25-523,121 16 0,-131-33-2,0-5-1,1-3 0,-1-3 0,0-4 0,0-4 0,92-24 0,17-14 220,141-32 157,-299 74-415,156-38-3111,-98 13-3527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00.345"/>
    </inkml:context>
    <inkml:brush xml:id="br0">
      <inkml:brushProperty name="width" value="0.025" units="cm"/>
      <inkml:brushProperty name="height" value="0.025" units="cm"/>
    </inkml:brush>
  </inkml:definitions>
  <inkml:trace contextRef="#ctx0" brushRef="#br0">1 533 11627,'0'0'4933,"10"-9"-4800,57-53 446,2 4 0,4 3 0,1 3 0,3 3 0,82-38 0,-98 59-478,1 2 0,1 3 0,0 2 0,2 4 0,0 2 0,1 3 0,115-6 0,-133 18 429,1 2 0,0 1 0,-1 3 0,1 2 0,-1 2 0,79 28 0,19 8 540,66 25 219,-202-67-1232,-1 0 0,-1 0 0,1 1-1,-1 0 1,0 0 0,0 1 0,0 0-1,-1 1 1,0-1 0,0 1 0,0 1-1,-1-1 1,-1 1 0,1 1 0,-1-1-1,0 0 1,-1 1 0,6 17 0,-3-11-3157,-4-25-1278,-5-29-2929,2 36 6925,-5-36-8987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00.736"/>
    </inkml:context>
    <inkml:brush xml:id="br0">
      <inkml:brushProperty name="width" value="0.025" units="cm"/>
      <inkml:brushProperty name="height" value="0.025" units="cm"/>
    </inkml:brush>
  </inkml:definitions>
  <inkml:trace contextRef="#ctx0" brushRef="#br0">1 267 18481,'0'0'582,"1"8"203,4 10-352,0 0 0,1 0 0,1-1 1,0 0-1,2 0 0,0-1 0,0 0 0,2 0 0,0-1 0,17 18 0,-19-23-242,0-1 0,1 0 0,0-1-1,0 0 1,0 0 0,1-1 0,1-1 0,-1 0-1,1 0 1,0-1 0,0-1 0,0 0 0,1 0-1,-1-1 1,1-1 0,17 1 0,-26-2-100,0-1 1,1 1 0,-1-1 0,0-1 0,0 1-1,0 0 1,0-1 0,0 0 0,0 0-1,0 0 1,0 0 0,0-1 0,0 0-1,0 1 1,-1-1 0,1-1 0,-1 1-1,1 0 1,-1-1 0,0 0 0,0 0-1,0 0 1,-1 0 0,1 0 0,0 0 0,-1-1-1,0 1 1,0-1 0,0 0 0,-1 0-1,1 1 1,-1-1 0,0 0 0,0 0-1,0 0 1,0-6 0,8-55-563,-3-1-1,-4-113 1,-3 104-3016,1 19-2219,-2 7-3247</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5.391"/>
    </inkml:context>
    <inkml:brush xml:id="br0">
      <inkml:brushProperty name="width" value="0.025" units="cm"/>
      <inkml:brushProperty name="height" value="0.025" units="cm"/>
    </inkml:brush>
  </inkml:definitions>
  <inkml:trace contextRef="#ctx0" brushRef="#br0">456 1 15599,'-14'1'2050,"-11"3"-1451,0 1 0,1 1 0,0 1-1,0 1 1,0 1 0,1 2 0,0 0 0,1 1 0,0 1 0,-37 30 0,46-32-346,1 0 1,0 0-1,1 1 1,0 0-1,1 1 0,0 0 1,1 1-1,0 0 1,2 0-1,-1 1 0,2 0 1,0 0-1,0 1 1,2 0-1,0 0 0,1 0 1,0 0-1,0 27 0,3-39-259,1 1-1,-1-1 1,1 0-1,0 0 0,0 1 1,0-1-1,1 0 0,-1 0 1,1 0-1,0 0 0,0-1 1,1 1-1,-1 0 1,1-1-1,0 0 0,0 1 1,0-1-1,0 0 0,0 0 1,1-1-1,-1 1 1,1-1-1,0 0 0,0 0 1,-1 0-1,1 0 0,1-1 1,-1 1-1,0-1 0,7 1 1,12 2-814,1-1 1,-1 0-1,1-2 1,29-2-1,-52 1 746,23-1-2169,-1-1-1,0-1 1,43-12-1,1-6-6794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5.751"/>
    </inkml:context>
    <inkml:brush xml:id="br0">
      <inkml:brushProperty name="width" value="0.025" units="cm"/>
      <inkml:brushProperty name="height" value="0.025" units="cm"/>
    </inkml:brush>
  </inkml:definitions>
  <inkml:trace contextRef="#ctx0" brushRef="#br0">257 0 17360,'-13'1'1645,"0"1"-1199,-1 0 1,1 1 0,-1 0 0,1 2 0,0-1-1,0 1 1,1 1 0,0 0 0,0 1-1,0 0 1,1 1 0,-15 12 0,19-12-79,0-1 1,0 1-1,0 1 1,1-1-1,1 1 1,-8 15-1,10-20-276,1 1 0,0 0-1,1 0 1,-1 0 0,1 0 0,0 0-1,0 0 1,1 0 0,-1 0-1,1 0 1,0 0 0,1 0-1,-1 0 1,1 1 0,2 5-1,-2-8-46,1 0-1,0 0 0,0-1 1,0 1-1,1-1 0,-1 0 1,0 0-1,1 0 0,-1 0 1,1 0-1,0 0 0,0-1 1,0 1-1,0-1 1,0 0-1,0 0 0,0 0 1,0 0-1,0 0 0,0-1 1,1 1-1,-1-1 0,0 0 1,0 0-1,7-1 0,3 1 186,0-1-1,1-1 1,-1 0 0,0 0-1,13-5 1,-15 3-167,-1-1 1,0 0-1,0 0 0,0-1 1,-1 0-1,0-1 1,0 0-1,-1 0 1,0-1-1,0 0 1,0-1-1,6-10 0,-8 12-30,-2-1-1,1 1 1,-1-1-1,0 0 1,-1 0-1,0 0 1,0-1-1,-1 1 1,0-1-1,0 1 1,-1-1-1,0 0 1,-1 0-1,0 1 1,0-1-1,-2-10 1,2 19-33,0-1 0,0 1 0,-1-1 0,1 1 0,0-1 0,0 1 0,-1-1 0,1 1 0,0 0 0,0-1 0,-1 1 0,1-1 0,-1 1 0,1 0 0,0-1 0,-1 1 0,1 0 0,-1-1 0,1 1 0,-1 0 0,1-1 0,-1 1 0,1 0 0,-1 0 0,1 0 0,-1 0 0,1-1 0,-1 1 0,1 0 0,-1 0 0,1 0 0,-1 0 0,1 0 0,-1 0 0,1 1 0,-1-1 0,1 0 0,-1 0 0,0 0 0,1 0 0,-1 1 0,1-1 0,0 0 0,-1 0 0,1 1 0,-1-1 0,1 0 0,-1 1 0,-20 17 0,21-17-152,-1-1 0,1 1 0,-1-1 0,1 1 0,-1-1 0,1 1 0,0-1 0,-1 1 0,1 0 0,0-1 0,0 1 0,-1-1 0,1 1-1,0 0 1,0-1 0,0 1 0,0 0 0,0-1 0,0 1 0,0 0 0,0-1 0,0 1 0,0 0 0,0-1 0,0 1 0,0-1 0,1 1 0,-1 0 0,0-1 0,1 1 0,-1-1 0,0 1 0,1 0 0,-1-1 0,0 1 0,1-1 0,-1 1 0,1-1 0,-1 0 0,1 1 0,-1-1-1,1 1 1,-1-1 0,1 0 0,0 0 0,-1 1 0,1-1 0,-1 0 0,2 1 0,13-1-6692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6.175"/>
    </inkml:context>
    <inkml:brush xml:id="br0">
      <inkml:brushProperty name="width" value="0.025" units="cm"/>
      <inkml:brushProperty name="height" value="0.025" units="cm"/>
    </inkml:brush>
  </inkml:definitions>
  <inkml:trace contextRef="#ctx0" brushRef="#br0">1 54 17713,'0'0'7623,"5"10"-5530,20 61 580,-20-52-2235,1 0 0,0-1 0,1 0 0,1 0 0,19 29 0,-25-44-437,1 0 1,-1 0-1,1 0 1,0-1 0,0 1-1,0-1 1,0 1 0,1-1-1,-1 0 1,1-1-1,-1 1 1,1 0 0,0-1-1,-1 0 1,1 0-1,0 0 1,0-1 0,0 1-1,0-1 1,0 0-1,0 0 1,-1 0 0,1 0-1,0-1 1,0 1 0,0-1-1,0 0 1,5-3-1,-3 2-1,1-1-1,-1-1 0,0 1 1,0-1-1,0 0 1,-1 0-1,1-1 0,-1 0 1,0 0-1,0 0 0,-1 0 1,1-1-1,-1 0 1,6-12-1,-5 6 1,0-1 0,-1 0 0,-1 0 0,0 0 0,0 0 0,0-23 0,-2 31 0,-1 0 0,1 0 0,-1 0 0,-1-1 0,1 1 0,-1 0 0,0 0 0,0 0 0,0 0 0,-1 0 0,0 0 0,0 0 0,0 1 0,0-1 0,-1 0 0,0 1 0,0 0 0,0 0 0,-7-8 0,9 12 1,0-1 0,0 0 1,0 1-1,0-1 0,0 1 0,0-1 0,0 1 1,0-1-1,0 1 0,0 0 0,0-1 0,0 1 0,0 0 1,0 0-1,0 0 0,-1 0 0,1 0 0,0 0 1,0 0-1,0 0 0,0 1 0,0-1 0,0 0 1,0 0-1,0 1 0,-2 0 0,3 0-5,-1-1 0,1 1 0,-1 0 0,1-1 0,0 1 0,-1 0 0,1-1 0,0 1 0,0 0 0,-1-1 0,1 1 0,0 0 0,0 0 0,0-1 0,0 1 0,0 0 0,0 0 0,0-1 0,0 1 0,0 0 0,0 0 0,1-1 0,-1 1 0,0 0 0,0-1 0,1 1 0,-1 0 0,1-1 0,-1 1 0,0 0 0,1-1 0,-1 1 0,1-1 0,-1 1 0,1-1 0,-1 1 0,1-1 0,0 1 0,1 0 0,2 3-471,1-1 0,1 0 0,-1 1 0,0-2 0,1 1 0,0-1 0,-1 1 0,1-2 0,0 1 0,0-1 0,7 1 0,71 5-8249,-29-7 2424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6.767"/>
    </inkml:context>
    <inkml:brush xml:id="br0">
      <inkml:brushProperty name="width" value="0.025" units="cm"/>
      <inkml:brushProperty name="height" value="0.025" units="cm"/>
    </inkml:brush>
  </inkml:definitions>
  <inkml:trace contextRef="#ctx0" brushRef="#br0">186 120 14574,'0'0'8579,"-9"-3"-5852,4 2-2494,-1-1 0,1 1 0,0 0 0,-1 1 0,1-1 0,0 1-1,-1 0 1,1 0 0,0 1 0,-1 0 0,1-1 0,0 2-1,0-1 1,-1 1 0,1 0 0,0 0 0,1 0 0,-1 0-1,0 1 1,1 0 0,-1 0 0,1 0 0,0 1 0,0 0-1,-7 7 1,7-7-187,1 0 1,-1 0-1,1 0 0,0 0 1,0 0-1,0 0 0,0 1 0,1 0 1,0-1-1,0 1 0,0 0 0,0 0 1,1 0-1,0 0 0,0 1 0,0-1 1,0 9-1,2-13-46,0 0 0,0 0 0,0 1 0,1-1 0,-1 0 0,0 0 0,0 0 0,1 0 0,-1 0 0,0 0 0,1 0 0,-1-1 0,1 1 0,-1 0 0,1-1 0,-1 1 0,1-1 0,0 0 0,-1 1 0,1-1 0,0 0 0,-1 0 0,1 0 0,-1 0 0,3-1 0,45-2 0,-35 1 0,-1-2 0,0 1 0,-1-2 0,1 0 0,22-12 0,-19 9 0,0 0 0,26-7 0,-41 14 0,1 1 0,-1-1 0,0 1 0,1 0 0,-1 0 0,1-1 0,-1 1 0,0 0 0,1 0 0,-1 0 0,0 1 0,1-1 0,-1 0 0,1 0 0,-1 1 0,0-1 0,0 1 0,1-1 0,-1 1 0,0 0 0,0-1 0,0 1 0,1 0 0,-1 0 0,0 0 0,0 0 0,0 0 0,0 0 0,1 1 0,1 4 0,-1-1 0,1 1 0,-1-1 0,0 1 0,2 10 0,-3-11 0,0 0 0,0 0 0,0-1 0,1 1 0,0-1 0,0 1 0,5 7 0,-6-11 0,0 0 0,1 0 0,-1 0 0,0 0 0,0-1 0,1 1 0,-1 0 0,0-1 0,1 1 0,-1-1 0,0 0 0,1 1 0,-1-1 0,1 0 0,-1 0 0,1 0 0,-1 0 0,1 0 0,-1 0 0,0 0 0,1 0 0,-1-1 0,1 1 0,-1-1 0,0 1 0,1-1 0,-1 1 0,0-1 0,1 0 0,-1 1 0,2-3 0,3-1 0,-1 0 0,1-1 0,-1 1 0,0-1 0,-1 0 0,1-1 0,-1 1 0,0-1 0,0 0 0,-1 0 0,1 0 0,-1 0 0,-1-1 0,1 1 0,-1-1 0,1-7 0,2-6 0,0-1 0,-2 1 0,-1-1 0,0-23 0,-2 15 0,0 30 0,1 1 0,-1 0 0,1 0 0,0-1 0,0 1 0,-1 0 0,1-1 0,0 1 0,0-1 0,0 1 0,1-1 0,-1 0 0,0 1 0,0-1 0,1 0 0,-1 0 0,1 0 0,-1 0 0,1 0 0,-1 0 0,1 0 0,0 0 0,-1-1 0,1 1 0,0-1 0,0 1 0,0-1 0,-1 0 0,1 1 0,2-1 0,63 4 0,-63-4 0,7 0 0,1-1 0,-1-1 0,0 0 0,0 0 0,0-1 0,0-1 0,-1 0 0,1 0 0,-1-1 0,0 0 0,0-1 0,-1 0 0,0-1 0,0 0 0,12-11 0,-21 18 0,1 1 0,-1-1 0,0 1 0,1-1 0,-1 1 0,0-1 0,0 1 0,1-1 0,-1 1 0,0 0 0,0-1 0,0 1 0,0-1 0,0 1 0,0 0 0,0-1 0,0 1 0,0-1 0,0 1 0,0 0 0,0-1 0,0 1 0,0-1 0,-1 1 0,1 0 0,0-1 0,0 1 0,-1 0 0,-4 26 0,2-18 6,1 1 0,0 0 0,0-1 0,1 1 0,1 0 0,0 0 0,0 0 0,1 0 0,0-1-1,4 17 1,-4-23-33,0 0-1,0 1 0,1-1 1,-1 0-1,1 0 1,0 0-1,0-1 0,0 1 1,0 0-1,1-1 0,-1 1 1,1-1-1,-1 0 0,1 0 1,0 0-1,0 0 0,0 0 1,0-1-1,0 1 0,0-1 1,0 0-1,1 0 1,-1 0-1,0 0 0,1-1 1,-1 1-1,0-1 0,1 0 1,-1 0-1,1 0 0,-1 0 1,1-1-1,-1 1 0,4-2 1,-5 1-348,0 1 0,-1-1 0,1 1 0,-1-1 0,0 1 0,1-1 0,-1 0 0,1 0 0,-1 1 0,0-1 0,1 0 0,-1 0 0,0-1 0,0 1 0,0 0 0,0 0 0,0 0 0,0-1 0,0 1 0,-1-1 0,1 1 0,0 0 1,-1-1-1,1-1 0,8-26-7542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110"/>
    </inkml:context>
    <inkml:brush xml:id="br0">
      <inkml:brushProperty name="width" value="0.025" units="cm"/>
      <inkml:brushProperty name="height" value="0.025" units="cm"/>
    </inkml:brush>
  </inkml:definitions>
  <inkml:trace contextRef="#ctx0" brushRef="#br0">1 1 18225,'0'0'10186,"33"53"-9898,-12-27-256,0-1-2114,3-1-2658,-4-5-3140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922"/>
    </inkml:context>
    <inkml:brush xml:id="br0">
      <inkml:brushProperty name="width" value="0.025" units="cm"/>
      <inkml:brushProperty name="height" value="0.025" units="cm"/>
      <inkml:brushProperty name="color" value="#E71224"/>
    </inkml:brush>
  </inkml:definitions>
  <inkml:trace contextRef="#ctx0" brushRef="#br0">1 0 12716,'0'0'12940,"17"64"-12459,8-38-257,8 1-160,9-4 32,6-2-1089,2-6-2498,-2-7-2275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452"/>
    </inkml:context>
    <inkml:brush xml:id="br0">
      <inkml:brushProperty name="width" value="0.025" units="cm"/>
      <inkml:brushProperty name="height" value="0.025" units="cm"/>
    </inkml:brush>
  </inkml:definitions>
  <inkml:trace contextRef="#ctx0" brushRef="#br0">112 0 7687,'0'0'18658,"-11"8"-16832,-2 3-1142,0 0 0,0 1 1,-18 23-1,28-32-618,0 0 1,0 0-1,0 1 1,1 0-1,0-1 1,0 1-1,0 0 1,0 0-1,0 0 1,1 0-1,-1 0 0,1 0 1,1 1-1,-1-1 1,0 0-1,1 1 1,0-1-1,0 0 1,0 1-1,1-1 1,-1 0-1,1 1 1,0-1-1,2 7 0,-1-9-61,-1 0 0,1-1-1,0 1 1,0 0 0,-1-1-1,1 0 1,0 1 0,0-1-1,0 0 1,0 0 0,1 0-1,-1 0 1,0 0 0,0 0-1,0-1 1,1 1-1,-1-1 1,0 1 0,1-1-1,-1 0 1,1 0 0,-1 0-1,0-1 1,1 1 0,-1 0-1,0-1 1,1 1 0,2-2-1,5-1 7,-1 0-1,1 0 1,-1-1-1,0 0 1,13-9-1,33-28-10,-37 26 0,0 1 0,23-12 0,-40 26 0,0-1 0,0 1 0,-1 0 0,1-1 0,0 1 0,0 0 0,0 0 0,0 0 0,0 0 0,-1 0 0,1 0 0,0 0 0,0 0 0,0 0 0,0 0 0,0 0 0,-1 1 0,1-1 0,0 0 0,0 1 0,0-1 0,-1 0 0,1 1 0,0-1 0,0 1 0,-1-1 0,1 1 0,0 0 0,-1-1 0,1 1 0,-1 0 0,1-1 0,-1 1 0,1 0 0,-1 0 0,0-1 0,1 1 0,-1 0 0,1 1 0,0 0 0,0 0 0,0-1 0,0 1 0,0-1 0,0 1 0,0-1 0,1 1 0,-1-1 0,1 0 0,-1 0 0,1 1 0,-1-1 0,1 0 0,0-1 0,-1 1 0,3 1 0,10 0 0,0-1 0,0 0 0,0-1 0,0 0 0,0-2 0,0 1 0,26-8 0,-19 5 0,-1 1 0,34-2 0,-21 19-5344,-25-14 4078,-1 0-1,1 0 1,-1 0-1,1-1 1,-1 0-1,0-1 1,8-2-1,17-8-4653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796"/>
    </inkml:context>
    <inkml:brush xml:id="br0">
      <inkml:brushProperty name="width" value="0.025" units="cm"/>
      <inkml:brushProperty name="height" value="0.025" units="cm"/>
    </inkml:brush>
  </inkml:definitions>
  <inkml:trace contextRef="#ctx0" brushRef="#br0">141 9 13196,'0'0'18690,"-11"-3"-18402,4 1-265,0 1 0,0 0 0,0 0-1,0 0 1,-1 1 0,1 0 0,0 1-1,-11 1 1,16-1-23,-1-1-1,0 1 1,1 0 0,-1-1-1,1 1 1,-1 0-1,1 0 1,-1 1 0,1-1-1,0 1 1,0-1 0,0 1-1,0 0 1,0-1-1,0 1 1,0 0 0,0 0-1,1 1 1,-1-1 0,1 0-1,-1 0 1,1 1-1,0-1 1,0 1 0,0-1-1,0 1 1,1-1 0,-1 1-1,1 0 1,-1-1-1,1 1 1,0 3 0,0-5-63,1 0 0,-1 0-1,0 1 1,1-1 0,-1 0 0,1 0 0,0 0 0,-1 0 0,1 0 0,0 0 0,-1-1 0,1 1 0,0 0 0,0 0 0,0 0 0,0-1 0,0 1 0,0 0 0,0-1-1,0 1 1,0-1 0,0 1 0,0-1 0,0 0 0,0 1 0,1-1 0,-1 0 0,2 0 0,39 4-4308,-40-4 3983,33 1-6194,6-1-3967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8.155"/>
    </inkml:context>
    <inkml:brush xml:id="br0">
      <inkml:brushProperty name="width" value="0.025" units="cm"/>
      <inkml:brushProperty name="height" value="0.025" units="cm"/>
    </inkml:brush>
  </inkml:definitions>
  <inkml:trace contextRef="#ctx0" brushRef="#br0">1 175 17264,'0'0'11985,"11"5"-11451,7 2-499,0-2 0,1 0 0,0-1 0,0-1 0,0 0-1,0-2 1,0 0 0,0-1 0,1-1 0,28-6 0,-32 3 9,-1 0 1,0-1-1,0 0 0,0-2 0,-1 0 0,14-8 0,-24 13 40,0-1-1,0 1 1,0-1-1,0 1 1,-1-1-1,1 0 1,-1-1-1,0 1 1,0 0-1,0-1 1,0 0-1,-1 0 1,1 0-1,-1 0 1,0 0 0,0 0-1,-1 0 1,1-1-1,-1 1 1,0-1-1,0 1 1,0-1-1,-1 1 1,0-10-1,-1 11-76,0 1-1,0-1 1,0 1-1,0-1 1,-1 1-1,1 0 1,-1-1 0,1 1-1,-1 0 1,0 0-1,0 0 1,0 1-1,0-1 1,0 0 0,0 1-1,-1-1 1,1 1-1,-1 0 1,1-1-1,-1 1 1,1 1-1,-1-1 1,1 0 0,-1 1-1,-4-1 1,-10-2 3,0 0 1,-30 1 0,42 2-11,-11 0 0,0 1 0,1 0 0,-1 1 0,0 1 0,1 1 0,-1 0 0,1 1 0,-16 7 0,24-9 0,1 0 0,-1 0 0,1 1 0,0 0 0,0 0 0,0 1 0,0-1 0,1 1 0,-1 1 0,1-1 0,1 1 0,-1 0 0,1 0 0,0 0 0,0 0 0,1 1 0,0-1 0,0 1 0,-3 13 0,5-16 0,1 0 0,-1 0 0,1-1 0,0 1 0,1 0 0,-1 0 0,1 0 0,0 0 0,-1 0 0,2-1 0,-1 1 0,0 0 0,1-1 0,0 1 0,0-1 0,0 1 0,0-1 0,0 0 0,1 0 0,-1 0 0,1 0 0,0 0 0,0-1 0,0 1 0,0-1 0,0 0 0,1 0 0,-1 0 0,6 2 0,9 4 0,2 0 0,-1-1 0,1-1 0,22 4 0,-41-10 0,46 10-1849,54 3 0,48-7-7975,-78-6-5001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6.886"/>
    </inkml:context>
    <inkml:brush xml:id="br0">
      <inkml:brushProperty name="width" value="0.025" units="cm"/>
      <inkml:brushProperty name="height" value="0.025" units="cm"/>
    </inkml:brush>
  </inkml:definitions>
  <inkml:trace contextRef="#ctx0" brushRef="#br0">3837 70 12620,'-205'-31'1281,"-384"-7"0,252 45-1405,0 15-1,-363 71 1,577-70 326,2 6 1,0 4-1,2 7 1,-134 63-1,187-71 21,2 4 0,1 2-1,2 3 1,2 2-1,1 3 1,3 2 0,2 3-1,-71 88 1,84-86-170,2 1 1,3 2-1,2 1 0,3 2 1,3 1-1,2 1 1,2 2-1,4 0 0,2 1 1,3 0-1,3 1 0,3 1 1,2 0-1,4 0 1,2 0-1,3 0 0,3 0 1,25 110-1,2-44 321,6-1 0,71 158 1,-68-197-336,3-2 1,5-3 0,108 144-1,-119-183-17,1-3 0,3-1-1,2-3 1,1-1-1,2-2 1,2-3-1,1-1 1,100 47-1,-77-50 98,2-3 0,0-3 0,2-3-1,0-4 1,1-3 0,98 5-1,60-7 522,252-21 0,235-63 258,-542 45-854,-2-8 0,215-70 0,-273 62-63,-2-5 0,-2-5 0,-3-6 1,109-72-1,-108 52-22,-4-4 0,-3-5 1,99-104-1,-149 129-37,-3-1-1,-3-3 1,-3-2 0,-2-3 0,-4-1 0,43-95 0,-69 124 41,-1 0 0,-3-1 0,-1-1 0,-2-1 1,-2 0-1,-3 0 0,2-55 0,-8 72 93,-1-1 1,-1 1-1,-2 0 1,-1 0-1,-1 0 0,-2 0 1,0 1-1,-2 1 0,-1-1 1,-2 2-1,0-1 0,-23-32 1,-1 9-61,-3 1 1,-2 2-1,-2 2 1,-88-71-1,74 73-2539,-122-70 0,55 51-2438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7.844"/>
    </inkml:context>
    <inkml:brush xml:id="br0">
      <inkml:brushProperty name="width" value="0.025" units="cm"/>
      <inkml:brushProperty name="height" value="0.025" units="cm"/>
    </inkml:brush>
  </inkml:definitions>
  <inkml:trace contextRef="#ctx0" brushRef="#br0">12695 2187 18514,'0'0'-769,"0"-11"-283,2-86 216,1 36-69,-3 0 1,-14-116-1,9 158 975,0 1 1,-2 0-1,0 1 0,0-1 0,-2 2 1,0-1-1,-1 1 0,0 0 0,-2 1 1,0 0-1,0 1 0,-1 1 1,-1 0-1,0 0 0,-1 1 0,-29-17 1,-16-5 146,-1 2 1,-2 3 0,-80-25 0,-129-36 1051,-496-96 1,-302 23-243,678 110-1118,-1250-93 438,1642 146-347,-1776-72 91,1208 47 438,-677 56-1,1106-20-352,-1451 75 1036,1339-84-1154,-1021-19 973,1115 7-335,-174-34 1,267 31-402,1-2 1,1-4-1,1-1 1,1-4-1,-89-47 1,131 60-200,1 0 0,-1 0 0,2-2-1,0 0 1,0-1 0,2-1 0,-26-31 0,32 34-180,0 0-1,1-1 1,1 1-1,0-2 1,1 1-1,0-1 1,1 0-1,1 0 1,0 0-1,0 0 1,2 0-1,-1-16 1,3-27-1659,-3-39-6753,-3 60 4134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8.192"/>
    </inkml:context>
    <inkml:brush xml:id="br0">
      <inkml:brushProperty name="width" value="0.025" units="cm"/>
      <inkml:brushProperty name="height" value="0.025" units="cm"/>
    </inkml:brush>
  </inkml:definitions>
  <inkml:trace contextRef="#ctx0" brushRef="#br0">119 1140 8648,'-9'3'6001,"-14"4"-4736,-29 9 565,17-2 2265,43-42-4127,22-80 22,25-165-1,-8-117-858,-23 173 686,-6 70 717,-14 130 196,2 23-98,6 34 195,-9-26-710,18 54 195,3-1 1,2 0-1,55 96 0,-62-131-602,1-1 0,1 0 0,2-2 0,1 0 0,1-2 0,1 0 0,2-2 0,43 31 0,-60-49-533,-1 0 0,1-1 0,1-1 1,-1 0-1,1 0 0,17 3 0,-18-6-1624,0-1 1,1 0-1,-1 0 1,22-3-1,-32 2 2359</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47.587"/>
    </inkml:context>
    <inkml:brush xml:id="br0">
      <inkml:brushProperty name="width" value="0.025" units="cm"/>
      <inkml:brushProperty name="height" value="0.025" units="cm"/>
    </inkml:brush>
  </inkml:definitions>
  <inkml:trace contextRef="#ctx0" brushRef="#br0">0 152 6790,'0'0'1218,"21"-56"-994,-11 41-256,4 0 32,2 2-32,-2 1 0,-2-1-96,-3 3-129,0 3 161,-4 1 0,-3 2 96,1 3-32,0 1-4644,5 5 3106,2-2 289</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54.273"/>
    </inkml:context>
    <inkml:brush xml:id="br0">
      <inkml:brushProperty name="width" value="0.025" units="cm"/>
      <inkml:brushProperty name="height" value="0.025" units="cm"/>
    </inkml:brush>
  </inkml:definitions>
  <inkml:trace contextRef="#ctx0" brushRef="#br0">49 41 6502,'-1'-1'98,"0"1"-1,0-1 1,0 0 0,0 1-1,-1-1 1,1 0 0,0 0-1,0 1 1,1-1 0,-1 0-1,0 0 1,0 0 0,0 0-1,0 0 1,1 0 0,-1-1-1,1 1 1,-1 0 0,1 0-1,-1 0 1,0-2 0,-6-10-923,-1 7-5020,-4 40 7761,9-42-5621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55.067"/>
    </inkml:context>
    <inkml:brush xml:id="br0">
      <inkml:brushProperty name="width" value="0.025" units="cm"/>
      <inkml:brushProperty name="height" value="0.025" units="cm"/>
    </inkml:brush>
  </inkml:definitions>
  <inkml:trace contextRef="#ctx0" brushRef="#br0">154 20 7815,'0'0'235,"-9"-2"203,-1-2-258,4 1-101,0 1 0,0 0-1,0 0 1,-1 0 0,1 1 0,-10-1-1,16 3-106,-1-1 1,1 1-1,-1-1 0,1 1 0,-1 0 0,1-1 0,0 1 0,-1 0 0,1-1 1,0 1-1,0 0 0,-1-1 0,1 1 0,0 0 0,0 0 0,0-1 0,0 1 0,0 0 1,0 0-1,0-1 0,0 1 0,0 0 0,1 0 0,-1 1 33,0-1-1,0 0 1,0 0 0,0 1 0,0-1-1,0 0 1,0 1 0,0-1-1,-1 0 1,1 0 0,0 1-1,-1-1 1,1 0 0,-1 0 0,1 0-1,-1 1 1,0-1 0,1 0-1,-1 0 1,0 0 0,-1 1 0,-23 1 146,22-4-163,0 1 0,0 0 0,0 0 0,0 0 0,1 1 0,-1-1 0,0 1 0,0-1 0,0 1 0,0 0 0,0 0 0,1 0 0,-5 3 1,7-4-84,0 1 0,0-1 0,0 1 0,0-1 0,0 1 0,1-1 0,-1 1 0,0-1 0,0 1 0,0-1 1,0 1-1,1-1 0,-1 1 0,0-1 0,0 1 0,1-1 0,-1 1 0,0-1 0,1 0 0,-1 1 1,0-1-1,1 0 0,-1 1 0,1-1 0,-1 0 0,1 1 0,10 3-2649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29.871"/>
    </inkml:context>
    <inkml:brush xml:id="br0">
      <inkml:brushProperty name="width" value="0.025" units="cm"/>
      <inkml:brushProperty name="height" value="0.025" units="cm"/>
    </inkml:brush>
  </inkml:definitions>
  <inkml:trace contextRef="#ctx0" brushRef="#br0">1 0 12204,'0'0'8167,"78"45"-6853,-25-40-225,10-4-513,9-1-448,-3 0-32,1 0-96,-15 0-224,-13 1-577,-16 3-384,-14 4-673,-12-2-608,-7-2-1698,-21 0-5829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263"/>
    </inkml:context>
    <inkml:brush xml:id="br0">
      <inkml:brushProperty name="width" value="0.025" units="cm"/>
      <inkml:brushProperty name="height" value="0.025" units="cm"/>
      <inkml:brushProperty name="color" value="#E71224"/>
    </inkml:brush>
  </inkml:definitions>
  <inkml:trace contextRef="#ctx0" brushRef="#br0">1 304 18866,'0'0'8541,"14"-5"-7553,12-5-856,-1-2 0,0-1 0,0-1 0,-1-1 0,-1-1-1,37-33 1,-59 49-122,-1-1 0,0 0 0,0 1 0,1 0 0,-1-1 1,0 1-1,1-1 0,-1 1 0,0-1 0,1 1 0,-1 0 0,1-1 0,-1 1 0,1 0 0,-1-1 0,1 1 0,-1 0 0,1-1 0,-1 1 0,1 0 0,-1 0 0,1 0 0,-1 0 0,1 0 0,-1 0 0,1 0 0,0 0 0,-1 0 0,1 0 0,-1 0 0,1 0 0,-1 0 0,1 0 0,0 0 0,-1 0 0,1 1 0,-1 21 16,-16 35-45,16-57 20,-3 9-674,0 0-1,0 0 1,2 0-1,-1 0 1,0 14-1,2-22 441,1-1-1,-1 0 1,0 1-1,1-1 1,-1 0-1,0 1 0,1-1 1,-1 0-1,1 1 1,-1-1-1,1 0 1,-1 0-1,1 0 1,-1 0-1,1 1 1,-1-1-1,1 0 1,-1 0-1,1 0 0,-1 0 1,1 0-1,-1 0 1,1 0-1,-1 0 1,0 0-1,1 0 1,-1-1-1,1 1 1,-1 0-1,1 0 0,-1 0 1,1-1-1,19-5-5437,3-10-4749</inkml:trace>
  <inkml:trace contextRef="#ctx0" brushRef="#br0" timeOffset="1">564 0 11499,'0'0'13581,"-30"48"-12524,17-17 128,0 0-480,5 1-321,1-4-224,4-2-64,1-2-192,2-5-929,0-4-833,0-5-544,0-1-2274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0.198"/>
    </inkml:context>
    <inkml:brush xml:id="br0">
      <inkml:brushProperty name="width" value="0.025" units="cm"/>
      <inkml:brushProperty name="height" value="0.025" units="cm"/>
    </inkml:brush>
  </inkml:definitions>
  <inkml:trace contextRef="#ctx0" brushRef="#br0">1 10 13196,'0'0'7143,"52"9"-5029,-5-6-416,8-3-641,9 0-705,3 0-288,0 0-32,-6 0-1249,-3 0-1986,-8-7-1505,-4-7-2115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0.572"/>
    </inkml:context>
    <inkml:brush xml:id="br0">
      <inkml:brushProperty name="width" value="0.025" units="cm"/>
      <inkml:brushProperty name="height" value="0.025" units="cm"/>
    </inkml:brush>
  </inkml:definitions>
  <inkml:trace contextRef="#ctx0" brushRef="#br0">179 1 15887,'0'0'5435,"7"8"-4026,15 16-105,0-2 0,2-1 0,45 33-1,-67-53-1264,0 0-1,0 0 1,0 0-1,0 1 1,0-1-1,0 1 1,-1-1-1,1 1 1,0-1-1,-1 1 0,1 0 1,-1 0-1,0 0 1,0 0-1,1 0 1,-1 0-1,-1 0 1,1 0-1,0 0 1,0 1-1,-1-1 1,1 0-1,-1 1 0,0-1 1,0 0-1,0 1 1,0-1-1,0 0 1,0 0-1,-1 1 1,1-1-1,-1 0 1,1 0-1,-1 1 0,0-1 1,0 0-1,0 0 1,0 0-1,0 0 1,-1 0-1,1 0 1,-1 0-1,1-1 1,-1 1-1,1-1 0,-1 1 1,0-1-1,-3 3 1,-34 26 169,-2-1-1,-83 44 1,32-31-9954,59-30-9296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164"/>
    </inkml:context>
    <inkml:brush xml:id="br0">
      <inkml:brushProperty name="width" value="0.025" units="cm"/>
      <inkml:brushProperty name="height" value="0.025" units="cm"/>
    </inkml:brush>
  </inkml:definitions>
  <inkml:trace contextRef="#ctx0" brushRef="#br0">0 0 20788,'0'0'7569,"10"2"-5994,-2 0-1376,-1 0 0,0 0 0,0 0 1,0 1-1,0 0 0,-1 0 0,1 1 0,-1 0 0,0 0 0,0 1 0,0-1 0,-1 1 0,10 11 0,173 219-151,-187-234-245,-1 0 0,1 0 0,-1 0-1,1 0 1,-1 0 0,1-1 0,-1 1 0,1 0 0,0 0-1,0-1 1,-1 1 0,1-1 0,0 1 0,0 0 0,0-1-1,0 1 1,0-1 0,0 0 0,-1 1 0,1-1 0,0 0-1,0 0 1,0 1 0,0-1 0,0 0 0,0 0 0,0 0-1,0 0 1,2-1 0,-2 0-458,1 0 0,-1 0 0,0-1 0,0 1 0,0 0 0,0-1 0,0 1 0,0-1 0,0 0 0,-1 1 0,1-1-1,0 1 1,-1-1 0,0 0 0,1 0 0,-1-2 0,6-26-12306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524"/>
    </inkml:context>
    <inkml:brush xml:id="br0">
      <inkml:brushProperty name="width" value="0.025" units="cm"/>
      <inkml:brushProperty name="height" value="0.025" units="cm"/>
    </inkml:brush>
  </inkml:definitions>
  <inkml:trace contextRef="#ctx0" brushRef="#br0">266 1 21941,'0'0'5061,"-11"13"-2963,-23 38-876,1 1 1,-42 94-1,62-119-1222,-56 144 0,62-149 0,1 1 0,0-1 0,2 1 0,1 0 0,-1 42 0,4-64-41,0-1 0,0 1 1,0 0-1,0 0 0,0-1 0,0 1 1,0 0-1,0 0 0,1 0 0,-1-1 1,0 1-1,1 0 0,-1 0 0,0-1 0,1 1 1,-1 0-1,1-1 0,-1 1 0,1-1 1,-1 1-1,1-1 0,0 1 0,-1-1 0,1 1 1,0-1-1,-1 1 0,1-1 0,0 0 1,-1 1-1,1-1 0,0 0 0,0 0 1,0 1-1,-1-1 0,1 0 0,0 0 0,0 0 1,0 0-1,1 0 0,0-1-188,0 1-1,0 0 1,0-1 0,0 1-1,1-1 1,-1 0 0,0 0-1,0 0 1,0 0-1,-1 0 1,1 0 0,0-1-1,0 1 1,2-3 0,14-23-4672,-1-7-2808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897"/>
    </inkml:context>
    <inkml:brush xml:id="br0">
      <inkml:brushProperty name="width" value="0.025" units="cm"/>
      <inkml:brushProperty name="height" value="0.025" units="cm"/>
    </inkml:brush>
  </inkml:definitions>
  <inkml:trace contextRef="#ctx0" brushRef="#br0">1 1 11082,'0'0'19961,"13"3"-18531,65 8-1310,-1-3 0,145-3 0,42 2-186,-213 1-1557,18 13-4972,-46-13 3939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1.317"/>
    </inkml:context>
    <inkml:brush xml:id="br0">
      <inkml:brushProperty name="width" value="0.025" units="cm"/>
      <inkml:brushProperty name="height" value="0.025" units="cm"/>
    </inkml:brush>
  </inkml:definitions>
  <inkml:trace contextRef="#ctx0" brushRef="#br0">0 0 17873,'0'0'8114,"14"3"-5525,26 4-732,57 1-1,126-8-1176,23 1-1624,-244-1 745,30 4-1322,-31-4 1247,0 0 0,0 1 0,0-1 1,0 0-1,0 1 0,0-1 0,0 0 1,0 1-1,0 0 0,0-1 0,0 1 0,0-1 1,0 1-1,0 0 0,0 0 0,-1-1 1,1 1-1,0 0 0,-1 0 0,1 0 1,0 0-1,-1 0 0,1 2 0,-1-2 17,0-1-1,0 1 0,0 0 0,-1 0 1,1 0-1,0 0 0,0-1 1,-1 1-1,1 0 0,-1 0 0,1-1 1,0 1-1,-1 0 0,0-1 0,1 1 1,-1 0-1,1-1 0,-1 1 0,0-1 1,1 1-1,-1-1 0,0 1 0,0-1 1,1 0-1,-1 1 0,0-1 0,0 0 1,0 1-1,1-1 0,-1 0 1,0 0-1,0 0 0,-1 0 0,-1 1-737,-29 9-8561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1.679"/>
    </inkml:context>
    <inkml:brush xml:id="br0">
      <inkml:brushProperty name="width" value="0.025" units="cm"/>
      <inkml:brushProperty name="height" value="0.025" units="cm"/>
    </inkml:brush>
  </inkml:definitions>
  <inkml:trace contextRef="#ctx0" brushRef="#br0">1 0 13645,'0'0'14670,"71"17"-12108,-14-17-672,4 0-1890,8 0 0,-4 0 0,-3 0 0,-8 0 0,-6 0 0,-12 2-3748,-6-2-5604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2.952"/>
    </inkml:context>
    <inkml:brush xml:id="br0">
      <inkml:brushProperty name="width" value="0.025" units="cm"/>
      <inkml:brushProperty name="height" value="0.025" units="cm"/>
    </inkml:brush>
  </inkml:definitions>
  <inkml:trace contextRef="#ctx0" brushRef="#br0">421 62 17232,'0'0'7116,"-4"-9"-5413,3 6-1594,0 0-1,1 0 0,-2 1 1,1-1-1,0 0 1,-1 1-1,1-1 0,-1 1 1,0 0-1,1-1 0,-1 1 1,0 0-1,-1 0 0,1 0 1,0 0-1,-1 0 1,1 1-1,-1-1 0,1 1 1,-1 0-1,0 0 0,1 0 1,-1 0-1,0 0 1,0 0-1,0 1 0,0-1 1,0 1-1,-3 0 0,-8 0 1,0 1-1,0 1 0,0 0 0,0 1 1,1 0-1,-1 1 0,1 1 0,0 0 1,0 1-1,0 0 0,1 1 1,0 1-1,1 0 0,-1 0 0,2 1 1,-11 11-1,9-10 8,0 2 0,2 0 0,-1 0 0,1 0 0,1 2 0,1-1 0,0 1 0,0 0 0,1 1 0,1 0 0,1 0 0,0 0 0,-5 31 0,9-44-116,1 0 0,0 1 0,0-1 0,0 0 0,0 0 0,0 1 0,1-1 0,-1 0 0,1 1 0,0-1 0,-1 0 0,1 0 0,0 0 0,0 0 0,0 0 0,1 0 0,-1 0 0,0 0 0,1 0 0,-1-1 0,1 1 0,2 1 0,0 0 0,0 0 0,1-1 0,-1 0 0,1 0 0,0 0 0,-1 0 0,1-1 0,0 1 0,9 0 0,8 0 0,1-2 0,-1 0 0,36-5 0,-33 1 0,0-1 0,0-2 0,-1 0 0,0-1 0,0-2 0,-1 0 0,-1-2 0,23-14 0,-27 14 0,-1 0 0,0-1 0,-1 0 0,0-2 0,-1 0 0,-1 0 0,0-2 0,-1 1 0,21-38 0,-25 33 0,-9 21 0,-1 0 0,1 0 0,0 1 0,0-1 0,0 0 0,-1 0 0,1 0 0,0 0 0,0 0 0,0 0 0,-1 0 0,1 0 0,0 0 0,0 1 0,0-1 0,-1 0 0,1 0 0,0 0 0,0 0 0,-1 0 0,1 0 0,0 0 0,0-1 0,-1 1 0,1 0 0,0 0 0,0 0 0,0 0 0,-1 0 0,1 0 0,0 0 0,0 0 0,0-1 0,-1 1 0,1 0 0,0 0 0,0 0 0,0 0 0,0-1 0,0 1 0,-1 0 0,1 0 0,0 0 0,0-1 0,0 1 0,0 0 0,0 0 0,0 0 0,0-1 0,0 1 0,0 0 0,0 0 0,0-1 0,-8 11 0,0-1 0,1 2 0,0-1 0,1 1 0,1 0 0,-1 0 0,2 0 0,-1 1 0,2 0 0,0 0 0,0 0 0,1 0 0,0 0 0,0 21 0,3-30-105,1 0 0,-1 0-1,0 0 1,1 0 0,-1 0 0,1-1-1,0 1 1,0 0 0,0-1 0,0 1-1,1-1 1,-1 0 0,0 0 0,1 0-1,0 0 1,-1 0 0,1-1 0,0 1-1,0-1 1,0 0 0,0 0 0,0 0-1,0 0 1,1 0 0,-1-1 0,0 1-1,4-1 1,13 3-3181,0-1-1,39-2 0,-58 0 3047,53-4-18679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3.298"/>
    </inkml:context>
    <inkml:brush xml:id="br0">
      <inkml:brushProperty name="width" value="0.025" units="cm"/>
      <inkml:brushProperty name="height" value="0.025" units="cm"/>
    </inkml:brush>
  </inkml:definitions>
  <inkml:trace contextRef="#ctx0" brushRef="#br0">54 1 21685,'0'0'3096,"0"11"-993,1 26-181,-3 1 0,-12 69 0,3-57-1893,2 0 0,3 0 1,-1 53-1,14-85-5062,-5-19 346,-4-7-23,-11-10-5844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3.625"/>
    </inkml:context>
    <inkml:brush xml:id="br0">
      <inkml:brushProperty name="width" value="0.025" units="cm"/>
      <inkml:brushProperty name="height" value="0.025" units="cm"/>
    </inkml:brush>
  </inkml:definitions>
  <inkml:trace contextRef="#ctx0" brushRef="#br0">1 30 8200,'0'0'19410,"74"0"-16687,-23 0-289,13-2-2434,3-3 0,-1 0 0,-5 1 0,-9-1 0,-5 4 0,-11 0 0,-7 1 0,-5-2-4580,-8-2-5318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636"/>
    </inkml:context>
    <inkml:brush xml:id="br0">
      <inkml:brushProperty name="width" value="0.025" units="cm"/>
      <inkml:brushProperty name="height" value="0.025" units="cm"/>
      <inkml:brushProperty name="color" value="#E71224"/>
    </inkml:brush>
  </inkml:definitions>
  <inkml:trace contextRef="#ctx0" brushRef="#br0">1 159 18001,'0'0'7559,"60"-41"-7142,-27 36-353,5 4-64,-2 1-1442,6 0-2562,1 0-2850,-2-1 2178</inkml:trace>
  <inkml:trace contextRef="#ctx0" brushRef="#br0" timeOffset="1">674 1 480,'0'0'24279,"-59"40"-23350,34-14-64,-2 5-288,-4 2-289,1 3-224,2-4-64,-2-1 32,7-5-544,6-7-481,7-5-545,5-9-832,2-5-1602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4.388"/>
    </inkml:context>
    <inkml:brush xml:id="br0">
      <inkml:brushProperty name="width" value="0.025" units="cm"/>
      <inkml:brushProperty name="height" value="0.025" units="cm"/>
    </inkml:brush>
  </inkml:definitions>
  <inkml:trace contextRef="#ctx0" brushRef="#br0">46 23 10922,'0'0'13079,"8"-6"-10495,-2 2-2155,18-9 663,-24 13-1062,1 0 0,0 0 0,-1 0 0,1 1 0,0-1 0,-1 0-1,1 0 1,-1 0 0,1 1 0,0-1 0,-1 0 0,1 1 0,-1-1 0,1 1 0,-1-1 0,1 0 0,-1 1 0,1-1 0,-1 1 0,0 0 0,1-1 0,-1 1 0,0-1 0,1 1 0,-1-1 0,0 1 0,0 0 0,1-1 0,-1 1 0,0 0 0,0-1 0,0 1 0,0 0 0,0-1 0,0 1 0,0 0 0,0-1 0,0 1 0,0-1 0,0 1 0,-1 0 0,1-1 0,0 2 0,-4 72 979,-18 106 0,10-103-347,-2 89 0,14-163-662,-1 0 0,1-1 0,0 1 0,0 0 0,1 0 0,-1-1 0,0 1 0,1 0 0,0 0 0,-1-1 0,1 1 0,0-1 0,1 1 0,-1-1 0,0 1 0,1-1 0,-1 0 0,3 4 0,-1-5 0,0 0 0,-1 0 0,1 0 0,0 0 0,0 0 0,0 0 0,-1 0 0,1-1 0,0 0 0,0 1 0,0-1 0,0 0 0,0-1 0,0 1 0,0 0 0,0-1 0,4-1 0,18-5 0,0 0 0,42-20 0,-48 18 0,1 1 0,0 1 0,1 0 0,-1 2 0,30-5 0,-45 9 0,0 1 0,0 0 0,0-1 0,0 2 0,0-1 0,1 0 0,-1 1 0,0 0 0,0 1 0,0-1 0,0 1 0,5 2 0,-8-2 0,0-1 0,0 1 0,0 0 0,-1 0 0,1 0 0,-1 0 0,0 0 0,1 0 0,-1 0 0,0 1 0,0-1 0,0 0 0,-1 1 0,1-1 0,0 0 0,-1 1 0,0-1 0,1 1 0,-1-1 0,0 1 0,0-1 0,-1 1 0,1-1 0,0 1 0,-1-1 0,1 0 0,-2 3 0,0 2 0,-1-1 0,1 0 0,-1 0 0,0 0 0,-1 0 0,0 0 0,1-1 0,-2 0 0,1 1 0,-1-1 0,0-1 0,0 1 0,0-1 0,0 0 0,-11 6 0,1-1 0,0 0 0,-1-2 0,0 0 0,0 0 0,-18 3 0,20-6 0,1-2 0,-1 0 0,0 0 0,0-1 0,1-1 0,-1-1 0,0 0 0,0 0 0,-17-5 0,23 4 0,-1-1 0,1 1 0,0-2 0,0 1 0,0-1 0,1 0 0,-1-1 0,1 0 0,0 0 0,0 0 0,1-1 0,-1 0 0,1 0 0,1-1 0,-9-12 0,13 18-22,0 1-1,1-1 1,-1 0-1,0 1 1,1-1-1,-1 0 1,1 0-1,-1 1 1,1-1-1,0 0 1,-1 0-1,1 0 1,0 0-1,0 1 1,-1-1-1,1 0 1,0 0 0,0 0-1,0 0 1,0 0-1,0 0 1,0 0-1,0 0 1,1 0-1,-1 1 1,0-1-1,0 0 1,1 0-1,-1 0 1,0 0-1,1 0 1,-1 1-1,1-1 1,-1 0-1,1 0 1,-1 1 0,1-1-1,0 0 1,-1 1-1,1-1 1,0 1-1,0-1 1,-1 1-1,1-1 1,0 1-1,0 0 1,0-1-1,1 0 1,7-1-655,-1 1 0,1 0 0,-1 0-1,16 0 1,5 0-2518,16-8-6131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4.808"/>
    </inkml:context>
    <inkml:brush xml:id="br0">
      <inkml:brushProperty name="width" value="0.025" units="cm"/>
      <inkml:brushProperty name="height" value="0.025" units="cm"/>
    </inkml:brush>
  </inkml:definitions>
  <inkml:trace contextRef="#ctx0" brushRef="#br0">459 1 22101,'0'0'8931,"-9"10"-7644,-178 188-870,-51 59-386,227-241-1013,1-4-2792,7-28-1762,3-10-4319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5.167"/>
    </inkml:context>
    <inkml:brush xml:id="br0">
      <inkml:brushProperty name="width" value="0.025" units="cm"/>
      <inkml:brushProperty name="height" value="0.025" units="cm"/>
    </inkml:brush>
  </inkml:definitions>
  <inkml:trace contextRef="#ctx0" brushRef="#br0">1 0 24087,'0'0'4228,"54"31"-1570,-19-11-864,12 5-1794,3 1 0,4 2 0,-2 1 0,-4-2 0,-6-1 0,-7-4 0,-9-5-3812,-10-6-3555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5.529"/>
    </inkml:context>
    <inkml:brush xml:id="br0">
      <inkml:brushProperty name="width" value="0.025" units="cm"/>
      <inkml:brushProperty name="height" value="0.025" units="cm"/>
    </inkml:brush>
  </inkml:definitions>
  <inkml:trace contextRef="#ctx0" brushRef="#br0">1 30 7527,'0'0'21428,"72"-28"-19954,-10 26-97,16 2-416,14 0-961,9 0 0,3 0 0,-4 9 0,-11 0-1762,-12-1-3202,-9-5-2884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47.617"/>
    </inkml:context>
    <inkml:brush xml:id="br0">
      <inkml:brushProperty name="width" value="0.025" units="cm"/>
      <inkml:brushProperty name="height" value="0.025" units="cm"/>
    </inkml:brush>
  </inkml:definitions>
  <inkml:trace contextRef="#ctx0" brushRef="#br0">3305 221 10474,'-125'-21'497,"-325"-48"276,168 32-783,65 7-12,-257-3 1,326 39 50,0 7 0,1 6 0,1 7-1,-220 67 1,307-75 220,1 2 0,0 3 0,-78 44-1,110-52-205,0 2 0,2 0 0,0 2 1,1 1-1,1 0 0,0 2 0,2 1 0,1 0 0,-17 28 0,-3 17-139,4 1 1,2 2 0,4 2-1,3 1 1,3 0 0,-25 149-1,41-179 137,1 0 0,3 0 0,4 80 0,2-99 21,0 0 1,2-1-1,1 1 1,0-1-1,2 0 1,1-1-1,1 0 1,16 27-1,-1-10-20,2-1-1,2-2 1,2-1-1,1-1 0,2-2 1,1-1-1,1-2 1,2-2-1,61 36 1,-44-33-39,1-2 0,1-4 1,1-1-1,2-3 0,0-3 1,105 18-1,-63-25 40,1-4 0,-1-5 0,1-4 0,-1-5 1,0-4-1,183-44 0,-83-1 47,-3-9-1,253-118 1,-73-6 467,-309 148-237,-1-2 0,-3-4 0,72-66 0,-116 93-138,-1-2 0,-1 0 0,-1-2 0,-1 0 0,-1-1 0,-2 0 0,0-2 0,-2 1 0,0-2 0,10-36 0,-14 31-49,-2 0 1,-1 0-1,-2-1 0,-1 1 1,-1-1-1,-2 0 1,-2 0-1,-10-64 1,5 66-104,-1-1 0,-2 1 0,0 1 1,-3 0-1,0 0 0,-2 2 0,-1-1 1,-2 2-1,-22-29 0,12 23 17,-1 2 0,-2 1 0,-1 2 1,-1 1-1,-1 1 0,-54-31 0,28 24-36,-2 4 0,-1 2 0,-1 3 0,-1 3 0,-1 3 0,0 3 0,-1 2 0,-126-8 0,113 18-233,-1 4-1,1 3 1,-1 4-1,2 3 1,-1 4-1,1 3 1,2 4 0,-127 51-1,52-3-1263,-71 29-2847,52-43-3269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14.744"/>
    </inkml:context>
    <inkml:brush xml:id="br0">
      <inkml:brushProperty name="width" value="0.025" units="cm"/>
      <inkml:brushProperty name="height" value="0.025" units="cm"/>
    </inkml:brush>
  </inkml:definitions>
  <inkml:trace contextRef="#ctx0" brushRef="#br0">328 5 4164,'-5'-2'607,"0"1"0,0 0 0,0 1 0,0-1 1,0 1-1,-1 0 0,1 0 0,0 1 0,0-1 0,-10 4 0,8-2-194,1 0 1,-1 1-1,1 1 0,-1-1 0,1 1 0,0 0 0,-6 5 1,-1 2 97,0 2 1,1 0-1,0 1 0,1 0 1,-14 25-1,4 2-347,2 1 0,1 0-1,3 2 1,2 0 0,-10 52 0,20-79-61,0 1 1,1 0 0,1-1 0,1 1 0,0 0 0,1 0 0,1-1 0,1 1 0,1-1 0,0 0 0,1 1 0,0-2 0,2 1-1,15 28 1,-2-5 67,24 46-24,-39-79-81,0 1-1,0-1 1,1 0-1,-1-1 1,1 1-1,1-1 1,-1 0-1,10 5 1,-11-8 57,0-1 0,0 1 1,0-1-1,1-1 0,-1 1 0,1-1 1,-1 0-1,1 0 0,0-1 0,-1 1 1,1-1-1,0-1 0,-1 1 0,1-1 1,0 0-1,-1 0 0,1-1 0,-1 1 1,0-1-1,0 0 0,6-4 0,10-4 188,-1-2 0,-1 0 1,31-25-1,-14 8 91,-2-1 0,-1-2 0,-1-1 0,-2-1 0,42-61 0,-58 72-263,-1-1 1,0 0-1,-2 0 0,-1-1 1,-1-1-1,-1 1 0,-1-1 1,-1-1-1,-2 1 0,2-50 1,-5 60-114,-1-1 1,-1 1-1,-1-1 1,0 1-1,-1-1 1,-1 1-1,-1 0 1,-11-27 0,13 37-30,0 0 0,-1 1 1,1-1-1,-1 1 1,0 0-1,-1 0 1,1 0-1,-1 0 1,0 1-1,0 0 1,0 0-1,-1 0 1,0 1-1,1 0 1,-1 0-1,0 0 1,0 1-1,-1 0 1,1 0-1,0 0 1,-1 1-1,1 0 1,-1 0-1,-11 1 1,10 0-90,0 0-1,0 1 1,-1 0 0,1 1-1,0 0 1,0 0 0,0 0-1,1 1 1,-1 1 0,1-1-1,-1 1 1,-6 5 0,-29 27-3118,5 9-4023,26-29-1762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15.775"/>
    </inkml:context>
    <inkml:brush xml:id="br0">
      <inkml:brushProperty name="width" value="0.025" units="cm"/>
      <inkml:brushProperty name="height" value="0.025" units="cm"/>
    </inkml:brush>
  </inkml:definitions>
  <inkml:trace contextRef="#ctx0" brushRef="#br0">397 2 8840,'0'0'1143,"-10"0"-508,3-1-488,0 1 0,0 0 0,0 0 0,0 0 0,0 1 0,0 0 0,0 0 0,0 1 0,0 0 0,1 0 0,-1 1 0,0 0 0,1 0 0,0 0-1,0 1 1,-7 5 0,-5 9 9,1 0 0,0 1 0,2 1 0,0 0 0,1 1 0,1 0 0,2 2 0,-10 22 0,-4 18 1131,-29 115 0,41-126-1202,2 0 0,2 1 1,2 1-1,3 0 1,2-1-1,9 90 0,-4-127-55,0 0 0,2-1-1,0 1 1,0-1 0,2 0-1,0 0 1,0-1 0,1 0-1,1 0 1,1-1 0,14 17-1,-20-25 58,1 0 0,-1-1 0,1 0 0,0 1 0,0-2 0,0 1 0,0 0 0,1-1 0,-1 0 0,1-1 0,0 1 0,0-1 0,0 0 0,0 0 0,0-1 0,0 0 0,1 0 0,-1 0 0,0-1 0,1 0 0,-1 0 0,1-1 0,-1 0 0,0 0 0,0 0 0,0-1 0,1 0 0,-1 0-1,-1 0 1,1-1 0,8-5 0,6-5 367,-1-1-1,0-1 1,-1-1-1,0-1 1,-2 0-1,28-38 1,71-127 738,-86 128-752,-1 0 0,32-96 0,-49 114-302,-1-1 0,-2 0-1,-1 0 1,-2-1 0,0-55-1,-5 88-150,0 0 0,0 0 0,-1 0 0,0 1-1,1-1 1,-2 0 0,1 0 0,0 0 0,-1 0-1,0 1 1,0-1 0,-4-6 0,4 9-152,-1 0 0,1-1 0,0 1 0,-1 0 0,0 0 0,1 1 0,-1-1 0,0 0 1,0 1-1,0 0 0,0-1 0,0 1 0,0 1 0,-1-1 0,1 0 0,0 1 0,0-1 0,0 1 0,-6 0 0,0 0-748,-1 1 1,1 0-1,0 0 0,0 0 0,0 1 0,-13 5 0,-21 10-3822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4.066"/>
    </inkml:context>
    <inkml:brush xml:id="br0">
      <inkml:brushProperty name="width" value="0.025" units="cm"/>
      <inkml:brushProperty name="height" value="0.025" units="cm"/>
    </inkml:brush>
  </inkml:definitions>
  <inkml:trace contextRef="#ctx0" brushRef="#br0">137 49 5926,'-56'3'678,"-20"1"8248,71-4-6812,11-2-530,45-4-975,775-41 2537,3 53-3281,-209 2 472,-525-8-186,537 16 306,-603-11-515,-24 0 6,-19 1 103,-38 5-264,-86 7-1,9-13-5348,53-5-1709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6.731"/>
    </inkml:context>
    <inkml:brush xml:id="br0">
      <inkml:brushProperty name="width" value="0.025" units="cm"/>
      <inkml:brushProperty name="height" value="0.025" units="cm"/>
    </inkml:brush>
  </inkml:definitions>
  <inkml:trace contextRef="#ctx0" brushRef="#br0">0 11 7751,'0'0'6428,"10"0"-5531,410 15 5469,218 29-4699,126 6-1746,253 8 186,-1009-58-69,25 1-36,-27-3 142,-19-4 243,-35-9-327,-2 1 0,0 3 0,0 3 0,-62-4 1,-212 6 149,277 7-129,-419 30 124,198-7-201,-550 11-1200,798-38 1179,31-5-128,35-7-142,41-4 210,176-15 0,94 20 118,-325 13-50,361-3-168,209-7-575,-585 11 752,-13 0-1,-1 0 0,1 0 1,-1 0-1,0 0 0,1 0 0,-1-1 0,0 1 0,1-1 0,-1 0 1,0 0-1,0 0 0,4-2 0,-7 2 3,0 1-1,1 0 1,-1 0-1,0 0 1,0-1-1,0 1 1,0 0-1,0 0 1,0-1-1,0 1 1,0 0 0,0 0-1,0-1 1,0 1-1,0 0 1,0 0-1,0 0 1,0-1-1,0 1 1,0 0 0,-1 0-1,1-1 1,0 1-1,0 0 1,0 0-1,0 0 1,0-1-1,0 1 1,-1 0 0,1 0-1,0 0 1,0 0-1,0-1 1,-1 1-1,1 0 1,0 0-1,0 0 1,0 0 0,-1 0-1,1 0 1,0 0-1,0 0 1,0-1-1,-1 1 1,1 0-1,0 0 1,0 0-1,-1 0 1,1 0 0,0 0-1,0 0 1,-1 0-1,1 1 1,0-1-1,-28-8 52,0 2 0,0 1-1,0 1 1,-34 0 0,-4-1 30,-1018-21 227,924 33-278,-203 35 0,339-35-83,35-2-86,44 0 74,317 5-22,551-55-1,-903 43 95,25-6-2,-45 8-6,0 0-1,0 0 1,0 0-1,0 0 1,0 0-1,0 0 1,-1 0 0,1 0-1,0-1 1,0 1-1,0 0 1,0 0-1,0 0 1,0 0-1,0 0 1,0 0-1,0 0 1,0 0-1,0 0 1,0-1-1,0 1 1,0 0-1,0 0 1,0 0-1,0 0 1,0 0 0,0 0-1,0 0 1,0 0-1,0-1 1,0 1-1,0 0 1,0 0-1,1 0 1,-1 0-1,0 0 1,0 0-1,0 0 1,0 0-1,0 0 1,0 0-1,0 0 1,0 0-1,0 0 1,0-1 0,0 1-1,0 0 1,1 0-1,-1 0 1,0 0-1,0 0 1,0 0-1,0 0 1,0 0-1,0 0 1,0 0-1,0 0 1,1 0-1,-1 0 1,0 0-1,0 0 1,0 0-1,-11-1 15,-517 21-183,56 1 315,547-31-138,-18 1 9,11 3-30,595-36-147,-1032 55 134,-9 2 98,331-15-65,-5 1 9,1-1 1,-1-3 0,0-3-1,-65-14 1,194 33-70,1-2 0,128-1-1,-144-8 50,826 6 85,-574-9-31,-305 1-42,-7 0-3,1 1 0,0-1 0,-1 0-1,1 0 1,-1 0 0,1 0 0,0 0-1,-1-1 1,1 1 0,-1-1 0,1 1 0,0-1-1,-1 0 1,0 0 0,5-3 0,-8 3-2,0 0 0,0 0 1,0 0-1,0 0 0,0 0 0,0 0 1,0 0-1,0 1 0,-1-1 0,1 0 1,0 1-1,-1-1 0,1 1 1,0 0-1,-1-1 0,1 1 0,0 0 1,-1 0-1,-1-1 0,-89-11 9,-1 3-1,-182 6 0,148 5-11,-274 10 66,330-6-299,1 4 0,-1 2 1,-109 36-1,65 0-5341,81-33 437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52.170"/>
    </inkml:context>
    <inkml:brush xml:id="br0">
      <inkml:brushProperty name="width" value="0.025" units="cm"/>
      <inkml:brushProperty name="height" value="0.025" units="cm"/>
    </inkml:brush>
  </inkml:definitions>
  <inkml:trace contextRef="#ctx0" brushRef="#br0">611 507 9705,'-23'6'35,"1"1"-1,-1 1 0,1 1 0,1 1 1,0 1-1,0 1 0,1 1 1,1 0-1,0 1 0,1 1 1,0 1-1,2 1 0,-24 29 1,13-10-27,2 2 0,1 1 0,2 0 0,2 2 0,-17 46 0,-60 221 42,94-297-47,-40 173 64,39-161 34,1 1 0,1 0 0,1 0 0,1 0 0,7 44 0,-6-60-56,1-1-1,1 0 1,0 1 0,-1-1 0,2 0 0,-1-1-1,1 1 1,0-1 0,1 1 0,0-1 0,-1-1 0,2 1-1,-1-1 1,1 0 0,0 0 0,0 0 0,0-1-1,1 0 1,-1 0 0,1 0 0,0-1 0,0 0 0,0-1-1,1 0 1,12 3 0,0-1 14,-1-2 0,1 0 0,0-1 0,-1 0 1,1-2-1,0-1 0,-1 0 0,1-1 0,19-6 0,5-6 120,0-1 1,-2-2-1,0-2 0,0-2 0,58-41 1,-38 18 89,-2-3 1,85-89-1,-98 87-205,-1-3-1,-4-1 0,-1-2 0,64-120 0,-89 141-33,-1-1 0,-2 0 0,-1 0 1,9-50-1,-17 60 32,-1 0 1,0 0-1,-3 0 1,0 0-1,-1 0 1,-2 0-1,-6-28 1,1 24-21,-1 0-1,-2 1 1,-2 1 0,0 0 0,-2 0-1,-19-27 1,-118-147 34,141 190-71,-58-65 325,64 72-307,0 0 1,-1 1-1,1-1 0,-1 1 0,0 0 1,-1 1-1,1 0 0,0 0 0,-1 0 1,0 1-1,-11-3 0,17 4-30,0 1-1,1 0 1,-1 0 0,0 0 0,1 0-1,-1 0 1,0 0 0,1 0-1,-1 0 1,0 0 0,1 0-1,-1 0 1,1 1 0,-1-1 0,0 0-1,1 0 1,-1 1 0,1-1-1,-1 0 1,0 1 0,1-1-1,-1 0 1,1 1 0,-1-1 0,1 1-1,0-1 1,-1 1 0,1-1-1,-1 1 1,1-1 0,0 1-1,-1-1 1,1 2 0,2 25-467,0-19 185,1 0 0,1 0 0,0 0 0,9 14 0,-4-10-417,2 0 1,0-1-1,0 0 1,1-1-1,0 0 1,15 9 0,33 12-3806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976"/>
    </inkml:context>
    <inkml:brush xml:id="br0">
      <inkml:brushProperty name="width" value="0.025" units="cm"/>
      <inkml:brushProperty name="height" value="0.025" units="cm"/>
      <inkml:brushProperty name="color" value="#E71224"/>
    </inkml:brush>
  </inkml:definitions>
  <inkml:trace contextRef="#ctx0" brushRef="#br0">1 0 15695,'0'0'8328,"65"10"-7976,-38-1-288,6 2-128,3-1-1890,-5-4-2146,-3-2-3139</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52.840"/>
    </inkml:context>
    <inkml:brush xml:id="br0">
      <inkml:brushProperty name="width" value="0.025" units="cm"/>
      <inkml:brushProperty name="height" value="0.025" units="cm"/>
    </inkml:brush>
  </inkml:definitions>
  <inkml:trace contextRef="#ctx0" brushRef="#br0">774 2 3683,'-74'-1'1095,"1"2"-1,0 4 1,-84 16-1,98-9-672,0 0 1180,-67 4-1,123-15-1560,1-1 1,-1 1 0,1 0 0,0 0 0,-1 0-1,1 0 1,0 0 0,0 1 0,0-1-1,0 0 1,0 1 0,0 0 0,0 0 0,0-1-1,0 1 1,1 0 0,-1 0 0,1 1-1,0-1 1,-2 4 0,-22 54-223,20-46 264,-13 41-20,3 1 1,2 0-1,-9 88 0,11 175 245,12-296-308,0-1 0,2 1 0,1-1 0,0 0 0,2-1 0,13 34 0,-16-48 24,1 0 0,-1 1 0,2-2 0,-1 1 0,1 0 0,0-1 0,0 0-1,1 0 1,9 8 0,-11-11 40,0 0 0,0-1 0,1 0 0,-1 0-1,1 0 1,-1 0 0,1 0 0,0-1-1,0 0 1,-1 0 0,1-1 0,0 1 0,0-1-1,0 0 1,0 0 0,0 0 0,5-2 0,0-1 86,0 0 0,0-1 1,0 0-1,-1 0 0,1-1 1,-1-1-1,0 1 0,-1-2 1,1 1-1,-1-1 0,0 0 1,9-12-1,9-11 74,43-64 0,-46 55-239,-2-1 0,-1 0 0,-2-2 0,-2 0 1,-2-1-1,-1 0 0,-3-1 0,-1-1 0,-3 1 0,-1-1 0,-3 0 0,-1-1 1,-7-57-1,5 91-27,-1 0 1,-1-1-1,0 1 1,-1 0-1,0 1 1,-1-1-1,0 1 1,-1 0-1,0 0 1,-1 0 0,0 1-1,-14-15 1,17 21-7,0-1 1,-1 1 0,1 0-1,-1 0 1,0 1 0,0-1 0,-1 1-1,1 0 1,-1 1 0,1 0-1,-1-1 1,0 2 0,0-1 0,0 1-1,0 0 1,0 0 0,0 0-1,-1 1 1,1 0 0,0 0 0,0 1-1,0-1 1,0 1 0,0 1-1,0-1 1,0 1 0,-8 4 0,2 1-338,1 0 0,0 1 0,0 0 0,0 1 0,1 0 0,1 1 0,-1 0 0,-9 14 0,-28 35-2343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44.069"/>
    </inkml:context>
    <inkml:brush xml:id="br0">
      <inkml:brushProperty name="width" value="0.025" units="cm"/>
      <inkml:brushProperty name="height" value="0.025" units="cm"/>
    </inkml:brush>
  </inkml:definitions>
  <inkml:trace contextRef="#ctx0" brushRef="#br0">10170 664 19955,'-16'1'320,"2"1"-280,-2 1-45,0 0-1,0-2 0,-1 0 1,1-1-1,0 0 0,-1-2 1,1 0-1,-31-7 1,21-3-270,-2 1 0,0 2 0,0 1 0,-1 1 0,1 2 0,-1 0 0,-45 0 0,19 5 383,-84-1 1248,-152-20-1,-1529-253 1170,696 168-1441,98 13-166,-344-12 774,497 134-1185,531-18-478,-218 18 88,466-18-92,1 5 0,1 3 0,-173 60 0,158-34 3,2 4 0,-156 100-1,-168 167-153,374-267 44,2 2 0,3 2-1,2 2 1,2 3 0,3 1 0,3 2 0,2 2-1,3 2 1,-42 107 0,-34 151 160,96-261 63,3 0-1,2 0 1,-3 90-1,13-91-96,2 1-1,2-1 0,3 0 0,3 0 1,3-1-1,2-1 0,3 0 0,2-1 1,48 94-1,-14-56-71,4-2 0,4-3 0,4-3 0,3-2 0,5-4 0,3-3 0,3-4 0,153 111 0,-103-97 6,5-6 0,2-5 0,5-7 0,2-6 0,224 68 0,-198-85-2,3-8 1,237 24-1,359-27-12,770-117 372,159-120-58,-1347 136-298,-3-16 1,562-206-1,-784 239 15,737-284 186,-33-67 380,-675 307-554,194-151 0,-251 164-20,-4-5-1,150-170 0,-223 228 15,-1 0 0,-1-1-1,-1-1 1,24-50 0,-37 67 0,-1 0-1,-1 0 1,0-1 0,0 0-1,-1 0 1,0 1 0,-1-1-1,0 0 1,-1 0 0,0 0-1,-1-1 1,0 2 0,-1-1-1,0 0 1,0 0 0,-1 0-1,-7-14 1,-4-3 62,-1 1 0,-2 0 1,0 1-1,-2 0 0,-1 2 0,-35-33 1,-6 0 550,-86-60 0,64 58-281,-3 5 1,-184-86 0,135 84-184,-212-58-1,18 38 106,-348-34 0,-76 29-346,-37-4-1865,399 20-2394,5-25-3694,96 4-4789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54.953"/>
    </inkml:context>
    <inkml:brush xml:id="br0">
      <inkml:brushProperty name="width" value="0.025" units="cm"/>
      <inkml:brushProperty name="height" value="0.025" units="cm"/>
    </inkml:brush>
  </inkml:definitions>
  <inkml:trace contextRef="#ctx0" brushRef="#br0">2827 159 5733,'0'0'4058,"-9"5"-3957,-26 15-21,35-20-55,-1 1 0,0-1 0,1 0 0,-1 1 0,0-1 0,1 0 0,-1 0 0,0 0 0,0 1 0,1-1 0,-1 0 0,0 0 0,1 0 0,-1 0 0,0 0 0,0 0 0,1-1 0,-1 1 0,0 0 0,1 0 0,-1 0 0,0-1 0,1 1 0,-1 0 0,0-1 0,1 1 0,-1-1 0,0 1 0,1 0 0,-1-1 0,1 1 0,-1-1 0,1 0 0,-1 1 0,1-1 0,0 1 0,-1-1 0,1 0 0,-11-31 1405,6 17 249,5 14-1537,-1 0-1,0 0 1,0 0 0,-1 0 0,1 1-1,0-1 1,0 0 0,0 0 0,0 1-1,-1-1 1,1 1 0,0-1-1,0 1 1,-1 0 0,1-1 0,0 1-1,-1 0 1,-1 0 0,1 0-47,0 0-1,0 0 1,0-1 0,0 1 0,0-1-1,0 1 1,1-1 0,-1 0 0,0 1 0,0-1-1,1 0 1,-1 0 0,0 0 0,1-1-1,-1 1 1,1 0 0,-3-3 0,2 0-57,-5-6 47,0-1 1,0 2-1,-1-1 0,0 1 1,-16-13-1,20 19-111,-1 0 0,0 0 0,0 1 0,0 0 0,0 0 0,0 0 0,0 1 0,-1-1 0,1 1 0,-1 1-1,1-1 1,-1 1 0,1 0 0,-1 0 0,-8 2 0,-14 3-8,0 1-1,1 1 1,0 2 0,-34 15-1,29-11 219,-1-1 0,-44 9-1,49-16 243,-1-2-1,1 0 0,-1-3 1,-48-3-1,-110-29 534,-185-35-778,309 59 60,-1 4-1,0 3 1,1 2-1,-112 17 1,-249 72 953,395-82-1197,0 1 0,1 2 0,0 1 0,0 1 0,2 1 0,-1 2 0,2 0-1,0 2 1,1 1 0,1 0 0,-36 41 0,25-24-6,-5 5-106,-63 85 1,91-110 95,1 1 1,0 0 0,2 0-1,0 1 1,1 0 0,1 1-1,0 0 1,2 0 0,-4 25-1,3-7 21,2 1 0,1 1 1,2-1-1,7 55 0,-4-82-7,0-1 1,1 0-1,1 0 1,-1 0-1,1-1 1,1 0-1,0 1 1,10 11 0,65 67-46,-59-67 49,0 0 4,0 0 0,2-2 0,0-1-1,1-1 1,1-1 0,1-1 0,48 19 0,-23-15 0,0-4 1,1-1 0,79 9 0,-11-7 28,1-5 0,1-6 0,0-5 0,155-19 0,146-5 344,-36 6-197,35-30 18,-378 43-193,0-1 0,64-19-1,-89 18 5,-1 0 0,1-1 0,-1-1 0,-1-1 0,1-1 0,-2 0 0,26-22 0,-17 12 17,-1-2 1,-2-1-1,36-46 0,-51 59-14,-1-1 0,0 1-1,-1-2 1,0 1 0,-1-1-1,0 1 1,-1-1 0,-1-1 0,0 1-1,-1 0 1,0-1 0,0-13-1,-2-10 5,-1 1 0,-1 0 0,-2-1 0,-2 2 1,-1-1-1,-2 1 0,-2 0 0,0 0 0,-3 1 0,-26-48 0,32 67 20,-1 0 0,0 1 0,-1 0 0,-1 1 0,0 0 0,-18-16 0,21 22-19,-1 1 1,0 0 0,-1 0 0,1 1 0,-1 0 0,0 1 0,-1 0 0,1 0 0,-1 1 0,1 1 0,-12-2 0,-56-3 7,-141 4-1,21 3 58,-382-41-193,529 36-2130,-2-4-3054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02.524"/>
    </inkml:context>
    <inkml:brush xml:id="br0">
      <inkml:brushProperty name="width" value="0.025" units="cm"/>
      <inkml:brushProperty name="height" value="0.025" units="cm"/>
    </inkml:brush>
  </inkml:definitions>
  <inkml:trace contextRef="#ctx0" brushRef="#br0">247 1262 5445,'0'0'6839,"10"1"-5585,12-2-193,1 0 0,28-6-1,-33 4-751,-1 0 0,1 1 0,-1 1 0,1 0 0,0 1 0,0 1 0,-1 1 0,21 5 0,114 53 279,-101-37-476,71 21 0,-84-34 26,1-1 0,0-2 0,0-2 1,0-2-1,1-1 0,-1-2 1,1-2-1,-1-2 0,0-1 1,42-11-1,-25 1 65,0 3 0,1 2 0,112-5-1,33 16-279,315-13 1107,-434 4-861,-1-3 1,0-3-1,-2-5 0,98-34 0,178-74 109,-351 125-281,27-9 2,-1-1-1,54-29 0,-76 36 6,0-1 0,-1 0 0,1-1 0,-2 0 0,1 0 0,-1-1 0,0 1 0,0-1 0,-1-1 0,0 0 0,-1 1 0,0-2 0,5-11 0,-4 6 33,-1 1 0,0-1 0,-1 0 0,-1 0 0,0 0-1,-1 0 1,-1-1 0,0 1 0,-1-1 0,-4-23 0,0 29 38,-1 1-1,0 0 1,-1 0 0,0 0 0,0 1 0,-1 0-1,0 0 1,0 1 0,-1-1 0,-17-11 0,-8-10-33,-22-25-225,-155-141 1970,177 169-1520,0 2-1,-2 2 0,-1 0 1,0 3-1,-39-16 1,-58-9-207,-1 5 1,-241-37-1,282 62-62,-1 4-1,-1 4 1,1 4 0,-1 5-1,1 3 1,0 5 0,0 4-1,-102 30 1,-125 51 134,-199 51 93,520-147-225,-213 56 239,178-44-1202,1 1 0,0 2-1,-61 37 1,63-33-2384,10-9-1932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36.209"/>
    </inkml:context>
    <inkml:brush xml:id="br0">
      <inkml:brushProperty name="width" value="0.025" units="cm"/>
      <inkml:brushProperty name="height" value="0.025" units="cm"/>
    </inkml:brush>
  </inkml:definitions>
  <inkml:trace contextRef="#ctx0" brushRef="#br0">504 1324 7783,'0'0'4276,"-5"8"-1991,3-4-2228,-20 36 1684,22-39-1708,-1 0 0,1 0 0,0 1-1,-1-1 1,1 0 0,0 0 0,0 0 0,0 0-1,0 0 1,0 0 0,0 0 0,0 1-1,0-1 1,1 0 0,-1 0 0,0 0 0,1 0-1,-1 0 1,0 0 0,1 0 0,0 0-1,-1 0 1,1 0 0,-1 0 0,1 0 0,0 0-1,0-1 1,0 1 0,-1 0 0,1-1 0,0 1-1,0 0 1,0-1 0,0 1 0,0-1-1,0 1 1,0-1 0,0 0 0,0 1 0,1-1-1,-1 0 1,0 0 0,1 1 0,50 5 571,-1-2 1,92-4-1,-23-1 60,635 9 1172,-358 15 96,-147-4-1873,387-4 202,-271-11 477,-35 17-161,53 0-259,-312-22-225,-1-3-1,-1-2 0,101-24 1,34-22-9,224-46 40,-397 93-103,0-1 0,0-1 0,-1-2 0,-1-1-1,54-26 1,-71 28-8,-1 1 0,0-1 0,0-1 0,-1 0 0,0-1-1,-1 0 1,0 0 0,0-1 0,-1-1 0,-1 0 0,0 0 0,0 0-1,-1-1 1,-1 0 0,6-18 0,-5 10 34,0 0 1,-2 0 0,-1-1-1,0 1 1,-2-1-1,0 0 1,-2 0-1,0 0 1,-1 0 0,-2 0-1,0 1 1,-1-1-1,-1 1 1,-1 0-1,-1 0 1,-1 0-1,-1 1 1,-1 0 0,0 1-1,-1 0 1,-22-26-1,-6-6 13,-3 3 0,-2 1 0,-1 2-1,-3 2 1,-1 2 0,-2 3 0,-2 2 0,-1 2-1,-2 2 1,-1 3 0,-1 3 0,-2 2 0,0 2-1,-114-23 1,73 30 21,-150-3 1,-105 24 17,-285 41 60,157-8-147,69-20 168,-300 26 246,565-27-221,1 6 1,-251 75-1,64 24-146,274-95-167,1 2 0,1 3 0,-66 49-1,110-70-58,0 0-1,1 2 0,0 0 0,-14 17 1,25-26-174,1-1 0,-1 1 0,1 0-1,0 0 1,0 1 0,1-1 0,-1 1 0,1-1 0,0 1 0,1 0 0,0-1 0,-1 1 0,2 0 0,-1 0 0,1 0 0,0 0 0,0 0-1,1 7 1,12 23-6369</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22.636"/>
    </inkml:context>
    <inkml:brush xml:id="br0">
      <inkml:brushProperty name="width" value="0.025" units="cm"/>
      <inkml:brushProperty name="height" value="0.025" units="cm"/>
    </inkml:brush>
  </inkml:definitions>
  <inkml:trace contextRef="#ctx0" brushRef="#br0">336 1 8616,'-8'0'4308,"2"0"-4034,0-1-1,0 2 0,1-1 1,-1 0-1,0 1 0,0 0 1,1 1-1,-1-1 0,0 1 0,1 0 1,0 1-1,-1-1 0,1 1 1,0 0-1,0 0 0,1 1 1,-1-1-1,1 1 0,-5 5 1,-13 15 27,2 2 1,0 1-1,1 1 1,2 0-1,1 1 1,1 1 0,2 0-1,1 1 1,-9 36-1,8-17-40,3 1 0,1 0 0,3 1-1,3 0 1,2 57 0,3-72-171,2-1 0,1 1 0,2-1 0,16 49 0,-15-62-68,1 1 0,1-1 0,1-1 0,1 0-1,1 0 1,1-1 0,22 25 0,-30-39 5,0-1 0,0 1 0,1-1 0,0 0 0,1-1 1,-1 0-1,1 0 0,0-1 0,0 1 0,1-2 0,-1 1 1,1-1-1,-1-1 0,1 0 0,0 0 0,0 0 0,18 0 1,-16-3 87,1 0 0,-1-1-1,0 0 1,0-1 0,0 0 0,0-1 0,0 0 0,-1 0 0,1-1 0,-1-1 0,-1 0 0,1 0 0,16-15 0,5-7 222,-2-1 0,-1-1 1,-2-2-1,-1-1 1,-1-1-1,-2 0 1,-1-2-1,28-70 0,-30 56-52,-1 0 0,-4-1-1,-1-1 1,-2-1-1,-3 1 1,2-75-1,-10 106-194,0-1-1,-1 0 1,-1 0 0,-2 0-1,0 1 1,-1 0-1,-1 0 1,-11-28-1,13 41-50,0 0 0,0 1 0,-1-1 0,0 1 0,0 0 0,0 0 0,-1 1 0,0 0 0,-1 0 0,1 0 0,-1 1-1,0 0 1,0 0 0,-1 0 0,0 1 0,1 0 0,-1 1 0,-1 0 0,1 0 0,0 1 0,-1 0 0,1 0 0,-14 0 0,14 1-80,0 1 1,0 0-1,0 1 1,0 0 0,0 0-1,0 1 1,0 0-1,0 0 1,0 0 0,0 1-1,1 1 1,-1-1-1,1 1 1,0 0-1,1 1 1,-12 9 0,9-6-537,1 0 0,0 0 1,1 1-1,-10 16 1,9-12-1206,0 1 0,1 0 0,-5 15 0,2 4-5473</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23.378"/>
    </inkml:context>
    <inkml:brush xml:id="br0">
      <inkml:brushProperty name="width" value="0.025" units="cm"/>
      <inkml:brushProperty name="height" value="0.025" units="cm"/>
    </inkml:brush>
  </inkml:definitions>
  <inkml:trace contextRef="#ctx0" brushRef="#br0">413 77 10282,'-11'-10'4094,"2"1"-3709,-1 1-1,0 0 1,0 1-1,-22-12 1,27 16-240,0 1 1,0 0-1,-1 0 0,1 0 1,-1 1-1,0 0 0,1 0 1,-1 0-1,0 1 0,0 0 1,1 0-1,-1 0 0,0 1 1,0-1-1,1 1 0,-10 4 1,6-1-3,1 0 0,0 1 0,0 0 1,0 0-1,0 1 0,1 0 0,0 1 1,1-1-1,-1 1 0,1 1 0,1-1 0,-1 1 1,-6 12-1,-2 7 262,0 1-1,-18 57 1,16-31 437,3 1 1,2 1-1,-7 100 1,15-70 451,15 158-1,-6-194-863,2-2 0,2 1 0,30 85-1,-34-116-364,1 0-1,1-1 1,1 0-1,0-1 0,1 0 1,1 0-1,0-1 1,1 0-1,1-1 1,0-1-1,1 0 1,0-1-1,19 13 1,-23-19-55,0-1 1,1 0 0,-1-1 0,1 0 0,0-1 0,0 0 0,1 0-1,-1-1 1,0-1 0,1 0 0,-1 0 0,1-1 0,-1-1 0,1 0 0,-1-1-1,0 0 1,1 0 0,-1-1 0,0-1 0,-1 0 0,13-6 0,-4 0 19,-2 0 0,1-1 0,-1-1 0,-1-1 1,0 0-1,-1-1 0,-1-1 0,0-1 0,-1 1 1,22-36-1,-15 16 56,-3-1-1,0 0 1,-3-1 0,-1-1 0,-2 0 0,-1-1-1,-2 0 1,-2 0 0,2-56 0,-6 41 24,-3 1 0,-3-1 0,-1 1 0,-3-1 0,-2 2 0,-25-75 0,23 90-110,-3 1 0,-30-57 0,40 84 0,0-1 0,-1 1 0,0 0 0,-1 1 0,0 0 0,0 0 0,-1 0 0,0 1 0,0 0 0,-1 0 0,0 1 0,0 0 0,0 1 0,-12-5 0,18 9-53,0 0 0,-1 0 0,1 1 0,0-1 0,0 1 0,0 0 0,-1 0 0,1 0 0,0 0 0,0 1-1,0-1 1,-1 1 0,1 0 0,0 0 0,0 0 0,0 0 0,0 1 0,0-1 0,1 1 0,-1-1 0,0 1 0,1 0 0,-1 0 0,1 1 0,0-1 0,-1 0 0,1 1 0,0-1 0,1 1 0,-1 0-1,-2 4 1,-4 8-716,0 1 0,2 0 0,-1 0 0,-4 25 0,10-40 717,-18 74-5500,1 2-3192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6:54.661"/>
    </inkml:context>
    <inkml:brush xml:id="br0">
      <inkml:brushProperty name="width" value="0.025" units="cm"/>
      <inkml:brushProperty name="height" value="0.025" units="cm"/>
    </inkml:brush>
  </inkml:definitions>
  <inkml:trace contextRef="#ctx0" brushRef="#br0">2223 138 11755,'-28'-12'163,"0"2"0,-1 1 0,-1 2 0,1 0 0,-1 2 0,-56-2 0,36 7 153,0 3 1,0 2 0,-67 14 0,-244 65 2038,-166 30-1566,463-103-90,0 3 1,-86 30-1,118-32-570,0 2 0,1 1 0,0 2 0,1 1-1,2 1 1,-34 28 0,27-16-129,1 1-1,1 1 1,-54 74 0,75-89-14,0 0 0,2 1 0,0 1 0,0 0 0,2 0 0,1 0 0,0 1 0,2 0 0,0 1 0,-2 35 0,6-18-6,2-1-1,1 1 1,3-1-1,0 0 0,3-1 1,1 1-1,2-1 1,1-1-1,2 0 0,2-1 1,1 0-1,1-2 1,35 48-1,-19-34 37,2-2 0,2 0 0,1-3 0,3-2 1,1-1-1,2-2 0,84 52 0,-59-49 139,0-4 1,3-3 0,0-3-1,2-3 1,88 19-1,-7-14-90,2-6-1,0-8 1,1-6-1,1-7 1,191-19-1,792-147 90,-283 27 133,256 38 350,-644 62-425,-350 23-203,0-5 1,146-38 0,-205 36-14,-1-2 0,-1-4 0,0-1 0,-2-4 0,103-67 0,-86 42 20,-2-2 0,-3-4 0,119-132 0,-184 185-10,0 0 0,0-1 0,0 0 0,-1 0 0,5-11 0,-9 16 6,0 0 1,0 0 0,0 0-1,0-1 1,-1 1 0,1 0-1,-1 0 1,0 0-1,0-1 1,0 1 0,0 0-1,-1 0 1,1 0 0,-1 0-1,0 0 1,0 0-1,0 0 1,0 0 0,-3-6-1,-33-46 125,-2 2 0,-2 2 0,-3 1 0,-1 3 0,-60-49 1,48 50-49,-2 2 0,-2 4 0,-1 1 0,-2 4 0,-2 2 1,-116-40-1,-437-95 25,482 137-41,-79-17 217,-2 10-1,-1 9 1,-246 0-1,-331 41 47,287-1 316,70-1-67,-482 74-1,807-66-806,0 5 0,2 4 0,1 6 0,1 4 0,2 5 1,-112 62-1,161-72-452,-20 12-2128,-87 35 0,12-28-4592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196"/>
    </inkml:context>
    <inkml:brush xml:id="br0">
      <inkml:brushProperty name="width" value="0.025" units="cm"/>
      <inkml:brushProperty name="height" value="0.025" units="cm"/>
    </inkml:brush>
  </inkml:definitions>
  <inkml:trace contextRef="#ctx0" brushRef="#br0">62 432 8904,'0'0'7175,"-8"2"-4543,-3 0-1548,-11 2 180,2 6 3424,25-11-957,27-12-2754,85-78 82,204-207-1,-275 252-879,-46 46-179,0 0 1,0 0-1,0 0 0,0 0 1,0 0-1,0 0 0,0 1 1,0-1-1,0 0 1,0 0-1,0 0 0,0 0 1,0 0-1,0 0 0,0 0 1,0 1-1,0-1 0,0 0 1,0 0-1,0 0 0,0 0 1,0 0-1,0 0 0,0 0 1,0 1-1,1-1 0,-1 0 1,0 0-1,0 0 1,0 0-1,0 0 0,0 0 1,0 0-1,0 0 0,0 0 1,0 0-1,1 0 0,-1 0 1,0 0-1,0 0 0,0 1 1,0-1-1,0 0 0,0 0 1,0 0-1,1 0 1,-1 0-1,0 0 0,0 0 1,0 0-1,0 0 0,0-1 1,0 1-1,1 0 0,-1 0 1,0 0-1,-3 13-4,-18 30 4,-1-2 0,-42 60 0,38-63 0,1 2 0,-34 73 0,58-111-166,0 0-1,0 0 1,1 0-1,-1 0 1,0-1 0,1 1-1,-1 0 1,1 0-1,0 0 1,0 0 0,-1 0-1,1 0 1,1 1-1,-1-1 1,0 0 0,0 0-1,1 0 1,-1-1-1,1 1 1,0 0 0,-1 0-1,1 0 1,0 0 0,0 0-1,0-1 1,0 1-1,2 1 1,-1-2-248,0 0 1,0 0 0,0 0-1,0 0 1,0-1-1,0 1 1,1-1-1,-1 1 1,0-1-1,0 0 1,1 0-1,-1 0 1,0 0 0,0 0-1,0 0 1,1-1-1,-1 1 1,0-1-1,0 0 1,0 0-1,0 1 1,0-1-1,0 0 1,4-3-1,11-8-13834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537"/>
    </inkml:context>
    <inkml:brush xml:id="br0">
      <inkml:brushProperty name="width" value="0.025" units="cm"/>
      <inkml:brushProperty name="height" value="0.025" units="cm"/>
    </inkml:brush>
  </inkml:definitions>
  <inkml:trace contextRef="#ctx0" brushRef="#br0">48 1 21781,'0'0'7046,"-13"52"-5572,3-26-706,-1 3-415,3 4-289,3 0-96,4-3-1153,1-3-1154,0-9-896,9-11-929,6-7-1569,1-7-5189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335"/>
    </inkml:context>
    <inkml:brush xml:id="br0">
      <inkml:brushProperty name="width" value="0.025" units="cm"/>
      <inkml:brushProperty name="height" value="0.025" units="cm"/>
      <inkml:brushProperty name="color" value="#E71224"/>
    </inkml:brush>
  </inkml:definitions>
  <inkml:trace contextRef="#ctx0" brushRef="#br0">17 175 16720,'0'0'8627,"10"-6"-6604,-8 6-1970,55-27 1781,-54 26-1774,0-1 0,0 1 0,0 0 0,0 1 0,0-1-1,1 0 1,-1 1 0,0 0 0,1 0 0,-1 0 0,0 0 0,0 1-1,1-1 1,-1 1 0,0-1 0,0 1 0,0 0 0,0 1-1,1-1 1,3 3 0,-6-3-66,0 0-1,0 0 0,0 0 1,0 0-1,0 0 0,0 0 1,0 0-1,-1 0 0,1 0 1,0 1-1,-1-1 1,1 0-1,-1 0 0,1 1 1,-1-1-1,0 0 0,1 1 1,-1-1-1,0 0 1,0 1-1,0-1 0,0 0 1,-1 3-1,1-1 5,-1 0-1,0 0 1,-1 0-1,1 0 1,0 0-1,-1 0 1,0 0-1,1-1 1,-5 5-1,-3 3 85,0-1 0,-1 0 0,-17 12 0,5-6 148,15-11-104,1 0-1,-1 0 1,0 1 0,1 0 0,0 0 0,0 0 0,1 1 0,0 0 0,-1 0 0,2 0 0,-6 9 0,10-15-122,0 1 1,0-1-1,1 1 1,-1 0-1,0-1 1,0 1-1,0-1 1,0 1-1,1-1 1,-1 1-1,0-1 1,0 1-1,1-1 1,-1 1-1,0-1 1,1 1 0,-1-1-1,1 1 1,-1-1-1,1 0 1,-1 1-1,1-1 1,-1 0-1,1 1 1,-1-1-1,1 0 1,-1 0-1,1 1 1,-1-1-1,1 0 1,-1 0-1,1 0 1,0 0-1,-1 0 1,1 0-1,-1 0 1,1 0 0,-1 0-1,2 0 1,31 1 169,-27-1-161,91-8-2963,-71 3-90,0-1 1,-1-1 0,39-17-1,-23 4-12409</inkml:trace>
  <inkml:trace contextRef="#ctx0" brushRef="#br0" timeOffset="1">589 1 19699,'0'0'12203,"-23"74"-12139,20-45-32,1 2-32,0-3 0,1-1-64,-1-2-384,2-3-449,-1-6-512,1-7-1666,-1-4-1634</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894"/>
    </inkml:context>
    <inkml:brush xml:id="br0">
      <inkml:brushProperty name="width" value="0.025" units="cm"/>
      <inkml:brushProperty name="height" value="0.025" units="cm"/>
    </inkml:brush>
  </inkml:definitions>
  <inkml:trace contextRef="#ctx0" brushRef="#br0">326 17 14478,'0'0'3400,"-11"-4"-490,11 4-2864,-4-2 128,0 0 1,-1 0-1,1 1 1,0-1-1,0 1 1,-1 0-1,1 1 1,-1-1-1,1 1 1,0 0-1,-1 0 1,1 0-1,-1 0 1,1 1-1,-1 0 0,1 0 1,0 0-1,-1 0 1,1 1-1,-7 3 1,-9 7 246,0 1 0,1 0 1,1 1-1,0 1 0,1 1 0,0 1 1,2 0-1,0 1 0,1 0 0,-20 35 1,33-51-382,-1 1 0,1-1 0,0 1 0,0 0 0,0-1 0,1 1 0,-1 0 0,0-1 0,1 1 0,0 0 0,0 0 0,0-1 0,0 5 0,0-7-29,1 1 0,-1 0 0,0 0 0,1 0 0,-1 0 0,1-1 0,-1 1 0,1 0 0,-1 0 0,1-1 0,-1 1 0,1 0 0,0-1 0,0 1 0,-1-1 0,1 1 0,0-1 0,0 1 0,0-1 1,-1 1-1,1-1 0,0 0 0,0 1 0,0-1 0,1 0 0,4 0 14,0 0 0,0 0 1,0 0-1,0-1 1,0 0-1,-1 0 0,1-1 1,0 0-1,-1 0 1,8-4-1,19-10-54,-2-2 0,0-2 0,35-29 0,-16 11-341,-27 27 289,-21 11 78,-1 0-1,1 0 0,-1 0 1,0 0-1,1 0 0,-1 0 1,1 0-1,-1 0 0,0 0 1,1 1-1,-1-1 0,1 0 1,-1 0-1,0 0 0,1 0 1,-1 1-1,0-1 0,1 0 1,-1 0-1,0 1 0,1-1 1,-1 0-1,0 1 0,1-1 1,-1 0-1,0 1 1,0-1-1,0 0 0,1 1 1,0 4-17,0-1 1,-1 1 0,1-1-1,-1 1 1,0 0 0,-1-1-1,0 6 1,1-5 17,-10 90 439,4-62-87,2 1 0,2-1 0,1 0-1,2 1 1,6 43 0,-3-56-212,-2-15-87,0 0 0,-1 1 0,0-1 0,0 0 0,-1 1 0,0-1 0,0 0 0,-1 11 0,0-15-43,0 0-1,0 0 1,0 0-1,-1 0 1,1 0-1,-1 0 0,1 0 1,-1 0-1,0-1 1,1 1-1,-1-1 1,0 1-1,0-1 1,0 0-1,0 0 1,0 1-1,-1-1 0,1-1 1,0 1-1,0 0 1,-1-1-1,1 1 1,0-1-1,-1 1 1,1-1-1,-1 0 1,-3-1-1,-11 3-7,1-1 0,-1-1 0,1-1 0,0 0 0,-1-1 0,1-1 0,0-1 0,0 0 0,0-1 0,1-1 0,-16-7 0,30 13 0,1 0 0,0-1 0,0 1 0,-1 0 0,1 0 0,0 0 0,0 0 1,0 0-1,-1-1 0,1 1 0,0 0 0,0 0 0,0 0 0,0-1 0,0 1 0,-1 0 0,1 0 0,0-1 0,0 1 0,0 0 0,0 0 0,0-1 0,0 1 1,0 0-1,0 0 0,0-1 0,0 1 0,0 0 0,0 0 0,0-1 0,0 1 0,0 0 0,0 0 0,0-1 0,0 1 0,0 0 0,0 0 0,1-1 0,-1 1 1,0 0-1,0 0 0,0 0 0,0-1 0,0 1 0,1 0 0,-1 0 0,0 0 0,0 0 0,0-1 0,1 1 0,-1 0 0,0 0 0,0 0 0,1 0 0,-1 0 1,0 0-1,0 0 0,1 0 0,-1 0 0,0-1 0,1 1 0,19-8-11,-17 7 2,41-17-1694,21-18-6630,-17 8-193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2.410"/>
    </inkml:context>
    <inkml:brush xml:id="br0">
      <inkml:brushProperty name="width" value="0.025" units="cm"/>
      <inkml:brushProperty name="height" value="0.025" units="cm"/>
    </inkml:brush>
  </inkml:definitions>
  <inkml:trace contextRef="#ctx0" brushRef="#br0">289 110 19635,'-11'1'2877,"-4"2"-2262,1 0 0,-1 0 1,1 1-1,0 1 0,0 1 0,1 0 1,0 0-1,0 2 0,0-1 0,1 2 1,-17 14-1,22-18-530,1 0 0,0 0 0,1 0 0,-1 1 0,1 0 0,0 0 1,0 1-1,1-1 0,0 1 0,0 0 0,1 0 0,0 1 0,0-1 0,0 1 0,-1 10 0,4-17-85,0 0-1,0 0 0,0 0 1,1 0-1,-1 0 1,0 1-1,1-1 1,-1 0-1,1 0 0,0 0 1,-1 0-1,1 0 1,0 0-1,-1-1 0,1 1 1,0 0-1,0 0 1,0 0-1,0-1 1,0 1-1,0 0 0,0-1 1,0 1-1,0-1 1,0 1-1,0-1 0,0 0 1,0 1-1,1-1 1,-1 0-1,0 0 0,0 0 1,2 0-1,50 2 29,-42-2-4,62-1 52,87 3-232,-156-2 147,-1 1 0,1-1 0,-1 0 0,0 1 0,1 0 0,-1 0 0,0 0 1,0 0-1,0 0 0,1 1 0,-1-1 0,0 1 0,-1 0 0,1 0 0,0 0 0,-1 0 0,1 1 0,-1-1 0,1 1 0,-1-1 0,0 1 0,3 5 0,-4-5 21,0 0 1,-1 0-1,1 0 0,-1 0 0,0 0 1,1 0-1,-1 0 0,-1 0 0,1 0 1,0 1-1,-1-1 0,1 0 0,-1 0 0,0-1 1,0 1-1,0 0 0,-1 0 0,1 0 1,-1-1-1,1 1 0,-1-1 0,0 1 1,0-1-1,0 1 0,-3 1 0,-12 13 92,-2 0-1,0-2 0,-1 0 1,0-2-1,-1 0 0,-1-1 1,0-1-1,0-1 0,-1-1 1,0-1-1,-1-1 0,0-1 1,-25 3-1,47-9-103,-1 1 0,0-1 0,0 1 0,1-1 0,-1 0 0,0 0 0,0 0 0,1-1 0,-1 1 0,0-1 0,0 1 0,1-1 0,-1 0 0,1 0 0,-1 0 0,1 0 0,-1-1 0,1 1 0,-1-1 0,1 1 0,0-1 0,0 0 0,0 0 0,0 0 0,0 0 0,-3-5 0,4 4 0,0-1 0,0 0 0,1 0 0,-1 0 0,1 0 0,-1 0 0,1 0 0,1 0 0,-1 0 0,0 0 0,1 0 0,0 1 0,0-1 0,0 0 0,0 0 0,1 0 0,-1 1 0,1-1 0,3-3 0,5-11 0,2 0 0,0 1 0,1 1 0,1 0 0,1 1 0,19-17 0,110-79 0,-78 64 0,-18 13 0,28-20 0,-69 48 0,0 0 0,-1 0 0,0-1 0,0 1 0,0-1 0,-1-1 0,6-10 0,-10 17 0,0 0 0,-1 0 0,1-1 0,0 1 0,-1 0 0,1-1 0,-1 1 0,0-1 0,0 1 0,1 0 0,-1-1 0,0 1 0,0-1 0,0 1 0,0-1 0,0 1 0,-1-1 0,1 1 0,0 0 0,-1-1 0,1 1 0,-1-1 0,1 1 0,-1 0 0,-1-2 0,0 1 0,0 0 0,0 1 0,0-1 0,0 0 0,0 1 0,-1-1 0,1 1 0,-1 0 0,1 0 0,-1 0 0,1 0 0,-6-1 0,-9 0 0,0-1 0,0 2 0,-26 1 0,33 0 0,-11-1-237,-51 4-3432,69-2 3174,-1-1 1,0 1-1,0 0 1,1 0 0,-1 1-1,1-1 1,-1 1 0,1-1-1,0 1 1,-1 0 0,1 0-1,0 1 1,0-1 0,1 1-1,-1-1 1,-2 4 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3.406"/>
    </inkml:context>
    <inkml:brush xml:id="br0">
      <inkml:brushProperty name="width" value="0.025" units="cm"/>
      <inkml:brushProperty name="height" value="0.025" units="cm"/>
    </inkml:brush>
  </inkml:definitions>
  <inkml:trace contextRef="#ctx0" brushRef="#br0">76 100 18417,'0'0'8649,"1"-9"-6802,-1 6-1766,0 0 0,0 0 0,1 1 0,-1-1 0,1 0 0,0 0 0,-1 1 0,1-1 1,0 1-1,1-1 0,-1 1 0,0-1 0,1 1 0,-1 0 0,1-1 0,0 1 0,0 0 0,0 0 1,4-3-1,1 1 5,-1 1 0,1 0 0,0 0 0,1 0 0,-1 1 0,0 0 0,1 0 1,8-1-1,86-8 63,-96 10-145,1 1-1,-1 0 1,0 0 0,1 0 0,-1 1 0,0 0 0,1 1-1,-1-1 1,0 1 0,0 0 0,0 1 0,-1-1 0,11 7-1,-14-7-3,0 1 0,0-1 0,0 1 0,0 0-1,-1-1 1,1 1 0,-1 0 0,0 0-1,1 0 1,-1 0 0,-1 0 0,1 0 0,0 1-1,-1-1 1,0 0 0,1 0 0,-1 0-1,0 1 1,-1-1 0,1 0 0,-1 0 0,1 0-1,-1 0 1,0 0 0,0 0 0,-2 3-1,-2 7 38,0-1-1,-1 1 1,-1-1-1,-15 20 1,-80 84 486,68-80-245,-44 58-1,78-93-277,-1-1 0,1 0 0,-1 1 0,1-1 0,-1 1 0,1-1 0,0 1 0,-1-1 0,1 0 0,0 1 0,-1 0 0,1-1 0,0 1 0,0-1 0,0 1 0,-1-1 0,1 1 0,0-1 0,0 1 0,0 0 0,0-1 0,0 1 0,0-1 0,0 1 0,0 0 0,0-1 0,0 1 0,0-1 0,1 1 0,-1-1 0,0 1 0,0 0 0,1-1 0,-1 1 0,0-1 0,1 1 0,-1-1 0,0 1 0,1-1 0,-1 0 0,1 1 0,-1-1 0,0 1 0,1-1 0,-1 0 0,1 1 0,-1-1 0,1 0 0,0 0 0,-1 1 0,1-1 0,-1 0 0,1 0 0,-1 0 0,1 0 0,0 0 0,0 0 0,48 0 0,-30-1 0,60-1 6,-29 0-25,56 5 0,-105-3 16,-1 0-1,1-1 1,0 1 0,0 0 0,-1 0-1,1 0 1,0 0 0,0 0 0,0 0-1,-1 1 1,1-1 0,0 0 0,0 0-1,-1 1 1,1-1 0,0 0-1,-1 1 1,1-1 0,0 0 0,-1 1-1,1-1 1,0 1 0,-1-1 0,1 1-1,-1 0 1,1-1 0,-1 1 0,1-1-1,-1 1 1,0 0 0,1-1-1,-1 1 1,0 0 0,1 0 0,-1-1-1,0 1 1,0 0 0,0 0 0,0-1-1,0 1 1,0 0 0,0 0 0,0-1-1,0 1 1,0 0 0,0 0-1,0 0 1,0-1 0,-1 1 0,1 0-1,-1 1 1,0 1 13,-1 0-1,0 0 1,0 0 0,-1-1-1,1 1 1,0 0-1,-1-1 1,0 0 0,0 1-1,-5 2 1,-24 11 0,-1-1-1,0-2 1,-1-1-1,0-2 1,-1-1 0,0-2-1,0-1 1,-1-2-1,-56-1 1,90-2-6,1-1 1,-1 0-1,0 0 1,1 0-1,-1 0 1,1 0-1,-1 0 1,0-1-1,1 1 0,-1 0 1,1-1-1,-1 1 1,1-1-1,-1 0 1,1 1-1,-3-3 0,4 3-1,0-1 0,1 1-1,-1-1 1,0 1 0,0-1 0,0 0-1,0 1 1,0-1 0,0 1-1,1-1 1,-1 1 0,0-1-1,1 1 1,-1-1 0,0 1-1,1-1 1,-1 1 0,0-1 0,1 1-1,-1-1 1,1 1 0,-1 0-1,1-1 1,-1 1 0,1 0-1,-1-1 1,2 1 0,49-26-757,-3 8-3122,3-2-4041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029"/>
    </inkml:context>
    <inkml:brush xml:id="br0">
      <inkml:brushProperty name="width" value="0.025" units="cm"/>
      <inkml:brushProperty name="height" value="0.025" units="cm"/>
    </inkml:brush>
  </inkml:definitions>
  <inkml:trace contextRef="#ctx0" brushRef="#br0">43 4 11211,'0'-3'7014,"0"6"-4964,-7 14-576,-2 8-289,1 5-256,-2 3-577,4 3-224,3-6-64,3-3-32,0-6-224,6-14-1922,6-7-1602,1-15-4067</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622"/>
    </inkml:context>
    <inkml:brush xml:id="br0">
      <inkml:brushProperty name="width" value="0.025" units="cm"/>
      <inkml:brushProperty name="height" value="0.025" units="cm"/>
    </inkml:brush>
  </inkml:definitions>
  <inkml:trace contextRef="#ctx0" brushRef="#br0">244 117 11371,'0'-10'2642,"0"4"-2023,0-1 0,0 0 0,-1 0 0,0 0 0,0 0 0,0 1 0,-5-11 0,5 14-427,0 0 0,-1 0 1,1 1-1,-1-1 0,0 1 0,0 0 1,0 0-1,0-1 0,0 1 1,0 0-1,-1 0 0,1 1 0,-1-1 1,1 1-1,-1-1 0,0 1 1,0 0-1,1 0 0,-1 0 0,0 0 1,0 0-1,0 1 0,-5-1 1,2 1-95,-1 0 1,1 0 0,0 0-1,-1 1 1,1 0-1,0 1 1,0-1 0,0 1-1,0 0 1,0 1 0,0-1-1,0 1 1,1 0 0,-1 1-1,1-1 1,0 1-1,0 0 1,1 1 0,-1-1-1,1 1 1,-5 6 0,4-5 9,0 1 0,0 1 0,0-1 1,1 1-1,0-1 0,1 1 1,0 0-1,0 0 0,1 1 0,0-1 1,0 1-1,1-1 0,0 1 0,0-1 1,2 13-1,-1-19-99,0-1 1,0 1-1,1-1 1,-1 1-1,0-1 0,1 1 1,-1-1-1,1 1 0,0-1 1,0 0-1,-1 1 1,1-1-1,0 0 0,0 0 1,0 1-1,0-1 0,0 0 1,1 0-1,-1 0 1,0 0-1,0-1 0,1 1 1,1 1-1,1-1 13,0 0 1,-1 0-1,1 0 1,0 0-1,0-1 0,0 1 1,0-1-1,0 0 1,5-1-1,2 0 33,0-1 0,1-1 0,-1 0 0,-1 0 0,21-10 0,-15 5-34,0-2-1,-1 0 0,0 0 0,0-1 0,-1-1 0,-1-1 1,0 0-1,15-20 0,-48 107-138,11-39 564,2-1 0,1 2 0,2-1-1,1 0 1,4 72 0,11-69 809,-7-26-855,-45-13-288,15-4-112,-140-15 0,213 16-2645,-39 3 1207,-1-1 0,1 0 0,-1-1 0,0 0 0,0 0 0,13-8 0,15-12-10002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997"/>
    </inkml:context>
    <inkml:brush xml:id="br0">
      <inkml:brushProperty name="width" value="0.025" units="cm"/>
      <inkml:brushProperty name="height" value="0.025" units="cm"/>
    </inkml:brush>
  </inkml:definitions>
  <inkml:trace contextRef="#ctx0" brushRef="#br0">23 100 18385,'0'0'3075,"-5"-10"-560,-13-32-802,18 41-1643,0-1 0,0 1 0,0 0 0,1-1 0,-1 1 0,0-1 0,1 1 0,-1 0 0,0-1 0,1 1 0,0 0 0,-1 0 0,1 0 0,0-1 0,-1 1 0,1 0 0,0 0 0,0 0 0,0 0 0,0 0 0,0 0 0,0 1 0,1-1 0,-1 0-1,0 0 1,0 1 0,0-1 0,1 1 0,-1-1 0,0 1 0,1-1 0,-1 1 0,0 0 0,1 0 0,2 0 0,0-2 102,9-1-40,0 0 0,0 0 1,1 1-1,-1 1 0,0 1 0,1-1 1,-1 2-1,0 0 0,1 1 0,-1 0 1,0 1-1,19 6 0,-27-7-115,1 0 0,-1 0 0,0 1 0,0 0 0,0 0 0,0 0 0,0 0 0,-1 1 0,0 0 0,1 0 0,-1 0 1,0 0-1,-1 1 0,1 0 0,-1-1 0,0 1 0,0 0 0,-1 1 0,1-1 0,-1 0 0,0 1 0,-1-1 0,1 1 0,-1 0 0,0 0 0,-1-1 0,1 1 0,-1 0 0,0 0 0,-2 8 0,0-2 37,0 0-1,-1-1 0,0 1 1,-1-1-1,0 0 0,-1 0 1,0-1-1,-1 1 0,0-1 1,-12 15-1,-8 6 446,-54 49 1,53-55-315,1 1 0,-28 36 0,53-61-185,0 0 0,1-1 0,-1 1 0,0 0 0,1 0 0,-1-1 0,0 1 0,1 0 0,-1 0 0,1 0 0,0 0 0,-1 0 0,1-1 0,-1 1 0,1 0 0,0 0 0,0 0 0,0 0 0,0 0 0,0 0 0,0 0 0,0 0 0,0 0 0,0 0 0,0 0 0,0 0 0,0 0 0,1 0 0,-1 0 0,1 0 0,-1 0 0,0 0 0,1 0 0,-1 0 0,1-1 0,0 1 0,-1 0 0,1 0 0,0-1 0,-1 1 0,1 0 0,0-1 0,0 1 0,0-1 0,-1 1 0,1-1 0,0 1 0,0-1 0,0 1 0,0-1 0,0 0 0,0 0 0,0 0 0,0 1 0,0-1 0,0 0 0,0 0 0,0 0 0,1-1 0,13 3 0,1-1 0,-1-1 0,19-3 0,-14 2 0,28-1-677,91-17 0,-18-14-3574,-44 4-5967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09.936"/>
    </inkml:context>
    <inkml:brush xml:id="br0">
      <inkml:brushProperty name="width" value="0.025" units="cm"/>
      <inkml:brushProperty name="height" value="0.025" units="cm"/>
    </inkml:brush>
  </inkml:definitions>
  <inkml:trace contextRef="#ctx0" brushRef="#br0">110 103 8456,'0'0'15006,"16"-2"-13746,56-1-22,100 7 0,37 1-1116,-176-6-741,0-2 0,0-1 0,0-1 0,36-12 1,-64 16 82,0-1 1,-1 0 0,1 0 0,-1 0 0,1 0 0,-1-1 0,7-5 0,-11 8 394,1 0 1,-1-1-1,0 1 1,1-1-1,-1 1 0,0-1 1,1 1-1,-1 0 1,0-1-1,1 1 1,-1-1-1,0 1 1,0-1-1,0 0 1,1 1-1,-1-1 1,0 1-1,0-1 0,0 1 1,0-1-1,0 1 1,0-1-1,0 1 1,0-1-1,0 0 1,-1 0-1,0 0-60,1 0-1,-1 0 0,0 0 1,0 0-1,0 0 0,0 0 1,0 0-1,0 1 1,-1-1-1,1 0 0,0 1 1,0-1-1,-1 0 0,1 1 1,-3-1-1,-20-6-694,-1 1 0,-1 1-1,1 1 1,-42-1 0,25 5 1473,0 1 1,-46 8-1,70-7 264,0 1 0,1 1-1,-1 1 1,1 1 0,0 0 0,1 1 0,0 0-1,0 2 1,-26 17 0,40-24-683,0 0 0,1 0 0,-1-1 0,1 1 1,-1 0-1,1 0 0,0 0 0,-1 0 0,1 1 0,0-1 0,0 0 0,1 0 1,-1 1-1,0-1 0,1 0 0,0 1 0,-1-1 0,1 1 0,0-1 0,0 1 1,0-1-1,1 4 0,2 5 152,-1 0 0,2-1 1,8 21-1,-8-23-266,-1-1-1,0 1 1,0 0 0,-1 0-1,0 1 1,2 12-1,-4-15-23,-1 0 0,0 0 0,0-1 0,-1 1 0,1 0 0,-1 0 0,0-1 0,-1 1 0,1-1 0,-1 0 0,0 0 0,-1 0 0,-6 9 0,-7 4 39,0-1 1,-23 18-1,3-3-4,27-23-1,-15 15 298,-42 51 0,61-69-298,1 2 1,0-1-1,0 1 0,1-1 0,0 1 0,0 0 1,1 1-1,0-1 0,1 1 0,0-1 0,0 1 1,-1 15-1,3-23-46,1 0 0,-1 0 0,0 0 0,1 0 0,-1 0 0,1 0 0,-1 0 0,1 0 0,-1 0 1,1 0-1,0 0 0,0 0 0,-1 0 0,1-1 0,0 1 0,0 0 0,0-1 0,0 1 0,0 0 0,0-1 1,0 0-1,0 1 0,0-1 0,0 1 0,0-1 0,0 0 0,0 0 0,0 0 0,0 1 0,0-1 0,1 0 1,0-1-1,48 1 494,-42-1-358,71-9 749,-1-3 0,90-28 0,13-2-631,-96 27 67,135-7 1,-91 25-6221,-117-2-2234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2.593"/>
    </inkml:context>
    <inkml:brush xml:id="br0">
      <inkml:brushProperty name="width" value="0.025" units="cm"/>
      <inkml:brushProperty name="height" value="0.025" units="cm"/>
    </inkml:brush>
  </inkml:definitions>
  <inkml:trace contextRef="#ctx0" brushRef="#br0">0 1 18674,'0'0'4628,"14"0"-3486,24-1-141,0 3-1,73 12 0,-40-1-582,-45-9-377,1 0-1,-1 2 1,0 1-1,0 1 1,28 13 0,-52-20-52,-1 0 0,1 0 0,0 1 1,0-1-1,0 0 0,-1 1 0,1-1 0,-1 1 1,1-1-1,-1 1 0,0 0 0,0 0 1,0 0-1,0-1 0,0 1 0,0 0 0,0 0 1,0 0-1,-1 1 0,1-1 0,-1 0 1,0 0-1,1 0 0,-1 0 0,0 0 0,0 1 1,0-1-1,-1 0 0,1 0 0,-1 0 1,1 0-1,-1 0 0,1 0 0,-1 0 0,-2 3 1,-2 7 34,-1-1 0,-1 1 1,0-2-1,-13 17 1,16-22 27,-231 281 1074,235-286-1126,-15 16-1624,14-16 1394,1 1 0,-1-1 0,1 0 1,-1 1-1,1-1 0,-1 0 0,1 0 0,-1 1 1,1-1-1,-1 0 0,1 0 0,-1 0 0,0 0 1,1 0-1,-1 0 0,1 0 0,-1 0 0,1 0 1,-1 0-1,1 0 0,-1 0 0,0 0 0,1 0 1,-1 0-1,1-1 0,-1 1 0,1 0 0,-1 0 1,1-1-1,-1 1 0,1 0 0,-1-1 1,1 1-1,0 0 0,-1-2 0,-10-17-7329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2.936"/>
    </inkml:context>
    <inkml:brush xml:id="br0">
      <inkml:brushProperty name="width" value="0.025" units="cm"/>
      <inkml:brushProperty name="height" value="0.025" units="cm"/>
    </inkml:brush>
  </inkml:definitions>
  <inkml:trace contextRef="#ctx0" brushRef="#br0">0 82 3812,'0'0'16783,"62"-9"-15341,-22 7 159,11-1-608,12 1-672,12-3-225,8-7-1185,6-7-3684,4-10-6886</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3.264"/>
    </inkml:context>
    <inkml:brush xml:id="br0">
      <inkml:brushProperty name="width" value="0.025" units="cm"/>
      <inkml:brushProperty name="height" value="0.025" units="cm"/>
    </inkml:brush>
  </inkml:definitions>
  <inkml:trace contextRef="#ctx0" brushRef="#br0">205 0 19699,'-15'13'1852,"-14"11"-708,1 2 1,-27 32-1,47-48-786,-1 0-1,2 0 1,-1 1 0,1 0-1,1 1 1,0-1-1,1 1 1,0 1 0,1-1-1,0 0 1,-3 23 0,7-32-335,-1 0 0,1 0 0,0 0 0,0 0 0,0 0 0,1 0 0,-1 0 0,1 0 0,-1 0 0,1 0 0,0 0 0,0-1 1,1 1-1,-1 0 0,0 0 0,1-1 0,0 1 0,-1-1 0,1 1 0,4 3 0,-3-4-4,1 0 0,-1 0 0,1 0 0,0 0 0,0 0 0,-1-1 0,1 0 0,0 1 0,0-2 0,0 1 0,1 0 0,-1-1 0,6 0 0,1 0 15,1-1-1,-2 0 1,1-1 0,0 0-1,0-1 1,0 0 0,-1-1 0,0 0-1,0 0 1,17-11 0,-21 11-5,1-1 1,-1 0-1,-1 0 0,1 0 1,-1-1-1,0 0 1,0 0-1,-1 0 1,0 0-1,0-1 0,0 0 1,-1 1-1,0-1 1,3-12-1,-5 15 9,0-1 0,-1 1 0,1-1-1,-1 1 1,0-1 0,-1 1 0,1-1 0,-1 1 0,0-1 0,0 1-1,0 0 1,-1-1 0,0 1 0,1 0 0,-2 0 0,1 0-1,0 0 1,-1 1 0,1-1 0,-1 0 0,0 1 0,0 0 0,-1 0-1,1 0 1,-7-4 0,1 0-45,-1 1 0,0 0-1,0 1 1,0 0 0,-1 0-1,1 1 1,-23-5 0,23 8-522,0-1 1,0 1-1,0 0 1,-1 1-1,-13 2 0,13 1-3805,9 1-3172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678"/>
    </inkml:context>
    <inkml:brush xml:id="br0">
      <inkml:brushProperty name="width" value="0.025" units="cm"/>
      <inkml:brushProperty name="height" value="0.025" units="cm"/>
      <inkml:brushProperty name="color" value="#E71224"/>
    </inkml:brush>
  </inkml:definitions>
  <inkml:trace contextRef="#ctx0" brushRef="#br0">1 180 18674,'0'0'9641,"56"-27"-9385,-13 23-160,8 0-32,0 2-640,9-1-1763,-2 2-1408,7-2-1538,-2-7-1762</inkml:trace>
  <inkml:trace contextRef="#ctx0" brushRef="#br0" timeOffset="1">946 1 22453,'0'0'3700,"-11"0"-828,0 2-2605,0-1 0,0 2 1,0-1-1,1 2 0,-1-1 1,1 1-1,0 1 0,0 0 0,0 0 1,1 1-1,0 0 0,0 1 1,-9 8-1,-5 9-531,1 0 0,-36 55 0,-18 21-812,70-95 561,0-2-3298,6-3 3569,0 0 1,-1 0-1,1 0 0,0 0 0,-1 0 1,1-1-1,0 1 0,-1 0 0,1 0 1,0 0-1,0 0 0,-1-1 0,1 1 1,0 0-1,0 0 0,-1 0 0,1-1 1,0 1-1,0 0 0,0 0 0,-1-1 1,1 1-1,0 0 0,0-1 0,0 1 1,0 0-1,0-1 0,0 1 0,0 0 1,-1-1-1,1 1 0,0 0 0,0-1 1,0 1-1,0 0 0,1-1 0,-1 1 1,0 0-1,0-1 0,0-18-6680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3.638"/>
    </inkml:context>
    <inkml:brush xml:id="br0">
      <inkml:brushProperty name="width" value="0.025" units="cm"/>
      <inkml:brushProperty name="height" value="0.025" units="cm"/>
    </inkml:brush>
  </inkml:definitions>
  <inkml:trace contextRef="#ctx0" brushRef="#br0">0 317 18834,'0'0'5525,"9"-8"-3011,105-78 1790,77-45-3342,-110 76-1001,-71 48-3,-7 4-6,0 0 0,0 0 0,1 1 1,0-1-1,-1 1 0,1 0 1,0 0-1,0 0 0,0 0 0,0 1 1,1 0-1,-1 0 0,0 0 0,8-1 1,-11 4 7,-1 0 1,1 1-1,-1-1 1,0 0-1,1 0 1,-1 0-1,0 0 1,0 0-1,0 0 1,-1 0-1,1 0 1,-1 0-1,1 0 1,-2 3-1,-6 19 58,-1 0 0,-2-1 0,-20 35 0,-20 41-42,47-90-146,1 1 0,0 0 0,0 0-1,1 0 1,0 0 0,1 1 0,0-1-1,1 13 1,0-23 32,0 1-1,0 0 1,1-1 0,-1 1 0,0 0-1,1-1 1,-1 1 0,1 0-1,-1-1 1,1 1 0,-1 0-1,1-1 1,-1 1 0,1-1 0,0 1-1,-1-1 1,1 0 0,0 1-1,-1-1 1,1 0 0,0 1-1,0-1 1,-1 0 0,1 0 0,0 0-1,0 1 1,-1-1 0,1 0-1,0 0 1,0 0 0,0 0 0,-1-1-1,1 1 1,0 0 0,0 0-1,1-1 1,31-7-6836,5-12-6164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4.023"/>
    </inkml:context>
    <inkml:brush xml:id="br0">
      <inkml:brushProperty name="width" value="0.025" units="cm"/>
      <inkml:brushProperty name="height" value="0.025" units="cm"/>
    </inkml:brush>
  </inkml:definitions>
  <inkml:trace contextRef="#ctx0" brushRef="#br0">383 13 18834,'-10'-3'3454,"0"1"-2999,0-1 0,0 1 1,0 1-1,0 0 0,0 0 0,0 1 1,0 0-1,-1 1 0,1 0 1,0 1-1,0 0 0,1 0 0,-14 6 1,3 2-289,0 0 0,2 1 0,-1 1 0,1 1 0,1 0 0,-24 24-1,35-30-156,0-1-1,0 1 0,0 0 1,1 1-1,0-1 0,0 1 1,0 0-1,1 0 0,1 0 0,-1 1 1,2-1-1,-1 1 0,1 0 1,0 0-1,1 0 0,0 0 0,0 0 1,1 13-1,1-19-7,-1 0 0,1-1-1,0 1 1,0 0 0,0 0 0,0 0 0,0 0-1,1-1 1,-1 1 0,1-1 0,0 1-1,0-1 1,0 1 0,0-1 0,0 0 0,0 0-1,4 2 1,0 0 12,-1-1 0,1 0-1,0 0 1,0 0 0,1-1 0,-1 0-1,12 2 1,-2-1 27,0-2-1,1 1 0,-1-2 1,0 0-1,31-5 0,10-14 15,-55 18-38,1 0 1,-1 0 0,1-1-1,-1 1 1,1-1 0,-1 1-1,0-1 1,0 0 0,0 0-1,0 0 1,0 0 0,0 0-1,0-1 1,-1 1 0,1 0-1,-1-1 1,0 1-1,2-5 1,-3 6-4,-1 0 0,1 0 0,0-1 0,0 1 0,-1 0 0,1 0 0,0-1 0,-1 1 0,0 0 0,1 0 0,-1 0 0,0 0 0,1 0 0,-1 0 0,0 0 0,0 0 0,0 0 0,0 0 0,0 0 0,0 0 0,0 1 0,0-1 0,0 0 0,0 1 0,0-1 0,0 1 0,-1-1 0,1 1 0,0 0 0,0-1 0,-1 1 0,1 0 0,0 0 0,-2 0 0,-51-6 379,51 6-390,-15-1-86,-35-1-599,50 2 593,0 0 0,0 0 0,0 0 0,0 1 0,0-1 0,1 1 0,-1 0 0,0 0 0,0 0 0,0 0 0,1 0 0,-5 2 0,8-3-16,-1 0-1,0 0 0,0 0 0,0 0 0,1 0 0,-1 0 0,0 0 0,0 0 0,0 0 0,1 0 0,-1 0 0,0 0 0,0 0 0,1 0 0,-1 0 0,0 0 0,0 0 0,0 0 0,1 0 0,-1 0 0,0 0 0,0 1 0,0-1 0,0 0 0,1 0 0,-1 0 0,0 0 1,0 0-1,0 0 0,0 1 0,0-1 0,1 0 0,-1 0 0,0 0 0,0 0 0,0 1 0,0-1 0,0 0 0,0 0 0,0 0 0,0 1 0,0-1 0,0 0 0,0 0 0,0 0 0,0 1 0,0-1 0,0 0 0,0 0 0,0 0 0,0 1 0,0-1 0,0 0 0,0 0 0,0 0 1,0 1-1,0-1 0,0 0 0,0 0 0,0 0 0,-1 1 0,1-1 0,0 0 0,0 0 0,0 0 0,-1 0 0,20 0-4099,-19 0 4069,33-6-7375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4.367"/>
    </inkml:context>
    <inkml:brush xml:id="br0">
      <inkml:brushProperty name="width" value="0.025" units="cm"/>
      <inkml:brushProperty name="height" value="0.025" units="cm"/>
    </inkml:brush>
  </inkml:definitions>
  <inkml:trace contextRef="#ctx0" brushRef="#br0">83 51 17232,'0'0'7303,"10"-8"-4730,34-22-448,-43 28-2078,0 1 1,1 0-1,-1 0 0,1 0 1,-1 0-1,1 0 0,-1 1 0,1-1 1,-1 0-1,1 1 0,0-1 1,0 1-1,-1 0 0,1-1 1,0 1-1,0 0 0,-1 0 1,1 0-1,0 0 0,0 0 0,-1 1 1,1-1-1,0 0 0,-1 1 1,1 0-1,0-1 0,-1 1 1,1 0-1,-1 0 0,1-1 1,-1 1-1,1 1 0,-1-1 0,0 0 1,1 0-1,-1 0 0,0 1 1,0-1-1,0 0 0,0 1 1,0-1-1,0 1 0,0 0 1,-1-1-1,1 1 0,0 3 0,1 1 84,0 1 1,-1 0-1,0 0 0,0 0 0,-1-1 0,0 1 0,0 0 0,0 0 0,-3 11 0,-3-4-131,0-1 0,-1 1 0,0-1 0,-1-1 0,0 1 0,-1-2 0,-1 1 0,0-1 0,0 0 0,-19 14 0,13-11 0,1 1 0,1 1 0,0 0 0,-14 22 0,27-36 0,-1 0 0,1 0 0,0 0 0,0 0 0,0 0 0,1 0 0,-1 0 0,0 0 0,1 0 0,0 0 0,-1 1 0,1-1 0,0 0 0,0 0 0,0 3 0,1-4 0,-1 0 0,0 0 0,1 0 0,0 0 0,-1 1 0,1-1 0,-1 0 0,1-1 0,0 1 0,0 0 0,0 0 0,0 0 0,-1 0 0,1-1 0,0 1 0,0 0 0,0-1 0,0 1 0,1-1 0,0 1 0,7 2 0,0-1 0,0-1 0,1 0 0,-1 0 0,17-1 0,-11 0 0,124-4-1908,-45-8-3108,-7-7-6830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6.332"/>
    </inkml:context>
    <inkml:brush xml:id="br0">
      <inkml:brushProperty name="width" value="0.025" units="cm"/>
      <inkml:brushProperty name="height" value="0.025" units="cm"/>
    </inkml:brush>
  </inkml:definitions>
  <inkml:trace contextRef="#ctx0" brushRef="#br0">0 32 18962,'0'0'2498,"10"-4"-181,26-5-1438,1 2 0,0 2 0,0 1 0,0 1 0,52 4 0,-82-1-835,-1 1-1,1-1 1,0 1 0,-1 1-1,0-1 1,1 1-1,-1 0 1,11 5-1,-15-6-26,-1 0 0,1 0-1,0 0 1,-1 1 0,1-1-1,-1 0 1,1 1 0,-1-1 0,0 1-1,0-1 1,0 1 0,0 0 0,0-1-1,0 1 1,0 0 0,0 0 0,-1 0-1,1 0 1,0 0 0,-1 0 0,0-1-1,0 1 1,1 0 0,-1 0 0,0 0-1,0 0 1,-1 0 0,1 0 0,0 0-1,-1 0 1,1 0 0,-1 0 0,-1 3-1,-2 3 150,1 0-1,-2 0 1,1-1-1,-1 1 1,0-1-1,-1 0 1,-9 9-1,-54 46 856,27-25-680,23-21-292,-34 37-13,49-49-37,1 0 0,0 1-1,0-1 1,0 1-1,0-1 1,1 1 0,0 0-1,0 0 1,0 0 0,1 0-1,-2 7 1,3-10 1,1 0 0,-1 0 1,0-1-1,1 1 0,0 0 0,-1 0 0,1-1 1,0 1-1,0 0 0,0-1 0,0 1 0,0-1 1,0 1-1,0-1 0,1 1 0,-1-1 0,0 0 1,1 0-1,-1 0 0,1 0 0,-1 0 0,1 0 1,0 0-1,0 0 0,-1-1 0,1 1 0,0 0 1,0-1-1,-1 0 0,1 1 0,0-1 0,2 0 1,72 8-27,-70-8 18,82-1-1267,-28-8-2462,23-14-5798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6.908"/>
    </inkml:context>
    <inkml:brush xml:id="br0">
      <inkml:brushProperty name="width" value="0.025" units="cm"/>
      <inkml:brushProperty name="height" value="0.025" units="cm"/>
    </inkml:brush>
  </inkml:definitions>
  <inkml:trace contextRef="#ctx0" brushRef="#br0">0 437 9353,'0'0'14467,"6"-8"-11739,11-14-1937,1 0 0,1 1 0,35-29 1,80-58 227,-76 64-863,7-11-103,-39 31-98,1 1 1,56-34 0,-83 57 40,0 0 1,0-1-1,1 1 0,-1 0 1,0 0-1,0 0 1,0 0-1,0-1 0,1 1 1,-1 0-1,0 0 1,0 0-1,0 0 0,1 0 1,-1 0-1,0 0 1,0 0-1,1-1 0,-1 1 1,0 0-1,0 0 1,1 0-1,-1 0 0,0 0 1,0 0-1,1 0 0,-1 0 1,0 0-1,0 1 1,1-1-1,-1 0 0,0 0 1,0 0-1,0 0 1,1 0-1,-1 0 0,0 0 1,0 1-1,0-1 1,1 0-1,-1 0 0,0 0 1,0 0-1,0 1 1,0-1-1,0 0 0,1 0 1,-1 0-1,0 1 1,0-1-1,0 0 0,0 0 1,0 1-1,0-1 1,0 0-1,0 1 0,-3 15-153,-12 16 221,-2 0 0,-31 47 0,4-8 16,37-60-69,-3 5 0,0 0-1,2 0 1,-1 0 0,2 1-1,0 1 1,1-1 0,1 1-1,1 0 1,-3 21 0,7-38-65,0 0 1,0 1 0,0-1 0,0 0 0,0 1 0,1-1 0,-1 0 0,0 0 0,1 1 0,-1-1 0,0 0 0,1 0 0,0 0 0,-1 0 0,1 0 0,0 0 0,-1 1 0,1-1 0,0-1 0,0 1 0,0 0 0,0 0 0,0 0 0,0 0 0,0-1 0,0 1 0,0 0 0,0-1 0,0 1 0,1-1 0,-1 1 0,0-1 0,0 0 0,0 0 0,1 1 0,-1-1 0,0 0 0,1 0 0,-1 0 0,2 0 0,2-1-681,0 1 1,0-1 0,-1 0-1,1 0 1,0-1-1,0 0 1,-1 1 0,1-2-1,8-4 1,23-22-6693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7.309"/>
    </inkml:context>
    <inkml:brush xml:id="br0">
      <inkml:brushProperty name="width" value="0.025" units="cm"/>
      <inkml:brushProperty name="height" value="0.025" units="cm"/>
    </inkml:brush>
  </inkml:definitions>
  <inkml:trace contextRef="#ctx0" brushRef="#br0">1 31 21044,'0'0'5765,"11"-6"-3176,-2 2-2312,-1 0-1,1 1 0,-1 0 0,1 0 0,0 1 0,0 0 0,18-1 0,-24 3-244,0 0-1,0 0 0,-1 0 1,1 0-1,0 1 0,0-1 1,0 1-1,-1 0 0,1 0 1,0 0-1,-1 0 0,1 0 1,-1 1-1,0-1 0,1 1 1,-1 0-1,0-1 0,0 1 1,0 0-1,0 0 0,0 1 1,0-1-1,-1 0 1,1 0-1,-1 1 0,1-1 1,-1 1-1,0-1 0,0 1 1,0 0-1,0 0 0,-1-1 1,1 1-1,-1 0 0,1 0 1,-1 3-1,0-2-31,1 0 0,-1 0 0,0 0 0,0 0 0,-1 0 0,1 0 0,-1 0 0,0 0 0,0 0 0,0-1 0,0 1 0,-1 0 0,0-1 0,1 1 0,-4 4 0,-3 1 0,0 0 0,0-1 0,-1 0 0,-12 9 0,5-4 0,67-12 0,-38-1-25,8 0-273,1 0 0,30 6 0,-47-5 242,0-1 0,-1 2 0,1-1 0,0 0 0,-1 1 1,1 0-1,-1 0 0,1 0 0,-1 1 0,0-1 1,0 1-1,0 0 0,0 0 0,-1 1 0,1-1 0,4 7 1,-7-8 77,0 0 0,0 0 0,0 0 0,0 1 1,0-1-1,-1 0 0,1 0 0,-1 1 1,1-1-1,-1 0 0,0 1 0,0-1 0,0 0 1,0 1-1,-1-1 0,1 0 0,-1 0 1,1 1-1,-1-1 0,0 0 0,0 0 0,0 0 1,0 0-1,0 0 0,0 0 0,0 0 0,-1 0 1,1 0-1,-1 0 0,1-1 0,-1 1 1,0-1-1,0 1 0,0-1 0,0 0 0,-4 3 1,-7 4 186,-1 0 0,1-1 0,-2-1 1,-14 6-1,12-6-209,0 0 0,-1-1 0,1-1 0,-1 0 0,0-1 0,0-1 0,0-1 0,-35-2 0,52 1-11,1 0 0,-1 0 0,0 0 1,1 0-1,-1-1 0,1 1 0,-1 0 0,0 0 0,1 0 1,-1 0-1,1-1 0,-1 1 0,1 0 0,-1 0 0,1-1 1,-1 1-1,1 0 0,-1-1 0,1 1 0,0-1 0,-1 1 1,1-1-1,-1 1 0,1-1 0,0 1 0,0-1 0,-1 1 0,1-1 1,0 1-1,0-1 0,-1 1 0,1-1 0,0 1 0,0-1 1,0 0-1,0 0 0,12-22-1127,28-17-2955,5 7-2505,9-5-3529</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7.639"/>
    </inkml:context>
    <inkml:brush xml:id="br0">
      <inkml:brushProperty name="width" value="0.025" units="cm"/>
      <inkml:brushProperty name="height" value="0.025" units="cm"/>
    </inkml:brush>
  </inkml:definitions>
  <inkml:trace contextRef="#ctx0" brushRef="#br0">189 1 21620,'0'0'4810,"-9"4"-1217,-9 4-3288,0 2 0,1 0 0,0 2 0,1-1-1,0 2 1,1 0 0,0 1 0,-20 25 0,34-38-305,-1 1 0,1-1 0,0 1 0,0-1 0,0 1 0,0 0 0,0-1 0,1 1 0,-1 0 0,0 0 0,1 0 0,-1 0 0,1 0 0,0-1 0,0 1 0,-1 0 0,1 0 0,1 0 0,-1 0 0,0 0 0,0 0 0,1 2 0,0-3 0,1 1 0,-1-1 0,0 1 0,0-1 0,1 0 0,-1 1 0,1-1 0,-1 0 0,1 0 0,0 0 0,-1 0 0,1-1 0,0 1 0,-1 0 0,1-1 0,0 1 0,0-1 0,2 1 0,11 0 0,0 1 0,1-2 0,-1 0 0,18-3 0,-21 1-260,1-1 1,-1 0-1,18-7 1,-20 6 38,1 0 0,-1 1 0,1 0-1,-1 1 1,19-2 0,-36 20 798,-19 27-177,17-30-274,0 1 1,1 0-1,1 0 0,0 0 0,0 1 0,2 0 0,0 1 1,0-1-1,2 1 0,-3 21 0,6-36-227,0 1 0,-1 0 0,1 0 0,0 0 0,0 0 1,0-1-1,1 1 0,-1 0 0,0 0 0,1 0 0,-1-1 0,1 1 0,-1 0 0,1-1 0,0 1 0,0 0 1,0-1-1,0 1 0,0-1 0,0 1 0,0-1 0,1 0 0,-1 1 0,0-1 0,1 0 0,-1 0 0,1 0 1,-1 0-1,1 0 0,-1 0 0,1-1 0,0 1 0,0 0 0,-1-1 0,1 0 0,0 1 0,0-1 0,0 0 1,-1 0-1,4 0 0,27 1-7005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166"/>
    </inkml:context>
    <inkml:brush xml:id="br0">
      <inkml:brushProperty name="width" value="0.025" units="cm"/>
      <inkml:brushProperty name="height" value="0.025" units="cm"/>
    </inkml:brush>
  </inkml:definitions>
  <inkml:trace contextRef="#ctx0" brushRef="#br0">459 158 16688,'0'0'3838,"-5"-11"-475,1 1-2940,-1 1 0,0 0 0,-1 1 1,0-1-1,0 1 0,-1 0 0,0 1 0,0 0 0,-1 0 0,0 0 0,0 1 0,-1 0 0,1 1 0,-1 0 0,-19-8 0,11 8-145,0 0-1,-36-5 1,49 9-252,-1 1 1,1-1 0,-1 1-1,1 0 1,-1 0 0,0 0 0,1 0-1,-1 1 1,1 0 0,-1 0 0,1 0-1,0 1 1,-1-1 0,1 1-1,0 0 1,-6 4 0,9-5-25,0-1 0,0 1 0,1-1 0,-1 1-1,1-1 1,-1 1 0,0-1 0,1 1 0,-1 0 0,1-1 0,-1 1 0,1 0 0,-1-1 0,1 1 0,0 0 0,-1 0-1,1-1 1,0 1 0,0 0 0,-1 0 0,1 0 0,0 0 0,0-1 0,0 1 0,0 0 0,0 0 0,0 0 0,0 0-1,0-1 1,1 1 0,-1 0 0,0 0 0,0 0 0,1 0 0,1 1 4,0-1 0,-1 0 0,1 0 0,0 0 0,0 0 0,0 0 1,0 0-1,0-1 0,0 1 0,0-1 0,0 1 0,0-1 0,3 0 0,65 0 98,27-27-376,-96 28 257,0 0 0,-1 0 0,1-1 1,0 1-1,-1 0 0,1 0 0,-1 0 0,1 0 1,-1 0-1,1 1 0,-1-1 0,0 0 0,0 0 1,1 0-1,-1 0 0,0 0 0,0 0 0,0 1 1,0-1-1,0 0 0,-1 0 0,1 0 0,0 0 1,0 0-1,-1 2 0,0 1 10,-6 100 396,-3 58 419,10-161-809,0 11 5,0 1 1,-1-1-1,0 1 1,-5 16 0,6-26-8,-1-1 1,0 1 0,0 0 0,0-1-1,0 1 1,0 0 0,-1-1 0,1 0-1,-1 1 1,0-1 0,0 0 0,1 0-1,-2 0 1,1 0 0,0 0 0,0 0-1,0-1 1,-1 1 0,1-1 0,-1 1-1,1-1 1,-1 0 0,0 0-1,1 0 1,-6 1 0,-1-2 0,-1 1 0,1-1 0,0 0 0,0-1 0,-1 0 0,1 0 0,0-1 0,0 0 0,0-1 0,1 0 0,-1 0 0,0-1 0,-12-8 0,6 3 0,-1-2 0,2 0 0,-1-1 0,2 0 0,-24-28 0,35 39 0,-14-22 0,16 22 0,0 1 0,-1 0 0,1-1 0,0 1 0,0-1 0,0 1 0,-1 0 0,1-1 0,0 1 0,0-1 0,0 1 0,0-1 0,0 1 0,0 0 0,0-1 0,0 1 0,0-1 0,0 1 0,0-1 0,0 1 0,0 0 0,0-1 0,0 1 0,1-1 0,-1 1 0,0 0 0,0-1 0,0 1 0,1-1 0,-1 1 0,0 0 0,0-1 0,1 1 0,-1 0 0,0 0 0,1-1 0,-1 1 0,0 0 0,1 0 0,-1-1 0,1 1 0,-1 0 0,0 0 0,1 0 0,-1 0 0,1-1 0,-1 1 0,1 0 0,-1 0 0,0 0 0,1 0 0,-1 0 0,1 0 0,-1 0 0,1 0 0,0 1 0,43-2-617,-4 1-2388,1-1 0,-1-2 0,0-2 0,63-16 1,-37-1-5121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525"/>
    </inkml:context>
    <inkml:brush xml:id="br0">
      <inkml:brushProperty name="width" value="0.025" units="cm"/>
      <inkml:brushProperty name="height" value="0.025" units="cm"/>
    </inkml:brush>
  </inkml:definitions>
  <inkml:trace contextRef="#ctx0" brushRef="#br0">101 1 17521,'0'0'14120,"-4"13"-13170,-41 87-732,4-15-260,39-81 42,1-1 0,-1 1 0,1-1 0,0 1 0,0 0 0,0-1 0,0 1 0,1 0 0,0 0 0,0-1 0,0 1 0,0 5 0,1-8 0,-1 0 0,1 1 0,0-1 0,0 0 0,0 1 0,0-1 0,0 0 0,0 0 0,0 0 0,0 0 0,0 0 0,1 0 0,-1 0 0,0 0 0,1-1 0,-1 1 0,0 0 0,1-1 0,-1 1 0,1-1 0,-1 0 0,1 1 0,-1-1 0,1 0 0,-1 0 0,1 0 0,0 0 0,-1 0 0,4-1 0,43-5-2410,-3-14-3796,-16 1-2410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869"/>
    </inkml:context>
    <inkml:brush xml:id="br0">
      <inkml:brushProperty name="width" value="0.025" units="cm"/>
      <inkml:brushProperty name="height" value="0.025" units="cm"/>
    </inkml:brush>
  </inkml:definitions>
  <inkml:trace contextRef="#ctx0" brushRef="#br0">111 127 3812,'0'0'16816,"-39"57"-12492,17-25-160,2 3-1570,2 1-1537,8-4-1057,9-5 0,1-7 0,13-8 0,13-12 0,7 0-1281,9-16-3171,3-14-2915,1-6-1666</inkml:trace>
  <inkml:trace contextRef="#ctx0" brushRef="#br0" timeOffset="1">510 22 20275,'0'0'4362,"-10"3"-1298,2 0-2830,1-1 1,0 2 0,-1-1-1,1 1 1,1 0-1,-1 0 1,0 1-1,1 0 1,0 0-1,0 1 1,1-1 0,-1 1-1,1 1 1,1-1-1,-7 11 1,6-8-159,0 0 1,0 1 0,1 0 0,1 0-1,0 1 1,0-1 0,1 1 0,0-1-1,1 1 1,0 0 0,1 14 0,0-21-66,0 0 0,1-1 0,0 1 0,-1 0 1,1-1-1,1 1 0,-1 0 0,1-1 1,-1 0-1,1 1 0,0-1 0,0 0 0,0 0 1,1 0-1,-1 0 0,1 0 0,0-1 0,-1 1 1,1-1-1,0 0 0,1 1 0,-1-1 0,0-1 1,1 1-1,-1 0 0,1-1 0,-1 0 1,1 0-1,-1 0 0,1 0 0,0-1 0,0 1 1,-1-1-1,7 0 0,-3 0-11,1 0 0,-1-1 0,1 1 0,-1-2 0,0 1 0,0-1 0,1 0 0,-1 0 0,-1-1 0,1 0 0,0-1 0,-1 1 0,1-1 0,-1 0 0,0-1 0,-1 1 0,1-1 0,-1 0 0,0-1 0,0 1 0,6-10 0,-6 7 0,0 0 0,0 0 0,-1 0 0,-1 0 0,1-1 0,-1 0 0,-1 1 0,0-1 0,0 0 0,0 0 0,-2-1 0,1 1 0,-1 0 0,0 0 0,-1 0 0,0 0 0,-2-12 0,1 16-100,1 1 0,-1-1-1,0 1 1,-1 0 0,1-1 0,-1 1-1,1 0 1,-1 0 0,0 1 0,-1-1-1,1 1 1,-1-1 0,1 1 0,-1 0 0,0 1-1,0-1 1,-1 1 0,1-1 0,-8-2-1,5 3-484,1-1-1,-1 2 0,1-1 0,-1 1 0,1 0 0,-1 0 0,0 0 0,0 1 0,1 0 1,-1 1-1,0 0 0,0 0 0,-10 3 0,8 0-15568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037"/>
    </inkml:context>
    <inkml:brush xml:id="br0">
      <inkml:brushProperty name="width" value="0.025" units="cm"/>
      <inkml:brushProperty name="height" value="0.025" units="cm"/>
      <inkml:brushProperty name="color" value="#E71224"/>
    </inkml:brush>
  </inkml:definitions>
  <inkml:trace contextRef="#ctx0" brushRef="#br0">1 7 14990,'0'0'15375,"53"-6"-15183,-24 20-96,2 2-64,2 1 0,-1-2-608,0 2-1442,-7-7-1890,-4-2-1281,-3-4-1025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1.822"/>
    </inkml:context>
    <inkml:brush xml:id="br0">
      <inkml:brushProperty name="width" value="0.025" units="cm"/>
      <inkml:brushProperty name="height" value="0.025" units="cm"/>
    </inkml:brush>
  </inkml:definitions>
  <inkml:trace contextRef="#ctx0" brushRef="#br0">1 0 13293,'0'0'9897,"65"23"-8456,-4-23-288,24 0-512,15 0-353,13 0-256,5 0-320,-7-3-2146,-16 3-545,-22 0-737,-35 0-2562</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2.186"/>
    </inkml:context>
    <inkml:brush xml:id="br0">
      <inkml:brushProperty name="width" value="0.025" units="cm"/>
      <inkml:brushProperty name="height" value="0.025" units="cm"/>
    </inkml:brush>
  </inkml:definitions>
  <inkml:trace contextRef="#ctx0" brushRef="#br0">100 0 15310,'-49'9'2819,"16"1"-256,15-2-898,18-3-384,16 0-448,34-4-128,28-1-225,24 0-320,22 0-96,9 1-160,6 0-2882,-2-1-4165</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3.221"/>
    </inkml:context>
    <inkml:brush xml:id="br0">
      <inkml:brushProperty name="width" value="0.025" units="cm"/>
      <inkml:brushProperty name="height" value="0.025" units="cm"/>
    </inkml:brush>
  </inkml:definitions>
  <inkml:trace contextRef="#ctx0" brushRef="#br0">491 100 8136,'2'-8'4863,"-1"1"-4114,4-30 3244,-5 35-3818,-1 0-1,1 1 0,0-1 0,-1 0 0,1 1 0,-1-1 0,1 0 0,-1 1 0,0-1 0,1 1 0,-1-1 0,0 1 1,0 0-1,0-1 0,0 1 0,-1 0 0,1-1 0,0 1 0,0 0 0,-1 0 0,1 0 0,-1 0 0,-1 0 0,-5-2 59,-1 0-1,1 1 0,0 0 0,0 1 0,-1-1 0,1 2 1,-1-1-1,1 1 0,-1 1 0,1 0 0,-1 0 1,1 0-1,0 1 0,-1 0 0,1 1 0,0 0 0,0 0 1,1 1-1,-13 7 0,-4 3-65,1 2-1,0 0 1,1 2 0,-32 32 0,32-28 23,2 1-1,1 1 1,1 0 0,-15 27 0,27-41-134,1 0-1,0 0 0,0 1 0,1-1 0,1 1 1,0 0-1,0 0 0,1 0 0,0 0 0,1 0 0,0 1 1,1-1-1,0 0 0,2 12 0,0-18-33,0 0 0,-1 0-1,2 0 1,-1 0 0,1-1 0,-1 1-1,1-1 1,0 0 0,1 0-1,-1 0 1,1 0 0,0-1-1,-1 1 1,2-1 0,-1 0 0,0 0-1,1 0 1,-1-1 0,1 0-1,0 0 1,0 0 0,0 0 0,9 1-1,8 2 53,0 0 0,0-2 1,0-1-1,27-1 0,-33-1-41,0 0-1,0-2 1,0 0 0,0-1 0,18-5-1,-29 6-15,-1 0 0,1 1 0,0-2-1,-1 1 1,0 0 0,1-1 0,-1 0-1,0 0 1,5-5 0,-8 6-2,1 0 0,0-1 0,-1 1 0,1 0 0,-1 0 1,0-1-1,0 1 0,0-1 0,0 1 0,0-1 0,-1 1 0,1-1 0,-1 0 1,1 1-1,-1-1 0,0 1 0,0-1 0,-1-5 0,0 6 9,0-1 0,0 0 0,0 1-1,0-1 1,-1 0 0,1 1 0,-1 0 0,0-1-1,1 1 1,-1 0 0,0 0 0,-1 0 0,1 0-1,0 0 1,0 0 0,-1 1 0,1-1 0,-1 1-1,1 0 1,-1 0 0,0 0 0,-3-1 0,-64-16 165,54 15-213,0 1 0,0 0 0,0 2 0,-1 0 0,-16 2 0,32-2-42,1 0 0,-1 0 1,1-1-1,-1 1 1,0 0-1,1 0 0,-1 0 1,1 1-1,-1-1 1,0 0-1,1 0 0,-1 0 1,1 0-1,-1 0 1,0 1-1,1-1 0,-1 0 1,1 1-1,-1-1 1,1 0-1,-1 1 0,1-1 1,-1 0-1,1 1 1,0-1-1,-1 1 0,1-1 1,-1 1-1,1-1 1,0 1-1,0-1 0,-1 1 1,1 0-1,0-1 1,0 1-1,0-1 0,-1 1 1,1 0-1,0-1 1,0 1-1,0-1 0,0 1 1,0 0-1,0-1 1,0 1-1,1-1 0,-1 1 1,0 0-1,0-1 1,0 1-1,1-1 0,-1 1 1,0-1-1,0 1 1,1-1-1,-1 1 0,0-1 1,1 1-1,-1-1 1,1 1-1,-1-1 0,1 0 1,-1 1-1,1-1 1,-1 1-1,1-1 0,0 0 1,3 4-1038,0 0 1,1-1 0,-1 0 0,1 0-1,0 0 1,9 4 0,36 5-7557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3.951"/>
    </inkml:context>
    <inkml:brush xml:id="br0">
      <inkml:brushProperty name="width" value="0.025" units="cm"/>
      <inkml:brushProperty name="height" value="0.025" units="cm"/>
    </inkml:brush>
  </inkml:definitions>
  <inkml:trace contextRef="#ctx0" brushRef="#br0">39 0 28475,'0'0'1922,"-38"58"-1890,48-43 32,14-4-577,8-11-3362,10-6-5318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2.654"/>
    </inkml:context>
    <inkml:brush xml:id="br0">
      <inkml:brushProperty name="width" value="0.025" units="cm"/>
      <inkml:brushProperty name="height" value="0.025" units="cm"/>
    </inkml:brush>
  </inkml:definitions>
  <inkml:trace contextRef="#ctx0" brushRef="#br0">238 22 13164,'22'-6'1305,"1"1"-1,0 1 0,0 1 1,0 1-1,45 1 1,-66 1-1258,-1 0 1,0 0 0,0 0-1,1 0 1,-1 0 0,0 0-1,0 1 1,0-1 0,1 0-1,-1 1 1,0-1 0,0 1-1,0-1 1,0 1 0,0-1 0,0 1-1,0 0 1,0 0 0,0-1-1,0 1 1,0 0 0,0 0-1,-1 0 1,1 0 0,0 0-1,-1 0 1,1 0 0,0 0-1,-1 0 1,1 1 0,-1-1 0,0 0-1,1 0 1,-1 0 0,0 1-1,0-1 1,0 0 0,0 0-1,0 1 1,0-1 0,0 0-1,0 0 1,-1 0 0,1 1-1,0-1 1,-1 0 0,1 0 0,-1 0-1,1 0 1,-1 0 0,0 2-1,-3 4 124,0 1-1,-1-1 1,0 0-1,0-1 0,0 1 1,-10 7-1,-28 22 637,-2-2 0,-65 37 0,-45 33 210,150-100-1005,-1 1 1,1 0-1,1-1 0,-1 2 0,1-1 0,0 0 0,0 1 1,-6 11-1,10-16-9,-1 0 0,1 1 0,-1-1 0,1 1 0,-1-1 0,1 1 0,0-1 0,0 0 0,0 1 1,0-1-1,0 1 0,0-1 0,0 1 0,0-1 0,1 1 0,-1-1 0,1 1 0,-1-1 0,1 0 0,-1 1 0,1-1 0,0 0 0,-1 0 1,1 1-1,0-1 0,0 0 0,0 0 0,0 0 0,0 0 0,0 0 0,0 0 0,1 0 0,-1 0 0,0-1 0,0 1 0,1 0 0,-1-1 1,1 1-1,-1-1 0,0 1 0,1-1 0,-1 0 0,1 0 0,-1 1 0,3-1 0,22 4 76,1 0 1,0-2-1,0 0 0,46-5 1,107-22-4550,-102 8-1488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2.998"/>
    </inkml:context>
    <inkml:brush xml:id="br0">
      <inkml:brushProperty name="width" value="0.025" units="cm"/>
      <inkml:brushProperty name="height" value="0.025" units="cm"/>
    </inkml:brush>
  </inkml:definitions>
  <inkml:trace contextRef="#ctx0" brushRef="#br0">0 194 12620,'0'0'12550,"10"-7"-10083,156-93 686,-19 13-2943,-146 87-215,-1 0 0,0 0 0,0 1-1,1-1 1,-1 0 0,0 0 0,0 0 0,0 0 0,1 0 0,-1 0-1,0 1 1,0-1 0,0 0 0,1 0 0,-1 0 0,0 1-1,0-1 1,0 0 0,0 0 0,0 0 0,0 1 0,0-1 0,1 0-1,-1 0 1,0 1 0,0-1 0,0 0 0,0 0 0,0 1 0,0-1-1,0 0 1,0 0 0,0 1 0,0-1 0,0 0 0,0 0 0,-1 0-1,1 1 1,0-1 0,0 0 0,0 0 0,0 1 0,0-1-1,0 0 1,0 0 0,-1 0 0,1 1 0,0-1 0,0 0 0,0 0-1,-1 0 1,1 0 0,0 0 0,0 1 0,-1-1 0,-45 86-193,-16 32 450,56-105-227,1 1-1,1-1 1,0 1-1,0 0 1,2 0 0,0 0-1,0 18 1,2-31-44,-1 1 1,1 0 0,1-1-1,-1 1 1,0-1 0,0 1 0,1 0-1,-1-1 1,0 1 0,1-1 0,0 1-1,-1-1 1,1 1 0,0-1-1,0 1 1,0-1 0,0 0 0,0 1-1,0-1 1,0 0 0,0 0-1,1 0 1,-1 0 0,3 2 0,-1-2-414,0 0 0,0 0 0,0-1 1,0 1-1,0-1 0,0 1 0,0-1 1,0 0-1,1 0 0,-1 0 0,0-1 1,6 0-1,21-9-7133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3.946"/>
    </inkml:context>
    <inkml:brush xml:id="br0">
      <inkml:brushProperty name="width" value="0.025" units="cm"/>
      <inkml:brushProperty name="height" value="0.025" units="cm"/>
    </inkml:brush>
  </inkml:definitions>
  <inkml:trace contextRef="#ctx0" brushRef="#br0">76 35 14830,'0'0'6054,"9"-5"-4154,5-1-1242,-1 1-1,1 0 0,23-4 1,-30 8-503,0-1 1,0 1-1,0 1 1,1-1-1,-1 1 1,0 0-1,1 1 1,-1 0-1,0 0 1,14 4-1,-20-4-138,0-1 1,0 1-1,1 0 0,-1-1 0,0 1 0,0 0 0,0 0 0,0 0 1,0 0-1,0 0 0,0 0 0,-1 0 0,1 0 0,0 0 0,-1 0 0,1 0 1,0 0-1,-1 1 0,1-1 0,-1 0 0,0 0 0,1 1 0,-1-1 1,0 0-1,0 1 0,0-1 0,0 0 0,0 1 0,0-1 0,0 0 0,0 1 1,-1-1-1,1 0 0,0 1 0,-1-1 0,1 0 0,-1 0 0,0 0 1,-1 2-1,-1 3 95,0 1 1,-1-2-1,0 1 1,0 0 0,-1-1-1,-6 7 1,-12 6 282,0 0 1,-39 22-1,-5 3 474,66-43-864,0 1 0,1-1 0,-1 0-1,0 1 1,0 0 0,1-1 0,-1 1 0,1-1 0,-1 1 0,0 0-1,1-1 1,-1 1 0,1 0 0,0 0 0,-1-1 0,1 1 0,-1 0 0,1 0-1,0 0 1,0 1 0,9 8 16,34-1-4,-34-8 30,37 6-106,68 14-764,-105-19 743,0 1 1,0 0-1,0 1 1,0-1 0,-1 2-1,0-1 1,0 1-1,0 0 1,10 9 0,-17-13 68,0 0 1,1 0 0,-1 0 0,0 1 0,0-1-1,0 1 1,0-1 0,0 1 0,0-1-1,0 1 1,0 0 0,-1-1 0,1 1 0,0 0-1,-1-1 1,0 1 0,1 0 0,-1 0 0,0 0-1,0-1 1,0 1 0,0 0 0,0 0 0,-1 1-1,0 0 33,0 0 0,-1 0 0,1-1 0,-1 1-1,1-1 1,-1 1 0,0-1 0,0 0 0,0 0 0,0 0-1,-1 0 1,1 0 0,-3 2 0,-8 3 316,1 0 0,-1-1 0,0 0 0,-25 7 0,16-7-44,0-1 0,0-2 0,-44 3 0,59-5-256,0-1 0,1 0 0,-1 0 0,0-1 1,1 0-1,-1 0 0,1-1 0,-1 1 0,1-1 1,0-1-1,-1 1 0,1-1 0,0 0 0,1 0 0,-1-1 1,0 0-1,-6-6 0,11 9-60,0 0 1,0-1-1,0 1 0,0 0 1,0 0-1,0 0 1,1-1-1,-1 1 0,1 0 1,-1-1-1,1 1 0,-1 0 1,1-1-1,0 1 0,0-1 1,-1 1-1,1 0 1,0-1-1,0 1 0,1-1 1,-1 1-1,0-1 0,0 1 1,1 0-1,-1-1 0,1 1 1,-1 0-1,1-1 0,-1 1 1,1 0-1,0 0 1,0-1-1,0 1 0,0 0 1,0 0-1,0 0 0,0 0 1,0 0-1,0 0 0,2-1 1,6-4-424,-1 1 0,1 1 1,0-1-1,16-5 0,-18 8 33,154-65-13874,-101 38 4229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4.305"/>
    </inkml:context>
    <inkml:brush xml:id="br0">
      <inkml:brushProperty name="width" value="0.025" units="cm"/>
      <inkml:brushProperty name="height" value="0.025" units="cm"/>
    </inkml:brush>
  </inkml:definitions>
  <inkml:trace contextRef="#ctx0" brushRef="#br0">93 0 5862,'0'0'20163,"-6"9"-18695,0 0-1210,-11 15 1247,-23 42 0,37-59-1351,-1 0 0,1 0 1,0 0-1,1 0 0,0 0 1,0 1-1,1-1 0,-1 1 1,2-1-1,-1 1 0,1 0 1,1 12-1,0-17-234,1 0-1,0 0 1,-1 0 0,1-1-1,0 1 1,0 0 0,0-1-1,1 0 1,-1 0 0,1 1-1,-1-1 1,1-1 0,0 1-1,-1 0 1,1-1 0,0 1-1,0-1 1,0 0 0,0 0-1,1 0 1,-1 0 0,0-1-1,0 1 1,0-1 0,5 0-1,7 2-694,0-2 1,1 1-1,-1-2 0,17-2 0,7-12-4642,-38 14 5303,1 0-1,-1 0 1,1 0-1,-1 0 1,0 0-1,1 0 1,-1 0 0,0-1-1,0 1 1,0 0-1,0-1 1,0 1-1,0-1 1,0 1-1,0-1 1,-1 0-1,1 1 1,-1-1-1,1 0 1,0-2-1,-9 6 2811,1 4-2084,0 0-1,0 1 1,1-1 0,1 1-1,-1 1 1,1-1 0,0 1-1,-5 11 1,4-6-359,1 0-1,0 1 1,1-1-1,0 1 1,1 1-1,1-1 1,0 0 0,1 15-1,0-27-379,1 1 1,0-1-1,0 1 0,0-1 1,0 1-1,0-1 0,1 0 0,-1 1 1,1-1-1,0 0 0,-1 1 0,1-1 1,0 0-1,0 0 0,1 0 1,-1 0-1,0 0 0,1 0 0,-1 0 1,1 0-1,0 0 0,1 1 0,22 8-5723</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5.209"/>
    </inkml:context>
    <inkml:brush xml:id="br0">
      <inkml:brushProperty name="width" value="0.025" units="cm"/>
      <inkml:brushProperty name="height" value="0.025" units="cm"/>
    </inkml:brush>
  </inkml:definitions>
  <inkml:trace contextRef="#ctx0" brushRef="#br0">0 0 11211,'0'0'13260,"36"52"-11818,3-36-385,12-3-609,10 1-320,7-6-96,0-8-2690,-1-13-6375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212"/>
    </inkml:context>
    <inkml:brush xml:id="br0">
      <inkml:brushProperty name="width" value="0.025" units="cm"/>
      <inkml:brushProperty name="height" value="0.025" units="cm"/>
    </inkml:brush>
  </inkml:definitions>
  <inkml:trace contextRef="#ctx0" brushRef="#br0">5 97 11499,'0'0'6796,"-2"-10"-5104,1 7-1575,1 1 0,-1-1 0,1 0 0,0 0 0,-1 1 0,1-1 0,0 0 0,1 0 0,-1 1 0,0-1 0,1 0 0,1-4 0,0 4-37,0 1 0,0 0 1,0 0-1,0 0 1,0 0-1,0 0 0,0 1 1,1-1-1,-1 1 1,0-1-1,1 1 1,0 0-1,-1 0 0,1 0 1,0 0-1,-1 0 1,6 0-1,29-6 188,-1 2 0,1 1 0,0 2 0,40 3 0,-75-2-268,1 1 0,0 0 0,0 1 0,0-1 0,-1 0 0,1 1 0,0 0 0,0-1 0,-1 1 0,1 0 0,-1 1 0,1-1 0,-1 0 0,1 1 0,-1-1 0,1 1 0,-1 0 0,0 0 1,2 2-1,-3-2 3,1 0 0,-1 1 0,0-1 0,-1 0 0,1 1 1,0-1-1,-1 1 0,1-1 0,-1 0 0,0 1 1,0-1-1,0 1 0,0-1 0,0 1 0,-1-1 1,1 1-1,-1 2 0,-3 8 86,-1-1 1,0 0-1,-1-1 0,0 1 1,0-1-1,-15 18 0,-49 54 431,47-59-884,1 1 1,2 1 0,0 1 0,2 1-1,-16 31 1,34-59 244,0 0 0,0 0-1,0 0 1,0 1 0,0-1 0,0 0-1,0 0 1,0 0 0,0 0 0,0 0 0,0 1-1,0-1 1,0 0 0,0 0 0,0 0-1,0 0 1,0 0 0,0 0 0,0 1 0,-1-1-1,1 0 1,0 0 0,0 0 0,0 0-1,0 0 1,0 0 0,0 0 0,0 0 0,-1 0-1,1 1 1,0-1 0,0 0 0,0 0-1,0 0 1,0 0 0,-1 0 0,1 0 0,0 0-1,0 0 1,0 0 0,0 0 0,0 0-1,-1 0 1,1 0 0,0 0 0,0 0-1,0 0 1,0 0 0,0 0 0,0-1 0,-1 1-1,1 0 1,0 0 0,0 0 0,0 0-1,0 0 1,-5-6-5321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365"/>
    </inkml:context>
    <inkml:brush xml:id="br0">
      <inkml:brushProperty name="width" value="0.025" units="cm"/>
      <inkml:brushProperty name="height" value="0.025" units="cm"/>
      <inkml:brushProperty name="color" value="#E71224"/>
    </inkml:brush>
  </inkml:definitions>
  <inkml:trace contextRef="#ctx0" brushRef="#br0">1 3 4644,'0'0'27573,"10"0"-27092,-5 0-438,43-2 0,-45 2-45,0-1 1,0 2 0,0-1 0,0 0 0,0 1 0,-1-1 0,1 1 0,0 0 0,0 0 0,0 0-1,-1 0 1,1 0 0,0 1 0,3 2 0,-5-3 1,-1 0 0,1 0 0,0 1 0,-1-1 0,1 0 0,-1 0 0,1 1 0,-1-1 0,0 0 0,1 1 0,-1-1 0,0 1 0,0-1 0,0 0 0,0 1 0,0-1 0,0 1 0,0-1 0,-1 0 0,1 1 0,-1-1 0,1 0 0,0 1 0,-1-1 0,0 0 0,1 0 0,-1 1 0,0-1 0,-2 2 0,-35 38 0,16-19 0,22-22 0,0 0 0,0 1 0,-1-1 0,1 0 0,0 0 0,0 1 0,0-1 0,0 0 0,0 0 0,0 1 0,0-1 0,0 0 0,0 0 0,0 1 0,-1-1 0,1 0 0,1 1 0,-1-1 0,0 0 0,0 0 0,0 1 0,0-1 0,0 0 0,0 0 0,0 1 0,0-1 0,0 0 0,0 0 0,1 1 0,-1-1 0,0 0 0,0 0 0,0 0 0,0 1 0,1-1 0,-1 0 0,0 0 0,15 7 0,31 1 0,-26-5 0,-20-3 0,77 23 0,-73-22 0,1 1 0,-1 0 0,1 0 0,-1 0 0,0 0 0,0 1 0,0 0 0,0 0 0,0 0 0,0 0 0,-1 1 0,0-1 0,1 1 0,2 4 0,-6-6 0,1 0 0,-1-1 0,1 1 0,-1 0 0,0 0 0,0-1 0,0 1 0,0 0 0,0 0 0,0-1 0,0 1 0,-1 0 0,1 0 0,-1-1 0,1 1 0,-1 0 0,0-1 0,1 1 0,-1-1 0,0 1 0,0-1 0,0 1 0,0-1 0,0 0 0,-1 1 0,1-1 0,0 0 0,-1 0 0,1 0 0,0 0 0,-1 0 0,1 0 0,-1 0 0,-3 1 0,-6 3 0,-1 1 0,1-2 0,-19 6 0,28-10 0,-18 6 0,-1-2 0,0 0 0,0-1 0,-31-1 0,51-2-14,1 0-1,-1 0 1,1 0 0,-1 0-1,1 0 1,-1 0 0,1 0-1,-1-1 1,1 1 0,-1 0-1,1 0 1,-1-1 0,1 1 0,0 0-1,-1-1 1,1 1 0,0 0-1,-1-1 1,1 1 0,0-1-1,-1 1 1,1 0 0,0-1-1,0 1 1,-1-1 0,1 1-1,0-1 1,0 1 0,0-1-1,0 1 1,0-1 0,0 1-1,0-1 1,0 1 0,0-1-1,0 0 1,4-21-7074,11-2-11527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551"/>
    </inkml:context>
    <inkml:brush xml:id="br0">
      <inkml:brushProperty name="width" value="0.025" units="cm"/>
      <inkml:brushProperty name="height" value="0.025" units="cm"/>
    </inkml:brush>
  </inkml:definitions>
  <inkml:trace contextRef="#ctx0" brushRef="#br0">1 50 11403,'0'0'5157,"53"-17"-3972,-17 17-224,15 0-193,14 0-479,12 0-193,5-2-32,7-10-2466,6-6-3748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925"/>
    </inkml:context>
    <inkml:brush xml:id="br0">
      <inkml:brushProperty name="width" value="0.025" units="cm"/>
      <inkml:brushProperty name="height" value="0.025" units="cm"/>
    </inkml:brush>
  </inkml:definitions>
  <inkml:trace contextRef="#ctx0" brushRef="#br0">367 3 12172,'-10'-1'3603,"-1"0"-3037,0 0 1,0 1-1,0 0 0,0 1 0,0 0 1,0 1-1,0 0 0,0 1 1,0 0-1,1 1 0,-20 9 1,7 0 112,1 1 0,0 1 1,1 1-1,-22 22 0,36-31-532,0 0-1,0 1 0,0 0 1,1 0-1,0 0 0,1 1 1,0 0-1,0 0 0,1 1 1,0-1-1,1 1 0,0 0 1,-3 15-1,6-22-130,0-1-1,0 1 1,0 0 0,0 0 0,0 0 0,0-1-1,1 1 1,-1 0 0,1-1 0,0 1 0,0 0-1,0-1 1,0 1 0,1-1 0,-1 1 0,0-1 0,1 0-1,0 1 1,0-1 0,3 3 0,0-1 11,-1-1-1,1 0 1,0 0 0,1 0 0,-1-1-1,0 1 1,1-1 0,-1 0 0,10 1 0,6 1 67,1-2 1,0 0 0,0-1-1,29-3 1,-38 1-72,-1-1 0,1 0 0,-1 0 1,0-1-1,0-1 0,0 0 0,0-1 1,0 0-1,12-8 0,-19 10-9,0-1 0,0 1 0,0-1 0,0-1 1,-1 1-1,0-1 0,1 0 0,-2 0 0,1 0 0,-1 0 0,0 0 0,0-1 0,0 0 1,-1 1-1,1-1 0,-1 0 0,-1 0 0,1 0 0,-1-1 0,0-7 0,-1 7 4,0 0 0,0 0 0,-1 0 0,0 0-1,0 0 1,-1 0 0,0 0 0,0 0 0,0 1-1,-1-1 1,-4-7 0,5 12-66,1-1-1,-1 1 1,1 0 0,-1-1-1,0 1 1,0 0-1,0 0 1,0 0 0,0 1-1,0-1 1,0 0-1,-1 1 1,1 0 0,0-1-1,-1 1 1,0 0 0,1 0-1,-1 0 1,0 1-1,1-1 1,-1 1 0,0-1-1,0 1 1,1 0-1,-1 0 1,0 0 0,0 0-1,1 1 1,-1-1 0,0 1-1,-4 1 1,6-1-287,0 0 1,0 0-1,0 0 0,0 1 1,0-1-1,0 0 1,0 1-1,0-1 0,0 0 1,0 1-1,1-1 1,-1 1-1,1 0 0,-1-1 1,1 1-1,0-1 1,-1 1-1,1 0 0,0-1 1,0 1-1,0-1 0,0 1 1,1 0-1,-1-1 1,0 1-1,1 0 0,0 1 1,4 15-4711</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297"/>
    </inkml:context>
    <inkml:brush xml:id="br0">
      <inkml:brushProperty name="width" value="0.025" units="cm"/>
      <inkml:brushProperty name="height" value="0.025" units="cm"/>
    </inkml:brush>
  </inkml:definitions>
  <inkml:trace contextRef="#ctx0" brushRef="#br0">1 50 21556,'0'0'8713,"48"-22"-8649,-4 21-32,2-9-3011,-5-6-4804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626"/>
    </inkml:context>
    <inkml:brush xml:id="br0">
      <inkml:brushProperty name="width" value="0.025" units="cm"/>
      <inkml:brushProperty name="height" value="0.025" units="cm"/>
    </inkml:brush>
  </inkml:definitions>
  <inkml:trace contextRef="#ctx0" brushRef="#br0">0 302 18257,'0'0'7244,"7"-9"-6325,5-6-734,1 2 1,1 0-1,0 0 1,1 1-1,0 1 1,1 0-1,17-8 1,275-164-709,-299 180 138,-11 10 320,-12 12 152,-7 7 144,1 0 0,1 2 0,2 0 1,-15 31-1,24-41-69,0 1-1,2 0 1,0 0 0,1 0 0,0 1-1,2 0 1,-2 39 0,5-57-147,0 1-1,0 0 1,1 0 0,-1-1-1,1 1 1,0 0 0,0-1-1,0 1 1,0 0 0,0-1 0,0 0-1,1 1 1,-1-1 0,1 0-1,0 1 1,0-1 0,0 0 0,0 0-1,0-1 1,0 1 0,0 0-1,0-1 1,1 1 0,-1-1-1,1 0 1,-1 1 0,1-1 0,-1-1-1,1 1 1,0 0 0,0-1-1,-1 1 1,1-1 0,3 0-1,2 1-365,0 0 0,0-1 0,-1-1 0,1 1 0,0-1-1,0-1 1,0 1 0,0-1 0,-1-1 0,1 1 0,10-7-1,-6 2-1407,-1-1 0,0-1 0,0 0 0,-1 0 0,16-20 0,14-21-8170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969"/>
    </inkml:context>
    <inkml:brush xml:id="br0">
      <inkml:brushProperty name="width" value="0.025" units="cm"/>
      <inkml:brushProperty name="height" value="0.025" units="cm"/>
    </inkml:brush>
  </inkml:definitions>
  <inkml:trace contextRef="#ctx0" brushRef="#br0">287 1 15791,'0'0'2632,"-13"5"-662,-8 4-1093,0 1 1,0 2-1,1 0 1,1 1-1,0 0 1,1 2-1,-27 27 1,33-28-580,1 0 0,0 1 1,1 1-1,-14 27 0,20-35-215,1 0-1,0 0 0,0-1 1,1 2-1,0-1 0,1 0 1,-1 0-1,1 1 1,1-1-1,0 1 0,0-1 1,3 14-1,-2-18-55,1-1-1,-1 0 1,1 0-1,0 1 1,0-1-1,0-1 1,1 1 0,-1 0-1,1 0 1,-1-1-1,1 0 1,0 1-1,0-1 1,0 0-1,0-1 1,0 1 0,1 0-1,-1-1 1,1 0-1,-1 0 1,1 0-1,-1 0 1,1 0 0,-1-1-1,1 1 1,5-1-1,3 1 23,-1-1 1,1 0-1,-1 0 0,1-1 0,-1 0 0,1-1 0,14-5 0,-21 6-21,-1-1 0,1 0 1,-1 0-1,0 0 0,0-1 0,0 1 0,0-1 0,0 0 0,-1 0 0,1 0 0,-1-1 0,0 1 0,0-1 0,0 0 0,0 0 0,-1 0 0,1 0 0,-1 0 0,0-1 0,0 1 0,-1 0 0,0-1 0,1 0 0,-1 1 0,-1-1 0,1 0 0,-1-5 0,0 8-10,-1 0 1,1 0-1,-1 0 0,0 0 1,0 1-1,0-1 0,0 0 1,0 0-1,-1 1 0,1-1 1,-1 0-1,1 1 0,-1-1 1,1 1-1,-1 0 0,0-1 1,1 1-1,-1 0 0,0 0 0,0 0 1,0 1-1,0-1 0,0 0 1,0 1-1,0-1 0,0 1 1,0-1-1,0 1 0,-1 0 1,1 0-1,-2 0 0,-7 0-29,1-1-1,-1 2 1,1-1 0,-1 1-1,-13 3 1,18-2 17,1 0 1,-1 0-1,1 1 1,-1-1-1,1 1 0,0 0 1,-5 4-1,8-6-69,0 1 0,0 0-1,0-1 1,0 1-1,0 0 1,0 0 0,1 0-1,-1 1 1,1-1-1,0 0 1,-1 0 0,1 1-1,0-1 1,0 1-1,1-1 1,-1 1 0,0-1-1,0 4 1,2-5-88,-1 1 1,1-1-1,-1 0 1,1 1-1,-1-1 1,1 0-1,0 0 1,-1 0-1,1 1 0,0-1 1,0 0-1,0 0 1,0 0-1,0 0 1,0 0-1,0 0 1,0-1-1,0 1 1,1 0-1,-1-1 1,0 1-1,0 0 0,1-1 1,-1 0-1,0 1 1,1-1-1,-1 0 1,1 1-1,-1-1 1,0 0-1,1 0 1,1-1-1,52 1-6481,-13-5-543</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8.310"/>
    </inkml:context>
    <inkml:brush xml:id="br0">
      <inkml:brushProperty name="width" value="0.025" units="cm"/>
      <inkml:brushProperty name="height" value="0.025" units="cm"/>
    </inkml:brush>
  </inkml:definitions>
  <inkml:trace contextRef="#ctx0" brushRef="#br0">34 140 14830,'0'0'3961,"-6"-9"-667,-17-30-668,22 37-2514,0 1-1,1-1 1,-1 1-1,1-1 1,-1 0-1,1 1 1,0-1-1,-1 0 1,1 1-1,0-1 1,0 0-1,0 1 1,1-1-1,-1 0 1,0 0-1,0 1 1,1-1-1,-1 1 1,1-1 0,0 0-1,-1 1 1,1-1-1,0 1 1,0 0-1,0-1 1,0 1-1,0 0 1,0-1-1,1 1 1,-1 0-1,0 0 1,1 0-1,-1 0 1,2-1-1,4-2-25,0 0 1,1 1-1,-1 0 0,0 0 0,12-2 1,4-1-41,-1 2 0,1 1 1,0 1-1,27 0 0,-42 2-43,1 0-1,-1 1 0,0 0 0,0 0 0,0 0 1,0 1-1,0 0 0,-1 1 0,1 0 0,-1 0 0,1 1 1,-1-1-1,0 2 0,0-1 0,7 7 0,-12-9 1,0 0-1,0 1 1,-1-1-1,1 0 1,-1 1-1,1-1 1,-1 1-1,0-1 1,0 1-1,0 0 1,0 0-1,0-1 1,-1 1-1,1 0 1,-1 0-1,0 0 1,0 0-1,0-1 1,0 1-1,-1 0 1,1 0-1,-1 0 1,1 0-1,-1-1 1,0 1-1,0 0 1,0-1-1,0 1 1,-1-1-1,1 1 1,-1-1-1,0 0 1,1 1-1,-1-1 1,-4 3-1,-6 8 149,-2 0 1,1-2-1,-2 1 0,-19 11 1,27-18-43,-63 38 700,40-26-303,2 1 0,-45 37 1,71-54-504,1 0 0,-1 0 0,1 1-1,-1-1 1,1 1 0,-1 0 0,1-1 0,0 1 0,0 0 0,0 0 0,0 0 0,0-1 0,0 1 0,0 0 0,1 0 0,-1 0 0,1 1 0,-1-1 0,1 3 0,0-3 0,1 0-1,-1-1 1,1 1-1,0-1 0,0 1 1,-1-1-1,1 1 1,0-1-1,0 0 1,0 1-1,1-1 1,-1 0-1,0 0 1,0 0-1,1 0 1,-1 0-1,0 0 1,1 0-1,1 1 1,11 3-33,0 1 1,-1-2 0,2 0 0,21 3-1,-20-3-82,79 12-2468,3-10-3419,-34-6-337</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9.132"/>
    </inkml:context>
    <inkml:brush xml:id="br0">
      <inkml:brushProperty name="width" value="0.025" units="cm"/>
      <inkml:brushProperty name="height" value="0.025" units="cm"/>
    </inkml:brush>
  </inkml:definitions>
  <inkml:trace contextRef="#ctx0" brushRef="#br0">0 244 15471,'16'1'1201,"499"3"841,729-86 0,-431-7-431,6 44-617,989 45 1084,-797 4-2032,-277-6-38,1180 12 1970,-1744-5-1889,280 2-182,-304-10 648,150-25-1,-293 28-746,19-4 507,-21 4-395,-1 0 0,0 0 0,1 0 0,-1 0-1,0 0 1,0 0 0,1 0 0,-1-1 0,0 1 0,0 0-1,1 0 1,-1 0 0,0 0 0,0 0 0,1 0 0,-1 0-1,0-1 1,0 1 0,1 0 0,-1 0 0,0 0 0,0-1-1,0 1 1,1 0 0,-1 0 0,0-1 0,0 1 0,0 0-1,0 0 1,0-1 0,0 1 0,0 0 0,1 0 0,-1-1-1,0 1 1,0 0 0,0 0 0,0-1 0,0 1 0,0 0-1,0-1 1,0 1 0,0 0 0,-1 0 0,1-1 0,0 1 0,0 0-1,0 0 1,0-1 0,0 1 0,0 0 0,0 0 0,-1-1-1,1 1 1,0 0 0,0 0 0,0 0 0,-1-1 0,1 1-1,0 0 1,-17-9-6080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0.022"/>
    </inkml:context>
    <inkml:brush xml:id="br0">
      <inkml:brushProperty name="width" value="0.025" units="cm"/>
      <inkml:brushProperty name="height" value="0.025" units="cm"/>
    </inkml:brush>
  </inkml:definitions>
  <inkml:trace contextRef="#ctx0" brushRef="#br0">352 156 3812,'10'-8'2765,"-2"2"-2151,4-3 716,0 0-1,21-22 1,-31 29-962,0 0 1,1 0-1,-1 0 0,-1-1 0,1 1 1,0-1-1,0 1 0,-1-1 1,0 0-1,1 0 0,-1 1 0,0-1 1,0 0-1,-1 0 0,1 0 1,-1 0-1,1 0 0,-1 0 0,0 0 1,0 0-1,0 0 0,-1 0 1,0-6-1,0 8-196,-1-1 0,1 0 0,-1 0 0,0 1 0,0-1 0,1 1 0,-1 0-1,0-1 1,0 1 0,0 0 0,0 0 0,0 0 0,-1 0 0,1 1 0,0-1 0,0 0 0,-1 1 0,1 0 0,0-1 0,-1 1 0,1 0 0,0 0 0,0 1 0,-1-1-1,-2 1 1,-4 0 19,-1 0 0,0 1-1,0 0 1,-18 6 0,8 2 4,1 0 0,0 1 0,1 1 0,0 1 0,0 0 0,-28 30 0,21-16 95,0 1 0,2 1 0,-25 41 0,41-58-227,0 0 0,1 0 1,1 0-1,0 1 0,0 0 1,1 0-1,-3 21 0,6-30-51,1 0-1,-1-1 1,1 1-1,0 0 1,0-1-1,1 1 1,-1 0-1,1-1 1,0 1 0,0 0-1,0-1 1,0 1-1,1-1 1,-1 0-1,1 1 1,0-1-1,0 0 1,0 0-1,0 0 1,0 0-1,1-1 1,0 1-1,-1 0 1,1-1 0,0 0-1,0 0 1,0 0-1,0 0 1,1 0-1,-1-1 1,7 3-1,9 2 57,0-2 0,0 0 0,1-1-1,-1-1 1,1-1 0,-1 0 0,28-4 0,-20 0-14,-1-1 1,1-1 0,-2-1 0,48-18 0,-67 22 1,0-1 0,-1 0-1,1 0 1,-1-1 0,0 1 0,0-1 0,8-9-1,-12 13-16,0-1 0,-1 0-1,1 0 1,-1 1 0,1-1 0,-1 0-1,1 0 1,-1 0 0,1 0-1,-1 0 1,0 0 0,0 0-1,1 0 1,-1 0 0,0 0 0,0 1-1,0-1 1,0 0 0,0 0-1,0 0 1,-1-2 0,1 2 4,-1 0 1,0-1-1,0 1 1,0 0-1,0 0 1,0 0-1,0 0 1,-1 0-1,1 0 1,0 0 0,0 0-1,-1 1 1,1-1-1,0 0 1,-1 1-1,1-1 1,-1 1-1,-2-1 1,-26-5-10,1 1-1,-1 1 1,-1 1 0,-43 3 0,63 0-43,10 0-85,0-1 0,0 1-1,0 0 1,0 0 0,0 0 0,0 0 0,-1 0-1,1 0 1,0 0 0,0 0 0,0 1 0,0-1 0,0 0-1,0 1 1,0-1 0,0 1 0,0-1 0,0 1-1,0-1 1,0 1 0,0 0 0,0-1 0,0 1 0,0 0-1,1 0 1,-1 0 0,0 0 0,0-1 0,0 3-1,1-2-140,1 1-1,-1-1 0,1 0 1,0 1-1,-1-1 0,1 0 1,0 0-1,0 0 0,0 1 1,0-1-1,0 0 0,0 0 1,0 0-1,0-1 0,0 1 1,0 0-1,0 0 0,1-1 0,-1 1 1,0 0-1,0-1 0,1 0 1,-1 1-1,3 0 0,39 11-5428,15-3-4692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0.643"/>
    </inkml:context>
    <inkml:brush xml:id="br0">
      <inkml:brushProperty name="width" value="0.025" units="cm"/>
      <inkml:brushProperty name="height" value="0.025" units="cm"/>
    </inkml:brush>
  </inkml:definitions>
  <inkml:trace contextRef="#ctx0" brushRef="#br0">30 1 30012,'0'0'1890,"-29"61"-3299,53-38 160,6-4-1186,2-14-1825,0-5-4260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113"/>
    </inkml:context>
    <inkml:brush xml:id="br0">
      <inkml:brushProperty name="width" value="0.025" units="cm"/>
      <inkml:brushProperty name="height" value="0.025" units="cm"/>
    </inkml:brush>
  </inkml:definitions>
  <inkml:trace contextRef="#ctx0" brushRef="#br0">107 236 8168,'11'-6'640,"12"-8"264,-1 0-1,0-1 1,19-18 0,-35 28-377,0-1-1,0 1 1,-1-1 0,0 0 0,0 0 0,0-1 0,-1 1 0,0-1 0,0 0 0,-1 0 0,0-1 0,0 1 0,-1-1-1,0 1 1,0-1 0,1-15 0,-3 23-436,0-1 0,0 0 0,-1 0-1,1 0 1,0 0 0,0 0 0,-1 0-1,1 1 1,-1-1 0,1 0 0,0 0-1,-1 1 1,0-1 0,1 0 0,-1 0-1,1 1 1,-1-1 0,0 1 0,1-1 0,-1 1-1,0-1 1,0 1 0,0-1 0,1 1-1,-1-1 1,-1 1 0,-34-7 640,-33 11-699,53-2-24,0 2 1,1 0 0,0 0-1,-27 13 1,42-17-8,0 0 0,0 0-1,0 0 1,0 0 0,0 0 0,0 0 0,0 1 0,0-1 0,1 0 0,-1 0 0,0 0 0,0 0 0,0 0 0,0 0 0,0 0 0,0 0 0,0 0 0,0 0 0,0 0 0,0 0-1,0 0 1,0 1 0,0-1 0,0 0 0,1 0 0,-1 0 0,0 0 0,0 0 0,0 0 0,0 0 0,0 0 0,0 0 0,0 1 0,0-1 0,0 0 0,0 0 0,0 0 0,0 0 0,0 0-1,0 0 1,0 0 0,0 0 0,-1 1 0,1-1 0,0 0 0,0 0 0,0 0 0,0 0 0,0 0 0,0 0 0,0 0 0,0 0 0,0 0 0,0 0 0,0 0 0,0 1 0,0-1-1,-1 0 1,1 0 0,0 0 0,0 0 0,0 0 0,0 0 0,0 0 0,15 3 41,20-2 68,-12-2-44,1-2 0,0 0 0,34-10 0,-1 0-282,-57 13 210,1 0-1,-1 0 1,0 0-1,1 0 1,-1 0-1,0 0 1,1 0-1,-1 0 0,0 0 1,1 0-1,-1 0 1,0 0-1,1 0 1,-1 0-1,0 0 1,1 0-1,-1 1 1,0-1-1,0 0 1,1 0-1,-1 0 1,0 1-1,1-1 1,-1 0-1,0 0 1,0 0-1,1 1 1,-1-1-1,0 0 0,0 1 1,0-1-1,0 0 1,1 0-1,-1 1 1,0-1-1,0 0 1,0 1-1,-1 19-8,-13 25 327,11-37-217,-4 17 582,2 0-1,1 1 0,0 0 0,2 0 0,2 42 1,0-67-596,-1-1 1,1 1-1,-1 0 1,0 0-1,1 0 1,-1 0 0,0 0-1,0-1 1,1 1-1,-1 0 1,0-1 0,0 1-1,0 0 1,0-1-1,0 1 1,0-1-1,0 0 1,0 1 0,0-1-1,0 0 1,0 0-1,0 1 1,0-1 0,0 0-1,0 0 1,0 0-1,0 0 1,-2-1-1,-41 2 1010,35-1-960,-25-2-111,-1 0 0,1-3 0,-59-14 0,169 31-4386,-52-10 872,-1-1 0,0-1 0,37-4-1,0-12-10513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9.936"/>
    </inkml:context>
    <inkml:brush xml:id="br0">
      <inkml:brushProperty name="width" value="0.025" units="cm"/>
      <inkml:brushProperty name="height" value="0.025" units="cm"/>
      <inkml:brushProperty name="color" value="#E71224"/>
    </inkml:brush>
  </inkml:definitions>
  <inkml:trace contextRef="#ctx0" brushRef="#br0">21 54 4068,'0'0'3491,"-21"-53"-11050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441"/>
    </inkml:context>
    <inkml:brush xml:id="br0">
      <inkml:brushProperty name="width" value="0.025" units="cm"/>
      <inkml:brushProperty name="height" value="0.025" units="cm"/>
    </inkml:brush>
  </inkml:definitions>
  <inkml:trace contextRef="#ctx0" brushRef="#br0">144 1 16624,'0'0'7276,"-10"1"-5893,4-1-1231,-1 2 0,1-1 0,0 1 0,0 0 0,0 0 0,0 0 0,1 1 0,-1 0 0,1 0 0,-1 1 0,1 0 0,0 0 0,0 0 0,1 0 0,-1 1 0,1-1 0,0 1 0,0 0 0,1 0 0,-1 1 0,1-1 0,-3 9 0,4-10-118,-1 1-1,1 0 1,0-1 0,1 1-1,-1 0 1,1 0-1,0 0 1,0 0 0,0 1-1,1-1 1,0 0 0,0 0-1,0 0 1,1 0-1,0 1 1,2 7 0,-1-9-22,0 0 0,1 0 1,-1 0-1,1 0 1,0 0-1,0 0 1,1-1-1,-1 0 1,1 1-1,-1-1 0,1 0 1,0-1-1,0 1 1,1-1-1,-1 0 1,0 0-1,8 2 1,4 2-1314,0-1 0,1 0 0,27 3 1,-36-7-335,-1-1 0,1 1 1,0-2-1,-1 1 1,1-1-1,9-2 1,2-6-4442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831"/>
    </inkml:context>
    <inkml:brush xml:id="br0">
      <inkml:brushProperty name="width" value="0.025" units="cm"/>
      <inkml:brushProperty name="height" value="0.025" units="cm"/>
    </inkml:brush>
  </inkml:definitions>
  <inkml:trace contextRef="#ctx0" brushRef="#br0">50 50 7719,'0'0'14062,"-44"67"-12717,38-41-352,6-2-609,0-1-224,22-3-32,10-5-288,6-6-1473,5-8-770,13-1-2273,3-6-6310</inkml:trace>
  <inkml:trace contextRef="#ctx0" brushRef="#br0" timeOffset="1">555 24 13389,'0'0'4366,"-10"-4"-1264,4 1-2820,0 0 0,0 1 0,-1 0 0,1 0 1,0 0-1,-1 1 0,1 0 0,-1 0 0,0 1 0,1 0 0,-1 0 0,0 1 0,1-1 0,-1 1 0,1 1 1,-1-1-1,1 1 0,-7 3 0,0 1 47,1 1 0,0 0 0,0 1 0,1 0 0,-15 15 0,22-19-261,0 0 0,0 0 1,1 0-1,-1 0 0,1 1 0,0-1 1,1 1-1,-1 0 0,1 0 1,0 0-1,0 0 0,0 0 0,1 0 1,0 1-1,0-1 0,0 0 1,1 8-1,0-11-53,1 1 1,-1-1-1,1 1 1,0-1-1,-1 0 0,1 1 1,0-1-1,1 0 1,-1 0-1,0 0 1,1 0-1,-1 0 0,1 0 1,-1 0-1,1 0 1,0-1-1,0 1 1,0-1-1,0 1 0,0-1 1,0 0-1,0 0 1,1 0-1,-1 0 1,0 0-1,1 0 0,-1-1 1,5 1-1,7 2 84,1 0 1,0-2-1,22 1 0,-33-2-78,15 0 19,0-1 0,0-1 0,1-1 1,-1 0-1,-1-1 0,1-1 0,19-8 1,-32 10-47,1 0 1,0-1 0,-1 0 0,0 0-1,0 0 1,0 0 0,0-1 0,-1 0 0,8-9-1,-10 10-10,-1 1 0,0-1 0,1 0 0,-1 0-1,0-1 1,-1 1 0,1 0 0,-1-1 0,0 1 0,0 0-1,0-1 1,-1 1 0,0-1 0,0 0 0,0 1-1,-1-8 1,0 8-31,1 1 0,-1 0 1,0 0-1,0 0 0,0 0 0,-1 0 0,1 0 0,-1 0 0,0 0 0,0 1 0,0-1 0,0 1 0,0-1 0,0 1 0,-1 0 1,1 0-1,-1 0 0,1 0 0,-1 0 0,0 0 0,0 1 0,0 0 0,0-1 0,0 1 0,0 0 0,0 0 0,0 1 0,-1-1 1,1 1-1,0-1 0,0 1 0,-1 0 0,-5 1 0,2-1-492,-1 1 1,1-1 0,-1 1-1,1 1 1,0 0-1,-1 0 1,1 0-1,0 1 1,0 0-1,0 0 1,1 1-1,-1 0 1,-9 8-1,-6 11-5584</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3.359"/>
    </inkml:context>
    <inkml:brush xml:id="br0">
      <inkml:brushProperty name="width" value="0.025" units="cm"/>
      <inkml:brushProperty name="height" value="0.025" units="cm"/>
    </inkml:brush>
  </inkml:definitions>
  <inkml:trace contextRef="#ctx0" brushRef="#br0">0 28 18321,'0'0'10218,"65"-18"-9449,-16 16-225,12-2-288,7 1-159,8 2 31,0 1-705,-4 0-1281,-5 0-2754,-8 0-3748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215"/>
    </inkml:context>
    <inkml:brush xml:id="br0">
      <inkml:brushProperty name="width" value="0.025" units="cm"/>
      <inkml:brushProperty name="height" value="0.025" units="cm"/>
    </inkml:brush>
  </inkml:definitions>
  <inkml:trace contextRef="#ctx0" brushRef="#br0">0 7 12460,'0'0'9315,"12"-2"-8968,-7 0-297,1 1 0,-1 0-1,1 1 1,0-1 0,-1 1 0,1 1-1,0-1 1,-1 1 0,1 0-1,0 0 1,-1 0 0,1 1 0,-1-1-1,0 2 1,8 3 0,30 14 193,1-2-1,1-2 1,1-2 0,60 11 0,-52-12-139,-52-13-109,-1 0-1,1 0 0,-1 1 1,1-1-1,-1 1 1,1-1-1,-1 1 0,0-1 1,1 1-1,-1 0 1,0 0-1,1 0 0,-1 0 1,0 0-1,0 0 1,0 0-1,0 0 0,0 0 1,0 0-1,0 1 1,0-1-1,0 0 0,-1 1 1,1-1-1,0 2 1,-1 0-1,0-1 0,0 1 1,0-1-1,0 1 1,-1-1-1,1 1 0,-1-1 1,1 1-1,-1-1 1,0 1-1,0-1 1,0 0-1,0 0 0,-2 3 1,-8 11 18,-1-1 1,0-1 0,-20 19-1,20-21 50,-177 172 268,188-182-453,-16 11-1251,4-14-3634,5-10 186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568"/>
    </inkml:context>
    <inkml:brush xml:id="br0">
      <inkml:brushProperty name="width" value="0.025" units="cm"/>
      <inkml:brushProperty name="height" value="0.025" units="cm"/>
    </inkml:brush>
  </inkml:definitions>
  <inkml:trace contextRef="#ctx0" brushRef="#br0">1 22 13068,'0'0'5574,"64"-21"-5190,-34 21-96,11 8-192,7 2-32,12-6 0,10-4-1889,11 0-2659,4-16-481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896"/>
    </inkml:context>
    <inkml:brush xml:id="br0">
      <inkml:brushProperty name="width" value="0.025" units="cm"/>
      <inkml:brushProperty name="height" value="0.025" units="cm"/>
    </inkml:brush>
  </inkml:definitions>
  <inkml:trace contextRef="#ctx0" brushRef="#br0">308 1 11082,'0'0'7907,"-11"-1"-5681,0 2-1982,0 0 0,0 0 0,0 1 0,0 1 0,1 0 0,-1 0 0,1 1 0,0 0 0,0 1 0,0 0 0,1 1 0,0 0 0,-15 12 0,4-2 197,0 0 0,1 1-1,-20 24 1,35-36-370,0-1-1,0 1 1,1-1 0,-1 1-1,1 0 1,0 0-1,1 1 1,-1-1 0,1 1-1,0-1 1,1 1 0,-1-1-1,1 1 1,0 0-1,0 0 1,1 0 0,0 0-1,0 0 1,0 0-1,2 6 1,-1-9-53,0 0 1,1 0-1,0 0 0,-1 0 1,1 0-1,0-1 1,1 1-1,-1-1 0,0 0 1,1 0-1,-1 1 0,1-1 1,-1-1-1,1 1 0,0 0 1,0-1-1,0 1 0,0-1 1,0 0-1,0 0 0,0 0 1,1-1-1,2 1 1,11 2 124,1-1 0,34 0 0,-44-2-111,7 0 6,-1-1-1,0 0 1,0-1-1,0 0 1,0-1-1,0-1 1,0 0-1,24-11 1,-33 12-29,0 0 1,0 0-1,0 0 1,-1 0 0,1-1-1,-1 0 1,0 0-1,0 0 1,-1 0 0,1-1-1,-1 1 1,0-1 0,0 0-1,0 0 1,-1 0-1,0 0 1,0 0 0,0-1-1,-1 1 1,1-1-1,-1 1 1,-1-1 0,1 0-1,-1 1 1,0-7-1,0 8-11,-1 0 0,1 0 0,-1 0 0,0 0 0,0 0 0,0 0-1,-1 0 1,0 0 0,1 1 0,-1-1 0,0 1 0,-1-1 0,1 1-1,0 0 1,-4-4 0,0 1 17,-1 1 0,1 0 1,-1 0-1,0 0 0,0 1 0,-1 0 0,-8-4 0,0 2-277,0 0-1,0 1 1,-1 1-1,0 1 1,0 0-1,-29 0 0,45 2 114,0 1-1,0 0 0,-1 0 0,1 0 1,0 0-1,0 0 0,0 0 0,0 0 1,-1 1-1,1-1 0,0 0 0,0 1 0,0-1 1,0 1-1,0-1 0,0 1 0,0-1 1,0 1-1,0 0 0,0-1 0,0 1 0,-1 1 1,2-1 13,0 0 0,0 0 0,0-1 0,0 1 1,0 0-1,0 0 0,0 0 0,0 0 0,0 0 0,0 0 1,0 0-1,1-1 0,-1 1 0,0 0 0,1 0 1,-1 0-1,1-1 0,-1 1 0,1 0 0,-1 0 0,2 0 1,2 4-589,0 0 1,1-1 0,-1 1-1,1-1 1,0 0 0,1-1-1,5 4 1,33 9-4776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7.255"/>
    </inkml:context>
    <inkml:brush xml:id="br0">
      <inkml:brushProperty name="width" value="0.025" units="cm"/>
      <inkml:brushProperty name="height" value="0.025" units="cm"/>
    </inkml:brush>
  </inkml:definitions>
  <inkml:trace contextRef="#ctx0" brushRef="#br0">92 67 11563,'0'0'7260,"13"-10"-5194,-4 4-1735,0-1 0,0 1 0,1 1 0,0 0 0,0 0 0,0 1 0,0 0 0,1 1 0,0 0 0,-1 1 0,20-2 0,-12 3 46,-7 0-46,0 0 1,0 1-1,20 3 1,-30-3-331,-1 0-1,1 0 1,-1 0 0,0 1-1,1-1 1,-1 0 0,1 0 0,-1 0-1,0 0 1,1 1 0,-1-1-1,1 0 1,-1 1 0,0-1-1,0 0 1,1 0 0,-1 1 0,0-1-1,1 0 1,-1 1 0,0-1-1,0 1 1,0-1 0,1 0 0,-1 1-1,0-1 1,0 1 0,0-1-1,0 0 1,0 1 0,0-1 0,0 1-1,0-1 1,0 1 0,0-1-1,0 0 1,0 1 0,0-1 0,0 1-1,0-1 1,0 1 0,0-1-1,-1 0 1,1 1 0,0-1 0,0 0-1,-1 1 1,1-1 0,0 1-1,0-1 1,-1 0 0,1 0 0,0 1-1,-1-1 1,1 0 0,0 0-1,-1 1 1,1-1 0,-1 0 0,-22 19 185,-111 46 2295,4-2-1267,98-39-996,31-24-215,1 0-1,-1 1 0,1-1 0,-1 0 0,1 1 0,-1-1 0,1 1 1,-1-1-1,1 0 0,-1 1 0,1-1 0,-1 1 0,1-1 1,0 1-1,0 0 0,-1-1 0,1 1 0,0-1 0,0 1 0,-1 0 1,1-1-1,0 1 0,0-1 0,0 1 0,0 0 0,0-1 1,0 1-1,0 0 0,0-1 0,0 1 0,0 0 0,1-1 0,-1 1 1,0-1-1,0 1 0,0 0 0,1-1 0,-1 1 0,0-1 1,1 1-1,-1-1 0,1 1 0,-1-1 0,0 1 0,1-1 0,-1 1 1,1-1-1,-1 0 0,1 1 0,-1-1 0,1 0 0,0 1 1,-1-1-1,1 0 0,-1 0 0,2 1 0,19 4 53,1 0-1,-1-2 1,1 0-1,0-2 1,40-1-1,-18 0-183,0 1-300,158-1-2353,-66-7-2618,0-10-4973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9.424"/>
    </inkml:context>
    <inkml:brush xml:id="br0">
      <inkml:brushProperty name="width" value="0.025" units="cm"/>
      <inkml:brushProperty name="height" value="0.025" units="cm"/>
    </inkml:brush>
  </inkml:definitions>
  <inkml:trace contextRef="#ctx0" brushRef="#br0">1 1 9385,'0'0'8840,"12"1"-6993,316 18 2616,-109-10-4500,-164-5-862,23 2-1790,-22-5-6082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9.796"/>
    </inkml:context>
    <inkml:brush xml:id="br0">
      <inkml:brushProperty name="width" value="0.025" units="cm"/>
      <inkml:brushProperty name="height" value="0.025" units="cm"/>
    </inkml:brush>
  </inkml:definitions>
  <inkml:trace contextRef="#ctx0" brushRef="#br0">93 0 13164,'0'0'2339,"-75"22"351,58-13-1280,16 1-1,10-5-576,30-2-353,27-2 257,24-1-385,18 0-192,13 0-96,0-4-1857,-5-7-2788,-15-3-8039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6.290"/>
    </inkml:context>
    <inkml:brush xml:id="br0">
      <inkml:brushProperty name="width" value="0.025" units="cm"/>
      <inkml:brushProperty name="height" value="0.025" units="cm"/>
    </inkml:brush>
  </inkml:definitions>
  <inkml:trace contextRef="#ctx0" brushRef="#br0">63 104 11499,'8'-19'2617,"3"-4"3300,-11 45-3806,-8 19-1692,-1 0 1,-17 44-1,-8 30-161,29-88 698,12-44 951,6-18-1551,8-15-456,-2-1 1,-2-1 0,-3 0 0,8-56-1,-24 118 48,1-1 0,1 1 0,0 0 0,0 0 0,1 0 0,0 0 0,4 15 0,-4-22 40,0 1-1,0-1 1,0 0 0,1 1-1,-1-1 1,1 0 0,-1 0-1,1 0 1,0 0 0,1 0-1,-1-1 1,0 1 0,1-1-1,-1 1 1,1-1 0,0 0-1,0 0 1,0 0 0,0 0 0,0 0-1,0-1 1,1 0 0,-1 1-1,0-1 1,8 1 0,2-1 56,1-1 0,0 0 0,-1-1 1,1 0-1,-1-1 0,1 0 1,-1-2-1,0 1 0,0-2 0,0 1 1,-1-2-1,1 0 0,-1 0 1,-1-1-1,1-1 0,-1 1 0,0-2 1,-1 0-1,0 0 0,0-1 1,-1 0-1,-1-1 0,0 0 1,0 0-1,-1 0 0,7-16 0,-12 21-73,-5 8-5,-14 22-33,-20 37 59,25-38 33,-5 9 328,-17 46 1,31-70-310,0 0 0,1 1 0,-1-1 0,2 1 0,-1 0 0,1-1 0,1 1 0,0 0 0,0 0 0,0 0-1,3 10 1,-2-17-59,0 1-1,0-1 0,1 0 1,-1 1-1,1-1 0,-1 0 1,1 0-1,0 0 0,0 0 1,0 0-1,0-1 1,0 1-1,0 0 0,1-1 1,-1 1-1,1-1 0,-1 0 1,0 0-1,1 0 0,0 0 1,-1-1-1,1 1 0,0-1 1,4 1-1,6 1-1346,0-1 0,0-1-1,23-2 1,-2-5-4419,-2-12-3257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456"/>
    </inkml:context>
    <inkml:brush xml:id="br0">
      <inkml:brushProperty name="width" value="0.025" units="cm"/>
      <inkml:brushProperty name="height" value="0.025" units="cm"/>
    </inkml:brush>
  </inkml:definitions>
  <inkml:trace contextRef="#ctx0" brushRef="#br0">54 70 14350,'0'0'8359,"-52"-35"-5284,51 27-1633,1 3-802,10 1-672,10-1-576,1 0-3044,5-3-5412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0.277"/>
    </inkml:context>
    <inkml:brush xml:id="br0">
      <inkml:brushProperty name="width" value="0.025" units="cm"/>
      <inkml:brushProperty name="height" value="0.025" units="cm"/>
      <inkml:brushProperty name="color" value="#E71224"/>
    </inkml:brush>
  </inkml:definitions>
  <inkml:trace contextRef="#ctx0" brushRef="#br0">52 231 2691,'12'-65'2904,"-11"61"-2405,1 0 0,-1 1 0,1-1 1,0 1-1,0 0 0,0-1 0,1 1 0,-1 0 1,1 0-1,0 1 0,0-1 0,5-4 1,12-12 2742,-16 12-1981,-1 1 1,1-1 0,-1 0 0,-1 0 0,1 0-1,2-13 1,-5 19-1151,1 0 0,-1 0 1,1 0-1,-1 0 0,0-1 0,0 1 0,0 0 0,1 0 0,-1-1 0,0 1 1,-1 0-1,1 0 0,0 0 0,0-1 0,0 1 0,-1 0 0,1 0 1,-1 0-1,1-1 0,-1 1 0,1 0 0,-1 0 0,1 0 0,-1 0 1,0 0-1,0 0 0,0 0 0,1 1 0,-1-1 0,0 0 0,0 0 0,0 1 1,0-1-1,0 0 0,-1 1 0,1-1 0,0 1 0,0-1 0,0 1 1,0 0-1,-1 0 0,1-1 0,0 1 0,0 0 0,0 0 0,-3 0 0,0 1-123,1 0 0,0 0 0,-1 1 0,1-1 0,0 1 0,0 0 0,0 0 0,0 0-1,0 0 1,0 0 0,1 0 0,-1 1 0,1 0 0,-1-1 0,1 1 0,0 0 0,0 0-1,0 0 1,-1 4 0,-32 68-138,32-67 126,-1 3 23,0-1 1,1 1-1,1 1 1,-1-1-1,2 0 1,0 1-1,0-1 0,2 22 1,-1-32 6,0 0 0,0 0 0,0 0 0,1 0 0,-1 0 0,0 0 0,0-1 0,1 1 0,-1 0 0,1 0 0,-1 0 0,1-1 0,-1 1 0,1 0 0,-1-1 1,1 1-1,0 0 0,-1-1 0,1 1 0,0-1 0,-1 1 0,1-1 0,0 1 0,0-1 0,-1 1 0,3-1 0,26 0 478,-21-2-291,-1 0 0,1 0 0,-1-1-1,0 0 1,12-8 0,-7 1 9,0 0 0,-1-1 0,0-1-1,15-19 1,16-19 38,-40 53-599,-1 0-1,0 0 0,0 1 1,0-1-1,-1 0 0,1 0 1,-1 1-1,0-1 0,0 6 1,0-7 133,0 1-38,5 44-4210,7-19-3317,1-15-4797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6.648"/>
    </inkml:context>
    <inkml:brush xml:id="br0">
      <inkml:brushProperty name="width" value="0.025" units="cm"/>
      <inkml:brushProperty name="height" value="0.025" units="cm"/>
    </inkml:brush>
  </inkml:definitions>
  <inkml:trace contextRef="#ctx0" brushRef="#br0">56 68 13901,'0'0'2296,"-9"4"26,9-3-2240,-34 19 1724,33-20-1714,0 1 0,0-1-1,1 1 1,-1 0 0,0-1-1,0 1 1,1 0 0,-1 0 0,0-1-1,1 1 1,-1 0 0,1 0-1,-1 0 1,1 0 0,-1 0 0,1 0-1,0 0 1,0 0 0,-1 0-1,1 0 1,0 0 0,0 0 0,0 0-1,0 0 1,0 0 0,0 0-1,0 0 1,0 0 0,1 0 0,-1 0-1,0 0 1,1 0 0,-1 0-1,0 0 1,1-1 0,-1 1 0,1 0-1,0 0 1,-1 0 0,1 0-1,0-1 1,-1 1 0,1 0-1,0-1 1,1 2 0,4 1 17,0 0 0,0 0 0,0 0 0,0-1 0,1 0 1,-1 0-1,1 0 0,0-1 0,-1 0 0,1 0 0,13-1 0,2 0 133,0-1-1,34-6 1,-46 5-224,1-1 1,-1 0-1,0-1 0,0 0 1,0 0-1,-1-1 0,10-6 1,-16 9-10,1-1 0,-1 1 1,1-1-1,-1 0 0,0 1 0,0-2 1,0 1-1,-1 0 0,1 0 0,-1-1 1,0 0-1,0 1 0,0-1 1,0 0-1,0 0 0,-1 0 0,0 0 1,0 0-1,0 0 0,0-7 1,-1 10-7,0-1 0,0 1 0,0 0 0,0 0 0,0 0 0,-1 0 0,1-1 0,0 1 0,-1 0 0,1 0 0,-1 0 0,0 0 0,1 0 0,-1 0 0,0 0 0,1 0 0,-1 0 0,0 0 1,0 1-1,0-1 0,0 0 0,0 0 0,0 1 0,-1-1 0,-1-1 1,0 1 1,-1 0-1,1 0 0,-1 0 0,1 0 1,-1 0-1,0 1 0,-4-1 1,-2 1 0,1 1 1,-1 0 0,0 0 0,0 1-1,-15 4 1,13-1 6,0 1 0,0 0 1,0 1-1,1 0 0,0 1 0,0 0 1,-12 13-1,19-18 3,0 1 1,0 0-1,0 0 0,1 0 1,-1 0-1,1 0 1,0 1-1,1 0 1,-1 0-1,1-1 0,0 1 1,0 0-1,0 1 1,1-1-1,0 0 1,0 0-1,0 1 0,1-1 1,0 1-1,0 9 1,1-12-16,1-1-1,-1 1 1,0-1 0,1 1 0,-1-1 0,1 0 0,0 0 0,0 1-1,0-1 1,0-1 0,0 1 0,0 0 0,1 0 0,-1-1 0,0 1-1,1-1 1,0 0 0,-1 0 0,1 0 0,0 0 0,-1 0-1,1-1 1,0 1 0,0-1 0,-1 1 0,5-1 0,11 1-401,0 0 0,33-3 0,-49 2 327,15-2-758,1-1 0,-1 0 1,0-2-1,0 0 0,18-8 1,41-23-5561,-13 0-2753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003"/>
    </inkml:context>
    <inkml:brush xml:id="br0">
      <inkml:brushProperty name="width" value="0.025" units="cm"/>
      <inkml:brushProperty name="height" value="0.025" units="cm"/>
    </inkml:brush>
  </inkml:definitions>
  <inkml:trace contextRef="#ctx0" brushRef="#br0">279 0 13933,'-9'2'2963,"-9"3"-2229,-1 0 1,1 1-1,0 1 1,0 1-1,1 1 0,0 0 1,1 1-1,0 1 1,0 0-1,1 2 0,1-1 1,0 2-1,-23 29 1,35-41-717,0 0 0,0 1 0,1-1 0,-1 1 0,1-1 0,0 1 0,0 0 1,0 0-1,0-1 0,0 1 0,0 0 0,1 0 0,0 0 0,-1 0 0,1 0 0,0 0 0,1 0 1,-1 0-1,1 3 0,0-4-4,0 0 0,1 0 1,-1-1-1,1 1 0,-1-1 1,1 1-1,0-1 1,0 1-1,0-1 0,-1 0 1,1 0-1,0 0 0,0 0 1,0 0-1,1-1 0,-1 1 1,0 0-1,0-1 0,0 0 1,0 1-1,1-1 0,-1 0 1,0 0-1,4-1 0,10 1 77,1-1 0,0-1-1,-1-1 1,0 0-1,1-1 1,-1-1-1,0 0 1,-1-1-1,20-10 1,-23 9-72,-1 1 0,0-1 0,0-1 0,0 0 0,-1 0 0,0-1 0,-1-1 0,1 1 0,-2-2 0,0 1 0,0-1 0,7-14 0,-10 7 46,-13 15-54,-19 23-103,14-7 134,1 0 0,1 2 0,-13 20-1,21-30-27,0 0 0,0 1-1,0 0 1,1-1-1,0 1 1,0 0 0,0 0-1,1 0 1,0 0 0,0 0-1,1 0 1,0 0 0,0 11-1,1-16-17,-1 1-1,1 0 0,0 0 1,0-1-1,0 1 1,0 0-1,0-1 1,0 1-1,0-1 1,1 0-1,-1 1 0,0-1 1,1 0-1,-1 0 1,1 0-1,-1 0 1,1 0-1,0 0 1,-1 0-1,1 0 1,0-1-1,0 1 0,0-1 1,-1 1-1,1-1 1,3 1-1,55 1-968,-54-2 724,2 0-535,-1 0-1,0-1 1,0 0 0,0 0 0,-1-1-1,1 0 1,0 0 0,0-1 0,-1 0-1,9-5 1,26-18-7683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328"/>
    </inkml:context>
    <inkml:brush xml:id="br0">
      <inkml:brushProperty name="width" value="0.025" units="cm"/>
      <inkml:brushProperty name="height" value="0.025" units="cm"/>
    </inkml:brush>
  </inkml:definitions>
  <inkml:trace contextRef="#ctx0" brushRef="#br0">76 0 14318,'0'0'7030,"-9"8"-5113,5-5-1852,-4 4 566,0 0 1,1 1 0,-12 15 0,16-20-510,1 1 1,-1-1-1,1 1 1,0 0 0,1 0-1,-1 0 1,1 0-1,-1 0 1,1 0 0,1 0-1,-1 1 1,0-1 0,1 0-1,0 1 1,1 6-1,-1-9-114,1-1 0,0 0 0,-1 1 0,1-1 0,0 1 0,0-1 0,0 0 0,0 0 0,0 1 0,0-1 0,1 0 0,-1 0 0,0 0 0,0 0 0,1-1 0,-1 1 0,1 0 0,-1 0 0,1-1-1,-1 1 1,1-1 0,-1 1 0,1-1 0,-1 0 0,1 0 0,0 0 0,-1 0 0,4 0 0,54-1 339,-52 0-289,23-4-53,-1-2 1,0 0 0,-1-2 0,0-1 0,54-28 0,-57 26-52,-25 12 61,1-1 1,0 1-1,-1 0 1,1-1-1,0 1 1,-1 0-1,1-1 0,0 1 1,0 0-1,-1 0 1,1 0-1,0-1 1,-1 1-1,1 0 0,0 0 1,0 0-1,0 0 1,-1 0-1,1 0 1,0 1-1,0-1 0,-1 0 1,1 0-1,0 1 1,-1-1-1,2 1 1,-2 0 17,1-1 0,-1 1 0,0 0 0,0 0 0,1 0 0,-1 0 0,0 0 1,0 0-1,0 0 0,0 0 0,0 0 0,0 0 0,0 0 0,-1 0 0,1 0 1,0 0-1,-1 2 0,-28 61 1047,12-30-974,16-31-102,0 1-1,0-1 0,0 1 1,1 0-1,-1-1 0,1 1 1,0 0-1,0-1 0,1 5 1,7 6-2439,12-10-5200,-8-6-1953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746"/>
    </inkml:context>
    <inkml:brush xml:id="br0">
      <inkml:brushProperty name="width" value="0.025" units="cm"/>
      <inkml:brushProperty name="height" value="0.025" units="cm"/>
    </inkml:brush>
  </inkml:definitions>
  <inkml:trace contextRef="#ctx0" brushRef="#br0">0 135 13869,'0'0'8456,"77"-30"-7463,-21 15-96,19 1-449,7 3-352,3-1-64,1-1-1665,-13-5-2947,-12-4-3684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230"/>
    </inkml:context>
    <inkml:brush xml:id="br0">
      <inkml:brushProperty name="width" value="0.025" units="cm"/>
      <inkml:brushProperty name="height" value="0.025" units="cm"/>
    </inkml:brush>
  </inkml:definitions>
  <inkml:trace contextRef="#ctx0" brushRef="#br0">490 0 10282,'0'0'3619,"-11"8"-2845,-25 19 146,2 1 1,1 2-1,-42 49 0,-88 121 1295,157-192-2100,-20 24 331,11-15-329,1 0 0,1 1 0,0 1 0,1 0 0,1 0 0,-16 41 0,29-57-2851,5-7 1821,9-10-127,43-72-5683,-56 80 6074,37-58-7674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576"/>
    </inkml:context>
    <inkml:brush xml:id="br0">
      <inkml:brushProperty name="width" value="0.025" units="cm"/>
      <inkml:brushProperty name="height" value="0.025" units="cm"/>
    </inkml:brush>
  </inkml:definitions>
  <inkml:trace contextRef="#ctx0" brushRef="#br0">112 0 10090,'0'0'9363,"-9"15"-8242,-7 14-695,0 0-1,2 1 1,2 0-1,0 1 1,2 1-1,-10 58 1,18-67-293,1 1 1,2-1-1,5 44 1,-4-55-192,1-1 0,0 1-1,1-1 1,0 1 0,0-1 0,1 0 0,1-1-1,0 1 1,10 13 0,-1-11-914,-5-8-1457,-5-7-5557,-4-5-705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959"/>
    </inkml:context>
    <inkml:brush xml:id="br0">
      <inkml:brushProperty name="width" value="0.025" units="cm"/>
      <inkml:brushProperty name="height" value="0.025" units="cm"/>
    </inkml:brush>
  </inkml:definitions>
  <inkml:trace contextRef="#ctx0" brushRef="#br0">0 52 11435,'0'0'9609,"70"-14"-9385,11 19 32,17-5-352,10-12-2690,5-19-5831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159"/>
    </inkml:context>
    <inkml:brush xml:id="br0">
      <inkml:brushProperty name="width" value="0.025" units="cm"/>
      <inkml:brushProperty name="height" value="0.025" units="cm"/>
    </inkml:brush>
  </inkml:definitions>
  <inkml:trace contextRef="#ctx0" brushRef="#br0">76 195 11755,'0'0'2856,"-11"7"-1009,-33 26-731,42-31-992,1-1 1,-1 1-1,0-1 1,0 1-1,1 0 1,-1-1-1,1 1 1,0 0-1,0 0 1,-1 0-1,1 0 1,0 0-1,-1 4 1,2-6-66,0 1 0,0-1 0,1 1 0,-1 0 0,0-1 1,0 1-1,0-1 0,0 1 0,0 0 0,1-1 0,-1 1 1,0-1-1,1 1 0,-1-1 0,0 1 0,1-1 0,-1 1 1,0-1-1,1 1 0,-1-1 0,1 0 0,-1 1 0,1-1 1,-1 0-1,1 1 0,-1-1 0,1 0 0,-1 1 0,2-1 0,3 2 114,0-1-1,0 0 0,1-1 0,-1 1 1,0-1-1,1 0 0,9-1 0,11-3 61,0-2 1,-1 0-1,1-2 0,-2-1 0,28-14 0,118-67-231,-159 83-15,43-25-705,83-65 0,-168 126 994,2 1-1,2 2 1,1 0-1,-40 65 1,62-91-245,1 1 1,0-1 0,1 0 0,0 1 0,0-1 0,-1 9 0,2-14-31,1 0-1,0 0 1,0 1-1,-1-1 0,1 0 1,0 0-1,0 1 1,1-1-1,-1 0 1,0 1-1,0-1 0,1 0 1,-1 0-1,0 1 1,1-1-1,0 0 1,-1 0-1,1 0 0,-1 0 1,1 0-1,0 0 1,0 0-1,0 0 1,0 0-1,0 0 1,0 0-1,0 0 0,0-1 1,0 1-1,0 0 1,0-1-1,0 1 1,0-1-1,1 1 0,-1-1 1,0 0-1,3 1 1,4 0-105,1 0 0,-1 0 0,1-1 0,-1 0 1,1-1-1,-1 0 0,1 0 0,8-3 0,38-19-3440,1-12-3524</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503"/>
    </inkml:context>
    <inkml:brush xml:id="br0">
      <inkml:brushProperty name="width" value="0.025" units="cm"/>
      <inkml:brushProperty name="height" value="0.025" units="cm"/>
    </inkml:brush>
  </inkml:definitions>
  <inkml:trace contextRef="#ctx0" brushRef="#br0">97 245 11179,'-10'7'2450,"-7"1"-1367,5-2 381,0 1 0,0 0 1,-21 17-1,35-22 1361,23-2-2426,6-8-289,0-1 1,-1-1-1,0-1 0,31-17 1,109-73-1026,-144 84 880,0-2 0,-1-1-1,-1-1 1,36-40 0,-117 126 1737,-33 43-554,82-97-1028,1 0 0,0 1 1,0 0-1,2 1 0,-1 0 0,1-1 0,-5 26 1,9-35-126,1 0 0,-1-1 0,1 1 0,-1 0 1,1-1-1,0 1 0,0-1 0,0 1 0,1 0 1,-1-1-1,1 1 0,-1 0 0,1-1 0,0 1 1,0-1-1,0 1 0,0-1 0,0 0 0,1 1 1,-1-1-1,1 0 0,-1 0 0,1 0 0,0 0 1,0 0-1,0 0 0,0-1 0,0 1 0,0-1 1,3 2-1,1 0-544,1-1 1,-1 0-1,0-1 0,0 0 1,1 0-1,-1 0 1,1 0-1,-1-1 1,1 0-1,-1-1 0,10-1 1,29-9-7454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847"/>
    </inkml:context>
    <inkml:brush xml:id="br0">
      <inkml:brushProperty name="width" value="0.025" units="cm"/>
      <inkml:brushProperty name="height" value="0.025" units="cm"/>
    </inkml:brush>
  </inkml:definitions>
  <inkml:trace contextRef="#ctx0" brushRef="#br0">173 0 17713,'0'0'1185,"-78"63"160,43-24-672,5 2 672,11 1-320,8-1-673,11-3-256,6-9-1281,18-15-2722,7-12-2499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058"/>
    </inkml:context>
    <inkml:brush xml:id="br0">
      <inkml:brushProperty name="width" value="0.025" units="cm"/>
      <inkml:brushProperty name="height" value="0.025" units="cm"/>
      <inkml:brushProperty name="color" value="#E71224"/>
    </inkml:brush>
  </inkml:definitions>
  <inkml:trace contextRef="#ctx0" brushRef="#br0">159 50 11851,'0'0'10335,"-2"-8"-8456,1 6-1789,1-1 25,-1 0-1,0 0 1,0-1 0,0 1-1,0 1 1,-1-1 0,1 0-1,-4-4 1,4 6-105,1 0 0,-1 1 0,0-1 0,0 0 0,0 1 0,-1-1 0,1 0 0,0 1 0,0-1 0,0 1 1,0 0-1,0-1 0,-1 1 0,1 0 0,0 0 0,0 0 0,0 0 0,-1 0 0,1 0 0,0 0 0,0 0 0,-1 0 0,1 0 0,0 1 0,0-1 0,0 0 0,0 1 0,-1-1 1,1 1-1,0 0 0,0-1 0,0 1 0,0 0 0,-1 1 0,-6 4 131,-1 1 0,1 1 1,0 0-1,1 0 0,0 0 1,0 1-1,1 0 0,0 0 1,0 1-1,1-1 0,1 1 1,0 0-1,0 1 0,1-1 1,0 1-1,0-1 0,1 1 1,0 18-1,2-28-131,0 0-1,0 0 1,0 0 0,0 1-1,0-1 1,0 0 0,0 0-1,1 0 1,-1 0 0,0 0-1,1 0 1,-1 0 0,1 0-1,-1 0 1,1 0 0,0 0-1,-1 0 1,1 0 0,0 0-1,0 0 1,-1-1 0,1 1-1,0 0 1,0 0 0,0-1-1,2 2 1,0-1 41,-1-1 0,1 1 0,0-1 0,0 1 0,-1-1 1,1 0-1,0 0 0,0 0 0,-1 0 0,1-1 0,3 0 0,2-1 148,0 0 0,1-1 1,-1 0-1,0 0 0,-1-1 1,13-7-1,-3-2 121,0-1 0,-1-1 1,15-18-1,-25 27-221,-1-1 1,1-1-1,-1 1 0,0-1 1,-1 0-1,0 0 0,0 0 0,-1-1 1,5-16-1,-8 25-101,-1 0-1,1-1 1,0 1-1,0 0 1,0 0-1,-1 0 1,1-1 0,0 1-1,0 0 1,-1 0-1,1 0 1,0 0-1,0 0 1,-1-1-1,1 1 1,0 0 0,-1 0-1,1 0 1,0 0-1,-1 0 1,1 0-1,0 0 1,-1 0 0,1 0-1,0 0 1,0 0-1,-1 0 1,1 0-1,0 1 1,-1-1-1,1 0 1,0 0 0,0 0-1,-1 0 1,1 0-1,0 1 1,0-1-1,-1 0 1,1 0 0,0 0-1,0 1 1,0-1-1,-1 0 1,1 0-1,0 1 1,-8 6-23,1 1-1,1 0 1,-1 0 0,1 1-1,1 0 1,-7 11 0,9-15-22,1 0 0,-1 1 0,1-1 1,0 0-1,1 1 0,-1-1 0,1 1 0,0 0 0,0-1 0,1 1 1,0 0-1,0-1 0,1 9 0,-1-13-142,1 1 0,0-1-1,-1 0 1,1 1 0,0-1 0,0 0 0,0 1-1,0-1 1,0 0 0,0 0 0,0 0-1,1 0 1,-1 0 0,0 0 0,0 0-1,1 0 1,-1 0 0,1-1 0,-1 1 0,1-1-1,-1 1 1,3 0 0,21 3-5452,0-1-3408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1.535"/>
    </inkml:context>
    <inkml:brush xml:id="br0">
      <inkml:brushProperty name="width" value="0.025" units="cm"/>
      <inkml:brushProperty name="height" value="0.025" units="cm"/>
    </inkml:brush>
  </inkml:definitions>
  <inkml:trace contextRef="#ctx0" brushRef="#br0">295 7 13581,'0'0'4815,"-12"-2"-3518,10 1-1240,-2 0 41,-1 0 0,0 1 0,1-1 0,-1 1 0,0 0 0,1 0 0,-1 0 0,0 1 0,1 0 1,-1-1-1,1 2 0,-1-1 0,1 0 0,-1 1 0,1 0 0,0 0 0,0 0 0,0 1 0,-5 3 0,-12 12 447,1 1-1,0 1 1,2 1 0,-31 45-1,41-54-331,0 1-1,1 0 1,1 1-1,0 0 1,1 0-1,0 0 1,1 0-1,1 1 1,0-1-1,-1 29 1,4-40-184,0 0-1,1-1 1,-1 1 0,0 0-1,1 0 1,0 0 0,0-1-1,0 1 1,0 0 0,0-1-1,0 1 1,1 0 0,-1-1-1,1 0 1,0 1 0,-1-1-1,1 0 1,0 0 0,0 0-1,4 3 1,0-2 15,-1 0-1,1 0 1,-1 0-1,1-1 1,0 0-1,0 0 1,0-1-1,0 1 1,9 0-1,-2-1-5,1 0 0,-1-1 0,1-1-1,-1 0 1,0 0 0,1-2 0,-1 1 0,23-9-1,-29 7 23,-1 1-1,1-1 0,-1 0 0,0-1 1,0 1-1,0-1 0,-1 0 1,0-1-1,8-9 0,-12 14-12,0 0 0,0-1 0,-1 1 0,1 0 0,0-1 0,-1 1-1,1-1 1,-1 1 0,1-1 0,-1 1 0,0-1 0,1 1 0,-1-1 0,0 1 0,0-1 0,0 1 0,0-1 0,-1 1 0,1-1-1,-1-2 1,0 3-9,0-1-1,-1 0 0,1 1 0,-1-1 0,1 1 1,-1-1-1,1 1 0,-1 0 0,0-1 0,0 1 1,0 0-1,0 0 0,0 0 0,0 1 0,0-1 1,0 0-1,0 1 0,0-1 0,-3 1 1,-28-4-327,1 1 1,-1 1 0,1 2 0,-35 5 0,18-2-5003,44-3 598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1.923"/>
    </inkml:context>
    <inkml:brush xml:id="br0">
      <inkml:brushProperty name="width" value="0.025" units="cm"/>
      <inkml:brushProperty name="height" value="0.025" units="cm"/>
    </inkml:brush>
  </inkml:definitions>
  <inkml:trace contextRef="#ctx0" brushRef="#br0">0 46 4740,'0'0'21108,"68"-33"-20883,12 34-65,16 1-64,11-2-1762,3-15-3843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3.854"/>
    </inkml:context>
    <inkml:brush xml:id="br0">
      <inkml:brushProperty name="width" value="0.025" units="cm"/>
      <inkml:brushProperty name="height" value="0.025" units="cm"/>
    </inkml:brush>
  </inkml:definitions>
  <inkml:trace contextRef="#ctx0" brushRef="#br0">0 118 7335,'0'0'6604,"9"-10"-3466,1 0-2861,1-1 0,1 1 0,0 1 0,0 0 0,1 1-1,0 0 1,0 1 0,1 0 0,0 1 0,0 1 0,0 0-1,1 1 1,15-2 0,-23 5-212,0 0 0,0 0-1,0 1 1,0 0 0,0 1 0,0-1-1,0 1 1,8 3 0,-13-4-54,-1 1 0,1 0 0,0 0 0,-1 0 0,1 0 0,-1 0 1,1 0-1,-1 0 0,1 1 0,-1-1 0,0 0 0,0 1 0,0-1 0,0 1 0,0 0 0,0-1 1,0 1-1,0 0 0,-1-1 0,1 1 0,-1 0 0,1 0 0,-1 0 0,0-1 0,1 1 0,-1 0 1,0 0-1,0 0 0,0 0 0,-1 0 0,1-1 0,0 1 0,-1 0 0,1 0 0,-2 1 0,-4 14 206,0-1-1,-2-1 0,0 1 1,-1-2-1,0 1 0,-1-1 1,-1 0-1,-22 22 0,-12 18-49,36-43-124,1 1-1,1 0 1,-9 19-1,14-29-27,1 1 0,0-1 0,1 1-1,-1-1 1,0 1 0,1 0 0,0 0 0,-1-1-1,1 1 1,0 0 0,1 3 0,-1-5-7,0 0 0,1 1 0,-1-1 1,1 0-1,-1 0 0,1 0 0,0 0 0,-1 0 1,1 0-1,0 0 0,0 0 0,0 0 0,0 0 1,0-1-1,-1 1 0,2 0 0,-1 0 0,0-1 1,0 1-1,0-1 0,0 1 0,0-1 0,0 1 1,1-1-1,1 0 0,14 4-23,0-2 0,1 0 1,-1-2-1,1 0 0,-1 0 0,1-2 1,-1 0-1,19-5 0,-2-1-1980,0-2-1,-1-2 1,33-16 0,-7-1-4924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4.307"/>
    </inkml:context>
    <inkml:brush xml:id="br0">
      <inkml:brushProperty name="width" value="0.025" units="cm"/>
      <inkml:brushProperty name="height" value="0.025" units="cm"/>
    </inkml:brush>
  </inkml:definitions>
  <inkml:trace contextRef="#ctx0" brushRef="#br0">16 120 11531,'0'0'5621,"-3"-9"-3907,-9-26-257,12 35-1397,0-1-1,-1 0 1,1 1-1,0-1 1,0 0-1,0 1 1,0-1-1,0 0 1,0 1-1,0-1 1,0 0-1,1 0 1,-1 1-1,0-1 1,0 0-1,0 1 1,1-1-1,-1 0 1,0 1-1,1-1 1,-1 1-1,1-1 1,-1 1-1,0-1 1,1 1-1,-1-1 1,1 1-1,0-1 1,-1 1-1,1-1 1,-1 1-1,1 0 1,0-1-1,-1 1 1,1 0-1,0-1 1,27-4 325,-23 5-239,304-47 442,-308 46-589,1 1 1,-1-1 0,1 1 0,-1 0-1,1 0 1,-1 0 0,0 0 0,1 0-1,-1 0 1,1 0 0,-1 0 0,1 0-1,-1 1 1,0-1 0,1 1 0,-1-1-1,0 1 1,1-1 0,-1 1 0,2 1-1,-3-1 1,1 1 0,-1 0-1,0-1 1,0 1 0,1-1 0,-1 1-1,0-1 1,0 1 0,-1 0 0,1-1-1,0 1 1,0-1 0,-1 1 0,1-1-1,-1 1 1,1-1 0,-1 1 0,0-1-1,-1 3 1,-13 24 481,-1-1 0,-1-1 1,-41 49-1,41-55-272,0 1 0,1 0 1,1 2-1,1-1 0,1 2 1,-16 41-1,20-22 28,8-43-353,1 1-1,0 0 0,0 0 1,0 0-1,-1 0 0,1 0 1,0 0-1,0 0 0,0 0 0,0 0 1,1 0-1,-1 0 0,0-1 1,0 1-1,0 0 0,1 0 1,-1 0-1,1 0 0,-1 0 1,0 0-1,1-1 0,-1 1 1,1 0-1,0 0 0,-1-1 0,1 1 1,0 0-1,-1-1 0,1 1 1,0-1-1,0 1 0,-1-1 1,1 1-1,0-1 0,0 0 1,0 1-1,0-1 0,1 0 0,-2 0-93,1 0 0,-1 0 0,1 0 0,0 0 0,-1 0 0,1 0 0,-1-1 0,1 1 0,0 0 0,-1 0 0,1-1-1,-1 1 1,1-1 0,-1 1 0,1 0 0,-1-1 0,0 1 0,1-1 0,-1 1 0,1-1 0,-1 1 0,0-1-1,0 1 1,1-1 0,-1 1 0,0-1 0,0 0 0,1 0 0,1-26-5197,-12-24-2029,-9 20 7529,-5 4 3581,-4-6 3626,28 26-2007,11 4-3734,19 4-1840,-26-1 820,95 10 472,-59-5-1015,50 0-1,-75-5-782,1-1 0,-1-1 0,26-6 0,24-17-5854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0.720"/>
    </inkml:context>
    <inkml:brush xml:id="br0">
      <inkml:brushProperty name="width" value="0.025" units="cm"/>
      <inkml:brushProperty name="height" value="0.025" units="cm"/>
    </inkml:brush>
  </inkml:definitions>
  <inkml:trace contextRef="#ctx0" brushRef="#br0">0 138 8552,'7'-8'736,"-1"0"0,2 1 0,-1 0 0,0 0 0,1 1 0,1 0 0,-1 0 0,1 1 0,0 0 0,10-4 0,11-4 234,54-15 0,-65 23-812,-1 0-1,0 1 1,1 0-1,0 2 1,0 0-1,0 1 1,38 4-1,-56-3-122,0 0 0,0 1 0,0-1 0,0 0 0,0 1 0,1-1 0,-1 1 0,0 0 0,0-1 0,0 1 0,0 0 0,-1 0 1,1-1-1,0 1 0,0 0 0,0 0 0,-1 0 0,1 0 0,0 0 0,-1 0 0,1 0 0,-1 0 0,1 0 0,-1 1 0,1-1 0,-1 0 0,0 0 0,0 0 0,0 0 0,1 1 0,-1-1 0,0 0 0,-1 0 0,1 0 0,0 1 0,0-1 0,0 0 0,-1 0 0,1 0 0,0 0 0,-1 0 0,0 1 0,1-1 1,-1 0-1,0 1 0,-3 5 234,1 0 1,-1 0 0,-1-1-1,1 1 1,-11 10 0,-15 10 881,-45 32-1,52-43-720,1 2 1,0 0-1,1 1 0,-35 42 0,54-59-422,1-1 0,-1 1 0,1 0 1,-1 0-1,1 0 0,0 0 0,0 0 0,0 0 0,0 1 0,0-1 1,1 0-1,-1 0 0,1 1 0,-1-1 0,1 0 0,0 1 0,0-1 1,0 0-1,0 1 0,0-1 0,1 0 0,-1 1 0,1-1 0,0 3 0,1-3 9,0 1 0,0-1 0,0 0 0,0 1 0,1-1 0,-1 0 0,0-1 0,1 1 0,0 0 0,-1-1 0,1 1 0,0-1-1,0 0 1,0 0 0,5 1 0,13 3-166,1-1 1,0-1-1,42-1 0,-58-2-8,-1 0 42,24 1-1818,0-1 0,36-6 0,-7-10-4095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1.093"/>
    </inkml:context>
    <inkml:brush xml:id="br0">
      <inkml:brushProperty name="width" value="0.025" units="cm"/>
      <inkml:brushProperty name="height" value="0.025" units="cm"/>
    </inkml:brush>
  </inkml:definitions>
  <inkml:trace contextRef="#ctx0" brushRef="#br0">17 1 11627,'0'0'10517,"8"4"-10016,16 5-379,0-2 0,0 0 0,1-2 0,0 0 0,31 1 0,-55-6-133,0 0 0,1 0 0,-1 0 0,0 0 0,0 0 0,0 0-1,0 1 1,0-1 0,0 0 0,0 1 0,0-1 0,0 1 0,0-1 0,0 1 0,0 0 0,0-1 0,0 1 0,-1 0 0,1 0 0,0-1 0,0 1 0,-1 0 0,1 0 0,0 0 0,-1 0 0,1 0 0,-1 0 0,0 0 0,1 0 0,-1 0-1,0 0 1,1 0 0,-1 0 0,0 0 0,0 0 0,0 1 0,0-1 0,0 0 0,0 0 0,0 0 0,0 0 0,-1 0 0,1 0 0,0 0 0,-1 0 0,1 0 0,0 0 0,-2 1 0,-2 9 58,-1-1 1,0-1-1,-13 19 1,12-20 20,-47 67 609,30-45-478,1 1-1,2 1 1,0 1 0,-17 45 0,34-70-218,1 0 1,0 0-1,0 0 0,0 0 1,0 15-1,8 0-2912,-1-19-1318,1-3-2302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1.417"/>
    </inkml:context>
    <inkml:brush xml:id="br0">
      <inkml:brushProperty name="width" value="0.025" units="cm"/>
      <inkml:brushProperty name="height" value="0.025" units="cm"/>
    </inkml:brush>
  </inkml:definitions>
  <inkml:trace contextRef="#ctx0" brushRef="#br0">1 15 14157,'0'0'8649,"54"-15"-7753,-19 15-415,8 0-353,7 0-64,-1 0-1025,-1 0-1825,8 0-3845</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2.132"/>
    </inkml:context>
    <inkml:brush xml:id="br0">
      <inkml:brushProperty name="width" value="0.025" units="cm"/>
      <inkml:brushProperty name="height" value="0.025" units="cm"/>
    </inkml:brush>
  </inkml:definitions>
  <inkml:trace contextRef="#ctx0" brushRef="#br0">0 3 9001,'0'0'8359,"69"8"-6405,-31-7-32,5 3-577,11-3-512,11-1-481,1 0-255,5 0-386,-4-2-2369,-8-13-4293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3.368"/>
    </inkml:context>
    <inkml:brush xml:id="br0">
      <inkml:brushProperty name="width" value="0.025" units="cm"/>
      <inkml:brushProperty name="height" value="0.025" units="cm"/>
    </inkml:brush>
  </inkml:definitions>
  <inkml:trace contextRef="#ctx0" brushRef="#br0">1 299 11851,'0'0'11216,"12"-5"-10367,68-30-299,86-51-1,-127 63-498,-1-2 1,-1-1-1,-1-3 1,40-40-1,-112 131 248,29-51-225,-67 109 1061,67-108-1027,1 1 0,0 1-1,1-1 1,1 1 0,0 0 0,1 0-1,-3 24 1,6-35-126,0-1 0,0 1 0,0-1 0,0 1 1,0-1-1,0 0 0,1 1 0,-1-1 0,1 1 0,0-1 0,0 0 0,0 1 0,0-1 0,0 0 0,0 0 0,0 0 0,1 0 0,-1 0 0,1 0 1,0 0-1,-1 0 0,1-1 0,0 1 0,0-1 0,0 1 0,0-1 0,0 0 0,5 2 0,0-1-903,0 0-1,1 0 1,-1-1-1,1 0 1,-1 0-1,1-1 1,-1 0-1,11-2 0,23-3-7945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3.740"/>
    </inkml:context>
    <inkml:brush xml:id="br0">
      <inkml:brushProperty name="width" value="0.025" units="cm"/>
      <inkml:brushProperty name="height" value="0.025" units="cm"/>
    </inkml:brush>
  </inkml:definitions>
  <inkml:trace contextRef="#ctx0" brushRef="#br0">140 1 14446,'0'0'2562,"-67"51"-736,36-18 416,7-3-544,9 0-1058,12-6-512,6-6-128,30-11-1153,12-7-1121,8-16-2466,2-16-7048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897"/>
    </inkml:context>
    <inkml:brush xml:id="br0">
      <inkml:brushProperty name="width" value="0.025" units="cm"/>
      <inkml:brushProperty name="height" value="0.025" units="cm"/>
      <inkml:brushProperty name="color" value="#E71224"/>
    </inkml:brush>
  </inkml:definitions>
  <inkml:trace contextRef="#ctx0" brushRef="#br0">131 86 13357,'0'0'5023,"1"-9"-976,-1 5-3551,-1-1 1,1 1-1,0-1 1,-1 1 0,0-1-1,0 1 1,-1 0-1,1-1 1,-1 1 0,-3-6-1,4 8-393,0 0 1,-1 1-1,1-1 0,-1 0 0,1 1 0,-1 0 0,0-1 0,1 1 0,-1 0 0,0 0 0,0 0 1,0 0-1,0 0 0,0 0 0,0 0 0,0 1 0,0-1 0,0 1 0,0 0 0,0-1 0,-1 1 1,1 0-1,0 0 0,0 0 0,0 1 0,0-1 0,0 0 0,0 1 0,0 0 0,-4 1 0,2 0-115,1 0 0,0 0 0,0 0 0,-1 1 1,2-1-1,-1 1 0,0 0 0,0 0 0,1 0 0,0 0 0,-1 1 0,1-1 0,1 0 0,-1 1 0,0 0 0,1-1 0,0 1 0,-1 0 0,0 6 0,0-1 23,0 1 0,0-1 1,1 0-1,0 1 0,1-1 0,0 1 1,2 12-1,-2-21 0,0 0-1,1 0 1,-1 0 0,0-1-1,0 1 1,0 0-1,1 0 1,-1-1 0,1 1-1,-1 0 1,0-1 0,1 1-1,-1 0 1,1-1 0,0 1-1,-1 0 1,1-1 0,-1 1-1,1-1 1,0 1-1,-1-1 1,1 0 0,0 1-1,0-1 1,-1 0 0,1 1-1,0-1 1,1 0 0,25-5 615,-20 2-476,-1-1-1,1 0 0,0 0 0,-1 0 1,6-6-1,1-3-149,0 0 0,-2 0 0,1-2 0,14-24 0,-33 53-63,1 1 1,1-1-1,0 1 1,1 0-1,1 0 0,0 1 1,1-1-1,0 1 1,2 0-1,1 30 0,0-44-136,-1 0 1,1 1-1,0-1 0,0 0 0,-1 0 0,2 1 0,-1-1 0,0 0 0,0 0 0,1 0 0,-1 0 1,1 0-1,-1-1 0,4 4 0,-2-3-541,-1 0 1,1-1-1,0 1 0,0-1 1,0 0-1,0 1 0,0-1 1,0 0-1,0-1 0,6 2 1,24-1-10259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4.066"/>
    </inkml:context>
    <inkml:brush xml:id="br0">
      <inkml:brushProperty name="width" value="0.025" units="cm"/>
      <inkml:brushProperty name="height" value="0.025" units="cm"/>
    </inkml:brush>
  </inkml:definitions>
  <inkml:trace contextRef="#ctx0" brushRef="#br0">203 20 15118,'0'0'3166,"-10"-4"-1351,6 2-1646,-1 0-1,1 0 1,0 0 0,-1 0 0,1 1-1,-1 0 1,0-1 0,1 2 0,-1-1-1,0 1 1,0-1 0,1 1 0,-1 1-1,0-1 1,1 1 0,-1-1-1,0 1 1,1 1 0,-1-1 0,1 1-1,-1 0 1,1 0 0,0 0 0,-1 0-1,1 1 1,1-1 0,-6 6-1,6-7-128,1 1-1,0 0 0,0 0 0,0 0 1,0 0-1,1 1 0,-1-1 0,1 0 1,-1 1-1,1-1 0,0 1 0,-1-1 0,1 1 1,1 0-1,-1-1 0,0 1 0,1 0 1,-1 0-1,1-1 0,0 1 0,0 0 0,0 0 1,0 0-1,1-1 0,0 5 0,0-4-20,1 0 0,0-1 0,0 1 0,0 0 0,0-1 0,0 0 0,0 1 0,0-1 0,1 0 0,-1 0-1,1 0 1,0-1 0,-1 1 0,1-1 0,0 1 0,0-1 0,0 0 0,0 0 0,0 0 0,0 0 0,6 0 0,25 3-275,0-2 1,55-2-1,-33-1-718,-55 2 969,-1-1 1,1 1-1,0-1 0,0 1 0,-1 0 0,1-1 0,-1 1 1,1 0-1,-1-1 0,1 1 0,-1 0 0,1 0 0,-1 0 1,0 0-1,1-1 0,-1 1 0,0 0 0,0 0 0,0 0 1,1 0-1,-1 0 0,0 0 0,0 0 0,0-1 0,-1 1 1,1 0-1,0 1 0,-2 31 220,-1-13 338,0 0 0,-1-1 0,-1 1 0,-1-1 0,0 0 0,-18 34 0,20-48-442,-1-1 1,1 0 0,-1 0-1,1 0 1,-1 0 0,0-1-1,0 0 1,-1 0 0,1 0-1,-1 0 1,1-1 0,-1 0-1,0 0 1,0-1 0,0 0-1,0 0 1,0 0-1,0 0 1,0-1 0,-12-1-1,10 1 12,0-1-1,0 0 0,0 0 0,0 0 0,0-1 0,1 0 0,-1-1 0,1 0 0,-1 0 0,1 0 0,0-1 0,0 0 0,1-1 0,-1 1 0,-7-8 0,13 11-187,-1-1 1,1 1-1,0-1 0,-1 1 1,1-1-1,0 1 0,0-1 1,0 0-1,0 0 0,1 1 1,-1-1-1,0 0 0,1 0 1,-1 0-1,1 0 0,0 0 0,0 1 1,-1-1-1,2-4 0,-1 5-100,1-1 0,-1 1 0,1-1 0,0 1 0,0 0-1,0 0 1,0-1 0,0 1 0,0 0 0,0 0-1,0 0 1,1 0 0,-1 0 0,0 0 0,1 0 0,-1 0-1,0 1 1,4-2 0,8-2-1307,0 0 1,1 1-1,-1 1 1,22-2-1,-15 2 28,24-5-3355,4-3-1415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4.468"/>
    </inkml:context>
    <inkml:brush xml:id="br0">
      <inkml:brushProperty name="width" value="0.025" units="cm"/>
      <inkml:brushProperty name="height" value="0.025" units="cm"/>
    </inkml:brush>
  </inkml:definitions>
  <inkml:trace contextRef="#ctx0" brushRef="#br0">197 108 11243,'0'0'13661,"-8"2"-13160,6-2-480,0 0 0,-1 0-1,1 1 1,0-1 0,0 1-1,0 0 1,0-1 0,0 1 0,0 0-1,0 0 1,0 0 0,0 1-1,1-1 1,-1 0 0,0 1-1,1-1 1,-1 1 0,1-1-1,-1 1 1,1 0 0,0 0-1,0-1 1,0 1 0,0 0 0,0 0-1,0 0 1,0 0 0,1 0-1,-1 1 1,1-1 0,-1 0-1,1 0 1,0 0 0,0 0-1,0 1 1,0-1 0,0 0-1,0 0 1,1 0 0,-1 0 0,1 0-1,0 1 1,-1-1 0,1 0-1,0 0 1,0-1 0,2 4-1,3 4-2,-1 1 0,2-1 0,-1 0 0,1-1 0,1 0 0,0 0 0,0 0 0,13 9 0,-8-7 10,-1 1 0,20 22 0,-31-31-28,1 0 1,-1 0-1,1 0 1,-1 1 0,0-1-1,0 0 1,0 0-1,0 1 1,0-1-1,0 1 1,-1-1-1,1 0 1,-1 1-1,0-1 1,0 1-1,0 0 1,0-1-1,0 1 1,0-1-1,-1 1 1,0 3 0,-1-2 16,0 0 0,-1 1 1,1-1-1,-1 0 0,1 0 1,-1-1-1,0 1 1,0 0-1,-1-1 0,-6 5 1,-2 1 162,-1 0 1,0-1 0,0-1 0,-1 0-1,0-1 1,-17 5 0,21-8 120,0-1 0,0 0 0,0 0 0,-1-1 0,1-1 0,-1 0 0,-16-2 0,25 2-270,-1 0 0,1 0 0,0 0 0,0-1 0,0 0 0,0 1 0,0-1 0,0 0 1,0 0-1,0 0 0,0 0 0,0 0 0,1 0 0,-1 0 0,0-1 0,1 1 0,-1-1 0,1 1 0,-1-1 0,1 0 0,0 0 0,0 1 0,0-1 0,0 0 0,0 0 0,0 0 0,0 0 0,1 0 0,-1 0 0,1 0 0,-1 0 0,1-1 0,0 1 0,0 0 0,0 0 0,0 0 0,0 0 0,0 0 0,1-1 0,-1 1 0,1 0 0,1-4 0,0 1-34,0 0-1,0 0 1,1 1 0,0-1-1,0 0 1,0 1-1,0 0 1,1 0 0,0 0-1,0 0 1,0 1-1,8-7 1,63-34-196,-56 33 138,29-13-89,-14 6 68,40-25-1,-66 37 86,1 0 0,-1-1-1,0 0 1,-1 0-1,0-1 1,0 0 0,0 0-1,-1 0 1,7-13 0,-11 18 4,-1 0 0,1 0 0,-1 0 0,1 0 0,-1 0 0,0 0 0,0-1 0,-1 1 0,1 0 0,-1 0 0,1-1 0,-1 1 0,0 0 0,0-1 0,-1 1 0,1 0 0,-1-1 0,1 1 0,-1 0-1,0 0 1,0 0 0,-1 0 0,1-1 0,0 2 0,-1-1 0,0 0 0,0 0 0,0 0 0,0 1 0,0-1 0,-1 1 0,1 0 0,-1 0 0,1 0 0,-1 0 0,0 0 0,0 0 0,0 1 0,0-1 0,-4-1 0,-5-1 10,-1-1 0,1 1 0,-1 1-1,0 0 1,0 1 0,0 1 0,0 0 0,-27 1-1,38 0-38,0 1-1,0-1 0,0 1 1,0-1-1,0 1 0,0 0 1,0-1-1,0 1 0,0 0 1,0 0-1,1 1 0,-1-1 0,0 0 1,0 1-1,1-1 0,-1 1 1,1-1-1,0 1 0,-1 0 1,1-1-1,0 1 0,0 0 1,0 0-1,0 0 0,-1 3 1,1-1-628,0 1 0,0-1 0,0 0 1,0 1-1,1-1 0,0 1 0,0-1 1,0 1-1,1-1 0,-1 1 0,3 6 1,5 5-6361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5.105"/>
    </inkml:context>
    <inkml:brush xml:id="br0">
      <inkml:brushProperty name="width" value="0.025" units="cm"/>
      <inkml:brushProperty name="height" value="0.025" units="cm"/>
    </inkml:brush>
  </inkml:definitions>
  <inkml:trace contextRef="#ctx0" brushRef="#br0">1 4 22998,'0'0'9769,"64"27"-13485,-22-33-2850,0-19-6566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8.600"/>
    </inkml:context>
    <inkml:brush xml:id="br0">
      <inkml:brushProperty name="width" value="0.025" units="cm"/>
      <inkml:brushProperty name="height" value="0.025" units="cm"/>
    </inkml:brush>
  </inkml:definitions>
  <inkml:trace contextRef="#ctx0" brushRef="#br0">0 383 8200,'0'0'14899,"10"-8"-13965,168-115 339,-115 83-1177,-2-2-1,109-100 0,-164 136-100,15-14 143,-17 18 34,-10 15 84,-48 71 989,30-49-713,2 1-1,-33 72 1,53-106-514,1 0 1,0 0 0,0 0 0,1 0-1,-1 0 1,0 0 0,1 0-1,-1 1 1,1-1 0,-1 0 0,1 0-1,0 0 1,0 1 0,0-1-1,0 0 1,1 0 0,-1 1 0,1-1-1,-1 0 1,1 0 0,0 0-1,-1 0 1,1 0 0,0 0 0,1 0-1,-1 0 1,0 0 0,0 0-1,1-1 1,-1 1 0,4 2-1,28 8-2132,9-8-5515,-20-4-816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8.944"/>
    </inkml:context>
    <inkml:brush xml:id="br0">
      <inkml:brushProperty name="width" value="0.025" units="cm"/>
      <inkml:brushProperty name="height" value="0.025" units="cm"/>
    </inkml:brush>
  </inkml:definitions>
  <inkml:trace contextRef="#ctx0" brushRef="#br0">78 219 12812,'0'0'2803,"-11"8"15,-34 26-228,24-10 321,21-24-2862,0 0-1,0 1 1,0-1-1,0 0 0,0 1 1,0-1-1,0 0 1,0 1-1,0-1 1,0 0-1,0 1 1,0-1-1,0 0 1,0 1-1,0-1 0,1 0 1,-1 0-1,0 1 1,0-1-1,0 0 1,1 1-1,-1-1 1,0 0-1,0 0 1,0 0-1,1 1 0,-1-1 1,0 0-1,1 0 1,-1 0-1,0 1 1,0-1-1,1 0 1,-1 0-1,0 0 1,1 0-1,-1 0 1,0 0-1,1 0 0,0 0 1,3 1 102,1-1 0,-1 0 0,1 0 0,0-1 0,-1 1 0,1-1 1,6-2-1,16-7-1,0 0 0,-1-2 1,-1-1-1,0-1 1,40-29-1,-28 14-727,-1-2 1,54-59-1,-78 76 357,4-5 45,-12 14 103,-4 8-5,-87 147 430,-11 23-44,97-170-355,-5 8 77,2 0 1,-1 0 0,-5 22-1,10-32-118,-1 1 0,1-1 0,0 1 0,-1-1 0,1 1 0,0-1 0,0 0 0,0 1 0,0-1 0,0 1 0,0-1 0,0 1 0,1-1 0,-1 0 0,0 1 0,1-1 0,-1 1 0,1-1 1,0 0-1,-1 0 0,1 1 0,0-1 0,0 0 0,0 0 0,-1 0 0,1 0 0,1 0 0,-1 0 0,0 0 0,0 0 0,0 0 0,0 0 0,1-1 0,-1 1 0,0-1 0,1 1 0,-1-1 0,0 1 0,1-1 0,1 1 0,36 0-3656,10-2-1803</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302"/>
    </inkml:context>
    <inkml:brush xml:id="br0">
      <inkml:brushProperty name="width" value="0.025" units="cm"/>
      <inkml:brushProperty name="height" value="0.025" units="cm"/>
    </inkml:brush>
  </inkml:definitions>
  <inkml:trace contextRef="#ctx0" brushRef="#br0">205 1 15471,'0'0'5957,"-66"72"-3522,32-37-353,-2 5-545,3 2-928,9-3-449,12-6-128,12-7-449,7-13-1120,22-13-673,7-4-2274,0-22-4485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627"/>
    </inkml:context>
    <inkml:brush xml:id="br0">
      <inkml:brushProperty name="width" value="0.025" units="cm"/>
      <inkml:brushProperty name="height" value="0.025" units="cm"/>
    </inkml:brush>
  </inkml:definitions>
  <inkml:trace contextRef="#ctx0" brushRef="#br0">351 0 13421,'0'0'4046,"-9"0"-1275,0 1-2438,0 1 0,-1 0 0,1 0 0,0 1 0,0 0 0,0 0 0,0 1 0,1 0 0,-1 1 0,1 0 0,0 0 0,1 1 0,-1 0 0,-6 7 0,-18 17 1074,-50 60 1,64-68-1028,0 0 0,-13 26 0,27-43-336,1 1-1,0 0 1,0 0-1,1 0 1,-1 0 0,1 0-1,1 1 1,-1-1-1,1 1 1,0-1-1,0 1 1,1-1-1,0 1 1,2 11 0,-1-15-32,0 0 1,0 0 0,1 0 0,-1 0-1,1 0 1,0-1 0,0 1-1,0-1 1,0 1 0,0-1 0,1 0-1,-1 0 1,1 0 0,-1 0 0,1 0-1,0-1 1,0 1 0,-1-1 0,1 1-1,0-1 1,0 0 0,1-1-1,3 2 1,9 1 45,1 0 1,-1-1-1,19 0 0,-30-2-47,16 1 55,73-1-18,-88-1-50,0 1-1,0-1 1,1 0 0,-1-1-1,0 0 1,0 0 0,0 0-1,-1 0 1,1-1 0,-1 0-1,11-7 1,-15 10 16,-1 0 1,1-1-1,-1 1 1,1 0-1,-1-1 1,1 1-1,0 0 1,-1-1-1,0 1 1,1 0-1,-1-1 1,1 1 0,-1-1-1,1 1 1,-1-1-1,0 1 1,1-1-1,-1 1 1,0-1-1,0 0 1,1 1-1,-1-1 1,0 1-1,0-1 1,0 0-1,0 1 1,0-1-1,0 1 1,0-1-1,0 0 1,0 1-1,0-1 1,0 0-1,0 1 1,0-1-1,0 1 1,-1-1-1,1 0 1,0 1-1,0-1 1,-1 1-1,1-1 1,0 1-1,-1-1 1,1 1 0,-1-1-1,1 1 1,-1-1-1,1 1 1,-1 0-1,1-1 1,-1 1-1,1 0 1,-1-1-1,1 1 1,-1 0-1,1 0 1,-1 0-1,0-1 1,1 1-1,-1 0 1,1 0-1,-1 0 1,0 0-1,1 0 1,-1 0-1,0 0 1,-47-4 567,46 4-619,-7 0-102,-45 4 477,52-4-449,0 0 1,-1 1-1,1-1 0,0 1 1,0-1-1,0 1 0,0 0 1,0 0-1,0 0 0,0 0 1,0 0-1,0 1 1,1-1-1,-1 1 0,0-1 1,1 1-1,-1-1 0,1 1 1,0 0-1,-3 3 0,9-3-5668,21-9-229,-5-9-1999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989"/>
    </inkml:context>
    <inkml:brush xml:id="br0">
      <inkml:brushProperty name="width" value="0.025" units="cm"/>
      <inkml:brushProperty name="height" value="0.025" units="cm"/>
    </inkml:brush>
  </inkml:definitions>
  <inkml:trace contextRef="#ctx0" brushRef="#br0">0 45 16464,'0'0'12363,"98"-43"-11754,-6 43-353,15 0-160,12 0-833,6 0-3330,-4-2-4133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6:56.431"/>
    </inkml:context>
    <inkml:brush xml:id="br0">
      <inkml:brushProperty name="width" value="0.025" units="cm"/>
      <inkml:brushProperty name="height" value="0.025" units="cm"/>
      <inkml:brushProperty name="color" value="#004F8B"/>
    </inkml:brush>
  </inkml:definitions>
  <inkml:trace contextRef="#ctx0" brushRef="#br0">583 0 6534,'-30'16'153,"0"0"-1,2 2 1,0 2-1,1 0 1,1 2 0,2 1-1,0 0 1,1 2-1,1 1 1,-24 38-1,7-4 326,4 1-1,2 2 0,-46 126 1,58-126-137,3 2 1,3 0-1,3 0 1,-5 80-1,12-56-182,5 0-1,16 143 1,-11-190-101,2 0 1,2-1-1,2 0 0,1-1 0,21 44 1,-27-69-48,1-1 1,0-1 0,2 1 0,-1-1-1,2-1 1,-1 1 0,2-2-1,-1 1 1,2-2 0,0 1 0,0-2-1,0 1 1,1-2 0,1 0-1,0 0 1,0-1 0,16 5 0,-7-5 80,-1-1 1,1-2 0,0 0 0,0-1 0,0-1 0,0-2-1,0 0 1,0-1 0,37-7 0,-31 1-12,0 0 1,-1-2-1,0-2 0,-1 0 1,0-2-1,49-30 0,-41 18 11,-2-1-1,0-1 1,-1-2-1,-2-1 1,-2-2-1,0 0 0,-2-2 1,-2-1-1,-1-1 1,29-62-1,-26 40 300,-3-2 0,-3 0-1,17-83 1,-31 110-196,-1-1 0,-1-1 0,-2 1 0,-1 0 0,-2-1 0,-1 1 0,-13-62 0,8 73-111,-1 1-1,0 0 1,-2 1-1,-1 0 1,0 1-1,-2 0 1,0 0-1,-1 1 1,-1 1-1,-1 1 1,0 0-1,-28-22 1,11 13-130,-2 2 0,0 1 0,-1 1 0,-2 3 0,0 0 0,-44-13 0,56 23-71,-2 2 0,1 1 0,-1 1 0,0 1 0,-30 0 0,2 4-2415,-88 12 0,32-1-3655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2.841"/>
    </inkml:context>
    <inkml:brush xml:id="br0">
      <inkml:brushProperty name="width" value="0.025" units="cm"/>
      <inkml:brushProperty name="height" value="0.025" units="cm"/>
    </inkml:brush>
  </inkml:definitions>
  <inkml:trace contextRef="#ctx0" brushRef="#br0">321 3 18353,'0'0'1565,"-11"-1"698,10 1-2231,-5-1 182,0 1-1,0 0 0,0 0 0,-1 1 0,1-1 1,0 1-1,0 1 0,0-1 0,0 1 0,0 0 0,0 0 1,1 1-1,-1 0 0,1 0 0,-9 6 0,0 4 43,0 0 1,1 1-1,-21 30 0,30-40-256,1 1 1,0-1-1,0 1 1,1-1 0,0 1-1,-1 0 1,2 0-1,-1 1 1,0-1-1,1 0 1,0 0-1,0 1 1,1-1 0,0 0-1,0 1 1,0-1-1,0 0 1,1 1-1,1 5 1,-1-9-4,1 1 0,-1-1-1,1 0 1,-1 1 0,1-1 0,0 0 0,0 0 0,0 0 0,0 0-1,0 0 1,1-1 0,-1 1 0,1-1 0,-1 1 0,1-1 0,-1 0-1,1 0 1,0 0 0,-1 0 0,1 0 0,4 0 0,9 1 25,0 0 0,28-1 1,-16 0 0,-25-1-26,0 0-1,0 0 1,0 1 0,0-1-1,0 1 1,0-1-1,0 1 1,0 0 0,0 0-1,-1 1 1,1-1-1,0 1 1,-1-1-1,1 1 1,-1 0 0,4 2-1,-5-2 6,0 1-1,1-1 1,-1 0-1,0 1 1,0-1 0,-1 1-1,1-1 1,0 1-1,-1 0 1,0-1-1,1 1 1,-1 0 0,0-1-1,0 1 1,-1 0-1,1-1 1,0 1-1,-1-1 1,-1 4 0,-2 8 292,0-1 0,-2 1 1,0-1-1,0 0 1,-1-1-1,-1 1 1,-13 16-1,-69 75 1717,85-99-1941,-54 53 995,53-54-1004,1 1 0,-1-1 0,0 0 0,0-1 0,-1 0 0,1 1 1,-1-2-1,0 1 0,-7 1 0,13-4-100,-1 1 1,1-1-1,0 0 1,0 0-1,0 0 1,0 0-1,0 0 1,0 0-1,-1 0 1,1-1-1,0 1 1,0 0-1,0-1 0,0 1 1,0 0-1,0-1 1,0 1-1,0-1 1,0 0-1,0 1 1,0-1-1,1 0 1,-1 0-1,0 1 1,0-1-1,0 0 1,1 0-1,-1 0 0,1 0 1,-1 0-1,1 0 1,-1 0-1,1 0 1,-1 0-1,1 0 1,0 0-1,0 0 1,-1 0-1,1 0 1,0-1-1,0 1 0,0 0 1,0 0-1,1-2 1,6-56-4125,-7 58 3980,19-61-5951,5-10-1959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344"/>
    </inkml:context>
    <inkml:brush xml:id="br0">
      <inkml:brushProperty name="width" value="0.025" units="cm"/>
      <inkml:brushProperty name="height" value="0.025" units="cm"/>
      <inkml:brushProperty name="color" value="#E71224"/>
    </inkml:brush>
  </inkml:definitions>
  <inkml:trace contextRef="#ctx0" brushRef="#br0">1 86 13389,'0'0'9705,"60"4"-7751,-29-13-705,8-3-609,1 1-479,4-1-97,-3-1-32,-2 2-545,-11 3-704,-10 0-545,-8 4-1056,-20 3-5959</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3.171"/>
    </inkml:context>
    <inkml:brush xml:id="br0">
      <inkml:brushProperty name="width" value="0.025" units="cm"/>
      <inkml:brushProperty name="height" value="0.025" units="cm"/>
    </inkml:brush>
  </inkml:definitions>
  <inkml:trace contextRef="#ctx0" brushRef="#br0">9 0 11147,'0'0'13164,"-4"62"-11851,3-17 417,-2 8-609,3 8-577,0 2-383,0-2-65,5-5-32,5-9-353,4-5-543,1-12-610,1-8-832,4-10-929,1-10-3171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3.544"/>
    </inkml:context>
    <inkml:brush xml:id="br0">
      <inkml:brushProperty name="width" value="0.025" units="cm"/>
      <inkml:brushProperty name="height" value="0.025" units="cm"/>
    </inkml:brush>
  </inkml:definitions>
  <inkml:trace contextRef="#ctx0" brushRef="#br0">93 13 18481,'0'0'2686,"-10"11"-225,1-2-2152,1 1 0,0 0 0,1 0 1,0 1-1,0 0 0,1 0 0,1 0 0,0 1 1,0 0-1,1 0 0,1 0 0,-4 24 0,6-31-293,1-1-1,0 1 0,0 0 0,0-1 1,0 1-1,1-1 0,0 1 0,0-1 0,0 1 1,4 7-1,-4-11-9,0 1 1,0-1-1,1 1 1,-1-1-1,1 0 0,-1 1 1,1-1-1,0 0 1,-1 0-1,1 0 0,0 0 1,0-1-1,0 1 1,-1 0-1,1-1 1,0 1-1,0-1 0,0 0 1,0 0-1,0 1 1,0-1-1,0-1 0,0 1 1,0 0-1,0 0 1,0-1-1,3 0 0,0-1 93,1 0 0,-1 0 0,0 0 0,1-1 0,-1 0 0,0 0 0,-1 0 0,1-1 0,0 0 0,-1 0 0,0 0 0,0 0 0,0 0 0,-1-1 0,1 0 0,-1 0 0,0 0 0,0 0 0,-1 0 0,3-7 0,-2 4 13,1-1 0,-1 0 0,-1 0 0,1 0 0,-1 0 0,-1 0 0,0 0 0,0-1 0,-1 1 0,0 0 0,-1-1 0,-2-10-1,2 17-100,0 0-1,0 0 1,-1 1-1,1-1 0,-1 0 1,0 0-1,0 1 1,0-1-1,0 1 1,0-1-1,-1 1 0,1 0 1,-1 0-1,0 0 1,1 0-1,-1 1 0,0-1 1,0 1-1,-6-2 1,8 2-85,-1 1 1,1-1-1,-1 1 1,1 0 0,-1-1-1,1 1 1,0 0 0,-1 0-1,1 0 1,-1 0 0,1 1-1,-1-1 1,1 0 0,-1 0-1,1 1 1,0-1 0,-1 1-1,1 0 1,0-1 0,-1 1-1,1 0 1,0 0 0,0-1-1,0 1 1,0 0 0,0 0-1,0 0 1,0 1 0,0-1-1,0 0 1,0 0 0,0 0-1,1 1 1,-1-1 0,1 0-1,-1 1 1,1-1 0,-1 0-1,1 1 1,0-1 0,-1 1-1,1-1 1,0 1-1,0-1 1,0 2 0,1 25-3740,-1-27 3528,0 0 0,1 0 0,-1 0 0,0 0 0,1 0 0,-1 0 0,1 0 0,-1 0 0,1 0 0,-1-1 0,1 1 0,0 0 0,-1 0 0,1-1 0,0 1 0,0 0 0,0-1 0,-1 1 0,1-1 0,0 1 0,0-1 0,0 1 0,0-1 0,2 1-1,17 1-5927</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3.915"/>
    </inkml:context>
    <inkml:brush xml:id="br0">
      <inkml:brushProperty name="width" value="0.025" units="cm"/>
      <inkml:brushProperty name="height" value="0.025" units="cm"/>
    </inkml:brush>
  </inkml:definitions>
  <inkml:trace contextRef="#ctx0" brushRef="#br0">24 1 17328,'-3'10'2082,"-3"13"-1189,1-1-1,1 1 1,1 0 0,1 1-1,2-1 1,0 0-1,1 0 1,8 42-1,-5-46-698,1 1 0,1-1 0,1-1 0,1 1 0,0-1 0,20 31 0,17 10-69,-33-45 247,-1 0-1,0 1 1,-1 1-1,0 0 0,12 30 1,-89-191 1240,53 112-1630,2-1 0,1-1 0,2 0 0,2 0 0,1 0 0,1-1 0,1-72 0,4 105-13,0 0 0,1-1 0,-1 1 0,1 0 0,-1 0 0,1-1 0,0 1 0,0 0 0,1 0 0,-1 0 0,1 0 0,-1 1 0,1-1 0,0 0 0,0 1 0,0-1 1,0 1-1,1-1 0,-1 1 0,0 0 0,1 0 0,0 0 0,0 1 0,-1-1 0,1 0 0,0 1 0,0 0 0,0 0 0,0 0 0,1 0 0,-1 0 0,0 1 0,0-1 0,6 1 0,-8 0 4,0 0 1,0 1-1,0-1 0,0 1 1,1-1-1,-1 1 0,0-1 1,0 1-1,0 0 0,0 0 0,0-1 1,0 1-1,-1 0 0,1 0 1,0 0-1,0 0 0,0 0 1,-1 0-1,1 0 0,-1 0 0,1 0 1,-1 0-1,1 1 0,-1-1 1,0 0-1,1 0 0,-1 0 1,0 1-1,0-1 0,0 0 0,0 0 1,0 0-1,0 2 0,0 3 1,0 0-1,-1 0 0,0 0 1,1-1-1,-2 1 0,-1 7 1,-3-2 42,1-1 1,-1 1 0,-1-1 0,0 0-1,0-1 1,-1 1 0,0-1-1,-1-1 1,0 0 0,0 0-1,-1-1 1,0 0 0,0 0-1,-1-1 1,-12 4 0,23-9-91,0-1 1,0 0-1,-1 0 1,1 0-1,0 0 1,0 0-1,-1 0 1,1 0 0,0 0-1,0-1 1,-1 1-1,1 0 1,0 0-1,0 0 1,-1 0-1,1 0 1,0 0-1,0 0 1,-1 0-1,1-1 1,0 1 0,0 0-1,0 0 1,-1 0-1,1-1 1,0 1-1,0 0 1,0 0-1,0 0 1,0-1-1,0 1 1,-1 0-1,1 0 1,0-1 0,0 1-1,0 0 1,0 0-1,0-1 1,0 1-1,0 0 1,0 0-1,0-1 1,0 1-1,0 0 1,0 0-1,0-1 1,0 1 0,0 0-1,0 0 1,0-1-1,1 1 1,-1 0-1,0 0 1,0-1-1,0 1 1,0 0-1,0 0 1,1 0-1,-1-1 1,0 1 0,9-18-4185,10-12-2885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4.257"/>
    </inkml:context>
    <inkml:brush xml:id="br0">
      <inkml:brushProperty name="width" value="0.025" units="cm"/>
      <inkml:brushProperty name="height" value="0.025" units="cm"/>
    </inkml:brush>
  </inkml:definitions>
  <inkml:trace contextRef="#ctx0" brushRef="#br0">24 153 19603,'0'0'5733,"0"9"-3213,2 25-903,-2-33-1586,0-1-1,0 1 0,1 0 1,-1-1-1,1 1 1,-1-1-1,0 1 0,1 0 1,-1-1-1,1 1 1,-1-1-1,1 1 0,-1-1 1,1 1-1,0-1 1,-1 0-1,1 1 0,0-1 1,-1 0-1,1 1 1,0-1-1,-1 0 0,1 0 1,0 0-1,-1 1 1,1-1-1,0 0 0,0 0 1,-1 0-1,1 0 1,0 0-1,0-1 0,-1 1 1,1 0-1,0 0 1,-1 0-1,1-1 0,0 1 1,-1 0-1,2-1 1,25-12 345,-11 3-280,-1 0 0,-1-1 0,0-1 0,0 0 1,-1-1-1,-1-1 0,0 1 0,-1-2 0,13-21 0,-23 35-88,-1-1 0,1 1 0,0-1 0,-1 0 0,1 1-1,-1-1 1,1 1 0,-1-1 0,0 0 0,1 1 0,-1-1 0,0 0 0,0 0 0,0 1 0,-1-1 0,1 0 0,-1-2-1,1 3 5,-1 1-1,1-1 1,-1 0-1,0 0 1,1 0-1,-1 0 1,0 1-1,0-1 1,0 0-1,1 1 0,-1-1 1,0 0-1,0 1 1,0-1-1,0 1 1,0 0-1,0-1 1,0 1-1,0 0 1,-2-1-1,-1 1 14,-1 0 0,1 0 0,0 0 1,-1 0-1,1 1 0,0 0 0,0-1 0,-1 2 0,1-1 1,0 0-1,0 1 0,-6 3 0,-2 3-25,1 0 0,0 0 0,0 1 0,1 1 0,0 0 0,1 0 0,0 1 0,0 0 0,1 1 0,1-1 0,0 1 0,0 1 0,1 0 0,1 0 0,0 0 0,-3 17 0,8-29-22,-1 1 0,1 0 0,0 0 0,0 0 1,0 0-1,0-1 0,0 1 0,0 0 0,1 0 0,-1 0 0,0-1 0,1 1 0,0 0 0,-1 0 1,1-1-1,0 1 0,0 0 0,0-1 0,0 1 0,0-1 0,0 0 0,0 1 0,3 1 1,-2-1-107,1-1 1,0 1-1,0-1 1,0 0-1,0 0 1,0 0-1,1 0 1,-1 0 0,0-1-1,0 1 1,0-1-1,5 0 1,4 0-900,0-1 1,0-1-1,-1 0 0,1 0 1,0-2-1,18-6 0,39-27-11256</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5.021"/>
    </inkml:context>
    <inkml:brush xml:id="br0">
      <inkml:brushProperty name="width" value="0.025" units="cm"/>
      <inkml:brushProperty name="height" value="0.025" units="cm"/>
    </inkml:brush>
  </inkml:definitions>
  <inkml:trace contextRef="#ctx0" brushRef="#br0">204 7 7527,'0'0'13367,"-12"-2"-11573,4 1-1516,4 0-209,1 0 1,-1 0-1,0 1 0,1-1 1,-1 1-1,0 0 1,1 0-1,-1 0 0,0 1 1,1-1-1,-1 1 1,1 0-1,-1 0 0,0 0 1,1 1-1,0-1 1,-1 1-1,1 0 0,0 0 1,0 0-1,-5 4 1,-3 5 11,1 1 1,1 1 0,-1 0 0,2 0 0,0 0 0,1 1 0,0 0 0,1 1 0,-6 17 0,9-20-39,0 0 1,0 0-1,1 0 0,1 0 1,0 0-1,1 0 0,0 0 1,1 0-1,0 0 0,1 0 1,0 0-1,6 18 0,-6-24-40,0-1-1,1 0 1,-1-1-1,1 1 1,0 0-1,1-1 1,-1 0-1,1 1 1,0-1-1,0-1 1,0 1 0,0-1-1,1 1 1,-1-1-1,1 0 1,0-1-1,0 1 1,0-1-1,0 0 1,0 0-1,0-1 1,1 0-1,-1 0 1,1 0 0,-1 0-1,1-1 1,-1 0-1,1 0 1,9-2-1,0 1-470,0-2 1,0 0-1,0-1 0,0 0 0,-1-2 1,0 1-1,0-2 0,0 0 0,20-14 0,17-21-3172,-8-6-1501</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5.689"/>
    </inkml:context>
    <inkml:brush xml:id="br0">
      <inkml:brushProperty name="width" value="0.025" units="cm"/>
      <inkml:brushProperty name="height" value="0.025" units="cm"/>
    </inkml:brush>
  </inkml:definitions>
  <inkml:trace contextRef="#ctx0" brushRef="#br0">102 326 14029,'-6'8'1778,"-9"13"-583,1 0 1,-19 41-1,27-49-621,0 0 0,1 0 0,1 1 0,1-1 0,0 1 0,0 0 0,0 23 0,3-36-560,-1 0 0,1 0 0,0 1 0,0-1 0,1 0 0,-1 1 0,0-1 0,0 0 0,1 1 0,-1-1 0,1 0 0,-1 0 0,1 0 0,-1 1-1,1-1 1,0 0 0,-1 0 0,1 0 0,0 0 0,0 0 0,0 0 0,0 0 0,0-1 0,2 3 0,-1-3 14,0 1 0,0 0 1,1-1-1,-1 0 0,0 1 1,0-1-1,0 0 0,1 0 0,-1 0 1,0 0-1,0-1 0,0 1 1,4-2-1,3-1 60,0 0-1,0 0 1,0-2 0,-1 1-1,16-11 1,0-3-976,42-43 1,-57 52 431,-1 0 0,0-1 0,0 0-1,-1-1 1,-1 1 0,0-1 0,7-17 0,-22 58 1490,2 0-1,1 1 1,1 0-1,0 60 1,5-89-1013,0-1 0,0 0 0,0 1 1,0-1-1,0 0 0,1 1 0,-1-1 0,0 0 1,1 0-1,-1 1 0,1-1 0,-1 0 1,1 0-1,0 0 0,0 0 0,-1 0 0,1 1 1,0-1-1,0-1 0,0 1 0,0 0 1,0 0-1,0 0 0,0 0 0,2 0 1,-1-1 9,0 1 1,1-1 0,-1 1 0,0-1 0,0 0-1,1 0 1,-1 0 0,0 0 0,1-1-1,-1 1 1,0-1 0,0 1 0,4-2 0,3-2 72,0 0 0,0 0 1,0-1-1,0 0 0,13-12 1,-1-1-418,-2-1 1,0-1 0,-2-1 0,0 0 0,-1-2 0,-1 0 0,-1 0-1,-1-1 1,15-40 0,-9 9 82,-3-2 0,-2 0 0,10-81 0,-18 110 1161,-6 28-917,0 0 1,0 1-1,0-1 1,0 0 0,0 0-1,0 0 1,0 0-1,0 0 1,0 0-1,0 0 1,1 0 0,-1 1-1,0-1 1,0 0-1,0 0 1,0 0-1,0 0 1,0 0 0,0 0-1,0 0 1,0 0-1,0 0 1,0 0-1,1 0 1,-1 0 0,0 0-1,0 0 1,0 0-1,0 0 1,0 0-1,0 0 1,0 0 0,1 0-1,-1 0 1,0 0-1,0 0 1,0 0-1,0 0 1,0 0-1,0 0 1,0 0 0,0 0-1,1 0 1,-1 0-1,0 0 1,0 0-1,0 0 1,0 0 0,0 0-1,0 0 1,0 0-1,0 0 1,0 0-1,0-1 1,1 1 0,-1 0-1,0 0 1,0 0-1,0 0 1,0 0-1,0 0 1,4 48 479,-4 28-83,4 155 231,-1-202-607,1 0-1,1-1 0,1 0 1,1 0-1,21 49 1,-26-72 4,0 0 1,0 0 0,1-1-1,0 1 1,0-1 0,7 8-1,-13-30 751,-5 5-1081,0 1 0,-1 0 0,0 1-1,-1 0 1,0 0 0,-19-14-1,-79-54-458,67 51 1009,32 21-60,6 6-52,0-1 1,0 0-1,0 0 0,1 0 1,-1 0-1,1 0 1,-1-1-1,1 1 1,0-1-1,-3-4 0,5 7-123,0-1 0,0 1-1,1-1 1,-1 1 0,0-1-1,0 1 1,0-1 0,1 1-1,-1-1 1,0 1 0,1 0-1,-1-1 1,0 1 0,1-1 0,-1 1-1,0 0 1,1-1 0,-1 1-1,1 0 1,-1-1 0,1 1-1,-1 0 1,1 0 0,-1 0-1,1-1 1,-1 1 0,1 0-1,-1 0 1,1 0 0,-1 0-1,1 0 1,0 0 0,25-5-81,-21 4 69,34-6-196,123-28-416,-141 28-1372,1-1 0,37-20 0,5-11-8149</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6.745"/>
    </inkml:context>
    <inkml:brush xml:id="br0">
      <inkml:brushProperty name="width" value="0.025" units="cm"/>
      <inkml:brushProperty name="height" value="0.025" units="cm"/>
    </inkml:brush>
  </inkml:definitions>
  <inkml:trace contextRef="#ctx0" brushRef="#br0">114 345 9097,'0'0'8290,"-10"-2"-4281,1 1-3627,3-1 54,0 1 0,-1 0 0,1 1 0,0 0-1,0 0 1,-1 0 0,-7 2 0,12-2-388,0 1 0,0 0 0,0 0 0,0-1 0,0 1 1,1 1-1,-1-1 0,0 0 0,0 0 0,1 1 0,-1-1 0,1 1 0,-1-1 0,1 1 0,0 0 1,0-1-1,0 1 0,0 0 0,0 0 0,0 0 0,0 0 0,0 0 0,1 0 0,-1 0 0,1 0 1,0 0-1,-1 0 0,1 0 0,0 4 0,0-4-31,0 0 0,0 1-1,0-1 1,0 1 0,0-1 0,0 1-1,1-1 1,-1 0 0,1 1 0,-1-1 0,1 0-1,0 1 1,0-1 0,0 0 0,0 0 0,1 0-1,-1 0 1,1 0 0,-1 0 0,1 0-1,2 2 1,-2-3 43,0 0 1,0-1-1,0 1 0,0 0 0,-1-1 1,1 1-1,0-1 0,0 0 0,0 0 0,0 1 1,0-1-1,0-1 0,0 1 0,0 0 0,0 0 1,0-1-1,0 1 0,0-1 0,0 0 1,0 1-1,0-1 0,0 0 0,-1 0 0,1 0 1,0 0-1,-1-1 0,3-1 0,6-6 61,-2 1-1,1-1 0,-1 0 1,-1-1-1,0 0 1,0 0-1,-1 0 0,0-1 1,0 0-1,4-14 1,-4 8-85,0-1 1,-1 0-1,-1 0 1,-1 0-1,0 0 1,-1-21-1,-2 42-46,0-1 0,0 1-1,1-1 1,-1 1 0,0 0 0,1-1-1,0 1 1,-1-1 0,1 1-1,0-1 1,0 0 0,1 1-1,-1-1 1,0 0 0,1 0 0,-1 0-1,1 0 1,0 0 0,0 0-1,0 0 1,0 0 0,0-1-1,0 1 1,0-1 0,0 0 0,0 1-1,1-1 1,-1 0 0,1 0-1,-1-1 1,1 1 0,-1 0-1,1-1 1,-1 0 0,1 1-1,0-1 1,-1 0 0,1 0 0,-1-1-1,1 1 1,0 0 0,-1-1-1,1 0 1,-1 1 0,1-1-1,-1 0 1,0 0 0,1 0 0,-1-1-1,0 1 1,0-1 0,0 1-1,0-1 1,0 0 0,0 0-1,2-2 1,13-21 28,-2 0 0,-1-1 0,-1 0-1,-1-1 1,15-50 0,-30 225-229,1 82 180,5-180 53,1 0 0,17 77 0,-20-123-9,9 31-34,-9-33 34,-1 0 1,1-1-1,-1 1 0,1-1 1,0 1-1,0-1 0,-1 1 1,1-1-1,0 1 0,0-1 1,0 0-1,0 0 0,1 1 1,-1-1-1,0 0 0,3 2 1,-3-48 2719,-5 14-2669,-1 0 1,-10-33-1,9 43-268,0 0-1,2 0 1,0 0-1,2 0 1,0-1-1,3-40 0,0 57-353,1 1-1,-1-1 0,1 1 1,0 0-1,0 0 0,1 0 0,-1 0 1,1 0-1,0 0 0,0 1 0,0-1 1,1 1-1,-1 0 0,1 0 1,0 0-1,-1 1 0,1-1 0,5-1 1,-8 3 406,32-20-6131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7.536"/>
    </inkml:context>
    <inkml:brush xml:id="br0">
      <inkml:brushProperty name="width" value="0.025" units="cm"/>
      <inkml:brushProperty name="height" value="0.025" units="cm"/>
    </inkml:brush>
  </inkml:definitions>
  <inkml:trace contextRef="#ctx0" brushRef="#br0">0 1 16784,'0'0'1548,"5"9"-619,13 37 795,-2-1 0,-1 2 0,14 88 0,6 157 1747,-49-406-261,2 40-3545,-42-135 1,56 215 318,0-1-1,0 0 1,1-1-1,-1 1 1,1 0-1,0-1 1,0 1-1,1-1 1,-1 0-1,1 0 1,0 0-1,0-1 1,0 1-1,0-1 1,1 0-1,0 0 1,-1 0-1,1-1 1,0 0-1,0 0 1,0 0-1,1-1 1,-1 1-1,0-1 1,1 0-1,-1-1 1,0 1-1,1-1 1,-1 0-1,1-1 1,-1 1-1,0-1 1,1 0-1,-1 0 1,0-1-1,0 0 1,1 0-1,-2 0 1,1 0 0,0-1-1,0 1 1,-1-1-1,1-1 1,5-4-1,-1-2 82,1 0 1,-1 0-1,-1-1 0,0 0 0,0 0 1,6-14-1,-11 18-29,1 0 0,-1 0-1,-1-1 1,1 1 0,-1-1 0,-1 0-1,1 1 1,-1-1 0,-1 0 0,0 0-1,0-14 1,-1 22-37,1-1 0,0 1 0,0 0 0,0-1 0,0 1 0,0 0 0,0-1 0,0 1 0,-1 0-1,1-1 1,0 1 0,0 0 0,0 0 0,-1-1 0,1 1 0,0 0 0,0 0 0,-1-1 0,1 1 0,0 0 0,0 0 0,-1 0-1,1-1 1,0 1 0,-1 0 0,1 0 0,0 0 0,-1 0 0,1 0 0,0 0 0,-1 0 0,1 0 0,-1 0 0,1 0 0,0 0-1,-1 0 1,1 0 0,0 0 0,-1 0 0,1 0 0,0 0 0,-1 0 0,1 0 0,0 0 0,-1 1 0,1-1 0,0 0 0,-1 0 0,1 0-1,0 1 1,0-1 0,-1 0 0,1 0 0,0 1 0,0-1 0,0 0 0,-1 1 0,1-1 0,0 0 0,0 0 0,0 1 0,-1 0-1,-15 19-266,7 1 249,1 1 1,0 0 0,2 0-1,1 1 1,0 0-1,2 0 1,1 0-1,0 0 1,2 0 0,4 34-1,-4-55 22,0 1 0,0 0 0,1-1 0,-1 1 0,1-1 0,0 1 0,0-1 0,0 1 0,0-1 0,0 1 0,0-1 0,1 0 0,-1 0 0,1 0 0,-1 0 0,1 0 0,0 0 0,0 0 0,0 0 0,0-1 0,0 1 0,5 1 0,-4-2 14,1 0 1,0 0-1,0 0 1,0-1-1,0 1 1,0-1-1,0 0 1,0 0-1,0-1 1,-1 1-1,1-1 1,0 0-1,6-2 1,4-2 29,0-1-1,-1 0 1,1-1 0,-1-1-1,-1 0 1,21-17 0,-24 18-19,-1 0 0,-1 0 0,1-1 0,-1 0 0,-1-1 0,0 1 0,0-1 0,0 0 0,-1-1 0,0 1 0,5-18 0,-10 27-28,0-1 1,1 1-1,-1 0 0,0 0 0,0 0 1,0-1-1,0 1 0,0 0 1,0 0-1,0-1 0,1 1 0,-1 0 1,0 0-1,0-1 0,0 1 1,0 0-1,0 0 0,0-1 0,0 1 1,0 0-1,-1 0 0,1-1 1,0 1-1,0 0 0,0 0 1,0-1-1,0 1 0,0 0 0,0 0 1,0 0-1,-1-1 0,1 1 1,0 0-1,0 0 0,0 0 0,0 0 1,-1-1-1,1 1 0,0 0 1,0 0-1,-1 0 0,1 0 0,0 0 1,0 0-1,0-1 0,-1 1 1,1 0-1,0 0 0,0 0 0,-1 0 1,1 0-1,0 0 0,0 0 1,-1 0-1,1 0 0,0 0 0,0 0 1,-1 0-1,1 0 0,0 1 1,0-1-1,-1 0 0,1 0 0,0 0 1,0 0-1,-1 0 0,1 0 1,0 1-1,-14 8-4,14-9 4,-3 3-78,0 1 1,0-1-1,0 1 0,1-1 1,-1 1-1,1 0 0,0 0 1,0 0-1,0 0 0,1 1 1,-1-1-1,1 0 0,0 1 1,0-1-1,1 1 0,-1-1 1,1 1-1,0-1 0,1 9 1,0-10-66,0 0 0,0-1 1,0 1-1,0 0 1,1 0-1,-1-1 1,1 1-1,0-1 1,0 1-1,0-1 1,0 0-1,0 0 1,0 0-1,1 0 1,-1 0-1,1 0 0,-1-1 1,1 1-1,0-1 1,0 0-1,-1 0 1,1 0-1,0 0 1,0 0-1,0 0 1,0-1-1,0 0 1,0 1-1,5-2 0,23 0-8168,-1-7-7656</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8.385"/>
    </inkml:context>
    <inkml:brush xml:id="br0">
      <inkml:brushProperty name="width" value="0.025" units="cm"/>
      <inkml:brushProperty name="height" value="0.025" units="cm"/>
    </inkml:brush>
  </inkml:definitions>
  <inkml:trace contextRef="#ctx0" brushRef="#br0">2 24 2370,'0'0'19651,"-1"13"-18845,1 11-381,1 1-1,2 0 1,0-1 0,1 0-1,2 0 1,0 0-1,2 0 1,0-1 0,2 0-1,16 28 1,-25-48-381,1-1 0,-1 1 0,1-1-1,-1 0 1,1 0 0,0 1 0,0-1 0,0 0 0,0-1 0,0 1-1,0 0 1,1-1 0,-1 1 0,1-1 0,-1 0 0,1 1 0,-1-1-1,1 0 1,0-1 0,-1 1 0,1 0 0,0-1 0,-1 0 0,1 1 0,0-1-1,5-1 1,-4 0 72,0-1 0,0 0 0,0 1 0,0-1 0,-1-1 0,1 1 0,-1-1 0,1 1 0,-1-1 0,0 0-1,0 0 1,0 0 0,0-1 0,-1 1 0,1-1 0,2-5 0,1-4-65,0 0 0,0 0 0,-2-1 1,0 1-1,0-1 0,-1 0 0,-1 0 0,1-16 0,6-32 114,-6 71-335,1 1 0,0 0 0,0-1 1,7 11-1,-9-17 173,-1-1 0,0 0 0,0 1 0,1-1 0,-1 0-1,1 0 1,0 0 0,0 0 0,0-1 0,0 1 0,0 0 0,0-1 0,0 0 0,0 1 0,1-1 0,-1 0 0,0 0 0,1 0 0,4 1 0,-5-2 12,1 0 0,-1 0 0,0-1 0,0 1 0,1-1 0,-1 1 0,0-1 0,0 0 0,0 0 0,0 0 0,0 0 0,0 0 0,0 0 0,0-1 0,0 1 0,0-1 0,2-2 0,2-3 19,0 0 0,-1 0-1,0 0 1,-1 0-1,1-1 1,-1 0 0,-1 0-1,0 0 1,0 0 0,3-13-1,-4-6 0,-3 18-123,-3 18-371,-1 4 412,2 0 0,-1 1 0,2 0-1,0 0 1,0 0 0,1 0 0,1 0-1,2 21 1,-1-34 47,0 0 1,-1 0-1,1 0 0,0 0 0,0 0 1,0-1-1,0 1 0,0 0 0,0 0 0,0-1 1,0 1-1,0 0 0,1-1 0,-1 0 1,0 1-1,0-1 0,0 1 0,1-1 0,-1 0 1,0 0-1,0 0 0,1 0 0,-1 0 1,0 0-1,1 0 0,-1 0 0,0 0 0,0-1 1,0 1-1,1 0 0,-1-1 0,0 1 1,1-2-1,42-15-189,-33 8-326,-8 6 288,0 0 0,0 1 0,1-1 0,-1 1 0,1 0 0,-1 0 0,1 0-1,-1 1 1,5-2 0,-11 12 484,2-8 6,3-12-163,3-4-940,1 0-1,1 0 1,10-17-1,7-14-4184,-2-1-1806</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8.884"/>
    </inkml:context>
    <inkml:brush xml:id="br0">
      <inkml:brushProperty name="width" value="0.025" units="cm"/>
      <inkml:brushProperty name="height" value="0.025" units="cm"/>
    </inkml:brush>
  </inkml:definitions>
  <inkml:trace contextRef="#ctx0" brushRef="#br0">30 0 14670,'-4'9'2808,"-1"5"-2136,0 0 0,1 0-1,0 1 1,1 0 0,1 0 0,0 0 0,2 0 0,-1 0-1,4 27 1,-1-27-571,1 0 1,1 0-1,0 0 0,1-1 0,1 1 0,0-1 1,1 0-1,0-1 0,1 0 0,11 14 0,34 32-141,-37-43-9,-1 0 0,20 29 0,-49-70 3283,-12-23-2837,15 31-370,5 6-5,0 0 1,-2 1-1,1-1 1,-1 2-1,0-1 1,-1 1-1,0 0 1,-15-10-1,43 45-684,-14-23 660,0 0 0,0 0 0,0-1 0,1 1 0,-1-1 0,1 0 0,-1-1 0,1 0 0,0 0 0,-1 0 0,1 0 0,0-1 0,0 0 0,0 0 0,-1-1 0,1 1 0,0-1 0,0 0 0,-1-1 0,1 0 0,-1 0 0,1 0 0,-1 0 0,8-5 0,-8 4 105,0 0 0,0-1 0,0 1 0,0-1-1,-1 0 1,1 0 0,-1 0 0,0-1 0,0 0 0,-1 1 0,1-1 0,-1-1-1,0 1 1,-1 0 0,1-1 0,-1 1 0,0-1 0,0 0 0,1-11-1,-6 59-40,1-30-29,1 0-1,0 0 1,0 0 0,2 1 0,-1-1 0,1 0 0,1 0 0,4 12 0,-6-22-23,0-1 0,1 0 0,0 1 0,-1-1 1,1 0-1,0 1 0,0-1 0,-1 0 0,1 0 0,0 0 0,0 0 0,0 1 0,0-2 0,1 1 0,-1 0 1,0 0-1,0 0 0,1 0 0,-1-1 0,0 1 0,1-1 0,-1 1 0,0-1 0,1 1 0,-1-1 0,1 0 1,-1 0-1,1 0 0,-1 0 0,1 0 0,-1 0 0,1 0 0,-1 0 0,1 0 0,-1-1 0,2 0 0,0 0-222,0 0 0,-1 0 0,1-1-1,0 1 1,0-1 0,-1 0 0,1 0-1,-1 0 1,0 0 0,0 0 0,0-1-1,0 1 1,0-1 0,0 1 0,0-1-1,1-3 1,7-24-5313,-3-6-2243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684"/>
    </inkml:context>
    <inkml:brush xml:id="br0">
      <inkml:brushProperty name="width" value="0.025" units="cm"/>
      <inkml:brushProperty name="height" value="0.025" units="cm"/>
      <inkml:brushProperty name="color" value="#E71224"/>
    </inkml:brush>
  </inkml:definitions>
  <inkml:trace contextRef="#ctx0" brushRef="#br0">0 1 8712,'0'0'13229,"86"30"-11628,-37-30-704,7 0-705,4 0-128,-3-7-2017,-2-3-2564,-9-3-3266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9.211"/>
    </inkml:context>
    <inkml:brush xml:id="br0">
      <inkml:brushProperty name="width" value="0.025" units="cm"/>
      <inkml:brushProperty name="height" value="0.025" units="cm"/>
    </inkml:brush>
  </inkml:definitions>
  <inkml:trace contextRef="#ctx0" brushRef="#br0">0 0 11627,'0'0'5285,"2"54"-4548,14-37-225,4-3-352,6-3-32,2-7-1120,-1-4-3941</inkml:trace>
  <inkml:trace contextRef="#ctx0" brushRef="#br0" timeOffset="1">198 73 10314,'0'0'7239,"-29"53"-5286,20-27 33,4-2-608,1 3 63,2-4-128,2-5-672,0-4-449,2-7-128,13-6-32,4-1 32,9-6-672,2-12-2499,4-8-3171,0-1-385</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9.865"/>
    </inkml:context>
    <inkml:brush xml:id="br0">
      <inkml:brushProperty name="width" value="0.025" units="cm"/>
      <inkml:brushProperty name="height" value="0.025" units="cm"/>
    </inkml:brush>
  </inkml:definitions>
  <inkml:trace contextRef="#ctx0" brushRef="#br0">58 339 12588,'0'0'6182,"-6"-2"-6440,-16-2 10696,20 6-10366,-1 0-1,1 1 1,1-1 0,-1 0-1,0 1 1,1-1-1,-1 1 1,1 0 0,-1-1-1,1 1 1,0 0 0,1 0-1,-1 0 1,0 0 0,0 3-1,-4 50-132,5-48 134,0-6-63,-1 12 26,1 0 0,0-1-1,5 27 1,-5-37-23,1-1 0,-1 0 0,1 0 0,0 0 0,0 0 0,0 0 0,0 0 0,0 0 0,0 0 0,0 0 0,1 0 0,-1 0 1,1-1-1,1 3 0,-1-3 4,-1-1 0,1 1 1,-1-1-1,0 1 1,1-1-1,-1 1 1,1-1-1,-1 0 1,1 0-1,-1 0 1,1 0-1,-1 0 1,1 0-1,-1 0 1,1 0-1,-1-1 0,1 1 1,-1 0-1,1-1 1,-1 0-1,0 1 1,1-1-1,-1 0 1,2-1-1,2-2 62,1 0 0,-1 0 1,0-1-1,-1 0 0,1 0 0,-1 0 0,0 0 0,0-1 0,0 0 0,-1 1 1,5-13-1,1-4 15,14-47-1,-9-6-23,-9 44-165,-4 24-93,0 10-138,-2 17 263,0-2 29,1 0 1,1-1-1,3 26 1,-4-41 46,1 0 0,-1 1 0,0-1 1,1 0-1,-1 0 0,1 0 0,-1 0 0,1 0 0,0 0 1,0 0-1,0 0 0,0 0 0,0 0 0,1 0 1,-1-1-1,0 1 0,1 0 0,-1-1 0,1 1 1,0-1-1,0 0 0,-1 1 0,1-1 0,0 0 1,0 0-1,0 0 0,0-1 0,0 1 0,0 0 1,0-1-1,1 1 0,-1-1 0,0 0 0,0 0 1,4 0-1,-2-1 21,-1 0 1,1 0-1,-1-1 1,1 1-1,-1-1 1,0 0-1,1 0 1,-1 0-1,0 0 0,0-1 1,-1 1-1,1-1 1,0 0-1,3-6 1,33-50 433,-34 51-455,8-14-13,-2-1 0,0 0 0,-1-1 0,-1 0 0,-2-1 0,0 0 0,-2 0 0,0 0 0,-2-1 0,0-31 0,-2 54-8,-2 1-1,1-1 1,0 0 0,0 1-1,-1-1 1,1 1-1,-1-1 1,0 1 0,0 0-1,0-1 1,0 1 0,0 0-1,-1 0 1,-1-3 0,2 4 1,0 0 0,0 1 1,1-1-1,-1 1 1,0-1-1,0 1 1,0 0-1,0-1 0,0 1 1,0 0-1,0 0 1,0 0-1,0 0 0,0 0 1,0 0-1,0 0 1,0 0-1,0 0 1,0 0-1,0 0 0,0 0 1,0 1-1,0-1 1,0 1-1,0-1 1,0 0-1,1 1 0,-1-1 1,0 1-1,0 0 1,0-1-1,1 1 1,-1 0-1,0-1 0,1 1 1,-1 0-1,0 0 1,1 0-1,-1 0 1,0 1-1,-6 8-22,0 0-1,1 1 1,0 0-1,0 0 1,1 0-1,0 1 1,1 0 0,1 0-1,0 0 1,-2 15-1,2-4 13,0 1-1,2 0 1,1 0-1,3 35 1,-2-52-119,1 1 1,0 0-1,0-1 0,0 0 0,1 1 1,0-1-1,0 0 0,1-1 1,0 1-1,8 10 0,-8-12-629,0-1 0,0 1-1,1-1 1,-1 0-1,1 0 1,0-1-1,1 0 1,7 5 0,10 0-5967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0.317"/>
    </inkml:context>
    <inkml:brush xml:id="br0">
      <inkml:brushProperty name="width" value="0.025" units="cm"/>
      <inkml:brushProperty name="height" value="0.025" units="cm"/>
    </inkml:brush>
  </inkml:definitions>
  <inkml:trace contextRef="#ctx0" brushRef="#br0">93 107 17136,'0'0'8008,"-9"-2"-5376,7 1-2579,-1 0 1,1 0 0,0 0-1,0 1 1,-1-1-1,1 1 1,0-1 0,-1 1-1,1 0 1,0 0 0,-1 0-1,1 0 1,-1 1-1,1-1 1,0 1 0,-1-1-1,1 1 1,0 0 0,0 0-1,-1 0 1,1 0-1,0 0 1,0 0 0,0 0-1,0 1 1,1-1 0,-1 1-1,0 0 1,1-1 0,-1 1-1,1 0 1,-1 0-1,1 0 1,0 0 0,0 0-1,0 0 1,0 1 0,0-1-1,0 0 1,0 0-1,1 1 1,-1 3 0,-1 0-32,1 0-1,0 0 1,1 1 0,-1-1 0,1 0 0,0 1 0,1-1-1,-1 0 1,3 10 0,-2-15-9,-1 0-1,1 0 0,-1 1 1,1-1-1,-1 0 1,1 0-1,0 1 1,0-1-1,-1 0 0,1 0 1,0 0-1,0 0 1,0 0-1,0 0 1,0-1-1,0 1 0,1 0 1,-1 0-1,2 0 1,-1 0 13,0-1 1,0 0-1,1 0 1,-1 0-1,0 0 1,0 0 0,0 0-1,0-1 1,0 1-1,0-1 1,0 1-1,1-1 1,-1 0-1,-1 0 1,1 0-1,4-2 1,3-3 85,0 0 0,0-1 1,-1 0-1,1-1 0,-1 0 0,-1 0 0,0 0 0,0-1 1,-1 0-1,9-17 0,-4 5-100,-1 0 0,-1-2-1,12-43 1,-23 84-186,1 0 1,1 1-1,0-1 0,6 36 0,-5-40 152,1 2 57,0-1 1,1 1 0,1-1-1,7 20 1,-10-32-107,1 0 0,-1 0 0,1 0 0,-1 0 0,1 0 0,0-1 0,0 1 0,1 0 1,-1-1-1,0 0 0,1 1 0,3 1 0,-4-3-91,-1 0 0,1 0 1,0-1-1,0 1 0,0-1 1,0 1-1,0-1 0,0 0 0,0 0 1,0 0-1,0 0 0,0 0 1,0 0-1,0 0 0,0-1 1,0 1-1,0-1 0,0 1 1,0-1-1,-1 0 0,1 0 0,2-1 1,2-2-838,-1-1-1,0 1 1,-1-1 0,1 0 0,-1 0-1,0 0 1,0-1 0,-1 1 0,1-1-1,3-9 1,14-35-12021</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0.645"/>
    </inkml:context>
    <inkml:brush xml:id="br0">
      <inkml:brushProperty name="width" value="0.025" units="cm"/>
      <inkml:brushProperty name="height" value="0.025" units="cm"/>
    </inkml:brush>
  </inkml:definitions>
  <inkml:trace contextRef="#ctx0" brushRef="#br0">138 0 18001,'0'0'2306,"-22"82"-416,5-23 128,-2 7 192,3 4-641,4-3-255,4-11-770,3-10-448,2-14-64,3-14-64,0-15-288,0-14-2659,-6-14-1281,-6-5-576,-6-9-4421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0.999"/>
    </inkml:context>
    <inkml:brush xml:id="br0">
      <inkml:brushProperty name="width" value="0.025" units="cm"/>
      <inkml:brushProperty name="height" value="0.025" units="cm"/>
    </inkml:brush>
  </inkml:definitions>
  <inkml:trace contextRef="#ctx0" brushRef="#br0">0 0 14350,'0'0'4964,"51"0"-2626,-23 6-736,6 2-513,4 4-512,3 1-417,3-1-128,-3 6-481,-2-5-1793,-6-2-1537,-6-5-2051</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1.357"/>
    </inkml:context>
    <inkml:brush xml:id="br0">
      <inkml:brushProperty name="width" value="0.025" units="cm"/>
      <inkml:brushProperty name="height" value="0.025" units="cm"/>
    </inkml:brush>
  </inkml:definitions>
  <inkml:trace contextRef="#ctx0" brushRef="#br0">0 444 12780,'0'0'15668,"10"-8"-15502,22-17-31,-10 9-128,-2 0 0,31-32 0,-45 42-10,-1-1 0,0 1 0,0-1-1,-1 0 1,0 0 0,0 0 0,0-1 0,-1 1 0,0-1-1,-1 0 1,0 0 0,0 0 0,1-13 0,-2 16 15,-1 1 1,0-1-1,0 1 1,-1-1-1,1 1 1,-1-1-1,-2-6 1,3 11 0,0-1 1,-1 0 0,0 0 0,1 0 0,-1 0 0,1 0-1,-1 1 1,0-1 0,1 0 0,-1 1 0,0-1 0,0 0 0,0 1-1,0-1 1,1 1 0,-1 0 0,0-1 0,0 1 0,0-1-1,0 1 1,0 0 0,0 0 0,0 0 0,0 0 0,0 0-1,0 0 1,0 0 0,0 0 0,0 0 0,0 0 0,0 0 0,0 0-1,0 1 1,0-1 0,0 0 0,0 1 0,0-1 0,0 1-1,0-1 1,-1 2 0,-2 1 47,0 0 0,-1 0 0,1 1 0,1 0 0,-1-1 0,1 1 0,-1 0 1,1 1-1,0-1 0,0 1 0,1-1 0,0 1 0,-1 0 0,2 0 0,-3 6 0,-19 79 943,21-78-838,0 0-1,0 0 1,2 0 0,-1 1 0,1-1 0,1 0 0,4 23 0,-4-33-161,0 0-1,0 1 1,-1-1 0,1 0 0,0 0-1,1 0 1,-1 0 0,0 0 0,1 0 0,-1 0-1,1 0 1,-1 0 0,1-1 0,0 1-1,0-1 1,0 1 0,0-1 0,3 2-1,-1-2-20,-1 0 0,1-1 0,-1 1 0,1-1-1,0 0 1,-1 0 0,1 0 0,-1 0 0,1 0-1,0-1 1,-1 0 0,1 0 0,-1 0 0,0 0-1,1 0 1,3-3 0,2-1-465,-1 1-1,1-1 1,-1-1 0,-1 0-1,1 0 1,12-14 0,35-49-7200,-19 10-941</inkml:trace>
  <inkml:trace contextRef="#ctx0" brushRef="#br0" timeOffset="1">413 0 13229,'0'0'10324,"-8"11"-8194,-22 36-219,28-44-1788,1-1-1,-1 0 1,1 0-1,0 1 1,0-1-1,0 1 1,0-1-1,1 1 1,-1-1-1,1 1 1,-1-1-1,1 1 1,0-1-1,0 1 1,0 0-1,1 3 1,-1-5-93,1 0 0,0 1 0,-1-1 0,1 0 0,0 0 1,0 0-1,0 1 0,0-1 0,0 0 0,0 0 0,0 0 1,0 0-1,0-1 0,1 1 0,-1 0 0,0 0 0,1-1 1,-1 1-1,0-1 0,3 1 0,8 1-123,-1 0 0,0-1 1,1 0-1,-1-1 0,20-3 0,-8 2 64,-21 1 29,0-1 1,-1 1-1,1 0 0,0 0 1,0 0-1,-1 0 0,1 0 0,0 1 1,-1-1-1,1 0 0,0 1 1,-1 0-1,1-1 0,-1 1 1,1 0-1,-1 0 0,1-1 0,-1 1 1,1 0-1,-1 1 0,0-1 1,2 2-1,-2 0 141,0 1 0,0-1 0,0 1 0,-1 0 0,1-1 0,-1 1 1,0-1-1,0 1 0,0 0 0,-2 4 0,1 3-21,-2 1 1,1-1-1,-1 0 0,-1 0 0,0 0 1,-1 0-1,-9 16 0,-52 72 364,44-67-446,17-25-307,1-1-1,-1 1 1,-1-1-1,1 0 1,-13 9-1,15-12-331,0-1-1,0-1 0,-1 1 0,1 0 1,-1-1-1,1 1 0,-1-1 1,0 0-1,-4 0 0,-18 0-14890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02.383"/>
    </inkml:context>
    <inkml:brush xml:id="br0">
      <inkml:brushProperty name="width" value="0.025" units="cm"/>
      <inkml:brushProperty name="height" value="0.025" units="cm"/>
    </inkml:brush>
  </inkml:definitions>
  <inkml:trace contextRef="#ctx0" brushRef="#br0">2498 206 8360,'-171'-37'5196,"-86"-11"-4649,10 2 703,165 31-729,-2 4 1,1 3-1,-1 3 0,-85 8 1,105 2-414,0 3 0,1 3 1,0 3-1,1 2 0,-110 46 1,106-33 101,2 3 0,0 3-1,3 2 1,1 3 0,2 3 0,2 2 0,2 3 0,-59 66 0,85-80-6,1 2 0,1 0-1,2 2 1,2 0 0,2 2 0,-18 46 0,26-52-151,2 1 0,1 0 0,2 0 1,1 0-1,2 1 0,2 0 1,0 0-1,6 46 0,-1-55-63,2 1 0,0-1 0,2 0 0,1 0 0,1-1 0,1 0 0,2-1 0,0 0 0,1-1 0,2 0 0,1-1 0,0-1 0,2 0 0,0-1 0,25 20 0,-15-16-8,2-2-1,0-1 1,1-2-1,2-1 1,0-1-1,1-2 1,0-2 0,1 0-1,1-3 1,67 14-1,-23-14 79,1-4 1,0-3-1,0-3 0,0-4 0,0-4 0,156-33 0,-79 0 727,-2-7 0,219-96-1,-252 88-157,-4-5 0,209-139 0,-275 161-467,-1-3-1,-1-3 1,-3-1 0,-2-2 0,-2-3 0,-2-1 0,62-98 0,-87 118-18,-2 0-1,0-1 0,-2 0 1,-1-1-1,-2 0 1,9-55-1,-16 71-36,-1 0 0,-1 0 0,-1-1 0,0 1 1,-1 0-1,-1 0 0,-1 0 0,0 0 0,-1 1 0,-1-1 0,0 1 0,-2 0 0,1 0 0,-2 1 0,-11-18 0,4 14-58,-1 0 0,0 1 0,-2 0 0,0 2 0,-1 0 0,0 1 0,-1 1 0,-1 1 0,0 0 0,-1 2 0,0 0 0,-47-14 0,11 9-63,-1 1 0,-1 4-1,0 2 1,-69-2 0,5 8-205,-225 24 0,-117 55-3101,307-46-486,40-14-1372</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49.940"/>
    </inkml:context>
    <inkml:brush xml:id="br0">
      <inkml:brushProperty name="width" value="0.025" units="cm"/>
      <inkml:brushProperty name="height" value="0.025" units="cm"/>
    </inkml:brush>
  </inkml:definitions>
  <inkml:trace contextRef="#ctx0" brushRef="#br0">221 132 7175,'0'0'6486,"5"-10"-2338,-3 6-3768,1-1 259,1-1-1,-1 0 1,-1 0 0,1-1 0,-1 1-1,0 0 1,0-1 0,-1 0 0,0 1-1,0-1 1,0 0 0,-1 1 0,0-1 0,-2-9-1,2 15-559,-1 0-1,1 0 0,-1 1 0,0-1 0,0 0 1,0 0-1,1 1 0,-1-1 0,0 0 1,0 1-1,0-1 0,0 1 0,0-1 0,0 1 1,0-1-1,0 1 0,0 0 0,0-1 1,-1 1-1,1 0 0,0 0 0,0 0 0,0 0 1,0 0-1,0 0 0,0 0 0,-2 1 1,-32 7 101,20 1-84,0 1 0,1 0 1,0 1-1,1 1 1,0 0-1,1 0 1,0 1-1,1 1 1,1 0-1,0 1 1,1 0-1,0 0 1,-12 33-1,19-44-87,1 0 1,-1 0-1,1 0 0,0 0 0,0 0 1,1 0-1,-1 1 0,1-1 0,0 0 1,0 1-1,0-1 0,1 0 0,-1 0 1,1 1-1,0-1 0,3 8 0,-1-9 4,-1-1 0,0 1-1,0-1 1,1 1-1,-1-1 1,1 0 0,0 0-1,0 0 1,0 0-1,0 0 1,0 0 0,0-1-1,0 0 1,0 0-1,1 0 1,-1 0-1,0 0 1,1 0 0,-1-1-1,8 0 1,8 1 33,1-2 0,-1 0 0,0-1-1,1-1 1,-1 0 0,0-2 0,-1 0 0,1-1 0,-1-1 0,33-18 0,-32 15-31,-1-1-1,-1 0 1,0-1 0,-1-1 0,0-1-1,-1 0 1,0-1 0,-2-1 0,0 0-1,13-20 1,-23 31 2,1-1 0,-1 1 0,-1-1 0,1 0 1,-1 0-1,0 0 0,0 0 0,-1 0 0,2-13 0,-3 19-21,0 0 0,0-1 0,0 1 1,-1 0-1,1 0 0,0-1 0,0 1 0,0 0 0,-1 0 0,1-1 0,0 1 1,0 0-1,0 0 0,-1 0 0,1 0 0,0 0 0,0-1 0,-1 1 0,1 0 1,0 0-1,-1 0 0,1 0 0,0 0 0,0 0 0,-1 0 0,1 0 1,0 0-1,-1 0 0,1 0 0,0 0 0,-1 0 0,1 0 0,0 0 0,0 0 1,-1 0-1,1 0 0,0 1 0,0-1 0,-1 0 0,1 0 0,0 0 0,0 0 1,-1 1-1,1-1 0,0 0 0,0 0 0,0 0 0,-1 1 0,1-1 1,0 0-1,0 0 0,0 1 0,0-1 0,0 0 0,-1 1 0,1-1 0,0 0 1,-15 15-173,9-8 179,1 1 0,0 0 0,0 1 0,1-1 0,0 1 0,0-1 1,1 1-1,0 0 0,-3 15 0,6-21-18,0 1 0,-1-1 0,1 0 0,0 0 1,0 0-1,1 0 0,-1 0 0,1 0 0,-1 1 0,1-1 0,0 0 1,0-1-1,0 1 0,1 0 0,-1 0 0,1 0 0,0-1 0,-1 1 1,1-1-1,0 1 0,1-1 0,-1 0 0,0 0 0,1 0 0,-1 0 1,1 0-1,-1 0 0,1-1 0,0 1 0,0-1 0,0 0 0,3 1 1,12 4-707,0-2 1,0 0 0,0-1 0,1-1 0,19 0 0,52-3-6149,-4-3-4736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0.296"/>
    </inkml:context>
    <inkml:brush xml:id="br0">
      <inkml:brushProperty name="width" value="0.025" units="cm"/>
      <inkml:brushProperty name="height" value="0.025" units="cm"/>
    </inkml:brush>
  </inkml:definitions>
  <inkml:trace contextRef="#ctx0" brushRef="#br0">1 59 19859,'0'0'9513,"49"-37"-8072,-8 28-608,8 2-481,5 2-288,2 4-64,-5 1-1185,-9 0-1954,-10 4-2050,-14 2-1505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0.636"/>
    </inkml:context>
    <inkml:brush xml:id="br0">
      <inkml:brushProperty name="width" value="0.025" units="cm"/>
      <inkml:brushProperty name="height" value="0.025" units="cm"/>
    </inkml:brush>
  </inkml:definitions>
  <inkml:trace contextRef="#ctx0" brushRef="#br0">0 1 15983,'0'0'10442,"83"16"-8392,-19-14-897,11 2-961,-1 1-96,0 3-832,-7-3-3428,-9 0-2210,-5-5-6022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056"/>
    </inkml:context>
    <inkml:brush xml:id="br0">
      <inkml:brushProperty name="width" value="0.025" units="cm"/>
      <inkml:brushProperty name="height" value="0.025" units="cm"/>
      <inkml:brushProperty name="color" value="#E71224"/>
    </inkml:brush>
  </inkml:definitions>
  <inkml:trace contextRef="#ctx0" brushRef="#br0">185 72 13229,'0'0'2503,"4"-9"86,13-28-224,-16 37-2292,-1-1 0,0 1 0,1-1 0,-1 0 0,0 1-1,0-1 1,1 0 0,-1 0 0,0 1 0,0-1 0,0 0 0,0 1-1,0-1 1,0 0 0,0 0 0,0 1 0,0-1 0,0 0 0,0 0-1,-1 1 1,1-1 0,0 0 0,-1 1 0,1-1 0,0 0 0,-1 1-1,1-1 1,0 1 0,-1-1 0,1 1 0,-1-1 0,1 1 0,-1-1 0,0 1-1,1-1 1,-1 1 0,1-1 0,-1 1 0,0 0 0,1-1 0,-1 1-1,0 0 1,1 0 0,-1 0 0,0 0 0,0-1 0,1 1 0,-1 0-1,-1 0 1,-33 2 5,26 1-26,0 1-1,0 0 1,0 0-1,0 1 1,0 0-1,1 1 1,0-1-1,1 2 1,-1-1-1,1 1 1,0 0-1,1 0 1,-1 1-1,1 0 1,1 0 0,0 1-1,0-1 1,1 1-1,0 0 1,0 0-1,1 1 1,-4 17-1,7-25-38,0-1-1,0 0 1,0 1-1,0-1 0,0 0 1,0 0-1,1 1 1,-1-1-1,1 0 1,-1 0-1,0 1 0,1-1 1,0 0-1,-1 0 1,1 0-1,0 0 1,0 0-1,0 0 0,-1 0 1,1 0-1,0 0 1,0 0-1,2 0 1,0 1 69,0 0 0,0-1 0,1 1 0,-1-1 0,0 0 0,1 0 0,0 0 0,4 0 0,4 0 194,0 0 0,0-1 1,0-1-1,17-2 1,-17-1-164,-1 1 1,1-1 0,-1-1 0,0 0 0,0-1 0,-1 0 0,1 0 0,-1-1 0,-1-1 0,1 1 0,-1-2 0,-1 1 0,1-1 0,-2 0 0,1-1 0,6-10 0,-20 30-139,0 1-1,2-1 1,-1 2-1,1-1 1,1 0-1,-3 16 1,6-24-18,-1 0 0,1 0 1,0 0-1,0 0 0,0 0 1,0 0-1,1 0 1,-1 0-1,1 0 0,0 0 1,0 0-1,0-1 0,0 1 1,0 0-1,1 0 1,-1-1-1,1 1 0,0-1 1,-1 1-1,1-1 0,0 0 1,1 0-1,-1 0 1,0 0-1,0 0 0,1 0 1,0-1-1,-1 1 0,1-1 1,0 1-1,4 0 1,29 6-3279,4-7-2290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1.501"/>
    </inkml:context>
    <inkml:brush xml:id="br0">
      <inkml:brushProperty name="width" value="0.025" units="cm"/>
      <inkml:brushProperty name="height" value="0.025" units="cm"/>
    </inkml:brush>
  </inkml:definitions>
  <inkml:trace contextRef="#ctx0" brushRef="#br0">1 103 21877,'0'0'2968,"13"-7"-657,112-52 712,-107 51-2841,1 2 0,-1 0 0,1 1 1,1 1-1,37-3 0,-57 7-184,0 0 0,1 0 0,-1-1 0,1 1 0,-1 0 0,0 0-1,1 0 1,-1 0 0,1 0 0,-1 0 0,0 0 0,1 0 0,-1 0 0,1 0 0,-1 1-1,0-1 1,1 0 0,-1 0 0,0 0 0,1 0 0,-1 0 0,0 1 0,1-1 0,-1 0 0,0 0-1,1 1 1,-1-1 0,0 0 0,0 1 0,1-1 0,-1 0 0,0 0 0,0 1 0,1-1-1,-1 1 1,0-1 0,0 0 0,0 1 0,0-1 0,0 0 0,0 1 0,0-1 0,0 1-1,1-1 1,-1 0 0,0 1 0,-1-1 0,1 1 0,0-1 0,0 0 0,0 1 0,0-1-1,0 0 1,0 1 0,0-1 0,-1 1 0,1-1 0,0 0 0,0 1 0,0-1 0,-1 1-1,-18 20-111,-8 2 378,-44 28 0,46-35-49,1 1 0,1 1 0,-26 27 0,48-45-212,1 0 0,-1 0 0,0 1 0,1-1 0,-1 0 0,1 1 0,-1-1 0,1 1 0,-1-1 0,1 1 0,0-1 0,-1 1 0,1-1 0,0 1 0,-1-1 0,1 1 0,0-1 0,-1 1 0,1 0 0,0-1 0,0 1 1,0-1-1,0 1 0,-1 0 0,1-1 0,0 1 0,0 0 0,0-1 0,0 1 0,1-1 0,-1 1 0,0 0 0,0-1 0,0 1 0,0-1 0,1 1 0,-1 0 0,0-1 0,1 1 0,-1-1 0,0 1 0,1-1 0,-1 1 0,0-1 0,1 1 0,-1-1 1,1 1-1,-1-1 0,1 0 0,-1 1 0,1-1 0,0 0 0,-1 1 0,1-1 0,-1 0 0,1 0 0,0 0 0,-1 0 0,1 1 0,-1-1 0,1 0 0,0 0 0,-1 0 0,1 0 0,0 0 0,-1 0 0,1-1 0,0 1 0,61-2 129,-48 1-121,19-2-88,58-1-414,-87 4 469,0 0-1,0 0 1,1 1-1,-1-1 1,0 1-1,0 0 1,0 0-1,0 1 1,0-1-1,0 1 1,0 0-1,-1 0 1,1 0-1,0 1 1,-1-1-1,5 5 1,-6-4 37,0 0 0,-1 0 1,1 0-1,-1 0 0,1 0 0,-1 0 1,0 0-1,0 0 0,0 1 1,-1-1-1,1 0 0,-1 1 0,0-1 1,0 0-1,0 1 0,0-1 1,-1 1-1,1-1 0,-1 0 0,0 0 1,0 1-1,0-1 0,0 0 0,-1 0 1,1 0-1,-1 0 0,0 0 1,-2 3-1,-3 4 57,-1 0 1,0 0-1,-1-1 1,0 0-1,0 0 1,-13 8-1,10-8-72,-1 0 0,0-1 0,-1-1 0,0 0 0,0-1 0,0-1 0,-1 0 0,1 0 0,-1-2 0,-1 0 0,1 0 0,-23-1 0,38-1 3,-1-1 0,1 0 0,0 0 1,-1 0-1,1 0 0,0 0 0,-1 0 0,1 0 0,0 0 1,-1 0-1,1 0 0,0 0 0,-1 0 0,1 0 0,0 0 1,-1-1-1,1 1 0,0 0 0,-1 0 0,1 0 0,0 0 0,-1-1 1,1 1-1,0 0 0,0 0 0,-1-1 0,1 1 0,0 0 1,0 0-1,-1-1 0,1 1 0,0 0 0,0-1 0,0 1 0,0 0 1,0-1-1,-1 1 0,1 0 0,0-1 0,0 1 0,0 0 1,0-1-1,0 1 0,0 0 0,0-1 0,0 1 0,0 0 0,0-1 1,0 1-1,0 0 0,1-1 0,-1 1 0,0 0 0,0-1 1,0 1-1,0 0 0,1-1 0,-1 1 0,0 0 0,0 0 1,0-1-1,1 1 0,17-19-997,44-17-12497,-17 14-1146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1.841"/>
    </inkml:context>
    <inkml:brush xml:id="br0">
      <inkml:brushProperty name="width" value="0.025" units="cm"/>
      <inkml:brushProperty name="height" value="0.025" units="cm"/>
    </inkml:brush>
  </inkml:definitions>
  <inkml:trace contextRef="#ctx0" brushRef="#br0">66 1 22133,'0'0'6918,"-47"64"-5060,36-39-480,4-2-898,7-3-480,3-3-384,17-12-2531,5-5-3267,9-9-3811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2.170"/>
    </inkml:context>
    <inkml:brush xml:id="br0">
      <inkml:brushProperty name="width" value="0.025" units="cm"/>
      <inkml:brushProperty name="height" value="0.025" units="cm"/>
    </inkml:brush>
  </inkml:definitions>
  <inkml:trace contextRef="#ctx0" brushRef="#br0">267 13 17809,'0'0'3582,"-13"-3"-288,-5 0-2292,-1 0 1,0 1-1,-35 0 0,48 3-777,-1-1 0,0 1 0,0 1 0,1-1-1,-1 1 1,1 0 0,-10 5 0,13-6-185,0 1 0,1-1 0,-1 1 0,1 0 0,-1 0 0,1 0 0,0 0 0,0 0 0,0 1 0,0-1 0,0 1 0,1-1 0,-1 1 0,1 0 0,-1-1 0,1 1 0,-1 5 1,1-6-38,1-1 0,0 0 1,0 0-1,0 0 1,0 0-1,0 0 0,0 0 1,0 0-1,0 0 1,0 0-1,0 0 1,1 0-1,-1 0 0,0 0 1,1 0-1,-1 0 1,1 0-1,-1 0 1,1 0-1,0-1 0,-1 1 1,1 0-1,0 0 1,-1-1-1,1 1 0,0 0 1,0-1-1,0 1 1,0 0-1,-1-1 1,1 1-1,0-1 0,0 0 1,0 1-1,0-1 1,0 0-1,0 1 1,0-1-1,0 0 0,2 0 1,48 3 210,-41-4-168,1 1-29,0-1 0,0-1 1,0 0-1,0-1 0,-1 1 0,14-7 0,13-4-105,-37 13 80,1 0 1,-1 0 0,0 0-1,0 0 1,1 0-1,-1 0 1,0 0-1,1 0 1,-1 0-1,0 0 1,1 0-1,-1 0 1,0 0-1,1 0 1,-1 0-1,0 0 1,1 0 0,-1 0-1,0 0 1,0 1-1,1-1 1,-1 0-1,0 0 1,0 0-1,1 0 1,-1 1-1,0-1 1,0 0-1,1 0 1,-1 1-1,0-1 1,0 0-1,0 0 1,1 1 0,-1-1-1,0 0 1,0 0-1,0 1 1,0 18-106,-10 21 85,9-37 17,-9 29 229,1 1 0,1 0 0,2 0 0,2 1 0,0-1 1,3 64-1,3-86-188,-3 3-14,-18-14-25,-28-11 9,0-2 0,-51-21 0,98 34-1,0 0-1,0 0 1,0 0-1,0 0 1,0 0-1,0 0 1,0 0-1,-1 0 1,1 0 0,0 0-1,0 0 1,0 0-1,0-1 1,0 1-1,0 0 1,0 0 0,0 0-1,0 0 1,0 0-1,0 0 1,0 0-1,0 0 1,0-1-1,0 1 1,0 0 0,0 0-1,0 0 1,0 0-1,0 0 1,0 0-1,0 0 1,0 0 0,0-1-1,0 1 1,0 0-1,0 0 1,0 0-1,0 0 1,0 0-1,0 0 1,0 0 0,0 0-1,0 0 1,0-1-1,0 1 1,1 0-1,-1 0 1,0 0-1,0 0 1,0 0 0,0 0-1,0 0 1,0 0-1,0 0 1,0 0-1,0 0 1,1 0 0,-1 0-1,0 0 1,0 0-1,0 0 1,0 0-1,0 0 1,0 0-1,0 0 1,0 0 0,1 0-1,14-6-437,22-3-2332,-35 8 2219,34-8-6953,5-4-4256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2.526"/>
    </inkml:context>
    <inkml:brush xml:id="br0">
      <inkml:brushProperty name="width" value="0.025" units="cm"/>
      <inkml:brushProperty name="height" value="0.025" units="cm"/>
    </inkml:brush>
  </inkml:definitions>
  <inkml:trace contextRef="#ctx0" brushRef="#br0">12 57 20595,'0'0'7394,"7"-8"-5008,-7 7-2360,2-2 82,1-1-1,-1 1 1,1-1-1,0 1 1,0 0-1,0 0 1,0 1-1,1-1 1,-1 1 0,1-1-1,0 1 1,-1 0-1,1 0 1,0 1-1,0-1 1,0 1-1,1 0 1,-1 0-1,0 0 1,0 1-1,6-1 1,-4 1-108,1 0 0,-1 1 0,1-1 0,-1 1 0,1 1 0,-1-1 0,0 1 0,0 0 0,0 0 0,0 1 0,8 4 0,-12-6 0,-1 1 0,1-1 0,-1 0 0,1 1 0,-1-1 0,0 1 0,0-1 0,0 1 0,1 0 0,-1-1 0,-1 1 0,1 0 0,0 0 0,0-1 0,-1 1 0,1 4 0,0-3 0,-1 1 0,-1-1 0,1 0 0,0 0 0,-1 1 0,0-1 0,1 0 0,-1 0 0,0 0 0,-1 0 0,1 0 0,-1 0 0,-2 4 0,-6 6 0,0 1 0,-1-2 0,0 0 0,-1 0 0,-25 18 0,23-19 0,0 0 0,1 1 0,1 0 0,0 1 0,-14 19 0,25-31 0,0 0 0,1 0 0,-1 1 0,0-1 0,0 0 0,1 0 0,-1 0 0,1 1 0,-1-1 0,1 0 0,-1 0 0,1 1 0,0-1 0,0 0 0,0 1 0,0-1 0,0 1 0,0-1 0,0 0 0,0 1 0,0-1 0,0 0 0,1 1 0,-1-1 0,1 0 0,-1 0 0,1 1 0,-1-1 0,1 0 0,0 0 0,0 0 0,-1 0 0,1 0 0,0 0 0,0 0 0,0 0 0,0 0 0,0 0 0,0 0 0,1-1 0,-1 1 0,0 0 0,0-1 0,0 1 0,1-1 0,-1 1 0,0-1 0,1 0 0,1 1 0,11 2 0,0 0 0,0-1 0,28 0 0,-24-1 0,87 3-53,-35-4-2723,-12-3-6759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3.179"/>
    </inkml:context>
    <inkml:brush xml:id="br0">
      <inkml:brushProperty name="width" value="0.025" units="cm"/>
      <inkml:brushProperty name="height" value="0.025" units="cm"/>
    </inkml:brush>
  </inkml:definitions>
  <inkml:trace contextRef="#ctx0" brushRef="#br0">169 0 21300,'0'0'6043,"0"10"-4468,-16 155 493,8-109-1177,-1 86-1,9-140-890,1-1 0,-1 1 0,1-1 0,-1 0 0,1 1 0,0-1 0,-1 0 0,1 1 0,0-1 0,0 0 0,0 0 0,0 0 0,0 0 0,0 0 0,0 0 0,1 0 0,-1 0 0,0 0 0,1 0 0,-1-1 0,0 1 0,1-1 0,-1 1 0,1-1 0,-1 1 0,1-1 0,-1 0 0,1 1 0,-1-1 0,1 0 0,-1 0 0,1 0 0,-1-1 0,1 1 0,1-1 0,60-7 0,-35 0 0,-21 5 0,-1 0 0,1 1 0,0 0 0,0 1 0,-1-1 0,1 2 0,1-1 0,-1 1 0,0-1 0,13 3 0,-20-2 0,1 1 0,-1-1 0,1 1 0,-1-1 0,1 1 0,-1-1 0,0 1 0,1-1 0,-1 1 0,0-1 0,1 1 0,-1-1 0,0 1 0,1-1 0,-1 1 0,0 0 0,0-1 0,0 1 0,0 0 0,0-1 0,1 1 0,-1-1 0,0 1 0,-1 0 0,1-1 0,0 1 0,0 0 0,0-1 0,0 1 0,0 0 0,-1-1 0,1 1 0,0-1 0,0 1 0,-1-1 0,1 1 0,0 0 0,-1-1 0,1 1 0,-2 0 0,-16 22 0,2-14 0,0 0 0,0-1 0,-2 0 0,1-2 0,0 0 0,-1-1 0,0-1 0,0 0 0,-1-1 0,1-2 0,-1 1 0,1-2 0,-19-2 0,32 2 0,0-1 0,0 0 0,0 0 0,0 0 0,0 0 0,0-1 0,1 0 0,-7-3 0,9 4 0,0 0 0,1 0 0,-1-1 0,0 1 0,0 0 0,1-1 0,-1 1 0,1-1 0,0 0 0,-1 1 0,1-1 0,0 0 0,0 0 0,0 0 0,0 0 0,0 0 0,1 0 0,-1 0 0,0 0 0,0-3 0,2 3-41,-1 1-1,0 0 1,0 0-1,0 0 1,0 0-1,1 0 1,-1 0 0,0 0-1,1 0 1,-1-1-1,1 1 1,-1 0-1,1 1 1,0-1 0,-1 0-1,1 0 1,0 0-1,0 0 1,0 0-1,-1 1 1,1-1-1,0 0 1,0 1 0,0-1-1,0 1 1,2-2-1,34-10-3160,-26 10 1688,40-12-5196,9 1-2878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3.568"/>
    </inkml:context>
    <inkml:brush xml:id="br0">
      <inkml:brushProperty name="width" value="0.025" units="cm"/>
      <inkml:brushProperty name="height" value="0.025" units="cm"/>
    </inkml:brush>
  </inkml:definitions>
  <inkml:trace contextRef="#ctx0" brushRef="#br0">0 23 23895,'0'0'8872,"57"-21"-8872,-17 19 0,9 2 0,0 0 0,0 0 0,-10 4-1185,-10 6-3812,-11 0-2402,-15-2-3395</inkml:trace>
  <inkml:trace contextRef="#ctx0" brushRef="#br0" timeOffset="1">17 176 20019,'0'0'9417,"89"-17"-7944,-34 3-864,7 0-513,1 0-512,-5 2-3268,-1 3-5829</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4.079"/>
    </inkml:context>
    <inkml:brush xml:id="br0">
      <inkml:brushProperty name="width" value="0.025" units="cm"/>
      <inkml:brushProperty name="height" value="0.025" units="cm"/>
    </inkml:brush>
  </inkml:definitions>
  <inkml:trace contextRef="#ctx0" brushRef="#br0">1 385 18449,'0'0'9775,"11"-5"-7234,16-8-2312,-1-2 1,0 0-1,-1-2 0,-1-1 1,34-31-1,111-124 347,-102 101-526,-67 71-50,0 1 0,0-1 0,1 1 0,-1 0 0,0-1 0,1 1 0,-1-1 0,0 1 0,1 0 0,-1-1 0,0 1 0,1 0 0,-1 0 0,1-1 0,-1 1 0,1 0 0,-1 0 0,1-1 0,-1 1 0,0 0 0,1 0 0,-1 0 0,1 0 0,-1 0 0,1 0 0,-1 0 0,1 0 0,-1 0 0,1 0 0,-1 0 0,1 0 0,-1 0 0,1 0 0,-1 0 0,1 1 0,4 18 0,-9 40 0,3-53 0,-33 167-9,21-124-227,3 0-1,2 1 0,-2 61 0,10-107-631,0 10-326,5-9-5680,7-5-1876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4.452"/>
    </inkml:context>
    <inkml:brush xml:id="br0">
      <inkml:brushProperty name="width" value="0.025" units="cm"/>
      <inkml:brushProperty name="height" value="0.025" units="cm"/>
    </inkml:brush>
  </inkml:definitions>
  <inkml:trace contextRef="#ctx0" brushRef="#br0">91 0 13261,'0'0'9032,"-50"62"-6149,30-31-289,7-1-1024,6-6-705,7-6-673,8-7-384,15-11-1858,4-3-2274,5-19-3043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4.795"/>
    </inkml:context>
    <inkml:brush xml:id="br0">
      <inkml:brushProperty name="width" value="0.025" units="cm"/>
      <inkml:brushProperty name="height" value="0.025" units="cm"/>
    </inkml:brush>
  </inkml:definitions>
  <inkml:trace contextRef="#ctx0" brushRef="#br0">264 33 15919,'-9'-5'4420,"-1"0"-3441,0 1 0,0 0 0,0 0 0,0 1 0,-1 1 0,1 0 0,-13-1 0,16 2-747,1 1 0,-1 0 1,0 0-1,0 1 0,0 0 0,0 0 0,0 1 1,0 0-1,1 0 0,-1 0 0,1 1 0,-1 0 1,-11 7-1,13-6-169,1 0 1,0 0-1,-1 0 1,1 0-1,1 1 0,-1-1 1,1 1-1,-1 0 1,1 0-1,1 1 1,-1-1-1,-3 11 1,6-14-51,-1 1 0,1-1 1,-1 0-1,1 0 0,0 0 1,0 0-1,0 0 0,0 0 1,0 1-1,0-1 0,1 0 1,-1 0-1,1 0 0,-1 0 1,1 0-1,0 0 0,0 0 1,0 0-1,0 0 0,0-1 1,0 1-1,1 0 0,-1-1 1,0 1-1,1 0 1,-1-1-1,1 0 0,0 1 1,0-1-1,-1 0 0,1 0 1,0 0-1,0 0 0,0 0 1,0-1-1,0 1 0,0 0 1,3 0-1,3 1-11,1 0-1,0 0 1,0-1-1,0 0 1,0-1-1,0 0 1,0 0-1,0-1 1,0 0 0,0 0-1,10-4 1,-5 0-18,0 0 1,-1-1-1,0-1 0,0 0 1,23-17-1,-36 24-5,0-1-1,0 1 0,1 0 1,-1 0-1,0 0 0,0-1 1,0 1-1,1 0 0,-1 0 1,0 0-1,0 0 0,1 0 1,-1-1-1,0 1 0,0 0 1,1 0-1,-1 0 0,0 0 1,0 0-1,1 0 0,-1 0 1,0 0-1,0 0 0,1 0 1,-1 0-1,0 0 0,0 0 1,1 0-1,-1 0 0,0 0 1,1 0-1,-1 1 0,0-1 1,0 0-1,0 0 1,1 0-1,-1 0 0,0 0 1,0 1-1,1-1 0,-1 0 1,0 0-1,0 0 0,0 1 1,0-1-1,1 0 0,-1 0 1,0 0-1,0 1 0,0-1 1,0 0-1,0 0 0,0 1 1,0-1-1,0 0 0,0 1 1,0 25-244,-12 29 392,-1-6 163,3 0-1,1 2 0,3-1 1,1 71-1,5-120-289,0 0 0,0 0 0,0-1 0,0 1 0,0 0 0,0 0 0,0-1 0,-1 1 0,1 0 0,0 0 0,0-1 0,-1 1 0,1 0 0,0-1 0,-1 1 0,1 0 0,-1-1 0,1 1 0,0 0 0,-1-1 0,0 1 0,1-1 0,-1 1 0,1-1 0,-1 0 0,0 1 0,1-1 0,-1 1 0,0-1 0,0 0 0,-27-2 0,-29-23 0,55 23 0,-25-12 0,13 8 0,1-1 0,0 0 0,0-1 0,1-1 0,-11-9 0,22 17-67,1 1 0,-1-1-1,1 1 1,-1-1 0,1 1 0,-1-1 0,1 1 0,-1-1-1,1 0 1,0 1 0,-1-1 0,1 0 0,0 1-1,0-1 1,-1 0 0,1 1 0,0-1 0,0 0-1,0 1 1,0-1 0,0 0 0,0 1 0,0-1 0,0 0-1,0 1 1,0-1 0,1 0 0,-1 0 0,0 1-1,0-1 1,1 1 0,-1-1 0,0 0 0,1 1-1,-1-1 1,1 1 0,-1-1 0,0 1 0,1-1 0,-1 1-1,1-1 1,0 1 0,-1-1 0,1 1 0,-1 0-1,1-1 1,0 1 0,-1 0 0,1-1 0,0 1-1,0 0 1,46-15-7276,-32 11 4370,33-10-6823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5.181"/>
    </inkml:context>
    <inkml:brush xml:id="br0">
      <inkml:brushProperty name="width" value="0.025" units="cm"/>
      <inkml:brushProperty name="height" value="0.025" units="cm"/>
    </inkml:brush>
  </inkml:definitions>
  <inkml:trace contextRef="#ctx0" brushRef="#br0">209 55 10474,'0'0'19667,"-12"-7"-17820,5 3-1581,4 2-244,1 0 1,-1 0-1,0 0 0,0 0 1,0 1-1,-1-1 0,1 1 0,0 0 1,-1 0-1,1 0 0,0 0 1,-1 1-1,1 0 0,-1-1 1,1 1-1,-1 0 0,1 1 0,-1-1 1,1 0-1,-1 1 0,1 0 1,-7 2-1,-1 3-22,0 1 0,0 0 0,1 1 0,0 0 0,1 1 0,-14 14 0,20-19 0,1-1 0,-1 0 0,1 0 0,0 1 0,0 0 0,0-1 0,1 1 0,-1 0 0,1 0 0,0 0 0,-1 4 0,2-6 0,0 0 0,0 0 0,1 0 0,-1 1 0,0-1 0,1 0 0,-1 0 0,1 0 0,-1 0 0,1 0 0,0 0 0,0 0 0,0 0 0,0 0 0,1 0 0,-1-1 0,0 1 0,1 0 0,-1-1 0,1 1 0,3 2 0,9 5-129,2 0 0,-1 0-1,1-2 1,0 0 0,1-1 0,0 0-1,0-2 1,0 0 0,19 2 0,-12-1-73,0 0 1,0 1-1,38 17 1,-61-23 215,1 1-1,0 0 1,0 0-1,-1 0 1,1 0-1,0 0 1,-1 0-1,1 0 1,-1 1-1,1-1 1,-1 0 0,0 1-1,1-1 1,-1 1-1,0 0 1,0-1-1,0 1 1,0 0-1,0 3 1,-1-4 34,1 1-1,-2 0 1,1-1-1,0 1 1,0 0 0,0-1-1,-1 1 1,1-1 0,-1 1-1,1-1 1,-1 1 0,0-1-1,0 1 1,1-1-1,-1 1 1,0-1 0,0 0-1,-2 2 1,-3 3 81,-1 0 1,1 0-1,-2-1 1,1 0-1,0 0 1,-15 6-1,7-4-128,-1 0 1,0-1-1,0 0 1,0-2-1,0 0 1,-1 0-1,1-2 1,-1 0-1,0-1 1,-21-1-1,37 0-1,-1 0 0,1 0 0,0 0 0,-1-1 0,1 1 0,0 0 0,-1-1 0,1 1 0,0-1 0,-1 1 0,1-1 0,0 0 0,0 0 0,0 1 0,-1-1 0,1 0 0,0 0 0,0 0 0,0 0 0,0 0 0,1 0 0,-1 0 0,0-1 0,0 1 0,0-2 0,1 1 0,-1 0 0,1 0 0,0 0 0,0 0 0,0 0 0,1-1 0,-1 1 0,0 0 0,1 0 0,-1 0 0,1 0 0,0 0 0,0 0 0,1-3 0,4-4 0,-1 0 0,1 1 0,1-1 0,0 1 0,12-11 0,91-68 0,-73 60 0,-1-1 0,-2-2 0,40-44 0,-72 72 0,0 0 0,0 0 0,0 0 0,0-1 0,-1 1 0,1 0 0,-1-1 0,1 0 0,-1 1 0,0-1 0,0 0 0,0 1 0,-1-1 0,1 0 0,0 0 0,-1 0 0,0 0 0,0 1 0,0-6 0,-1 6 0,0 0 0,-1 1 0,1-1 0,0 0 0,-1 1 0,1-1 0,-1 1 0,0-1 0,0 1 0,1 0 0,-1 0 0,0 0 0,0 0 0,0 0 0,0 0 0,0 0 0,0 1 0,0-1 0,0 1 0,-1-1 0,1 1 0,0 0 0,0 0 0,0 0 0,-4 0 0,-11 0-307,-1 0-1,0 1 1,1 0-1,-1 2 1,-26 6 0,28-4-975,0 0 0,1 2 1,-1-1-1,1 2 0,-28 18 1,22-10-13592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523"/>
    </inkml:context>
    <inkml:brush xml:id="br0">
      <inkml:brushProperty name="width" value="0.025" units="cm"/>
      <inkml:brushProperty name="height" value="0.025" units="cm"/>
      <inkml:brushProperty name="color" value="#E71224"/>
    </inkml:brush>
  </inkml:definitions>
  <inkml:trace contextRef="#ctx0" brushRef="#br0">132 0 9129,'0'0'15700,"-9"12"-15444,-8 13-54,0 0 0,2 1 1,1 1-1,-13 36 0,20-47-170,1 2 1,1-1-1,1 0 1,0 1-1,1 0 0,1 0 1,1 0-1,1 0 0,2 27 1,-1-42-79,-1 1 1,1-1-1,0 0 1,1 0-1,-1 1 0,0-1 1,1 0-1,0 0 1,0-1-1,0 1 1,0 0-1,0 0 1,0-1-1,1 1 1,-1-1-1,1 0 1,0 0-1,-1 0 1,1 0-1,0 0 1,0-1-1,0 1 0,1-1 1,-1 0-1,0 0 1,0 0-1,1 0 1,-1-1-1,1 1 1,-1-1-1,0 0 1,1 0-1,5-1 1,1 1-679,0-1-1,0 0 1,0-1 0,15-4 0,29-18-6241,-15-3-979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1.274"/>
    </inkml:context>
    <inkml:brush xml:id="br0">
      <inkml:brushProperty name="width" value="0.025" units="cm"/>
      <inkml:brushProperty name="height" value="0.025" units="cm"/>
    </inkml:brush>
  </inkml:definitions>
  <inkml:trace contextRef="#ctx0" brushRef="#br0">67 474 6342,'-15'14'3275,"10"-11"-2187,0 1 0,1-1 0,-1 1 0,1 1 0,0-1 0,0 0 0,0 1 0,1 0-1,0 0 1,0 0 0,-5 10 0,30-21 2366,17-17-1727,-1-2 0,69-59 1,-77 59-1433,167-153 285,-165 145-548,-1-2 1,-2-2 0,41-66-1,-177 285 390,45-43-382,54-119-41,2 1-1,0-1 1,1 1 0,2 0-1,-2 23 1,4-42-59,1 0 0,0 0 0,0 0 0,0 0 0,0 0 0,0 0 0,0 0 0,0 0 0,1 0 0,-1 0 0,1 0 0,0 0 0,-1 0 0,1-1 0,0 1 0,0 0 1,0 0-1,0-1 0,0 1 0,1-1 0,-1 1 0,0-1 0,1 1 0,-1-1 0,1 0 0,-1 0 0,1 0 0,0 0 0,-1 0 0,1 0 0,0 0 0,0 0 0,0-1 0,0 1 0,0-1 0,0 1 0,0-1 0,-1 0 0,1 0 0,0 0 0,0 0 0,0 0 0,0 0 0,0 0 0,4-2 0,1 1-515,-1-1 0,1 1 0,0-2 0,-1 1 0,1-1 0,-1 0 0,0 0 0,0-1 0,0 0 0,-1 0 0,1 0 0,6-7 0,18-27-10683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1.617"/>
    </inkml:context>
    <inkml:brush xml:id="br0">
      <inkml:brushProperty name="width" value="0.025" units="cm"/>
      <inkml:brushProperty name="height" value="0.025" units="cm"/>
    </inkml:brush>
  </inkml:definitions>
  <inkml:trace contextRef="#ctx0" brushRef="#br0">74 1 16464,'0'0'3811,"-44"70"-448,26-30-864,8 2-674,8 2-1344,2-1-385,14-9-256,7-4-2851,1-15-2626,-2-11-4293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1.959"/>
    </inkml:context>
    <inkml:brush xml:id="br0">
      <inkml:brushProperty name="width" value="0.025" units="cm"/>
      <inkml:brushProperty name="height" value="0.025" units="cm"/>
    </inkml:brush>
  </inkml:definitions>
  <inkml:trace contextRef="#ctx0" brushRef="#br0">261 62 17424,'0'0'2915,"-7"-10"-187,5 6-2591,0 1 0,0-1 0,-1 1 0,1 0 0,-1 0 0,0 0 0,0 0 0,0 0 0,0 1 0,0-1 0,0 1 0,-1 0 0,1 0 0,-1 0 0,0 0 0,1 1 0,-1 0 0,0-1 0,0 1 0,0 0-1,0 1 1,0-1 0,0 1 0,0 0 0,0 0 0,0 0 0,0 1 0,0-1 0,0 1 0,0 0 0,0 0 0,0 0 0,0 1 0,-6 3 0,-1 0-10,2 1 1,-1 1-1,1 0 0,0 0 0,0 1 1,-14 17-1,19-21-31,1 0-1,-1 0 1,1 1 0,0-1 0,1 1 0,-1 0 0,1-1-1,0 1 1,0 0 0,0 0 0,1 1 0,-1-1 0,1 0-1,1 1 1,-1-1 0,1 0 0,0 6 0,1-9-84,0-1 0,-1 1 0,1-1 0,0 0 0,1 0 0,-1 1 1,0-1-1,0 0 0,0 0 0,1 0 0,-1 0 0,0 0 0,1-1 0,-1 1 0,1 0 0,-1-1 1,1 1-1,0-1 0,-1 1 0,1-1 0,-1 0 0,1 0 0,0 1 0,-1-1 0,1 0 1,0-1-1,-1 1 0,4-1 0,49-7 187,-37 1-262,0-1 0,0-1 1,-1 0-1,-1-1 0,0-1 0,0 0 1,18-19-1,-33 30 54,0 0-1,0 1 1,0-1 0,0 1 0,0-1 0,-1 0-1,1 1 1,0-1 0,1 1 0,-1-1 0,0 0-1,0 1 1,0-1 0,0 1 0,0-1-1,0 0 1,0 1 0,0-1 0,1 0 0,-1 1-1,0-1 1,0 0 0,1 1 0,-1-1 0,0 0-1,0 1 1,1-1 0,-1 0 0,0 0 0,1 1-1,-1-1 1,0 0 0,1 0 0,-1 0-1,0 0 1,1 1 0,-1-1 0,1 0 0,-1 0-1,0 0 1,1 0 0,-1 0 0,1 0 0,-1 0-1,0 0 1,1 0 0,-1 0 0,1 0-1,-1 0 1,0 0 0,1 0 0,-1-1 0,0 1-1,1 0 1,-1 0 0,0 0 0,1-1 0,-1 1-1,0 0 1,1 0 0,-1-1 0,0 1-1,1 0 1,-1-1 0,-5 41-490,4-37 486,-11 63 625,3 0 0,2 0 0,4 0 0,7 96-1,-4-161-605,0 0-1,0 0 1,0 0-1,0 0 0,0 0 1,0 0-1,0 0 1,0 0-1,0 0 0,-1 0 1,1-1-1,0 1 1,-1 0-1,1 0 0,0 0 1,-1 0-1,1 0 1,-1-1-1,1 1 0,-1 0 1,0-1-1,1 1 1,-1 0-1,0-1 0,1 1 1,-1 0-1,0-1 1,0 0-1,0 1 0,-1 0 1,-1 0 3,0-1-1,0 1 1,0-1 0,0 0 0,0 1-1,0-1 1,0-1 0,0 1 0,-5-1-1,-6-3 2,0 1 0,0-2-1,-16-7 1,28 11-10,-13-5 0,0-1 0,1-1 0,0 0 0,1-1 0,-20-16 0,32 25-55,1-1 1,-1 1-1,0-1 0,1 1 0,-1-1 1,1 1-1,-1-1 0,1 1 1,0-1-1,-1 0 0,1 1 0,0-1 1,-1 0-1,1 1 0,0-1 0,0 0 1,-1 1-1,1-1 0,0 0 1,0 1-1,0-1 0,0 0 0,0 0 1,0 1-1,0-1 0,0 0 1,0 1-1,0-1 0,1 0 0,-1 0 1,0 1-1,0-1 0,1 0 1,-1 1-1,0-1 0,1 1 0,-1-1 1,1 0-1,-1 1 0,1-1 1,-1 1-1,1-1 0,-1 1 0,1 0 1,-1-1-1,1 1 0,0-1 0,-1 1 1,1 0-1,1-1 0,44-13-5619,-30 10 3270,20-7-4119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2.702"/>
    </inkml:context>
    <inkml:brush xml:id="br0">
      <inkml:brushProperty name="width" value="0.025" units="cm"/>
      <inkml:brushProperty name="height" value="0.025" units="cm"/>
    </inkml:brush>
  </inkml:definitions>
  <inkml:trace contextRef="#ctx0" brushRef="#br0">231 72 7207,'0'0'5984,"-1"-8"-1601,0 3-3883,1 1 0,-1 0 0,0 0 0,0 0 0,0 0-1,-1 0 1,1 1 0,-1-1 0,0 0 0,-3-4 0,4 7-333,0 0-1,-1-1 1,1 1-1,-1 0 1,1 0-1,-1 0 1,0 0-1,1 0 1,-1 0-1,0 0 1,0 0-1,0 1 1,1-1-1,-1 1 1,0-1-1,0 1 1,0 0-1,0 0 1,0 0-1,0 0 1,0 0-1,0 0 1,0 0-1,0 1 1,0-1-1,1 1 1,-1 0-1,0-1 1,0 1-1,-2 1 1,-1 1-80,-1 0 0,0 0-1,1 1 1,0 0 0,0 0 0,0 0 0,0 0 0,1 1 0,0 0 0,0 0 0,0 0 0,0 0 0,1 1 0,0 0 0,0-1-1,0 1 1,1 0 0,0 0 0,0 0 0,-1 7 0,2-7-59,0 0-1,0-1 0,0 1 1,1 0-1,0 0 1,0 0-1,0-1 0,1 1 1,0 0-1,0 0 1,0-1-1,1 1 0,0-1 1,0 1-1,0-1 1,1 0-1,0 0 0,0 0 1,0 0-1,0 0 1,1-1-1,5 6 0,5 0 7,0 0-1,1-1 1,0-1-1,0 0 1,28 9-1,-27-11-66,1 1 1,-1 1-1,0 0 0,24 17 1,-38-24 24,-1 0 0,0 0 0,0 0 0,0 0 0,0 0 0,0 0 0,0 0 0,0 0 0,0 0 0,0 0 0,0 0 0,-1 1 0,1-1 0,0 0 0,-1 1 0,1-1 0,-1 0 0,0 1 0,1-1 0,-1 1 0,0-1 0,0 1 0,0-1 0,0 0 0,0 3 0,-1-2 9,0 0 0,0 0-1,0 0 1,0 0 0,0 0 0,-1 0 0,1 0 0,-1-1 0,1 1 0,-1 0 0,0-1 0,0 1 0,0-1 0,-2 2 0,-8 4 91,0-1 1,-1 0-1,-26 7 1,20-6 112,-2-2 0,1 0 1,0-1-1,-1-1 0,0-1 0,0-1 1,0-1-1,-26-3 0,46 3-204,-1-1-1,1 1 1,-1 0-1,0 0 1,1-1-1,-1 1 1,1-1-1,-1 0 1,1 1 0,0-1-1,-1 0 1,1 0-1,0 0 1,-1 0-1,1 0 1,0 0-1,0 0 1,0 0 0,0 0-1,0-1 1,0 1-1,0 0 1,0-1-1,0 1 1,1-1-1,-1 1 1,1-1 0,-1 1-1,1-1 1,-1 1-1,1-1 1,0 1-1,0-1 1,0 0-1,0-2 1,1 1-1,-1 0-1,1-1 1,0 1 0,0 0 0,1 0-1,-1 0 1,1 0 0,-1 0 0,1 0-1,0 1 1,0-1 0,0 0 0,1 1-1,-1 0 1,6-5 0,26-16 0,68-33 0,-76 44 0,-1-1 0,0-1 0,-1-1 0,-1-2 0,0 0 0,25-25 0,-45 39 0,0 0 0,0 0 0,0 0 0,-1-1 0,1 0 0,-1 1 0,0-1 0,0 0 0,0 0 0,0 0 0,-1 0 0,0 0 0,0 0 0,0-1 0,0 1 0,-1 0 0,1-1 0,-1 1 0,0 0 0,0-1 0,-2-4 0,1 5 0,-1 0 0,0 0 0,0 0 0,0 0 0,0 1 0,-1-1 0,1 1 0,-1 0 0,0 0 0,0 0 0,0 0 0,0 0 0,-1 0 0,1 1 0,-1 0 0,0 0 0,0 0 0,1 0 0,-1 0 0,-8-1 0,-2-2 0,1 1 0,-1 1 0,0 0 0,0 1 0,0 0 0,0 1 0,-25 2 0,38-1-34,1 0 0,0 1-1,-1-1 1,1 0 0,0 0 0,-1 0 0,1 1-1,0-1 1,0 0 0,-1 0 0,1 1 0,0-1-1,0 0 1,0 1 0,-1-1 0,1 0 0,0 1-1,0-1 1,0 0 0,0 1 0,0-1 0,0 0-1,-1 1 1,1-1 0,0 0 0,0 1 0,0-1-1,0 0 1,0 1 0,1-1 0,-1 1 0,0-1-1,0 0 1,0 1 0,0-1 0,0 0 0,0 1-1,0-1 1,1 0 0,-1 1 0,0-1 0,1 1-1,8 14-4142,10-3-3510,8-2-5883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3.368"/>
    </inkml:context>
    <inkml:brush xml:id="br0">
      <inkml:brushProperty name="width" value="0.025" units="cm"/>
      <inkml:brushProperty name="height" value="0.025" units="cm"/>
    </inkml:brush>
  </inkml:definitions>
  <inkml:trace contextRef="#ctx0" brushRef="#br0">0 62 20980,'0'3'11787,"9"-3"-11787,8 0 0,1-10-1057,-2-11-6534,1-12-14318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4.366"/>
    </inkml:context>
    <inkml:brush xml:id="br0">
      <inkml:brushProperty name="width" value="0.025" units="cm"/>
      <inkml:brushProperty name="height" value="0.025" units="cm"/>
    </inkml:brush>
  </inkml:definitions>
  <inkml:trace contextRef="#ctx0" brushRef="#br0">55 110 5317,'0'0'10970,"-3"-9"-7628,-5-32-203,8 39-2983,0 1 0,0-1 0,0 1 1,1-1-1,-1 1 0,0-1 0,1 1 0,-1 0 0,1-1 0,0 1 0,-1 0 0,1-1 0,0 1 0,0 0 0,0-1 0,0 1 1,0 0-1,0 0 0,0 0 0,0 0 0,0 0 0,0 0 0,1 1 0,-1-1 0,0 0 0,3-1 0,39-10 1069,-38 11-1026,32-5 284,0 2 0,0 2 0,71 4 0,-100-1-459,-1 0 1,0 0-1,0 0 0,0 1 0,0 0 1,0 0-1,7 4 0,-12-6-18,-1 1-1,1 0 0,-1 0 0,0-1 1,1 1-1,-1 0 0,0 0 1,0 0-1,1 1 0,-1-1 0,0 0 1,0 0-1,0 1 0,0-1 1,-1 0-1,1 1 0,0-1 0,-1 1 1,1-1-1,0 1 0,-1-1 1,0 1-1,1-1 0,-1 1 0,0 0 1,0-1-1,0 1 0,0-1 1,0 1-1,0 0 0,-1-1 0,1 1 1,0-1-1,-1 1 0,1-1 1,-1 1-1,-1 2 0,-2 2 93,0 1 0,0-1 0,-1 0 0,0-1 0,0 1 0,0-1 1,-1 0-1,0 0 0,0-1 0,-8 5 0,-74 39 827,65-36-916,-139 65 12,159-72-21,15-2 0,27-1 0,-30-2 0,4 0-14,149 9-1242,-146-7 1113,0 1 1,0 0-1,-1 1 1,0 0 0,1 2-1,-2 0 1,1 0 0,13 9-1,-26-14 124,0 0-1,0 0 1,0 1-1,0-1 1,-1 0-1,1 1 1,0-1-1,-1 1 1,1 0-1,-1-1 1,0 1-1,0 0 0,1 0 1,-1 0-1,0 0 1,-1 0-1,1 0 1,0 0-1,-1 0 1,1 0-1,-1 1 1,1 2-1,-2-2 70,1 0-1,-1-1 1,0 1-1,0 0 1,0-1-1,0 1 1,0 0-1,0-1 1,-1 1-1,0-1 1,1 0-1,-1 1 1,0-1-1,-4 3 1,-6 5 297,0 0 0,0-1 0,-1-1 0,-1 0 0,-14 6 0,-5 0-328,0-1 1,-1-2 0,-1-1-1,0-2 1,0-2-1,-1 0 1,1-3-1,-40 0 1,74-3-18,0 0 1,0 0-1,0 0 1,0 0-1,0 0 1,0 0-1,0 0 1,0 0-1,0 0 1,0 0-1,0-1 1,0 1-1,0 0 1,0-1-1,1 1 1,-1-1-1,0 1 0,0-1 1,0 1-1,0-1 1,1 1-1,-1-1 1,0 0-1,1 1 1,-1-1-1,0 0 1,1 0-1,-1 0 1,1 1-1,-1-1 1,1 0-1,-1-2 0,1 2-18,0 0 0,1-1 0,-1 1-1,0 0 1,1 0 0,-1-1-1,1 1 1,-1 0 0,1 0 0,0 0-1,-1 0 1,1 0 0,0 0-1,0 0 1,0 0 0,0 0 0,0 0-1,0 0 1,0 0 0,0 1-1,0-1 1,0 0 0,0 1 0,3-1-1,19-9-2931,0 2-1,45-11 0,-44 13 366,41-10-4848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4.709"/>
    </inkml:context>
    <inkml:brush xml:id="br0">
      <inkml:brushProperty name="width" value="0.025" units="cm"/>
      <inkml:brushProperty name="height" value="0.025" units="cm"/>
    </inkml:brush>
  </inkml:definitions>
  <inkml:trace contextRef="#ctx0" brushRef="#br0">292 73 18546,'0'0'4430,"-10"-8"-1291,5 4-2952,1 1 1,-1 0-1,0 0 0,0 0 0,0 0 0,-1 1 0,1-1 0,-1 2 0,1-1 0,-1 0 0,1 1 0,-1 0 0,0 0 0,0 1 0,0 0 0,1 0 1,-1 0-1,0 1 0,0 0 0,1 0 0,-1 0 0,0 0 0,-8 4 0,3 2-79,0 0 1,0 0-1,1 1 1,0 0-1,0 1 1,1 0-1,0 1 0,1 0 1,0 0-1,1 0 1,-11 20-1,15-24-53,0 0 0,0 0 0,1 1 0,0-1 0,0 1 0,0-1 1,1 1-1,0 0 0,1 0 0,-1 10 0,2-13-42,-1 0 1,1 0-1,0 0 0,0 0 1,0 0-1,1 0 1,-1 0-1,1-1 1,0 1-1,0 0 1,0-1-1,1 0 0,-1 1 1,1-1-1,0 0 1,0 0-1,0-1 1,5 5-1,3-1-13,0 0 0,0 0 0,0-1 0,1 0 0,0-1 0,-1-1 0,2 0 0,-1 0 0,0-1 0,0-1 0,1 0 0,-1 0 0,1-2 0,13-1 0,-13 1 0,-1 0 0,1-2 0,0 1 0,-1-2 0,0 1 0,1-2 0,-2 0 0,1 0 0,0-1 0,-1 0 0,0-1 0,-1 0 0,15-14 0,-20 16 0,1 0 0,-2-1 0,1 0 0,-1 0 0,0 0 0,0-1 0,0 1 0,-1-1 0,0 0 0,0 0 0,-1 0 0,0 0 0,0-1 0,-1 1 0,0 0 0,0-1 0,-1 1 0,0-1 0,-1-9 0,0 11 0,-1-1 0,1 1 0,-2-1 0,1 1 0,-1 0 0,1 0 0,-2 0 0,1 1 0,-1-1 0,1 1 0,-2 0 0,1-1 0,0 2 0,-1-1 0,0 1 0,0-1 0,-1 1 0,1 1 0,-1-1 0,0 1 0,-8-4 0,-48-12-1307,1 11-3659,29 8-3943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5.394"/>
    </inkml:context>
    <inkml:brush xml:id="br0">
      <inkml:brushProperty name="width" value="0.025" units="cm"/>
      <inkml:brushProperty name="height" value="0.025" units="cm"/>
    </inkml:brush>
  </inkml:definitions>
  <inkml:trace contextRef="#ctx0" brushRef="#br0">34 1 18514,'0'0'10025,"-12"76"-8552,1-30-672,4 5-577,4 3-96,3-2-31,3-2-33,15-5-32,0-8-673,5-7-1249,-5-10-1857,-8-8-513,-5-10-1250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5.722"/>
    </inkml:context>
    <inkml:brush xml:id="br0">
      <inkml:brushProperty name="width" value="0.025" units="cm"/>
      <inkml:brushProperty name="height" value="0.025" units="cm"/>
    </inkml:brush>
  </inkml:definitions>
  <inkml:trace contextRef="#ctx0" brushRef="#br0">49 103 12075,'0'0'7335,"-48"-39"-4388,48 31-32,13 3-96,20 0-1570,19 2-737,17 0 33,10 1-161,9 2-288,2 0-32,-2-1-1217,-4-4-3171,-11-7-2498,-9-8-193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7.214"/>
    </inkml:context>
    <inkml:brush xml:id="br0">
      <inkml:brushProperty name="width" value="0.025" units="cm"/>
      <inkml:brushProperty name="height" value="0.025" units="cm"/>
    </inkml:brush>
  </inkml:definitions>
  <inkml:trace contextRef="#ctx0" brushRef="#br0">1 108 13773,'0'0'7869,"7"-10"-6054,-3 4-1587,0 1 0,1-1 0,-1 1 0,1 0 0,0 0 0,1 1 0,-1-1 0,1 1 0,0 1 0,0-1 0,0 1 0,0 0 0,12-4 0,19-2 413,0 1-1,0 2 1,1 1 0,54 1-1,-87 4-632,-1 0 0,0 0 0,0 0-1,1 1 1,-1 0 0,0 0 0,0 0-1,1 0 1,-1 1 0,0-1 0,0 1 0,-1 0-1,1 0 1,4 3 0,-6-3-6,-1 0 0,1 0 0,-1 0 0,0 0 1,1 0-1,-1 0 0,0 0 0,0 1 0,0-1 0,-1 0 0,1 0 0,0 1 1,-1-1-1,0 1 0,1-1 0,-1 0 0,0 1 0,0-1 0,0 1 0,-1-1 1,1 0-1,0 1 0,-1-1 0,0 0 0,0 1 0,1-1 0,-3 3 0,-2 5 21,0 0-1,-1 0 0,-1 0 0,0-1 0,0 0 1,0-1-1,-1 0 0,0 0 0,-1 0 0,-10 7 0,-12 7 54,-58 31-1,60-40-46,23-11-13,0 0 0,0 1-1,0-1 1,0 1 0,1 1 0,-10 7-1,56-12-191,-27 2 187,7-1-10,1 0 0,0 1 0,0 2 0,-1 0 1,33 9-1,-50-10-4,0-1 0,-1 1 1,1-1-1,0 1 1,-1 1-1,1-1 0,-1 0 1,1 1-1,-1-1 0,0 1 1,0 0-1,-1 0 0,1 1 1,0-1-1,2 5 0,-3-3 5,-1-1 0,0 0 0,0 0 0,0 1 0,-1-1 0,1 0 0,-1 1 0,0-1 0,0 0 0,-1 1 0,1-1 0,-1 1 0,0-1 0,0 0 0,0 0 0,-1 0 0,-3 8 0,-1 0 84,0-1 0,-1-1 1,-1 1-1,1-1 1,-1 0-1,-1-1 0,0 0 1,0 0-1,-1-1 0,0 0 1,-1-1-1,1 0 1,-20 9-1,15-9 30,0 0 0,0-1 0,-1 0 0,0-2 0,0 0 1,0 0-1,-1-2 0,1 0 0,-34 0 0,50-2-114,-1 0 0,1 0 0,0 0 0,0 0-1,0 0 1,-1-1 0,1 1 0,0 0 0,0 0 0,0 0 0,0 0 0,-1 0-1,1 0 1,0 0 0,0 0 0,0 0 0,0 0 0,0-1 0,-1 1 0,1 0 0,0 0-1,0 0 1,0 0 0,0 0 0,0-1 0,0 1 0,0 0 0,0 0 0,0 0-1,-1 0 1,1-1 0,0 1 0,0 0 0,0 0 0,0 0 0,0-1 0,0 1 0,0 0-1,0 0 1,0 0 0,0 0 0,0-1 0,1 1 0,-1 0 0,0 0 0,0 0-1,0 0 1,0-1 0,0 1 0,0 0 0,0 0 0,0 0 0,0 0 0,1 0 0,-1-1-1,0 1 1,0 0 0,0 0 0,0 0 0,0 0 0,1 0 0,-1 0 0,0 0-1,0 0 1,0-1 0,0 1 0,1 0 0,11-9-642,56-19-7954,-30 14 1183,10-6-6725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864"/>
    </inkml:context>
    <inkml:brush xml:id="br0">
      <inkml:brushProperty name="width" value="0.025" units="cm"/>
      <inkml:brushProperty name="height" value="0.025" units="cm"/>
      <inkml:brushProperty name="color" value="#E71224"/>
    </inkml:brush>
  </inkml:definitions>
  <inkml:trace contextRef="#ctx0" brushRef="#br0">295 1 17008,'0'0'6246,"-74"74"-4773,37-36-544,2 1-416,2 1-225,2-4-192,8-4-64,5-7 32,5-7-288,2-7-1281,5-11-1795,-1 0-2433,1-9-4228</inkml:trace>
  <inkml:trace contextRef="#ctx0" brushRef="#br0" timeOffset="1">4 66 10570,'0'0'14862,"50"27"-14157,-30-7-417,8 0-160,3-1 0,4 3-512,-2-5-2114,-1-4-2531,-6-4-3651</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7.576"/>
    </inkml:context>
    <inkml:brush xml:id="br0">
      <inkml:brushProperty name="width" value="0.025" units="cm"/>
      <inkml:brushProperty name="height" value="0.025" units="cm"/>
    </inkml:brush>
  </inkml:definitions>
  <inkml:trace contextRef="#ctx0" brushRef="#br0">112 1 17392,'0'0'5702,"-37"58"-4869,8-24 1249,9 4 320,4 0-1217,6-1-1025,10-4-160,0-8-769,10-9-1505,10-15-929,7-4-224,0-27-1538,4-15-6053</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7.918"/>
    </inkml:context>
    <inkml:brush xml:id="br0">
      <inkml:brushProperty name="width" value="0.025" units="cm"/>
      <inkml:brushProperty name="height" value="0.025" units="cm"/>
    </inkml:brush>
  </inkml:definitions>
  <inkml:trace contextRef="#ctx0" brushRef="#br0">248 102 7399,'8'-9'8904,"1"0"-7328,-5 7-1278,-1-1-1,0 0 1,0 0 0,0 0-1,0 0 1,-1-1-1,1 1 1,-1-1-1,0 0 1,0 1-1,0-1 1,-1 0-1,1 0 1,-1 0 0,1-5-1,-2 8-148,0 1-1,1-1 1,-1 0-1,0 1 1,0-1-1,-1 0 1,1 1-1,0-1 1,0 0-1,0 1 1,0-1-1,-1 0 1,1 1-1,0-1 1,0 0-1,-1 1 1,1-1-1,-1 1 1,1-1-1,0 1 1,-1-1-1,1 1 1,-1-1-1,1 1 1,-1-1-1,0 1 1,1-1-1,-2 1 1,-24-6 1408,-29 9-1084,42 1-436,-1 0 0,1 0 1,0 1-1,0 0 0,0 2 0,1-1 1,0 1-1,-18 15 0,23-17 43,1 0 0,-1 0 0,1 0-1,1 1 1,-1 0 0,1 0 0,0 1 0,0-1-1,1 1 1,0 0 0,0 0 0,1 0 0,0 1 0,0-1-1,1 1 1,-3 10 0,5-17-70,0 0-1,0 0 1,0 0 0,0 0-1,0-1 1,1 1 0,-1 0-1,0 0 1,0 0 0,1-1-1,-1 1 1,0 0 0,1 0-1,-1-1 1,1 1 0,-1 0-1,0-1 1,1 1 0,0-1-1,-1 1 1,1 0-1,-1-1 1,1 1 0,0-1-1,-1 0 1,1 1 0,0-1-1,1 1 1,31 4 197,34-15 75,-27-3-416,-1-2 1,-1-2-1,0-1 1,-1-2-1,-1-1 1,-1-2 0,46-40-1,-94 77 96,0 1 0,1 0 0,1 1 0,0 0-1,2 1 1,-12 25 0,13-26 100,0 1 0,2-1 0,0 1 0,0 1 0,2-1 0,0 1 0,1 0 0,1-1 0,0 1 0,2 0 0,0 0 0,3 20 0,-2-33-44,1 0 0,0-1 0,0 1 0,0-1 0,0 1 0,1-1 0,0 0 0,0 0 0,0 0 0,0 0 0,1 0 0,-1-1 0,1 1 0,8 4 0,19 21 727,-31-29-735,1 1 0,-1 0 0,1 0 0,-1-1 0,1 1 0,-1 0 0,0 0 0,0 0 0,1 0 0,-1-1 0,0 1 0,0 0 0,0 0 0,0 0 0,0 0 0,0 0 0,0 0 0,0-1 0,0 1 0,0 0 0,-1 0 0,1 0 0,0 0 0,-1-1 0,1 1 0,0 0 1,-1 0-1,1-1 0,-1 1 0,1 0 0,-1 0 0,0-1 0,1 1 0,-1-1 0,0 1 0,1-1 0,-1 1 0,0-1 0,1 1 0,-1-1 0,0 1 0,0-1 0,0 0 0,0 0 0,1 1 0,-3-1 0,-47 17 346,42-15-340,-18 6-16,0-2 0,-1-1 0,0-1 0,0-1 0,0-1 0,0-2 0,-37-4 0,63 4-22,-1 0 0,1 0 1,0 0-1,-1 0 0,1 0 0,0 0 0,0 0 0,-1-1 1,1 1-1,0 0 0,0-1 0,0 1 0,-1-1 0,1 0 1,0 1-1,0-1 0,0 0 0,0 0 0,0 0 0,0 0 1,0 1-1,0-1 0,1 0 0,-1-1 0,0 1 0,1 0 1,-1 0-1,0 0 0,1 0 0,-1 0 0,1-1 0,0 1 1,-1 0-1,1 0 0,0-1 0,0 1 0,0 0 0,0-3 1,1 1-229,0 0 0,0 0 1,0 0-1,1 0 1,0 0-1,-1 0 1,1 0-1,0 1 0,0-1 1,1 0-1,-1 1 1,0 0-1,6-4 1,28-21-6718,7 0-3438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8.276"/>
    </inkml:context>
    <inkml:brush xml:id="br0">
      <inkml:brushProperty name="width" value="0.025" units="cm"/>
      <inkml:brushProperty name="height" value="0.025" units="cm"/>
    </inkml:brush>
  </inkml:definitions>
  <inkml:trace contextRef="#ctx0" brushRef="#br0">1 160 21973,'5'-8'3315,"2"-1"-2683,-1 0 1,1 0-1,1 1 0,0 0 1,0 1-1,1-1 0,-1 2 1,1-1-1,1 1 0,17-8 1,5 1-575,1 2 0,0 1 0,0 2 0,1 1 0,0 2 1,0 1-1,1 1 0,40 4 0,-66-1-58,0 0 0,0 1 0,-1 0 0,1 1 0,0 0 0,-1 0 0,16 7 0,-21-8 0,-1 0 0,0 0 0,0 1 0,0-1 0,0 1 0,-1-1 0,1 1 0,0-1 0,0 1 0,-1 0 0,1 0 0,-1 0 0,0 0 0,0 0 0,0 0 0,0 0 0,0 1 0,0-1 0,0 0 0,-1 1 0,1-1 0,-1 0 0,1 1 0,-1-1 0,0 0 0,0 1 0,0-1 0,0 1 0,-1-1 0,1 0 0,-1 1 0,1-1 0,-3 4 0,-1 4 0,0-1 0,-1 1 0,0-1 0,-1 0 0,0 0 0,0-1 0,-1 0 0,0 0 0,0 0 0,-10 6 0,-95 71 0,73-57 0,-27 17 0,44-33 0,1 2 0,0 0 0,1 2 0,1 0 0,0 1 0,-30 37 0,48-53 0,0 0 0,0 0 0,0 0 0,1 0 0,-1 0 0,0 0 0,0 1 0,1-1 0,-1 0 0,1 1 0,-1-1 0,1 0 0,-1 1 0,1-1 0,0 0 0,0 1 0,-1-1 0,1 1 0,0-1 0,1 0 0,-1 1 0,0-1 0,0 1 0,0-1 0,1 0 0,-1 1 0,1-1 0,-1 0 0,1 1 0,0-1 0,-1 0 0,1 0 0,0 1 0,0-1 0,0 0 0,0 0 0,0 0 0,0 0 0,0 0 0,0-1 0,0 1 0,0 0 0,1 0 0,-1-1 0,0 1 0,0-1 0,1 1 0,-1-1 0,1 1 0,-1-1 0,2 0 0,11 3 0,0-1 0,0 0 0,0-1 0,18-1 0,-19 0 0,18-1-301,-1 0 0,30-6 0,22-11-3499,42-19-6391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9.658"/>
    </inkml:context>
    <inkml:brush xml:id="br0">
      <inkml:brushProperty name="width" value="0.025" units="cm"/>
      <inkml:brushProperty name="height" value="0.025" units="cm"/>
    </inkml:brush>
  </inkml:definitions>
  <inkml:trace contextRef="#ctx0" brushRef="#br0">0 145 10954,'0'0'10581,"11"-8"-8915,13-9-1450,0 1 0,2 1 0,0 1 0,0 1 0,1 1 0,1 2 0,0 1 0,0 0 0,1 3 0,0 0 0,0 2 0,42-1 0,-69 5-208,0 0 1,0 0-1,0 1 1,0-1-1,0 0 1,0 1 0,-1-1-1,1 1 1,0 0-1,0 0 1,-1 0-1,1 0 1,0 0 0,-1 0-1,1 0 1,-1 0-1,1 1 1,-1-1-1,0 0 1,0 1 0,0-1-1,1 1 1,-1 0-1,-1-1 1,1 1-1,0 0 1,0 0 0,-1-1-1,2 5 1,-1-4-1,-1 1 0,1-1 0,0 0 1,0 1-1,0-1 0,1 0 0,-1 0 1,0 0-1,1 0 0,0 0 0,-1 0 0,1-1 1,0 1-1,0 0 0,0-1 0,0 1 1,0-1-1,0 0 0,4 2 0,4-1-8,0 0-1,-1 0 1,1-1-1,0-1 0,11 0 1,16-6-1682,-35 6 1265,0-1 0,0 0-1,0 1 1,0-1 0,0 0-1,0-1 1,0 1-1,0 0 1,-1 0 0,1-1-1,0 1 1,1-2 0,1-8-5290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30"/>
    </inkml:context>
    <inkml:brush xml:id="br0">
      <inkml:brushProperty name="width" value="0.025" units="cm"/>
      <inkml:brushProperty name="height" value="0.025" units="cm"/>
    </inkml:brush>
  </inkml:definitions>
  <inkml:trace contextRef="#ctx0" brushRef="#br0">0 127 15310,'0'0'5926,"64"-43"-5157,0 17 608,10 0-160,6 8-608,0 6-353,-8 10-160,-9 2-64,-10 7 0,-17 13 0,-3 2 32,-6-6-384,-4-9-2755,-2-7-2754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4.411"/>
    </inkml:context>
    <inkml:brush xml:id="br0">
      <inkml:brushProperty name="width" value="0.025" units="cm"/>
      <inkml:brushProperty name="height" value="0.025" units="cm"/>
    </inkml:brush>
  </inkml:definitions>
  <inkml:trace contextRef="#ctx0" brushRef="#br0">817 29 18321,'0'0'2205,"-14"-5"-288,7 2-1660,-1-1-92,-1 1 0,0 0 0,1 0 0,-1 1 0,0 0 0,0 1 0,0 0 0,0 0 0,0 1 0,0 0 0,0 0 0,-14 3 0,-1 5 18,1 1 0,0 0-1,0 2 1,1 0 0,0 2 0,-28 21 0,-113 104 272,114-91-351,2 1 1,-47 63 0,77-89-27,1 1-1,1 0 1,2 1 0,0 1 0,2 0 0,0 0-1,2 1 1,-7 29 0,14-46-2,1 0 0,-1 0 0,2 0 0,-1-1 0,1 1 0,1 0 0,0 0 0,0 0 0,0 0 0,1 0 0,1-1 0,4 14 0,-4-16 6,1 0 0,-1-1 1,1 1-1,0-1 0,1 0 1,-1 0-1,1 0 0,0 0 0,0-1 1,0 0-1,1 0 0,-1 0 0,1-1 1,0 0-1,0 0 0,13 4 0,2-1 51,0-1 0,0 0-1,1-2 1,0-1 0,-1 0 0,1-2-1,0 0 1,0-2 0,-1 0-1,1-1 1,-1-2 0,0 0-1,0-1 1,0-1 0,-1-1 0,0-1-1,0 0 1,-1-2 0,0 0-1,27-23 1,-39 28-133,-1 0 0,0 0 0,0-1 0,0 0 0,-1-1 0,0 1 0,-1-1 0,0 0 0,0 0 0,4-12 0,-7 16 0,0-1 0,0 1 0,0-1 0,0 0 0,-1 1 0,0-1 0,0 0 0,0 0 0,-1 1 0,1-1 0,-1 0 0,0 1 0,0-1 0,-1 1 0,0-1 0,1 1 0,-2 0 0,1-1 0,0 1 0,-1 0 0,-3-3 0,-2-2-4,-1 1 1,0 0-1,0 0 1,-1 1-1,0 0 1,-1 1-1,1 1 1,-1-1-1,0 1 1,-1 1-1,1 0 1,-1 1-1,-13-2 1,-10-2-80,-1 2 1,0 2-1,-40 1 1,67 2-104,0 1 0,0-1 0,0 2 1,1-1-1,-1 1 0,-14 5 0,21-6 40,0 0 0,0-1 0,1 1 0,-1 0 0,0 0 0,1 0 0,-1 0 0,1 1 0,-1-1 0,1 0 0,-1 0-1,1 1 1,0-1 0,0 1 0,0 0 0,0-1 0,0 1 0,0 0 0,0-1 0,0 1 0,1 0 0,-1 0 0,0 0 0,1 0 0,0-1 0,0 1 0,-1 0 0,1 0-1,0 0 1,0 0 0,1 0 0,-1 0 0,0 0 0,1 0 0,-1 0 0,2 2 0,-1-1-270,1 1 0,0-1 0,0 0 0,0 0-1,1 0 1,-1 0 0,1-1 0,-1 1 0,1-1 0,0 1 0,0-1 0,0 0-1,0 0 1,0 0 0,1-1 0,-1 1 0,0-1 0,5 1 0,38 12-5830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8.164"/>
    </inkml:context>
    <inkml:brush xml:id="br0">
      <inkml:brushProperty name="width" value="0.025" units="cm"/>
      <inkml:brushProperty name="height" value="0.025" units="cm"/>
    </inkml:brush>
  </inkml:definitions>
  <inkml:trace contextRef="#ctx0" brushRef="#br0">127 122 12139,'0'0'2323,"-3"-9"688,2 7-2833,0 0 0,0 0 0,0-1 0,0 1 0,1 0 0,-1-1 0,1 1 0,0 0 0,-1-1 0,1 1 0,0-1 0,1 1 0,-1 0 0,0-1 1,1 1-1,-1-1 0,2-1 0,0 1 10,0 0 0,0 1 1,1-1-1,-1 1 1,1-1-1,0 1 0,0 0 1,0 0-1,0 0 0,0 1 1,0-1-1,0 1 1,0 0-1,1 0 0,5-2 1,34-7 436,1 1 1,0 1-1,0 3 1,0 2-1,59 3 1,-98 0-606,-1 0 1,1 0 0,0 1-1,0 0 1,-1 0-1,1 0 1,0 0 0,-1 1-1,1 0 1,-1 0 0,8 4-1,-11-5-17,0 0 0,0 0-1,-1-1 1,1 1 0,0 0-1,-1 0 1,1 0 0,0 0 0,-1 0-1,1 0 1,-1 0 0,0 0 0,1 0-1,-1 0 1,0 0 0,1 0-1,-1 0 1,0 0 0,0 0 0,0 0-1,0 2 1,-1 0 9,1-1 1,-1 1-1,0-1 1,0 1-1,0-1 1,-1 1-1,1-1 1,-1 0-1,1 1 1,-1-1-1,0 0 1,-2 2-1,-26 23 272,0-2 0,-2-2 0,0 0 0,-46 22-1,-12 10 49,70-42-275,11-9-46,1 1 1,0 0-1,0 1 1,1 0-1,-1 0 1,1 0-1,1 1 0,-1 0 1,-8 12-1,15-18-15,-1 0 0,1 0 0,0 0 0,-1 0 0,1 0 0,0 1 0,-1-1 0,1 0 0,0 0 0,0 0 0,0 0 0,0 0 1,0 0-1,0 0 0,0 0 0,0 0 0,1 1 0,-1-1 0,0 0 0,1 0 0,-1 0 0,1 0 0,-1 0 0,1 0 0,-1 0 0,1-1 0,0 1 0,-1 0 0,1 0 0,0 0 0,0-1 0,-1 1 0,1 0 0,0-1 0,0 1 0,0 0 0,0-1 0,0 1 0,0-1 0,0 0 0,0 1 0,1-1 0,54 13 49,-44-11-26,63 8 76,-49-8-91,0 1 0,0 1 0,0 1-1,-1 2 1,48 19 0,-71-26-8,0 1 1,-1-1-1,1 1 0,-1 0 1,1 0-1,-1 0 0,0 0 1,1 0-1,-1 0 1,0 0-1,0 0 0,0 1 1,0-1-1,0 0 0,0 1 1,0-1-1,0 1 0,0-1 1,0 1-1,-1-1 1,1 1-1,-1-1 0,1 1 1,-1 0-1,0 2 0,0-1 23,-1 0-1,0-1 0,1 1 1,-1-1-1,-1 1 0,1-1 1,0 0-1,-1 1 0,1-1 0,-1 0 1,1 0-1,-1 0 0,0 0 1,-3 2-1,-9 7 355,0 0-1,0-2 1,-28 15 0,-40 15 43,-1-3 1,-174 49-1,245-80-666,10-2-449,23-1-1725,44-3-4319,0-8-630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8.535"/>
    </inkml:context>
    <inkml:brush xml:id="br0">
      <inkml:brushProperty name="width" value="0.025" units="cm"/>
      <inkml:brushProperty name="height" value="0.025" units="cm"/>
    </inkml:brush>
  </inkml:definitions>
  <inkml:trace contextRef="#ctx0" brushRef="#br0">114 0 22133,'0'0'1281,"-54"65"32,29-29 257,4 3 384,11-4-897,7-2-929,3-3-480,18-10-2499,9-16-1890,6-4-3458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8.865"/>
    </inkml:context>
    <inkml:brush xml:id="br0">
      <inkml:brushProperty name="width" value="0.025" units="cm"/>
      <inkml:brushProperty name="height" value="0.025" units="cm"/>
    </inkml:brush>
  </inkml:definitions>
  <inkml:trace contextRef="#ctx0" brushRef="#br0">1 135 16271,'2'-10'1783,"-1"5"-1496,1-1 0,0 1-1,0 0 1,0-1 0,1 1-1,0 0 1,0 0 0,0 1-1,0-1 1,1 1 0,0-1-1,0 1 1,0 0-1,0 1 1,1-1 0,0 1-1,-1 0 1,1 0 0,0 0-1,0 0 1,1 1 0,7-2-1,11-4 241,0 2-1,1 1 1,-1 1-1,1 1 1,0 2-1,0 0 1,38 4-1,-58-3-510,0 1 1,0 0-1,0 0 0,0 0 0,0 1 0,0 0 0,0 0 1,-1 0-1,1 0 0,-1 1 0,1-1 0,7 7 0,-10-7 2,-1 0 0,1 0 0,0 1 0,0-1-1,-1 0 1,0 1 0,1-1 0,-1 1 0,0-1-1,0 1 1,0-1 0,-1 1 0,1 0-1,0-1 1,-1 1 0,0 0 0,0-1 0,0 1-1,0 0 1,0 0 0,0-1 0,-1 1 0,1 0-1,-1 0 1,-1 3 0,-2 3 87,0-1 1,0 0-1,0 0 0,-1 0 1,0-1-1,-1 0 0,1 0 1,-12 10-1,-62 49 1314,57-49-1130,1 0 1,-21 22-1,41-38-288,0 0-1,0 0 1,0 0-1,0 0 1,0 0 0,1 0-1,-1 0 1,0 0-1,1 1 1,-1-1-1,1 0 1,-1 0 0,1 1-1,-1-1 1,1 0-1,0 1 1,0-1 0,-1 1-1,1 1 1,1-2-1,-1 0 1,1 0 0,-1 0 0,1 0 0,-1-1-1,1 1 1,0 0 0,-1 0 0,1-1-1,0 1 1,-1 0 0,1-1 0,0 1-1,0-1 1,0 1 0,0-1 0,-1 1 0,1-1-1,0 0 1,2 1 0,7 1-15,1 0 1,0 0-1,-1-1 1,13-1-1,-6 0-63,20 3-390,1-3 143,1 3-1,-1 1 1,0 2-1,0 2 1,39 13 0,-74-20 311,0 0 1,1 0 0,-1 1-1,0 0 1,0 0 0,0 0-1,0 0 1,0 0 0,-1 0-1,1 1 1,-1-1 0,1 1 0,-1 0-1,0 0 1,0 0 0,2 3-1,-4-3 20,1-1-1,0 1 1,-1-1-1,0 1 1,1-1-1,-1 1 1,0-1-1,0 1 1,-1-1-1,1 1 1,0-1-1,-1 1 1,0-1-1,1 0 1,-1 1-1,0-1 1,0 0-1,0 1 1,-1-1-1,1 0 1,0 0-1,-1 0 1,-2 3-1,-12 12 228,0-2 0,0 0 0,-1 0 0,-1-2 0,-24 14 0,-101 52 946,138-76-1180,-15 8 0,0-1 0,0-1 0,-1-1 0,0 0 0,-1-2 0,-32 6 0,53-12-25,0 1 0,0-1 1,0 0-1,0 0 0,0 0 0,0 0 1,0 1-1,0-2 0,0 1 0,0 0 0,1 0 1,-1 0-1,0 0 0,0 0 0,0-1 1,0 1-1,0 0 0,0-1 0,1 1 0,-1-1 1,0 1-1,0-1 0,0 1 0,1-1 0,-1 0 1,0 1-1,1-1 0,-1 0 0,1 1 1,-1-1-1,1 0 0,-2-1 0,2-1-125,0 1-1,1 0 0,-1 0 1,0-1-1,1 1 0,-1 0 1,1 0-1,0 0 0,-1 0 1,1 0-1,0 0 1,0 0-1,2-2 0,45-57-5874,-3 14-2079,5-3-5717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9.191"/>
    </inkml:context>
    <inkml:brush xml:id="br0">
      <inkml:brushProperty name="width" value="0.025" units="cm"/>
      <inkml:brushProperty name="height" value="0.025" units="cm"/>
    </inkml:brush>
  </inkml:definitions>
  <inkml:trace contextRef="#ctx0" brushRef="#br0">1 131 18417,'8'-10'1938,"-1"0"-1496,1 1 0,0 1 0,1 0-1,0 0 1,1 0 0,-1 1 0,1 1-1,0 0 1,1 0 0,0 1 0,17-7-1,4 4-39,1 2-1,0 0 1,0 2 0,0 2-1,0 1 1,0 1-1,0 2 1,44 8-1,-71-9-370,1 1 0,-1 0-1,1 0 1,-1 1 0,0-1-1,0 1 1,0 1-1,0-1 1,-1 1 0,9 7-1,-12-9 1,0 0-1,0 0 0,0 1 0,-1-1 0,1 0 0,-1 1 1,0-1-1,0 0 0,0 1 0,0 0 0,0-1 0,0 1 1,0 0-1,-1-1 0,0 1 0,1 0 0,-1 0 0,0-1 0,0 1 1,-1 0-1,1 0 0,0-1 0,-1 1 0,0 0 0,0-1 1,0 1-1,0 0 0,-2 4 0,-9 11 241,-1-1 0,0 0 0,-1 0 0,-1-1 0,0-1 0,-1-1 0,-27 19 0,14-9-207,-47 35-9,41-33-55,1 1-1,1 2 1,1 1-1,-32 40 1,62-67 0,-1 0 0,1 0 0,0 1 0,0-1 0,0 0 0,0 1 0,0 0 0,1-1 0,-1 1 0,1 0 0,0 0 0,1 0 0,-1 0 0,0 7 0,2-8 0,0-1 0,0 0 0,0 1 0,0-1 0,0 0 0,0 0 0,1 0 0,-1 0 0,1 0 0,-1 0 0,1 0 0,0 0 0,0-1 0,0 1 0,0 0 0,0-1 0,0 0 0,0 1 0,0-1 0,1 0 0,-1 0 0,0-1 0,1 1 0,2 0 0,23 8 0,1-2 0,0-1 0,0-1 0,40 1 0,129-5 0,-111-2 0,-53 1 6,246-7-3252,-130-10-4244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239"/>
    </inkml:context>
    <inkml:brush xml:id="br0">
      <inkml:brushProperty name="width" value="0.025" units="cm"/>
      <inkml:brushProperty name="height" value="0.025" units="cm"/>
      <inkml:brushProperty name="color" value="#E71224"/>
    </inkml:brush>
  </inkml:definitions>
  <inkml:trace contextRef="#ctx0" brushRef="#br0">0 123 14574,'0'0'13511,"13"-6"-12496,19-11-851,0-1 0,-2-1 0,45-38 0,-75 57-165,0-1-1,0 1 0,0 0 1,1-1-1,-1 1 1,0 0-1,0 0 1,0-1-1,0 1 0,1 0 1,-1 0-1,0-1 1,0 1-1,0 0 1,1 0-1,-1 0 0,0-1 1,1 1-1,-1 0 1,0 0-1,0 0 1,1 0-1,-1 0 0,0 0 1,1 0-1,-1 0 1,0-1-1,1 1 1,-1 0-1,0 0 0,0 0 1,1 0-1,-1 1 1,0-1-1,1 0 1,-1 0-1,0 0 0,1 0 1,-1 0-1,0 0 1,0 0-1,1 0 1,-1 1-1,0-1 0,0 0 1,1 1-1,-5 19-24,-23 42 62,20-46-9,4-9-156,-16 43-516,14-15-4752,14-36-3620,5-7 1757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06.249"/>
    </inkml:context>
    <inkml:brush xml:id="br0">
      <inkml:brushProperty name="width" value="0.025" units="cm"/>
      <inkml:brushProperty name="height" value="0.025" units="cm"/>
    </inkml:brush>
  </inkml:definitions>
  <inkml:trace contextRef="#ctx0" brushRef="#br0">1974 132 2370,'1'-8'1634,"0"-1"-1701,0 2 952,0 0-1,0 0 1,-1 0 0,0 0-1,-1 0 1,0 0 0,-1-8-1,1 13-696,0-1 0,0 1 0,-1-1-1,1 1 1,0 0 0,-1 0 0,1 0 0,-1 0 0,0 0-1,0 0 1,0 0 0,0 0 0,0 0 0,0 1 0,0 0-1,-1-1 1,1 1 0,0 0 0,-1 0 0,1 0 0,-1 0-1,1 0 1,-1 1 0,0-1 0,-3 1 0,-34-5 372,0 2 1,1 2-1,-1 2 1,0 1-1,1 2 1,-57 13-1,26 3-350,0 2 0,-69 34 0,-129 74-111,234-112-21,-24 10 238,2 4 0,2 2 0,1 2 0,1 2 0,2 3 0,2 2 1,2 2-1,-65 82 0,35-25-210,5 3 1,-99 197-1,141-240-73,3 2 0,3 0 0,2 2 0,3 0 0,3 1 0,-10 119 0,23-172-29,2 0 1,0 0-1,1 0 1,0-1-1,6 25 0,-6-33 1,1-1 0,0 1 0,0 0 0,0 0-1,1-1 1,-1 1 0,1-1 0,0 0-1,1 1 1,-1-2 0,1 1 0,-1 0 0,1-1-1,0 1 1,1-1 0,-1 0 0,0-1-1,7 4 1,4 0 47,0-1 1,0-1-1,0 0 0,1-1 0,-1-1 0,1 0 1,0-1-1,29-2 0,-6-2 169,0-2-1,56-14 1,71-28 332,-3-8 1,-2-8-1,-3-6 1,-3-7-1,196-128 0,-244 132 10,-3-5 0,-3-4 0,-4-5 0,-4-3-1,-4-5 1,151-205 0,-213 259-513,-1-2 0,26-60 0,-42 79-38,-1 0 0,-2 0 0,0-1 0,-1 0 1,-2 0-1,3-37 0,-7 54-12,0-1 0,0 1 0,0-1 0,-1 1 0,-1-1 0,1 1 0,-1-1 0,0 1 0,-1 0 0,1 0 0,-1 0 0,-1 0 0,0 1 0,0-1 0,-5-6 0,2 6 0,0 0 0,0 0 0,0 1 0,-1 0 0,0 0 0,-1 1 0,1 0 0,-1 1 0,0-1 0,0 2 0,-11-4 0,-10-1 0,0 1 0,-1 1 0,0 2 0,0 1 0,0 1 0,-36 4 0,17 1 0,1 3 0,0 2 0,-54 16 0,57-10-688,1 1 0,-79 39-1,100-41 18,0 2 0,1 0-1,0 1 1,1 2 0,1 0 0,-21 24-1,23-23-7693,5-10-8761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6.039"/>
    </inkml:context>
    <inkml:brush xml:id="br0">
      <inkml:brushProperty name="width" value="0.025" units="cm"/>
      <inkml:brushProperty name="height" value="0.025" units="cm"/>
    </inkml:brush>
  </inkml:definitions>
  <inkml:trace contextRef="#ctx0" brushRef="#br0">427 1 7015,'0'0'11968,"-3"12"-10815,-39 143 2274,-44 197-1072,27 20 247,-13 420 1,64-207-1955,5-115-357,-51 19 72,-1 8-21,36-552-1015,7 17-3661,-1-3-4560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6.872"/>
    </inkml:context>
    <inkml:brush xml:id="br0">
      <inkml:brushProperty name="width" value="0.025" units="cm"/>
      <inkml:brushProperty name="height" value="0.025" units="cm"/>
    </inkml:brush>
  </inkml:definitions>
  <inkml:trace contextRef="#ctx0" brushRef="#br0">0 62 21044,'0'0'977,"8"6"-1362,14 6 363,0-1-1,0-1 1,1 0-1,0-2 0,1-1 1,0-1-1,0-1 0,32 3 1,212 8-92,-257-16 90,957-28 1884,-192-2-293,101 46-418,323-8-179,95-73 1431,-272 12-1599,-821 47-528,-169 6-4326,-8-1-4400,-46 1 3012,-2-1-1425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7.217"/>
    </inkml:context>
    <inkml:brush xml:id="br0">
      <inkml:brushProperty name="width" value="0.025" units="cm"/>
      <inkml:brushProperty name="height" value="0.025" units="cm"/>
    </inkml:brush>
  </inkml:definitions>
  <inkml:trace contextRef="#ctx0" brushRef="#br0">1 21 13132,'0'0'2024,"10"-3"-1245,17-3 399,1 1 0,-1 2 1,1 1-1,-1 1 0,52 5 0,152 28 1491,-200-27-2766,-10-1 125,75 15 9,-87-16-12,0-1 0,0 2 1,0-1-1,-1 1 0,1 0 0,-1 1 1,15 11-1,-21-14 47,0 0-1,0 0 1,0 0-1,0 0 1,0 0 0,0 0-1,-1 1 1,1-1-1,-1 1 1,0-1 0,0 1-1,1 0 1,-2 0-1,1-1 1,0 1-1,-1 0 1,1 0 0,-1 0-1,0 5 1,0-3 102,-1 0 1,0 0 0,-1-1-1,1 1 1,-1 0 0,0-1-1,0 1 1,0-1-1,-1 0 1,-5 7 0,-5 6 319,-2-1 0,0-1 0,-1-1 1,-19 14-1,35-27-494,-400 270 182,393-266-637,-32 18-2988,12-14-5338,7-7-8723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7.810"/>
    </inkml:context>
    <inkml:brush xml:id="br0">
      <inkml:brushProperty name="width" value="0.025" units="cm"/>
      <inkml:brushProperty name="height" value="0.025" units="cm"/>
    </inkml:brush>
  </inkml:definitions>
  <inkml:trace contextRef="#ctx0" brushRef="#br0">1 622 13004,'0'0'10544,"11"-12"-9194,189-194 1686,91-87-2607,-273 276-425,53-44 12,-66 57-24,1 0 1,0 0-1,0 1 0,0 0 1,0 0-1,1 1 0,-1-1 1,1 2-1,0-1 0,12-1 1,-17 3-2,0 0 1,0 0 0,0 0-1,0 1 1,0-1 0,0 1-1,-1-1 1,1 1-1,0 0 1,0 0 0,0-1-1,-1 1 1,1 1 0,-1-1-1,1 0 1,0 0-1,-1 0 1,0 1 0,1-1-1,-1 1 1,0-1-1,0 1 1,0 0 0,0-1-1,0 1 1,0 0 0,0 0-1,-1 0 1,1-1-1,-1 1 1,1 4 0,2 7-5,-1 0 0,0 1 0,-1 22 0,-1-21 23,1 129 36,0 13-1096,7-53-2644,6-26-3326</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8.913"/>
    </inkml:context>
    <inkml:brush xml:id="br0">
      <inkml:brushProperty name="width" value="0.025" units="cm"/>
      <inkml:brushProperty name="height" value="0.025" units="cm"/>
    </inkml:brush>
  </inkml:definitions>
  <inkml:trace contextRef="#ctx0" brushRef="#br0">1 0 12940,'0'0'7495,"28"57"-5221,-20-19-416,1 4-833,1 0-576,3-3-289,2-7-96,1-7-96,4-12-1410,1-13-736,3-6-416,0-22-1986,0-12-6471</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9.270"/>
    </inkml:context>
    <inkml:brush xml:id="br0">
      <inkml:brushProperty name="width" value="0.025" units="cm"/>
      <inkml:brushProperty name="height" value="0.025" units="cm"/>
    </inkml:brush>
  </inkml:definitions>
  <inkml:trace contextRef="#ctx0" brushRef="#br0">192 0 9097,'0'0'8872,"-49"101"-6694,16-35-801,2 10-63,3-1-610,5-1-415,8-12-257,7-16-3364,4-23-9159</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9.800"/>
    </inkml:context>
    <inkml:brush xml:id="br0">
      <inkml:brushProperty name="width" value="0.025" units="cm"/>
      <inkml:brushProperty name="height" value="0.025" units="cm"/>
    </inkml:brush>
  </inkml:definitions>
  <inkml:trace contextRef="#ctx0" brushRef="#br0">472 1 14061,'0'0'11884,"-48"80"-10571,14-27-352,-9 15-641,-4 12-224,-4 6-32,2-5-64,2-6 32,7-14-224,7-13-320,5-21-129,7-18-929,8-9-960,3-27-609,3-18-3267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20.129"/>
    </inkml:context>
    <inkml:brush xml:id="br0">
      <inkml:brushProperty name="width" value="0.025" units="cm"/>
      <inkml:brushProperty name="height" value="0.025" units="cm"/>
    </inkml:brush>
  </inkml:definitions>
  <inkml:trace contextRef="#ctx0" brushRef="#br0">1 1 18417,'0'0'1282,"53"37"960,-11-11 160,9 2-897,7 2-448,7 3-640,-1-3-385,2-3-2595,-2-3-6117</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22.846"/>
    </inkml:context>
    <inkml:brush xml:id="br0">
      <inkml:brushProperty name="width" value="0.025" units="cm"/>
      <inkml:brushProperty name="height" value="0.025" units="cm"/>
    </inkml:brush>
  </inkml:definitions>
  <inkml:trace contextRef="#ctx0" brushRef="#br0">1 3483 5862,'0'0'9251,"36"-9"-5680,276-57 1947,-187 35-5062,4-4-203,-2-5-1,150-70 1,233-140 521,-387 186-891,183-97 357,366-258 0,-521 310-212,-5-7 0,-6-5-1,-4-7 1,131-162 0,-58 12-14,1 0 735,-188 250-627,241-302 425,-187 226-540,78-145 1,-123 194 181,-11 22 204,-2-2-1,25-62 0,-43 95-362,1 0 0,0 0 0,-1-1 0,1 1 0,-1 0 0,0 0 0,1-1 0,-1 1 0,0 0 0,-1-1 0,1 1 0,-1-3 0,1 4-67,-1 0 0,1 0 0,0 0-1,-1 1 1,1-1 0,-1 0 0,0 0 0,1 1-1,-1-1 1,1 0 0,-1 1 0,0-1 0,0 1-1,1-1 1,-1 1 0,0-1 0,0 1 0,0-1-1,0 1 1,1 0 0,-2-1 0,-25 0-3066,-3 9-3359,12-4-1359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585"/>
    </inkml:context>
    <inkml:brush xml:id="br0">
      <inkml:brushProperty name="width" value="0.025" units="cm"/>
      <inkml:brushProperty name="height" value="0.025" units="cm"/>
      <inkml:brushProperty name="color" value="#E71224"/>
    </inkml:brush>
  </inkml:definitions>
  <inkml:trace contextRef="#ctx0" brushRef="#br0">178 0 17553,'0'0'5701,"-48"68"-5445,42-44-128,-2 1 0,2 0-160,3-3-672,-6 1-738,2-5-1344,-2-5-1474,2-4-1281</inkml:trace>
  <inkml:trace contextRef="#ctx0" brushRef="#br0" timeOffset="1">0 151 17617,'0'0'8039,"77"-18"-7911,-38 15-96,2 1-1121,1-2-1409,2-2-1858,-1-2-3620,2-2 2852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1.700"/>
    </inkml:context>
    <inkml:brush xml:id="br0">
      <inkml:brushProperty name="width" value="0.025" units="cm"/>
      <inkml:brushProperty name="height" value="0.025" units="cm"/>
    </inkml:brush>
  </inkml:definitions>
  <inkml:trace contextRef="#ctx0" brushRef="#br0">856 1 18449,'0'0'2392,"-3"9"-2056,-126 537 2056,113-468-2195,-97 673 453,50 9-449,55-661-75,-69 699 3147,-70-13-2173,-34-106-974,93-392-4630,86-280 3833,-8 19-1709,-1-15-2272,4-9-1525</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2.218"/>
    </inkml:context>
    <inkml:brush xml:id="br0">
      <inkml:brushProperty name="width" value="0.025" units="cm"/>
      <inkml:brushProperty name="height" value="0.025" units="cm"/>
    </inkml:brush>
  </inkml:definitions>
  <inkml:trace contextRef="#ctx0" brushRef="#br0">1 67 19058,'0'0'37,"14"-3"-320,149-23 1104,244-7 0,185 28 933,-517 6-1482,1208 50 1952,-945-32-743,773 42 2111,554 38-2700,-1341-79-867,1065 39 804,-1325-58-864,172-9-570,-235 8 445,0 0 0,0 0 1,0 0-1,1-1 1,-1 1-1,0 0 0,0-1 1,0 1-1,0 0 0,0-1 1,0 1-1,0-1 1,0 0-1,0 1 0,0-1 1,2-1-1,2-19-8503,-3 7-241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2.559"/>
    </inkml:context>
    <inkml:brush xml:id="br0">
      <inkml:brushProperty name="width" value="0.025" units="cm"/>
      <inkml:brushProperty name="height" value="0.025" units="cm"/>
    </inkml:brush>
  </inkml:definitions>
  <inkml:trace contextRef="#ctx0" brushRef="#br0">96 0 19122,'10'0'347,"254"11"5780,-215-6-5799,0 2-1,0 2 0,70 23 0,-112-29-325,0-1 0,-1 1-1,1 0 1,-1 0-1,1 0 1,-1 1 0,0 0-1,-1 1 1,1-1-1,-1 1 1,0 0 0,0 0-1,6 9 1,-9-10 15,0 0 0,0 0 0,-1 0 0,0 0 0,0 1 0,0-1 0,0 0 0,0 0 1,-1 1-1,0-1 0,0 1 0,0-1 0,-1 0 0,1 1 0,-1-1 0,0 0 0,0 0 0,-1 0 0,1 1 1,-1-1-1,0 0 0,0-1 0,-4 7 0,-10 14 569,0 0 1,-2-2-1,-34 36 0,-73 58 1538,89-84-1778,-2 1-110,-319 269-258,320-279-2941,15-17-4244</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3.196"/>
    </inkml:context>
    <inkml:brush xml:id="br0">
      <inkml:brushProperty name="width" value="0.025" units="cm"/>
      <inkml:brushProperty name="height" value="0.025" units="cm"/>
    </inkml:brush>
  </inkml:definitions>
  <inkml:trace contextRef="#ctx0" brushRef="#br0">1 802 21588,'7'0'1207,"5"-1"-970,0-1 1,0 0 0,0-1-1,0-1 1,0 1-1,-1-2 1,0 0-1,17-9 1,92-64 2160,-106 69-2252,77-58 654,151-141 0,-190 156-701,-3-3 0,-2-1 0,74-117 0,-96 126 13,-21 29-14,-7 18 2,-6 11 39,-21 35-171,2 1 1,2 1 0,2 2-1,3 0 1,-29 103 0,39-109-1511,-10 92-1,21-56-4527,10-22-4804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4.137"/>
    </inkml:context>
    <inkml:brush xml:id="br0">
      <inkml:brushProperty name="width" value="0.025" units="cm"/>
      <inkml:brushProperty name="height" value="0.025" units="cm"/>
    </inkml:brush>
  </inkml:definitions>
  <inkml:trace contextRef="#ctx0" brushRef="#br0">0 14 20948,'0'0'3491,"62"60"-1857,-36-30-481,6-2-673,3-2-352,4-7-64,4-10 0,3-9-1121,0-9-1377,-4-23-224,-8-10-1122,-4-10-2210,-8 1-2337</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4.462"/>
    </inkml:context>
    <inkml:brush xml:id="br0">
      <inkml:brushProperty name="width" value="0.025" units="cm"/>
      <inkml:brushProperty name="height" value="0.025" units="cm"/>
    </inkml:brush>
  </inkml:definitions>
  <inkml:trace contextRef="#ctx0" brushRef="#br0">180 1 6406,'0'0'10314,"-16"62"-7688,-7-3-191,-2 17-450,-4 13-607,-1 6-65,4 3-32,7-5-480,10-9-673,7-15-352,2-21-3235,2-26-3524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5.020"/>
    </inkml:context>
    <inkml:brush xml:id="br0">
      <inkml:brushProperty name="width" value="0.025" units="cm"/>
      <inkml:brushProperty name="height" value="0.025" units="cm"/>
    </inkml:brush>
  </inkml:definitions>
  <inkml:trace contextRef="#ctx0" brushRef="#br0">481 1 16271,'0'0'10827,"-61"48"-9931,16 10-255,-8 15-417,-2 15-128,1 6-64,3-2-32,9-7-64,7-12-480,9-15-673,4-18-417,6-23-576,5-17-1986,2-23-3908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5.350"/>
    </inkml:context>
    <inkml:brush xml:id="br0">
      <inkml:brushProperty name="width" value="0.025" units="cm"/>
      <inkml:brushProperty name="height" value="0.025" units="cm"/>
    </inkml:brush>
  </inkml:definitions>
  <inkml:trace contextRef="#ctx0" brushRef="#br0">0 1 20820,'0'0'2146,"20"76"-128,5-30 544,17-1-704,14-7-897,16 0-769,14-5-320,5-5-2146,-6-4-2115,-9-1-7398</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5.925"/>
    </inkml:context>
    <inkml:brush xml:id="br0">
      <inkml:brushProperty name="width" value="0.025" units="cm"/>
      <inkml:brushProperty name="height" value="0.025" units="cm"/>
    </inkml:brush>
  </inkml:definitions>
  <inkml:trace contextRef="#ctx0" brushRef="#br0">278 1 11307,'0'0'13324,"-65"98"-13356,26-28 160,0 18-96,3 9 32,8 0-64,6-10-320,4-15-1345,9-14-1250,3-22 641,-1-26 640,-1-11-2209</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6.279"/>
    </inkml:context>
    <inkml:brush xml:id="br0">
      <inkml:brushProperty name="width" value="0.025" units="cm"/>
      <inkml:brushProperty name="height" value="0.025" units="cm"/>
    </inkml:brush>
  </inkml:definitions>
  <inkml:trace contextRef="#ctx0" brushRef="#br0">1 0 13645,'0'0'3395,"25"57"-2882,-1-22 736,12 2 32,12-1-672,14-1-481,12-6-64,4-7-1313,2-10-865,-5-12-4677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34.261"/>
    </inkml:context>
    <inkml:brush xml:id="br0">
      <inkml:brushProperty name="width" value="0.025" units="cm"/>
      <inkml:brushProperty name="height" value="0.025" units="cm"/>
    </inkml:brush>
  </inkml:definitions>
  <inkml:trace contextRef="#ctx0" brushRef="#br0">1390 135 4676,'0'0'3839,"-11"-11"-2008,-2-1-1437,1 0 1,-2 0-1,1 1 1,-2 1-1,1 1 0,-2 0 1,1 0-1,-28-9 1,23 12-108,-1 1-1,-1 1 1,1 1 0,-1 1 0,1 1 0,-1 1-1,-37 4 1,26 1-167,1 2 0,0 1 1,0 1-1,-46 21 0,19-2-97,0 4 0,2 2 0,2 2 1,-75 65-1,85-62 113,2 2 0,2 1 0,2 3 0,2 1 0,2 1 0,2 2 1,-35 69-1,50-82-126,1 2-1,2 0 1,2 1 0,1 0 0,2 1-1,2 0 1,2 0 0,1 1 0,2 0 0,2 0-1,6 56 1,-2-73-2,2-1-1,1 0 0,0 0 1,2 0-1,0-1 0,2 0 1,0-1-1,2 0 0,0 0 1,1-1-1,1-1 0,1-1 1,1 0-1,0 0 1,1-2-1,1 0 0,0-1 1,2-1-1,-1-1 0,2 0 1,0-2-1,0 0 0,1-1 1,0-2-1,0 0 1,1-1-1,0-1 0,40 4 1,-20-9 140,1-2 1,-1-1 0,1-3 0,-1-1 0,-1-2-1,1-2 1,-1-2 0,-1-2 0,0-2-1,-1-1 1,-1-2 0,-1-2 0,38-27-1,-28 15 131,0-3-1,-3-2 0,-1-2 0,-1-1 0,-3-3 0,-2-1 0,-1-2 0,-3-1 0,32-60 0,-44 64-229,-1-1 0,-3 0 0,-1-2 0,-3 0 0,-1-1 0,6-58 0,-15 76 73,-1 0 1,-1 1 0,-2-1-1,-1 0 1,-2 0 0,0 1-1,-2-1 1,-1 1 0,-2 0 0,-1 1-1,-18-41 1,18 52-60,0 1 0,-2 0 0,0 1 0,0 0 0,-2 1 0,0 0 1,0 1-1,-1 0 0,-1 1 0,0 1 0,0 1 0,-1 0 0,-1 0 0,0 2 0,0 0 0,-22-6 0,8 5-74,-1 1 0,1 1 0,-1 2 0,-1 2-1,1 0 1,0 3 0,-1 0 0,-51 9 0,67-7-266,1 2-1,0 0 1,0 1 0,0 0 0,1 1 0,0 1 0,0 1 0,1 0 0,-16 11 0,18-10-1229,1 1 1,0 0 0,0 1-1,1 0 1,0 0-1,-9 16 1,-3 9-7960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030"/>
    </inkml:context>
    <inkml:brush xml:id="br0">
      <inkml:brushProperty name="width" value="0.025" units="cm"/>
      <inkml:brushProperty name="height" value="0.025" units="cm"/>
    </inkml:brush>
  </inkml:definitions>
  <inkml:trace contextRef="#ctx0" brushRef="#br0">0 11 17617,'0'0'9721,"11"-2"-8472,-2 0-1017,1 0 23,0 0 0,0 1 1,0 0-1,17 1 1,-25 0-238,0 0 1,0 0 0,1 0 0,-1 1-1,0-1 1,0 1 0,0 0 0,0-1-1,0 1 1,0 0 0,0 0 0,-1 0-1,1 0 1,0 0 0,0 1 0,-1-1-1,1 0 1,-1 1 0,1 0 0,-1-1-1,0 1 1,1 0 0,-1-1 0,0 1-1,0 0 1,0 0 0,0 0 0,-1 0-1,1 0 1,-1 0 0,1 3 0,0 1 5,0 1-1,-1-1 1,0 1 0,-1-1 0,1 1 0,-1-1 0,0 1 0,-1-1 0,0 1 0,0-1-1,-4 9 1,-4 4 36,0-1 0,-18 22 0,21-31-58,0 0 1,0 0-1,1 1 1,0 0-1,1 1 1,0-1-1,1 1 1,0 0 0,0 0-1,1 0 1,-1 13-1,4-23-4,-1 0 0,1 0 0,1 0 0,-1 0 0,0 0 0,0 0 1,0-1-1,0 1 0,1 0 0,-1 0 0,0 0 0,1 0 0,-1 0 0,1 0 0,-1 0 0,1-1 0,0 1 0,-1 0 0,1 0 0,0-1 0,-1 1 0,1 0 0,0-1 0,0 1 0,1 0 1,29 5 50,-20-6-7,0-1-1,-1 0 1,22-6 0,-17 2 19,1-1 1,-1 0-1,0-2 1,-1 1 0,0-2-1,0 0 1,-1 0-1,0-1 1,0-1 0,-1 0-1,-1-1 1,12-15-1,-49 85 279,24-53-323,0 0 0,0 0 0,1 0 0,-1 0 0,1 0 0,0 0 0,1 0 0,-1 0-1,1 0 1,0 0 0,0 1 0,1-1 0,1 9 0,0-13-15,-1 0 0,1 1-1,-1-1 1,1 0 0,0 0 0,-1 0 0,1 0 0,0 0-1,0-1 1,-1 1 0,1 0 0,0-1 0,0 0-1,0 1 1,0-1 0,0 0 0,0 0 0,0 0 0,0 0-1,0 0 1,3-1 0,43-8-10,-36 3 8,1 0 0,-1 0 0,0-1 0,-1-1 0,0 0 0,16-15 0,-21 17 0,0 1 0,0-1 0,-1-1 0,0 1 0,0-1 0,0 0 0,-1 0 0,0 0 0,0-1 0,-1 1 0,0-1 0,2-9 0,-14 22 0,-4 9 0,6-4 0,1 0 0,0 0 0,0 1 0,2 0 0,-1 0 0,1 0 0,0 1 0,1-1 0,-3 24 0,7-33-75,-1-1-1,0 0 1,0 1 0,1-1-1,-1 0 1,1 0 0,-1 1-1,1-1 1,0 0 0,-1 0-1,1 0 1,0 0 0,0 0 0,0 0-1,0 0 1,0 0 0,0 0-1,0 0 1,0-1 0,0 1-1,0 0 1,0-1 0,0 1-1,0-1 1,1 1 0,-1-1-1,0 0 1,1 1 0,-1-1-1,0 0 1,0 0 0,1 0-1,-1 0 1,0 0 0,1 0-1,-1 0 1,0 0 0,3-1 0,3 0-678,0 0 1,0 0-1,0-1 0,0 1 1,-1-2-1,11-3 1,18-17-4608,-1-6-1638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942"/>
    </inkml:context>
    <inkml:brush xml:id="br0">
      <inkml:brushProperty name="width" value="0.025" units="cm"/>
      <inkml:brushProperty name="height" value="0.025" units="cm"/>
      <inkml:brushProperty name="color" value="#E71224"/>
    </inkml:brush>
  </inkml:definitions>
  <inkml:trace contextRef="#ctx0" brushRef="#br0">303 0 19282,'0'0'2851,"-48"26"-2210,19-5 704,-3 3-416,1 7-97,0 0-415,5-3-353,3 2 32,2-5-480,1-3-1122,5-5-768,0-8-1986,4-5-2723</inkml:trace>
  <inkml:trace contextRef="#ctx0" brushRef="#br0" timeOffset="1">53 103 14574,'0'0'10410,"49"0"-10218,-31 14-64,0 2-64,-1-1-352,-1-2-2050,-4-2-2339,-1-3-4900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6.619"/>
    </inkml:context>
    <inkml:brush xml:id="br0">
      <inkml:brushProperty name="width" value="0.025" units="cm"/>
      <inkml:brushProperty name="height" value="0.025" units="cm"/>
    </inkml:brush>
  </inkml:definitions>
  <inkml:trace contextRef="#ctx0" brushRef="#br0">241 0 17681,'0'0'4324,"29"55"-4100,-19-24-128,-2 13-32,-6 7-64,-2 8-384,-3 2-225,-20 1 129,-7-2 416,-3-7 96,-1-10 32,-2-9-1602,2-17-1953,4-15-1826</inkml:trace>
  <inkml:trace contextRef="#ctx0" brushRef="#br0" timeOffset="1">0 249 12620,'0'0'6246,"72"4"-4324,-31 4-577,13-5-544,3-2-449,3-1-288,-6-11-2851,-5-14-4387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6.949"/>
    </inkml:context>
    <inkml:brush xml:id="br0">
      <inkml:brushProperty name="width" value="0.025" units="cm"/>
      <inkml:brushProperty name="height" value="0.025" units="cm"/>
    </inkml:brush>
  </inkml:definitions>
  <inkml:trace contextRef="#ctx0" brushRef="#br0">188 0 15182,'0'0'3588,"38"58"-2339,-22-34 96,-3 3-864,-8 8-289,-5 6-96,-3 5-641,-18 1-1376,-4 0-674,-7-4-1088,-2-10 480,-4-11 192,3-17 1922,2-5-385</inkml:trace>
  <inkml:trace contextRef="#ctx0" brushRef="#br0" timeOffset="1">1 199 12908,'0'0'2018,"62"-13"-192,-15 4 192,11 3-705,4-3-801,6 4-415,-3 1-1955,-7-1-3747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7.294"/>
    </inkml:context>
    <inkml:brush xml:id="br0">
      <inkml:brushProperty name="width" value="0.025" units="cm"/>
      <inkml:brushProperty name="height" value="0.025" units="cm"/>
    </inkml:brush>
  </inkml:definitions>
  <inkml:trace contextRef="#ctx0" brushRef="#br0">310 75 13773,'9'-7'3817,"-1"-1"-3293,39-29 2508,-42 34-2852,-1 0 0,0 0 0,1 1 0,-1 0 0,1 0 0,-1 0 0,1 1 0,0-1 0,0 1 0,9-1 0,-13 2-223,0 1 0,0-1 0,0 1 0,0-1-1,0 1 1,0-1 0,0 1 0,-1-1 0,1 1 0,0 0 0,0-1 0,0 1 0,-1 0 0,1 0 0,0 0 0,-1 0 0,1 0-1,0 0 1,-1 0 0,0 0 0,1 0 0,-1 0 0,1 0 0,-1 0 0,0 0 0,0 0 0,0 0 0,0 0 0,0 0 0,0 0-1,0 0 1,0 0 0,0 1 0,0-1 0,0 0 0,-1 0 0,1 0 0,-1 1 0,-11 48-525,-9-6 516,-2-1 0,-2 0-1,-2-2 1,-45 54-1,-4 8-1825,4 4-2105,64-97 802,1-8-3620</inkml:trace>
  <inkml:trace contextRef="#ctx0" brushRef="#br0" timeOffset="1">0 336 16464,'0'0'1313,"57"29"320,-3-13 545,15-5-416,12 1-256,6-3-1186,1 1-224,-11 0-865,-15-6-3331,-17 2-704</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7.679"/>
    </inkml:context>
    <inkml:brush xml:id="br0">
      <inkml:brushProperty name="width" value="0.025" units="cm"/>
      <inkml:brushProperty name="height" value="0.025" units="cm"/>
    </inkml:brush>
  </inkml:definitions>
  <inkml:trace contextRef="#ctx0" brushRef="#br0">415 1 17777,'0'0'9449,"-75"62"-8937,43-13 193,2 6-32,2 4-481,6-2-128,6-10-32,7-9-449,3-11-928,1-15-769,1-12-608,-3-6-1218,-6-21-3171</inkml:trace>
  <inkml:trace contextRef="#ctx0" brushRef="#br0" timeOffset="1">0 126 14734,'0'0'7815,"83"51"-5508,-28-49 191,14-2-833,5 0-1344,6 0-225,0-2-513,-11-9-2722,-9-3-2754,-15-6-1987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8.023"/>
    </inkml:context>
    <inkml:brush xml:id="br0">
      <inkml:brushProperty name="width" value="0.025" units="cm"/>
      <inkml:brushProperty name="height" value="0.025" units="cm"/>
    </inkml:brush>
  </inkml:definitions>
  <inkml:trace contextRef="#ctx0" brushRef="#br0">334 1 15951,'0'0'10122,"-66"78"-10603,34-15-448,-5 9-480,-5 1 192,2-3 64,4-10-993,5-15-32,5-18-193,3-19-2145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8.380"/>
    </inkml:context>
    <inkml:brush xml:id="br0">
      <inkml:brushProperty name="width" value="0.025" units="cm"/>
      <inkml:brushProperty name="height" value="0.025" units="cm"/>
    </inkml:brush>
  </inkml:definitions>
  <inkml:trace contextRef="#ctx0" brushRef="#br0">0 0 18257,'0'0'3780,"61"13"-1922,-2-8 448,11 2-641,10 0-1216,3 1-353,-3 4-64,-9-1-128,-10-2-961,-9 0-1057,-12-5-673,-10-4-672,-9 0-3428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8.706"/>
    </inkml:context>
    <inkml:brush xml:id="br0">
      <inkml:brushProperty name="width" value="0.025" units="cm"/>
      <inkml:brushProperty name="height" value="0.025" units="cm"/>
    </inkml:brush>
  </inkml:definitions>
  <inkml:trace contextRef="#ctx0" brushRef="#br0">269 79 14606,'0'0'2754,"62"-56"481,-41 39 321,-10 12-1346,-11 7-1281,-5 30-801,-22 21-160,-9 15 192,-10 17-128,-8 13-1281,-2 2-833,4-6-769,4-15-2081,10-12-2980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9.034"/>
    </inkml:context>
    <inkml:brush xml:id="br0">
      <inkml:brushProperty name="width" value="0.025" units="cm"/>
      <inkml:brushProperty name="height" value="0.025" units="cm"/>
    </inkml:brush>
  </inkml:definitions>
  <inkml:trace contextRef="#ctx0" brushRef="#br0">0 0 10634,'0'0'6951,"69"45"-5990,-15-24-257,15 2-544,10-1-96,-1 2-1377,-4 3-4004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9.439"/>
    </inkml:context>
    <inkml:brush xml:id="br0">
      <inkml:brushProperty name="width" value="0.025" units="cm"/>
      <inkml:brushProperty name="height" value="0.025" units="cm"/>
    </inkml:brush>
  </inkml:definitions>
  <inkml:trace contextRef="#ctx0" brushRef="#br0">213 0 6854,'0'0'15119,"-31"69"-15023,11-29 64,-2 13-96,0 3-64,0 0-192,1-7-1314,5-6-351,-2-10 95,0-14-224,-4-12-1569</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9.768"/>
    </inkml:context>
    <inkml:brush xml:id="br0">
      <inkml:brushProperty name="width" value="0.025" units="cm"/>
      <inkml:brushProperty name="height" value="0.025" units="cm"/>
    </inkml:brush>
  </inkml:definitions>
  <inkml:trace contextRef="#ctx0" brushRef="#br0">0 1 16015,'0'0'2755,"57"22"-2787,-9-9 961,19 4 352,14 2 224,12 3-960,12-3-449,1-3-2306,-4-8-4100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285"/>
    </inkml:context>
    <inkml:brush xml:id="br0">
      <inkml:brushProperty name="width" value="0.025" units="cm"/>
      <inkml:brushProperty name="height" value="0.025" units="cm"/>
      <inkml:brushProperty name="color" value="#E71224"/>
    </inkml:brush>
  </inkml:definitions>
  <inkml:trace contextRef="#ctx0" brushRef="#br0">13 12 13613,'0'0'6390,"9"-2"-4431,0-1-1724,-5 2-14,0-1 0,1 1 0,-1 0 0,0 1 0,1-1 0,-1 1 0,1-1 1,5 2-1,-9-1-203,1 1 0,-1-1 0,1 1 1,-1 0-1,0-1 0,0 1 1,1 0-1,-1 0 0,0 0 0,0 0 1,0 0-1,0 0 0,0 0 0,0 0 1,0 0-1,0 1 0,0-1 0,-1 0 1,1 1-1,0-1 0,-1 1 0,1-1 1,-1 0-1,0 1 0,1-1 0,-1 1 1,0-1-1,0 1 0,0-1 0,0 1 1,0-1-1,0 1 0,-1 1 0,0 2 64,0 0 0,-1 1-1,0-1 1,0 0 0,0 0-1,-1-1 1,0 1-1,0 0 1,0-1 0,0 0-1,-1 1 1,1-1 0,-1-1-1,0 1 1,0-1-1,-10 7 1,-21 24 975,34-34-1037,1 1 0,-1-1 0,1 1 0,-1-1-1,1 1 1,-1-1 0,1 1 0,0 0 0,-1-1-1,1 1 1,0 0 0,0-1 0,-1 1 0,1-1-1,0 1 1,0 0 0,0 0 0,0-1 0,0 1-1,0 0 1,0-1 0,0 1 0,0 0-1,0-1 1,0 1 0,0 0 0,1-1 0,-1 1-1,0 0 1,1-1 0,-1 1 0,22 9 463,43-8-530,-54-2-313,-4 0-564,0 0 0,0-1 0,0 1 0,0-1-1,0-1 1,0 1 0,7-4 0,15-9-7313</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0.172"/>
    </inkml:context>
    <inkml:brush xml:id="br0">
      <inkml:brushProperty name="width" value="0.025" units="cm"/>
      <inkml:brushProperty name="height" value="0.025" units="cm"/>
    </inkml:brush>
  </inkml:definitions>
  <inkml:trace contextRef="#ctx0" brushRef="#br0">192 0 18449,'0'0'3396,"-8"87"-2628,-12-28-287,-3 13-289,-4 8-160,-4 0-1537,2-7-1442,2-14-2787,0-13-5060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0.504"/>
    </inkml:context>
    <inkml:brush xml:id="br0">
      <inkml:brushProperty name="width" value="0.025" units="cm"/>
      <inkml:brushProperty name="height" value="0.025" units="cm"/>
    </inkml:brush>
  </inkml:definitions>
  <inkml:trace contextRef="#ctx0" brushRef="#br0">0 0 12107,'0'0'6086,"58"14"-6022,-20-9 1089,12 3 673,7-2-993,2 1-545,-1 4-160,-5 4-96,-6 1-1761,-14 0-2371,-13-1-4292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0.877"/>
    </inkml:context>
    <inkml:brush xml:id="br0">
      <inkml:brushProperty name="width" value="0.025" units="cm"/>
      <inkml:brushProperty name="height" value="0.025" units="cm"/>
    </inkml:brush>
  </inkml:definitions>
  <inkml:trace contextRef="#ctx0" brushRef="#br0">297 0 12300,'0'0'8071,"-1"55"-7975,-15 0 577,-5 11-417,-11 16-160,-7 6-384,-3-2-1474,-3-8 225,9-12-257,5-19 1,9-25 928,11-22 673,11-21-2403</inkml:trace>
  <inkml:trace contextRef="#ctx0" brushRef="#br0" timeOffset="1">57 45 9897,'0'0'8617,"9"82"-7464,24-39-128,17-5-225,18 2-255,16-4-257,10-5-96,4-7-736,-3-6-5734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1.546"/>
    </inkml:context>
    <inkml:brush xml:id="br0">
      <inkml:brushProperty name="width" value="0.025" units="cm"/>
      <inkml:brushProperty name="height" value="0.025" units="cm"/>
    </inkml:brush>
  </inkml:definitions>
  <inkml:trace contextRef="#ctx0" brushRef="#br0">404 86 11275,'5'-12'848,"23"-62"236,-30 107 998,-73 402 1223,-235 1764-2200,280-1919-1522,11 450 1,35-549-984,-7-88-1727,-3-31-930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2.232"/>
    </inkml:context>
    <inkml:brush xml:id="br0">
      <inkml:brushProperty name="width" value="0.025" units="cm"/>
      <inkml:brushProperty name="height" value="0.025" units="cm"/>
    </inkml:brush>
  </inkml:definitions>
  <inkml:trace contextRef="#ctx0" brushRef="#br0">833 0 13837,'0'0'2963,"-1"8"-2531,-65 335 1387,34-203-1679,-253 1547 213,128-390-2833,-32-4 3369,172-1198-935,-46 317 445,50-294-276,4 175-1,21-175-3117,-7-80-2600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49.321"/>
    </inkml:context>
    <inkml:brush xml:id="br0">
      <inkml:brushProperty name="width" value="0.025" units="cm"/>
      <inkml:brushProperty name="height" value="0.025" units="cm"/>
    </inkml:brush>
  </inkml:definitions>
  <inkml:trace contextRef="#ctx0" brushRef="#br0">59 1 12172,'0'0'6817,"0"8"-6001,8 127 2812,-2-76-2275,-3 1 0,-8 95 1,-27 21 250,19-120-2057,3 1 0,-5 98 0,26-173-10768,0-26-2573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0.496"/>
    </inkml:context>
    <inkml:brush xml:id="br0">
      <inkml:brushProperty name="width" value="0.025" units="cm"/>
      <inkml:brushProperty name="height" value="0.025" units="cm"/>
    </inkml:brush>
  </inkml:definitions>
  <inkml:trace contextRef="#ctx0" brushRef="#br0">62 0 18738,'0'0'2082,"-21"75"-1474,6-26-31,2 2-321,5 1-96,5-2-96,2-5-256,1-5-1057,0-9-449,0-7 321,0-10-1378,0-5-1633</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0.843"/>
    </inkml:context>
    <inkml:brush xml:id="br0">
      <inkml:brushProperty name="width" value="0.025" units="cm"/>
      <inkml:brushProperty name="height" value="0.025" units="cm"/>
    </inkml:brush>
  </inkml:definitions>
  <inkml:trace contextRef="#ctx0" brushRef="#br0">1 541 10090,'0'0'11082,"88"-4"-9480,-34-9-129,7-1-704,3-2-609,-4-4-96,-6 1-1570,-15-3-1857,-13-1-2466,-13-3-7111</inkml:trace>
  <inkml:trace contextRef="#ctx0" brushRef="#br0" timeOffset="1">66 109 17777,'0'0'5605,"58"-22"-4324,-14 8-384,12 1-352,10-3-481,1-1-545,-7 2-3394,-11 4-5542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1.202"/>
    </inkml:context>
    <inkml:brush xml:id="br0">
      <inkml:brushProperty name="width" value="0.025" units="cm"/>
      <inkml:brushProperty name="height" value="0.025" units="cm"/>
    </inkml:brush>
  </inkml:definitions>
  <inkml:trace contextRef="#ctx0" brushRef="#br0">1 140 18866,'0'0'8264,"61"39"-6855,-8-47-320,10-14-288,11-5-481,7 0-192,2-1-96,-4 2-1281,-9 6-4516,-5-1-6023</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1.666"/>
    </inkml:context>
    <inkml:brush xml:id="br0">
      <inkml:brushProperty name="width" value="0.025" units="cm"/>
      <inkml:brushProperty name="height" value="0.025" units="cm"/>
    </inkml:brush>
  </inkml:definitions>
  <inkml:trace contextRef="#ctx0" brushRef="#br0">16 66 9961,'0'0'2243,"-15"-52"-3172,15 39-1890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615"/>
    </inkml:context>
    <inkml:brush xml:id="br0">
      <inkml:brushProperty name="width" value="0.025" units="cm"/>
      <inkml:brushProperty name="height" value="0.025" units="cm"/>
      <inkml:brushProperty name="color" value="#E71224"/>
    </inkml:brush>
  </inkml:definitions>
  <inkml:trace contextRef="#ctx0" brushRef="#br0">117 0 17649,'0'0'5285,"-6"57"-4773,4-32-384,-1 4-64,-1 0 0,0-2-32,1-1-160,-1-3-320,1-6-289,-4-3-416,3-5-448,0-7-1634</inkml:trace>
  <inkml:trace contextRef="#ctx0" brushRef="#br0" timeOffset="1">0 100 15086,'0'0'9353,"51"-11"-8424,-24 11-609,5 0-256,-1 0-800,6 0-3396,1 0-2627,3-3-4707</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2.070"/>
    </inkml:context>
    <inkml:brush xml:id="br0">
      <inkml:brushProperty name="width" value="0.025" units="cm"/>
      <inkml:brushProperty name="height" value="0.025" units="cm"/>
    </inkml:brush>
  </inkml:definitions>
  <inkml:trace contextRef="#ctx0" brushRef="#br0">11 0 17905,'0'0'10906,"0"12"-10297,-5 143 962,0 104-548,5-259-1055,0 1 0,0-1 0,0 0 0,0 1 0,-1-1 0,1 0 0,0 1 0,0-1 0,0 1 0,0-1 0,0 0 0,0 1 0,0-1 0,0 0 0,1 1 0,-1-1 0,0 1 0,0-1 0,0 0-1,0 1 1,0-1 0,1 0 0,-1 1 0,0-1 0,0 0 0,1 0 0,-1 1 0,0-1 0,0 0 0,1 0 0,-1 1 0,0-1 0,1 0 0,-1 0 0,0 0 0,1 1 0,-1-1 0,0 0 0,1 0 0,-1 0 0,0 0 0,1 0 0,-1 0 0,0 0-1,1 0 1,-1 0 0,1 0 0,-1 0 0,0 0 0,1 0 0,-1 0 0,0 0 0,1 0 0,-1 0 0,1 0 0,-1-1 0,0 1 0,1 0 0,-1-1 0,15-18-3544,-10-8-1736,-3-7-2503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2.412"/>
    </inkml:context>
    <inkml:brush xml:id="br0">
      <inkml:brushProperty name="width" value="0.025" units="cm"/>
      <inkml:brushProperty name="height" value="0.025" units="cm"/>
    </inkml:brush>
  </inkml:definitions>
  <inkml:trace contextRef="#ctx0" brushRef="#br0">1 50 10858,'0'0'18674,"95"-43"-16976,-34 38-577,13 3-705,1 2-416,-1 0 0,-7 0 0,-8 0 0,-7 2-1602,-18 1-1472,-12-3-2083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2.846"/>
    </inkml:context>
    <inkml:brush xml:id="br0">
      <inkml:brushProperty name="width" value="0.025" units="cm"/>
      <inkml:brushProperty name="height" value="0.025" units="cm"/>
    </inkml:brush>
  </inkml:definitions>
  <inkml:trace contextRef="#ctx0" brushRef="#br0">1 122 16592,'0'0'9096,"79"-16"-6790,-28 1-384,9-2-865,5 1-608,-2 1-321,-3 4-128,-5-1-1474,-13 4-2433,-18 3-3300,-10-2-10410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3.189"/>
    </inkml:context>
    <inkml:brush xml:id="br0">
      <inkml:brushProperty name="width" value="0.025" units="cm"/>
      <inkml:brushProperty name="height" value="0.025" units="cm"/>
    </inkml:brush>
  </inkml:definitions>
  <inkml:trace contextRef="#ctx0" brushRef="#br0">1 88 9417,'0'0'16015,"53"26"-14189,-2-26-385,15-10-544,15-7-449,4-4-255,-4 0-225,-2-1-2883,-14-1-5093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8.933"/>
    </inkml:context>
    <inkml:brush xml:id="br0">
      <inkml:brushProperty name="width" value="0.025" units="cm"/>
      <inkml:brushProperty name="height" value="0.025" units="cm"/>
    </inkml:brush>
  </inkml:definitions>
  <inkml:trace contextRef="#ctx0" brushRef="#br0">1836 248 9257,'-30'1'803,"0"2"0,1 1 0,-1 1 0,1 2 0,0 0 0,-30 14 0,-165 80 778,155-67-1347,-79 40 461,3 6 0,-199 145 0,271-170-220,3 4-1,3 3 1,2 3 0,3 3-1,4 2 1,-56 86 0,91-118-263,2 0 0,1 2 1,2 0-1,2 2 0,1-1 0,3 2 0,1 0 1,2 0-1,2 1 0,-2 75 0,10-91-179,0-1 0,2 0-1,1 1 1,1-1 0,1-1-1,1 1 1,22 49 0,-19-56-39,0-1 1,2 0-1,0-1 1,1-1-1,0 0 1,2 0-1,0-2 1,1 0 0,0 0-1,36 23 1,-36-28 21,0-1 0,1 0 1,0-1-1,0-1 0,1-1 1,0-1-1,0 0 0,1-1 0,-1-1 1,1 0-1,0-2 0,0 0 1,-1-1-1,1-1 0,22-4 1,-6-2 38,0-2-1,-1-2 1,-1 0 0,0-3 0,0 0-1,-1-2 1,36-25 0,56-43 172,134-115-1,100-120 357,-343 306-567,387-376 408,-302 281 493,152-215 0,-221 277-657,-2-2 0,-2-1 0,25-67 1,-41 88-128,-2-1 1,-1-1-1,-1 1 0,-1-1 1,-2-1-1,-1 1 1,-2-48-1,-1 66-88,-2 0 0,0 0 0,0 0 0,-1 0-1,0 0 1,-1 1 0,0-1 0,-1 1 0,0 0 0,-1 1-1,-1-1 1,1 1 0,-1 0 0,-1 1 0,-14-15-1,8 12-44,0 1-1,0 0 0,-1 1 1,-1 1-1,1 0 1,-2 1-1,1 1 0,-1 1 1,0 0-1,-19-4 0,-2 2-12,-1 1-1,1 2 0,-1 2 0,0 2 0,0 1 0,0 2 0,0 1 0,0 2 1,1 2-1,-47 15 0,48-10-637,1 2 0,0 1 0,1 2 0,1 2 1,1 1-1,-38 29 0,-9 17-3380,9-4-1558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00.893"/>
    </inkml:context>
    <inkml:brush xml:id="br0">
      <inkml:brushProperty name="width" value="0.025" units="cm"/>
      <inkml:brushProperty name="height" value="0.025" units="cm"/>
    </inkml:brush>
  </inkml:definitions>
  <inkml:trace contextRef="#ctx0" brushRef="#br0">0 5615 3171,'0'0'14109,"13"-5"-13174,33-22-48,-2-2 0,0-2 0,39-37 1,-3 5-439,476-392 186,-59 47 283,-64 62 1100,277-212-1099,-317 247 199,87-64-747,597-396-254,-743 521-68,286-194-23,524-282 561,-1061 673-584,715-430 21,-779 473-18,19-10 31,0-2 1,-1-2-1,53-44 0,-89 67-62,0 1-1,-1-1 1,1 1 0,0-1 0,0 1-1,0-1 1,-1 1 0,1-1-1,0 0 1,-1 1 0,1-1 0,-1 0-1,1 0 1,-1 0 0,1 1 0,-1-1-1,1 0 1,-1 0 0,0 0 0,1 0-1,-1 0 1,0 0 0,0 0-1,0 0 1,0 0 0,0 0 0,0 0-1,0 0 1,0 0 0,0 1 0,0-1-1,0 0 1,-1 0 0,1 0-1,0 0 1,-1 0 0,1 0 0,-2-1-1,-1-1-809,0 1 0,-1 0 0,0 0 0,1 0 0,-1 1 0,0-1 0,-7-1 0,4 1-916,-37-14-12316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37.391"/>
    </inkml:context>
    <inkml:brush xml:id="br0">
      <inkml:brushProperty name="width" value="0.025" units="cm"/>
      <inkml:brushProperty name="height" value="0.025" units="cm"/>
    </inkml:brush>
  </inkml:definitions>
  <inkml:trace contextRef="#ctx0" brushRef="#br0">845 4 10890,'-17'-1'246,"12"0"-231,-7 0-14,-1 0 0,1 1 0,0 1 0,-1-1 1,1 2-1,0 0 0,0 0 0,0 2 0,-22 7 1,-2 9 231,0 0 1,2 2 0,1 2 0,0 1 0,-56 58 0,37-26 576,1 2 0,-52 82 0,67-86 161,2 2 0,-47 111 1,68-136-803,2 0 1,2 0-1,0 1 1,3 1 0,0-1-1,2 1 1,1 45-1,3-72-166,0-1 0,1 1 0,0 0 0,0 0 0,0-1 0,1 1 0,0-1 0,0 1 0,0-1 0,1 0-1,0 0 1,0 0 0,1 0 0,0-1 0,5 7 0,-4-8 0,0 0 1,0 0-1,0 0 0,1-1 0,-1 0 0,1 0 1,0-1-1,0 1 0,0-1 0,0-1 0,0 1 1,0-1-1,1 0 0,-1 0 0,0-1 0,10 0 1,0-1 72,0 0 0,-1-1 0,1-1 0,-1-1 0,1 0 0,-1-1 0,0-1 0,-1 0 0,0-1 0,22-14 0,12-10 502,69-62-1,-39 25-194,-3-4 1,88-108-1,-124 131-329,-3-2 0,-1-1 0,-3-2 0,-2-1-1,26-69 1,-49 107-34,-1-1-1,-1 0 1,0 0 0,-2 0-1,0 0 1,-1 0-1,0-1 1,-2-19-1,0 35-19,0 0 1,0 0-1,0 0 0,0 0 0,-1 0 0,1 0 0,-1 0 0,0 1 0,0-1 0,0 0 0,0 0 0,-1 0 0,1 1 0,0-1 0,-1 1 0,0-1 0,0 1 1,0 0-1,0 0 0,0-1 0,0 1 0,-1 1 0,1-1 0,0 0 0,-1 1 0,0-1 0,1 1 0,-1 0 0,0-1 0,0 1 0,0 1 0,1-1 0,-1 0 0,0 1 1,0-1-1,0 1 0,0 0 0,0 0 0,0 0 0,0 1 0,0-1 0,-3 1 0,-8 3-195,0-1 0,0 2 0,1 0-1,0 0 1,0 1 0,0 1 0,-20 15 0,-123 100-4785,122-94 2785,-55 44-7468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38.200"/>
    </inkml:context>
    <inkml:brush xml:id="br0">
      <inkml:brushProperty name="width" value="0.025" units="cm"/>
      <inkml:brushProperty name="height" value="0.025" units="cm"/>
    </inkml:brush>
  </inkml:definitions>
  <inkml:trace contextRef="#ctx0" brushRef="#br0">784 8 12236,'-12'-2'1356,"-1"0"-1258,0 0 1,0 1 0,0 0 0,0 1-1,0 1 1,0 0 0,0 0 0,0 2-1,0-1 1,1 2 0,-1 0 0,1 0-1,-13 7 1,-24 17 254,2 2-1,1 2 0,1 2 1,2 3-1,2 0 0,1 3 1,3 1-1,0 2 0,3 2 1,2 1-1,-38 72 0,60-98-241,0 1-1,2-1 1,1 1-1,0 1 1,-6 38-1,12-53-104,0 0 0,0-1 0,1 1 0,0 0 0,0 0 0,0 0 0,1-1 0,0 1 0,1 0 0,0 0 0,0-1 0,0 1 0,0-1 0,1 0 0,0 0 0,1 0 0,-1 0 0,1 0 0,0-1 0,1 0 0,-1 0 0,8 7 0,-1-5 10,0 0 0,0-1 0,1 0 1,0-1-1,0 0 0,1-1 0,-1 0 0,1-1 0,0 0 0,0-1 1,0-1-1,23 0 0,-7-1 85,0-2 0,0-1 0,0-2 0,50-13 0,-33 2 275,-1-1 0,0-2 0,-1-2 0,-2-2 0,69-49 0,-77 46-106,-1 0-1,-1-3 1,-2 0-1,-1-2 1,-1-1-1,42-65 1,-61 84-120,-1-1 0,0 1 1,-1-1-1,-1 0 0,0-1 0,-1 0 1,-1 0-1,0 0 0,-1 0 0,-1 0 0,0-1 1,-1 1-1,-2-27 0,1 38-118,-1 0 0,0 1 1,1-1-1,-2 1 0,1-1 0,0 1 0,-1-1 0,0 1 0,1 0 1,-1 0-1,-1 0 0,1 0 0,0 0 0,-1 0 0,1 1 0,-1-1 0,-5-3 1,3 3-49,-1 0 0,1 0 1,-1 1-1,0 0 0,0 0 1,0 0-1,0 1 0,0 0 1,-12-1-1,-3 2-245,-1 1 1,1 1-1,-1 0 0,1 2 0,-28 8 1,-19 12-1236,1 2-1,-63 35 1,19-8-3032,-2-4-5038</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08.906"/>
    </inkml:context>
    <inkml:brush xml:id="br0">
      <inkml:brushProperty name="width" value="0.025" units="cm"/>
      <inkml:brushProperty name="height" value="0.025" units="cm"/>
    </inkml:brush>
  </inkml:definitions>
  <inkml:trace contextRef="#ctx0" brushRef="#br0">72 29 7399,'0'0'12470,"-6"11"-10788,3-6-1436,-1 0-7,0 1 0,1 0 0,0 0 0,0 0 0,1 0 0,-1 0 0,1 0 0,1 1 0,-1-1 1,1 1-1,0-1 0,0 1 0,1 9 0,0-16-180,0 1 0,0-1-1,0 1 1,0-1 0,0 1 0,0-1 0,1 0 0,-1 1 0,0-1 0,0 1-1,0-1 1,0 1 0,1-1 0,-1 0 0,0 1 0,0-1 0,1 1 0,-1-1-1,0 0 1,1 0 0,-1 1 0,0-1 0,1 0 0,-1 1 0,0-1 0,1 0-1,-1 0 1,1 0 0,-1 1 0,1-1 0,-1 0 0,0 0 0,2 0 0,14-6 1227,11-20 129,-21 17-1324,0 0 0,-1 0 1,0 0-1,-1 0 0,0-1 0,0 1 1,-1-1-1,0 0 0,-1 0 0,2-16 1,-20 48 36,9-7-63,0-1 1,1 2 0,0-1 0,1 1 0,1-1 0,1 1 0,0 0-1,-1 22 1,4-38-61,0 0 0,0 1 0,0-1 0,0 0 0,0 0 0,0 0 0,0 1 0,0-1-1,0 0 1,0 0 0,0 1 0,0-1 0,0 0 0,0 0 0,0 0 0,0 1 0,0-1 0,1 0 0,-1 0 0,0 0-1,0 0 1,0 1 0,0-1 0,0 0 0,0 0 0,0 0 0,1 0 0,-1 0 0,0 1 0,0-1 0,0 0 0,0 0-1,1 0 1,-1 0 0,0 0 0,0 0 0,0 0 0,1 0 0,-1 0 0,0 0 0,0 1 0,0-1 0,1 0 0,-1 0-1,0 0 1,0 0 0,0-1 0,1 1 0,11-7 400,9-15 145,-15 12-550,0 1 0,-1-1 0,0 1 0,-1-1 0,0-1 0,-1 1 0,0 0 0,0-1 0,-1 0 0,-1 1 0,1-17 0,-1 26 0,-1 1 0,0-1 0,0 1 0,0 0 0,0-1 0,1 1 0,-1-1 0,0 1 0,0-1 0,0 1 0,0-1 0,0 1 0,0-1 0,0 1 0,0-1 0,0 1 0,-1-1 0,1 1 0,0-1 0,0 1 0,0-1 0,-1 1 0,1-1 0,0 1 0,0 0 0,-1-1 0,1 1 0,0-1 0,-1 1 0,1 0 0,0-1 0,-1 1 0,1 0 0,-1 0 0,1-1 0,0 1 0,-1 0 0,1 0 0,-1-1 0,1 1 0,-1 0 0,1 0 0,-1 0 0,1 0 0,-1 0 0,1 0 0,-1 0 0,1 0 0,-1 0 0,1 0 0,-1 0 0,-1 1 0,1 0 0,-1 0 0,0 0 0,1 0 0,0 1 0,-1-1 0,1 0 0,0 1 0,-1-1 0,1 1 0,0-1 0,-1 3 0,-5 13 0,0 0 0,2 0 0,0 0 0,1 1 0,0-1 0,2 1 0,0 0 0,1 25 0,1-43 0,0 1 0,0-1 0,0 1 0,0 0 0,0-1 0,0 1 0,1-1 0,-1 1 0,0 0 0,0-1 0,1 1 0,-1-1 0,1 1 0,-1-1 0,0 1 0,1-1 0,-1 0 0,1 1 0,-1-1 0,1 1 0,-1-1 0,1 0 0,-1 0 0,1 1 0,-1-1 0,1 0 0,0 0 0,-1 1 0,1-1 0,-1 0 0,1 0 0,0 0 0,-1 0 0,1 0 0,-1 0 0,1 0 0,0 0 0,-1 0 0,1 0 0,0-1 0,-1 1 0,1 0 0,-1 0 0,1 0 0,-1-1 0,1 1 0,-1 0 0,1-1 0,-1 1 0,1 0 0,0-2 0,31-18 0,-26 15 0,0-1 0,-1 1 0,0-1 0,-1 0 0,1-1 0,-1 1 0,0-1 0,-1 0 0,1 0 0,-2 0 0,1 0 0,-1-1 0,0 1 0,0-1 0,-1 1 0,0-1 0,0 0 0,-1-11 0,0 18 0,0-1 0,0 1 0,-1-1 0,1 1 0,-1-1 0,1 1 0,-1 0 0,1-1 0,-1 1 0,0 0 0,0-1 0,0 1 0,0 0 0,0 0 0,0 0 0,0 0 0,0 0 0,0 0 0,0 0 0,0 0 0,-1 0 0,1 0 0,0 1 0,-1-1 0,1 1 0,0-1 0,-1 1 0,1-1 0,-1 1 0,1 0 0,-1 0 0,1 0 0,-1-1 0,1 1 0,-1 1 0,1-1 0,-1 0 0,1 0 0,-1 1 0,1-1 0,-1 0 0,1 1 0,-2 0 0,-3 1 0,0 0 0,0 1 0,1-1 0,-1 1 0,1 0 0,0 1 0,-1-1 0,1 1 0,-4 5 0,-3 3 0,2 1 0,0 0 0,0 1 0,2 0 0,-1 0 0,2 1 0,0 0 0,1 1 0,-6 19 0,12-34 0,0-1 0,-1 1 0,1-1 0,0 1 0,0-1 0,0 0 0,0 1 0,0-1 0,0 1 0,0-1 0,0 1 0,0-1 0,0 1 0,0-1 0,0 0 0,0 1 0,0-1 0,0 1 0,0-1 0,0 1 0,1-1 0,-1 0 0,0 1 0,0-1 0,1 1 0,-1-1 0,0 0 0,0 1 0,1-1 0,-1 0 0,0 0 0,1 1 0,-1-1 0,1 1 0,15-4 0,17-17 0,-12 3 0,-1-1 0,25-30 0,-38 40 0,0-1 0,0 0 0,-1 0 0,-1 0 0,0-1 0,0 0 0,-1 0 0,6-20 0,-9 29 0,-1 1 0,0-1 0,0 0 0,1 1 0,-1-1 0,0 0 0,0 1 0,0-1 0,0 0 0,0 1 0,0-1 0,0 0 0,0 1 0,0-1 0,0 0 0,0 1 0,0-1 0,0 0 0,-1 1 0,1-1 0,0 0 0,0 1 0,-1-1 0,1 0 0,0 1 0,-1-1 0,1 1 0,-1-1 0,1 1 0,-1-1 0,-19 7 0,-18 26 0,29-21 0,0 1 0,1 0 0,0 0 0,1 0 0,0 1 0,1 0 0,0 0 0,-6 26 0,12-38 0,-1-1 0,1 0 0,0 0 0,0 1 0,0-1 0,0 0 0,0 1 0,0-1 0,0 0 0,0 1 0,0-1 0,0 0 0,0 0 0,0 1 0,0-1 0,0 0 0,0 1 0,0-1 0,0 0 0,0 0 0,0 1 0,1-1 0,-1 0 0,0 0 0,0 1 0,0-1 0,0 0 0,1 0 0,-1 1 0,0-1 0,0 0 0,0 0 0,1 0 0,-1 1 0,0-1 0,1 0 0,-1 0 0,0 0 0,0 0 0,1 0 0,-1 0 0,0 0 0,0 1 0,1-1 0,-1 0 0,1 0 0,18-7 0,16-18 0,-19 15-396,-12 8-107,-1 0 0,0 0 0,0 0 0,1 0 0,-2 0 0,1-1 1,0 1-1,0-1 0,-1 0 0,1 0 0,-1 0 0,0 0 0,2-4 1,-3-1-10319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13.404"/>
    </inkml:context>
    <inkml:brush xml:id="br0">
      <inkml:brushProperty name="width" value="0.025" units="cm"/>
      <inkml:brushProperty name="height" value="0.025" units="cm"/>
    </inkml:brush>
  </inkml:definitions>
  <inkml:trace contextRef="#ctx0" brushRef="#br0">129 1470 2530,'0'0'2445,"-11"3"-790,-51 13 4816,6-11 3218,78-26-6897,39-25-1016,187-155 937,-201 158-2673,2 2-1,2 2 1,1 2-1,100-53 1,97-47 31,-42 22-9,14-20 16,-147 86-90,137-67-1,-150 84-171,-1-2-1,106-82 0,19-12 40,-6 14-362,-486 306-71,-38 23 670,-436 244 79,493-252 159,117-78-868,167-127-1242,3-8-7993,1 3 8402,0-18-11740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971"/>
    </inkml:context>
    <inkml:brush xml:id="br0">
      <inkml:brushProperty name="width" value="0.025" units="cm"/>
      <inkml:brushProperty name="height" value="0.025" units="cm"/>
      <inkml:brushProperty name="color" value="#E71224"/>
    </inkml:brush>
  </inkml:definitions>
  <inkml:trace contextRef="#ctx0" brushRef="#br0">310 1 13741,'0'0'7303,"-57"13"-5990,25 5 257,-1 3-289,-1 5-384,1 2-289,2 1-351,5-2-193,5-1 0,5-4-64,1-5-545,9-5-1056,0-8-545</inkml:trace>
  <inkml:trace contextRef="#ctx0" brushRef="#br0" timeOffset="1">48 72 11531,'0'0'12620,"54"36"-12044,-32-20-191,3-1-225,0-1-64,-2-4-801,-2-6-2754,0 0-2947,-6-4-6534</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14.060"/>
    </inkml:context>
    <inkml:brush xml:id="br0">
      <inkml:brushProperty name="width" value="0.025" units="cm"/>
      <inkml:brushProperty name="height" value="0.025" units="cm"/>
    </inkml:brush>
  </inkml:definitions>
  <inkml:trace contextRef="#ctx0" brushRef="#br0">412 0 15022,'-5'27'7964,"-1"10"-5069,-13 70-1620,-151 552 4003,165-638-5297,-66 336 192,46-208-240,23-140-212,0 0-1,0-1 0,-1 1 1,0-1-1,-1 0 0,-8 15 1,-34 36-5961,16-23 702,28-33 4821,-2 2 326,4-1-4651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14.650"/>
    </inkml:context>
    <inkml:brush xml:id="br0">
      <inkml:brushProperty name="width" value="0.025" units="cm"/>
      <inkml:brushProperty name="height" value="0.025" units="cm"/>
    </inkml:brush>
  </inkml:definitions>
  <inkml:trace contextRef="#ctx0" brushRef="#br0">509 0 4612,'0'0'12519,"-9"0"-10870,-30 1-90,37-1-1382,0 0-1,1 0 1,-1 1-1,0-1 1,0 1-1,1 0 0,-1-1 1,1 1-1,-1 0 1,1 0-1,-1 0 1,1 0-1,-1 0 1,1 0-1,0 0 1,0 1-1,-1-1 0,1 0 1,0 1-1,0-1 1,0 1-1,1-1 1,-2 3-1,-10 37 1368,10-32-1077,-40 217 3842,-10 117-2789,19-118-1332,-118 626-23,131-760-164,-89 482-18,107-557-59,1-10-149,0 0 1,0 0-1,0 0 0,1 0 0,0 0 1,0 0-1,3 11 0,-3-17 13,0 1 0,0-1 0,1 1 0,-1-1-1,0 0 1,0 0 0,1 1 0,-1-1 0,0 0 0,0 1-1,1-1 1,-1 0 0,0 0 0,1 0 0,-1 1 0,1-1-1,-1 0 1,0 0 0,1 0 0,-1 0 0,0 0 0,1 0-1,-1 0 1,1 0 0,-1 0 0,0 0 0,1 0 0,-1 0 0,1 0-1,-1 0 1,0 0 0,1 0 0,-1 0 0,1 0 0,7-4-7289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2:00.721"/>
    </inkml:context>
    <inkml:brush xml:id="br0">
      <inkml:brushProperty name="width" value="0.025" units="cm"/>
      <inkml:brushProperty name="height" value="0.025" units="cm"/>
    </inkml:brush>
  </inkml:definitions>
  <inkml:trace contextRef="#ctx0" brushRef="#br0">85 196 7976,'-12'0'3336,"-61"2"1458,102-3 1686,95-2-6271,-88 4-178,184 8 103,256-22 0,-47-33-56,600-43 1451,799 73-638,-619 59-827,66 0 107,51-72 3032,-1179 20-3013,282-19-738,-324 14-2628,-41-4-2200,-6-10-5007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2.392"/>
    </inkml:context>
    <inkml:brush xml:id="br0">
      <inkml:brushProperty name="width" value="0.025" units="cm"/>
      <inkml:brushProperty name="height" value="0.025" units="cm"/>
    </inkml:brush>
  </inkml:definitions>
  <inkml:trace contextRef="#ctx0" brushRef="#br0">248 93 13837,'4'-12'7410,"2"-6"-5569,11-44 3017,-93 387-1384,19-89-2127,52-216-1347,2-12 0,1 0 0,0 0 0,0 0 0,1 0 0,0 0 0,1 0 0,-1 1 0,2-1 0,-1 0 0,3 13 0,-2-20 0,0 0 0,0 0 0,0-1 0,0 1 0,0 0 0,0 0 0,0 0 0,0-1 0,0 1 0,0-1 0,1 1 0,-1-1 0,0 1 0,0-1 0,1 1 0,-1-1 0,0 0 0,1 0 0,-1 0 0,0 0 0,1 0 0,-1 0 0,0 0 0,1 0 0,-1-1 0,0 1 0,0 0 0,1-1 0,1 0 0,38-15 0,8-12 0,-37 20 0,1 0 0,0 1 0,0 0 0,0 1 0,1 1 0,0 0 0,0 1 0,0 0 0,16-1 0,-29 5 0,0 0 0,0 0 0,0 0 0,0 0 0,0 0 0,1 0 0,-1 1 0,0-1 0,0 0 0,0 1 0,0-1 0,0 1 0,0-1 0,0 1 0,0 0 0,0-1 0,0 1 0,0 0 0,0-1 0,-1 1 0,1 0 0,0 0 0,0 0 0,0 1 0,0 1 0,1 0 0,-1-1 0,-1 1 0,1 0 0,0 0 0,-1 0 0,1 0 0,-1-1 0,0 7 0,0-2 0,-1 0 0,1 1 0,-2-1 0,1 0 0,-1 0 0,0 0 0,-5 11 0,0-7 0,-1 0 0,0 0 0,-1 0 0,0-1 0,-1-1 0,0 0 0,0 0 0,-1-1 0,0 0 0,0 0 0,-1-2 0,-19 9 0,19-9 0,0-1 0,0-1 0,0 0 0,0-1 0,-1 0 0,1-1 0,-1 0 0,0-1 0,1 0 0,-1-1 0,0-1 0,0 0 0,-18-4 0,26 3-97,0 0 1,1 0-1,-1 0 0,1-1 1,-1 0-1,1 0 0,0 0 0,0 0 1,0-1-1,0 1 0,1-1 1,-1 0-1,1 0 0,0 0 1,0-1-1,1 1 0,-1-1 0,1 0 1,0 1-1,0-1 0,-1-6 1,2 6-132,0 1-1,0-1 1,0 0 0,0 1 0,1-1 0,0 1 0,0-1 0,0 0 0,1 1 0,-1-1 0,1 1-1,0-1 1,1 1 0,-1-1 0,1 1 0,-1 0 0,1 0 0,1-1 0,-1 1 0,1 1-1,-1-1 1,1 0 0,5-5 0,29-17-7320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2.738"/>
    </inkml:context>
    <inkml:brush xml:id="br0">
      <inkml:brushProperty name="width" value="0.025" units="cm"/>
      <inkml:brushProperty name="height" value="0.025" units="cm"/>
    </inkml:brush>
  </inkml:definitions>
  <inkml:trace contextRef="#ctx0" brushRef="#br0">0 189 21781,'0'0'4046,"9"1"-1451,15-1-2285,0-1 0,-1-1 1,1-2-1,-1 0 1,0-1-1,0-1 0,-1-1 1,1-1-1,-1-1 0,-1-1 1,0-1-1,-1-1 1,28-20-1,-45 29-310,0 0 0,0 0 0,0-1 0,0 1 0,0-1 0,-1 1 0,1-1 0,-1 0 0,0 0 0,2-6 0,-4 8 0,1 1 0,-1 0 0,0 0 0,0 0 0,0 0 0,0 0 0,0 0 0,0 0 0,0 0 0,0 0 0,0 0 0,0-1 0,-1 1 0,1 0 0,0 0 0,-1 0 0,1 0 0,-1 0 0,1 0 0,-1 1 0,0-1 0,1 0 0,-1 0 0,0 0 0,0 0 0,1 1 0,-1-1 0,0 0 0,0 1 0,0-1 0,0 1 0,0-1 0,0 1 0,0-1 0,0 1 0,0-1 0,0 1 0,0 0 0,0 0 0,0 0 0,0 0 0,0 0 0,-1 0 0,1 0 0,0 0 0,-1 0 0,-9 0 0,0 1 0,0 0 0,-1 1 0,2 0 0,-1 1 0,0 0 0,0 0 0,1 1 0,0 1 0,0 0 0,0 0 0,0 1 0,1 0 0,0 1 0,0 0 0,-12 12 0,6-4 0,0 1 0,1 0 0,0 1 0,1 0 0,1 1 0,1 1 0,-16 34 0,26-49 0,-1 0 0,1-1 0,-1 1 0,1 0 0,0 0 0,0 0 0,1 0 0,-1 0 0,1 0 0,0 0 0,0 0 0,0 0 0,1 0 0,-1 0 0,1 0 0,0 0 0,1 4 0,0-5 0,0 0 0,1-1 0,-1 1 0,0 0 0,1-1 0,0 1 0,0-1 0,-1 0 0,1 0 0,1 0 0,-1 0 0,0-1 0,0 1 0,1-1 0,-1 0 0,0 1 0,1-2 0,-1 1 0,7 0 0,70 7-532,-24-8-2796,22-7-6489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3.191"/>
    </inkml:context>
    <inkml:brush xml:id="br0">
      <inkml:brushProperty name="width" value="0.025" units="cm"/>
      <inkml:brushProperty name="height" value="0.025" units="cm"/>
    </inkml:brush>
  </inkml:definitions>
  <inkml:trace contextRef="#ctx0" brushRef="#br0">294 0 17969,'0'0'13640,"-13"2"-13000,2 0-606,0 1 0,0 0-1,0 0 1,0 1 0,1 0-1,0 1 1,-1 1 0,2 0-1,-1 0 1,1 0 0,0 1-1,-14 14 1,5-2-24,0 1 1,2 1-1,0 0 1,-14 26-1,25-38-8,0 0 0,0 1 0,1-1 0,0 1 0,1 0 0,0 0 0,1 0 0,0 0 0,0 1 0,1-1 0,0 1 0,1-1 0,1 13 0,0-21-46,0 1 0,0-1 0,0 1-1,0-1 1,0 1 0,1-1 0,-1 0 0,1 1 0,-1-1 0,1 0 0,0 0-1,0 0 1,0 0 0,0-1 0,0 1 0,0 0 0,1-1 0,-1 0 0,1 1-1,-1-1 1,1 0 0,-1 0 0,1 0 0,-1-1 0,1 1 0,4 0 0,8 1-632,1 0-1,-1-1 1,23-2 0,-28 1 227,53-5-4116,1-11-2796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4.110"/>
    </inkml:context>
    <inkml:brush xml:id="br0">
      <inkml:brushProperty name="width" value="0.025" units="cm"/>
      <inkml:brushProperty name="height" value="0.025" units="cm"/>
    </inkml:brush>
  </inkml:definitions>
  <inkml:trace contextRef="#ctx0" brushRef="#br0">299 62 19154,'0'0'4527,"-4"-9"-833,3 6-3582,0 0 1,0 1-1,0-1 0,0 0 0,-1 0 1,1 0-1,-1 1 0,0-1 0,0 1 1,0 0-1,0-1 0,0 1 0,-1 0 1,1 0-1,0 0 0,-1 1 0,0-1 0,1 0 1,-1 1-1,0 0 0,0 0 0,0 0 1,0 0-1,0 0 0,0 0 0,0 1 1,0-1-1,0 1 0,0 0 0,0 0 1,0 0-1,0 1 0,0-1 0,0 1 1,0-1-1,0 1 0,0 0 0,0 0 0,0 0 1,-5 3-1,-3 2-108,0 1 1,0-1-1,1 2 0,0-1 1,0 1-1,1 1 0,0 0 1,-13 17-1,8-9 36,1 1 1,1 1-1,1 0 0,-10 24 0,18-38-27,1 1 0,0 0 0,0 0 0,0 0 0,1 0 0,0 0 0,0 0 0,0 11 0,1-15-12,1-1 1,-1 1 0,0 0 0,1-1-1,-1 1 1,1-1 0,-1 1 0,1 0-1,0-1 1,0 1 0,0-1 0,0 0-1,0 1 1,0-1 0,0 0 0,0 0-1,0 1 1,1-1 0,-1 0 0,1 0-1,-1 0 1,0-1 0,1 1 0,-1 0-1,1 0 1,0-1 0,-1 1 0,1-1 0,0 0-1,-1 1 1,1-1 0,0 0 0,2 0-1,7 0 13,0 0-1,-1-1 1,1 0-1,0-1 1,-1 0-1,1-1 1,-1 0 0,0-1-1,0 0 1,0-1-1,0 1 1,-1-2-1,1 0 1,15-13-1,-16 12-1,0 0 1,0-1-1,-1 0 0,0-1 0,-1 0 0,0 0 1,0-1-1,-1 1 0,0-2 0,-1 1 0,0 0 1,-1-1-1,6-20 0,-10 31-12,0 0 0,0 0 0,0 1 0,0-1 0,0 0 0,0 0 0,0 0 0,0 0 0,0 1 0,0-1 0,0 0 0,0 0 0,0 0 0,0 0 0,0 0 0,0 1 0,0-1 0,0 0 0,0 0 0,0 0 0,-1 0 0,1 0 0,0 0 0,0 1 0,0-1 0,0 0 0,0 0 0,0 0 0,-1 0 0,1 0 0,0 0 0,0 0 0,0 0 0,0 0 0,-1 0 0,1 0 0,0 0 0,0 0 0,0 0 0,0 0 0,-1 0 0,1 0 0,0 0 0,0 0 0,0 0 0,0 0 0,0 0 0,-1 0 0,1 0 0,0 0 0,0 0 0,0 0 0,0 0 0,0 0 0,-1 0 0,1 0 0,0-1 0,0 1 0,0 0 0,0 0 0,0 0 0,0 0 0,0 0 0,-1 0 0,1-1 0,0 1 0,0 0 0,0 0 0,0 0 0,-20 25 0,2 2 0,1 0 0,1 1 0,-16 38 0,32-66 0,-2 3 0,0 1 0,0 0 0,0 1 0,1-1 0,-1 0 0,1 0 0,0 1 0,0 7 0,1-11 0,0 1 0,1-1 0,-1 0 0,0 0 0,1 0 0,-1 0 0,1 0 0,-1-1 0,1 1 0,0 0 0,-1 0 0,1 0 0,0 0 0,0 0 0,-1-1 0,1 1 0,0 0 0,0-1 0,0 1 0,0-1 0,0 1 0,0-1 0,0 1 0,0-1 0,0 0 0,0 1 0,0-1 0,0 0 0,0 0 0,0 0 0,0 0 0,0 0 0,1 0 0,-1 0 0,0 0 0,1-1 0,22-1 0,-1-1 0,0-1 0,0-1 0,0-1 0,-1-1 0,29-13 0,-27 10 0,0 2 0,0 0 0,1 1 0,-1 2 0,31-4 0,-53 9 0,-1 0 0,0 0 0,0 0 0,1 0 0,-1 0 0,0 0 0,0 1 0,0-1 0,0 0 0,1 1 0,-1-1 0,0 1 0,0-1 0,0 1 0,0 0 0,0-1 0,0 1 0,0 0 0,0 0 0,0-1 0,0 1 0,-1 0 0,1 0 0,0 0 0,-1 0 0,1 0 0,0 0 0,-1 0 0,1 1 0,-1-1 0,0 0 0,1 0 0,-1 0 0,0 0 0,0 1 0,1-1 0,-1 0 0,0 0 0,0 0 0,-1 1 0,1-1 0,0 0 0,0 0 0,0 0 0,-1 1 0,0 1 0,0 1 0,0 1 0,0-1 0,-1 0 0,1 1 0,-1-1 0,0 0 0,-1 0 0,1 0 0,-1 0 0,1 0 0,-7 5 0,9-42 0,10-19 0,34-96 0,-44 147 0,0 0 0,0 0 0,0 0 0,1 0 0,-1 0 0,0 0 0,0 1 0,1-1 0,-1 0 0,0 0 0,1 0 0,-1 0 0,1 1 0,-1-1 0,1 0 0,0 0 0,-1 1 0,1-1 0,0 0 0,-1 1 0,1-1 0,0 1 0,0-1 0,-1 1 0,1-1 0,0 1 0,0 0 0,0-1 0,0 1 0,0 0 0,0 0 0,0 0 0,1-1 0,23 21 0,-10-5 0,-4-8 0,0 0 0,1 0 0,-1-1 0,1 0 0,1-1 0,-1 0 0,1-1 0,0-1 0,0 0 0,23 2 0,-21-4 0,-1 0 0,0 0 0,1-1 0,-1-1 0,1-1 0,-1 0 0,0-1 0,0 0 0,25-10 0,-35 11 0,1 1 0,-1-2 0,1 1 0,-1 0 0,0-1 0,0 0 0,0 0 0,-1 0 0,1 0 0,-1-1 0,1 1 0,-1-1 0,0 0 0,-1 0 0,1 0 0,-1-1 0,1 1 0,-1 0 0,-1-1 0,1 1 0,2-11 0,-4 15 0,-1-1 0,1 0 0,0 0 0,-1 0 0,1 0 0,-1 1 0,1-1 0,-1 0 0,1 0 0,-1 1 0,1-1 0,-1 0 0,0 1 0,1-1 0,-1 0 0,0 1 0,0-1 0,1 1 0,-1 0 0,0-1 0,0 1 0,0 0 0,0-1 0,1 1 0,-1 0 0,0 0 0,0-1 0,0 1 0,0 0 0,0 0 0,0 0 0,0 0 0,0 1 0,1-1 0,-1 0 0,0 0 0,0 0 0,0 1 0,-1 0 0,-39 13 0,32-7 0,0 0 0,0 0 0,1 1 0,0 1 0,1-1 0,0 1 0,0 1 0,-9 16 0,13-20 0,-1 1 0,1 0 0,0 0 0,1 1 0,-1-1 0,1 0 0,1 1 0,0-1 0,0 1 0,0 0 0,1-1 0,0 1 0,2 14 0,-1-18 14,1 0 0,0 0 0,0 0-1,0 0 1,1 0 0,-1 0 0,1-1 0,0 1 0,0-1-1,0 0 1,0 0 0,1 0 0,-1 0 0,1 0 0,0-1 0,0 0-1,0 1 1,0-2 0,0 1 0,0 0 0,0-1 0,1 0-1,6 1 1,10 3-429,0-1 0,1-2-1,29 1 1,6-2-6232</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5.530"/>
    </inkml:context>
    <inkml:brush xml:id="br0">
      <inkml:brushProperty name="width" value="0.025" units="cm"/>
      <inkml:brushProperty name="height" value="0.025" units="cm"/>
    </inkml:brush>
  </inkml:definitions>
  <inkml:trace contextRef="#ctx0" brushRef="#br0">213 72 10410,'8'-54'8840,"-8"53"-8657,0 0-1,0 0 1,1 1-1,-1-1 0,0 0 1,-1 0-1,1 0 1,0 1-1,0-1 0,0 0 1,0 0-1,-1 1 0,1-1 1,0 0-1,-1 1 1,1-1-1,0 0 0,-1 1 1,1-1-1,-1 0 1,1 1-1,-1-1 0,0 0 1,-1 1-50,1 0 0,0 1 0,0-1 1,-1 0-1,1 1 0,0-1 0,0 1 0,0-1 1,0 1-1,-1 0 0,1-1 0,0 1 0,0 0 1,0 0-1,0 0 0,1 0 0,-1 0 0,0 0 1,0 0-1,-1 2 0,-6 8 99,0 0 1,0 1-1,1 0 1,1 1-1,-8 20 1,-22 75 557,31-91-615,-21 74 573,4 1 0,3 0 1,5 2-1,-3 163 1,17-252-734,0 0 1,1-1-1,-1 1 1,1 0 0,0 0-1,1-1 1,-1 1-1,5 8 1,-6-12-14,0-1 1,1 1-1,-1-1 1,0 1-1,1-1 1,-1 1-1,1-1 1,-1 1-1,0-1 1,1 1-1,-1-1 1,1 0-1,-1 1 1,1-1-1,-1 0 1,1 0-1,-1 1 1,1-1-1,0 0 1,-1 0-1,1 0 1,-1 1-1,1-1 1,0 0-1,-1 0 1,1 0-1,0 0 1,1-1-1,-1 0 0,1 0 0,-1 0-1,1 0 1,-1 0 0,0 0 0,0 0 0,0 0 0,0 0 0,0-1 0,0 1-1,0 0 1,0-1 0,0 1 0,1-4 0,5-9-2,-1-2 0,-1 1 0,0-1 0,-1 1 0,0-1 0,-2 0 0,2-23 0,-4-119 0,-1 118 0,1 24 0,0 9 0,1 0 0,-1 0 0,-1 1 0,1-1 0,-1 0 0,-1 1 0,1-1 0,-1 1 0,-4-12 0,1 50 0,4-26 0,1 1 0,1-1 0,-1 0 0,1 0 0,0 0 0,0-1 0,1 1 0,-1 0 0,2 0 0,2 5 0,-4-8 0,1-1 0,0 1 0,0-1 0,1 0 0,-1 1 0,0-1 0,1 0 0,0-1 0,-1 1 0,1 0 0,0-1 0,0 0 0,0 1 0,0-1 0,0 0 0,0 0 0,0-1 0,0 1 0,0-1 0,0 0 0,5 1 0,0-2 0,1 1 0,-1-2 0,1 1 0,-1-1 0,0 0 0,0 0 0,0-1 0,0-1 0,0 1 0,-1-1 0,1 0 0,-1-1 0,0 0 0,0 0 0,-1 0 0,1-1 0,-1 0 0,-1 0 0,7-9 0,-2 3 0,0-1 0,0-1 0,-2 1 0,1-2 0,-2 1 0,0-1 0,5-16 0,-24 73 0,6-24 0,0 0 0,2 1 0,0-1 0,1 1 0,0 29 0,2-48 0,1 1 0,1-1 0,-1 1 0,0-1 0,0 1 0,0-1 0,0 1 0,0-1 0,0 1 0,0-1 0,1 1 0,-1-1 0,0 1 0,0-1 0,1 1 0,-1-1 0,0 0 0,1 1 0,-1-1 0,1 1 0,-1-1 0,0 0 0,1 1 0,-1-1 0,1 0 0,-1 0 0,1 1 0,-1-1 0,1 0 0,-1 0 0,1 0 0,-1 0 0,1 0 0,-1 1 0,1-1 0,0 0 0,26-6 0,24-21 0,-28 8 0,-1-1 0,37-41 0,19-19 0,-78 80 0,0 0 0,0 0 0,1 0 0,-1-1 0,0 1 0,0 0 0,0 0 0,1 0 0,-1 0 0,0 0 0,0 0 0,0 0 0,1 0 0,-1-1 0,0 1 0,0 0 0,0 0 0,1 0 0,-1 0 0,0 0 0,0 0 0,1 0 0,-1 0 0,0 1 0,0-1 0,0 0 0,1 0 0,-1 0 0,0 0 0,0 0 0,0 0 0,1 0 0,-1 0 0,0 0 0,0 1 0,0-1 0,0 0 0,1 0 0,-1 0 0,0 0 0,0 1 0,0-1 0,0 0 0,0 0 0,0 0 0,1 1 0,-1-1 0,0 0 0,0 0 0,0 0 0,0 1 0,0-1 0,0 0 0,0 0 0,0 1 0,0-1 0,0 0 0,2 25 0,-6 28 0,-2-23 0,4-20 0,-1 0 0,2 0 0,-1 0 0,1 0 0,1 1 0,0-1 0,0 0 0,1 1 0,3 14 0,-3-23 0,0 0 0,0-1 0,1 1 0,-1-1 0,0 1 0,1-1 0,-1 0 0,1 0 0,-1 1 0,1-1 0,0 0 0,-1 0 0,1 0 0,0-1 0,0 1 0,0 0 0,0-1 0,0 1 0,0-1 0,0 0 0,0 1 0,0-1 0,0 0 0,0 0 0,0 0 0,-1-1 0,1 1 0,0 0 0,0-1 0,0 1 0,0-1 0,2-1 0,5 0 0,0-1 0,0-1 0,-1 1 0,1-2 0,14-8 0,0-5 0,-1-1 0,-1-1 0,-1-1 0,-1-1 0,0 0 0,-2-2 0,21-36 0,-8 5 0,-2-1 0,27-82 0,-44 100 0,-10 20 0,-8 16 0,-4 12 0,-25 31 0,2 2 0,3 1 0,1 2 0,-24 49 0,47-83 0,0-1 0,1 2 0,0-1 0,2 1 0,-1 0 0,1 0 0,1 0 0,0 0 0,-1 27 0,4-38 0,0 0 0,0 0 0,1 0 0,-1 1 0,0-1 0,1 0 0,0 0 0,-1 0 0,1 0 0,0 0 0,0 0 0,0 0 0,0 0 0,1-1 0,-1 1 0,0 0 0,1-1 0,-1 1 0,1-1 0,0 1 0,-1-1 0,1 0 0,0 1 0,0-1 0,0 0 0,0 0 0,0 0 0,0-1 0,0 1 0,0-1 0,3 1 0,7 2 0,1-1 0,-1-1 0,1-1 0,16 0 0,-11 0 0,53-5-850,-24-4-4274,8-10-9882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6.355"/>
    </inkml:context>
    <inkml:brush xml:id="br0">
      <inkml:brushProperty name="width" value="0.025" units="cm"/>
      <inkml:brushProperty name="height" value="0.025" units="cm"/>
    </inkml:brush>
  </inkml:definitions>
  <inkml:trace contextRef="#ctx0" brushRef="#br0">268 105 11883,'6'-9'6214,"-4"6"-5534,1 0-167,-1-1-1,1 1 1,-1 0-1,0-1 0,0 1 1,0-1-1,-1 0 0,1 0 1,-1 0-1,0 0 0,0 1 1,0-1-1,-1-1 0,1 1 1,-1 0-1,0 0 1,0 0-1,-1-5 0,0 8-446,0 0 0,0-1-1,-1 1 1,1 0 0,0 0-1,0 0 1,-1 0 0,1 0-1,0 0 1,-1 0-1,1 1 1,-1-1 0,1 1-1,-1-1 1,1 1 0,-1-1-1,1 1 1,-1 0 0,0-1-1,1 1 1,-1 0 0,0 0-1,1 1 1,-1-1 0,1 0-1,-1 0 1,0 1 0,1-1-1,-1 1 1,-1 0 0,-3 0 71,0 1 0,1 0 0,-1 0 1,1 1-1,-1-1 0,1 1 1,-7 5-1,2 1-137,-1 1 0,2 0 0,-1 1 0,1 0 0,1 0 0,0 1 0,1 0 0,0 0 0,1 1 0,0 0 0,1 0 0,0 1 0,2-1 0,-1 1 0,1 0 0,-1 28 0,4-41 1,0-1-1,0 1 1,0 0 0,0 0 0,0-1-1,0 1 1,0 0 0,0 0-1,1-1 1,-1 1 0,0 0 0,0 0-1,1-1 1,-1 1 0,1 0-1,-1-1 1,1 1 0,-1-1 0,1 1-1,-1 0 1,1-1 0,-1 1-1,1-1 1,-1 0 0,1 1 0,0-1-1,-1 1 1,1-1 0,0 0 0,0 1-1,-1-1 1,2 0 0,1 1 4,0-1 1,0 0 0,0 0 0,-1-1-1,1 1 1,0-1 0,0 1 0,0-1 0,3-1-1,5-2 23,-1-1-1,-1 1 1,1-2-1,11-7 1,5-9 72,-2 0 1,0-1-1,-2-2 1,0 0 0,26-43-1,-73 143 199,-28 42-299,-5-2 0,-5-3 0,-80 107 0,127-193 0,30-33-1028,10-12-1905,47-55-8021,-30 29 3448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6.806"/>
    </inkml:context>
    <inkml:brush xml:id="br0">
      <inkml:brushProperty name="width" value="0.025" units="cm"/>
      <inkml:brushProperty name="height" value="0.025" units="cm"/>
    </inkml:brush>
  </inkml:definitions>
  <inkml:trace contextRef="#ctx0" brushRef="#br0">145 0 12396,'0'0'10153,"-10"8"-8498,-4 5-1152,1 1 0,1 0 0,0 1 0,1 0 0,1 1-1,0 1 1,1-1 0,1 1 0,-9 25 0,15-38-352,-1 3 79,1-1-1,-1 1 1,1 0-1,0 0 0,1 0 1,-1 0-1,1 1 0,1-1 1,-1 0-1,1 0 1,1 8-1,0-14-214,-1-1-1,1 1 1,-1-1-1,1 1 1,-1 0-1,1-1 1,-1 1-1,1-1 1,0 1 0,-1-1-1,1 0 1,0 1-1,-1-1 1,1 1-1,0-1 1,-1 0-1,1 0 1,0 1-1,0-1 1,0 0 0,-1 0-1,1 0 1,0 0-1,0 0 1,-1 0-1,1 0 1,0 0-1,1-1 1,20-3 134,-11-1-138,0 1-1,-1-2 1,0 1-1,0-2 0,0 1 1,13-13-1,52-53-23,-62 59 12,10-11 1,-1-1 0,-2-1 0,19-31 0,-41 76 0,-9 15 0,-12 17 0,11-26 0,1 0 0,-15 50 0,26-74 0,0-1 0,-1 1 0,1-1 0,0 1 0,0-1 0,0 1 0,0-1 0,0 0 0,0 1 0,0-1 0,0 1 0,0-1 0,0 1 0,0-1 0,0 1 0,0-1 0,0 1 0,0-1 0,0 1 0,1-1 0,-1 0 0,0 1 0,0-1 0,1 1 0,-1-1 0,0 0 0,0 1 0,1-1 0,-1 0 0,0 1 0,1-1 0,-1 0 0,1 1 0,-1-1 0,19-2 0,18-17 0,3-13 0,-1-1 0,63-72 0,-138 161-2326,-18 31-5416,41-67 289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347"/>
    </inkml:context>
    <inkml:brush xml:id="br0">
      <inkml:brushProperty name="width" value="0.025" units="cm"/>
      <inkml:brushProperty name="height" value="0.025" units="cm"/>
      <inkml:brushProperty name="color" value="#E71224"/>
    </inkml:brush>
  </inkml:definitions>
  <inkml:trace contextRef="#ctx0" brushRef="#br0">37 1 17777,'0'0'9961,"9"0"-9027,26 3-560,-34-2-370,0-1-1,-1 0 0,1 0 1,0 1-1,0-1 1,-1 0-1,1 1 1,-1-1-1,1 0 0,0 1 1,-1-1-1,1 1 1,-1-1-1,1 1 1,-1 0-1,1-1 0,-1 1 1,1-1-1,-1 1 1,0 0-1,1-1 1,-1 1-1,0 0 1,0 0-1,0-1 0,1 1 1,-1 0-1,0 0 1,0-1-1,0 1 1,0 0-1,0 0 0,0-1 1,0 1-1,-1 0 1,1-1-1,0 1 1,0 0-1,0 0 0,-1 0 1,-13 24 47,7-20 240,0 0-1,0 0 0,0-1 1,-12 6-1,2-1 885,15-8-988,14-1-38,0 0-152,93 4-601,-96-2 469,0-1-1,0 1 0,0 1 0,-1-1 1,1 2-1,0-1 0,-1 1 0,0 0 0,10 7 1,-17-10 95,1 0 1,-1 0-1,0 0 1,1 0-1,-1 0 1,0 0 0,0 0-1,0 0 1,0 0-1,0 0 1,0 1-1,0-1 1,0 0 0,0 1-1,-1-1 1,1 1-1,0-1 1,-1 1-1,0-1 1,1 1 0,-1-1-1,0 1 1,0-1-1,1 1 1,-1 0-1,-1-1 1,1 3 0,-1-1 83,-1 0 1,1-1-1,-1 1 1,1-1 0,-1 0-1,0 1 1,0-1 0,0 0-1,0 0 1,0 0 0,-1 0-1,1-1 1,-5 3-1,-9 5 687,0-1 1,-1-1-1,-27 9 0,34-13-605,1 0 0,-1-1 0,0 0 0,0-1 0,0 0 0,-17 0 0,24-1-215,1 0-1,0-1 1,0 1-1,-1-1 1,1 0-1,0 1 0,0-1 1,0 0-1,0 0 1,0-1-1,0 1 1,0 0-1,0 0 1,-2-3-1,3 2-439,-1 0-1,1 0 0,0-1 0,-1 1 1,1 0-1,0-1 0,0 1 0,0 0 0,1-1 1,-1 1-1,1-1 0,-1 0 0,1 1 1,0-1-1,0-3 0,0-8-6912</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7.911"/>
    </inkml:context>
    <inkml:brush xml:id="br0">
      <inkml:brushProperty name="width" value="0.025" units="cm"/>
      <inkml:brushProperty name="height" value="0.025" units="cm"/>
    </inkml:brush>
  </inkml:definitions>
  <inkml:trace contextRef="#ctx0" brushRef="#br0">219 34 17649,'2'-4'232,"16"-23"5239,-10 24-2578,-4 21-1854,-4 13-709,-2 1 0,-1 0 0,-2 0 0,0-1 0,-3 0 0,0 0 0,-2 0 0,-17 35 0,-6 4 508,-3 0-1,-54 76 1,67-113-838,110-185 0,-79 137 0,17-23 0,-24 36 0,0 1 0,0-1 0,0 1 0,0 0 0,1-1 0,-1 1 0,0 0 0,1 0 0,-1 0 0,1 0 0,0 0 0,-1 0 0,1 0 0,-1 1 0,1-1 0,0 0 0,0 1 0,3-1 0,-3 3 0,1-1 0,0 1 0,-1 0 0,1 0 0,-1 0 0,1 0 0,-1 0 0,0 1 0,0-1 0,0 1 0,0 0 0,-1-1 0,1 1 0,-1 0 0,2 4 0,13 17 0,-11-19 0,1 0 0,0-1 0,0 1 0,0-1 0,0 0 0,1-1 0,0 0 0,0 0 0,0 0 0,0-1 0,0 0 0,0 0 0,1-1 0,-1 0 0,0 0 0,1-1 0,-1 0 0,1 0 0,-1-1 0,1 0 0,-1 0 0,12-4 0,-13 4 0,0-1 0,0 0 0,0 0 0,0 0 0,0-1 0,0 0 0,-1 0 0,0 0 0,1-1 0,-1 0 0,-1 0 0,1 0 0,0-1 0,-1 1 0,0-1 0,0 0 0,-1 0 0,1-1 0,-1 1 0,0-1 0,0 1 0,-1-1 0,0 0 0,0 0 0,0 0 0,1-12 0,-2 17 0,-1-1 0,0 1 0,0 0 0,0-1 0,0 1 0,0 0 0,0-1 0,0 1 0,-1 0 0,1-1 0,0 1 0,-1 0 0,1-1 0,-1 1 0,1 0 0,-1 0 0,0 0 0,1 0 0,-1 0 0,0 0 0,0 0 0,0 0 0,0 0 0,0 0 0,0 0 0,0 0 0,0 0 0,-2-1 0,-1 2 0,1-1 0,0 0 0,0 1 0,0 0 0,0-1 0,-1 1 0,1 0 0,0 1 0,0-1 0,0 1 0,-6 1 0,-2 1 0,0 1 0,0 0 0,0 0 0,1 2 0,0-1 0,-10 8 0,7-3 0,0 2 0,1 0 0,0 0 0,-13 19 0,20-24 0,0 0 0,1 0 0,0 1 0,0-1 0,1 1 0,0 0 0,0 0 0,1 0 0,0 0 0,-2 14 0,4-20 0,0 0 0,1-1 0,-1 1 0,1 0 0,-1-1 0,1 1 0,0-1 0,-1 1 0,1-1 0,0 1 0,0-1 0,0 0 0,0 1 0,0-1 0,0 0 0,0 0 0,1 1 0,-1-1 0,0 0 0,1 0 0,-1-1 0,1 1 0,-1 0 0,1 0 0,-1-1 0,1 1 0,0-1 0,-1 1 0,1-1 0,0 0 0,-1 0 0,1 1 0,0-1 0,1-1 0,13 3 0,0-1 0,28-3 0,-27 1 0,-13 2-291,-1-1 0,0 0 0,0 0 0,0 0 0,0-1 0,0 1 0,0-1 0,0 0 1,0 0-1,0 0 0,0 0 0,0 0 0,-1-1 0,1 1 0,3-3 0,3-10-7610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8.237"/>
    </inkml:context>
    <inkml:brush xml:id="br0">
      <inkml:brushProperty name="width" value="0.025" units="cm"/>
      <inkml:brushProperty name="height" value="0.025" units="cm"/>
    </inkml:brush>
  </inkml:definitions>
  <inkml:trace contextRef="#ctx0" brushRef="#br0">0 49 22069,'0'0'7687,"70"-48"-15823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6.305"/>
    </inkml:context>
    <inkml:brush xml:id="br0">
      <inkml:brushProperty name="width" value="0.025" units="cm"/>
      <inkml:brushProperty name="height" value="0.025" units="cm"/>
    </inkml:brush>
  </inkml:definitions>
  <inkml:trace contextRef="#ctx0" brushRef="#br0">389 34 11819,'0'0'18375,"-11"-7"-17163,6 4-1102,2 0-82,-1 1 0,1-1 0,-1 1-1,0 0 1,0 0 0,0 0 0,1 0 0,-2 1-1,1 0 1,0 0 0,0 0 0,0 0-1,0 1 1,-1-1 0,1 1 0,0 0 0,-1 1-1,1-1 1,0 1 0,-7 1 0,-9 6 15,0 1 0,1 1 0,1 1 1,-1 1-1,2 0 0,0 1 0,-20 20 0,25-22-10,0 1-1,1 1 0,0 0 0,1 0 0,1 1 0,0 0 0,1 1 1,0 0-1,-10 30 0,16-39-80,1-1-1,-1 1 1,1-1-1,1 1 1,-1 0-1,1-1 1,0 1-1,0 0 1,1-1-1,0 1 1,2 10-1,-1-13-19,-1 0-1,1 0 1,-1 0-1,1 0 1,0-1-1,0 1 1,0-1-1,0 1 1,1-1-1,-1 0 1,1 0-1,0 0 1,-1 0 0,1 0-1,0-1 1,0 1-1,0-1 1,0 0-1,0 0 1,0 0-1,0 0 1,4 0-1,9 2-1189,-1-1 0,1-1 0,0 0 0,0-1 0,23-3 0,27-11-6846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7.056"/>
    </inkml:context>
    <inkml:brush xml:id="br0">
      <inkml:brushProperty name="width" value="0.025" units="cm"/>
      <inkml:brushProperty name="height" value="0.025" units="cm"/>
    </inkml:brush>
  </inkml:definitions>
  <inkml:trace contextRef="#ctx0" brushRef="#br0">0 299 13132,'0'0'14030,"12"0"-12237,8 0-1444,0-1 0,1-1 0,-1 0 0,0-2 0,0 0 0,0-2 0,20-7 0,-22 4-275,0-1 0,0 0 0,-1-1 0,-1-1 0,30-27 0,-39 32-45,-1 1 0,0-1 1,-1 1-1,1-1 0,-1-1 1,-1 1-1,1-1 0,-1 0 1,-1 0-1,1 0 1,-1-1-1,-1 1 0,0-1 1,0 1-1,1-19 0,-3 26-27,0 0 0,0-1 0,0 1 0,-1-1 0,1 1 0,0-1 0,-1 1 0,1-1 0,-1 1 0,1 0 0,-1-1 0,0 1 0,0 0 0,1 0 0,-1 0 0,0-1 0,0 1 0,0 0 0,0 0 0,-1 0 0,1 0 0,0 1 0,0-1 0,-1 0 0,1 0 0,0 1 0,-1-1 0,1 1 0,0-1 0,-1 1 0,1 0 0,-1-1 0,1 1 0,-1 0 0,1 0 0,-1 0 0,1 0 0,-1 0 0,1 0 0,0 1 0,-1-1 0,-1 1 0,-4 0 0,-1 0 1,1 1 0,0 0-1,-1 1 1,1-1 0,1 1-1,-11 6 1,-14 12-3,1 1 0,1 1 0,1 1 0,1 2 0,1 1 0,-42 56 0,66-80 0,-1 1 0,1 0 0,-1 0 0,1 0 0,0 0 0,1 0 0,-1 1 0,1-1 0,0 0 0,0 1 0,0-1 0,0 1 0,1-1 0,0 1 0,0-1 0,0 1 0,1 7 0,1-8 0,-1-1 0,1 1 0,0-1 0,0 1 0,0-1 0,0 0 0,0 0 0,1 0 0,0 0 0,-1 0 0,1 0 0,0-1 0,0 0 0,1 1 0,-1-1 0,0 0 0,1 0 0,-1-1 0,1 1 0,7 1 0,6 2-654,0-1-1,0 0 1,34 2 0,-23-4-4062,52-6 0,1-9-12831</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7.652"/>
    </inkml:context>
    <inkml:brush xml:id="br0">
      <inkml:brushProperty name="width" value="0.025" units="cm"/>
      <inkml:brushProperty name="height" value="0.025" units="cm"/>
    </inkml:brush>
  </inkml:definitions>
  <inkml:trace contextRef="#ctx0" brushRef="#br0">262 83 15695,'0'0'8846,"2"-10"-5190,7-33-1216,-9 42-2397,0 0 0,0 0-1,0 0 1,0-1 0,-1 1 0,1 0 0,0 0 0,-1 0-1,1 0 1,0 0 0,-1 0 0,1-1 0,-1 1-1,0 0 1,1 0 0,-1 0 0,0 1 0,0-1 0,1 0-1,-1 0 1,0 0 0,0 0 0,0 1 0,0-1-1,0 0 1,0 1 0,0-1 0,0 1 0,0 0 0,0-1-1,-1 1 1,1 0 0,0-1 0,0 1 0,-2 0-1,-39 0 547,33 3-589,1-1 0,0 1 0,0 1 0,0 0 0,0 0 0,1 0 0,0 1 0,0 0 0,0 1 0,0-1 0,1 1 0,0 1 0,-7 8 0,-1 1 0,1 2 0,1 0 0,0 0 0,-10 25 0,18-34 0,0 0 0,1-1 0,0 1 0,1 1 0,-2 9 0,4-17 0,-1 0 0,1 0 0,0 0 0,0-1 0,0 1 0,0 0 0,0 0 0,0 0 0,0 0 0,1 0 0,-1-1 0,1 1 0,-1 0 0,1 0 0,0-1 0,0 1 0,0 0 0,0-1 0,0 1 0,0-1 0,0 1 0,0-1 0,0 0 0,1 1 0,-1-1 0,1 0 0,-1 0 0,1 0 0,-1 0 0,1 0 0,2 1 0,11 1-184,0-1 0,0 0 0,0-1 1,0 0-1,0-2 0,0 0 0,0 0 0,0-1 0,0-1 1,-1-1-1,1 0 0,-1-1 0,0 0 0,0-1 0,21-12 1,-19 0-5017,-11-1-3827</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8.795"/>
    </inkml:context>
    <inkml:brush xml:id="br0">
      <inkml:brushProperty name="width" value="0.025" units="cm"/>
      <inkml:brushProperty name="height" value="0.025" units="cm"/>
    </inkml:brush>
  </inkml:definitions>
  <inkml:trace contextRef="#ctx0" brushRef="#br0">247 93 12748,'0'0'12647,"-10"-7"-10053,9 6-2556,-6-4 273,-1 0 0,1 1 0,-1-1-1,0 1 1,-13-4 0,18 7-275,0 1 1,0-1 0,0 0-1,0 1 1,-1 0 0,1 0-1,0 0 1,0 0-1,0 0 1,-1 0 0,1 1-1,0 0 1,0 0-1,0 0 1,0 0 0,0 0-1,0 0 1,0 1-1,0-1 1,0 1 0,1 0-1,-1 0 1,-2 2-1,-5 6 52,1 0-1,0 0 1,0 1-1,1 0 0,0 1 1,1-1-1,1 1 0,0 1 1,0-1-1,1 1 1,1 0-1,0 1 0,1-1 1,0 0-1,1 1 1,0 0-1,2 0 0,0 21 1,1-32-87,-1 0 1,1 0-1,0 0 1,0 0-1,0 0 1,0 0 0,1 0-1,0 0 1,-1-1-1,1 1 1,0 0-1,0-1 1,0 0-1,0 1 1,1-1 0,-1 0-1,1 0 1,-1 0-1,1 0 1,0-1-1,0 1 1,-1-1-1,1 0 1,0 1 0,0-1-1,1-1 1,-1 1-1,0 0 1,0-1-1,0 1 1,0-1-1,7-1 1,-1 2 21,0-2 1,0 1-1,0-1 1,0-1-1,-1 1 1,1-1-1,0-1 1,-1 0-1,1 0 1,14-8-1,-11 2-19,1 0 0,-1-1-1,-1 0 1,0 0 0,0-1 0,-1-1-1,-1 0 1,11-16 0,-15 20-5,-1 1 1,0-1-1,0 0 1,-1 0 0,0 0-1,0-1 1,-1 1 0,0-1-1,-1 1 1,1-1-1,-2 0 1,1 1 0,-1-1-1,-1 0 1,1 0-1,-3-8 1,1 12 0,0 0 0,-1 0 0,1 0 0,-1 1 0,0-1 0,-1 1 0,1 0 0,-1 0 0,1 0 0,-1 0 0,0 1 0,-1-1 0,1 1 0,-1 0 0,-5-3 0,7 4 0,0 0 0,0 1 0,0-1 0,0 1 0,0-1 0,0 1 0,0 0 0,-1 0 0,1 1 0,-1-1 0,1 1 0,0-1 0,-1 1 0,1 0 0,-1 0 0,1 1 0,0-1 0,-1 1 0,1 0 0,0 0 0,-1 0 0,1 0 0,0 0 0,0 1 0,-3 1 0,5-2 0,-1-1 0,1 1 0,0 0 0,0 0 0,0 0 0,0-1 0,0 1 0,1 0 0,-1 0 0,0 1 0,0-1 0,1 0 0,-1 0 0,0 0 0,1 0 0,0 1 0,-1-1 0,1 0 0,-1 0 0,1 1 0,0-1 0,0 0 0,0 1 0,0-1 0,0 0 0,0 1 0,0-1 0,0 0 0,1 0 0,-1 1 0,0-1 0,1 0 0,0 2 0,0-1 0,0-1 0,1 1 0,-1-1 0,1 1 0,-1-1 0,1 0 0,0 1 0,-1-1 0,1 0 0,0 0 0,0 0 0,0 0 0,0-1 0,0 1 0,0 0 0,0-1 0,0 1 0,0-1 0,3 0 0,24 0-175,-1-2 0,0-1 1,0-1-1,0-2 0,0-1 0,-1 0 0,39-18 1,0 2 8,-59 21 228,0-1 0,-1 1 0,1 1 0,0 0 0,0 0 0,0 0-1,0 1 1,8 0 0,-14 0-34,1 0 0,0 1 0,-1 0 0,1-1 0,0 1 0,-1 0 0,1-1 0,-1 1 0,1 0 0,-1 0 0,1 0 0,-1 1 0,0-1 0,1 0 0,-1 0 0,0 1 0,0-1 0,0 1 0,0-1 0,0 1 0,-1-1 0,1 1 0,0 0 0,-1-1 0,1 1 0,-1 0 0,1-1 0,-1 1 0,0 0 0,0 0 0,0 0 0,0-1 0,0 1 0,0 3 0,-1 19-21,-2 1 0,0-1-1,-10 37 1,13-60-7,0-1 0,-1 1 0,1-1 0,0 1 0,-1 0 0,1-1 0,0 1 0,0-1 0,0 1 0,0-1 0,0 1 0,-1 0 0,1-1 0,0 1 0,0-1 0,0 1 0,1 0 0,-1-1 0,0 1 0,0-1 0,0 1 0,0 0 0,0-1 0,1 1 0,-1-1 0,0 1 0,1-1 0,-1 1 0,0-1 0,1 1 0,-1-1 0,0 1 0,1-1 0,-1 1 0,1-1 0,-1 0 0,1 1 0,-1-1 0,1 0 0,-1 0 0,1 1 0,-1-1 0,1 0 0,0 0 0,-1 0 0,1 1 0,-1-1 0,1 0 0,0 0 0,-1 0 0,1 0 0,-1 0 0,1 0 0,0 0 0,-1-1 0,1 1 0,-1 0 0,1 0 0,0 0 0,-1 0 0,1-1 0,-1 1 0,1 0 0,-1-1 0,1 0 0,46-25 0,-38 21 0,35-24 0,-32 19 0,2 1 0,-1 0 0,1 1 0,0 1 0,1 0 0,-1 0 0,21-4 0,-34 11 0,-1 0 0,1 0 0,-1 0 0,1 0 0,-1 0 0,1 0 0,-1 0 0,1 0 0,-1 0 0,1 1 0,-1-1 0,1 0 0,-1 0 0,1 1 0,-1-1 0,0 0 0,1 1 0,-1-1 0,1 0 0,-1 1 0,0-1 0,1 0 0,-1 1 0,0-1 0,1 1 0,-1-1 0,0 1 0,0-1 0,0 1 0,1-1 0,-1 1 0,5 26 0,-6 36 0,0-56 0,-4 66 0,5-73-83,0 0 0,0 1-1,0-1 1,0 0 0,0 1 0,0-1 0,0 0 0,1 1-1,-1-1 1,0 0 0,0 0 0,0 1 0,0-1 0,1 0-1,-1 1 1,0-1 0,0 0 0,1 0 0,-1 1 0,0-1-1,1 0 1,-1 0 0,0 0 0,0 0 0,1 1 0,-1-1-1,0 0 1,1 0 0,-1 0 0,0 0 0,1 0 0,-1 0-1,0 0 1,1 0 0,-1 0 0,1 0 0,-1 0 0,17-3-7882,7-10-3459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9.558"/>
    </inkml:context>
    <inkml:brush xml:id="br0">
      <inkml:brushProperty name="width" value="0.025" units="cm"/>
      <inkml:brushProperty name="height" value="0.025" units="cm"/>
    </inkml:brush>
  </inkml:definitions>
  <inkml:trace contextRef="#ctx0" brushRef="#br0">244 7 23831,'-14'0'3117,"-2"2"-2594,0 0 0,0 1 1,0 1-1,0 0 0,1 1 0,-22 11 0,31-14-425,0 1 0,0 0 0,0 0 0,0 1 0,1 0 0,-1 0 1,1 0-1,0 1 0,1 0 0,-1-1 0,1 2 0,0-1 0,0 0 0,0 1 0,1 0 0,0 0 0,0 0 0,0 0 0,1 0 0,0 1 0,-2 8 0,4-13-98,-1 0 0,1 0 0,0 1 0,0-1 0,0 0 0,0 0 0,0 0 0,0 1 0,1-1 0,-1 0 0,1 0 0,0 0 0,-1 0 0,1 0 0,0 0 0,0 0 0,0 0 0,0 0 0,1 0 0,-1 0 0,0 0 0,1-1 0,0 1 0,-1-1 0,1 1 0,0-1 0,-1 0 0,1 1 0,0-1 0,0 0 0,0 0 0,0-1 0,0 1 0,1 0 0,-1 0 0,0-1 0,0 0 0,0 1 0,0-1 0,1 0 0,-1 0 0,0 0 0,3-1 0,3 1 0,0-1 0,-1 0 0,1 0 0,-1-1 0,1 0 0,-1 0 0,0-1 0,1 0 0,-1 0 0,0-1 0,11-8 0,-8 4 0,0 0 0,-1-1 0,0 0 0,-1 0 0,0-1 0,-1 0 0,0-1 0,0 0 0,-1 0 0,0 0 0,-1-1 0,-1 1 0,6-21 0,-10 35 0,-1 0 0,0 0 0,1 0 0,-1 0 0,1 1 0,0-1 0,0 0 0,0 1 0,1-1 0,-1 0 0,2 6 0,-1-8 0,1 0 0,-1 1 0,0-1 0,1 0 0,-1 0 0,1 0 0,-1 0 0,1 0 0,-1 0 0,1-1 0,0 1 0,-1-1 0,1 1 0,0-1 0,0 1 0,-1-1 0,1 0 0,0 0 0,0 0 0,0 0 0,-1 0 0,1 0 0,2-1 0,21 0 0,1-2 0,-1-1 0,27-7 0,-33 6 0,0 0 0,0 2 0,0 0 0,1 1 0,-1 1 0,27 3 0,-45-2 0,-1 0 0,1 1 0,0-1 0,-1 1 0,1-1 0,0 1 0,-1 0 0,1-1 0,0 1 0,-1-1 0,1 1 0,-1 0 0,1 0 0,-1-1 0,0 1 0,1 0 0,-1 0 0,0 0 0,0-1 0,1 1 0,-1 0 0,0 0 0,0 0 0,0 0 0,0-1 0,0 1 0,0 0 0,0 0 0,0 0 0,0 0 0,-1 0 0,1-1 0,0 1 0,0 0 0,-1 0 0,1-1 0,-1 1 0,0 1 0,-13 31 0,14-33 0,-1 1 0,1-1 0,-1 1 0,1 0 0,-1-1 0,1 1 0,-1 0 0,1-1 0,-1 1 0,1 0 0,0 0 0,0-1 0,-1 1 0,1 0 0,0 0 0,0-1 0,0 1 0,0 0 0,0 0 0,0 0 0,0 0 0,0-1 0,0 1 0,0 0 0,0 0 0,1 0 0,18-2 0,37-26 0,-49 23 0,17-9 0,-12 5 0,0 1 0,0 1 0,1 0 0,0 1 0,0 0 0,0 1 0,27-5 0,-39 9 0,0 1 0,0 0 0,-1 0 0,1-1 0,0 1 0,-1 0 0,1 0 0,0 0 0,-1 0 0,1 0 0,-1 0 0,0 0 0,1 0 0,-1 0 0,0 0 0,1 0 0,-1 0 0,0 0 0,0 0 0,0 0 0,0 0 0,0 0 0,0 0 0,-1 2 0,1 37 0,0-32 0,0-6 0,-1 1 0,1-1 0,0 0 0,0 0 0,0 0 0,1 0 0,-1 0 0,1 1 0,-1-1 0,1 0 0,-1 0 0,1 0 0,0 0 0,0 0 0,0-1 0,0 1 0,1 0 0,-1 0 0,0-1 0,1 1 0,-1-1 0,3 3 0,-1-3 0,1 0 0,0 1 0,-1-1 0,1-1 0,0 1 0,0 0 0,-1-1 0,1 0 0,0 0 0,0 0 0,0 0 0,4-2 0,4 0 0,1-1 0,-1-1 0,0 0 0,0-1 0,0 0 0,0-1 0,-1 0 0,0-1 0,15-11 0,87-78 0,-121 105 0,0 0 0,1 1 0,0 0 0,1 1 0,0 0 0,1 0 0,0 0 0,1 0 0,0 1 0,0 0 0,2-1 0,-1 1 0,1 1 0,0 13 0,2-25 0,1 0 0,-1 1 0,0-1 0,0 1 0,1-1 0,-1 0 0,0 1 0,1-1 0,-1 0 0,1 0 0,0 1 0,0-1 0,-1 0 0,1 0 0,0 0 0,0 0 0,0 0 0,0 0 0,0 0 0,0 0 0,0 0 0,0 0 0,3 1 0,-1-1 0,0 0 0,0 0 0,0-1 0,0 1 0,0-1 0,0 1 0,0-1 0,0 0 0,0 0 0,5-1 0,-1 0 0,-1 0 0,1-1 0,-1 0 0,1 0 0,-1 0 0,0 0 0,0-1 0,0 0 0,-1-1 0,6-3 0,13-23-2831,-12-7-5885,-11 11-5393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9.903"/>
    </inkml:context>
    <inkml:brush xml:id="br0">
      <inkml:brushProperty name="width" value="0.025" units="cm"/>
      <inkml:brushProperty name="height" value="0.025" units="cm"/>
    </inkml:brush>
  </inkml:definitions>
  <inkml:trace contextRef="#ctx0" brushRef="#br0">0 0 25304,'0'0'7463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0.293"/>
    </inkml:context>
    <inkml:brush xml:id="br0">
      <inkml:brushProperty name="width" value="0.025" units="cm"/>
      <inkml:brushProperty name="height" value="0.025" units="cm"/>
    </inkml:brush>
  </inkml:definitions>
  <inkml:trace contextRef="#ctx0" brushRef="#br0">181 82 9545,'10'-7'6753,"-1"1"-5481,40-28 2775,-23 2 3137,-30 30-4208,-24 8-2477,9 3-466,1 1-1,0 1 1,1 1 0,1 0 0,0 1-1,0 1 1,1 0 0,1 1 0,1 1-1,0 0 1,1 1 0,0 1 0,2-1-1,-14 32 1,22-44-29,0 0-1,1 0 1,-1 0-1,1 0 1,1 1-1,-1-1 1,1 0-1,-1 0 1,2 0 0,-1 1-1,2 8 1,-1-11-13,0-1 1,0 1-1,0-1 1,1 1-1,-1-1 0,1 0 1,-1 0-1,1 1 1,0-1-1,0 0 1,0-1-1,0 1 1,0 0-1,0-1 1,1 1-1,-1-1 0,0 1 1,1-1-1,-1 0 1,1 0-1,0 0 1,-1-1-1,1 1 1,3 0-1,7 2-542,1-1 0,0-1 0,0 0 0,21-2 0,-19-1-1122,0 0-1,0-1 1,26-8-1,28-16-5970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0.650"/>
    </inkml:context>
    <inkml:brush xml:id="br0">
      <inkml:brushProperty name="width" value="0.025" units="cm"/>
      <inkml:brushProperty name="height" value="0.025" units="cm"/>
    </inkml:brush>
  </inkml:definitions>
  <inkml:trace contextRef="#ctx0" brushRef="#br0">261 28 17264,'0'0'4912,"-13"3"-1448,-2 2-3006,1 0 0,0 0 0,0 1 0,0 1 0,0 0 0,1 1 0,1 1 1,-1 0-1,-15 15 0,-32 40 291,55-58-675,1 0 1,0 0 0,0 0-1,1 1 1,-1-1-1,1 1 1,1 0-1,-1 0 1,-2 12-1,5-18-69,0 0-1,0 0 0,1 0 0,-1 0 1,0 0-1,0 0 0,0 0 1,1 0-1,-1 0 0,0 0 0,1 0 1,-1 0-1,1 0 0,0 0 0,-1 0 1,1 0-1,-1-1 0,1 1 1,0 0-1,0 0 0,0-1 0,-1 1 1,1 0-1,0-1 0,0 1 0,0-1 1,0 1-1,0-1 0,0 0 1,0 1-1,0-1 0,0 0 0,0 0 1,0 1-1,0-1 0,0 0 0,1 0 1,-1 0-1,0 0 0,0-1 1,0 1-1,0 0 0,0 0 0,1-1 1,7 0 44,-1 0 0,0-1 0,1 0 0,13-5 0,-3-1-23,-1-2 0,0 0-1,0-1 1,-1-1 0,-1 0 0,0-2 0,22-22-1,-5 0-29,-1-2-1,26-43 0,-84 119 27,2 1-1,2 1 0,-26 62 1,47-99-73,0 0 1,0 0-1,1 0 0,-1 0 1,1 0-1,-1 0 1,1 0-1,0 0 0,1 0 1,-1 0-1,1 6 1,0-8-84,-1 0-1,1 1 1,-1-1 0,1 0 0,-1 0 0,1 0-1,0 0 1,0 0 0,0 0 0,-1 0 0,1-1-1,0 1 1,0 0 0,0 0 0,0-1 0,0 1 0,0 0-1,1-1 1,-1 1 0,2 0 0,2-1-534,0 1 0,0-1 0,0 0 0,0 0 0,0 0 0,0-1 1,0 0-1,0 0 0,0 0 0,0-1 0,0 0 0,9-4 0,35-21-8316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720"/>
    </inkml:context>
    <inkml:brush xml:id="br0">
      <inkml:brushProperty name="width" value="0.025" units="cm"/>
      <inkml:brushProperty name="height" value="0.025" units="cm"/>
      <inkml:brushProperty name="color" value="#E71224"/>
    </inkml:brush>
  </inkml:definitions>
  <inkml:trace contextRef="#ctx0" brushRef="#br0">245 0 11851,'0'0'7687,"54"51"-4740,-34-24-705,-4 6 33,-1 4-706,-7 6-384,-7 2-576,-1 4-385,-15 1-128,-18 3 0,-14 2 0,-9 6-128,-11 0-1762,-4-4-2369,1-6-962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1.366"/>
    </inkml:context>
    <inkml:brush xml:id="br0">
      <inkml:brushProperty name="width" value="0.025" units="cm"/>
      <inkml:brushProperty name="height" value="0.025" units="cm"/>
    </inkml:brush>
  </inkml:definitions>
  <inkml:trace contextRef="#ctx0" brushRef="#br0">222 0 15887,'0'0'4575,"-11"12"-1468,-21 24-1136,3 1-1,-40 65 1,57-83-1611,1 1 0,1 0-1,1 0 1,1 1 0,0 1 0,2-1-1,0 1 1,-3 32 0,9-52-358,-1 0 0,1 0 0,0 0 0,0 1 0,0-1-1,0 0 1,0 0 0,1 0 0,-1 0 0,1 0 0,-1 0 0,1 0 0,-1-1 0,1 1 0,0 0 0,0 0 0,0 0 0,0-1-1,1 1 1,-1 0 0,0-1 0,1 1 0,-1-1 0,3 2 0,-1-2-1,-1 0 0,1 0-1,0 0 1,0 0 0,0-1 0,0 1-1,-1-1 1,1 0 0,0 0 0,0 0-1,0-1 1,0 1 0,0 0 0,0-1-1,3-1 1,6-2-3,0 0 1,0-1-1,0-1 0,-1 0 0,1-1 1,16-12-1,8-16-25,0-2 0,-3-2 0,-1 0 1,52-87-1,-40 60 22,-56 83 14,-76 119 69,71-108-65,2 1 0,1 1 0,-16 45 0,29-72-13,0 1 0,0-1 0,0 1 0,0-1 0,0 1 0,1 0 0,0-1 0,0 1 0,0 0 0,0-1 0,0 1 0,1 0 0,1 5 0,-1-8 0,1 1 0,-1-1 0,0 1 0,1-1 0,-1 0 0,1 1 0,-1-1 0,1 0 0,-1 0 0,1 0 0,0-1 0,0 1 0,0 0 0,-1-1 0,1 1 0,0-1 0,0 1 0,0-1 0,0 0 0,0 0 0,0 0 0,0 0 0,0 0 0,0 0 0,3-1 0,6-1-27,-1 0-1,1-1 1,-1 0 0,0-1 0,0 1-1,0-2 1,-1 0 0,0 0 0,0 0-1,0-1 1,15-14 0,10-10-199,42-50 0,-60 63 194,10-14-138,-2 2-44,-20 26 97,-10 12-2,-24 32 231,3-5 281,-30 54 0,52-81-349,0 1 0,1-1 1,0 1-1,0 0 1,1 0-1,1 0 1,-1 0-1,2 0 1,-1 1-1,1-1 1,1 18-1,1-27-44,-1 1 0,1-1 0,-1 0 0,1 1 0,0-1 0,-1 0 0,1 1 0,0-1 0,0 0 0,0 0 0,0 0 0,0 0 0,0 0 0,0 0 0,1 0 0,-1 0 0,0 0 0,0-1 0,1 1 0,-1 0 0,0-1 0,1 1 0,-1-1 0,1 0 0,-1 1 0,1-1 0,-1 0 0,1 0 0,-1 0 0,1 0 0,-1 0 0,1 0 0,-1 0 0,3-1 0,4 0 0,0 0 0,0 0 0,-1-1 0,1 0 0,10-5 0,2-3-207,-1-1 0,0-1 0,-1 0 0,20-19-1,33-23-352,-69 58 697,-7 11-69,-9 15-1,-15 33 159,2 1 0,3 2 0,-17 71 0,-24 70 194,59-192-420,0-1 0,0 0 0,-2 0 0,-14 21 0,20-31 0,-1-1 0,1 0 0,-1 0 0,0 0 0,0 0 0,0-1 0,0 1 0,0-1 0,0 0 0,-1 0 0,1 0 0,-1 0 0,0 0 0,1-1 0,-1 0 0,0 1 0,0-1 0,0-1 0,0 1 0,0-1 0,0 1 0,0-1 0,-6-1 0,6 0 0,1 0 0,0-1 0,-1 1 0,1-1 0,0 0 0,0 0 0,0 0 0,0 0 0,1-1 0,-1 1 0,1-1 0,-1 1 0,1-1 0,0 0 0,0 0 0,0 0 0,0 0 0,0 0 0,1-1 0,0 1 0,-1 0 0,1-1 0,1 1 0,-2-7 0,-2-9 0,0-1 0,0-39 0,3 44-104,2 0 0,-1 1 0,2-1 1,0 1-1,1-1 0,0 1 0,1 0 0,1 0 0,0 1 1,1-1-1,0 1 0,1 0 0,1 1 0,0-1 0,10-10 0,-1 4-627,1 0 0,1 2 0,0 0 0,2 1-1,0 1 1,0 1 0,42-20 0,13-2-9663</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0.234"/>
    </inkml:context>
    <inkml:brush xml:id="br0">
      <inkml:brushProperty name="width" value="0.025" units="cm"/>
      <inkml:brushProperty name="height" value="0.025" units="cm"/>
    </inkml:brush>
  </inkml:definitions>
  <inkml:trace contextRef="#ctx0" brushRef="#br0">284 52 10442,'0'-31'13496,"0"29"-13212,0 1 0,-1 0-1,1 0 1,-1 0 0,1 0 0,-1 0 0,1 0 0,-1 0 0,0 0 0,1 0 0,-1 0-1,0 1 1,0-1 0,0 0 0,0 0 0,1 1 0,-2-2 0,-1 2-190,0-1 1,0 0 0,1 1-1,-1-1 1,0 1-1,0 0 1,1 0 0,-1 0-1,0 0 1,0 1-1,1-1 1,-1 1 0,0 0-1,0-1 1,1 1-1,-1 0 1,1 1 0,-5 2-1,-7 4-39,0 1-1,1 0 1,0 1-1,1 1 1,0 0-1,0 1 1,-11 15-1,5-5 48,2 1 0,0 0 0,-16 36 0,28-52-72,1 1 0,0-1 0,0 1 1,1 0-1,0 0 0,1 0 0,0 0 1,-1 8-1,2-15-26,1 0 0,-1 0-1,0 1 1,0-1 0,1 0 0,-1 0 0,1 0 0,-1 0 0,1 0 0,-1 0-1,1 0 1,0 0 0,0 0 0,-1 0 0,1-1 0,0 1 0,0 0-1,0 0 1,0-1 0,0 1 0,0 0 0,0-1 0,0 1 0,0-1-1,0 1 1,0-1 0,0 0 0,0 0 0,0 1 0,1-1 0,-1 0-1,0 0 1,0 0 0,0 0 0,0 0 0,1 0 0,-1 0 0,1-1 0,49-8 240,-28 0-212,-1-2-1,0 0 1,0-1-1,-2-1 1,1-1 0,-2-1-1,0 0 1,-1-2 0,0 0-1,-1-1 1,-1-1-1,22-34 1,-24 30-32,-48 71 0,32-44 0,-39 93 0,39-89 0,-1 0 0,1 0 0,0 0 0,1 0 0,0 0 0,0 1 0,1-1 0,0 0 0,1 1 0,1 11 0,-1-18-34,0 0 1,0 0-1,0 0 1,1 0-1,-1 0 1,1 0-1,-1 0 1,1 0-1,0 0 0,-1-1 1,1 1-1,0-1 1,0 1-1,0-1 1,0 0-1,0 0 0,1 0 1,-1 0-1,0 0 1,0 0-1,1 0 1,-1-1-1,1 1 1,-1-1-1,0 0 0,5 0 1,1 1-793,1-1 0,-1 0-1,1-1 1,0 0 0,-1 0 0,13-4 0,19-14-11991</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1.386"/>
    </inkml:context>
    <inkml:brush xml:id="br0">
      <inkml:brushProperty name="width" value="0.025" units="cm"/>
      <inkml:brushProperty name="height" value="0.025" units="cm"/>
    </inkml:brush>
  </inkml:definitions>
  <inkml:trace contextRef="#ctx0" brushRef="#br0">332 86 7431,'3'-5'1728,"0"0"0,0 0 1,-1 0-1,0 0 0,0 0 0,0 0 0,0 0 0,0-8 0,-1 12-1557,-1-1-1,0 1 0,0 0 0,0 0 1,0-1-1,-1 1 0,1 0 1,0 0-1,0 0 0,-1-1 0,1 1 1,-1 0-1,1 0 0,-1 0 0,0 0 1,1 0-1,-1 0 0,0 0 0,0 0 1,1 0-1,-1 0 0,0 0 0,0 0 1,0 1-1,0-1 0,0 0 0,0 1 1,0-1-1,-1 0 0,1 1 0,0 0 1,0-1-1,0 1 0,-1 0 0,1-1 1,0 1-1,0 0 0,-1 0 0,1 0 1,0 0-1,-2 1 0,-12-1-69,1 2 1,0 0-1,-1 0 0,1 2 0,1-1 0,-1 2 1,0 0-1,1 0 0,0 2 0,0-1 0,1 2 1,0-1-1,-11 11 0,12-11-51,1 1 1,1 1-1,0-1 1,0 2-1,0-1 0,1 1 1,1 0-1,-1 1 1,2 0-1,0 0 0,0 1 1,1-1-1,0 1 0,-6 25 1,11-34-51,-1-1 1,1 0-1,0 1 0,0-1 0,0 1 1,0-1-1,0 1 0,1-1 1,-1 1-1,1-1 0,-1 0 1,1 1-1,0-1 0,0 0 1,0 1-1,0-1 0,1 0 0,-1 0 1,0 0-1,4 3 0,-2-2-45,1 0 0,-1-1 0,1 0 0,-1 0 0,1 0 0,0 0 0,0 0 0,0-1 0,0 0 0,0 0 0,5 1 0,11 0-557,-1 0 0,1-2 0,-1 0-1,23-3 1,-15-1-2147,0-1 0,0-1-1,39-15 1,4-7-9636</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1.902"/>
    </inkml:context>
    <inkml:brush xml:id="br0">
      <inkml:brushProperty name="width" value="0.025" units="cm"/>
      <inkml:brushProperty name="height" value="0.025" units="cm"/>
    </inkml:brush>
  </inkml:definitions>
  <inkml:trace contextRef="#ctx0" brushRef="#br0">205 2 12812,'0'0'7463,"-11"0"-4671,5-1-2493,1 1 1,-1 0-1,1 0 0,-1 0 0,1 1 1,-1 0-1,1 0 0,-1 0 1,1 1-1,0 0 0,-1 0 0,1 0 1,0 1-1,0-1 0,1 1 0,-9 7 1,-1 3 212,1 0 0,0 1 0,-13 20 1,22-29-394,1 0 1,-1 0 0,1 0-1,1 0 1,-1 1 0,1-1-1,0 1 1,0 0-1,1-1 1,-1 1 0,1 0-1,1 0 1,-1 0 0,1 9-1,1-14-109,-1 0-1,1 1 1,0-1-1,0 0 0,-1 0 1,1 1-1,0-1 1,0 0-1,0 0 0,0 0 1,0 0-1,0 0 1,1-1-1,-1 1 1,0 0-1,0 0 0,1-1 1,-1 1-1,0-1 1,1 1-1,-1-1 1,1 1-1,-1-1 0,0 0 1,1 0-1,-1 0 1,1 0-1,-1 0 0,1 0 1,-1 0-1,1 0 1,-1-1-1,2 0 1,5 1 26,0-2 0,0 1 1,-1-1-1,1 0 1,8-4-1,3-4-13,-2-2 0,1 1 0,-1-2 0,-1 0 0,0-1 0,-1-1 0,0 0 0,-2-1 0,20-28 0,-44 62-23,1 1 0,1 1 0,0 0 0,2 0 0,-6 24 0,13-43 0,0-1 0,0 1 0,-1 0 0,1-1 0,0 1 0,0 0 0,0-1 0,0 1 0,0 0 0,0 0 0,1-1 0,-1 1 0,0 0 0,0-1 0,0 1 0,1-1 0,-1 1 0,0 0 0,0-1 0,1 1 0,-1-1 0,1 1 0,-1 0 0,1-1 0,-1 1 0,1-1 0,-1 0 0,1 1 0,-1-1 0,1 1 0,-1-1 0,1 0 0,0 1 0,0-1 0,30-2 0,32-23 0,16-20 0,-41 22 0,47-19 0,-84 41 0,0 0 0,1 0 0,-1 1 0,0-1 0,0 1 0,1-1 0,-1 1 0,1 0 0,-1-1 0,0 1 0,1 0 0,-1 0 0,0 0 0,1 0 0,-1 0 0,1 0 0,-1 0 0,0 1 0,1-1 0,1 1 0,-2 0 0,-1-1 0,0 1 0,1 0 0,-1 0 0,0 0 0,1-1 0,-1 1 0,0 0 0,0 0 0,0 0 0,0 0 0,0 0 0,0-1 0,0 1 0,0 0 0,0 0 0,0 0 0,-1 0 0,1 0 0,0-1 0,-1 1 0,1 0 0,-1 1 0,-32 54 0,31-52 0,-45 57 0,78-64-331,-6-9-2585,-2-2-3927,3-2-4463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2.275"/>
    </inkml:context>
    <inkml:brush xml:id="br0">
      <inkml:brushProperty name="width" value="0.025" units="cm"/>
      <inkml:brushProperty name="height" value="0.025" units="cm"/>
    </inkml:brush>
  </inkml:definitions>
  <inkml:trace contextRef="#ctx0" brushRef="#br0">72 0 22485,'0'0'8323,"-6"9"-6626,-3 5-1670,0 1-1,1 1 0,0 0 0,2 0 0,0 0 0,0 1 1,2 0-1,0 0 0,-2 21 0,6-38-26,0 1 0,0-1 0,0 0 0,0 1 0,0-1 0,0 0 0,0 1 0,1-1 0,-1 0 0,0 1 0,0-1 0,0 0 0,0 0 0,0 1 0,1-1 0,-1 0 0,0 0 0,0 1 0,1-1 0,-1 0 0,0 0 0,0 1 0,1-1 0,-1 0 0,0 0 0,0 0 0,1 0 0,-1 1 0,0-1 0,1 0 0,-1 0 0,0 0 0,1 0 0,-1 0 0,0 0 0,1 0 0,18-3 0,13-12 0,30-30 0,-46 32 0,0 1 0,1 0 0,1 1 0,0 1 0,0 0 0,34-11 0,-51 20 0,-1 1 0,1 0 0,0 0 0,0 0 0,-1-1 0,1 1 0,0 0 0,0 0 0,0 0 0,0 0 0,-1 0 0,1 1 0,0-1 0,0 0 0,-1 0 0,1 1 0,0-1 0,0 0 0,-1 1 0,1-1 0,0 0 0,0 1 0,-1-1 0,1 1 0,-1-1 0,1 1 0,0 0 0,-1-1 0,1 1 0,0 0 0,0 2 0,0-1 0,-1 1 0,1-1 0,0 1 0,-1-1 0,1 1 0,-1-1 0,0 1 0,0-1 0,0 4 0,-14 72 0,10-62 0,4-15 2,-1-1 1,1 1-1,0-1 0,0 1 0,-1 0 1,1 0-1,0-1 0,0 1 0,0 0 1,0-1-1,0 1 0,0 0 0,0-1 1,0 1-1,0 0 0,0 0 0,1-1 1,-1 1-1,0 0 0,0-1 0,1 1 1,-1-1-1,0 1 0,1 0 1,-1-1-1,0 1 0,1-1 0,-1 1 1,1-1-1,-1 1 0,1-1 0,-1 1 1,1-1-1,0 1 0,-1-1 0,1 0 1,-1 1-1,1-1 0,0 0 0,0 1 1,2-2-9,0 1 0,0 0-1,0 0 1,0-1 0,0 0 0,0 1 0,0-1 0,-1 0 0,1-1-1,3-1 1,7-3-666,-1-1 0,-1-1-1,21-16 1,-21 11-7522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3.319"/>
    </inkml:context>
    <inkml:brush xml:id="br0">
      <inkml:brushProperty name="width" value="0.025" units="cm"/>
      <inkml:brushProperty name="height" value="0.025" units="cm"/>
    </inkml:brush>
  </inkml:definitions>
  <inkml:trace contextRef="#ctx0" brushRef="#br0">167 480 3908,'0'0'11488,"3"-12"-6742,-1 7-4272,11-47 3345,-8 9 1689,-5 42-5467,0 0-1,0 0 1,-1 1 0,1-1-1,0 0 1,0 0 0,-1 1-1,1-1 1,0 0 0,-1 1-1,1-1 1,-1 0 0,1 1-1,-1-1 1,1 1 0,-1-1-1,1 1 1,-1-1 0,0 1 0,1-1-1,-1 1 1,0-1 0,1 1-1,-1 0 1,0-1 0,0 1-1,1 0 1,-1 0 0,0 0-1,0 0 1,0-1 0,1 1-1,-1 0 1,0 0 0,0 1-1,0-1 1,1 0 0,-1 0-1,0 0 1,0 0 0,1 1-1,-1-1 1,0 0 0,0 1-1,1-1 1,-1 0 0,-1 2 0,-37 18 830,23-6-871,1 0 0,1 0 0,-22 31 0,32-39 0,-1 1 0,1-1 0,0 1 0,0 0 0,1 0 0,0 1 0,0-1 0,1 1 0,0-1 0,0 1 0,1 0 0,-1 13 0,2-20 0,0 0 0,1 0 0,-1 0 0,0 0 0,1 0 0,-1 0 0,1-1 0,-1 1 0,1 0 0,-1 0 0,1 0 0,0-1 0,-1 1 0,1 0 0,0-1 0,0 1 0,-1-1 0,1 1 0,0-1 0,0 1 0,0-1 0,0 0 0,-1 1 0,1-1 0,0 0 0,0 0 0,0 1 0,0-1 0,0 0 0,0 0 0,0 0 0,0 0 0,1-1 0,35-3 0,-26-1 0,1 0 0,-1 0 0,0-1 0,0-1 0,-1 0 0,0 0 0,0-1 0,0-1 0,-1 1 0,9-13 0,-2 2 0,0 0 0,-2-1 0,-1-1 0,14-28 0,2-23 0,-31 78 0,0 1 0,1-1 0,0 1 0,0-1 0,1 1 0,0 0 0,1 10 0,-1-16 0,1 1 0,-1 0 0,1-1 0,0 1 0,0-1 0,0 1 0,0-1 0,0 1 0,0-1 0,0 1 0,1-1 0,-1 0 0,0 0 0,1 0 0,-1 0 0,1 0 0,-1 0 0,1 0 0,0 0 0,-1-1 0,1 1 0,0 0 0,0-1 0,-1 0 0,1 1 0,0-1 0,0 0 0,0 0 0,-1 0 0,1 0 0,0 0 0,2-1 0,8 0 0,-1-1 0,0 0 0,1-1 0,-1 0 0,0-1 0,0 0 0,-1 0 0,1-2 0,-1 1 0,0-1 0,-1-1 0,1 1 0,-1-2 0,0 1 0,-1-1 0,15-18 0,7-10 0,-2-2 0,42-71 0,-12 8 0,-79 158 0,-62 149 0,75-182 0,2 1 0,0 0 0,2 1 0,0-1 0,2 1 0,1 41 0,1-63 0,0 0 0,1 0 0,-1 0 0,1-1 0,-1 1 0,1 0 0,0-1 0,1 1 0,-1 0 0,1-1 0,-1 0 0,1 1 0,0-1 0,0 0 0,1 0 0,-1 0 0,1 0 0,-1 0 0,1-1 0,0 1 0,0-1 0,0 1 0,0-1 0,0 0 0,1-1 0,-1 1 0,1 0 0,-1-1 0,1 0 0,0 0 0,-1 0 0,1 0 0,0-1 0,0 1 0,5-1 0,-8-1 0,0 1 0,0-1 0,0 1 0,0-1 0,0 0 0,0 1 0,0-1 0,0 0 0,0 0 0,0 0 0,0 0 0,-1 0 0,1 0 0,0 0 0,-1 0 0,1 0 0,0 0 0,-1 0 0,1 0 0,-1 0 0,0-1 0,1 1 0,-1 0 0,0 0 0,0 0 0,0-1 0,0 1 0,0 0 0,0-2 0,-4-41 0,1 31 0,-1 1 0,-1 0 0,0 1 0,0-1 0,-1 1 0,0 0 0,-11-12 0,-61-70 0,20 28 0,58 64 0,-1 1 0,1-1 0,-1 1 0,0-1 0,1 0 0,-1 1 0,1-1 0,-1 0 0,1 1 0,0-1 0,-1 0 0,1 0 0,0 0 0,-1 1 0,1-1 0,0 0 0,0 0 0,0 0 0,0 1 0,0-1 0,0 0 0,0 0 0,0 0 0,0 0 0,0 0 0,0 1 0,0-1 0,1 0 0,-1 0 0,0 0 0,1 1 0,-1-1 0,0 0 0,1 0 0,-1 1 0,1-1 0,-1 0 0,1 1 0,0-1 0,-1 1 0,1-1 0,0 1 0,-1-1 0,1 1 0,0-1 0,-1 1 0,1 0 0,0-1 0,0 1 0,0 0 0,-1-1 0,1 1 0,0 0 0,0 0 0,0 0 0,0 0 0,-1 0 0,1 0 0,2 0 0,66-2 0,-55 2 0,13 0-3,95-2-1570,-41-9-2985,-30-1-8302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4.286"/>
    </inkml:context>
    <inkml:brush xml:id="br0">
      <inkml:brushProperty name="width" value="0.025" units="cm"/>
      <inkml:brushProperty name="height" value="0.025" units="cm"/>
    </inkml:brush>
  </inkml:definitions>
  <inkml:trace contextRef="#ctx0" brushRef="#br0">177 6 19026,'0'0'182,"0"0"-1,0-1 1,0 1 0,0 0-1,0 0 1,1-1 0,-1 1 0,0 0-1,0 0 1,0-1 0,0 1-1,0 0 1,0 0 0,1 0-1,-1-1 1,0 1 0,0 0-1,0 0 1,1 0 0,-1 0 0,0 0-1,0-1 1,0 1 0,1 0-1,-1 0 1,0 0 0,0 0-1,1 0 1,-1 0 0,0 0 0,0 0-1,1 0 1,-1 0 0,0 0-1,0 0 1,1 0 0,-1 0-1,0 0 1,0 0 0,1 0-1,-1 0 1,0 0 0,0 0 0,0 0-1,1 1 1,-1-1 0,0 0-1,0 0 1,1 0 0,-1 0-1,0 0 1,0 1 0,4 18 1866,-7 32-1752,-6-2 216,-23 71 0,20-82-326,2 1-1,1-1 1,-5 64 0,14-102-186,0 1 0,0 0 0,0 0 0,0-1 0,0 1 0,0 0 0,0 0 0,0 0 0,1-1 0,-1 1 0,0 0 0,1-1 0,-1 1 0,0 0 0,1 0 0,-1-1 0,1 1 0,-1-1 0,1 1 0,-1 0 0,1-1 0,-1 1 0,1-1 0,-1 1 0,1-1 0,0 0 0,-1 1 0,2 0 0,26 0 0,29-18 0,4-15 0,-46 23 0,1 1 0,0 0 0,0 0 0,1 2 0,0 0 0,0 1 0,19-3 0,-35 8 0,0-1 0,1 1 0,-1 0 0,0 0 0,0 0 0,1 0 0,-1 0 0,0 0 0,1 0 0,-1 0 0,0 1 0,0-1 0,0 0 0,1 1 0,-1-1 0,0 1 0,0 0 0,0-1 0,0 1 0,0 0 0,0-1 0,0 1 0,0 0 0,0 0 0,0 0 0,0 0 0,0 0 0,0 1 0,0 1 0,-1-1 0,1 1 0,-1-1 0,0 1 0,1-1 0,-1 0 0,0 1 0,-1-1 0,1 1 0,0-1 0,-1 1 0,1-1 0,-3 4 0,0 4 0,-1-1 0,0 1 0,-1-1 0,0 0 0,-1-1 0,-8 11 0,1-5 0,-2-1 0,0 0 0,0-2 0,-1 1 0,-1-2 0,0 0 0,0-1 0,-1 0 0,0-2 0,0 0 0,-1-1 0,0-1 0,0 0 0,0-2 0,0 0 0,-30 0 0,46-4 2,-1 1 1,1-1-1,-1 1 1,1-1-1,0 0 1,0 0-1,-1 0 1,1-1-1,0 1 1,0-1-1,0 0 1,0 0-1,1 0 1,-1 0-1,0 0 1,1-1-1,0 1 1,-1-1-1,1 1 1,0-1-1,0 0 1,1 0-1,-1 0 1,0 0-1,1 0 0,0 0 1,0-1-1,0 1 1,0 0-1,0-1 1,1 1-1,-1 0 1,1-1-1,0-4 1,0 4-18,0 0 0,0 0 0,0 0 0,1 0 0,-1 0 0,1 0 0,0 0 0,0 0 0,1 0 0,-1 0 0,1 0 0,-1 1 0,1-1 0,1 1 0,-1-1 0,0 1 0,1 0 1,0 0-1,-1 0 0,1 0 0,0 0 0,1 0 0,-1 1 0,0 0 0,1 0 0,-1 0 0,1 0 0,7-2 0,2 1-1575,1 1 0,0 1 0,0 0 0,15 2 0,-8-1-1393,23 0-3642</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4.626"/>
    </inkml:context>
    <inkml:brush xml:id="br0">
      <inkml:brushProperty name="width" value="0.025" units="cm"/>
      <inkml:brushProperty name="height" value="0.025" units="cm"/>
    </inkml:brush>
  </inkml:definitions>
  <inkml:trace contextRef="#ctx0" brushRef="#br0">95 172 21396,'0'0'7688,"10"-3"-5297,23-6-1885,-10 4-341,0-2-1,0 0 0,23-12 0,-42 18-158,0-1-1,0 0 0,0 0 1,-1 0-1,1-1 0,0 1 1,-1-1-1,0 0 1,0 0-1,1 0 0,-2-1 1,1 1-1,0-1 0,-1 1 1,1-1-1,-1 0 0,0 0 1,-1 0-1,1 0 1,-1 0-1,1 0 0,-1-1 1,1-5-1,-2 8-5,0 1 0,-1 0 0,1 0 0,0-1 0,0 1 0,-1 0 0,1 0 0,0 0 0,-1-1 0,1 1 0,-1 0 0,0 0 0,1 0 0,-1 0 0,0 0 0,1 0 0,-1 0 0,0 0 0,0 0 0,0 0 0,0 1 0,0-1 0,-2-1 0,-1 0 0,1 1 0,-1-1 0,0 1 0,0 0 0,0 0 0,0 0 0,-7-1 0,1 2 0,1-1 0,-1 2 0,0-1 0,0 1 0,1 1 0,-11 2 0,9 1 0,0 0 0,1 0 0,-1 1 0,1 1 0,1 0 0,-1 0 0,1 1 0,0 0 0,1 1 0,0 0 0,0 0 0,-12 20 0,13-18 0,0-1 0,1 1 0,1 1 0,-1-1 0,2 1 0,0 0 0,0 0 0,1 0 0,1 0 0,0 1 0,0-1 0,1 17 0,2-25 0,0 0 0,0 1 0,0-1 0,1 0 0,-1 0 0,1 0 0,0-1 0,0 1 0,0 0 0,1-1 0,-1 1 0,1-1 0,0 0 0,0 0 0,0 0 0,0 0 0,0-1 0,1 1 0,-1-1 0,1 0 0,0 0 0,0 0 0,0 0 0,0-1 0,0 1 0,7 1 0,11 2 0,1-1 0,-1 0 0,37 0 0,-56-3 0,78-1-438,-26-8-4526,10-12-10902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2.066"/>
    </inkml:context>
    <inkml:brush xml:id="br0">
      <inkml:brushProperty name="width" value="0.025" units="cm"/>
      <inkml:brushProperty name="height" value="0.025" units="cm"/>
    </inkml:brush>
  </inkml:definitions>
  <inkml:trace contextRef="#ctx0" brushRef="#br0">75 0 21845,'0'0'6731,"-6"14"-4862,2-6-1696,-37 89 1252,36-83-1304,1 0-1,0 0 1,1 1 0,0 0-1,-1 26 1,4-40-121,0 0 0,0 0 0,0 1 0,0-1 0,1 0 0,-1 0 0,0 0 0,1 0 0,-1 0 0,0 0 0,1 0 0,-1 0 0,1-1 0,0 1 0,-1 0 0,1 0 0,0 0 0,-1 0 0,1-1 0,0 1 0,0 0 0,0-1 0,0 1 0,1 0 0,31 5 0,-21-7 0,-1-1 0,1 0 0,-1 0 0,14-5 0,15-10 0,0-1 0,54-33 0,-50 25 0,60-25 0,-75 46 0,-29 5 0,1 0 0,0 0 0,0 1 0,-1-1 0,1 0 0,-1 0 0,1 1 0,0-1 0,-1 0 0,1 1 0,-1-1 0,1 1 0,-1-1 0,1 1 0,-1-1 0,1 1 0,-1-1 0,1 1 0,-1-1 0,1 1 0,-1 0 0,0-1 0,1 2 0,-1 2 0,1 0 0,-1-1 0,0 1 0,0 0 0,0 0 0,-1 0 0,1 0 0,-1-1 0,0 1 0,0 0 0,-2 4 0,-19 41 0,18-41 0,-1-1 0,2 1 0,-1 0 0,1 0 0,0 1 0,1-1 0,0 0 0,-1 15 0,3-23 0,1 1 0,-1-1 0,1 1 0,0-1 0,-1 1 0,1-1 0,-1 1 0,1-1 0,0 0 0,0 1 0,-1-1 0,1 0 0,0 0 0,-1 1 0,1-1 0,0 0 0,0 0 0,0 0 0,-1 0 0,1 0 0,0 0 0,0 0 0,-1 0 0,1 0 0,0 0 0,0-1 0,-1 1 0,1 0 0,0 0 0,0-1 0,0 0 0,29-7 0,8-10 0,-1-2 0,57-40 0,-61 37 0,2 1 0,67-30 0,-101 51 1,0 0-1,0 1 1,0-1-1,0 1 1,0-1-1,0 1 1,1-1-1,-1 1 1,0 0-1,0 0 1,0-1 0,0 1-1,0 0 1,1 0-1,-1 0 1,0 0-1,0 1 1,0-1-1,0 0 1,0 0-1,1 1 1,-1-1 0,1 1-1,-2 0 1,0 0 0,1 0-1,-1 0 1,0 0 0,0 0 0,0 0-1,0 0 1,0 0 0,0 0 0,0 0-1,0 0 1,-1-1 0,1 1 0,0 0-1,0 0 1,-1 0 0,1 0 0,-1 0-1,1 0 1,-2 1 0,-36 54-104,35-52 60,-15 17-567,-16 25-1568,18-15-5615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2.689"/>
    </inkml:context>
    <inkml:brush xml:id="br0">
      <inkml:brushProperty name="width" value="0.025" units="cm"/>
      <inkml:brushProperty name="height" value="0.025" units="cm"/>
    </inkml:brush>
  </inkml:definitions>
  <inkml:trace contextRef="#ctx0" brushRef="#br0">252 0 18610,'0'0'6475,"-12"17"-3977,-20 30-1419,3 2-1,-31 67 0,-13 68 69,61-148-947,2 0 1,1 1-1,-4 44 1,13-80-201,0-1 0,-1 1 0,1 0 0,0 0 0,0-1 0,-1 1 0,1 0 0,0 0 0,0-1 0,0 1 0,0 0 0,0 0 0,0-1 0,0 1 0,0 0 0,1 0 0,-1-1 0,0 1 0,0 0 0,1 0 0,-1-1 0,0 1 0,1 0 0,-1-1 0,1 1 0,-1-1 0,0 1 0,1 0 0,0-1 0,0 2 0,17-18 0,22-44 0,-38 55 0,15-27 0,18-29 0,-33 57 0,1 0 0,0 0 0,0 1 0,0-1 0,0 1 0,0 0 0,1 0 0,0 0 0,-1 0 0,1 1 0,5-3 0,-5 4 0,1 1 0,-1 0 0,0 0 0,0 0 0,0 1 0,0-1 0,1 1 0,-1 0 0,0 0 0,0 1 0,0-1 0,-1 1 0,1 0 0,0 0 0,0 0 0,-1 0 0,0 1 0,1-1 0,2 4 0,34 17 0,-35-21 0,1-1 0,-1 1 0,1-1 0,0 0 0,-1-1 0,1 1 0,0-1 0,-1 0 0,1-1 0,0 1 0,-1-1 0,1 0 0,-1 0 0,1-1 0,7-3 0,-10 3 0,0 1 0,-1-1 0,1 0 0,-1 0 0,0 0 0,0 0 0,1 0 0,-1 0 0,-1 0 0,1-1 0,0 1 0,0-1 0,-1 0 0,0 1 0,1-1 0,-1 0 0,0 0 0,-1 0 0,1 0 0,0 0 0,-1 0 0,1 0 0,-1 0 0,0 0 0,0 0 0,0 0 0,-1 0 0,1 0 0,-1 0 0,0-3 0,0 4 0,0 0 0,1 0 0,-1 0 0,0 1 0,0-1 0,0 0 0,0 1 0,0-1 0,0 0 0,0 1 0,-1 0 0,1-1 0,0 1 0,-1 0 0,1-1 0,-1 1 0,0 0 0,1 0 0,-1 0 0,0 0 0,0 1 0,1-1 0,-1 0 0,0 1 0,0 0 0,0-1 0,0 1 0,0 0 0,0 0 0,0 0 0,0 0 0,0 0 0,-3 1 0,1-1 0,0 0 0,0 1 0,0 0 0,1 0 0,-1 0 0,0 0 0,0 1 0,0 0 0,1-1 0,-1 1 0,1 1 0,-1-1 0,1 0 0,0 1 0,-4 4 0,4-4 0,0 1 0,1 0 0,-1 0 0,1 1 0,0-1 0,0 1 0,0-1 0,1 1 0,-1-1 0,1 1 0,0 0 0,0 0 0,1-1 0,0 1 0,0 0 0,0 0 0,1 6 0,0-7 0,0-1 0,0 1 0,0-1 0,1 0 0,-1 1 0,1-1 0,0 0 0,0 0 0,0 0 0,0 0 0,0-1 0,1 1 0,-1-1 0,1 1 0,0-1 0,0 0 0,0 0 0,0 0 0,0 0 0,0-1 0,0 1 0,1-1 0,4 2 0,20 3-87,1-2 0,-1-1 0,1-1 0,-1-1-1,44-4 1,-29 1-84,-15 2-20,-20 1 309,-1-1 0,1 0 0,0 0 0,-1-1 0,1 0 0,14-4 0,-23 3-112,1 0-1,-1 0 1,0 0-1,0 0 1,0 1-1,-1-1 0,1 0 1,0 0-1,-1 1 1,1-1-1,-3-2 1,-1-1-13,1-4 7,-1 0 0,1 0 0,1-1 0,0 1 0,0-1 0,1 1 0,0-1 0,1 0 0,0 0 0,0 0 0,2-18 0,-1 26-41,1 0-1,-1 0 1,0 0 0,1 0-1,-1 0 1,1 0 0,0 0-1,0 1 1,-1-1 0,1 0-1,1 0 1,-1 1 0,0-1-1,0 1 1,0-1 0,1 1-1,-1-1 1,1 1 0,-1 0-1,1 0 1,0 0 0,-1-1-1,1 2 1,0-1-1,0 0 1,0 0 0,0 1-1,0-1 1,-1 1 0,4-1-1,10-2-1299,0 1 0,0 0 0,20 1 0,-1-1-3757,14-3-13555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335"/>
    </inkml:context>
    <inkml:brush xml:id="br0">
      <inkml:brushProperty name="width" value="0.025" units="cm"/>
      <inkml:brushProperty name="height" value="0.025" units="cm"/>
      <inkml:brushProperty name="color" value="#E71224"/>
    </inkml:brush>
  </inkml:definitions>
  <inkml:trace contextRef="#ctx0" brushRef="#br0">1 235 18289,'0'0'3075,"14"-12"-2653,155-103 62,-133 93-378,0 2 0,2 1 0,57-20-1,-90 38-114,-1-1-1,0 1 1,1 0-1,-1 0 1,1 0-1,-1 1 1,1 0-1,0-1 1,-1 2-1,1-1 1,-1 0-1,1 1 1,-1 0-1,8 2 1,-9-1 0,1 1 0,-1-1 0,0 0 0,0 1 0,0 0 0,0 0 1,0 0-1,-1 0 0,1 0 0,-1 1 0,0-1 0,0 1 0,0-1 0,0 1 1,-1 0-1,2 4 0,-2-5 9,4 10 8,0 0-1,1 0 1,0-1 0,11 16-1,-14-24-7,0 0 1,0-1-1,1 0 0,-1 0 0,0 0 1,1 0-1,0-1 0,0 1 0,-1-1 1,2 0-1,-1 0 0,0 0 0,0-1 1,0 0-1,1 1 0,-1-2 0,8 2 1,5-1 51,-1-1 0,0-1 1,0 0-1,0-1 0,0-1 1,0 0-1,0-1 0,19-8 1,122-61 440,-81 34-518,-51 27 43,-14 6 4,1 0 0,0 1 0,-1 1 0,1 0 0,23-5 0,-34 9-14,0 0 0,-1 0 0,1 0 0,0 0 0,0 1 0,0-1 0,0 0 0,-1 0 0,1 1 1,0-1-1,0 0 0,-1 1 0,1-1 0,0 1 0,0-1 0,-1 1 0,1 0 0,0-1 0,-1 1 0,1-1 1,-1 1-1,1 0 0,-1 0 0,1-1 0,-1 1 0,0 0 0,1 0 0,-1-1 0,0 1 0,1 2 0,7 35 509,-2-8-115,-3-24-314,1 0 0,0 0 0,0 0 0,1-1 1,-1 0-1,1 0 0,0 0 0,1 0 0,-1-1 1,1 0-1,0 0 0,0 0 0,0-1 0,1 0 0,-1 0 1,1-1-1,-1 0 0,1 0 0,0 0 0,0-1 1,12 1-1,9 1 572,0-2 0,1-1 0,56-7 0,-45 0-393,0-2 0,58-22 0,-61 18-429,-1 2 1,1 2-1,41-6 1,-77 15 50,-1 0 0,1-1 0,0 1 0,-1 0 1,1 0-1,0-1 0,0 1 0,-1 0 0,1 0 0,0 0 1,-1 0-1,1 0 0,0 0 0,0 0 0,-1 0 0,1 1 1,0-1-1,-1 0 0,1 0 0,0 1 0,-1-1 0,1 0 1,0 1-1,-1-1 0,1 0 0,-1 1 0,1-1 0,-1 1 0,1-1 1,-1 1-1,1-1 0,-1 1 0,1 0 0,-1-1 0,0 1 1,1-1-1,-1 1 0,0 0 0,1-1 0,-1 1 0,0 0 1,0-1-1,0 1 0,0 0 0,0 0 0,4 11-3337,1-3-3091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3.373"/>
    </inkml:context>
    <inkml:brush xml:id="br0">
      <inkml:brushProperty name="width" value="0.025" units="cm"/>
      <inkml:brushProperty name="height" value="0.025" units="cm"/>
    </inkml:brush>
  </inkml:definitions>
  <inkml:trace contextRef="#ctx0" brushRef="#br0">159 1 7335,'0'0'21076,"7"13"-20126,-1-3-735,-1 1 0,0-1 1,0 1-1,-1 0 0,-1 0 0,0 0 0,-1 0 0,0 0 0,1 23 0,-4 1-103,-2 1 0,-2-2-1,-1 1 1,-2 0-1,-1-1 1,-15 38-1,-97 191 354,102-226-456,11-20-9,22-40 0,20-48 0,25-75 0,-41 94 0,2 1 0,3 1 0,2 1 0,35-53 0,-51 91 0,-1 0 0,2 1 0,0 0 0,0 0 0,19-13 0,-26 21 0,1-1 0,0 1 0,0-1 0,-1 1 0,2 0 0,-1 1 0,0-1 0,0 1 0,0-1 0,1 1 0,-1 0 0,0 1 0,1-1 0,-1 1 0,1 0 0,-1 0 0,1 1 0,-1-1 0,1 1 0,-1 0 0,7 2 0,-10-3 0,0 1 0,0 0 0,0 0 0,0-1 0,-1 1 0,1 0 0,0 0 0,0 0 0,0 0 0,-1 0 0,1 0 0,-1 0 0,1 0 0,0 0 0,-1 0 0,0 0 0,1 0 0,-1 0 0,0 1 0,1-1 0,-1 0 0,0 0 0,0 0 0,0 1 0,0-1 0,0 0 0,-1 0 0,1 0 0,0 0 0,0 1 0,-1-1 0,1 0 0,-1 0 0,1 0 0,-1 0 0,1 0 0,-1 0 0,0 0 0,1 0 0,-1 0 0,-1 1 0,-2 4 0,0 0 0,-1 0 0,0 0 0,0-1 0,-8 8 0,-14 7 0,-1-1 0,-1-2 0,0-1 0,-1-1 0,0-1 0,-1-2 0,-34 9 0,52-20-103,11-4-325,7-3-2105,15-10-2843,8-4-2199</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3.730"/>
    </inkml:context>
    <inkml:brush xml:id="br0">
      <inkml:brushProperty name="width" value="0.025" units="cm"/>
      <inkml:brushProperty name="height" value="0.025" units="cm"/>
    </inkml:brush>
  </inkml:definitions>
  <inkml:trace contextRef="#ctx0" brushRef="#br0">49 133 11371,'0'0'20862,"10"6"-20413,-7-4-424,0 0-23,-1 1 0,1-1 0,0 0 0,0-1 1,0 1-1,0 0 0,0-1 0,0 0 0,1 0 0,-1 0 0,0 0 0,1 0 0,-1-1 0,1 1 0,-1-1 0,0 0 0,1 0 0,-1 0 0,1-1 0,-1 1 0,1-1 1,-1 0-1,0 0 0,0 0 0,1 0 0,-1 0 0,0-1 0,5-2 0,-3-1-2,1 0 0,-1 0 0,0 0 0,0-1 0,-1 1 0,0-1 0,1 0 0,-2 0 0,1-1 0,-1 1 0,0-1 0,3-9 0,-6 13 0,1 1 0,-1 0 0,1 0 0,-1 0 0,0-1 0,0 1 0,0 0 0,0-1 0,0 1 0,-1 0 0,1 0 0,-1 0 0,1-1 0,-1 1 0,0 0 0,0 0 0,-1-3 0,0 3 0,0 0 0,0 0 0,0 1 0,0-1 0,0 1 0,0-1 0,0 1 0,0 0 0,-1 0 0,1 0 0,0 0 0,-1 0 0,1 0 0,-1 1 0,1-1 0,-1 1 0,1-1 0,-1 1 0,-3 0 0,2 0 0,-1 0 0,1 1 0,-1-1 0,1 1 0,-1 0 0,1 0 0,-1 0 0,1 1 0,0-1 0,0 1 0,0 0 0,0 0 0,0 1 0,-7 5 0,4-2 0,0 0 0,1 1 0,0 0 0,0 0 0,1 0 0,0 1 0,-5 10 0,3-5 0,1 1 0,0 0 0,1 0 0,1 0 0,0 1 0,1 0 0,1-1 0,0 1 0,1 17 0,1-30-34,0 1 0,0 0 1,1 0-1,-1 0 0,1-1 0,0 1 0,0 0 0,0-1 1,0 1-1,0-1 0,1 1 0,-1-1 0,1 0 0,-1 1 1,1-1-1,0 0 0,0 0 0,0 0 0,0 0 0,4 2 1,0-1-166,-1 0 1,1 0-1,0-1 0,0 0 1,0 0-1,0 0 1,0-1-1,0 0 1,7 0-1,4 0-790,0-1 0,0-1 0,0 0 0,0-1-1,0-1 1,22-7 0,22-14-9026</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4.780"/>
    </inkml:context>
    <inkml:brush xml:id="br0">
      <inkml:brushProperty name="width" value="0.025" units="cm"/>
      <inkml:brushProperty name="height" value="0.025" units="cm"/>
    </inkml:brush>
  </inkml:definitions>
  <inkml:trace contextRef="#ctx0" brushRef="#br0">113 8 11435,'-22'-8'9566,"9"12"-3776,12-1-5534,-1 0 0,1 0 0,0 0 0,0 1 0,0-1 0,0 0 0,0 0 0,1 0 0,-1 6-1,1-4-473,-48 255 3345,31-176-2619,16-80-508,0-1 0,1 1 0,-1 0 0,1 0 0,0-1 0,0 1 0,0 0 0,1 0 0,1 6 0,-2-10 0,0 0 0,0 1 0,0-1 0,0 0 0,0 0 0,1 1 0,-1-1 0,0 0 0,0 0 0,0 1 0,1-1 0,-1 0 0,0 0 0,0 1 0,1-1 0,-1 0 0,0 0 0,1 0 0,-1 0 0,0 1 0,1-1 0,-1 0 0,0 0 0,1 0 0,-1 0 0,0 0 0,0 0 0,1 0 0,-1 0 0,0 0 0,1 0 0,-1 0 0,0 0 0,1 0 0,0-1 0,18-15 0,-6-2 0,-1 0 0,-1-1 0,-1-1 0,0 0 0,-2 0 0,12-40 0,-12 33 0,1 1 0,2 0 0,20-37 0,-30 61-189,0 1 0,1-1 0,-1 0 0,1 1 0,-1-1 1,1 0-1,-1 1 0,1 0 0,0-1 0,0 1 0,-1 0 0,5-2 0,-1 2-931,0 0-1,-1 0 1,1 0-1,0 1 1,0 0-1,-1-1 1,9 2-1,4 0-2140,-1-1-7266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5.383"/>
    </inkml:context>
    <inkml:brush xml:id="br0">
      <inkml:brushProperty name="width" value="0.025" units="cm"/>
      <inkml:brushProperty name="height" value="0.025" units="cm"/>
    </inkml:brush>
  </inkml:definitions>
  <inkml:trace contextRef="#ctx0" brushRef="#br0">9 0 19346,'0'0'3524,"0"9"-321,4 177-800,1-56-257,-19 192-1,12-312-2145,1 21 0,14-67 0,-3 12 0,-3-8 0,-1 1 0,-2-1 0,1-47 0,2-16 0,-7 94 0,0 1 0,1 0 0,-1-1 0,0 1 0,0-1 0,0 1 0,1 0 0,-1-1 0,0 1 0,1 0 0,-1-1 0,0 1 0,1 0 0,-1-1 0,0 1 0,1 0 0,-1 0 0,0-1 0,1 1 0,-1 0 0,1 0 0,-1 0 0,1 0 0,-1 0 0,0-1 0,1 1 0,-1 0 0,1 0 0,-1 0 0,1 0 0,-1 0 0,1 0 0,-1 0 0,0 1 0,1-1 0,-1 0 0,1 0 0,-1 0 0,1 0 0,-1 1 0,0-1 0,1 0 0,-1 0 0,1 1 0,-1-1 0,0 0 0,1 0 0,-1 1 0,29 18 0,-21-13 0,3-1 0,1 1 0,0-1 0,0-1 0,0 0 0,0 0 0,1-1 0,0-1 0,-1 0 0,1-1 0,0-1 0,0 0 0,0 0 0,23-5 0,-32 4 0,-1 0 0,0 0 0,0 0 0,0-1 0,1 1 0,-2-1 0,1 0 0,0 0 0,0 0 0,4-5 0,-5 6 0,-1-1 0,0 1 0,0 0 0,0-1 0,0 1 0,0-1 0,0 1 0,-1-1 0,1 1 0,0-1 0,-1 1 0,1-1 0,-1 0 0,0 0 0,1 1 0,-1-1 0,0 0 0,0 1 0,0-1 0,0 0 0,-1 1 0,1-1 0,-1-3 0,0 4 0,0 0 0,0 0 0,0 0 0,0 0 0,0 0 0,0 0 0,0 0 0,0 1 0,0-1 0,-1 0 0,1 1 0,0-1 0,0 1 0,-1-1 0,1 1 0,0 0 0,-1-1 0,1 1 0,-1 0 0,1 0 0,0 0 0,-1 0 0,1 0 0,0 0 0,-1 1 0,-1-1 0,-38 11 0,31-5 0,1 0 0,0 1 0,0 0 0,1 1 0,0 0 0,0 0 0,1 0 0,0 1 0,1 0 0,0 1 0,0-1 0,1 1 0,0 0 0,1 0 0,0 1 0,0 0 0,1-1 0,1 1 0,0 0 0,-1 14 0,3-22-38,0-1-1,0 0 1,0 0 0,0 1-1,0-1 1,1 0 0,-1 0-1,1 0 1,-1 1 0,1-1-1,0 0 1,0 0 0,0 0-1,0 0 1,0 0 0,1 0-1,-1 0 1,0-1-1,1 1 1,0 0 0,-1-1-1,1 1 1,0-1 0,2 2-1,1-1-199,0 0 0,0 0-1,0 0 1,0-1 0,1 1-1,-1-1 1,0 0-1,1-1 1,-1 0 0,7 0-1,5-1-1213,-1 0 0,1-1-1,0-2 1,-1 1 0,32-13 0,13-13-10789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5.731"/>
    </inkml:context>
    <inkml:brush xml:id="br0">
      <inkml:brushProperty name="width" value="0.025" units="cm"/>
      <inkml:brushProperty name="height" value="0.025" units="cm"/>
    </inkml:brush>
  </inkml:definitions>
  <inkml:trace contextRef="#ctx0" brushRef="#br0">204 265 17104,'0'0'5568,"-9"-1"-988,3 1-4335,0 1 0,0-1 0,0 1 0,0 1 0,0-1-1,1 1 1,-1 0 0,0 0 0,1 0 0,0 1 0,-1 0 0,1 0-1,0 1 1,1-1 0,-1 1 0,0 0 0,1 0 0,0 0-1,0 1 1,0 0 0,-2 4 0,-6 6-213,1 1 0,1-1 0,0 2 0,-9 22 0,16-33-34,0 1-1,0 1 1,1-1 0,0 0 0,1 1-1,-1-1 1,1 1 0,1-1-1,-1 1 1,1-1 0,1 1 0,-1 0-1,4 11 1,-3-17 2,0 1 0,0-1 0,1 1 0,-1-1 0,1 1 0,-1-1 0,1 0 0,0 0 0,0 0 0,0 0 0,0 0 0,1 0 0,-1 0 0,0-1 0,1 1 0,-1-1 0,1 0 0,0 0 0,-1 0 0,1 0 0,0 0 0,0 0 0,0-1 0,-1 1 0,1-1 0,0 0 0,0 0 0,0 0 0,0 0 0,0 0 0,-1-1 0,6-1 0,3 0 0,0 0 0,-1-1 0,1 0 0,-1-1 0,1 0 0,-1-1 0,12-7 0,4-7 0,-1-1 0,0-1 0,-2-1 0,0-1 0,-2-1 0,-1 0 0,0-2 0,-2-1 0,-1 0 0,-1-1 0,-2-1 0,-1 0 0,-1-1 0,-1 0 0,-2-1 0,9-47 0,-17 73 0,-1-1 0,1 0 0,-1 1 0,0-1 0,0 0 0,0 1 0,-2-9 0,1 13 0,1 1 0,0-1 0,0 1 0,0 0 0,0-1 0,0 1 0,0 0 0,-1-1 0,1 1 0,0 0 0,0 0 0,0-1 0,-1 1 0,1 0 0,0 0 0,-1-1 0,1 1 0,0 0 0,0 0 0,-1 0 0,1-1 0,0 1 0,-1 0 0,1 0 0,0 0 0,-1 0 0,1 0 0,0 0 0,-1 0 0,1 0 0,-1 0 0,1 0 0,0 0 0,-1 0 0,1 0 0,0 0 0,-1 0 0,0 0 0,-21 21 0,8-1 0,1 0 0,1 1 0,1 1 0,1 0 0,1 0 0,1 1 0,-7 32 0,10-35 0,2 0 0,0 1 0,1-1 0,1 1 0,1-1 0,1 0 0,0 1 0,2-1 0,5 23 0,-5-33-166,1 0 0,0 0 0,1 0 0,0-1 0,0 0 0,1 0 0,0 0 0,0-1 0,1 0 0,0 0-1,1-1 1,0 1 0,16 10 0,-14-11-824,0-1-1,0-1 0,0 0 1,1 0-1,0-1 1,0 0-1,18 3 0,25 0-18739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6.275"/>
    </inkml:context>
    <inkml:brush xml:id="br0">
      <inkml:brushProperty name="width" value="0.025" units="cm"/>
      <inkml:brushProperty name="height" value="0.025" units="cm"/>
    </inkml:brush>
  </inkml:definitions>
  <inkml:trace contextRef="#ctx0" brushRef="#br0">0 0 20692,'0'0'6630,"17"75"-3203,-14-33-1537,0 6-1762,-3 1-128,0 5 0,5-2 0,8-2 0,2-2 0,1-5-2819,-4-3-3779,-6-4-5349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6.602"/>
    </inkml:context>
    <inkml:brush xml:id="br0">
      <inkml:brushProperty name="width" value="0.025" units="cm"/>
      <inkml:brushProperty name="height" value="0.025" units="cm"/>
    </inkml:brush>
  </inkml:definitions>
  <inkml:trace contextRef="#ctx0" brushRef="#br0">1 0 18898,'0'0'10538,"64"43"-12364,-43-43-4932,-3 0-11692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6.959"/>
    </inkml:context>
    <inkml:brush xml:id="br0">
      <inkml:brushProperty name="width" value="0.025" units="cm"/>
      <inkml:brushProperty name="height" value="0.025" units="cm"/>
    </inkml:brush>
  </inkml:definitions>
  <inkml:trace contextRef="#ctx0" brushRef="#br0">827 284 13164,'-111'47'314,"-1"-4"-1,-213 50 0,274-87 2045,0-1 0,-72-2-1,119-4-2027,-1 1-1,1-1 1,0 1-1,0-1 1,0 0-1,0-1 1,0 1-1,0-1 0,-5-2 1,9 3-270,-1 1 0,1 0 1,-1 0-1,1-1 0,-1 1 0,1 0 1,0-1-1,-1 1 0,1-1 0,-1 1 1,1-1-1,0 1 0,0-1 0,-1 1 1,1-1-1,0 1 0,0-1 0,-1 1 1,1-1-1,0 1 0,0-1 0,0 1 1,0-1-1,0 1 0,0-1 0,0 0 1,0 0-1,0 0-19,1 0-1,0-1 1,0 1 0,0 0 0,0 0 0,0 0-1,0 0 1,0 0 0,0 0 0,0 0-1,0 0 1,1 1 0,-1-1 0,0 0 0,1 1-1,1-2 1,37-12 394,1 2 0,0 1 0,0 2 0,74-7 1,-52 8-17,1732-163 2031,8 124-2664,-1646 48 190,389-16 353,-522 12-269,60-8 165,-78 10-208,0-1 1,0 0-1,-1 1 0,1-2 0,0 1 1,-1-1-1,0 0 0,1 0 0,-1 0 1,7-7-1,-11 9-54,0 0 0,-1 1 0,1-1 0,-1 0 0,1 0 0,-1 1 0,1-1 0,-1 0 0,1 0 0,-1 0 0,0 0 0,0 0 0,1 0 0,-1 0 0,0 1 0,0-1 0,0 0 0,0 0 0,0 0 0,0 0 1,0 0-1,0 0 0,-1 0 0,1 0 0,0 0 0,0 1 0,-1-1 0,1 0 0,-1 0 0,1 0 0,0 0 0,-1 1 0,0-1 0,1 0 0,-1 0 0,1 1 0,-1-1 0,0 1 0,-1-2 0,-35-22-2788,32 21 2143,-45-24-5367</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7:29.523"/>
    </inkml:context>
    <inkml:brush xml:id="br0">
      <inkml:brushProperty name="width" value="0.025" units="cm"/>
      <inkml:brushProperty name="height" value="0.025" units="cm"/>
    </inkml:brush>
  </inkml:definitions>
  <inkml:trace contextRef="#ctx0" brushRef="#br0">8456 505 18866,'-1475'-302'1116,"994"241"-2040,-538 3 0,571 61 1197,-691 91-1,47 116 559,769-125-491,-413 168 0,570-183-327,3 7-1,3 8 1,-250 176 0,328-200-24,3 4 0,2 3 0,3 4 0,4 2 0,3 4 0,3 3-1,-103 173 1,140-204 17,2 1-1,3 2 0,2 0 0,2 1 1,3 1-1,-15 102 0,26-121 83,2 0-1,1 1 1,2-1 0,2 0 0,1 0-1,2 0 1,1-1 0,2 1-1,1-2 1,2 1 0,29 57-1,-6-32-6,3-1 0,2-2 0,3-2 0,2-1 1,3-3-1,1-1 0,109 81 0,-34-43-36,3-6 1,225 107-1,-91-70-40,5-13 0,5-11 0,316 67 1,-252-93 15,3-15 1,449 14 0,-269-61 1749,674-76 0,494-221 799,-1332 203-2543,433-168 0,-620 188-181,-3-7 0,-3-8 0,-4-6 0,231-173 1,-312 200 176,-2-3 1,-4-2-1,-2-4 1,-4-3-1,-2-3 1,-4-2-1,48-88 0,-75 111 104,-3-2-1,-2 0 0,-3-2 1,-2-1-1,-3-1 0,-3-1 0,-2 0 1,-3 0-1,-3-1 0,-3 0 0,-6-114 1,-4 120-111,-3 0 0,-3 1 0,-2 0 1,-2 1-1,-3 1 0,-2 0 1,-2 2-1,-3 1 0,-2 0 0,-2 2 1,-2 2-1,-48-55 0,20 36-102,-3 2-1,-2 3 1,-4 2-1,-1 4 1,-3 3-1,-3 4 1,-97-48-1,27 27-712,-3 8 1,-2 6-1,-188-43 0,-488-48-5001,329 94 478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47.566"/>
    </inkml:context>
    <inkml:brush xml:id="br0">
      <inkml:brushProperty name="width" value="0.025" units="cm"/>
      <inkml:brushProperty name="height" value="0.025" units="cm"/>
    </inkml:brush>
  </inkml:definitions>
  <inkml:trace contextRef="#ctx0" brushRef="#br0">174 54 15086,'-14'-5'2024,"6"2"-1696,-4-2-3,0 1 0,-1 0-1,0 0 1,0 1 0,0 1 0,0 0-1,-1 1 1,-13 1 0,26 0-277,0 1 1,-1-1 0,1 1 0,0-1-1,0 1 1,0-1 0,0 1 0,0 0-1,0 0 1,0-1 0,0 1 0,0 0-1,0 0 1,0 0 0,1 0 0,-1 0-1,0 0 1,0 0 0,1 1 0,-1-1-1,1 0 1,-1 0 0,1 0 0,0 1-1,0-1 1,-1 0 0,1 0 0,0 1-1,0-1 1,0 0 0,0 0 0,0 1-1,0-1 1,1 0 0,-1 0 0,0 1-1,1-1 1,-1 0 0,1 0 0,-1 0-1,1 1 1,-1-1 0,1 0 0,0 0-1,0 0 1,0 0 0,-1 0 0,1 0-1,0-1 1,0 1 0,0 0 0,2 1-1,7 5 60,0 0 0,0-1-1,0 0 1,1-1 0,0 0-1,0 0 1,1-1 0,-1-1-1,14 3 1,116 14 194,-131-18-293,704 12 792,-640-16-582,338-6 762,637-9 483,1171-31-927,118 0 1478,1786 66-339,-4051-16-1549,556-1 387,-602-1-529,45-3 81,-66 3-79,-1-1 1,0 0-1,1 0 1,-1 0-1,0-1 0,0 0 1,0 0-1,0 0 0,8-5 1,-13 7-6,0 0 0,0 0 0,0-1 0,1 1 1,-1 0-1,0 0 0,0 0 0,0-1 0,0 1 0,1 0 0,-1 0 0,0 0 1,0-1-1,0 1 0,0 0 0,0 0 0,0-1 0,0 1 0,0 0 1,0 0-1,0-1 0,0 1 0,0 0 0,0 0 0,0-1 0,0 1 0,0 0 1,0 0-1,0-1 0,0 1 0,0 0 0,0 0 0,0-1 0,0 1 1,0 0-1,-1 0 0,1 0 0,0-1 0,0 1 0,0 0 0,0 0 1,-1 0-1,1-1 0,0 1 0,0 0 0,0 0 0,-1 0 0,1 0 0,0 0 1,0 0-1,-1-1 0,1 1 0,0 0 0,0 0 0,-1 0 0,1 0 1,-19-6-1496,-27-4-2512,-14-3-1927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875"/>
    </inkml:context>
    <inkml:brush xml:id="br0">
      <inkml:brushProperty name="width" value="0.025" units="cm"/>
      <inkml:brushProperty name="height" value="0.025" units="cm"/>
      <inkml:brushProperty name="color" value="#E71224"/>
    </inkml:brush>
  </inkml:definitions>
  <inkml:trace contextRef="#ctx0" brushRef="#br0">1 26 14798,'0'0'4965,"79"-8"-3140,-35 8-287,4 0-545,4 0-417,-4 0-319,-4 0-161,-7 0-32,-8 0-256,-11 0-737,-14-5-801,-5 0-832,-27 1-1538,-8 0-5477</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2.709"/>
    </inkml:context>
    <inkml:brush xml:id="br0">
      <inkml:brushProperty name="width" value="0.025" units="cm"/>
      <inkml:brushProperty name="height" value="0.025" units="cm"/>
    </inkml:brush>
  </inkml:definitions>
  <inkml:trace contextRef="#ctx0" brushRef="#br0">455 114 15407,'6'-13'1681,"33"-86"1752,-36 98-1195,-3 11-1263,-4 37-344,-2 0 0,-17 66 0,1-11 55,-229 1778 1417,199-817 0,38-595 60,-109 636-2601,119-1095-3213,2-23-3450,1-29-7440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3.503"/>
    </inkml:context>
    <inkml:brush xml:id="br0">
      <inkml:brushProperty name="width" value="0.025" units="cm"/>
      <inkml:brushProperty name="height" value="0.025" units="cm"/>
    </inkml:brush>
  </inkml:definitions>
  <inkml:trace contextRef="#ctx0" brushRef="#br0">1 268 15278,'8'3'1063,"14"3"-907,0-2 1,1 0 0,-1-2-1,24 1 1,105-5 584,-115 1-557,696-69 937,-439 35-1035,1271-113 705,9 115 5256,-998 84-2701,-6 37-3109,41 6-185,-461-74-9,1-8 0,217-8 0,-360-5-35,0 0 0,0 0 0,1-1 0,-1 0 0,8-4 0,-14 6-9,0 0 1,0 0 0,0 0 0,-1-1 0,1 1-1,0 0 1,0-1 0,0 1 0,-1-1 0,1 1-1,0-1 1,0 1 0,-1-1 0,1 1 0,0-1-1,-1 1 1,1-1 0,-1 0 0,1 0 0,-1 1-1,1-1 1,-1 0 0,0 0 0,1 0 0,-1 1 0,0-1-1,1 0 1,-1 0 0,0 0 0,0 0 0,0 0-1,0 1 1,0-1 0,0 0 0,0 0 0,0 0-1,0 0 1,-1 0 0,1 0 0,0 1 0,0-1-1,-1 0 1,1 0 0,0 0 0,-1 1 0,1-1-1,-1 0 1,1 0 0,-1 1 0,0-1 0,1 1-1,-1-1 1,-1 0 0,-7-6-676,0 1 0,-1 1 0,0 0 0,0 0 0,-1 1 0,1 0 0,-1 1 0,-17-3 0,-18-8-4840,-1-3-2818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3.860"/>
    </inkml:context>
    <inkml:brush xml:id="br0">
      <inkml:brushProperty name="width" value="0.025" units="cm"/>
      <inkml:brushProperty name="height" value="0.025" units="cm"/>
    </inkml:brush>
  </inkml:definitions>
  <inkml:trace contextRef="#ctx0" brushRef="#br0">274 3 19731,'0'0'2119,"12"-2"-977,5 2-598,1 0-1,-1 1 0,0 0 0,1 1 0,-1 1 1,0 1-1,28 10 0,8 6-208,-2 2 0,0 2 1,-1 2-1,68 48 0,-113-71-339,0 1 1,-1 0-1,1 1 0,-1-1 1,0 1-1,0 0 0,0 0 1,0 0-1,5 11 0,-9-13 23,1-1 1,0 1-1,0-1 0,-1 1 0,0 0 0,1-1 0,-1 1 0,0 0 0,0-1 0,0 1 0,-1 0 0,1-1 0,-1 1 0,0 0 0,1-1 1,-1 1-1,0-1 0,0 1 0,-1-1 0,1 0 0,0 1 0,-1-1 0,1 0 0,-1 0 0,-3 3 0,-7 7 203,0-1-1,-1 0 1,-1-1-1,0 0 0,-19 9 1,-85 39 1389,53-28-1257,34-15-356,-219 113-1231,190-93-1085,2 2 0,-55 45 0,100-70-13900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4.524"/>
    </inkml:context>
    <inkml:brush xml:id="br0">
      <inkml:brushProperty name="width" value="0.025" units="cm"/>
      <inkml:brushProperty name="height" value="0.025" units="cm"/>
    </inkml:brush>
  </inkml:definitions>
  <inkml:trace contextRef="#ctx0" brushRef="#br0">0 868 15567,'0'0'6587,"9"-2"-5338,1-1-969,-1 0 0,1 0-1,-1-1 1,0-1 0,0 1-1,0-1 1,-1-1 0,9-7-1,67-62 929,-60 52-971,185-192 387,194-260 1,-379 447-524,-24 28-92,0 0 1,1 0-1,-1 0 0,0 0 0,0-1 1,0 1-1,0 0 0,0 0 0,0 0 1,0 0-1,0-1 0,1 1 0,-1 0 1,0 0-1,0 0 0,0 0 0,0 0 1,0 0-1,1-1 0,-1 1 0,0 0 1,0 0-1,0 0 0,1 0 0,-1 0 1,0 0-1,0 0 0,0 0 0,0 0 1,1 0-1,-1 0 0,0 0 0,0 0 1,0 0-1,1 0 0,-1 0 0,0 0 1,0 0-1,0 0 0,1 0 0,-1 0 0,0 1 1,0-1-1,0 0 0,0 0 0,0 0 1,1 0-1,-1 0 0,0 0 0,0 1 1,0-1-1,0 0 0,1 12 311,-1-7-222,-14 198 59,7-129-62,2 113 0,5-180-62,1 1 0,0-1 0,0 0 1,1 0-1,0 0 0,0 0 0,4 8 1,13 10-1206,-17-24 646,0 1 1,0 0-1,1-1 1,-1 0-1,0 1 1,1-1 0,-1 0-1,1 0 1,4 1-1,11-1-8421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5.132"/>
    </inkml:context>
    <inkml:brush xml:id="br0">
      <inkml:brushProperty name="width" value="0.025" units="cm"/>
      <inkml:brushProperty name="height" value="0.025" units="cm"/>
    </inkml:brush>
  </inkml:definitions>
  <inkml:trace contextRef="#ctx0" brushRef="#br0">1 71 19090,'0'0'2280,"8"11"-1250,12 21-248,-9-14-311,1 1 1,0-2 0,19 21 0,-27-34-445,0 0 0,0 0 0,1 0 0,-1-1 0,1 1 0,0-1 0,0 0 0,0 0 0,1-1 0,-1 1 0,0-1 0,1-1 0,0 1 0,-1-1 0,1 0 0,0 0 0,10 0 0,-5-2-42,0-2 1,1 1-1,-1-1 0,0-1 1,-1 0-1,1 0 0,-1-1 1,0-1-1,0 0 1,0 0-1,-1-1 0,0 0 1,16-16-1,8-10-1484,55-74 0,-87 106 1440,22-29-675,-32 45 1281,-20 32 153,-2 8-159,1 2 1,4 1 0,2 1 0,2 1 0,-21 98 0,41-149-967,0 4 662,0 0 0,0 0-1,1 0 1,1 16 0,0-26-395,1-1 1,-1 1-1,1-1 1,-1 1-1,1-1 0,0 1 1,0-1-1,0 0 1,0 1-1,1-1 0,1 3 1,-1-3-257,-1-1-1,0 0 1,1 0 0,-1 0 0,0 0 0,1 0 0,-1 0 0,1 0-1,0-1 1,-1 1 0,1 0 0,0-1 0,-1 1 0,1-1 0,0 0 0,0 0-1,-1 0 1,4 0 0,14 0-12959</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5.833"/>
    </inkml:context>
    <inkml:brush xml:id="br0">
      <inkml:brushProperty name="width" value="0.025" units="cm"/>
      <inkml:brushProperty name="height" value="0.025" units="cm"/>
    </inkml:brush>
  </inkml:definitions>
  <inkml:trace contextRef="#ctx0" brushRef="#br0">452 0 21428,'0'0'3972,"-21"61"-2210,-7-4-1026,-13 15-479,-6 14-225,-5 5 0,-1-1 0,-1-6 0,4-15-32,8-15 96,9-18-160,9-27-769,17-15-1537,7-41-2243,11-23-4643</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6.173"/>
    </inkml:context>
    <inkml:brush xml:id="br0">
      <inkml:brushProperty name="width" value="0.025" units="cm"/>
      <inkml:brushProperty name="height" value="0.025" units="cm"/>
    </inkml:brush>
  </inkml:definitions>
  <inkml:trace contextRef="#ctx0" brushRef="#br0">1 0 15919,'0'0'1762,"0"88"-193,5-36 449,13-3-160,15-2-353,14-9-832,12-3-513,2-13-480,4-13-3556,-6-9-7495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6.672"/>
    </inkml:context>
    <inkml:brush xml:id="br0">
      <inkml:brushProperty name="width" value="0.025" units="cm"/>
      <inkml:brushProperty name="height" value="0.025" units="cm"/>
    </inkml:brush>
  </inkml:definitions>
  <inkml:trace contextRef="#ctx0" brushRef="#br0">1 1 18481,'0'0'4901,"9"58"-3556,-2-15-672,1 14-481,5 6-128,0 5 0,0-2-192,-1-3-1473,0-10-1827,-10-14 1,-2-12-609,-3-18-3587</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7"/>
    </inkml:context>
    <inkml:brush xml:id="br0">
      <inkml:brushProperty name="width" value="0.025" units="cm"/>
      <inkml:brushProperty name="height" value="0.025" units="cm"/>
    </inkml:brush>
  </inkml:definitions>
  <inkml:trace contextRef="#ctx0" brushRef="#br0">1 6 17072,'0'0'5157,"55"31"-4516,4-31 191,13 0-575,7-9-257,3-6-3139,-3 2-4260</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7.356"/>
    </inkml:context>
    <inkml:brush xml:id="br0">
      <inkml:brushProperty name="width" value="0.025" units="cm"/>
      <inkml:brushProperty name="height" value="0.025" units="cm"/>
    </inkml:brush>
  </inkml:definitions>
  <inkml:trace contextRef="#ctx0" brushRef="#br0">19 1 19026,'0'0'3427,"-1"55"-3042,-8-7 95,4 6 321,2 7-673,3 5-64,0-4-64,1-6 0,7-12-1313,0-9-1954,-6-14 832,-2-17-640,-5-4-2210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231"/>
    </inkml:context>
    <inkml:brush xml:id="br0">
      <inkml:brushProperty name="width" value="0.025" units="cm"/>
      <inkml:brushProperty name="height" value="0.025" units="cm"/>
      <inkml:brushProperty name="color" value="#E71224"/>
    </inkml:brush>
  </inkml:definitions>
  <inkml:trace contextRef="#ctx0" brushRef="#br0">105 0 9353,'0'0'9556,"7"10"-8297,1 1-1001,1-1-1,1 0 0,0 0 1,22 16-1,-31-25-248,0 0-1,1 0 1,-1-1 0,0 1-1,0 0 1,0 0 0,0 0 0,0 0-1,0 0 1,0 0 0,0 1-1,-1-1 1,1 0 0,0 0-1,-1 1 1,1-1 0,-1 0 0,1 1-1,-1-1 1,1 0 0,-1 1-1,0-1 1,0 0 0,0 1-1,0-1 1,0 1 0,0-1-1,0 1 1,0-1 0,-1 0 0,1 1-1,0-1 1,-1 0 0,1 1-1,-1-1 1,0 0 0,1 1-1,-1-1 1,0 0 0,0 0 0,0 0-1,0 0 1,0 0 0,0 0-1,0 0 1,-2 1 0,-7 6 213,0 0 0,-1-1 1,0 0-1,-16 7 0,8-5 105,-8 5 127,21-11-259,-1-1 1,1 2-1,-1-1 0,1 1 1,0 0-1,0 0 0,1 0 1,-1 1-1,-7 8 1,13-13-187,0 1 0,0-1 0,0 0 0,0 1 0,0-1 0,0 0-1,0 1 1,0-1 0,0 0 0,0 1 0,0-1 0,0 0 0,0 1 0,0-1 0,0 0 0,0 0 0,1 1 0,-1-1 0,0 0 0,0 1 0,0-1 0,0 0 0,1 0 0,-1 1 0,0-1 0,0 0 0,1 0 0,-1 1 0,0-1 0,0 0 0,1 0 0,-1 0 0,0 0 0,1 0 0,-1 1 0,0-1 0,0 0 0,1 0 0,-1 0 0,0 0 0,1 0 0,-1 0 0,0 0 0,1 0 0,-1 0 0,0 0 0,1 0 0,-1 0 0,0 0-1,1 0 1,24 0 79,-20 0-3,149-9 950,-99 4-2103,112 4 1,-160 2-68,0 0-1,0 0 1,0 1 0,0 0-1,12 5 1,-3 0-5025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7.697"/>
    </inkml:context>
    <inkml:brush xml:id="br0">
      <inkml:brushProperty name="width" value="0.025" units="cm"/>
      <inkml:brushProperty name="height" value="0.025" units="cm"/>
    </inkml:brush>
  </inkml:definitions>
  <inkml:trace contextRef="#ctx0" brushRef="#br0">0 1 15310,'0'0'3332,"65"15"-1379,-18-10-159,13-3-64,12-2-673,11 0-769,4 0-352,-2-4-2851,-6-8-2210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8.027"/>
    </inkml:context>
    <inkml:brush xml:id="br0">
      <inkml:brushProperty name="width" value="0.025" units="cm"/>
      <inkml:brushProperty name="height" value="0.025" units="cm"/>
    </inkml:brush>
  </inkml:definitions>
  <inkml:trace contextRef="#ctx0" brushRef="#br0">284 0 18385,'0'0'1186,"-6"79"255,-9-22 673,-3 8-801,0 0-800,1-2-417,4-11-288,2-10-1666,1-10-737,1-11 930,-3-16-1346,-2-5-2594</inkml:trace>
  <inkml:trace contextRef="#ctx0" brushRef="#br0" timeOffset="1">1 133 18033,'0'0'4004,"51"38"-2627,-6-28-608,11-3-417,4-7-256,-1 0-1633,-5-21-4068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8.557"/>
    </inkml:context>
    <inkml:brush xml:id="br0">
      <inkml:brushProperty name="width" value="0.025" units="cm"/>
      <inkml:brushProperty name="height" value="0.025" units="cm"/>
    </inkml:brush>
  </inkml:definitions>
  <inkml:trace contextRef="#ctx0" brushRef="#br0">192 1 18257,'0'0'6695,"-33"89"-7176,23-8 481,-4 16 128,-4 12-704,-3 1-1058,-5-6 385,4-12-2018,-4-22-2370,4-18-1762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8.902"/>
    </inkml:context>
    <inkml:brush xml:id="br0">
      <inkml:brushProperty name="width" value="0.025" units="cm"/>
      <inkml:brushProperty name="height" value="0.025" units="cm"/>
    </inkml:brush>
  </inkml:definitions>
  <inkml:trace contextRef="#ctx0" brushRef="#br0">1 0 17136,'0'0'3940,"77"15"-3780,-20-4 417,14 4-353,12-1-64,6-2-320,-3-1-2979,-8-3-3972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9.260"/>
    </inkml:context>
    <inkml:brush xml:id="br0">
      <inkml:brushProperty name="width" value="0.025" units="cm"/>
      <inkml:brushProperty name="height" value="0.025" units="cm"/>
    </inkml:brush>
  </inkml:definitions>
  <inkml:trace contextRef="#ctx0" brushRef="#br0">31 0 17104,'0'0'6246,"24"57"-5541,-24 6-33,0 15-479,-3 11-97,-5 8-64,0-1-865,0-6-1249,1-15-1185,-3-19-3235,-1-22-2979</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9.587"/>
    </inkml:context>
    <inkml:brush xml:id="br0">
      <inkml:brushProperty name="width" value="0.025" units="cm"/>
      <inkml:brushProperty name="height" value="0.025" units="cm"/>
    </inkml:brush>
  </inkml:definitions>
  <inkml:trace contextRef="#ctx0" brushRef="#br0">0 61 17649,'0'0'1249,"72"-5"-705,-18 4 994,17-1-833,15 1-513,13-6-224,13-9-2755,5-13-7206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9.958"/>
    </inkml:context>
    <inkml:brush xml:id="br0">
      <inkml:brushProperty name="width" value="0.025" units="cm"/>
      <inkml:brushProperty name="height" value="0.025" units="cm"/>
    </inkml:brush>
  </inkml:definitions>
  <inkml:trace contextRef="#ctx0" brushRef="#br0">136 0 1121,'0'0'19410,"-28"81"-18449,10-16 449,-3 17-770,3 13-287,1 6-161,3 6-96,4-3-32,8-6 0,2-15-544,0-17-1634,0-17-129,0-20 161,0-22-960,-7-7-2788</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00.287"/>
    </inkml:context>
    <inkml:brush xml:id="br0">
      <inkml:brushProperty name="width" value="0.025" units="cm"/>
      <inkml:brushProperty name="height" value="0.025" units="cm"/>
    </inkml:brush>
  </inkml:definitions>
  <inkml:trace contextRef="#ctx0" brushRef="#br0">1 0 18129,'0'0'1794,"59"0"-1506,-2 0 2403,17 8-770,21 2-447,19 2-449,14 1-865,6-2-480,-3-7-2051,-3-4-6020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19.060"/>
    </inkml:context>
    <inkml:brush xml:id="br0">
      <inkml:brushProperty name="width" value="0.025" units="cm"/>
      <inkml:brushProperty name="height" value="0.025" units="cm"/>
    </inkml:brush>
  </inkml:definitions>
  <inkml:trace contextRef="#ctx0" brushRef="#br0">37 4128 10346,'-4'2'1134,"2"0"-887,-1 0 1,1 0-1,-1-1 1,0 1-1,0-1 1,0 0-1,0 0 1,0 0-1,-4 1 1,6-2-366,34-4 2606,-25 2-2360,-1 1 1,1-1 0,-1-1-1,0 1 1,0-1-1,0 0 1,0-1 0,11-7-1,51-42 126,-43 32 177,111-89 1736,173-104 0,936-459-1766,-169 124 303,475-286 893,-520 283-1512,-848 449-140,567-302 1877,55-49-1368,-799 449-449,24-13 49,-2-2 1,0-2 0,42-40 0,-65 51-1479,-17 9-2026,-6 2-2081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2.731"/>
    </inkml:context>
    <inkml:brush xml:id="br0">
      <inkml:brushProperty name="width" value="0.025" units="cm"/>
      <inkml:brushProperty name="height" value="0.025" units="cm"/>
      <inkml:brushProperty name="color" value="#E71224"/>
    </inkml:brush>
  </inkml:definitions>
  <inkml:trace contextRef="#ctx0" brushRef="#br0">2 0 17521,'0'0'3491,"0"61"-2082,0-25-512,0 3-481,0-6-351,0-4-354,3-7-1569,-1-8-896,-2-8 256,-6-6-4261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601"/>
    </inkml:context>
    <inkml:brush xml:id="br0">
      <inkml:brushProperty name="width" value="0.025" units="cm"/>
      <inkml:brushProperty name="height" value="0.025" units="cm"/>
      <inkml:brushProperty name="color" value="#E71224"/>
    </inkml:brush>
  </inkml:definitions>
  <inkml:trace contextRef="#ctx0" brushRef="#br0">356 0 18193,'0'0'5157,"-79"51"-3908,41-20-480,-4 5-577,-3 0-128,4-1 0,7-3-32,2-6-128,11-6-512,5-7-674,11-7-575,3-6-994,2-15-8167</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3.075"/>
    </inkml:context>
    <inkml:brush xml:id="br0">
      <inkml:brushProperty name="width" value="0.025" units="cm"/>
      <inkml:brushProperty name="height" value="0.025" units="cm"/>
      <inkml:brushProperty name="color" value="#E71224"/>
    </inkml:brush>
  </inkml:definitions>
  <inkml:trace contextRef="#ctx0" brushRef="#br0">1 0 13293,'0'0'11146,"51"0"-10153,-21 0-609,3 0-287,3 0-802,-1 0-2370,-2 0-3619</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3.417"/>
    </inkml:context>
    <inkml:brush xml:id="br0">
      <inkml:brushProperty name="width" value="0.025" units="cm"/>
      <inkml:brushProperty name="height" value="0.025" units="cm"/>
      <inkml:brushProperty name="color" value="#E71224"/>
    </inkml:brush>
  </inkml:definitions>
  <inkml:trace contextRef="#ctx0" brushRef="#br0">102 0 18417,'0'0'5894,"3"51"-5670,-3-20-160,4 1-32,-4-2-64,0-2-224,1-6-321,-1-3-191,0-7-353,0-7-1474</inkml:trace>
  <inkml:trace contextRef="#ctx0" brushRef="#br0" timeOffset="1">1 200 13837,'0'0'11979,"56"16"-11882,-20-22-1154,-2-10-2723,-4-2-5060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3.773"/>
    </inkml:context>
    <inkml:brush xml:id="br0">
      <inkml:brushProperty name="width" value="0.025" units="cm"/>
      <inkml:brushProperty name="height" value="0.025" units="cm"/>
      <inkml:brushProperty name="color" value="#E71224"/>
    </inkml:brush>
  </inkml:definitions>
  <inkml:trace contextRef="#ctx0" brushRef="#br0">61 1 10122,'0'0'3747,"-3"9"-2642,-13 67 6230,7 7-3338,0 87-5252,9-169 1193,-6 66-5146,-3-25-2530,1-18-1294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4.118"/>
    </inkml:context>
    <inkml:brush xml:id="br0">
      <inkml:brushProperty name="width" value="0.025" units="cm"/>
      <inkml:brushProperty name="height" value="0.025" units="cm"/>
      <inkml:brushProperty name="color" value="#E71224"/>
    </inkml:brush>
  </inkml:definitions>
  <inkml:trace contextRef="#ctx0" brushRef="#br0">0 56 19987,'0'0'5637,"57"-31"-3875,-23 22-897,2 2-481,0 1-256,-3 4-897,-1 1-1665,-8 1-737,-6 0-1858,-6 0-3683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4.477"/>
    </inkml:context>
    <inkml:brush xml:id="br0">
      <inkml:brushProperty name="width" value="0.025" units="cm"/>
      <inkml:brushProperty name="height" value="0.025" units="cm"/>
      <inkml:brushProperty name="color" value="#E71224"/>
    </inkml:brush>
  </inkml:definitions>
  <inkml:trace contextRef="#ctx0" brushRef="#br0">88 1 13773,'0'0'9225,"2"77"-9129,-2-37-32,0 2 32,0 2-224,-2-4-353,-1-1-95,0-6-545,2-7-192,0-8-417,-1-11-2146</inkml:trace>
  <inkml:trace contextRef="#ctx0" brushRef="#br0" timeOffset="1">1 179 14798,'0'0'12588,"48"-16"-12492,-9 10-160,1-5-2338,2-7-3204,1-6-7878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4.835"/>
    </inkml:context>
    <inkml:brush xml:id="br0">
      <inkml:brushProperty name="width" value="0.025" units="cm"/>
      <inkml:brushProperty name="height" value="0.025" units="cm"/>
      <inkml:brushProperty name="color" value="#E71224"/>
    </inkml:brush>
  </inkml:definitions>
  <inkml:trace contextRef="#ctx0" brushRef="#br0">180 1 8680,'0'0'12396,"-9"67"-10698,6-43-994,-1 6-544,1 1-96,0 3-448,-3 2-673,-2-1-192,-1-3 64,1-5 448,-2-4 32,2-11-1120,0-10-2371,0-2-3075</inkml:trace>
  <inkml:trace contextRef="#ctx0" brushRef="#br0" timeOffset="1">0 149 9513,'0'0'14638,"68"-16"-14190,-25 7-384,-1-2 32,-1-5-416,-3 0-2306,-11-4-706,-6-4-575,-5-3-3108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5.175"/>
    </inkml:context>
    <inkml:brush xml:id="br0">
      <inkml:brushProperty name="width" value="0.025" units="cm"/>
      <inkml:brushProperty name="height" value="0.025" units="cm"/>
      <inkml:brushProperty name="color" value="#E71224"/>
    </inkml:brush>
  </inkml:definitions>
  <inkml:trace contextRef="#ctx0" brushRef="#br0">78 1 20884,'0'0'6406,"-6"73"-6278,1-33-64,0 4-32,-2 2 0,0 0-512,-1-3-1058,-1-7-288,3-6 385,-1-6 96,1-10-1346,2-11-640,-3-3-2915</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5.518"/>
    </inkml:context>
    <inkml:brush xml:id="br0">
      <inkml:brushProperty name="width" value="0.025" units="cm"/>
      <inkml:brushProperty name="height" value="0.025" units="cm"/>
      <inkml:brushProperty name="color" value="#E71224"/>
    </inkml:brush>
  </inkml:definitions>
  <inkml:trace contextRef="#ctx0" brushRef="#br0">0 101 5381,'0'0'19410,"66"-54"-18256,-21 45-802,3 4-224,4-3-384,-3 0-2339,-4-1-3490,-7 1-6343</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5.845"/>
    </inkml:context>
    <inkml:brush xml:id="br0">
      <inkml:brushProperty name="width" value="0.025" units="cm"/>
      <inkml:brushProperty name="height" value="0.025" units="cm"/>
      <inkml:brushProperty name="color" value="#E71224"/>
    </inkml:brush>
  </inkml:definitions>
  <inkml:trace contextRef="#ctx0" brushRef="#br0">72 0 18225,'0'0'7784,"9"58"-7656,-9-25-32,0 4-64,0 6-769,0-1-320,0-1 160,0-5 0,-3-7 801,3-8 64,0-8-768,0-5-738</inkml:trace>
  <inkml:trace contextRef="#ctx0" brushRef="#br0" timeOffset="1">1 248 13677,'0'0'10986,"17"-48"-9865,7 39-384,5-1-481,5 1-256,3 0-256,0 0-2659,1-2-4195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6.220"/>
    </inkml:context>
    <inkml:brush xml:id="br0">
      <inkml:brushProperty name="width" value="0.025" units="cm"/>
      <inkml:brushProperty name="height" value="0.025" units="cm"/>
      <inkml:brushProperty name="color" value="#E71224"/>
    </inkml:brush>
  </inkml:definitions>
  <inkml:trace contextRef="#ctx0" brushRef="#br0">166 1 12908,'0'0'15044,"2"11"-14404,1 27-827,-2 0 0,-2 1 1,-1-1-1,-9 46 0,4-18-3758,7-66 3836,-3 13-2055,-3-9-3293,3-4 300</inkml:trace>
  <inkml:trace contextRef="#ctx0" brushRef="#br0" timeOffset="1">0 127 12876,'0'0'13549,"69"3"-12364,-29 5-736,6 0-321,-4 0-32,-2-1-1377,-3-6-4837,-4-1-9321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700"/>
    </inkml:context>
    <inkml:brush xml:id="br0">
      <inkml:brushProperty name="width" value="0.025" units="cm"/>
      <inkml:brushProperty name="height" value="0.025" units="cm"/>
    </inkml:brush>
  </inkml:definitions>
  <inkml:trace contextRef="#ctx0" brushRef="#br0">99 0 13325,'0'0'11797,"-7"12"-11364,-9 25-120,0 2 0,3 0 0,1 0 1,2 1-1,2 1 0,1 0 0,3 0 0,0 65 1,4-105-309,-1-1 1,1 0 0,0 0 0,0 1 0,0-1 0,0 0 0,0 1 0,0-1-1,0 0 1,0 0 0,0 1 0,0-1 0,0 0 0,0 1 0,0-1 0,0 0 0,0 1-1,0-1 1,0 0 0,1 0 0,-1 1 0,0-1 0,0 0 0,0 0 0,0 1-1,0-1 1,1 0 0,-1 0 0,0 1 0,0-1 0,1 0 0,-1 0 0,0 0 0,0 0-1,1 1 1,-1-1 0,0 0 0,0 0 0,1 0 0,-1 0 0,0 0 0,1 0-1,-1 0 1,0 0 0,0 0 0,1 0 0,-1 0 0,0 0 0,1 0 0,-1 0 0,0 0-1,0 0 1,1 0 0,-1 0 0,0 0 0,1 0 0,-1-1 0,13-13 411,-10 6-387,-1-1 1,1 0 0,-2 0 0,0 0-1,0 0 1,0 0 0,-1 0 0,0 0 0,-1 0-1,0 0 1,-1 0 0,1 0 0,-2 0-1,1 0 1,-1 1 0,-9-17 0,12 25-89,0-1 0,0 1 0,0 0 1,0-1-1,0 1 0,0 0 0,0-1 1,0 1-1,0 0 0,0-1 0,0 1 1,0 0-1,0-1 0,0 1 1,0 0-1,0 0 0,0-1 0,0 1 1,0 0-1,1-1 0,-1 1 0,0 0 1,0-1-1,0 1 0,1 0 0,-1 0 1,0 0-1,0-1 0,0 1 0,1 0 1,-1 0-1,0-1 0,1 1 0,-1 0 1,0 0-1,0 0 0,1 0 0,-1 0 1,0 0-1,1 0 0,-1-1 0,25-3-2136,38 4-2015,-49 1 2633,19 0-83,-10 1 209,48-5 1,-66 3 1721,0-1 0,0 1 0,0-1 0,0-1 1,0 1-1,-1-1 0,1 0 0,0 0 1,-1 0-1,1-1 0,-1 1 0,0-1 1,0 0-1,0 0 0,4-5 0,-8 8-140,1 0-1,-1 0 1,1-1 0,-1 1-1,1-1 1,-1 1-1,1 0 1,-1-1-1,1 1 1,-1-1-1,0 1 1,1-1-1,-1 1 1,0-1 0,1 0-1,-1 1 1,0-1-1,0 1 1,1-1-1,-1 1 1,0-1-1,0 0 1,0 1-1,0-1 1,0 0-1,0 1 1,0-1 0,0 1-1,0-1 1,0 0-1,0 1 1,-1-1-1,1 0 1,0 1-1,0-1 1,-1 1-1,1-1 1,0 1 0,-1-1-1,1 1 1,0-1-1,-1 1 1,1-1-1,-1 1 1,1-1-1,-1 1 1,1 0-1,-1-1 1,1 1 0,-1 0-1,1-1 1,-1 1-1,1 0 1,-1 0-1,-1-1 1,0 1 19,-1-1-1,0 1 1,0 0 0,0-1 0,0 2 0,0-1 0,0 0 0,0 0-1,1 1 1,-1 0 0,-4 1 0,0 1-79,1 1 0,-1 0 0,1 1 0,0 0 0,0 0 0,1 0 0,-1 0 0,1 1 0,-7 11 0,9-13 20,-1 0 1,2 0 0,-1 1 0,0-1 0,1 1-1,0 0 1,0-1 0,0 1 0,1 0 0,0 0 0,0 1-1,0-1 1,0 0 0,1 0 0,0 8 0,1-12-72,0 0 0,-1 0 0,1 0 0,0 0-1,0 0 1,0 0 0,0-1 0,0 1 0,0 0 0,0 0 0,0-1 0,0 1 0,0 0 0,0-1 0,1 1 0,-1-1 0,0 0 0,0 1 0,1-1 0,-1 0 0,0 0-1,1 0 1,-1 0 0,0 0 0,0 0 0,1 0 0,-1 0 0,2-1 0,39-5 439,-23-3-453,0 0-1,-1-1 0,0-1 1,0-1-1,-1 0 0,-1-1 0,18-19 1,44-32-2075,-78 64 2040,0 0 0,0-1 1,0 1-1,0 0 1,1 0-1,-1-1 1,0 1-1,0 0 1,0 0-1,0-1 1,1 1-1,-1 0 0,0 0 1,0 0-1,0 0 1,1-1-1,-1 1 1,0 0-1,0 0 1,1 0-1,-1 0 0,0 0 1,0 0-1,1 0 1,-1 0-1,0 0 1,1 0-1,-1 0 1,0 0-1,0 0 1,1 0-1,-1 0 0,0 0 1,0 0-1,1 0 1,-1 0-1,0 0 1,1 0-1,-1 0 1,0 0-1,0 1 0,0-1 1,1 0-1,-1 0 1,0 0-1,0 0 1,1 1-1,-1-1 1,0 0-1,0 0 1,0 0-1,0 1 0,1-1 1,-1 1-1,-5 20-223,-17 25 688,16-35-321,2-5 3,0 0 1,0 0-1,1 0 1,0 1-1,0-1 1,0 1-1,1 0 1,0 0-1,1 0 1,-1 0-1,1 0 1,1 0-1,-1 9 1,2-15-134,-1 0 1,1 0 0,0 0-1,-1 0 1,1 0 0,0 0 0,0 0-1,0-1 1,0 1 0,0 0-1,0-1 1,0 1 0,0-1 0,0 1-1,0-1 1,0 1 0,0-1-1,0 0 1,0 1 0,0-1-1,0 0 1,1 0 0,-1 0 0,0 0-1,0 0 1,0 0 0,1 0-1,36-4-1887,-33 1 1140,0 1 1,1-1 0,-1 0 0,0 0 0,0 0 0,5-6 0,25-26-8419,-10 4-1551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943"/>
    </inkml:context>
    <inkml:brush xml:id="br0">
      <inkml:brushProperty name="width" value="0.025" units="cm"/>
      <inkml:brushProperty name="height" value="0.025" units="cm"/>
      <inkml:brushProperty name="color" value="#E71224"/>
    </inkml:brush>
  </inkml:definitions>
  <inkml:trace contextRef="#ctx0" brushRef="#br0">1 0 11755,'0'0'9417,"30"57"-9065,-14-38-127,6 2-97,4-5-929,-1-3-1826,2-5-3202,-1-3-3620</inkml:trace>
  <inkml:trace contextRef="#ctx0" brushRef="#br0" timeOffset="1">316 130 17360,'0'0'4485,"-44"59"-4101,31-36-288,2-1-64,2-4-1057,6-5-1281,3-7-1217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42.151"/>
    </inkml:context>
    <inkml:brush xml:id="br0">
      <inkml:brushProperty name="width" value="0.025" units="cm"/>
      <inkml:brushProperty name="height" value="0.025" units="cm"/>
      <inkml:brushProperty name="color" value="#E71224"/>
    </inkml:brush>
  </inkml:definitions>
  <inkml:trace contextRef="#ctx0" brushRef="#br0">1 4291 5477,'0'0'10479,"9"1"-9539,-3-1-764,1 0-1,0-1 1,0 0-1,0 0 1,-1 0-1,1-1 1,-1 0 0,1 0-1,-1-1 1,0 0-1,0 0 1,0 0-1,0-1 1,0 0 0,-1 0-1,0 0 1,6-7-1,1 2 133,0 1-1,0 0 1,1 1 0,0 0-1,0 0 1,0 2-1,24-8 1,-19 8-252,0-2 0,0 0 0,30-19 1,-2-8 602,46-45 0,-15 13-178,21-9-372,127-73 0,-202 134-88,252-145 17,-5-3 21,-170 98-38,169-80 1,238-129 65,-500 269-84,53-35 21,59-51 0,56-36 30,246-166-22,-358 243-30,248-210 28,-223 181-17,182-123 0,-167 130 3,133-118 1,-122 80-200,146-132 787,-178 172-316,118-77 1,221-121-225,-99 30 35,5-4 42,-244 188 828,131-79 75,-214 131-1132,0 1-1,1 0 1,-1 0 0,0 0 0,1 0 0,-1 0 0,0-1 0,0 1 0,0 0-1,1 0 1,-1 0 0,0-1 0,0 1 0,0 0 0,1 0 0,-1 0-1,0-1 1,0 1 0,0 0 0,0-1 0,0 1 0,1 0 0,-1 0 0,0-1-1,0 1 1,0 0 0,0-1 0,0 1 0,0 0 0,0 0 0,0-1 0,0 1-1,0 0 1,0-1 0,0 1 0,-1 0 0,1-1 0,0 1 0,0 0 0,0 0-1,0-1 1,0 1 0,0 0 0,-1 0 0,1-1 0,0 1 0,0 0 0,0 0-1,-1 0 1,1-1 0,0 1 0,0 0 0,-1 0 0,1 0 0,0 0-1,-1 0 1,1-1 0,0 1 0,-16-8-5645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01.829"/>
    </inkml:context>
    <inkml:brush xml:id="br0">
      <inkml:brushProperty name="width" value="0.025" units="cm"/>
      <inkml:brushProperty name="height" value="0.025" units="cm"/>
    </inkml:brush>
  </inkml:definitions>
  <inkml:trace contextRef="#ctx0" brushRef="#br0">1 46 8776,'0'0'12204,"16"0"-11115,344 0 1096,1807-10-25,-2060 8-2141,53-2 44,294 30-1,-437-26-947,-24-11-3033,-1 0 687,-16-23-12186</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03.108"/>
    </inkml:context>
    <inkml:brush xml:id="br0">
      <inkml:brushProperty name="width" value="0.025" units="cm"/>
      <inkml:brushProperty name="height" value="0.025" units="cm"/>
    </inkml:brush>
  </inkml:definitions>
  <inkml:trace contextRef="#ctx0" brushRef="#br0">1 134 10218,'0'0'8173,"14"1"-7020,768-6 5114,9-37-5413,103-2-459,-687 38 534,245 25 0,-412-15-587,60-3-1,-100-1-355,1 0 0,-1 0 0,0 0 0,1 0 0,-1 0 1,0 0-1,1 0 0,-1 0 0,0 0 0,1 0 0,-1 0 0,0 0 0,1 0 0,-1-1 0,0 1 0,0 0 0,1 0 0,-1 0 0,0 0 0,1-1 0,-1 1 0,0 0 0,0 0 0,1-1 0,-1 1 0,0 0 0,0 0 0,0-1 0,0 1 0,1 0 0,-1 0 0,0-1 0,0 1 0,0 0 0,0-1 0,0 1 0,0 0 0,0-1 0,0 1 1,0 0-1,0-1 0,0 1 0,0 0 0,0-1 0,0 1 0,0 0 0,0-1 0,0 1 0,0 0 0,0-1 0,-1 1 0,1 0 0,0 0 0,0-1 0,0 1 0,0 0 0,-1-1 0,1 1 0,0 0 0,0 0 0,-1 0 0,1-1 0,0 1 0,0 0 0,-1 0 0,1 0 0,-1-1 0,-19-18-3253,18 18 2893,-27-26-5834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31.579"/>
    </inkml:context>
    <inkml:brush xml:id="br0">
      <inkml:brushProperty name="width" value="0.025" units="cm"/>
      <inkml:brushProperty name="height" value="0.025" units="cm"/>
    </inkml:brush>
  </inkml:definitions>
  <inkml:trace contextRef="#ctx0" brushRef="#br0">85 15 8904,'0'0'4458,"-8"-2"-1666,-26-7-1225,32 8-1156,0 1 1,0-1-1,0 1 1,0-1-1,0 1 1,-1 0-1,1 0 1,0 0-1,0 0 1,0 0-1,0 0 1,-1 1-1,1-1 0,0 1 1,0-1-1,0 1 1,0 0-1,-3 1 1,11-1 3384,17 2-2873,23 6-244,0 3 0,56 20 0,-61-17-604,0-2 0,2-2 1,51 7-1,2-13-32,-1-4-1,105-14 1,11 1 0,575 36-43,-261-9 0,12 1 0,-187 2 0,-300-19 0,0-3 0,-1-2 0,1-2 0,94-28 0,-78 12 0,-41 13 0,1 2 0,1 0 0,-1 2 0,1 1 0,0 1 0,30-2 0,-57 9 0,0-1 0,0 1 0,-1 0 0,1-1 0,-1 1 0,1 0 0,-1-1 0,1 1 0,-1-1 0,0 1 0,0-1 0,0 0 0,0 1 0,0-1 0,-1 1 0,-43 47-2808,39-44 1748,0 0 0,0 0 0,0-1 0,0 0 0,-1 0 0,-10 5 0,-14-2-10172</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39.199"/>
    </inkml:context>
    <inkml:brush xml:id="br0">
      <inkml:brushProperty name="width" value="0.025" units="cm"/>
      <inkml:brushProperty name="height" value="0.025" units="cm"/>
    </inkml:brush>
  </inkml:definitions>
  <inkml:trace contextRef="#ctx0" brushRef="#br0">677 121 5894,'0'0'395,"-8"-3"4035,-11-4-3205,-1 1-1,0 1 0,0 1 0,0 1 0,-24-1 0,31 4-969,0 0 0,0 1 0,1 0-1,-1 1 1,0 0 0,0 1-1,1 1 1,-1 0 0,-22 11 0,12-2-83,1 0 0,0 2 0,1 0 0,1 2 0,0 0 0,2 1 0,0 1 0,1 1 0,-15 22 0,13-12-88,1 0 0,1 1 0,2 1 0,2 0 0,-20 69 0,17-21 13,3 0-1,3 1 0,4 0 1,4 1-1,8 86 0,-1-112 26,2 0 0,2 0 0,3 0 0,31 89 0,-27-104-33,2 0 0,1-1 0,2-1 0,1-1 0,2-1 0,43 50 0,-55-74-90,0 0 1,1-1-1,1-1 0,0 0 0,0-1 0,1 0 1,0-1-1,1-1 0,0 0 0,0-2 0,19 6 0,-24-9 5,0 0 0,1-1 0,-1 0 0,1-1-1,-1-1 1,0 0 0,1 0 0,-1-1 0,1-1 0,-1 0-1,0 0 1,1-1 0,-1 0 0,-1-1 0,1-1-1,-1 1 1,20-13 0,0-5 163,-2-2 1,0 0-1,-1-2 1,-2-1-1,0-1 1,-2-1-1,34-56 0,-4-9 1214,58-137-1,-72 137-674,-4-2 1,26-114-1,-47 147-387,-3-2 0,-2 1 1,-4-1-1,-3-97 0,-5 131-281,-1 0-1,-1 0 0,-1 1 0,-2 0 0,-2 0 0,0 0 0,-2 2 0,-1-1 1,-1 1-1,-20-28 0,24 42-69,0 1 0,-1-1 0,-1 2 1,0 0-1,0 0 0,-2 1 0,1 1 0,-26-15 0,27 19-87,1 1 0,-1 0 0,0 1 0,0 0 0,0 1 0,-1 0 0,1 1 0,-1 0 0,0 1 0,1 1 0,-1 0 0,-22 3 0,19 1-205,1-1 0,0 2 0,0 0-1,0 1 1,1 0 0,0 1 0,0 1 0,1 0 0,-1 1-1,-21 19 1,-6 11-4009,-61 71-1,82-86 1812,-38 43-8982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1.396"/>
    </inkml:context>
    <inkml:brush xml:id="br0">
      <inkml:brushProperty name="width" value="0.025" units="cm"/>
      <inkml:brushProperty name="height" value="0.025" units="cm"/>
    </inkml:brush>
  </inkml:definitions>
  <inkml:trace contextRef="#ctx0" brushRef="#br0">145 212 9769,'0'0'8712,"-8"-2"-5279,2 1-3178,3 0-119,0-1 0,0 1 0,0 1-1,0-1 1,0 0 0,0 1 0,0-1 0,-1 1 0,1 0 0,0 0-1,0 1 1,-1-1 0,1 0 0,0 1 0,0 0 0,0 0 0,0 0-1,0 0 1,0 0 0,0 1 0,0-1 0,0 1 0,1 0 0,-5 3 0,1 3-90,0-1 0,0 1 1,1 0-1,0 0 1,1 0-1,-4 10 1,6-13-44,0-1 1,1 1-1,-1 0 1,1-1-1,0 1 1,0 0-1,1 0 1,0 0-1,-1-1 0,2 1 1,-1 0-1,0 0 1,2 6-1,-1-10 1,0 0 0,-1 0-1,1 0 1,0 0 0,-1-1 0,1 1-1,0 0 1,0 0 0,0-1-1,0 1 1,0 0 0,0-1 0,0 1-1,0-1 1,0 1 0,0-1 0,0 0-1,0 1 1,0-1 0,0 0-1,0 0 1,0 0 0,0 0 0,0 0-1,1 0 1,-1 0 0,0 0-1,0 0 1,0 0 0,0-1 0,2 0-1,35-12 407,-23 3-322,0 0 0,-1-1 0,-1 0 0,0-1-1,0-1 1,-1 0 0,-1 0 0,17-27 0,-13 17 312,-2-1 0,0-1 1,-1 0-1,15-52 0,-17 36 1059,-8 33-635,-7 27-726,-23 75 71,16-59-138,1 0 0,3 1 1,0 0-1,-2 43 0,10-76-35,-1 1 0,2-1-1,-1 1 1,0-1 0,0 0-1,1 1 1,0-1 0,0 1-1,0-1 1,0 0-1,0 0 1,1 0 0,-1 1-1,1-1 1,0-1 0,0 1-1,0 0 1,0 0 0,1-1-1,3 4 1,-4-5-167,0 0 0,0 0 0,0 0 0,0 0 0,0 0 0,0 0 0,1 0 0,-1-1 0,0 1 0,0-1 0,1 0 0,4 1 0,-3-2-495,-1 1-1,1-1 1,0 0-1,0 1 1,0-2-1,-1 1 1,1 0-1,-1-1 1,6-2-1,21-22-9124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1.787"/>
    </inkml:context>
    <inkml:brush xml:id="br0">
      <inkml:brushProperty name="width" value="0.025" units="cm"/>
      <inkml:brushProperty name="height" value="0.025" units="cm"/>
    </inkml:brush>
  </inkml:definitions>
  <inkml:trace contextRef="#ctx0" brushRef="#br0">95 24 17521,'-8'11'4980,"-2"2"-3864,-1-1-196,1 0 0,1 1 0,0 0 1,1 1-1,0 0 0,1 0 0,-6 18 1,12-32-918,1 1 1,0 0 0,0-1-1,0 1 1,-1 0 0,1-1-1,0 1 1,0-1 0,0 1 0,0 0-1,0-1 1,0 1 0,0 0-1,1-1 1,-1 1 0,0 0-1,0-1 1,0 1 0,1 0-1,-1-1 1,0 1 0,1-1-1,-1 1 1,0-1 0,1 1 0,-1-1-1,1 1 1,-1-1 0,1 1-1,-1-1 1,1 1 0,-1-1-1,1 0 1,-1 1 0,2-1-1,26-2-200,-19-1-24,0 0 0,-1 0 0,1-1 0,12-8 1,-14 6 128,0 0 1,0 0 0,0-1 0,-1 1 0,1-2 0,-2 1 0,1 0 0,-1-1 0,0 0 0,-1-1 0,0 1 0,0-1 0,-1 1 0,0-1 0,0 0 0,-1 0 0,-1 0 0,2-16 0,-13 30 1324,0 9-845,1 0 0,1 0 1,0 1-1,-10 30 0,14-35-265,1 0 1,0-1-1,1 1 1,0 0 0,0 0-1,1 1 1,1-1-1,0 0 1,1 15-1,0-22-112,0-1-1,0 1 0,1 0 1,-1-1-1,1 1 0,0-1 1,-1 0-1,1 1 0,0-1 1,1 0-1,-1 0 0,0 0 1,0-1-1,1 1 0,-1 0 1,1-1-1,-1 0 0,1 1 1,0-1-1,0 0 0,-1 0 1,1-1-1,0 1 0,0-1 1,0 1-1,5-1 0,11 2-132,0-1-1,36-3 0,-48 1-1,59-9-3335,1-13-4506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2.300"/>
    </inkml:context>
    <inkml:brush xml:id="br0">
      <inkml:brushProperty name="width" value="0.025" units="cm"/>
      <inkml:brushProperty name="height" value="0.025" units="cm"/>
    </inkml:brush>
  </inkml:definitions>
  <inkml:trace contextRef="#ctx0" brushRef="#br0">118 0 20243,'0'0'2589,"0"14"283,-8 150-29,2-97-1437,3-1 1,10 128 0,-6-186-1605,0 0 0,0 0 0,1-1 0,0 1 0,1-1 0,-1 1 0,2-1 0,-1 0 0,8 12-1,-15-27-5388,-2-9 2440,-4-8 884,-29-38-2319,-8-12 3529,41 63 2833,-1-1 0,2 1 0,-9-27-1,14 39-1660,0-1-1,0 1 0,0-1 0,0 1 0,0 0 0,1-1 1,-1 1-1,0-1 0,0 1 0,0-1 0,0 1 0,0 0 0,1-1 1,-1 1-1,0 0 0,0-1 0,1 1 0,-1-1 0,0 1 1,1 0-1,-1 0 0,0-1 0,1 1 0,-1 0 0,0 0 0,1-1 1,-1 1-1,1 0 0,-1 0 0,0 0 0,1-1 0,-1 1 1,1 0-1,-1 0 0,1 0 0,-1 0 0,0 0 0,1 0 0,-1 0 1,1 0-1,26 0 344,-19 1 104,114 1 98,-59 0-3227,-1-2-4907,-8 0-7104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2.625"/>
    </inkml:context>
    <inkml:brush xml:id="br0">
      <inkml:brushProperty name="width" value="0.025" units="cm"/>
      <inkml:brushProperty name="height" value="0.025" units="cm"/>
    </inkml:brush>
  </inkml:definitions>
  <inkml:trace contextRef="#ctx0" brushRef="#br0">154 58 17457,'0'0'4580,"-9"3"-582,-2 1-3467,1 1-1,-1 1 0,1 0 1,0 0-1,0 1 0,1 0 1,-13 12-1,18-15-392,-1 1 1,1 0-1,-1-1 0,1 1 0,1 1 1,-1-1-1,1 0 0,0 1 0,0 0 1,0-1-1,1 1 0,0 1 1,0-1-1,1 0 0,-1 0 0,2 0 1,-2 8-1,3-13-138,-1 0 0,1 0 0,0 1 0,-1-1 0,1 0 0,0 0 0,-1 0 0,1 0 0,0 0 0,0 0 0,0 0 0,0 0 0,0 0 0,0-1 0,0 1 0,0 0 0,1-1 0,-1 1 0,0-1 0,0 1 0,1-1 0,-1 1 0,0-1 0,0 0 0,1 0 0,-1 0 0,0 0 0,1 0 0,-1 0 0,0 0 0,1 0 0,-1 0 0,0 0 0,2-1 0,51-11 0,-37 3 0,-1-1 0,0 0 0,-1-1 0,0-1 0,0 0 0,-1-1 0,-1-1 0,0 0 0,-1-1 0,-1 0 0,0 0 0,-1-2 0,-1 1 0,14-35 0,-54 95 0,26-35 0,0 0 0,1 1 0,0 0 0,1 0 0,0 0 0,1 0 0,0 0 0,-1 14 0,3-21 0,0 1 0,0-1 0,0 1 0,1-1 0,-1 0 0,1 1 0,0-1 0,0 0 0,0 1 0,0-1 0,1 0 0,-1 0 0,1 0 0,0 0 0,0 0 0,0-1 0,0 1 0,1 0 0,-1-1 0,1 0 0,-1 1 0,1-1 0,0 0 0,0 0 0,0-1 0,0 1 0,0-1 0,5 2 0,4 1-603,1-1 0,-1-1-1,0 0 1,1 0 0,-1-2 0,14 0-1,28 0-5391</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3.872"/>
    </inkml:context>
    <inkml:brush xml:id="br0">
      <inkml:brushProperty name="width" value="0.025" units="cm"/>
      <inkml:brushProperty name="height" value="0.025" units="cm"/>
    </inkml:brush>
  </inkml:definitions>
  <inkml:trace contextRef="#ctx0" brushRef="#br0">1 1 13389,'0'0'11883,"5"12"-10324,1 10-1175,0 1 0,-2 0 1,0 0-1,-2 0 1,0 33-1,-2 26-81,-3 162-540,-15-82 3192,26-264-2346,-5 85-609,19-105 0,55-174 0,-74 288 0,0-1 0,1 1 0,0 0 0,0 0 0,1 0 0,0 0 0,1 1 0,-1 0 0,10-9 0,-12 14 0,0-1 0,0 1 0,1-1 0,-1 1 0,1 0 0,-1 0 0,1 0 0,0 1 0,0 0 0,0-1 0,-1 1 0,1 0 0,0 1 0,1-1 0,-1 1 0,0 0 0,0 0 0,0 0 0,0 0 0,0 1 0,0 0 0,7 2 0,-10-3 0,0 0 0,0 1 0,0-1 0,0 1 0,0-1 0,0 1 0,-1 0 0,1-1 0,0 1 0,0 0 0,-1-1 0,1 1 0,0 0 0,-1 0 0,1 0 0,-1 0 0,1-1 0,-1 1 0,1 0 0,-1 0 0,0 0 0,1 0 0,-1 0 0,0 0 0,0 0 0,0 0 0,0 0 0,0 0 0,0 0 0,0 0 0,0 0 0,0 1 0,0-1 0,0 0 0,-1 0 0,1-1 0,0 1 0,-2 2 0,1 0 0,0 1 0,-1 0 0,0-1 0,0 1 0,0-1 0,0 0 0,-1 1 0,1-1 0,-4 3 0,-6 4-30,-1-1 0,0 0 0,0 0 0,-1-1-1,0-1 1,-1 0 0,0-1 0,0-1 0,0 0 0,0-1 0,-1-1 0,0 0-1,-17 0 1,48-16-15691,7 4 2845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5.315"/>
    </inkml:context>
    <inkml:brush xml:id="br0">
      <inkml:brushProperty name="width" value="0.025" units="cm"/>
      <inkml:brushProperty name="height" value="0.025" units="cm"/>
      <inkml:brushProperty name="color" value="#E71224"/>
    </inkml:brush>
  </inkml:definitions>
  <inkml:trace contextRef="#ctx0" brushRef="#br0">0 1 15054,'0'0'4260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4.600"/>
    </inkml:context>
    <inkml:brush xml:id="br0">
      <inkml:brushProperty name="width" value="0.025" units="cm"/>
      <inkml:brushProperty name="height" value="0.025" units="cm"/>
    </inkml:brush>
  </inkml:definitions>
  <inkml:trace contextRef="#ctx0" brushRef="#br0">138 95 15150,'0'0'12631,"-10"-2"-10261,6 0-2297,1 1-1,-1 0 1,1 0-1,-1 0 1,0 0-1,1 1 1,-1 0 0,0 0-1,1 0 1,-1 0-1,0 0 1,0 1-1,1-1 1,-1 1-1,1 0 1,-1 0-1,0 1 1,1-1-1,0 1 1,-1-1 0,1 1-1,0 0 1,0 1-1,0-1 1,0 0-1,0 1 1,1-1-1,-1 1 1,1 0-1,0 0 1,0 0-1,0 0 1,-3 5 0,3-4-66,0 0 1,0 0 0,0 1-1,0-1 1,1 0 0,0 1-1,0-1 1,0 1 0,0-1-1,1 1 1,-1 0 0,1-1-1,1 1 1,-1 0 0,2 8-1,-1-11-6,0 0 0,0 1 0,1-1 0,-1 0-1,0 0 1,1 0 0,-1-1 0,1 1 0,0 0 0,0 0-1,0-1 1,0 1 0,0-1 0,0 0 0,0 0 0,0 1-1,0-1 1,1-1 0,-1 1 0,0 0 0,1 0 0,-1-1-1,1 0 1,-1 1 0,1-1 0,-1 0 0,1 0 0,-1 0-1,0-1 1,1 1 0,2-1 0,0 0-1,0 0 0,0 0 0,-1 0 0,1-1 0,0 0 0,-1 0 0,1 0 0,-1-1 0,1 1 0,-1-1 0,0 0 0,0 0 0,-1-1 0,1 1 0,-1-1 0,1 1 0,-1-1 0,0 0 0,-1-1 0,1 1 0,4-9 0,-3 2 0,1 0 0,-1 0 0,-1 0 0,0-1 0,0 0 0,-1 1 0,-1-1 0,0-14 0,0 25 0,-1 1 0,0-1 0,0 0 0,0 0 0,0 1 0,0-1 0,0 0 0,0 0 0,0 1 0,0-1 0,0 0 0,0 0 0,0 1 0,-1-1 0,1 0 0,0 0 0,-1 1 0,1-1 0,0 0 0,-1 1 0,1-1 0,-1 1 0,1-1 0,-1 0 0,1 1 0,-1-1 0,1 1 0,-1 0 0,0-1 0,1 1 0,-1-1 0,0 1 0,1 0 0,-1-1 0,0 1 0,1 0 0,-1 0 0,0 0 0,0-1 0,1 1 0,-2 0 0,0 1 0,1-1 0,-1 1 0,0-1 0,1 1 0,0-1 0,-1 1 0,1 0 0,-1 0 0,1 0 0,0 0 0,-1 0 0,1 0 0,0 0 0,0 1 0,0-1 0,0 0 0,0 0 0,-1 2 0,0 2 0,-1 0 0,1-1 0,0 1 0,0 0 0,1 0 0,-1 1 0,1-1 0,-1 8 0,2-12 0,0 1 0,0-1 0,0 0 0,0 0 0,0 1 0,1-1 0,-1 0 0,0 1 0,1-1 0,-1 0 0,1 0 0,-1 0 0,1 1 0,-1-1 0,1 0 0,0 0 0,0 0 0,0 0 0,-1 0 0,1 0 0,0 0 0,0 0 0,0-1 0,0 1 0,0 0 0,1 0 0,-1-1 0,0 1 0,0-1 0,0 1 0,1-1 0,-1 0 0,0 1 0,0-1 0,1 0 0,-1 0 0,0 0 0,2 0 0,8 1 0,-1-1 0,1-1 0,0 1 0,-1-2 0,1 0 0,-1 0 0,1-1 0,-1 0 0,0 0 0,10-6 0,-1-1 0,-1-1 0,0 0 0,-1-2 0,17-14 0,-34 27 0,0 0 0,0 1 0,0-1 0,0 0 0,0 0 0,0 1 0,0-1 0,0 1 0,0-1 0,0 0 0,0 1 0,0-1 0,0 0 0,0 1 0,0-1 0,0 0 0,0 1 0,0-1 0,0 0 0,1 0 0,-1 1 0,0-1 0,0 0 0,0 1 0,1-1 0,-1 0 0,0 0 0,0 1 0,1-1 0,-1 0 0,0 0 0,0 0 0,1 1 0,-1-1 0,0 0 0,1 0 0,-1 0 0,0 0 0,1 0 0,-1 0 0,0 0 0,1 0 0,-1 0 0,0 0 0,1 0 0,-1 0 0,0 0 0,1 0 0,-1 0 0,0 0 0,1 0 0,-1 0 0,0 0 0,1 0 0,-1 0 0,0-1 0,1 1 0,-1 0 0,0 0 0,0 0 0,1-1 0,-10 44 0,5-24 0,3-18 0,1 0 0,0-1 0,0 1 0,0 0 0,0 0 0,0 0 0,0-1 0,1 1 0,-1 0 0,0 0 0,0 0 0,0-1 0,1 1 0,-1 0 0,1 0 0,-1-1 0,0 1 0,1 0 0,-1-1 0,1 1 0,-1-1 0,1 1 0,0 0 0,-1-1 0,1 1 0,0-1 0,0 1 0,27 3 0,31-17 0,-57 12 0,21-6 0,-2 0 0,1 1 0,0 0 0,0 2 0,37-3 0,-58 7 0,0 0 0,0 0 0,0 0 0,0 0 0,0 1 0,0-1 0,0 0 0,0 1 0,0-1 0,0 1 0,0-1 0,0 1 0,0-1 0,-1 1 0,1 0 0,0-1 0,0 1 0,-1 0 0,1 0 0,-1 0 0,1-1 0,0 1 0,-1 0 0,0 0 0,1 0 0,-1 0 0,1 0 0,-1 1 0,0-1 0,1 0 0,-1 0 0,1 1 0,-1-1 0,1 0 0,-1 0 0,1 0 0,0 0 0,-1 0 0,1-1 0,0 1 0,0 0 0,-1 0 0,1 0 0,0-1 0,0 1 0,0 0 0,0-1 0,0 1 0,0-1 0,0 1 0,0-1 0,1 1 0,-1-1 0,0 0 0,2 1 0,2-1-374,0-1-1,1 1 1,-1-1 0,1 0 0,-1 0-1,0 0 1,0-1 0,1 0 0,-1 0-1,0 0 1,-1-1 0,1 0 0,8-5-1,-1-2-2028,0 0 0,-1-1 1,17-20-1,3-8-7922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4.959"/>
    </inkml:context>
    <inkml:brush xml:id="br0">
      <inkml:brushProperty name="width" value="0.025" units="cm"/>
      <inkml:brushProperty name="height" value="0.025" units="cm"/>
    </inkml:brush>
  </inkml:definitions>
  <inkml:trace contextRef="#ctx0" brushRef="#br0">153 0 17040,'0'0'3518,"-7"10"-203,0-1-2632,0 1-1,1 0 0,0 0 0,1 0 0,0 0 1,1 1-1,0 0 0,0 0 0,-3 19 1,4 17-429,2 1 1,10 81-1,-1 20-3793,-18-184 3880,9 26-120,-1 0 0,0 0-1,0 1 1,0-1-1,-1 0 1,-1 1-1,1 0 1,-1 0-1,-1 0 1,0 0 0,0 1-1,0 0 1,-1 0-1,0 0 1,0 1-1,0 0 1,-1 0-1,-13-8 1,36 18-788,0 0 0,0-1 0,1 0 0,18 0 0,-32-3 386,77 3-7438,-26-4-1941,-12-1-1384</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5.329"/>
    </inkml:context>
    <inkml:brush xml:id="br0">
      <inkml:brushProperty name="width" value="0.025" units="cm"/>
      <inkml:brushProperty name="height" value="0.025" units="cm"/>
    </inkml:brush>
  </inkml:definitions>
  <inkml:trace contextRef="#ctx0" brushRef="#br0">215 3 9449,'0'0'17942,"-9"-1"-17013,7 0-883,-1 1 1,1-1-1,-1 1 0,0 0 1,1 0-1,-1 0 0,0 1 0,1-1 1,-1 0-1,1 1 0,-1 0 1,0 0-1,-2 1 0,4-1-46,-1 1-1,1-1 0,-1 1 1,1 0-1,0 0 1,0 0-1,0 0 0,0 0 1,0 0-1,0 0 0,0 0 1,1 0-1,-1 0 1,1 1-1,-1-1 0,1 0 1,0 0-1,0 0 1,0 1-1,1 3 0,-1-4-94,1-1-1,0 1 0,0 0 0,0-1 0,0 1 0,0-1 1,0 1-1,0-1 0,0 0 0,0 1 0,1-1 0,-1 0 0,1 0 1,-1 0-1,1 0 0,-1 0 0,1 0 0,-1 0 0,1 0 1,0-1-1,3 2 0,42 13-2089,-45-15 1994,27 6-1282,31 9-66,-29 3 3798,-31-18-2114,1 1-1,-1-1 1,1 1-1,-1-1 0,0 1 1,1-1-1,-1 1 0,0-1 1,0 1-1,1-1 1,-1 1-1,0-1 0,0 1 1,0-1-1,0 1 0,1 0 1,-1-1-1,0 1 0,0-1 1,0 1-1,0 0 1,0-1-1,-1 1 0,1-1 1,0 1-1,0 0 0,0-1 1,0 1-1,-1-1 1,1 1-1,0-1 0,-1 1 1,1 0-1,-22 15 2039,-31 5-858,51-21-1184,-18 7-148,0-2 1,-1-1-1,0-1 1,-35 2-1,46-5-1057,-1-1-1,0 1 1,1-2-1,-1 0 1,1 0-1,-18-6 0,-20-17-7839</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5.652"/>
    </inkml:context>
    <inkml:brush xml:id="br0">
      <inkml:brushProperty name="width" value="0.025" units="cm"/>
      <inkml:brushProperty name="height" value="0.025" units="cm"/>
    </inkml:brush>
  </inkml:definitions>
  <inkml:trace contextRef="#ctx0" brushRef="#br0">0 13 22517,'0'0'9033,"59"-13"-11115,-46 23-7143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6.038"/>
    </inkml:context>
    <inkml:brush xml:id="br0">
      <inkml:brushProperty name="width" value="0.025" units="cm"/>
      <inkml:brushProperty name="height" value="0.025" units="cm"/>
    </inkml:brush>
  </inkml:definitions>
  <inkml:trace contextRef="#ctx0" brushRef="#br0">161 127 11851,'2'-11'8147,"0"5"-7427,0-3 341,0 0-1,-1 1 1,0-1-1,0 0 1,-1-15 0,0 22-963,-1 0 0,1 0 1,0 0-1,-1 0 0,1 1 0,-1-1 1,1 0-1,-1 1 0,0-1 0,0 0 1,0 1-1,0-1 0,0 1 1,0-1-1,0 1 0,-1-1 0,1 1 1,0 0-1,-1 0 0,1 0 1,-1 0-1,1 0 0,-1 0 0,0 0 1,1 0-1,-1 1 0,0-1 1,1 0-1,-1 1 0,0 0 0,0-1 1,0 1-1,1 0 0,-1 0 0,0 0 1,0 0-1,0 0 0,-2 1 1,0 0-102,-1 0 1,0 1 0,0-1-1,1 1 1,-1 0 0,1 1-1,0-1 1,0 1 0,0 0-1,0 0 1,0 0 0,0 0-1,1 1 1,-1-1 0,1 1-1,0 0 1,0 0 0,1 0-1,-5 9 1,1-2-14,0 1 0,1 0-1,0 0 1,1 0 0,1 0 0,-4 22-1,7-32 15,-1 0-1,1 0 1,-1 0-1,1 0 1,0 0-1,0 0 1,0 0-1,0 0 1,0 0-1,1 0 1,-1 0-1,1 0 1,-1 0-1,1 0 1,-1 0-1,1 0 1,0 0-1,0-1 1,0 1-1,0 0 1,1-1-1,-1 1 1,0 0-1,1-1 1,-1 1-1,1-1 1,-1 0-1,1 0 1,3 2-1,-1-2 14,0 0 0,0 0-1,0-1 1,1 1 0,-1-1 0,0 0-1,0 0 1,0-1 0,1 0-1,-1 1 1,0-1 0,0 0-1,0-1 1,6-2 0,6-5 47,1 0 0,-1-1-1,0-1 1,-1-1 0,-1 0 0,0-1 0,0 0 0,-2-1-1,1 0 1,-2-1 0,15-24 0,-26 92-106,-2-24-285,1-17 459,0-1 0,1 1 0,0 0-1,0-1 1,4 22 0,-3-31-260,0 1 0,0 0 0,0 0 0,1-1-1,-1 1 1,0-1 0,1 1 0,0-1 0,0 1 0,-1-1 0,5 3 0,-3-3-258,0 0 1,-1 0 0,1 0 0,0-1 0,0 1 0,1-1-1,-1 0 1,0 0 0,0 0 0,1 0 0,-1-1-1,4 1 1,18 0-6373</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6.695"/>
    </inkml:context>
    <inkml:brush xml:id="br0">
      <inkml:brushProperty name="width" value="0.025" units="cm"/>
      <inkml:brushProperty name="height" value="0.025" units="cm"/>
    </inkml:brush>
  </inkml:definitions>
  <inkml:trace contextRef="#ctx0" brushRef="#br0">17 38 20371,'0'0'7725,"-2"8"-6743,-6 52 369,1 118-1,7-178-1343,0 1-1,0-1 0,0 0 1,0 0-1,0 0 0,0 0 0,0 0 1,0 1-1,0-1 0,0 0 0,0 0 1,0 0-1,0 0 0,0 1 1,0-1-1,0 0 0,0 0 0,0 0 1,1 0-1,-1 0 0,0 1 1,0-1-1,0 0 0,0 0 0,0 0 1,0 0-1,0 0 0,0 0 1,0 0-1,1 1 0,-1-1 0,0 0 1,0 0-1,0 0 0,0 0 1,0 0-1,1 0 0,-1 0 0,0 0 1,0 0-1,0 0 0,0 0 0,0 0 1,1 0-1,-1 0 0,0 0 1,0 0-1,0 0 0,0 0 0,0 0 1,1 0-1,-1 0 0,0 0 1,11-8 300,5-12-9,-11 9-294,-1 0 0,0 0 0,0 0 0,-2-1 0,1 1 0,-1-1-1,-1 0 1,0 1 0,-1-1 0,-2-22 0,-2 25-4,-1 16 0,0 15 0,5-21 0,0 1 0,0-1 0,0 0 0,1 0 0,-1 0 0,0 1 0,1-1 0,-1 0 0,1 0 0,-1 0 0,1 0 0,-1 0 0,1 0 0,0 0 0,0 0 0,-1 0 0,1 0 0,0 0 0,0 0 0,0-1 0,0 1 0,0 0 0,0-1 0,2 2 0,36 7 0,-22-8 0,1-2 0,27-3 0,-33 2 0,-1-1 0,1 0 0,-1-1 0,0 0 0,0 0 0,0-2 0,0 1 0,16-13 0,-23 15 0,1 0 0,0-1 0,-1 0 0,1 0 0,-1 0 0,0 0 0,-1-1 0,1 1 0,-1-1 0,0 0 0,0 0 0,0-1 0,-1 1 0,0 0 0,0-1 0,0 1 0,0-1 0,-1 0 0,1-8 0,-2 13 0,-1 1 0,1-1 0,0 1 0,0-1 0,0 1 0,0-1 0,-1 1 0,1-1 0,0 1 0,0-1 0,-1 1 0,1-1 0,0 1 0,-1-1 0,1 1 0,0 0 0,-1-1 0,1 1 0,-1-1 0,1 1 0,-1 0 0,1 0 0,-1-1 0,1 1 0,-1 0 0,1 0 0,-1 0 0,1-1 0,-1 1 0,1 0 0,-1 0 0,0 0 0,1 0 0,-1 0 0,1 0 0,-1 0 0,1 0 0,-1 0 0,1 1 0,-1-1 0,1 0 0,-1 0 0,1 0 0,-1 1 0,1-1 0,-1 0 0,0 1 0,-28 14 0,22-9 0,0 0 0,0 1 0,0-1 0,1 1 0,0 1 0,0-1 0,1 1 0,0 0 0,0 1 0,1-1 0,0 1 0,1 0 0,0 0 0,0 0 0,1 0 0,-3 19 0,6-26 0,-1 0 0,1 0 0,0 0 0,0 1 0,0-1 0,0 0 0,0 0 0,0 0 0,0 0 0,1-1 0,-1 1 0,1 0 0,-1 0 0,1-1 0,0 1 0,0-1 0,0 0 0,0 1 0,0-1 0,0 0 0,0 0 0,0 0 0,0 0 0,0-1 0,4 2 0,63 13 0,-66-14 0,62 4-1943,-21-5-5739,13 0-12513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7.520"/>
    </inkml:context>
    <inkml:brush xml:id="br0">
      <inkml:brushProperty name="width" value="0.025" units="cm"/>
      <inkml:brushProperty name="height" value="0.025" units="cm"/>
    </inkml:brush>
  </inkml:definitions>
  <inkml:trace contextRef="#ctx0" brushRef="#br0">1 0 6887,'0'0'11509,"3"10"-7783,3 13-1600,-1 0-1,4 48 1,2 9-276,-10-76-1823,0 0 0,0 0-1,0 0 1,0-1 0,1 1 0,0 0 0,0 0 0,0-1 0,0 0 0,0 1 0,1-1 0,-1 0 0,1 0 0,0 0-1,0 0 1,0-1 0,0 1 0,1-1 0,-1 0 0,1 0 0,-1 0 0,1 0 0,0-1 0,0 1 0,-1-1 0,1 0-1,0 0 1,0-1 0,0 1 0,1-1 0,-1 0 0,0 0 0,0 0 0,0 0 0,0-1 0,0 1 0,0-1-1,0 0 1,0-1 0,-1 1 0,1-1 0,0 1 0,-1-1 0,1 0 0,-1-1 0,1 1 0,3-4 0,2-3 11,1-1 1,-2-1-1,16-22 0,6-9 70,-30 42-110,0 0 0,0 0 0,1 0 0,-1-1-1,0 1 1,0 0 0,0 0 0,0 0 0,0 0-1,0-1 1,0 1 0,1 0 0,-1 0 0,0 0 0,0 0-1,0-1 1,0 1 0,1 0 0,-1 0 0,0 0 0,0 0-1,0 0 1,1 0 0,-1 0 0,0 0 0,0 0 0,0 0-1,1 0 1,-1 0 0,0 0 0,0 0 0,1 0 0,-1 0-1,0 0 1,0 0 0,0 0 0,1 0 0,-1 0 0,0 0-1,0 0 1,0 0 0,1 0 0,-1 0 0,0 0 0,0 1-1,0-1 1,1 0 0,-1 0 0,3 15-10,-5 19 232,-5-6 35,6-24-219,-1 0 0,1 0 1,0 0-1,0 0 0,0 0 1,0 1-1,1-1 0,-1 0 0,1 0 1,0 1-1,1-1 0,-1 0 1,2 8-1,0-11-36,-1-1 0,1 1 0,-1 0 0,1-1 0,-1 1 0,1-1 0,0 1 0,-1-1 0,1 0 0,0 0 0,-1 0 0,1 0 0,0 0 0,-1 0 0,1 0 0,2-1 0,28-4 0,37-14 12,-53 14-23,0 0-1,0 1 0,1 0 0,0 2 0,17-2 0,-33 4-9,0 0 0,1 0-1,-1 1 1,1-1 0,-1 0 0,0 0-1,1 1 1,-1-1 0,0 1-1,1-1 1,-1 1 0,0 0 0,0 0-1,0-1 1,0 1 0,0 0-1,1 0 1,-1 0 0,-1 0 0,1 0-1,0 0 1,0 0 0,1 3-1,0 0 9,0 0 0,-1 0 0,0 0 0,0 0 0,0 0 0,0 0 0,-1 1 1,1 3-1,-1 11 51,-1-1 0,-5 33 1,-5-4 104,-3-1-1,-1 0 1,-32 67 0,36-95-143,11-18 0,-1 0 0,1 0 0,0 0 0,0 0 0,-1 0 0,1 0 0,0 0 0,0 0 0,-1 0 0,1 0 0,0 0 0,0 0 0,-1 0 0,1 0 0,0 0 0,0 0 0,-1 0 0,1 0 0,0 0 0,0 0 0,0 0 0,-1 0 0,1 0 0,0 0 0,0 0 0,-1 0 0,1-1 0,0 1 0,0 0 0,0 0 0,0 0 0,-1 0 0,1-1 0,0 1 0,0 0 0,0 0 0,0 0 0,-1-1 0,-9-35 0,6 18 0,-15-34 0,13 38 0,0-1 0,1 0 0,0 0 0,2 0 0,0-1 0,0 0 0,1 1 0,1-29 0,2 41-17,-1-1 1,1 1-1,0 0 1,0 0-1,1 1 1,-1-1-1,1 0 1,-1 0-1,1 1 1,0-1-1,0 1 0,0-1 1,0 1-1,1 0 1,-1 0-1,0 0 1,1 0-1,0 0 1,-1 0-1,4-1 1,8-4-638,1 1 0,28-9 1,-12 5-1240,14-8-5789</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8.221"/>
    </inkml:context>
    <inkml:brush xml:id="br0">
      <inkml:brushProperty name="width" value="0.025" units="cm"/>
      <inkml:brushProperty name="height" value="0.025" units="cm"/>
    </inkml:brush>
  </inkml:definitions>
  <inkml:trace contextRef="#ctx0" brushRef="#br0">113 0 12075,'0'0'5398,"-8"0"-1774,4 0-3368,-1 0-1,1 1 0,-1-1 1,1 1-1,-1 0 0,1 0 1,0 0-1,0 1 0,-1-1 1,1 1-1,0 0 1,0 0-1,0 1 0,1-1 1,-1 1-1,1 0 0,-1 0 1,1 0-1,0 0 0,0 1 1,0-1-1,1 1 0,-1 0 1,1 0-1,0 0 0,0 0 1,0 0-1,1 0 1,-3 8-1,4-11-217,0 0 0,-1 0 1,1 0-1,0-1 0,0 1 0,0 0 0,0 0 1,0 0-1,0-1 0,0 1 0,1 0 1,-1 0-1,0 0 0,0-1 0,0 1 0,1 0 1,-1 0-1,1-1 0,-1 1 0,0 0 0,1-1 1,-1 1-1,1-1 0,-1 1 0,1 0 1,0-1-1,-1 1 0,1-1 0,0 1 0,-1-1 1,1 0-1,1 1 0,1 0 66,0 0 0,0 0-1,0-1 1,1 1 0,-1-1 0,0 0 0,0 1-1,6-2 1,71-15 763,-75 15-854,43-12 64,-18 3-52,0 2 0,1 2 0,0 0 0,54-1 1,-84 7-17,0 0 0,0 1 0,0-1-1,0 0 1,0 1 0,1-1 0,-1 1 0,0-1 0,-1 1 0,1 0 0,0 0 0,0-1 0,0 1 0,0 0 0,0 0 0,-1 0 0,1 0 0,0 0 0,-1 0 0,1 0 0,-1 0 0,1 0 0,-1 0 0,0 0 0,1 0 0,-1 0 0,0 0 0,0 0 0,1 1 0,-1-1-1,0 0 1,0 0 0,0 0 0,-1 2 0,-3 50 367,2-40-334,3-13-42,1 0 0,0 1 0,-1-1 0,1 0 0,0 0 0,-1-1 0,1 1 0,0 0 0,-1 0 0,1-1 0,-1 1 0,3-2 0,1 1 0,9-5 0,1 1 0,-1 0 0,1 1 0,0 1 0,1 1 0,-1 0 0,0 1 0,1 0 0,19 3 0,-31 0-1874,-4 5-5348,0-5 4275</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8.918"/>
    </inkml:context>
    <inkml:brush xml:id="br0">
      <inkml:brushProperty name="width" value="0.025" units="cm"/>
      <inkml:brushProperty name="height" value="0.025" units="cm"/>
    </inkml:brush>
  </inkml:definitions>
  <inkml:trace contextRef="#ctx0" brushRef="#br0">1 255 15471,'0'0'6875,"10"0"-4035,7-1-2191,0-1-1,-1-1 0,1-1 0,-1 0 0,0-1 0,21-9 0,-21 7-458,-1 0 0,0-1 0,-1-1 0,1 0 0,-2-1 0,1 0 0,-2-1 1,1 0-1,-2-1 0,1-1 0,15-23 0,-25 33-156,0 0 0,0 0 0,0-1 0,-1 1 0,1-1 0,-1 1-1,0-1 1,0 0 0,0 1 0,-1-1 0,1 0 0,-1-6 0,0 9-24,-1 0-1,1-1 1,-1 1-1,1-1 1,-1 1-1,0 0 1,1-1-1,-1 1 0,0 0 1,0 0-1,0 0 1,0 0-1,0 0 1,0 0-1,0 0 1,0 0-1,0 0 1,-1 0-1,1 1 1,0-1-1,-1 0 0,1 1 1,0-1-1,-1 1 1,1-1-1,0 1 1,-1 0-1,1 0 1,-1-1-1,1 1 1,-1 0-1,1 0 1,-3 1-1,-4 0-9,0 0 0,1 0 0,-1 1 0,0 0 0,1 0 0,-1 1 0,1 0 0,0 1 0,0-1 0,0 1 0,1 1 0,-1-1 0,1 1 0,0 0 0,-10 11 0,8-8 0,1 0 0,0 0 0,0 1 0,1 0 0,0 0 0,0 1 0,1 0 0,0-1 0,1 2 0,0-1 0,-2 11 0,5-20 0,1 1 0,0-1 0,0 0 0,0 0 0,0 0 0,0 0 0,0 1 0,0-1 0,0 0 0,1 0 0,-1 0 0,0 0 0,1 0 0,-1 0 0,1 1 0,-1-1 0,1 0 0,-1 0 0,1 0 0,0-1 0,0 1 0,-1 0 0,1 0 0,0 0 0,0 0 0,0-1 0,0 1 0,0 0 0,0-1 0,0 1 0,0-1 0,0 1 0,0-1 0,0 1 0,0-1 0,3 0 0,48 4 0,-40-4 0,4 0-384,0 0-1,0-2 1,0 1 0,0-2-1,0 0 1,0-1-1,-1-1 1,20-7 0,14-14-7688</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9.991"/>
    </inkml:context>
    <inkml:brush xml:id="br0">
      <inkml:brushProperty name="width" value="0.025" units="cm"/>
      <inkml:brushProperty name="height" value="0.025" units="cm"/>
    </inkml:brush>
  </inkml:definitions>
  <inkml:trace contextRef="#ctx0" brushRef="#br0">203 20 15663,'0'0'6582,"-12"-4"-4308,5 0-1913,4 3-277,0-1 1,0 1 0,0-1 0,0 1 0,-1 0-1,1 0 1,0 0 0,-1 1 0,1-1 0,-1 1-1,1 0 1,0 0 0,-1 0 0,1 0 0,-1 0-1,1 1 1,0 0 0,-1 0 0,1 0 0,0 0 0,-6 3-1,-1 4 21,1 0 0,1 1 1,-1 0-1,1 1 0,1-1 0,0 2 0,0-1 0,1 1 0,0 0 0,1 0 0,0 0 0,1 1 0,0 0 0,1 0 1,1 0-1,-1 0 0,2 0 0,-1 17 0,2-27-97,0-1 1,0 1 0,1-1-1,-1 1 1,0-1 0,0 1-1,1-1 1,-1 1-1,1-1 1,-1 0 0,1 1-1,0-1 1,0 0 0,-1 1-1,1-1 1,0 0-1,0 0 1,0 0 0,0 0-1,0 0 1,0 0 0,1 0-1,-1 0 1,0 0-1,1-1 1,-1 1 0,0 0-1,1-1 1,-1 1-1,0-1 1,1 0 0,-1 1-1,1-1 1,-1 0 0,1 0-1,-1 0 1,1 0-1,-1 0 1,1 0 0,-1 0-1,3-1 1,2 0 25,0 0 1,-1 0 0,1-1-1,-1 1 1,0-1-1,0 0 1,1-1-1,-1 1 1,-1-1-1,7-4 1,1-4 19,-1-1 1,-1 0-1,0-1 0,0 1 1,12-26-1,13-15 228,-35 53-283,1 0 0,-1 0-1,0-1 1,0 1 0,0 0-1,0 0 1,0 0-1,0 0 1,1 0 0,-1 0-1,0 0 1,0 0 0,0 0-1,0 0 1,1 0-1,-1 0 1,0 0 0,0 0-1,0 0 1,0 1 0,0-1-1,0 0 1,1 0-1,-1 0 1,0 0 0,0 0-1,0 0 1,0 0-1,0 0 1,0 0 0,1 0-1,-1 1 1,0-1 0,0 0-1,0 0 1,0 0-1,0 0 1,0 0 0,0 0-1,0 1 1,0-1 0,0 0-1,0 0 1,0 0-1,0 0 1,0 0 0,0 1-1,0-1 1,0 0 0,0 0-1,0 0 1,0 0-1,0 0 1,0 1 0,0-1-1,0 0 1,0 0-1,0 0 1,0 0 0,0 0-1,0 1 1,2 20 84,-1 25 229,-3-8 4,1-27-33,0-1 0,0 0-1,1 0 1,1 0 0,2 19 0,-2-28-273,-1 0 0,1 0 1,0 0-1,-1 0 1,1 0-1,0 0 0,0 0 1,0-1-1,0 1 0,0 0 1,0 0-1,0-1 1,0 1-1,0-1 0,0 1 1,0-1-1,0 1 1,0-1-1,1 0 0,-1 1 1,0-1-1,0 0 0,0 0 1,1 0-1,-1 0 1,1 0-1,34-4 62,-20-2-72,0 0 0,0-1 0,-1-1 0,1 0 0,-2-1 0,18-14 0,-19 13 0,1 0 0,0 1 0,0 1 0,1 0 0,0 1 0,0 0 0,22-5 0,-35 12 0,1-1 0,-1 1 0,1 0 0,-1 0 0,1 0 0,-1 0 0,1 1 0,-1-1 0,1 1 0,-1-1 0,0 1 0,1 0 0,-1 0 0,0 0 0,1 0 0,-1 0 0,0 1 0,0-1 0,0 1 0,0-1 0,0 1 0,-1 0 0,1 0 0,0 0 0,-1 0 0,1 0 0,-1 0 0,0 0 0,0 0 0,0 0 0,0 1 0,1 3 0,-1-4 0,0 1 0,1 0 0,-1-1 0,0 1 0,1-1 0,-1 1 0,1-1 0,0 0 0,0 0 0,0 0 0,0 0 0,0 0 0,0 0 0,1 0 0,-1-1 0,1 1 0,-1-1 0,1 0 0,-1 0 0,1 0 0,0 0 0,0 0 0,3 0 0,-2 0-14,40-1-1316,-42 0 1072,0 0 1,-1 0-1,1 0 0,0-1 0,0 1 1,0 0-1,0-1 0,0 0 1,0 1-1,0-1 0,-1 0 0,1 0 1,0 0-1,-1 0 0,1 0 1,0 0-1,-1-1 0,2-1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057"/>
    </inkml:context>
    <inkml:brush xml:id="br0">
      <inkml:brushProperty name="width" value="0.025" units="cm"/>
      <inkml:brushProperty name="height" value="0.025" units="cm"/>
      <inkml:brushProperty name="color" value="#E71224"/>
    </inkml:brush>
  </inkml:definitions>
  <inkml:trace contextRef="#ctx0" brushRef="#br0">27 1 6758,'0'0'21333,"-5"72"-21109,2-42-96,-3-3-96,2-1 32,2-2-769,-1-5-1184,0-5-1282,3-4-1186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0.711"/>
    </inkml:context>
    <inkml:brush xml:id="br0">
      <inkml:brushProperty name="width" value="0.025" units="cm"/>
      <inkml:brushProperty name="height" value="0.025" units="cm"/>
    </inkml:brush>
  </inkml:definitions>
  <inkml:trace contextRef="#ctx0" brushRef="#br0">9 1 20916,'0'0'3950,"0"11"-2209,-3 32-631,0-17-711,1-1 0,1 1 1,2-1-1,4 36 0,-4-58-368,-1 0-1,1 0 0,0-1 1,0 1-1,0 0 0,1 0 0,-1-1 1,0 1-1,1-1 0,0 0 1,0 1-1,-1-1 0,1 0 1,0 0-1,1 0 0,-1 0 0,0 0 1,1-1-1,-1 1 0,1-1 1,-1 1-1,1-1 0,0 0 0,-1 0 1,1 0-1,0-1 0,0 1 1,0-1-1,0 1 0,0-1 0,-1 0 1,1 0-1,0 0 0,0 0 1,0-1-1,0 1 0,0-1 1,0 0-1,-1 0 0,6-2 0,4-1 63,0-1 0,0-1 0,0 0 0,0 0 0,-1-1 0,0-1 0,14-13 0,-9 5 52,-12 11-79,0 1 0,0-1 0,0 1 0,1 0 0,-1 0 0,1 0 0,0 1-1,0-1 1,1 1 0,-1 0 0,1 1 0,-1 0 0,7-2 0,-11 4-66,-1 0 0,1 1 0,-1-1 0,1 1 0,-1-1 0,1 1 0,-1-1 0,1 1 0,-1 0 0,1-1 0,-1 1 0,1-1 0,-1 1 0,0 0 0,0-1 0,1 1 0,-1 0 0,0 0 0,0-1 0,0 1 0,0 0 0,0 0 0,0-1 0,0 1 0,0 1 0,2 29 0,-1-16 0,-1-14 0,0 0 0,1 0 0,-1 1 0,1-1 0,-1 0 0,1 0 0,-1 0 0,1-1 0,0 1 0,-1 0 0,1 0 0,0 0 0,0 0 0,0-1 0,-1 1 0,1 0 0,0-1 0,0 1 0,0 0 0,0-1 0,0 0 0,0 1 0,1-1 0,-1 1 0,0-1 0,0 0 0,0 0 0,0 0 0,0 0 0,0 0 0,0 0 0,1 0 0,-1 0 0,0 0 0,0 0 0,0-1 0,0 1 0,0 0 0,0-1 0,0 1 0,0-1 0,0 1 0,2-2 0,51-25 0,-49 24 0,14-9 0,-7 4 0,0 0 0,0 1 0,1 0 0,-1 1 0,2 0 0,-1 2 0,0-1 0,1 1 0,23-3 0,-37 7-6,1 1 1,-1-1-1,1 0 1,0 0-1,-1 1 0,1-1 1,-1 0-1,1 1 1,0-1-1,-1 1 1,1-1-1,-1 1 0,0-1 1,1 1-1,-1-1 1,1 1-1,-1-1 0,0 1 1,1-1-1,-1 1 1,0 0-1,1-1 1,-1 1-1,0-1 0,0 1 1,0 0-1,0-1 1,0 1-1,0 0 0,0-1 1,0 1-1,0 0 1,0-1-1,0 1 0,0 0 1,0-1-1,0 1 1,-1 0-1,1-1 1,0 1-1,0 0 0,-1 0 1,-13 30-1100,-5-13-2739,-7-8-4430,10-9 149</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1.084"/>
    </inkml:context>
    <inkml:brush xml:id="br0">
      <inkml:brushProperty name="width" value="0.025" units="cm"/>
      <inkml:brushProperty name="height" value="0.025" units="cm"/>
    </inkml:brush>
  </inkml:definitions>
  <inkml:trace contextRef="#ctx0" brushRef="#br0">0 0 19731,'0'0'1089</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1.428"/>
    </inkml:context>
    <inkml:brush xml:id="br0">
      <inkml:brushProperty name="width" value="0.025" units="cm"/>
      <inkml:brushProperty name="height" value="0.025" units="cm"/>
    </inkml:brush>
  </inkml:definitions>
  <inkml:trace contextRef="#ctx0" brushRef="#br0">248 10 19987,'0'0'10170,"-9"-3"-8873,4 1-1252,1 1 1,-1 0 0,1 0 0,-1 0-1,0 1 1,1 0 0,-1 0 0,0 0-1,1 0 1,-1 1 0,1 0-1,-1 0 1,1 0 0,-1 0 0,1 1-1,0 0 1,-1 0 0,1 0 0,0 0-1,0 0 1,0 1 0,-6 5-1,-11 8 31,-37 34-1,52-45-66,1 0-1,1 0 1,-1 1-1,1 0 1,-1 0-1,2 0 1,-1 0-1,1 1 1,0 0-1,0-1 1,1 1-1,-2 8 1,4-14-16,0 1 1,0-1-1,0 1 1,0 0-1,0-1 1,0 1-1,1-1 1,-1 1-1,1-1 0,-1 1 1,1-1-1,0 1 1,-1-1-1,1 0 1,0 1-1,0-1 0,0 0 1,0 1-1,0-1 1,0 0-1,0 0 1,1 0-1,-1 0 1,0 0-1,1-1 0,-1 1 1,0 0-1,1 0 1,-1-1-1,1 1 1,-1-1-1,1 1 0,0-1 1,-1 0-1,1 0 1,-1 0-1,4 0 1,8 2-390,1-2 0,-1 0 0,19-2 0,-27 2 152,43-8-4325,2-10-2846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1.785"/>
    </inkml:context>
    <inkml:brush xml:id="br0">
      <inkml:brushProperty name="width" value="0.025" units="cm"/>
      <inkml:brushProperty name="height" value="0.025" units="cm"/>
    </inkml:brush>
  </inkml:definitions>
  <inkml:trace contextRef="#ctx0" brushRef="#br0">67 15 21717,'0'0'3469,"-7"9"-586,-2 4-2286,1 0-1,0 1 0,1-1 0,-8 21 1,13-29-502,0 1 0,0-1 1,0 1-1,1 0 0,-1 0 1,2 0-1,-1 0 1,0-1-1,1 1 0,0 0 1,1 0-1,0 0 0,-1 0 1,2 0-1,-1 0 0,1 0 1,2 6-1,-4-11-95,1 0 0,-1 0 0,1 0 0,-1 0 0,1 0 0,-1 0 0,1-1 0,-1 1 0,1 0 0,0 0 0,-1 0 0,1 0 0,0-1 0,0 1 0,0 0 0,0-1 0,0 1 0,0-1 0,0 1 0,-1-1 0,2 1 0,-1-1 0,0 0 0,0 1 0,0-1 0,0 0 0,0 0 0,2 0 0,-2-1 0,1 1 0,0-1 0,-1 0 0,0 0 0,1 0 0,-1 0 0,1-1 0,-1 1 0,0 0 0,0-1 0,0 1 0,0-1 0,0 1 0,0-1 0,1-1 0,4-10 0,-1-1 0,0 1 0,4-15 0,-5 10 0,-1-1 0,0 1 0,-2-1 0,0-28 0,-1 47 0,0-1 0,0 1 0,1-1 0,-1 0 0,0 1 0,0-1 0,0 0 0,0 1 0,0-1 0,0 1 0,-1-1 0,1 0 0,0 1 0,0-1 0,0 0 0,-1 1 0,1-1 0,0 1 0,-1-1 0,1 1 0,0-1 0,-1 1 0,1-1 0,0 1 0,-1-1 0,1 1 0,-1-1 0,1 1 0,-1 0 0,1-1 0,-1 1 0,0 0 0,1 0 0,-1-1 0,1 1 0,-1 0 0,0 0 0,1 0 0,-1 0 0,1-1 0,-1 1 0,0 0 0,1 0 0,-1 0 0,0 1 0,1-1 0,-1 0 0,1 0 0,-1 0 0,0 0 0,1 0 0,-2 1 0,1 0 0,-1 0 0,1 0 0,-1 0 0,0 0 0,1 0 0,0 0 0,-1 0 0,1 0 0,0 1 0,0-1 0,-1 1 0,1-1 0,0 1 0,0-1 0,1 1 0,-1 0 0,-1 2 0,1-1 0,1 0 0,-1 0 0,1-1 0,0 1 0,0 0 0,0-1 0,0 1 0,1 0 0,-1 0 0,1-1 0,-1 1 0,1 0 0,0-1 0,0 1 0,0-1 0,0 1 0,1-1 0,-1 0 0,1 1 0,-1-1 0,1 0 0,0 0 0,0 0 0,0 0 0,0 0 0,0-1 0,0 1 0,1 0 0,-1-1 0,0 0 0,1 0 0,-1 1 0,1-2 0,0 1 0,-1 0 0,6 1 0,9 1 0,1 0 0,-1 0 0,1-2 0,24 0 0,-40-1 0,15-1 0,0 0 0,0-1 0,0-1 0,0 0 0,31-11 0,-41 12 0,-1-1 0,1 0 0,-1 0 0,1 0 0,-1-1 0,0 0 0,0 0 0,-1 0 0,1-1 0,-1 1 0,0-2 0,-1 1 0,1 0 0,-1-1 0,0 0 0,6-11 0,-9 17 0,-1-1 0,0 1 0,1-1 0,-1 1 0,0-1 0,0 1 0,1 0 0,-1-1 0,0 1 0,0-1 0,0 1 0,1-1 0,-1 1 0,0-1 0,0 1 0,0-1 0,0 1 0,0-1 0,0 1 0,0-1 0,0 1 0,0-1 0,0 1 0,-1-1 0,1 1 0,0-1 0,0 1 0,0-1 0,-1 1 0,1-1 0,0 1 0,0 0 0,-1-1 0,1 1 0,0-1 0,-1 1 0,1 0 0,-1-1 0,1 1 0,0 0 0,-1-1 0,1 1 0,-1 0 0,1 0 0,-1 0 0,1-1 0,-1 1 0,1 0 0,-1 0 0,1 0 0,-1 0 0,1 0 0,-1 0 0,1 0 0,-1 0 0,1 0 0,-1 0 0,1 0 0,-1 0 0,1 0 0,-1 0 0,1 1 0,-1-1 0,1 0 0,-1 1 0,-34 13 0,16-1 0,1 1 0,-25 23 0,38-32 0,-1 0 0,1 1 0,0 0 0,1 0 0,0 0 0,0 0 0,0 0 0,0 1 0,1 0 0,0 0 0,-3 12 0,6-18 0,1 0 0,-1 1 0,0-1 0,0 1 0,1-1 0,-1 0 0,1 1 0,-1-1 0,1 0 0,0 0 0,-1 1 0,1-1 0,0 0 0,0 0 0,0 0 0,0 0 0,0 0 0,0 0 0,0 0 0,0 0 0,0-1 0,1 1 0,-1 0 0,0-1 0,0 1 0,1 0 0,-1-1 0,0 0 0,1 1 0,-1-1 0,1 0 0,-1 0 0,0 0 0,1 0 0,1 0 0,59 4 0,-55-4 0,-2 0-33,-3 0-329,1 1 1,-1-1-1,1 0 1,-1 0-1,1 0 0,0 0 1,-1 0-1,1 0 1,-1-1-1,1 1 1,-1-1-1,1 0 1,-1 0-1,0 0 1,1 0-1,-1 0 0,0 0 1,0-1-1,0 1 1,0-1-1,0 1 1,0-1-1,0 0 1,0 0-1,-1 0 1,1 0-1,-1 0 0,1 0 1,0-2-1,8-11-7272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2.113"/>
    </inkml:context>
    <inkml:brush xml:id="br0">
      <inkml:brushProperty name="width" value="0.025" units="cm"/>
      <inkml:brushProperty name="height" value="0.025" units="cm"/>
    </inkml:brush>
  </inkml:definitions>
  <inkml:trace contextRef="#ctx0" brushRef="#br0">206 16 15791,'0'0'12791,"-11"-4"-10811,8 3-1903,-1-1 12,-1 0 1,1 1-1,-1-1 0,1 1 0,-1 0 0,1 0 1,-1 1-1,0 0 0,1-1 0,-1 2 0,0-1 1,0 0-1,1 1 0,-1 0 0,0 0 0,1 0 1,-1 1-1,1-1 0,0 1 0,-1 0 0,-7 5 1,6-2-83,0-1 1,0 0 0,0 1 0,0 0 0,1 1 0,0-1 0,0 1 0,0 0-1,1 0 1,0 0 0,0 1 0,0 0 0,1-1 0,0 1 0,1 1 0,-1-1-1,1 0 1,0 0 0,1 1 0,-1 11 0,2-18-8,0 0 0,0-1 0,1 1 0,-1 0 0,0 0 0,0 0 0,1 0 0,-1 0 0,0 0 0,1-1 0,-1 1 0,1 0 0,-1 0 0,1-1 0,-1 1 0,1 0 0,0-1 0,-1 1 0,1 0 0,0-1 0,-1 1 0,1-1 0,0 1 0,0-1 0,0 1 0,0-1 0,1 1 0,33 2 0,-26-4 0,1-1 0,0 0 0,0 0 0,17-7 0,-10 1 0,-1-1 0,-1 0 0,17-14 0,-27 19 0,-1 0 0,1 0 0,0 0 0,-1 0 0,0-1 0,0 0 0,0 1 0,-1-2 0,0 1 0,0 0 0,0-1 0,4-11 0,-7 17 0,0 0 0,0 0 0,0 0 0,0 0 0,0 0 0,0-1 0,0 1 0,0 0 0,0 0 0,0 0 0,0 0 0,0 0 0,0-1 0,0 1 0,0 0 0,0 0 0,0 0 0,0 0 0,0 0 0,0-1 0,0 1 0,0 0 0,0 0 0,-1 0 0,1 0 0,0 0 0,0 0 0,0 0 0,0-1 0,0 1 0,0 0 0,0 0 0,-1 0 0,1 0 0,0 0 0,0 0 0,0 0 0,0 0 0,0 0 0,-1 0 0,1 0 0,0 0 0,0 0 0,0 0 0,0 0 0,0 0 0,-1 0 0,1 0 0,0 0 0,0 0 0,0 0 0,0 0 0,0 0 0,-1 0 0,1 0 0,0 0 0,0 0 0,0 0 0,0 0 0,0 1 0,0-1 0,-1 0 0,-6 4 0,1 1-14,1 0 1,0 0-1,1 0 0,-1 1 1,1 0-1,0 0 1,0 0-1,1 0 0,0 1 1,0-1-1,0 1 0,1 0 1,0 0-1,1 0 0,-1 0 1,1 0-1,0 8 0,1-14-144,1 0 0,-1 0 0,1-1 0,-1 1 0,1 0-1,-1 0 1,1-1 0,0 1 0,-1 0 0,1-1 0,0 1-1,0 0 1,-1-1 0,1 1 0,0-1 0,0 0 0,0 1-1,0-1 1,0 0 0,-1 1 0,1-1 0,0 0 0,0 0-1,0 0 1,0 0 0,0 0 0,0 0 0,0 0 0,0 0-1,0 0 1,0 0 0,0 0 0,0-1 0,0 1 0,-1 0-1,1-1 1,1 0 0,39-11-6969,-6-9-694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2.445"/>
    </inkml:context>
    <inkml:brush xml:id="br0">
      <inkml:brushProperty name="width" value="0.025" units="cm"/>
      <inkml:brushProperty name="height" value="0.025" units="cm"/>
    </inkml:brush>
  </inkml:definitions>
  <inkml:trace contextRef="#ctx0" brushRef="#br0">131 1 18642,'0'0'7121,"-11"-1"-5220,8 1-1767,-58 4 1273,58-4-1378,0 1 0,1-1 1,-1 1-1,0-1 0,0 1 0,1 0 0,-1 0 1,1 0-1,-1 0 0,1 1 0,-1-1 0,1 1 1,0 0-1,-1-1 0,1 1 0,0 0 0,0 0 1,1 0-1,-1 1 0,0-1 0,1 0 0,-1 1 0,-1 3 1,3-5-66,0 0 1,0 0-1,1 0 1,-1 0 0,0 0-1,0 0 1,1-1 0,-1 1-1,1 0 1,-1 0-1,0 0 1,1 0 0,0 0-1,-1-1 1,1 1 0,-1 0-1,1 0 1,0-1-1,0 1 1,-1-1 0,1 1-1,0 0 1,0-1 0,0 1-1,0-1 1,0 0-1,0 1 1,-1-1 0,1 0-1,0 0 1,1 1 0,39 10-1939,-33-9 1535,40 6-1493,-35-7 1832,0 1 0,-1 0 1,0 1-1,1 1 0,15 6 1,-27-10 231,-1 0 1,1 1-1,-1-1 1,1 0-1,-1 1 1,1-1-1,-1 0 1,1 1-1,-1-1 1,1 1-1,-1-1 1,0 1-1,1-1 1,-1 1-1,0-1 1,1 1 0,-1-1-1,0 1 1,0-1-1,1 1 1,-1 0-1,0-1 1,0 1-1,0-1 1,0 1-1,0 0 1,0-1-1,0 1 1,0-1-1,0 1 1,0 0-1,0-1 1,0 1 0,0 0-1,-1-1 1,1 1-1,0-1 1,0 1-1,-1-1 1,1 1-1,0-1 1,-1 1-1,1-1 1,0 1-1,-1-1 1,1 1-1,-1-1 1,1 1-1,-1-1 1,1 0 0,-1 1-1,1-1 1,-2 0-1,-30 21 1553,30-20-1675,-120 54-1377,130-56-4894,0 1 3836,16-5-4573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2.800"/>
    </inkml:context>
    <inkml:brush xml:id="br0">
      <inkml:brushProperty name="width" value="0.025" units="cm"/>
      <inkml:brushProperty name="height" value="0.025" units="cm"/>
    </inkml:brush>
  </inkml:definitions>
  <inkml:trace contextRef="#ctx0" brushRef="#br0">0 1 13389,'0'0'18310,"2"8"-17637,7 27-337,-9-33-334,1 0 0,0-1 0,0 1 0,0-1 0,1 0 0,-1 1 0,0-1 0,0 0 0,1 0 0,-1 0 0,1 0 0,-1 0 0,1 0 0,-1 0 0,1 0 0,0-1 0,-1 1 0,1 0 0,0-1 0,0 0 0,-1 1 0,1-1 0,0 0 0,0 0 0,-1 0 0,1 0 0,0 0 0,0 0 0,0-1 0,-1 1 0,4-2 0,7 2-7,26-2 5,60-11 0,-60 7 0,63-2 0,-83 16 0,-16-7 0,-1 0 0,0 0 0,0-1 0,0 1 0,1 0 0,-1 0 0,0-1 0,1 1 0,-1-1 0,1 1 0,-1-1 0,1 1 0,-1-1 0,2 0 0,39-1-2059,-39 1 1578,1-1 1,-1 0-1,1 0 0,-1 0 0,0 0 0,1 0 0,-1-1 0,0 1 0,0-1 0,0 0 0,0 0 0,0 0 1,-1 0-1,1-1 0,4-4 0,7-13-7735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3.141"/>
    </inkml:context>
    <inkml:brush xml:id="br0">
      <inkml:brushProperty name="width" value="0.025" units="cm"/>
      <inkml:brushProperty name="height" value="0.025" units="cm"/>
    </inkml:brush>
  </inkml:definitions>
  <inkml:trace contextRef="#ctx0" brushRef="#br0">1 0 20083,'0'0'10058,"34"44"-29245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3.486"/>
    </inkml:context>
    <inkml:brush xml:id="br0">
      <inkml:brushProperty name="width" value="0.025" units="cm"/>
      <inkml:brushProperty name="height" value="0.025" units="cm"/>
    </inkml:brush>
  </inkml:definitions>
  <inkml:trace contextRef="#ctx0" brushRef="#br0">189 3 8456,'0'0'21487,"-4"-2"-21487,3 2-1,0 0-1,0 0 1,0 0-1,0-1 1,0 1 0,0 0-1,0 1 1,1-1-1,-1 0 1,0 0 0,0 0-1,0 0 1,0 1 0,0-1-1,0 0 1,0 1-1,1-1 1,-1 1 0,0-1-1,0 1 1,1-1-1,-1 1 1,0 0 0,1-1-1,-1 1 1,0 0-1,1 0 1,-1-1 0,0 3-1,-18 39 48,13-23 8,2 1 0,-5 36-1,13 99-27,1-42 87,-5-107-20,-1-1 0,0 0 0,0 1 0,0-1 0,0 0-1,-1 0 1,0 0 0,0 0 0,0 0 0,-1 0 0,0-1-1,0 1 1,-4 5 0,5-8-44,0 1 0,0-1 0,-1 1-1,1-1 1,-1 0 0,1 0 0,-1-1 0,1 1-1,-1 0 1,0-1 0,0 0 0,0 1-1,0-1 1,0 0 0,0-1 0,0 1 0,0 0-1,0-1 1,-1 0 0,1 0 0,0 0 0,0 0-1,0 0 1,-4-1 0,5 0-49,1 0 0,-1 0 0,1 1 0,-1-1 0,1-1 0,0 1 0,-1 0 0,1 0 0,0 0 0,0-1 0,0 1 0,0 0 0,0-1 0,0 1 0,0-1 0,0 0 0,0 1 0,1-1 0,-1 1 0,1-1 0,-1 0 0,1 0 0,0 1 0,0-3 0,-3-50 0,3 46 0,0-3-2,1 1 0,0 0 1,0-1-1,1 1 0,1 0 0,0 0 0,0 0 1,1 1-1,0-1 0,0 1 0,1 0 0,1 0 1,-1 0-1,1 1 0,1 0 0,7-8 0,-4 7-97,1-1 0,0 2-1,0 0 1,1 0 0,-1 1-1,2 0 1,-1 1 0,1 0-1,0 1 1,0 1 0,20-5 0,-25 8-528,26-7-3979,-13 1-1927,0-2-6231</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4.205"/>
    </inkml:context>
    <inkml:brush xml:id="br0">
      <inkml:brushProperty name="width" value="0.025" units="cm"/>
      <inkml:brushProperty name="height" value="0.025" units="cm"/>
    </inkml:brush>
  </inkml:definitions>
  <inkml:trace contextRef="#ctx0" brushRef="#br0">48 1 13613,'0'0'8867,"-4"10"-7511,-7 25-132,2 1 0,1 1 1,2-1-1,1 1 0,1 69 1,4-105-1212,-1 0 0,1 1 0,0-1 1,0 0-1,0 1 0,0-1 0,0 0 1,0 1-1,1-1 0,-1 0 0,0 0 1,1 1-1,-1-1 0,1 0 1,-1 0-1,1 1 0,-1-1 0,1 0 1,0 0-1,0 0 0,0 0 0,-1 0 1,1 0-1,0 0 0,0 0 1,0 0-1,1 0 0,-1-1 0,0 1 1,0 0-1,0-1 0,0 1 0,1-1 1,-1 1-1,0-1 0,1 0 1,-1 0-1,0 1 0,1-1 0,-1 0 1,0 0-1,1 0 0,-1 0 0,0-1 1,1 1-1,-1 0 0,0 0 1,1-1-1,-1 1 0,0-1 0,0 1 1,0-1-1,1 0 0,1-1 0,6-2 42,1-1-1,-1-1 1,0 1-1,-1-1 1,14-13 0,62-73 153,-84 91-211,1 1 1,0-1 0,-1 0 0,1 1-1,-1-1 1,1 1 0,0-1-1,0 1 1,-1 0 0,1-1 0,0 1-1,0 0 1,-1-1 0,1 1-1,0 0 1,0 0 0,0 0 0,-1-1-1,1 1 1,0 0 0,0 0-1,0 0 1,-1 1 0,1-1 0,0 0-1,0 0 1,0 0 0,-1 0-1,1 1 1,0-1 0,0 0 0,-1 1-1,1-1 1,0 1 0,0-1-1,-1 1 1,1-1 0,-1 1 0,1-1-1,0 1 1,-1 0 0,1-1-1,-1 1 1,0 0 0,1 0 0,-1-1-1,1 1 1,-1 0 0,0 0-1,0-1 1,1 1 0,-1 2 0,13 49 143,-12-44-55,3 24 26,-4-25-99,1 1 0,-1-1-1,1 0 1,1 0 0,0 0 0,0 0-1,3 7 1,-4-12-13,0-1 0,0 0 0,0 0 0,0-1 0,0 1 0,0 0 0,0 0 0,0 0 0,0-1 0,0 1 0,1 0 0,-1-1 0,0 1 0,0-1 0,1 0 0,-1 1 0,0-1 0,1 0 0,-1 0 0,0 0 0,1 0 0,-1 0 0,0 0 0,1 0 0,-1 0 0,0 0 0,0-1 0,1 1 0,1-1 0,37-17 0,6-10 0,-36 20 0,0 1 0,1 0 0,-1 1 0,1 0 0,0 1 0,1 0 0,-1 0 0,1 2 0,0-1 0,19-2 0,-30 6 0,1 1 0,-1-1 0,1 1 0,-1-1 0,0 1 0,1-1 0,-1 1 0,0 0 0,1-1 0,-1 1 0,0 0 0,0 0 0,0 0 0,1 0 0,-1 0 0,0 0 0,0 0 0,-1 1 0,1-1 0,0 0 0,0 1 0,-1-1 0,1 0 0,0 1 0,-1-1 0,0 1 0,1-1 0,-1 3 0,10 56 0,-4-22 0,-6-38-30,0 1-1,0-1 1,0 1-1,0-1 1,0 1 0,0-1-1,1 1 1,-1-1 0,0 0-1,0 1 1,1-1-1,-1 1 1,0-1 0,0 0-1,1 1 1,-1-1 0,0 0-1,1 1 1,-1-1-1,0 0 1,1 0 0,-1 1-1,1-1 1,-1 0-1,1 0 1,-1 0 0,0 0-1,1 0 1,-1 1 0,1-1-1,-1 0 1,1 0-1,-1 0 1,1 0 0,14-11-2994,7-22-7901,-14 7-6382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434"/>
    </inkml:context>
    <inkml:brush xml:id="br0">
      <inkml:brushProperty name="width" value="0.025" units="cm"/>
      <inkml:brushProperty name="height" value="0.025" units="cm"/>
      <inkml:brushProperty name="color" value="#E71224"/>
    </inkml:brush>
  </inkml:definitions>
  <inkml:trace contextRef="#ctx0" brushRef="#br0">0 27 18353,'0'0'12556,"56"-26"-11755,-42 26-609,1 0-192,0 0-32,-1 9-1313,-3 0-1089,-3 2-1762,-5-5-1538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4.534"/>
    </inkml:context>
    <inkml:brush xml:id="br0">
      <inkml:brushProperty name="width" value="0.025" units="cm"/>
      <inkml:brushProperty name="height" value="0.025" units="cm"/>
    </inkml:brush>
  </inkml:definitions>
  <inkml:trace contextRef="#ctx0" brushRef="#br0">1 8 7239,'0'0'19282,"49"-7"-30428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4.925"/>
    </inkml:context>
    <inkml:brush xml:id="br0">
      <inkml:brushProperty name="width" value="0.025" units="cm"/>
      <inkml:brushProperty name="height" value="0.025" units="cm"/>
    </inkml:brush>
  </inkml:definitions>
  <inkml:trace contextRef="#ctx0" brushRef="#br0">174 28 13837,'0'0'12908,"8"13"-11936,-14-19-273,5 4-641,0 0 1,0 0 0,-1 0 0,1 0-1,-1 1 1,0-1 0,1 1 0,-1-1 0,0 1-1,0 0 1,0-1 0,-3 0 0,-1 0 58,0-1 1,0 2 0,0-1 0,-1 0 0,1 1 0,-1 1 0,1-1 0,-1 1 0,1 0-1,-1 0 1,1 1 0,-12 2 0,15-2-95,0 0-1,0 0 1,0 1-1,0-1 1,0 1-1,0-1 1,0 1-1,1 0 1,-1 0-1,1 1 1,-1-1-1,1 0 1,0 1-1,0-1 1,0 1 0,0 0-1,1 0 1,-1 0-1,1 0 1,-1 0-1,1 0 1,0 0-1,0 0 1,1 0-1,-1 1 1,0 3-1,1-4-22,-1-1 1,1 1-1,-1-1 0,1 1 0,0-1 0,0 1 0,0-1 1,0 1-1,1-1 0,-1 1 0,1-1 0,-1 1 0,1-1 1,0 0-1,0 1 0,0-1 0,0 0 0,0 0 0,1 1 1,-1-1-1,1 0 0,-1-1 0,1 1 0,0 0 0,2 2 0,1-2-174,0 0-1,0 0 0,0 0 1,1-1-1,-1 0 0,0 0 0,0 0 1,1-1-1,-1 1 0,0-1 0,8-1 1,-6 0-689,0 1 0,1-1 1,-1-1-1,0 1 0,0-1 1,0-1-1,0 1 0,-1-1 1,9-5-1,25-16-7951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5.265"/>
    </inkml:context>
    <inkml:brush xml:id="br0">
      <inkml:brushProperty name="width" value="0.025" units="cm"/>
      <inkml:brushProperty name="height" value="0.025" units="cm"/>
    </inkml:brush>
  </inkml:definitions>
  <inkml:trace contextRef="#ctx0" brushRef="#br0">126 80 15887,'-10'8'3374,"0"-1"-2520,-55 47 4185,61-51-4785,1 0 0,-1 1 0,1 0-1,0-1 1,-1 1 0,2 1 0,-1-1-1,1 0 1,-1 1 0,1-1 0,0 1-1,1 0 1,-1-1 0,-1 10 0,4-13-254,0-1 1,-1 1 0,1-1 0,0 1-1,0-1 1,-1 1 0,1-1-1,0 1 1,0-1 0,0 0-1,0 1 1,0-1 0,0 0-1,0 0 1,0 1 0,0-1 0,-1 0-1,1 0 1,0 0 0,0 0-1,0-1 1,0 1 0,0 0-1,0 0 1,0 0 0,0-1-1,0 1 1,1-1 0,30-7-128,-1-4-788,58-12-1,-76 21 826,-1 1 0,1 0 0,0 1 0,0 1 0,0 0-1,-1 0 1,24 5 0,-33-4 449,-1 0 1,1 0-1,-1 1 0,0-1 0,1 0 0,-1 1 0,0-1 0,0 1 1,0 0-1,0 0 0,0 0 0,-1 0 0,1 0 0,0 0 1,-1 0-1,0 1 0,2 2 0,1-27-359,-1 0 0,-1-1 0,-1 1 0,-1-1 0,-1 1 0,-1-1 0,-6-31 0,51 72-3486,-30-13 2016,0 0 1,0-1-1,0 0 1,1-2-1,-1 1 1,17 0-1,13-2-4712</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5.608"/>
    </inkml:context>
    <inkml:brush xml:id="br0">
      <inkml:brushProperty name="width" value="0.025" units="cm"/>
      <inkml:brushProperty name="height" value="0.025" units="cm"/>
    </inkml:brush>
  </inkml:definitions>
  <inkml:trace contextRef="#ctx0" brushRef="#br0">84 1 16015,'0'0'2888,"-9"10"54,1-2-2326,0 2 0,1-1 1,0 1-1,1 0 1,0 1-1,1-1 0,0 1 1,0 0-1,1 0 0,1 1 1,0-1-1,-3 22 1,6-29-571,-1 3 25,1 1 1,-1-1-1,2 0 1,-1 0-1,1 0 1,3 13-1,-3-18-75,0 0 1,0 0-1,0 0 1,0-1-1,0 1 0,1 0 1,-1-1-1,1 1 0,-1 0 1,1-1-1,-1 0 0,1 1 1,0-1-1,0 0 1,0 0-1,0 0 0,0 0 1,0 0-1,0-1 0,0 1 1,0-1-1,0 1 1,0-1-1,0 0 0,1 1 1,3-2-1,4 1-188,-1 0 1,1-1-1,0 0 0,-1-1 0,1 0 1,-1 0-1,0-1 0,0-1 1,0 1-1,11-7 0,3-1 699,-22 11-456,0-1-1,1 1 1,-1-1-1,0 1 1,0-1-1,0 1 1,0-1-1,0 1 1,0 0-1,1 0 1,-1 0-1,0-1 1,0 1-1,0 0 1,0 1-1,1-1 1,-1 0-1,0 0 1,0 0-1,0 1 1,0-1-1,0 0 1,1 1-1,-1-1 1,0 1-1,0 0 1,0-1-1,0 1 1,0 0-1,-1 0 1,1-1-1,0 1 1,0 0-1,0 0 1,-1 0-1,1 0 1,0 0-1,-1 0 0,1 0 1,-1 0-1,1 0 1,-1 0-1,0 1 1,1-1-1,-1 0 1,0 0-1,0 2 1,1-2 3,-1 1 1,0 0 0,1-1-1,-1 1 1,1-1 0,0 1-1,-1 0 1,1-1 0,0 0-1,0 1 1,0-1-1,0 0 1,0 1 0,0-1-1,1 0 1,-1 0 0,0 0-1,1 0 1,-1 0 0,0 0-1,1 0 1,-1-1 0,1 1-1,0 0 1,-1-1-1,1 1 1,-1-1 0,1 0-1,3 1 1,8-2-55,-1-1 0,1-1 0,0 0 0,0 0 0,-1-1 0,0-1 0,0 0 0,15-9 0,-17 9 0,1-1 0,-1 1 0,1 1 0,0 0 0,1 0 0,-1 1 0,1 1 0,-1 0 0,1 0 0,21 1 0,-33 1 0,1 0 0,0 1 0,-1-1 0,1 1 0,-1-1 0,1 1 0,-1-1 0,1 1 0,-1 0 0,1-1 0,-1 1 0,1-1 0,-1 1 0,0 0 0,0 0 0,1-1 0,-1 1 0,0 0 0,0-1 0,0 1 0,1 0 0,-1 0 0,0-1 0,0 1 0,0 0 0,-1 1 0,1 26 0,0-22 0,-7 56 0,9-61-97,1 0-1,-1-1 1,0 1 0,1-1-1,-1 0 1,0 1 0,1-1-1,-1 0 1,0-1 0,1 1-1,-1 0 1,3-1 0,-3 0-514,-1 0-1,1 1 1,0-1 0,0 0 0,-1 0-1,1-1 1,-1 1 0,1 0 0,-1 0-1,1-1 1,-1 1 0,0-1 0,0 1-1,0-1 1,0 0 0,0 1 0,0-1-1,0 0 1,0 0 0,-1 0 0,2-3-1,3-15-7160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5.940"/>
    </inkml:context>
    <inkml:brush xml:id="br0">
      <inkml:brushProperty name="width" value="0.025" units="cm"/>
      <inkml:brushProperty name="height" value="0.025" units="cm"/>
    </inkml:brush>
  </inkml:definitions>
  <inkml:trace contextRef="#ctx0" brushRef="#br0">0 0 21044,'0'0'5381,"63"33"-17649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6.266"/>
    </inkml:context>
    <inkml:brush xml:id="br0">
      <inkml:brushProperty name="width" value="0.025" units="cm"/>
      <inkml:brushProperty name="height" value="0.025" units="cm"/>
    </inkml:brush>
  </inkml:definitions>
  <inkml:trace contextRef="#ctx0" brushRef="#br0">45 168 13164,'0'0'11932,"10"2"-10251,-1 0-1575,0 0 0,0-1-1,0 1 1,0-2-1,0 1 1,0-2 0,0 1-1,0-1 1,0 0 0,0-1-1,0 0 1,0 0-1,16-8 1,-11 3-45,-1-1-1,1 0 1,22-20 0,-32 26 43,-1-1 0,0 0 1,-1 0-1,1 1 0,0-2 1,-1 1-1,0 0 1,0-1-1,0 1 0,0-1 1,0 1-1,0-1 0,-1 0 1,0 0-1,0 0 1,0 1-1,0-1 0,-1 0 1,0 0-1,0-7 0,0 9-68,-1 0-1,0 0 0,0 1 0,0-1 0,-1 0 0,1 1 1,0-1-1,-1 1 0,1-1 0,-1 1 0,1 0 0,-1 0 1,0-1-1,1 1 0,-1 0 0,0 1 0,0-1 0,0 0 1,0 0-1,0 1 0,0-1 0,0 1 0,0 0 0,0-1 1,0 1-1,0 0 0,0 0 0,-2 1 0,-8-2 88,0 1 0,0 1-1,-19 3 1,19-1-93,1 1 1,-1 1-1,1 0 0,0 0 0,0 1 1,1 0-1,-1 1 0,1 0 0,1 1 1,0 0-1,-14 15 0,18-18-20,0 0-1,0 1 1,0 0 0,1 0-1,0 0 1,0 1 0,0-1-1,1 1 1,0 0 0,0 0-1,1 0 1,0 0 0,0 1-1,1-1 1,0 0 0,0 1-1,0-1 1,1 1 0,0-1-1,2 10 1,-1-13-1,1-1-1,0 1 1,0-1-1,0 1 1,0-1 0,0 0-1,1 0 1,0 0-1,-1 0 1,1-1 0,0 1-1,0-1 1,0 1-1,1-1 1,-1 0 0,1 0-1,-1-1 1,1 1-1,-1-1 1,1 1-1,0-1 1,0 0 0,0-1-1,5 1 1,9 2-278,0-1 1,0-2-1,34-1 1,1-9-6208,-1-13-9571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49.496"/>
    </inkml:context>
    <inkml:brush xml:id="br0">
      <inkml:brushProperty name="width" value="0.025" units="cm"/>
      <inkml:brushProperty name="height" value="0.025" units="cm"/>
    </inkml:brush>
  </inkml:definitions>
  <inkml:trace contextRef="#ctx0" brushRef="#br0">267 1 13389,'0'0'14541,"15"62"-14028,-40-10-321,-6 5-64,-6 4-96,0-2 0,0-6 0,3-6 0,5-11-192,6-7-1473,5-11-1442,7-15-1057</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49.851"/>
    </inkml:context>
    <inkml:brush xml:id="br0">
      <inkml:brushProperty name="width" value="0.025" units="cm"/>
      <inkml:brushProperty name="height" value="0.025" units="cm"/>
    </inkml:brush>
  </inkml:definitions>
  <inkml:trace contextRef="#ctx0" brushRef="#br0">6 1 17713,'0'0'8071,"11"59"-6373,-14-14-1057,-2 4-481,0 3-128,2-4 32,3-2-192,0-7-321,3-6-127,6-4-481,0-3-1249,-2-9-2083,-1-5-3842</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0.179"/>
    </inkml:context>
    <inkml:brush xml:id="br0">
      <inkml:brushProperty name="width" value="0.025" units="cm"/>
      <inkml:brushProperty name="height" value="0.025" units="cm"/>
    </inkml:brush>
  </inkml:definitions>
  <inkml:trace contextRef="#ctx0" brushRef="#br0">0 312 18065,'0'0'8104,"86"-1"-7944,-34 11-64,4-1-96,-2-1-1730,0-7-2562,-6-1-3491</inkml:trace>
  <inkml:trace contextRef="#ctx0" brushRef="#br0" timeOffset="1">546 1 17264,'0'0'6663,"-13"78"-5190,1-35 0,1 5-1056,2 7-289,2 1-64,5 2-64,2-4 32,0-5-160,5-9-673,3-10-512,0-11-897,-1-10-1794,0-9-2786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0.553"/>
    </inkml:context>
    <inkml:brush xml:id="br0">
      <inkml:brushProperty name="width" value="0.025" units="cm"/>
      <inkml:brushProperty name="height" value="0.025" units="cm"/>
    </inkml:brush>
  </inkml:definitions>
  <inkml:trace contextRef="#ctx0" brushRef="#br0">21 0 17713,'0'0'7463,"8"74"-6406,-8-27-417,-7 5 257,-1 4-352,1 1-161,3 0-192,2-5-128,2-5 0,0-9-512,0-12-1602,7-13-2915,6-13-7751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764"/>
    </inkml:context>
    <inkml:brush xml:id="br0">
      <inkml:brushProperty name="width" value="0.025" units="cm"/>
      <inkml:brushProperty name="height" value="0.025" units="cm"/>
      <inkml:brushProperty name="color" value="#E71224"/>
    </inkml:brush>
  </inkml:definitions>
  <inkml:trace contextRef="#ctx0" brushRef="#br0">0 8 15983,'0'0'12204,"72"0"-11820,-43-4-320,1 0-1089,-1 4-2338,-4 0-1698,-4 0-2498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6.919"/>
    </inkml:context>
    <inkml:brush xml:id="br0">
      <inkml:brushProperty name="width" value="0.025" units="cm"/>
      <inkml:brushProperty name="height" value="0.025" units="cm"/>
    </inkml:brush>
  </inkml:definitions>
  <inkml:trace contextRef="#ctx0" brushRef="#br0">1157 113 13741,'-2'-7'515,"-1"0"0,0 0 0,0 1 0,-1 0-1,0-1 1,0 1 0,-1 1 0,1-1 0,-1 1 0,0-1 0,-1 1 0,1 1-1,-1-1 1,-12-6 0,10 7-330,-1 1-1,1 0 1,-1 1-1,0-1 1,0 2-1,0-1 1,0 1-1,0 1 1,0 0-1,0 0 1,0 0-1,-10 3 1,-6 2-134,1 1-1,0 0 1,1 2 0,0 1 0,0 1 0,1 1 0,0 0 0,-31 24 0,-1 5 115,-96 92 0,74-57 327,4 4 1,-76 107 0,116-141-147,3 1 1,2 1-1,1 1 0,3 2 1,3 1-1,-19 64 1,34-94-321,0 0-1,1 0 1,1 0 0,1 1 0,2-1 0,0 1 0,1 0-1,6 35 1,-5-47-25,1 0 0,0-1 0,0 1 1,1 0-1,1-1 0,-1 0 0,2 0 0,-1 0 0,1-1 0,0 0 0,1 0 0,0 0 0,0-1 0,1 0 0,0 0 0,0-1 0,1 0 0,-1-1 1,19 9-1,-7-6 131,1-1 0,0-1 0,0 0 1,1-2-1,-1-1 0,1 0 0,0-2 1,-1-1-1,1 0 0,0-1 0,23-5 0,3-3 375,1-2 0,-2-2 0,86-35 0,-46 9-418,-2-3 0,-1-4 0,92-68 0,-133 83-99,-2-2 0,-1-2 0,-1-2 0,-3-1 0,-1-2 0,-1-1 0,35-60 0,-58 83 9,-1-1 0,0-1 0,-2 0 0,0 0 0,-2 0 0,5-24 0,-9 37 0,-1 1 0,0-1 0,-1 0 0,1 0 0,-1 1 0,0-1 0,-1 0 0,0 0 0,0 1 0,0-1 0,-1 1 0,0-1 0,0 1 0,-1 0 0,0 0 0,0 0 0,0 0 0,-1 0 0,0 0 0,0 1 0,0 0 0,-9-8 0,2 4-9,-1 2 1,0 0-1,0 0 1,0 1-1,-1 1 0,0 0 1,0 1-1,0 0 0,0 1 1,-1 0-1,1 2 1,-25-2-1,5 3-238,-1 1 1,1 1-1,0 2 0,-39 10 1,17 1-2301,0 3 1,2 2 0,-53 28-1,-31 24-6550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7.309"/>
    </inkml:context>
    <inkml:brush xml:id="br0">
      <inkml:brushProperty name="width" value="0.025" units="cm"/>
      <inkml:brushProperty name="height" value="0.025" units="cm"/>
    </inkml:brush>
  </inkml:definitions>
  <inkml:trace contextRef="#ctx0" brushRef="#br0">986 1 23606,'0'0'4191,"-15"6"-3550,1 0-630,0 0 0,0 2 0,1-1 1,0 2-1,0 0 0,1 0 0,0 1 1,-18 20-1,-335 426 188,200-244-14,73-98 179,-120 166-87,210-278-2417,3-5 510,8-13-529,21-40-1889,-4-8-2054</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7.636"/>
    </inkml:context>
    <inkml:brush xml:id="br0">
      <inkml:brushProperty name="width" value="0.025" units="cm"/>
      <inkml:brushProperty name="height" value="0.025" units="cm"/>
    </inkml:brush>
  </inkml:definitions>
  <inkml:trace contextRef="#ctx0" brushRef="#br0">0 222 20403,'0'0'1185,"95"-25"-672,-30 14 1537,13 0 352,17-3-416,9-1-929,5-2-801,-3-3-160,-7-4-64,-8-3-576,-15 0-513,-23 6-256,-19 12 256,-18 9-64,-16 26-1954,-9 20 1281,-19 8-2754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8.554"/>
    </inkml:context>
    <inkml:brush xml:id="br0">
      <inkml:brushProperty name="width" value="0.025" units="cm"/>
      <inkml:brushProperty name="height" value="0.025" units="cm"/>
    </inkml:brush>
  </inkml:definitions>
  <inkml:trace contextRef="#ctx0" brushRef="#br0">261 193 12748,'2'-11'4260,"0"-6"-2554,0-1 0,-1 0 0,0 0 0,-5-33 0,4 48-1461,-1-1 1,1 1 0,-1 0 0,0-1 0,0 1 0,0 0 0,-1 0 0,1 0 0,-1 0-1,0 0 1,0 0 0,0 0 0,0 1 0,0-1 0,0 1 0,-4-3 0,4 4-235,-1 0 1,0 0 0,0 0 0,1 0 0,-1 0 0,0 1 0,0 0 0,0-1 0,0 1-1,0 0 1,0 0 0,0 1 0,0-1 0,1 1 0,-1-1 0,0 1 0,0 0 0,0 0-1,1 0 1,-1 0 0,0 1 0,-4 2 0,-1 2 25,0-1 0,0 1 0,0 1 0,1 0-1,0 0 1,1 0 0,-1 1 0,1 0 0,-9 17 0,-1 4 158,-22 52-1,32-66-146,0 0-1,1 0 1,0 1-1,2 0 1,0-1-1,0 1 1,2 0-1,0 1 1,1 19-1,0-34-49,0 0 0,1 0 0,-1 0 1,0 0-1,1 0 0,0 0 0,-1 0 0,1 0 0,0 0 0,0 0 0,0 0 0,0-1 0,1 1 0,-1 0 0,0-1 1,1 1-1,-1-1 0,1 1 0,0-1 0,-1 0 0,1 1 0,0-1 0,0 0 0,0 0 0,0 0 0,0-1 0,0 1 1,0 0-1,0-1 0,0 1 0,0-1 0,0 0 0,0 0 0,0 0 0,0 0 0,0 0 0,1 0 0,2-1 0,4-1 18,-1 0 0,0 0 0,-1 0 0,1-1 1,0 0-1,-1-1 0,1 0 0,12-9 0,6-8 4,0-2 1,-1-1 0,-1-1 0,-1-1-1,-2-1 1,0-1 0,-2 0 0,30-61-1,-68 133-570,-15 59-1,14-8-1932,17-79 1032,2 0-1,0 1 1,3 25-1,-2-40 1118,0 0-1,0-1 0,0 1 1,0 0-1,0 0 1,1-1-1,-1 1 0,1 0 1,-1-1-1,1 1 1,-1-1-1,1 1 0,0-1 1,0 1-1,0-1 1,0 1-1,0-1 0,0 0 1,0 1-1,1-1 1,-1 0-1,0 0 0,1 0 1,-1 0-1,1 0 1,-1 0-1,3 1 0,18-1-5596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8.894"/>
    </inkml:context>
    <inkml:brush xml:id="br0">
      <inkml:brushProperty name="width" value="0.025" units="cm"/>
      <inkml:brushProperty name="height" value="0.025" units="cm"/>
    </inkml:brush>
  </inkml:definitions>
  <inkml:trace contextRef="#ctx0" brushRef="#br0">163 1 4773,'0'0'17771,"-9"13"-16436,-18 32-592,1 1 1,-20 52 0,35-73-615,2 1 0,0 0-1,2 1 1,1-1 0,1 2 0,-1 35 0,5-62-136,1 0-1,0 0 0,0 0 1,0 0-1,0 0 1,0 0-1,0 0 0,0 0 1,0-1-1,0 1 1,0 0-1,0 0 0,1 0 1,-1 0-1,0 0 0,1 0 1,-1 0-1,1 0 1,-1 0-1,1-1 0,-1 1 1,1 0-1,0 0 1,-1-1-1,1 1 0,0 0 1,0-1-1,-1 1 1,1-1-1,0 1 0,0-1 1,0 1-1,0-1 1,0 0-1,-1 1 0,1-1 1,0 0-1,0 0 0,0 1 1,0-1-1,0 0 1,0 0-1,0 0 0,0 0 1,0 0-1,0-1 1,0 1-1,0 0 0,0 0 1,0-1-1,0 1 1,0 0-1,0-1 0,-1 1 1,1-1-1,1 0 1,6-3-92,0-1 0,-1 1 1,1-1-1,-1 0 1,8-8-1,34-36-563,-3-1 0,-2-2 0,-2-2 0,56-95 0,-120 212 5211,-16 52-4170,-6 38 788,40-133-1130,0 1 0,2 1-1,0-1 1,1 0 0,3 30 0,-2-49-152,0-1-1,0 0 1,0 0 0,0 1 0,0-1 0,1 0 0,-1 0 0,0 0 0,0 1-1,1-1 1,-1 0 0,1 0 0,-1 0 0,1 0 0,0 0 0,-1 0-1,1 0 1,0 0 0,0 0 0,-1 0 0,1 0 0,0 0 0,0 0 0,0-1-1,0 1 1,0 0 0,0-1 0,1 1 0,-1-1 0,0 1 0,0-1-1,0 1 1,0-1 0,1 0 0,-1 0 0,2 1 0,16-2-5912</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9.702"/>
    </inkml:context>
    <inkml:brush xml:id="br0">
      <inkml:brushProperty name="width" value="0.025" units="cm"/>
      <inkml:brushProperty name="height" value="0.025" units="cm"/>
    </inkml:brush>
  </inkml:definitions>
  <inkml:trace contextRef="#ctx0" brushRef="#br0">180 333 13453,'2'-8'3982,"0"2"-3640,-1 0 462,1 0 0,-1 0 0,1 0 0,-2 0 0,1 0 0,-1-9 0,0 13-689,0 1 0,0 0 0,0 0 0,-1-1 0,1 1 0,-1 0 0,1 0 1,-1-1-1,1 1 0,-1 0 0,0 0 0,0 0 0,1 0 0,-1 0 0,0 0 0,0 0 0,0 0 0,0 0 0,0 1 0,0-1 0,0 0 0,-1 0 0,1 1 1,0-1-1,0 1 0,0-1 0,-1 1 0,1 0 0,0-1 0,0 1 0,-1 0 0,1 0 0,0 0 0,-1 0 0,1 0 0,0 0 0,-1 0 0,1 1 1,0-1-1,-3 1 0,-1 1-102,-1-1 0,1 1 0,0 1 0,0-1 1,0 1-1,0 0 0,0 0 0,0 0 0,1 1 0,-1-1 1,1 1-1,0 0 0,0 1 0,1-1 0,-1 1 0,-4 8 1,-3 5-38,1 0 0,0 1 0,-8 24 0,15-36 13,0 0-1,0 0 1,1 1 0,0-1 0,0 1 0,1-1 0,0 1 0,0 0 0,1 0 0,0-1-1,1 11 1,0-17 8,0 0 0,0 0-1,0 0 1,0 0 0,0-1-1,0 1 1,0 0 0,0-1 0,0 1-1,1-1 1,-1 1 0,0-1-1,0 1 1,1-1 0,-1 0 0,0 0-1,0 0 1,1 0 0,-1 0-1,0 0 1,0 0 0,1 0-1,-1 0 1,0 0 0,1-1 0,-1 1-1,0 0 1,0-1 0,0 1-1,0-1 1,1 0 0,-1 1-1,1-2 1,10-5 47,1-1 0,-2 0 0,1-1 0,-1 0 0,0-1 0,12-14 0,58-77 110,-59 72-141,29-38 263,-4-2 0,50-98 0,-118 234-186,-10 6-242,-49 131 196,67-164-1590,1 1-1,2 0 1,-4 46 0,13-82 663,0 16-834,1-21 1557,0 1-1,0-1 0,0 1 1,0-1-1,0 1 1,0-1-1,0 1 0,1-1 1,-1 0-1,0 1 1,0-1-1,0 1 0,1-1 1,-1 1-1,0-1 0,0 0 1,1 1-1,-1-1 1,0 0-1,1 1 0,-1-1 1,1 0-1,-1 1 1,0-1-1,1 0 0,-1 0 1,1 1-1,-1-1 1,1 0-1,-1 0 0,0 0 1,1 0-1,-1 0 1,1 0-1,0 0 0,22-3-3960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0.058"/>
    </inkml:context>
    <inkml:brush xml:id="br0">
      <inkml:brushProperty name="width" value="0.025" units="cm"/>
      <inkml:brushProperty name="height" value="0.025" units="cm"/>
    </inkml:brush>
  </inkml:definitions>
  <inkml:trace contextRef="#ctx0" brushRef="#br0">161 0 11307,'0'0'13196,"-12"12"-12550,2-1-523,-69 73 415,71-75-502,1 0 0,0 1-1,0-1 1,1 2 0,1-1-1,0 1 1,0 0 0,-4 14-1,9-25-31,0 1-1,0-1 0,0 0 0,0 1 0,0-1 1,0 0-1,0 0 0,0 1 0,0-1 0,0 0 0,0 1 1,0-1-1,0 0 0,0 0 0,0 1 0,0-1 1,1 0-1,-1 0 0,0 1 0,0-1 0,0 0 1,0 0-1,1 1 0,-1-1 0,0 0 0,0 0 0,1 0 1,-1 0-1,0 1 0,0-1 0,1 0 0,-1 0 1,0 0-1,0 0 0,1 0 0,-1 0 0,0 0 1,0 0-1,1 1 0,-1-1 0,19-2 168,17-9 83,-7-2-281,-1-3 1,37-25 0,-51 31-26,-2 0 1,1 0 0,-2-1 0,1-1-1,-1 0 1,15-22 0,-26 31 2153,-10 12-1422,-13 15-537,12-9-81,1 1 0,0 0-1,0 0 1,2 1-1,0 0 1,1 0 0,1 1-1,0 0 1,2 0 0,-4 26-1,7-42-66,1-1-1,0 0 1,0 0 0,0 1-1,0-1 1,0 0 0,0 0-1,1 0 1,-1 1-1,0-1 1,0 0 0,1 0-1,-1 0 1,1 0 0,-1 1-1,1-1 1,0 0-1,-1 0 1,1 0 0,0 0-1,0 0 1,0 0 0,-1-1-1,1 1 1,0 0-1,0 0 1,0-1 0,0 1-1,2 0 1,0 0-46,0-1 1,0 1-1,0-1 1,0 0-1,0 1 1,0-2-1,0 1 1,0 0-1,0-1 1,-1 1-1,7-3 1,2 0-550,-1-1 0,1-1 0,-1 0 0,0 0 0,16-12 0,11-19-4279,-2-6-3716</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0.428"/>
    </inkml:context>
    <inkml:brush xml:id="br0">
      <inkml:brushProperty name="width" value="0.025" units="cm"/>
      <inkml:brushProperty name="height" value="0.025" units="cm"/>
    </inkml:brush>
  </inkml:definitions>
  <inkml:trace contextRef="#ctx0" brushRef="#br0">189 1 16015,'0'0'12807,"-2"16"-12060,-11 50-460,-3-1-1,-36 91 1,26-87-79,4-15-96,3 1 0,-20 94 0,65-449-1798,-25 284 1669,-1 15 27,0 0-1,0-1 0,0 1 0,0 0 1,0-1-1,0 1 0,0 0 1,1-1-1,-1 1 0,0 0 0,1 0 1,-1-1-1,1 1 0,-1 0 1,1 0-1,-1 0 0,1 0 0,0 0 1,0 0-1,0 0 0,-1 0 0,1 0 1,0 0-1,0 0 0,0 0 1,1 1-1,1-2 0,0 2-253,0-1 1,0 2-1,1-1 0,-1 0 1,0 1-1,0-1 0,0 1 1,0 0-1,5 2 0,4 1-1017,61 9-9020,-28-12 2001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0.821"/>
    </inkml:context>
    <inkml:brush xml:id="br0">
      <inkml:brushProperty name="width" value="0.025" units="cm"/>
      <inkml:brushProperty name="height" value="0.025" units="cm"/>
    </inkml:brush>
  </inkml:definitions>
  <inkml:trace contextRef="#ctx0" brushRef="#br0">189 0 10762,'0'0'7906,"-9"3"-4292,-3 4-3028,0 0 0,0 0 0,1 2-1,0-1 1,0 1 0,1 0-1,0 1 1,1 1 0,0-1-1,-8 14 1,10-15-385,0 0 0,1 1 0,1 0 0,0 0 0,0 0 0,1 0 0,0 1 0,1-1 0,0 1 0,1 0 0,0 0 0,0 0 0,1 22 0,2-32-200,-1 0 0,0 0 0,1 0 1,-1 0-1,1 0 0,0 0 0,-1 0 0,1 0 0,0 0 0,-1 0 0,1 0 0,0-1 0,0 1 1,0 0-1,0 0 0,0-1 0,0 1 0,0-1 0,0 1 0,0-1 0,0 1 0,0-1 0,0 1 1,0-1-1,1 0 0,-1 0 0,0 0 0,0 0 0,0 0 0,0 0 0,1 0 0,-1 0 0,0 0 1,0 0-1,0 0 0,0-1 0,0 1 0,1-1 0,-1 1 0,1-1 0,4-1 25,0 0-1,1 0 1,-1 0 0,-1-1-1,1 0 1,7-5-1,3-6 17,0 0 0,-1-1-1,-1-1 1,21-30 0,43-77-40,-61 93 28,-43 121-441,21-73-486,1 1-1,-3 32 1,7-45-127,0 1-1,0 0 0,0-1 0,1 1 0,0-1 0,3 12 0,9 2-6032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1.164"/>
    </inkml:context>
    <inkml:brush xml:id="br0">
      <inkml:brushProperty name="width" value="0.025" units="cm"/>
      <inkml:brushProperty name="height" value="0.025" units="cm"/>
    </inkml:brush>
  </inkml:definitions>
  <inkml:trace contextRef="#ctx0" brushRef="#br0">179 1 19154,'0'0'2589,"-7"10"-832,-6 12-952,1 1 0,0 0 1,2 1-1,0 1 0,2 0 1,-7 33-1,-8 141-524,21-156-290,-1 0-1,-3 0 1,-1 0-1,-2-1 1,-20 54-1,20-81 250,5-19 43,6-30-59,16-54-211,3 0-1,41-100 1,-58 175-64,46-120-409,-41 113 438,0 1 1,2 0-1,0 0 0,20-24 1,-26 38 8,0-1 1,1 1 0,0 0-1,0 1 1,0-1 0,0 1-1,1 0 1,0 1 0,0 0 0,0 0-1,0 0 1,0 1 0,1 0-1,-1 0 1,1 1 0,-1 0-1,1 0 1,-1 1 0,1 0 0,0 0-1,-1 1 1,9 1 0,-15-1 12,0-1 0,0 0 0,0 0 1,-1 0-1,1 0 0,0 1 0,0-1 0,-1 0 1,1 1-1,0-1 0,0 1 0,-1-1 0,1 1 1,-1-1-1,1 1 0,0-1 0,-1 1 0,1 0 1,-1-1-1,1 1 0,-1 0 0,0-1 1,1 1-1,-1 0 0,0 0 0,1-1 0,-1 1 1,0 0-1,0 0 0,0 0 0,0-1 0,0 1 1,0 0-1,0 0 0,0 0 0,0-1 1,0 1-1,0 0 0,0 0 0,0 0 0,-1-1 1,1 1-1,0 0 0,-1 0 0,0 1 0,-1 1 25,0 1-1,0-1 1,0 0-1,0 1 1,-1-1-1,0 0 0,1-1 1,-6 5-1,-117 76 678,-10 7-480,133-90-335,1 1 1,0 0 0,0 0 0,0 0-1,0 0 1,0-1 0,0 1-1,0 1 1,0-1 0,0 0-1,0 0 1,1 0 0,-1 0-1,0 1 1,1-1 0,-1 0-1,0 3 1,2-4-131,-1 1 0,1-1 1,0 1-1,0-1 0,-1 1 0,1-1 0,0 0 0,0 0 0,-1 1 1,1-1-1,0 0 0,0 0 0,0 0 0,-1 0 0,1 0 0,0 0 0,0 0 1,0 0-1,0 0 0,-1 0 0,1 0 0,0 0 0,0-1 0,0 1 1,-1 0-1,1-1 0,0 1 0,0-1 0,26-11-6355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108"/>
    </inkml:context>
    <inkml:brush xml:id="br0">
      <inkml:brushProperty name="width" value="0.025" units="cm"/>
      <inkml:brushProperty name="height" value="0.025" units="cm"/>
      <inkml:brushProperty name="color" value="#E71224"/>
    </inkml:brush>
  </inkml:definitions>
  <inkml:trace contextRef="#ctx0" brushRef="#br0">0 156 14350,'0'0'14824,"9"-8"-14044,137-139-54,-145 147-737,-1 0 0,0 0 0,0 0 0,0 0 0,1 0 0,-1 0 0,0 1 0,0-1 0,0 0 0,1 0 0,-1 0 1,0 0-1,0 1 0,0-1 0,0 0 0,1 0 0,-1 0 0,0 1 0,0-1 0,0 0 0,0 0 0,0 1 0,0-1 0,0 0 1,0 0-1,0 1 0,0-1 0,0 0 0,0 0 0,0 1 0,0-1 0,0 0 0,0 0 0,0 1 0,0-1 0,0 0 0,0 0 0,0 1 1,0-1-1,-1 0 0,1 0 0,0 1 0,0-1 0,0 0 0,0 0 0,0 0 0,-1 0 0,1 1 0,-4 17-94,-4 4-50,-12 39 401,19-22-3049,1-39 2609,0 1 0,1-1-1,-1 1 1,0-1 0,0 0 0,1 1 0,-1-1-1,0 0 1,1 1 0,-1-1 0,0 0-1,1 0 1,-1 1 0,1-1 0,-1 0-1,0 0 1,1 0 0,-1 1 0,1-1-1,-1 0 1,1 0 0,-1 0 0,1 0 0,-1 0-1,0 0 1,1 0 0,-1 0 0,1 0-1,-1 0 1,1 0 0,-1 0 0,1 0-1,-1-1 1,0 1 0,1 0 0,-1 0-1,1 0 1,0-1 0,16-6-7579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1.879"/>
    </inkml:context>
    <inkml:brush xml:id="br0">
      <inkml:brushProperty name="width" value="0.025" units="cm"/>
      <inkml:brushProperty name="height" value="0.025" units="cm"/>
    </inkml:brush>
  </inkml:definitions>
  <inkml:trace contextRef="#ctx0" brushRef="#br0">138 0 19090,'0'0'6566,"-10"7"-4537,-1 1-1751,0 2 0,1 0 0,0 0 0,0 0 0,1 1 0,1 1 0,0 0 0,0 0 0,1 0 0,1 1 0,0 0 0,1 0 0,-5 16 0,8-21-272,0 0 1,0-1-1,1 1 1,0 1-1,1-1 1,0 0-1,0 0 1,2 16-1,-1-24-3,-1 1-1,0-1 1,0 0-1,1 1 1,-1-1-1,1 0 1,-1 0-1,0 1 0,1-1 1,-1 0-1,1 0 1,-1 0-1,0 1 1,1-1-1,-1 0 1,1 0-1,-1 0 1,1 0-1,-1 0 1,1 0-1,-1 0 0,1 0 1,-1 0-1,0 0 1,1 0-1,-1 0 1,1 0-1,-1 0 1,1-1-1,-1 1 1,1 0-1,-1 0 1,0 0-1,1-1 1,-1 1-1,1 0 0,-1-1 1,0 1-1,1 0 1,-1-1-1,0 1 1,17-14 198,-1-5-151,0-1 0,-2-1 0,13-22 0,-22 34-37,0-2 0,0 1 1,0 0-1,-2-1 0,1 0 1,-1 0-1,-1 0 1,3-23-1,-5 34-10,0-1 0,0 1 0,0-1 0,0 1 0,0-1 0,0 0 0,0 1 0,0-1 0,0 1 0,0-1 0,0 0 0,0 1 0,0-1 0,-1 1 0,1-1 0,0 1 0,0-1 0,-1 1 0,1-1 0,0 1 0,-1-1 0,1 1 0,0-1 0,-1 1 0,1-1 0,-1 1 0,1 0 0,-1-1 0,1 1 0,-2-1 0,-14 9 169,-13 24 70,2 24-242,26-52 0,-1-1 0,1 1 0,0-1 0,0 1 0,1 0 0,-1 0 0,1-1 0,0 1 0,0 0 0,0-1 0,0 1 0,1 0 0,0 0 0,1 4 0,-2-7 0,1 0 0,0 0 0,0 0 0,0 0 0,0-1 0,0 1 0,0 0 0,0 0 0,0-1 0,1 1 0,-1-1 0,0 1 0,0-1 0,1 1 0,-1-1 0,0 0 0,0 1 0,1-1 0,-1 0 0,0 0 0,1 0 0,-1 0 0,0 0 0,1 0 0,-1-1 0,0 1 0,0 0 0,1-1 0,1 0 0,37-17 0,-20 4 0,-1-1 0,0-2 0,-1 1 0,-1-2 0,-1-1 0,-1 0 0,16-25 0,-41 63 0,0-1 0,1 1 0,1 1 0,1 0 0,1 0 0,0 0 0,-3 35 0,9-54 0,0-1 0,1 0 0,-1 1 0,1-1 0,-1 0 0,1 1 0,-1-1 0,1 0 0,-1 0 0,1 1 0,0-1 0,-1 0 0,1 0 0,-1 0 0,1 0 0,-1 0 0,1 0 0,0 0 0,-1 0 0,1 0 0,-1 0 0,1 0 0,-1 0 0,1 0 0,0 0 0,-1-1 0,1 1 0,0-1 0,19-4 0,1-5 0,-1-1 0,29-21 0,-35 22 0,0 0 0,0 1 0,1 1 0,1 0 0,0 1 0,18-6 0,-34 13 0,0 0 0,1 0 0,-1 0 0,1 0 0,-1 0 0,0 0 0,1 0 0,-1 0 0,0 0 0,1 0 0,-1 0 0,1 0 0,-1 0 0,0 0 0,1 0 0,-1 0 0,0 0 0,1 1 0,-1-1 0,0 0 0,1 0 0,-1 0 0,0 1 0,1-1 0,-1 0 0,0 0 0,0 1 0,1-1 0,-1 0 0,0 0 0,0 1 0,0-1 0,1 0 0,-1 1 0,0-1 0,0 1 0,1 20 0,-12 25 0,9-42 0,2-3 0,-1 1 0,0-1 0,1 0 0,-1 1 0,1-1 0,-1 0 0,1 1 0,0-1 0,0 1 0,-1-1 0,1 0 0,0 1 0,0-1 0,0 1 0,1-1 0,-1 1 0,0-1 0,0 0 0,1 1 0,-1-1 0,1 0 0,-1 1 0,1-1 0,0 0 0,-1 0 0,3 3 0,-1-4 0,1 1 0,0-1 0,-1 0 0,1 0 0,-1 0 0,1 0 0,0-1 0,-1 1 0,1-1 0,-1 1 0,1-1 0,-1 0 0,1 0 0,-1 0 0,3-1 0,14-6 0,4-2 0,-1 1 0,1 2 0,0 0 0,0 1 0,1 1 0,27-1 0,-44 10-4438,-3 0-2511</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2.220"/>
    </inkml:context>
    <inkml:brush xml:id="br0">
      <inkml:brushProperty name="width" value="0.025" units="cm"/>
      <inkml:brushProperty name="height" value="0.025" units="cm"/>
    </inkml:brush>
  </inkml:definitions>
  <inkml:trace contextRef="#ctx0" brushRef="#br0">0 50 9097,'0'0'13741,"0"-49"-8777,13 58-5220,2 4-1986,3 1-3299,1-1-7015</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2.560"/>
    </inkml:context>
    <inkml:brush xml:id="br0">
      <inkml:brushProperty name="width" value="0.025" units="cm"/>
      <inkml:brushProperty name="height" value="0.025" units="cm"/>
    </inkml:brush>
  </inkml:definitions>
  <inkml:trace contextRef="#ctx0" brushRef="#br0">109 0 21652,'0'0'7602,"-9"15"-5968,-5 7-1321,2 1 0,0 1 0,2 0 1,0 1-1,-7 30 0,9-18-313,1 1 0,2-1 0,2 2 0,1-1 0,7 71 0,-5-108 0,0 1 0,0-1 0,0 0 0,0 0 0,0 1 0,0-1 0,1 0 0,-1 0 0,1 0 0,-1 1 0,1-1 0,-1 0 0,1 0 0,-1 0 0,1 0 0,0 0 0,0 0 0,0 0 0,-1 0 0,1 0 0,0 0 0,0-1 0,0 1 0,0 0 0,1-1 0,-1 1 0,1 0 0,-1-1 0,0-1 0,0 1 0,0 0 0,0-1 0,0 1 0,0-1 0,-1 1 0,1-1 0,0 1 0,0-1 0,0 0 0,-1 0 0,1 1 0,0-1 0,-1 0 0,1 0 0,-1 0 0,1 1 0,-1-1 0,1 0 0,-1 0 0,1 0 0,-1 0 0,0 0 0,0 0 0,0 0 0,1 0 0,-1 0 0,0 0 0,0 0 0,0 0 0,-1-2 0,3-28 0,-2-1 0,-1 0 0,-1 1 0,-7-34 0,9 65 0,0 0 0,0-1 0,0 1 0,0-1 0,0 1 0,0 0 0,1-1 0,-1 1 0,0 0 0,0-1 0,0 1 0,1 0 0,-1-1 0,0 1 0,0 0 0,1 0 0,-1-1 0,0 1 0,1 0 0,-1 0 0,0-1 0,1 1 0,-1 0 0,0 0 0,1 0 0,-1 0 0,0 0 0,1-1 0,-1 1 0,0 0 0,1 0 0,-1 0 0,1 0 0,-1 0 0,0 0 0,1 0 0,-1 0 0,1 1 0,-1-1 0,0 0 0,1 0 0,-1 0 0,0 0 0,1 0 0,-1 1 0,0-1 0,1 0 0,-1 0 0,0 0 0,1 1 0,-1-1 0,18 8 0,-11-3-89,27 17-3457,-29-20 2581,0 0 1,-1 0-1,1 0 0,0-1 1,1 0-1,-1 0 0,0 0 0,0 0 1,10-1-1,8 0-8559</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2.920"/>
    </inkml:context>
    <inkml:brush xml:id="br0">
      <inkml:brushProperty name="width" value="0.025" units="cm"/>
      <inkml:brushProperty name="height" value="0.025" units="cm"/>
    </inkml:brush>
  </inkml:definitions>
  <inkml:trace contextRef="#ctx0" brushRef="#br0">219 20 13773,'0'0'18375,"-9"-5"-17804,6 3-566,0 0 1,0 0-1,0 1 1,0 0-1,0-1 1,0 1-1,0 0 1,-1 0-1,1 1 1,-4-1-1,5 1-5,0 1-1,0-1 1,0 1-1,0-1 1,0 1-1,0 0 1,0 0-1,1 0 1,-1 0-1,0 0 1,1 0-1,-1 0 1,0 1 0,1-1-1,0 1 1,-1-1-1,1 1 1,0-1-1,0 1 1,0 0-1,0-1 1,0 1-1,0 0 1,0 0-1,0 2 1,0-3-4,1 1 1,-1-1-1,1 0 0,-1 0 1,1 0-1,0 0 1,-1 0-1,1 0 0,0 1 1,0-1-1,0 0 0,0 0 1,0 0-1,0 0 0,0 1 1,0-1-1,1 0 1,-1 0-1,0 0 0,1 0 1,-1 0-1,1 0 0,-1 0 1,1 0-1,0 0 0,-1 0 1,1 0-1,0 0 1,-1 0-1,1 0 0,0 0 1,0-1-1,0 1 0,0 0 1,0-1-1,0 1 0,0 0 1,0-1-1,0 1 0,0-1 1,0 0-1,1 1 1,-1-1-1,0 0 0,1 0 1,10 3-118,0-1 0,0-1 0,22 0-1,-12 0-171,-8 0 48,-1 1-1,0 0 1,0 1-1,18 7 1,-30-10 269,1 1 1,-1 0-1,1-1 1,-1 1-1,1 0 1,-1 0-1,0 0 1,1-1-1,-1 2 1,0-1 0,0 0-1,0 0 1,1 0-1,-1 0 1,-1 1-1,1-1 1,0 1-1,0-1 1,0 2-1,-1-1 43,0 0-1,0 0 0,-1-1 0,1 1 0,0 0 0,-1-1 0,0 1 0,1-1 0,-1 1 0,0-1 0,0 1 0,0-1 0,0 1 0,0-1 0,0 0 0,0 1 0,0-1 1,-1 0-1,1 0 0,0 0 0,-1 0 0,1 0 0,-3 1 0,-15 10-40,0-1 0,-1 0 1,0-2-1,-1 0 0,0-1 0,0-1 1,0-1-1,-32 4 0,34-7-2116,-1-2-1,1 0 1,-20-1 0,20-3-11213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3.895"/>
    </inkml:context>
    <inkml:brush xml:id="br0">
      <inkml:brushProperty name="width" value="0.025" units="cm"/>
      <inkml:brushProperty name="height" value="0.025" units="cm"/>
    </inkml:brush>
  </inkml:definitions>
  <inkml:trace contextRef="#ctx0" brushRef="#br0">223 71 13581,'0'0'9742,"-8"-10"-6421,-26-31-769,32 39-2444,0 1 0,0-1 0,0 0 1,0 1-1,0-1 0,0 1 0,0-1 1,-1 1-1,1 0 0,0 0 0,-1 0 1,1 1-1,-1-1 0,1 0 0,-1 1 1,1 0-1,-1-1 0,1 1 1,-1 0-1,1 0 0,-1 0 0,1 1 1,-1-1-1,1 1 0,-1-1 0,1 1 1,-1 0-1,-3 2 0,0 0-81,0 1-1,0 0 1,0 0 0,0 0-1,1 1 1,-1 0-1,-6 8 1,6-7-15,1 0 0,0 1 0,0-1 0,0 1 0,1 0 0,0 0 0,0 1 0,1-1 0,0 1-1,0 0 1,1 0 0,0 0 0,0 0 0,1 0 0,0 1 0,0 15 0,2-23-12,-1 0 0,0 0 0,1 0 0,-1 0 0,1 0-1,-1 0 1,1 0 0,-1 0 0,1 0 0,0 0 0,-1 0 0,1 0 0,0-1 0,0 1 0,0 0-1,0-1 1,0 1 0,0 0 0,0-1 0,0 1 0,0-1 0,0 1 0,0-1 0,0 0 0,0 1 0,0-1-1,0 0 1,0 0 0,0 0 0,1 0 0,-1 0 0,0 0 0,0 0 0,0 0 0,0 0 0,0 0 0,0-1-1,1 1 1,-1-1 0,0 1 0,0-1 0,1 0 0,3 0 2,0-1 1,0 0-1,0-1 1,0 1-1,-1-1 1,1 0-1,7-6 1,-3-2-74,-1 0 0,-1-1-1,0 0 1,-1 0 0,10-26 0,-26 84-170,7-37 252,0 0 1,1 0-1,0 0 1,0 0 0,1 1-1,0-1 1,1 0-1,0 1 1,1-1-1,-1 0 1,2 1 0,2 9-1,-2-16-2,0-1 0,0 1 0,0-1 0,0 1 0,1-1 0,-1 0 0,1 0 0,-1 0 0,1 0 0,0-1 0,0 1 0,0-1 0,0 0 0,0 0 0,0 0 0,0 0 0,0 0 0,0 0 0,1-1 0,-1 0 0,0 0 0,0 0 0,5 0 0,7 0 24,-1-1-1,1-1 1,26-5 0,23-17-13,-50 18-4,0 0 1,1 1-1,22-5 1,-39 9-15,0 0 0,0 0 1,0 0-1,1 0 1,-1-1-1,0 1 1,1 0-1,-1-1 1,1 1-1,-1-1 1,1 0-1,0 1 0,0-1 1,0 0-1,0 0 1,0 0-1,0 0 1,0 1-1,0-1 1,1 0-1,-1-1 0,1 1 1,0-2-1,-2-2 1,0 0 0,0 0 0,1-1 0,0 1 0,0 0 0,1-1 0,0 1 0,1-9 0,0 14-32,-1 0 1,1 0-1,0-1 1,0 1-1,0 0 1,0 0-1,0 0 1,1 1-1,-1-1 1,0 0-1,0 0 1,1 1-1,-1-1 0,0 0 1,1 1-1,-1-1 1,0 1-1,1 0 1,-1 0-1,1-1 1,-1 1-1,0 0 1,3 0-1,43-1-1542,-36 2 976,120 2-6204,0 0-3340,-95-9 9544,-34 5 898,-1 0 0,1 0 0,0 0 0,-1 0 0,1 0 0,-1 0 0,1-1 0,-1 1 0,0 0 0,1-1 0,-1 1 0,1-3 0,0 0 837,0-1 0,0 0 0,-1 0 1,1-1-1,-1 1 0,0 0 1,-1 0-1,1 0 0,-1-1 0,-1-5 1,1 11-1097,0-1 0,0 1 0,0-1 0,0 1 0,0-1 0,0 1 1,0 0-1,-1-1 0,1 1 0,0-1 0,0 1 0,-1-1 0,1 1 1,0 0-1,0-1 0,-1 1 0,1 0 0,0-1 0,-1 1 0,1 0 0,-1-1 1,1 1-1,0 0 0,-1 0 0,1-1 0,-1 1 0,1 0 0,-1 0 1,1 0-1,-1 0 0,1 0 0,-1 0 0,1 0 0,-1 0 0,1 0 1,-1 0-1,1 0 0,0 0 0,-1 0 0,1 0 0,-1 0 0,1 0 0,-1 0 1,1 1-1,-1-1 0,1 0 0,-1 0 0,1 0 0,0 1 0,-1-1 1,1 0-1,0 1 0,-1-1 0,1 0 0,0 1 0,-1 0 0,-24 18 1343,19-11-1387,-1 0 0,1 1 0,1 0 0,-1 0 0,1 0 0,1 1 0,0 0 0,1 0 0,-1 0 0,2 0 0,0 0 0,0 1 0,0-1 0,1 21 0,1-29 0,0-1 0,1 0 0,-1 1 0,0-1 0,1 0 0,-1 1 0,1-1 0,-1 0 0,1 0 0,0 1 0,-1-1 0,1 0 0,0 0 0,0 0 0,0 0 0,0 0 0,0 0 0,0 0 0,0 0 0,0 0 0,0 0 0,0-1 0,0 1 0,3 0 0,0 1 0,1-1 0,-1 0 0,1 0 0,-1 0 0,1 0 0,-1-1 0,9 0 0,4-2 0,-1 0 0,0 0 0,24-9 0,15-10-2346,-47 17 624,0-1 1,0 1-1,-1-2 0,12-10 1,9-12-14134</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4.935"/>
    </inkml:context>
    <inkml:brush xml:id="br0">
      <inkml:brushProperty name="width" value="0.025" units="cm"/>
      <inkml:brushProperty name="height" value="0.025" units="cm"/>
    </inkml:brush>
  </inkml:definitions>
  <inkml:trace contextRef="#ctx0" brushRef="#br0">27 84 6342,'4'-9'3473,"-2"1"-1705,0 1 0,1 0 0,0-1-1,0 1 1,1 1 0,0-1 0,0 1 0,10-12 0,-13 19-1578,-1 0 0,1 0-1,-1 0 1,1 0 0,-1 0 0,0 1 0,1-1 0,-1 0 0,0 0 0,0 0 0,0 1 0,0-1 0,0 0-1,0 0 1,0 3 0,0-4-185,-3 39 440,-1 1 1,-3-1 0,-15 58 0,11-59-87,3 0 0,1 1 0,-4 74 0,11-112-356,0 1 0,0-1 0,0 0 0,0 0 0,0 1 0,0-1 0,0 0 0,0 1 0,1-1 0,-1 0 0,0 1 0,1-1 0,-1 0 0,1 0 0,0 0 0,-1 0 0,1 1 0,0-1 0,0 0 0,-1 0 1,1 0-1,0 0 0,0-1 0,0 1 0,0 0 0,0 0 0,1-1 0,-1 1 0,0 0 0,0-1 0,0 1 0,1-1 0,-1 1 0,0-1 0,0 0 0,1 0 0,-1 1 0,0-1 0,1 0 0,-1 0 0,0 0 0,1-1 0,-1 1 1,0 0-1,1 0 0,-1-1 0,0 1 0,0-1 0,2 0 0,5-1 22,-1-1 0,0 0 0,0-1 0,-1 0 0,1 0 0,-1 0 0,8-6 0,3-8 18,0 1-1,0-2 1,-2 0 0,-1-1-1,0-1 1,-1 0 0,16-38 0,-32 69-71,0 1 0,1-1 0,0 1 0,0 15 0,-2 8-35,-3 48 223,6-81-158,1-1-1,0 1 1,0 0 0,0 0 0,0 0 0,0-1 0,1 1-1,-1 0 1,0 0 0,0-1 0,0 1 0,1 0-1,-1 0 1,0-1 0,1 1 0,-1 0 0,1-1-1,-1 1 1,1 0 0,-1-1 0,1 1 0,-1-1-1,1 1 1,0-1 0,-1 1 0,1-1 0,0 1 0,-1-1-1,1 0 1,1 1 0,0-1 1,0 1 1,0-1-1,0 0 0,0 0 1,1 0-1,-1-1 0,0 1 1,0 0-1,0-1 0,0 1 1,3-2-1,3-2 3,0 1 1,0-1-1,0-1 1,13-9-1,-1-3-6,0-1 0,-1-2 0,-1 0 0,-1 0 0,21-34 0,-45 68 0,0 1 0,0 0 0,2 1 0,-7 27 0,5-17 0,4-15 0,0-1 0,1 1 0,0-1 0,1 1 0,0 20 0,1-26 0,0-1 0,1 1 0,0-1 0,0 1 0,0-1 0,1 0 0,-1 0 0,1 0 0,0 0 0,0 0 0,0 0 0,1 0 0,0 0 0,-1-1 0,1 1 0,6 4 0,8 6 0,-4-3 0,0 1 0,0 0 0,-1 0 0,-1 1 0,12 17 0,-20-25 0,-1-1 0,1 1 0,-1 0 0,0 0 0,-1 0 0,1 0 0,-1 0 0,0 0 0,0 0 0,-1 0 0,1 1 0,-1-1 0,0 0 0,-1 0 0,1 0 0,-1 1 0,0-1 0,0 0 0,-1 0 0,0 0 0,-4 9 0,2-5 0,-1 0 0,-1-1 0,1 0 0,-1 0 0,-1 0 0,1-1 0,-1 0 0,-1 0 0,-8 6 0,13-10 0,-1 0 0,0-1 0,0 1 0,0-1 0,0 0 0,0 0 0,-1-1 0,1 1 0,-1-1 0,1 0 0,-1 0 0,1 0 0,-1 0 0,1-1 0,-1 0 0,0 0 0,1 0 0,-1-1 0,1 1 0,-1-1 0,-8-3 0,10 2 0,0 0 0,0-1 0,0 1 0,0-1 0,1 0 0,-1 0 0,1 0 0,0 0 0,0 0 0,0 0 0,0 0 0,0-1 0,1 1 0,-1-1 0,1 0 0,0 1 0,0-1 0,1 0 0,-1 1 0,1-1 0,-1-7 0,0-1 0,1-1 0,0 1 0,1-1 0,0 1 0,5-20 0,-2 20-274,1-1 0,0 1 0,1 0 1,0 0-1,1 1 0,0 0 0,10-13 0,69-67-4604,-34 37 1607,-32 31-3942</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5.400"/>
    </inkml:context>
    <inkml:brush xml:id="br0">
      <inkml:brushProperty name="width" value="0.025" units="cm"/>
      <inkml:brushProperty name="height" value="0.025" units="cm"/>
    </inkml:brush>
  </inkml:definitions>
  <inkml:trace contextRef="#ctx0" brushRef="#br0">29 0 19506,'0'0'9273,"-4"13"-7922,-3 12-788,2 0 0,-4 29 0,8-48-526,0 0 0,0 1 0,1-1 0,0 0 0,0 1 0,0-1 0,1 0 0,0 0 0,0 1 0,1-1-1,-1 0 1,1 0 0,1 0 0,-1 0 0,1-1 0,0 1 0,5 5 0,-6-9-31,1 0-1,0 0 1,0 0-1,-1 0 1,1-1-1,0 0 1,1 1-1,-1-1 1,0 0-1,0-1 1,0 1-1,1-1 1,-1 1 0,0-1-1,1 0 1,-1 0-1,0 0 1,0 0-1,1-1 1,-1 0-1,0 1 1,0-1-1,0 0 1,1-1-1,3-1 1,9-4 28,-1-1 1,0-1-1,20-16 0,-29 21-32,29-23-2,-28 20 0,0 0 0,0 1 0,1 0 0,0 0 0,0 1 0,1 0 0,0 1 0,0 0 0,0 0 0,0 0 0,11-1 0,-19 5 0,0 0 0,-1 0 0,1 1 0,-1-1 0,1 0 0,-1 1 0,1-1 0,-1 1 0,1-1 0,-1 1 0,0-1 0,1 1 0,-1-1 0,0 1 0,1-1 0,-1 1 0,0 0 0,0-1 0,1 1 0,-1-1 0,0 1 0,0 0 0,0-1 0,0 1 0,0-1 0,0 1 0,0 0 0,0-1 0,0 2 0,0 26 0,-1-21 0,1 13 0,-1-17 0,1 0 0,0 0 0,0 0 0,0 1 0,0-1 0,1 0 0,-1 0 0,2 6 0,-1-8 0,0 0 0,0 0 0,0 0 0,0 0 0,0 0 0,0 0 0,0 0 0,0 0 0,0-1 0,0 1 0,0 0 0,0-1 0,1 1 0,-1-1 0,0 1 0,1-1 0,-1 0 0,0 0 0,0 1 0,1-1 0,-1 0 0,0 0 0,1 0 0,-1 0 0,3-1 0,13-1 0,0-1 1,0-1-1,-1-1 0,1 0 1,-1-1-1,22-12 0,15-3-34,-22 11-302,-21 7-726,0 0-1,0-1 1,0 0 0,0 0-1,11-8 1,-18 7-2948,-3-3-2470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5.778"/>
    </inkml:context>
    <inkml:brush xml:id="br0">
      <inkml:brushProperty name="width" value="0.025" units="cm"/>
      <inkml:brushProperty name="height" value="0.025" units="cm"/>
    </inkml:brush>
  </inkml:definitions>
  <inkml:trace contextRef="#ctx0" brushRef="#br0">1 18 16848,'0'0'11403,"62"-17"-11371,-23 23-32,7 3-2018,3 1-2338,-6 0-3203</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6.115"/>
    </inkml:context>
    <inkml:brush xml:id="br0">
      <inkml:brushProperty name="width" value="0.025" units="cm"/>
      <inkml:brushProperty name="height" value="0.025" units="cm"/>
    </inkml:brush>
  </inkml:definitions>
  <inkml:trace contextRef="#ctx0" brushRef="#br0">148 0 14446,'0'0'12908,"-10"8"-10773,5-4-1962,-1 0-1,1 0 1,0 1-1,0-1 1,0 1-1,0 1 1,1-1-1,0 0 1,0 1-1,1 0 1,-1 0-1,1 0 1,0 1-1,1-1 1,0 1-1,0-1 1,0 1-1,0 9 1,2 1-223,2 0 0,0-1 0,1 0 0,1 0 0,0 0 0,1 0 1,1 0-1,0-1 0,13 22 0,-7-13-88,-1 1 0,11 40 0,-17-47 190,-2 1 0,0-1 0,-1 1 0,-1 0 0,-1 0 0,-2 19 0,1-32-14,0 0-1,0 1 0,-1-1 0,1 0 0,-2 0 0,1 0 0,-1-1 1,1 1-1,-7 8 0,7-11-27,-1 0 0,1 0-1,-1-1 1,0 1 0,0-1 0,0 0 0,0 0 0,0 0-1,0 0 1,0 0 0,-1-1 0,1 1 0,-1-1 0,1 0-1,-1 0 1,1-1 0,-7 2 0,7-2-10,0 0 0,-1 0 0,1 0 0,0-1 0,0 1 0,0-1 0,0 0 0,0 1 0,0-1 0,0-1 0,1 1 0,-1 0 0,0-1 0,0 1 0,1-1 0,-1 0 0,1 0 0,0 0 0,-1 0 0,1 0 0,0 0 0,0-1 0,0 1 0,1-1 0,-1 0 0,0 1 0,1-1 0,0 0 0,0 0 0,0 0 0,0 0 0,0 0 0,0-4 0,-3-11 0,1-1 0,1 1 0,0-1 0,2-21 0,0 34 0,0-8-295,1-1-1,0 1 1,2 0-1,-1 0 1,1 0 0,1 0-1,1 0 1,0 1-1,0 0 1,2 0 0,14-24-1,-8 20-739,1 0-1,0 1 0,2 0 1,-1 1-1,2 1 0,0 1 1,25-16-1,-1 4-10836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6.874"/>
    </inkml:context>
    <inkml:brush xml:id="br0">
      <inkml:brushProperty name="width" value="0.025" units="cm"/>
      <inkml:brushProperty name="height" value="0.025" units="cm"/>
    </inkml:brush>
  </inkml:definitions>
  <inkml:trace contextRef="#ctx0" brushRef="#br0">121 0 6854,'0'0'19854,"-11"2"-18317,7-1-1441,-1-1 1,0 1-1,1 1 0,-1-1 0,1 1 0,0 0 0,-1 0 0,1 0 0,0 0 0,0 1 0,0 0 0,1 0 1,-5 3-1,3-1 31,1 1 0,0 0 0,0 0 0,0 0 0,0 0 1,1 1-1,0-1 0,0 1 0,1 0 0,-2 8 0,2-11-45,1 0 0,0 1-1,0-1 1,0 0-1,1 1 1,-1-1 0,1 1-1,0-1 1,1 0-1,-1 1 1,1-1 0,1 7-1,-1-10-57,0 1 0,0 0 0,1-1 0,-1 1 0,0-1 0,1 0 0,-1 1-1,1-1 1,0 0 0,-1 0 0,1 0 0,0 0 0,-1 0 0,1 0 0,0-1 0,0 1-1,0-1 1,0 1 0,0-1 0,0 0 0,0 1 0,0-1 0,-1 0 0,1 0 0,0 0-1,0-1 1,0 1 0,0 0 0,3-2 0,6-1-24,0 0 0,0-1 0,-1 0 0,0-1 0,1 0 0,-2 0 0,1-1 0,-1-1 0,0 1 0,11-12 0,-8 8 0,1 1 0,0 0 0,0 0 0,21-9 0,-34 18 0,1 0 0,-1-1 0,0 1 0,1 0 0,-1 0 0,1 0 0,-1 0 0,1 0 0,-1 0 0,1 0 0,-1 0 0,1 0 0,-1 0 0,1 0 0,-1 0 0,1 0 0,-1 0 0,1 0 0,-1 0 0,1 0 0,-1 1 0,1-1 0,-1 0 0,1 0 0,-1 1 0,0-1 0,1 0 0,-1 0 0,0 1 0,1-1 0,-1 1 0,0-1 0,1 0 0,-1 1 0,0-1 0,1 1 0,-1 0 0,4 25 0,-10 31 0,-10 11 0,16-68 0,0 1 0,0-1 0,0 0 0,0 1 0,0-1 0,0 1 0,0-1 0,0 1 0,0-1 0,0 0 0,0 1 0,1-1 0,-1 1 0,0-1 0,0 0 0,0 1 0,0-1 0,1 1 0,-1-1 0,0 0 0,1 1 0,-1-1 0,0 0 0,0 1 0,1-1 0,-1 0 0,0 0 0,1 1 0,-1-1 0,1 0 0,-1 0 0,0 0 0,1 0 0,-1 1 0,1-1 0,-1 0 0,0 0 0,1 0 0,-1 0 0,1 0 0,-1 0 0,1 0 0,-1 0 0,1 0 0,-1 0 0,0 0 0,1 0 0,-1-1 0,1 1 0,-1 0 0,0 0 0,1 0 0,-1-1 0,0 1 0,1 0 0,-1 0 0,1-1 0,-1 1 0,1-1 0,27-12 0,-1-1 0,-1-1 0,34-26 0,26-16 0,-79 53 0,-3 2 0,0-1 0,0 1 0,0 0 0,0 0 0,0 1 0,1-1 0,-1 1 0,0 0 0,9-2 0,-12 4 0,0 1 0,-1-1 0,1 0 0,0 0 0,-1 0 0,1 0 0,-1 1 0,1-1 0,-1 0 0,0 1 0,0-1 0,1 0 0,-1 1 0,0-1 0,0 0 0,0 0 0,0 1 0,-1-1 0,1 0 0,-1 2 0,-2 31 0,0-26-253,-7 27-3361,14-26 101,11-16-1209,1-10-11299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466"/>
    </inkml:context>
    <inkml:brush xml:id="br0">
      <inkml:brushProperty name="width" value="0.025" units="cm"/>
      <inkml:brushProperty name="height" value="0.025" units="cm"/>
      <inkml:brushProperty name="color" value="#E71224"/>
    </inkml:brush>
  </inkml:definitions>
  <inkml:trace contextRef="#ctx0" brushRef="#br0">1 76 15471,'0'0'5744,"10"-10"-3465,-4 4-2070,1 0-1,-1 0 1,1 1-1,0 0 1,1 0 0,-1 0-1,1 1 1,0 0-1,0 1 1,0 0-1,0 0 1,1 1-1,-1 0 1,14-2 0,-10 4 121,4-2-108,0 1-1,0 1 1,24 3-1,-38-3-216,0 0 0,0 0 0,0 1 0,0-1 1,0 0-1,0 1 0,0-1 0,-1 1 0,1 0 0,0-1 0,0 1 0,0 0 0,-1 0 0,1 0 0,0 0 0,-1 1 0,1-1 0,-1 0 1,1 1-1,-1-1 0,0 1 0,0-1 0,0 1 0,0 0 0,0 0 0,0-1 0,0 1 0,0 0 0,-1 0 0,1 0 0,0 0 0,-1 0 1,0 0-1,0 0 0,1 0 0,-1 0 0,-1 2 0,1-1 10,-1 0-1,0-1 1,0 1 0,-1 0-1,1 0 1,-1-1 0,1 1 0,-1-1-1,0 1 1,0-1 0,0 0-1,0 0 1,-4 4 0,-41 28 332,17-13-121,30-21-221,-1 0 0,0 1-1,1-1 1,-1 0-1,1 1 1,-1-1 0,0 1-1,1-1 1,-1 1-1,1-1 1,-1 1 0,1-1-1,-1 1 1,1-1 0,0 1-1,-1 0 1,1-1-1,0 1 1,-1-1 0,1 1-1,0 0 1,0 0 0,0-1-1,-1 1 1,1 0-1,0-1 1,0 1 0,0 0-1,0-1 1,0 1 0,0 0-1,1 0 1,-1-1-1,0 1 1,0 0 0,0-1-1,1 1 1,-1 1-1,27 11 226,-5-3-293,-18-8 59,-1-1 0,0 1 0,0 1 0,0-1-1,0 0 1,0 1 0,0 0 0,-1-1 0,1 1 0,-1 0-1,0 0 1,0 1 0,0-1 0,0 0 0,0 1 0,-1-1-1,1 1 1,-1-1 0,0 1 0,0 0 0,-1-1 0,1 1-1,-1 6 1,0-6 105,-1-1 0,0 0-1,0 1 1,0-1 0,0 0 0,-1 0 0,1 0-1,-1 0 1,0 0 0,0 0 0,0-1-1,0 1 1,-1-1 0,1 1 0,0-1-1,-1 0 1,0 0 0,0 0 0,1 0-1,-1 0 1,0-1 0,-1 1 0,1-1-1,0 0 1,-7 2 0,-2 0 331,0-1-1,0-1 1,-22 1 0,9 0-1882,3 1-3866,33-6-2521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8.164"/>
    </inkml:context>
    <inkml:brush xml:id="br0">
      <inkml:brushProperty name="width" value="0.025" units="cm"/>
      <inkml:brushProperty name="height" value="0.025" units="cm"/>
    </inkml:brush>
  </inkml:definitions>
  <inkml:trace contextRef="#ctx0" brushRef="#br0">167 88 12844,'1'-5'1360,"0"0"0,0 0-1,0-1 1,-1 1 0,1-1 0,-1 1-1,-1-7 1,1 11-1254,0 0 0,-1 1 1,1-1-1,0 0 0,-1 0 0,1 0 0,0 0 1,-1 0-1,1 0 0,-1 0 0,1 0 1,-1 1-1,0-1 0,1 0 0,-1 0 0,0 1 1,1-1-1,-1 0 0,0 1 0,0-1 0,0 1 1,0-1-1,1 1 0,-1-1 0,0 1 1,0 0-1,0 0 0,0-1 0,0 1 0,0 0 1,0 0-1,0 0 0,0 0 0,0 0 0,0 0 1,0 0-1,0 0 0,0 0 0,0 1 1,0-1-1,0 0 0,0 1 0,0-1 0,-1 1 1,-4 2-58,0 0 1,0 1 0,0-1 0,0 1 0,0 0 0,1 1 0,0-1-1,0 1 1,0 0 0,-5 8 0,-38 58 1457,45-66-1395,0-1-1,1 0 1,-1 1 0,1 0-1,1 0 1,-1 0 0,0-1-1,1 1 1,0 1 0,0-1 0,1 0-1,0 7 1,0-11-105,1 0 1,-1 0-1,1 0 0,0 0 0,-1-1 1,1 1-1,0 0 0,0-1 0,0 1 1,0 0-1,0-1 0,0 1 1,0-1-1,-1 0 0,1 1 0,0-1 1,1 0-1,-1 1 0,0-1 1,0 0-1,0 0 0,0 0 0,0 0 1,0 0-1,0 0 0,0 0 0,0 0 1,0-1-1,2 1 0,34-7 245,-22 0-234,0 0 0,0-1 0,0-1 0,-1 0 0,0-1 0,-1-1 0,0 0 0,-1 0 0,0-1 0,0-1 0,-2 0 0,1-1 0,-2 0 0,0 0 0,12-27 0,-18 26-18,-12 25 0,-13 26 0,16-23-51,1 0 1,0 1-1,0-1 1,2 1-1,-1 0 1,-1 18-1,5-29 8,0 0 0,0 0-1,0-1 1,0 1 0,0 0-1,0 0 1,1 0-1,-1-1 1,1 1 0,0 0-1,0-1 1,0 1 0,0-1-1,0 1 1,1-1 0,-1 1-1,1-1 1,0 0 0,-1 0-1,1 0 1,0 0-1,0 0 1,0 0 0,1 0-1,-1-1 1,0 1 0,1-1-1,-1 1 1,1-1 0,-1 0-1,1 0 1,-1 0 0,1 0-1,0-1 1,0 1 0,-1-1-1,1 0 1,3 0-1,32 0-4125,1-6-3774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9.190"/>
    </inkml:context>
    <inkml:brush xml:id="br0">
      <inkml:brushProperty name="width" value="0.025" units="cm"/>
      <inkml:brushProperty name="height" value="0.025" units="cm"/>
    </inkml:brush>
  </inkml:definitions>
  <inkml:trace contextRef="#ctx0" brushRef="#br0">186 177 18514,'0'0'3432,"-7"-8"-170,3 3-2881,0 0 1,-1 0-1,0 1 1,0-1-1,0 1 0,0 0 1,-1 0-1,-8-4 1,12 7-351,-1 1-1,1-1 1,-1 0 0,1 1 0,-1-1 0,1 1-1,-1-1 1,1 1 0,-1 0 0,1 0 0,-1 1 0,1-1-1,-1 0 1,1 1 0,-1 0 0,1-1 0,-1 1-1,1 0 1,0 0 0,0 0 0,-1 1 0,1-1-1,0 0 1,0 1 0,0 0 0,0-1 0,0 1 0,1 0-1,-1 0 1,-2 3 0,-4 6-56,0 0-1,1 1 1,-10 19 0,15-27 21,0 0 0,1 0 0,-1 0 0,1 0 0,-1 0 0,1 0 0,1 0 0,-1 0 0,0 0 0,1 0 0,0 1 0,0-1 0,0 0 0,1 0 0,1 8 0,-1-11 6,-1 0 0,1 0 0,0-1 1,0 1-1,0 0 0,0-1 1,0 1-1,0 0 0,0-1 1,0 1-1,0-1 0,0 0 1,0 1-1,0-1 0,0 0 0,0 1 1,0-1-1,0 0 0,0 0 1,0 0-1,0 0 0,1 0 1,-1 0-1,0-1 0,0 1 1,0 0-1,0 0 0,0-1 1,0 1-1,0-1 0,0 1 0,2-2 1,33-17 145,-20 6-111,-1 0 0,0 0 0,-1-2 0,0 0 0,-1 0 0,14-23 0,-6 4 204,-1-1 0,17-44 0,-44 124-164,2-10-74,-17 50 30,11-51-56,3-1 0,0 1 0,-4 65 0,12-98-58,-1-1-1,1 1 0,0 0 0,0 0 1,0 0-1,0 0 0,0-1 0,1 1 1,-1 0-1,0 0 0,0 0 0,0 0 1,1-1-1,-1 1 0,1 0 1,-1 0-1,0-1 0,1 1 0,-1 0 1,1 0-1,-1-1 0,1 1 0,0-1 1,-1 1-1,1-1 0,0 1 0,-1-1 1,1 1-1,1 0 0,0-1-328,-1 0-1,1 0 1,-1 0 0,1 0-1,-1 0 1,1 0 0,0-1-1,-1 1 1,1-1 0,-1 1-1,1-1 1,-1 1 0,0-1-1,1 0 1,-1 0-1,0 1 1,2-3 0,23-22-10417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9.535"/>
    </inkml:context>
    <inkml:brush xml:id="br0">
      <inkml:brushProperty name="width" value="0.025" units="cm"/>
      <inkml:brushProperty name="height" value="0.025" units="cm"/>
    </inkml:brush>
  </inkml:definitions>
  <inkml:trace contextRef="#ctx0" brushRef="#br0">12 96 16784,'-2'8'2125,"2"-6"-1840,-8 34 2419,8-35-2548,-1 0 0,1 1 0,0-1 0,0 0 0,0 1 0,0-1 0,0 0-1,0 1 1,0-1 0,0 0 0,0 1 0,1-1 0,-1 0 0,0 0 0,1 1 0,-1-1 0,1 0 0,0 0 0,-1 0 0,1 1 0,0-1 0,0 0 0,0 0 0,0 0 0,-1 0 0,1-1 0,2 2 0,3 0-37,0-2-1,0 1 1,0 0 0,0-1 0,-1 0 0,1-1-1,0 1 1,0-1 0,0 0 0,0-1 0,0 1-1,-1-1 1,1 0 0,-1-1 0,1 1 0,-1-1-1,0 0 1,0-1 0,0 1 0,7-8 0,-4 5 120,-1 0 0,0 0 0,0-1 1,-1 0-1,0-1 0,0 1 0,0-1 1,-1 0-1,-1-1 0,1 1 1,-1-1-1,4-14 0,-8 22-212,1-1 1,-1 1-1,0-1 1,1 1-1,-1-1 0,0 1 1,0-1-1,0 1 0,0-1 1,0 1-1,-1-1 0,1 1 1,0-1-1,-2-2 1,2 4-19,0-1 0,-1 1 0,1 0 1,0-1-1,-1 1 0,1 0 0,-1 0 1,1-1-1,0 1 0,-1 0 1,1 0-1,-1 0 0,1-1 0,-1 1 1,1 0-1,-1 0 0,1 0 0,-1 0 1,1 0-1,-1 0 0,1 0 1,0 0-1,-1 0 0,1 0 0,-1 0 1,1 0-1,-1 1 0,1-1 1,-1 0-1,-2 2 8,0-1 1,0 1-1,0 0 0,0-1 1,0 2-1,1-1 0,-1 0 1,1 0-1,-1 1 0,1-1 1,-3 5-1,-16 27-5,-22 48 0,36-67-29,0 0 0,2 0 0,0 1-1,1 0 1,0 0 0,-1 17 0,5-32-81,0 0-1,0 0 1,0 0 0,1 0 0,-1 0-1,0 0 1,0 0 0,1 0-1,-1 0 1,1 0 0,-1 0 0,1 0-1,-1 0 1,1 0 0,0-1-1,-1 1 1,1 0 0,0 0 0,0-1-1,-1 1 1,1 0 0,0-1-1,0 1 1,0-1 0,0 1 0,0-1-1,0 1 1,0-1 0,0 0 0,0 1-1,0-1 1,0 0 0,0 0-1,0 0 1,0 0 0,0 0 0,0 0-1,0 0 1,0 0 0,0 0-1,0 0 1,0-1 0,0 1 0,0 0-1,2-1 1,5-1-1489,1 0 1,0-1-1,-1 0 0,12-5 0,23-16-8443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9.861"/>
    </inkml:context>
    <inkml:brush xml:id="br0">
      <inkml:brushProperty name="width" value="0.025" units="cm"/>
      <inkml:brushProperty name="height" value="0.025" units="cm"/>
    </inkml:brush>
  </inkml:definitions>
  <inkml:trace contextRef="#ctx0" brushRef="#br0">265 8 18065,'0'0'10661,"-9"-3"-8883,4 2-1679,0 0 0,0 0 0,1 0 0,-1 1 0,0 0 0,0 0 1,0 0-1,0 0 0,1 1 0,-1 0 0,0 0 0,0 0 0,1 0 1,-1 1-1,1 0 0,-1 0 0,1 0 0,0 1 0,-1-1 0,-3 5 0,-12 7-54,0 2 0,2 0 0,-26 28-1,39-38-43,-1-1-1,2 1 0,-1 1 0,1-1 0,0 1 0,0-1 1,1 1-1,0 0 0,0 1 0,0-1 0,1 0 0,0 1 1,1-1-1,0 1 0,-1 10 0,3-16-11,-1 0 1,1-1-1,0 1 1,-1-1-1,1 1 1,0-1-1,0 0 1,0 1-1,0-1 0,0 0 1,0 0-1,0 1 1,0-1-1,1 0 1,-1 0-1,0 0 1,1 0-1,-1-1 1,1 1-1,-1 0 0,1-1 1,-1 1-1,1-1 1,-1 1-1,1-1 1,0 0-1,-1 1 1,1-1-1,0 0 0,-1 0 1,3-1-1,58-2-1439,-51 0 304,1 0 1,-1 0 0,1-1-1,-1-1 1,19-10 0,23-20-7876,-12 3-4720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0.299"/>
    </inkml:context>
    <inkml:brush xml:id="br0">
      <inkml:brushProperty name="width" value="0.025" units="cm"/>
      <inkml:brushProperty name="height" value="0.025" units="cm"/>
    </inkml:brush>
  </inkml:definitions>
  <inkml:trace contextRef="#ctx0" brushRef="#br0">68 17 14510,'0'0'13100,"-6"10"-12102,1 3-716,0-1-1,0 1 1,1 0-1,1 1 0,0-1 1,-1 22-1,4-25-193,0 10 212,-1 1 1,-1-1-1,-1 0 0,0 1 0,-1-1 0,-13 34 0,14-58-300,3-18 0,4-27 0,3-3 0,-6 34 0,2 0 0,8-33 0,-11 51 0,0-1 0,0 0 0,0 0 0,0 1 0,1-1 0,-1 0 0,0 1 0,0-1 0,1 0 0,-1 1 0,0-1 0,1 0 0,-1 1 0,0-1 0,1 0 0,-1 1 0,1-1 0,-1 1 0,1-1 0,0 1 0,-1-1 0,1 1 0,-1 0 0,1-1 0,0 1 0,-1 0 0,1-1 0,0 1 0,-1 0 0,1 0 0,0 0 0,-1 0 0,1-1 0,0 1 0,0 0 0,-1 0 0,1 0 0,0 0 0,0 1 0,-1-1 0,1 0 0,0 0 0,-1 0 0,1 1 0,0-1 0,-1 0 0,1 0 0,0 1 0,-1-1 0,1 1 0,-1-1 0,1 1 0,-1-1 0,1 1 0,-1-1 0,1 1 0,33 42 0,-23-28 0,-7-10 0,0 0 0,1-1 0,-1 0 0,1 0 0,0 0 0,0-1 0,0 1 0,0-1 0,1-1 0,-1 1 0,1-1 0,0 0 0,0 0 0,0 0 0,0-1 0,0 0 0,0 0 0,0-1 0,0 1 0,0-1 0,7-1 0,-6-1 0,0 1 0,0-1 0,0 0 0,0-1 0,0 0 0,0 0 0,-1 0 0,0-1 0,0 0 0,0 0 0,0-1 0,0 1 0,-1-1 0,0-1 0,0 1 0,0-1 0,5-7 0,-5 5 0,0 1 0,0-1 0,0-1 0,-1 1 0,0-1 0,0 1 0,-1-1 0,-1 0 0,1 0 0,-1-1 0,-1 1 0,1-12 0,-2 21 0,0-1 0,0 1 0,0-1 0,0 1 0,0-1 0,0 1 0,0-1 0,0 1 0,-1-1 0,1 1 0,0-1 0,0 1 0,0-1 0,-1 1 0,1 0 0,0-1 0,0 1 0,-1-1 0,1 1 0,0 0 0,-1-1 0,1 1 0,-1 0 0,1-1 0,0 1 0,-1 0 0,1 0 0,-1-1 0,1 1 0,-1 0 0,1 0 0,-1 0 0,1 0 0,-1 0 0,1 0 0,-1 0 0,1 0 0,-1 0 0,1 0 0,-1 0 0,1 0 0,-1 0 0,1 0 0,-1 0 0,1 0 0,-1 0 0,1 1 0,-1-1 0,1 0 0,0 0 0,-1 1 0,1-1 0,-1 1 0,-26 17 0,13-2 0,1 0 0,0 1 0,2 0 0,0 1 0,0 0 0,2 1 0,0 0 0,1 1 0,1 0 0,1 0 0,-4 25 0,10-43-57,0 0-1,0-1 1,0 1-1,0 0 1,0 0-1,0 0 1,0 0-1,0-1 1,1 1-1,-1 0 1,1 0 0,0-1-1,-1 1 1,1 0-1,0-1 1,0 1-1,0-1 1,0 1-1,0-1 1,0 1-1,1-1 1,-1 0 0,0 0-1,1 0 1,-1 1-1,1-1 1,-1 0-1,1-1 1,0 1-1,-1 0 1,1 0-1,0-1 1,-1 1 0,1-1-1,0 1 1,0-1-1,0 0 1,-1 0-1,3 0 1,3 0-617,0 0 1,0 0 0,0-1-1,0 0 1,0 0-1,0-1 1,0 0-1,-1 0 1,10-4-1,17-13-9928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5.419"/>
    </inkml:context>
    <inkml:brush xml:id="br0">
      <inkml:brushProperty name="width" value="0.025" units="cm"/>
      <inkml:brushProperty name="height" value="0.025" units="cm"/>
    </inkml:brush>
  </inkml:definitions>
  <inkml:trace contextRef="#ctx0" brushRef="#br0">207 26 11147,'0'0'20472,"-10"-6"-19457,5 2-937,3 3-76,0-1 0,0 1-1,1-1 1,-1 1 0,0 0 0,0 0 0,-1-1-1,1 2 1,0-1 0,0 0 0,0 0-1,-1 1 1,1-1 0,0 1 0,-1 0-1,1-1 1,0 1 0,-1 0 0,1 0 0,0 1-1,-1-1 1,1 0 0,0 1 0,0 0-1,-1-1 1,1 1 0,0 0 0,0 0-1,0 0 1,-3 2 0,-7 8-2,1-1 0,1 1 0,0 1 0,0 0 0,1 0 0,1 1 0,0 0 0,1 0 0,0 1 0,1 0 0,0 0 0,2 1 0,-1-1 0,-3 28 0,8-41 0,0-1 0,0 1 0,0-1 0,0 0 0,0 1 0,0-1 0,0 1 0,0-1 0,0 1 0,0-1 0,0 1 0,0-1 0,0 0 0,1 1 0,-1-1 0,0 1 0,0-1 0,0 0 0,1 1 0,-1-1 0,0 0 0,1 1 0,-1-1 0,0 0 0,1 1 0,-1-1 0,0 0 0,1 0 0,-1 1 0,0-1 0,1 0 0,-1 0 0,1 0 0,0 1 0,20-4 0,18-18 0,-19 4 0,0 0 0,-2-2 0,0 0 0,-1-1 0,-1-1 0,-1 0 0,0-1 0,16-37 0,-76 189-262,41-114 56,0 0-1,1 0 0,1 0 1,0 1-1,1-1 0,3 28 1,-2-43-19,0-1-1,0 1 1,0 0 0,0 0 0,0 0 0,0 0-1,1 0 1,-1 0 0,0 0 0,1-1 0,-1 1-1,1 0 1,-1 0 0,1 0 0,-1-1 0,1 1-1,-1 0 1,1-1 0,0 1 0,-1-1 0,1 1-1,0 0 1,0-1 0,0 0 0,-1 1 0,1-1-1,0 1 1,0-1 0,0 0 0,0 0 0,0 1-1,-1-1 1,1 0 0,0 0 0,0 0 0,0 0-1,1 0 1,20 1-6517</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5.767"/>
    </inkml:context>
    <inkml:brush xml:id="br0">
      <inkml:brushProperty name="width" value="0.025" units="cm"/>
      <inkml:brushProperty name="height" value="0.025" units="cm"/>
    </inkml:brush>
  </inkml:definitions>
  <inkml:trace contextRef="#ctx0" brushRef="#br0">145 3344 18738,'0'0'8029,"-10"5"-5841,-3 3-1793,1 1 0,0 0 0,0 1 0,1 0 0,-10 13 0,16-18-308,0 1-1,0 0 1,0 0 0,1 0-1,0 1 1,0 0-1,1-1 1,0 2-1,0-1 1,1 0 0,-1 0-1,2 1 1,-3 13-1,5-20-126,-1 0 0,0 0-1,1 0 1,-1-1 0,1 1-1,0 0 1,-1-1 0,1 1-1,-1 0 1,1-1 0,0 1-1,0-1 1,-1 1 0,1-1-1,0 1 1,0-1 0,0 0-1,-1 1 1,1-1 0,0 0-1,0 0 1,0 1 0,0-1-1,0 0 1,0 0 0,-1 0-1,1 0 1,0 0 0,1-1-1,37 1-1492,-28 0 929,-9 0 488,9-1-180,1 2-1,-1-1 1,1 1-1,-1 1 1,14 4-1,-23-6 388,0 1-1,-1-1 1,1 1-1,-1-1 1,1 1-1,-1 0 1,1 0-1,-1 0 1,1 0-1,-1 0 1,0 0-1,1 0 1,-1 0 0,0 1-1,0-1 1,0 0-1,0 1 1,0-1-1,0 1 1,0-1-1,-1 1 1,1 0-1,0-1 1,-1 1-1,1-1 1,-1 1-1,0 0 1,0 0-1,1-1 1,-1 1-1,0 0 1,-1-1-1,1 1 1,0 0-1,0 0 1,-1-1-1,1 1 1,-1 0-1,1-1 1,-1 1-1,0-1 1,1 1 0,-1-1-1,0 1 1,-2 1-1,-2 4 11,0 1-1,0-1 1,-1-1 0,0 1 0,0-1-1,-1 0 1,1-1 0,-13 9-1,3-4 1,1-1-1,-2 0 1,-18 7-1,16-11-100,18-5-33,1 0 1,0 1-1,-1-1 1,1 0-1,0 0 1,-1 0-1,1 0 0,0 0 1,-1 0-1,1 0 1,-1 0-1,1 0 1,0 0-1,-1 0 0,1 0 1,-1 0-1,1 0 1,0 0-1,-1 0 1,1 0-1,0 0 0,-1 0 1,1 0-1,0-1 1,-1 1-1,1 0 1,0 0-1,-1-1 0,1 1 1,0 0-1,-1 0 1,1-1-1,0 1 1,0 0-1,-1 0 0,1-1 1,0 1-1,0 0 1,0-1-1,0 1 1,-1-1-1,1 1 0,0 0 1,0-1-1,0 1 1,0 0-1,0-1 1,0 1-1,0-1 0,0 1 1,0 0-1,0-1 1,0 1-1,0 0 1,0-1-1,0 1 0,1-1 1,-1 1-1,0 0 1,0-1-1,0 1 1,0 0-1,1-1 0,-1 1 1,0 0-1,0 0 1,1-1-1,-1 1 1,39-48-11547,-9 18 1414</inkml:trace>
  <inkml:trace contextRef="#ctx0" brushRef="#br0" timeOffset="1">314 3391 17008,'0'0'8910,"-1"9"-6156,-6 35-1035,2-22-927,1 1 0,-1 42 0,5-64-792,0 1 0,1-1 0,-1 0 0,0 0 0,1 1 0,-1-1 0,1 0 0,-1 0 0,1 0 0,-1 0 0,1 0 0,0 0 0,0 0 0,0 0 0,0 0 0,-1 0 0,1 0 0,0 0 0,0-1 0,1 1 0,-1 0 0,0-1 0,0 1 0,0-1 0,0 1 0,0-1 0,1 1 0,-1-1 0,0 0 0,0 0 0,1 1 0,-1-1 0,0 0 0,1 0 0,-1-1 0,0 1 0,0 0 0,1 0 0,-1 0 0,0-1 0,2 0 0,4 0 0,1-1 0,-1 0 0,0-1 0,0 1 0,-1-1 0,9-5 0,118-96 0,-133 104 0,0 0 0,1 0 0,-1-1 0,0 1 0,0 0 0,1 0 0,-1 0 0,0 0 0,1 0 0,-1 0 0,0 0 0,1 0 0,-1 0 0,0 0 0,0 0 0,1 0 0,-1 0 0,0 0 0,1 0 0,-1 0 0,0 0 0,1 0 0,-1 0 0,0 0 0,0 1 0,1-1 0,-1 0 0,0 0 0,0 0 0,1 0 0,-1 1 0,0-1 0,0 0 0,0 0 0,1 1 0,-1-1 0,0 0 0,0 0 0,0 1 0,0-1 0,0 0 0,1 0 0,-1 1 0,0-1 0,0 0 0,0 1 0,0-1 0,0 0 0,0 1 0,0-1 0,0 0 0,2 30 0,-8 30 0,6-31 0,0-28 0,0 0 0,0-1 0,0 1 0,0-1 0,1 1 0,-1-1 0,0 0 0,0 1 0,1-1 0,-1 1 0,0-1 0,1 1 0,-1-1 0,0 0 0,1 1 0,-1-1 0,1 0 0,-1 1 0,1-1 0,-1 0 0,1 1 0,-1-1 0,1 0 0,-1 0 0,1 0 0,-1 0 0,1 1 0,3-2 0,-1 0 0,1 1 0,-1-1 0,1 0 0,-1-1 0,1 1 0,-1-1 0,0 1 0,0-1 0,1 0 0,2-4 0,2 2 1,0-3-6,0 1 1,1 1 0,0 0-1,0 0 1,0 1 0,0 0-1,1 0 1,0 1 0,12-2-1,-21 5-50,-1 1 0,0-1 0,1 0 1,-1 0-1,1 1 0,-1-1 0,1 0 0,-1 1 0,0-1 0,1 0 0,-1 1 0,0-1 0,1 1 0,-1-1 0,0 1 0,1-1 0,-1 1 1,0-1-1,0 1 0,0-1 0,0 1 0,1-1 0,-1 1 0,0-1 0,0 1 0,0-1 0,0 1 0,0-1 0,0 1 0,0-1 0,0 1 1,-1-1-1,1 1 0,0-1 0,0 1 0,0-1 0,0 1 0,-1-1 0,1 1 0,0-1 0,-1 1 0,1 0 0,-12 22-8953,5-19-1231</inkml:trace>
  <inkml:trace contextRef="#ctx0" brushRef="#br0" timeOffset="2">654 3297 17296,'0'0'5157,"52"29"-4997,-20-11-1056,4 2-3909,4-4-6950</inkml:trace>
  <inkml:trace contextRef="#ctx0" brushRef="#br0" timeOffset="3">1006 3405 17457,'0'0'10505,"-9"6"-8684,6-4-1712,-1 1-14,0-1 1,0 1-1,1-1 0,-1 1 1,1 0-1,0 0 1,0 1-1,0-1 1,1 1-1,-1-1 1,1 1-1,-1 0 1,1 0-1,0 0 0,1 0 1,-1 0-1,1 1 1,0-1-1,-1 6 1,2 10-438,1 1 0,0 0 1,2-1-1,0 1 0,2-1 1,0 0-1,11 27 0,14 58-1723,-28-93 2217,0 1 1,0-1-1,-1 1 1,-1 0-1,0 0 1,-1-1-1,-2 15 1,3-25-38,-1 1 0,0 0 0,1-1 0,-1 1 0,0 0 1,-1-1-1,1 1 0,0-1 0,-1 0 0,1 1 1,-1-1-1,0 0 0,1 0 0,-1 0 0,0 0 0,-1 0 1,1 0-1,0-1 0,0 1 0,-1-1 0,1 0 1,-1 1-1,1-1 0,-1 0 0,1 0 0,-1-1 0,0 1 1,0 0-1,1-1 0,-1 0 0,0 0 0,0 0 1,1 0-1,-1 0 0,0 0 0,0-1 0,1 1 0,-4-2 1,1 0-113,1 1 0,0-1 1,0 0-1,0-1 0,0 1 1,0-1-1,1 0 0,-1 0 1,1 0-1,0 0 0,-1-1 1,2 1-1,-1-1 0,0 0 1,1 0-1,-1 0 0,1 0 1,-3-8-1,-3-7-26,1 0 0,-8-37 0,13 49-32,0 1-1,1-1 0,0 0 0,1 0 1,0 0-1,0 1 0,1-14 0,0 18 56,0-1 0,0 1 0,0-1 0,0 1 0,0-1 0,0 1 0,1-1-1,-1 1 1,1 0 0,0 0 0,0 0 0,-1 0 0,1 0 0,1 0 0,-1 1 0,0-1-1,0 1 1,1-1 0,-1 1 0,0 0 0,5-2 0,63-18-1325,11-5-8128,-44 7-722</inkml:trace>
  <inkml:trace contextRef="#ctx0" brushRef="#br0" timeOffset="4">1424 3193 18514,'0'0'6235,"-5"8"-4500,-3 6-1430,1 1 0,1 0 0,0 1 1,1-1-1,1 1 0,1 0 1,0 0-1,1 0 0,0 0 0,2 19 1,-1-19-206,0-8 18,1 1 0,0 0 0,0 0 0,1-1 0,2 13-1,-2-20-95,-1 1-1,0-1 0,1 0 1,-1 0-1,1 0 0,-1 0 1,1 0-1,0 0 0,0 0 1,-1 0-1,1 0 0,0 0 1,0 0-1,0 0 0,0 0 1,0-1-1,0 1 0,0 0 0,0-1 1,0 1-1,0-1 0,0 1 1,1-1-1,-1 1 0,0-1 1,0 0-1,1 0 0,-1 0 1,0 0-1,0 1 0,1-2 1,-1 1-1,0 0 0,0 0 0,0 0 1,1 0-1,-1-1 0,0 1 1,0-1-1,0 1 0,0-1 1,1 1-1,-1-1 0,0 0 1,1 0-1,6-4 67,1-1 0,-2 0 0,1 0 0,10-10 0,-14 11-38,1 1 0,-1-1-1,1 1 1,0 0 0,0 0 0,0 1 0,1-1-1,-1 1 1,1 0 0,0 1 0,0-1-1,0 1 1,10-2 0,-15 4-50,0 1 0,1-1 0,-1 0 0,0 1 0,0-1 0,0 1 0,1 0 0,-1-1 0,0 1 0,0 0 0,0 0 0,0 0 0,0 0 0,-1-1 0,1 1 0,0 0 0,0 1 0,0-1 0,-1 0 0,1 0 0,-1 0 0,1 0 0,-1 0 0,1 1 0,-1 1 0,11 39 0,-8-27 0,-3-12 0,1 0 0,0 1 0,0-1 0,0 0 0,0 0 0,0 0 0,1 0 0,-1 0 0,1 0 0,0-1 0,0 1 0,0 0 0,0-1 0,1 1 0,-1-1 0,1 0 0,-1 0 0,4 2 0,-3-3 0,0-1 0,-1 1 0,1-1 0,0 1 0,0-1 0,0 0 0,0 0 0,0-1 0,0 1 0,0-1 0,0 1 0,0-1 0,0 0 0,-1 0 0,1 0 0,0 0 0,-1-1 0,1 1 0,0-1 0,-1 1 0,3-3 0,20-13 0,48-29 0,-68 44 0,1-1 0,-1 1 0,1 0 0,0 0 0,0 0 0,0 1 0,0 0 0,-1 0 0,1 1 0,0-1 0,10 2 0,-15 0 0,1-1 0,-1 1 0,0 0 0,0 0 0,0 0 0,0-1 0,0 1 0,0 1 0,0-1 0,0 0 0,0 0 0,0 0 0,-1 0 0,1 1 0,-1-1 0,1 0 0,0 0 0,-1 1 0,0-1 0,1 1 0,-1-1 0,0 0 0,0 1 0,0-1 0,0 1 0,0 1 0,-1 49 0,1-41 0,-3 3-809,0-10-670,-1-12-1134,1-14-5618</inkml:trace>
  <inkml:trace contextRef="#ctx0" brushRef="#br0" timeOffset="5">1816 3100 20884,'0'0'11883</inkml:trace>
  <inkml:trace contextRef="#ctx0" brushRef="#br0" timeOffset="6">2055 3439 12364,'0'0'9555,"3"9"-6661,-2-7-2724,0 0 0,0 1 1,0-1-1,0 0 0,0 1 0,0-1 1,1 0-1,0 0 0,-1 0 0,1 0 1,0 0-1,0 0 0,0-1 1,0 1-1,0-1 0,0 1 0,0-1 1,0 0-1,1 0 0,-1 0 0,0 0 1,1 0-1,-1 0 0,1-1 0,-1 1 1,1-1-1,0 1 0,-1-1 1,1 0-1,-1 0 0,1-1 0,-1 1 1,1 0-1,0-1 0,-1 0 0,0 1 1,4-3-1,11-4-35,0 0 0,-1-2 0,0 0 0,-1-1 0,0 0-1,0-1 1,-1-1 0,-1 0 0,0-1 0,21-27 0,-32 37-135,1 1 0,-1 0 0,0-1 0,-1 0 0,1 1 0,0-1 0,-1 0 0,0 0 0,1 0 0,-1 0 0,0 0 0,-1 0 0,1 0 0,0 0 0,-1 0 0,0 0 0,0-6 0,-1 8 0,0-1 0,0 0 0,0 1 0,0-1 0,0 1 0,0 0 0,-1-1 0,1 1 0,-1 0 0,1 0 0,-1 0 0,1 0 0,-1 0 0,0 0 0,1 0 0,-1 0 0,0 1 0,0-1 0,1 1 0,-1-1 0,0 1 0,0 0 0,0 0 0,0 0 0,0 0 0,1 0 0,-1 0 0,0 0 0,-3 1 0,-2 0 0,1 1 0,-1-1 0,1 1 0,-1 0 0,1 1 0,0-1 0,0 1 0,0 0 0,0 1 0,0 0 0,1 0 0,-1 0 0,1 0 0,0 1 0,1 0 0,-1 0 0,1 0 0,0 1 0,0-1 0,-3 7 0,1-2 0,0 1 0,0 0 0,1 0 0,0 1 0,1 0 0,1-1 0,0 1 0,0 1 0,1-1 0,0 15 0,2-24 5,0 0 1,1 0-1,-1-1 1,1 1-1,0 0 1,-1 0-1,1 0 1,1 0-1,-1-1 1,0 1-1,1-1 1,-1 1-1,1-1 1,0 1-1,0-1 1,0 0-1,0 0 1,0 0-1,0 0 1,1 0-1,-1 0 0,1-1 1,-1 1-1,1-1 1,0 0-1,-1 1 1,1-1-1,0-1 1,0 1-1,4 1 1,10 1-141,0 0 0,0-1 0,0-1 0,17-1-1,-26 0-41,52-3-4537,-1-8-5872</inkml:trace>
  <inkml:trace contextRef="#ctx0" brushRef="#br0" timeOffset="7">4820 329 12492,'0'0'9070,"-2"9"-6497,-50 283 1543,38-184-4300,5 1 1,4 129 0,7-203-966,12 65 0,-10-83-1713,1 1-1,12 30 1,-14-44-3000</inkml:trace>
  <inkml:trace contextRef="#ctx0" brushRef="#br0" timeOffset="8">4474 386 6374,'0'0'12769,"11"12"-10905,38 35-391,-46-43-1379,0-1 0,1 0 0,-1-1 0,1 1 0,-1-1 0,1 1 0,0-1 0,0 0 1,0-1-1,0 1 0,1-1 0,-1 0 0,0 0 0,1 0 0,-1 0 0,0-1 0,1 1 0,-1-1 0,1 0 0,-1-1 0,0 1 0,1-1 0,-1 0 0,0 0 1,1 0-1,-1-1 0,0 1 0,0-1 0,0 0 0,0 0 0,0-1 0,-1 1 0,4-4 0,9-7 242,-1-1 0,0-1 1,-2 0-1,1-1 0,14-24 0,-24 34-213,38-58 747,-3-3 1,54-127-1,-85 185-893,-4 22-55,0 40-85,-3-35 155,3 30-616,18 81 0,-16-106-613,1 0 0,0-1 0,2-1 0,1 1 0,19 32 0,2-10-5356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6.933"/>
    </inkml:context>
    <inkml:brush xml:id="br0">
      <inkml:brushProperty name="width" value="0.025" units="cm"/>
      <inkml:brushProperty name="height" value="0.025" units="cm"/>
    </inkml:brush>
  </inkml:definitions>
  <inkml:trace contextRef="#ctx0" brushRef="#br0">252 77 13549,'0'0'3411,"0"-9"-582,0-30-234,1 38-2499,-1 0 1,0 0-1,0 0 1,0 0-1,0 0 1,0 0-1,-1 0 1,1-1 0,0 1-1,0 0 1,-1 0-1,1 0 1,-1 0-1,1 0 1,-1 0-1,1 0 1,-1 1-1,0-1 1,1 0-1,-1 0 1,0 0-1,1 1 1,-1-1-1,0 0 1,0 0-1,0 1 1,0-1-1,0 1 1,0-1-1,0 1 1,0 0 0,0-1-1,0 1 1,0 0-1,0-1 1,0 1-1,0 0 1,0 0-1,0 0 1,-1 0-1,1 0 1,0 0-1,0 1 1,0-1-1,0 0 1,0 0-1,0 1 1,0-1-1,0 1 1,0-1-1,0 1 1,0-1-1,-1 2 1,-5 1-1,1 0 0,0 1-1,0 0 1,0 0 0,0 1 0,-6 5 0,-9 14 142,2 1 1,0 1 0,1 1-1,-20 42 1,30-53-108,0 1 0,2 0 0,0 0 0,1 0 0,1 0 0,0 1 0,1 0 0,1 0 0,1 26 0,1-41-106,0-1-1,1 1 1,-1-1-1,1 1 0,0-1 1,-1 1-1,1-1 0,0 1 1,0-1-1,1 0 0,-1 0 1,0 0-1,1 1 1,0-1-1,-1-1 0,1 1 1,0 0-1,0 0 0,0-1 1,0 1-1,0-1 1,0 1-1,1-1 0,-1 0 1,0 0-1,1 0 0,-1 0 1,1 0-1,-1-1 0,1 1 1,-1-1-1,1 0 1,-1 1-1,1-1 0,-1 0 1,1-1-1,0 1 0,2-1 1,7 0 99,-1-1 0,1 0 0,-1 0 0,0-2 0,0 1 0,0-1 1,16-9-1,-8 3-116,-1-2 0,0 0 1,-1-2-1,0 1 0,-1-2 1,0 0-1,20-27 0,-28 31-9,0 0 0,-1-1 0,-1 1 1,0-1-1,0-1 0,-1 1 0,0-1 0,-1 0 0,-1 0 0,0 0 0,-1 0 0,0-1 0,-1-18 0,-1 28 1,0 0 0,0 1 0,0-1 0,0 0 1,-1 0-1,0 0 0,0 1 0,0-1 0,0 0 0,-1 1 0,1-1 0,-1 1 0,0-1 0,0 1 1,0 0-1,0 0 0,-1 0 0,1 0 0,-1 0 0,0 1 0,0-1 0,0 1 0,0 0 0,0-1 1,0 1-1,-1 1 0,1-1 0,-1 0 0,1 1 0,-1 0 0,0 0 0,0 0 0,1 0 0,-1 1 1,0-1-1,0 1 0,0 0 0,-6 1 0,-1-1-2,-1 2 1,0-1-1,1 1 0,-1 1 1,1 0-1,0 1 0,0 0 1,0 1-1,0 0 0,1 1 1,-17 11-1,-14 19-923,15-11-2816,4-2-3813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2.308"/>
    </inkml:context>
    <inkml:brush xml:id="br0">
      <inkml:brushProperty name="width" value="0.025" units="cm"/>
      <inkml:brushProperty name="height" value="0.025" units="cm"/>
    </inkml:brush>
  </inkml:definitions>
  <inkml:trace contextRef="#ctx0" brushRef="#br0">47 0 14446,'-6'42'9808,"-6"13"-6412,3-23-2906,2 0 1,2 0-1,-2 33 1,7-64-450,0 0 0,-1 0 0,1 0 0,0 0-1,0 0 1,1 0 0,-1 0 0,0 0 0,0 0 0,0 0 0,1 0 0,-1 0-1,0 0 1,1 0 0,-1 0 0,1 0 0,-1-1 0,1 1 0,-1 0 0,1 0 0,0 0-1,-1-1 1,1 1 0,0 0 0,0-1 0,0 1 0,0 0 0,-1-1 0,1 1-1,0-1 1,0 0 0,0 1 0,0-1 0,0 0 0,0 1 0,0-1 0,0 0-1,0 0 1,0 0 0,0 0 0,0 0 0,0 0 0,0 0 0,0 0 0,0 0 0,0-1-1,0 1 1,0 0 0,0-1 0,0 1 0,0-1 0,0 1 0,1-2 0,5 0 72,-1-1 0,0-1 0,0 1 0,-1-1 1,1 0-1,9-9 0,0-6-67,0 0 1,20-35-1,9-12-30,-40 79-16,-3 9 0,-11 53 0,6-55 0,0 1 0,1 26 0,3-47-4,0 1 0,0 0-1,0-1 1,0 1 0,0-1 0,0 1 0,0-1 0,1 1-1,-1 0 1,0-1 0,0 1 0,1-1 0,-1 1 0,0-1-1,1 1 1,-1-1 0,0 1 0,1-1 0,-1 0-1,1 1 1,-1-1 0,1 1 0,-1-1 0,1 0 0,-1 0-1,1 1 1,-1-1 0,1 0 0,-1 0 0,2 1 0,22-1-470,24-16-2019,10-31-9839,-30 20 150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2.653"/>
    </inkml:context>
    <inkml:brush xml:id="br0">
      <inkml:brushProperty name="width" value="0.025" units="cm"/>
      <inkml:brushProperty name="height" value="0.025" units="cm"/>
    </inkml:brush>
  </inkml:definitions>
  <inkml:trace contextRef="#ctx0" brushRef="#br0">99 30 10762,'0'0'6823,"-9"4"-2964,0 2-2934,0-1 0,0 1-1,1 1 1,-1 0 0,1 0-1,-7 9 1,13-14-849,0 0 1,0 0-1,0 0 0,0 0 1,1 0-1,-1 1 0,1-1 1,-1 0-1,1 1 0,0-1 1,0 1-1,0-1 0,0 1 1,1 0-1,-1-1 1,1 1-1,-1 0 0,1-1 1,0 1-1,0 0 0,0-1 1,1 1-1,-1 0 0,1-1 1,-1 1-1,1 0 0,0-1 1,0 1-1,0-1 0,0 1 1,0-1-1,1 1 0,-1-1 1,4 4-1,1-1-21,-1-1 0,1 0 1,0 0-1,0 0 0,0-1 0,0 0 1,1 0-1,-1-1 0,1 0 0,0 0 1,0 0-1,0-1 0,0 0 0,0 0 1,0-1-1,0 0 0,0 0 0,0-1 1,13-2-1,-15 2-18,0 1 0,0-2 0,0 1 0,0 0 0,0-1 0,-1 0 0,1 0 0,-1 0 0,1-1 0,-1 0 0,0 0 0,0 0 0,0 0 0,0 0 0,-1-1 0,1 1 0,-1-1 0,0 0 0,0 0 0,-1-1 0,1 1 0,-1 0 0,0-1 0,0 0 0,0 1 0,0-1 0,-1 0 0,1-6 0,-1 7-37,-1 0 0,0 0 0,0-1 0,0 1 0,-1 0 0,1 0 0,-1 0 0,0 0 0,0 0 0,-1 0 0,1 0 0,-1 0 0,1 1 0,-1-1 0,-1 1 0,1-1 0,0 1 0,-1-1 0,0 1 0,1 0 0,-7-5 0,3 4 0,0 1 0,0-1 0,0 1 0,0 1 0,0-1 0,0 1 0,-1 0 0,1 0 0,-1 1 0,0 0 0,1 0 0,-1 0 0,-7 1 0,13 0 2,-23 3 30,23-3-63,1 1 0,-1-1 0,1 0 1,-1 1-1,1-1 0,0 0 0,-1 1 1,1-1-1,-1 1 0,1-1 0,0 1 1,0-1-1,-1 1 0,1-1 1,0 1-1,0-1 0,-1 1 0,1-1 1,0 1-1,0-1 0,0 1 0,0 0 1,0-1-1,0 1 0,0-1 0,0 1 1,0-1-1,0 1 0,0-1 1,0 1-1,1 0 0,-1-1 0,0 1 1,0-1-1,0 1 0,1-1 0,-1 1 1,0-1-1,1 1 0,8 7-4522,11-6-3183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415"/>
    </inkml:context>
    <inkml:brush xml:id="br0">
      <inkml:brushProperty name="width" value="0.025" units="cm"/>
      <inkml:brushProperty name="height" value="0.025" units="cm"/>
      <inkml:brushProperty name="color" value="#E71224"/>
    </inkml:brush>
  </inkml:definitions>
  <inkml:trace contextRef="#ctx0" brushRef="#br0">2343 853 5669,'0'0'822,"8"-10"3919,4-7-3527,0-1 1,-1-1-1,-1 0 1,-1 0-1,-1-1 1,0 0-1,7-32 1,-10 26-645,-1 0 0,-1 0 0,-1-1 0,-1 1 0,-2-1 0,-4-37 1,2 48-499,-1 0 0,-1 1 0,0 0 1,-1 0-1,0 0 0,-1 1 0,-1 0 1,0 0-1,-1 1 0,0 0 0,-22-22 1,7 12-35,-1 1-1,0 2 1,-2 0 0,-1 2 0,0 1 0,-1 1 0,-1 2-1,0 1 1,-1 1 0,0 1 0,-59-11 0,2 8-4,-1 3 1,0 4 0,-103 5-1,59 8 22,1 6 0,0 6 0,1 5 1,1 6-1,-167 60 0,248-72 23,0 3 1,1 1-1,2 3 1,-70 46-1,98-58-74,2 2-1,-1-1 1,2 2-1,0 0 0,1 1 1,0 1-1,2 0 1,0 0-1,1 1 1,0 1-1,2 0 1,0 1-1,1-1 1,-5 22-1,3 2-57,2 1 0,2-1 0,2 1 1,2 0-1,1 1 0,3-1 0,9 54 0,-5-64-1550,1 0 0,24 63 0,-25-88-3739,-4-21-1316,-2-12-3245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3.728"/>
    </inkml:context>
    <inkml:brush xml:id="br0">
      <inkml:brushProperty name="width" value="0.025" units="cm"/>
      <inkml:brushProperty name="height" value="0.025" units="cm"/>
    </inkml:brush>
  </inkml:definitions>
  <inkml:trace contextRef="#ctx0" brushRef="#br0">16 91 16367,'0'0'10827,"-2"13"-10171,-9 108 1943,8-62-997,5-51-1082,3-21-324,2-14-196,-1 0 0,-1 0 0,1-45 0,-6 76 0,0-1 0,0 0 0,0 0 0,1 0 0,-1 0 0,1 0 0,0 0 0,0 0 0,0 0 0,0 0 0,0 0 0,1 0 0,-1-1 0,1 1 0,0-1 0,0 1 0,0-1 0,0 1 0,0-1 0,0 0 0,1 0 0,-1 0 0,1 0 0,-1-1 0,1 1 0,0-1 0,0 1 0,-1-1 0,1 0 0,0 0 0,0 0 0,0-1 0,1 1 0,-1-1 0,3 1 0,1-1 0,0 0 0,1 0 0,-1 0 0,0-1 0,0 0 0,0-1 0,0 0 0,0 0 0,-1 0 0,1-1 0,0 1 0,-1-2 0,0 1 0,0-1 0,6-4 0,-4 1 0,-1 1 0,1-1 0,-2-1 0,1 1 0,-1-1 0,0 0 0,-1-1 0,1 1 0,-2-1 0,1 0 0,-1-1 0,-1 1 0,0-1 0,0 1 0,-1-1 0,0 0 0,0-11 0,-2 21 0,0 0 0,0 0 0,0 0 0,0 0 0,0 0 0,0 0 0,1-1 0,-2 1 0,1 0 0,0 0 0,0 0 0,0 0 0,0 0 0,0 0 0,0-1 0,0 1 0,0 0 0,0 0 0,0 0 0,0 0 0,0 0 0,0 0 0,0 0 0,0 0 0,0-1 0,0 1 0,-1 0 0,1 0 0,0 0 0,0 0 0,0 0 0,0 0 0,0 0 0,0 0 0,0 0 0,-1 0 0,1 0 0,0 0 0,0 0 0,0 0 0,0 0 0,0 0 0,0 0 0,-1 0 0,1 0 0,0 0 0,0 0 0,0 0 0,0 0 0,0 0 0,0 0 0,0 0 0,-1 0 0,1 0 0,0 0 0,0 0 0,0 0 0,0 0 0,0 0 0,-11 9 0,-7 12 0,0 5 0,-23 42 0,38-61 0,-1-1 0,2 1 0,-1-1 0,0 1 0,1 0 0,1 0 0,-1 0 0,1 1 0,0-1 0,0 0 0,1 0 0,0 0 0,2 9 0,-1-14-56,-1-1 1,1 1-1,1-1 1,-1 0-1,0 1 1,0-1-1,0 0 1,1 0-1,-1 1 1,1-1-1,-1 0 1,1-1-1,-1 1 0,1 0 1,0 0-1,-1-1 1,1 1-1,0-1 1,0 1-1,-1-1 1,1 0-1,0 1 1,0-1-1,-1 0 1,5-1-1,48-2-3902,-16-9-2598,-2-8-3042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4.072"/>
    </inkml:context>
    <inkml:brush xml:id="br0">
      <inkml:brushProperty name="width" value="0.025" units="cm"/>
      <inkml:brushProperty name="height" value="0.025" units="cm"/>
    </inkml:brush>
  </inkml:definitions>
  <inkml:trace contextRef="#ctx0" brushRef="#br0">120 18 14830,'0'0'4628,"-10"0"-650,5 1-3661,0 0 1,0 0 0,1 0 0,-1 0 0,0 1 0,0 0 0,1 0-1,-1 0 1,1 1 0,-1-1 0,1 1 0,0 0 0,0 0-1,1 1 1,-1-1 0,0 1 0,1-1 0,0 1 0,0 0 0,0 1-1,1-1 1,-1 0 0,-2 9 0,3-9-248,0 0 1,0 1-1,1-1 1,-1 0-1,1 1 0,0-1 1,1 0-1,-1 1 1,1-1-1,0 1 0,0-1 1,0 1-1,0-1 1,3 9-1,-2-11-64,0 0 1,0 0-1,1 0 1,-1-1-1,0 1 0,1 0 1,0-1-1,-1 1 1,1-1-1,0 0 1,0 1-1,0-1 0,0 0 1,0 0-1,0 0 1,0-1-1,0 1 0,0 0 1,0-1-1,0 1 1,1-1-1,-1 0 0,0 0 1,0 0-1,1 0 1,-1 0-1,0 0 0,0 0 1,0-1-1,4 0 1,1-1 8,0-1 1,0 1-1,0-1 1,-1 0-1,1 0 1,-1-1-1,0 0 1,0 0-1,0-1 1,-1 1-1,1-1 1,-1 0-1,0-1 1,0 1-1,6-11 1,-1 2 17,-1 0 1,-1-1-1,0 0 0,-1 0 1,9-27-1,-17 40-33,-5 6 0,-6 10 0,4-3 0,0 0 0,1 0 0,1 1 0,0 0 0,1 0 0,0 1 0,0-1 0,2 1 0,-1 0 0,-1 19 0,5-31-55,0 1-1,0-1 1,1 0-1,-1 0 1,0 0-1,0 0 1,1 0-1,-1 0 1,1 0-1,-1 0 1,1 0-1,-1 0 1,1-1 0,0 1-1,-1 0 1,1 0-1,0 0 1,0-1-1,-1 1 1,1 0-1,0-1 1,0 1-1,0 0 1,0-1-1,0 0 1,0 1-1,0-1 1,0 1 0,0-1-1,0 0 1,0 0-1,0 0 1,0 1-1,0-1 1,0 0-1,0-1 1,1 1-1,-1 0 1,0 0-1,0 0 1,0 0 0,1-1-1,5 0-643,-1-1 1,0 1-1,0-1 0,0 0 0,0-1 1,8-4-1,22-20-5478,-1-7-2375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4.401"/>
    </inkml:context>
    <inkml:brush xml:id="br0">
      <inkml:brushProperty name="width" value="0.025" units="cm"/>
      <inkml:brushProperty name="height" value="0.025" units="cm"/>
    </inkml:brush>
  </inkml:definitions>
  <inkml:trace contextRef="#ctx0" brushRef="#br0">160 1 9321,'0'0'10479,"-9"4"-7602,-6 5-1944,-1 0-1,2 1 0,-1 1 0,1 0 0,1 1 0,0 1 0,0 0 0,2 0 0,-14 20 0,25-33-925,0 1-1,0-1 1,0 0 0,-1 0-1,1 1 1,0-1-1,0 1 1,0-1 0,0 0-1,0 1 1,0-1-1,0 0 1,0 1 0,0-1-1,0 0 1,0 1-1,0-1 1,0 0 0,0 1-1,0-1 1,0 1-1,0-1 1,0 0 0,1 1-1,-1-1 1,0 0-1,0 0 1,0 1 0,0-1-1,1 0 1,-1 1-1,0-1 1,0 0 0,1 0-1,-1 1 1,1-1-1,18 6 105,33-4-568,-37-2-103,5 0-157,-11 0 451,1 0 0,0 0-1,0 1 1,0 0 0,0 1 0,-1 0 0,1 0 0,-1 1-1,18 8 1,-26-10 330,0 0 1,0 0-1,0 0 1,0 0-1,-1 0 0,1 0 1,0 0-1,0 0 0,-1 0 1,1 1-1,-1-1 0,1 0 1,-1 0-1,0 1 0,1-1 1,-1 0-1,0 1 0,0-1 1,0 0-1,0 1 1,0-1-1,0 0 0,0 1 1,0-1-1,-1 0 0,1 1 1,0-1-1,-1 0 0,1 1 1,-1-1-1,0 0 0,1 0 1,-1 0-1,0 0 0,0 1 1,1-1-1,-1 0 0,0 0 1,0-1-1,-2 3 1,-44 38 1989,45-40-2065,-6 5 61,-1 2-41,-1-1-1,0 0 1,-1 0 0,0-1-1,0 0 1,0-1 0,0 0-1,-22 5 1,32-10-17,1 0-1,0 0 1,0 0-1,-1 0 1,1 0-1,0 0 1,-1 0-1,1 0 1,0-1-1,0 1 1,-1 0-1,1 0 1,0 0-1,0 0 1,-1 0-1,1-1 1,0 1 0,0 0-1,0 0 1,-1 0-1,1-1 1,0 1-1,0 0 1,0 0-1,0-1 1,0 1-1,-1 0 1,1 0-1,0-1 1,0 1-1,0 0 1,0-1-1,0 1 1,0 0 0,0 0-1,0-1 1,0 1-1,0 0 1,0-1-1,0 1 1,0 0-1,0 0 1,0-1-1,1 1 1,-1 0-1,0-1 1,0 1-1,0 0 1,0 0-1,0 0 1,1-1 0,6-16-2531,13-8-3269,7-4-2189</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4.757"/>
    </inkml:context>
    <inkml:brush xml:id="br0">
      <inkml:brushProperty name="width" value="0.025" units="cm"/>
      <inkml:brushProperty name="height" value="0.025" units="cm"/>
    </inkml:brush>
  </inkml:definitions>
  <inkml:trace contextRef="#ctx0" brushRef="#br0">162 1 18321,'0'0'4565,"-10"4"-844,-7 6-2747,1 1 0,0 0 0,-26 24 1,37-31-834,-1 1 0,1 0 1,0 1-1,1-1 1,-1 1-1,1 0 1,0 0-1,1 0 1,-1 0-1,1 1 1,1-1-1,-1 1 1,1 0-1,0 0 1,-2 11-1,5-17-141,-1-1 0,1 1 0,-1 0 0,1 0 0,-1-1 0,1 1 0,-1 0 0,1-1 0,-1 1 0,1-1 0,0 1 0,-1-1 0,1 1 0,0-1 0,0 1 0,-1-1 0,1 0 0,0 1 0,0-1 0,0 0 0,-1 0 0,1 1 0,0-1 0,0 0 0,0 0 0,0 0 0,-1 0 0,1 0 0,0 0 0,0-1 0,0 1 0,0 0 0,0-1 0,34-5 0,-20 0 0,-1 0 0,0-2 0,23-15 0,-26 15 0,1 1 0,0 0 0,0 1 0,1 0 0,15-5 0,-28 11 0,1 0 0,-1 0 0,0 0 0,1 1 0,-1-1 0,0 0 0,1 0 0,-1 0 0,0 1 0,1-1 0,-1 0 0,0 0 0,1 1 0,-1-1 0,0 0 0,0 1 0,0-1 0,1 0 0,-1 1 0,0-1 0,0 0 0,0 1 0,0-1 0,1 0 0,-1 1 0,0-1 0,0 0 0,0 1 0,0-1 0,0 1 0,0-1 0,0 0 0,0 1 0,0-1 0,0 0 0,-1 1 0,1 14 0,0-14 0,-2 21 0,1-19 0,1 1 0,0 0 0,-1-1 0,1 1 0,1 0 0,-1-1 0,0 1 0,2 4 0,-1-6 0,-1-1 0,1 0 0,0 0 0,0 0 0,0 0 0,-1 0 0,1 0 0,0 0 0,0 0 0,1 0 0,-1-1 0,0 1 0,0 0 0,0-1 0,1 1 0,-1-1 0,0 1 0,0-1 0,1 1 0,-1-1 0,0 0 0,1 0 0,-1 0 0,0 0 0,1 0 0,-1 0 0,2 0 0,8 0-196,1-1 0,-1 0-1,1 0 1,-1-1 0,0-1 0,17-5 0,-10 1-1034,-1-1-1,0-1 1,18-12 0,6-8-6665</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5.102"/>
    </inkml:context>
    <inkml:brush xml:id="br0">
      <inkml:brushProperty name="width" value="0.025" units="cm"/>
      <inkml:brushProperty name="height" value="0.025" units="cm"/>
    </inkml:brush>
  </inkml:definitions>
  <inkml:trace contextRef="#ctx0" brushRef="#br0">150 21 14253,'-9'3'5873,"-3"1"-4505,-55 23 5771,61-24-6726,1-1 1,-1 1-1,1 0 1,0 1-1,0 0 0,0-1 1,0 2-1,1-1 1,-8 10-1,12-14-413,-1 0 0,1 1 0,0-1 0,0 0 0,-1 1 0,1-1 0,0 0 0,0 1 0,0-1 0,-1 1 0,1-1 0,0 0 0,0 1 0,0-1 0,0 0 0,0 1 0,0-1 0,0 1 0,0-1 0,0 0 0,0 1 0,0-1 0,0 1 0,0-1 0,0 0 0,1 1 0,-1-1 0,0 0 0,0 1 0,0-1 0,0 1 0,1-1 0,-1 0 0,0 0 0,0 1 0,1-1 0,-1 0 0,0 1 0,1-1 0,-1 0 0,0 0 0,1 0 0,-1 1 0,0-1 0,1 0 0,27 3 0,-19-4 0,0 0 0,0 0 0,0-1 0,13-4 0,-11 1-192,-1-1 1,-1 0-1,1-1 0,-1 0 0,0 0 1,-1-1-1,0 0 0,0-1 0,0 0 1,-1 0-1,9-17 0,-38 68 656,18-37-349,0 1 0,1 0-1,-1 1 1,1-1 0,0 0 0,0 1 0,1 0-1,0 0 1,0-1 0,1 1 0,0 0 0,0 1 0,0-1-1,1 0 1,1 11 0,0-16-112,0-1 1,0 0-1,-1 0 0,1 0 1,0 0-1,0 0 1,0 0-1,0 0 0,0 0 1,1 0-1,-1 0 0,0-1 1,0 1-1,1-1 0,-1 1 1,0 0-1,1-1 0,-1 0 1,0 1-1,1-1 1,-1 0-1,0 0 0,1 0 1,-1 0-1,1 0 0,-1 0 1,1 0-1,0-1 0,43-7-490,-4-18-3352,10-31-6613,-22 14 1014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5.491"/>
    </inkml:context>
    <inkml:brush xml:id="br0">
      <inkml:brushProperty name="width" value="0.025" units="cm"/>
      <inkml:brushProperty name="height" value="0.025" units="cm"/>
    </inkml:brush>
  </inkml:definitions>
  <inkml:trace contextRef="#ctx0" brushRef="#br0">225 0 16752,'0'0'3843,"-9"11"-196,-6 9-1937,1 0 1,-20 38-1,28-47-1333,0 1 0,1 0 0,1 0 1,0 1-1,1-1 0,0 1 0,1 0 0,-1 18 0,3-29-377,0-1 0,0 1 0,0 0 0,0-1 0,1 1 0,-1-1 0,0 1 0,1 0 0,-1-1 0,1 1 0,0-1 0,-1 1 0,1-1 0,0 0 0,0 1 0,0-1 0,0 0 0,0 1 0,0-1 0,0 0 0,0 0 0,1 0 0,-1 0 0,0 0 0,1 0 0,-1 0 0,0-1 0,1 1 0,-1 0 0,1-1 0,0 1 0,-1-1 0,1 0 0,-1 1 0,1-1 0,0 0 0,2 0 0,8 0 0,0-1 0,1 0 0,-1-1 0,17-4 0,15-2 0,-44 8 0,1 0 0,-1 0 0,0 0 0,0 0 0,1 0 0,-1 0 0,0 0 0,0 0 0,1 1 0,-1-1 0,0 0 0,0 0 0,0 0 0,1 0 0,-1 0 0,0 0 0,0 0 0,0 1 0,1-1 0,-1 0 0,0 0 0,0 0 0,0 0 0,0 1 0,1-1 0,-1 0 0,0 0 0,0 0 0,0 1 0,0-1 0,0 0 0,0 0 0,0 1 0,0-1 0,0 0 0,0 0 0,0 0 0,0 1 0,0-1 0,0 0 0,0 0 0,0 1 0,0-1 0,0 1 0,-7 15 0,-13 12 0,9-17 0,-1-2 0,0 1 0,-1-2 0,0 1 0,-1-2 0,1 0 0,-1 0 0,-1-2 0,1 1 0,-1-2 0,0 0 0,0-1 0,0 0 0,-23 0 0,37-3-1,-1 1 0,1-1 0,-1 0 0,1-1 0,0 1 0,-1 0 0,1 0 0,0 0 0,-1-1-1,1 1 1,0-1 0,0 1 0,-1-1 0,1 1 0,0-1 0,0 0 0,0 0 0,-2-1 0,2 1-8,1 0 0,0 1 0,-1-1 0,1 0 0,0 0 0,0 0 1,-1 1-1,1-1 0,0 0 0,0 0 0,0 0 0,0 0 0,0 0 0,0 0 0,0 1 0,0-1 0,1 0 0,-1 0 1,0 0-1,0 0 0,1-1 0,2-3-208,0 0-1,0 1 1,0-1 0,0 0 0,1 1 0,0 0-1,5-6 1,65-52-9979,-29 29 3064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5.837"/>
    </inkml:context>
    <inkml:brush xml:id="br0">
      <inkml:brushProperty name="width" value="0.025" units="cm"/>
      <inkml:brushProperty name="height" value="0.025" units="cm"/>
    </inkml:brush>
  </inkml:definitions>
  <inkml:trace contextRef="#ctx0" brushRef="#br0">68 1 12300,'0'0'20467,"-8"54"-20467,-4-19 0,-1 2 0,2-1 0,2 2 0,0-4 0,7-3 0,-1-9-320,3-8-4549,0-9-512,11-14-12364</inkml:trace>
  <inkml:trace contextRef="#ctx0" brushRef="#br0" timeOffset="1">85 192 13453,'0'0'13783,"10"0"-11850,23 2-1070,65 0 831,-97-2-1670,0 0 0,0 0 0,1 0 1,-1 0-1,0-1 0,0 1 0,1 0 0,-1-1 0,0 1 1,0-1-1,0 0 0,0 1 0,0-1 0,0 0 0,0 1 0,0-1 1,0 0-1,0 0 0,0 0 0,0 0 0,0 0 0,-1 0 0,1 0 1,0 0-1,-1 0 0,1-1 0,-1 1 0,1 0 0,-1 0 0,0 0 1,1-2-1,-1 2-18,-1 0 1,1 0 0,0 0 0,0 0-1,-1 0 1,1 0 0,0 0-1,-1 0 1,1 0 0,-1 0 0,0 0-1,1 0 1,-1 1 0,1-1-1,-1 0 1,0 0 0,0 1-1,0-1 1,1 0 0,-1 1 0,0-1-1,0 1 1,0-1 0,0 1-1,0 0 1,0-1 0,0 1 0,0 0-1,0-1 1,0 1 0,0 0-1,0 0 1,0 0 0,0 0-1,0 0 1,0 0 0,0 1 0,0-1-1,-2 0 1,-4 2-7,0 0 0,-1 0 0,1 0 0,0 1 0,0-1 0,0 2 0,1-1 0,-1 1 0,1 0 0,0 1 0,0-1 0,0 1 0,1 0 0,-1 1 0,1-1 0,1 1 0,-6 8 0,5-7 0,0 0 0,1 0 0,0 0 0,0 0 0,0 1 0,1 0 0,1 0 0,-1 0 0,1 0 0,1 0 0,-1 0 0,1 0 0,1 1 0,0-1 0,0 13 0,1-18-29,0 1-1,1-1 1,-1 0 0,1 1-1,-1-1 1,1 0-1,0 0 1,0 0 0,0 0-1,0 0 1,1 0 0,-1-1-1,1 1 1,0-1 0,0 0-1,0 0 1,0 0 0,0 0-1,4 2 1,0-1-442,0 0 0,1 0 0,-1-1 0,0 0 0,1 0 0,-1 0 0,1-1 0,9 0 0,13-1-9309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6.568"/>
    </inkml:context>
    <inkml:brush xml:id="br0">
      <inkml:brushProperty name="width" value="0.025" units="cm"/>
      <inkml:brushProperty name="height" value="0.025" units="cm"/>
    </inkml:brush>
  </inkml:definitions>
  <inkml:trace contextRef="#ctx0" brushRef="#br0">14 0 18065,'0'0'8696,"1"8"-8012,-1 24 222,0 0 0,-8 49 1,4-48-39,1 0-1,3 64 1,1-96-868,-1 0 0,1 0 0,-1 0 0,1 0 0,-1-1 0,1 1 0,0 0 0,-1 0 0,1 0 0,0 0 0,0-1 0,0 1 0,-1 0 0,1-1 0,0 1 0,0-1 0,0 1 0,0-1 0,0 1 0,0-1 0,0 0 0,1 1 0,-1-1 0,0 0 0,0 0 0,0 0 0,0 0 0,0 0 0,0 0 0,0 0 0,0 0 0,1 0 0,-1 0 0,0-1 0,0 1 0,0 0 0,0-1 0,1 0 0,45-18 0,-26 6 0,33-31 0,-36 28 0,0 1 0,25-14 0,-43 29 0,0-1 0,1 1 0,-1 0 0,0 0 0,1 0 0,-1 0 0,0 0 0,1-1 0,-1 1 0,0 0 0,1 0 0,-1 0 0,1 0 0,-1 0 0,0 0 0,1 0 0,-1 0 0,0 0 0,1 0 0,-1 0 0,1 0 0,-1 1 0,0-1 0,1 0 0,-1 0 0,0 0 0,1 0 0,-1 1 0,0-1 0,1 0 0,-1 0 0,0 1 0,0-1 0,1 0 0,-1 0 0,0 1 0,0-1 0,0 0 0,1 1 0,-1-1 0,0 0 0,0 1 0,6 25 0,-8 41 0,1-57 0,-1 70 0,2-79 0,1 0 0,-1 0 0,0 0 0,0-1 0,1 1 0,-1 0 0,0 0 0,1 0 0,-1-1 0,0 1 0,1 0 0,-1-1 0,1 1 0,0-1 0,-1 1 0,1 0 0,-1-1 0,1 1 0,0-1 0,-1 1 0,1-1 0,0 0 0,0 1 0,-1-1 0,1 0 0,0 0 0,0 1 0,0-1 0,-1 0 0,1 0 0,0 0 0,0 0 0,0 0 0,-1 0 0,1 0 0,0 0 0,0 0 0,0 0 0,0-1 0,-1 1 0,1 0 0,0 0 0,0-1 0,-1 1 0,2-2 0,39-16 0,25-35 0,-49 38 0,0 1 0,0 1 0,1 1 0,0 0 0,25-10 0,-42 21 0,0 1 0,-1-1 0,1 1 0,0 0 0,0-1 0,-1 1 0,1 0 0,0 0 0,0 0 0,0-1 0,-1 1 0,1 0 0,0 0 0,0 0 0,0 0 0,-1 0 0,1 1 0,0-1 0,0 0 0,0 0 0,-1 0 0,1 1 0,0-1 0,0 0 0,-1 1 0,1-1 0,0 1 0,-1-1 0,1 1 0,0-1 0,-1 1 0,1-1 0,0 2 0,0 0 0,0 0 0,-1 0 0,1 0 0,-1 1 0,0-1 0,1 0 0,-1 0 0,0 1 0,0-1 0,0 0 0,-1 0 0,1 3 0,-2 4 0,0 0 0,0 0 0,-1-1 0,0 1 0,-7 12 0,-5-6-1602,15-15 1505,0 1 0,-1-1 0,1 0-1,0 0 1,-1 0 0,1 0 0,0 0-1,-1 0 1,1 0 0,-1 0 0,1 0-1,0 0 1,-1 0 0,1-1 0,0 1-1,-1 0 1,1 0 0,0 0 0,-1 0-1,1 0 1,0-1 0,-1 1 0,1 0-1,0 0 1,0-1 0,-1 1 0,1 0-1,0 0 1,0-1 0,-1 1 0,1 0-1,0-1 1,0 1 0,0 0 0,0-1-1,-1 1 1,1 0 0,0-1 0,0 1-1,0 0 1,0-1 0,0 1 0,0 0-1,0-1 1,0 1 0,0 0 0,0-1-1,0 1 1,0-1 0,0 1-1,0 0 1,1-1 0,-1 1 0,0-1-1,-1-23-8998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6.925"/>
    </inkml:context>
    <inkml:brush xml:id="br0">
      <inkml:brushProperty name="width" value="0.025" units="cm"/>
      <inkml:brushProperty name="height" value="0.025" units="cm"/>
    </inkml:brush>
  </inkml:definitions>
  <inkml:trace contextRef="#ctx0" brushRef="#br0">0 0 22998,'0'0'9769,"47"53"-23190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7.253"/>
    </inkml:context>
    <inkml:brush xml:id="br0">
      <inkml:brushProperty name="width" value="0.025" units="cm"/>
      <inkml:brushProperty name="height" value="0.025" units="cm"/>
    </inkml:brush>
  </inkml:definitions>
  <inkml:trace contextRef="#ctx0" brushRef="#br0">60 166 20019,'0'0'10271,"11"-5"-8419,5-5-1650,0 1-1,26-22 1,-37 28-201,-1 0 0,0-1 1,0 0-1,0 0 0,-1 0 0,1 0 0,-1-1 0,0 1 1,0-1-1,-1 0 0,1 0 0,-1 0 0,0 0 0,-1 0 1,1-1-1,1-9 0,-3 14-1,0 0 0,-1 0 0,1 0 0,0 0 0,0 0 0,-1 0 0,1 0 0,0 0 0,-1 0 0,1 0 0,-1 0 0,0 0 0,1 0 0,-1 0 0,0 0 0,1 1 0,-1-1 0,0 0 0,0 0 0,0 1 0,0-1 0,1 1 0,-1-1 0,0 1 0,0-1 0,0 1 0,0-1 0,-1 1 0,1 0 0,0-1 0,0 1 0,0 0 0,0 0 0,0 0 0,0 0 0,0 0 0,0 0 0,0 0 0,0 0 0,-1 1 0,1-1 0,0 0 0,-1 1 0,-3 0 0,0 0 0,0 0 0,1 1 0,-1-1 0,0 1 0,0 0 0,1 0 0,-7 5 0,0 3 0,1-1 0,0 2 0,0 0 0,2 0 0,-1 1 0,1 0 0,-10 20 0,14-23 0,0 0 0,0 0 0,1 0 0,0 0 0,0 1 0,1 0 0,0-1 0,1 1 0,0 0 0,1 0 0,1 18 0,0-26-6,-1 0 0,0-1 0,1 1 0,-1-1 0,1 1 0,0-1 0,-1 1 0,1-1 0,0 1 0,0-1 0,0 0 0,0 0 0,0 1 0,0-1 0,0 0 0,1 0 0,-1 0 0,0 0 0,1 0 0,-1 0 0,3 1 0,0-1-55,-1 0 0,1 0 0,0 0 0,0 0 0,0-1 0,0 1 0,0-1 0,7-1 0,0 0-404,-1 0-1,0-1 1,0-1-1,0 1 0,0-2 1,12-5-1,23-18-6698,-4-7-3769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758"/>
    </inkml:context>
    <inkml:brush xml:id="br0">
      <inkml:brushProperty name="width" value="0.025" units="cm"/>
      <inkml:brushProperty name="height" value="0.025" units="cm"/>
      <inkml:brushProperty name="color" value="#E71224"/>
    </inkml:brush>
  </inkml:definitions>
  <inkml:trace contextRef="#ctx0" brushRef="#br0">21 0 14670,'0'0'2872,"-3"8"-2466,-2 12 25,1 0 1,0 0 0,1 0 0,2 0 0,0 34 0,14 118 1623,-6-98-1587,-3-20-105,-2-10 30,3 0 0,11 50 1,-16-92-340,0 0 1,1 0 0,-1 0 0,1 0 0,-1 0-1,1 0 1,0 0 0,0 0 0,0 0 0,0 0 0,0-1-1,0 1 1,1 0 0,-1-1 0,0 1 0,1-1-1,-1 1 1,1-1 0,0 0 0,-1 0 0,1 0-1,0 0 1,0 0 0,0 0 0,0 0 0,0 0-1,0-1 1,0 1 0,0-1 0,0 0 0,0 1-1,0-1 1,0 0 0,0 0 0,0 0 0,0-1 0,0 1-1,0 0 1,0-1 0,0 1 0,0-1 0,0 0-1,0 0 1,0 0 0,0 0 0,2-1 0,11-7 394,1 0 0,-1-1 0,-1-1 0,18-15-1,-21 16-368,399-321-1121,-323 253-2866,-6-3-2297</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7.611"/>
    </inkml:context>
    <inkml:brush xml:id="br0">
      <inkml:brushProperty name="width" value="0.025" units="cm"/>
      <inkml:brushProperty name="height" value="0.025" units="cm"/>
    </inkml:brush>
  </inkml:definitions>
  <inkml:trace contextRef="#ctx0" brushRef="#br0">125 23 11563,'0'0'6828,"-11"8"-3241,-3 1-2312,0 1 0,1 1 0,-17 18 0,26-25-1002,0 0 1,0 1 0,0-1 0,1 1-1,0 0 1,0 0 0,0 0 0,0 0-1,1 1 1,0-1 0,0 1 0,1 0-1,-1-1 1,1 1 0,1 0 0,-1 8-1,1-13-261,1 0-1,-1 0 0,1 0 1,-1 0-1,1 0 1,0-1-1,-1 1 0,1 0 1,0 0-1,0-1 0,-1 1 1,1 0-1,0-1 0,0 1 1,0-1-1,0 1 0,0-1 1,0 1-1,0-1 1,0 0-1,0 1 0,0-1 1,0 0-1,0 0 0,0 0 1,0 0-1,0 0 0,0 0 1,0 0-1,0 0 0,2-1 1,38-4 164,27-15-127,-55 15-177,1 0 0,0 1 1,0 0-1,0 1 0,0 1 1,0 0-1,1 1 0,-1 1 0,15 1 1,-27 0 161,0 0 0,0 1 1,0-1-1,0 1 0,0 0 1,-1-1-1,1 1 0,-1 0 1,1 0-1,-1 0 0,0 0 1,0 0-1,0 0 0,0 1 1,0-1-1,0 0 0,0 1 1,-1-1-1,0 0 0,1 1 1,-1-1-1,0 0 0,0 1 1,0 4-1,0-2 38,1 0 0,-1 0 0,0 0 1,-1 0-1,1 0 0,-1 0 0,0 0 0,0-1 0,-1 1 1,1 0-1,-4 7 0,4-47-72,-14-201 0,16 239-31,0 0-1,0 0 1,0 0 0,0-1-1,1 1 1,0 0-1,-1-1 1,1 1 0,0-1-1,0 0 1,0 0 0,0 0-1,1 0 1,-1 0 0,5 2-1,41 26-1463,-26-25-2814,-8-7-3505,-5-4-2153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8.659"/>
    </inkml:context>
    <inkml:brush xml:id="br0">
      <inkml:brushProperty name="width" value="0.025" units="cm"/>
      <inkml:brushProperty name="height" value="0.025" units="cm"/>
    </inkml:brush>
  </inkml:definitions>
  <inkml:trace contextRef="#ctx0" brushRef="#br0">54 0 19827,'-14'7'6534,"5"11"-3840,-2 26-1760,9-31 56,-4 16-633,1 0 1,1 0 0,2 1-1,2 42 1,0-70-358,0 1 0,0-1 0,0 0 0,0 0 0,0 0 0,1 0 0,-1 0 0,1 0 0,-1 0 0,1 0 0,0 0 0,0-1 0,0 1 0,0 0 0,0 0 0,0 0 0,1-1 0,-1 1 0,0-1 0,1 1 0,-1-1 0,1 0 0,0 1 0,-1-1 0,1 0 0,0 0 0,0 0 0,0 0 0,0-1 0,0 1 0,0 0 0,0-1 0,0 1 0,0-1 0,0 0 0,0 0 0,0 0 0,0 0 0,0 0 0,0 0 0,0 0 0,2-1 0,4-1 0,-1 0 0,1 0 0,-1-1 0,0 0 0,0 0 0,0-1 0,0 0 0,-1 0 0,1 0 0,5-6 0,11-17 0,-19 22 0,0 1 0,0-1 0,0 0 0,1 1 0,-1 0 0,9-6 0,-12 10 0,-1 0 0,1 1 0,-1-1 0,1 0 0,-1 0 0,1 1 0,-1-1 0,0 1 0,1-1 0,-1 0 0,0 1 0,1-1 0,-1 1 0,0-1 0,0 1 0,1-1 0,-1 1 0,0-1 0,0 1 0,0-1 0,0 1 0,0-1 0,1 1 0,-1-1 0,0 1 0,0-1 0,0 1 0,-1-1 0,1 1 0,0-1 0,0 1 0,2 31 0,-1-18 0,-1-12 0,0 0 0,1-1 0,-1 1 0,1 0 0,-1-1 0,1 1 0,0 0 0,-1-1 0,1 1 0,0-1 0,0 0 0,0 1 0,1-1 0,-1 0 0,0 1 0,0-1 0,1 0 0,-1 0 0,0 0 0,1 0 0,-1 0 0,1-1 0,0 1 0,-1 0 0,1-1 0,0 1 0,-1-1 0,1 1 0,0-1 0,-1 0 0,1 0 0,0 0 0,0 0 0,-1 0 0,1 0 0,0 0 0,-1-1 0,1 1 0,0 0 0,-1-1 0,1 0 0,2-1 0,10-2 0,-1-2 0,0 1 0,23-15 0,-33 18 0,9-6 0,29-15 0,-39 22 0,1-1 0,-1 1 0,0 1 0,1-1 0,-1 0 0,0 0 0,1 1 0,-1 0 0,1-1 0,-1 1 0,1 0 0,-1 0 0,1 0 0,3 1 0,-4 2 0,0 0 0,0 0 0,-1 0 0,1 0 0,-1 1 0,1-1 0,-1 0 0,0 1 0,0-1 0,-1 0 0,1 1 0,-1 0 0,1 3 0,0 1 0,11 28 0,-12-35 0,0 0 0,1 0 0,-1 0 0,1 0 0,-1 0 0,1 0 0,0 0 0,0 0 0,-1 0 0,1-1 0,0 1 0,0 0 0,0 0 0,0-1 0,-1 1 0,1-1 0,0 1 0,0-1 0,0 1 0,1-1 0,-1 1 0,0-1 0,0 0 0,0 0 0,0 0 0,0 1 0,0-1 0,0 0 0,0-1 0,2 1 0,-1-1-239,-1-1 1,0 1-1,0-1 0,0 1 1,0-1-1,0 0 0,0 1 1,0-1-1,0 0 0,-1 0 0,1 0 1,-1 0-1,1 1 0,-1-1 1,0 0-1,1 0 0,-1 0 1,0 0-1,0 0 0,-1-3 1,1-2-2261,1-26-9432</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8.984"/>
    </inkml:context>
    <inkml:brush xml:id="br0">
      <inkml:brushProperty name="width" value="0.025" units="cm"/>
      <inkml:brushProperty name="height" value="0.025" units="cm"/>
    </inkml:brush>
  </inkml:definitions>
  <inkml:trace contextRef="#ctx0" brushRef="#br0">1 1 17040,'0'0'15727</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9.344"/>
    </inkml:context>
    <inkml:brush xml:id="br0">
      <inkml:brushProperty name="width" value="0.025" units="cm"/>
      <inkml:brushProperty name="height" value="0.025" units="cm"/>
    </inkml:brush>
  </inkml:definitions>
  <inkml:trace contextRef="#ctx0" brushRef="#br0">9 124 9385,'0'0'21156,"10"1"-19266,0-2-1838,-1 1 1,1-1-1,-1 0 1,0-1-1,0 0 1,1-1 0,11-5-1,-18 7-55,1 0-1,-1-1 1,1 1 0,-1-1-1,0 0 1,0 0 0,0-1-1,0 1 1,0 0-1,0-1 1,0 0 0,-1 0-1,1 0 1,-1 0 0,0 0-1,0 0 1,0-1 0,-1 1-1,1 0 1,-1-1-1,0 0 1,1 1 0,-2-1-1,2-7 1,-2 10 3,0-1 0,0 1 0,0 0 0,0 0 0,0 0 0,0-1 0,-1 1 0,1 0 0,0 0 0,-1 0 0,1 0 0,-1-1 0,1 1 0,-1 0 0,0 0 0,1 0 0,-1 0 0,0 0 0,0 0 0,0 1 0,0-1 0,0 0 0,0 0 0,0 1 0,0-1 0,0 0 0,0 1 0,0-1 0,0 1 0,0-1 0,0 1 0,-1 0 0,1-1 0,0 1 0,0 0 0,0 0 0,-1 0 0,1 0 0,0 0 0,0 0 0,-1 0 0,1 1 0,0-1 0,0 0 0,-2 1 0,-2 0 0,-1 1 0,1-1 0,1 1 0,-1 0 0,0 0 0,0 0 0,1 0 0,-1 1 0,-7 6 0,4-1 0,0 1 0,1 1 0,0-1 0,1 1 0,0 0 0,-9 19 0,13-24 0,0 0 0,0 0 0,0 0 0,1 1 0,0-1 0,0 0 0,0 1 0,0-1 0,1 0 0,0 1 0,0-1 0,1 1 0,-1-1 0,1 0 0,0 1 0,1-1 0,1 6 0,0-8 6,-1 0-1,1 0 1,0 0-1,0 0 1,0 0-1,0-1 1,1 0-1,-1 1 1,1-1-1,-1 0 1,1-1-1,0 1 1,0-1 0,-1 1-1,1-1 1,0 0-1,0-1 1,0 1-1,8-1 1,2 2-117,0-2 0,0 0 0,0-1 1,22-3-1,8-12-3733,1-10-6955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9.730"/>
    </inkml:context>
    <inkml:brush xml:id="br0">
      <inkml:brushProperty name="width" value="0.025" units="cm"/>
      <inkml:brushProperty name="height" value="0.025" units="cm"/>
    </inkml:brush>
  </inkml:definitions>
  <inkml:trace contextRef="#ctx0" brushRef="#br0">0 1 20788,'0'0'11979,"24"52"-11979,-11-27 0,2 4 0,-1 3-577,-2 1-6341,-2-1-6182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10.090"/>
    </inkml:context>
    <inkml:brush xml:id="br0">
      <inkml:brushProperty name="width" value="0.025" units="cm"/>
      <inkml:brushProperty name="height" value="0.025" units="cm"/>
    </inkml:brush>
  </inkml:definitions>
  <inkml:trace contextRef="#ctx0" brushRef="#br0">0 0 19122,'0'0'13645,"25"17"-18257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56.835"/>
    </inkml:context>
    <inkml:brush xml:id="br0">
      <inkml:brushProperty name="width" value="0.025" units="cm"/>
      <inkml:brushProperty name="height" value="0.025" units="cm"/>
    </inkml:brush>
  </inkml:definitions>
  <inkml:trace contextRef="#ctx0" brushRef="#br0">1 145 6566,'0'0'9556,"2"-4"-9316,0 2-193,-1 0-1,1 0 1,-1 0-1,1 1 1,0-1-1,0 0 0,0 1 1,0-1-1,0 1 1,0 0-1,1-1 1,-1 1-1,0 0 1,1 1-1,2-2 1,53-7 340,-34 9-255,-1 1 0,45 7 0,296 57 2308,-323-61-2216,0-1 0,0-2 0,0-2 0,0-2 1,0-1-1,73-19 0,-73 17-61,0 2 0,0 2 1,1 2-1,75 8 0,-79-3-130,0-2 0,0-2 0,1-1 0,-1-2 0,75-14 0,-74 8 144,0 2 0,0 2 0,1 1 0,75 5 0,-23 0 22,-81-2-168,0-2 0,0 0-1,0 0 1,0-1 0,-1 0 0,1-1 0,-1 0-1,0-1 1,0 0 0,-1 0 0,1-1-1,-1 0 1,14-14 0,48-27 301,-64 44-313,-1 1-1,1 0 0,0 0 0,0 0 1,0 1-1,0-1 0,0 2 1,0-1-1,0 1 0,0 0 0,0 1 1,0 0-1,0 0 0,0 0 0,0 1 1,0 0-1,0 0 0,12 6 0,-1-3-3,1-1 0,0-1 0,0-1-1,0 0 1,1-2 0,-1 0 0,24-4-1,23 1 29,43 3 4275,-113-21-26088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51.305"/>
    </inkml:context>
    <inkml:brush xml:id="br0">
      <inkml:brushProperty name="width" value="0.025" units="cm"/>
      <inkml:brushProperty name="height" value="0.025" units="cm"/>
    </inkml:brush>
  </inkml:definitions>
  <inkml:trace contextRef="#ctx0" brushRef="#br0">996 58 2274,'-11'2'3054,"-32"10"-1330,0 1 1,0 3-1,1 1 0,-58 34 1,43-18-683,1 3 1,-83 69-1,110-78-945,1 2 0,1 1 0,1 1 0,3 2 0,0 0 0,2 1 0,1 1 0,-19 50 0,-8 36-73,-36 153-1,78-258-19,-20 76 192,4 0 0,4 2 0,4 0 0,-2 165 0,17-210 6,2-1-1,2 1 0,2-1 0,22 71 0,-18-86-165,1 0 0,1-1 0,1 0 0,2-1 0,2-1 0,0-1 0,25 28 0,-16-27-22,2-1 0,1-1-1,1-2 1,1-1 0,2-2 0,0-1 0,1-2-1,1-1 1,1-2 0,1-1 0,0-3-1,1-1 1,0-2 0,1-1 0,0-3-1,0-1 1,0-2 0,70-3 0,-90-3 15,-1-1 0,0-1 0,1 0 0,-2-2 0,1 0 0,-1-1 0,0-1 1,-1-1-1,0-1 0,0 0 0,-1-1 0,-1-1 0,25-25 0,7-11 150,-2-3 0,69-102 1,-49 56-136,-5-3 0,-4-2 0,-4-3 1,-5-2-1,-6-2 0,44-172 0,-11-82 1199,-64 287-312,-4 1 0,-5-142 0,-5 198-845,0 0 0,-2 0 0,0 0 0,-1 0 0,-1 1 0,-1 0-1,-1 0 1,0 1 0,-2 1 0,0-1 0,-1 2 0,0-1 0,-21-20 0,0 4 32,-1 1 0,-1 2 0,-2 1 1,-75-44-1,82 56-91,-1 1 1,-1 1 0,-1 2-1,0 1 1,-60-12 0,78 20-159,0 2 0,0 0 0,0 1 0,0 0 1,-1 2-1,1-1 0,0 2 0,0 0 0,0 1 1,0 0-1,0 1 0,1 1 0,0 0 0,0 1 0,-23 14 1,16-5-786,1 1 0,0 1 1,2 1-1,-32 38 1,-20 40-5323,14-11-4540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5:12.849"/>
    </inkml:context>
    <inkml:brush xml:id="br0">
      <inkml:brushProperty name="width" value="0.025" units="cm"/>
      <inkml:brushProperty name="height" value="0.025" units="cm"/>
    </inkml:brush>
  </inkml:definitions>
  <inkml:trace contextRef="#ctx0" brushRef="#br0">10177 311 5605,'-163'0'7181,"-81"-26"-6220,132 12 288,-486-22 1420,448 37-2231,-78 0-294,-230-28 0,-237-3 402,127 14-83,11-24 1191,-488-52-1216,860 72-467,-312 8 0,407 19 77,0 5 0,-90 23 0,-100 13 85,-39-23-73,-58 6 40,327-26-124,-1068 143-5,856-95 37,-285 100 0,-88 97-286,566-220 292,2 4-1,1 3 0,2 2 0,-93 76 0,128-90 40,0 1 0,2 1 0,1 2-1,1 0 1,1 2 0,2 1-1,1 1 1,2 0 0,1 2 0,-24 63-1,36-79-44,1 2-1,1-1 0,1 0 0,0 1 0,1-1 1,2 1-1,0 0 0,1 0 0,1-1 1,7 31-1,-1-22-33,1-1-1,1 0 1,1 0 0,2-1 0,1-1-1,27 40 1,3-9 3,2-3 1,2-1-1,3-3 0,1-2 1,78 54-1,-72-62 16,1-3 1,2-3-1,2-3 1,0-2-1,2-3 0,125 31 1,424 53-52,-496-93 55,744 88-34,5-61 0,137-76 79,-602 14-31,1722-101 0,-1009 34 5,-6-49 32,-811 80-120,-3-14 0,-4-12 0,418-175-1,-328 72-148,-314 144 228,-1-3 1,-2-3-1,80-74 0,-130 107 1,-1-1 1,-1-1-1,0 0 0,0 0 0,-2-1 0,0 0 0,0-1 0,-2 0 0,0-1 1,-1 0-1,0 0 0,-2 0 0,0-1 0,-1 0 0,0 0 0,-2 0 1,0 0-1,-1 0 0,-1-1 0,-4-32 0,1 37 25,0 0 0,-2 0 0,1 1 0,-2-1 0,0 1 0,0 0 0,-1 1 0,-1 0 0,0 0 0,-1 0 0,0 1 0,-1 1 0,0-1 0,-12-8 0,-10-8 194,-1 3 1,-1 0-1,-61-31 0,-50-15 95,-266-90 0,-168-2-299,499 142-810,-146-59-1,178 57-737,1-2 0,-46-31 1,10-4-3986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42.093"/>
    </inkml:context>
    <inkml:brush xml:id="br0">
      <inkml:brushProperty name="width" value="0.025" units="cm"/>
      <inkml:brushProperty name="height" value="0.025" units="cm"/>
    </inkml:brush>
  </inkml:definitions>
  <inkml:trace contextRef="#ctx0" brushRef="#br0">41 65 7239,'0'0'24898,"5"-2"-24359,2-1-444,-5 2-95,-1 0 0,1 0-1,1 0 1,-1 0 0,0 1-1,0-1 1,0 1 0,0-1-1,0 1 1,1 0 0,-1 0-1,3 0 1,-3 3 0,-1 0 0,0 0 0,-1 0 0,1 0 0,0 1 0,-1-1 0,0 0 0,0 0 0,0 1 0,0-1 0,-1 5 0,1-4 0,-4 31 0,0-1 0,-3 0 0,-11 37 0,5-16 0,27-140 0,-9 65 0,-1-1 0,2-42 0,-3-72 0,-3 134 0,-1 1 0,1 0 0,0 0 0,0-1 0,0 1 0,0 0 0,-1 0 0,1 0 0,0-1 0,0 1 0,0 0 0,-1 0 0,1 0 0,0 0 0,0 0 0,-1-1 0,1 1 0,0 0 0,0 0 0,-1 0 0,1 0 0,0 0 0,0 0 0,-1 0 0,1 0 0,0 0 0,-1 0 0,1 0 0,0 0 0,0 0 0,-1 0 0,1 0 0,0 0 0,0 0 0,-1 1 0,1-1 0,0 0 0,0 0 0,-1 0 0,1 0 0,0 0 0,0 1 0,0-1 0,-1 0 0,1 0 0,0 0 0,0 1 0,0-1 0,0 0 0,-1 0 0,1 1 0,-13 11 0,1 24 0,2 1 0,1 0 0,-7 75 0,15-102 0,0 15 0,5-19 0,6-14 0,-2-3 0,-6 8 0,-1-1 0,2 1 0,-1-1 0,0 1 0,1 0 0,0 0 0,-1 0 0,1 0 0,0 0 0,1 1 0,-1-1 0,0 1 0,1 0 0,-1 0 0,6-2 0,-7 9 0,-1 0 0,0 0 0,0 0 0,-1 0 0,1 0 0,-1 1 0,0-1 0,-1 8 0,1-6 0,0 59 0,0-65 0,1-1 0,-1 1 0,1 0 0,0-1 0,-1 1 0,1 0 0,0-1 0,-1 1 0,1-1 0,0 1 0,0-1 0,0 1 0,0-1 0,-1 0 0,1 0 0,0 1 0,0-1 0,0 0 0,0 0 0,0 0 0,0 0 0,0 0 0,0 0 0,1 0 0,33 0 0,-28 0 0,5-1 0,-1 0 0,1 0 0,-1-1 0,0 0 0,1-1 0,-1-1 0,0 1 0,-1-2 0,1 1 0,11-9 0,-21 13-123,-1-1 1,1 1-1,-1-1 0,0 1 1,1-1-1,-1 1 0,0-1 1,1 1-1,-1-1 0,0 0 1,1 1-1,-1-1 0,0 0 1,0 1-1,0-1 0,0 0 1,0 1-1,0-1 0,0 0 1,0 0-1,0 1 0,0-1 1,0 0-1,0 1 0,0-1 1,-1 0-1,1 1 0,0-1 1,-1 1-1,1-1 0,0 0 1,-1 1-1,1-1 0,0 1 1,-1-1-1,1 1 0,-1-1 1,0 0-1,-23-19-8789,21 18 7474,-14-10-7739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0.738"/>
    </inkml:context>
    <inkml:brush xml:id="br0">
      <inkml:brushProperty name="width" value="0.025" units="cm"/>
      <inkml:brushProperty name="height" value="0.025" units="cm"/>
      <inkml:brushProperty name="color" value="#E71224"/>
    </inkml:brush>
  </inkml:definitions>
  <inkml:trace contextRef="#ctx0" brushRef="#br0">499 200 9833,'0'0'13368,"0"-6"-11916,2-2-885,0-23 2501,-2 30-2945,-1 0 0,0 0-1,0 0 1,1 0 0,-1 0 0,0 0-1,0 0 1,0 0 0,0 0 0,0 0-1,0 1 1,0-1 0,0 0 0,0 1-1,0-1 1,-1 1 0,1-1 0,0 1-1,0 0 1,-1-1 0,1 1 0,0 0-1,-2 0 1,-38-5 113,33 4-124,-12-2-102,0 2-1,0 0 1,-25 3-1,39-1 25,-1 0-1,0 0 0,1 0 0,-1 1 0,1 0 0,0 1 0,-1-1 0,1 1 0,0 1 0,1-1 0,-1 1 1,0 0-1,-6 7 0,-2 6 50,1 1 0,1 1 0,1 0 0,0 1 0,2 0-1,0 1 1,-9 37 0,10-36-63,-36 139-20,33-115 0,3 0 0,1 0 0,3 1 0,1 54 0,2-56 0,-14 131 0,0 27 0,17-80 0,-5 133 0,1-55 0,4-134 0,-13 125 0,8-168 0,2 0 0,1 0 0,0 0 0,2 1 0,1-1 0,0 0 0,2-1 0,1 1 0,9 23 0,64 214 0,-21-16 0,-55-232 0,0-1 0,1 0 0,1 0 0,0 0 0,0-1 0,1 1 0,0-1 0,1-1 0,0 1 0,1-1 0,14 14 0,-3-4 0,-2 0 0,0 1 0,-1 1 0,20 37 0,-19-31 0,1 0 0,31 35 0,87 77 0,-115-120 0,1-2 0,1 0 0,1-1 0,43 22 0,-57-34 0,0 0 0,0-1 0,1 0 0,0 0 0,-1-1 0,1-1 0,0 0 0,1 0 0,-1-1 0,0-1 0,0 0 0,0 0 0,1-1 0,-1 0 0,0-1 0,0-1 0,0 1 0,0-2 0,19-8 0,-9 3 0,0 1 0,0 1 0,1 1 0,0 1 0,0 0 0,0 2 0,1 1 0,33 0 0,23-2 0,-69 3 0,34-4 0,0 2 0,0 3 0,49 4 0,-76-2 0,1-2 0,0 0 0,0-1 0,0 0 0,0-2 0,28-7 0,104-41 0,-69 22 0,-71 24 0,-1 0 0,1 0 0,-1-1 0,0 0 0,-1 0 0,0-1 0,0 0 0,0-1 0,-1 0 0,0 0 0,-1 0 0,1-1 0,4-10 0,0 1 0,-1 0 0,-1-1 0,-1 0 0,0-1 0,8-36 0,-12 28 0,-2-1 0,0 1 0,-2-1 0,-5-41 0,2 43 0,2 0 0,0 0 0,2 0 0,1 0 0,6-34 0,14-33 0,25-97 0,-32 147 0,-6 19 0,-2 1 0,0-1 0,-2 0 0,3-30 0,10-546 0,-22 559 0,-1-1 0,-2 1 0,-2 0 0,-21-60 0,-73-157 0,96 243 0,-25-56 0,-4 2 0,-2 1 0,-4 1 0,-2 3 0,-85-96 0,103 130 0,-38-62 0,46 63 0,-1 1 0,-2 2 0,-25-28 0,-69-49 0,101 91 0,-1 1 0,-1 1 0,0 0 0,0 1 0,-1 1 0,0 1 0,-1 0 0,-25-8 0,-51-24 0,60 22 0,0 2 0,0 2 0,-2 1 0,0 2 0,0 1 0,-1 2 0,0 1 0,0 2 0,-1 2 0,1 1 0,-1 2 0,-65 9 0,4 12 120,67-13-428,-60 8 0,92-16 91,-1 0 0,0 0 0,1 0 0,-1 0 0,0 0 0,1 0 0,-1 0 1,1 0-1,-1 0 0,0-1 0,1 1 0,-1 0 0,1 0 0,-1 0 0,0-1 1,1 1-1,-1 0 0,1-1 0,-1 1 0,1 0 0,-1-1 0,1 1 0,-1-1 1,1 1-1,0-1 0,-1 1 0,1-1 0,0 1 0,-1-1 0,1 1 0,0-1 1,-1 0-1,1 1 0,0-1 0,0 1 0,0-1 0,0 0 0,0 1 1,0-1-1,0 1 0,0-1 0,0 0 0,0 1 0,0-1 0,0 0 0,0 1 1,0-1-1,1 0 0,-1-2-805,-1-27-15596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42.608"/>
    </inkml:context>
    <inkml:brush xml:id="br0">
      <inkml:brushProperty name="width" value="0.025" units="cm"/>
      <inkml:brushProperty name="height" value="0.025" units="cm"/>
    </inkml:brush>
  </inkml:definitions>
  <inkml:trace contextRef="#ctx0" brushRef="#br0">57 0 17008,'-3'1'14965,"2"4"-14310,0 21-623,-2-1-1,0 0 0,-2 0 1,-11 34-1,2-4-49,11-46 18,1 0 0,0 0 0,1 1 0,0-1 0,0 0 0,1 1 0,0-1 0,1 0 0,1 12 0,1-20 0,0 0 0,0 1 0,0-1 0,0 0 0,0 0 0,0 0 0,0-1 0,0 1 0,0-1 0,0 0 0,1 0 0,-1 0 0,0 0 0,0 0 0,5-2 0,3 2 0,9-3 0,1 0 0,-1-1 0,0-1 0,0 0 0,29-14 0,-37 8-3258,-8-13-7326,-4 11 884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43.357"/>
    </inkml:context>
    <inkml:brush xml:id="br0">
      <inkml:brushProperty name="width" value="0.025" units="cm"/>
      <inkml:brushProperty name="height" value="0.025" units="cm"/>
    </inkml:brush>
  </inkml:definitions>
  <inkml:trace contextRef="#ctx0" brushRef="#br0">60 0 13036,'0'0'18012,"-1"8"-16571,-1 25-1163,2-33-278,-1 0 0,1 0 0,0 1 0,0-1 0,0 0 0,0 0 0,0 1 0,0-1 0,0 0 0,0 0 0,0 1 0,0-1 0,0 0 0,0 1 0,0-1 0,0 0 0,0 0 0,0 1 0,0-1 0,0 0 0,0 0 0,0 1 0,1-1 0,-1 0 0,0 0 0,0 0 0,0 1 0,0-1 0,1 0 0,-1 0 0,0 0 0,0 1 0,0-1 0,1 0 0,-1 0 0,0 0 0,0 0 0,1 0 0,-1 0 0,0 1 0,0-1 0,1 0 0,-1 0 0,0 0 0,0 0 0,1 0 0,-1 0 0,0 0 0,0 0 0,1 0 0,-1 0 0,0 0 0,0 0 0,1 0 0,-1-1 0,0 1 0,0 0 0,1 0 0,-1 0 0,0 0 0,0 0 0,0 0 0,1-1 0,-1 1 0,0 0 0,0 0 0,1-1 0,9-12 0,-10 12 0,1 0 0,-1 0 0,0-1 0,1 1 0,-1 0 0,0 0 0,0 0 0,0 0 0,0 0 0,0-1 0,0 1 0,-1 0 0,1 0 0,0 0 0,-1 0 0,1 0 0,0 0 0,-1 0 0,1 0 0,-1 0 0,0-2 0,0 3 0,0 0 0,0 0 0,1-1 0,-1 1 0,0 0 0,0 0 0,0 0 0,1 0 0,-1 0 0,0 0 0,0 0 0,1 0 0,-1 0 0,0 0 0,0 0 0,1 0 0,-1 1 0,0-1 0,0 0 0,1 1 0,-1-1 0,-1 1 0,-2 2 0,-1 0 0,1 0 0,-1 0 0,1 1 0,0-1 0,1 1 0,-6 6 0,-7 26 0,25-48 0,13-23 0,-28 71 0,6-36 0,0 0 0,0 0 0,0 0 0,0 0 0,0 0 0,0 0 0,0 0 0,0 0 0,0 0 0,0 0 0,1 0 0,-1 0 0,0 0 0,0 0 0,0 0 0,0 0 0,0 0 0,0 0 0,0 0 0,0 0 0,0 0 0,0 0 0,1 0 0,-1 0 0,0 1 0,0-1 0,0 0 0,0 0 0,0 0 0,0 0 0,0 0 0,0 0 0,0 0 0,0 0 0,0 0 0,0 0 0,0 0 0,0 0 0,0 1 0,0-1 0,0 0 0,0 0 0,0 0 0,0 0 0,0 0 0,0 0 0,0 0 0,0 0 0,0 0 0,0 0 0,0 1 0,0-1 0,11-23 0,2-4-6876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5:39.999"/>
    </inkml:context>
    <inkml:brush xml:id="br0">
      <inkml:brushProperty name="width" value="0.025" units="cm"/>
      <inkml:brushProperty name="height" value="0.025" units="cm"/>
    </inkml:brush>
  </inkml:definitions>
  <inkml:trace contextRef="#ctx0" brushRef="#br0">4807 511 11307,'-1043'-361'2231,"960"329"-2214,-1 4-1,-2 4 1,0 4-1,-2 3 0,0 4 1,0 4-1,-1 4 1,0 4-1,0 3 1,1 5-1,-105 20 1,-693 230 1464,625-171-923,156-52-476,-453 165 184,487-168-282,1 3 1,1 4 0,3 2 0,1 3-1,-91 79 1,125-92-1,1 1 0,2 1 0,1 1 0,1 1 0,2 2 1,2 0-1,1 2 0,2 0 0,-17 48 0,26-59 4,2 0-1,1 1 1,1 0 0,2 0 0,0 0 0,2 0 0,1 1 0,2-1-1,0 0 1,2 1 0,1-1 0,1 0 0,2-1 0,17 49 0,11-2-22,3-1 1,3-2-1,3-1 1,3-3 0,4-2-1,1-2 1,113 103 0,-92-104-25,3-4 1,2-3 0,3-4-1,1-3 1,114 47 0,461 149 265,-520-198-190,-130-44-18,1217 387 39,-923-311-29,2-12 0,354 29 1,396-67 32,1-75 18,-991 43-59,410-30 29,-1-20-1,570-142 0,28-82 64,-37 9-12,-956 251-81,741-210 91,-698 186-71,-2-6 0,-2-4 0,-2-5 0,171-116 0,-244 144 7,-2-2 1,-1-1-1,-1-2 0,-2-1 1,-1-3-1,43-60 1,-67 82 57,0 1 1,-1-2 0,-1 1 0,0-1 0,-1 0 0,-1-1 0,-1 1 0,0-1-1,-2-1 1,0 1 0,-1 0 0,0-1 0,-2 1 0,0-1 0,-1 1 0,-1-1-1,-1 1 1,0 0 0,-1 0 0,-11-28 0,2 17 9,-2 1 0,-1 1 0,-1 0 1,-1 1-1,-1 1 0,-1 1 0,-1 1 0,-2 0 0,0 2 1,-1 1-1,-50-32 0,-23-7-17,-200-88 0,274 137-56,-295-125 152,-500-138 0,-366 26 371,750 199-270,-831 16 0,-442 144-143,869-45-310,-1071 9-4954,878-9-1883,806-40 2423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6:06.821"/>
    </inkml:context>
    <inkml:brush xml:id="br0">
      <inkml:brushProperty name="width" value="0.025" units="cm"/>
      <inkml:brushProperty name="height" value="0.025" units="cm"/>
    </inkml:brush>
  </inkml:definitions>
  <inkml:trace contextRef="#ctx0" brushRef="#br0">157 244 7399,'0'0'11675,"9"4"-10938,15 4-326,-1-1-1,0-1 1,1-2 0,42 4 0,112-2 498,-110-6-723,561 18 2213,219 2-1749,-1-38 76,-563 4-1,402-38-94,-651 48-614,61-12 39,-87 15-41,-1-1 0,0-1 0,0 0 0,0 0 0,0-1 0,0 1 0,-1-2 0,10-6 0,-16 11-12,0-1 1,0 0 0,-1 1 0,1-1-1,0 0 1,0 1 0,0-1 0,-1 0-1,1 0 1,0 0 0,-1 0-1,1 0 1,-1 0 0,1 1 0,-1-1-1,0 0 1,1 0 0,-1-1 0,0 1-1,0 0 1,1 0 0,-1 0-1,0 0 1,0 0 0,0 0 0,0 0-1,-1 0 1,1 0 0,0 0-1,0 0 1,-1-1 0,-1-1 12,1 1-1,-1 0 1,0 0 0,0 0 0,0 0-1,0 0 1,0 0 0,-1 0 0,1 1 0,0-1-1,-5-1 1,-9-4 68,0 1 0,-31-9 0,-36-3-75,-140-12 1,-91 14 13,246 13-22,-1390-2-214,291 9 68,730-22 172,422 21-278,24 5-271,24 5 35,26 2 443,1-2 1,0-3-1,82 4 0,190-10 104,-191-5-36,751-28-34,-199 3 133,95 23 56,-59 0-140,-714 3-32,-9 1 2,1-1 0,-1-1 0,1 1 0,-1-1 0,1 0 0,8-3 0,-23-1 250,-12 0-96,-165-10-87,-228 12 0,212 5-20,-1196 27 261,8 109-3229,966-72-5085,237-42-1590</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6:32.616"/>
    </inkml:context>
    <inkml:brush xml:id="br0">
      <inkml:brushProperty name="width" value="0.025" units="cm"/>
      <inkml:brushProperty name="height" value="0.025" units="cm"/>
    </inkml:brush>
  </inkml:definitions>
  <inkml:trace contextRef="#ctx0" brushRef="#br0">7458 343 9097,'-560'-140'3326,"393"103"-2403,-125-20 97,-565-34 0,-303 73-104,998 19-274,-551 18-119,-1326 211 0,1408-88 1108,534-112-1481,3 4 0,0 5 0,3 3 0,-121 76 0,174-94-146,0 3-1,2 0 0,-47 49 1,73-67-5,2 0 1,-1 1 0,2 0 0,-1 0 0,1 1 0,1 0 0,0 0-1,0 1 1,1-1 0,0 1 0,1 0 0,1 0 0,0 1 0,1-1-1,0 1 1,1 0 0,0 15 0,2-19 19,1-1-1,0 0 1,0 1 0,1-1 0,0 0-1,1 0 1,0-1 0,0 1-1,1-1 1,-1 0 0,2 0 0,-1 0-1,1-1 1,0 0 0,0 0 0,0 0-1,11 6 1,12 8 140,2-1 0,56 26-1,-86-44-154,89 38 194,1-4 0,1-4 0,2-4 0,171 26 0,394 4 66,925-38 1341,-1126-20-1331,502-22-172,1710-262-1,-2577 270-77,303-57 52,-282 46-30,154-57 0,-232 69 36,0-1 0,-1-1-1,62-42 1,-87 52 21,-1 0-1,-1-1 1,1 0-1,-1 0 1,-1-1-1,1 0 1,-1-1-1,0 1 1,-1-1-1,0-1 1,-1 1-1,0-1 1,0 0-1,-1 0 1,0 0-1,-1-1 1,0 1-1,2-15 1,-5 20-92,0 0 0,-1 0 1,1 0-1,-1 0 0,0 0 1,0 1-1,0-1 1,-1 0-1,1 1 0,-1-1 1,0 1-1,-1-1 1,-4-6-1,1 3-13,-1 0 0,0 0 0,0 0 0,-1 1 0,0 1 0,-10-7 0,-13-6-31,0 1 1,-60-24 0,85 40 37,-103-40-171,-2 5 0,-219-42 1,-241 1-5963,314 52 432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0.865"/>
    </inkml:context>
    <inkml:brush xml:id="br0">
      <inkml:brushProperty name="width" value="0.025" units="cm"/>
      <inkml:brushProperty name="height" value="0.025" units="cm"/>
    </inkml:brush>
  </inkml:definitions>
  <inkml:trace contextRef="#ctx0" brushRef="#br0">745 283 14894,'-83'52'60,"-117"95"-1,160-111 215,1 0 0,2 3 0,2 1 0,-45 66 1,58-70-107,2 0 0,1 2 1,2 0-1,2 1 0,1 1 1,2 0-1,2 1 0,2 0 1,-6 72-1,12-65-121,1 0 0,3 0 1,2 0-1,2 0 0,1-1 0,3 0 1,2-1-1,23 57 0,-20-69-30,1 0-1,2-2 1,1 0-1,2-1 1,1-1-1,1 0 0,2-2 1,1-1-1,1-1 1,1-2-1,1 0 1,1-2-1,1-1 1,45 22-1,-52-31-5,2-2 0,0 0-1,0-1 1,0-2 0,1-1-1,0-1 1,1-1 0,47 1 0,-51-6 11,-1-1 0,1-1 0,-1-1 0,0-1 0,0-1 0,0-1 0,-1-1 0,0-1 0,0-1 1,-1 0-1,20-15 0,5-8 269,-1-1 0,-2-3 0,-2-1 1,73-87-1,-35 23 379,69-121 1,-92 132-179,-5-3 0,49-127 1,-80 168-328,-2-1 1,-3 0 0,-2-1 0,-2-1 0,-3 0-1,1-58 1,-10 88-108,0 0-1,-2 0 1,-1 1-1,-1-1 1,-1 1-1,-1 0 1,-2 1-1,0 0 1,-1 0-1,-2 1 1,0 0-1,-1 1 1,-2 1-1,0 0 1,-1 0-1,-1 2 1,-1 0-1,-25-20 1,14 16-47,0 1-1,-1 1 1,-1 2 0,-1 1 0,-1 1 0,-1 2 0,0 1-1,0 2 1,-1 2 0,-1 1 0,0 1 0,-51-4-1,38 11-4,1 2 0,0 2 0,0 2 0,0 2-1,0 2 1,1 2 0,1 2 0,0 3 0,1 1-1,1 2 1,0 2 0,-80 54 0,74-41-253,1 2 0,2 3 1,2 1-1,2 3 0,2 1 1,1 2-1,3 2 0,2 1 0,-56 103 1,33-18-4244,24-34-3667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48.360"/>
    </inkml:context>
    <inkml:brush xml:id="br0">
      <inkml:brushProperty name="width" value="0.025" units="cm"/>
      <inkml:brushProperty name="height" value="0.025" units="cm"/>
    </inkml:brush>
  </inkml:definitions>
  <inkml:trace contextRef="#ctx0" brushRef="#br0">1210 62 6118,'0'0'4244,"-9"-5"-2173,-4 0-1636,-1 0-1,1 1 0,-1 0 1,1 1-1,-1 1 1,0 0-1,-21 0 0,11 2-223,0 1 0,1 1 0,-1 1 0,1 1 0,0 1 0,0 1-1,0 1 1,1 1 0,0 1 0,0 1 0,-24 16 0,-4 5-177,2 3 1,1 2-1,2 2 1,1 2-1,3 1 1,-52 66-1,50-48 25,1 3 0,4 1 0,2 1 0,-44 113 0,43-71 75,4 2 1,5 2 0,5 0-1,5 1 1,4 1 0,3 197 0,12-267-104,3 0 0,1 0 1,2-1-1,2 0 1,1 0-1,3-1 0,1 0 1,2-1-1,1-1 1,2-1-1,2 0 1,28 36-1,-30-47-30,1-2 0,1 0 0,1-1 0,0-1 0,2-1 1,1-2-1,1 0 0,0-2 0,1 0 0,1-2 0,1-1 0,0-1 0,0-2 0,1-1 0,1-1 0,50 7 1,-51-12-3,0-2 0,0-1 1,0-2-1,0 0 0,-1-3 1,1 0-1,0-2 0,-1-1 1,0-1-1,-1-1 0,0-2 1,0-1-1,-1-1 0,-1-1 1,42-30-1,-15 4 22,-2-2-1,-2-2 1,-2-2 0,66-84-1,-30 20 38,80-142 0,-92 129 561,-6-2 0,-6-4 1,-5-2-1,-6-2 0,-5-2 0,-7-1 1,24-176-1,-53 265-262,-2 0 1,-3-1-1,-1 0 0,-11-92 1,8 125-307,-1 0-1,-1 0 1,0 1 0,-1-1 0,-1 1 0,0 0-1,-1 1 1,0-1 0,-1 1 0,-1 1-1,0-1 1,0 2 0,-1-1 0,-1 1 0,0 1-1,-1 0 1,0 0 0,0 1 0,-19-10-1,3 6-55,-1 0 0,0 2-1,0 1 1,-1 2 0,-1 1-1,0 1 1,1 2 0,-1 0-1,-1 3 1,-46 2 0,21 4-9,0 2 0,0 3 0,1 2 0,-100 35 0,57-6-156,1 5 0,2 3 0,3 5 0,1 4 0,4 4 0,-121 110 0,197-162-108,-13 12-322,-37 42 0,56-58 68,1 1 0,0 1-1,0-1 1,0 1 0,1-1 0,0 1 0,1 0 0,0 1 0,0-1 0,1 0 0,-2 11-1,3-5-4565</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12.432"/>
    </inkml:context>
    <inkml:brush xml:id="br0">
      <inkml:brushProperty name="width" value="0.025" units="cm"/>
      <inkml:brushProperty name="height" value="0.025" units="cm"/>
    </inkml:brush>
  </inkml:definitions>
  <inkml:trace contextRef="#ctx0" brushRef="#br0">0 72 6694,'0'0'17489,"11"-2"-17201,271-19 64,-200 21 3391,-452-19-2804,448 20-751,-14 1-145,0-3-1,0-3 0,71-13 1,-251 12 251,-151 5 747,258 0-2392,19 1-1717,24-1-5075,10-7-6489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9.116"/>
    </inkml:context>
    <inkml:brush xml:id="br0">
      <inkml:brushProperty name="width" value="0.025" units="cm"/>
      <inkml:brushProperty name="height" value="0.025" units="cm"/>
    </inkml:brush>
  </inkml:definitions>
  <inkml:trace contextRef="#ctx0" brushRef="#br0">684 26 7527,'-13'-4'4228,"-9"-2"-2993,0 1 0,-40-4 0,49 8-927,1 0 1,0 1-1,0 1 1,-1 0-1,1 1 1,0 0-1,0 0 0,-14 6 1,7 1-144,-1 1 1,2 1-1,-1 1 0,2 1 1,-1 0-1,2 1 1,0 0-1,1 2 0,0 0 1,1 1-1,-14 21 0,1 4 219,1 2-1,2 1 1,-30 81-1,33-64-113,2 1 0,3 1 0,2 0 0,-8 118 0,19-126-249,3 0 1,2-1-1,2 1 1,3-1-1,3 0 1,15 53-1,-17-80-28,2-1 1,1 0-1,0-1 0,2 0 0,1-1 1,1-1-1,2 0 0,30 36 0,-39-52 6,0 0 0,1 0 0,-1-1 0,1 0-1,1-1 1,-1 0 0,1 0 0,0-1 0,1 0-1,-1-1 1,1 0 0,0 0 0,0-2-1,0 1 1,0-1 0,0-1 0,1 0 0,-1 0-1,0-2 1,1 1 0,-1-1 0,0-1 0,1 0-1,16-5 1,-10 0 130,0 0-1,0-1 1,-1-1-1,0-1 1,0-1-1,-1 0 1,28-25-1,-7 0 479,59-73 0,-45 42-187,-3-3-1,-3-1 0,-4-2 0,45-106 1,-60 114-223,-2-2 1,-3 0 0,-4-2 0,-2 0 0,8-110-1,-21 148-39,-1 1 0,-2-1 0,-1 0 0,-1 1 0,-2-1 0,-11-38 0,14 58-140,-2 2 0,1-1 0,-1 0 0,-1 1 0,0 0 0,0 0 1,-1 0-1,0 1 0,0-1 0,-1 2 0,0-1 0,0 1 0,-1 0 0,0 0 0,0 1 0,-1 0 0,0 1 0,0-1 1,0 2-1,-1-1 0,1 2 0,-13-5 0,11 6-98,1 0 0,-1 0 0,0 1-1,0 1 1,1-1 0,-1 2 0,0 0 0,0 0 0,1 1 0,-1 0 0,1 0 0,-1 2 0,1-1-1,0 1 1,0 0 0,0 1 0,1 1 0,-11 7 0,-9 9-1643,1 2 1,1 1-1,-47 56 0,50-53-354,-23 24-5407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09.902"/>
    </inkml:context>
    <inkml:brush xml:id="br0">
      <inkml:brushProperty name="width" value="0.025" units="cm"/>
      <inkml:brushProperty name="height" value="0.025" units="cm"/>
      <inkml:brushProperty name="color" value="#E71224"/>
    </inkml:brush>
  </inkml:definitions>
  <inkml:trace contextRef="#ctx0" brushRef="#br0">0 1902 5541,'0'0'17740,"9"-5"-17276,24-10-80,0 1 1,67-16-1,-10 9-330,-1-4-1,-1-4 0,89-41 1,-51 2 6,-74 39-16,1 1 0,59-20 0,259-100 605,-9 3-12,68-16-333,-255 95-234,485-205 32,-337 133-70,-80 39 112,429-190 897,-475 208 1335,-121 53-1389,98-51 1,-171 78-529,-3-4-6566,-5-4-636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058"/>
    </inkml:context>
    <inkml:brush xml:id="br0">
      <inkml:brushProperty name="width" value="0.025" units="cm"/>
      <inkml:brushProperty name="height" value="0.025" units="cm"/>
    </inkml:brush>
  </inkml:definitions>
  <inkml:trace contextRef="#ctx0" brushRef="#br0">78 45 2018,'0'0'13778,"-8"13"-8680,-7 11-2703,-18 42 1,29-56-1999,0-1 0,1 1 0,0 0 0,1 1 0,0-1 0,0 0 0,1 0 0,1 1 0,0 15 0,0-24-385,1-1 1,-1 1-1,1-1 1,-1 1-1,1-1 1,-1 1-1,1-1 1,0 1-1,0-1 1,-1 0-1,1 0 1,0 1-1,0-1 1,0 0-1,1 0 0,-1 0 1,0 0-1,0 0 1,1 0-1,-1 0 1,0 0-1,1-1 1,-1 1-1,1-1 1,-1 1-1,1-1 1,-1 1-1,1-1 1,-1 0-1,1 0 1,-1 1-1,1-1 1,-1 0-1,1-1 1,0 1-1,-1 0 1,1 0-1,-1-1 1,3 0-1,2 0 71,0 0 1,0-1-1,0 0 0,0 0 1,0-1-1,-1 1 0,1-1 1,9-7-1,14-18-43,-2-1 0,-1-1 0,-1-1 0,29-48 0,-5 9-80,-71 134-120,20-60 180,-49 125 992,46-115-951,1 1 0,1 0 0,0 1-1,1-1 1,1 0 0,1 31-1,0-44-169,1-1 0,-1 0-1,0 1 1,1-1 0,-1 1 0,1-1-1,-1 0 1,1 1 0,0-1 0,-1 0-1,1 0 1,0 0 0,0 1-1,0-1 1,0 0 0,0 0 0,0 0-1,0-1 1,0 1 0,1 0-1,-1 0 1,0-1 0,0 1 0,1 0-1,-1-1 1,1 1 0,1-1 0,-1 1-693,1-1 0,-1 1 0,1-1 0,0 0 1,-1 0-1,1 0 0,0 0 0,-1 0 1,1-1-1,-1 1 0,1-1 0,-1 0 1,1 0-1,4-1 0,13-14-9811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174"/>
    </inkml:context>
    <inkml:brush xml:id="br0">
      <inkml:brushProperty name="width" value="0.025" units="cm"/>
      <inkml:brushProperty name="height" value="0.025" units="cm"/>
      <inkml:brushProperty name="color" value="#E71224"/>
    </inkml:brush>
  </inkml:definitions>
  <inkml:trace contextRef="#ctx0" brushRef="#br0">0 1 2915,'0'0'-513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46.203"/>
    </inkml:context>
    <inkml:brush xml:id="br0">
      <inkml:brushProperty name="width" value="0.025" units="cm"/>
      <inkml:brushProperty name="height" value="0.025" units="cm"/>
      <inkml:brushProperty name="color" value="#E71224"/>
    </inkml:brush>
  </inkml:definitions>
  <inkml:trace contextRef="#ctx0" brushRef="#br0">18 370 4933,'0'0'1497,"-13"21"9240,13-21-10433,-1 1-1,1-1 1,0 0 0,-1 1-1,1-1 1,0 0 0,0 1-1,-1-1 1,1 0 0,0 1 0,0-1-1,-1 0 1,1 1 0,0-1-1,0 1 1,0-1 0,0 1-1,0-1 1,-1 0 0,1 1 0,0-1-1,0 1 1,0-1 0,0 1-1,0-1 1,1 0 0,-1 1-1,0-1 1,0 1 0,0-1 0,0 1-1,0-1 1,1 0 0,-1 1-1,0-1 1,0 1 0,0-1-1,1 0 1,-1 1 0,0-1 0,1 0-1,0 1 1,0-1-251,0-1 0,0 1 1,0-1-1,-1 0 0,1 1 0,0-1 0,0 0 1,0 1-1,0-1 0,-1 0 0,1 0 0,0 0 0,-1 0 1,1 0-1,-1 0 0,1 0 0,-1 0 0,1 0 1,-1 0-1,0 0 0,1 0 0,-1 0 0,0 0 1,0-2-1,7-34 1075,-6 30-1045,4-46-83,-1-72 0,1-26 0,-5 150 0,0 1 0,0-1 0,0 1 0,0 0 0,0-1 0,0 1 0,0-1 0,0 1 0,1 0 0,-1-1 0,0 1 0,0-1 0,0 1 0,0 0 0,1-1 0,-1 1 0,0 0 0,0-1 0,1 1 0,-1 0 0,0-1 0,0 1 0,1 0 0,-1 0 0,0-1 0,1 1 0,-1 0 0,1 0 0,-1 0 0,0 0 0,1-1 0,-1 1 0,0 0 0,1 0 0,-1 0 0,1 0 0,-1 0 0,1 0 0,-1 0 0,0 0 0,1 0 0,-1 0 0,1 0 0,-1 0 0,0 0 0,1 0 0,-1 1 0,1-1 0,-1 0 0,0 0 0,1 0 0,-1 1 0,0-1 0,1 0 0,-1 0 0,0 1 0,1-1 0,-1 0 0,0 1 0,0-1 0,1 0 0,-1 1 0,0-1 0,0 0 0,1 1 0,19 22 0,8 19 0,-19-26 0,1-1 0,1-1 0,1 1 0,0-2 0,14 13 0,2-12-783,-27-14 620,-1 0 1,1 0-1,0 0 1,0 0-1,-1 1 1,1-1-1,0 0 1,0 0-1,-1-1 1,1 1-1,0 0 1,0 0-1,-1 0 1,1 0-1,0-1 1,0 1-1,-1 0 1,1-1-1,0 1 1,-1 0-1,1-1 1,-1 1-1,1-1 1,0 1-1,-1-1 1,1 1-1,-1-1 1,1 0-1,-1 1 1,0-1-1,1 0 1,-1 1-1,1-1 1,-1 0-1,0 1 1,1-2-1,1-20-13957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39.812"/>
    </inkml:context>
    <inkml:brush xml:id="br0">
      <inkml:brushProperty name="width" value="0.025" units="cm"/>
      <inkml:brushProperty name="height" value="0.025" units="cm"/>
    </inkml:brush>
  </inkml:definitions>
  <inkml:trace contextRef="#ctx0" brushRef="#br0">1134 65 8520,'-17'2'3411,"-44"8"-2163,0 2 1,2 3-1,-67 25 0,85-24-794,0 2 1,1 2-1,1 2 1,1 1-1,-54 43 1,46-25-243,2 1 0,1 2 0,3 2 0,2 2 0,1 1 0,3 2 0,3 2 0,1 0 0,-41 108 0,47-93 147,4 1 0,2 0 1,3 2-1,4-1 0,2 2 1,4-1-1,3 1 1,8 80-1,-2-111-305,1 0 1,3-1-1,1 0 0,2 0 1,2-1-1,1-1 1,2 0-1,24 40 0,-29-58-53,1-1 0,1 0 0,1-1 1,0-1-1,2 0 0,-1-1 0,2-1 0,0 0 0,1-2 0,1 0 0,0 0 0,0-2 0,1-1 0,1 0 0,0-1 0,27 7 0,-22-10 25,0-2 1,0-1-1,1-1 0,-1-1 1,1-1-1,-1-2 0,1 0 1,-1-2-1,0-1 0,0-1 0,-1-1 1,0-1-1,0-2 0,-1 0 1,33-20-1,6-8 200,-2-2 1,-2-3 0,-1-3-1,69-72 1,-29 19 179,156-205 1,-198 225-323,-3-4-1,-3-1 1,55-132-1,-88 173 0,-2 0 0,-1-1 0,-3-1 0,-2 0 0,-1 0 0,-3-1 0,-1 0 0,-3 1 0,-8-87 0,4 107 62,-1 1 0,-1-1 0,-2 1 0,0 1 0,-1-1 0,-2 1 0,0 1 1,-2 0-1,0 0 0,-1 1 0,-2 1 0,0 0 0,-1 1 0,0 0 0,-2 2 0,0 0 1,-1 1-1,-1 0 0,-35-19 0,34 23-90,-1 2-1,0 1 1,-1 0 0,0 2 0,0 0 0,-1 2-1,0 0 1,0 2 0,0 1 0,0 0 0,0 2-1,0 1 1,-33 5 0,20 1-72,0 2 0,0 1 0,1 1-1,0 3 1,1 0 0,1 3 0,-57 36 0,-7 16-1772,3 5 1,-133 133 0,182-164-2008,21-28-2514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8.893"/>
    </inkml:context>
    <inkml:brush xml:id="br0">
      <inkml:brushProperty name="width" value="0.025" units="cm"/>
      <inkml:brushProperty name="height" value="0.025" units="cm"/>
    </inkml:brush>
  </inkml:definitions>
  <inkml:trace contextRef="#ctx0" brushRef="#br0">649 81 13837,'0'0'9326,"-7"-9"-7276,3 4-1778,0-1-1,-1 1 0,1 0 1,-1 0-1,0 1 1,0 0-1,-1 0 1,1 0-1,-1 0 0,0 1 1,0 0-1,0 0 1,0 0-1,-1 1 0,1 0 1,-1 0-1,1 1 1,-9-1-1,-15-1 36,0 2-1,-1 0 1,-34 5 0,49-2-292,1 1 1,0 0 0,0 1-1,1 0 1,-1 1-1,1 1 1,0 0-1,-15 10 1,28-16-18,1 0-1,-1 0 1,1 1 0,-1-1 0,0 0 0,1 0 0,-1 1 0,1-1 0,-1 0 0,1 1 0,-1-1 0,1 1-1,0-1 1,-1 1 0,1-1 0,-1 1 0,1-1 0,0 1 0,-1-1 0,1 1 0,0-1 0,0 1 0,-1-1-1,1 1 1,0 0 0,0-1 0,0 1 0,0-1 0,0 1 0,0 0 0,0-1 0,0 1 0,0-1-1,0 1 1,0 0 0,0-1 0,0 1 0,0-1 0,1 1 0,-1 0 0,0-1 0,0 1 0,1-1 0,0 1-1,27 19-168,-24-18 160,-1-1 0,0 1-1,0 0 1,0 0-1,0 0 1,0 0 0,0 1-1,-1-1 1,3 4 0,-2 0 12,-1 0 1,0 1 0,0-1 0,-1 0 0,0 1 0,0 0-1,-1-1 1,1 1 0,-1-1 0,-1 1 0,1 0-1,-1-1 1,-3 11 0,-2 6 9,-1 0 0,-13 29 0,-103 194 20,18-37 40,102-202-42,-14 38 190,16-45-217,1 1 0,-1 0-1,1 0 1,0 0 0,0 0 0,-1-1 0,1 1-1,0 0 1,0 0 0,0 0 0,0 0 0,0 0-1,0 0 1,0 0 0,0-1 0,1 1 0,-1 0-1,0 0 1,0 0 0,1 0 0,-1 0 0,1-1-1,-1 1 1,1 0 0,-1 0 0,1-1 0,-1 1-1,1 0 1,-1-1 0,1 1 0,0-1 0,-1 1-1,1 0 1,0-1 0,0 0 0,-1 1 0,1-1-1,0 1 1,0-1 0,0 0 0,0 0 0,1 1-1,8-1 25,0 0 0,0 0 0,1-1 0,-1-1-1,0 0 1,0 0 0,0-1 0,10-4 0,82-39 208,-51 21-199,-16 10-38,50-16 0,-21 19-2252,0 12-5007,-37 6-954</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9.780"/>
    </inkml:context>
    <inkml:brush xml:id="br0">
      <inkml:brushProperty name="width" value="0.025" units="cm"/>
      <inkml:brushProperty name="height" value="0.025" units="cm"/>
    </inkml:brush>
  </inkml:definitions>
  <inkml:trace contextRef="#ctx0" brushRef="#br0">20 15 11179,'-9'3'3491,"2"-2"-160,3 0-993,4 1-480,0 0-449,4-2-800,16 0-97,6 0 1,2 0-289,6 0-128,3-1-32,-4-3-672,-6 1-2019,-3-3-2562,-7-3-6149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0.244"/>
    </inkml:context>
    <inkml:brush xml:id="br0">
      <inkml:brushProperty name="width" value="0.025" units="cm"/>
      <inkml:brushProperty name="height" value="0.025" units="cm"/>
    </inkml:brush>
  </inkml:definitions>
  <inkml:trace contextRef="#ctx0" brushRef="#br0">0 214 5061,'0'0'17985,"1"5"-17078,-1-5-879,0 1 0,0-1-1,0 0 1,0 1 0,-1-1-1,1 0 1,0 1 0,0-1-1,0 0 1,1 1 0,-1-1-1,0 0 1,0 0 0,0 1-1,0-1 1,0 0 0,0 1-1,0-1 1,0 0-1,1 0 1,-1 1 0,0-1-1,0 0 1,0 0 0,1 1-1,-1-1 1,0 0 0,0 0-1,0 0 1,1 0 0,-1 1-1,0-1 1,1 0 0,-1 0-1,0 0 1,0 0 0,1 0-1,-1 0 1,0 0 0,1 0-1,-1 1 1,0-1 0,1 0-1,-1 0 1,0 0 0,0-1-1,1 1 1,-1 0 0,0 0-1,1 0 1,-1 0 0,0 0-1,0 0 1,1 0-1,-1 0 1,0-1 0,1 1-1,-1 0 1,24-24 944,28-54-347,-42 62-624,11-18 38,-10 15-89,0 1-1,17-19 1,-28 37 44,0 0 0,0 0 0,0 0 0,0 1 0,0-1 0,0 0 0,-1 0 1,1 0-1,0 0 0,0 1 0,0-1 0,0 0 0,0 0 0,0 0 0,0 1 0,0-1 0,0 0 0,0 0 0,0 0 0,0 1 0,0-1 0,0 0 1,0 0-1,0 0 0,0 0 0,0 1 0,0-1 0,0 0 0,0 0 0,0 0 0,1 1 0,-1-1 0,0 0 0,0 0 0,0 0 0,0 0 0,0 0 1,0 1-1,1-1 0,-1 0 0,0 0 0,0 0 0,0 0 0,0 0 0,1 0 0,-1 0 0,0 0 0,0 0 0,0 0 0,0 1 0,1-1 1,-1 0-1,0 0 0,0 0 0,0 0 0,1 0 0,-1 0 0,0 0 0,0 0 0,0-1 0,1 1 0,-1 0 0,0 0 0,0 0 0,0 0 0,0 0 1,1 0-1,-1 0 0,0 0 0,-2 19-129,-34 104 226,26-96-196,1 2 0,1-1 0,2 1 0,0 0 0,-1 43 0,7-72-13,0 0 1,0 1-1,0-1 1,0 0-1,0 1 1,0-1-1,1 0 1,-1 1-1,0-1 0,0 0 1,0 0-1,1 1 1,-1-1-1,0 0 1,0 0-1,0 1 1,1-1-1,-1 0 1,0 0-1,1 0 0,-1 0 1,0 1-1,0-1 1,1 0-1,-1 0 1,0 0-1,1 0 1,-1 0-1,0 0 0,1 0 1,-1 0-1,0 0 1,1 0-1,-1 0 1,0 0-1,1 0 1,-1 0-1,0 0 1,1 0-1,-1 0 0,0 0 1,1 0-1,-1 0 1,0-1-1,0 1 1,1 0-1,-1 0 1,0 0-1,1-1 1,-1 1-1,0 0 0,15-11-6522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0.587"/>
    </inkml:context>
    <inkml:brush xml:id="br0">
      <inkml:brushProperty name="width" value="0.025" units="cm"/>
      <inkml:brushProperty name="height" value="0.025" units="cm"/>
    </inkml:brush>
  </inkml:definitions>
  <inkml:trace contextRef="#ctx0" brushRef="#br0">46 1 14990,'0'0'3459,"-37"57"-1056,29-34-1154,8-3-1153,0-9-576,4-9-3012,13-2-5925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1.302"/>
    </inkml:context>
    <inkml:brush xml:id="br0">
      <inkml:brushProperty name="width" value="0.025" units="cm"/>
      <inkml:brushProperty name="height" value="0.025" units="cm"/>
    </inkml:brush>
  </inkml:definitions>
  <inkml:trace contextRef="#ctx0" brushRef="#br0">1 176 14318,'0'0'13468,"9"-3"-13073,8-4-256,0 0 0,0-2 0,-1 0 0,0 0 0,23-20 0,74-73 154,-114 113-261,-30 59 51,-21 52 236,46-105-287,1-1 1,1 1 0,1-1-1,0 1 1,-1 28 0,4-44-76,0-1 1,0 1 0,0 0-1,1-1 1,-1 1 0,0 0-1,0-1 1,0 1 0,1 0-1,-1-1 1,0 1-1,1 0 1,-1-1 0,1 1-1,-1-1 1,0 1 0,1-1-1,-1 1 1,1-1 0,-1 1-1,1-1 1,0 0 0,-1 1-1,1-1 1,-1 0 0,1 1-1,0-1 1,-1 0 0,1 0-1,0 1 1,-1-1 0,1 0-1,0 0 1,0 0-1,-1 0 1,1 0 0,0 0-1,-1 0 1,1 0 0,0 0-1,-1-1 1,2 1 0,0-1-681,1 1 1,-1-1-1,1 1 0,-1-1 1,1 0-1,-1 0 1,0 0-1,1 0 1,-1-1-1,4-2 0,9-14-7049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1.785"/>
    </inkml:context>
    <inkml:brush xml:id="br0">
      <inkml:brushProperty name="width" value="0.025" units="cm"/>
      <inkml:brushProperty name="height" value="0.025" units="cm"/>
    </inkml:brush>
  </inkml:definitions>
  <inkml:trace contextRef="#ctx0" brushRef="#br0">0 0 15246,'0'0'8606,"11"5"-7715,22 10-606,0-2-1,1-1 0,68 14 0,-89-23-282,0 0 0,0 0 0,-1 2-1,0-1 1,0 1 0,0 1 0,-1 0-1,1 1 1,-2 0 0,1 1-1,13 13 1,9 11 10,54 70 1,-51-58 134,-30-37-31,0 1 1,0-1 0,-1 1 0,0 0-1,-1 0 1,0 0 0,4 12-1,-7-17 60,0 0-1,0 0 0,-1 1 0,1-1 0,-1 0 0,0 0 0,0 1 0,-1-1 1,1 0-1,0 0 0,-1 0 0,0 0 0,0 0 0,0 1 0,0-2 0,0 1 0,-1 0 1,1 0-1,-1 0 0,0 0 0,0-1 0,0 1 0,0-1 0,-3 3 0,-18 16 7,-2-1-1,0-1 0,0-1 0,-2-2 1,-30 14-1,-145 57 114,180-79-295,8-1 0,0-2 0,-1 0 0,0 0 0,0-2 0,0 0 0,-18 2 0,29-7 0,10-4 0,13-7-71,26-20-1468,1-6-3802,2-12-6990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17.531"/>
    </inkml:context>
    <inkml:brush xml:id="br0">
      <inkml:brushProperty name="width" value="0.025" units="cm"/>
      <inkml:brushProperty name="height" value="0.025" units="cm"/>
    </inkml:brush>
  </inkml:definitions>
  <inkml:trace contextRef="#ctx0" brushRef="#br0">4447 497 7207,'0'0'8328,"-3"-10"-6994,2 5-1184,-1 0-1,1-1 1,-1 1-1,0 0 1,-1 0-1,1 0 1,-1 1-1,0-1 1,0 1-1,-1-1 1,1 1-1,-1 0 0,0 0 1,0 1-1,0-1 1,-6-3-1,-20-10 849,-2 1-1,0 1 0,-51-16 0,-107-22 1035,189 53-2031,-561-101 791,-8 54-207,-26-8-490,54 4-35,456 45-81,-28-4 135,0 5 0,-184 17-1,235-1-64,1 3 1,1 2-1,1 3 0,0 3 0,-85 44 0,-267 175 538,374-217-529,4-3 274,2 1-1,-54 47 1,78-61-291,0 0 1,0 0-1,1 0 1,0 1-1,1 0 1,0 1-1,1 0 1,-1-1-1,2 2 1,-1-1-1,2 0 1,-1 1 0,2 0-1,-4 18 1,5-17 15,1-1 1,0 1-1,1 0 1,0-1-1,1 1 1,0-1-1,1 0 0,0 1 1,1-1-1,5 11 1,0-4 97,2 0 1,0-1-1,1-1 1,27 31-1,2-2-98,2-2 1,2-2-1,1-2 0,2-1 1,2-3-1,2-2 1,0-3-1,2-2 0,1-2 1,2-2-1,84 22 1,76 6 46,2-10 1,273 17 0,448-38 88,211-126 127,-1021 84-320,248-76 0,-298 70 0,-1-5 0,-2-2 0,-1-4 0,78-53 0,-132 76 0,0 0 0,-2-1 0,0-1 0,-1-1 0,24-29 0,-38 41 0,-1 0 0,0-1 0,0 1 0,0-1 0,-1 0 0,0 0 0,-1 0 0,0 0 0,0 0 0,2-10 0,-4 12 0,0-1 0,0 1 0,0 0 0,-1-1 0,0 1 0,0 0 0,0 0 0,-1 0 0,1 0 0,-1 0 0,0 0 0,-1 0 0,1 0 0,-1 1 0,0-1 0,-4-4 0,-8-8 0,-1 1 0,0 0 0,-1 1 0,-1 1 0,-25-16 0,-108-55 0,82 48 0,-452-292 0,496 312-944,-2 0 1,-45-20-1,58 31 155,0 1 0,-1 1 0,1 0-1,-1 1 1,0 1 0,0 0 0,-20 0-1,15 2-7361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6.831"/>
    </inkml:context>
    <inkml:brush xml:id="br0">
      <inkml:brushProperty name="width" value="0.025" units="cm"/>
      <inkml:brushProperty name="height" value="0.025" units="cm"/>
    </inkml:brush>
  </inkml:definitions>
  <inkml:trace contextRef="#ctx0" brushRef="#br0">4865 431 1569,'0'-2'913,"0"0"0,-1-1 0,1 1-1,-1 0 1,1 0 0,-1 0-1,0-1 1,0 1 0,0 0-1,0 0 1,0 0 0,0 0-1,-2-2 1,-28-23 3072,12 17-4264,1 0-1,-25-8 0,19 8 1792,-78-33-381,-2 5-1,-2 5 1,-176-33 0,-335-10 287,365 49-1146,-244-13 33,343 40 269,-233 30 0,-233 45 149,492-62-635,-461 75 40,551-83-68,0 3 1,0 0-1,1 3 0,1 1 1,0 1-1,1 3 0,0 0 1,1 2-1,-39 28 0,55-33-41,-316 250 1212,320-250-1202,1-1 0,0 2 1,1 0-1,0 0 0,1 1 1,1 0-1,0 0 0,1 1 1,-11 33-1,11-21-24,1-1 1,1 1-1,2 1 0,0-1 1,2 42-1,2-64 1,0-1 0,1 1 0,0 0 0,0-1 0,1 1-1,-1 0 1,1-1 0,1 0 0,-1 1 0,1-1 0,-1 0 0,1 0 0,1 0-1,-1-1 1,1 1 0,0-1 0,0 0 0,0 0 0,1 0 0,-1-1 0,1 1-1,0-1 1,0 0 0,0-1 0,0 1 0,8 2 0,14 5 60,0-2 1,1-1 0,-1-1-1,33 3 1,-40-6-25,316 66 162,-321-65-210,64 9 59,0-4 1,1-2 0,141-8 0,-87-1 19,-122 2-72,146 0 22,180 22 1,-196-2-15,572 69 110,-435-59-95,216 19 43,-429-45-36,1-3 0,-1-3 0,0-3 0,93-18 0,-32-4 357,222-76 0,-308 87-312,-1-2 0,0-2 0,-1-1 1,-1-2-1,-2-2 0,0-1 0,-2-2 0,0-1 0,33-38 0,-32 26-76,-2-1 0,32-54 0,-56 81 0,0-1 0,-1-1 0,0 1 0,-1-2 0,-1 1 0,-1-1 0,-1 1 0,0-1 0,-1-1 0,0-18 0,-3 29 0,-2 1 0,1-1 0,-1 0 0,0 0 0,0 0 0,-1 1 0,0-1 0,-1 1 0,0 0 0,0 0 0,0 0 0,-1 1 0,0-1 0,0 1 0,-1 0 0,1 1 0,-1-1 0,-1 1 0,1 0 0,-1 1 0,-7-5 0,-15-8 0,-1 2 0,0 0 0,-55-17 0,-31 2-1754,82 23-323,1-1-1,-46-18 1,44 7-6208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622"/>
    </inkml:context>
    <inkml:brush xml:id="br0">
      <inkml:brushProperty name="width" value="0.025" units="cm"/>
      <inkml:brushProperty name="height" value="0.025" units="cm"/>
      <inkml:brushProperty name="color" value="#E71224"/>
    </inkml:brush>
  </inkml:definitions>
  <inkml:trace contextRef="#ctx0" brushRef="#br0">77 24 6406,'0'0'20425,"-1"3"-19528,-8 28 144,1 0 0,2 1 0,-3 37 0,-1 4-385,9-71-652,-11 69 104,-7 136-1,19-206-107,-1 0 0,1 0 0,0 0 0,0 0 0,0-1 0,-1 1 0,1 0 0,0 0 0,0 0 0,0 0 0,1-1 0,-1 1 0,0 0 0,0 0 0,0 0 0,1 0 0,-1-1 0,0 1 0,1 0 0,-1 0 0,0-1 0,1 1 0,-1 0 0,1-1 0,-1 1 0,1 0 0,0-1 0,-1 1 0,1-1 0,0 1 0,-1-1 0,1 1 0,0-1 0,0 1 0,-1-1 0,1 0 0,0 0 0,0 1 0,0-1 0,-1 0 0,1 0 0,0 0 0,0 0 0,0 0 0,0 0 0,-1 0 0,1 0 0,0 0 0,0 0 0,1-1 0,2 0 0,0-1 0,-1 0 0,1 0 0,-1 0 0,1-1 0,-1 1 0,0-1 0,0 1 0,4-7 0,30-39 0,-3-3 0,-2-1 0,44-100 0,42-69 0,-105 208-1251,-13 13 1179,0 0-1,0-1 0,0 1 0,0 0 0,1 0 0,-1 0 0,0-1 0,0 1 0,0 0 0,0 0 0,0 0 0,1 0 0,-1-1 0,0 1 0,0 0 0,0 0 0,0 0 0,1 0 0,-1 0 0,0 0 0,0-1 0,0 1 0,1 0 0,-1 0 0,0 0 0,0 0 0,1 0 0,-1 0 1,0 0-1,0 0 0,1 0 0,-1 0 0,0 0 0,0 0 0,0 0 0,1 0 0,-1 0 0,0 0 0,0 1 0,0-1 0,1 0 0,-1 0 0,0 0 0,0 0 0,0 0 0,1 0 0,-1 1 0,0-1 0,0 0 0,0 0 0,0 0 0,1 0 0,-1 1 0,0-1 0,0 0 0,0 0 1,0 0-1,0 1 0,0-1 0,0 0 0,0 0 0,0 1 0,0-1 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23.262"/>
    </inkml:context>
    <inkml:brush xml:id="br0">
      <inkml:brushProperty name="width" value="0.025" units="cm"/>
      <inkml:brushProperty name="height" value="0.025" units="cm"/>
    </inkml:brush>
  </inkml:definitions>
  <inkml:trace contextRef="#ctx0" brushRef="#br0">472 36 12204,'0'0'758,"-10"0"-369,7 0-365,-42 1-13,43-1-12,-1 0 1,1 0 0,0 1 0,-1-1 0,1 1 0,0-1 0,-1 1 0,1 0 0,0 0-1,0 0 1,0 0 0,-1 0 0,1 1 0,1-1 0,-1 1 0,0-1 0,0 1 0,0 0-1,-1 2 1,2-1-6,1 0 0,-1 0 0,1 0-1,0 0 1,0 0 0,0 0-1,0 0 1,0 0 0,1 0 0,-1 0-1,3 4 1,1 18 594,-5 23-46,-3 1 0,-1-1 0,-2 0 0,-18 61 0,-73 185-256,2-4 823,67-187-682,7-27-232,2 1 1,-10 94 0,29-162-183,1 22-22,1-30 13,-1 0 0,1 0 0,0 0 1,-1 0-1,1 0 0,0 0 0,0 0 0,0-1 0,0 1 1,0 0-1,0 0 0,0-1 0,0 1 0,0-1 0,0 1 1,0-1-1,0 1 0,0-1 0,0 0 0,0 0 1,0 1-1,1-1 0,-1 0 0,0 0 0,2 0 0,264 1 991,-117-5-628,-74 2-353,-1-3 1,1-4 0,135-34-1,-109 19 6,0 5 0,1 5 0,198-2 1,-197 16-9,218-6 151,-267 1-14,0-2 1,-1-3 0,98-29 0,-111 27-13,-30 9-56,1 0 0,-1 0 1,1-1-1,-1 0 1,0-1-1,0 0 1,-1-1-1,14-10 1,-22 14-16,-1-1 1,1 0 0,-1 0-1,0 0 1,0 0 0,0 0-1,0 0 1,-1 0 0,1 0-1,-1 0 1,1-4 0,1-9 115,5-14-89,42-233 197,-43 216-171,-2-1 0,-2 1 0,-6-78 0,-4 82 39,-1 0 0,-17-49-1,-10-42 59,34 121-176,0-1 1,-2 1-1,0 0 0,0-1 0,-12-21 1,13 30-25,-1 0 1,1 0-1,-1 0 1,-1 1 0,1-1-1,0 1 1,-1 0-1,0 1 1,0-1 0,0 1-1,-1 0 1,1 0-1,-1 0 1,0 1 0,-8-3-1,-53-13 43,-1 2 1,-91-10-1,-143 2 272,122 12-151,153 10-134,-678-36 1113,588 39-931,-1 5 1,1 5 0,-227 52-1,339-62-765,-57 20 1845,37-5-3727,24-15 1829,1 0 0,-1 0 0,0 0 0,0 0 0,1 0 0,-1 0 0,0 0 0,1 0 0,-1 0 0,1 0 0,0 0 0,-1 0 0,1 1 0,0-1 0,-1 0 1,1 0-1,0 2 0,-1-31-7509</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5.322"/>
    </inkml:context>
    <inkml:brush xml:id="br0">
      <inkml:brushProperty name="width" value="0.025" units="cm"/>
      <inkml:brushProperty name="height" value="0.025" units="cm"/>
    </inkml:brush>
  </inkml:definitions>
  <inkml:trace contextRef="#ctx0" brushRef="#br0">511 132 7399,'0'-10'3571,"2"-34"-517,-2 42-2921,0 0-1,0 1 1,0-1-1,0 0 1,0 0-1,0 0 1,-1 1 0,1-1-1,-1 0 1,1 0-1,-1 1 1,0-1-1,1 0 1,-1 1 0,0-1-1,0 1 1,0-1-1,-1 1 1,1 0-1,0-1 1,0 1-1,-1 0 1,1 0 0,-1 0-1,1 0 1,-1 0-1,1 0 1,-1 0-1,0 0 1,1 1 0,-1-1-1,0 1 1,1-1-1,-1 1 1,0 0-1,0 0 1,0-1 0,-2 1-1,-2 1 35,0-1 0,0 0-1,0 1 1,0 0 0,0 1-1,0-1 1,1 1 0,-1 0-1,1 1 1,-7 2 0,-6 8-3,1-1 0,0 2-1,2 0 1,-1 1 0,1 1 0,2 0 0,-1 1-1,-12 22 1,-1 5 208,2 2-1,-23 59 1,16-16-362,3 1 0,5 1 0,3 1 0,5 1 0,3 1 1,5 0-1,4 0 0,13 155 0,-7-217-89,3 0 1,0 0-1,2 0 1,2-1-1,13 34 1,-17-53 75,1 0 0,0 0 0,1-1 0,0 0 1,1 0-1,16 17 0,-19-23 7,1 0-1,-1-1 0,1 1 1,0-1-1,1 0 1,-1 0-1,1-1 0,-1 0 1,1 0-1,0-1 0,0 0 1,0 0-1,8 1 1,-7-3 41,1 0 0,0 0-1,-1-1 1,0 0 0,1 0 0,-1-1 0,0 0 0,1 0 0,-1-1 0,0 0 0,-1-1 0,1 0 0,-1 0 0,1 0-1,-1-1 1,-1 0 0,12-11 0,7-8 310,-1-1-1,-1-1 0,20-31 1,8-17 151,-4-2-1,-3-2 1,-3-2 0,-4-2 0,-3-1 0,-4-1-1,-4-2 1,-4-1 0,-3 0 0,-5-2 0,5-119 0,-17 172-462,-2 0 1,-2 0 0,-1 0 0,-1 1 0,-15-55 0,15 77-33,-1 1 0,0 0 0,0 0 0,-1 0 0,-1 1 1,0 0-1,0 0 0,-11-11 0,12 16-11,0 0-1,-1 0 0,0 0 1,0 1-1,-1 0 1,0 0-1,1 1 0,-2 0 1,1 1-1,0-1 1,-1 2-1,1-1 0,-10-1 1,4 2-103,0 1 1,-1 0-1,1 1 1,0 0-1,-1 1 0,1 1 1,0 0-1,0 1 1,0 0-1,1 1 0,-1 1 1,1 0-1,0 1 1,-20 12-1,-7 8-1852,2 1 0,0 3 0,-33 34 0,44-40-386,-14 13-4184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6.366"/>
    </inkml:context>
    <inkml:brush xml:id="br0">
      <inkml:brushProperty name="width" value="0.025" units="cm"/>
      <inkml:brushProperty name="height" value="0.025" units="cm"/>
    </inkml:brush>
  </inkml:definitions>
  <inkml:trace contextRef="#ctx0" brushRef="#br0">0 1042 15567,'0'0'3027,"17"-7"-1949,401-182 3150,353-98-3119,17 36-1101,-119 40 1891,-587 183-1449,-35 10 24,1 3-1,1 1 0,54-7 1,-103 21-476,0 0 0,0 0 0,0 0 0,0 0 0,0 0 0,0 0 1,0 1-1,0-1 0,0 0 0,0 0 0,0 0 0,0 0 0,0 0 0,0 0 1,0 0-1,0 0 0,0 0 0,0 1 0,0-1 0,0 0 0,0 0 0,0 0 0,0 0 1,0 0-1,0 0 0,0 0 0,0 0 0,0 0 0,0 0 0,0 0 0,0 0 1,0 1-1,1-1 0,-1 0 0,0 0 0,0 0 0,0 0 0,0 0 0,0 0 1,0 0-1,0 0 0,-17 9-225,-28 10-877,-112 27-8766,44-22-1736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6.791"/>
    </inkml:context>
    <inkml:brush xml:id="br0">
      <inkml:brushProperty name="width" value="0.025" units="cm"/>
      <inkml:brushProperty name="height" value="0.025" units="cm"/>
    </inkml:brush>
  </inkml:definitions>
  <inkml:trace contextRef="#ctx0" brushRef="#br0">482 116 6118,'13'-11'7981,"1"-2"-6433,0 0-52,0-1 1,1 2-1,1 0 1,0 1-1,34-18 1,-50 29-1466,1 0-1,-1 0 1,0 0 0,0 0-1,0 0 1,1-1-1,-1 1 1,0 0 0,0 0-1,0 0 1,1 0 0,-1 0-1,0 0 1,0 0 0,0 0-1,1 0 1,-1 0-1,0 0 1,0 0 0,0 1-1,1-1 1,-1 0 0,0 0-1,0 0 1,0 0 0,1 0-1,-1 0 1,0 0-1,0 0 1,0 1 0,0-1-1,1 0 1,-1 0 0,0 0-1,0 0 1,0 1 0,0-1-1,0 0 1,0 0-1,0 0 1,0 0 0,1 1-1,-1-1 1,0 0 0,0 0-1,0 0 1,0 1 0,0-1-1,0 0 1,-3 17 550,-10 18-73,-17 16-97,-1-2 1,-57 70-1,-89 82-138,129-148-109,-16 16 87,-102 121 1676,165-187-1892,-18 29 174,19-31-208,-1-1 0,1 1 1,0 0-1,0-1 0,0 1 0,0 0 1,-1-1-1,1 1 0,0 0 0,0-1 0,0 1 1,1 0-1,-1-1 0,0 1 0,0 0 1,0-1-1,0 1 0,1 0 0,-1-1 1,0 1-1,1 0 0,-1-1 0,0 1 1,1-1-1,-1 1 0,1-1 0,-1 1 0,1-1 1,-1 1-1,1-1 0,-1 1 0,1-1 1,-1 0-1,1 1 0,0-1 0,-1 0 1,1 1-1,0-1 0,-1 0 0,1 0 1,0 0-1,-1 0 0,1 0 0,0 0 0,-1 0 1,1 0-1,0 0 0,1 0 0,13-1 37,1 0-1,0-2 0,-1 0 1,1 0-1,-1-2 1,0 0-1,0 0 0,-1-1 1,17-10-1,14-4 64,65-28-97,59-25-449,323-94 0,-424 151-1139,39-10-5154,-47 8-3373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7.772"/>
    </inkml:context>
    <inkml:brush xml:id="br0">
      <inkml:brushProperty name="width" value="0.025" units="cm"/>
      <inkml:brushProperty name="height" value="0.025" units="cm"/>
    </inkml:brush>
  </inkml:definitions>
  <inkml:trace contextRef="#ctx0" brushRef="#br0">394 50 22069,'0'0'5274,"-6"-8"-3176,3 4-2003,-1 1 0,1-1-1,-1 1 1,0 0 0,0 0-1,0 0 1,0 0 0,0 1-1,-1 0 1,1 0 0,-1 0-1,0 0 1,1 1 0,-1 0-1,0 0 1,0 0 0,0 0-1,0 1 1,0 0 0,0 0-1,0 0 1,0 1 0,1-1-1,-1 1 1,0 0 0,0 1-1,0-1 1,1 1 0,-9 4-1,-1 1-70,1 1 1,0 0-1,1 1 0,0 0 1,0 0-1,1 2 0,0-1 1,1 2-1,0-1 0,0 1 0,2 1 1,-1 0-1,2 0 0,0 0 1,0 1-1,1 0 0,1 0 0,0 1 1,-5 28-1,11-42-27,-1 0-1,0 0 1,1 0-1,-1 0 1,1 0-1,-1 0 1,1 0 0,-1 0-1,1 0 1,-1 0-1,1 0 1,0 0-1,0-1 1,-1 1 0,1 0-1,0 0 1,0-1-1,0 1 1,0-1-1,0 1 1,0-1 0,0 1-1,0-1 1,0 1-1,0-1 1,0 0 0,0 0-1,0 0 1,1 1-1,-1-1 1,0 0-1,0 0 1,0-1 0,0 1-1,0 0 1,0 0-1,2-1 1,53-5-214,-48 5 185,4-1-15,1-1-119,1 1 0,0 1 0,0 0 0,0 1 0,22 2-1,-33-2 146,0 1-1,-1-1 0,1 1 0,-1 0 0,1 0 0,-1 0 0,0 0 1,1 0-1,-1 1 0,0-1 0,0 1 0,0-1 0,0 1 0,0 0 1,0 0-1,0 0 0,-1 0 0,1 0 0,-1 0 0,1 0 0,-1 1 0,0-1 1,0 0-1,0 1 0,0-1 0,0 1 0,-1-1 0,1 1 0,-1 0 1,0-1-1,0 1 0,1-1 0,-2 1 0,1 0 0,0-1 0,-1 5 1,-1-1 80,0 1 0,0 0 0,-1-1 0,1 1 0,-2-1 0,1 0 1,-1 1-1,0-2 0,0 1 0,0 0 0,-1-1 0,0 0 0,0 0 1,0 0-1,-1-1 0,1 0 0,-1 0 0,-7 3 0,-13 9 311,-1-1-1,-50 19 0,73-33-369,-45 16 0,46-16 0,0 0 0,0-1 0,0 1 0,0 0 0,0-1 0,-1 0 0,1 0 0,0 0 0,0 0 0,0 0 0,0-1 0,-6-1 0,9 1-15,-1 0 1,1 1-1,-1-1 1,0 0-1,1 0 1,-1 0-1,1 0 0,0 0 1,-1 0-1,1 0 1,0 0-1,0 0 0,-1 0 1,1 0-1,0 0 1,0 0-1,0 0 1,0 0-1,0 0 0,1 0 1,-1 0-1,0 0 1,0 0-1,1 0 1,0-2-1,10-28-1934,47-63-8284,-15 29 1878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8.099"/>
    </inkml:context>
    <inkml:brush xml:id="br0">
      <inkml:brushProperty name="width" value="0.025" units="cm"/>
      <inkml:brushProperty name="height" value="0.025" units="cm"/>
    </inkml:brush>
  </inkml:definitions>
  <inkml:trace contextRef="#ctx0" brushRef="#br0">36 0 21620,'0'0'10795,"-13"51"-10443,5 3-352,-1 10 0,5 7 0,2 0 0,2-6 0,5-7 0,11-10 0,9-11 0,4-10-1121,4-11-1057,2-11-1794,0-5-1729,0-11-4645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8.457"/>
    </inkml:context>
    <inkml:brush xml:id="br0">
      <inkml:brushProperty name="width" value="0.025" units="cm"/>
      <inkml:brushProperty name="height" value="0.025" units="cm"/>
    </inkml:brush>
  </inkml:definitions>
  <inkml:trace contextRef="#ctx0" brushRef="#br0">149 49 15054,'0'0'10688,"-10"-4"-7432,4 1-2852,4 2-333,0 0 1,0 0-1,0 0 1,0 0-1,-1 0 1,1 0 0,0 0-1,0 1 1,-1-1-1,1 1 1,0 0-1,0 0 1,-1 0-1,1 0 1,0 0-1,-1 0 1,1 1-1,0-1 1,-1 1-1,1-1 1,0 1-1,0 0 1,0 0 0,0 0-1,0 0 1,0 0-1,0 0 1,0 1-1,0-1 1,-2 3-1,-4 7 10,1 0 0,0 0 1,1 1-1,0 0 0,0 1 0,1-1 0,1 1 0,-3 14 0,5-20-58,0 0 1,1 0-1,0 0 0,0 0 0,1 0 1,0 0-1,0 0 0,0 0 0,1 0 0,0 0 1,1 0-1,-1 0 0,1-1 0,1 1 0,-1-1 1,1 1-1,4 6 0,-4-9-23,0-1 0,0 0 0,1 0 0,-1 0 0,1 0 0,-1 0 0,1-1 0,0 0 0,0 0 0,0 0 0,0 0 0,0-1 0,1 1 0,-1-1 0,0 0 0,1 0 0,-1-1 0,1 1 0,-1-1 0,1 0 0,-1 0 0,1-1 0,-1 1 0,1-1 0,-1 0 0,0 0 0,7-3 0,0 0 0,-1 0 0,0 0 0,0-1 0,0-1 0,0 0 0,-1 0 0,0-1 0,0 0 0,-1 0 0,8-10 0,-8 8 0,-1 0 0,-1-1 0,1 0 0,-1 0 0,-1-1 0,0 0 0,-1 0 0,0 0 0,0 0 0,-1-1 0,-1 0 0,0 1 0,-1-1 0,0 0 0,0 0 0,-2-15 0,0 24 0,1 1 0,-1-1 0,1 0 0,-1 1 0,0-1 0,0 0 0,0 1 0,-1-1 0,1 1 0,-1-1 0,1 1 0,-1 0 0,0 0 0,0 0 0,0 0 0,0 0 0,0 0 0,0 0 0,0 0 0,-1 1 0,1-1 0,-1 1 0,1 0 0,-1 0 0,1 0 0,-1 0 0,0 0 0,0 1 0,1-1 0,-1 1 0,0-1 0,0 1 0,0 0 0,1 0 0,-1 1 0,0-1 0,0 0 0,1 1 0,-1 0 0,0 0 0,0 0 0,1 0 0,-1 0 0,1 0 0,-1 0 0,1 1 0,0 0 0,-1-1 0,1 1 0,0 0 0,-3 3 0,-30 38-1878,19-22-1412,7-11-4867</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9.316"/>
    </inkml:context>
    <inkml:brush xml:id="br0">
      <inkml:brushProperty name="width" value="0.025" units="cm"/>
      <inkml:brushProperty name="height" value="0.025" units="cm"/>
    </inkml:brush>
  </inkml:definitions>
  <inkml:trace contextRef="#ctx0" brushRef="#br0">0 83 6438,'0'0'21476,"0"10"-21033,7 86 405,4 0 0,28 116 0,-24-137-781,-5-18-15,-7-31 363,2 1 1,1-1-1,14 38 1,-16-61-331,-2-10-64,0-14-42,-5-361 21,-2 113 0,5 256 0,0 6 0,-1 1 0,2-1 0,-1 0 0,1 1 0,0-1 0,0 1 0,3-8 0,-4 12 0,1 1 0,0-1 0,0 1 0,1-1 0,-1 1 0,0 0 0,0-1 0,1 1 0,-1 0 0,1 0 0,-1 0 0,1 0 0,-1 0 0,1 0 0,0 0 0,-1 1 0,1-1 0,0 1 0,0-1 0,-1 1 0,1 0 0,0-1 0,0 1 0,0 0 0,-1 0 0,1 0 0,0 1 0,0-1 0,0 0 0,2 1 0,-1 0 0,0 0 0,0 0 0,1 0 0,-1 1 0,0-1 0,0 1 0,-1-1 0,1 1 0,0 0 0,-1 0 0,1 0 0,-1 1 0,1-1 0,-1 0 0,0 1 0,0 0 0,0-1 0,0 1 0,-1 0 0,1 0 0,-1 0 0,0 0 0,0 0 0,0 1 0,0-1 0,0 0 0,-1 0 0,1 1 0,-1 2 0,1 4 0,0-1 0,-1 0 0,0 0 0,0 0 0,-1 1 0,-1-1 0,1 0 0,-1 0 0,-6 14 0,0-7 0,0-1 0,-1-1 0,-1 0 0,-1 0 0,0-1 0,0 0 0,-1-1 0,-1 0 0,0-1 0,-1 0 0,0-1 0,-19 10 0,31-19-49,1 0-1,0 0 1,-1 0 0,1 0 0,-1 0-1,1 0 1,-1-1 0,1 1 0,-1-1-1,1 1 1,-1-1 0,0 0 0,1 1-1,-1-1 1,0 0 0,1 0 0,-1 0-1,0 0 1,1-1 0,-1 1 0,0 0-1,1-1 1,-1 1 0,1-1 0,-4-1-1,4 1-115,0-1 0,0 0-1,1 0 1,-1 1 0,0-1-1,1 0 1,-1 0-1,1 0 1,-1 0 0,1 0-1,0 1 1,0-1-1,0 0 1,0 0 0,0 0-1,1 0 1,-1 0 0,1-2-1,2-12-1369,2 1 1,0 0-1,0 0 0,9-15 0,8-10-5714</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9.768"/>
    </inkml:context>
    <inkml:brush xml:id="br0">
      <inkml:brushProperty name="width" value="0.025" units="cm"/>
      <inkml:brushProperty name="height" value="0.025" units="cm"/>
    </inkml:brush>
  </inkml:definitions>
  <inkml:trace contextRef="#ctx0" brushRef="#br0">6 36 15855,'0'0'7874,"-1"-8"-4772,-3-20 844,7 50-3344,27 241 344,-12-81-504,-5-130-454,-13-51 0,1 0 0,-1 0 0,0 0 0,0 0 0,1 0 0,-1-1 0,0 1 0,1 0 1,-1 0-1,0 0 0,1-1 0,0 1 0,-1 0 0,1 0 0,-1-1 0,1 1 0,0 0 0,-1-1 0,1 1 0,0-1 0,0 1 0,-1-1 0,1 1 0,0-1 1,0 0-1,0 1 0,0-1 0,-1 0 0,1 0 0,0 0 0,0 0 0,0 1 0,0-1 0,0 0 0,0 0 0,0-1 0,0 1 0,0 0 0,-1 0 1,1 0-1,0-1 0,0 1 0,0 0 0,0-1 0,-1 1 0,1-1 0,0 1 0,0-1 0,-1 1 0,1-1 0,0 1 0,-1-1 0,2-1 0,1-3-901,0 0 0,0 0 0,-1 0-1,0-1 1,0 1 0,0 0-1,-1-1 1,1 0 0,-1 1 0,-1-1-1,1 0 1,-1-6 0,1-22-7474</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0.422"/>
    </inkml:context>
    <inkml:brush xml:id="br0">
      <inkml:brushProperty name="width" value="0.025" units="cm"/>
      <inkml:brushProperty name="height" value="0.025" units="cm"/>
    </inkml:brush>
  </inkml:definitions>
  <inkml:trace contextRef="#ctx0" brushRef="#br0">1 202 12812,'0'0'14996,"10"-2"-13886,27-5-648,4-1 592,43-13 0,-73 17-926,-1 1 0,1-2-1,-1 1 1,0-1 0,0-1 0,-1 0 0,1 0 0,-1-1 0,11-11 0,-18 16-128,0 0 0,0 1 0,0-1 0,-1 0 0,1 0 0,-1 0 0,1 0 0,-1 0 0,0 0 0,0-1 0,0 1 0,0 0 0,0-1 0,0 1 0,-1-1 0,1 1 0,-1-1 0,1 1 0,-1-1 0,0 1 0,0-1 0,0 1 0,-1-1 0,1 1 0,-1-1 0,1 1 0,-1 0 0,-1-4 0,0 3 0,0 1 0,0-1 0,-1 1 0,1 0 0,-1 0 0,1 0 0,-1 0 0,0 0 0,0 1 0,0-1 0,0 1 0,0-1 0,0 1 0,0 0 0,0 0 0,-1 1 0,1-1 0,0 1 0,-1 0 0,-3-1 0,1 1 0,1 0 0,0 1 0,-1-1 0,1 1 0,0 0 0,-1 1 0,1-1 0,0 1 0,0 0 0,0 0 0,0 0 0,0 1 0,1 0 0,-8 6 0,4-3 0,1 1 0,0 0 0,0 1 0,1-1 0,0 1 0,1 1 0,-8 14 0,5-6 0,0 0 0,2 1 0,0 0 0,1 0 0,1 0 0,0 1 0,2-1 0,-1 22 0,3-37 0,0-1 0,0 0 0,0 1 0,0-1 0,1 0 0,-1 0 0,1 1 0,0-1 0,-1 0 0,1 0 0,0 0 0,0 0 0,1 0 0,-1 0 0,0 0 0,1 0 0,-1 0 0,1-1 0,-1 1 0,1 0 0,0-1 0,0 0 0,3 3 0,0-2 0,0 0 0,0 0 0,0 0 0,1-1 0,-1 0 0,1 0 0,-1 0 0,1 0 0,9-2 0,4 0 0,0-1 0,-1-1 0,1 0 0,-1-2 0,22-7 0,27-18-1475,-25 6-2351,2-7-4486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332"/>
    </inkml:context>
    <inkml:brush xml:id="br0">
      <inkml:brushProperty name="width" value="0.025" units="cm"/>
      <inkml:brushProperty name="height" value="0.025" units="cm"/>
      <inkml:brushProperty name="color" value="#E71224"/>
    </inkml:brush>
  </inkml:definitions>
  <inkml:trace contextRef="#ctx0" brushRef="#br0">89 113 8968,'4'-2'1287,"1"0"-1,-1 0 0,0 0 0,0 0 0,0-1 0,0 1 0,0-1 0,4-4 0,-5 5-737,-1-1 1,1 0 0,0 0 0,-1 0 0,1 0 0,-1-1-1,0 1 1,0 0 0,-1-1 0,1 0 0,-1 1-1,1-1 1,-1 0 0,0 0 0,-1 0 0,1-5 0,-1 9-515,0-1 0,0 0 1,-1 1-1,1-1 1,0 1-1,-1-1 1,1 0-1,-1 1 1,1-1-1,-1 1 0,1 0 1,-1-1-1,1 1 1,-1-1-1,1 1 1,-1 0-1,0-1 0,1 1 1,-1 0-1,0 0 1,1-1-1,-1 1 1,0 0-1,1 0 0,-1 0 1,0 0-1,1 0 1,-1 0-1,0 0 1,1 0-1,-1 0 0,0 0 1,0 1-1,-27 4 36,21-1-45,0 0-1,0 0 1,1 1-1,0 0 1,-1 1-1,2-1 1,-1 1-1,1 0 1,0 1-1,0-1 0,0 1 1,1 0-1,-5 11 1,4-7 44,0 0 0,1 0 0,0 0 0,1 1 1,0-1-1,1 1 0,0 0 0,0 19 0,3-30-63,-1 0 0,0 1 0,0-1 0,0 0 0,1 1 0,-1-1 0,1 0 0,-1 0-1,1 1 1,-1-1 0,1 0 0,0 0 0,0 0 0,-1 0 0,1 0 0,0 0 0,0 0 0,0 0 0,0 0 0,0 0 0,0 0 0,0-1 0,1 1-1,-1 0 1,0-1 0,0 1 0,1-1 0,-1 1 0,0-1 0,1 0 0,-1 1 0,0-1 0,1 0 0,-1 0 0,0 0 0,1 0 0,-1 0 0,0 0-1,1-1 1,-1 1 0,0 0 0,1-1 0,-1 1 0,0-1 0,2 0 0,3 0 23,0-1-1,-1 0 1,1 0-1,0-1 1,-1 0-1,1 0 1,-1 0-1,0 0 1,5-5-1,0-2-29,0 0 0,-1-1 0,0 0 0,-1 0 0,0-1 0,-1 0 0,-1-1 0,0 1 0,5-15 0,-23 57 0,9-25 0,1-1 0,-1 1 0,1 0 0,0 0 0,0 0 0,1 1 0,0-1 0,0 0 0,0 1 0,0-1 0,1 0 0,0 1 0,0-1 0,0 1 0,2 5 0,-1-10 0,0 0 0,0 0 0,0 0 0,0 0 0,0 0 0,1-1 0,-1 1 0,0 0 0,1-1 0,-1 1 0,0-1 0,1 1 0,-1-1 0,1 1 0,-1-1 0,1 0 0,-1 0 0,1 0 0,2 0 0,39-1 0,-30 1 0,4 0 0,-2-1 0,1 1 0,-1 1 0,0 0 0,25 6 0,-37-6 0,0 0 0,-1 0 0,1 0 0,0 0 0,-1 0 0,1 0 0,-1 1 0,1-1 0,-1 1 0,0 0 0,0 0 0,0 0 0,0 0 0,0 0 0,0 0 0,0 0 0,-1 1 0,1-1 0,-1 0 0,1 1 0,-1 0 0,0-1 0,0 1 0,-1 0 0,1-1 0,0 1 0,-1 0 0,1 0 0,-1 0 0,0 3 0,0-288 0,4 281 0,0 0 0,-1 0 0,1 0 0,0 1 0,0-1 0,1 1 0,-1 0 0,0 0 0,5 1 0,-2-1 0,12 0-805,-10 1-945,1-1-1,0 0 1,-1-1 0,1 0-1,0-1 1,10-2-1,5-7-6747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1.139"/>
    </inkml:context>
    <inkml:brush xml:id="br0">
      <inkml:brushProperty name="width" value="0.025" units="cm"/>
      <inkml:brushProperty name="height" value="0.025" units="cm"/>
    </inkml:brush>
  </inkml:definitions>
  <inkml:trace contextRef="#ctx0" brushRef="#br0">170 474 15471,'0'0'3753,"-13"4"-828,0 1-2105,-1 1 0,1 0 0,1 0 0,-18 13 0,24-15-613,0 0 1,0 1 0,1 0 0,0 0 0,0 1-1,0 0 1,1-1 0,-1 1 0,2 1 0,-1-1-1,1 1 1,-5 11 0,6-13-126,0 1-1,1 0 1,-1-1-1,1 1 1,1 0-1,-1 0 0,1-1 1,0 1-1,1 11 1,0-15-55,-1 0-1,1-1 1,0 1 0,-1 0 0,1 0-1,0-1 1,0 1 0,0 0 0,1-1-1,-1 1 1,0-1 0,1 0 0,-1 1-1,0-1 1,1 0 0,0 0 0,-1 0-1,1 0 1,0 0 0,-1 0 0,1 0-1,0-1 1,0 1 0,0-1 0,0 1-1,-1-1 1,1 0 0,0 0 0,0 0-1,0 0 1,3 0 0,2 0 19,0-1 0,0 0 1,0 0-1,0 0 0,-1-1 0,1 0 0,0-1 1,-1 1-1,1-1 0,-1-1 0,0 1 0,0-1 1,-1 0-1,1 0 0,-1-1 0,0 1 0,0-1 1,0-1-1,0 1 0,-1 0 0,0-1 0,0 0 1,-1 0-1,0 0 0,4-9 0,0-3 72,0 0 0,0-1 0,-2 0 1,-1 0-1,0 0 0,-1 0 0,0-38 0,-2 47-118,0 7 0,-1 1 0,0-1 0,1 1 0,-1-1 0,0 1 0,0-1 0,-1 0 0,1 1 0,0-1 0,-1 1 0,0-1 0,1 1 0,-1-1 0,0 1 0,-2-4 0,2 6 0,1 0 0,0 0 0,-1 0 0,1 0 0,0 0 0,-1 0 0,1 0 0,0 0 0,0 0 0,-1 0 0,1 0 0,0 0 0,-1 0 0,1 0 0,0 0 0,-1 1 0,1-1 0,0 0 0,-1 0 0,1 0 0,0 1 0,0-1 0,-1 0 0,1 0 0,0 0 0,0 1 0,0-1 0,-1 0 0,1 1 0,0-1 0,0 0 0,0 0 0,0 1 0,0-1 0,0 0 0,-1 1 0,1-1 0,0 0 0,0 1 0,0-1 0,0 0 0,0 1 0,0-1 0,0 1 0,-2 17 0,2-18 0,-1 5 0,1 0 0,0 1 0,0-1 0,0 0 0,1 0 0,-1 0 0,1 0 0,1 0 0,-1 0 0,1 0 0,2 5 0,-3-8 0,0-1 0,1 1 0,-1 0 0,1-1 0,0 1 0,0-1 0,-1 0 0,1 0 0,0 0 0,0 0 0,0 0 0,0 0 0,0 0 0,0 0 0,0-1 0,1 1 0,-1-1 0,0 0 0,0 1 0,0-1 0,1 0 0,-1 0 0,0-1 0,0 1 0,0 0 0,1-1 0,-1 1 0,0-1 0,3-1 0,4-1 0,-1-1 0,0 0 0,0 0 0,0 0 0,0-1 0,-1 0 0,0-1 0,0 0 0,0 0 0,-1 0 0,10-13 0,0-2 0,-1 0 0,23-44 0,-29 45 0,-1 0 0,-1 0 0,0 0 0,-2-1 0,-1 0 0,0-1 0,-2 1 0,0 0 0,-3-43 0,1 62 0,0 0 0,0 0 0,0 0 0,-1 0 0,1 0 0,-1 0 0,1 0 0,-1 0 0,0 0 0,0 0 0,0 0 0,0 1 0,0-1 0,0 0 0,0 0 0,-1 1 0,-1-2 0,2 2 0,1 1 0,-1-1 0,0 1 0,0 0 0,0 0 0,0-1 0,0 1 0,0 0 0,0 0 0,0 0 0,0 0 0,0 0 0,0 0 0,0 0 0,0 0 0,0 1 0,0-1 0,0 0 0,0 1 0,0-1 0,0 0 0,0 1 0,0-1 0,0 1 0,1 0 0,-1-1 0,0 1 0,0-1 0,1 1 0,-1 0 0,0 0 0,1 0 0,-1-1 0,0 1 0,1 0 0,0 0 0,-2 2 0,-6 10 0,0 1 0,1 1 0,0 0 0,1 0 0,0 0 0,2 1 0,0 0 0,0-1 0,-1 22 0,3-11 0,0-1 0,2 0 0,1 0 0,1 0 0,7 36 0,0-31 0,2-1 0,0 0 0,2-1 0,1 0 0,2-1 0,20 28 0,-13-21 0,-2 2 0,28 63 0,-45-86 0,0 0 0,-1 0 0,-1 1 0,0-1 0,-1 1 0,0 21 0,-2-31 0,1 0 0,0 0 0,-1-1 0,0 1 0,0 0 0,0 0 0,0 0 0,-1 0 0,1-1 0,-1 1 0,-4 5 0,4-7 0,1-1 0,0 1 0,-1-1 0,0 0 0,1 0 0,-1 0 0,0 0 0,0 0 0,1 0 0,-1 0 0,0 0 0,0-1 0,0 1 0,0-1 0,0 0 0,0 1 0,0-1 0,0 0 0,0 0 0,0 0 0,0 0 0,0-1 0,0 1 0,-3-1 0,0-1 0,1 0 0,-1 0 0,1 0 0,0-1 0,-1 0 0,1 0 0,0 0 0,1 0 0,-1 0 0,1-1 0,-1 1 0,1-1 0,0 0 0,0 0 0,1-1 0,-4-6 0,-6-12 0,-15-44 0,26 65 0,-8-21 0,2 0 0,0 0 0,2 0 0,1-1 0,0 0 0,2 0 0,0 0 0,2-1 0,3-28 0,-1 47-30,-1 0-1,1 0 1,0 0 0,0 1 0,1-1-1,0 0 1,0 1 0,0 0 0,0 0-1,1 0 1,0 0 0,0 0-1,1 1 1,-1 0 0,1 0 0,5-4-1,9-5-648,0 2 0,1 1 0,24-10 0,0 0-1631,13-9-7459</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2.047"/>
    </inkml:context>
    <inkml:brush xml:id="br0">
      <inkml:brushProperty name="width" value="0.025" units="cm"/>
      <inkml:brushProperty name="height" value="0.025" units="cm"/>
    </inkml:brush>
  </inkml:definitions>
  <inkml:trace contextRef="#ctx0" brushRef="#br0">1 69 17296,'0'0'9946,"10"11"-8905,7 8-559,-2 1 0,-1 1 0,0 0 1,-2 1-1,17 38 0,-2 20 98,25 129 0,-43-169-218,-14-121-293,-9 19-69,-24-68 0,40 135 0,1 0 0,0 0 0,0-1 0,0 1 0,0-1 0,1 1 0,0-1 0,0 0 0,0-1 0,0 1 0,0-1 0,1 1 0,0-1 0,-1-1 0,1 1 0,0-1 0,1 0 0,-1 0 0,0 0 0,1-1 0,-1 1 0,1-1 0,-1-1 0,1 1 0,-1-1 0,1 0 0,-1 0 0,1-1 0,-1 1 0,1-1 0,-1-1 0,1 1 0,-1-1 0,0 0 0,0 0 0,1 0 0,-2-1 0,1 1 0,0-1 0,0-1 0,5-4 0,-3-1 0,0 1 0,0-1 0,-1 0 0,0 0 0,0-1 0,-1 1 0,-1-1 0,0-1 0,0 1 0,-1 0 0,2-12 0,-1 1 0,-1 1 0,-2-1 0,0 0 0,-3-38 0,-6 16 0,7 41 0,0 0 0,1 0 0,-1 0 0,0 0 0,0 1 0,0-1 0,0 0 0,0 1 0,-1-1 0,1 1 0,0-1 0,-1 1 0,1-1 0,-1 1 0,0 0 0,1 0 0,-1 0 0,-2-1 0,3 1 0,0 1 0,0 0 0,0 0 0,0 0 0,1 0 0,-1 0 0,0 0 0,0 0 0,0 1 0,0-1 0,1 0 0,-1 0 0,0 1 0,0-1 0,0 0 0,1 1 0,-1-1 0,0 1 0,0-1 0,1 1 0,-1-1 0,0 1 0,1-1 0,-1 1 0,1 0 0,-1-1 0,1 1 0,-1 0 0,1 0 0,0-1 0,-1 1 0,1 0 0,0 0 0,-1 0 0,1 0 0,0 1 0,-8 37 0,7-35 0,-3 24 0,1 0 0,1-1 0,1 1 0,6 52 0,-5-74 0,1 1 0,0-1 0,1 0 0,-1 0 0,1 0 0,0 1 0,1-2 0,-1 1 0,1 0 0,1 0 0,-1-1 0,1 0 0,-1 0 0,2 0 0,-1 0 0,0 0 0,1-1 0,0 0 0,0 0 0,0 0 0,1-1 0,-1 1 0,1-1 0,0-1 0,0 1 0,0-1 0,7 2 0,2-1 0,1-2 0,-1 1 0,1-2 0,-1 0 0,1-1 0,-1 0 0,0-1 0,1-1 0,-1 0 0,0-2 0,0 1 0,17-9 0,-21 8 0,0-1 0,0 0 0,0 0 0,-1-1 0,1 0 0,-2-1 0,1 0 0,-1-1 0,-1 0 0,1 0 0,-2-1 0,1 0 0,-1 0 0,-1-1 0,10-20 0,-14 26 0,0 1 0,-1-1 0,0 1 0,0-1 0,0 0 0,0 0 0,-1 1 0,0-1 0,0 0 0,0-5 0,-1 9 0,1 0 0,0-1 0,-1 1 0,1 0 0,-1 0 0,0 0 0,1 0 0,-1-1 0,0 1 0,0 0 0,1 0 0,-1 0 0,0 1 0,0-1 0,0 0 0,0 0 0,0 0 0,-1 1 0,1-1 0,0 1 0,0-1 0,0 1 0,-1-1 0,1 1 0,0-1 0,0 1 0,-1 0 0,1 0 0,0 0 0,-1 0 0,1 0 0,0 0 0,0 0 0,-1 0 0,1 1 0,0-1 0,0 0 0,-1 1 0,1-1 0,-2 2 0,-3 0 0,0 0 0,0 1 0,0 0 0,0 1 0,0-1 0,1 1 0,-1 0 0,1 1 0,0-1 0,1 1 0,-1 0 0,1 0 0,0 0 0,0 1 0,0-1 0,1 1 0,0 0 0,0 0 0,1 0 0,-4 12 0,6-17 0,0 0 0,0 0 0,1 0 0,-1 1 0,0-1 0,1 0 0,-1 0 0,1 0 0,-1 0 0,1 0 0,-1 0 0,1 0 0,0 0 0,-1 0 0,1 0 0,0-1 0,0 1 0,0 0 0,0 0 0,0-1 0,0 1 0,0-1 0,0 1 0,0 0 0,0-1 0,0 0 0,0 1 0,0-1 0,0 0 0,0 1 0,0-1 0,1 0 0,0 0 0,49 4 0,-41-4 0,16 1 83,-7 0-604,1 0 1,-1-2-1,1 0 1,23-5-1,3-10-8234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3.010"/>
    </inkml:context>
    <inkml:brush xml:id="br0">
      <inkml:brushProperty name="width" value="0.025" units="cm"/>
      <inkml:brushProperty name="height" value="0.025" units="cm"/>
    </inkml:brush>
  </inkml:definitions>
  <inkml:trace contextRef="#ctx0" brushRef="#br0">40 20 5958,'-4'-4'3664,"-18"-11"8389,21 15-11942,1 0 0,-1 0-1,1 0 1,-1 0 0,1 0-1,-1 0 1,1 0 0,-1 0 0,1 0-1,0 0 1,-1 0 0,1 1 0,-1-1-1,1 0 1,-1 0 0,1 0-1,0 1 1,-1-1 0,1 0 0,-1 0-1,1 1 1,0-1 0,-1 0-1,1 1 1,0-1 0,0 1 0,-1-1-1,1 0 1,0 1 0,0-1-1,-1 1 1,1-1 0,0 1 0,0-1-1,0 0 1,0 1 0,0-1-1,0 1 1,0-1 0,0 1 0,0-1-1,0 1 1,0-1 0,0 1 0,0-1-1,0 1 1,0-1 0,0 1-1,1-1 1,-1 1 0,3 24 279,2 1 0,0-1 0,1 0-1,2-1 1,1 0 0,17 37 0,-1-3 217,-6-4-170,22 51 646,-36-93-999,1-1 0,0 1 0,1-1 1,1 0-1,0-1 0,9 10 0,-16-18-84,0-1 0,0 0 0,1 1 0,-1-1 0,0 0 0,1 0 0,-1 0 0,1 0 0,-1 0 0,1 0 0,-1-1 0,1 1 0,0 0 0,-1-1 0,1 0 0,0 1 0,-1-1 0,1 0 0,0 0 0,0 1 0,-1-1 0,1-1 0,0 1 0,0 0 0,3-1 0,-2-1 0,-1 1 0,1-1 0,0 0 0,0 0 0,-1 0 0,0-1 0,1 1 0,-1 0 0,0-1 0,0 1 0,0-1 0,3-5 0,3-8 0,-1 0 0,-1 0 0,9-32 0,-5 8 0,-2-1 0,4-46 0,6 147 0,-12-33 0,-4-15 0,0 1 0,1-1 0,1 0 0,0 0 0,12 21 0,-16-32 0,1 1 0,0-1 0,0 0 0,0 0 0,0 0 0,0 0 0,1 0 0,-1 0 0,0 0 0,0 0 0,1 0 0,-1-1 0,0 1 0,1 0 0,-1-1 0,1 1 0,-1-1 0,0 0 0,1 1 0,-1-1 0,1 0 0,-1 0 0,1 0 0,-1 0 0,1 0 0,0 0 0,-1-1 0,0 1 0,1 0 0,-1-1 0,1 1 0,-1-1 0,1 1 0,-1-1 0,0 0 0,1 0 0,-1 1 0,0-1 0,0 0 0,0 0 0,0 0 0,2-3 0,6-4 0,-1 0 0,0-1 0,14-19 0,23-43 0,-30 45 0,2 0 0,20-24 0,-36 50 0,-1-1 0,0 0 0,1 1 0,-1-1 0,1 0 0,-1 1 0,1-1 0,0 1 0,-1-1 0,1 1 0,0-1 0,-1 1 0,1 0 0,0-1 0,-1 1 0,1 0 0,0 0 0,-1-1 0,1 1 0,0 0 0,0 0 0,0 0 0,-1 0 0,1 0 0,0 0 0,0 0 0,-1 0 0,1 0 0,0 0 0,0 0 0,-1 1 0,1-1 0,0 0 0,0 0 0,-1 1 0,1-1 0,0 1 0,-1-1 0,1 0 0,-1 1 0,1-1 0,0 1 0,-1 0 0,1-1 0,-1 1 0,1-1 0,-1 1 0,0 0 0,1-1 0,-1 1 0,1 1 0,16 42 0,-15-37 0,5 16 0,0 2 0,20 45 0,-27-70 0,0 1 0,1 0 0,-1 0 0,0-1 0,1 1 0,-1 0 0,0-1 0,1 1 0,-1 0 0,1-1 0,0 1 0,-1-1 0,1 1 0,-1-1 0,1 1 0,0-1 0,-1 1 0,1-1 0,0 0 0,-1 1 0,1-1 0,0 0 0,0 0 0,-1 1 0,1-1 0,0 0 0,0 0 0,-1 0 0,3 0 0,-2-1 0,1 1 0,0-1 0,-1 0 0,1 0 0,-1 0 0,1 0 0,-1 0 0,1 0 0,-1 0 0,0 0 0,1-1 0,1-1 0,30-51 0,-30 49 0,8-17 31,17-27-249</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3.356"/>
    </inkml:context>
    <inkml:brush xml:id="br0">
      <inkml:brushProperty name="width" value="0.025" units="cm"/>
      <inkml:brushProperty name="height" value="0.025" units="cm"/>
    </inkml:brush>
  </inkml:definitions>
  <inkml:trace contextRef="#ctx0" brushRef="#br0">9 60 23158,'0'0'6054,"-8"-56"-5414,16 52-512,10 4-224,5 0-576,2 0-1763,2 10-2145,2 3-2307,-4 2-7654</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3.697"/>
    </inkml:context>
    <inkml:brush xml:id="br0">
      <inkml:brushProperty name="width" value="0.025" units="cm"/>
      <inkml:brushProperty name="height" value="0.025" units="cm"/>
    </inkml:brush>
  </inkml:definitions>
  <inkml:trace contextRef="#ctx0" brushRef="#br0">88 123 128,'0'0'30424,"9"0"-29213,-7 1-1151,0-1-1,0 1 1,1-1 0,-1 0-1,0 0 1,0 0-1,1-1 1,-1 1-1,0 0 1,0-1-1,1 1 1,3-3-1,-5 2-47,0-1-1,1 1 1,-1-1-1,0 0 1,0 0-1,0 1 1,0-1-1,-1 0 1,1 0-1,0 0 1,-1 0-1,1 0 1,-1 0-1,0 0 1,0 0-1,0 0 1,0 0-1,0 0 1,0-4-1,-1 2-11,1 1 0,-1-1 0,1 0 0,-1 0 0,0 0 0,0 0 0,-1 1 0,1-1 0,-1 0 0,0 1 0,0 0 0,0-1 0,0 1 0,-1 0 0,0 0 0,-2-3 0,3 4 0,0 1 0,1-1 0,-1 1 0,0 0 0,0 0 0,0-1 0,0 1 0,0 1 0,-1-1 0,1 0 0,0 0 0,0 1 0,0-1 0,-1 1 0,1 0 0,0-1 0,-1 1 0,1 0 0,0 1 0,-1-1 0,1 0 0,0 1 0,0-1 0,-1 1 0,1-1 0,0 1 0,0 0 0,0 0 0,-4 3 0,3-1 0,-1 0 0,1 1 0,-1-1 0,1 1 0,0 0 0,0 0 0,1 1 0,-1-1 0,1 0 0,0 1 0,0 0 0,0-1 0,1 1 0,0 0 0,0 0 0,-1 9 0,0 6 0,0 0 0,3 37 0,-1-52-23,1-1 1,0 0-1,-1 1 1,1-1-1,1 1 0,-1-1 1,0 0-1,1 0 1,0 0-1,0 0 1,1 0-1,-1 0 0,1 0 1,-1-1-1,1 1 1,0-1-1,0 0 0,1 0 1,-1 0-1,1 0 1,0-1-1,-1 1 1,1-1-1,0 0 0,9 3 1,-8-3-101,0-1 0,1 0 0,-1 0 1,1 0-1,-1-1 0,1 0 0,-1 0 1,1 0-1,-1-1 0,1 0 0,-1 0 0,1 0 1,-1-1-1,0 0 0,0 0 0,0 0 0,0 0 1,0-1-1,0 0 0,0 0 0,3-4 1,2-1-1976,-1 0 1,-1-1 0,1 0 0,-2-1 0,13-18 0,4-18-6663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4.025"/>
    </inkml:context>
    <inkml:brush xml:id="br0">
      <inkml:brushProperty name="width" value="0.025" units="cm"/>
      <inkml:brushProperty name="height" value="0.025" units="cm"/>
    </inkml:brush>
  </inkml:definitions>
  <inkml:trace contextRef="#ctx0" brushRef="#br0">85 230 18706,'0'0'2930,"-9"11"145,1-1-2556,0 0 0,0 0 0,1 1-1,0 0 1,1 0 0,0 1-1,1 0 1,0 0 0,1 0 0,1 0-1,-5 26 1,8-35-439,-1-1 0,1 1 0,0 0 0,0 0 0,0 0 0,1 0 0,-1 0 0,1 0 1,-1 0-1,1-1 0,0 1 0,0 0 0,0 0 0,3 3 0,-3-5-61,0 0-1,0-1 1,1 1 0,-1 0 0,1-1 0,-1 1-1,1-1 1,-1 1 0,1-1 0,-1 0-1,1 0 1,-1 0 0,1 0 0,-1 0 0,1 0-1,-1 0 1,1 0 0,-1 0 0,1-1-1,-1 1 1,1-1 0,-1 1 0,0-1 0,1 0-1,-1 1 1,0-1 0,1 0 0,-1 0-1,0 0 1,2-1 0,15-11-4,1 0-1,-2-1 1,19-19 0,-25 21-16,1 1-1,1 0 1,-1 1-1,2 0 1,-1 1 0,1 0-1,30-12 1,-43 20 1,0 0 0,1 1 0,0-1 0,-1 0 0,1 1 0,-1 0 0,1-1 0,0 1 0,-1 0 0,1 0 0,0 0 0,-1 0 0,1 0 0,0 0 0,-1 0 0,1 1 0,0-1 0,-1 0 0,1 1 0,-1 0 0,1-1 0,-1 1 0,1 0 0,-1 0 0,1 0 0,-1 0 0,0 0 0,0 0 0,1 0 0,-1 0 0,0 0 0,0 1 0,0-1 0,0 0 0,0 1 0,0-1 0,-1 1 0,1-1 0,0 1 0,-1-1 0,1 3 0,9 13 0,-10-16 0,0-1 0,0 0 0,0 0 0,0 0 0,0 0 0,0 0 0,0 0 0,0 0 0,0 1 0,0-1 0,0 0 0,0 0 0,1 0 0,-1 0 0,0 0 0,0 0 0,0 0 0,0 0 0,0 0 0,0 1 0,0-1 0,0 0 0,0 0 0,1 0 0,-1 0 0,0 0 0,0 0 0,0 0 0,0 0 0,0 0 0,0 0 0,1 0 0,-1 0 0,0 0 0,0 0 0,0 0 0,0 0 0,0 0 0,0 0 0,0 0 0,1 0 0,-1 0 0,0 0 0,0 0 0,0 0 0,0 0 0,0 0 0,0-1 0,0 1 0,1 0 0,-1 0 0,0 0 0,0 0 0,0 0 0,0 0 0,0 0 0,0 0 0,0 0 0,0-1 0,0 1 0,0 0 0,0 0 0,0 0 0,0 0 0,3-14 0,-1-18 0,-17-163 0,8 132 0,7 62-23,0 0-1,0 0 1,1 1 0,-1-1-1,0 0 1,0 0 0,1 1-1,-1-1 1,1 0 0,-1 1 0,0-1-1,1 0 1,-1 1 0,1-1-1,0 1 1,-1-1 0,1 1-1,-1-1 1,1 1 0,0-1-1,-1 1 1,1-1 0,0 1-1,0 0 1,-1 0 0,1-1 0,0 1-1,0 0 1,-1 0 0,1 0-1,0 0 1,0 0 0,0 0-1,-1 0 1,1 0 0,0 0-1,0 0 1,1 1 0,49 4-2872,-23-1-508,10-4-5309</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4.619"/>
    </inkml:context>
    <inkml:brush xml:id="br0">
      <inkml:brushProperty name="width" value="0.025" units="cm"/>
      <inkml:brushProperty name="height" value="0.025" units="cm"/>
    </inkml:brush>
  </inkml:definitions>
  <inkml:trace contextRef="#ctx0" brushRef="#br0">1 230 20115,'0'0'6556,"7"10"-5120,20 33-354,-1 1 0,-2 1 1,30 77-1,-50-107-945,-3-11-115,0 0-1,0 0 1,0-1-1,1 1 1,0 0-1,-1 0 1,1-1-1,4 6 1,0-60-22,-9-1 0,-2-1 0,-2 1 0,-3 0 0,-17-53 0,30 111 0,-1 0 0,1 0 0,1 0 0,-1 0 0,1 0 0,0 0 0,0-1 0,1 0 0,-1 0 0,1 0 0,1-1 0,-1 1 0,0-1 0,1 0 0,0-1 0,0 1 0,0-1 0,0-1 0,14 5 0,-14-5 0,0 0 0,1 0 0,-1-1 0,1 0 0,-1 0 0,1-1 0,-1 0 0,1 0 0,-1 0 0,1-1 0,0 0 0,-1 0 0,0-1 0,1 0 0,-1 0 0,0 0 0,0-1 0,0 0 0,0 0 0,0 0 0,-1-1 0,8-6 0,-6 3 0,0-1 0,-1 0 0,0 0 0,-1 0 0,0-1 0,0 0 0,0 0 0,-1 0 0,-1-1 0,0 1 0,3-11 0,-5 14 0,0 0 0,0 1 0,0-1 0,0 0 0,-1 1 0,0-1 0,0 0 0,-1 1 0,1-1 0,-1 0 0,-1 1 0,1-1 0,-1 1 0,0-1 0,0 1 0,0 0 0,-1 0 0,0 0 0,0 0 0,-6-8 0,8 12 0,0 0 0,0 0 0,0-1 0,0 1 0,0 0 0,0 0 0,-1 0 0,1 1 0,0-1 0,-1 0 0,1 0 0,-1 1 0,1-1 0,-1 1 0,1-1 0,-1 1 0,1 0 0,-1-1 0,1 1 0,-1 0 0,1 0 0,-1 0 0,0 0 0,1 0 0,-2 1 0,0 0 0,1 0 0,0 1 0,0-1 0,0 0 0,0 1 0,0 0 0,1-1 0,-1 1 0,0 0 0,1 0 0,-1 0 0,1 0 0,0 0 0,-2 3 0,-4 11 0,1-1 0,1 1 0,-6 27 0,9-36 0,-3 9 0,1 0 0,1 1 0,1-1 0,0 1 0,1-1 0,0 1 0,2 0 0,2 23 0,-2-38 2,0 0-1,-1 0 1,1 0-1,0-1 1,0 1 0,0 0-1,0-1 1,0 1-1,0 0 1,1-1-1,-1 1 1,1-1 0,-1 0-1,1 1 1,-1-1-1,1 0 1,0 0 0,-1 0-1,1 0 1,4 1-1,-2-1 3,1 0 0,0 0-1,0 0 1,0 0 0,0-1 0,0 0-1,0 0 1,7-1 0,0-1-60,1-1 1,0 0-1,-1-1 0,1 0 1,19-10-1,-17 6-1040,-1-1-1,-1 0 1,14-11 0,-18 11-1329,-1 1 1,1-1 0,-2 0 0,14-19 0,4-19-12385</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5.504"/>
    </inkml:context>
    <inkml:brush xml:id="br0">
      <inkml:brushProperty name="width" value="0.025" units="cm"/>
      <inkml:brushProperty name="height" value="0.025" units="cm"/>
    </inkml:brush>
  </inkml:definitions>
  <inkml:trace contextRef="#ctx0" brushRef="#br0">101 279 14446,'0'0'11557,"-10"5"-10436,6-3-1049,0-1 48,0 1 0,0-1 0,0 1 0,1 0 0,-1 1 1,0-1-1,1 1 0,0-1 0,-1 1 0,1 0 0,0 0 0,1 0 1,-1 1-1,0-1 0,1 1 0,0-1 0,0 1 0,0 0 0,0 0 1,-1 5-1,8-7 468,-3-2-434,-1 1-1,1-1 1,0 1 0,0-1 0,0 1-1,-1 0 1,1-1 0,0 1 0,-1 0-1,1 0 1,-1 0 0,1 1 0,-1-1-1,1 0 1,1 3 0,2 11-154,-1-1 0,0 1 0,-1 0 0,-1 1 0,0-1 0,-1 0 0,-1 1 0,0-1 0,-3 16 0,2 17 0,1-38 0,0 46 0,-8 60 0,6-99 0,-1 0 0,-1-1 0,0 1 0,-1-1 0,-1 0 0,-1 0 0,0-1 0,-10 16 0,17-31 0,0 0 0,0 0 0,0 0 0,0-1 0,0 1 0,0 0 0,0 0 0,0 0 0,0 0 0,0-1 0,0 1 0,0 0 0,0 0 0,-1 0 0,1 0 0,0 0 0,0 0 0,0-1 0,0 1 0,0 0 0,0 0 0,-1 0 0,1 0 0,0 0 0,0 0 0,0 0 0,0 0 0,-1 0 0,1 0 0,0 0 0,0 0 0,0 0 0,0 0 0,-1-1 0,1 1 0,0 1 0,0-1 0,0 0 0,0 0 0,-1 0 0,1 0 0,0 0 0,0 0 0,0 0 0,0 0 0,-1 0 0,1 0 0,0 0 0,0 0 0,0 0 0,0 1 0,0-1 0,-1 0 0,1 0 0,0 0 0,0 0 0,0 0 0,0 0 0,0 1 0,0-1 0,0 0 0,0 0 0,0 0 0,-1 1 0,0-28 0,7-36 0,8 6 0,2-1 0,3 2 0,2 1 0,3 0 0,2 2 0,3 0 0,43-61 0,-71 114 0,-1 0 0,0-1 0,0 1 0,0 0 0,0-1 0,0 1 0,0 0 0,0-1 0,0 1 0,0 0 0,1-1 0,-1 1 0,0 0 0,0-1 0,0 1 0,1 0 0,-1 0 0,0-1 0,0 1 0,1 0 0,-1 0 0,0 0 0,1-1 0,-1 1 0,0 0 0,1 0 0,-1 0 0,0 0 0,1 0 0,-1 0 0,0 0 0,1 0 0,-1 0 0,0 0 0,1 0 0,-1 0 0,0 0 0,1 0 0,-1 0 0,0 0 0,1 0 0,-1 0 0,0 0 0,1 0 0,-1 0 0,0 0 0,1 1 0,-1-1 0,0 0 0,0 0 0,1 0 0,-1 1 0,1-1 0,2 27 0,-8 33 0,-7 4 0,15-59 0,5-11 0,5-8 0,-3-7 0,0-1 0,-2 0 0,0 0 0,-1-1 0,-1 0 0,-2 0 0,0 0 0,-1-1 0,-1-28 0,-2 53 0,-1 1 0,1 0 0,1-1 0,-1 1 0,0-1 0,0 1 0,0-1 0,1 1 0,-1-1 0,1 1 0,-1-1 0,1 1 0,0-1 0,0 1 0,-1-1 0,1 0 0,0 1 0,0-1 0,0 0 0,0 0 0,1 0 0,-1 0 0,0 0 0,0 0 0,3 1 0,-1-1 0,0 0 0,1 0 0,-1 0 0,0-1 0,1 1 0,-1-1 0,1 0 0,-1 0 0,0 0 0,1 0 0,4-2 0,7-1 0,-1-1 0,0-1 0,0 0 0,23-13 0,-24 11 0,-1-1 0,0 0 0,0-1 0,-1 0 0,0-1 0,-1 0 0,10-13 0,-15 18 0,-1-1 0,0 0 0,0 0 0,-1 0 0,0-1 0,0 1 0,0-1 0,-1 0 0,0 0 0,0 0 0,-1 0 0,0 0 0,0 0 0,0 0 0,-1 0 0,-1-10 0,1 17 0,0-1 0,0 1 0,0 0 0,0-1 0,0 1 0,0 0 0,0-1 0,0 1 0,0-1 0,0 1 0,0 0 0,0-1 0,-1 1 0,1 0 0,0 0 0,0-1 0,0 1 0,0 0 0,-1-1 0,1 1 0,0 0 0,0 0 0,-1-1 0,1 1 0,0 0 0,-1 0 0,1 0 0,0-1 0,0 1 0,-1 0 0,1 0 0,0 0 0,-1 0 0,1 0 0,0 0 0,-1 0 0,1-1 0,-1 1 0,-14 9 0,-9 19 0,12-9 0,0 0 0,1 0 0,1 1 0,1 1 0,1 0 0,1 0 0,-6 25 0,13-45 1,0 0 0,0 0 0,0 0 0,0 0 0,0 0 0,0 0 0,0 0 0,0 0 0,1 0 0,-1 0 0,0 0 0,1 0 0,-1-1 0,1 1 0,-1 0 0,1 0 0,-1 0 0,1 0 0,-1-1 0,1 1 0,0 0 0,-1-1 0,1 1 0,0 0 0,0-1 0,-1 1 0,1-1 0,0 1 0,0-1 0,0 0 0,0 1 0,0-1 0,0 0 0,0 1 0,0-1 0,-1 0 0,1 0 0,0 0 0,0 0 0,0 0 0,0 0 0,0 0 0,0 0 0,0-1 0,0 1 0,0 0 0,0 0 0,1-1 0,5-1-246,-1 1-1,0-1 0,0 0 0,0 0 1,0-1-1,7-4 0,18-17-5754,1-10-3305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5.846"/>
    </inkml:context>
    <inkml:brush xml:id="br0">
      <inkml:brushProperty name="width" value="0.025" units="cm"/>
      <inkml:brushProperty name="height" value="0.025" units="cm"/>
    </inkml:brush>
  </inkml:definitions>
  <inkml:trace contextRef="#ctx0" brushRef="#br0">116 1 21941,'0'0'3753,"-10"3"-652,2 0-2812,1 1-1,-1-1 0,1 1 0,0 1 1,0-1-1,0 1 0,1 1 0,-7 6 1,9-8-213,1 0 1,-1 0-1,1 0 1,0 0-1,1 1 1,-1-1-1,1 1 1,0 0-1,0 0 1,0 0-1,0 0 1,1 0-1,0 0 1,0 0-1,1 0 1,-1 1-1,1 5 1,1-10-77,0 0 0,0 0 0,-1 0 0,1-1 0,0 1 0,0 0 0,0 0 0,0 0 0,0-1 0,0 1 0,0 0 0,0-1 0,0 1 0,0-1 0,1 0 0,-1 1 0,0-1 0,0 0 0,0 1 0,1-1 0,-1 0 0,0 0 0,0 0 0,0 0 0,1 0 0,-1-1 0,0 1 0,2-1 0,41-5 0,27-21-177,-57 21 114,0 0-1,1 0 1,-1 1 0,1 1 0,1 0-1,-1 2 1,26-3 0,-40 5 61,-1 0 0,1 0 0,-1 0 1,1 0-1,-1 1 0,1-1 0,0 0 1,-1 0-1,1 0 0,-1 1 0,1-1 1,-1 0-1,1 0 0,-1 1 0,1-1 1,-1 0-1,1 1 0,-1-1 0,0 1 0,1-1 1,-1 1-1,1-1 0,-1 1 0,0-1 1,0 1-1,1-1 0,-1 1 0,0-1 1,0 1-1,1 0 0,-2 23 191,-16 22 285,-38 49-380,47-83-97,0-1-1,0 0 1,-1-1 0,0 0 0,-21 17 0,29-27 4,1 0 0,0 0 0,0 1-1,0-1 1,0 0 0,-1 0 0,1 0 0,0 0 0,0 0-1,0 0 1,-1 0 0,1 0 0,0 0 0,0 1 0,0-1-1,-1 0 1,1 0 0,0 0 0,0 0 0,-1 0 0,1 0-1,0-1 1,0 1 0,0 0 0,-1 0 0,1 0 0,0 0-1,0 0 1,0 0 0,-1 0 0,1 0 0,0 0 0,0 0-1,0-1 1,0 1 0,-1 0 0,1 0 0,0 0 0,0 0-1,0-1 1,0 1 0,0 0 0,0 0 0,0 0 0,-1 0-1,1-1 1,0 1 0,-3-17 39,6-20-440,1 19-1898,0 0 1,2 0 0,11-25 0,-6 16-1631,11-27-5665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6.221"/>
    </inkml:context>
    <inkml:brush xml:id="br0">
      <inkml:brushProperty name="width" value="0.025" units="cm"/>
      <inkml:brushProperty name="height" value="0.025" units="cm"/>
    </inkml:brush>
  </inkml:definitions>
  <inkml:trace contextRef="#ctx0" brushRef="#br0">154 1 15118,'0'0'6679,"-8"2"-2147,-5 1-3841,1 1 1,-1 0-1,1 1 0,0 1 1,-11 6-1,19-10-587,0 1 0,0-1 0,0 0 0,0 1 0,1 0 0,-1 0 1,1 0-1,0 0 0,0 1 0,0-1 0,0 1 0,1 0 0,-1-1 0,1 1 0,0 1 0,0-1 1,0 0-1,1 0 0,0 1 0,0-1 0,-1 5 0,2-8-104,1 0 0,0 0 0,-1-1 0,1 1 0,0 0 0,-1-1 0,1 1 0,0 0 0,0-1 0,-1 1 0,1-1 0,0 1 0,0-1 0,0 1 0,0-1 0,0 0 0,0 1 0,0-1 0,0 0 0,0 0 0,0 0 0,0 0 0,-1 0 0,1 0 0,0 0 0,0 0 0,0 0 0,2-1 0,33-1 0,-36 2 0,92-16-362,-66 10 193,0 2 0,-1 0 0,1 2 0,29 0 1,-54 2 176,1 0 1,-1 0 0,0 0 0,0 1-1,1-1 1,-1 0 0,0 1 0,0-1 0,1 0-1,-1 1 1,0 0 0,0-1 0,0 1-1,0 0 1,0-1 0,0 1 0,0 0-1,0 0 1,0 0 0,0 0 0,0 0 0,-1 0-1,1 0 1,0 0 0,-1 0 0,1 0-1,-1 1 1,1-1 0,-1 0 0,1 0 0,-1 0-1,0 1 1,0-1 0,1 0 0,-1 1-1,0-1 1,0 0 0,0 0 0,-1 1 0,1-1-1,0 0 1,-1 2 0,0 3 91,-1 0-1,1 0 1,-2 0-1,1 0 1,0-1 0,-1 1-1,-6 9 1,-11 10-94,0-1 1,-2-1-1,-1-1 1,-50 37-1,62-54-131,13-15-322,14-23-1854,-12 27 1069,15-31-5281,4-9-2824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676"/>
    </inkml:context>
    <inkml:brush xml:id="br0">
      <inkml:brushProperty name="width" value="0.025" units="cm"/>
      <inkml:brushProperty name="height" value="0.025" units="cm"/>
      <inkml:brushProperty name="color" value="#E71224"/>
    </inkml:brush>
  </inkml:definitions>
  <inkml:trace contextRef="#ctx0" brushRef="#br0">217 0 21268,'0'0'4794,"-8"9"-2152,-24 31-1763,1 1 0,-48 88-1,68-108-735,1 1 0,1 0-1,1 0 1,1 1 0,1 0-1,1 0 1,1 1 0,1-1-1,0 28 1,3-47-331,1 1 1,0-1-1,0 1 1,0 0-1,0-1 1,1 1-1,-1-1 1,1 0-1,0 0 1,1 0-1,-1 0 1,1 0-1,0 0 1,0 0-1,0-1 0,0 0 1,0 1-1,1-1 1,0 0-1,0-1 1,-1 1-1,1-1 1,1 1-1,-1-1 1,0-1-1,5 3 1,-2-2-331,0 0 1,0 0-1,0 0 1,1-1 0,-1 1-1,0-2 1,1 1 0,-1-1-1,0-1 1,1 1 0,-1-1-1,0 0 1,0-1 0,1 0-1,-1 0 1,9-4 0,9-10-8206</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6.545"/>
    </inkml:context>
    <inkml:brush xml:id="br0">
      <inkml:brushProperty name="width" value="0.025" units="cm"/>
      <inkml:brushProperty name="height" value="0.025" units="cm"/>
    </inkml:brush>
  </inkml:definitions>
  <inkml:trace contextRef="#ctx0" brushRef="#br0">51 227 17424,'0'0'9065,"-6"58"-6983,1-27 32,5 1-673,0 2-800,0-5-641,3-2 0,5-8 0,-1-6 0,0-4-320,0-6-1250,-3-3-768,-4-8-1217,0-16-1122,0-14-3042</inkml:trace>
  <inkml:trace contextRef="#ctx0" brushRef="#br0" timeOffset="1">16 1 15118,'0'0'14254,"-16"64"-14222,26-33-769,-1 4-1793,3-3-1666,3 0-1954,-1-4-8232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7.059"/>
    </inkml:context>
    <inkml:brush xml:id="br0">
      <inkml:brushProperty name="width" value="0.025" units="cm"/>
      <inkml:brushProperty name="height" value="0.025" units="cm"/>
    </inkml:brush>
  </inkml:definitions>
  <inkml:trace contextRef="#ctx0" brushRef="#br0">49 146 10634,'0'0'10303,"3"-9"-6641,1-4-2463,5-11 152,-7-2 2804,-2 25-3199,-7 14-449,-3 5-507,2 0 0,-1 0 0,2 1 0,1 0 0,0 1 0,2-1 0,-5 40 0,9-58 0,0 1 0,0-1 0,0 0 0,0 0 0,0 1 0,0-1 0,1 0 0,-1 0 0,0 1 0,1-1 0,-1 0 0,1 0 0,0 0 0,-1 0 0,1 0 0,0 0 0,0 0 0,-1 0 0,1 0 0,0 0 0,0 0 0,0 0 0,0-1 0,0 1 0,0 0 0,0-1 0,1 1 0,-1-1 0,0 1 0,0-1 0,0 1 0,1-1 0,-1 0 0,0 0 0,0 1 0,1-1 0,-1 0 0,0 0 0,0-1 0,1 1 0,-1 0 0,0 0 0,0 0 0,1-1 0,0 0 0,5 0 0,0-1 0,0 0 0,0-1 0,0 0 0,-1 0 0,12-7 0,13-14 0,-2-2 0,0 0 0,-2-2 0,25-34 0,-34 41 0,-18 21 0,0-1 0,0 1 0,1 0 0,-1 0 0,0 0 0,0 0 0,0 0 0,0 0 0,0-1 0,0 1 0,0 0 0,0 0 0,0 0 0,0 0 0,0 0 0,0 0 0,0 0 0,1 0 0,-1-1 0,0 1 0,0 0 0,0 0 0,0 0 0,0 0 0,0 0 0,0 0 0,1 0 0,-1 0 0,0 0 0,0 0 0,0 0 0,0 0 0,0 0 0,1 0 0,-1 0 0,0 0 0,0 0 0,0 0 0,0 0 0,0 0 0,0 0 0,1 0 0,-1 0 0,0 0 0,0 0 0,0 0 0,0 0 0,0 0 0,0 0 0,1 1 0,-1-1 0,0 0 0,0 0 0,0 0 0,0 0 0,0 0 0,0 0 0,0 0 0,0 1 0,1 12 0,-7 16 0,3-19 0,0-3 0,1 1 0,0-1 0,0 0 0,0 1 0,0 8 0,3-16 0,1 0 0,-1 0 0,0 0 0,0 0 0,1 0 0,-1 0 0,0 0 0,0 0 0,1-1 0,-1 1 0,0 0 0,0-1 0,0 1 0,1-1 0,1-1 0,21-14 0,-1 0 0,0-2 0,31-32 0,25-19 0,-78 68 0,0 0 0,0 1 0,0-1 0,0 0 0,0 1 0,0-1 0,0 0 0,0 1 0,0-1 0,0 1 0,0 0 0,0-1 0,1 1 0,-1 0 0,0 0 0,0-1 0,0 1 0,1 0 0,-1 0 0,1 1 0,-1-1 0,0 1 0,0-1 0,-1 1 0,1-1 0,0 1 0,-1-1 0,1 1 0,-1 0 0,1-1 0,-1 1 0,1 0 0,-1 0 0,1-1 0,-1 1 0,0 0 0,0 0 0,1 0 0,-1 0 0,0-1 0,0 1 0,0 1 0,1 9 0,-1 0 0,0 0 0,-3 18 0,1-11 0,5 3-400,6-31-795,7-33-3547,-10 7-2892,-3-8-3154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7.402"/>
    </inkml:context>
    <inkml:brush xml:id="br0">
      <inkml:brushProperty name="width" value="0.025" units="cm"/>
      <inkml:brushProperty name="height" value="0.025" units="cm"/>
    </inkml:brush>
  </inkml:definitions>
  <inkml:trace contextRef="#ctx0" brushRef="#br0">1 50 15471,'0'0'11306,"17"-49"-8103,-14 49-608,3 0-2403,1 11-192,0 11 0,4 7 0,3 3 0,0 9 0,-2 3 0,-3 5 0,-5 8 0,-4 3-2498,0 0-4645,0-1-5701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7.761"/>
    </inkml:context>
    <inkml:brush xml:id="br0">
      <inkml:brushProperty name="width" value="0.025" units="cm"/>
      <inkml:brushProperty name="height" value="0.025" units="cm"/>
    </inkml:brush>
  </inkml:definitions>
  <inkml:trace contextRef="#ctx0" brushRef="#br0">1 1 28123,'0'0'4644,"27"17"-4644</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6.768"/>
    </inkml:context>
    <inkml:brush xml:id="br0">
      <inkml:brushProperty name="width" value="0.025" units="cm"/>
      <inkml:brushProperty name="height" value="0.025" units="cm"/>
    </inkml:brush>
  </inkml:definitions>
  <inkml:trace contextRef="#ctx0" brushRef="#br0">411 81 18065,'0'0'2568,"2"-9"218,3-29-186,-5 36-2463,0 1 0,-1-1 0,1 1 0,0-1-1,-1 1 1,1 0 0,-1-1 0,1 1 0,-1-1-1,0 1 1,1 0 0,-1 0 0,0-1 0,0 1-1,0 0 1,0 0 0,0 0 0,0 0 0,0 0-1,0 0 1,0 0 0,-1 1 0,1-1 0,0 0-1,-1 1 1,1-1 0,0 1 0,-1-1 0,1 1 0,-1-1-1,1 1 1,0 0 0,-1 0 0,1 0 0,-3 0-1,-53 2 1145,55-1-1209,-11 1-40,0 2-1,0 0 1,0 0 0,1 1-1,0 1 1,0 0-1,0 0 1,0 2-1,1-1 1,1 1 0,-20 19-1,10-7-13,1 0 1,1 1-1,2 1 0,-27 45 0,36-55-18,1 1 0,0 0 0,1 0 0,0 0 0,1 1 0,-3 21 0,6-31 0,1 0 0,-1-1 0,1 1 0,0-1 0,0 1 0,0 0 0,0-1 0,1 1 0,-1-1 0,1 1 0,0 0 0,0-1 0,0 0 0,1 1 0,-1-1 0,1 0 0,0 0 0,0 0 0,0 0 0,0 0 0,0 0 0,1 0 0,-1-1 0,1 1 0,0-1 0,0 0 0,0 0 0,0 0 0,0 0 0,5 2 0,8 1-338,-1-1 1,1 0-1,0-1 1,0-1-1,0 0 1,0-2-1,0 0 1,0 0-1,23-5 1,-11 1-849,-1-2 0,0 0 0,-1-2 0,44-19 0,-53 19-604,-1-1-1,0 0 0,-1-1 1,1 0-1,-2-2 1,0 1-1,20-23 0,-28 27 1437,0 0-1,-1 0 0,0-1 0,-1 0 1,0 0-1,0 0 0,4-13 0,-1-21 2940,-12-3 3783,5 43-6124,-1 0-1,1 0 1,-1-1 0,1 1 0,-1 0-1,0 0 1,0 0 0,0 0 0,0 1 0,0-1-1,0 0 1,-1 0 0,1 1 0,-1-1-1,1 0 1,-1 1 0,1 0 0,-1-1 0,0 1-1,0 0 1,0 0 0,0 0 0,0 0-1,0 0 1,0 0 0,0 1 0,0-1 0,0 1-1,0-1 1,0 1 0,0 0 0,-1 0-1,1 0 1,0 0 0,0 0 0,0 0 0,0 1-1,-1-1 1,1 1 0,0-1 0,0 1-1,-2 1 1,-3 1 1,0 0 1,0 0-1,0 1 0,1 0 1,0 0-1,0 0 0,0 1 0,0 0 1,1 0-1,-10 12 0,9-9-115,1 1 0,-1 0 0,2 0 0,-1 1 0,2-1 0,-1 1 0,1 0-1,1 0 1,-1 0 0,0 20 0,2-26-108,1 1 0,1-1 0,-1 0-1,0 0 1,1 1 0,0-1 0,0 0-1,0 0 1,1 0 0,0 0 0,-1 0 0,1 0-1,0 0 1,1-1 0,-1 1 0,1-1-1,-1 1 1,1-1 0,0 0 0,1 0 0,-1 0-1,0-1 1,1 1 0,-1-1 0,1 0 0,0 0-1,0 0 1,6 2 0,5 1 10,0-1 0,1-1 0,-1 0 0,1-1 0,-1-1 0,1 0 0,0-1 0,0-1 0,-1 0 0,26-6 0,-33 5 38,1 0 0,-1 0 1,1-1-1,-1 0 0,0 0 0,0-1 0,0 0 0,0 0 1,-1-1-1,0 0 0,0 0 0,0-1 0,-1 0 0,1 0 1,-2-1-1,1 1 0,-1-1 0,0-1 0,0 1 0,6-13 1,-10 17-67,1 0 1,-1 0 0,0-1-1,0 1 1,-1-1 0,1 1-1,-1 0 1,1-1 0,-1 1-1,0-1 1,0 1 0,-1-1-1,1 1 1,-1-1 0,-1-6-1,0 8 55,1-1-1,0 1 0,-1 0 0,0-1 0,0 1 0,1 0 0,-1 0 0,0 0 0,-1 0 0,1 1 0,0-1 0,0 0 1,-1 1-1,1 0 0,-5-2 0,-1 0-245,0 0 1,-1 1-1,1 0 1,-16-2-1,-33 2-5324</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8.343"/>
    </inkml:context>
    <inkml:brush xml:id="br0">
      <inkml:brushProperty name="width" value="0.025" units="cm"/>
      <inkml:brushProperty name="height" value="0.025" units="cm"/>
    </inkml:brush>
  </inkml:definitions>
  <inkml:trace contextRef="#ctx0" brushRef="#br0">55 235 10890,'0'0'6246,"8"2"-2493,-4 0-3455,0-1 0,0 1 0,0-1 0,1 0 0,-1 0 0,1-1 0,-1 1 0,1-1-1,-1 0 1,1 0 0,-1-1 0,1 1 0,-1-1 0,0 0 0,1 0 0,-1 0 0,0-1 0,0 0 0,0 1 0,8-6 0,1-3-2,1 0 1,-2-2-1,0 1 0,0-1 1,11-15-1,-19 21-209,0 1-1,0-1 0,0 0 1,-1-1-1,0 1 1,0 0-1,0-1 1,-1 0-1,0 0 0,0 1 1,-1-1-1,0 0 1,0 0-1,0-13 1,-2 19-28,1-1 0,0 1-1,0-1 1,-1 1 0,1-1 0,-1 1 0,1-1 0,-1 1 0,0 0 0,1-1 0,-1 1 0,0 0 0,0 0 0,0-1 0,0 1 0,0 0 0,0 0 0,-1 0 0,1 0 0,0 0 0,0 1 0,-3-3 0,0 2 11,0 0 0,1 0 0,-1 0 0,0 0 0,0 0 1,0 1-1,1 0 0,-1 0 0,-5 0 0,1 1-19,0 0 0,-1 0-1,1 1 1,0 0 0,0 0 0,0 1-1,1 0 1,-11 6 0,6-1-49,1 2-1,0 0 1,1 0-1,0 1 1,0 0 0,1 0-1,1 1 1,0 1-1,1-1 1,0 1 0,1 1-1,0-1 1,1 1-1,1 0 1,0 0 0,0 0-1,2 0 1,0 1-1,0 20 1,2-33 0,0 1 0,0-1 0,0 1 0,0-1 0,0 1 0,1-1 0,-1 0 0,1 1 0,0-1 0,0 0 0,0 1 0,0-1 0,0 0 0,0 0 0,0 0 0,1 0 0,-1 0 0,1 0-1,0 0 1,-1 0 0,1-1 0,0 1 0,4 2 0,-2-2 1,1-1 0,-1 1 0,1-1 0,0 0 0,-1 0 0,1 0 0,0 0 0,0-1 0,0 0 0,-1 0 0,9-1 0,7-3-124,1 0-1,-1-1 1,1-2 0,29-12 0,-22 6-2637,0-2 0,32-22-1,-12 1-5419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9.166"/>
    </inkml:context>
    <inkml:brush xml:id="br0">
      <inkml:brushProperty name="width" value="0.025" units="cm"/>
      <inkml:brushProperty name="height" value="0.025" units="cm"/>
    </inkml:brush>
  </inkml:definitions>
  <inkml:trace contextRef="#ctx0" brushRef="#br0">92 54 17008,'0'0'9086,"-8"15"-7645,-4 13-959,0 0-1,2 1 1,2 0-1,-10 52 1,4 43-215,4 1 0,10 169 0,1-285-258,-2-1-6,1-1 0,1 1-1,-1 0 1,1 0 0,1 0 0,0-1 0,0 1-1,0 0 1,6 10 0,-8-17 0,0-1-1,0 0 1,0 1-1,0-1 1,0 0 0,1 1-1,-1-1 1,0 0-1,0 1 1,0-1 0,1 0-1,-1 1 1,0-1-1,0 0 1,1 0-1,-1 1 1,0-1 0,1 0-1,-1 0 1,0 0-1,1 1 1,-1-1 0,0 0-1,1 0 1,-1 0-1,0 0 1,1 0 0,-1 0-1,1 0 1,-1 0-1,0 0 1,1 0-1,-1 0 1,0 0 0,1 0-1,-1 0 1,0 0-1,1 0 1,0 0 0,7-16 126,-2-25 76,-14-182-174,-1 33-772,10 183 722,-1 0 1,1 0 0,1 0-1,-1 0 1,1 0-1,0 0 1,1 1 0,-1-1-1,1 1 1,1 0-1,-1-1 1,9-9-1,4-3-87,1 1-1,26-23 0,15-15 5,-48 45 130,-1 0-1,0 0 1,-1-1 0,-1 0 0,1 0-1,-2-1 1,0 0 0,0 0 0,-2 0 0,1-1-1,-2 0 1,0 0 0,0 0 0,0-16-1,-3 30-11,0 0 0,0 0 0,0 0 0,0 0 0,0 0 0,-1 1-1,1-1 1,0 0 0,0 0 0,0 0 0,0 0 0,0 0 0,0 0-1,0 0 1,0 0 0,-1 0 0,1 0 0,0 0 0,0 0 0,0 0 0,0 0-1,0 0 1,0 0 0,0 0 0,-1 0 0,1 0 0,0-1 0,0 1-1,0 0 1,0 0 0,0 0 0,0 0 0,0 0 0,0 0 0,0 0 0,-1 0-1,1 0 1,0 0 0,0 0 0,0 0 0,0-1 0,0 1 0,0 0-1,0 0 1,0 0 0,0 0 0,0 0 0,0 0 0,0 0 0,0-1 0,0 1-1,0 0 1,0 0 0,0 0 0,0 0 0,0 0 0,0 0 0,-9 15 172,-9 25-197,-12 52 243,4 2 0,4 0 0,4 1 0,4 2 0,-1 112 0,20-171-234,4-27 0,-9-11 0,1 0 0,0-1 0,0 1 0,-1 0 0,1 0 0,0-1 0,-1 1 0,1 0 0,0-1 0,-1 1 0,1 0 0,0-1 0,-1 1 0,1-1 0,-1 1 0,1-1 0,-1 0 0,1 1 0,-1-1 0,1 1 0,-1-1 0,0 0 0,1 0 0,3-6 0,0-1 0,-1 1 0,0 0 0,0-1 0,-1 0 0,0 1 0,2-15 0,4-66 0,-5 40 0,-1 28 0,3-33 0,-5 50 0,1 0 0,-1 0 0,1 0 0,0 1 0,0-1 0,0 0 0,0 1 0,0-1 0,0 1 0,1-1 0,-1 1 0,1 0 0,3-4 0,-3 6 0,-1 0 0,1 0 0,0 0 0,0 0 0,-1 0 0,1 0 0,0 1 0,-1-1 0,1 0 0,0 1 0,-1 0 0,1-1 0,0 1 0,-1 0 0,1 0 0,-1 0 0,0 0 0,1 0 0,-1 0 0,0 0 0,1 1 0,-1-1 0,2 3 0,19 12 0,-18-15 0,0-1 0,1 1 0,-1-1 0,0 0 0,0 0 0,0 0 0,0-1 0,1 0 0,-1 1 0,0-1 0,0-1 0,0 1 0,0 0 0,-1-1 0,1 0 0,0 0 0,-1 0 0,1-1 0,-1 1 0,0-1 0,0 1 0,0-1 0,0 0 0,4-6 0,7-8 0,-1-1 0,0-1 0,13-27 0,-18 31 0,23-56 0,-35 138 0,0-42 0,0-8 0,1 0 0,0 0 0,2 0 0,0 0 0,2 29 0,-1-45-1,0 0-1,1 0 1,-1-1-1,0 1 1,1 0-1,-1-1 1,1 1-1,-1 0 1,0-1-1,1 1 1,-1-1-1,1 1 1,0-1-1,-1 1 1,1-1 0,-1 1-1,1-1 1,0 1-1,-1-1 1,1 0-1,0 1 1,0-1-1,-1 0 1,1 0-1,0 0 1,0 1-1,-1-1 1,1 0 0,0 0-1,0 0 1,-1 0-1,1 0 1,0 0-1,0-1 1,-1 1-1,1 0 1,0 0-1,0 0 1,-1-1-1,2 0 1,1 1-161,0-1 0,0-1-1,0 1 1,-1 0 0,1-1 0,0 1 0,-1-1 0,1 0 0,2-2-1,0-2-1668,0-1-1,-1 1 0,0-1 0,0 0 0,-1 0 0,4-11 1,6-23-9610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9.525"/>
    </inkml:context>
    <inkml:brush xml:id="br0">
      <inkml:brushProperty name="width" value="0.025" units="cm"/>
      <inkml:brushProperty name="height" value="0.025" units="cm"/>
    </inkml:brush>
  </inkml:definitions>
  <inkml:trace contextRef="#ctx0" brushRef="#br0">4 0 12684,'0'0'18225,"-4"68"-18033,12-41-640,3 0-2851,3-2-4132,1-5-10346</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9.866"/>
    </inkml:context>
    <inkml:brush xml:id="br0">
      <inkml:brushProperty name="width" value="0.025" units="cm"/>
      <inkml:brushProperty name="height" value="0.025" units="cm"/>
    </inkml:brush>
  </inkml:definitions>
  <inkml:trace contextRef="#ctx0" brushRef="#br0">165 63 17969,'0'0'6150,"-10"2"-1912,-3 1-3804,1 0 0,-1 2 0,1-1 0,0 1 0,0 1 0,-18 12 0,26-16-388,1 0-1,-1 0 1,1 0 0,0 0 0,0 1-1,0 0 1,0 0 0,1 0 0,-1 0-1,1 0 1,-1 0 0,1 1 0,0-1-1,0 1 1,1-1 0,-1 1-1,1 0 1,0-1 0,0 1 0,0 0-1,0 0 1,1 0 0,-1 0 0,1 0-1,0 0 1,0 0 0,1 0 0,-1 0-1,2 6 1,-1-9-46,0 1 0,0-1 0,0 0 0,0 1 0,0-1 0,0 0 0,0 0 0,0 0 0,1 1 0,-1-1 0,0-1 0,1 1 0,-1 0 0,1 0 0,-1 0 0,1-1 0,-1 1 0,1-1 0,-1 1 0,1-1 0,0 0 0,-1 1 0,3-1 0,45 1 0,-36-2 0,6 0-1442,1-1-1,-1 0 1,34-10 0,-44 9 399,1 0 1,-1 0 0,0-1 0,0 0 0,-1 0-1,1-1 1,-1 0 0,0 0 0,11-11 0,-10 3-10345</inkml:trace>
  <inkml:trace contextRef="#ctx0" brushRef="#br0" timeOffset="1">381 0 20948,'0'0'10602,"0"56"-9385,0-34-1217,-3 5 0,1 4 0,-1-4 0,1 2 0,2-4 0,0-4 0,0-6 0,0-7-545,2-5-2017,3-3-1954,3-8-1506,3-13-4420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0.286"/>
    </inkml:context>
    <inkml:brush xml:id="br0">
      <inkml:brushProperty name="width" value="0.025" units="cm"/>
      <inkml:brushProperty name="height" value="0.025" units="cm"/>
    </inkml:brush>
  </inkml:definitions>
  <inkml:trace contextRef="#ctx0" brushRef="#br0">1 212 16560,'0'0'15113,"9"5"-14676,0-1-415,0 0-1,0-1 0,0 0 1,1 0-1,0-1 0,-1 0 1,1-1-1,0 0 1,-1-1-1,1 0 0,0 0 1,0-1-1,-1 0 0,1-1 1,0 0-1,11-5 0,26-20 71,-46 26-87,1 0-1,-1 1 1,0-1 0,0 0 0,0 1 0,0-1 0,0 0 0,0 0 0,0 0 0,0 0 0,0 0 0,0 0-1,-1 0 1,1-1 0,0 1 0,-1 0 0,1 0 0,-1 0 0,1-1 0,-1 1 0,0 0 0,1-1-1,-1 1 1,0 0 0,0-1 0,0 1 0,0 0 0,0-1 0,0 1 0,0 0 0,-1-1 0,1 1-1,0 0 1,-1 0 0,1-1 0,-1 1 0,0-2 0,-1 2-11,1 0 0,-1 0 0,1 0 0,-1 0-1,0 1 1,1-1 0,-1 0 0,0 1 0,1 0 0,-1-1 0,0 1 0,0 0-1,0 0 1,1 0 0,-1 0 0,0 0 0,0 0 0,1 0 0,-1 0 0,0 1 0,0-1-1,-1 2 1,-38 16 72,32-10-55,1-1 0,-1 1 0,2 0 0,-1 1 0,-8 12 0,14-18-10,0 0 0,0 0 0,0 0 0,0 1 1,1-1-1,-1 1 0,1-1 0,0 1 1,0-1-1,0 1 0,0-1 0,1 1 0,-1 0 1,1-1-1,0 1 0,0 0 0,0 0 0,1-1 1,-1 1-1,2 4 0,0-7-1,-1 1 0,0-1 0,1 0 0,0 1 0,-1-1 0,1 0 0,0 0 0,-1 0 0,1 0 0,0 0 0,0-1 0,0 1 0,0 0 0,0-1 0,0 1 0,0-1 0,0 0 0,0 0 0,0 0 0,0 0 0,0 0 0,3-1 0,48-5 0,-39 1-12,0 0-1,-1 0 1,24-14 0,-26 13 3,1 0 0,-1 0 1,1 1-1,0 1 0,21-5 1,-32 9 9,1 0 0,-1 0 0,0 0 0,1 0 0,-1 0 0,0 1 0,1-1 1,-1 0-1,0 1 0,1-1 0,-1 1 0,0 0 0,0-1 0,0 1 0,0 0 1,0 0-1,0-1 0,0 1 0,0 0 0,0 0 0,0 0 0,0 0 0,0 0 1,0 1-1,-1-1 0,1 0 0,-1 0 0,1 0 0,-1 1 0,1-1 1,-1 0-1,1 1 0,-1-1 0,0 0 0,0 1 0,0 1 0,2 63 51,-2-45-44,0-20-8,0 0 0,0 0 0,0 0 0,0 0 0,0 0 0,0 0 0,0 0 0,0 1 0,0-1 0,1 0 0,-1 0 0,0 0 0,1 0 0,-1 0 0,1 0 0,-1 0 0,1-1 0,-1 1 0,1 0 0,0 0 0,-1 0 0,1 0 0,0-1 0,0 1 0,0 0 0,0-1 0,-1 1 0,1-1 0,0 1 0,1 0 0,1-1 0,-1 0 0,0 0 0,0-1 0,0 1 0,0 0 0,0-1 0,0 0 0,0 1 0,0-1 0,0 0 0,0 0 0,0 0 0,0 0 0,2-2 0,9-7 0,0 0 0,21-22 0,-33 31 0,61-72-3033,-33 33-1832,-3-2 1,33-68-1,-30 47-1242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050"/>
    </inkml:context>
    <inkml:brush xml:id="br0">
      <inkml:brushProperty name="width" value="0.025" units="cm"/>
      <inkml:brushProperty name="height" value="0.025" units="cm"/>
      <inkml:brushProperty name="color" value="#E71224"/>
    </inkml:brush>
  </inkml:definitions>
  <inkml:trace contextRef="#ctx0" brushRef="#br0">322 0 5926,'0'0'25250,"-2"9"-24011,-2 3-1196,0 0 0,-2 0 0,1-1 1,-1 0-1,-1 0 0,0 0 0,-10 11 1,-72 78-18,32-38-46,33-35 66,4-6-190,1 1 1,2 1-1,-19 30 0,35-48-1463,7-21-20760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0.640"/>
    </inkml:context>
    <inkml:brush xml:id="br0">
      <inkml:brushProperty name="width" value="0.025" units="cm"/>
      <inkml:brushProperty name="height" value="0.025" units="cm"/>
    </inkml:brush>
  </inkml:definitions>
  <inkml:trace contextRef="#ctx0" brushRef="#br0">200 32 2915,'3'-8'-508,"2"-3"3814,0-1 13694,-11 23-15429,-1 3-1041,1 0-1,1 0 0,1 0 1,0 1-1,1 0 0,0 0 1,1 0-1,1 0 0,0 0 1,1 0-1,3 22 0,4 8-1516,2-1 1,22 63-1,-3-9-3382,-27-98 4339,-1 0 0,0 0 0,0 0 0,0 0 0,0 0 0,0 1 0,0-1 0,0 0 0,1 0 0,-1 0 0,0 0 0,0 0 0,0 1 0,0-1 0,0 0 0,0 0 0,0 0 0,0 0 0,0 0 0,0 1 0,0-1 0,0 0 0,0 0 0,0 0 0,0 0 0,0 1 0,0-1 0,0 0 0,0 0 0,0 0 0,0 0 0,0 1 0,0-1 0,0 0 0,0 0 0,0 0 0,0 0 0,-1 0 0,1 0 0,0 1 0,0-1 0,0 0 0,0 0-1,0 0 1,0 0 0,-1 0 0,1 0 0,0 0 0,0 0 0,0 1 0,0-1 0,0 0 0,-1 0 0,1 0 0,0 0 0,0 0 0,0 0 0,0 0 0,-1 0 0,1 0 0,0 0 0,0 0 0,0 0 0,0 0 0,-1 0 0,-14-13-1011,-33-38 981,18 18 970,-16-10 1430,29 29-1075,1-2 0,1 1-1,0-2 1,-20-28 0,34 44-1229,0-1 0,0 1 0,0-1-1,0 1 1,1-1 0,-1 1 0,1-1 0,-1 0 0,1 1 0,-1-1 0,1 1 0,0-1-1,0 0 1,0 1 0,0-1 0,0 0 0,0 1 0,0-1 0,1 0 0,-1 1 0,0-1-1,1 0 1,-1 1 0,1-1 0,0 1 0,0-1 0,0 1 0,-1 0 0,1-1 0,0 1-1,1 0 1,-1-1 0,0 1 0,0 0 0,0 0 0,1 0 0,-1 0 0,1 0 0,-1 0 0,1 1-1,-1-1 1,1 0 0,-1 1 0,1-1 0,-1 1 0,3-1 0,10-3 214,0 0 1,1 1-1,-1 1 0,17-1 1,-22 2-222,153-11-3921,-157 12 2833,7-3-1809,-8-5-2974,-3-4-2085</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0.996"/>
    </inkml:context>
    <inkml:brush xml:id="br0">
      <inkml:brushProperty name="width" value="0.025" units="cm"/>
      <inkml:brushProperty name="height" value="0.025" units="cm"/>
    </inkml:brush>
  </inkml:definitions>
  <inkml:trace contextRef="#ctx0" brushRef="#br0">0 9 16976,'0'0'11691,"56"-9"-23734</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1.697"/>
    </inkml:context>
    <inkml:brush xml:id="br0">
      <inkml:brushProperty name="width" value="0.025" units="cm"/>
      <inkml:brushProperty name="height" value="0.025" units="cm"/>
    </inkml:brush>
  </inkml:definitions>
  <inkml:trace contextRef="#ctx0" brushRef="#br0">91 357 9897,'0'0'8638,"0"-10"-3930,-1-33-901,1 42-3706,0 0 0,0 0 1,0 0-1,0 0 1,0 0-1,-1 0 1,1 0-1,0 1 0,-1-1 1,1 0-1,0 0 1,-1 0-1,1 0 0,-1 0 1,1 0-1,-1 1 1,0-1-1,1 0 1,-1 1-1,0-1 0,1 0 1,-1 1-1,0-1 1,0 1-1,0-1 1,1 1-1,-1-1 0,0 1 1,0 0-1,0-1 1,0 1-1,0 0 0,0 0 1,0-1-1,0 1 1,0 0-1,0 0 1,0 0-1,0 0 0,0 1 1,0-1-1,0 0 1,0 0-1,1 0 1,-1 1-1,0-1 0,0 1 1,-1 0-1,-1 0-65,0 1-1,0-1 1,0 1 0,0 0-1,1 0 1,-1 0 0,1 1-1,-1-1 1,1 0-1,0 1 1,-3 3 0,-13 50-94,17-52 54,0-1-1,1 1 1,-1-1 0,1 0-1,0 1 1,-1-1 0,2 1-1,-1-1 1,0 1 0,1-1-1,-1 0 1,1 1 0,0-1-1,3 6 1,-3-8 11,0 0 0,0 0-1,0 0 1,0 0 0,1 0 0,-1-1 0,0 1 0,0-1-1,1 1 1,-1-1 0,0 1 0,1-1 0,-1 0 0,1 1-1,-1-1 1,1 0 0,-1 0 0,0 0 0,1 0 0,-1-1-1,1 1 1,-1 0 0,0 0 0,1-1 0,-1 1 0,0-1-1,1 1 1,-1-1 0,0 0 0,1 1 0,-1-1 0,1-1-1,40-29 212,-24 11-218,-1 0 0,-1-1 0,-1-1 0,-1 0 0,-1-1 0,-1-1 0,17-45 0,-25 99 0,-3 20 0,-1-46 0,0 0 0,0 0 0,0 0 0,0 1 0,1-1 0,-1 0 0,1 0 0,0 0 0,1 0 0,-1 0 0,1-1 0,-1 1 0,5 6 0,-4-8 0,-1-1 0,1 1 0,0-1 0,0 1 0,0-1 0,1 0 0,-1 0 0,0 0 0,0 0 0,1 0 0,-1 0 0,0-1 0,1 1 0,-1-1 0,1 0 0,-1 1 0,1-1 0,-1 0 0,1 0 0,-1-1 0,0 1 0,1 0 0,-1-1 0,1 0 0,2-1 0,4-1 0,-1 0 0,1-1 0,-1-1 0,1 1 0,-1-1 0,-1-1 0,1 1 0,-1-1 0,0-1 0,0 1 0,-1-1 0,0-1 0,0 1 0,5-10 0,3-4 0,-1 0 0,-2-1 0,0-1 0,9-27 0,-14 30 0,0 1 0,5-40 0,-41 141 0,23-61 0,-62 225 0,60-204 0,2-1 0,1 1 0,3 0 0,2 46 0,2-75 0,0-1 0,1 0 0,1 1 0,0-1 0,1 0 0,0-1 0,1 1 0,0-1 0,1 0 0,0 0 0,1 0 0,0-1 0,14 15 0,-15-13 0,-12-11 0,-16-12 0,13 3 0,1-1 0,0 1 0,1-2 0,0 1 0,0-1 0,1 0 0,1 0 0,0 0 0,0-1 0,0 0 0,2 0 0,-5-21 0,6 25 0,1-1 0,0 0 0,0-1 0,1 1 0,0 0 0,0 0 0,1 0 0,0 0 0,1 0 0,-1 0 0,2 1 0,-1-1 0,1 0 0,0 1 0,1 0 0,-1-1 0,1 2 0,1-1 0,7-9 0,6-1-521,2 1 0,0 1 0,0 1 0,2 1 0,-1 0 0,2 2 0,30-12 0,7-4-3383,4-5-9773</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3.101"/>
    </inkml:context>
    <inkml:brush xml:id="br0">
      <inkml:brushProperty name="width" value="0.025" units="cm"/>
      <inkml:brushProperty name="height" value="0.025" units="cm"/>
    </inkml:brush>
  </inkml:definitions>
  <inkml:trace contextRef="#ctx0" brushRef="#br0">0 0 8232,'9'2'12396,"-6"16"-10507,-2 7-31,2 6 224,2 6-673,-2 3-736,1 0-545,-1 0-96,3-3-192,-4-4-1217,-2-7-1058,0-6-543,-5-7-802,-13-11-1665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3.446"/>
    </inkml:context>
    <inkml:brush xml:id="br0">
      <inkml:brushProperty name="width" value="0.025" units="cm"/>
      <inkml:brushProperty name="height" value="0.025" units="cm"/>
    </inkml:brush>
  </inkml:definitions>
  <inkml:trace contextRef="#ctx0" brushRef="#br0">43 165 12011,'0'0'8216,"-8"-8"-5290,-21-27-743,28 34-2128,0 0-1,1 0 1,-1 0-1,1 0 1,0 0-1,-1 0 1,1 0-1,-1 0 1,1 0-1,0 0 1,0 0 0,0 0-1,0 0 1,0 0-1,0 0 1,0 0-1,0 0 1,0 0-1,0 0 1,0 0-1,1 0 1,-1 0 0,0 0-1,1 0 1,-1 0-1,1 0 1,-1 0-1,1 0 1,0 0-1,-1 0 1,1 1-1,0-1 1,-1 0 0,1 0-1,2 0 1,32-19 271,-29 17-219,21-9-86,0 1 1,1 2-1,0 1 0,0 1 1,1 1-1,0 1 0,0 2 1,0 1-1,0 1 0,1 2 1,45 6-1,-69-6 11,1 1 0,0 0 0,0 0-1,0 0 1,-1 1 0,1 0 0,-1 0 0,0 1 0,0 0-1,0 0 1,-1 0 0,1 0 0,-1 1 0,0 0-1,0 0 1,-1 1 0,1-1 0,-1 1 0,-1 0 0,1 0-1,-1 1 1,0-1 0,0 1 0,-1-1 0,2 8-1,-1-3 172,-1 0-1,-1 0 0,0 1 0,0-1 0,-1 0 1,-1 1-1,0-1 0,-1 0 0,0 0 0,0 1 1,-1-2-1,-1 1 0,1 0 0,-2-1 0,-6 12 1,0-3-143,-1 0 0,-1-1 0,-1 0 0,-1-1 1,0 0-1,-1-2 0,0 0 0,-23 16 0,28-23-48,-1-1 0,1 0-1,-1 0 1,-1-1-1,1-1 1,-1 0-1,0-1 1,0 0 0,0-1-1,-1 0 1,1-1-1,-1-1 1,0 0-1,-21-2 1,29 0-77,-1 0 0,1-1 0,-1 0 0,1 0 0,0-1 0,0 0 0,0 0 0,1 0 0,-1-1 0,1 1 0,-1-1 0,1-1-1,0 1 1,-5-7 0,7 8-38,1 0-1,-1-1 0,1 1 1,-1 0-1,1-1 0,0 0 0,0 1 1,1-1-1,-1 0 0,1 0 1,0 0-1,0 0 0,0 0 0,0 0 1,1-1-1,0 1 0,0 0 1,0 0-1,0 0 0,1 0 1,-1-1-1,1 1 0,2-6 0,0 5-691,0 2-1,1-1 0,-1 0 0,1 1 0,-1-1 0,1 1 1,0 0-1,0 0 0,1 1 0,-1-1 0,0 1 1,1 0-1,0 0 0,-1 1 0,8-3 0,-5 2-505,28-10-7369</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3.819"/>
    </inkml:context>
    <inkml:brush xml:id="br0">
      <inkml:brushProperty name="width" value="0.025" units="cm"/>
      <inkml:brushProperty name="height" value="0.025" units="cm"/>
    </inkml:brush>
  </inkml:definitions>
  <inkml:trace contextRef="#ctx0" brushRef="#br0">0 181 17392,'9'-1'2878,"13"-4"-1060,-1 0 1,0-1-1,33-14 1,-42 15-1417,1-1 0,-1 0 0,0-1 0,0-1 0,-1 0 0,0 0 0,16-18 0,-25 25-376,-1-1 1,1 1-1,-1-1 1,0 0-1,0 0 0,1 1 1,-1-1-1,0 0 1,-1 0-1,1 0 1,0 0-1,0 0 0,-1 0 1,0-1-1,1 1 1,-1 0-1,0-4 1,0 5 5,0-1 0,-1 1 0,1 0 0,-1-1 0,0 1 0,1 0 0,-1 0 0,0 0 0,1-1 0,-1 1 0,0 0 0,0 0 0,0 0 0,0 0 0,0 0 0,-1 0 0,1 1 0,0-1 0,0 0 0,-2 0 0,-1-1 13,0 1 0,0-1 0,1 1 0,-1 1 1,0-1-1,0 0 0,0 1 0,0 0 1,0 0-1,0 0 0,0 0 0,0 1 1,0 0-1,0 0 0,0 0 0,0 0 1,0 0-1,-3 2 0,1 2-45,0-1 0,1 1 0,-1 0 0,1 0 0,0 0 0,1 1 0,0-1 0,-1 1 0,2 1 0,-1-1 0,1 0 0,0 1 0,0 0 0,1-1 0,-1 1 0,2 0 0,-1 0 0,1 0 0,0 1 0,0 7 0,0-11 0,1 0 0,0 0 0,0 0 0,0 1 0,0-1 0,0 0 0,1 0 0,0 0 0,0 1 0,0-1 0,1 0 0,-1-1 0,1 1 0,0 0 0,0 0 0,0-1 0,0 1 0,1-1 0,-1 1 0,1-1 0,0 0 0,0 0 0,0-1 0,1 1 0,-1 0 0,1-1 0,-1 0 0,1 0 0,0 0 0,0 0 0,0-1 0,0 1 0,0-1 0,8 1 0,-4-1-469,1 0-1,-1 0 1,0-1-1,1 0 1,-1-1 0,1 0-1,-1 0 1,0 0-1,0-1 1,1-1 0,-1 1-1,-1-1 1,12-6-1,23-19-7276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5.051"/>
    </inkml:context>
    <inkml:brush xml:id="br0">
      <inkml:brushProperty name="width" value="0.025" units="cm"/>
      <inkml:brushProperty name="height" value="0.025" units="cm"/>
    </inkml:brush>
  </inkml:definitions>
  <inkml:trace contextRef="#ctx0" brushRef="#br0">54 0 20788,'0'0'2888,"-6"13"-219,-3 8-1862,1 1 0,1 0 0,1 0 0,0 0 0,-3 38 0,6-12-260,4 64 0,1-96-486,0 0 0,0 0-1,2 1 1,0-2 0,1 1 0,0 0-1,13 23 1,-18-38-61,0-1 0,0 1 0,0-1 0,0 1 0,0 0 0,1-1 0,-1 1 0,0-1 0,0 1 0,1 0 0,-1-1 0,0 1 0,1-1 0,-1 1 0,1-1 0,-1 1 0,1-1 0,-1 0 0,1 1 0,-1-1 0,1 0 0,-1 1 0,1-1 0,-1 0 0,1 1 0,0-1 0,-1 0 0,1 0 0,-1 0 0,1 0 0,0 1 0,-1-1 0,2 0 0,4-21 0,-7-36 0,1 56 0,-2-12 0,0 0 0,-1 0 0,-1 1 0,-5-16 0,6 20 0,5 11 0,0-1 0,1 1 0,-1-1 0,1 0 0,0 0 0,-1 0 0,1 0 0,0-1 0,0 1 0,0-1 0,0 1 0,0-1 0,1 0 0,-1 0 0,0-1 0,1 1 0,-1-1 0,0 1 0,4-1 0,5 1 0,-1 0 0,1-1 0,0 0 0,-1 0 0,14-3 0,-20 1 0,1 0 0,0 0 0,-1-1 0,1 1 0,-1-1 0,1 0 0,-1-1 0,0 0 0,-1 1 0,7-7 0,-9 8 0,0 0 0,0 0 0,0 0 0,0 0 0,-1-1 0,1 1 0,0-1 0,-1 1 0,0-1 0,0 1 0,1-1 0,-2 0 0,1 0 0,0 1 0,0-1 0,-1 0 0,0 0 0,1 0 0,-1 0 0,0 0 0,-1 0 0,1 0 0,-1-4 0,1 7 0,-1-1 0,1 1 0,0 0 0,-1-1 0,1 1 0,0-1 0,-1 1 0,1-1 0,-1 1 0,1 0 0,-1-1 0,1 1 0,-1 0 0,1 0 0,-1-1 0,1 1 0,-1 0 0,1 0 0,-1 0 0,0 0 0,1 0 0,-1-1 0,1 1 0,-1 0 0,1 0 0,-1 0 0,1 1 0,-1-1 0,0 0 0,1 0 0,-1 0 0,1 0 0,-1 0 0,1 1 0,-1-1 0,1 0 0,-1 0 0,1 1 0,-1-1 0,1 1 0,-1-1 0,1 0 0,0 1 0,-1-1 0,1 1 0,-1-1 0,1 1 0,0-1 0,-1 1 0,-20 23 0,13-10 0,0 0 0,1 0 0,0 0 0,1 1 0,1 0 0,1 1 0,0-1 0,0 1 0,-1 28 0,5-43 0,0 0 0,1 0 0,-1-1 0,0 1 0,0 0 0,1 0 0,-1 0 0,1-1 0,-1 1 0,1 0 0,-1 0 0,1-1 0,-1 1 0,1 0 0,-1-1 0,1 1 0,0-1 0,0 1 0,-1-1 0,1 1 0,0-1 0,0 1 0,-1-1 0,1 0 0,0 1 0,0-1 0,0 0 0,0 0 0,0 1 0,-1-1 0,1 0 0,0 0 0,0 0 0,0 0 0,0 0 0,0-1 0,0 1 0,-1 0 0,1 0 0,0 0 0,1-1 0,40-12 0,-17 1 0,-1-2 0,29-22 0,-30 20 0,0 1 0,33-16 0,-55 30 0,0 1 0,0-1 0,0 0 0,0 1 0,0-1 0,0 1 0,0 0 0,0-1 0,0 1 0,0 0 0,0 0 0,0-1 0,0 1 0,0 0 0,0 0 0,0 0 0,1 0 0,-1 1 0,0-1 0,0 0 0,0 0 0,0 1 0,0-1 0,0 0 0,0 1 0,0-1 0,0 1 0,0-1 0,0 1 0,0 0 0,-1-1 0,1 1 0,0 0 0,0 0 0,-1 0 0,1-1 0,0 1 0,-1 0 0,1 0 0,-1 0 0,1 0 0,-1 0 0,1 0 0,-1 0 0,0 0 0,0 0 0,1 0 0,-1 2 0,1 7 0,0 1 0,-1 0 0,0-1 0,-2 16 0,1-2 0,1 72 0,0-96 0,0 0 0,0 0 0,0-1 0,1 1 0,-1 0 0,0 0 0,0-1 0,0 1 0,1 0 0,-1 0 0,0-1 0,0 1 0,1 0 0,-1 0 0,0 0 0,0 0 0,1-1 0,-1 1 0,0 0 0,1 0 0,-1 0 0,0 0 0,1 0 0,-1 0 0,0 0 0,1 0 0,-1 0 0,0 0 0,0 0 0,1 0 0,-1 0 0,0 0 0,1 0 0,-1 0 0,0 0 0,1 1 0,-1-1 0,0 0 0,0 0 0,1 0 0,-1 0 0,0 1 0,0-1 0,1 0 0,-1 0 0,0 0 0,0 1 0,1-1 0,-1 0 0,0 1 0,0-1 0,0 0 0,0 0 0,0 1 0,1-1 0,-1 0 0,0 1 0,0-1 0,0 0 0,0 1 0,0-1 0,0 0 0,0 1 0,0-1 0,0 1 0,17-24 0,-14 13 0,1 0 0,-2 0 0,1-1 0,-1 1 0,-1-1 0,0 0 0,0 1 0,-1-1 0,0 0 0,-4-17 0,-8 3 0,4 6 0,9 18 0,-1 0 0,1 0 0,0-1 0,-1 1 0,1 0 0,0 0 0,0 0 0,-1-1 0,1 1 0,0 0 0,0 0 0,0 0 0,1 1 0,-1-1 0,0 0 0,0 0 0,0 1 0,2-2 0,-2 2 0,22-14 0,0 1 0,31-12 0,-48 22 0,0 1 0,1 0 0,-1 0 0,1 1 0,-1 0 0,1 0 0,-1 0 0,1 1 0,-1 0 0,1 0 0,-1 1 0,1 0 0,-1 0 0,1 0 0,6 3 0,-11-3 0,0 1 0,0 0 0,0 0 0,0 0 0,0 0 0,0 0 0,0 0 0,0 0 0,-1 0 0,0 1 0,1-1 0,-1 1 0,0-1 0,0 1 0,0 0 0,0-1 0,-1 1 0,1 0 0,-1 0 0,1-1 0,-1 1 0,0 0 0,0 0 0,0 0 0,-1-1 0,0 5 0,-1 11 0,0 0 0,-9 27 0,11-43 0,-8 26 0,8-27 0,0-1 0,0 0 0,0 0 0,0 0 0,0 1 0,0-1 0,0 0 0,0 0 0,0 0 0,0 1 0,0-1 0,1 0 0,-1 0 0,0 0 0,0 1 0,0-1 0,0 0 0,0 0 0,0 0 0,0 1 0,0-1 0,1 0 0,-1 0 0,0 0 0,0 0 0,0 0 0,0 1 0,1-1 0,-1 0 0,0 0 0,0 0 0,0 0 0,1 0 0,-1 0 0,0 0 0,0 0 0,0 0 0,1 0 0,-1 0 0,0 0 0,0 0 0,0 0 0,1 0 0,-1 0 0,0 0 0,0 0 0,0 0 0,1 0 0,-1 0 0,0 0 0,0 0 0,0 0 0,1 0 0,-1 0 0,0-1 0,0 1 0,0 0 0,0 0 0,1 0 0,-1 0 0,0 0 0,0-1 0,0 1 0,0 0 0,0 0 0,1-1 0,11-7 0,-12 7 0,27-22 0,-11 8 0,1 0 0,0 1 0,1 1 0,0 1 0,1 0 0,39-16 0,-57 27 0,-1 1 0,1 0 0,0 0 0,0 0 0,-1-1 0,1 1 0,0 0 0,0 0 0,-1 0 0,1 0 0,0 0 0,0 0 0,0 0 0,-1 0 0,1 1 0,0-1 0,0 0 0,-1 0 0,1 1 0,0-1 0,-1 0 0,1 1 0,0-1 0,-1 1 0,1-1 0,0 1 0,-1-1 0,1 2 0,7 23 0,-15 44 0,4-53 0,3-16 0,0 0 0,0 0 0,0 1 0,0-1 0,0 0 0,0 1 0,0-1 0,0 0 0,0 0 0,0 1 0,0-1 0,0 0 0,0 0 0,0 1 0,0-1 0,0 0 0,0 0 0,1 1 0,-1-1 0,0 0 0,0 0 0,0 1 0,0-1 0,0 0 0,1 0 0,-1 1 0,0-1 0,0 0 0,1 0 0,-1 0 0,0 0 0,0 0 0,0 1 0,1-1 0,-1 0 0,0 0 0,0 0 0,1 0 0,-1 0 0,0 0 0,1 0 0,-1 0 0,0 0 0,0 0 0,1 0 0,-1 0 0,0 0 0,1 0 0,-1 0 0,0 0 0,0 0 0,1 0 0,-1 0 0,0 0 0,0-1 0,1 1 0,-1 0 0,0 0 0,0 0 0,0 0 0,1-1 0,-1 1 0,0 0 0,0 0 0,1-1 0,14-9 0,-15 9 0,57-53 0,-42 38 0,0 1 0,1 0 0,1 1 0,34-21 0,-50 34 0,-1 1 0,0 0 0,1 0 0,-1 0 0,1-1 0,-1 1 0,0 0 0,1 0 0,-1 0 0,0 0 0,1 0 0,-1 0 0,1 0 0,-1 0 0,0 0 0,1 0 0,-1 0 0,1 0 0,-1 0 0,0 0 0,1 0 0,-1 0 0,1 0 0,-1 0 0,0 1 0,1-1 0,-1 0 0,0 0 0,1 0 0,-1 1 0,0-1 0,1 0 0,-1 0 0,0 1 0,0-1 0,1 0 0,-1 1 0,0-1 0,0 0 0,1 1 0,-1-1 0,0 1 0,3 25 0,-11 27 0,3-35 0,1-6 0,1 1 0,1-1 0,0 1 0,-1 13 0,3-26 0,0 0 0,0 1 0,0-1 0,0 0 0,0 0 0,0 1 0,0-1 0,0 0 0,0 1 0,0-1 0,0 0 0,0 0 0,0 1 0,0-1 0,0 0 0,0 1 0,0-1 0,0 0 0,0 0 0,1 1 0,-1-1 0,0 0 0,0 0 0,0 1 0,0-1 0,1 0 0,-1 0 0,0 0 0,0 0 0,1 1 0,-1-1 0,0 0 0,0 0 0,1 0 0,-1 0 0,0 0 0,0 1 0,1-1 0,-1 0 0,0 0 0,0 0 0,1 0 0,-1 0 0,0 0 0,1 0 0,-1 0 0,0 0 0,0 0 0,1 0 0,-1 0 0,0 0 0,1-1 0,-1 1 0,0 0 0,0 0 0,1 0 0,-1 0 0,0-1 0,12-7 0,4-14-1802,-1-3-3476,-5 6-406,9-9-9482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5.490"/>
    </inkml:context>
    <inkml:brush xml:id="br0">
      <inkml:brushProperty name="width" value="0.025" units="cm"/>
      <inkml:brushProperty name="height" value="0.025" units="cm"/>
    </inkml:brush>
  </inkml:definitions>
  <inkml:trace contextRef="#ctx0" brushRef="#br0">42 1 17040,'-1'5'999,"0"-1"0,0 1 0,0 0 0,0-1-1,-1 1 1,0-1 0,0 1 0,0-1 0,-5 6 0,4-5-179,0 0-1,0 0 1,1 1 0,0-1 0,0 1-1,-3 10 1,5-14-820,-1 0 0,1 0 0,-1 0 0,1 1 0,0-1 0,0 0 0,0 0 0,0 0 0,1 1 0,-1-1 0,1 0 0,-1 0 0,1 0 0,0 0 0,-1 0 0,1 0 0,0 0 0,1 0 0,-1 0 0,0-1 0,0 1 0,1 0 0,-1 0 0,1-1 0,-1 1 0,4 1 0,-1-1 0,0-1 0,0 0 0,0 0 0,1 0 0,-1 0 0,0 0 0,0-1 0,1 0 0,-1 0 0,1 0 0,-1-1 0,0 1 0,5-2 0,-1 0 0,-1-1 0,1 0 0,-1 0 0,0 0 0,0-1 0,0 0 0,-1-1 0,1 1 0,10-11 0,-11 9 0,0 1 0,1 0 0,0 0 0,0 0 0,0 1 0,0 0 0,1 1 0,14-6 0,-20 9 0,-1 0 0,0 1 0,0-1 0,0 0 0,0 0 0,0 1 0,0-1 0,0 0 0,0 1 0,0-1 0,0 1 0,0-1 0,-1 1 0,1 0 0,0-1 0,0 1 0,0 0 0,-1 0 0,1-1 0,0 1 0,-1 0 0,1 0 0,-1 0 0,1 0 0,-1 0 0,1 0 0,-1 0 0,0 0 0,1 0 0,-1 0 0,0 0 0,0 0 0,0 0 0,0 0 0,0 0 0,0 0 0,0 0 0,0 2 0,0 56 0,-1-43 0,1-15 0,0-1 0,0 1 0,0 0 0,0-1 0,0 1 0,0 0 0,0-1 0,0 1 0,0 0 0,1-1 0,-1 1 0,0 0 0,0-1 0,1 1 0,-1-1 0,0 1 0,1-1 0,-1 1 0,1 0 0,-1-1 0,0 0 0,1 1 0,-1-1 0,1 1 0,0-1 0,-1 1 0,1-1 0,-1 0 0,1 0 0,-1 1 0,1-1 0,0 0 0,0 1 0,29-6 0,39-31 0,-56 28 0,4-2 0,45-22 0,-59 31 0,1-1 0,0 1 0,0-1 0,0 1 0,0 0 0,0 1 0,1-1 0,-1 1 0,0 0 0,0 0 0,0 0 0,1 0 0,3 1 0,-7 3-2,1-1-1,-1 1 1,0-1 0,0 1 0,0-1-1,-1 1 1,1-1 0,-1 1 0,0 0-1,0-1 1,0 1 0,-1-1 0,0 5-1,1 1-136,0-8-1510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5.816"/>
    </inkml:context>
    <inkml:brush xml:id="br0">
      <inkml:brushProperty name="width" value="0.025" units="cm"/>
      <inkml:brushProperty name="height" value="0.025" units="cm"/>
    </inkml:brush>
  </inkml:definitions>
  <inkml:trace contextRef="#ctx0" brushRef="#br0">1 1 7431,'0'0'16335,"56"61"-26808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6.392"/>
    </inkml:context>
    <inkml:brush xml:id="br0">
      <inkml:brushProperty name="width" value="0.025" units="cm"/>
      <inkml:brushProperty name="height" value="0.025" units="cm"/>
    </inkml:brush>
  </inkml:definitions>
  <inkml:trace contextRef="#ctx0" brushRef="#br0">160 381 13677,'0'0'9198,"-10"2"-4602,-2 0-4172,1 1 0,0 0 1,0 1-1,0 0 0,1 0 0,-1 1 0,-11 9 0,18-12-359,1 0 1,-1 0 0,1 0-1,0 1 1,0-1 0,0 1-1,0 0 1,0 0-1,1 0 1,-1 1 0,1-1-1,0 0 1,0 1 0,0 0-1,1-1 1,-1 1-1,1 0 1,0 0 0,0 0-1,0 0 1,0 0 0,1 0-1,0 0 1,0 0-1,0 0 1,0 0 0,0 0-1,2 5 1,-1-7-66,1 0 0,-1 0 0,0 0 0,1 0 0,0 0 0,0 0 0,-1 0 0,1-1 0,0 1 0,0-1 0,1 1 0,-1-1 0,0 0 0,0 0 0,1 0 0,-1 0 0,0 0 0,1 0 0,-1-1 0,1 1 0,-1-1 0,1 0 0,-1 1 0,1-1 0,-1 0 0,5-1 0,1 1 0,1-1 0,-1 1 0,0-1 0,0-1 0,0 1 0,0-1 0,9-4 0,-7 0 0,0 0 0,-1 0 0,0-1 0,0 0 0,0 0 0,-1-1 0,-1 0 0,1-1 0,-1 1 0,8-15 0,6-11 0,25-60 0,-19 35 0,-23 118 0,-5-59 0,1 1 0,0 0 0,0 0 0,0-1 0,0 1 0,0 0 0,0 0 0,0-1 0,0 1 0,0 0 0,1 0 0,-1-1 0,0 1 0,0 0 0,1 0 0,-1-1 0,0 1 0,1 0 0,-1-1 0,1 1 0,-1-1 0,0 1 0,1-1 0,0 1 0,-1 0 0,1-1 0,-1 0 0,1 1 0,0-1 0,0 1 0,1-1 0,-1 0 0,0 0 0,1 0 0,-1 0 0,1-1 0,-1 1 0,0-1 0,1 1 0,-1-1 0,0 1 0,1-1 0,-1 0 0,0 1 0,2-3 0,37-36 0,-23 13 0,-2 0 0,-1-1 0,-2 0 0,0-1 0,-2 0 0,-1-1 0,-1 0 0,5-42 0,-19 106 0,-6 41 0,-6 122 0,18-178 0,-1-7 0,0 1 0,1 0 0,0-1 0,2 1 0,-1-1 0,2 0 0,0 1 0,0-1 0,1 0 0,1 0 0,0-1 0,7 14 0,-11-25 0,-1 0 0,1 0 0,-1 0 0,1 0 0,-1 0 0,1 0 0,0-1 0,-1 1 0,1 0 0,0 0 0,0 0 0,0-1 0,0 1 0,0 0 0,0-1 0,0 1 0,0-1 0,0 1 0,0-1 0,0 1 0,0-1 0,0 0 0,0 1 0,2-1 0,-2-1 0,0 1 0,-1-1 0,1 0 0,0 0 0,0 0 0,-1 1 0,1-1 0,0 0 0,-1 0 0,1 0 0,-1 0 0,1 0 0,-1 0 0,1 0 0,-1-1 0,0 1 0,0 0 0,0 0 0,1-2 0,2-68 0,-4 63 0,0-12 0,0 0 0,-2 0 0,-1 0 0,0 1 0,-1-1 0,-1 1 0,-12-24 0,11 32 0,7 21 0,7 19 0,-3-22 0,1 0 0,0-1 0,0 1 0,0-1 0,0 0 0,1-1 0,0 1 0,0-1 0,1-1 0,0 1 0,-1-1 0,2 0 0,-1 0 0,0-1 0,1 0 0,-1 0 0,1-1 0,0 0 0,0 0 0,0-1 0,0 0 0,0-1 0,0 1 0,0-1 0,0-1 0,0 0 0,0 0 0,0 0 0,0-1 0,-1 0 0,1-1 0,0 0 0,-1 0 0,0-1 0,0 1 0,11-9 0,46-53 0,-61 86 0,-14 59 0,7-59 0,1 0 0,1 0 0,1 38 0,1-57 3,0-1 1,0 0-1,0 0 1,0 0-1,0 0 0,0 0 1,1 0-1,-1 0 1,0 0-1,1 0 1,-1 0-1,0 0 0,1 0 1,-1 0-1,1 0 1,0 0-1,-1 0 0,1 0 1,0 0-1,-1 0 1,1-1-1,0 1 0,0 0 1,0-1-1,0 1 1,0-1-1,0 1 0,0 0 1,0-1-1,0 0 1,0 1-1,0-1 1,0 0-1,0 0 0,2 1 1,-2-1-31,1-1 0,0 1 1,-1-1-1,1 1 0,-1-1 1,1 0-1,0 1 0,-1-1 1,0 0-1,1 0 0,-1 0 0,0 0 1,1 0-1,-1 0 0,0-1 1,0 1-1,0 0 0,0-1 1,0 1-1,0-1 0,0 1 1,1-4-1,10-27-3753,1-11-5786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392"/>
    </inkml:context>
    <inkml:brush xml:id="br0">
      <inkml:brushProperty name="width" value="0.025" units="cm"/>
      <inkml:brushProperty name="height" value="0.025" units="cm"/>
      <inkml:brushProperty name="color" value="#E71224"/>
    </inkml:brush>
  </inkml:definitions>
  <inkml:trace contextRef="#ctx0" brushRef="#br0">0 1 19571,'0'0'10116,"7"10"-8552,6 10-1348,2-1 1,0-1 0,2 0-1,0-1 1,0-1-1,28 19 1,-26-23-660,43 34-4996,-59-43 4958,0-1 0,0 1 0,-1 0 1,1 0-1,-1 0 0,0 0 0,0 0 0,0 0 1,0 1-1,-1-1 0,1 1 0,-1-1 0,0 1 0,0 0 1,0-1-1,0 7 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6.750"/>
    </inkml:context>
    <inkml:brush xml:id="br0">
      <inkml:brushProperty name="width" value="0.025" units="cm"/>
      <inkml:brushProperty name="height" value="0.025" units="cm"/>
    </inkml:brush>
  </inkml:definitions>
  <inkml:trace contextRef="#ctx0" brushRef="#br0">26 1 21813,'0'0'10954,"-25"70"-10954,25-46 0,12 4 0,6-1 0,5-2-673,3-5-5444,-1-2-4229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7.095"/>
    </inkml:context>
    <inkml:brush xml:id="br0">
      <inkml:brushProperty name="width" value="0.025" units="cm"/>
      <inkml:brushProperty name="height" value="0.025" units="cm"/>
    </inkml:brush>
  </inkml:definitions>
  <inkml:trace contextRef="#ctx0" brushRef="#br0">65 1 16207,'0'0'7266,"-4"8"-2745,-7 12-3320,-22 46 1278,30-60-2358,0 1 1,1-1-1,0 1 1,0 0-1,0-1 1,1 1-1,0 0 1,0 9-1,2-15-121,-1 0 0,1 0 0,-1-1 0,1 1 0,-1 0 0,1 0 0,0-1 0,-1 1 0,1-1 0,0 1 0,-1-1 0,1 1 0,0-1 0,0 1 0,-1-1 0,1 1 0,0-1 0,0 0 0,0 0 0,0 1 0,0-1 0,-1 0 0,1 0 0,0 0 0,0 0 0,0 0 0,0 0 0,0 0 0,0 0 0,0 0 0,-1-1 0,3 1 0,32-9 0,-21 2-96,-1-1-1,0-1 1,0-1-1,13-11 1,-18 13 61,1 0 0,1 0 1,0 1-1,0 1 0,0 0 0,1 0 0,0 1 0,18-7 1,-28 12 44,0 0 0,-1 0 1,1-1-1,0 1 0,0 0 1,-1 0-1,1 0 1,0 1-1,0-1 0,-1 0 1,1 0-1,0 0 1,-1 0-1,1 1 0,0-1 1,-1 0-1,1 1 0,0-1 1,-1 0-1,1 1 1,0-1-1,-1 1 0,1-1 1,-1 1-1,1 0 0,-1-1 1,1 1-1,-1-1 1,0 1-1,1 0 0,-1-1 1,0 1-1,1 0 0,-1-1 1,0 1-1,0 0 1,0 0-1,1-1 0,-1 1 1,0 0-1,0 1 1,0 45 255,1-5-173,0-41-93,-1 0 0,1 0 0,0 0 0,0 0 0,0 0 0,0 0 0,0-1 0,1 1 0,-1 0 0,0-1 0,0 1 0,0-1 0,1 1 0,-1-1 0,0 1 0,1-1 0,-1 0 0,0 0 0,1 0 0,-1 0 0,0 0 0,1 0 0,-1 0 0,2 0 0,36-5 0,56-27 0,-77 24 0,1 1 0,0 1 0,1 1 0,-1 0 0,1 1 0,29-1 0,-47 5 9,-1 0 0,0 0 0,0 0 0,1 1 0,-1-1 1,0 1-1,1-1 0,-1 1 0,0-1 0,0 1 0,0-1 0,1 1 0,-1 0 0,0 0 0,0 0 1,0 0-1,0 0 0,-1 0 0,1 0 0,0 0 0,0 0 0,0 0 0,-1 0 0,1 0 0,-1 0 1,1 1-1,-1-1 0,1 0 0,-1 1 0,0-1 0,1 0 0,-1 1 0,0-1 0,0 0 0,0 1 1,0-1-1,-1 2 0,1 1-166,0 1-1,0-1 1,-1 1 0,0-1 0,0 1 0,0-1 0,0 0 0,-1 1 0,0-1-1,-3 5 1</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5.309"/>
    </inkml:context>
    <inkml:brush xml:id="br0">
      <inkml:brushProperty name="width" value="0.025" units="cm"/>
      <inkml:brushProperty name="height" value="0.025" units="cm"/>
    </inkml:brush>
  </inkml:definitions>
  <inkml:trace contextRef="#ctx0" brushRef="#br0">855 34 6790,'-7'-4'902,"0"0"0,-1 0-1,1 1 1,-1-1 0,0 2-1,0-1 1,-10-1 0,4 2-140,-1 0 0,0 1 0,-23 1 1,16 2-384,1 0 1,0 2-1,0 0 1,0 2 0,-29 11-1,22-4-78,0 2 1,2 1-1,0 1 0,0 1 0,2 2 0,1 0 0,0 1 0,1 2 1,2 0-1,0 1 0,1 1 0,-26 47 0,13-12-192,2 1-1,3 1 1,3 1-1,-29 120 1,36-101 14,3 2-1,4-1 1,4 2 0,4-1 0,10 110 0,-3-148-121,2 0 1,2 0 0,17 52 0,-20-80-11,0-1 0,2 1-1,-1-1 1,2 0 0,0-1-1,2 0 1,-1 0 0,2-1-1,0-1 1,23 22-1,-25-29 39,1 1 0,0-2-1,0 0 1,1 0 0,-1-1-1,1 0 1,0-1 0,1 0-1,-1-1 1,1-1 0,-1 0-1,1 0 1,0-2 0,0 1-1,0-2 1,0 1 0,21-5-1,-5-1 155,0-2 0,-1 0 0,0-2-1,0-1 1,-1-1 0,40-25 0,-13 1 316,-1-2 0,-2-2 0,-2-3 0,-1-1 0,76-95-1,-45 35 545,127-218 0,-157 234-620,57-140 0,-93 193-353,-1 0 0,-2 0 0,-2-1-1,-1 0 1,-2 0 0,-1 0 0,-2-58 0,-3 81-71,0 0 0,-1 1 0,-1 0 0,0-1 0,0 1 0,-1 0 0,-1 0 0,0 1 0,0 0 0,-2-1 0,1 2 0,-1-1 0,-1 1 0,1 0 0,-2 1 0,-10-11 0,11 14 0,0 0 0,0 0 0,-1 0 0,0 1 0,0 1 0,0-1 0,0 1 0,-1 1 0,1 0 0,-1 0 0,0 1 0,0 0 0,0 1 0,0 0 0,0 1 0,0 0 0,-1 0 0,1 1 0,0 0 0,-17 5 0,7 1-360,1 0-1,0 1 1,1 0-1,0 2 1,0 0-1,1 1 1,-17 14-1,-110 104-6396,84-73 3148,11-11-8669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7.877"/>
    </inkml:context>
    <inkml:brush xml:id="br0">
      <inkml:brushProperty name="width" value="0.025" units="cm"/>
      <inkml:brushProperty name="height" value="0.025" units="cm"/>
    </inkml:brush>
  </inkml:definitions>
  <inkml:trace contextRef="#ctx0" brushRef="#br0">909 215 7559,'3'-12'2098,"2"0"-2178,-1 0 997,1-1 1,-1 0-1,-1 0 0,2-19 0,-5 29-723,1 0-1,-1 1 0,0-1 0,0 0 0,0 1 0,0-1 1,0 1-1,-1-1 0,1 0 0,-1 1 0,0-1 0,0 1 1,0-1-1,0 1 0,0 0 0,0-1 0,-1 1 0,1 0 1,-1 0-1,1 0 0,-1 0 0,0 0 0,0 0 0,0 1 0,0-1 1,0 0-1,0 1 0,-1 0 0,1-1 0,0 1 0,-5-1 1,-1 0-77,0 0 1,0 0 0,0 1 0,-1 1 0,1-1 0,0 1-1,0 1 1,0-1 0,-1 1 0,1 1 0,-10 2 0,4 1-71,0 0 0,0 1 0,1 1 1,0 0-1,-20 15 0,-4 7-99,2 2 1,-59 66-1,88-91 84,-51 60 36,3 2 0,3 3 0,3 2-1,3 2 1,4 2 0,3 1 0,3 2-1,4 2 1,3 1 0,4 1-1,4 1 1,4 0 0,3 2 0,4 0-1,3 128 1,7-178-19,2-1 0,1 1-1,1 0 1,2-1 0,2 0 0,1-1 0,2 0-1,31 63 1,-35-83-5,1 0 0,1 0-1,0-1 1,1 0 0,1-1-1,0 0 1,1-1 0,0 0-1,1-1 1,0 0-1,0-2 1,1 1 0,1-2-1,0 0 1,0-1 0,0 0-1,1-1 1,0-1 0,0-1-1,27 3 1,-12-4 65,0-1-1,0-2 1,0-1 0,0-2-1,0-1 1,-1-1 0,45-14-1,-34 5 87,0-2 0,-1-2 0,0-1 0,65-44-1,-34 11 234,-3-4 0,-2-2 0,-2-4 0,105-131-1,-98 103 132,-5-3 0,-4-3-1,82-167 1,-117 203-332,-4-1 0,-2-1 0,-3 0 0,-2-2 1,-4 0-1,-2-1 0,4-119 0,-15 150-189,-1 1 1,-3-1-1,0 1 0,-2 0 0,-2 1 0,-22-62 0,25 80-32,0 1-1,-1 0 1,-1 1 0,0 0-1,-1 0 1,-1 0 0,1 1-1,-2 0 1,0 0-1,0 1 1,0 1 0,-1 0-1,-1 0 1,0 1 0,0 1-1,0 0 1,-1 0-1,-23-8 1,16 11-60,1 0-1,-1 1 1,1 1 0,-1 1 0,0 1-1,0 0 1,1 1 0,-1 2 0,0 0-1,1 1 1,0 1 0,0 0 0,0 2-1,1 0 1,-27 15 0,-18 13-907,1 4 0,-102 84 0,145-108 666,-15 9-6026,17-19-4644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51.380"/>
    </inkml:context>
    <inkml:brush xml:id="br0">
      <inkml:brushProperty name="width" value="0.025" units="cm"/>
      <inkml:brushProperty name="height" value="0.025" units="cm"/>
    </inkml:brush>
  </inkml:definitions>
  <inkml:trace contextRef="#ctx0" brushRef="#br0">1186 311 18738,'-13'4'550,"4"-2"-452,-63 15 223,67-16-324,0-1 0,0 0 0,0 1 0,0-2 0,0 1 0,0 0 0,0-1 0,0 0 0,0 0 0,0-1-1,0 1 1,0-1 0,1 0 0,-9-5 0,1-3-14,0-1-1,1 0 0,-14-18 0,20 22 11,0 0-1,-1 0 0,1 1 0,-2-1 1,1 1-1,-1 1 0,0-1 1,0 1-1,-1 0 0,1 1 0,-1 0 1,0 0-1,0 0 0,-17-4 0,11 7-14,-1-1-1,1 2 1,-1 0-1,1 1 1,0 0-1,-1 1 1,1 1-1,0 0 1,0 1-1,1 1 0,-1 0 1,-20 11-1,-11 9 12,1 2 0,-47 37-1,72-49 19,-188 149 1290,178-138-778,0 2 0,3 1 0,0 1 0,-36 57 0,54-73-461,1 1 1,1 0-1,0 0 1,1 0-1,1 1 1,1 0-1,0 0 1,-1 21-1,1 15 271,6 65 1,1-75-181,1-1 1,2 1-1,1-1 1,3 0-1,1-1 1,2-1-1,34 67 1,-32-76-147,1-1 0,2 0 0,1-2 0,1 0-1,1-1 1,2-2 0,0 0 0,1-2 0,2 0 0,31 19 0,-18-18 78,1-2-1,0-1 1,1-2 0,2-2 0,-1-2 0,2-2 0,0-2 0,0-2 0,0-2-1,1-2 1,0-2 0,0-2 0,55-6 0,-21-5 87,0-4-1,-1-3 1,-1-4 0,-1-3-1,-1-3 1,119-62 0,-66 17-141,-4-5-1,-3-5 1,-4-6 0,-4-5-1,-4-5 1,-4-4 0,123-156-1,-218 245-13,27-33-3,44-70 0,-73 102-8,0 0 1,-2 0 0,0-1-1,-1 1 1,0-2 0,-1 1-1,-1-1 1,0 1 0,1-30-1,-5 38 14,0 0 0,-1 0 1,0 0-1,-1 0 0,0 0 0,0 1 0,0-1 0,-1 0 0,0 1 1,-1 0-1,-7-13 0,2 8 11,0-1 0,-1 2 1,0-1-1,-1 2 0,-21-18 0,-3 4 20,-2 1 0,0 1 0,-58-24 0,38 23 44,0 3 0,-2 2 1,0 2-1,0 3 0,-1 3 1,-1 3-1,0 2 0,-87 4 1,70 6 21,1 3 0,0 4-1,1 3 1,1 3 0,1 4 0,-84 36 0,47-5-593,76-35-757,-2 0 0,-68 21 0,86-37-5163</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7.034"/>
    </inkml:context>
    <inkml:brush xml:id="br0">
      <inkml:brushProperty name="width" value="0.025" units="cm"/>
      <inkml:brushProperty name="height" value="0.025" units="cm"/>
    </inkml:brush>
  </inkml:definitions>
  <inkml:trace contextRef="#ctx0" brushRef="#br0">17289 4109 7495,'0'0'5328,"-4"2"-2416,-20 5-2803,-84 21 1579,-126 16 0,74-26-1398,-200-3 0,219-15-286,-1073-32 40,-1059-181 399,66-34 385,91-96-520,41-199 136,1346 292 69,-876-430-1,-1004-686 2878,2069 1081-2512,449 244-468,-1 5-1,-2 3 1,-2 5-1,-108-18 1,-49 12-517,250 33-240,0 1 1,0-1-1,0 0 0,0 0 1,0 0-1,0 0 0,0 0 1,0-1-1,0 1 0,1-1 1,-1 0-1,1 0 1,-1 0-1,-3-4 0,-7-17-5301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7.970"/>
    </inkml:context>
    <inkml:brush xml:id="br0">
      <inkml:brushProperty name="width" value="0.025" units="cm"/>
      <inkml:brushProperty name="height" value="0.025" units="cm"/>
    </inkml:brush>
  </inkml:definitions>
  <inkml:trace contextRef="#ctx0" brushRef="#br0">1 0 19282,'0'0'2787,"0"101"-2659,0-24 128,0 16 161,7 14-129,6 4-128,2-7-160,3-11-256,3-15-1314,-3-18 673,-2-20 801,-5-16 64,-1-11-1217,-8-13-352,-7-20-5190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8.299"/>
    </inkml:context>
    <inkml:brush xml:id="br0">
      <inkml:brushProperty name="width" value="0.025" units="cm"/>
      <inkml:brushProperty name="height" value="0.025" units="cm"/>
    </inkml:brush>
  </inkml:definitions>
  <inkml:trace contextRef="#ctx0" brushRef="#br0">58 186 12011,'0'0'4805,"-48"-58"-1634,39 50-256,9 6-929,9 2-1282,20 0-287,11 0 447,10 0-415,8 0-353,9-15-128,2-11-2306,-9-7-3332,-4-11-5732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8.642"/>
    </inkml:context>
    <inkml:brush xml:id="br0">
      <inkml:brushProperty name="width" value="0.025" units="cm"/>
      <inkml:brushProperty name="height" value="0.025" units="cm"/>
    </inkml:brush>
  </inkml:definitions>
  <inkml:trace contextRef="#ctx0" brushRef="#br0">37 1 19314,'0'0'5750,"-4"11"-4074,-5 20-967,2 1 1,1 0-1,1 0 0,2 0 1,1 1-1,2-1 0,5 47 1,-5-76-711,1 1 1,-1-1 0,1 0-1,0 1 1,0-1 0,0 0-1,1 0 1,-1 0 0,1 0-1,0 0 1,-1 0-1,2 0 1,-1 0 0,0-1-1,0 1 1,1-1 0,-1 1-1,1-1 1,0 0 0,0 0-1,0-1 1,0 1 0,0 0-1,0-1 1,0 0 0,0 1-1,0-1 1,4 0 0,9 1 31,-1 0 1,1-2 0,0 0 0,-1 0-1,19-4 1,-18 2-17,1 1-1,30 2 1,-44-1-14,0 1 1,-1 0-1,1 0 1,0 0-1,0 0 1,-1 0-1,1 1 1,-1-1-1,1 1 1,-1 0-1,0 0 1,1-1-1,-1 2 1,0-1-1,0 0 1,0 0-1,-1 1 1,1-1-1,-1 1 1,2 2-1,3 8 18,0 0-1,-1 0 1,3 16-1,5 10 5,-12-38-23,0 0 0,-1 0 0,1 0 0,0 0 0,1-1 0,-1 1 0,0 0 0,0 0 0,0-1 0,0 1 0,0-1 0,1 1 0,-1-1 0,0 0 0,1 1 0,-1-1 0,0 0 0,0 0 0,1 0 0,-1 0 0,0 0 0,1 0 0,-1 0 0,0 0 0,1-1 0,-1 1 0,0 0 0,0-1 0,2 0 0,41-15 0,-39 14 0,66-22 0,-71 23-23,1 1-1,0-1 1,-1 0-1,1 1 1,-1-1 0,1 0-1,0 1 1,-1-1-1,0 0 1,1 0 0,-1 1-1,1-1 1,-1 0-1,0 0 1,0 0 0,1 0-1,-1 0 1,0 1-1,0-1 1,0 0 0,0 0-1,0 0 1,0 0-1,0 0 1,-1 0 0,1 0-1,0 1 1,0-1-1,-1 0 1,0-1 0,-11-31-1749,10 29 1269,-6-16-2362,1-1 0,2 0 0,0 0 0,1 0 0,-2-36 0,5 17-3274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8.998"/>
    </inkml:context>
    <inkml:brush xml:id="br0">
      <inkml:brushProperty name="width" value="0.025" units="cm"/>
      <inkml:brushProperty name="height" value="0.025" units="cm"/>
    </inkml:brush>
  </inkml:definitions>
  <inkml:trace contextRef="#ctx0" brushRef="#br0">1 0 705,'0'0'24311,"20"58"-21685,-20-34-480,0-1-769,0 3-960,0-5-353,0-2-224,1-5-1890,3-8-2755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748"/>
    </inkml:context>
    <inkml:brush xml:id="br0">
      <inkml:brushProperty name="width" value="0.025" units="cm"/>
      <inkml:brushProperty name="height" value="0.025" units="cm"/>
      <inkml:brushProperty name="color" value="#E71224"/>
    </inkml:brush>
  </inkml:definitions>
  <inkml:trace contextRef="#ctx0" brushRef="#br0">194 0 23030,'0'0'5509,"57"6"-2338,-30 11-2114,3 5-1057,-1 8 0,-8 7 0,-9 7 0,-7 7 0,-5 5 0,-14 5 0,-16 9 0,-12 0 0,-7 3 0,-6 0 0,-6-8 0,-3-11-1666,4-13-7494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9.356"/>
    </inkml:context>
    <inkml:brush xml:id="br0">
      <inkml:brushProperty name="width" value="0.025" units="cm"/>
      <inkml:brushProperty name="height" value="0.025" units="cm"/>
    </inkml:brush>
  </inkml:definitions>
  <inkml:trace contextRef="#ctx0" brushRef="#br0">1 0 16592,'0'0'14867,"2"8"-14338,24 79 55,31 101-354,-43-151-288,0-1 0,40 68 0,-54-104-37,0 0-1,0 1 1,0-1-1,0 0 1,0 1-1,0-1 1,0 0-1,0 1 1,0-1-1,0 0 1,0 0-1,1 1 1,-1-1-1,0 0 1,0 0 0,0 1-1,0-1 1,1 0-1,-1 0 1,0 1-1,0-1 1,0 0-1,1 0 1,-1 0-1,0 1 1,0-1-1,1 0 1,-1 0-1,0 0 1,1 0-1,-1 0 1,0 0-1,1 1 1,-1-1-1,0 0 1,0 0-1,1 0 1,-1 0 0,0 0-1,1 0 1,-1 0-1,0 0 1,1-1-1,-1 1 1,0 0-1,0 0 1,1 0-1,-1 0 1,0 0-1,1 0 1,-1-1-1,0 1 1,0 0-1,1 0 1,-1 0-1,0-1 1,0 1-1,0 0 1,1 0-1,-1-1 1,0 1 0,4-22-6024,-3-11-922</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9.717"/>
    </inkml:context>
    <inkml:brush xml:id="br0">
      <inkml:brushProperty name="width" value="0.025" units="cm"/>
      <inkml:brushProperty name="height" value="0.025" units="cm"/>
    </inkml:brush>
  </inkml:definitions>
  <inkml:trace contextRef="#ctx0" brushRef="#br0">0 0 12172,'0'0'19346,"34"7"-21588,-7 2-2403,2 0-2690</inkml:trace>
  <inkml:trace contextRef="#ctx0" brushRef="#br0" timeOffset="1">289 79 2274,'0'0'23628,"-5"10"-20446,-8 17-1699,6-14-1116,0 1 0,1 0-1,1 0 1,0 1-1,-4 16 1,9-30-382,1-1-1,-1 1 1,0 0 0,0 0-1,0 0 1,0-1-1,1 1 1,-1 0 0,0 0-1,0-1 1,1 1 0,-1 0-1,1-1 1,-1 1 0,1 0-1,-1-1 1,1 1-1,-1-1 1,1 1 0,0-1-1,-1 1 1,1-1 0,0 1-1,-1-1 1,1 1 0,0-1-1,-1 0 1,1 1-1,0-1 1,0 0 0,0 0-1,-1 0 1,1 0 0,0 0-1,0 0 1,1 0-1,39 1-1036,-28-2 703,209-2-2870,-218 3 3213,0 0-1,0 0 1,0 1-1,-1-1 1,1 1-1,0-1 1,-1 1-1,1 0 1,-1 1-1,1-1 1,-1 1-1,1-1 1,-1 1-1,0 0 1,0 0-1,4 4 1,-5-4 152,0 0 1,-1 1-1,1-1 1,-1 0-1,0 1 1,0 0-1,0-1 1,0 1-1,0-1 1,-1 1-1,1 0 1,-1 0-1,0-1 1,1 1-1,-1 0 1,0 0-1,-1-1 1,1 1-1,0 0 1,-1 0-1,0-1 1,0 1-1,-1 3 1,-1 1-63,0-1 0,0 1 1,-1-1-1,1 0 0,-1 0 0,-1 0 1,1 0-1,-1-1 0,0 0 0,-1 0 1,1 0-1,-1-1 0,0 1 0,0-1 1,-7 3-1,4-2-41,-1 0 1,0-1-1,-1 0 1,1-1-1,0 0 1,-1 0-1,0-1 1,0-1 0,-13 1-1,22-2-173,1 0 1,-1 0-1,0 0 0,1 0 1,-1 0-1,1 0 0,-1-1 1,0 1-1,1-1 0,-1 1 1,1-1-1,-1 0 0,1 1 1,-1-1-1,1 0 0,0 0 1,-1 0-1,1 0 0,0 0 1,0 0-1,0 0 0,-1-1 1,1 1-1,-1-2 0,1-1-806,-1 0 1,1 0-1,0 0 0,0 0 0,0 0 0,1 0 0,-1 0 0,1-8 1,0-14-11167</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0.076"/>
    </inkml:context>
    <inkml:brush xml:id="br0">
      <inkml:brushProperty name="width" value="0.025" units="cm"/>
      <inkml:brushProperty name="height" value="0.025" units="cm"/>
    </inkml:brush>
  </inkml:definitions>
  <inkml:trace contextRef="#ctx0" brushRef="#br0">168 27 3075,'0'0'26729,"-9"-6"-24631,5 3-2010,0 1 0,-1-1 0,0 1 1,1 0-1,-1 0 0,0 0 0,0 0 0,-8-1 0,10 3-85,0 0 0,1 1 0,-1-1 0,0 0 0,1 1 0,-1-1 0,1 1 0,-1 0 0,1 0 0,-1 0 0,1 0 0,0 0 0,-1 1 0,1-1 0,0 1 0,0-1 0,0 1 0,0 0 0,0 0 0,0 0 0,1 0 0,-1 0 0,-1 4 0,-4 4-3,0 1 0,1 0 0,0 1 0,1-1 0,1 1 0,0 0 0,0 0 0,1 1 0,1-1 0,0 1 0,0-1 0,2 1 0,-1 0 0,2-1 0,-1 1 0,5 21 0,-3-31-161,0 1 0,0 0 0,0-1 0,0 1-1,0-1 1,1 1 0,-1-1 0,1 0 0,0 0 0,0 0 0,0-1 0,0 1-1,1-1 1,-1 0 0,1 0 0,-1 0 0,1 0 0,0 0 0,0-1 0,-1 0 0,1 1-1,0-1 1,1-1 0,-1 1 0,0-1 0,0 0 0,0 1 0,7-2 0,0 0-956,0 0 0,0 0 1,0-1-1,-1 0 0,1-1 1,-1-1-1,0 1 0,0-1 1,18-11-1,17-17-15106</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0.436"/>
    </inkml:context>
    <inkml:brush xml:id="br0">
      <inkml:brushProperty name="width" value="0.025" units="cm"/>
      <inkml:brushProperty name="height" value="0.025" units="cm"/>
    </inkml:brush>
  </inkml:definitions>
  <inkml:trace contextRef="#ctx0" brushRef="#br0">79 82 21717,'-7'10'3560,"-3"1"-2832,2 1 0,-1 1 0,1 0-1,1 0 1,0 0 0,1 1 0,1 0 0,-5 18-1,9-31-713,1 0 0,0 0-1,0 0 1,0 0-1,0 0 1,-1 0 0,1 0-1,1-1 1,-1 1-1,0 0 1,0 0 0,0 0-1,0 0 1,1 0-1,-1 0 1,0 0 0,1-1-1,-1 1 1,0 0 0,1 0-1,-1 0 1,1-1-1,0 1 1,-1 0 0,1-1-1,0 1 1,-1 0-1,1-1 1,1 1 0,0 0-9,0-1 0,0 1 0,0-1 0,0 0 0,0 0 0,0 0 0,0 0 0,0 0 0,0 0 0,0 0 0,0-1 0,0 1 0,1-2 0,7-1 9,-1-1 0,0 0 1,0 0-1,13-9 0,-2-3-96,0-1-1,20-24 1,-26 26 114,2-1 1,0 2-1,34-25 1,-49 38-27,0 1-1,-1-1 1,1 0 0,0 1-1,0-1 1,0 1 0,-1-1 0,1 1-1,0 0 1,0-1 0,0 1-1,0 0 1,0 0 0,0-1 0,0 1-1,0 0 1,0 0 0,0 0-1,0 0 1,0 0 0,0 0 0,0 1-1,0-1 1,0 0 0,0 0-1,0 1 1,0-1 0,-1 0 0,1 1-1,0-1 1,0 1 0,0-1 0,0 1-1,-1 0 1,1-1 0,0 1-1,-1 0 1,1 0 0,0-1 0,-1 1-1,1 0 1,-1 0 0,1 0-1,-1 0 1,1 0 0,-1-1 0,0 1-1,0 0 1,1 0 0,-1 0-1,0 0 1,0 0 0,0 0 0,0 2-1,1 9 39,0 1 0,0 0 0,-3 20 0,1-13-27,0-19-17,1 1 0,0 0 0,0 0 0,0 0 0,0-1 0,0 1 0,1 0 0,-1 0 0,0 0 0,1-1 0,0 1 0,-1 0 0,1-1 0,0 1 0,0 0 0,0-1 0,0 1 0,0-1 0,0 0 0,0 1 0,0-1 0,1 0 0,-1 1 0,0-1 0,1 0 0,1 1 0,0-2 0,0 1 0,0-1 0,0 1 0,0-1 0,0 0 0,-1 0 0,1 0 0,0-1 0,0 1 0,0-1 0,0 0 0,0 1 0,-1-1 0,1 0 0,0-1 0,4-2 0,21-12 0,-1-1 0,-1-1 0,29-27 0,-33 26 0,1 1 0,1 0 0,0 2 0,39-19 0,-62 34-13,0 1 0,0-1 0,0 1 0,0-1 0,0 1 0,0-1 0,0 1-1,0-1 1,0 1 0,0 0 0,0 0 0,1 0 0,-1 0 0,0 0 0,0 0 0,0 0 0,0 0 0,1 0 0,-1 0 0,0 0 0,0 1-1,0-1 1,0 1 0,0-1 0,0 1 0,0-1 0,0 1 0,1 0 0,-1 1-184,0 0 0,-1-1-1,1 1 1,-1 0 0,1-1 0,-1 1-1,0 0 1,0 0 0,1 0 0,-1-1 0,-1 1-1,1 0 1,0 0 0,0 0 0,-1-1-1,1 1 1,-2 3 0,-4 5-8558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0.915"/>
    </inkml:context>
    <inkml:brush xml:id="br0">
      <inkml:brushProperty name="width" value="0.025" units="cm"/>
      <inkml:brushProperty name="height" value="0.025" units="cm"/>
    </inkml:brush>
  </inkml:definitions>
  <inkml:trace contextRef="#ctx0" brushRef="#br0">12 1 23350,'0'0'6374,"-2"9"-4900,-3 42-713,1 90 1,5-111-716,-2-28-46,1-1 0,0 0 0,0 0 0,-1 0 0,1 0 0,0 0 0,0 0 0,0 1 0,1-1 0,-1 0 0,0 0 0,0 0 0,1 0 0,-1 0 0,0 0 0,1 0 0,-1 0 0,1 0 0,-1 0 0,1 0 0,0 0 0,-1 0 0,1 0 0,0 0 0,0 0 0,0-1 0,0 1 0,0 0 0,-1-1 0,1 1 0,0 0 0,0-1 0,1 1 0,-1-1 0,0 0 0,0 1 0,0-1 0,0 0 0,0 0 0,0 0 0,0 1 0,1-1 0,-1 0 0,0-1 0,0 1 0,2 0 0,6-3 0,-1 0 0,1 0 0,-1 0 0,0-1 0,9-6 0,3-1 0,-7 5 0,0 1 0,0 0 0,0 1 0,0 1 0,1 0 0,-1 0 0,19 0 0,-28 3 0,-1 0 0,0 0 0,1 0 0,-1 1 0,0-1 0,1 1 0,-1-1 0,0 1 0,0 0 0,0 1 0,0-1 0,0 0 0,0 1 0,0 0 0,0-1 0,0 1 0,-1 0 0,1 1 0,-1-1 0,0 0 0,1 1 0,-1-1 0,0 1 0,-1 0 0,1 0 0,0 0 0,-1-1 0,1 2 0,-1-1 0,0 0 0,0 0 0,0 0 0,-1 0 0,1 1 0,0 4 0,-1 2 0,1 0 0,-1 0 0,-1 0 0,0 0 0,0 0 0,-1 0 0,0 0 0,-1 0 0,0 0 0,0-1 0,-1 1 0,-7 12 0,8-17 0,0 0 0,0-1 0,-1 1 0,1 0 0,-1-1 0,0 0 0,0 0 0,0 0 0,-1-1 0,1 1 0,-1-1 0,0 0 0,0 0 0,0-1 0,0 1 0,0-1 0,-1 0 0,1-1 0,-1 1 0,1-1 0,-1 0 0,0-1 0,-7 1 0,10-2-57,1 1 0,-1 0 1,0-1-1,1 0 0,-1 0 0,1 0 0,-1 0 1,1 0-1,0 0 0,-1 0 0,1-1 0,0 1 1,0-1-1,0 0 0,0 0 0,0 1 0,1-1 1,-1 0-1,0-1 0,1 1 0,-1 0 0,1 0 1,0-1-1,0 1 0,0-1 0,0 1 0,0-1 1,1 1-1,-1-1 0,1 1 0,-1-6 0,0-1-825,0-1 1,1 0-1,0 0 0,0 1 0,1-1 0,1 0 0,3-16 1,15-20-11387</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1.243"/>
    </inkml:context>
    <inkml:brush xml:id="br0">
      <inkml:brushProperty name="width" value="0.025" units="cm"/>
      <inkml:brushProperty name="height" value="0.025" units="cm"/>
    </inkml:brush>
  </inkml:definitions>
  <inkml:trace contextRef="#ctx0" brushRef="#br0">68 229 25464,'0'0'4185,"9"0"-1542,-5 0-2625,0 0 0,-1 0 1,1-1-1,0 1 0,0-1 1,-1 0-1,1 0 0,0 0 0,-1-1 1,1 1-1,-1-1 0,0 0 0,1 0 1,-1 0-1,0 0 0,0 0 1,0-1-1,-1 1 0,1-1 0,0 0 1,-1 0-1,0 0 0,0 0 0,0 0 1,3-6-1,-1 0-18,1 0 0,-1-1 0,0 1 0,-1-1 0,0 0 0,-1 0 0,0 0 0,0-1 0,-1-19 0,-1 27 0,0 1 0,0-1 0,0 0 0,-1 0 0,1 1 0,-1-1 0,0 0 0,0 1 0,0-1 0,0 1 0,-1-1 0,1 1 0,0-1 0,-1 1 0,0 0 0,0 0 0,-1-2 0,0 2 0,0 1 0,1-1 0,-1 1 0,0 0 0,0 0 0,1 0 0,-1 0 0,0 1 0,0-1 0,0 1 0,0-1 0,0 1 0,0 0 0,0 1 0,0-1 0,0 0 0,0 1 0,0-1 0,-4 3 0,1-1 0,1 0 0,-1 1 0,1-1 0,0 1 0,0 1 0,0-1 0,0 1 0,1 0 0,-1 0 0,1 0 0,0 0 0,0 1 0,1 0 0,-1-1 0,1 2 0,0-1 0,1 0 0,-1 0 0,1 1 0,-3 10 0,-1 1 0,2 0 0,0 0 0,1 1 0,1-1 0,0 33 0,2-47 3,0 1 0,0-1 0,1 1 0,-1-1 0,1 1 0,0-1 1,0 0-1,0 1 0,0-1 0,0 0 0,1 0 0,0 0 0,0 0 0,0 0 0,0 0 0,0 0 0,0 0 0,1-1 0,-1 1 1,1-1-1,0 0 0,-1 0 0,1 0 0,0 0 0,0 0 0,1-1 0,-1 1 0,0-1 0,0 0 0,1 0 0,-1 0 0,1 0 1,-1-1-1,1 0 0,-1 1 0,1-1 0,-1 0 0,5-1 0,6 0-63,-1 0 0,0-1 0,0 0 0,0-1 0,0-1 0,0 0 0,-1-1 0,1 0 0,12-8 0,36-27-4019,-1-8-7185</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2.234"/>
    </inkml:context>
    <inkml:brush xml:id="br0">
      <inkml:brushProperty name="width" value="0.025" units="cm"/>
      <inkml:brushProperty name="height" value="0.025" units="cm"/>
    </inkml:brush>
  </inkml:definitions>
  <inkml:trace contextRef="#ctx0" brushRef="#br0">0 75 24631,'0'0'2173,"2"11"-1175,2 5-747,0 0 0,1-1 0,1 0 0,0 0-1,1 0 1,14 22 0,-18-32-243,1-1-1,-1 1 1,1-1 0,0 0 0,0 0-1,0-1 1,0 1 0,0-1-1,1 0 1,0 0 0,8 4-1,-10-6-14,0 0 0,1 0 0,-1-1 0,1 1 0,-1-1-1,1 0 1,-1 0 0,1 0 0,-1 0 0,1-1 0,-1 1-1,1-1 1,-1 0 0,1 0 0,-1 0 0,0 0 0,0-1-1,1 1 1,-1-1 0,4-3 0,2-3 42,0 0 1,0-1-1,-1 0 0,0 0 1,-1 0-1,0-1 1,-1 0-1,0-1 0,6-12 1,21-34 421,-33 56-433,1 0 0,-1 0 0,1 0 0,-1 0 0,1 0 0,0 0 0,0 0 0,-1 0 0,1 0 0,0 0 0,0 1 1,0-1-1,0 0 0,0 0 0,0 1 0,0-1 0,0 1 0,0-1 0,0 1 0,0-1 0,0 1 0,1 0 0,-1 0 0,0-1 0,0 1 0,0 0 0,0 0 0,1 0 0,-1 0 0,0 0 0,0 1 0,0-1 0,0 0 0,1 0 0,-1 1 0,0-1 0,0 1 0,0-1 0,0 1 0,0-1 0,0 1 0,0 0 0,0-1 0,0 1 0,0 0 0,0 0 0,-1 0 0,1 0 0,0 0 0,0 1 0,6 7 213,-2 1 1,1-1-1,-1 1 1,5 15-1,-6-16-193,9 27-44,-10-26 0,0 0 0,1 0 0,1 0 0,9 16 0,-14-26 0,0 0 0,0 1 0,0-1 0,0 0 0,0 0 0,0 1 0,1-1 0,-1 0 0,0 0 0,0 0 0,0 1 0,1-1 0,-1 0 0,0 0 0,0 0 0,1 0 0,-1 1 0,0-1 0,0 0 0,1 0 0,-1 0 0,0 0 0,0 0 0,1 0 0,-1 0 0,0 0 0,1 0 0,-1 0 0,0 0 0,0 0 0,1 0 0,-1 0 0,0 0 0,1 0 0,-1 0 0,0 0 0,0 0 0,1-1 0,-1 1 0,0 0 0,0 0 0,1 0 0,-1 0 0,0 0 0,0-1 0,0 1 0,1 0 0,-1 0 0,0-1 0,0 1 0,0 0 0,0 0 0,1 0 0,-1-1 0,0 1 0,0 0 0,0-1 0,0 1 0,0-1 0,6-19 0,-5 16 0,11-45 0,-7 23 0,1 1 0,1 0 0,1 0 0,16-32 0,-24 56-2,1-1 0,-1 1 0,1-1-1,0 1 1,-1 0 0,1-1 0,0 1 0,0 0 0,0 0-1,0 0 1,0 0 0,0-1 0,0 1 0,0 1 0,1-1-1,-1 0 1,0 0 0,0 0 0,1 1 0,-1-1 0,1 0-1,-1 1 1,0-1 0,4 1 0,-4 0-10,1 1 1,-1 0-1,0 0 0,1-1 0,-1 1 1,0 0-1,0 0 0,0 1 1,1-1-1,-1 0 0,-1 0 0,1 0 1,0 1-1,0-1 0,0 1 1,-1-1-1,1 0 0,0 1 0,-1 1 1,6 13-470,-2 0 1,6 34-1,-5 12-5504,-4-21-2956,-1-26 37</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2.576"/>
    </inkml:context>
    <inkml:brush xml:id="br0">
      <inkml:brushProperty name="width" value="0.025" units="cm"/>
      <inkml:brushProperty name="height" value="0.025" units="cm"/>
    </inkml:brush>
  </inkml:definitions>
  <inkml:trace contextRef="#ctx0" brushRef="#br0">1 1 25304,'0'0'7463,"57"35"-7719,-28-35-2787,-2 0-3331,-4-6-6150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3.073"/>
    </inkml:context>
    <inkml:brush xml:id="br0">
      <inkml:brushProperty name="width" value="0.025" units="cm"/>
      <inkml:brushProperty name="height" value="0.025" units="cm"/>
    </inkml:brush>
  </inkml:definitions>
  <inkml:trace contextRef="#ctx0" brushRef="#br0">0 1 19314,'1'13'3684,"3"52"111,24 118 1,-19-146-3592,1-1 0,1 0 0,3 0 0,33 64 0,-45-97-195,-1 1 25,1-1 0,0 1 1,0-1-1,0 1 0,0-1 0,0 0 0,1 0 0,0 0 1,-1 0-1,1 0 0,0 0 0,1-1 0,-1 0 0,0 1 1,1-1-1,-1-1 0,5 3 0,-7-4-22,0 0 0,0-1 0,0 1 1,0 0-1,-1-1 0,1 1 0,0 0 0,0-1 0,0 1 0,-1-1 0,1 1 0,0-1 0,-1 0 1,1 1-1,-1-1 0,1 0 0,-1 1 0,1-1 0,-1 0 0,1 0 0,-1 1 0,1-1 1,-1 0-1,0 0 0,0 0 0,1 0 0,-1 0 0,0 1 0,0-1 0,0-2 0,4-33 144,-4 33-153,2-34-3,-4-51 0,1 75 0,-1 0 0,0 0 0,-1 1 0,0-1 0,-1 1 0,0-1 0,-10-17 0,14 30 0,0 0 0,0 0 0,0-1 0,0 1 0,0 0 0,0 0 0,0-1 0,0 1 0,0 0 0,0 0 0,0-1 0,-1 1 0,1 0 0,0 0 0,0 0 0,0-1 0,0 1 0,0 0 0,0 0 0,-1 0 0,1 0 0,0-1 0,0 1 0,0 0 0,-1 0 0,1 0 0,0 0 0,0 0 0,0 0 0,-1 0 0,1 0 0,0-1 0,0 1 0,-1 0 0,1 0 0,0 0 0,0 0 0,0 0 0,-1 0 0,1 0 0,0 0 0,0 0 0,-1 1 0,1-1 0,0 0 0,-1 0 0,-1 14 0,4 19 0,-1-31 0,-1-1 0,1 1 0,-1 0 0,1-1 0,0 1 0,0-1 0,-1 1 0,1-1 0,0 1 0,1-1 0,-1 0 0,0 1 0,0-1 0,0 0 0,1 0 0,-1 0 0,1 0 0,-1 0 0,1 0 0,-1 0 0,1-1 0,0 1 0,-1 0 0,1-1 0,0 1 0,-1-1 0,1 0 0,0 0 0,0 1 0,-1-1 0,3-1 0,-2 1 0,1 0 0,-1-1 0,1 0 0,-1 1 0,1-1 0,-1 0 0,0 0 0,0 0 0,1-1 0,-1 1 0,0 0 0,0-1 0,0 0 0,0 1 0,-1-1 0,1 0 0,0 0 0,-1 0 0,1 0 0,-1 0 0,2-3 0,3-13 0,0-1 0,-1 1 0,-1-1 0,-1 0 0,-1 0 0,0-29 0,-3 111 0,-1-30 0,2 0 0,5 47 0,-5-79 0,0 1 0,0-1 0,0 1 0,1 0 0,-1-1 0,0 1 0,1-1 0,-1 1 0,1-1 0,0 0 0,-1 1 0,1-1 0,0 0 0,0 1 0,0-1 0,0 0 0,0 0 0,0 0 0,0 0 0,0 0 0,0 0 0,1 0 0,-1 0 0,0 0 0,1 0 0,-1-1 0,1 1 0,-1-1 0,1 1 0,-1-1 0,1 1 0,-1-1 0,1 0 0,-1 0 0,1 0 0,-1 0 0,1 0 0,-1 0 0,1 0 0,-1 0 0,1-1 0,0 1 0,-1 0 0,0-1 0,1 0 0,-1 1 0,1-1 0,1-1 0,9-4 0,1-1 0,-1 0 0,0-1 0,13-11 0,-16 12 0,18-12 0,-18 14 0,-1 0 0,0-1 0,-1 0 0,1 0 0,-1-1 0,7-8 0,-13 13 0,0 0 0,0 0 0,0 0 0,-1 0 0,1 0 0,-1-1 0,1 1 0,-1 0 0,0-1 0,1 1 0,-1 0 0,0-1 0,-1 1 0,1 0 0,0-1 0,-1 1 0,1 0 0,-1 0 0,0 0 0,0-1 0,1 1 0,-1 0 0,-2-3 0,-34-48 0,28 41 0,-49-59 0,58 70 2,1 1 0,-1-1 0,0 1 0,1 0 0,-1-1-1,0 1 1,1 0 0,-1 0 0,0-1 0,1 1 0,-1 0 0,1 0 0,-1-1 0,0 1 0,1 0 0,-1 0-1,1 0 1,-1 0 0,1 0 0,-1 0 0,1 0 0,-1 0 0,0 0 0,1 0 0,-1 0 0,1 0-1,-1 0 1,1 0 0,-1 0 0,1 0 0,-1 0 0,1 0 0,-1 1 0,1-1 0,22 2-336,10 2-1921,2-3-3690,0-1-2756</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3.493"/>
    </inkml:context>
    <inkml:brush xml:id="br0">
      <inkml:brushProperty name="width" value="0.025" units="cm"/>
      <inkml:brushProperty name="height" value="0.025" units="cm"/>
    </inkml:brush>
  </inkml:definitions>
  <inkml:trace contextRef="#ctx0" brushRef="#br0">7 23 21556,'-1'10'3380,"-2"12"-2690,1 0 1,1 1-1,2-1 0,0 1 1,1-1-1,1 0 1,1 0-1,1 0 1,9 24-1,12 23-435,52 100 1,-69-149-150,-7-15-62,0 0 0,0-1 1,0 1-1,1-1 0,0 0 1,5 7-1,-7-12-44,-1-1 0,1 1 0,0-1 0,-1 1 0,1-1 0,-1 1 0,0-1 0,1 1 0,-1-1 0,0 0 0,0 1 0,0-1 0,0 1 0,-1-3 0,-2-55 0,-3 0 0,-23-99 0,15 89 0,-8-97 0,21 164 0,1 0 0,1 0 0,-1-1 0,0 1 0,0 0 0,1 0 0,-1 0 0,1 0 0,0 0 0,-1 0 0,1 0 0,0 1 0,0-1 0,0 0 0,2-2 0,-2 4 0,-1-1 0,1 1 0,-1-1 0,1 1 0,0 0 0,-1-1 0,1 1 0,0-1 0,0 1 0,-1 0 0,1 0 0,0 0 0,0-1 0,-1 1 0,1 0 0,0 0 0,0 0 0,0 0 0,-1 0 0,1 0 0,0 0 0,0 1 0,0-1 0,-1 0 0,1 0 0,0 1 0,0-1 0,-1 0 0,1 1 0,0-1 0,-1 0 0,1 1 0,-1-1 0,1 1 0,0-1 0,-1 1 0,1 0 0,-1-1 0,1 1 0,-1 0 0,1-1 0,-1 2 0,2 1 0,0 0 0,0 1 0,-1-1 0,0 1 0,1-1 0,-1 1 0,-1-1 0,1 1 0,0-1 0,-1 1 0,0 0 0,0-1 0,0 6 0,-9 50 0,5-44 0,-1 0 0,-1 0 0,0-1 0,-1 0 0,0 0 0,-2 0 0,1-1 0,-2 0 0,1-1 0,-15 14 0,23-26 3,1 0-1,0 1 1,0-1 0,0 0-1,0 0 1,0 0-1,0 0 1,-1 1 0,1-1-1,0 0 1,0 0 0,0 0-1,0 0 1,-1 0-1,1 1 1,0-1 0,0 0-1,0 0 1,-1 0 0,1 0-1,0 0 1,0 0-1,-1 0 1,1 0 0,0 0-1,0 0 1,0 0 0,-1 0-1,1 0 1,0 0-1,0 0 1,-1 0 0,1 0-1,0 0 1,0 0 0,0 0-1,-1 0 1,1-1 0,0 1-1,0 0 1,0 0-1,-1 0 1,1 0 0,0 0-1,0-1 1,0 1 0,0 0-1,0 0 1,-1 0-1,1 0 1,0-1 0,0 1-1,0 0 1,0 0 0,0 0-1,0-1 1,0 1-1,0 0 1,0 0 0,0-1-1,0 1 1,0 0 0,0 0-1,0-1 1,0 1 0,0 0-1,0-1 1,1-11-897,27-47-8623,-24 51 7844,18-32-9228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0.263"/>
    </inkml:context>
    <inkml:brush xml:id="br0">
      <inkml:brushProperty name="width" value="0.025" units="cm"/>
      <inkml:brushProperty name="height" value="0.025" units="cm"/>
      <inkml:brushProperty name="color" value="#E71224"/>
    </inkml:brush>
  </inkml:definitions>
  <inkml:trace contextRef="#ctx0" brushRef="#br0">240 60 19667,'0'0'5066,"2"-9"-3054,2-26-469,-4 35-1475,0-1 0,0 0 1,0 1-1,-1-1 0,1 0 0,0 1 0,0-1 0,0 0 1,-1 1-1,1-1 0,0 0 0,-1 1 0,1-1 0,0 1 1,-1-1-1,1 1 0,-1-1 0,1 1 0,-1-1 0,1 1 1,-1-1-1,1 1 0,-1 0 0,1-1 0,-1 1 0,0 0 1,1-1-1,-1 1 0,0 0 0,1 0 0,-1 0 0,0 0 1,1 0-1,-1-1 0,0 1 0,0 0 0,-30 1-108,25-1 281,-1 1-195,1 0 1,-1 1-1,1 0 0,0 0 1,-1 0-1,1 1 1,0 0-1,0 0 1,1 0-1,-1 1 0,1 0 1,0 0-1,0 0 1,0 1-1,0-1 1,1 1-1,-1 0 0,1 1 1,-4 7-1,-3 4-35,0 1 0,1 1-1,1-1 1,-14 40 0,20-50 2,1 1 1,-1 0-1,1 0 0,1 0 1,0 0-1,0 0 0,0 0 1,1 0-1,2 12 0,-2-21-4,1 1 0,-1 0 0,1 0 0,0-1 0,-1 1 0,1 0 0,0-1 0,-1 1 0,1-1-1,0 1 1,0-1 0,-1 1 0,1-1 0,0 1 0,0-1 0,0 0 0,0 0 0,0 1 0,0-1 0,-1 0 0,1 0-1,0 0 1,0 0 0,0 0 0,0 0 0,0 0 0,0 0 0,0 0 0,0 0 0,0-1 0,0 1 0,-1 0-1,3-1 1,31-13 292,-18 0-297,0 0 0,-1-1 0,-1-1 0,0-1 0,-1 0 1,0 0-1,-2-1 0,0-1 0,8-20 0,18-26-8,-36 101 4,-3-18 0,-1-1 0,-10 29 0,8-30 0,1 0 0,0 1 0,-1 19 0,5-35-102,-1-1 0,1 1 0,0 0 0,0-1 0,0 1 0,0 0 0,0-1-1,0 1 1,0 0 0,0-1 0,0 1 0,1-1 0,-1 1 0,0 0 0,0-1 0,1 1 0,-1 0 0,0-1 0,1 1 0,-1-1 0,0 1-1,1-1 1,-1 1 0,1-1 0,-1 1 0,1-1 0,-1 1 0,1-1 0,-1 0 0,1 1 0,-1-1 0,1 0 0,0 1 0,-1-1 0,1 0 0,0 0-1,-1 0 1,1 0 0,-1 1 0,1-1 0,0 0 0,-1 0 0,1 0 0,0 0 0,-1 0 0,1-1 0,0 1 0,-1 0 0,2 0 0,16 0-7383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3.834"/>
    </inkml:context>
    <inkml:brush xml:id="br0">
      <inkml:brushProperty name="width" value="0.025" units="cm"/>
      <inkml:brushProperty name="height" value="0.025" units="cm"/>
    </inkml:brush>
  </inkml:definitions>
  <inkml:trace contextRef="#ctx0" brushRef="#br0">1 1 2626,'0'0'11499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4.320"/>
    </inkml:context>
    <inkml:brush xml:id="br0">
      <inkml:brushProperty name="width" value="0.025" units="cm"/>
      <inkml:brushProperty name="height" value="0.025" units="cm"/>
    </inkml:brush>
  </inkml:definitions>
  <inkml:trace contextRef="#ctx0" brushRef="#br0">1 124 8456,'0'0'23788,"7"10"-23302,9 17-480,-1 2 0,-1 0 0,-1 0 1,-2 1-1,12 49 0,-15-47-6,-2-51 0,-8-19 0,0 0 0,-3 0 0,-1 0 0,-12-38 0,24 83 0,-1-2 0,1 1 0,-1-1 0,2 0 0,-1 0 0,0 0 0,1-1 0,0 0 0,0 0 0,8 2 0,-11-5 0,0 0 0,0 0 0,0 0 0,0-1 0,0 1 0,0-1 0,1 0 0,-1-1 0,0 1 0,0-1 0,0 1 0,0-1 0,0 0 0,0-1 0,0 1 0,-1-1 0,1 0 0,0 0 0,-1 0 0,1 0 0,-1 0 0,0-1 0,0 0 0,0 0 0,0 0 0,0 0 0,0 0 0,-1 0 0,4-7 0,-1 0 0,-1 1 0,0-1 0,-1 0 0,0 0 0,0-1 0,-1 1 0,0 0 0,-1-1 0,-1 1 0,0-18 0,-6 7 0,-6 18 0,11 4 0,-1 0 0,1 0 0,-1 0 0,1 0 0,-1 0 0,1 0 0,0 0 0,0 1 0,-1-1 0,1 0 0,0 1 0,0-1 0,0 1 0,1 0 0,-1-1 0,0 1 0,0 0 0,0 3 0,-4 18 0,0 0 0,2 1 0,0 0 0,2 0 0,0 0 0,6 39 0,-6-61-2,1 1 0,1-1 0,-1 0 0,0 0 0,0 0 0,1 0 0,-1 0 0,1 0 0,0 1 0,0-1 0,-1-1 0,1 1 0,1 0 0,-1 0 0,0 0 1,0 0-1,1-1 0,-1 1 0,1 0 0,-1-1 0,1 0 0,0 1 0,-1-1 0,1 0 0,0 0 0,0 0 0,0 0 0,0 0 0,0 0 0,0-1 0,0 1 0,0-1 0,0 1 0,1-1 0,-1 0 0,0 0 0,0 0 0,0 0 0,3 0 0,1-2-145,0 1 0,0-1 0,-1 0 0,1-1 0,-1 1 0,1-1-1,-1 0 1,0-1 0,0 1 0,0-1 0,-1 0 0,8-8 0,18-28-5651,-3-7-2652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4.898"/>
    </inkml:context>
    <inkml:brush xml:id="br0">
      <inkml:brushProperty name="width" value="0.025" units="cm"/>
      <inkml:brushProperty name="height" value="0.025" units="cm"/>
    </inkml:brush>
  </inkml:definitions>
  <inkml:trace contextRef="#ctx0" brushRef="#br0">11 0 13389,'0'0'7479,"-2"10"-3604,-2 8-3202,2 0-1,0-1 0,2 1 1,0 0-1,0 0 1,2 0-1,0 0 0,1 0 1,1 0-1,11 29 0,-9-30-738,1 1 0,0-1 0,1 0 0,1 0-1,1-1 1,1 0 0,0-1 0,1 0-1,0-1 1,26 23 0,-37-36 68,0 0 1,1 0-1,-1 0 1,0 0-1,0 0 1,1-1-1,-1 1 0,0 0 1,1-1-1,-1 1 1,1 0-1,-1-1 1,1 0-1,-1 1 0,1-1 1,-1 0-1,1 0 1,2 0-1,-3 0 7,0-1 0,-1 1 0,1-1 0,0 1 0,-1-1 0,1 1 0,-1-1 0,1 1 1,-1-1-1,1 0 0,-1 1 0,1-1 0,-1 0 0,1 1 0,-1-1 0,0 0 0,0 0 0,1 1 0,-1-1 0,0 0 0,0 0 0,0 0 0,0 1 0,0-3 0,0-1 22,0-1 0,0 1-1,0-1 1,-1 1 0,0 0-1,0-1 1,0 1 0,-1 0 0,1 0-1,-1 0 1,-4-7 0,-2 1 40,0 0 1,-1 1-1,0 0 1,-14-10-1,19 15-38,0 1-1,-1 0 1,1 0-1,-1 0 1,1 0-1,-1 1 1,0 0-1,0 0 1,0 0-1,-9-1 1,41 3-482,-2 1-1621,0-2 0,24-3-1,-41 3 1491,0-1-1,0 0 0,0 0 1,-1-1-1,1 0 0,-1 0 1,0 0-1,0-1 0,0-1 1,9-6-1,-2-9-7253,-8-1 8843,-5-1 3616,-1 18-3438,0 1 0,0-1 0,-1 0 0,0 0 0,0 1 0,0-1 0,0 0 1,0 1-1,-3-5 0,-14-9 2066,17 17-3249,1 0 1,-1 0-1,0 0 0,1 0 0,-1 0 0,0 0 0,0 0 0,1 0 1,-1 0-1,0 1 0,1-1 0,-1 0 0,0 0 0,1 1 0,-1-1 1,0 1-1,1-1 0,-1 0 0,1 1 0,-1-1 0,1 1 0,-1-1 0,1 1 1,-1 0-1,1-1 0,-1 1 0,1-1 0,0 1 0,-1 0 0,1-1 1,0 1-1,-1 0 0,1-1 0,0 1 0,0 0 0,0 1 0,-9 30-33,8-30 28,-1 11 1,0 0 0,0-1 0,1 2 0,1-1 0,0 0 0,1 0 0,0 0 0,4 15 0,-5-26 0,1 1 0,0 0 0,0 0 0,0-1 0,0 1 0,1-1 0,-1 1 0,1-1 0,0 1 0,-1-1 0,1 0 0,0 0 0,0 0 0,1 0 0,-1 0 0,0 0 0,4 1 0,-3-1 0,1-1 0,-1-1 0,1 1 0,-1 0 0,1-1 0,0 0 0,-1 0 0,1 0 0,0 0 0,-1 0 0,1-1 0,-1 0 0,1 1 0,-1-1 0,1-1 0,-1 1 0,6-3 0,49-30-3584,-41 21-650,-1-1-1,27-29 1,-16 11-9363</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5.258"/>
    </inkml:context>
    <inkml:brush xml:id="br0">
      <inkml:brushProperty name="width" value="0.025" units="cm"/>
      <inkml:brushProperty name="height" value="0.025" units="cm"/>
    </inkml:brush>
  </inkml:definitions>
  <inkml:trace contextRef="#ctx0" brushRef="#br0">95 283 17072,'0'0'11302,"-9"-1"-8430,8 1-2799,-1-1-33,0 0 1,0 1-1,0-1 0,0 1 0,0 0 0,0 0 1,-1-1-1,1 1 0,0 1 0,0-1 1,0 0-1,0 0 0,0 1 0,-1 0 0,1-1 1,0 1-1,0 0 0,0 0 0,0 0 0,1 0 1,-1 0-1,0 0 0,0 1 0,1-1 1,-1 0-1,1 1 0,-1 0 0,1-1 0,-1 1 1,1 0-1,0 0 0,0-1 0,0 1 1,0 0-1,-1 4 0,-2 4-40,1 0 0,0 0 0,0 0 0,1 0 0,0 0 0,1 1 0,0-1 0,1 1 0,0-1 0,1 1 0,0-1 0,3 17 0,-3-25 0,0-1 0,-1 1 0,1-1 0,0 0 0,-1 1 0,1-1 0,0 0 0,0 1 0,0-1 0,0 0 0,1 0 0,-1 0 0,0 0 0,0 0 0,1 0 0,-1 0 0,0 0 0,1-1 0,-1 1 0,1 0 0,-1-1 0,1 1 0,0-1 0,-1 0 0,1 1 0,-1-1 0,1 0 0,-1 0 0,1 0 0,0 0 0,-1 0 0,1-1 0,-1 1 0,1 0 0,0-1 0,2 0 0,0-1 0,1 0 0,-1 0 0,0 0 0,0-1 0,0 0 0,0 0 0,0 0 0,0 0 0,-1 0 0,1-1 0,3-4 0,3-9 0,0 0 0,-1 0 0,0-1 0,-1 0 0,-2 0 0,0-1 0,0 1 0,4-35 0,-6 21 0,-1-1 0,-2 1 0,-1-1 0,-7-48 0,-2 48 0,3 23 0,4 24 0,2-3 0,-1 30 0,11 79 0,-8-109 0,0 1 0,1 0 0,0-1 0,1 1 0,1-1 0,0 0 0,0-1 0,1 1 0,0-1 0,1 0 0,11 13 0,-15-19-197,1-1-1,-1 0 1,1 0 0,0 0 0,0-1-1,-1 1 1,2-1 0,-1 0-1,0 0 1,9 2 0,27-2-6890,-8-9-10241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6.348"/>
    </inkml:context>
    <inkml:brush xml:id="br0">
      <inkml:brushProperty name="width" value="0.025" units="cm"/>
      <inkml:brushProperty name="height" value="0.025" units="cm"/>
    </inkml:brush>
  </inkml:definitions>
  <inkml:trace contextRef="#ctx0" brushRef="#br0">65 7 22229,'0'0'6838,"-9"-2"-4174,7 1-2594,0 0 0,-1 1-1,1-1 1,0 0-1,-1 1 1,1 0-1,-1 0 1,1 0 0,0 0-1,-1 0 1,1 0-1,-1 1 1,-3 0 0,5 0-68,-1 1 1,1-1 0,-1 1-1,1-1 1,0 1 0,-1 0-1,1 0 1,0-1 0,0 1-1,0 0 1,0 0 0,1 0-1,-1 0 1,0 0 0,1 0-1,0 0 1,-1 1 0,1-1-1,0 0 1,0 0 0,0 0-1,1 3 1,-2-1-3,0 25 0,1-1 0,5 37 0,-4-59 0,-1 1 0,2-1 0,-1 1 0,1-1 0,0 0 0,0 0 0,1 0 0,-1 0 0,1 0 0,1-1 0,-1 1 0,1-1 0,0 0 0,0 0 0,1 0 0,6 6 0,-10-10 0,0 0 0,1 0 0,-1 0 0,0-1 0,1 1 0,-1 0 0,1-1 0,-1 1 0,1-1 0,-1 1 0,1-1 0,-1 0 0,1 1 0,-1-1 0,1 0 0,-1 0 0,1 0 0,-1 0 0,1 0 0,-1-1 0,1 1 0,0 0 0,-1-1 0,0 1 0,1-1 0,2-1 0,-1 0 0,-1 0 0,1-1 0,0 0 0,-1 1 0,0-1 0,1 0 0,-1 0 0,0 0 0,-1 0 0,1 0 0,1-5 0,3-8 0,0 0 0,-2-1 0,6-31 0,-3-56 0,-6 136 0,2 1 0,1 0 0,1-1 0,2 0 0,1 0 0,17 41 0,-24-70 10,1-1-1,-1 1 1,0 0-1,1-1 1,0 1-1,0-1 1,-1 1-1,2-1 1,-1 0-1,0 0 1,0 0-1,1 0 1,-1 0-1,1 0 1,3 1-1,-4-2-35,-1-1 0,1 0-1,0 0 1,0 0 0,-1 1 0,1-2 0,0 1-1,0 0 1,-1 0 0,1 0 0,0-1-1,-1 1 1,1-1 0,-1 1 0,1-1-1,0 0 1,-1 0 0,1 0 0,-1 0 0,0 0-1,1 0 1,-1 0 0,0 0 0,1 0-1,-1-1 1,0 1 0,0 0 0,1-4-1,24-38-4001,-4-7-3603,1-12-5597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6.694"/>
    </inkml:context>
    <inkml:brush xml:id="br0">
      <inkml:brushProperty name="width" value="0.025" units="cm"/>
      <inkml:brushProperty name="height" value="0.025" units="cm"/>
    </inkml:brush>
  </inkml:definitions>
  <inkml:trace contextRef="#ctx0" brushRef="#br0">93 1 11979,'0'0'10965,"-7"12"-6176,-6 8-3640,1-2-594,1 1 0,1 0 0,0 0 0,1 1 0,1 0 0,-5 21 0,13-40-555,1-1 0,-1 0 0,0 0 0,1 1 0,-1-1 0,0 0 0,1 0 0,-1 0 0,0 0 0,1 1 0,-1-1 0,0 0 0,1 0 0,-1 0 0,0 0 0,1 0 0,-1 0 0,1 0 0,-1 0 0,0 0 0,1 0 0,-1 0 0,1 0 0,-1 0 0,0 0 0,1-1 0,-1 1 0,0 0 0,1 0 0,-1 0 0,0 0 0,1-1 0,-1 1 0,0 0 0,0 0 0,1-1 0,-1 1 0,1-1 0,19-10 0,-18 10 0,11-6 0,1 0 0,-1 1 0,1 1 0,1 1 0,-1 0 0,0 0 0,24-2 0,-33 6 0,0 0 0,0 0 0,0 0 0,0 1 0,0-1 0,0 1 0,0 0 0,0 0 0,-1 1 0,1 0 0,7 3 0,-10-3 0,1 0 0,-1-1 0,1 2 0,-1-1 0,0 0 0,0 0 0,0 1 0,0-1 0,0 1 0,0 0 0,-1-1 0,0 1 0,1 0 0,-1 0 0,0 0 0,0 0 0,0 0 0,-1 0 0,1 0 0,-1 3 0,1 4 0,-1-1 0,0 0 0,-1 1 0,0-1 0,0 0 0,-1 0 0,0 0 0,0 0 0,-1 0 0,-1 0 0,-6 13 0,8-19 0,0 1 0,0-1 0,0 1 0,-1-1 0,1 0 0,-1 0 0,0 0 0,0 0 0,0 0 0,0-1 0,0 1 0,-1-1 0,1 0 0,-1 0 0,1 0 0,-1 0 0,0-1 0,0 0 0,0 1 0,0-1 0,0-1 0,0 1 0,0-1 0,0 1 0,0-1 0,0 0 0,0-1 0,-6 0 0,9 1-42,0-1 0,1 1 0,-1 0 0,0-1 0,1 1 0,-1-1-1,1 1 1,-1-1 0,1 1 0,-1-1 0,1 1 0,-1-1 0,1 1 0,-1-1 0,1 0 0,0 1 0,-1-1 0,1 0-1,0 1 1,0-1 0,-1 0 0,1 1 0,0-1 0,0 0 0,0 0 0,0 1 0,0-1 0,0 0 0,0 0 0,0 1-1,1-2 1,7-24-6101,5 12-5553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7.411"/>
    </inkml:context>
    <inkml:brush xml:id="br0">
      <inkml:brushProperty name="width" value="0.025" units="cm"/>
      <inkml:brushProperty name="height" value="0.025" units="cm"/>
    </inkml:brush>
  </inkml:definitions>
  <inkml:trace contextRef="#ctx0" brushRef="#br0">0 0 27834,'0'0'4549,"53"48"-5927,-29-44-4387,-2-4-3268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7.769"/>
    </inkml:context>
    <inkml:brush xml:id="br0">
      <inkml:brushProperty name="width" value="0.025" units="cm"/>
      <inkml:brushProperty name="height" value="0.025" units="cm"/>
    </inkml:brush>
  </inkml:definitions>
  <inkml:trace contextRef="#ctx0" brushRef="#br0">0 10 25016,'0'0'7751,"33"16"-13324,-32-42-9225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8.845"/>
    </inkml:context>
    <inkml:brush xml:id="br0">
      <inkml:brushProperty name="width" value="0.025" units="cm"/>
      <inkml:brushProperty name="height" value="0.025" units="cm"/>
    </inkml:brush>
  </inkml:definitions>
  <inkml:trace contextRef="#ctx0" brushRef="#br0">63 317 10858,'0'0'2904,"-8"9"433,7-8-2918,-34 39 2641,33-38-2532,0 0 1,1 1-1,-1-1 0,0 0 1,1 1-1,-1 0 0,1-1 0,0 1 1,0 0-1,0-1 0,0 1 0,1 0 1,-1 0-1,1 0 0,-1 0 1,1 0-1,0 4 0,2-7-420,-1 1 1,1-1-1,-1 0 0,0 0 1,1-1-1,-1 1 1,1 0-1,-1 0 0,0-1 1,1 1-1,-1-1 0,0 1 1,1-1-1,-1 0 0,0 1 1,2-2-1,17-15 8,-1-1 0,-1 0 0,0-1 0,-2-1 0,0-1 0,15-25 1,-8 13-92,110-174-25,-132 206 0,-1 1 0,1-1 0,-1 0 0,1 0 0,-1 0 0,1 0 0,-1 1 0,1-1 0,0 0 0,0 1 0,-1-1 0,1 1 0,0-1 0,0 0 0,0 1 0,-1 0 0,1-1 0,0 1 0,2-1 0,4 13 0,-6 40 0,-1-41 0,30 638 0,-29-639-349,0 1 0,1-1-1,1 0 1,-1 1 0,6 9 0,-8-18 246,1 0 0,0-1 0,0 1 1,-1 0-1,1-1 0,0 1 0,1-1 1,-1 1-1,0-1 0,0 0 0,1 1 1,-1-1-1,0 0 0,1 0 0,-1 0 0,1 0 1,0 0-1,-1 0 0,1-1 0,0 1 1,-1 0-1,1-1 0,0 1 0,0-1 1,0 0-1,-1 0 0,1 0 0,0 0 1,0 0-1,0 0 0,0 0 0,-1 0 0,1-1 1,0 1-1,0-1 0,-1 1 0,3-2 1,-4 2-125,1 0-1,-1 0 1,0 0 0,0 0 0,0 0 0,1 0 0,-1 0-1,0-1 1,0 1 0,1 0 0,-1 0 0,0 0 0,0 0 0,0-1-1,0 1 1,1 0 0,-1 0 0,0 0 0,0-1 0,0 1 0,0 0-1,0 0 1,0-1 0,0 1 0,0 0 0,1 0 0,-1-1 0,0 1-1,0 0 1,0 0 0,0-1 0,0 1 0,0 0 0,0 0-1,0-1 1,-1 1 0,1 0 0,0 0 0,0-1 0,-5-1-6051</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9.201"/>
    </inkml:context>
    <inkml:brush xml:id="br0">
      <inkml:brushProperty name="width" value="0.025" units="cm"/>
      <inkml:brushProperty name="height" value="0.025" units="cm"/>
    </inkml:brush>
  </inkml:definitions>
  <inkml:trace contextRef="#ctx0" brushRef="#br0">15 406 11627,'0'0'9257,"-15"-65"-5734,21 40-704,13-6-994,12-1-319,8-4-481,8 0-769,4-1-192,0 2-384,-4-2-2403,-7 2-3362,-11-2-5062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1.820"/>
    </inkml:context>
    <inkml:brush xml:id="br0">
      <inkml:brushProperty name="width" value="0.025" units="cm"/>
      <inkml:brushProperty name="height" value="0.025" units="cm"/>
      <inkml:brushProperty name="color" value="#E71224"/>
    </inkml:brush>
  </inkml:definitions>
  <inkml:trace contextRef="#ctx0" brushRef="#br0">73 124 5733,'0'0'10704,"6"-9"-8254,-1 2-2222,25-37 3070,-28 40-2647,-1 1 1,1 0 0,0-1 0,-1 1 0,0-1 0,0 1 0,0-1 0,0 1 0,-1-1 0,1 0-1,-1 0 1,0 1 0,-1-8 0,1 10-636,-1 1 0,1-1 0,-1 1-1,0-1 1,1 1 0,-1-1 0,0 1-1,1-1 1,-1 1 0,0 0 0,0 0-1,0-1 1,1 1 0,-1 0 0,0 0 0,0 0-1,0 0 1,1 0 0,-1 0 0,0 0-1,0 0 1,0 0 0,0 0 0,1 0 0,-1 1-1,0-1 1,0 0 0,1 1 0,-1-1-1,0 0 1,-1 2 0,-25 11-152,20-6 137,0 0 0,1 0 1,-1 0-1,2 1 1,-1 0-1,1 1 1,0-1-1,1 1 1,0 0-1,0 0 1,1 0-1,0 1 1,1-1-1,0 1 1,0-1-1,1 1 1,1 19-1,-1-29 3,1 1 0,0-1-1,0 0 1,0 1-1,1-1 1,-1 1 0,0-1-1,0 1 1,0-1 0,0 1-1,0-1 1,0 0 0,1 1-1,-1-1 1,0 1 0,0-1-1,1 0 1,-1 1 0,0-1-1,1 0 1,-1 1 0,0-1-1,1 0 1,-1 1-1,0-1 1,1 0 0,-1 0-1,1 0 1,-1 1 0,0-1-1,1 0 1,-1 0 0,1 0-1,19-2 281,17-17 114,-24 7-394,-1 0-1,0-1 0,0-1 1,-2 0-1,1 0 0,-2-1 1,15-29-1,-38 111-3,11-52-247,1-1 1,0 0-1,1 1 0,1 27 1,0-41 49,0-1 0,0 1 0,0 0 0,1 0 0,-1-1 0,0 1 0,0 0 0,1-1 0,-1 1 0,0 0 0,1 0 0,-1-1 0,0 1 0,1-1 0,-1 1 0,1 0 0,-1-1 0,1 1 0,0-1 0,-1 1 0,1-1 0,0 0 0,-1 1 0,1-1 0,0 0 0,-1 1 0,1-1 0,0 0 0,-1 0 0,1 1 0,1-1 0,16-1-7774,0-6-7430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9.530"/>
    </inkml:context>
    <inkml:brush xml:id="br0">
      <inkml:brushProperty name="width" value="0.025" units="cm"/>
      <inkml:brushProperty name="height" value="0.025" units="cm"/>
    </inkml:brush>
  </inkml:definitions>
  <inkml:trace contextRef="#ctx0" brushRef="#br0">0 231 12684,'0'0'18764,"8"-6"-18091,37-29-460,63-51 105,-93 73-299,-2 0 0,0-1 0,0-1 1,-1 0-1,11-18 0,-20 44-53,0 1 0,0-1-1,-1 1 1,1 19 0,-2-29 45,10 92 29,5-1 0,4-1 0,50 141 0,-68-226-71,-1-3-201,0 0 0,1 0 0,-1-1 0,1 1 1,0 0-1,-1-1 0,2 1 0,-1-1 0,0 0 0,1 0 0,-1 0 0,1 0 0,0 0 0,0 0 0,5 3 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9.870"/>
    </inkml:context>
    <inkml:brush xml:id="br0">
      <inkml:brushProperty name="width" value="0.025" units="cm"/>
      <inkml:brushProperty name="height" value="0.025" units="cm"/>
    </inkml:brush>
  </inkml:definitions>
  <inkml:trace contextRef="#ctx0" brushRef="#br0">0 833 20083,'0'0'9513,"36"-67"-8328,0 36-32,11-5-448,5-1-577,6-4-128,-1 1-1986,-4 0-3683,-4-2-4293</inkml:trace>
  <inkml:trace contextRef="#ctx0" brushRef="#br0" timeOffset="1">763 1 15759,'0'0'14157,"-10"91"-13004,2-29-352,-1 10-32,3 4-641,1 2-128,4-6 0,-1-9 0,2-14 0,0-12-673,2-12-832,4-15-1282,-4-10-1601,-1-9-1217,-1-15-4805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0.196"/>
    </inkml:context>
    <inkml:brush xml:id="br0">
      <inkml:brushProperty name="width" value="0.025" units="cm"/>
      <inkml:brushProperty name="height" value="0.025" units="cm"/>
    </inkml:brush>
  </inkml:definitions>
  <inkml:trace contextRef="#ctx0" brushRef="#br0">83 0 18321,'0'0'3577,"-8"1"-593,5-1-2863,0 1 1,0-1-1,0 1 0,1-1 0,-1 1 1,0 0-1,0 0 0,1 0 0,-1 0 1,1 1-1,-1-1 0,1 1 0,-1-1 0,1 1 1,0 0-1,0 0 0,0 0 0,0 0 1,0 0-1,0 1 0,1-1 0,-1 0 1,1 1-1,0-1 0,-1 1 0,1 0 0,0-1 1,1 1-1,-1 0 0,0 4 0,-4 12 167,2 1 0,1 0-1,0 0 1,2 34 0,0-45-142,1 1 0,0-1 0,0 0 0,1 0 0,1 0 0,-1 0 0,1 0 0,1 0 0,0 0 0,0-1 0,0 0 0,7 9 0,-9-14-130,1-1 1,-1 1-1,1-1 0,0 0 1,0 0-1,0 0 0,0 0 1,0 0-1,0 0 1,0-1-1,0 1 0,1-1 1,-1 0-1,1 0 0,-1-1 1,1 1-1,-1-1 0,1 1 1,-1-1-1,1 0 0,-1 0 1,1-1-1,-1 1 1,1-1-1,-1 0 0,1 0 1,-1 0-1,0 0 0,1 0 1,4-4-1,0 1 10,1-1 0,-1 0-1,-1-1 1,1 0 0,-1 0-1,0-1 1,0 0 0,-1 0 0,0 0-1,6-10 1,-5 5-26,-1 0 0,-1-1 0,0 1 0,-1-1 0,-1 0 0,1 0 0,1-23 0,-5 31 0,1 0 0,-1 0 0,0 0 0,-1-1 0,1 1 0,-1 0 0,0 0 0,0 1 0,-1-1 0,-3-7 0,4 10 0,0-1 0,0 1 0,-1 0 0,1 1 0,-1-1 0,0 0 0,0 0 0,1 1 0,-1-1 0,0 1 0,0-1 0,-1 1 0,1 0 0,0 0 0,0 0 0,0 0 0,-1 0 0,1 1 0,-1-1 0,1 1 0,0-1 0,-4 1 0,3 0-9,1 0-1,-1 0 1,0 0-1,1 0 1,0 0 0,-1 1-1,1-1 1,-1 1-1,1 0 1,-1 0-1,1 0 1,0 0 0,0 0-1,-1 0 1,1 1-1,0-1 1,0 1 0,0-1-1,1 1 1,-3 2-1,0 1-63,1-1 0,0 1 0,0 0 0,1 0 0,-1 0 0,1 0 0,0 1 0,-2 9 0,0 8-698,1 0 0,1 0 0,0 31 0,2-52 680,2 45-5739,9-5-1959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0.540"/>
    </inkml:context>
    <inkml:brush xml:id="br0">
      <inkml:brushProperty name="width" value="0.025" units="cm"/>
      <inkml:brushProperty name="height" value="0.025" units="cm"/>
    </inkml:brush>
  </inkml:definitions>
  <inkml:trace contextRef="#ctx0" brushRef="#br0">35 1 23895,'-3'12'2872,"2"-5"-2612,-9 30 1548,-7 58 0,16-87-1666,-1 1-1,2-1 1,-1 1-1,1-1 1,1 1 0,0-1-1,0 0 1,0 1-1,1-1 1,0 0 0,1 0-1,0 0 1,0 0-1,7 11 1,-8-16-142,0 0 0,0-1 0,0 0 0,0 1 0,1-1 0,-1 0 0,1 0 0,0 0 0,-1 0 0,1-1 0,0 1 0,0-1 0,0 0 0,0 1 0,0-1 0,0-1 0,0 1 0,1 0 0,-1-1 0,0 0 0,0 1 0,1-1 0,-1-1 0,0 1 0,0 0 0,0-1 0,1 0 0,-1 1 0,0-1 0,0 0 0,0-1 0,0 1 0,0-1 0,0 1 0,-1-1 0,4-2 0,1-1 0,-1 0 0,0 0 0,0-1 0,0 0 0,-1 0 0,0 0 0,0-1 0,-1 0 0,1 0 0,-2 0 0,1 0 0,-1 0 0,4-12 0,-5 9 0,0 1 0,0-1 0,-1 0 0,0 0 0,-1 1 0,0-1 0,-1 0 0,0 0 0,-1 0 0,0 1 0,0-1 0,-5-12 0,6 18 0,-1 0 0,0 0 0,0 1 0,-1-1 0,1 0 0,-1 1 0,0-1 0,0 1 0,0 0 0,0 0 0,0 0 0,-1 0 0,1 1 0,-1 0 0,0-1 0,1 1 0,-1 0 0,0 1 0,-1-1 0,1 1 0,0 0 0,0 0 0,0 0 0,-1 0 0,1 1 0,-1 0 0,1 0 0,0 0 0,-8 1 0,8 0-262,0 0 0,0 0 0,0 0 0,0 0 0,0 0 0,1 1 0,-1 0 0,1 0 0,-1 0 0,1 0 0,-4 4 0,-15 11-7516</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1.678"/>
    </inkml:context>
    <inkml:brush xml:id="br0">
      <inkml:brushProperty name="width" value="0.025" units="cm"/>
      <inkml:brushProperty name="height" value="0.025" units="cm"/>
    </inkml:brush>
  </inkml:definitions>
  <inkml:trace contextRef="#ctx0" brushRef="#br0">59 644 9353,'0'0'7970,"-5"-11"-6497,-17-47 1563,16 3 5956,4 51-8094,-2 10-296,-3 11-159,3 9-443,0 0 0,1 0 0,2 1 0,0-1 0,2 1 0,7 44 0,-7-67 0,0 1 0,1-1 0,0 0 0,0 1 0,0-1 0,0 0 0,1 0 0,3 4 0,-5-7 0,-1 0 0,1-1 0,-1 1 0,1 0 0,-1-1 0,1 1 0,0-1 0,-1 1 0,1-1 0,0 1 0,-1-1 0,1 0 0,0 1 0,0-1 0,-1 0 0,1 0 0,0 1 0,0-1 0,0 0 0,0 0 0,-1 0 0,1 0 0,0 0 0,0 0 0,0 0 0,-1 0 0,1 0 0,0 0 0,0-1 0,0 1 0,-1 0 0,1-1 0,0 1 0,0 0 0,-1-1 0,1 1 0,0-1 0,-1 1 0,1-1 0,0 1 0,-1-1 0,1 0 0,-1 1 0,1-1 0,-1 0 0,1 1 0,-1-1 0,0 0 0,1 1 0,-1-1 0,0 0 0,0 0 0,1 0 0,-1-1 0,5-11 0,0 0 0,-1 0 0,0-1 0,-1 0 0,-1 0 0,1-24 0,-1-2 0,-6-47 0,4 77 0,-2 1 0,1 0 0,-1-1 0,0 1 0,-1 0 0,0 0 0,-7-13 0,7 25 0,4 10 0,5 2 0,1 0 0,0-1 0,16 23 0,-20-32 0,0 0 0,0 0 0,1-1 0,0 1 0,0-1 0,0 0 0,1 0 0,-1 0 0,1 0 0,0-1 0,0 0 0,0 0 0,9 3 0,-12-6 0,0 1 0,0-1 0,0 0 0,1 0 0,-1-1 0,0 1 0,0 0 0,0-1 0,0 1 0,1-1 0,-1 0 0,0 1 0,0-1 0,0 0 0,0 0 0,0-1 0,-1 1 0,1 0 0,0-1 0,0 1 0,-1-1 0,1 1 0,-1-1 0,0 0 0,1 1 0,-1-1 0,0 0 0,0 0 0,0 0 0,0 0 0,1-4 0,4-9 0,-1 0 0,-1 0 0,4-23 0,-6 28 0,6-40 0,-1-1 0,-3 0 0,-2 0 0,-2 0 0,-3 0 0,-14-82 0,16 127 0,0 1 0,0-1 0,0 0 0,-1 1 0,0-1 0,0 1 0,0-1 0,-4-5 0,1 68 0,8-9 0,2 0 0,2 0 0,15 53 0,52 138 0,-61-203 0,1 0 0,39 68 0,-43-88 0,1 0 0,1 0 0,0-1 0,1-1 0,1 0 0,0-1 0,1-1 0,16 11 0,-2 1 0,-29-24 0,0 0 0,0 0 0,0 0 0,0 1 0,0-1 0,1 0 0,-1 0 0,0 1 0,0-1 0,0 0 0,0 0 0,0 0 0,0 1 0,0-1 0,0 0 0,0 0 0,0 1 0,0-1 0,0 0 0,0 0 0,0 1 0,0-1 0,0 0 0,0 0 0,0 1 0,0-1 0,0 0 0,0 0 0,0 1 0,-1-1 0,1 0 0,0 0 0,0 0 0,0 1 0,0-1 0,-1 0 0,1 0 0,-20 4 0,10-5 0,0 0 0,1-1 0,-1-1 0,1 1 0,-1-1 0,1-1 0,0 0 0,0 0 0,0-1 0,1 0 0,0 0 0,0-1 0,0 0 0,1 0 0,-8-9 0,3 4 0,1-1 0,1 0 0,0-1 0,0-1 0,2 1 0,-1-1 0,2-1 0,-9-22 0,13 28 0,0 0 0,1 0 0,0 0 0,1 0 0,0-1 0,0 1 0,1-1 0,0 1 0,1 0 0,0-1 0,1 1 0,-1 0 0,2 0 0,-1 0 0,2 0 0,-1 0 0,1 0 0,0 1 0,1 0 0,0 0 0,0 0 0,0 0 0,1 1 0,9-8 0,12-16-612,-2 2-2226,-1 1-3871,13-19-11543</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4.981"/>
    </inkml:context>
    <inkml:brush xml:id="br0">
      <inkml:brushProperty name="width" value="0.025" units="cm"/>
      <inkml:brushProperty name="height" value="0.025" units="cm"/>
    </inkml:brush>
  </inkml:definitions>
  <inkml:trace contextRef="#ctx0" brushRef="#br0">4 266 20980,'0'0'1948,"-2"-10"225,2 8-2104,0-1 215,-1 0 0,1-1 0,0 1 0,0 0 0,0 0-1,0-1 1,0 1 0,2-5 0,-2 7-223,1 1 1,-1-1 0,0 1-1,0-1 1,1 0 0,-1 1-1,0-1 1,1 1 0,-1 0-1,1-1 1,-1 1 0,1-1-1,-1 1 1,1 0-1,-1-1 1,1 1 0,-1 0-1,1-1 1,-1 1 0,1 0-1,-1 0 1,1 0 0,0 0-1,0-1 1,1 1 22,0 1 1,0-1-1,0 0 1,0 1-1,0-1 1,0 1-1,0-1 1,0 1-1,0 0 0,0 0 1,3 2-1,6 4 172,0 2-1,-1-1 1,0 1-1,0 1 1,-1-1-1,15 22 1,44 71 261,-67-101-516,121 230 157,-65-116-135,-40-93-23,-17-22 0,1 0 0,-1-1 0,0 1 0,1 0 0,-1 0 0,0 0 0,1-1 0,-1 1 0,0 0 0,1-1 0,-1 1 0,0 0 0,0-1 0,1 1 0,-1 0 0,0-1 0,0 1 0,0 0 0,0-1 0,1 1 0,-1 0 0,0-1 0,0 1 0,0-1 0,0 1 0,0-1 0,0 1 0,0 0 0,0-1 0,0 1 0,0-1 0,0 1 0,0-1 0,-4-55 0,-2 23 0,-1 0 0,-1 1 0,-2 0 0,-2 0 0,0 1 0,-2 0 0,-1 2 0,-22-32 0,23 43 0,14 18 0,0 0 0,0 0 0,0 1 0,0-1 0,0 0 0,0 0 0,0 0 0,0 0 0,1 0 0,-1 0 0,0 0 0,0 1 0,0-1 0,0 0 0,0 0 0,0 0 0,0 0 0,0 0 0,0 1 0,0-1 0,0 0 0,0 0 0,0 0 0,0 0 0,0 0 0,0 0 0,-1 1 0,1-1 0,0 0 0,0 0 0,0 0 0,0 0 0,0 0 0,0 0 0,0 0 0,0 1 0,0-1 0,0 0 0,-1 0 0,1 0 0,0 0 0,0 0 0,0 0 0,0 0 0,0 0 0,0 0 0,0 0 0,-1 0 0,1 0 0,0 0 0,0 0 0,0 0 0,0 0 0,0 0 0,-1 0 0,1 0 0,0 0 0,0 0 0,0 0 0,0 0 0,0 0 0,0 0 0,-1 0 0,1 0 0,3 12 0,0-6 0,1 0 0,0 0 0,1 0 0,-1 0 0,1-1 0,0 0 0,0 0 0,1 0 0,0-1 0,-1 1 0,2-1 0,-1-1 0,0 1 0,1-1 0,9 3 0,-12-4 0,0-1 0,1 1 0,-1-1 0,1 0 0,0 0 0,-1-1 0,1 0 0,0 1 0,-1-2 0,1 1 0,-1 0 0,1-1 0,0 0 0,-1 0 0,1 0 0,-1-1 0,0 1 0,1-1 0,-1 0 0,0 0 0,0-1 0,0 1 0,0-1 0,5-5 0,-2-1 0,0 0 0,0-1 0,-1 1 0,0-2 0,0 1 0,-1-1 0,-1 0 0,0 0 0,0 0 0,-1 0 0,-1-1 0,2-11 0,-1-6 0,-1 0 0,-1-1 0,-5-47 0,3 64 0,-1 1 0,-1 0 0,0 0 0,-6-15 0,8 23 0,-1 0 0,1 0 0,-1 0 0,0 0 0,0 1 0,-1-1 0,1 1 0,-1 0 0,0-1 0,1 1 0,-1 0 0,-1 1 0,1-1 0,0 0 0,-7-3 0,9 6 0,0 0 0,0-1 0,0 1 0,1 0 0,-1 0 0,0 0 0,0-1 0,0 1 0,0 0 0,0 0 0,0 0 0,0 1 0,1-1 0,-1 0 0,0 0 0,0 0 0,0 1 0,0-1 0,0 0 0,1 1 0,-1-1 0,0 1 0,0-1 0,1 1 0,-1-1 0,0 1 0,1-1 0,-1 1 0,0 0 0,1 0 0,-1-1 0,1 1 0,-1 0 0,1 0 0,0-1 0,-1 1 0,1 0 0,0 0 0,-1 0 0,1 1 0,-7 38 0,5 9 0,2 1 0,6 50 0,-3-77 0,1 1 0,1-1 0,1 0 0,0-1 0,2 1 0,15 30 0,-21-50 0,0 1 0,0 0 0,0 0 0,0-1 0,1 1 0,-1-1 0,1 1 0,0-1 0,0 0 0,0 0 0,1-1 0,-1 1 0,0-1 0,1 1 0,0-1 0,0 0 0,-1-1 0,1 1 0,0 0 0,1-1 0,-1 0 0,0 0 0,0 0 0,0-1 0,1 0 0,-1 1 0,0-1 0,0-1 0,1 1 0,-1-1 0,0 1 0,0-1 0,0 0 0,0-1 0,0 1 0,0-1 0,0 0 0,0 0 0,0 0 0,-1 0 0,1-1 0,-1 1 0,0-1 0,1 0 0,-1 0 0,-1 0 0,4-4 0,6-7 0,-1 0 0,-1-1 0,0 0 0,-1 0 0,-1-1 0,0 0 0,-1 0 0,-1-1 0,-1 0 0,0 0 0,-1-1 0,-1 1 0,-1-1 0,0 0 0,-1-20 0,-1 38 0,0 0 0,-1 0 0,1 1 0,0-1 0,0 0 0,-1 0 0,1 1 0,0-1 0,-1 0 0,1 0 0,0 0 0,-1 0 0,1 0 0,0 1 0,-1-1 0,1 0 0,0 0 0,-1 0 0,1 0 0,0 0 0,-1 0 0,1 0 0,0 0 0,-1 0 0,1 0 0,0 0 0,-1-1 0,1 1 0,0 0 0,-1 0 0,1 0 0,0 0 0,-1 0 0,1-1 0,0 1 0,-1 0 0,1 0 0,0 0 0,0-1 0,-1 1 0,1 0 0,0-1 0,0 1 0,0 0 0,-1 0 0,1-1 0,0 1 0,0 0 0,0-1 0,0 1 0,0 0 0,0-1 0,0 1 0,-1 0 0,1-1 0,0 1 0,0-1 0,0 1 0,0 0 0,1-1 0,-1 1 0,0-1 0,-18 28 0,14-13 0,0 1 0,0-1 0,1 1 0,1-1 0,1 1 0,0 0 0,1 0 0,0 0 0,1-1 0,5 22 0,-5-34 7,0 0 0,0 1 0,0-1 0,1 0 1,-1 0-1,1 0 0,-1 0 0,1 0 0,0 0 0,0-1 0,0 1 0,0 0 0,0-1 0,0 0 1,1 1-1,-1-1 0,0 0 0,1 0 0,-1 0 0,0-1 0,1 1 0,-1 0 0,1-1 1,0 0-1,-1 1 0,1-1 0,-1 0 0,1-1 0,-1 1 0,6-1 0,-1 0-117,1 0 0,-1-1 0,0 0 0,1 0 0,-1-1 0,0 0-1,-1 0 1,1-1 0,8-5 0,25-27-7139,2-8-12263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6.245"/>
    </inkml:context>
    <inkml:brush xml:id="br0">
      <inkml:brushProperty name="width" value="0.025" units="cm"/>
      <inkml:brushProperty name="height" value="0.025" units="cm"/>
    </inkml:brush>
  </inkml:definitions>
  <inkml:trace contextRef="#ctx0" brushRef="#br0">22 341 16624,'0'0'14248,"-5"12"-13885,2-2-340,-1-1 0,2 0 0,-1 1 0,2-1 0,-1 1 0,1-1 0,0 1 0,1 0 0,0 0 0,1-1 0,0 1 0,1 0 0,0-1 0,0 1 0,7 17 0,-4-16-24,0 0-1,1 0 1,0 0-1,0-1 0,11 12 1,-16-20 6,0-1-1,0 1 1,1-1 0,-1 0 0,1 1 0,0-1-1,-1 0 1,1 0 0,0 0 0,0 0 0,-1 0-1,1 0 1,0 0 0,0-1 0,0 1 0,4 0-1,-5-2 5,1 1 0,-1 0 0,1-1 0,0 0 0,-1 1-1,1-1 1,-1 0 0,1 0 0,-1 0 0,0 0 0,1 0 0,-1 0-1,0 0 1,0 0 0,0 0 0,0-1 0,0 1 0,0 0 0,0-1 0,0 1-1,0-1 1,-1 1 0,1-1 0,0-2 0,6-13 75,-1-2 0,-1 1-1,0-1 1,-2 1 0,0-1 0,0-36 0,-8-118 199,5 171-283,-2-25 0,-1 1 0,-1 1 0,-1-1 0,-2 1 0,0 0 0,-1 0 0,-23-45 0,30 80 0,1-1 0,1 1 0,0 0 0,3 17 0,5 4 0,1 13 0,3-1 0,2-1 0,24 51 0,-38-90-33,1-1 0,0 1-1,-1 0 1,1-1 0,0 0 0,0 1 0,0-1-1,1 0 1,-1 0 0,0 0 0,1 0 0,0 0-1,-1-1 1,1 1 0,4 1 0,-6-3-55,1 0 0,0 1 0,-1-1 0,1 0 0,0 0 0,-1 0 0,1 0 1,-1-1-1,1 1 0,0 0 0,-1-1 0,1 1 0,-1-1 0,1 1 0,-1-1 0,1 0 0,-1 0 0,1 1 1,-1-1-1,0 0 0,0 0 0,1-1 0,-1 1 0,0 0 0,0 0 0,0 0 0,0-1 0,0 1 0,0-1 0,0-1 1,15-32-6341,-3-9-4195</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6.590"/>
    </inkml:context>
    <inkml:brush xml:id="br0">
      <inkml:brushProperty name="width" value="0.025" units="cm"/>
      <inkml:brushProperty name="height" value="0.025" units="cm"/>
    </inkml:brush>
  </inkml:definitions>
  <inkml:trace contextRef="#ctx0" brushRef="#br0">0 133 22742,'1'10'2514,"0"0"-1918,0 0-1,1 0 1,0-1 0,6 19 0,-7-26-500,-1 0 1,1 0 0,0 0-1,0 0 1,0-1 0,0 1-1,0 0 1,0 0 0,0-1-1,0 1 1,1 0 0,-1-1-1,1 0 1,-1 1 0,1-1-1,0 0 1,-1 0 0,1 0-1,0 0 1,0 0 0,0 0-1,0 0 1,0-1 0,0 1-1,0-1 1,0 1 0,0-1-1,0 0 1,0 0 0,0 0-1,0 0 1,0 0 0,0 0-1,1 0 1,-1-1 0,3 0-1,-2-1-69,1 0-1,-1 0 1,0-1-1,0 1 1,0-1 0,0 1-1,0-1 1,0 0-1,-1 0 1,1 0-1,-1-1 1,0 1-1,0-1 1,0 1-1,0-1 1,-1 1-1,0-1 1,1 0-1,-1 0 1,-1 0-1,1 0 1,0-7-1,1-5 43,-1-1 1,0 0-1,-1 0 0,-3-18 0,-6-1-69,9 34 0,-1 1 0,1 0 0,0 0 0,-1-1 0,1 1 0,-1 0 0,1 0 0,-1 0 0,1-1 0,-1 1 0,0 0 0,0 0 0,0 0 0,0 0 0,1 0 0,-1 1 0,0-1 0,-1 0 0,1 0 0,0 1 0,0-1 0,0 0 0,0 1 0,-3-1 0,3 6 0,0 0 0,0 0 0,0 0 0,0 0 0,1 0 0,0 0 0,0 1 0,2 9 0,-2-12 0,1 16-183,1 0-1,0 0 1,2-1 0,0 1 0,1-1-1,1 0 1,0 0 0,15 28-1,-6-31-3381,-2-14-2495,-3-9-1851</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6.936"/>
    </inkml:context>
    <inkml:brush xml:id="br0">
      <inkml:brushProperty name="width" value="0.025" units="cm"/>
      <inkml:brushProperty name="height" value="0.025" units="cm"/>
    </inkml:brush>
  </inkml:definitions>
  <inkml:trace contextRef="#ctx0" brushRef="#br0">1 10 14221,'3'12'4223,"51"136"811,114 208 486,-157-337-5076,-6-7-348,0-1-1,2 0 0,-1 0 1,1 0-1,1-1 1,0 0-1,0-1 1,1 0-1,11 9 1,-20-17-87,0-1 0,1 0 0,-1 0 0,0 0 0,1 1 0,-1-1 0,0 0 0,1 0 0,-1 0 0,1 0 0,-1 0 0,0 0 0,1 0 0,-1 0 0,0 0 0,1 0-1,-1 0 1,1 0 0,-1 0 0,0 0 0,1 0 0,-1 0 0,1 0 0,-1 0 0,0 0 0,1-1 0,-1 1 0,0 0 0,1 0 0,-1 0 0,0-1 0,1 1 0,-1 0 0,0-1 0,1 1 0,3-18 351,-7-23 259,-7 0-401,-1 1 0,-2 1 1,-36-74-1,2 2-23,31 70-195,7 21 0,0-1 0,2 0 0,1 0 0,0 0 0,-4-40 0,10 59-19,0 0 1,0 0-1,1 0 1,-1 1-1,0-1 0,1 0 1,-1 0-1,1 0 1,0 0-1,0 0 0,0 1 1,0-1-1,0 0 1,0 0-1,0 1 0,0-1 1,0 1-1,1-1 1,-1 1-1,1 0 0,-1 0 1,1-1-1,0 1 1,-1 0-1,1 0 0,0 1 1,0-1-1,-1 0 1,1 0-1,0 1 0,0-1 1,0 1-1,0 0 1,0 0-1,0 0 0,0-1 1,0 2-1,0-1 0,0 0 1,0 0-1,0 1 1,0-1-1,0 1 0,-1-1 1,1 1-1,0 0 1,0 0-1,0 0 0,-1 0 1,1 0-1,-1 0 1,1 0-1,-1 1 0,1-1 1,-1 0-1,0 1 1,1 0-1,-1-1 0,0 1 1,0-1-1,0 1 1,0 0-1,0 0 0,-1 0 1,2 3-1,0 7 81,1-1-1,-2 1 0,0 0 1,0 0-1,-1-1 1,-1 1-1,0 0 0,0 0 1,-1-1-1,-1 1 0,1-1 1,-2 0-1,0 1 1,0-2-1,-1 1 0,-1 0 1,0-1-1,0 0 1,-12 14-1,18-23-129,-1 0 0,0 0 0,1 0 0,-1-1 0,0 1 0,0 0-1,0 0 1,0 0 0,0-1 0,0 1 0,0 0 0,0-1 0,0 1 0,0-1 0,0 1 0,0-1 0,0 0 0,0 1-1,-1-1 1,-1 0 0,2 0-103,0 0-1,1-1 0,-1 1 0,0-1 1,1 1-1,-1-1 0,0 1 1,1-1-1,-1 0 0,0 1 0,1-1 1,-1 1-1,1-1 0,-1 0 0,1 0 1,0 1-1,-1-1 0,1 0 1,0 0-1,0 0 0,-1-1 0,-5-51-11361,6 13-4429</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7.392"/>
    </inkml:context>
    <inkml:brush xml:id="br0">
      <inkml:brushProperty name="width" value="0.025" units="cm"/>
      <inkml:brushProperty name="height" value="0.025" units="cm"/>
    </inkml:brush>
  </inkml:definitions>
  <inkml:trace contextRef="#ctx0" brushRef="#br0">0 233 21012,'0'0'7116,"8"3"-5061,-6-2-2003,0 0 1,0 0-1,0 0 0,0 0 0,0 0 0,1-1 0,-1 1 0,0 0 1,0-1-1,0 0 0,1 0 0,-1 1 0,0-1 0,0-1 0,1 1 1,-1 0-1,0 0 0,0-1 0,1 1 0,-1-1 0,0 0 0,0 0 1,0 0-1,0 0 0,0 0 0,0 0 0,0 0 0,0-1 0,-1 1 1,1-1-1,0 1 0,-1-1 0,1 0 0,-1 1 0,0-1 0,0 0 1,1 0-1,-1 0 0,0 0 0,0 0 0,-1 0 0,2-4 0,0-4-10,0 1 0,0-1 0,-1 1 0,0-1-1,-1-12 1,0 19-36,0 1 1,0-1-1,0 0 0,-1 1 0,1-1 0,-1 1 0,0-1 0,0 1 0,0-1 1,-3-4-1,4 6-6,-1 1 1,0-1 0,1 0 0,-1 1-1,0-1 1,0 0 0,0 1 0,1-1-1,-1 1 1,0 0 0,0-1 0,0 1-1,0 0 1,0-1 0,0 1 0,0 0-1,0 0 1,0 0 0,0 0 0,0 0-1,0 0 1,0 0 0,0 0 0,0 0 0,0 0-1,1 1 1,-1-1 0,0 0 0,0 1-1,-1 0 1,1 0-1,-1 0 0,1 0 0,-1 0 0,1 1 0,0-1 0,0 1 0,0-1 0,0 1 0,0-1 0,0 1 0,0 0 0,0 0 0,1-1 0,-1 1 0,1 0 0,-1 0 0,1 0 0,0-1 0,0 1 0,0 4 0,-2 47 0,3-40 0,-2 12 0,1 48 0,0-69 0,1 0 0,-1-1 0,1 1 0,-1 0 0,1-1 0,0 1 0,1-1 0,-1 0 0,0 1 0,1-1 0,0 0 0,0 0 0,0 0 0,0 0 0,4 4 0,-5-6 0,0-1 0,-1 1 0,1 0 0,0-1 0,0 1 0,0-1 0,0 0 0,0 1 0,0-1 0,0 0 0,0 1 0,0-1 0,0 0 0,1 0 0,-1 0 0,0 0 0,0 0 0,0 0 0,0 0 0,0 0 0,0-1 0,0 1 0,0 0 0,0-1 0,0 1 0,0 0 0,0-1 0,0 1 0,0-1 0,0 0 0,0 1 0,-1-1 0,1 0 0,0 1 0,0-1 0,-1 0 0,2-1 0,21-36 0,-21 34 0,29-76 0,-26 62 0,1 1 0,1 0 0,1 0 0,0 0 0,16-22 0,-23 38 0,0 0 0,-1 0 0,1 1 0,0-1 0,0 1 0,0-1 0,-1 1 0,1-1 0,0 1 0,0-1 0,0 1 0,0 0 0,0-1 0,0 1 0,0 0 0,0 0 0,0 0 0,0 0 0,0 0 0,0 0 0,0 0 0,0 0 0,0 0 0,0 0 0,0 1 0,0-1 0,0 0 0,0 1 0,0-1 0,0 1 0,0-1 0,0 1 0,-1-1 0,1 1 0,0-1 0,0 1 0,-1 0 0,1 0 0,0-1 0,-1 1 0,1 0 0,0 0 0,-1 0 0,0 0 0,2 1 0,29 50 0,-25-41 0,-3-6 0,25 34 0,-27-38 0,-1-1 0,1 1 0,0-1 0,-1 0 0,1 1 0,0-1 0,-1 0 0,1 1 0,0-1 0,-1 0 0,1 1 0,0-1 0,-1 0 0,1 0 0,0 0 0,0 0 0,-1 0 0,1 0 0,0 0 0,0 0 0,1 0 0,-1-1 0,0 0 0,0 0 0,0 1 0,0-1 0,0 0 0,0 0 0,0 0 0,0 0 0,0 0 0,0 0 0,-1 0 0,1-1 0,0 1 0,-1 0 0,1 0 0,0-3 0,22-59 0,-14 37 0,1-1 0,24-44 0,-20 56-1048,-6 21-1543,-2 27-3908,-6-10-211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140"/>
    </inkml:context>
    <inkml:brush xml:id="br0">
      <inkml:brushProperty name="width" value="0.025" units="cm"/>
      <inkml:brushProperty name="height" value="0.025" units="cm"/>
      <inkml:brushProperty name="color" value="#E71224"/>
    </inkml:brush>
  </inkml:definitions>
  <inkml:trace contextRef="#ctx0" brushRef="#br0">639 940 6342,'0'0'11558,"7"-9"-9984,107-97 3133,-73 72-4011,-2-2 1,47-55-1,-71 71-520,0-1 0,-1 0 0,-2-1 0,0-1 0,-1 0 0,-1 0 0,-1-1 0,-1 0 0,8-47-1,-14 60-160,-1-1-1,0 0 0,-1 1 0,0-1 0,-1 0 0,-1 0 0,1 1 0,-2-1 0,0 1 1,0 0-1,-1-1 0,0 2 0,-1-1 0,0 0 0,-1 1 0,0 0 0,-1 0 0,0 1 1,0 0-1,-1 0 0,0 0 0,-1 1 0,-11-9 0,-3 2 13,1 1 0,-2 1 0,1 1 0,-2 1 0,0 1 1,0 2-1,0 0 0,-33-5 0,-1 3-21,0 3 0,-95-1 0,138 8-1,0 0 0,0 1 0,0 0 0,0 2 0,0 0 0,0 0 0,1 2 0,-1 0 0,1 0 0,1 1 1,-1 1-1,1 1 0,0 0 0,1 1 0,0 0 0,0 1 0,1 1 0,0 0 0,-14 17 0,11-9-15,2 1-1,0 1 0,1 0 0,2 1 1,0 0-1,1 1 0,1 0 1,1 0-1,1 0 0,1 1 1,1 0-1,2 0 0,0 0 1,3 48-1,0-65-178,0 0 0,0 1 0,0-1 1,1 0-1,4 10 0,9 7-1856,-14-23 1581,0 0 1,0 0 0,1 0 0,-1 0 0,0 0 0,1 0 0,-1 0-1,1 0 1,-1-1 0,1 1 0,-1-1 0,1 1 0,2 0 0,2-1-6210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8.357"/>
    </inkml:context>
    <inkml:brush xml:id="br0">
      <inkml:brushProperty name="width" value="0.025" units="cm"/>
      <inkml:brushProperty name="height" value="0.025" units="cm"/>
    </inkml:brush>
  </inkml:definitions>
  <inkml:trace contextRef="#ctx0" brushRef="#br0">41 401 21044,'0'0'2936,"-6"12"-550,-1 6-1825,0 0 1,1 0-1,-5 26 0,9-37-483,1 1-1,1-1 0,-1 1 1,1-1-1,0 1 1,2 9-1,-1-14-77,-1-1-1,1 1 0,0 0 1,0 0-1,0-1 1,0 1-1,1 0 0,-1-1 1,1 0-1,-1 1 0,1-1 1,0 0-1,0 1 1,0-1-1,0 0 0,0-1 1,3 3-1,-3-3 23,-1 0 0,1 0 1,-1 0-1,1-1 0,-1 1 0,1 0 0,0-1 0,-1 0 0,1 1 0,0-1 1,-1 0-1,1 0 0,0 0 0,0 0 0,-1 0 0,1 0 0,0 0 0,-1 0 1,1-1-1,0 1 0,-1-1 0,1 1 0,0-1 0,-1 0 0,1 0 1,-1 0-1,1 0 0,-1 0 0,0 0 0,1 0 0,-1 0 0,0 0 0,0-1 1,0 1-1,0 0 0,0-1 0,0 1 0,0-1 0,0 1 0,0-1 0,-1 1 1,2-4-1,3-8 370,0 0 1,-1 0 0,-1 0-1,3-15 1,2-22-275,-3 1 1,-2-1-1,-1 0 0,-4-1 1,-7-56-1,3 81-118,6 26 0,0 0 0,0 0 0,0 1 0,0-1 0,0 0 0,0 0 0,0 0 0,0 0 0,0 0 0,0 0 0,0 0 0,0 0 0,0 0 0,0 0 0,0 1 0,0-1 0,-1 0 0,1 0 0,0 0 0,0 0 0,0 0 0,0 0 0,0 0 0,0 0 0,0 0 0,0 0 0,0 0 0,0 0 0,0 0 0,-1 0 0,1 0 0,0 0 0,0 0 0,0 0 0,0 0 0,0 0 0,0 0 0,0 0 0,0 0 0,0 0 0,-1 0 0,1 0 0,0 0 0,0 0 0,0 0 0,0 0 0,0 0 0,0 0 0,0 0 0,0 0 0,0 0 0,0 0 0,-1 0 0,3 46 0,3-19 0,2 1 0,1-1 0,12 28 0,-14-41 0,0-1 0,1 1 0,0-1 0,1-1 0,0 0 0,1 0 0,17 18 0,-25-28 0,1-1 0,-1 0 0,0 0 0,1 1 0,-1-1 0,1 0 0,-1 0 0,1-1 0,0 1 0,-1 0 0,1 0 0,0-1 0,0 1 0,-1-1 0,1 1 0,0-1 0,0 0 0,0 0 0,0 0 0,-1 0 0,1 0 0,0 0 0,3-1 0,-3 0 0,0 0 0,1-1 0,-1 1 0,0-1 0,0 0 0,0 1 0,0-1 0,0 0 0,-1 0 0,1 0 0,-1 0 0,1 0 0,-1-1 0,2-3 0,4-9 0,-1 0 0,-1-1 0,-1 0 0,3-16 0,-6 29 0,5-22 0,-1 0 0,-1-1 0,-2 0 0,0 0 0,-2 1 0,-2-28 0,-8 84 0,6 12 0,4 84 0,0-125 0,0-1 0,0 1 0,0-1 0,0 0 0,1 1 0,-1-1 0,0 1 0,1-1 0,-1 0 0,1 0 0,-1 1 0,1-1 0,0 0 0,0 0 0,-1 0 0,1 1 0,0-1 0,2 1 0,-2-2 0,-1 1 0,1-1 0,0 0 0,0 0 0,0 1 0,-1-1 0,1 0 0,0 0 0,0 0 0,0 0 0,0 0 0,-1 0 0,1-1 0,0 1 0,0 0 0,0 0 0,-1 0 0,1-1 0,0 1 0,0 0 0,-1-1 0,2 0 0,2-2 0,0 0 0,1 0 0,-2-1 0,1 0 0,0 1 0,-1-1 0,6-9 0,76-154 0,-85 165 0,1 1 0,0 0 0,-1 0 0,1-1 0,0 1 0,0 0 0,0 0 0,0 0 0,0 0 0,0 0 0,0 0 0,0 0 0,0 1 0,0-1 0,1 0 0,-1 1 0,0-1 0,0 0 0,1 1 0,-1 0 0,1-1 0,-1 1 0,0 0 0,1 0 0,-1-1 0,1 1 0,-1 0 0,0 1 0,1-1 0,-1 0 0,1 0 0,-1 0 0,0 1 0,3 0 0,2 3 0,0 0 0,0 0 0,0 0 0,-1 1 0,1 0 0,4 5 0,-7-6 0,0 0 0,1 0 0,0-1 0,0 0 0,0 0 0,0 0 0,0 0 0,0 0 0,1-1 0,5 2 0,-8-4 0,-1 0 0,0 0 0,0-1 0,1 1 0,-1-1 0,0 1 0,0-1 0,1 0 0,-1 1 0,0-1 0,0 0 0,0 0 0,0 0 0,0 1 0,0-1 0,0 0 0,-1-1 0,1 1 0,0 0 0,0 0 0,-1 0 0,2-2 0,18-38 0,-12 23 0,13-18-1269,1-2-3788,2-2-3767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8.684"/>
    </inkml:context>
    <inkml:brush xml:id="br0">
      <inkml:brushProperty name="width" value="0.025" units="cm"/>
      <inkml:brushProperty name="height" value="0.025" units="cm"/>
    </inkml:brush>
  </inkml:definitions>
  <inkml:trace contextRef="#ctx0" brushRef="#br0">109 5 22806,'0'0'5290,"-8"-1"-1532,3 1-3538,2-1-200,0 0 0,1 1 0,-1-1-1,0 1 1,1 0 0,-1 0 0,0 0 0,0 0-1,0 0 1,1 1 0,-1-1 0,0 1 0,1-1-1,-1 1 1,0 0 0,1 0 0,-1 1 0,1-1-1,0 0 1,-1 1 0,1 0 0,0-1-1,0 1 1,0 0 0,0 0 0,0 0 0,0 0-1,1 0 1,-1 1 0,1-1 0,-1 1 0,1-1-1,0 1 1,-2 3 0,0 6-20,0 0 0,0 0 0,1 1 0,0-1 0,1 0 0,1 1 0,0-1 0,2 16 0,-2-26-3,0 0 0,1-1-1,-1 1 1,1 0 0,0-1 0,-1 1-1,1-1 1,0 1 0,0-1 0,0 1-1,0-1 1,0 0 0,0 0 0,0 1-1,1-1 1,-1 0 0,0 0 0,1 0-1,-1 0 1,1 0 0,-1 0 0,1-1-1,-1 1 1,1-1 0,-1 1 0,1-1-1,0 1 1,-1-1 0,1 0 0,0 1-1,-1-1 1,1 0 0,0 0 0,0-1-1,-1 1 1,3 0 0,2-1-174,-1 0 0,1 0 0,0 0 0,0-1 0,-1 0 0,1 0 0,-1 0 0,0-1 0,8-4 0,25-26-5471,-2-8-4463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9.059"/>
    </inkml:context>
    <inkml:brush xml:id="br0">
      <inkml:brushProperty name="width" value="0.025" units="cm"/>
      <inkml:brushProperty name="height" value="0.025" units="cm"/>
    </inkml:brush>
  </inkml:definitions>
  <inkml:trace contextRef="#ctx0" brushRef="#br0">1 239 16560,'0'0'15364,"8"-10"-14649,13-13-635,28-42 0,-44 56-83,1 0 0,-1 1 0,-1-2 0,0 1 0,0 0 1,0-1-1,-1 0 0,-1 0 0,0 0 0,1-16 0,-2 26 3,-1-1 0,0 0 0,0 0 0,0 1 0,0-1 0,0 0 0,0 1 0,0-1 0,0 0 0,-1 0 0,1 1 0,0-1 0,0 0 0,-1 1 0,1-1 0,0 0 0,-1 1 0,1-1 0,0 1 0,-1-1 0,1 0 0,-1 1 0,1-1 0,-1 1 0,1-1 0,-1 1 0,0 0 0,1-1 0,-1 1 0,0 0 0,1-1 0,-1 1 0,0 0 0,1 0 0,-1-1 0,0 1 0,1 0 0,-1 0 0,0 0 0,1 0 0,-1 0 0,0 0 0,0 0 0,1 0 0,-1 0 0,0 0 0,1 1 0,-1-1 0,0 0 0,0 0 0,1 1 0,-1-1 0,1 0 0,-1 1 0,0-1 0,1 1 0,-2 0 0,-2 1 0,0 1 0,0-1 0,0 1 0,1 0 0,-1 0 0,1 0 0,-7 7 0,3 4 0,0-1 0,1 1 0,0 0 0,1 0 0,1 0 0,0 1 0,1 0 0,0 0 0,1 0 0,1 0 0,1 0 0,0 0 0,1 0 0,3 18 0,-4-30 8,1 0 0,0 0 1,0 0-1,0 0 0,0 0 0,1 0 0,-1-1 1,1 1-1,0 0 0,-1-1 0,1 1 0,0-1 0,1 1 1,-1-1-1,0 0 0,1 0 0,-1 0 0,1-1 1,0 1-1,-1 0 0,1-1 0,0 0 0,0 1 1,0-1-1,0-1 0,0 1 0,0 0 0,5 0 1,-3-1-79,0 0 0,1 0 0,-1 0 0,0-1 0,0 1 0,0-1 0,0-1 1,0 1-1,0-1 0,0 0 0,0 0 0,0 0 0,-1 0 0,1-1 1,-1 0-1,7-6 0,25-29-7308,-3-8-11456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9.666"/>
    </inkml:context>
    <inkml:brush xml:id="br0">
      <inkml:brushProperty name="width" value="0.025" units="cm"/>
      <inkml:brushProperty name="height" value="0.025" units="cm"/>
    </inkml:brush>
  </inkml:definitions>
  <inkml:trace contextRef="#ctx0" brushRef="#br0">1 0 21717,'0'0'2866,"2"12"-842,6 20-1298,2 0 0,1-1 0,1 0 0,2 0 0,1-1 0,1-1 0,24 32 0,-38-58-714,-1-1 0,1 1 0,0-1 0,0 0 1,0 0-1,0 0 0,0 0 0,1 0 0,-1 0 1,0-1-1,1 1 0,-1-1 0,1 0 0,0 1 0,-1-1 1,1 0-1,0-1 0,0 1 0,0 0 0,0-1 1,0 0-1,4 0 0,-3-1-8,-1 0 0,0 0-1,0 0 1,0-1 0,1 0 0,-2 1-1,1-1 1,0 0 0,0 0 0,-1-1 0,1 1-1,-1-1 1,1 1 0,-1-1 0,0 0 0,0 0-1,0 0 1,1-3 0,25-49-4,11-17 0,-39 71 0,1 0 0,-1 0 0,0 0 0,1 1 0,-1-1 0,1 0 0,-1 1 0,1-1 0,-1 0 0,1 1 0,-1-1 0,1 0 0,-1 1 0,1-1 0,0 1 0,0-1 0,-1 1 0,1 0 0,0-1 0,0 1 0,-1 0 0,1-1 0,0 1 0,0 0 0,0 0 0,-1 0 0,1 0 0,0 0 0,0 0 0,0 0 0,0 0 0,0 0 0,-1 0 0,1 0 0,0 0 0,0 1 0,0-1 0,-1 0 0,1 1 0,0-1 0,0 1 0,-1-1 0,1 0 0,0 1 0,-1 0 0,1-1 0,0 1 0,-1-1 0,1 1 0,-1 0 0,1-1 0,-1 1 0,1 0 0,-1 0 0,0-1 0,1 1 0,-1 0 0,0 1 0,17 47 0,-14-28 0,0-1 0,-1 0 0,-1 1 0,-3 22 0,2-36 0,-1 1 0,0-1 0,0 0 0,0 0 0,-1 0 0,0 0 0,-1-1 0,0 1 0,0 0 0,0-1 0,-1 0 0,1 0 0,-2 0 0,1 0 0,-6 6 0,9-11-110,-1 1-1,1-1 1,-1 1-1,1-1 1,-1 0 0,1 1-1,-1-1 1,0 0-1,0 0 1,1 0-1,-1 0 1,0 0 0,0-1-1,0 1 1,0-1-1,0 1 1,0-1 0,0 0-1,0 1 1,0-1-1,0 0 1,0 0-1,0-1 1,0 1 0,0 0-1,0-1 1,0 1-1,0-1 1,0 0 0,0 1-1,0-1 1,0 0-1,0 0 1,1 0-1,-1-1 1,0 1 0,1 0-1,-1-1 1,1 1-1,-1-1 1,1 1 0,0-1-1,0 1 1,-1-3-1,-3-3-809,2-1-1,-1 1 1,1-1-1,0 0 1,1 0-1,-1 0 1,2 0 0,-1 0-1,0-13 1,2-18-8609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1.533"/>
    </inkml:context>
    <inkml:brush xml:id="br0">
      <inkml:brushProperty name="width" value="0.025" units="cm"/>
      <inkml:brushProperty name="height" value="0.025" units="cm"/>
    </inkml:brush>
  </inkml:definitions>
  <inkml:trace contextRef="#ctx0" brushRef="#br0">0 1133 14157,'0'0'7474,"8"2"-4874,1 0-2262,-7-1-170,1 0-1,0 1 1,0-1-1,1-1 1,-1 1-1,0 0 1,0-1-1,0 1 1,1-1-1,-1 0 1,0 0-1,0-1 1,0 1-1,1 0 1,-1-1-1,0 0 1,0 0 0,0 0-1,0 0 1,0 0-1,0-1 1,0 1-1,-1-1 1,1 0-1,0 0 1,-1 0-1,5-4 1,-1-5 126,1 0-1,-2-1 1,1 1 0,-2-1 0,6-20 0,-8 25-195,0-1 0,0 1 0,-1-1-1,0 0 1,-1 0 0,0 1 0,0-1 0,-1 0 0,0 0 0,-2-10-1,3 18-87,0-1 0,0 1-1,0 0 1,0-1 0,0 1-1,0-1 1,0 1 0,0 0-1,0-1 1,0 1-1,0-1 1,-1 1 0,1-1-1,0 1 1,0 0 0,0-1-1,-1 1 1,1 0 0,0-1-1,0 1 1,-1 0 0,1-1-1,0 1 1,-1 0 0,1 0-1,0-1 1,-1 1-1,1 0 1,0 0 0,-1 0-1,1-1 1,0 1 0,-1 0-1,1 0 1,-1 0 0,1 0-1,-1 0 1,1 0 0,0 0-1,-1 0 1,1 0 0,-1 0-1,1 0 1,0 0-1,-1 0 1,1 0 0,-1 0-1,1 0 1,-1 1 0,1-1-1,0 0 1,-1 0 0,1 0-1,0 1 1,-1-1 0,1 0-1,0 0 1,-1 1 0,0 1-12,-1 0 0,1-1 0,0 1 1,0 0-1,0 0 0,0-1 0,0 1 1,1 0-1,-1 0 0,1 0 0,-1 3 1,-1 11-204,2 0 1,0 1-1,0-1 1,4 20 0,-3-33-84,-1 1 0,1-1 0,0 1 0,0-1 0,0 0 0,0 1 0,0-1 0,1 0 0,-1 0 0,1 0 0,0 0 0,0 0 0,0 0 0,1-1 0,-1 1 0,1-1 0,-1 1 0,1-1 0,0 0 0,0 0 0,-1 0 0,2 0 0,-1-1 0,0 1 0,0-1 0,4 1 0,-4-1-66,-1-1-1,0 0 1,0 0 0,0 0 0,1-1-1,-1 1 1,0 0 0,0-1 0,0 0-1,0 1 1,1-1 0,-1 0 0,0 0-1,0 0 1,-1 0 0,1 0-1,0-1 1,0 1 0,-1-1 0,1 1-1,0-1 1,-1 1 0,0-1 0,1 0-1,-1 0 1,0 0 0,0 0 0,0 0-1,1-2 1,3-6-534,-1 0 0,0 0 0,-1-1 0,3-18 0,-1 3 1039,-2-1-1,0 1 1,-2-1-1,-5-51 1,0 50 1410,-1 1-1,-1 0 1,-2 1-1,0 0 1,-2 0-1,-1 1 0,-27-47 1,20 51-690,18 21-857,0 0 1,-1 1 0,1-1 0,0 0-1,0 0 1,-1 0 0,1 0-1,0 1 1,-1-1 0,1 0 0,0 0-1,0 0 1,-1 1 0,1-1 0,0 0-1,0 1 1,0-1 0,-1 0-1,1 0 1,0 1 0,0-1 0,0 0-1,0 1 1,0-1 0,0 0 0,0 1-1,-1-1 1,1 0 0,0 1 0,0-1-1,0 0 1,0 1 0,1-1-1,-1 0 1,0 1 0,0-1 0,0 1-1,9 54 497,29 68 1255,56 119 0,-89-229-1468,22 43 343,-26-52-599,2 0 0,-1 0 0,0-1 0,1 1 0,0-1 0,0 0 0,0 0 0,0 0 0,0 0 0,7 4 0,-9-7 1,-1 0 0,1 0 1,-1 0-1,0 0 0,1 0 0,-1 0 0,1 0 0,-1 0 0,0 0 0,1 0 1,-1-1-1,1 1 0,-1 0 0,0 0 0,1 0 0,-1-1 0,0 1 0,1 0 1,-1 0-1,0-1 0,1 1 0,-1 0 0,0-1 0,1 1 0,-1 0 1,0-1-1,0 1 0,0 0 0,1-1 0,-1 1 0,0 0 0,0-1 0,0 1 1,0-1-1,0 1 0,0-1 0,0 1 0,0 0 0,0-1 0,0 1 0,0-1 1,0 1-1,0 0 0,0-1 0,0 1 0,0-1 0,0 1 0,-1-1 0,-2-26 949,-2 12-929,-1 1 1,0 0-1,-2 0 0,1 1 1,-19-24-1,19 28-55,-1-1 0,2 1 0,0-1 0,0 0 0,0-1-1,1 1 1,1-1 0,0 0 0,0 0 0,1-1 0,1 1 0,-2-13 0,5 20-9,-1 1 0,1 0 0,0-1 0,0 1 0,0 0 0,0 0 0,0 0 0,1 0 0,-1 0 0,1 0 0,0 0 0,0 1 0,0-1 0,0 0 0,0 1 0,0 0 0,1 0 0,0-1 0,-1 1 0,1 1 0,0-1 0,0 0 0,0 1 0,0-1 0,0 1 0,5-2 0,3 0 0,0 0 0,0 0 0,1 1 0,-1 0 0,1 1 0,18 0 0,-27 1 0,0 0 0,0 1 0,0-1 0,-1 1 0,1-1 0,0 1 0,0 0 0,0 0 0,-1 1 0,1-1 0,0 0 0,-1 1 0,1 0 0,-1-1 0,0 1 0,1 0 0,-1 0 0,0 0 0,0 1 0,0-1 0,-1 0 0,1 1 0,2 5 0,1 3 0,-1 1 0,0 0 0,0 0 0,2 19 0,6 18 0,-12-49 0,0 0 0,0-1 0,0 1 0,0 0 0,0-1 0,0 1 0,0 0 0,0 0 0,0-1 0,0 1 0,1 0 0,-1-1 0,0 1 0,0 0 0,0 0 0,1-1 0,-1 1 0,0 0 0,0 0 0,1-1 0,-1 1 0,0 0 0,1 0 0,-1 0 0,0 0 0,0 0 0,1-1 0,-1 1 0,0 0 0,1 0 0,-1 0 0,0 0 0,1 0 0,-1 0 0,0 0 0,1 0 0,-1 0 0,0 0 0,1 0 0,-1 0 0,0 0 0,1 0 0,-1 1 0,0-1 0,1 0 0,-1 0 0,0 0 0,0 0 0,1 1 0,-1-1 0,0 0 0,0 0 0,1 0 0,-1 1 0,0-1 0,0 0 0,1 0 0,-1 1 0,0-1 0,0 0 0,0 1 0,0-1 0,0 0 0,0 1 0,1-1 0,-1 1 0,9-26 0,0-19 0,-1 0 0,-2 0 0,0-86 0,-4 144 0,1 0 0,1-1 0,0 1 0,1-1 0,12 22 0,-8-14 0,-6-14 0,3 7 0,0 0 0,1-1 0,11 16 0,-17-27 0,0 0 0,1 0 0,-1 0 0,1 0 0,-1 0 0,1 0 0,0-1 0,-1 1 0,1-1 0,0 1 0,0-1 0,0 0 0,0 1 0,1-1 0,-1 0 0,0 0 0,0-1 0,1 1 0,-1 0 0,0-1 0,1 0 0,-1 1 0,1-1 0,-1 0 0,0 0 0,1 0 0,-1-1 0,4 0 0,-3 0 0,0-1 0,-1 0 0,1 0 0,-1 0 0,1-1 0,-1 1 0,0-1 0,1 1 0,-1-1 0,0 0 0,-1 0 0,1 0 0,-1 0 0,1 0 0,-1 0 0,0 0 0,0 0 0,0-1 0,0-4 0,9-67 0,-9 63 0,0-12 0,-3-47 0,2 65 0,-1 0 0,0 1 0,0-1 0,-1 0 0,0 0 0,0 1 0,0-1 0,-1 1 0,1-1 0,-1 1 0,-1 0 0,1 0 0,-6-5 0,9 9 0,0 0 0,-1 1 0,1-1 0,0 1 0,-1-1 0,1 1 0,-1-1 0,1 1 0,-1-1 0,0 1 0,1-1 0,-1 1 0,1 0 0,-1-1 0,0 1 0,1 0 0,-1-1 0,0 1 0,1 0 0,-1 0 0,0 0 0,0 0 0,1-1 0,-1 1 0,0 0 0,1 0 0,-1 1 0,0-1 0,0 0 0,1 0 0,-1 0 0,0 0 0,1 1 0,-1-1 0,-1 1 0,1 0 0,0 1 0,0-1 0,0 1 0,1 0 0,-1 0 0,0-1 0,1 1 0,-1 0 0,1 0 0,-1 0 0,1 0 0,0-1 0,0 4 0,0 1 0,-1 0 0,2 0 0,-1 0 0,1-1 0,0 1 0,0 0 0,0 0 0,1 0 0,2 5 0,-2-9 0,0 1 0,0-1 0,0-1 0,0 1 0,0 0 0,0 0 0,1-1 0,-1 1 0,1-1 0,-1 0 0,1 0 0,-1 0 0,1 0 0,0 0 0,-1-1 0,1 1 0,0-1 0,0 1 0,0-1 0,-1 0 0,1 0 0,0-1 0,0 1 0,-1 0 0,1-1 0,0 0 0,0 1 0,-1-1 0,1 0 0,-1-1 0,1 1 0,4-3 0,4-3 0,0 0 0,0-1 0,-1 0 0,1 0 0,13-16 0,-15 14 0,0-1 0,0 0 0,-1 0 0,-1 0 0,1-1 0,-2 0 0,0 0 0,-1-1 0,0 0 0,0 0 0,-2 0 0,1 0 0,-2-1 0,0 1 0,0-1 0,-2 1 0,0-24 0,-1 34 0,0 1 0,1-1 0,-1 0 0,0 0 0,-1 0 0,1 1 0,0-1 0,-1 1 0,0-1 0,1 1 0,-1-1 0,0 1 0,0 0 0,-1 0 0,1 0 0,0 0 0,-1 0 0,1 1 0,-5-3 0,6 3 0,-1 0 0,0 0 0,1 0 0,-1 1 0,0-1 0,0 1 0,1-1 0,-1 1 0,0 0 0,0-1 0,0 1 0,1 0 0,-1 0 0,0 0 0,0 1 0,0-1 0,0 0 0,1 1 0,-1-1 0,0 1 0,0-1 0,1 1 0,-1 0 0,1 0 0,-1 0 0,0 0 0,1 0 0,0 0 0,-1 0 0,1 1 0,0-1 0,-1 0 0,0 2 0,-4 9 0,1 0 0,1 1 0,0-1 0,0 1 0,1 0 0,1 0 0,0 0 0,1 0 0,0 0 0,1 0 0,0 0 0,1 0 0,1 1 0,0-1 0,1-1 0,6 18 0,-8-26 0,1-1 0,-1 1 0,1-1 0,0 0 0,0 1 0,1-1 0,-1 0 0,1 0 0,0 0 0,-1-1 0,1 1 0,0 0 0,1-1 0,-1 0 0,0 0 0,1 0 0,-1 0 0,1-1 0,-1 1 0,1-1 0,0 0 0,0 0 0,0 0 0,0-1 0,-1 1 0,1-1 0,0 0 0,0 0 0,0 0 0,7-2 0,-3 0 0,0 0 0,0 0 0,0-1 0,-1 0 0,1-1 0,-1 0 0,0 0 0,0 0 0,0-1 0,-1 0 0,0 0 0,0-1 0,10-12 0,-9 8 0,0 0 0,-1-1 0,-1 0 0,1-1 0,-2 1 0,0-1 0,0 1 0,-1-1 0,-1 0 0,0-1 0,0 1 0,-1-13 0,-1 10 0,0 1 0,0 0 0,-2-1 0,0 1 0,0 0 0,-2 0 0,1 0 0,-2 1 0,0-1 0,-8-14 0,13 28 0,0-1 0,0 0 0,-1 1 0,1-1 0,0 0 0,-1 1 0,1-1 0,-1 0 0,1 1 0,-1-1 0,1 1 0,-1-1 0,1 1 0,-1-1 0,1 1 0,-1-1 0,0 1 0,1-1 0,-1 1 0,0 0 0,1 0 0,-1-1 0,-1 1 0,-6 11 0,3 30 0,4-20 0,-1 5 0,2-1 0,3 38 0,-3-57 0,1-1 0,0 0 0,0 0 0,0 0 0,1 0 0,-1 0 0,1 0 0,1 0 0,-1 0 0,1-1 0,-1 1 0,1-1 0,0 0 0,1 0 0,-1 0 0,1 0 0,0 0 0,5 3 0,-6-5 0,-1 0 0,0-1 0,1 0 0,-1 1 0,1-1 0,0 0 0,-1 0 0,1-1 0,0 1 0,-1 0 0,1-1 0,0 0 0,0 0 0,0 0 0,-1 0 0,1 0 0,0 0 0,0-1 0,0 1 0,-1-1 0,1 0 0,5-2 0,-5 1 0,1 0 0,-1-1 0,0 0 0,0 0 0,0 0 0,0 0 0,0 0 0,-1-1 0,0 1 0,1-1 0,-1 1 0,-1-1 0,4-8 0,-2 4 0,0 0 0,-1 0 0,0 0 0,0-1 0,-1 1 0,0 0 0,-1-1 0,0 0 0,0 1 0,-1-1 0,0 1 0,0 0 0,-1-1 0,-4-13 0,6 21 0,0 0 0,-1 1 0,1-1 0,0 1 0,0-1 0,0 1 0,-1-1 0,1 1 0,0-1 0,0 0 0,-1 1 0,1 0 0,0-1 0,-1 1 0,1-1 0,-1 1 0,1-1 0,-1 1 0,1 0 0,-1-1 0,1 1 0,-1 0 0,1-1 0,-1 1 0,1 0 0,-1 0 0,1 0 0,-1-1 0,0 1 0,1 0 0,-1 0 0,1 0 0,-1 0 0,0 0 0,1 0 0,-1 0 0,1 0 0,-1 0 0,0 1 0,1-1 0,-1 0 0,0 1 0,-13 21 0,11-6 0,15-46 0,-9 15 0,0 0 0,2-29 0,-5 34 0,1-1 0,0 1 0,1-1 0,0 1 0,0 0 0,1 0 0,1 0 0,5-12 0,-9 21 0,1 0 0,-1 0 0,1 0 0,0 0 0,-1 0 0,1 0 0,0 0 0,0 0 0,-1 0 0,1 0 0,0 1 0,0-1 0,0 0 0,0 0 0,0 1 0,0-1 0,0 1 0,0-1 0,0 1 0,1-1 0,-1 1 0,0 0 0,0 0 0,0-1 0,0 1 0,1 0 0,-1 0 0,2 0 0,-1 1 0,-1 0 0,1 0 0,0 0 0,0 0 0,0 1 0,-1-1 0,1 0 0,-1 1 0,1-1 0,-1 1 0,1 0 0,-1-1 0,0 1 0,2 3 0,3 6 0,0 1 0,-1 0 0,7 23 0,-10-26 0,0 2 0,1-1 0,0 1 0,8 17 0,-10-27 0,-1 0 0,1-1 0,-1 1 0,1 0 0,0 0 0,-1 0 0,1 0 0,0 0 0,-1-1 0,1 1 0,0 0 0,0-1 0,0 1 0,0 0 0,0-1 0,0 1 0,0-1 0,0 0 0,1 1 0,-1-1 0,1 0 0,-1 0 0,0-1 0,0 1 0,0-1 0,0 1 0,0-1 0,0 1 0,0-1 0,0 0 0,0 1 0,0-1 0,0 0 0,0 0 0,0 1 0,-1-1 0,1 0 0,0 0 0,-1 0 0,1 0 0,0 0 0,0-2 0,7-13 0,-1 0 0,0-1 0,-1 0 0,0 0 0,4-31 0,1 2 0,-11 45 0,0 0 0,0 0 0,0 0 0,0 0 0,0 0 0,0 1 0,1-1 0,-1 0 0,0 0 0,1 0 0,-1 1 0,0-1 0,1 0 0,-1 0 0,1 1 0,-1-1 0,1 0 0,0 1 0,-1-1 0,1 0 0,0 1 0,-1-1 0,2 0 0,9 15 0,3 38 0,-13-48 0,14 82-470,-11-29-3630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2.630"/>
    </inkml:context>
    <inkml:brush xml:id="br0">
      <inkml:brushProperty name="width" value="0.025" units="cm"/>
      <inkml:brushProperty name="height" value="0.025" units="cm"/>
    </inkml:brush>
  </inkml:definitions>
  <inkml:trace contextRef="#ctx0" brushRef="#br0">0 103 24727,'1'9'2157,"0"-1"-1840,1 0-1,0-1 0,0 1 1,1-1-1,0 1 1,0-1-1,0 0 1,1 0-1,0 0 1,1-1-1,0 1 0,0-1 1,0 0-1,1 0 1,-1-1-1,1 0 1,12 8-1,-12-8-311,1 0 0,-1-1-1,1 0 1,0-1 0,0 1-1,0-1 1,1-1 0,-1 1-1,1-1 1,-1-1 0,1 1-1,0-1 1,0 0 0,0-1-1,-1 0 1,1 0 0,0-1-1,0 0 1,0 0 0,-1-1-1,1 0 1,-1 0 0,1-1-1,-1 0 1,0 0 0,0-1-1,0 0 1,-1 0 0,1-1-1,-1 1 1,0-1 0,0-1-1,0 1 1,-1-1 0,0 0-1,0 0 1,-1-1 0,0 1-1,5-10 1,-3 5-846,-1 0 0,0-1 0,-1 0 0,-1 1 0,5-24 0,-7 31 627,0 1-1,-1-1 1,1 1 0,-1-1-1,0 1 1,0-1 0,0 0-1,-1 1 1,1-1 0,-1 1-1,0-1 1,1 1 0,-2-1-1,1 1 1,0 0 0,-1 0-1,1-1 1,-1 1 0,0 0-1,0 0 1,-1 1 0,1-1-1,0 0 1,-5-3-1,8 38-276,55 124 4296,-4-13-1246,-38-93-1642,-9-28-650,1 0 0,1-1 0,15 32 1,-9-38-1301,-3-16-2605,-1-9-3174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3.768"/>
    </inkml:context>
    <inkml:brush xml:id="br0">
      <inkml:brushProperty name="width" value="0.025" units="cm"/>
      <inkml:brushProperty name="height" value="0.025" units="cm"/>
    </inkml:brush>
  </inkml:definitions>
  <inkml:trace contextRef="#ctx0" brushRef="#br0">138 323 15855,'0'0'5712,"-4"-10"-1842,-19-30-554,22 38-3241,0 1 1,0-1 0,0 1 0,0-1-1,0 1 1,-1 0 0,1 0 0,0 0 0,-1-1-1,1 1 1,-1 0 0,1 1 0,-1-1-1,1 0 1,-1 0 0,1 1 0,-1-1-1,0 1 1,0-1 0,1 1 0,-1 0 0,0 0-1,0-1 1,1 1 0,-1 1 0,0-1-1,0 0 1,1 0 0,-1 1 0,0-1 0,0 1-1,1-1 1,-1 1 0,1 0 0,-3 0-1,1 2 17,0-1 0,0 0 0,0 0 0,0 1 0,0 0 0,0 0 0,1-1 0,-1 1 0,1 1-1,0-1 1,0 0 0,0 0 0,-1 6 0,-2 7-92,2-1 0,0 1 0,0-1 0,1 28 0,1-36 0,1 0 0,1 1 0,-1-1 0,1 1 0,0-1 0,1 0 0,0 0 0,0 1 0,1-1 0,-1-1 0,1 1 0,5 7 0,-7-13 0,-1 0 0,1 0 0,-1 0 0,1 0 0,0 0 0,0 0 0,0-1 0,-1 1 0,1 0 0,0-1 0,0 1 0,0 0 0,0-1 0,0 1 0,0-1 0,0 1 0,1-1 0,-1 0 0,0 1 0,0-1 0,0 0 0,0 0 0,0 0 0,0 0 0,1 0 0,0 0 0,0-1 0,0 0 0,0 0 0,0 0 0,-1 0 0,1 0 0,0 0 0,-1 0 0,1-1 0,-1 1 0,0-1 0,1 1 0,-1-1 0,2-2 0,3-6 0,-1 1 0,0-1 0,0-1 0,3-11 0,13-73 0,-7 21 0,-14 74 0,0-1 0,0 1 0,0 0 0,0-1 0,0 1 0,0 0 0,0-1 0,0 1 0,1 0 0,-1-1 0,0 1 0,0 0 0,0 0 0,0-1 0,0 1 0,1 0 0,-1 0 0,0-1 0,0 1 0,1 0 0,-1 0 0,0-1 0,0 1 0,1 0 0,-1 0 0,0 0 0,0 0 0,1-1 0,-1 1 0,0 0 0,1 0 0,-1 0 0,0 0 0,1 0 0,-1 0 0,1 0 0,9 9 0,7 19 0,-17-27 0,8 16 0,30 54 0,-36-67 0,1 0 0,0 1 0,0-1 0,0 0 0,1 0 0,-1-1 0,1 1 0,0-1 0,0 0 0,0 0 0,1 0 0,4 2 0,-7-4 0,-1-1 0,0 1 0,1-1 0,-1 0 0,1 0 0,-1 0 0,1 0 0,-1 0 0,0 0 0,1 0 0,-1 0 0,1 0 0,-1-1 0,0 1 0,1-1 0,-1 1 0,0-1 0,1 1 0,-1-1 0,0 0 0,0 0 0,0 1 0,1-1 0,-1 0 0,0 0 0,0 0 0,0 0 0,-1 0 0,1-1 0,0 1 0,0 0 0,0 0 0,0-3 0,17-50 0,-16 47 0,19-128 0,-10 49 0,-11 85 0,-1 0 0,1 0 0,0 0 0,1 0 0,-1 0 0,0-1 0,0 1 0,0 0 0,1 0 0,-1 0 0,0 0 0,1 0 0,-1 0 0,1 0 0,0 0 0,-1 0 0,1 0 0,0 0 0,-1 0 0,1 0 0,0 1 0,0-1 0,0 0 0,0 0 0,0 1 0,0-1 0,0 1 0,0-1 0,2 0 0,-1 1 0,-1 1 0,1-1 0,0 1 0,0 0 0,0 0 0,-1-1 0,1 1 0,0 0 0,-1 0 0,1 1 0,-1-1 0,1 0 0,-1 0 0,0 1 0,3 2 0,6 9 0,0 0 0,15 28 0,-19-29 0,9 12 0,-15-24 0,1 0 0,-1 1 0,1-1 0,-1 0 0,1 0 0,-1 0 0,1 0 0,0 0 0,-1 1 0,1-1 0,-1 0 0,1 0 0,-1 0 0,1-1 0,0 1 0,-1 0 0,1 0 0,-1 0 0,1 0 0,-1-1 0,1 1 0,0 0 0,-1 0 0,1-1 0,-1 1 0,0 0 0,1-1 0,-1 1 0,1 0 0,-1-1 0,1 1 0,-1-1 0,0 1 0,1-1 0,-1 1 0,0-1 0,0 1 0,1-1 0,-1 1 0,0-1 0,0 0 0,1 0 0,52-79-3174,4 2-4600,-42 58 5301,16-21-10531</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4.112"/>
    </inkml:context>
    <inkml:brush xml:id="br0">
      <inkml:brushProperty name="width" value="0.025" units="cm"/>
      <inkml:brushProperty name="height" value="0.025" units="cm"/>
    </inkml:brush>
  </inkml:definitions>
  <inkml:trace contextRef="#ctx0" brushRef="#br0">95 380 17521,'0'0'5664,"-9"-2"-887,-33-5-1803,40 6-2937,1 1 1,0 0-1,-1 0 1,1 0-1,-1 0 0,1 0 1,0 0-1,-1 0 1,1 1-1,0-1 0,-1 0 1,1 1-1,0-1 1,-1 1-1,1 0 0,0-1 1,0 1-1,-1 0 1,1 0-1,0 0 0,0-1 1,0 1-1,0 0 1,0 1-1,0-1 0,1 0 1,-1 0-1,0 0 1,0 0-1,1 1 0,-1-1 1,1 0-1,-1 1 1,1-1-1,-1 2 0,0 5 57,-1 0 0,1 0 0,1 1 0,0 13 1,0-12-81,1 0-14,0 0 0,0 0 0,1 0 0,0-1 0,0 1 0,1 0 0,1-1 0,6 13 0,-9-19 0,0-1 0,0 0 0,0 0 0,0 1 0,1-1 0,-1 0 0,1 0 0,0 0 0,-1-1 0,1 1 0,0 0 0,0-1 0,0 1 0,0-1 0,0 1 0,0-1 0,1 0 0,-1 0 0,0 0 0,1 0 0,-1-1 0,1 1 0,-1 0 0,0-1 0,1 0 0,-1 0 0,1 0 0,0 0 0,-1 0 0,1 0 0,-1 0 0,0-1 0,1 1 0,-1-1 0,1 0 0,-1 0 0,0 0 0,1 0 0,2-2 0,0-1 0,0 0 0,-1 0 0,1 0 0,-1-1 0,0 1 0,0-1 0,0 0 0,-1 0 0,0-1 0,0 1 0,0-1 0,-1 1 0,1-1 0,0-7 0,4-9 0,-2 0 0,5-36 0,-5 17 0,-1-1 0,-2 0 0,-2 0 0,-2 0 0,-1 0 0,-3 1 0,-17-70 0,20 107 0,1 10 0,2 16 0,5 6 63,2-1 0,0 0 0,13 31 0,-16-48-177,1 1-1,0-1 0,0 1 1,1-2-1,1 1 0,-1 0 1,1-1-1,1-1 0,0 1 1,13 10-1,8-7-6643,0-10-7864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4.595"/>
    </inkml:context>
    <inkml:brush xml:id="br0">
      <inkml:brushProperty name="width" value="0.025" units="cm"/>
      <inkml:brushProperty name="height" value="0.025" units="cm"/>
    </inkml:brush>
  </inkml:definitions>
  <inkml:trace contextRef="#ctx0" brushRef="#br0">1 0 20243,'0'0'10202,"7"15"-8222,5 12-1911,-1 0-1,-2 0 0,0 1 1,8 55-1,-1 165-442,-16-248 258,0 0 0,0 0 1,-1-1-1,1 1 0,0 0 0,0 0 0,0 0 0,0-1 0,0 1 0,0 0 0,0 0 0,-1 0 0,1 0 1,0 0-1,0-1 0,0 1 0,0 0 0,-1 0 0,1 0 0,0 0 0,0 0 0,0 0 0,-1 0 0,1 0 1,0 0-1,0 0 0,0 0 0,-1 0 0,1 0 0,0 0 0,0 0 0,0 0 0,-1 0 0,1 0 0,0 0 0,0 0 1,0 0-1,-1 0 0,1 0 0,0 0 0,0 0 0,0 0 0,0 1 0,-1-1 0,1 0 0,0 0 0,0 0 1,0 0-1,0 0 0,0 1 0,-1-1 0,1 0 0,0 0 0,0 0 0,0 0 0,0 1 0,0-1 0,0 0 0,0 0 1,0 0-1,0 1 0,0-1 0,0 0 0,0 0 0,0 0 0,0 1 0,0-1 0,0 0 0,0 1 0,-14-16-6242,13 14 4943,-20-24-15091</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4.924"/>
    </inkml:context>
    <inkml:brush xml:id="br0">
      <inkml:brushProperty name="width" value="0.025" units="cm"/>
      <inkml:brushProperty name="height" value="0.025" units="cm"/>
    </inkml:brush>
  </inkml:definitions>
  <inkml:trace contextRef="#ctx0" brushRef="#br0">0 198 13164,'0'0'14606,"61"-67"-12780,-17 40 0,7 0-481,6-1-1345,3 5 0,1 6 0,-7 9 0,-4 8 0,-11 0-3812,-13 11-5989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414"/>
    </inkml:context>
    <inkml:brush xml:id="br0">
      <inkml:brushProperty name="width" value="0.025" units="cm"/>
      <inkml:brushProperty name="height" value="0.025" units="cm"/>
    </inkml:brush>
  </inkml:definitions>
  <inkml:trace contextRef="#ctx0" brushRef="#br0">96 1 15407,'0'0'10490,"-10"7"-8563,5-4-1741,-42 33 1751,44-34-1797,0 0 0,0 1 0,1-1-1,-1 1 1,1 0 0,-1 0 0,1 0 0,0 0 0,0 0 0,1 1 0,-1-1 0,1 0-1,-1 1 1,1-1 0,-1 7 0,5-9-129,-1 0 1,1 0-1,0 0 0,0-1 1,0 1-1,-1-1 0,1 1 1,0-1-1,0 0 0,0 0 1,0 0-1,5-1 0,-2 0-126,13 1-417,-6-1-41,1 1 0,-1 0 0,1 1 0,-1 0 0,1 1 0,-1 1 0,0 0 0,0 0 0,20 10 0,-32-13 613,0 0 0,0 1 0,0-1 0,-1 1 0,1-1 0,0 1 0,0 0-1,-1-1 1,1 1 0,0 0 0,-1-1 0,1 1 0,-1 0 0,1 0 0,-1-1 0,1 1-1,-1 0 1,1 0 0,-1 0 0,0 0 0,0 0 0,1 0 0,-1 0 0,0 0 0,0 0 0,0 0-1,0 0 1,0-1 0,0 1 0,0 0 0,0 0 0,-1 0 0,1 0 0,0 0 0,-1 0 0,1 0-1,0 0 1,-1 0 0,1-1 0,-1 1 0,1 0 0,-1 0 0,0-1 0,1 1 0,-1 0 0,0-1-1,1 1 1,-1 0 0,-1 0 0,-43 31 2080,40-30-2108,-5 4 102,0 0 1,0-1 0,-1 0-1,1-1 1,-16 4 0,-9-6-8165,24-5-3940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544"/>
    </inkml:context>
    <inkml:brush xml:id="br0">
      <inkml:brushProperty name="width" value="0.025" units="cm"/>
      <inkml:brushProperty name="height" value="0.025" units="cm"/>
      <inkml:brushProperty name="color" value="#E71224"/>
    </inkml:brush>
  </inkml:definitions>
  <inkml:trace contextRef="#ctx0" brushRef="#br0">101 1 16207,'0'0'1709,"-1"11"234,-8 54 979,-28 102 1,22-112-2882,2 2 1,3-1-1,-4 86 1,14-141 9,-1 0 0,1 0 1,0 0-1,0 0 0,0 0 1,0 0-1,0 0 0,0 0 1,0 0-1,1 0 0,-1 0 1,0 0-1,1 0 0,-1 0 1,0 0-1,1 0 0,-1 0 1,1 0-1,0 0 0,-1 0 1,1 0-1,0-1 0,-1 1 1,1 0-1,0 0 0,0-1 1,0 1-1,-1-1 0,1 1 0,0 0 1,0-1-1,0 0 0,0 1 1,0-1-1,0 0 0,0 1 1,0-1-1,0 0 0,0 0 1,0 0-1,1 0 0,-1 0 1,0 0-1,0 0 0,0 0 1,0 0-1,0-1 0,0 1 1,0 0-1,0-1 0,1 0 1,8-3 285,-1 0 1,-1 0-1,1-1 0,11-9 1,368-307 30,-373 307-587,56-54-3775,-29 19-2058,-2-6-4892</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5.375"/>
    </inkml:context>
    <inkml:brush xml:id="br0">
      <inkml:brushProperty name="width" value="0.025" units="cm"/>
      <inkml:brushProperty name="height" value="0.025" units="cm"/>
    </inkml:brush>
  </inkml:definitions>
  <inkml:trace contextRef="#ctx0" brushRef="#br0">1 0 22677,'0'0'6214,"71"53"-4804,-42-33-1058,2-1-320,0-6 0,-2-8-929,-3-4-1313,-7-1-1409,-9 0-1314,-10-6-3267</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5.703"/>
    </inkml:context>
    <inkml:brush xml:id="br0">
      <inkml:brushProperty name="width" value="0.025" units="cm"/>
      <inkml:brushProperty name="height" value="0.025" units="cm"/>
    </inkml:brush>
  </inkml:definitions>
  <inkml:trace contextRef="#ctx0" brushRef="#br0">1 88 22838,'0'0'9545,"29"-23"-10698,3 7-1538,4-6-2114,0-5-3234</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6.031"/>
    </inkml:context>
    <inkml:brush xml:id="br0">
      <inkml:brushProperty name="width" value="0.025" units="cm"/>
      <inkml:brushProperty name="height" value="0.025" units="cm"/>
    </inkml:brush>
  </inkml:definitions>
  <inkml:trace contextRef="#ctx0" brushRef="#br0">1 78 19603,'0'9'2904,"6"130"5749,-4-135-8251,4-11 58,5-20 231,-9 22-637,7-15-127,0 1 1,1 0-1,1 1 1,1 0-1,20-25 1,-28 39 53,0-1-1,1 1 1,-1-1 0,1 2-1,0-1 1,0 0 0,0 1-1,0 0 1,1 0 0,-1 0-1,1 1 1,0 0 0,-1 0-1,1 0 1,0 1 0,0 0-1,1 0 1,-1 0 0,0 1-1,0 0 1,0 0 0,0 0-1,0 1 1,7 2 0,-8-1 40,0 0-1,1 1 1,-2-1 0,1 1-1,0 0 1,-1 1 0,1-1 0,-1 1-1,0 0 1,0 0 0,0 1-1,-1-1 1,0 1 0,0-1 0,0 1-1,0 0 1,-1 0 0,1 0-1,-1 1 1,2 7 0,-2-7 3,-1-1 0,1 1 0,-1 0 1,0-1-1,0 1 0,-1 0 0,0 0 0,0 0 0,0-1 0,-1 1 1,0 0-1,0 0 0,0-1 0,-1 1 0,1-1 0,-1 1 1,-1-1-1,1 0 0,-6 10 0,3-10-225,0 1 0,0-1 1,-1 1-1,1-2 0,-1 1 0,0 0 1,0-1-1,0 0 0,-1-1 0,0 1 0,1-1 1,-1-1-1,0 1 0,-1-1 0,1 0 0,0-1 1,-11 1-1,5-4-8501,8-9-8898</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7.186"/>
    </inkml:context>
    <inkml:brush xml:id="br0">
      <inkml:brushProperty name="width" value="0.025" units="cm"/>
      <inkml:brushProperty name="height" value="0.025" units="cm"/>
    </inkml:brush>
  </inkml:definitions>
  <inkml:trace contextRef="#ctx0" brushRef="#br0">4 326 15535,'0'0'10196,"8"-1"-9529,-5 0-566,0 0 1,0 1-1,0-1 0,0 0 0,0-1 0,0 1 0,0 0 0,0-1 0,-1 0 0,1 1 0,-1-1 0,1 0 1,-1-1-1,0 1 0,4-4 0,-1-2 150,0 0 0,0 0 0,-1-1-1,0 1 1,4-13 0,0-2 365,-1-1 0,4-31-1,-9 46-459,-1-1-1,0 0 1,0 0-1,-1 0 0,-1 0 1,0 1-1,0-1 1,-4-16-1,4 25-155,0-1 0,0 0 0,0 0 0,0 1 0,0-1 0,0 1 0,-1-1 0,1 1 0,0-1 0,-1 1 0,1 0 0,-1-1 0,0 1 0,1 0 0,-1 0 0,0 0 0,1 1 0,-1-1 0,0 0 0,0 1 0,0-1 0,0 1 0,0-1 0,0 1 0,0 0 0,0 0 0,0 0 0,0 0 0,0 0 0,0 0 0,0 1 0,0-1 0,1 1 0,-1-1 0,0 1 0,0 0 0,0 0 0,0 0 0,1 0 0,-1 0 0,1 0 0,-1 0 0,0 0 0,1 1 0,0-1 0,-1 0 0,1 1 0,0 0 0,0-1 0,0 1 0,0 0 0,0-1 0,-1 3 0,-3 10 0,-1 1 0,2-1 0,0 1 0,1 0 0,1 0 0,0 1 0,1-1 0,1 0 0,0 1 0,1-1 0,0 0 0,2 0 0,-1 0 0,2 0 0,0 0 0,11 24 0,-14-36-12,0 0 0,1 0 0,-1-1-1,1 1 1,0-1 0,0 1 0,0-1 0,0 0 0,0 0-1,0 0 1,1 0 0,-1 0 0,1 0 0,-1 0 0,1-1 0,0 1-1,-1-1 1,1 0 0,0 0 0,0 0 0,0 0 0,0-1-1,0 1 1,0-1 0,0 0 0,0 1 0,0-1 0,0-1-1,1 1 1,-1 0 0,0-1 0,0 0 0,0 1 0,-1-1 0,1 0-1,3-2 1,4-3-193,0 1-1,-1-1 0,0-1 1,-1 0-1,1 0 0,-1-1 1,-1 1-1,12-16 0,4-9-4436,34-65 1,-22 27-3089</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7.545"/>
    </inkml:context>
    <inkml:brush xml:id="br0">
      <inkml:brushProperty name="width" value="0.025" units="cm"/>
      <inkml:brushProperty name="height" value="0.025" units="cm"/>
    </inkml:brush>
  </inkml:definitions>
  <inkml:trace contextRef="#ctx0" brushRef="#br0">213 0 13293,'0'0'17008,"-22"71"-16816,22-26-32,0 7-32,3 7-64,1 1 0,1-3-320,-4-9-481,1-8-896,-2-16-161,0-13-800,-11-24-10699</inkml:trace>
  <inkml:trace contextRef="#ctx0" brushRef="#br0" timeOffset="1">0 110 1890,'0'0'22229,"65"47"-22037,-35-32-128,4-5-865,-1-8-1761,-2-2-3492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7.936"/>
    </inkml:context>
    <inkml:brush xml:id="br0">
      <inkml:brushProperty name="width" value="0.025" units="cm"/>
      <inkml:brushProperty name="height" value="0.025" units="cm"/>
    </inkml:brush>
  </inkml:definitions>
  <inkml:trace contextRef="#ctx0" brushRef="#br0">0 88 15439,'2'11'3229,"4"11"-2400,0 0 0,2 0 0,1-1 0,0 0 0,1 0 0,26 37 0,11 9-208,2-2 0,111 113 0,-146-171-342,-13-19 222,-11-21 668,-89-147 2645,68 131-3720,3-1 0,2-2 0,-33-94 0,57 141-139,0-1-1,0 0 1,1 0-1,0 0 0,0 1 1,1-1-1,0 0 0,0 0 1,0 0-1,2-6 1,-2 11 29,0 0 1,0 1-1,1-1 0,-1 0 1,1 1-1,-1-1 1,1 1-1,-1-1 1,1 1-1,-1-1 1,1 1-1,-1-1 1,1 1-1,-1 0 1,1-1-1,0 1 0,-1 0 1,1-1-1,0 1 1,-1 0-1,1 0 1,0 0-1,-1-1 1,1 1-1,0 0 1,0 0-1,-1 0 1,1 0-1,0 0 0,0 1 1,-1-1-1,1 0 1,0 0-1,-1 0 1,1 0-1,0 1 1,-1-1-1,1 0 1,0 1-1,-1-1 1,1 1-1,2 0 3,-1 1 0,0-1 0,1 0 0,-1 1 0,0-1 0,0 1 0,0 0 0,0 0 0,-1 0 0,4 3 0,-1 8 11,-1-1-1,0 1 0,-1 0 1,0 0-1,-1 0 0,0 0 1,-1 0-1,0 0 0,-3 15 1,1-8 34,-3 37 44,-3-1 0,-2-1 0,-22 69 0,29-119-2287,2-7 439,-1-19-850,2-33-1717,5-10-1245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8.308"/>
    </inkml:context>
    <inkml:brush xml:id="br0">
      <inkml:brushProperty name="width" value="0.025" units="cm"/>
      <inkml:brushProperty name="height" value="0.025" units="cm"/>
    </inkml:brush>
  </inkml:definitions>
  <inkml:trace contextRef="#ctx0" brushRef="#br0">0 0 17104,'0'0'8616,"13"60"-7302,4-19 479,5 8-351,2 3-546,3 0-191,0-1-224,0-7-353,-2-4-32,-2-12-32,-3-9-128,-2-13-481,-3-6-1088,-1-13-1923,-2-15-2433,-6-11-7784</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8.931"/>
    </inkml:context>
    <inkml:brush xml:id="br0">
      <inkml:brushProperty name="width" value="0.025" units="cm"/>
      <inkml:brushProperty name="height" value="0.025" units="cm"/>
    </inkml:brush>
  </inkml:definitions>
  <inkml:trace contextRef="#ctx0" brushRef="#br0">10 372 19250,'0'0'10122,"-2"12"-9663,-1 4-446,1 0 1,0 0-1,1 0 1,3 30-1,-1-38-16,0 1 0,1-1-1,-1 0 1,2 0 0,-1 0 0,1 0-1,0 0 1,1-1 0,0 0-1,0 1 1,1-1 0,-1-1 0,8 9-1,-11-14 8,0 0 0,0 1 0,0-1-1,0 0 1,0 0 0,1 0 0,-1 0 0,0 0-1,0 0 1,1-1 0,-1 1 0,0 0 0,1-1-1,-1 1 1,1-1 0,-1 1 0,1-1-1,-1 0 1,1 0 0,-1 1 0,1-1 0,-1 0-1,1 0 1,-1-1 0,1 1 0,-1 0 0,1 0-1,-1-1 1,1 1 0,-1-1 0,0 1-1,1-1 1,-1 0 0,0 1 0,1-1 0,-1 0-1,0 0 1,0 0 0,1 0 0,-1 0 0,0 0-1,0 0 1,0-1 0,-1 1 0,1 0 0,0 0-1,0-1 1,-1 1 0,2-3 0,3-5 82,-1-1-1,0 0 1,0 0 0,-1-1 0,3-17 0,-1-1 61,-2 0 1,0-36 0,-3 57-36,0-1 0,-1 1 0,0 0 0,0-1 0,0 1 0,-1 0 1,-1 0-1,1 0 0,-1 0 0,-1 0 0,1 0 0,-7-9 0,10 17-105,-1-1 0,1 0 0,0 1 0,-1-1 0,1 1 0,0-1 0,-1 1 0,1-1 0,-1 1 0,1-1 0,-1 1 0,1-1 0,-1 1 0,1-1 0,-1 1 0,1 0 0,-1-1-1,0 1 1,1 0 0,-1 0 0,0-1 0,1 1 0,-1 0 0,1 0 0,-1 0 0,0 0 0,1 0 0,-1 0 0,0 0 0,1 0 0,-1 0 0,0 0 0,-1 1 0,-6 21-43,8 36 39,0-58 7,1 14-3,0 0 1,1 0-1,1 0 0,0-1 1,1 1-1,0-1 1,1 0-1,1 0 0,0 0 1,0-1-1,2 0 1,14 20-1,-21-31-7,0 1 0,0-1 0,1 0 0,-1 0 0,0 0 0,0 0 0,1 0 0,-1 0 0,1 0 0,-1 0 0,1-1 0,-1 1 0,1-1 0,0 1 0,-1-1 0,1 1 0,0-1 0,-1 0 0,1 0 0,0 0 0,-1 0 0,1 0 0,0 0 0,1-1 0,-1 0 0,1 0 0,-1 0 0,0 0 0,0-1 0,0 1 0,0-1 0,-1 0 0,1 1 0,0-1 0,-1 0 0,1 0 0,-1 0 0,1 0 0,0-4 0,4-7 0,0 0 0,-1-1 0,-1 0 0,4-18 0,1-23 0,2-76 0,-7 74 0,0 50 0,3 19 0,9 32 0,-14-36 0,0-4 0,5 20 0,2 0 0,0-1 0,24 41 0,-32-63 0,-1 0 0,0 0 0,1 0 0,-1 0 0,0 0 0,1 0 0,-1-1 0,1 1 0,-1 0 0,1 0 0,0-1 0,-1 1 0,1 0 0,0-1 0,0 1 0,-1-1 0,1 1 0,0-1 0,0 1 0,0-1 0,-1 0 0,1 1 0,0-1 0,0 0 0,0 1 0,0-1 0,0 0 0,0 0 0,0 0 0,0 0 0,0 0 0,-1 0 0,1 0 0,0 0 0,0-1 0,0 1 0,0 0 0,0 0 0,0-1 0,0 1 0,-1-1 0,1 1 0,0-1 0,0 1 0,0-1 0,-1 1 0,1-1 0,0 0 0,-1 1 0,1-1 0,0 0 0,-1 1 0,1-1 0,-1 0 0,0 0 0,1 0 0,0-1 0,3-7 0,1 0 0,-2-1 0,1 1 0,1-11 0,-4 16 0,23-105 0,-16 65 0,14-43 0,-22 86 0,0 1 0,0-1 0,0 1 0,0 0 0,0-1 0,0 1 0,0 0 0,0-1 0,0 1 0,0 0 0,1-1 0,-1 1 0,0 0 0,0-1 0,0 1 0,1 0 0,-1-1 0,0 1 0,0 0 0,1 0 0,-1-1 0,0 1 0,1 0 0,-1 0 0,0 0 0,1-1 0,-1 1 0,0 0 0,1 0 0,-1 0 0,0 0 0,1 0 0,-1 0 0,1 0 0,8 11 0,5 28 0,-12-33 0,2 9 0,12 30 0,-15-43 0,0 0 0,0 0 0,0 0 0,0 0 0,0 0 0,0-1 0,0 1 0,1-1 0,-1 1 0,0-1 0,1 1 0,0-1 0,-1 0 0,1 1 0,0-1 0,-1 0 0,5 1 0,-5-2 0,0 0 0,0 0 0,0-1 0,-1 1 0,1-1 0,0 1 0,0 0 0,0-1 0,-1 0 0,1 1 0,0-1 0,0 1 0,-1-1 0,1 0 0,-1 1 0,1-1 0,0 0 0,-1 0 0,0 0 0,1 1 0,-1-1 0,1 0 0,-1 0 0,0 0 0,0 0 0,1 0 0,-1 0 0,0-1 0,9-37 0,-7 30 0,3-16 0,-2 7 0,1 0 0,1 0 0,0 0 0,1 0 0,12-22 0,-17 39 0,-1 1 0,0-1 0,0 0 0,1 0 0,-1 1 0,1-1 0,-1 0 0,0 1 0,1-1 0,-1 1 0,1-1 0,0 1 0,-1-1 0,1 1 0,-1-1 0,1 1 0,0-1 0,-1 1 0,1 0 0,0-1 0,-1 1 0,1 0 0,0 0 0,0-1 0,-1 1 0,1 0 0,0 0 0,0 0 0,1 0 0,-1 1 0,0 0 0,0-1 0,0 1 0,1 0 0,-2 0 0,1 0 0,0 0 0,0 0 0,0 0 0,0 1 0,-1-1 0,1 0 0,0 0 0,-1 1 0,1 0 0,14 56 0,-15-54 0,12 67-3296,-9-55-850,-3-36-4523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9.273"/>
    </inkml:context>
    <inkml:brush xml:id="br0">
      <inkml:brushProperty name="width" value="0.025" units="cm"/>
      <inkml:brushProperty name="height" value="0.025" units="cm"/>
    </inkml:brush>
  </inkml:definitions>
  <inkml:trace contextRef="#ctx0" brushRef="#br0">1 37 26201,'0'0'6566,"60"-35"-6566,-37 33-4228,-2 2-2018,-2 0-2306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9.629"/>
    </inkml:context>
    <inkml:brush xml:id="br0">
      <inkml:brushProperty name="width" value="0.025" units="cm"/>
      <inkml:brushProperty name="height" value="0.025" units="cm"/>
    </inkml:brush>
  </inkml:definitions>
  <inkml:trace contextRef="#ctx0" brushRef="#br0">25 94 18898,'0'0'12801,"9"1"-11840,-7 0-952,0 0 0,1-1 0,-1 1 0,0-1 0,1 0 0,-1 0 0,1 0-1,-1 0 1,0 0 0,1-1 0,-1 1 0,0-1 0,1 1 0,3-3 0,-4 2-11,0-1 1,-1 0 0,1 0 0,-1 1-1,1-1 1,-1 0 0,0 0 0,1 0-1,-1-1 1,0 1 0,-1 0-1,1 0 1,0-1 0,0 1 0,-1 0-1,0-1 1,1 1 0,-1-1 0,0 1-1,0-3 1,0 2 1,0 1 0,0-1 0,0 1 0,0-1 0,-1 1 0,1-1 0,-1 1 0,1-1 0,-1 1 0,0-1 0,0 1 0,0 0 0,-2-3 0,3 4 0,-1 0 0,0 0 0,0 1 0,0-1 0,0 0 0,0 1 0,0-1 0,0 1 0,0-1 0,0 1 0,0-1 0,0 1 0,0 0 0,0 0 0,0-1 0,0 1 0,0 0 0,0 0 0,0 0 0,-1 0 0,1 0 0,0 0 0,0 1 0,0-1 0,0 0 0,0 1 0,0-1 0,0 0 0,0 1 0,0-1 0,0 1 0,0 0 0,0-1 0,0 1 0,-1 1 0,-1 1 0,0 0 0,-1 0 0,1 0 0,0 1 0,1-1 0,-1 1 0,1 0 0,-1 0 0,1 0 0,0 0 0,1 0 0,-1 0 0,1 1 0,0-1 0,-1 7 0,-2 7 0,2 0 0,-1 28 0,3-40 0,-1 10 0,1-1 0,1 1 0,1-1 0,5 28 0,-6-41 0,-1 0 0,1 0 0,-1 0 0,1 0 0,0 0 0,0 0 0,0 0 0,0 0 0,0 0 0,0-1 0,0 1 0,1 0 0,-1-1 0,0 1 0,1-1 0,0 1 0,-1-1 0,1 0 0,0 0 0,0 1 0,0-1 0,0-1 0,-1 1 0,1 0 0,1 0 0,-1-1 0,0 1 0,0-1 0,0 1 0,0-1 0,0 0 0,0 0 0,0 0 0,1 0 0,-1-1 0,0 1 0,0 0 0,0-1 0,0 1 0,0-1 0,0 0 0,0 0 0,0 0 0,3-2 0,2-1-241,-1 0 0,0-1-1,1 0 1,-2 0 0,1 0 0,-1-1 0,0 0-1,0 0 1,0 0 0,5-11 0,2-3-1957,-1-1 1,10-27-1,-6 4-6749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5.759"/>
    </inkml:context>
    <inkml:brush xml:id="br0">
      <inkml:brushProperty name="width" value="0.025" units="cm"/>
      <inkml:brushProperty name="height" value="0.025" units="cm"/>
      <inkml:brushProperty name="color" value="#E71224"/>
    </inkml:brush>
  </inkml:definitions>
  <inkml:trace contextRef="#ctx0" brushRef="#br0">544 1065 6278,'0'0'16325,"-5"-1"-15946,-8-6-244,14-1 405,27-10 711,-5 4-1117,32-28-67,-3-2-1,-1-3 0,-2-2 0,55-73 0,-63 73-18,-3-2-1,56-100 0,-81 126 115,-1 0-1,-1 0 1,-2-1 0,0-1-1,-2 1 1,-1-1-1,-1-1 1,3-54 0,-8 77-121,0 1 1,-1-1 0,1 1 0,-1-1 0,0 1 0,0-1 0,-1 1 0,1 0 0,-1 0 0,0-1-1,0 1 1,0 0 0,-1 1 0,0-1 0,-3-4 0,0 2-21,0 1 0,0 0 0,0 0 0,-1 0 0,1 1 0,-1 0 0,0 1 0,-10-4 0,-7-2-19,-1 2 0,0 1 0,-1 1 1,-35-2-1,3 1 10,-26-3 24,-155 3 1,220 9-66,0 1 0,0 0 0,0 1 0,0 1 0,1 1 0,0 1 0,0 0 0,1 1 0,0 1 0,1 1 0,-16 13 0,1 0-19,2 2 0,1 0 1,2 2-1,-39 52 0,51-60-223,0 1 0,2 0 1,0 1-1,-10 29 0,17-38-402,1 1 1,1 0-1,-3 19 0,5-23-397,0 1 1,1-1-1,0 0 0,1 0 0,3 15 1,4-5-5652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9.971"/>
    </inkml:context>
    <inkml:brush xml:id="br0">
      <inkml:brushProperty name="width" value="0.025" units="cm"/>
      <inkml:brushProperty name="height" value="0.025" units="cm"/>
    </inkml:brush>
  </inkml:definitions>
  <inkml:trace contextRef="#ctx0" brushRef="#br0">42 268 17328,'0'0'14756,"-6"12"-14153,0-1-583,0 1 0,1 0 0,1 1 0,-6 22 0,9-32-21,0 1 0,0 0 1,0 0-1,1-1 0,0 1 0,-1 0 0,2 0 1,-1 0-1,0 0 0,1 0 0,-1-1 0,1 1 1,0 0-1,0 0 0,1-1 0,-1 1 0,1-1 1,0 1-1,0-1 0,0 0 0,0 0 0,0 0 1,1 0-1,5 5 0,-7-7 1,0 0 0,1 0 0,-1 0 0,1 0 0,-1 0 0,0-1 0,1 1 0,0-1 0,-1 1 0,1-1 0,-1 1 0,1-1 0,-1 0 0,1 0 0,0 0 0,-1 0 0,1 0 0,0 0 0,-1 0 0,1-1 0,-1 1 0,1-1 0,-1 1 0,1-1 0,2-1 0,0 0 0,-1-1 0,0 1 0,1-1 0,-1 0 0,-1 0 0,1 0 0,0-1 0,-1 1 0,5-8 0,0-4 0,0 0 0,-1 0 0,0-1 0,3-17 0,-3 6 0,-1-1 0,-1 1 0,-2-1 0,-1 0 0,-1 0 0,-1 0 0,-1 1 0,-2-1 0,-13-49 0,17 77 0,0 0 0,0 0 0,0 0 0,0 0 0,0 0 0,-1 0 0,1 0 0,0 1 0,0-1 0,0 0 0,0 0 0,0 0 0,0 0 0,0 0 0,-1 0 0,1 0 0,0 0 0,0 0 0,0 0 0,0 0 0,0 0 0,0 0 0,-1 0 0,1 0 0,0 0 0,0 0 0,0 0 0,0 0 0,0 0 0,0 0 0,-1 0 0,1-1 0,0 1 0,0 0 0,0 0 0,0 0 0,0 0 0,0 0 0,0 0 0,0 0 0,-1 0 0,1 0 0,0 0 0,0-1 0,0 1 0,0 0 0,0 0 0,0 0 0,0 0 0,0 0 0,0 0 0,0-1 0,0 1 0,0 0 0,0 0 0,0 0 0,0 0 0,0 0 0,0 0 0,0-1 0,0 1 0,0 0 0,0 0 0,0 0 0,0 0 0,0 0 0,0 0 0,0-1 0,0 1 0,-2 14 0,1 25 0,1-37 0,0 3 1,0 28 45,1 0 0,7 42 0,-6-66-96,0 0 1,0 0-1,0-1 0,1 1 1,1-1-1,-1 1 1,1-1-1,1 0 1,0-1-1,0 1 0,0-1 1,1 0-1,10 10 1,8-2-4580,0-13-7964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0.951"/>
    </inkml:context>
    <inkml:brush xml:id="br0">
      <inkml:brushProperty name="width" value="0.025" units="cm"/>
      <inkml:brushProperty name="height" value="0.025" units="cm"/>
    </inkml:brush>
  </inkml:definitions>
  <inkml:trace contextRef="#ctx0" brushRef="#br0">59 477 16784,'0'0'5829,"-8"-3"-2385,5 2-3288,0-1 1,0 1-1,0-1 1,0 1-1,1-1 1,-1 0-1,0 0 1,1 0 0,-1-1-1,1 1 1,0 0-1,0-1 1,0 0-1,0 1 1,0-1-1,1 0 1,-1 0-1,1 0 1,0 0 0,0 0-1,0 0 1,0 0-1,0-1 1,1 1-1,-1 0 1,1 0-1,0-1 1,0 1-1,0 0 1,0-1 0,1 1-1,-1 0 1,1 0-1,0 0 1,0-1-1,2-2 1,-2 3-137,0-1 0,0 1 1,0-1-1,1 1 0,0 0 1,0 0-1,-1-1 0,2 1 1,-1 1-1,0-1 0,1 0 1,-1 0-1,1 1 0,0 0 1,0-1-1,0 1 0,0 0 1,0 1-1,0-1 0,0 0 1,1 1-1,-1 0 0,1 0 1,-1 0-1,1 0 0,-1 0 1,1 1-1,5-1 0,-3 1-30,0 1 0,-1-1 1,1 1-1,0 0 0,0 1 0,-1-1 0,1 1 0,0 0 0,-1 1 0,0-1 0,0 1 0,1 0 0,-2 0 1,1 1-1,0 0 0,-1-1 0,5 7 0,12 15 24,-2 1 1,-1 1-1,22 43 0,-20-33 3,31 43 0,-50-79-14,0 1 0,-1-1 0,1 0 1,0 0-1,0 0 0,0 0 0,0 0 1,0 0-1,0 0 0,0-1 0,0 1 1,0 0-1,0 0 0,1-1 0,-1 1 1,0-1-1,0 1 0,1-1 0,1 1 1,-2-1 2,0-1 0,0 1 0,0 0 1,0-1-1,-1 1 0,1 0 0,0-1 0,-1 1 1,1-1-1,0 1 0,-1-1 0,1 0 1,0 1-1,-1-1 0,1 0 0,-1 1 0,1-1 1,-1 0-1,1 0 0,-1 1 0,0-1 1,1-1-1,1-6 28,1 1 1,-2-1 0,1 0 0,-1 1-1,1-10 1,0-23-35,-2 0 0,-5-51 0,4 80 0,-1-1 0,0 1 0,-1-1 0,0 1 0,-1 0 0,0 0 0,-1 0 0,0 1 0,0-1 0,-1 1 0,-1 1 0,-12-15 0,9 16 0,6 12 0,4-3 0,0 0 0,0 0 0,0 1 0,0-1 0,0 0 0,1 1 0,-1-1 0,1 0 0,-1 0 0,1 0 0,-1 1 0,1-1 0,-1 0 0,1 0 0,1 1 0,3 5 0,1-1 0,0 1 0,0-1 0,1-1 0,-1 1 0,1-1 0,1 0 0,-1-1 0,1 0 0,-1 0 0,1 0 0,0-1 0,0-1 0,16 4 0,-22-6 0,0 0 0,1-1 0,-1 0 0,1 1 0,-1-1 0,0 0 0,1 0 0,-1 0 0,0 0 0,0-1 0,0 1 0,0 0 0,0-1 0,0 0 0,0 1 0,-1-1 0,1 0 0,0 0 0,-1 0 0,1 0 0,-1 0 0,0 0 0,0 0 0,0-1 0,0 1 0,0 0 0,-1-1 0,1 1 0,0-1 0,-1 1 0,0-3 0,4-12 0,-2-1 0,2-34 0,-4 51 0,1-25 0,1 13 0,-1-1 0,-1 1 0,0 0 0,-1-1 0,0 1 0,-1 0 0,-1 0 0,0 0 0,-8-23 0,3 29 0,7 22 0,9 22 0,4-11 0,2 0 0,0-1 0,2-1 0,1-1 0,0 0 0,39 38 0,-54-59 0,0 0 0,1 0 0,-1 0 0,1 0 0,-1-1 0,1 1 0,0-1 0,-1 1 0,1-1 0,0 0 0,0 0 0,0 0 0,0-1 0,0 1 0,0-1 0,4 1 0,-5-2 0,-1 1 0,1 0 0,0-1 0,-1 1 0,1-1 0,-1 0 0,1 0 0,-1 1 0,1-1 0,-1 0 0,1 0 0,-1 0 0,0-1 0,0 1 0,1 0 0,-1 0 0,0-1 0,0 1 0,0-1 0,-1 1 0,1-1 0,0 1 0,0-1 0,-1 1 0,1-1 0,-1 0 0,1 1 0,-1-1 0,0 0 0,0-1 0,3-41-3426,-14 0-5389,-10 9-3767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1.311"/>
    </inkml:context>
    <inkml:brush xml:id="br0">
      <inkml:brushProperty name="width" value="0.025" units="cm"/>
      <inkml:brushProperty name="height" value="0.025" units="cm"/>
    </inkml:brush>
  </inkml:definitions>
  <inkml:trace contextRef="#ctx0" brushRef="#br0">1 0 8616,'0'0'22742,"71"11"-23447,-35-10-2306,-2-1-2210,4 0-3235</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1.638"/>
    </inkml:context>
    <inkml:brush xml:id="br0">
      <inkml:brushProperty name="width" value="0.025" units="cm"/>
      <inkml:brushProperty name="height" value="0.025" units="cm"/>
    </inkml:brush>
  </inkml:definitions>
  <inkml:trace contextRef="#ctx0" brushRef="#br0">43 179 19538,'0'0'1938,"-6"12"-160,-1 5-1316,0 0 0,2 0 0,-8 34 0,11-46-308,1-1 0,1 1 0,-1 0 0,0 0 0,1 0 0,0 0 1,0 0-1,1 0 0,-1-1 0,1 1 0,0 0 0,0 0 0,1-1 0,0 1 0,-1 0 0,2-1 0,-1 0 0,0 1 0,1-1 1,0 0-1,0 0 0,6 6 0,-8-9-117,0 0 0,0 0 0,0-1-1,0 1 1,0 0 0,0-1 0,0 1 0,1 0 0,-1-1 0,0 1 0,0-1 0,1 0 0,-1 0 0,0 1 0,1-1 0,-1 0 0,0 0-1,1 0 1,-1 0 0,0 0 0,1 0 0,-1-1 0,0 1 0,3-1 0,-2-1 62,0 1 0,0 0 0,-1-1 0,1 1 0,0-1 0,-1 0 0,1 0 0,-1 0 0,1 1 0,-1-1 0,0 0 0,0-1 0,1-1 0,3-7 263,-1-1 1,-1 0-1,0 0 1,2-16-1,-1 1-362,-2-1 0,0 0 0,-2 0 0,-1 0 0,-2 0 0,0 1 0,-2-1 0,-14-46 0,13 61 0,2 13 0,5 26 0,6-3 0,2 1 0,0-2 0,2 1 0,0-1 0,1-1 0,2 0 0,0 0 0,17 18 0,-26-34-362,0 0 0,0 0 1,1 0-1,-1 0 0,1-1 0,0 0 0,0 0 0,10 4 1,7-5-7594</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2.388"/>
    </inkml:context>
    <inkml:brush xml:id="br0">
      <inkml:brushProperty name="width" value="0.025" units="cm"/>
      <inkml:brushProperty name="height" value="0.025" units="cm"/>
    </inkml:brush>
  </inkml:definitions>
  <inkml:trace contextRef="#ctx0" brushRef="#br0">0 247 21524,'0'0'4784,"7"12"-3786,19 31-516,2-1 0,37 44 1,82 83 603,-96-113-550,-45-48-605,14 11 1448,-15-20-594,-6-15-531,-3 1-247,0 1 0,0 0-1,-2 0 1,0 1 0,0 0-1,-2 0 1,-11-17 0,-67-80-18,83 107 11,-20-24 0,-1 1 0,-32-27 0,72 66 0,2 0 0,0-1 0,0-1 0,1-1 0,38 14 0,-51-22 0,0 0 0,0-1 0,0 1 0,0-1 0,0-1 0,0 1 0,1-1 0,-1 0 0,0 0 0,0-1 0,0 0 0,9-2 0,-11 1 0,-1 0 0,1 0 0,0 0 0,-1 0 0,1 0 0,-1-1 0,1 0 0,-1 0 0,0 0 0,0 0 0,-1 0 0,1 0 0,-1-1 0,1 0 0,-1 1 0,0-1 0,-1 0 0,1 0 0,0 0 0,1-7 0,2-9 0,-1 0 0,0 0 0,-2-1 0,0 1 0,-1-1 0,-2-23 0,0 32 0,0 1 0,0-1 0,-1 1 0,-1 0 0,0-1 0,-1 1 0,0 0 0,0 1 0,-1-1 0,-1 1 0,0 0 0,-9-12 0,15 21 0,-1 0 0,0 0 0,1 0 0,-1 0 0,0 0 0,0 0 0,0 0 0,0 0 0,0 0 0,0 1 0,0-1 0,0 0 0,0 1 0,0-1 0,0 1 0,-1-1 0,1 1 0,0-1 0,0 1 0,0 0 0,-1 0 0,-1-1 0,2 2 0,0 0 0,0-1 0,0 1 0,1 0 0,-1-1 0,0 1 0,0 0 0,1 0 0,-1 0 0,1-1 0,-1 1 0,1 0 0,-1 0 0,1 0 0,0 0 0,-1 0 0,1 0 0,0 0 0,0 0 0,-1 0 0,1 1 0,-1 8 0,1 0 0,0 0 0,0 0 0,3 15 0,5 9 0,2-2 0,2 1 0,1-2 0,1 1 0,1-2 0,2 0 0,39 52 0,-50-74 0,1 0 0,-1-1 0,1 1 0,1-1 0,15 11 0,-21-17 0,0 1 0,0-1 0,0 0 0,0 1 0,1-1 0,-1 0 0,1-1 0,-1 1 0,1 0 0,-1-1 0,1 1 0,-1-1 0,1 0 0,-1 0 0,1 0 0,0 0 0,-1 0 0,1 0 0,-1-1 0,1 1 0,-1-1 0,1 0 0,-1 0 0,1 0 0,-1 0 0,0 0 0,0 0 0,3-3 0,2-2 0,-1-1 0,0 0 0,0 0 0,-1-1 0,0 0 0,0 0 0,-1 0 0,0 0 0,0-1 0,-1 1 0,5-19 0,-2 3 0,-1 0 0,-2-1 0,2-33 0,-4 41 0,-1-47 0,0 62 0,0 0 0,0 0 0,0 0 0,-1 1 0,1-1 0,-1 0 0,1 0 0,-1 1 0,1-1 0,-1 0 0,0 1 0,0-1 0,0 1 0,0-1 0,0 1 0,0-1 0,0 1 0,-1 0 0,1 0 0,0-1 0,-1 1 0,1 0 0,-1 0 0,1 0 0,-1 1 0,1-1 0,-4-1 0,4 2 0,0 0 0,0 1 0,0-1 0,0 0 0,0 1 0,0-1 0,0 1 0,0-1 0,0 1 0,0 0 0,0-1 0,1 1 0,-1 0 0,0 0 0,0-1 0,1 1 0,-1 0 0,0 0 0,1 0 0,-1 0 0,1 0 0,-1 0 0,1 0 0,0 0 0,-1 0 0,1 0 0,0 0 0,0 0 0,0 0 0,0 0 0,0 0 0,0 0 0,0 0 0,0 2 0,-1 45 0,1-45 0,1 8 0,1 0 0,0 0 0,1 0 0,0-1 0,1 1 0,0-1 0,1 0 0,0 0 0,6 10 0,-8-16 0,0 0 0,0 0 0,0 0 0,0-1 0,1 1 0,0-1 0,-1 0 0,1 0 0,0 0 0,7 3 0,-9-5 0,1 0 0,-1 0 0,1 0 0,0 0 0,-1-1 0,1 1 0,0-1 0,0 0 0,-1 0 0,1 0 0,0 0 0,0 0 0,-1-1 0,1 1 0,0-1 0,-1 0 0,1 0 0,0 0 0,4-2 0,-4 1-159,0 0 1,0-1-1,-1 1 1,1-1-1,0 1 1,-1-1-1,1 0 1,-1 0-1,3-4 1,9-21-4754,0-14-6816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3.239"/>
    </inkml:context>
    <inkml:brush xml:id="br0">
      <inkml:brushProperty name="width" value="0.025" units="cm"/>
      <inkml:brushProperty name="height" value="0.025" units="cm"/>
    </inkml:brush>
  </inkml:definitions>
  <inkml:trace contextRef="#ctx0" brushRef="#br0">1 3 9641,'0'0'16736,"13"14"-15999,61 73-51,100 107 1457,-168-188-1948,1 0 1,0 0-1,0-1 0,0-1 0,12 7 1,-18-10-163,1-1 0,-1 1 1,0-1-1,0 1 0,0-1 1,0 0-1,1 1 0,-1-1 1,0 0-1,0 0 0,1 0 1,-1 0-1,0 0 0,0 0 1,1 0-1,-1 0 0,0 0 1,0-1-1,0 1 0,1 0 1,-1-1-1,0 1 0,0-1 1,0 0-1,0 1 0,0-1 1,0 0-1,0 0 0,0 1 1,0-1-1,0 0 1,0 0-1,-1 0 0,1 0 1,0 0-1,-1 0 0,1 0 1,0 0-1,-1-1 0,1 1 1,-1 0-1,0 0 0,1 0 1,-1-1-1,0 1 0,0-2 1,4-18-22,-2-1 0,-1 0 0,0 0 0,-1 0 1,-2 0-1,-7-42 0,58 123-12,-38-45 0,46 51 0,-53-61 0,0 0 0,1 0 0,-1 0 0,1-1 0,0 0 0,0 0 0,0 0 0,0-1 0,1 1 0,-1-1 0,1-1 0,6 2 0,-11-3 0,0 0 0,1 0 0,-1 0 0,1 0 0,-1 0 0,0-1 0,1 1 0,-1 0 0,0-1 0,0 1 0,1-1 0,-1 0 0,0 1 0,0-1 0,0 0 0,0 0 0,0 0 0,0 0 0,0 0 0,0 0 0,0 0 0,0 0 0,0 0 0,-1 0 0,1 0 0,0 0 0,-1-1 0,1 1 0,-1 0 0,1-1 0,-1 1 0,1-3 0,6-51 0,-6 44 0,-1-62 0,-1 53 0,1 0 0,1 0 0,4-31 0,-5 50 0,1 1 0,-1-1 0,0 0 0,0 0 0,0 1 0,1-1 0,-1 0 0,0 1 0,1-1 0,-1 0 0,1 1 0,-1-1 0,0 0 0,1 1 0,0-1 0,-1 1 0,1-1 0,-1 1 0,1-1 0,0 1 0,-1-1 0,1 1 0,0 0 0,-1-1 0,1 1 0,0 0 0,0 0 0,-1 0 0,1-1 0,0 1 0,0 0 0,-1 0 0,1 0 0,0 0 0,0 0 0,-1 0 0,1 0 0,0 1 0,0-1 0,-1 0 0,1 0 0,0 1 0,0-1 0,-1 0 0,1 1 0,0-1 0,-1 1 0,1-1 0,-1 0 0,2 2 0,34 27 0,-33-26 0,25 28 0,-22-23 0,0-1 0,0 0 0,0-1 0,1 1 0,0-1 0,0 0 0,10 5 0,-16-12 0,0 0 0,-1 0 0,1 0 0,0 0 0,-1 0 0,1 0 0,-1 0 0,0 0 0,1 0 0,-1 0 0,0 0 0,0-1 0,1 1 0,-1 0 0,0 0 0,0 0 0,0 0 0,0-1 0,-1 0 0,2-37 0,-2 34 0,2-47 0,2 49-962,-1 9-1490,2 8-4309,-3 1-1001</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3.567"/>
    </inkml:context>
    <inkml:brush xml:id="br0">
      <inkml:brushProperty name="width" value="0.025" units="cm"/>
      <inkml:brushProperty name="height" value="0.025" units="cm"/>
    </inkml:brush>
  </inkml:definitions>
  <inkml:trace contextRef="#ctx0" brushRef="#br0">63 43 15439,'0'0'6822,"-50"-35"-2722,40 27-1153,8 8-1826,14 1-1377,9 8-321,7 0-1889,3 0-1634,-1-5-3363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4.063"/>
    </inkml:context>
    <inkml:brush xml:id="br0">
      <inkml:brushProperty name="width" value="0.025" units="cm"/>
      <inkml:brushProperty name="height" value="0.025" units="cm"/>
    </inkml:brush>
  </inkml:definitions>
  <inkml:trace contextRef="#ctx0" brushRef="#br0">125 470 12588,'0'0'13992,"0"-10"-12193,0 4-1649,0 0 1,0 0 0,-1-1-1,1 1 1,-1 0-1,-1 0 1,1 0 0,-4-7-1,3 10-40,1 1-1,0 0 1,-1-1-1,1 1 0,-1 0 1,0 0-1,0 0 1,0 0-1,0 1 1,0-1-1,0 0 1,-1 1-1,1 0 1,0-1-1,-1 1 1,1 0-1,-1 0 0,1 0 1,-1 0-1,0 1 1,1-1-1,-1 1 1,0 0-1,1 0 1,-6 0-1,6 0-100,0 0 0,0 0 0,1 0 0,-1 1 0,0-1 0,0 0-1,0 1 1,0 0 0,1-1 0,-1 1 0,0 0 0,1 0 0,-1 0 0,1 0 0,-1 0 0,1 0-1,-1 1 1,1-1 0,0 0 0,-3 4 0,2-2-4,0 1-1,0-1 1,1 1 0,-1 0-1,1 0 1,-1 0 0,1 0-1,1 0 1,-2 6 0,1-1-10,1 0-1,0 0 1,0 0 0,1 0 0,0 0 0,1 0-1,0 0 1,5 14 0,-4-17-12,0 0-1,0 0 1,1 0 0,0 0 0,0-1-1,0 0 1,1 1 0,0-2 0,0 1-1,0 0 1,0-1 0,1 0 0,-1 0-1,1-1 1,7 4 0,-9-6-22,0 0 1,-1 1-1,1-1 1,0-1-1,-1 1 1,1 0-1,0-1 1,0 0-1,0 0 1,0 0-1,-1 0 1,1-1-1,0 1 0,0-1 1,0 0-1,-1 0 1,1-1-1,-1 1 1,1-1-1,-1 0 1,1 1-1,-1-2 1,0 1-1,0 0 1,0 0-1,0-1 1,0 0-1,3-4 1,1-1-921,-1-1 0,0 0 0,10-19 0,-10 14-1241,0 0 0,-1-1 0,0 1 1,-2-1-1,0 0 0,0 0 0,-1 0 0,-1-24 0,-7-15-227,-13 12 8935,18 40-5971,0 1 1,0-1-1,0 0 0,0 1 1,0-1-1,-1 1 0,1-1 1,0 1-1,-1 0 0,1 0 1,-1 0-1,0-1 1,1 1-1,-1 1 0,0-1 1,0 0-1,1 0 0,-1 1 1,0-1-1,-4 0 1,5 3-343,0 0 0,0 1 0,0-1 1,0 1-1,0-1 0,1 0 0,-1 1 1,1-1-1,0 1 0,-1-1 0,1 1 1,0-1-1,1 1 0,-1-1 0,1 5 1,-1 0 182,0 3-154,0 0 0,1 0 0,0 0 0,1 0 1,0-1-1,0 1 0,1 0 0,1-1 0,-1 0 1,1 0-1,1 0 0,8 13 0,-12-21-198,0 0 1,0 0-1,0-1 0,0 1 0,-1 0 0,1 0 0,1-1 0,-1 1 0,0-1 1,0 1-1,0-1 0,0 0 0,0 1 0,0-1 0,0 0 0,1 0 0,-1 0 1,0 0-1,0 0 0,0 0 0,0 0 0,1 0 0,-1 0 0,0 0 0,0-1 1,0 1-1,0 0 0,0-1 0,0 1 0,0-1 0,0 0 0,0 1 0,0-1 1,0 0-1,0 1 0,0-1 0,0 0 0,0 0 0,-1 0 0,1 0 0,0 0 1,-1 0-1,1 0 0,0 0 0,0-1 0,31-56 667,-28 49-677,9-21-25,-9 19-15,1 0 1,1 0-1,-1 1 0,10-13 0,-14 22 34,-1 1 0,0-1 0,1 1 0,-1-1 0,1 1 0,-1 0 0,1-1 0,-1 1 0,1 0 0,-1-1 0,1 1 0,-1 0 0,1-1 0,-1 1 0,1 0 0,-1 0 0,1 0 0,0 0 0,-1 0 0,1 0 0,-1 0 0,1 0 0,0 0 0,-1 0 0,1 0 0,-1 0 0,1 0 0,-1 0 0,1 0 0,0 0 0,-1 1 0,1-1 0,-1 0 0,1 1 0,-1-1 0,1 0 0,-1 1 0,1-1 0,-1 0 0,0 1 0,1-1 0,-1 1 0,1-1 0,-1 1 0,0-1 0,1 1 0,-1-1 0,0 1 0,1 0 0,17 36 780,-12-23-617,0-7-173,-7-17 0,-7-17 0,-39-40 0,34 49 0,0-1 0,-18-34 0,30 52 7,1 0 1,0 0-1,0 0 1,0 0-1,0 0 0,0 0 1,0 0-1,0 0 1,0-1-1,1 1 0,-1 0 1,0 0-1,1 0 1,-1 0-1,1 0 0,-1 0 1,1 0-1,-1 0 0,1 0 1,0 0-1,-1 1 1,1-1-1,0 0 0,0 0 1,-1 1-1,1-1 1,2-1-1,34-23-221,-17 13-756,10-16-4774,-2-7-4415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5.092"/>
    </inkml:context>
    <inkml:brush xml:id="br0">
      <inkml:brushProperty name="width" value="0.025" units="cm"/>
      <inkml:brushProperty name="height" value="0.025" units="cm"/>
    </inkml:brush>
  </inkml:definitions>
  <inkml:trace contextRef="#ctx0" brushRef="#br0">1 211 17264,'-1'0'6985,"7"5"-5092,78 78 944,-46-48-2093,-1 1 1,-2 1 0,-2 2 0,43 67 0,-107-149-723,-1 2 0,-56-55 0,69 77-24,-51-50 2,101 75 0,-9 2-3,1-1 1,0-1-1,0-2 0,0 0 1,1-1-1,0-1 0,36-2 1,-56 0 1,0-1 1,0 0 0,0 0 0,0 0 0,0-1 0,-1 1-1,1-1 1,0 0 0,-1 0 0,1 0 0,-1-1 0,0 1-1,1-1 1,-1 0 0,-1 0 0,1 0 0,0 0 0,-1 0-1,1 0 1,-1-1 0,0 1 0,0-1 0,0 0 0,-1 0-1,1 0 1,-1 0 0,0 1 0,0-2 0,-1 1-1,1-4 1,0-2 2,0 1 0,-1 0 0,0 0 1,0 0-1,-1-1 0,0 1 0,-1 0 0,0 0 0,-1 0 0,1 1 0,-2-1 0,-6-14 0,-36-41-2,43 61 0,0-1 0,-1 1 0,1-1 0,-1 1 0,0 0 0,1 0 0,-1 1 0,-1-1 0,1 1 0,0 0 0,0 0 0,-1 0 0,1 1 0,-6-2 0,9 4 0,1-1 0,-1 1 0,1-1 0,-1 1 0,1-1 0,-1 1 0,1 0 0,0-1 0,-1 1 0,1 0 0,0-1 0,-1 1 0,1 0 0,0-1 0,0 1 0,0 0 0,0 0 0,0-1 0,0 1 0,0 0 0,0 0 0,0-1 0,0 1 0,0 0 0,0 0 0,0-1 0,0 1 0,1 0 0,-1-1 0,0 1 0,1 0 0,-1 0 0,9 29 0,12 18 0,2 0 0,53 81 0,-71-121 17,0-1 1,0 0-1,1 0 0,12 11 1,-17-17-37,1 0 0,-1 0 0,0 0 0,1 0 0,-1 0 0,1 0 0,-1 0 0,1 0 0,0-1 0,-1 1 0,1-1 0,-1 1 0,1-1 0,0 0 0,0 1 0,-1-1 0,1 0 0,0 0 0,-1 0 0,1 0 0,0-1 0,0 1 1,-1 0-1,1-1 0,0 1 0,-1-1 0,1 0 0,-1 1 0,1-1 0,-1 0 0,1 0 0,2-2 0,0-1-494,0-1 1,0 0 0,0 0-1,0 0 1,-1 0-1,0-1 1,0 1 0,0-1-1,3-11 1,14-59-7513,-8 10-2214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5.886"/>
    </inkml:context>
    <inkml:brush xml:id="br0">
      <inkml:brushProperty name="width" value="0.025" units="cm"/>
      <inkml:brushProperty name="height" value="0.025" units="cm"/>
    </inkml:brush>
  </inkml:definitions>
  <inkml:trace contextRef="#ctx0" brushRef="#br0">14 333 7687,'0'0'8600,"-3"9"-5413,0 0-2846,1 1 0,0-1 0,0 1 0,1-1 0,0 1-1,1 0 1,0-1 0,1 1 0,0 0 0,0-1 0,1 1-1,4 10 1,-1-5-243,29 75 875,-30-81-709,0 0 0,1 0 0,0-1 0,1 0-1,0 0 1,0 0 0,10 9 0,-15-16-231,-1-1 0,0 1 0,1-1 0,-1 1 0,1-1-1,-1 0 1,1 1 0,-1-1 0,1 0 0,-1 1 0,1-1 0,0 0 0,-1 0 0,1 1 0,-1-1-1,1 0 1,0 0 0,-1 0 0,1 0 0,-1 0 0,1 0 0,0 0 0,-1 0 0,1 0 0,0 0 0,-1 0-1,1 0 1,-1-1 0,1 1 0,0 0 0,9-19 1031,-2-45 359,-6 41-1503,-2 20 51,0 1-1,1-1 1,-1 1 0,1-1-1,0 1 1,0 0 0,-1-1-1,2 1 1,-1 0-1,0-1 1,0 1 0,1 0-1,-1 0 1,1 0 0,0 0-1,-1 0 1,1 1-1,0-1 1,0 0 0,0 1-1,0 0 1,1-1 0,-1 1-1,0 0 1,1 0-1,-1 0 1,5-1 0,-3 2 1,0 0 1,1 0 0,-1 0-1,0 0 1,0 1 0,1 0 0,-1 0-1,0 0 1,0 0 0,0 1-1,0-1 1,0 1 0,0 0 0,-1 0-1,1 1 1,3 2 0,21 17 322,-2 0 1,0 2-1,-1 2 1,-2 0 0,29 40-1,-41-50-148,0 1 1,-1 0-1,-1 0 0,-1 1 0,0 1 0,-1-1 0,-1 1 0,-1 0 1,0 0-1,-2 0 0,2 22 0,-5-40-148,1 0-1,-1 0 1,0 1-1,0-1 1,0 0-1,0 1 1,0-1-1,0 0 1,0 0-1,-1 1 1,1-1 0,0 0-1,-1 0 1,1 1-1,-1-1 1,1 0-1,-1 0 1,0 0-1,1 0 1,-1 0-1,0 0 1,0 0-1,0 0 1,0 0 0,0 0-1,-2 1 1,2-2-5,-1 0-1,0 0 1,0 1 0,1-2 0,-1 1 0,0 0 0,1 0 0,-1-1 0,0 1 0,0 0 0,1-1 0,-1 0 0,1 1-1,-1-1 1,1 0 0,-4-2 0,-4-3-46,0-1 1,1 0-1,-1-1 0,1 0 0,-8-10 0,-5-13 47,1-2 0,1 0 0,2-1 1,2-1-1,0 0 0,3-1 0,1-1 0,2 0 0,1 0 0,2-1 0,1 0 0,1-55 0,4 84 6,1 1 0,-1-1 0,1 1 0,0-1 0,5-13 0,-6 21-5,0-1 1,1 1-1,-1 0 1,1-1-1,0 1 1,-1 0-1,1 0 1,0 0-1,0 0 1,0-1-1,-1 1 1,1 0-1,0 1 1,0-1-1,1 0 0,-1 0 1,0 0-1,0 0 1,0 1-1,1-1 1,-1 1-1,0-1 1,0 1-1,1-1 1,-1 1-1,0 0 1,1 0-1,-1-1 1,1 1-1,-1 0 1,0 0-1,1 1 1,-1-1-1,0 0 0,1 0 1,-1 1-1,0-1 1,1 0-1,-1 1 1,0-1-1,1 1 1,-1 0-1,2 1 1,2 1 7,-1 0 1,1 1 0,-1-1-1,1 1 1,-1 0-1,0 0 1,0 1 0,-1-1-1,1 1 1,2 6 0,30 58 84,-25-47-37,-7-15 22,-4-4-43,2 0 0,-1 0 0,0-1-1,1 1 1,-1 0 0,1-1 0,0 1 0,-1-1 0,1 0-1,0 0 1,1 1 0,3 1 0,-4-27-31,-2 4 0,0 1 0,-1-1 0,-2 1 0,0-1 0,0 1 0,-2 0 0,0 0 0,-1 1 0,-1-1 0,-1 1 0,0 1 0,-1 0 0,-1 0 0,0 0 0,-1 2 0,-18-19 0,46 50 0,38 34 0,-52-49 0,1 1 0,-1-1 0,1 0 0,0 0 0,0 0 0,-1-1 0,1 1 0,1-1 0,-1 0 0,0 0 0,0-1 0,0 1 0,0-1 0,1 0 0,5 0 0,-8-1 0,0 0 0,0 0 0,0 0 0,1-1 0,-1 1 0,0-1 0,-1 1 0,1-1 0,0 0 0,0 1 0,-1-1 0,1 0 0,-1 0 0,1 0 0,-1 0 0,0-1 0,0 1 0,0 0 0,0 0 0,0-1 0,-1 1 0,1-1 0,-1 1 0,1 0 0,-1-4 0,6-65 0,-6 69 0,1-17 0,0-48 0,-1 65 0,0 0 0,-1-1 0,1 1 0,0 0 0,0 0 0,-1 0 0,0 0 0,1 0 0,-1-1 0,0 1 0,0 1 0,0-1 0,0 0 0,0 0 0,0 0 0,-1 0 0,1 1 0,-1-1 0,1 1 0,-1-1 0,0 1 0,-3-3 0,5 4 0,-1 0 0,1 0 0,-1 0 0,1 0 0,0 0 0,-1 0 0,1 0 0,0 0 0,-1 1 0,1-1 0,0 0 0,-1 0 0,1 0 0,0 0 0,-1 1 0,1-1 0,0 0 0,-1 0 0,1 1 0,0-1 0,0 0 0,-1 1 0,1-1 0,0 0 0,0 1 0,0-1 0,-1 0 0,1 1 0,0-1 0,0 0 0,0 1 0,0-1 0,0 0 0,0 1 0,0-1 0,0 1 0,0-1 0,0 0 0,0 1 0,0-1 0,0 1 0,-1 21 0,1-19 0,1 26 0,1 0 0,1 1 0,1-2 0,2 1 0,18 55 0,-7-56-3545,-16-27 3414,-1-1-1,1 1 1,-1-1-1,0 1 1,1-1-1,-1 0 0,1 1 1,-1-1-1,1 0 1,-1 1-1,1-1 1,-1 0-1,1 0 1,0 1-1,-1-1 1,1 0-1,-1 0 1,1 0-1,0 0 0,-1 0 1,1 0-1,-1 0 1,1 0-1,0 0 1,-1 0-1,1 0 1,-1 0-1,1 0 1,0 0-1,-1 0 0,1-1 1,-1 1-1,1 0 1,-1 0-1,1-1 1,-1 1-1,1-1 1,-1 1-1,1 0 1,-1-1-1,1 1 0,-1-1 1,0 1-1,1-1 1,-1 1-1,0-1 1,1 1-1,-1-1 1,0 1-1,0-1 1,1 0-1,-1 0 0,9-23-7448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6.743"/>
    </inkml:context>
    <inkml:brush xml:id="br0">
      <inkml:brushProperty name="width" value="0.025" units="cm"/>
      <inkml:brushProperty name="height" value="0.025" units="cm"/>
      <inkml:brushProperty name="color" value="#E71224"/>
    </inkml:brush>
  </inkml:definitions>
  <inkml:trace contextRef="#ctx0" brushRef="#br0">164 1 6022,'-18'16'7500,"6"11"-4002,0 37-1873,9-38-182,-55 216 2471,5-28-2847,50-201-752,1 1 0,0 0 0,1 21 0,1-34-297,0-1 0,1 1 1,-1-1-1,0 1 0,0 0 1,0-1-1,1 1 0,-1-1 0,0 1 1,1 0-1,-1-1 0,0 1 1,1-1-1,-1 1 0,1-1 0,-1 1 1,1-1-1,-1 0 0,1 1 1,-1-1-1,1 0 0,-1 1 1,1-1-1,0 0 0,-1 0 0,1 1 1,0-1-1,-1 0 0,1 0 1,-1 0-1,1 0 0,0 0 0,-1 0 1,1 0-1,0 0 0,-1 0 1,1 0-1,0 0 0,-1 0 0,1 0 1,0-1-1,-1 1 0,1 0 1,-1-1-1,1 1 0,-1 0 0,1-1 1,0 0-1,33-18 735,0-17-338,-2-1-1,-1-1 0,28-45 0,-4 5-330,-11 20-140,37-51-1386,-39 33-5089,-26 34-2155</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6.261"/>
    </inkml:context>
    <inkml:brush xml:id="br0">
      <inkml:brushProperty name="width" value="0.025" units="cm"/>
      <inkml:brushProperty name="height" value="0.025" units="cm"/>
    </inkml:brush>
  </inkml:definitions>
  <inkml:trace contextRef="#ctx0" brushRef="#br0">28 1 21012,'0'0'2498,"-3"12"-229,-4 12-1934,1 1 1,2 0-1,0 0 0,0 32 0,4-57-337,1 1-1,-1-1 0,0 0 0,0 1 1,1-1-1,-1 0 0,0 1 1,1-1-1,-1 0 0,0 0 1,1 1-1,-1-1 0,0 0 0,1 0 1,-1 0-1,0 0 0,1 1 1,-1-1-1,1 0 0,-1 0 1,0 0-1,1 0 0,-1 0 0,1 0 1,-1 0-1,0 0 0,1 0 1,-1 0-1,1 0 0,-1 0 1,0-1-1,1 1 0,-1 0 0,0 0 1,1 0-1,-1 0 0,1-1 1,-1 1-1,0 0 0,1 0 0,-1-1 1,0 1-1,0 0 0,1 0 1,-1-1-1,0 0 0,37-19 224,11-6-235,-39 23-166,0 0-1,0 1 0,0 0 0,1 1 0,-1 0 0,1 0 1,9 1-1,-17 0 218,1 0 0,-1 0 1,0 1-1,1-1 1,-1 1-1,0-1 0,0 1 1,0 0-1,0 0 0,1 0 1,-1 0-1,0 0 0,-1 0 1,1 1-1,0-1 1,0 1-1,0-1 0,-1 1 1,1 0-1,-1 0 0,0-1 1,1 1-1,-1 0 1,0 0-1,0 0 0,0 1 1,0-1-1,0 0 0,-1 0 1,1 0-1,-1 1 0,1-1 1,-1 4-1,0 2 386,1 0-1,-2 1 1,1-1-1,-1 0 0,0 0 1,-1 0-1,0 0 1,0 0-1,-1 0 1,0-1-1,-5 10 1,6-13-422,-1 0 0,1 0 0,-1-1 0,1 1 0,-1-1 0,-1 1 0,1-1 0,0 0 0,-1 0 0,1-1 0,-1 1 0,0-1 0,0 1 0,0-1 1,0-1-1,0 1 0,0 0 0,-1-1 0,1 0 0,-1 0 0,-8 0 0,12 0-228,0-1 1,0 0-1,-1 0 1,1 0-1,0 0 0,0-1 1,-1 1-1,1 0 0,0 0 1,0-1-1,-1 1 1,1-1-1,0 1 0,0-1 1,0 1-1,0-1 0,0 0 1,0 0-1,0 1 1,0-1-1,0 0 0,0 0 1,0 0-1,0 0 0,1 0 1,-1 0-1,-1-2 1,1-1-1046,0 0 1,0 0-1,0 0 1,0 1-1,1-1 1,0 0 0,0-7-1,0-16-7969</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6.636"/>
    </inkml:context>
    <inkml:brush xml:id="br0">
      <inkml:brushProperty name="width" value="0.025" units="cm"/>
      <inkml:brushProperty name="height" value="0.025" units="cm"/>
    </inkml:brush>
  </inkml:definitions>
  <inkml:trace contextRef="#ctx0" brushRef="#br0">47 54 21685,'0'0'4804,"-5"-9"-1697,-17-24-1682,9 21-962,7 21-502,6 25-394,0-30 469,0-3-40,0 18-16,0 0-1,2 0 0,0-1 0,6 25 0,-7-39 17,0-1-1,0 0 1,0 0-1,0 0 1,1 0-1,0 0 1,-1-1-1,1 1 1,0 0-1,0-1 1,0 1-1,1-1 1,-1 0-1,4 3 1,-4-4-9,1 0-1,-1 0 1,0 0 0,1 0 0,-1-1 0,0 0 0,1 1 0,-1-1 0,1 0 0,-1 0 0,0 0 0,1 0 0,-1-1 0,1 1 0,-1-1 0,0 1 0,1-1 0,-1 0 0,0 0 0,0 0 0,1 0 0,2-2 0,42-36-398,3-2 23,-48 39 426,1 1-1,0-1 0,0 0 0,0 1 1,0 0-1,0 0 0,0 0 0,1 0 0,-1 0 1,0 0-1,1 1 0,-1 0 0,0 0 1,1 0-1,2 0 0,-4 3 77,-1 0 0,0 1 0,0-1 0,0 1 0,0-1 0,0 1 0,-1-1 1,0 1-1,0-1 0,0 1 0,0-1 0,0 1 0,-1 4 0,0 0 179,1 3-247,0 1 0,-1-1 0,0 0 0,-1 0 0,-1 0 0,0 0 1,0-1-1,-1 1 0,0-1 0,-6 11 0,10-21-64,0 0 1,0 0-1,0 1 1,0-1-1,0 0 1,0 0-1,0 0 1,0 1-1,0-1 1,0 0-1,-1 0 1,1 0-1,0 0 0,0 1 1,0-1-1,0 0 1,0 0-1,-1 0 1,1 0-1,0 0 1,0 1-1,0-1 1,0 0-1,-1 0 1,1 0-1,0 0 0,0 0 1,0 0-1,-1 0 1,1 0-1,0 0 1,0 0-1,0 0 1,-1 0-1,1 0 1,0 0-1,0 0 1,-1 0-1,1 0 0,0 0 1,0 0-1,0 0 1,-1 0-1,1 0 1,0 0-1,0 0 1,0-1-1,0 1 1,-1 0-1,-3-15-2210,3-26-3868,1 37 4967,0-30-6718,0-4-4757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7.011"/>
    </inkml:context>
    <inkml:brush xml:id="br0">
      <inkml:brushProperty name="width" value="0.025" units="cm"/>
      <inkml:brushProperty name="height" value="0.025" units="cm"/>
    </inkml:brush>
  </inkml:definitions>
  <inkml:trace contextRef="#ctx0" brushRef="#br0">73 165 5958,'0'0'21780,"64"66"-21491,-40-31-97,-2 0-64,1-4-64,-4-5-64,-4-8-1089,-2-12-1666,-7-6-1697,-5-15-1986</inkml:trace>
  <inkml:trace contextRef="#ctx0" brushRef="#br0" timeOffset="1">63 38 12684,'0'0'12748,"-59"-37"-9032,55 36-1634,13 8-2659,4 4-736,2 1-1090,2 2-1536,-3-2-1923,1-2-6534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7.402"/>
    </inkml:context>
    <inkml:brush xml:id="br0">
      <inkml:brushProperty name="width" value="0.025" units="cm"/>
      <inkml:brushProperty name="height" value="0.025" units="cm"/>
    </inkml:brush>
  </inkml:definitions>
  <inkml:trace contextRef="#ctx0" brushRef="#br0">13 293 15086,'0'0'6401,"-3"9"-2285,0 7-3108,1-1 1,0 0-1,0 29 0,2-40-962,-1-1 0,1 0 0,1 1 1,-1-1-1,0 1 0,1-1 0,-1 0 0,1 0 0,0 1 0,0-1 0,1 0 0,-1 0 1,1 0-1,-1 0 0,1 0 0,0 0 0,0-1 0,0 1 0,0 0 0,1-1 0,-1 0 1,1 1-1,-1-1 0,1 0 0,0-1 0,0 1 0,0 0 0,4 1 0,-5-3-20,0 0 0,-1 0 0,1 0 0,0 0 0,0 0 0,-1 0 0,1-1 0,0 1 0,-1 0 0,1-1 0,0 0 0,-1 1 0,1-1 0,-1 0 0,1 0 0,-1 0 0,1 0 0,-1 0 0,0 0 0,1 0 0,-1 0 0,0-1 0,0 1 0,0 0 0,0-1 0,0 1 0,0-1 0,0 1 0,0-4 0,21-55 914,-18 47-866,5-16-74,-5 13 0,0 1 0,1-1 0,1 1 0,0 1 0,1-1 0,1 1 0,12-17 0,-19 30 0,0 0 0,0-1 0,0 1 0,0 0 0,0 0 0,0 0 0,0 0 0,0 0 0,1 0 0,-1 0 0,0 0 0,1 0 0,-1 1 0,1-1 0,-1 0 0,0 1 0,1-1 0,0 1 0,-1 0 0,1-1 0,-1 1 0,1 0 0,-1 0 0,1 0 0,0 0 0,-1 0 0,1 1 0,-1-1 0,1 0 0,-1 1 0,1-1 0,-1 1 0,1 0 0,-1-1 0,1 1 0,-1 0 0,0 0 0,2 1 0,4 5 0,0 0 0,0 0 0,-1 1 0,-1 0 0,8 12 0,12 15 0,-25-35 0,0 1 0,0-1 0,1 0 0,-1 0 0,0 1 0,1-1 0,-1 0 0,0 0 0,0 0 0,1 0 0,-1 1 0,0-1 0,1 0 0,-1 0 0,0 0 0,1 0 0,-1 0 0,0 0 0,1 0 0,-1 0 0,1 0 0,-1 0 0,0 0 0,1 0 0,-1 0 0,0 0 0,1 0 0,-1 0 0,0 0 0,1-1 0,-1 1 0,0 0 0,0 0 0,1 0 0,0-1 0,8-15 0,3-28 0,-10 35 0,10-41 0,-8 28 0,0 1 0,2 0 0,1 1 0,0-1 0,1 1 0,12-21 0,-19 41 0,-1 0 0,0-1 0,0 1 0,0-1 0,1 1 0,-1-1 0,0 1 0,1 0 0,-1-1 0,0 1 0,1-1 0,-1 1 0,1 0 0,-1 0 0,0-1 0,1 1 0,-1 0 0,1 0 0,-1-1 0,1 1 0,-1 0 0,1 0 0,-1 0 0,1 0 0,-1 0 0,1 0 0,-1 0 0,1 0 0,-1 0 0,1 0 0,-1 0 0,1 0 0,-1 0 0,1 0 0,-1 0 0,1 0 0,-1 1 0,1-1 0,-1 0 0,1 0 0,-1 1 0,1-1 0,-1 0 0,0 1 0,1-1 0,-1 0 0,0 1 0,1-1 0,-1 1 0,0-1 0,1 0 0,-1 1 0,0-1 0,0 1 0,0-1 0,1 1 0,-1 0 0,14 35 0,-11-28 0,-1-1 23,-1-4-49,-1 0 0,1 0 0,0 0-1,0-1 1,0 1 0,1 0 0,-1-1 0,1 1 0,-1 0 0,1-1 0,0 0-1,0 1 1,0-1 0,0 0 0,5 3 0,-7-5-211,1 0 0,-1-1-1,1 1 1,0-1 0,-1 1 0,1-1 0,-1 1 0,1-1-1,-1 1 1,1-1 0,-1 0 0,0 1 0,1-1-1,-1 0 1,0 1 0,0-1 0,1 0 0,-1 1 0,0-1-1,0 0 1,0 0 0,0 1 0,0-1 0,0 0-1,0 1 1,0-2 0,2-27-5580,-2 24 3875,0-34-11591</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7.772"/>
    </inkml:context>
    <inkml:brush xml:id="br0">
      <inkml:brushProperty name="width" value="0.025" units="cm"/>
      <inkml:brushProperty name="height" value="0.025" units="cm"/>
    </inkml:brush>
  </inkml:definitions>
  <inkml:trace contextRef="#ctx0" brushRef="#br0">21 66 15278,'0'0'5125,"-20"-57"-672,20 49 1344,8 14-4932,7 14-225,6 7-255,2 5-161,5 3-224,-1-1 0,2-4 0,-4 1-1409,1-8-2915,-5-6-3780</inkml:trace>
  <inkml:trace contextRef="#ctx0" brushRef="#br0" timeOffset="1">379 419 20595,'0'0'10058,"27"50"-7944,-18-41-2114,0-5 0,-1-4 0,-1 0 0,-4-5 0,-3-8-6662,0-4-12172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4.212"/>
    </inkml:context>
    <inkml:brush xml:id="br0">
      <inkml:brushProperty name="width" value="0.025" units="cm"/>
      <inkml:brushProperty name="height" value="0.025" units="cm"/>
    </inkml:brush>
  </inkml:definitions>
  <inkml:trace contextRef="#ctx0" brushRef="#br0">1 1 9513,'0'0'19090,"78"53"-17713,-7-43-704,11-4-353,10-1-224,5-5-32,-5 0-128,-7 0-1025,-15 0-1217,-15-3-1121,-16-4-833,-13 1-1922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4.554"/>
    </inkml:context>
    <inkml:brush xml:id="br0">
      <inkml:brushProperty name="width" value="0.025" units="cm"/>
      <inkml:brushProperty name="height" value="0.025" units="cm"/>
    </inkml:brush>
  </inkml:definitions>
  <inkml:trace contextRef="#ctx0" brushRef="#br0">212 15 17457,'9'-3'2888,"4"0"-2367,1 0 0,-1 1 1,1 0-1,0 1 1,-1 1-1,1 0 1,0 1-1,0 0 0,-1 1 1,23 7-1,-23-6-327,0 1-1,0 1 0,-1 1 1,0-1-1,0 2 0,0 0 1,0 0-1,-1 1 0,-1 0 1,1 1-1,14 16 0,-22-22-145,0 1 0,-1-1 0,1 1 0,-1-1 0,0 1 0,0 0 0,0 0-1,0 0 1,0 0 0,-1 0 0,0 1 0,0-1 0,0 0 0,-1 0 0,1 1 0,-1-1 0,0 0-1,0 1 1,-1-1 0,1 1 0,-1-1 0,0 0 0,0 0 0,0 0 0,-1 1 0,1-1 0,-1 0-1,0-1 1,0 1 0,-1 0 0,1 0 0,-1-1 0,0 0 0,-3 4 0,-11 11 425,-1-2 0,-1 0 1,0-1-1,-40 23 0,40-26-293,-65 40-38,32-21-142,2 1 1,1 3-1,-56 51 1,105-86-1,-38 43-1036,36-41 799,0 0-1,1 0 1,-1 1-1,1-1 1,-1 1-1,1-1 0,0 1 1,0 0-1,0-1 1,1 1-1,-1 0 1,0 0-1,1-1 1,0 1-1,0 0 0,0 0 1,0 3-1,6 2-7935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7.504"/>
    </inkml:context>
    <inkml:brush xml:id="br0">
      <inkml:brushProperty name="width" value="0.025" units="cm"/>
      <inkml:brushProperty name="height" value="0.025" units="cm"/>
    </inkml:brush>
  </inkml:definitions>
  <inkml:trace contextRef="#ctx0" brushRef="#br0">463 114 9385,'0'0'17462,"-8"-9"-15727,-6-4-915,0 0 0,-30-21 1,36 29-630,-1-1 1,0 1-1,0 1 1,0-1 0,-1 2-1,0-1 1,1 1-1,-20-3 1,16 4-192,1 1 0,0 1 0,-1 0 0,1 1 0,-17 2 0,27-2 0,-1-1 0,0 1 0,1 0 0,-1 0 0,1 0 0,-1 0 0,1 0 0,0 1 0,-1-1 0,1 1 0,0-1 0,0 1 0,0 0 0,0 0 0,0 0 0,0 0 0,1 0 0,-1 1 0,1-1 0,-1 0 0,1 1 0,0-1 0,0 1 0,0-1 0,0 1 0,1-1 0,-1 1 0,1 0 0,-1 0 0,1 2 0,-12 93 0,-45 180 0,32-176 0,-16 143 0,41-243 0,-1 8 0,0 1 0,0-1 0,1 1 0,1-1 0,2 15 0,-2-22 0,-1 0 0,2 0 0,-1-1 0,0 1 0,0 0 0,1 0 0,0-1 0,-1 1 0,1-1 0,0 0 0,0 1 0,0-1 0,1 0 0,-1 0 0,0 0 0,1 0 0,-1-1 0,1 1 0,0-1 0,0 0 0,-1 1 0,5 0 0,7 2-309,0 0 0,1-1 0,-1 0 0,1-1 0,-1-1 0,1 0 0,19-2 0,-21 0-389,-1-1 0,1 0 0,-1 0 0,0-1 0,0-1-1,0 0 1,0-1 0,19-10 0,5-9-8292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8.332"/>
    </inkml:context>
    <inkml:brush xml:id="br0">
      <inkml:brushProperty name="width" value="0.025" units="cm"/>
      <inkml:brushProperty name="height" value="0.025" units="cm"/>
    </inkml:brush>
  </inkml:definitions>
  <inkml:trace contextRef="#ctx0" brushRef="#br0">146 63 8456,'0'0'6604,"2"-9"-3449,0 1-2195,-1 5-608,1 0 0,-2 0 0,1 0 0,0 0 0,0 0 0,-1 0 0,0 0 0,0 0 0,0 0 0,0 0-1,0 0 1,-1-3 0,-10 2 3010,-12 8-2576,17-1-741,0 1 0,0 0 0,1 0 1,-1 0-1,1 1 0,0 0 0,1 0 0,-1 0 0,1 1 0,0-1 0,-6 11 0,2-2-5,0 2-1,1-1 1,-8 27 0,11-30 101,0 0 0,1 0 0,1 0 0,0 0 0,1 1 0,0-1 0,1 1 0,1-1 0,-1 1 0,2-1 0,2 13 0,-2-23-112,-1-1 0,0 1 0,0 0 0,1 0 1,-1 0-1,1-1 0,-1 1 0,1 0 0,0-1 0,0 0 0,0 1 0,0-1 1,0 0-1,0 0 0,0 0 0,0 0 0,0 0 0,0-1 0,0 1 0,1-1 1,-1 1-1,0-1 0,0 0 0,1 0 0,-1 0 0,0 0 0,1 0 0,1-1 0,3 0 62,0 0-1,0 0 0,-1-1 0,1 0 0,0 0 0,-1-1 0,0 0 0,9-5 0,-1-2-20,0-1 1,0 0-1,-1-1 0,-1-1 1,0 0-1,0 0 1,17-29-1,-22 30-46,0 0-1,-1 0 1,0-1-1,-1 0 1,0 0-1,-1 0 1,-1-1-1,0 1 1,-1-1-1,1-20 1,-2 33-24,-1 0 0,0 0 0,0 0 0,0 0 0,0 1 0,0-1 0,0 0 0,0 0 0,0 0 0,0 0 0,0 0 0,-1 0 0,1 0 0,0 1 0,-1-1 0,1 0 0,0 0 0,-1 0 0,1 1 0,-1-1 0,1 0 0,-1 1 0,1-1 0,-1 0 0,0 1 0,1-1 0,-1 1 0,0-1 0,0 1 0,1-1 0,-1 1 0,0-1 0,0 1 0,0 0 0,0-1 0,1 1 0,-1 0 0,0 0 0,0 0 0,0 0 0,0 0 0,0 0 0,0 0 0,0 0 0,1 0 0,-1 0 0,0 0 0,0 0 0,0 1 0,0-1 0,0 0 0,1 1 0,-1-1 0,-1 1 0,-2 1 0,-1 0 0,1 1 0,0-1 0,0 1 0,1 0 0,-1 0 0,1 0 0,-1 0 0,-4 6 0,-12 31-1953,17-33 1149,0 1 0,0-1-1,1 1 1,1 0 0,-1 0 0,1-1 0,1 1 0,-1 0 0,1 0 0,1 0 0,-1 0 0,3 9 0,7-3-6344,7-8-3663</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8.690"/>
    </inkml:context>
    <inkml:brush xml:id="br0">
      <inkml:brushProperty name="width" value="0.025" units="cm"/>
      <inkml:brushProperty name="height" value="0.025" units="cm"/>
    </inkml:brush>
  </inkml:definitions>
  <inkml:trace contextRef="#ctx0" brushRef="#br0">47 0 13485,'0'0'4708,"-3"54"-768,-7-12-1282,-2 3-95,2 8-1090,2 0-768,5-6-545,3-9-96,0-13-128,3-17-1217,8-8-1826,-2-21-1441,-1-9-3940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022"/>
    </inkml:context>
    <inkml:brush xml:id="br0">
      <inkml:brushProperty name="width" value="0.025" units="cm"/>
      <inkml:brushProperty name="height" value="0.025" units="cm"/>
      <inkml:brushProperty name="color" value="#E71224"/>
    </inkml:brush>
  </inkml:definitions>
  <inkml:trace contextRef="#ctx0" brushRef="#br0">9 1008 5733,'0'0'7047,"-3"-8"-6171,2 5-838,0 1 1,0-1-1,0 1 1,1-1-1,-1 1 1,1-1 0,-1 0-1,1 1 1,0-1-1,0 0 1,0 0-1,0 1 1,1-1 0,-1 0-1,1 1 1,1-4-1,1-1 104,1 1 0,0 0 0,0 0 0,1 0 0,0 0 0,10-9 0,38-33 233,2 2 0,2 2 1,2 3-1,122-65 0,278-88-201,-136 65-135,280-95 24,-538 205-87,2 4 1,130-15 0,-152 27 19,0 2-1,0 2 1,1 2-1,-2 2 1,62 15-1,-69-11 23,315 92 93,-345-99-86,0 1 1,0 0-1,-1 0 1,1 0 0,-1 1-1,1 0 1,-1 0 0,-1 1-1,10 8 1,-14-11 71,1 1 0,0-1 0,-1 1-1,0 0 1,1-1 0,-1 1 0,0 0 0,0 0 0,-1 0 0,1 0 0,-1 0-1,1 0 1,-1 0 0,0 0 0,0 0 0,0 0 0,-1 0 0,1 0 0,-1 0-1,0 0 1,1 0 0,-1 0 0,-1 0 0,1 0 0,0-1 0,-3 4 0,-8 15 791,-1 0 0,-1-1 0,-27 29 0,20-25-294,-30 46 1,46-62-580,0 1 0,1-1 0,0 1 0,1 0 0,0 0 0,0 0 0,1 1 0,0-1 0,0 1 0,0 9 0,2-18-48,0-1 1,0 1-1,0 0 1,0-1-1,0 1 1,0 0-1,0 0 1,0-1-1,0 1 1,0 0 0,1 0-1,-1-1 1,0 1-1,0 0 1,1-1-1,-1 1 1,0 0-1,1-1 1,-1 1-1,1-1 1,-1 1 0,1-1-1,-1 1 1,1-1-1,-1 1 1,1-1-1,-1 1 1,1-1-1,0 1 1,-1-1-1,1 0 1,0 0 0,-1 1-1,1-1 1,0 0-1,-1 0 1,1 0-1,0 1 1,0-1-1,-1 0 1,1 0-1,0 0 1,-1 0 0,1-1-1,0 1 1,0 0-1,-1 0 1,2-1-1,0 1-296,-1 0 0,1-1 0,-1 0-1,1 1 1,-1-1 0,1 0 0,-1 0 0,0 0-1,1 0 1,-1 0 0,0 0 0,0 0-1,0 0 1,1 0 0,-1-1 0,0 1-1,-1 0 1,1-1 0,0 1 0,1-3 0,-1-16-7145</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9.033"/>
    </inkml:context>
    <inkml:brush xml:id="br0">
      <inkml:brushProperty name="width" value="0.025" units="cm"/>
      <inkml:brushProperty name="height" value="0.025" units="cm"/>
    </inkml:brush>
  </inkml:definitions>
  <inkml:trace contextRef="#ctx0" brushRef="#br0">0 278 14990,'0'0'14878,"15"-12"-14232,26-25-451,71-82 0,-88 86-166,-16 22-23,1-1 0,0 1 0,0 1-1,1-1 1,13-10 0,-23 21-6,1 0-1,-1 0 1,0 0-1,1 0 1,-1 0-1,0 0 1,1 0 0,-1 1-1,0-1 1,1 0-1,-1 0 1,0 0 0,0 0-1,1 0 1,-1 1-1,0-1 1,1 0-1,-1 0 1,0 1 0,0-1-1,0 0 1,1 0-1,-1 1 1,0-1 0,0 0-1,0 1 1,0-1-1,0 0 1,1 1-1,-1-1 1,0 0 0,0 1-1,0-1 1,0 0-1,0 1 1,0-1 0,0 0-1,0 1 1,0-1-1,0 0 1,0 1 0,-1-1-1,1 0 1,0 0-1,0 1 1,0 0-1,-1 21 104,1-21-95,-5 40 346,-18 72 0,14-79-154,2 0-1,1 0 0,-2 48 0,18-84-957,-7-1 48,0-1-1,0 0 1,0 0-1,-1 0 1,1 0 0,-1-1-1,0 1 1,2-7-1,-4 9 299,13-31-7003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9.543"/>
    </inkml:context>
    <inkml:brush xml:id="br0">
      <inkml:brushProperty name="width" value="0.025" units="cm"/>
      <inkml:brushProperty name="height" value="0.025" units="cm"/>
    </inkml:brush>
  </inkml:definitions>
  <inkml:trace contextRef="#ctx0" brushRef="#br0">1 17 18097,'0'0'8157,"8"0"-7436,270-16 656,-276 16-1373,1-1 0,-1 1 0,1 0 0,-1 0 0,1 0-1,-1 1 1,1-1 0,-1 0 0,0 1 0,1 0 0,-1 0 0,1-1 0,-1 1 0,0 0-1,0 1 1,0-1 0,0 0 0,2 2 0,0 2 23,0-1 0,-1 1 0,1-1 0,-1 1 0,0 0 0,2 7 0,6 7 30,160 313 1924,-166-323-1900,0 1 1,-1 0-1,0 1 0,0-1 1,-1 0-1,-1 1 0,0 0 0,0 0 1,-1-1-1,0 1 0,-1 0 1,-2 18-1,0-19-11,0 0 1,-1-1-1,-1 1 1,1-1-1,-2 0 1,1 0-1,-1-1 1,0 1-1,-1-1 1,0 0-1,0-1 1,-1 1-1,0-1 1,-8 6-1,-1-1-70,0 0 0,-1-1 0,0-1 0,0 0 0,-1-1 0,-1-1 0,0-1 0,0 0 0,0-2 0,0 0 0,-1-1 0,0-1 0,0-1 0,0-1 0,-32-2 0,49 1 0,0 0 0,0 0 0,0-1 0,0 1 0,-1-1 0,1 0 0,1 0 0,-1 0 0,0 0 0,0 0 0,0-1 0,0 1 0,-3-4 0,5 4 0,1 1 0,-1-1 0,1 1 0,-1-1 0,1 0 0,-1 1 0,1-1 0,-1 0 0,1 1 0,0-1 0,0 0 0,-1 1 0,1-1 0,0 0 0,0 0 0,0 1 0,0-1 0,0 0 0,0 0 0,0 0 0,0 1 0,0-2 0,0 0 0,1 1 0,0-1 0,0 1 0,0-1 0,0 0 0,0 1 0,0 0 0,0-1 0,0 1 0,0 0 0,0-1 0,1 1 0,2-2 0,98-72-3401,-66 41-5530</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9.040"/>
    </inkml:context>
    <inkml:brush xml:id="br0">
      <inkml:brushProperty name="width" value="0.025" units="cm"/>
      <inkml:brushProperty name="height" value="0.025" units="cm"/>
    </inkml:brush>
  </inkml:definitions>
  <inkml:trace contextRef="#ctx0" brushRef="#br0">0 0 12620,'6'5'12876,"1"3"-10666,3 2-865,6 6 161,4 2-1,6 5-800,2-3-705,3-3 0,0-3 0,-1-4 0,0-7-448,-6-3-577,-1 0-257,-4-6-960,-2-10-608,-1-3-834,-1-3-1281,-1-4-3042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9.383"/>
    </inkml:context>
    <inkml:brush xml:id="br0">
      <inkml:brushProperty name="width" value="0.025" units="cm"/>
      <inkml:brushProperty name="height" value="0.025" units="cm"/>
    </inkml:brush>
  </inkml:definitions>
  <inkml:trace contextRef="#ctx0" brushRef="#br0">180 1 10570,'0'0'18353,"-51"76"-16847,31-34-353,-1 3-288,0 5-545,3 1-320,3-4 0,2-5 0,3-7 0,5-8 0,2-7-1505,0-12-1346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9.927"/>
    </inkml:context>
    <inkml:brush xml:id="br0">
      <inkml:brushProperty name="width" value="0.025" units="cm"/>
      <inkml:brushProperty name="height" value="0.025" units="cm"/>
    </inkml:brush>
  </inkml:definitions>
  <inkml:trace contextRef="#ctx0" brushRef="#br0">16 0 15855,'0'0'16912,"5"65"-16912,-5-38 0,-2-1 0,-3 0 0,3-8 0,-1-7-1025,-2-5-737,2-27-11851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0.256"/>
    </inkml:context>
    <inkml:brush xml:id="br0">
      <inkml:brushProperty name="width" value="0.025" units="cm"/>
      <inkml:brushProperty name="height" value="0.025" units="cm"/>
    </inkml:brush>
  </inkml:definitions>
  <inkml:trace contextRef="#ctx0" brushRef="#br0">1 9 23126,'0'0'9641,"-1"-9"-25880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0.876"/>
    </inkml:context>
    <inkml:brush xml:id="br0">
      <inkml:brushProperty name="width" value="0.025" units="cm"/>
      <inkml:brushProperty name="height" value="0.025" units="cm"/>
    </inkml:brush>
  </inkml:definitions>
  <inkml:trace contextRef="#ctx0" brushRef="#br0">1 295 6342,'0'0'23868,"11"-3"-22400,5-2-1382,-1-1 1,0-1-1,0 0 0,0-1 1,-1-1-1,0 0 0,-1-1 1,23-20-1,96-112 206,-85 88-272,-47 54-20,0-1 0,0 1 0,0 0 0,0 0 0,0-1 0,1 1 0,-1 0 0,0 0 0,0 0 0,0-1 0,1 1 0,-1 0 0,0 0 0,0 0 0,0 0 0,1-1 0,-1 1 0,0 0 0,0 0 0,1 0 0,-1 0 0,0 0 0,0 0 0,1 0 0,-1 0 0,0 0 0,0 0 0,1 0 0,-1 0 0,0 0 0,0 0 0,1 0 0,-1 0 0,0 0 0,0 0 0,1 0 0,-1 0 0,0 0 0,0 0 0,1 0 0,-1 1 0,0-1 0,0 0 0,1 0 0,-1 0 0,0 0 0,0 1 0,5 18 0,-4 35 0,-1-43 0,-5 49 43,2-47-84,2 0-1,0 0 0,0 0 0,2 0 0,2 24 0,4-27-2517,1-7-3125,3-3-5211</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1.359"/>
    </inkml:context>
    <inkml:brush xml:id="br0">
      <inkml:brushProperty name="width" value="0.025" units="cm"/>
      <inkml:brushProperty name="height" value="0.025" units="cm"/>
    </inkml:brush>
  </inkml:definitions>
  <inkml:trace contextRef="#ctx0" brushRef="#br0">1 1 12011,'0'0'20596,"72"25"-20436,-23-25-160,8 0 0,2 0 0,-1 0 0,-4-1 0,-10 1 0,-12 0-2242,-11 0-2306,-10 0-1186</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1.701"/>
    </inkml:context>
    <inkml:brush xml:id="br0">
      <inkml:brushProperty name="width" value="0.025" units="cm"/>
      <inkml:brushProperty name="height" value="0.025" units="cm"/>
    </inkml:brush>
  </inkml:definitions>
  <inkml:trace contextRef="#ctx0" brushRef="#br0">1 35 16784,'0'0'8136,"54"9"-4357,2-9-1697,5-2-448,6-8-1282,-4 2-352,-5-1-192,-12 5-1986,-13-1-3556,-10-1-6661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3.211"/>
    </inkml:context>
    <inkml:brush xml:id="br0">
      <inkml:brushProperty name="width" value="0.025" units="cm"/>
      <inkml:brushProperty name="height" value="0.025" units="cm"/>
    </inkml:brush>
  </inkml:definitions>
  <inkml:trace contextRef="#ctx0" brushRef="#br0">239 92 8072,'0'0'11418,"6"-10"-8209,15-32-252,-21 41-2857,1 0 0,-1 0 1,0 0-1,1 0 0,-1 0 0,0 0 0,0 0 0,0 0 0,1 0 0,-1 0 0,0 0 1,-1 0-1,1 0 0,0 0 0,0 0 0,0 0 0,-1 0 0,1 0 0,0 0 0,-1 0 1,1 0-1,-1 0 0,1 0 0,-1 0 0,1 0 0,-1 1 0,0-1 0,1 0 0,-1 0 1,0 1-1,0-1 0,0 0 0,1 1 0,-1-1 0,0 1 0,0-1 0,0 1 0,0 0 1,0-1-1,0 1 0,0 0 0,0-1 0,-1 1 0,-45-5 622,44 5-617,-6 1-46,0 1-1,0-1 1,0 1 0,0 1 0,0 0-1,0 0 1,0 1 0,1 0-1,0 0 1,0 1 0,0 0 0,1 0-1,-1 1 1,1 0 0,0 0-1,1 1 1,0 0 0,0 0 0,0 0-1,1 1 1,0 0 0,0 0 0,1 0-1,0 1 1,1-1 0,0 1-1,0 0 1,1 0 0,0 0 0,0 0-1,0 12 1,2-19-59,0 1 0,1-1 0,-1 0 0,1 0 0,-1 0 0,1 1 0,0-1 0,0 0 0,0 0 0,0 0 0,0 0 0,0 0 0,1 0 0,-1-1 0,1 1 0,-1 0 0,1-1 0,-1 1 0,1-1 0,0 1 0,0-1 0,0 0 0,0 0 0,0 0 0,0 0 0,0 0 0,0 0 0,0-1 0,1 1 0,-1-1 0,0 1 0,0-1 0,1 0 0,-1 0 0,4 0 0,5 0 0,0 0 0,0-1 0,-1 0 0,1-1 0,-1 0 0,18-5 0,-11 0 0,-1-1 0,1 0 0,-2-1 0,1 0 0,-1-1 0,-1-1 0,0 0 0,0-1 0,-1-1 0,-1 0 0,0-1 0,-1 0 0,0-1 0,-1 0 0,-1 0 0,9-22 0,-16 32 0,-5 7 0,-8 19 0,-11 37 0,21-55-134,0 1-1,0 0 1,1-1 0,0 1 0,0 0-1,0-1 1,0 1 0,0 0 0,1-1-1,-1 1 1,1-1 0,0 1-1,0 0 1,1-1 0,-1 0 0,1 1-1,2 3 1,-1-4-195,0-1 1,-1 0-1,1 1 0,0-1 1,1 0-1,-1 0 0,0-1 1,1 1-1,-1-1 0,0 1 1,1-1-1,0 0 0,-1-1 1,1 1-1,0-1 0,-1 1 0,6-1 1,29 1-7963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365"/>
    </inkml:context>
    <inkml:brush xml:id="br0">
      <inkml:brushProperty name="width" value="0.025" units="cm"/>
      <inkml:brushProperty name="height" value="0.025" units="cm"/>
      <inkml:brushProperty name="color" value="#E71224"/>
    </inkml:brush>
  </inkml:definitions>
  <inkml:trace contextRef="#ctx0" brushRef="#br0">24 32 15407,'0'0'3891,"-5"10"-3677,2-2-54,0 0-1,0 1 1,0 0 0,1-1 0,1 1-1,-1 0 1,1 0 0,1 0 0,0 0-1,0 0 1,1 0 0,0 0 0,4 17 0,-1-13-50,1 1 1,1 0-1,0-1 1,0 0 0,1-1-1,1 0 1,0 0-1,17 18 1,-21-26 34,0 0 0,0 0 0,1 0 0,-1-1-1,1 1 1,0-1 0,0 0 0,0-1 0,0 1 0,1-1 0,-1 0 0,1-1 0,-1 1-1,1-1 1,-1 0 0,1 0 0,0-1 0,0 0 0,0 0 0,-1 0 0,1 0 0,0-1-1,-1 0 1,11-3 0,8-7 164,0-1-1,-1-1 1,0-1 0,-1-1-1,38-34 1,-19 17-244,-15 12-40,76-60-1714,-38 24-2514,-14 6-1878</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3.553"/>
    </inkml:context>
    <inkml:brush xml:id="br0">
      <inkml:brushProperty name="width" value="0.025" units="cm"/>
      <inkml:brushProperty name="height" value="0.025" units="cm"/>
    </inkml:brush>
  </inkml:definitions>
  <inkml:trace contextRef="#ctx0" brushRef="#br0">16 1 6758,'0'0'26009,"4"73"-26009,-11-37 0,1 2 0,3-3 0,0 2 0,3-7 0,0-3 0,0-9-1153,0-5-1377,1-10-1795</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3.927"/>
    </inkml:context>
    <inkml:brush xml:id="br0">
      <inkml:brushProperty name="width" value="0.025" units="cm"/>
      <inkml:brushProperty name="height" value="0.025" units="cm"/>
    </inkml:brush>
  </inkml:definitions>
  <inkml:trace contextRef="#ctx0" brushRef="#br0">0 30 19282,'0'0'10314,"75"-4"-8648,-24 0-545,9 0-897,1-1-224,-2 3-1922,-9-2-3940,-10-3-6245</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4.253"/>
    </inkml:context>
    <inkml:brush xml:id="br0">
      <inkml:brushProperty name="width" value="0.025" units="cm"/>
      <inkml:brushProperty name="height" value="0.025" units="cm"/>
    </inkml:brush>
  </inkml:definitions>
  <inkml:trace contextRef="#ctx0" brushRef="#br0">65 0 24567,'0'0'6534,"-3"9"-5210,-12 39-1255,2 1-1,2 1 0,2-1 1,-4 92-1,13-140-68,0 0 0,0 0 0,0 0 0,0 0 0,0 0 0,0 0 0,0 0 0,1 0 0,-1 0 0,0 0 0,1 0 0,-1 0 0,1 0 0,-1 0 0,1 0 0,-1 0 0,1 0 0,0 0 0,-1 0 0,1 0 0,0-1 0,0 1 0,-1 0 0,1-1 0,0 1 0,2 0 0,-1 0 0,0-1 0,0 1 0,1-1 0,-1 1 0,0-1 0,1 0 0,-1 0 0,0 0 0,1 0 0,-1-1 0,5 0 0,6-3 0,0-1 0,0 0 0,15-8 0,-23 10 0,19-9 0,-14 6 0,1 0 0,-1 0 0,1 2 0,0-1 0,1 1 0,-1 1 0,1 0 0,-1 1 0,22-2 0,-32 4 0,0 1 0,0 0 0,0-1 0,0 1 0,0 0 0,0 0 0,-1 0 0,1 0 0,0-1 0,0 1 0,0 0 0,-1 0 0,1 0 0,-1 1 0,1-1 0,-1 0 0,1 0 0,-1 0 0,1 0 0,-1 0 0,0 1 0,0-1 0,0 0 0,0 0 0,0 1 0,0-1 0,0 0 0,0 0 0,0 0 0,0 1 0,-1-1 0,0 2 0,-8 43 0,4-37 0,-1-1 0,1 1 0,-1-1 0,-1 0 0,0 0 0,0 0 0,0-1 0,-1 0 0,0-1 0,0 0 0,-12 7 0,15-10 0,-1 0 0,0 1 0,1-2 0,-1 1 0,0-1 0,0 0 0,-1 0 0,1 0 0,0-1 0,-1 0 0,1 0 0,0-1 0,-1 0 0,1 0 0,-1-1 0,1 1 0,0-1 0,-1 0 0,-5-3 0,10 3-8,0 1 1,0-1-1,1 0 0,-1 0 0,0 0 1,1 0-1,-1 0 0,1 0 1,-1-1-1,1 1 0,0 0 1,-1-1-1,1 1 0,0-1 0,0 1 1,0-1-1,0 0 0,0 1 1,1-1-1,-1 0 0,0 0 0,1 0 1,-1 1-1,1-1 0,0 0 1,-1 0-1,1 0 0,0 0 1,0 0-1,1-3 0,0 2-197,0 0 0,-1-1 1,2 1-1,-1 0 0,0 0 0,1 0 0,-1 0 1,1 0-1,0 1 0,0-1 0,0 1 0,1-1 0,-1 1 1,0-1-1,1 1 0,4-3 0,18-12-9046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4.924"/>
    </inkml:context>
    <inkml:brush xml:id="br0">
      <inkml:brushProperty name="width" value="0.025" units="cm"/>
      <inkml:brushProperty name="height" value="0.025" units="cm"/>
    </inkml:brush>
  </inkml:definitions>
  <inkml:trace contextRef="#ctx0" brushRef="#br0">358 0 10666,'0'0'18225,"-65"44"-16335,35-19-833,-1 3-352,-7 5-481,5-1-224,-2 0 0,3-1 0,1-5 0,8-3 0,5-7 0,6-7 0,5-4-1634,4-14-7430,3-10-2691</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5.298"/>
    </inkml:context>
    <inkml:brush xml:id="br0">
      <inkml:brushProperty name="width" value="0.025" units="cm"/>
      <inkml:brushProperty name="height" value="0.025" units="cm"/>
    </inkml:brush>
  </inkml:definitions>
  <inkml:trace contextRef="#ctx0" brushRef="#br0">0 9 18834,'0'0'10826,"72"-9"-8968,-39 17-609,5 6-1249,1 4 0,2 1 0,-2 3 0,-6-1-1505,-8-1-3620,-6-2-3652</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5.638"/>
    </inkml:context>
    <inkml:brush xml:id="br0">
      <inkml:brushProperty name="width" value="0.025" units="cm"/>
      <inkml:brushProperty name="height" value="0.025" units="cm"/>
    </inkml:brush>
  </inkml:definitions>
  <inkml:trace contextRef="#ctx0" brushRef="#br0">30 175 14894,'0'0'14446,"-12"69"-11692,6-37-2081,0-1-673,2 1 0,2-3 0,2-3 0,0-7-897,0-5-3651,0-10-2499</inkml:trace>
  <inkml:trace contextRef="#ctx0" brushRef="#br0" timeOffset="1">93 1 26329,'0'0'6438</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5.595"/>
    </inkml:context>
    <inkml:brush xml:id="br0">
      <inkml:brushProperty name="width" value="0.025" units="cm"/>
      <inkml:brushProperty name="height" value="0.025" units="cm"/>
    </inkml:brush>
  </inkml:definitions>
  <inkml:trace contextRef="#ctx0" brushRef="#br0">1 392 10282,'0'0'11365,"15"-3"-10222,86-27 1063,180-79 1,-5-1-1480,-199 86-314,1 2 0,2 4 0,0 4 0,0 3 0,137-1-1,-180 13-274,-9 0 713,47-5-1,-66 2-1105,-1 1 0,1-1 0,-1 0 0,1-1 1,-1 0-1,0 0 0,0-1 0,-1 0 0,13-9 0,-30 16-7473,-13-5 3907,10 1 145,-28 1-9162</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6.017"/>
    </inkml:context>
    <inkml:brush xml:id="br0">
      <inkml:brushProperty name="width" value="0.025" units="cm"/>
      <inkml:brushProperty name="height" value="0.025" units="cm"/>
    </inkml:brush>
  </inkml:definitions>
  <inkml:trace contextRef="#ctx0" brushRef="#br0">315 95 5573,'0'0'5360,"11"-12"-1127,-2 3-3211,36-37 1977,-4 19 3721,-41 29-6508,0 0 1,0 1-1,0-1 0,-1 0 0,1 0 0,0 0 1,-1 0-1,0 1 0,1-1 0,-1 0 0,-2 3 1,-29 42 395,-2-1 0,-2-1 0,-2-2 0,-63 55 0,-56 63 665,142-136-1273,15-25 0,0 1 0,0-1 0,0 0 0,0 1 0,0-1 0,0 1 0,0-1 0,0 0 0,0 1 0,0-1 0,0 0 0,0 1 0,0-1 0,0 0 0,0 1 0,0-1 0,1 0 0,-1 0 0,0 1 0,0-1 0,0 0 0,1 1 0,-1-1 0,0 0 0,0 0 0,1 1 0,-1-1 0,0 0 0,0 0 0,1 0 0,-1 0 0,0 1 0,1-1 0,-1 0 0,0 0 0,1 0 0,-1 0 0,1 0 0,4 0 0,1 0 0,0 0 0,0-1 0,-1 0 0,1 0 0,0 0 0,6-3 0,94-29-369,-37 11-1219,107-21-1,-152 39 983,-1 1 0,1 2 0,0 0 0,-1 1 0,1 2 0,-1 0 0,1 2 0,39 11-1,-14 0-8809</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7.066"/>
    </inkml:context>
    <inkml:brush xml:id="br0">
      <inkml:brushProperty name="width" value="0.025" units="cm"/>
      <inkml:brushProperty name="height" value="0.025" units="cm"/>
    </inkml:brush>
  </inkml:definitions>
  <inkml:trace contextRef="#ctx0" brushRef="#br0">1270 122 9641,'0'0'8638,"2"-9"-5756,-2 5-2699,1 1 16,0 1 0,-1 0 0,1-1 0,-1 1 1,0 0-1,0-1 0,0 1 0,0-1 0,0 1 0,0 0 1,-1-1-1,1 1 0,-1 0 0,0-1 0,0 1 0,1 0 0,-1 0 1,-1 0-1,1-1 0,0 1 0,0 0 0,-1 1 0,1-1 1,-1 0-1,0 0 0,0 1 0,1-1 0,-1 1 0,0-1 1,0 1-1,-3-2 0,-12-4 183,0 1 1,-1 0-1,0 1 1,0 1-1,0 1 0,-20-2 1,-118 1 223,98 4-179,-190-1 243,-305 39 0,468-31-910,96-25-7981,10-5-3689</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7.986"/>
    </inkml:context>
    <inkml:brush xml:id="br0">
      <inkml:brushProperty name="width" value="0.025" units="cm"/>
      <inkml:brushProperty name="height" value="0.025" units="cm"/>
    </inkml:brush>
  </inkml:definitions>
  <inkml:trace contextRef="#ctx0" brushRef="#br0">217 215 9353,'0'0'3384,"6"-8"951,-5 6-4314,3-4 832,0 0 0,-1-1 0,1 0 0,-1 0 0,3-12 0,-5 18-692,-1 0 1,1-1-1,-1 1 1,0-1-1,0 1 1,0 0-1,0-1 1,0 1-1,0-1 1,0 1-1,0 0 1,-1-1-1,1 1 1,-1-1-1,1 1 1,-1 0-1,1-1 1,-1 1-1,1 0 1,-1 0-1,0 0 1,0-1-1,0 1 1,0 0-1,0 0 1,0 0-1,0 0 1,0 1-1,0-1 1,0 0-1,-1 0 1,1 1-1,0-1 1,0 0-1,-1 1 1,1 0-1,0-1 1,-1 1 0,1 0-1,-1-1 1,1 1-1,0 0 1,-1 0-1,-2 0 1,-4 1-80,1-1 1,-1 1 0,0 0-1,0 1 1,1 0 0,-1 0 0,1 1-1,-1 0 1,1 0 0,0 0 0,0 1-1,0 0 1,1 1 0,0-1-1,-1 1 1,2 0 0,-1 1 0,-9 11-1,7-8-6,1-1 0,0 2 0,0-1 0,1 1-1,1 0 1,-1 0 0,2 1 0,-1-1-1,1 1 1,1 0 0,0 1 0,-2 15 0,5-25-66,0 0 0,0-1 1,0 1-1,0 0 1,1-1-1,-1 1 1,0 0-1,1-1 1,-1 1-1,1 0 0,-1-1 1,1 1-1,0-1 1,0 1-1,0-1 1,0 0-1,0 1 0,0-1 1,0 0-1,0 1 1,1-1-1,-1 0 1,0 0-1,1 0 0,-1 0 1,1-1-1,-1 1 1,1 0-1,-1 0 1,1-1-1,0 1 0,-1-1 1,1 0-1,0 1 1,-1-1-1,1 0 1,0 0-1,2 0 0,6 0 30,0 0-1,-1-1 1,1 0-1,-1-1 1,1 0-1,10-4 1,0-2-34,0-1 0,0 0 0,-1-2 0,0 0 0,0-2 0,-2 0 0,1 0 0,-2-2 0,25-27 0,-17 15-8,-2 0 0,-2-2 0,0 0 0,-2-1 0,19-44 0,-41 84 2,-62 152 0,55-132 0,2 0 0,1 1 0,-7 57 0,14-84-60,1-1 1,0 1-1,0 0 1,0-1-1,1 1 0,-1 0 1,1-1-1,0 1 0,0-1 1,0 1-1,0-1 1,1 1-1,-1-1 0,1 0 1,0 0-1,0 0 1,3 4-1,-4-6-101,1 0 1,0 0-1,0 0 0,-1 0 1,1 0-1,0 0 1,0 0-1,0-1 0,0 1 1,0-1-1,0 1 0,0-1 1,0 0-1,0 0 0,0 0 1,0 0-1,0 0 1,0 0-1,0-1 0,0 1 1,0-1-1,0 1 0,0-1 1,0 0-1,0 1 0,0-1 1,-1 0-1,1 0 0,0-1 1,-1 1-1,1 0 1,2-3-1,22-21-10729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559"/>
    </inkml:context>
    <inkml:brush xml:id="br0">
      <inkml:brushProperty name="width" value="0.025" units="cm"/>
      <inkml:brushProperty name="height" value="0.025" units="cm"/>
      <inkml:brushProperty name="color" value="#E71224"/>
    </inkml:brush>
  </inkml:definitions>
  <inkml:trace contextRef="#ctx0" brushRef="#br0">7267 2961 1634,'0'0'10660,"-4"-8"-10190,0 2-373,0-1 0,0 1 0,-1 0 0,0 1 0,0-1 0,0 1 0,0 0 0,-1 0 0,0 1 0,0-1 0,-8-3 0,-253-127-135,220 112 314,-1 2 1,-84-25-1,-108-15 906,125 34-972,12 3 40,0 4 1,-2 5-1,0 5 0,0 4 0,0 5 0,-181 21 0,-133 21-214,-180 28 35,242-17 275,308-49-250,0-2 0,0-2 1,0-3-1,1-1 0,-66-16 1,14-7-109,0-5 0,2-4 0,-156-84-1,221 103 8,2-1 0,0-2 0,1-1 0,1-1 0,1-2 0,1-1 0,1-1 0,2-1 0,1-1 0,1-1 0,1-1 0,2-1 0,1-1 0,2 0 0,1-1 0,-11-37 0,3-13 47,-25-159 0,14-93-15,-22-128-63,45 410 63,-1 1 0,-3 0 1,-2 1-1,-31-63 0,38 94-15,-1 0-1,-2 2 1,0-1 0,-1 2-1,0-1 1,-2 2 0,0 0 0,-1 1-1,-1 1 1,0 1 0,-1 0-1,-33-18 1,-49-13 125,-1 5 0,-194-49 0,228 72-98,-1 2 0,-103-8 1,129 20-16,-1 3 0,1 1 0,0 3 0,0 1 0,-53 13 0,-321 75 104,351-78-149,0 2 1,-63 28-1,-55 15 120,153-53-22,1 2 0,0 1 0,1 2 0,0 1 0,1 1 0,-46 31 0,74-45-114,0 0-1,1 0 0,-1 0 1,0 0-1,0 0 0,1 0 1,-1 0-1,0 0 0,0 0 1,1 0-1,-1 0 0,0 0 0,0 0 1,1 0-1,-1 0 0,0 0 1,0 0-1,1 0 0,-1 0 1,0 1-1,0-1 0,0 0 1,1 0-1,-1 0 0,0 0 0,0 1 1,0-1-1,0 0 0,1 0 1,-1 0-1,0 1 0,0-1 1,0 0-1,0 0 0,0 1 1,0-1-1,0 0 0,0 0 1,1 1-1,-1-1 0,0 0 0,0 0 1,0 1-1,0-1 0,0 0 1,0 0-1,-1 1 0,1-1 1,0 0-1,0 0 0,0 1 1,0-1-1,0 0 0,0 0 1,0 0-1,0 1 0,-1-1 0,1 0 1,0 0-1,0 0 0,0 1 1,0-1-1,-1 0 0,28 1-6800,-25-1 4776,5 0-6068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8.609"/>
    </inkml:context>
    <inkml:brush xml:id="br0">
      <inkml:brushProperty name="width" value="0.025" units="cm"/>
      <inkml:brushProperty name="height" value="0.025" units="cm"/>
    </inkml:brush>
  </inkml:definitions>
  <inkml:trace contextRef="#ctx0" brushRef="#br0">87 86 16784,'0'0'7426,"10"1"-5056,19 1-731,-1 1-492,0-1 0,35-3 0,-56 1-1084,-1-1-1,1 0 1,0 0-1,0-1 1,-1 1-1,1-1 1,-1-1-1,0 1 1,1-1-1,-1 0 1,0-1-1,-1 1 1,1-1-1,0-1 1,5-5-1,-10 10-60,0-1 0,0 0 0,0 0-1,0 1 1,0-1 0,-1 0 0,1 0-1,0 0 1,0 0 0,-1 0 0,1-1-1,-1 1 1,1 0 0,-1 0 0,1 0-1,-1 0 1,0-1 0,1 1 0,-1 0-1,0 0 1,0-1 0,0 1 0,0 0-1,0 0 1,0-1 0,-1 1 0,1 0-1,0 0 1,-1-2 0,-1 1 0,1 1 0,-1 0 0,0-1 0,0 1 0,1 0 0,-1 0 0,0 1 0,0-1 0,0 0 0,0 0 0,0 1 0,0 0 1,-1-1-1,1 1 0,-3 0 0,-9-1 2,1 1 0,-1 1 0,0 0 1,-18 4-1,13 1-4,-1 1 0,2 1 0,-1 1 0,1 0 0,0 1 0,1 1 0,0 1 0,1 0 0,0 1 0,1 1 0,-17 21 0,30-34 1,1 1 1,-1-1-1,1 1 1,0-1-1,0 1 0,0 0 1,0 0-1,0-1 1,0 1-1,0 0 0,1 0 1,-1 0-1,1 0 1,-1 0-1,1 0 0,0 0 1,-1 0-1,1 0 0,0 0 1,1 2-1,0-2 1,-1-1 0,1 1 0,0-1 0,0 0 0,0 0 0,0 0 0,0 1-1,0-1 1,1 0 0,-1 0 0,0 0 0,0-1 0,1 1 0,-1 0 0,1 0 0,-1-1 0,1 1 0,-1-1-1,4 1 1,9 2-41,1-1 0,1 0-1,-1-2 1,19 0 0,-18-1-110,80-1-4092,-3-10-7645,-39-1-2682</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8.951"/>
    </inkml:context>
    <inkml:brush xml:id="br0">
      <inkml:brushProperty name="width" value="0.025" units="cm"/>
      <inkml:brushProperty name="height" value="0.025" units="cm"/>
    </inkml:brush>
  </inkml:definitions>
  <inkml:trace contextRef="#ctx0" brushRef="#br0">213 6 16816,'0'0'15006,"-11"-2"-14387,5 1-601,0 0 1,0 0-1,0 1 0,0 0 0,0 0 0,0 1 0,0-1 0,0 1 0,0 0 0,0 1 0,0 0 0,0 0 1,0 0-1,1 0 0,-1 1 0,1 0 0,-8 6 0,1-1-18,1 0 0,0 1 0,-16 16 0,24-22 0,1-1 0,-1 1 0,1 0 0,0 0 0,-1 1 0,1-1 0,1 0 0,-1 1 0,0-1 0,1 1 0,0 0 0,0-1 0,0 1 0,0 0 0,1 0 0,-1 0 0,1 6 0,1-8 4,-1-1 0,1 1 0,0-1 0,0 1 0,0-1 0,0 0 0,0 0 0,0 1 0,1-1 0,-1 0 0,0 0 1,0 0-1,1 0 0,-1 0 0,1-1 0,-1 1 0,1 0 0,-1-1 0,1 1 0,-1-1 0,1 1 0,0-1 0,-1 0 0,1 0 0,0 0 0,1 0 0,53 3-338,-48-3 111,52-6-4539,-52 5 2835,0-2 0,0 1 0,0-1-1,0 0 1,8-5 0,16-13-10992</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9.371"/>
    </inkml:context>
    <inkml:brush xml:id="br0">
      <inkml:brushProperty name="width" value="0.025" units="cm"/>
      <inkml:brushProperty name="height" value="0.025" units="cm"/>
    </inkml:brush>
  </inkml:definitions>
  <inkml:trace contextRef="#ctx0" brushRef="#br0">40 0 18578,'0'0'12604,"-4"12"-11473,-6 30-1017,0 1-1,3 1 1,-2 46-1,21-157-113,-4-23 0,-7 93 0,1-1 0,-1 1 0,1-1 0,0 0 0,0 0 0,-1 1 0,1-1 0,1-1 0,-1 1 0,0 0 0,0 0 0,1-1 0,-1 0 0,1 1 0,-1-1 0,1 0 0,-1 0 0,1 0 0,0 0 0,0-1 0,3 1 0,7 1 0,1-1 0,0 0 0,15-2 0,-11 1 0,-9-1 0,1 1 0,-1-2 0,0 1 0,1-1 0,-1-1 0,0 0 0,17-8 0,-21 9 0,0 0 0,0-1 0,-1 0 0,1 0 0,-1 0 0,0-1 0,1 1 0,-1-1 0,-1 0 0,1 0 0,-1-1 0,0 1 0,1-1 0,-2 0 0,3-5 0,-6 8 0,-6 6 0,-6 7 0,6-3 0,1 0 0,-1 0 0,1 1 0,1 0 0,-1 0 0,2 0 0,-1 0 0,1 1 0,1 0 0,0 0 0,-4 19 0,7-29 0,1 1 0,-1 0 0,1-1 0,-1 1 0,0-1 0,1 1 0,-1-1 0,1 1 0,-1-1 0,1 1 0,0-1 0,-1 1 0,1-1 0,-1 1 0,1-1 0,0 0 0,-1 0 0,1 1 0,0-1 0,-1 0 0,1 0 0,0 0 0,0 0 0,-1 1 0,1-1 0,0 0 0,-1 0 0,2-1 0,29 2 0,-23-2 0,84 0 0,-88-1-1866,-3-6-5628,-1 5 3908,0-7-7587</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9.975"/>
    </inkml:context>
    <inkml:brush xml:id="br0">
      <inkml:brushProperty name="width" value="0.025" units="cm"/>
      <inkml:brushProperty name="height" value="0.025" units="cm"/>
    </inkml:brush>
  </inkml:definitions>
  <inkml:trace contextRef="#ctx0" brushRef="#br0">90 17 6726,'0'0'25571,"-8"-1"-25154,5 0-416,0 1 0,-1 0 1,1 0-1,0 0 0,0 1 1,0-1-1,0 1 1,0 0-1,0-1 0,0 1 1,0 1-1,0-1 0,0 0 1,0 1-1,1-1 1,-1 1-1,1 0 0,-1 0 1,1 0-1,0 0 0,-1 0 1,1 1-1,0-1 0,1 1 1,-1-1-1,0 1 1,1 0-1,-1 0 0,1-1 1,0 1-1,0 0 0,0 0 1,0 0-1,1 0 1,-1 1-1,1-1 0,0 0 1,0 6-1,0-8-1,0 0 0,1 0 0,-1-1 0,1 1 0,-1 0 0,1 0 0,0 0 0,-1-1 0,1 1 0,0 0 0,-1-1 0,1 1 0,0 0 0,0-1 0,0 1 0,-1-1 0,1 1 0,0-1 0,0 0 0,0 1 0,0-1 0,0 0 0,0 1 0,0-1 0,0 0 0,0 0 0,0 0 0,0 0 0,0 0 0,0 0 0,0 0 0,0-1 0,1 1 0,37-6 0,-30 3 0,0-2 0,0 0 0,0 0 0,0 0 0,-1-1 0,0 0 0,0-1 0,-1 0 0,0 0 0,0 0 0,0-1 0,-1 0 0,8-13 0,-20 32 0,1 0 0,1 1 0,0-1 0,0 1 0,1 0 0,1 0 0,-2 25 0,4-36-43,0 0 1,0-1-1,0 1 0,0 0 0,0 0 1,0-1-1,1 1 0,-1 0 1,0 0-1,0-1 0,1 1 1,-1 0-1,1-1 0,-1 1 0,0-1 1,1 1-1,-1 0 0,1-1 1,0 1-1,-1-1 0,1 1 0,-1-1 1,1 1-1,0-1 0,-1 0 1,1 1-1,0-1 0,-1 0 0,2 1 1,26-3-3109,-21-1 1858,0 1 1,1-1-1,-1-1 1,-1 1-1,9-6 0,14-17-6207,1-6-614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0.320"/>
    </inkml:context>
    <inkml:brush xml:id="br0">
      <inkml:brushProperty name="width" value="0.025" units="cm"/>
      <inkml:brushProperty name="height" value="0.025" units="cm"/>
    </inkml:brush>
  </inkml:definitions>
  <inkml:trace contextRef="#ctx0" brushRef="#br0">138 0 11627,'0'0'12631,"-10"9"-10891,1-1-1466,-45 44 2081,49-47-2098,0 0 1,1 0-1,0 1 1,0-1 0,0 1-1,1 0 1,0 0 0,0 0-1,-3 11 1,6-17-252,0 1 0,0-1 1,0 1-1,0-1 0,0 1 0,0-1 1,0 0-1,0 1 0,0-1 0,1 1 1,-1-1-1,0 1 0,0-1 1,0 0-1,1 1 0,-1-1 0,0 0 1,1 1-1,-1-1 0,0 0 0,1 1 1,-1-1-1,0 0 0,1 0 0,-1 1 1,0-1-1,1 0 0,-1 0 1,1 0-1,-1 1 0,1-1 0,0 0 1,25 4 215,31-6-486,-51 2 3,13-2-292,-12 1 346,1 0 0,0 0 0,-1 1 0,1 1 0,-1-1 0,9 2 0,-15-1 249,-1-1 1,1 0-1,0 1 0,0 0 1,-1-1-1,1 1 1,-1-1-1,1 1 0,0 0 1,-1-1-1,1 1 1,-1 0-1,0 0 0,1-1 1,-1 1-1,1 0 1,-1 0-1,0 0 0,0 0 1,0-1-1,1 1 1,-1 0-1,0 0 0,0 0 1,0 0-1,0 0 1,0 0-1,-1-1 0,1 1 1,0 0-1,0 0 1,0 0-1,-1 0 0,1-1 1,-1 1-1,1 0 1,0 0-1,-1-1 0,1 1 1,-1 0-1,0-1 1,0 2-1,-25 32 1797,24-32-1839,-73 62 0,69-59 0,0-1 0,0-1 0,0 1 0,0-1 0,-1 0 0,1 0 0,-1-1 0,0 0 0,0 0 0,0-1 0,-11 2 0,17-4-80,0 1 0,0 0 0,1 0 1,-1-1-1,0 1 0,0-1 0,1 1 0,-1 0 0,1-1 0,-1 1 0,0-1 1,1 0-1,-1 1 0,1-1 0,-1 1 0,1-1 0,0 0 0,-1 0 1,1 1-1,-1-1 0,1 0 0,0 1 0,0-1 0,0 0 0,-1 0 1,1 0-1,0 1 0,0-1 0,0 0 0,0 0 0,0 1 0,0-1 0,0 0 1,1 0-1,-1 0 0,0 1 0,1-2 0,8-34-7135,7 9-1849</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0.678"/>
    </inkml:context>
    <inkml:brush xml:id="br0">
      <inkml:brushProperty name="width" value="0.025" units="cm"/>
      <inkml:brushProperty name="height" value="0.025" units="cm"/>
    </inkml:brush>
  </inkml:definitions>
  <inkml:trace contextRef="#ctx0" brushRef="#br0">1 63 13581,'0'0'15545,"9"-1"-13143,17-3-1836,-11 3-491,0-1 0,1 0-1,-1-1 1,0-1 0,-1-1 0,1 0-1,-1 0 1,14-8 0,-28 12-75,1 1 0,-1 0 0,1 0 0,-1 0 0,0-1 0,1 1 0,-1 0 0,1 0 0,-1-1 0,0 1 0,1 0 0,-1-1 0,0 1 0,0 0 0,1-1 0,-1 1 0,0 0 0,0-1 0,0 1 0,1-1 0,-1 1 0,0 0 0,0-1 0,0 1 0,0-1 0,0 1 0,0-1 0,0 1 0,0-1 0,0 1 0,0 0 0,0-1 0,0 0 0,-15-3 0,-22 8 0,29 0 0,0 0 0,0 1 0,1 1 0,0-1 0,0 1 0,0 0 0,1 1 0,0 0 0,0 0 0,1 0 0,0 0 0,0 1 0,1 0 0,0 0 0,0 0 0,1 1 0,0-1 0,0 1 0,1 0 0,0-1 0,-1 12 0,4-19 0,-1 0 0,0 0 0,1 1 0,-1-1 0,1 0 0,0 0 0,-1 0 0,1 1 0,0-1 0,0 0 0,0 0 0,0 0 0,-1 0 0,1-1 0,1 1 0,-1 0 0,0 0 0,0-1 0,0 1 0,0 0 0,0-1 0,1 1 0,-1-1 0,0 0 0,1 1 0,-1-1 0,0 0 0,1 0 0,-1 0 0,0 1 0,1-2 0,1 1 0,52-2 0,-53 2 0,62-15-2512,-40 5-332,-1 0 1,-1-1-1,0-2 0,25-18 1,0-4-7845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1.021"/>
    </inkml:context>
    <inkml:brush xml:id="br0">
      <inkml:brushProperty name="width" value="0.025" units="cm"/>
      <inkml:brushProperty name="height" value="0.025" units="cm"/>
    </inkml:brush>
  </inkml:definitions>
  <inkml:trace contextRef="#ctx0" brushRef="#br0">121 83 5381,'0'0'19517,"-11"8"-17227,-1 0-1624,0 1 0,1 0 0,0 1 0,-13 14 0,20-19-516,0 1 0,0-1 0,0 1 0,1 0 0,0-1 0,0 1 0,0 1 0,1-1-1,-1 0 1,2 1 0,-1-1 0,1 1 0,0 0 0,0 7 0,1-13-150,0 0 0,0 0 0,0-1 0,0 1 0,0 0 0,0 0 0,1 0 0,-1-1 0,0 1 0,1 0 0,-1 0 0,1-1 0,-1 1 0,1 0 0,-1 0 0,1-1 0,-1 1 0,1-1 0,-1 1 0,1-1 0,0 1 0,-1-1 0,1 1 0,0-1 0,0 1 0,-1-1 0,1 0 0,2 1 0,31 2 0,-23-5 0,0 1 0,0-1 0,-1-1 0,14-5 0,-8 0 0,0-1 0,-1 0 0,0-1 0,0-1 0,-1-1 0,-1 0 0,23-25 0,-13 9 0,-2 0 0,-1-2 0,17-32 0,-35 73 0,-5 11 0,-4 2 0,2-10 0,0 1 0,2 0 0,-1 0 0,2 0 0,0 0 0,1 0 0,0 17 0,8-13-1536,6-12-4850,13-6-10676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1.970"/>
    </inkml:context>
    <inkml:brush xml:id="br0">
      <inkml:brushProperty name="width" value="0.025" units="cm"/>
      <inkml:brushProperty name="height" value="0.025" units="cm"/>
    </inkml:brush>
  </inkml:definitions>
  <inkml:trace contextRef="#ctx0" brushRef="#br0">122 169 10922,'0'0'10565,"-1"-9"-8088,0 5-2241,-6-26 1303,6 29-1497,1 1-1,-1-1 1,0 0-1,1 0 1,-1 1 0,0-1-1,1 0 1,-1 1-1,0-1 1,0 0 0,0 1-1,1-1 1,-1 1-1,0 0 1,0-1 0,0 1-1,0 0 1,0-1-1,0 1 1,0 0 0,0 0-1,0 0 1,0 0-1,0 0 1,0 0-1,0 0 1,0 0 0,0 0-1,0 1 1,0-1-1,0 0 1,0 1 0,0-1-1,1 0 1,-3 2-1,-1 0-37,-1 2-1,0-1 0,1 0 0,0 1 0,0 0 1,0 0-1,0 0 0,1 1 0,-1-1 0,1 1 1,0 0-1,0 0 0,1 0 0,0 0 1,-2 6-1,-1 0 91,1 0 0,1 0 0,0 1 0,1-1 0,0 1 0,0 13 0,2-23-56,0-1 0,0 0 0,0 0 0,0 0 0,0 0-1,0 1 1,0-1 0,0 0 0,0 0 0,1 0-1,-1 0 1,1 0 0,-1 0 0,1 0 0,-1 0 0,1 0-1,-1 0 1,1 0 0,0 0 0,0 0 0,-1 0-1,1 0 1,0 0 0,0-1 0,0 1 0,0 0 0,2 0-1,-1 0 43,1-1 0,-1 0 0,0 1 0,1-1 0,-1 0 0,1 0 0,-1 0 0,0-1 0,1 1 0,-1-1 0,0 1 0,5-2-1,5-3 213,0-1-1,0 0 1,-1 0-1,12-9 1,14-13-111,0-3-1,-2-1 1,-2-1 0,-1-2 0,-1-1-1,27-43 1,-59 90-181,-7 13 0,-4 2 0,-1-3 0,2 1 0,0 1 0,1 0 0,2 1 0,-9 46 0,17-72 0,-1 1 0,1-1 0,0 1 0,0-1 0,0 1 0,0-1 0,1 1 0,-1-1 0,0 1 0,0-1 0,0 1 0,0-1 0,0 1 0,0-1 0,1 1 0,-1-1 0,0 0 0,0 1 0,1-1 0,-1 1 0,0-1 0,1 0 0,-1 1 0,0-1 0,1 0 0,-1 0 0,1 1 0,-1-1 0,0 0 0,1 0 0,-1 1 0,1-1 0,-1 0 0,1 0 0,-1 0 0,1 0 0,0 0 0,25-2 0,23-17 0,-21 1 0,-2-1 0,0-1 0,-1-1 0,-1-1 0,28-34 0,-48 58 0,-4 11 0,-2 13 0,-20 50 0,15-58 0,1 0 0,1 1 0,1 0 0,0 0 0,0 25 0,4-43 0,0-1 0,0 0 0,0 0 0,0 1 1,0-1-1,0 0 0,0 1 0,0-1 0,0 0 0,0 0 0,0 1 0,0-1 1,0 0-1,1 0 0,-1 1 0,0-1 0,0 0 0,0 0 0,0 1 0,1-1 0,-1 0 1,0 0-1,0 0 0,0 1 0,1-1 0,-1 0 0,0 0 0,0 0 0,1 0 1,-1 0-1,0 0 0,1 1 0,-1-1 0,0 0 0,0 0 0,1 0 0,-1 0 0,0 0 1,1 0-1,15-5 4,12-12-50,-8-6-1279,-5-5-4258,-4-10-3679</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2.297"/>
    </inkml:context>
    <inkml:brush xml:id="br0">
      <inkml:brushProperty name="width" value="0.025" units="cm"/>
      <inkml:brushProperty name="height" value="0.025" units="cm"/>
    </inkml:brush>
  </inkml:definitions>
  <inkml:trace contextRef="#ctx0" brushRef="#br0">1 1 19410,'0'0'12845,"50"43"-12845,-20-32-769,3 2-1762,1-2-2369,-2-1-1763,-6-4-4195</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2.641"/>
    </inkml:context>
    <inkml:brush xml:id="br0">
      <inkml:brushProperty name="width" value="0.025" units="cm"/>
      <inkml:brushProperty name="height" value="0.025" units="cm"/>
    </inkml:brush>
  </inkml:definitions>
  <inkml:trace contextRef="#ctx0" brushRef="#br0">159 1 5926,'0'0'22570,"-11"4"-20146,-3 0-1874,-4 1-333,1 1-1,0 1 0,0 0 0,1 2 0,-20 12 0,36-21-216,0 0 0,-1 0 0,1 0 0,0 0 0,0 0 0,0 0 0,0 0 0,0 1 0,-1-1 0,1 0 0,0 0 0,0 0 0,0 0 0,0 0 0,0 0 0,0 1 0,0-1 0,0 0 0,-1 0 0,1 0 0,0 0 0,0 0 0,0 1 0,0-1 0,0 0 0,0 0 0,0 0 0,0 0 0,0 1 0,0-1 0,0 0 0,0 0 0,0 0 0,0 0 0,0 1 0,0-1 0,0 0 0,1 0 0,-1 0 0,0 0 0,0 1 0,0-1 0,0 0 0,0 0 0,0 0 0,0 0 0,0 0 0,1 0 0,-1 0 0,0 1 0,13 3 0,18-2 0,-29-2 0,64-1-1238,-51 0 757,1 0 0,-1 1 0,1 0 0,-1 1-1,1 1 1,-1 1 0,17 4 0,-31-6 506,0-1 1,0 0 0,0 0 0,0 1-1,0-1 1,-1 1 0,1-1-1,0 0 1,0 1 0,0 0 0,0-1-1,0 1 1,-1 0 0,1-1 0,0 1-1,-1 0 1,1 0 0,0-1 0,-1 1-1,1 0 1,-1 0 0,1 0 0,-1 0-1,0 0 1,1 0 0,-1 0 0,0 0-1,0 0 1,1 1 0,-2 0 99,1 0 0,-1 0 0,0 0 0,1 0 0,-1 0 0,0 0 1,0 0-1,0-1 0,-1 1 0,1 0 0,0-1 0,-1 1 0,-2 1 0,-4 5 516,-1-1 0,-1 0 0,-20 12 0,17-12-669,0 0 0,-1-1 0,0 0 0,-1-1 0,1 0 0,-1-1 0,0-1 0,0-1 0,0 0 0,0 0 0,-25-2 0,30-6-2695,9-6-4500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946"/>
    </inkml:context>
    <inkml:brush xml:id="br0">
      <inkml:brushProperty name="width" value="0.025" units="cm"/>
      <inkml:brushProperty name="height" value="0.025" units="cm"/>
      <inkml:brushProperty name="color" value="#E71224"/>
    </inkml:brush>
  </inkml:definitions>
  <inkml:trace contextRef="#ctx0" brushRef="#br0">255 1 13357,'-14'4'396,"0"1"0,0 1 0,1 0 0,0 1 0,0 1 1,0 0-1,1 1 0,0 0 0,1 0 0,-12 14 0,11-11-281,1 1 0,0 0 0,1 1 0,0 0 0,1 0 0,1 1 0,1 0 0,-11 27-1,17-37-112,-1-1 0,1 1 0,0 0 0,0-1 0,1 1 1,0 0-1,-1 0 0,1-1 0,1 1 0,-1 0 0,1 0 0,1 6 0,-1-9-23,0 0 1,1 0-1,-1 1 1,0-2-1,1 1 1,-1 0-1,1 0 1,0 0-1,-1-1 0,1 1 1,0-1-1,0 1 1,0-1-1,0 0 1,0 0-1,1 0 1,-1 0-1,0 0 1,0 0-1,1-1 1,-1 1-1,0-1 1,1 1-1,-1-1 1,4 0-1,3 0-89,-1 0 0,0-1 0,1 0 0,-1 0 0,0-1 0,0 0 1,0 0-1,0-1 0,0 0 0,0 0 0,10-6 0,8-8-511,44-34 0,-58 42 358,98-84-3799,15-20-5884</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3.305"/>
    </inkml:context>
    <inkml:brush xml:id="br0">
      <inkml:brushProperty name="width" value="0.025" units="cm"/>
      <inkml:brushProperty name="height" value="0.025" units="cm"/>
    </inkml:brush>
  </inkml:definitions>
  <inkml:trace contextRef="#ctx0" brushRef="#br0">10 1 9417,'0'0'17136,"2"9"-15908,3 22-738,-2 0 0,0 1 0,-3 40 1,-14 107 1967,6-77-1891,8-102-567,0 0 0,0 0 0,0 0 0,0 0 0,1-1 0,-1 1 0,0 0 0,0 0 0,0 0 0,1 0 0,-1 0 0,0 0 0,0 0 0,0 0 0,1 0 0,-1 0 0,0 0 0,0 0 0,0 0 0,0 0 0,1 0 0,-1 0 0,0 0 0,0 0 0,0 0 0,1 1 0,-1-1 0,0 0 0,0 0 0,0 0 0,0 0 0,1 0 0,-1 0 0,0 0 0,0 1 0,0-1 0,0 0 0,0 0 0,1 0 0,-1 0 0,0 1 0,0-1 0,0 0 0,1 0 0,19-33 0,-1-1 0,-2-1 0,-1 0 0,14-46 0,18-40 0,-47 119 0,0 0 0,0 0 0,0 0 0,0 0 0,1 1 0,-1-1 0,1 0 0,-1 1 0,1-1 0,0 1 0,-1-1 0,1 1 0,0 0 0,0 0 0,0 0 0,0 0 0,0 0 0,0 0 0,0 1 0,0-1 0,0 1 0,1-1 0,1 1 0,0-1 0,0 1 0,0 1 0,0-1 0,1 1 0,-1-1 0,0 1 0,0 0 0,-1 0 0,1 1 0,0-1 0,0 1 0,4 2 0,-5-2 0,0 0 0,0 0 0,-1 0 0,1 0 0,0 1 0,-1-1 0,0 1 0,1-1 0,-1 1 0,0 0 0,0 0 0,-1 0 0,1 0 0,1 4 0,-2-4 0,-1-1 0,1 0 0,-1 0 0,0 1 0,0-1 0,0 0 0,0 0 0,0 1 0,0-1 0,-1 0 0,1 1 0,-1-1 0,1 0 0,-1 0 0,0 0 0,0 0 0,0 0 0,0 0 0,0 0 0,-1 0 0,1 0 0,-1 0 0,-2 2 0,-4 3 0,-1 0 0,0 0 0,0-1 0,0-1 0,-1 0 0,0 0 0,0-1 0,0 0 0,-1 0 0,1-1 0,-1-1 0,0 0 0,1 0 0,-1-1 0,0-1 0,0 1 0,-18-3 0,26 1-132,1 1-1,-1-1 1,1 1 0,0-1-1,0 0 1,-1 0 0,1 0-1,0 0 1,0 0 0,0 0-1,0-1 1,0 1 0,0-1-1,1 1 1,-4-5 0,3 4-248,0-1 0,1 1 0,-1-1 0,0 0 1,1 0-1,0 0 0,0 0 0,0 0 0,0 0 1,0 0-1,1 0 0,-1 0 0,1 0 0,0 0 1,0 0-1,0-1 0,0 1 0,1 0 0,-1 0 1,1 0-1,0 0 0,0 0 0,0 0 0,0 0 1,0 0-1,1 0 0,-1 1 0,1-1 0,3-4 1,16-11-6545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3.822"/>
    </inkml:context>
    <inkml:brush xml:id="br0">
      <inkml:brushProperty name="width" value="0.025" units="cm"/>
      <inkml:brushProperty name="height" value="0.025" units="cm"/>
    </inkml:brush>
  </inkml:definitions>
  <inkml:trace contextRef="#ctx0" brushRef="#br0">1 167 18706,'0'0'8397,"11"-3"-5375,7-3-2639,0-1 1,-1 0-1,0-1 1,16-12-1,-27 18-348,-1-1-1,-1 0 1,1-1-1,0 1 1,-1-1-1,1 0 1,-1 0-1,-1 0 1,1 0-1,0-1 1,-1 0-1,0 0 1,0 0-1,0 0 1,-1 0-1,0 0 1,0-1-1,0 1 1,0-1-1,0-8 1,-2 14-35,0-1 0,0 0 0,0 1 0,0-1 0,0 1 0,0-1 0,0 0 0,0 1 0,0-1 0,-1 1 0,1-1 0,0 0 0,0 1 0,-1-1 0,1 1 0,0-1 0,-1 1 0,1-1 0,-1 1 0,1 0 0,-1-1 0,1 1 0,-1-1 0,1 1 0,-1 0 0,1-1 0,-1 1 0,1 0 0,-1 0 0,0-1 0,-22 2 0,18 0 0,0 1 0,0 0 0,0 0 0,0 0 0,0 1 0,1-1 0,-6 5 0,0 3 0,0 0 0,1 0 0,0 1 0,1 1 0,0-1 0,1 1 0,0 1 0,1-1 0,0 1 0,1 0 0,-6 27 0,11-39 0,-1 0 0,1 0 0,0 0 0,0-1 0,1 1 0,-1 0 0,0 0 0,0 0 0,0 0 0,0-1 0,1 1 0,-1 0 0,0 0 0,1-1 0,-1 1 0,1 0 0,-1-1 0,1 1 0,-1 0 0,1-1 0,-1 1 0,1-1 0,0 1 0,-1-1 0,1 1 0,0-1 0,1 1 0,29 7 0,44-11 0,-64 2 0,94-16 0,-74 10 0,0 2 0,41-1 0,-76 5 0,1 0 0,-1 0 0,1 0 0,0 0 0,-1 0 0,1-1 0,0 1 0,0-1 0,0 0 0,0 0 0,1 0 0,-1 0 0,0 0 0,1-1 0,-1 1 0,1-1 0,0 0 0,-3-4 0,-36-64 0,31 52 0,4 10 0,-8-24 0,15 32 0,0 1 0,0-1 0,1 1 0,-1-1 0,0 1 0,1 0 0,-1-1 0,1 1 0,-1 0 0,0 0 0,1 0 0,-1 0 0,1 0 0,-1 0 0,0 0 0,1 0 0,1 1 0,-3-1 0,75 18-4956,-24-4-1496,-18-8-2351</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5.046"/>
    </inkml:context>
    <inkml:brush xml:id="br0">
      <inkml:brushProperty name="width" value="0.025" units="cm"/>
      <inkml:brushProperty name="height" value="0.025" units="cm"/>
    </inkml:brush>
  </inkml:definitions>
  <inkml:trace contextRef="#ctx0" brushRef="#br0">144 41 12460,'5'-6'4570,"-3"4"-3560,0 0 0,0 0 0,-1 0 0,1 0 0,-1 0 0,1 0 0,-1 0 0,0 0 0,0-1 1,0 1-1,0 0 0,0-1 0,1-3 0,-37 6 586,22 3-1596,1 2 0,0 0 0,0 0 0,1 2 0,0-1 0,0 1 0,0 1 0,1-1 0,0 2 0,-10 10 0,57-16 0,-15-4-11,-9 0-17,1 1 0,-1 1 0,1 0 0,24 5 0,-35-5 27,0-1 0,-1 1 0,1 0 0,-1 0 0,0 0 0,1 1 0,-1-1 0,0 0 0,0 1 0,0 0 0,0-1 0,0 1 0,0 0 0,0 0 0,0 0 0,-1 0 0,1 0 0,-1 1 0,1-1 0,-1 0 0,0 1 0,0-1 0,0 1 0,-1-1 0,1 1 0,0-1 0,-1 1 0,0 0 0,1-1 0,-1 5 1,-1-1 5,0-1 0,0 0 0,0 1 0,0-1 0,-1 0 0,0 0 0,0 0 0,0 0 0,-1 0 0,1 0 0,-1-1 0,-1 1 0,1-1 0,0 0 0,-1 0 0,0 0 0,0 0 0,0-1 0,-1 1 0,1-1 0,-1 0 0,1-1 0,-1 1 0,0-1 1,0 0-1,0 0 0,-1 0 0,1-1 0,0 0 0,0 0 0,-1 0 0,1-1 0,-1 0 0,1 0 0,-8-1 0,13 1-55,-1-1 1,0 1-1,0-1 1,0 1-1,1-1 0,-1 0 1,0 1-1,1-1 1,-1 0-1,0 0 1,1 1-1,-1-1 0,1 0 1,0 0-1,-1 0 1,1 0-1,-1 0 0,1 0 1,0 0-1,0 1 1,0-1-1,-1 0 0,1 0 1,0 0-1,0 0 1,0 0-1,1 0 0,-1 0 1,0 0-1,0 0 1,0 0-1,1 0 1,-1 0-1,0 0 0,1 0 1,-1 1-1,2-3 1,16-34-4623,2 11-1691,2-1-1666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5.420"/>
    </inkml:context>
    <inkml:brush xml:id="br0">
      <inkml:brushProperty name="width" value="0.025" units="cm"/>
      <inkml:brushProperty name="height" value="0.025" units="cm"/>
    </inkml:brush>
  </inkml:definitions>
  <inkml:trace contextRef="#ctx0" brushRef="#br0">1 134 16015,'0'0'12396,"6"70"-11371,-6-43-481,0-1-287,0-2-161,0-6-64,0-7-577,0-9-1216,1-11-6599,3-15-4004</inkml:trace>
  <inkml:trace contextRef="#ctx0" brushRef="#br0" timeOffset="1">19 1 19090,'0'0'8937,"-18"58"-8905,35-42-513,4-4-2177,3-1-1634,3-2-2435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5.747"/>
    </inkml:context>
    <inkml:brush xml:id="br0">
      <inkml:brushProperty name="width" value="0.025" units="cm"/>
      <inkml:brushProperty name="height" value="0.025" units="cm"/>
    </inkml:brush>
  </inkml:definitions>
  <inkml:trace contextRef="#ctx0" brushRef="#br0">10 1 11979,'0'0'9166,"0"9"-5802,0 9-1356,0 0 1,-2 0-1,-5 26 1,8-43-1994,0-1 0,1 0 0,-1 0 0,1 0 0,-1 0-1,1 0 1,-1 0 0,0-1 0,1 1 0,-1 0 0,1-1 0,-1 1 0,0-1 0,2 0 0,58-28-157,-47 20 71,2 1 1,-1 1 0,1 0 0,0 1 0,0 1 0,1 1-1,-1 0 1,30-3 0,-45 7 76,0 1 1,0-1-1,0 0 1,0 0-1,-1 0 0,1 0 1,0 1-1,0-1 1,0 0-1,0 1 0,0-1 1,-1 1-1,1-1 1,0 1-1,0-1 0,-1 1 1,1-1-1,0 1 1,-1 0-1,1-1 0,-1 1 1,1 0-1,-1 0 1,1-1-1,-1 1 0,1 0 1,-1 0-1,0 0 1,0 0-1,1 0 1,-1-1-1,0 1 0,0 0 1,0 0-1,0 0 1,0 0-1,0 0 0,0 0 1,0 0-1,0 0 1,0-1-1,-1 3 0,-14 48 411,9-32-335,6-19-82,0 1 0,0-1 0,0 0 0,0 1 0,0-1 0,0 1 0,0-1 0,0 0 0,0 1 0,0-1 0,0 0 0,0 1 0,0-1 0,0 0 0,1 1 0,-1-1 0,0 0 0,0 0 0,0 1 0,0-1 0,1 0 0,-1 1 0,0-1 0,0 0 0,1 0 0,-1 1 0,0-1 0,0 0 0,1 0 0,-1 0 0,0 1 0,1-1 0,-1 0 0,0 0 0,1 0 0,-1 0 0,0 0 0,1 0 0,-1 0 0,0 0 0,1 0 0,-1 0 0,0 0 0,1 0 0,-1 0 0,0 0 0,1 0 0,-1 0 0,0 0 0,1 0 0,-1 0 0,0 0 0,1-1 0,-1 1 0,1 0 0,13-2 0,-1 0 0,1-1 0,-1-1 0,0 0 0,15-6 0,36-11 0,-60 20 0,3-1-4,-1 0-1,0 1 0,0 0 1,1 1-1,-1-1 0,0 1 0,12 1 1,-17 0-48,-1-1 0,0 0 0,1 1 0,-1-1 0,0 0 0,1 1 0,-1-1 0,0 0 0,1 1 0,-1-1 0,0 1 0,1-1 0,-1 0 0,0 1 0,0-1 0,0 1 0,1-1 0,-1 1 0,0-1 0,0 1 0,0-1 0,0 1 0,0-1 0,0 1 0,0-1 0,0 1 0,0-1 0,0 1 0,0-1 0,-1 1 0,1-1 0,0 1 0,0 0 0,-6 7-7544,-2-7-3470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8.102"/>
    </inkml:context>
    <inkml:brush xml:id="br0">
      <inkml:brushProperty name="width" value="0.025" units="cm"/>
      <inkml:brushProperty name="height" value="0.025" units="cm"/>
    </inkml:brush>
  </inkml:definitions>
  <inkml:trace contextRef="#ctx0" brushRef="#br0">38 0 15663,'0'0'13031,"-5"11"-12620,-21 68-156,25-74-249,-1 1 0,1 0 0,0 0 0,0 0 1,1 0-1,0 0 0,0 0 0,0 0 0,1 0 0,0 0 0,0 0 0,0 0 1,1 0-1,2 5 0,-2-9 3,-1 0 0,1 0 0,0-1 0,0 1 0,0 0 1,0-1-1,0 0 0,0 1 0,0-1 0,0 0 0,0 0 0,1 0 0,-1 0 0,0-1 0,1 1 1,-1-1-1,1 1 0,-1-1 0,1 0 0,-1 0 0,1 0 0,-1 0 0,1 0 0,-1-1 1,4 0-1,0 0 80,0 0 0,1-1 1,-1 0-1,0 0 0,-1 0 1,1-1-1,0 0 0,9-7 1,-6 3 86,0-1 0,-1 0 0,0-1 1,0 0-1,-1 0 0,0 0 0,-1-1 0,0 0 0,-1-1 1,7-17-1,-18 54-109,0-1 0,1 1 0,2 0 1,-1 49-1,4-74-67,0 0 0,0 1 0,0-1 0,1 1 0,-1-1 0,0 1 0,0-1 0,1 0 0,-1 1 0,1-1 0,-1 0 0,1 1 0,-1-1 0,1 0 0,0 0 0,0 0 0,0 1 0,0-1 0,-1 0 0,2 0 0,-1 0 0,0 0 0,0 0 0,0-1 0,0 1 0,0 0 0,1-1 0,-1 1 0,0 0 0,1-1 0,-1 0 0,0 1 0,1-1 0,-1 0 0,1 1 0,-1-1 0,2 0 0,1 0 0,-1-1 0,1 1 0,-1-1 0,0 0 0,1 1 0,-1-2 0,0 1 0,1 0 0,-1-1 0,0 1 0,0-1 0,0 0 0,-1 0 0,5-3 0,4-6 0,-1 0 0,0-1 0,0-1 0,-1 1 0,-1-1 0,0-1 0,-1 1 0,-1-1 0,0 0 0,-1-1 0,0 0 0,5-29 0,-11 40 0,-4 10 0,-3 9 0,5-7 0,1 0 0,0-1 0,1 1 0,0 0 0,0 14 0,1-21 0,1-1 0,-1 1 0,0-1 0,1 0 0,-1 1 0,0-1 0,1 0 0,-1 1 0,0-1 0,1 0 0,-1 0 0,1 0 0,-1 1 0,1-1 0,-1 0 0,1 0 0,-1 0 0,1 0 0,-1 0 0,1 0 0,-1 1 0,1-1 0,-1 0 0,1-1 0,-1 1 0,0 0 0,1 0 0,-1 0 0,1 0 0,-1 0 0,1 0 0,-1-1 0,1 1 0,-1 0 0,1 0 0,-1-1 0,0 1 0,1 0 0,-1 0 0,1-1 0,-1 1 0,0-1 0,1 1 0,21-14 0,6-14-2369,-3-4-5229,-10 8-5048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8.474"/>
    </inkml:context>
    <inkml:brush xml:id="br0">
      <inkml:brushProperty name="width" value="0.025" units="cm"/>
      <inkml:brushProperty name="height" value="0.025" units="cm"/>
    </inkml:brush>
  </inkml:definitions>
  <inkml:trace contextRef="#ctx0" brushRef="#br0">32 1 21620,'0'0'11147,"3"73"-11147,-14-41 0,1 1 0,2-4 0,4-1 0,3-4 0,1-9-2530,3-11-1698,9-4-1186,3-10-2241</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8.882"/>
    </inkml:context>
    <inkml:brush xml:id="br0">
      <inkml:brushProperty name="width" value="0.025" units="cm"/>
      <inkml:brushProperty name="height" value="0.025" units="cm"/>
    </inkml:brush>
  </inkml:definitions>
  <inkml:trace contextRef="#ctx0" brushRef="#br0">34 33 18289,'0'0'9140,"-1"13"-8382,-12 95 5,-6 104 641,18-210-1357,1 0-1,0 0 1,0-1-1,0 1 1,0 0-1,0 0 1,1 0-1,-1-1 1,0 1-1,1 0 1,0 0-1,-1-1 1,1 1-1,0 0 1,0-1-1,0 1 1,0-1-1,0 1 1,0-1-1,0 1 1,0-1-1,3 2 1,-3-3-12,1 1 1,0-1-1,-1 1 1,1-1-1,0 0 1,-1 0-1,1 1 1,0-1-1,0-1 1,-1 1-1,1 0 1,0 0-1,0-1 0,-1 1 1,1-1-1,0 1 1,-1-1-1,3-1 1,5-3 21,1 0 1,-2-1-1,1 0 1,-1-1-1,0 0 1,10-11-1,-3 2-38,-2-1 0,1-1 0,-2 0 0,-1-1 0,0 0 0,-1-1 1,-1 0-1,-1-1 0,-1 1 0,-1-2 0,0 1 0,-2 0 0,3-42 0,-7 62-19,0 0 0,1-1 0,-2 1 0,1 0 0,0 0 0,0-1 0,0 1 0,0 0 0,-1-1 0,1 1 0,-1 0 0,1 0 0,-1 0 0,1-1 0,-1 1 0,0 0 0,0 0 0,1 0 0,-1 0 0,0 0 0,0 0 0,0 0 0,0 1 0,0-1 0,0 0 0,0 0 0,-1 1 0,1-1 0,0 1 0,0-1 0,0 1 0,-1-1 0,1 1 0,0 0 0,0-1 0,-1 1 0,1 0 0,0 0 0,-1 0 0,1 0 0,0 0 0,-1 1 0,1-1 0,0 0 0,0 1 0,-1-1 0,-1 2 0,-4-1 0,1 1 0,0 1 0,0-1 0,0 1 0,0 1 0,1-1 0,-1 1 0,-7 6 0,2 1 0,0 0 0,1 1 0,-15 24 0,22-32 0,0 0 0,1 0 0,0 0 0,0 1 0,0-1 0,0 1 0,1-1 0,0 1 0,0 0 0,0-1 0,0 1 0,1 0 0,0 0 0,0-1 0,0 1 0,2 7 0,-2-10 1,1-1 0,0 0 0,0 0 0,0 0 0,0 0 0,0 0 1,0 0-1,1 0 0,-1 0 0,0 0 0,0-1 0,1 1 0,-1-1 0,0 1 0,1-1 0,-1 1 0,0-1 0,1 1 0,-1-1 0,1 0 1,-1 0-1,2 0 0,38 2-76,-36-2 24,-1 0-42,7-1-191,-1 2 0,0-1-1,0 1 1,16 4 0,-23-4 273,-1-1 1,0 1-1,0 0 0,0 0 0,0 0 0,0 0 1,0 0-1,0 0 0,-1 0 0,1 1 1,0-1-1,-1 1 0,1-1 0,-1 1 1,1-1-1,-1 1 0,0 0 0,0 0 0,0 0 1,0 0-1,0 0 0,0 0 0,0 0 1,-1 0-1,1 0 0,-1 0 0,1 4 1,0 4 170,-1-1 1,-1 1 0,0 0-1,0-1 1,0 1 0,-1-1 0,-1 0-1,-4 12 1,5-16-300,0-1 0,0 0 0,0-1 0,-1 1 0,1 0 0,-1-1 0,0 1 0,-6 5 0,7-7-291,-1-1 0,1 1 0,0-1 0,0 1 0,-1-1 0,1 0 0,-1 0 1,0 0-1,1 0 0,-1-1 0,1 1 0,-1-1 0,0 0 0,0 1 0,-4-2 0,-15-1-6473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9.223"/>
    </inkml:context>
    <inkml:brush xml:id="br0">
      <inkml:brushProperty name="width" value="0.025" units="cm"/>
      <inkml:brushProperty name="height" value="0.025" units="cm"/>
    </inkml:brush>
  </inkml:definitions>
  <inkml:trace contextRef="#ctx0" brushRef="#br0">0 1 17809,'0'0'1858,"66"18"-4869,-41-7-8424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9.613"/>
    </inkml:context>
    <inkml:brush xml:id="br0">
      <inkml:brushProperty name="width" value="0.025" units="cm"/>
      <inkml:brushProperty name="height" value="0.025" units="cm"/>
    </inkml:brush>
  </inkml:definitions>
  <inkml:trace contextRef="#ctx0" brushRef="#br0">2 1 17168,'0'0'10821,"0"11"-8904,0 17-1166,-1 19-337,2-1 0,1 1 0,12 53 0,-10-96-338,2-14 79,2-14 68,17-97-223,-24 126 0,1 1 0,0-1 0,0 1 0,0-1 0,0 0 0,1 0 0,3 5 0,-5-6 0,1-1 0,0 0 0,0 0 0,0 0 0,1 0 0,-1 0 0,1 0 0,-1-1 0,1 1 0,0-1 0,0 0 0,0 0 0,0 0 0,1 0 0,-1 0 0,7 2 0,-6-4 0,0 0 0,0 0 0,0-1 0,0 1 0,0-1 0,-1 0 0,1 0 0,0 0 0,0-1 0,-1 1 0,1-1 0,-1 0 0,1 0 0,-1 0 0,0-1 0,0 1 0,0-1 0,0 1 0,-1-1 0,1 0 0,3-5 0,1-1 0,-1 0 0,0-1 0,0 0 0,-1 0 0,0 0 0,4-15 0,-9 25 0,1-1 0,-1 1 0,0 0 0,0 0 0,0-1 0,0 1 0,1 0 0,-1 0 0,0 0 0,0-1 0,0 1 0,0 0 0,0-1 0,0 1 0,0 0 0,0 0 0,0-1 0,0 1 0,0 0 0,0 0 0,0-1 0,0 1 0,0 0 0,0-1 0,0 1 0,0 0 0,0 0 0,0-1 0,0 1 0,0 0 0,0 0 0,-1-1 0,1 1 0,0 0 0,0 0 0,0 0 0,-1-1 0,1 1 0,0 0 0,0 0 0,0 0 0,-1-1 0,-11 8 0,-12 19 0,16-17 0,1 1 0,0 0 0,1 1 0,0 0 0,1 0 0,0 0 0,1 0 0,0 1 0,-3 15 0,7-26-40,0-1 1,0 1-1,0-1 0,0 0 1,0 1-1,0-1 0,0 1 1,0-1-1,0 0 0,0 1 0,0-1 1,0 1-1,0-1 0,0 0 1,0 1-1,1-1 0,-1 0 1,0 1-1,0-1 0,1 0 1,-1 1-1,0-1 0,0 0 1,1 1-1,-1-1 0,0 0 1,1 0-1,-1 0 0,0 1 0,1-1 1,-1 0-1,0 0 0,1 0 1,0 1-1,17-2-3401,19-14-5240,-5-8-293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8.834"/>
    </inkml:context>
    <inkml:brush xml:id="br0">
      <inkml:brushProperty name="width" value="0.025" units="cm"/>
      <inkml:brushProperty name="height" value="0.025" units="cm"/>
      <inkml:brushProperty name="color" value="#E71224"/>
    </inkml:brush>
  </inkml:definitions>
  <inkml:trace contextRef="#ctx0" brushRef="#br0">0 13 10570,'2'2'6804,"4"-1"-3729,15-1-3187,-16 0 1032,119-7 1470,65-1-2068,-188 8-383,1 0 0,-1 0 0,1 0-1,-1-1 1,1 1 0,-1 0 0,0 1 0,1-1-1,-1 0 1,1 0 0,-1 1 0,0-1-1,1 1 1,-1-1 0,0 1 0,1-1 0,-1 1-1,0 0 1,0 0 0,0-1 0,1 1-1,-1 0 1,0 0 0,0 0 0,-1 0 0,1 1-1,0-1 1,0 0 0,0 0 0,0 2-1,-1-1-96,0 0-1,-1-1 0,1 1 0,-1 0 0,0-1 1,1 1-1,-1-1 0,0 1 0,0-1 0,0 1 0,0-1 1,0 0-1,0 1 0,-1-1 0,1 0 0,0 0 1,-1 0-1,1 0 0,-1 0 0,1 0 0,-1 0 1,1-1-1,-1 1 0,0 0 0,-1 0 0,-75 23-6578,35-15 1458</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9.958"/>
    </inkml:context>
    <inkml:brush xml:id="br0">
      <inkml:brushProperty name="width" value="0.025" units="cm"/>
      <inkml:brushProperty name="height" value="0.025" units="cm"/>
    </inkml:brush>
  </inkml:definitions>
  <inkml:trace contextRef="#ctx0" brushRef="#br0">105 0 13293,'0'0'13495,"-11"9"-11995,6-4-1421,-47 46 1580,48-46-1463,0 0 0,0-1 0,1 1 0,-1 0 0,1 1-1,1-1 1,-1 0 0,1 1 0,0 0 0,0-1 0,-2 12 0,5-16-200,-1 0 0,0 0 0,1 0 0,0-1 1,-1 1-1,1 0 0,-1-1 0,1 1 0,0-1 0,-1 1 0,1-1 0,0 1 0,0-1 0,-1 1 0,1-1 0,0 1 0,0-1 0,0 0 0,0 0 0,-1 1 0,1-1 0,0 0 0,0 0 0,2 0 0,34 5-626,-20-2-151,-14-3 751,0 1 1,-1-1 0,1 1-1,0 0 1,-1 0 0,1 0-1,-1 1 1,1-1 0,-1 1-1,0-1 1,0 1 0,1 0-1,-1-1 1,0 1 0,0 0-1,-1 1 1,1-1 0,2 4-1,-3-4 120,0 0-1,-1 0 0,0 0 0,1 0 1,-1 0-1,0 1 0,0-1 0,0 0 1,0 0-1,-1 0 0,1 0 0,0 0 1,-1 0-1,0 0 0,1 0 0,-1-1 1,0 1-1,0 0 0,0 0 0,0 0 1,0-1-1,0 1 0,-1-1 0,1 1 0,-1-1 1,-1 2-1,-1 1-75,-2 4-11,0-2 0,0 1 0,-1-1 0,0 0 0,0 0 0,0-1 1,-1 0-1,0 0 0,0 0 0,-14 4 0,22-9-35,0 0 0,-1 0 1,1 1-1,0-1 0,0 0 0,-1 0 0,1 0 0,0 0 1,0 0-1,0 0 0,-1 0 0,1 0 0,0 0 0,0 0 1,-1 0-1,1 0 0,0-1 0,0 1 0,0 0 0,-1 0 1,1 0-1,0 0 0,0 0 0,0 0 0,-1 0 0,1-1 1,0 1-1,0 0 0,0 0 0,0 0 0,-1 0 0,1-1 1,0 1-1,0 0 0,0 0 0,0 0 0,0-1 0,0 1 1,0 0-1,0 0 0,0 0 0,0-1 0,-1 1 0,1-1 1,4-13-3698,11-15-7205,6-2-3464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0.286"/>
    </inkml:context>
    <inkml:brush xml:id="br0">
      <inkml:brushProperty name="width" value="0.025" units="cm"/>
      <inkml:brushProperty name="height" value="0.025" units="cm"/>
    </inkml:brush>
  </inkml:definitions>
  <inkml:trace contextRef="#ctx0" brushRef="#br0">53 1 11018,'0'0'17713,"1"10"-15706,-2 34-1634,-1-1 0,-2 1 0,-15 67 0,9-56-194,2 0 0,-1 57 0,11-126-179,0 1 0,0-1 0,2 1 0,7-22 0,1-2 0,-6 17 0,-1-3 0,2 0 0,1 0 0,1 1 0,14-27 0,-20 43 0,0 2 0,0-1 0,1 0 0,-1 1 0,1-1 0,0 1 0,0 0 0,1 0 0,-1 1 0,1-1 0,0 1 0,0 0 0,0 0 0,0 1 0,1 0 0,-1-1 0,0 2 0,1-1 0,0 1 0,-1 0 0,1 0 0,11 0 0,-16 1 0,0 0 0,0 0 0,-1 0 0,1 0 0,0 0 0,-1 0 0,1 0 0,0 0 0,-1 0 0,1 1 0,0-1 0,-1 0 0,1 1 0,0-1 0,-1 0 0,1 1 0,-1-1 0,1 1 0,-1-1 0,1 1 0,-1-1 0,1 1 0,-1-1 0,1 1 0,-1-1 0,0 1 0,1 0 0,-1-1 0,0 1 0,1-1 0,-1 1 0,0 0 0,0-1 0,0 1 0,0 0 0,0 0 0,0-1 0,0 1 0,0 0 0,0-1 0,0 1 0,0 0 0,0-1 0,0 1 0,0 0 0,-1-1 0,1 1 0,-1 1 0,0 1 0,0 1 0,0-1 0,-1 0 0,1 0 0,-1 0 0,0 0 0,0 0 0,-5 5 0,-6 4 0,-1 0 0,-1-1 0,0-1 0,0 0 0,-1-1 0,-29 12 0,57-29-2382,3-5-3381,0 0-1878,8-5-5304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0.631"/>
    </inkml:context>
    <inkml:brush xml:id="br0">
      <inkml:brushProperty name="width" value="0.025" units="cm"/>
      <inkml:brushProperty name="height" value="0.025" units="cm"/>
    </inkml:brush>
  </inkml:definitions>
  <inkml:trace contextRef="#ctx0" brushRef="#br0">57 61 11403,'0'0'19752,"9"-4"-18354,-3 1-1263,0 1-130,-1 0 1,0-1 0,0 1-1,1-1 1,-2 0 0,1 0-1,0-1 1,-1 0 0,1 1-1,-1-1 1,0-1 0,0 1-1,4-7 1,-40 33-6,17-8 0,1 0 0,1 0 0,1 2 0,0-1 0,1 1 0,0 1 0,-11 25 0,22-41-2,1-1 1,-1 1-1,0-1 1,0 1-1,1-1 1,-1 1-1,1-1 0,-1 1 1,0-1-1,1 0 1,-1 1-1,1-1 1,-1 0-1,1 1 1,-1-1-1,1 0 0,-1 0 1,1 1-1,-1-1 1,1 0-1,0 0 1,-1 0-1,1 0 0,-1 0 1,1 0-1,-1 0 1,1 0-1,0 0 1,-1 0-1,1 0 0,-1 0 1,1 0-1,-1 0 1,2-1-1,-2 1-28,42-9-2304,-1-8-3952,-28 11 3503,29-13-7093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1.081"/>
    </inkml:context>
    <inkml:brush xml:id="br0">
      <inkml:brushProperty name="width" value="0.025" units="cm"/>
      <inkml:brushProperty name="height" value="0.025" units="cm"/>
    </inkml:brush>
  </inkml:definitions>
  <inkml:trace contextRef="#ctx0" brushRef="#br0">178 248 10282,'0'0'20323,"-10"-2"-19149,4 1-1138,0 1-1,0 0 1,0-1-1,0 2 0,-1-1 1,1 1-1,0 0 0,0 0 1,1 1-1,-1-1 0,0 1 1,0 1-1,1-1 1,-1 1-1,1 0 0,0 0 1,0 1-1,0-1 0,0 1 1,1 0-1,-1 1 0,1-1 1,-6 9-1,7-10-38,0 1-1,0-1 0,0 1 1,1 0-1,0 0 0,-1 0 1,1 0-1,1 0 0,-1 1 1,0-1-1,1 1 0,0-1 0,0 1 1,1-1-1,-1 6 0,2-10-15,-1 1 0,1 0 0,-1 0 0,1 0 0,0-1 0,0 1 0,0 0 0,-1-1 0,1 1 0,0 0 0,0-1-1,0 1 1,0-1 0,0 0 0,0 1 0,0-1 0,0 0 0,0 1 0,0-1 0,0 0 0,0 0 0,0 0 0,1 0-1,-1 0 1,0 0 0,0 0 0,0-1 0,0 1 0,0 0 0,0 0 0,0-1 0,2 0 0,38-12-1193,-28 5 782,0 0 0,-1-1 0,0 0 0,-1-1 1,0 0-1,0-1 0,-1 0 0,0 0 0,-1-1 1,13-23-1,4-13 2151,32-83 1,-35 75 940,-20 65-2075,-4 12-512,-13 55-75,2 1 0,-1 122 0,13-194-1,-1 7-81,1 0-1,1 1 0,0-1 1,0 0-1,7 22 1,-31-81-3747,-24-23 3900,30 47 772,1 0 0,-17-37 1,32 58-763,0 0-1,0 0 1,0 0 0,0 0 0,1 0 0,-1 0 0,1 0 0,-1-1 0,1 1 0,0 0-1,0 0 1,0 0 0,1-5 0,-1 6-55,0 0 0,1 0 0,-1 0 0,1 0 0,-1 0-1,1 0 1,0 0 0,-1 1 0,1-1 0,0 0 0,0 0 0,0 1 0,-1-1 0,1 0-1,0 1 1,0-1 0,0 1 0,0-1 0,0 1 0,2-1 0,5-1-37,0 1 1,0 0 0,0 0-1,1 1 1,-1 0 0,10 2-1,9-1-242,-4-1-676,52-1-7767,-19-1-6385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2.033"/>
    </inkml:context>
    <inkml:brush xml:id="br0">
      <inkml:brushProperty name="width" value="0.025" units="cm"/>
      <inkml:brushProperty name="height" value="0.025" units="cm"/>
    </inkml:brush>
  </inkml:definitions>
  <inkml:trace contextRef="#ctx0" brushRef="#br0">95 366 8936,'0'0'8360,"0"-9"-3320,1 7-4801,-2-42 4540,1 43-4658,0 0 0,0 0 0,0 0 1,0 0-1,0 0 0,-1 0 0,1-1 0,0 1 1,-1 0-1,1 0 0,-1 0 0,1 0 0,-1 0 1,1 1-1,-1-1 0,0 0 0,1 0 0,-1 0 1,0 0-1,0 1 0,0-1 0,0 0 1,0 1-1,1-1 0,-1 1 0,0-1 0,0 1 1,0-1-1,-1 1 0,1 0 0,0-1 0,0 1 1,0 0-1,0 0 0,0 0 0,0 0 0,0 0 1,0 0-1,-1 0 0,1 0 0,0 0 1,0 1-1,-1 0 0,-2 0-116,1 2 1,-1-1 0,1 0-1,0 1 1,0-1-1,0 1 1,0 0-1,0 0 1,1 0 0,-1 0-1,1 1 1,0-1-1,0 1 1,0-1-1,1 1 1,-1 0-1,-1 6 1,0-1-8,0-1-1,1 0 1,0 1-1,1 0 1,0-1-1,0 1 1,1 11-1,1-19 3,-1-1 0,0 1 0,1 0 0,-1 0 0,1-1 0,-1 1 0,1 0 0,-1-1 0,1 1 0,-1 0 0,1-1 0,-1 1 0,1-1 0,0 1 0,0-1 0,-1 1 0,1-1 0,0 0 0,0 1 0,-1-1 0,1 0 0,0 0 0,0 0 0,0 1 0,-1-1 0,1 0 0,0 0 0,0 0 0,0 0 0,0 0 0,-1 0 0,1-1 0,0 1 0,0 0 0,0 0 0,-1-1 0,1 1 0,0 0 0,0-1 0,1 0 0,33-15 0,-20 3 0,-1-1 0,0 0 0,-1 0 0,-1-1 0,0-1 0,-1 0 0,-1-1 0,0 0 0,13-34 0,-35 111 0,11-57 0,-2 6 0,0-1 0,1 1 0,0 0 0,0-1 0,1 1 0,0 0 0,0 0 0,1 0 0,1 15 0,0-24 0,-1 1 0,1 0 0,-1-1 0,1 1 0,0 0 0,-1-1 0,1 1 0,0-1 0,-1 1 0,1-1 0,0 1 0,0-1 0,-1 1 0,1-1 0,0 0 0,0 1 0,0-1 0,-1 0 0,1 0 0,0 0 0,0 0 0,0 0 0,0 0 0,0 0 0,0 0 0,-1 0 0,1 0 0,0 0 0,0 0 0,0-1 0,0 1 0,1-1 0,29-10 0,-17 2 0,0-1 0,-1 0 0,0-1 0,-1-1 0,0 1 0,-1-2 0,18-25 0,-9 9 0,-2 0 0,25-58 0,-36 73 0,-1 0 0,-1 0 0,-1-1 0,0 0 0,-1 1 0,0-1 0,0-16 0,-6 28 0,-5 8 0,-6 11 0,-73 136 0,79-136 0,1 0 0,1 0 0,0 1 0,1 0 0,1 0 0,1 1 0,-3 33 0,7-47 0,0 0 0,0 0 0,0 0 0,1-1 0,-1 1 0,1 0 0,0-1 0,0 1 0,0-1 0,1 1 0,-1-1 0,1 0 0,0 0 0,0 0 0,0 0 0,4 3 0,-1-2 0,-1 1 0,-1 0 0,1 0 0,-1 1 0,6 8 0,-6-44-5954,-2 20 1546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2.798"/>
    </inkml:context>
    <inkml:brush xml:id="br0">
      <inkml:brushProperty name="width" value="0.025" units="cm"/>
      <inkml:brushProperty name="height" value="0.025" units="cm"/>
    </inkml:brush>
  </inkml:definitions>
  <inkml:trace contextRef="#ctx0" brushRef="#br0">105 0 5894,'0'0'25891,"1"11"-25026,2 44-837,-4-1 0,-1 1 0,-3 0 0,-12 53 0,-6 77-51,22-205-729,-1-1-1,-1 1 1,-1 0 0,0 0-1,-13-34 1,0-4-814,16 55 1456,-2-8 23,0-1-1,1 1 1,-2-22-1,5 33 238,-1-1 0,1 1-1,-1 0 1,1-1-1,-1 1 1,1 0-1,-1-1 1,1 1-1,-1 0 1,1 0-1,-1 0 1,1-1-1,0 1 1,-1 0-1,1 0 1,-1 0-1,1 0 1,0 0-1,-1 0 1,1 0-1,-1 0 1,1 0-1,0 1 1,-1-1-1,1 0 1,-1 0-1,1 0 1,-1 1-1,1-1 1,20 6 975,10 5-1097,1-1-1,0-2 1,0-1 0,45 3-1,-7-5-4432,0-4-5005,-37-1 2588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3.171"/>
    </inkml:context>
    <inkml:brush xml:id="br0">
      <inkml:brushProperty name="width" value="0.025" units="cm"/>
      <inkml:brushProperty name="height" value="0.025" units="cm"/>
    </inkml:brush>
  </inkml:definitions>
  <inkml:trace contextRef="#ctx0" brushRef="#br0">168 138 10378,'0'0'18166,"-10"-6"-15875,6 2-1966,2 2-268,0 1 1,0-1-1,0 0 1,0 1-1,0-1 1,-1 1-1,1-1 1,0 1-1,0 0 1,-1 0-1,1 0 1,-1 0-1,1 1 1,-1-1-1,0 1 1,1-1-1,-1 1 1,1 0-1,-1 0 1,0 0-1,1 0 1,-1 1-1,1-1 1,-1 1-1,-3 0 1,-1 5-52,0-1-1,0 1 1,1 0-1,0 0 1,0 0 0,0 1-1,1 0 1,0 1-1,0-1 1,1 1 0,0-1-1,0 1 1,1 1-1,0-1 1,0 0 0,1 1-1,0-1 1,1 1-1,-1 14 1,2-21-6,0 0 0,1 0 0,-1 0 0,0 0 0,1 0 0,0 0 0,-1 0 0,1 0 0,0 0 0,0 0 0,0-1 0,0 1 0,0 0 0,1-1 0,-1 1 0,0-1 0,1 1 0,-1-1 0,1 1 0,-1-1 0,1 0 0,0 0 0,0 0 0,-1 0 0,1 0 0,0 0 0,0-1 0,0 1 0,0-1 0,0 1 0,0-1 0,0 0 0,0 1 0,0-1 0,0 0 0,3-1 0,2 1 0,0 0 0,1 0 0,-1-1 0,-1 0 0,1-1 0,0 0 0,0 0 0,0 0 0,11-6 0,-7 1 0,-1 0 0,0 0 0,-1-1 0,0 0 0,0-1 0,0 0 0,-1 0 0,-1-1 0,8-12 0,-11 16 0,0-1 0,-1 1 0,0-1 0,0 0 0,-1 0 0,1 0 0,-2 0 0,1-1 0,-1 1 0,0 0 0,0-1 0,-1 1 0,0-1 0,-1 1 0,1-1 0,-3-9 0,1 13 2,1 1 1,0-1-1,-1 1 0,0-1 1,0 1-1,0 0 1,0-1-1,0 1 0,-1 1 1,1-1-1,-1 0 0,0 0 1,0 1-1,0 0 1,0-1-1,0 1 0,-4-1 1,1 0 1,0 0 0,-1 0 1,1 1-1,-1 0 0,0 1 0,1-1 1,-1 1-1,0 1 0,-10-1 0,11 1-11,1 0 0,-1 1 0,1 0 0,-1 0 0,1 0 0,0 0 0,-1 1-1,1 0 1,0 0 0,0 1 0,-8 4 0,10-5-9,1 0-1,-1 1 1,1-1 0,0 0 0,0 1-1,0-1 1,0 1 0,0 0 0,0-1-1,1 1 1,-1 0 0,1 0 0,0 0-1,0 0 1,0 1 0,0-1-1,0 0 1,1 0 0,0 0 0,-1 6-1,1-7-408,1 1-1,-1 0 0,1-1 0,-1 1 1,1 0-1,0-1 0,0 1 0,0-1 1,0 0-1,0 1 0,0-1 1,1 0-1,-1 1 0,1-1 0,0 0 1,0 0-1,0 0 0,-1-1 0,2 1 1,-1 0-1,0-1 0,0 1 0,0-1 1,1 0-1,-1 0 0,1 0 0,4 1 1,25 11-7844</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3.596"/>
    </inkml:context>
    <inkml:brush xml:id="br0">
      <inkml:brushProperty name="width" value="0.025" units="cm"/>
      <inkml:brushProperty name="height" value="0.025" units="cm"/>
    </inkml:brush>
  </inkml:definitions>
  <inkml:trace contextRef="#ctx0" brushRef="#br0">63 1 15759,'0'0'15337,"-9"5"-13997,5-4-1327,1 1-1,0-1 1,0 1 0,0 0 0,0 0-1,0 0 1,0 1 0,1-1 0,-1 1-1,1 0 1,-1-1 0,1 1 0,0 0-1,0 0 1,0 0 0,1 1-1,-1-1 1,1 0 0,0 1 0,0-1-1,0 1 1,0-1 0,0 1 0,1-1-1,0 5 1,-1-5-13,1 1 0,0-1 0,0 0 0,0 0 0,1 1 0,-1-1 0,1 0 0,-1 0 0,1 0 0,0 0 0,0 0 0,1 0 0,-1 0 0,1 0 0,-1 0 0,4 3 0,-2-4 0,0 0 0,0 0 0,0 0 0,0-1 0,0 1 0,0-1 0,0 0 0,0 0 0,1 0 0,-1 0 0,1-1 0,-1 1 0,0-1 0,1 0 0,4 0 0,-1 0 0,0 0 0,0-1 0,-1 0 0,1 0 0,-1 0 0,1-1 0,-1 0 0,1 0 0,-1-1 0,0 0 0,0 0 0,11-7 0,-3-2 0,0 0 0,-1-1 0,15-17 0,20-20 0,-49 76 0,-11 8 0,-2-1 0,-26 47 0,1-4 0,24-45 0,-20 49 0,32-73 0,1 0 0,0 0 0,0 0 0,0 0 0,1 0 0,1 1 0,-1-1 0,2 15 0,-1-22 2,0 1 0,0-1-1,0 0 1,1 0 0,-1 1 0,0-1 0,0 0 0,1 1-1,-1-1 1,0 0 0,0 0 0,1 1 0,-1-1 0,0 0-1,1 0 1,-1 0 0,0 0 0,1 1 0,-1-1 0,0 0-1,1 0 1,-1 0 0,0 0 0,1 0 0,-1 0 0,0 0-1,1 0 1,-1 0 0,1 0 0,-1 0 0,0 0 0,1 0-1,-1 0 1,0 0 0,1-1 0,-1 1 0,0 0-1,1 0 1,-1 0 0,0 0 0,1-1 0,-1 1 0,0 0-1,0 0 1,1-1 0,-1 1 0,0 0 0,0-1 0,1 1-1,-1 0 1,0 0 0,0-1 0,0 1 0,0 0 0,0-1-1,1 0 1,14-16-522,-12 11-800,-1 0-1,1 0 1,-1 0 0,-1 0 0,1 0 0,0-6 0,0-16-8337</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3.965"/>
    </inkml:context>
    <inkml:brush xml:id="br0">
      <inkml:brushProperty name="width" value="0.025" units="cm"/>
      <inkml:brushProperty name="height" value="0.025" units="cm"/>
    </inkml:brush>
  </inkml:definitions>
  <inkml:trace contextRef="#ctx0" brushRef="#br0">0 285 20083,'0'0'11269,"14"-4"-10041,17-7-1201,0-2 0,-1-1-1,0-1 1,-2-2 0,0-1-1,46-37 1,-49 28-27,40-53 0,-42 50 0,-21 88 0,-9 10 24,4-39-67,0 1-1,2 0 1,3 40 0,5-50-2354,5-11-6748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3.144"/>
    </inkml:context>
    <inkml:brush xml:id="br0">
      <inkml:brushProperty name="width" value="0.025" units="cm"/>
      <inkml:brushProperty name="height" value="0.025" units="cm"/>
    </inkml:brush>
  </inkml:definitions>
  <inkml:trace contextRef="#ctx0" brushRef="#br0">1 0 19827,'0'0'4932,"25"57"-3939,-4-32-608,8 1-97,6 2-160,6 1-32,2-4-64,-2 0 0,-4-6-320,-7-5-417,-7-2 257,-10-7-129,-5-4-1280,-13-1-4197,-16-1 513,-7-7-4773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177"/>
    </inkml:context>
    <inkml:brush xml:id="br0">
      <inkml:brushProperty name="width" value="0.025" units="cm"/>
      <inkml:brushProperty name="height" value="0.025" units="cm"/>
      <inkml:brushProperty name="color" value="#E71224"/>
    </inkml:brush>
  </inkml:definitions>
  <inkml:trace contextRef="#ctx0" brushRef="#br0">11 1 8232,'0'0'9732,"11"8"-9273,2 1-324,-3-3 38,0 0 0,-1 1 0,0 0 0,0 0-1,-1 1 1,11 13 0,-18-19-50,1 0 0,-1 0 1,0 0-1,0 0 0,0 1 0,0-1 0,0 0 0,0 1 1,-1-1-1,1 1 0,-1-1 0,0 1 0,1-1 0,-1 1 1,0-1-1,0 1 0,-1-1 0,1 1 0,-1-1 1,1 1-1,-1-1 0,0 0 0,0 1 0,0-1 0,0 0 1,0 1-1,0-1 0,-1 0 0,1 0 0,-3 3 0,-6 5 259,1-1-1,-1 0 0,-1-1 1,-19 13-1,-4 3 1394,34-19-662,12-2-843,20-3-333,-30 0 147,153-11 407,27 0-3357,-180 11 2630,-1 0 0,1 0 0,-1 0 0,1 0 0,-1 1 0,0-1 1,1 0-1,-1 1 0,1-1 0,-1 1 0,0 0 0,1-1 0,-1 1 0,0 0 0,2 1 1,-3-1 17,1-1 0,-1 1 0,0-1 0,0 0 0,0 1 0,1-1 0,-1 1 0,0-1 0,0 1 0,0-1 0,0 1 0,0-1 0,0 1 0,0-1 0,0 1 0,0-1 0,0 1 0,0-1 0,0 1 0,0-1 0,0 1 0,-1-1 0,1 1 0,0-1 0,0 1 1,0-1-1,-1 0 0,1 1 0,0-1 0,-1 1 0,1-1 0,0 0 0,-1 1 0,1-1 0,0 0 0,-1 1 0,1-1 0,-1 0 0,1 0 0,-1 1 0,1-1 0,-1 0 0,1 0 0,0 0 0,-1 0 0,0 1 0,-16 5-10491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3.486"/>
    </inkml:context>
    <inkml:brush xml:id="br0">
      <inkml:brushProperty name="width" value="0.025" units="cm"/>
      <inkml:brushProperty name="height" value="0.025" units="cm"/>
    </inkml:brush>
  </inkml:definitions>
  <inkml:trace contextRef="#ctx0" brushRef="#br0">5 378 13997,'0'0'6695,"-2"8"-4005,1-6-2555,1 0-1,-1 0 1,1 0 0,0-1-1,0 1 1,-1 0 0,1 0-1,0 0 1,1 0 0,-1 0-1,0 0 1,0 0 0,1 0-1,0 0 1,-1 0 0,1-1-1,0 1 1,0 0 0,-1 0-1,1-1 1,1 1 0,1 2-1,0-2 79,0 0 0,1 0 0,-1 0-1,1-1 1,-1 1 0,1-1-1,0 0 1,-1 0 0,1 0-1,0-1 1,0 1 0,0-1 0,7 0-1,-7 0-171,0 0-1,0 0 1,1 0-1,-1-1 1,0 0-1,0 1 1,0-2-1,0 1 1,0 0-1,0-1 1,0 0-1,0 1 1,-1-2-1,1 1 1,-1 0-1,1-1 1,-1 1-1,4-5 1,-3 2 51,0-1 1,0 1-1,-1-1 0,0 1 1,0-1-1,0 0 1,-1 0-1,0 0 1,0 0-1,0-1 1,0-6-1,0 0 28,-1-1-1,0 1 0,-1-1 0,-1 1 0,0 0 1,0-1-1,-2 1 0,0 0 0,0 0 1,-1 0-1,-7-15 0,-2 4-119,-1 1 0,-1 1 0,0 0 0,-32-32 0,47 53 0,-1 1 0,0-1 0,1 1 0,-1-1 0,0 1 0,1-1 0,-1 0 0,1 1 0,-1-1 0,0 0 0,1 0 0,0 1 0,-1-1 0,1 0 0,0 0 0,-1 0 0,1 1 0,0-1 0,0 0 0,-1 0 0,1 0 0,0 0 0,0-1 0,17 0 0,31 17 0,107 38-3338,-134-48 2057,0 0 0,1-2 0,0 0 0,0-2 0,32-1 0,-17-5-8963</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4.156"/>
    </inkml:context>
    <inkml:brush xml:id="br0">
      <inkml:brushProperty name="width" value="0.025" units="cm"/>
      <inkml:brushProperty name="height" value="0.025" units="cm"/>
    </inkml:brush>
  </inkml:definitions>
  <inkml:trace contextRef="#ctx0" brushRef="#br0">1 0 13677,'0'0'17675,"8"11"-17039,3 5-585,0 1 0,-1 1 0,-2-1 0,1 2 0,-2-1 0,6 23 0,-6-15-426,30 120-207,-27-98-2478,-3 0-3295,-7-41-195</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4.557"/>
    </inkml:context>
    <inkml:brush xml:id="br0">
      <inkml:brushProperty name="width" value="0.025" units="cm"/>
      <inkml:brushProperty name="height" value="0.025" units="cm"/>
    </inkml:brush>
  </inkml:definitions>
  <inkml:trace contextRef="#ctx0" brushRef="#br0">1 13 17008,'0'0'8937,"51"-10"-8809,-13 10-96,5 0-1826,2 0-3043,-2-2-4291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4.885"/>
    </inkml:context>
    <inkml:brush xml:id="br0">
      <inkml:brushProperty name="width" value="0.025" units="cm"/>
      <inkml:brushProperty name="height" value="0.025" units="cm"/>
    </inkml:brush>
  </inkml:definitions>
  <inkml:trace contextRef="#ctx0" brushRef="#br0">55 0 14125,'0'0'8931,"-8"13"-6635,1 0-1875,0 1 0,1-1 0,1 1 1,0 0-1,1 0 0,0 1 0,1 0 0,-2 25 0,5-39-416,0 10 187,0 1 0,0 0 0,1-1 0,0 1 0,5 16 0,-5-26-180,-1 0-1,1 1 1,0-1-1,0 0 1,0 0-1,0 0 1,0 0-1,1 0 1,-1 0-1,1 0 1,-1-1-1,1 1 1,0 0-1,-1-1 1,1 0-1,0 1 0,0-1 1,0 0-1,0 0 1,0 0-1,0 0 1,1 0-1,-1 0 1,0-1-1,0 1 1,1-1-1,-1 1 1,0-1-1,1 0 1,-1 0-1,0 0 1,1 0-1,-1-1 1,4 0-1,-3 0 28,0 0 0,0-1 1,0 1-1,0 0 0,-1-1 0,1 0 0,-1 0 0,1 0 0,-1 0 1,0 0-1,1 0 0,-1-1 0,0 1 0,-1-1 0,1 0 1,0 1-1,-1-1 0,0 0 0,1 0 0,-1 0 0,0 0 1,0 0-1,-1 0 0,1 0 0,-1 0 0,1-5 0,1-8 200,-1 0 0,0 0 0,-3-31 0,1 41-230,0-1 1,-1 0-1,1 1 1,-2-1-1,1 1 1,-4-8-1,5 12-9,0 0-1,0 0 1,0 0-1,0 1 0,0-1 1,0 0-1,-1 0 1,1 1-1,-1-1 1,1 1-1,-1-1 0,0 1 1,1 0-1,-1-1 1,0 1-1,0 0 1,0 0-1,0 0 0,0 1 1,0-1-1,0 0 1,-5 0-1,6 2-158,0 0 1,0 0-1,0 0 0,0 0 0,0 0 1,1 0-1,-1 0 0,0 0 1,0 1-1,1-1 0,-1 0 0,1 0 1,-1 1-1,1-1 0,-1 0 1,1 1-1,0-1 0,0 0 0,0 1 1,-1-1-1,1 1 0,1-1 1,-1 0-1,0 1 0,0-1 0,1 3 1,-1-3 28,0 0 0,0-1 0,0 1 0,0 0 0,0 0 0,0 0 0,1 0 0,-1 0 0,0 0 0,0-1 0,1 1 0,-1 0 0,1 0 0,-1 0 0,1-1 0,-1 1 0,1 0 0,-1-1 0,1 1 0,0 0 0,-1-1 1,1 1-1,0-1 0,-1 1 0,1-1 0,0 1 0,0-1 0,-1 1 0,1-1 0,0 0 0,0 0 0,0 1 0,0-1 0,0 0 0,-1 0 0,1 0 0,0 0 0,0 0 0,0 0 0,0 0 0,0 0 0,0 0 0,0 0 0,-1-1 0,1 1 1,0 0-1,0-1 0,0 1 0,-1 0 0,1-1 0,0 1 0,1-2 0,16-15-6292,3-10-3561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5.216"/>
    </inkml:context>
    <inkml:brush xml:id="br0">
      <inkml:brushProperty name="width" value="0.025" units="cm"/>
      <inkml:brushProperty name="height" value="0.025" units="cm"/>
    </inkml:brush>
  </inkml:definitions>
  <inkml:trace contextRef="#ctx0" brushRef="#br0">12 1 18642,'-1'9'3881,"-5"39"-470,1 52 0,6-70-2649,0 0 0,2 0 0,9 36-1,-10-51-824,2-1-1,0-1 1,0 1-1,2-1 1,-1 1 0,2-1-1,0-1 1,0 1-1,1-1 1,1-1-1,0 1 1,0-2-1,1 1 1,1-1-1,0-1 1,0 0-1,0 0 1,1-1-1,23 11 1,-35-19 36,0 1 1,0-1-1,0 0 0,1 0 1,-1 1-1,0-1 0,0 0 1,0 0-1,1 0 0,-1 0 1,0 1-1,0-1 1,0 0-1,1 0 0,-1 0 1,0 0-1,0 0 0,1 0 1,-1 0-1,0 1 0,0-1 1,1 0-1,-1 0 1,0 0-1,0 0 0,1 0 1,-1 0-1,0 0 0,0 0 1,1 0-1,-1 0 1,0-1-1,1 1 0,-1 0 1,0 0-1,0 0 0,0 0 1,1 0-1,-1 0 0,0-1 1,0 1-1,1 0 1,-1 0-1,0 0 0,0 0 1,0-1-1,0 1 0,1 0 1,-1 0-1,0-1 0,-9-14-277,-20-19 146,0 8 40,-1 2-1,-47-30 0,45 33 289,121 10-3101,-44-1-2237,5-4-2685</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5.578"/>
    </inkml:context>
    <inkml:brush xml:id="br0">
      <inkml:brushProperty name="width" value="0.025" units="cm"/>
      <inkml:brushProperty name="height" value="0.025" units="cm"/>
    </inkml:brush>
  </inkml:definitions>
  <inkml:trace contextRef="#ctx0" brushRef="#br0">69 403 18161,'0'0'9615,"-8"11"-7000,1-2-2466,0 1-1,0 0 1,1 1-1,1-1 1,0 1-1,0 0 1,1 1-1,0-1 1,1 1-1,1-1 1,0 1-1,0 0 1,1 0-1,1 0 1,0 15-1,1-25-148,-1 0 0,0 0 0,1 0 0,-1 0 0,1-1 0,-1 1 0,1 0 0,0 0 0,0 0 0,0 0 0,0-1 0,0 1 0,0-1 0,1 1 0,-1-1 0,0 1 0,1-1 0,-1 0 0,1 1 0,0-1 0,-1 0 0,1 0 0,0 0 0,0 0 0,-1-1 0,1 1 0,0 0 0,0-1 0,0 1 0,0-1 0,0 0 0,0 1 0,0-1 0,0 0 0,0 0 0,0-1 0,0 1 0,0 0 0,0-1 0,0 1 0,2-2 0,2 1 0,0-1 0,0 0 0,0-1 0,-1 1 0,1-1 0,-1-1 0,1 1 0,-1-1 0,0 1 0,-1-1 0,1-1 0,5-5 0,-3-3 0,1 0 0,-1 0 0,-1-1 0,0 0 0,-1 0 0,-1 0 0,0-1 0,-1 1 0,-1-1 0,0 0 0,-1 0 0,0 0 0,-1 0 0,-1 0 0,-4-21 0,5 36 0,0-1 0,0 1 0,0-1 0,0 1 0,0 0 0,0-1 0,0 1 0,0-1 0,0 1 0,0 0 0,-1-1 0,1 1 0,0-1 0,0 1 0,0 0 0,-1-1 0,1 1 0,0 0 0,-1-1 0,1 1 0,0 0 0,0 0 0,-1-1 0,1 1 0,0 0 0,-1 0 0,1-1 0,-1 1 0,1 0 0,0 0 0,-1 0 0,1 0 0,-1 0 0,1 0 0,0 0 0,-1-1 0,1 1 0,-1 0 0,0 1 0,1-1 0,-1 0 0,0 1 0,1-1 0,-1 1 0,0-1 0,1 1 0,-1-1 0,1 1 0,-1-1 0,1 1 0,-1 0 0,1-1 0,-1 1 0,1 0 0,0 0 0,-1-1 0,1 1 0,0 0 0,0 0 0,0-1 0,-1 2 0,-2 14 0,1 0 0,0 0 0,1-1 0,1 1 0,1 0 0,4 28 0,-5-41 0,0 0 0,1 0 0,0 0 0,0 0 0,0 0 0,0 0 0,0 0 0,1 0 0,-1 0 0,1-1 0,0 1 0,0 0 0,0-1 0,0 1 0,0-1 0,0 0 0,1 0 0,-1 0 0,1 0 0,0 0 0,-1-1 0,1 1 0,0-1 0,0 1 0,0-1 0,0 0 0,0 0 0,0-1 0,0 1 0,1-1 0,-1 1 0,0-1 0,0 0 0,0 0 0,1 0 0,-1-1 0,0 1 0,0-1 0,0 0 0,4-1 0,1-1 0,-1 0 0,1 0 0,-1-1 0,0 0 0,0 0 0,0-1 0,0 0 0,-1 0 0,0-1 0,0 0 0,-1 0 0,1 0 0,8-13 0,0-3 0,0-1 0,-2 0 0,11-26 0,-10 17 0,-1 0 0,-2 0 0,-1-1 0,-1 0 0,-2-1 0,-1 1 0,-2-1 0,-1-51 0,-2 84 0,0 1 0,0 0 0,0-1 0,0 1 0,-1-1 0,1 1 0,0 0 0,0-1 0,0 1 0,0 0 0,-1-1 0,1 1 0,0-1 0,0 1 0,-1 0 0,1 0 0,0-1 0,-1 1 0,1 0 0,0-1 0,-1 1 0,1 0 0,0 0 0,-1 0 0,1-1 0,-1 1 0,1 0 0,0 0 0,-1 0 0,1 0 0,-1 0 0,1 0 0,0 0 0,-1 0 0,1 0 0,-1 0 0,1 0 0,-1 0 0,1 0 0,0 0 0,-1 0 0,1 0 0,-1 1 0,1-1 0,0 0 0,-1 0 0,1 0 0,0 1 0,-1-1 0,1 0 0,-1 1 0,-18 13 0,8 0 0,1 0 0,0 1 0,2 0 0,-1 0 0,2 1 0,0 0 0,1 0 0,1 1 0,0 0 0,1 0 0,1 0 0,1 0 0,0 0 0,1 1 0,1-1 0,1 1 0,0-1 0,7 28 0,-6-39-88,1 1 0,0-1 1,0 1-1,1-1 0,-1 0 0,2 0 0,-1-1 0,1 1 1,-1-1-1,1 0 0,1 0 0,-1 0 0,1-1 0,0 0 1,0 0-1,0 0 0,0-1 0,1 0 0,-1 0 0,1-1 1,0 0-1,0 0 0,11 1 0,-11-2-355,0 0-1,0 0 1,0-1-1,-1 0 1,1 0-1,0-1 1,0 0-1,0 0 1,0-1-1,-1 0 1,1 0 0,-1-1-1,1 1 1,-1-1-1,9-6 1,22-20-17131</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7.144"/>
    </inkml:context>
    <inkml:brush xml:id="br0">
      <inkml:brushProperty name="width" value="0.025" units="cm"/>
      <inkml:brushProperty name="height" value="0.025" units="cm"/>
    </inkml:brush>
  </inkml:definitions>
  <inkml:trace contextRef="#ctx0" brushRef="#br0">135 232 5669,'0'0'9529,"-3"-10"-5215,-12-30-1437,15 38-2723,-1 1-1,0 0 1,0-1-1,0 1 1,0-1-1,0 1 1,0 0-1,0 0 1,0 0-1,-1-1 1,1 1-1,0 0 1,-1 1-1,1-1 1,0 0-1,-1 0 1,0 0-1,1 1 1,-1-1-1,1 1 1,-1 0 0,0-1-1,1 1 1,-1 0-1,0 0 1,1 0-1,-1 0 1,0 0-1,1 0 1,-1 0-1,1 1 1,-1-1-1,0 1 1,1-1-1,-1 1 1,-2 1-1,1-1-27,-1 1 0,1 0-1,-1 0 1,1 1 0,0-1-1,0 1 1,0 0 0,0 0-1,0 0 1,1 0-1,-1 0 1,-2 5 0,1 2-15,0 0 0,1 1 0,0-1 0,1 1 1,0 0-1,1-1 0,0 1 0,1 20 0,0-27-45,0 0 0,1-1 0,-1 1 1,1 0-1,0 0 0,1-1 0,-1 1 0,1-1 0,-1 1 0,1-1 0,0 1 0,3 3 1,-3-5-48,0-1 0,-1 1 0,1-1 1,0 1-1,0-1 0,0 0 1,0 0-1,1 0 0,-1 0 1,0 0-1,0 0 0,1 0 1,-1-1-1,1 1 0,-1-1 1,0 0-1,1 0 0,-1 0 1,1 0-1,-1 0 0,3-1 1,2-1 6,0 0 0,-1 0 1,0-1-1,1 1 0,-1-2 1,0 1-1,0-1 0,-1 0 1,1 0-1,-1 0 1,0-1-1,0 0 0,0 0 1,-1 0-1,0-1 0,6-8 1,5-10 24,-1 0 1,19-44 0,-22 36-17,-2 1 0,-1-1 1,-1-1-1,2-32 0,-18 132-35,3 1 0,3 97 0,3-161 0,0-1 0,0 1 0,1-1 0,-1 1 0,1-1 0,0 0 0,0 1 0,0-1 0,0 0 0,0 1 0,1-1 0,0 0 0,-1 0 0,1 0 0,0-1 0,1 1 0,-1 0 0,0-1 0,1 1 0,-1-1 0,1 0 0,0 0 0,0 0 0,0 0 0,0 0 0,4 1 0,-4-2 0,1-1 0,0 1 0,-1-1 0,1 0 0,0 0 0,-1 0 0,1-1 0,0 1 0,-1-1 0,1 0 0,-1 0 0,1 0 0,-1-1 0,1 1 0,-1-1 0,0 1 0,0-1 0,0 0 0,0-1 0,0 1 0,0 0 0,-1-1 0,1 0 0,3-4 0,6-9 0,0-1 0,-1 0 0,-1 0 0,-1-1 0,-1 0 0,0-1 0,-1 0 0,5-23 0,-13 52 0,0 0 0,0 1 0,1-1 0,2 19 0,0 4 0,-2-23 19,2 47 97,-2-56-133,0 0 0,0 0 0,0 0 0,0 0 0,0 0 0,1 0 0,-1 0 0,0 0-1,0 0 1,1 0 0,-1 0 0,1 0 0,-1 0 0,1 0 0,-1 0 0,1 0 0,0 0-1,-1 0 1,1 0 0,0-1 0,0 1 0,0 0 0,-1-1 0,1 1 0,0 0 0,0-1 0,0 1-1,0-1 1,0 1 0,0-1 0,0 0 0,0 1 0,0-1 0,0 0 0,0 0 0,1 0 0,-1 0-1,0 0 1,0 0 0,2 0 0,-2-1-446,1 0 0,-1 0 0,1 0 0,-1 0-1,0 0 1,1 0 0,-1 0 0,0-1 0,0 1 0,0 0 0,0-1-1,0 1 1,0-1 0,0 1 0,0-1 0,0 0 0,-1 1 0,1-1-1,-1 0 1,1-3 0,0 2-819,9-32-12576</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7.470"/>
    </inkml:context>
    <inkml:brush xml:id="br0">
      <inkml:brushProperty name="width" value="0.025" units="cm"/>
      <inkml:brushProperty name="height" value="0.025" units="cm"/>
    </inkml:brush>
  </inkml:definitions>
  <inkml:trace contextRef="#ctx0" brushRef="#br0">12 1 11371,'0'0'18321,"-12"51"-16976,12-29-416,4-4-769,10 0-640,4-6-1730,2-5-2146,1-3-1186,0-4-255,-5 0-2179</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7.859"/>
    </inkml:context>
    <inkml:brush xml:id="br0">
      <inkml:brushProperty name="width" value="0.025" units="cm"/>
      <inkml:brushProperty name="height" value="0.025" units="cm"/>
    </inkml:brush>
  </inkml:definitions>
  <inkml:trace contextRef="#ctx0" brushRef="#br0">21 1 5157,'0'0'16933,"1"8"-12908,-1 7-3109,0 1-1,-1-1 0,-1 1 0,-5 20 1,-4 55 1159,11-91-2074,0 0-1,0 0 1,0 1-1,0-1 1,0 0 0,0 0-1,0 1 1,0-1-1,0 0 1,0 0-1,0 1 1,0-1 0,0 0-1,0 0 1,1 0-1,-1 1 1,0-1 0,0 0-1,0 0 1,0 1-1,0-1 1,1 0-1,-1 0 1,0 0 0,0 0-1,0 1 1,1-1-1,-1 0 1,0 0 0,0 0-1,0 0 1,1 0-1,-1 0 1,0 0 0,0 0-1,1 0 1,-1 0-1,0 0 1,0 1-1,1-1 1,-1-1 0,15-4 29,16-16-214,-28 18 89,6-3-252,0 0 1,1 1-1,-1-1 0,1 2 1,0-1-1,0 1 1,1 1-1,-1 0 1,1 1-1,0 0 0,-1 0 1,22 0-1,-31 2 416,0 0-1,0 0 1,0 0-1,0 0 1,0 0-1,0 0 1,0 0-1,-1 1 0,1-1 1,0 0-1,0 1 1,0-1-1,0 0 1,-1 1-1,1-1 1,0 1-1,0-1 1,-1 1-1,1-1 1,0 1-1,-1 0 1,1-1-1,0 1 1,-1 0-1,1-1 1,-1 1-1,1 0 1,-1 0-1,0 0 0,1-1 1,-1 1-1,0 0 1,0 0-1,1 0 1,-1 0-1,0 0 1,0 0-1,0 0 1,0-1-1,0 1 1,0 0-1,0 0 1,0 0-1,-1 0 1,1 1-1,-1 3 96,-1-1 1,1 0-1,0 0 0,-1 0 0,0 0 1,0 0-1,0-1 0,-5 7 1,-9 8-123,0-1 0,-36 29 0,45-41-44,1 0 0,-1 0 1,0-1-1,0 0 0,0 0 0,-1-1 0,1 0 0,-1 0 0,0 0 0,0-1 0,0-1 0,-8 2 0,15-3-9,1 0 0,0 0 0,-1 0-1,1 0 1,0 0 0,-1 0 0,1 0 0,0 0 0,-1 0 0,1 0 0,0 0-1,0-1 1,-1 1 0,1 0 0,0 0 0,-1 0 0,1 0 0,0 0-1,0-1 1,-1 1 0,1 0 0,0 0 0,0-1 0,0 1 0,-1 0-1,1 0 1,0-1 0,0 1 0,0 0 0,0 0 0,-1-1 0,1 1 0,0 0-1,0-1 1,0 1 0,0 0 0,0-1 0,0 1 0,0-1 0,5-16-1362,14-13-4368,1 6-3196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8.201"/>
    </inkml:context>
    <inkml:brush xml:id="br0">
      <inkml:brushProperty name="width" value="0.025" units="cm"/>
      <inkml:brushProperty name="height" value="0.025" units="cm"/>
    </inkml:brush>
  </inkml:definitions>
  <inkml:trace contextRef="#ctx0" brushRef="#br0">1 63 14926,'0'0'13149,"0"12"-10576,5 29-2227,1 1 0,3-1 0,1-1 1,19 49-1,-11-34-152,21 108 0,-37-148-194,1 19 0,-1-29 0,-2-19 0,-12-176 0,0 5 0,11 151 0,-1 12 0,2 0 0,2-27 0,-1 45 0,-1-1 0,1 1 0,0 0 0,0 0 0,0-1 0,0 1 0,1 0 0,0 0 0,0 0 0,0 1 0,0-1 0,1 0 0,-1 1 0,1-1 0,0 1 0,0 0 0,4-3 0,-6 5 0,1-1 0,-1 1 0,1 0 0,-1 0 0,1 0 0,-1 1 0,1-1 0,0 0 0,0 0 0,-1 1 0,1-1 0,0 1 0,0 0 0,0 0 0,0-1 0,-1 1 0,1 0 0,0 1 0,0-1 0,0 0 0,0 0 0,-1 1 0,1-1 0,0 1 0,0 0 0,-1-1 0,1 1 0,0 0 0,-1 0 0,1 0 0,-1 0 0,1 0 0,-1 0 0,1 1 0,-1-1 0,0 0 0,0 1 0,0-1 0,1 1 0,-1-1 0,1 3 0,0 0 0,0 0 0,-1 1 0,1-1 0,-1 0 0,1 1 0,-1-1 0,0 1 0,-1-1 0,1 1 0,-1 0 0,0-1 0,0 1 0,-1-1 0,1 1 0,-1-1 0,-1 6 0,-2-2 0,-1 1 0,0-1 0,0 0 0,0 0 0,-1-1 0,-1 1 0,1-1 0,-1-1 0,-10 8 0,12-9 0,-1 0 0,0 0 0,0-1 0,0 0 0,-1-1 0,1 1 0,-1-1 0,0 0 0,0-1 0,0 0 0,-1 0 0,-9 1 0,17-3-36,-1 0 1,1 0-1,-1 0 1,1-1-1,0 1 0,-1 0 1,1 0-1,-1-1 1,1 1-1,-1 0 0,1-1 1,0 1-1,-1 0 1,1-1-1,0 1 0,-1 0 1,1-1-1,0 1 1,-1-1-1,1 1 0,0-1 1,0 1-1,0-1 1,0 1-1,-1-1 0,1 1 1,0-1-1,0 1 1,0-1-1,0 1 0,0-1 1,0 1-1,0-1 1,0 1-1,0-1 0,0 1 1,1-1-1,-1 1 1,0-1-1,0 1 0,0-1 1,1 1-1,-1-1 1,0 1-1,0 0 0,1-1 1,-1 1-1,1-1 1,13-24-5017,4 3-3516,2-2-5312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533"/>
    </inkml:context>
    <inkml:brush xml:id="br0">
      <inkml:brushProperty name="width" value="0.025" units="cm"/>
      <inkml:brushProperty name="height" value="0.025" units="cm"/>
      <inkml:brushProperty name="color" value="#E71224"/>
    </inkml:brush>
  </inkml:definitions>
  <inkml:trace contextRef="#ctx0" brushRef="#br0">1 0 13036,'0'0'12012,"19"50"-11308,-12-36-127,-1 2-417,-2 0-64,-1 1-32,0-3-1217,-3-2-865,0-5-1089,0-3-1377</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8.966"/>
    </inkml:context>
    <inkml:brush xml:id="br0">
      <inkml:brushProperty name="width" value="0.025" units="cm"/>
      <inkml:brushProperty name="height" value="0.025" units="cm"/>
    </inkml:brush>
  </inkml:definitions>
  <inkml:trace contextRef="#ctx0" brushRef="#br0">0 149 6470,'0'0'25886,"11"-1"-25518,-7 0-366,1 0-1,0 0 0,-1 0 1,1 0-1,-1-1 0,1 1 1,-1-1-1,0-1 0,0 1 1,0 0-1,0-1 0,0 0 1,0 0-1,-1 0 0,1-1 1,-1 1-1,0-1 0,0 1 1,0-1-1,-1 0 0,1 0 1,-1 0-1,0-1 0,0 1 1,0-1-1,-1 1 0,0-1 1,1 1-1,-2-1 0,1 0 1,0-5-1,-1 8-1,1 1 0,-1-1 0,0 1 0,1-1 0,-1 1 0,0-1 0,0 0 0,0 1 0,0-1 0,-1 1 0,1-1 0,0 0 0,-1 1 0,1-1 0,-1 1 0,1-1 0,-1 1 0,0-1 0,1 1 0,-1 0 0,0-1 0,0 1 0,0 0 0,0 0 0,0-1 0,-2 0 0,1 2 0,1 0 0,-1 0 0,1 1 0,-1-1 0,1 1 0,-1-1 0,1 1 0,-1-1 0,1 1 0,0 0 0,-1-1 0,1 1 0,0 0 0,0 0 0,0 0 0,0 0 0,0 0 0,0 0 0,0 1 0,0-1 0,0 0 0,0 0 0,0 1 0,1-1 0,-1 0 0,1 1 0,-1-1 0,0 2 0,-4 8 0,0 0 0,1 1 0,0-1 0,1 1 0,1-1 0,-1 1 0,2 0 0,0 0 0,0 0 0,2 23 0,-1-34 0,1 1 0,-1 0 0,0-1 0,1 1 0,0 0 0,-1-1 0,1 1 0,0-1 0,0 1 0,-1-1 0,1 1 0,0-1 0,1 0 0,-1 0 0,0 1 0,0-1 0,0 0 0,1 0 0,-1 0 0,1 0 0,1 1 0,1-1 0,0 1 0,1-1 0,-1 1 0,0-1 0,0-1 0,1 1 0,-1 0 0,6-1 0,3 0 0,1-1 0,-1-1 0,1 0 0,20-6 0,1-6 0,-28 11 0,1-1 0,0 1 0,-1 1 0,1 0 0,0 0 0,1 0 0,10 0 0,-22 0 0,1 0 0,0 0 0,0 0 0,0 0 0,0-1 0,0 1 0,0 0 0,0-1 0,1 0 0,0 1 0,-1-1 0,1 0 0,0 0 0,-1-3 0,-1-1 0,-5-9 0,2 6 0,1 0 0,0-1 0,1 1 0,0-1 0,1 0 0,0-1 0,-2-17 0,6 28 0,1 0 0,0 1 0,0-1 0,0 1 0,-1-1 0,1 1 0,0-1 0,0 1 0,0 0 0,0 0 0,0 0 0,0 0 0,0 0 0,2 1 0,1-1 0,62 2-4711,2-1-5056,-30-1-1507</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9.326"/>
    </inkml:context>
    <inkml:brush xml:id="br0">
      <inkml:brushProperty name="width" value="0.025" units="cm"/>
      <inkml:brushProperty name="height" value="0.025" units="cm"/>
    </inkml:brush>
  </inkml:definitions>
  <inkml:trace contextRef="#ctx0" brushRef="#br0">136 9 6342,'0'0'18460,"-10"-2"-14755,7 1-3586,0 0 20,0 0 0,0 0 1,0 0-1,0 1 0,0-1 1,-1 1-1,1 0 0,0 0 1,0 0-1,0 0 0,-1 0 0,1 1 1,0 0-1,0-1 0,0 1 1,0 0-1,0 0 0,0 1 1,0-1-1,0 1 0,0-1 0,1 1 1,-1 0-1,1 0 0,-1 0 1,1 1-1,0-1 0,-3 4 1,-22 36-14,26-40-127,0 0-1,-1 1 1,1-1-1,0 1 0,1 0 1,-1-1-1,0 1 1,1-1-1,0 1 1,-1 0-1,1 0 0,0-1 1,0 1-1,1 0 1,0 5-1,1-7 2,1 0 0,-1-1 0,0 1 0,1 0 0,-1-1 0,0 1 0,1-1 0,-1 0 0,1 0 0,-1 0 0,1 0 0,-1 0 0,4-1 0,0 0 0,4 0-337,1 0 1,0-1-1,-1 0 1,0-1-1,11-5 1,-13 5 100,1 0 0,0 1 0,-1-1 0,1 1-1,0 1 1,0 0 0,15 0 0,-23 3 476,0 0-1,-1-1 0,1 1 0,-1 0 0,1 0 1,-1 0-1,0 0 0,0 0 0,0 0 1,0 0-1,0 0 0,0 0 0,0 0 0,-1-1 1,0 4-1,-5 10-229,-1 0 0,0-1-1,-1-1 1,-1 1 0,0-1 0,0-1 0,-2 1-1,-17 15 1,-1 5-18,87-83-6003,-28 16-2023,-1-7-3385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9.668"/>
    </inkml:context>
    <inkml:brush xml:id="br0">
      <inkml:brushProperty name="width" value="0.025" units="cm"/>
      <inkml:brushProperty name="height" value="0.025" units="cm"/>
    </inkml:brush>
  </inkml:definitions>
  <inkml:trace contextRef="#ctx0" brushRef="#br0">65 176 12812,'0'0'19955,"0"69"-19955,3-39 0,4 3 0,-1-2 0,2-4 0,-1-3 0,1-7 0,-3-8 0,0-9-865,-2 0-1249,-1-19-1249,-2-12-2883,0-9-7463</inkml:trace>
  <inkml:trace contextRef="#ctx0" brushRef="#br0" timeOffset="1">0 0 20467,'0'0'9161,"22"50"-8873,-1-33-288,2 1-1857,2-3-2756,-2 1-3074,0-2-6759</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0.020"/>
    </inkml:context>
    <inkml:brush xml:id="br0">
      <inkml:brushProperty name="width" value="0.025" units="cm"/>
      <inkml:brushProperty name="height" value="0.025" units="cm"/>
    </inkml:brush>
  </inkml:definitions>
  <inkml:trace contextRef="#ctx0" brushRef="#br0">13 0 10474,'0'0'19293,"-1"10"-17195,-11 98-1196,12-107-902,0 0 0,0-1 0,0 1 0,0 0 0,0 0 0,1 0 0,-1-1 0,0 1 0,0 0 0,0 0 0,1-1 0,-1 1 0,0 0 0,1 0 0,-1-1 0,1 1 0,-1 0 0,1-1 0,-1 1 0,1-1 0,0 1 0,-1 0 0,1-1 0,-1 0 0,1 1 0,0-1 0,0 1 0,-1-1 0,2 1 0,28-2 0,-21-2 0,0 0 0,1 0 0,-1-1 0,9-5 0,15-14 0,-26 17 0,-1 1 0,1 0 0,0 1 0,0-1 0,0 1 0,0 1 0,1 0 0,-1 0 0,1 0 0,0 1 0,9-2 0,-16 4 0,0 0 0,0 1 0,0-1 0,1 1 0,-1-1 0,0 1 0,0-1 0,0 1 0,0-1 0,0 1 0,0 0 0,0 0 0,0 0 0,0-1 0,0 1 0,0 0 0,0 0 0,-1 0 0,1 0 0,0 1 0,-1-1 0,1 0 0,-1 0 0,1 0 0,-1 0 0,0 1 0,1-1 0,-1 0 0,0 3 0,0-3 0,1 1 0,-1-1 0,0 0 0,0 1 0,1-1 0,-1 1 0,1-1 0,0 0 0,-1 1 0,1-1 0,0 0 0,-1 0 0,1 0 0,0 0 0,0 1 0,0-1 0,0 0 0,0 0 0,1-1 0,-1 1 0,0 0 0,0 0 0,1-1 0,-1 1 0,0 0 0,1-1 0,-1 1 0,0-1 0,1 0 0,2 1 0,1-2 0,0 0 0,0 0 0,-1-1 0,1 1 0,0-1 0,0 0 0,-1-1 0,1 1 0,-1-1 0,0 0 0,0 0 0,0 0 0,0-1 0,0 1 0,5-8 0,-6 7 0,1 0 0,-1 0 0,1 1 0,0-1 0,0 1 0,0 0 0,1 0 0,-1 0 0,1 1 0,0-1 0,0 1 0,0 0 0,0 1 0,0-1 0,10-1 0,-14 3-30,0 0-128,-1 0-1,0 0 0,1 0 1,-1 0-1,0 0 1,1 0-1,-1 0 0,0 0 1,1 0-1,-1 0 1,0 0-1,1 0 1,-1 0-1,0 0 0,1 0 1,-1 0-1,0 0 1,1 1-1,-1-1 1,0 0-1,0 0 0,1 0 1,-1 1-1,0-1 1,0 0-1,1 0 0,-1 1 1,0-1-1,0 0 1,1 0-1,-1 1 1,0-1-1,0 0 0,0 1 1,0-1-1,1 8-8163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0.798"/>
    </inkml:context>
    <inkml:brush xml:id="br0">
      <inkml:brushProperty name="width" value="0.025" units="cm"/>
      <inkml:brushProperty name="height" value="0.025" units="cm"/>
    </inkml:brush>
  </inkml:definitions>
  <inkml:trace contextRef="#ctx0" brushRef="#br0">0 71 9769,'0'0'11649,"5"11"-8943,0 0-1887,1 0 0,0 0 0,0 0 0,1-1 0,0 0 0,11 11 0,-16-19-764,0 0-1,0 0 1,0 1-1,0-2 1,1 1 0,-1 0-1,1 0 1,0-1-1,-1 0 1,1 1-1,0-1 1,0 0-1,0 0 1,0-1-1,0 1 1,0 0 0,0-1-1,0 0 1,0 0-1,0 0 1,0 0-1,0 0 1,0-1-1,0 1 1,0-1-1,0 0 1,0 0 0,0 0-1,-1 0 1,1 0-1,0-1 1,-1 1-1,1-1 1,-1 0-1,1 0 1,2-2 0,8-8-247,-1 0 0,0-1 1,-1 0-1,0-1 0,-1 0 1,0 0-1,-1-1 0,-1-1 1,12-31-1,-20 47 195,0 0 0,0 1 0,1-1 0,-1 0-1,0 0 1,0 0 0,0 0 0,0 1 0,0-1 0,1 0 0,-1 0 0,0 0-1,0 0 1,0 0 0,1 0 0,-1 1 0,0-1 0,0 0 0,0 0 0,1 0-1,-1 0 1,0 0 0,0 0 0,0 0 0,1 0 0,-1 0 0,0 0 0,0 0-1,1 0 1,-1 0 0,0 0 0,0 0 0,0 0 0,1 0 0,-1-1 0,0 1-1,0 0 1,0 0 0,1 0 0,-1 0 0,0 0 0,0 0 0,0-1 0,0 1-1,1 0 1,-1 0 0,0 0 0,0 0 0,0-1 0,0 1 0,0 0 0,0 0-1,0 0 1,0-1 0,1 1 0,-1 0 0,0 0 0,5 18 380,-2-2-23,0-1 0,2 1 1,0-1-1,10 23 0,-13-34-443,1 0 0,-1 0 0,1 0 1,0-1-1,0 1 0,0-1 0,0 0 0,8 6 0,-9-7-220,1-1 1,0 1 0,0-1-1,-1 0 1,1 0 0,0 0-1,0 0 1,0 0-1,0-1 1,0 1 0,1-1-1,-1 0 1,0 0 0,5 0-1,16-5-7379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1.689"/>
    </inkml:context>
    <inkml:brush xml:id="br0">
      <inkml:brushProperty name="width" value="0.025" units="cm"/>
      <inkml:brushProperty name="height" value="0.025" units="cm"/>
    </inkml:brush>
  </inkml:definitions>
  <inkml:trace contextRef="#ctx0" brushRef="#br0">0 54 17745,'0'0'14547,"1"10"-14141,-1 3-389,2 0 0,0 0 1,0-1-1,5 14 0,-6-23-17,0 0-1,0 0 0,0 0 0,1 0 1,-1 0-1,1 0 0,0-1 1,0 1-1,0-1 0,0 1 0,5 3 1,-5-5-1,-1 0 1,1 0 0,-1-1-1,1 1 1,-1-1 0,1 1-1,0-1 1,-1 1 0,1-1-1,0 0 1,0 0 0,-1 0-1,1 0 1,0 0 0,-1 0-1,1-1 1,0 1 0,-1 0-1,1-1 1,0 1 0,-1-1-1,1 0 1,-1 0 0,1 1-1,1-2 1,1-1 0,0 0 0,1-1 0,-1 1 0,-1-1 0,1 0 0,0 0 0,-1 0 0,0 0 0,0 0 0,0-1 0,4-9 0,21-62 0,-13 32 0,-10 98 0,-4-49-106,0 0 0,0 0 0,0 0 0,0 0 1,1 0-1,0 0 0,0 0 0,5 9 0,-6-13-48,-1 0-1,1 0 1,0 0 0,0 0-1,0 0 1,0 0-1,0 0 1,0 0 0,0 0-1,0-1 1,0 1 0,0 0-1,0-1 1,0 1-1,1-1 1,-1 1 0,0-1-1,0 0 1,1 0 0,-1 1-1,0-1 1,1 0-1,-1 0 1,0 0 0,1 0-1,-1 0 1,0-1 0,0 1-1,1 0 1,-1-1-1,0 1 1,0 0 0,1-1-1,-1 0 1,0 1-1,0-1 1,0 0 0,0 1-1,0-1 1,0 0 0,0 0-1,2-2 1,17-19-14997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4.969"/>
    </inkml:context>
    <inkml:brush xml:id="br0">
      <inkml:brushProperty name="width" value="0.025" units="cm"/>
      <inkml:brushProperty name="height" value="0.025" units="cm"/>
    </inkml:brush>
  </inkml:definitions>
  <inkml:trace contextRef="#ctx0" brushRef="#br0">1 1 10666,'0'0'12011,"48"49"-9608,-11-37-129,9-6-320,6-1-833,-1-4-705,0 1-320,-6-2-288,-6 0-1409,-12 1-1955,-11 3-768,-15 4-1377,-1-1-3780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5.310"/>
    </inkml:context>
    <inkml:brush xml:id="br0">
      <inkml:brushProperty name="width" value="0.025" units="cm"/>
      <inkml:brushProperty name="height" value="0.025" units="cm"/>
    </inkml:brush>
  </inkml:definitions>
  <inkml:trace contextRef="#ctx0" brushRef="#br0">1 79 15983,'0'0'9673,"51"11"-7655,-10-11-897,4-12-897,6-2-159,-1-4-1475,-4-3-3522,-7-3-6407</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6.156"/>
    </inkml:context>
    <inkml:brush xml:id="br0">
      <inkml:brushProperty name="width" value="0.025" units="cm"/>
      <inkml:brushProperty name="height" value="0.025" units="cm"/>
    </inkml:brush>
  </inkml:definitions>
  <inkml:trace contextRef="#ctx0" brushRef="#br0">15 1 19923,'0'0'11627,"-8"48"-11563,5-22 32,0-3-96,3 0-352,0-7-513,0-8-1057,3-6-1249,4-2-897,-3 0-1793,0-14-8361</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6.501"/>
    </inkml:context>
    <inkml:brush xml:id="br0">
      <inkml:brushProperty name="width" value="0.025" units="cm"/>
      <inkml:brushProperty name="height" value="0.025" units="cm"/>
    </inkml:brush>
  </inkml:definitions>
  <inkml:trace contextRef="#ctx0" brushRef="#br0">0 1 22838,'0'0'9545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4.568"/>
    </inkml:context>
    <inkml:brush xml:id="br0">
      <inkml:brushProperty name="width" value="0.025" units="cm"/>
      <inkml:brushProperty name="height" value="0.025" units="cm"/>
    </inkml:brush>
  </inkml:definitions>
  <inkml:trace contextRef="#ctx0" brushRef="#br0">292 43 8296,'4'-19'12559,"-11"6"-5216,4 12-7040,1-1-1,0 1 0,0 0 1,-1 0-1,1 0 0,-1 0 1,1 0-1,-1 1 0,0-1 1,1 1-1,-1 0 0,-2 0 1,-58 5-3021,43-1 4483,12-2-1758,0 1-1,-1 0 1,1 0-1,0 1 1,0 0 0,0 0-1,1 1 1,0 0-1,0 0 1,0 1-1,0 0 1,-5 7 0,12-13-33,-1 0 1,1 1-1,0-1 1,0 0-1,0 1 1,0-1-1,0 1 1,0-1-1,1 0 1,-1 1 0,0-1-1,0 0 1,0 1-1,0-1 1,0 0-1,0 1 1,1-1-1,-1 0 1,0 0-1,0 1 1,0-1-1,1 0 1,-1 0 0,0 1-1,1-1 1,-1 0-1,0 0 1,0 1-1,1-1 1,-1 0-1,0 0 1,1 0-1,-1 0 1,0 0-1,1 0 1,-1 1 0,0-1-1,1 0 1,-1 0-1,0 0 1,1 0-1,-1 0 1,1 0-1,-1 0 1,0 0-1,1-1 1,26 3-195,-17-1 67,6 0-159,47 7-813,-59-7 1080,0-1 0,0 1 0,0 1 0,0-1 0,0 1 0,-1-1 0,1 1-1,0 0 1,-1 1 0,1-1 0,-1 0 0,4 4 0,-7-5 65,1 0 0,0-1 0,-1 1-1,1 0 1,-1 0 0,1-1 0,-1 1 0,0 0 0,1 0 0,-1 0 0,0-1 0,0 1 0,1 0-1,-1 0 1,0 0 0,0 0 0,0 0 0,0 0 0,0 0 0,0 0 0,0-1 0,0 1 0,-1 0 0,1 0-1,0 0 1,0 0 0,-1 1 0,-1 0 104,1 0 0,-1 0 0,0 0-1,0 0 1,0 0 0,0 0 0,0 0 0,0-1-1,-4 3 1,-60 24 2103,59-26-2133,-141 44 888,144-45-1126,7-2-846,1 1 1,0-1 0,0 0-1,-1 0 1,1-1-1,-1 1 1,1-1-1,3-2 1,8-3-2475,15-5-2729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860"/>
    </inkml:context>
    <inkml:brush xml:id="br0">
      <inkml:brushProperty name="width" value="0.025" units="cm"/>
      <inkml:brushProperty name="height" value="0.025" units="cm"/>
      <inkml:brushProperty name="color" value="#E71224"/>
    </inkml:brush>
  </inkml:definitions>
  <inkml:trace contextRef="#ctx0" brushRef="#br0">1 46 12460,'0'0'13645,"15"-45"-13741,-11 52-737,1-1-1569,1-4-2307,1-2-5509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8.086"/>
    </inkml:context>
    <inkml:brush xml:id="br0">
      <inkml:brushProperty name="width" value="0.025" units="cm"/>
      <inkml:brushProperty name="height" value="0.025" units="cm"/>
    </inkml:brush>
  </inkml:definitions>
  <inkml:trace contextRef="#ctx0" brushRef="#br0">15 120 8872,'3'15'10367,"6"-8"-5412,-6-7-4681,-1 1-1,1-1 0,-1 0 0,0 0 0,1 0 0,-1 0 0,1-1 0,-1 1 0,0-1 0,1 0 0,2-1 0,5-2 119,-1 0 0,0-1 0,-1 0 0,1-1 0,-1 0 0,15-14 0,-19 17-243,0-1 0,-1 0 1,1 0-1,-1 0 0,1 0 0,-1-1 0,0 1 0,-1-1 0,1 0 0,-1 1 1,0-1-1,0 0 0,0-1 0,1-9 0,-3 15-144,0-1-1,0 1 1,0 0 0,0-1-1,0 1 1,0-1-1,0 1 1,0-1 0,-1 1-1,1 0 1,0-1-1,0 1 1,0-1 0,0 1-1,-1 0 1,1-1 0,0 1-1,-1 0 1,1-1-1,0 1 1,0 0 0,-1-1-1,1 1 1,-1 0-1,1 0 1,0-1 0,-1 1-1,1 0 1,0 0 0,-1 0-1,1-1 1,-1 1-1,1 0 1,-1 0 0,1 0-1,-1 0 1,-22 4 90,-19 19-46,33-15-49,0 0 0,1 0 0,-1 1 0,2 0 0,-1 1 0,1 0 0,1 0 0,0 0 0,0 1 0,1 0 0,0 0 0,1 0 0,0 1 0,1-1 0,0 1 0,-1 19 0,4-29 1,0-1 1,0 0-1,0 1 0,0-1 1,1 0-1,-1 1 0,0-1 1,1 0-1,-1 0 0,1 0 1,-1 1-1,1-1 0,0 0 1,0 0-1,-1 0 0,1 0 1,0 0-1,0 0 0,0 0 1,0 0-1,0-1 0,0 1 1,0 0-1,0 0 0,2 0 1,1 1 2,1-1 0,-1 0 1,0 0-1,1 0 0,-1 0 1,1-1-1,7 1 0,5-2-90,0 0-1,0-1 0,21-6 0,2-4-1857,-1-2-4423,-8 1-3269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8.430"/>
    </inkml:context>
    <inkml:brush xml:id="br0">
      <inkml:brushProperty name="width" value="0.025" units="cm"/>
      <inkml:brushProperty name="height" value="0.025" units="cm"/>
    </inkml:brush>
  </inkml:definitions>
  <inkml:trace contextRef="#ctx0" brushRef="#br0">1 1 20179,'0'0'12588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9.210"/>
    </inkml:context>
    <inkml:brush xml:id="br0">
      <inkml:brushProperty name="width" value="0.025" units="cm"/>
      <inkml:brushProperty name="height" value="0.025" units="cm"/>
    </inkml:brush>
  </inkml:definitions>
  <inkml:trace contextRef="#ctx0" brushRef="#br0">299 38 6726,'0'0'15519,"-9"-6"-12983,5 2-2300,-1 1 1,0 0-1,0 0 1,0 0-1,0 0 0,0 1 1,-1 0-1,1 0 1,-1 0-1,1 1 1,-1 0-1,0 0 1,0 0-1,1 1 0,-1 0 1,0 0-1,0 0 1,1 1-1,-1 0 1,0 0-1,1 0 1,-1 1-1,-6 2 0,2 1-151,0 1 0,0 0-1,0 1 1,1-1-1,0 2 1,0-1 0,1 1-1,0 1 1,0 0-1,1 0 1,0 0 0,1 1-1,0 0 1,0 0-1,1 0 1,1 1 0,-1 0-1,2 0 1,0 0-1,0 0 1,1 0 0,0 1-1,1-1 1,0 1-1,1 18 1,1-26-83,-1-1 1,1 1-1,0-1 1,0 0-1,0 1 1,1-1-1,-1 0 1,1 0-1,0 0 1,0 0-1,0 0 1,0 0-1,0 0 1,1-1-1,-1 1 1,1-1-1,-1 1 1,1-1-1,0 0 1,0 0-1,0-1 1,0 1-1,1 0 1,-1-1-1,0 0 1,1 0-1,-1 0 1,1 0-1,-1 0 1,1-1-1,-1 0 1,1 0-1,-1 0 0,1 0 1,-1 0-1,5-1 1,4 0-1,0-1 0,0 0 0,-1-1 0,1 0 0,0-1 0,-1 0 0,0-1 0,0 0 0,15-10 0,-11 4-2,0 0 0,-1-2 0,-1 1 0,0-2 0,0 0 0,14-21 0,-23 29 0,1 0 0,-2 0 0,1-1 0,-1 1 0,0-1 0,0 1 0,-1-1 0,0 0 0,0 0 0,0 0 0,-1 0 0,0 0 0,-1-1 0,1 1 0,-1 0 0,-1 0 0,1 0 0,-1-1 0,-3-10 0,3 16 2,1 1 1,-1-1-1,0 0 0,0 0 1,0 0-1,1 0 0,-1 1 1,-1-1-1,1 1 0,0-1 1,0 1-1,-1-1 0,1 1 1,-1-1-1,1 1 0,-1 0 1,1 0-1,-1 0 0,0 0 1,0 0-1,1 0 0,-1 1 1,0-1-1,0 0 0,0 1 1,0 0-1,0-1 0,0 1 1,0 0-1,0 0 0,0 0 0,0 0 1,0 0-1,0 1 0,0-1 1,0 0-1,1 1 0,-1 0 1,0-1-1,0 1 0,0 0 1,-2 2-1,-2 0-44,0 0 1,0 1-1,1 0 0,-1 0 1,1 0-1,0 1 0,1 0 0,-1 0 1,1 0-1,0 1 0,-5 7 1,-5 18-2277,5 3-3927,8-7-2345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9.551"/>
    </inkml:context>
    <inkml:brush xml:id="br0">
      <inkml:brushProperty name="width" value="0.025" units="cm"/>
      <inkml:brushProperty name="height" value="0.025" units="cm"/>
    </inkml:brush>
  </inkml:definitions>
  <inkml:trace contextRef="#ctx0" brushRef="#br0">95 0 20563,'0'0'3332,"-33"86"-225,13-31-289,1 3-1473,5-4-736,5-5-449,9-12-256,0-12-961,16-15-1249,6-10-2018,-1-21-3139</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9.928"/>
    </inkml:context>
    <inkml:brush xml:id="br0">
      <inkml:brushProperty name="width" value="0.025" units="cm"/>
      <inkml:brushProperty name="height" value="0.025" units="cm"/>
    </inkml:brush>
  </inkml:definitions>
  <inkml:trace contextRef="#ctx0" brushRef="#br0">1 18 17328,'0'0'11793,"8"4"-10528,5 0-965,0-1-1,0 0 1,1 0 0,-1-1 0,0-1-1,1 0 1,19-2 0,98-17-180,-87 10-1398,54-3 1,-97 11 1266,0 0 0,0 0 1,0 0-1,0 0 0,0 0 1,0 0-1,0 0 1,0 0-1,0 1 0,0-1 1,0 0-1,0 1 0,0-1 1,0 1-1,0-1 0,0 1 1,0 0-1,0-1 0,-1 1 1,1 0-1,0-1 0,0 1 1,-1 0-1,1 0 1,0 0-1,-1 0 0,1 0 1,-1 0-1,0 0 0,1 0 1,-1 0-1,1 0 0,-1 0 1,0 0-1,0 0 0,0 0 1,0 0-1,0 0 0,0 0 1,0 0-1,0 0 0,0 0 1,0 0-1,0 0 1,-1 0-1,1 0 0,-1 1 1,-19 53 67,-31 45 458,30-62-127,1 1 1,1 0-1,3 2 0,1 0 1,-15 69-1,27-86-1687,3-37-10838,0-11-2459</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10.265"/>
    </inkml:context>
    <inkml:brush xml:id="br0">
      <inkml:brushProperty name="width" value="0.025" units="cm"/>
      <inkml:brushProperty name="height" value="0.025" units="cm"/>
    </inkml:brush>
  </inkml:definitions>
  <inkml:trace contextRef="#ctx0" brushRef="#br0">1 89 12011,'0'0'14446,"64"0"-12300,-15-5-1313,7-6-673,5-2-160,1-3-2691,-9-5-3234,-6-1-4165</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10.604"/>
    </inkml:context>
    <inkml:brush xml:id="br0">
      <inkml:brushProperty name="width" value="0.025" units="cm"/>
      <inkml:brushProperty name="height" value="0.025" units="cm"/>
    </inkml:brush>
  </inkml:definitions>
  <inkml:trace contextRef="#ctx0" brushRef="#br0">36 1 17649,'0'0'6908,"-5"10"-4501,-16 32-667,20-41-1669,1-1-1,0 1 1,-1 0-1,1 0 1,0 0-1,-1-1 1,1 1-1,0 0 0,0 0 1,0 0-1,0 0 1,0 0-1,0 0 1,0-1-1,0 1 1,0 0-1,0 0 1,0 0-1,1 0 0,-1-1 1,0 1-1,0 0 1,1 0-1,-1 0 1,1-1-1,-1 1 1,1 0-1,0 1 0,1-1-21,-1 0-1,1 0 0,0-1 0,-1 1 0,1 0 1,0-1-1,0 1 0,-1-1 0,1 1 0,0-1 1,0 0-1,3 1 0,49-7 256,-39 2-254,0-1 1,0 0-1,25-15 1,-27 13-48,0 1 0,1 0 1,0 1-1,21-5 1,-35 10 6,1 0 1,0 0-1,-1 1 0,1-1 1,-1 0-1,1 1 1,-1-1-1,1 0 0,-1 1 1,1-1-1,-1 1 1,0-1-1,1 0 0,-1 1 1,1-1-1,-1 1 1,0 0-1,1-1 0,-1 1 1,0-1-1,0 1 1,0-1-1,1 1 0,-1 0 1,0-1-1,0 1 0,0-1 1,0 1-1,0 0 1,0-1-1,0 1 0,0 0 1,0-1-1,0 1 1,-1-1-1,1 1 0,0 0 1,0 0-1,-5 29 386,-45 126-314,36-122-84,2 0 0,2 0-1,1 1 1,1 0 0,-5 71 0,13-105-45,0-1-1,-1 1 1,1-1-1,0 1 1,0-1-1,1 1 1,-1-1 0,0 1-1,0-1 1,0 0-1,0 1 1,0-1-1,0 1 1,1-1 0,-1 1-1,0-1 1,0 0-1,1 1 1,-1-1-1,0 1 1,0-1 0,1 0-1,-1 1 1,0-1-1,1 0 1,-1 0-1,1 1 1,-1-1 0,0 0-1,1 0 1,-1 0-1,1 1 1,-1-1-1,1 0 1,-1 0 0,1 0-1,-1 0 1,1 0-1,0 0-162,-1 0-1,1 0 0,-1 0 1,1-1-1,0 1 1,-1 0-1,1 0 0,-1-1 1,1 1-1,-1 0 1,1-1-1,-1 1 0,1-1 1,-1 1-1,1 0 1,-1-1-1,0 1 0,1-1 1,-1 1-1,0-1 1,1 1-1,-1-1 0,0 0 1,0 1-1,1-1 1,-1 1-1,0-1 0,0 0 1,0 0-1,1-20-10455</inkml:trace>
  <inkml:trace contextRef="#ctx0" brushRef="#br0" timeOffset="1">0 282 14670,'0'0'15823,"67"0"-13549,-16 0-2274,9-5 0,5-2 0,-2 0 0,-5-1 0,-9-2-1057,-9-3-4196,-5-3-6054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7:45.688"/>
    </inkml:context>
    <inkml:brush xml:id="br0">
      <inkml:brushProperty name="width" value="0.025" units="cm"/>
      <inkml:brushProperty name="height" value="0.025" units="cm"/>
    </inkml:brush>
  </inkml:definitions>
  <inkml:trace contextRef="#ctx0" brushRef="#br0">1295 0 10474,'-47'3'132,"-1"1"1,1 3 0,0 1-1,0 3 1,1 2-1,1 1 1,0 3-1,1 2 1,1 1-1,-70 46 1,51-25-116,1 3 1,3 3-1,2 2 1,2 2-1,2 3 1,-53 71-1,69-75 130,2 2 0,2 1-1,2 1 1,3 1 0,-24 73 0,35-81-100,3 0 1,2 1-1,2 1 0,2-1 1,2 1-1,2 0 1,4 53-1,1-76-49,2-1 0,0 1 0,2-1 0,0-1 0,2 1 0,1-1 0,1 0 0,1-1 0,1 0 0,1-1 0,0 0 0,2-1 0,1-1 0,26 27 0,-21-27-17,0-1 0,1-1 1,1-1-1,1-1 1,1-1-1,0-1 0,0-2 1,2 0-1,-1-2 1,1 0-1,1-2 0,51 8 1,-33-10 66,0-3 1,1-1 0,0-2 0,-1-3 0,1-1 0,-1-3-1,0-1 1,79-26 0,-68 12 58,-1-1 1,-2-3-1,0-3 0,-2-1 1,-1-3-1,61-51 0,-59 38 143,-2-1-1,-2-3 1,-2-2-1,-3-2 1,-1-1-1,56-101 1,-77 116-54,-2-1-1,-1 0 1,-3-2 0,-1 0-1,-2-1 1,-2 0-1,-2-1 1,-2 0 0,-2 0-1,-2-1 1,-2-51 0,-3 78-46,-1 0-1,-1 0 1,0 1 0,-1-1 0,-1 1 0,-1 0 0,-1 0-1,0 1 1,-16-25 0,8 19-30,-1 1-1,0 1 1,-2 1-1,0 0 1,-1 2 0,-27-20-1,13 15-34,0 1-1,-1 2 1,-1 1 0,-1 2-1,-1 2 1,0 1 0,-1 2-1,0 1 1,-44-5-1,51 12-102,0 1-1,0 1 0,0 2 1,0 1-1,0 1 0,0 2 0,-60 15 1,80-15 7,0 0 0,0 0 0,1 2 0,-1-1 0,1 1 0,0 1 0,1 0 1,0 0-1,0 1 0,0 0 0,1 1 0,0 0 0,1 1 0,0 0 0,0 0 0,1 0 0,1 1 0,-1 0 1,2 0-1,0 1 0,0 0 0,-5 22 0,5-11-395,1-1 1,2 1-1,0 0 0,2 41 1,2-45-971,0 1 0,2-1 0,5 22 0,11 13-7011</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8:14.098"/>
    </inkml:context>
    <inkml:brush xml:id="br0">
      <inkml:brushProperty name="width" value="0.025" units="cm"/>
      <inkml:brushProperty name="height" value="0.025" units="cm"/>
    </inkml:brush>
  </inkml:definitions>
  <inkml:trace contextRef="#ctx0" brushRef="#br0">0 1060 6534,'0'0'4879,"10"9"-4681,1 0-190,0 0 0,1-1 0,0 0 0,0 0 0,25 9 0,25 11 290,-47-20-136,0-1 0,1 0 1,-1-1-1,2-1 0,-1 0 1,1-1-1,30 3 0,-5-8 195,69-11-1,-84 8-192,-1 0-1,2 2 1,-1 1-1,0 1 1,0 1-1,49 8 1,-40 1-91,-1-2 0,2-2 0,-1-2 1,1-1-1,0-1 0,-1-2 0,1-2 0,0-2 0,44-9 0,39-17 109,229-25-1,-198 39-78,208-49 0,142-66 103,-433 112-201,-13 5 106,1 3 1,0 2-1,0 2 0,1 3 1,0 2-1,0 3 1,72 9-1,-95-6-56,1-2-1,-1-2 1,1-1-1,-1-1 0,1-2 1,-1-2-1,0-1 1,-1-1-1,34-14 1,-50 16 27,1 0-1,-1 2 1,1-1 0,0 2 0,35-2 0,-56 4 122,0 0-1,0 0 1,1 0 0,-1 0 0,0 0-1,0-1 1,1 1 0,-1-1-1,1 0 1,0 0 0,-1 0 0,1 0-1,0 0 1,0 0 0,0-1 0,0 1-1,-1-4 1,-2-1-292,0-1 0,0 0 0,1 0 0,0 0 0,-5-15 0,-1-24 17,2-1 1,-3-80 0,7 68 78,-14-74 0,14 116 2,-1 1-1,0-1 1,-1 1 0,-1 0 0,0 0 0,-1 1-1,-1 0 1,-15-21 0,21 34-6,0 0 1,1 1-1,-1-1 0,0 1 0,0 0 1,0-1-1,-1 1 0,1 1 1,0-1-1,-1 0 0,0 1 0,1 0 1,-1 0-1,0 0 0,1 0 0,-6 0 1,-8 0 0,0 0 0,-27 3-1,-18 0 37,44-6-37,0 0-1,0-1 1,-28-11-1,26 8 7,0 2-1,-35-8 1,23 10 2,0 2 0,0 1 0,0 1 0,-45 7 0,-128 32-37,-37 4 43,-354-30-5,270-13-52,-331-26 108,595 21-57,0 2 1,-123 11-1,154-3-26,-1 0 0,1 2 0,1 2 0,-1 1 0,1 1 0,1 1 0,-46 27 0,66-34 14,-53 36-31,58-37 11,-1-1 0,1 1 0,0 0 0,0 0 0,1 0 0,-1 0 0,1 1 0,0-1 0,0 1 0,-3 7 0,6-11-33,0-1 0,-1 1 0,1 0 0,0-1-1,0 1 1,0 0 0,0-1 0,0 1 0,0 0-1,0-1 1,0 1 0,0-1 0,0 1 0,0 0-1,1-1 1,-1 1 0,0 0 0,0-1 0,1 1-1,-1-1 1,0 1 0,1-1 0,-1 1 0,0-1-1,1 1 1,-1-1 0,1 1 0,-1-1 0,1 1-1,-1-1 1,1 0 0,-1 1 0,1-1 0,-1 0 0,1 0-1,0 1 1,-1-1 0,1 0 0,-1 0 0,1 0-1,0 0 1,-1 0 0,1 1 0,0-1 0,-1 0-1,1-1 1,0 1 0,-1 0 0,1 0 0,35-4-2258,-31 2 1987,0 0-1,0 0 1,0 0 0,0-1-1,-1 0 1,1 1-1,-1-2 1,5-3-1,34-43-3572</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0:44.516"/>
    </inkml:context>
    <inkml:brush xml:id="br0">
      <inkml:brushProperty name="width" value="0.025" units="cm"/>
      <inkml:brushProperty name="height" value="0.025" units="cm"/>
    </inkml:brush>
  </inkml:definitions>
  <inkml:trace contextRef="#ctx0" brushRef="#br0">3653 254 5285,'-177'-26'4658,"-90"0"-3284,-71-10-1011,243 26-421,-1 4-1,1 5 0,-1 3 0,1 5 1,-188 37-1,-1054 325 1420,1274-347-1165,1 3-1,1 3 1,1 2-1,2 3 1,-82 61-1,110-71-107,2 2 0,1 1 0,0 1-1,2 1 1,2 1 0,0 2 0,2 0-1,1 1 1,2 1 0,1 1 0,-15 44-1,23-51-93,1 0-1,1 0 1,2 1-1,1-1 1,1 1-1,1 0 1,3 50-1,2-55 2,0-1-1,2 0 1,0 0 0,1 0-1,2-1 1,0 0-1,1 0 1,1-1-1,1 0 1,15 20-1,0-5-14,1-1 0,2-2 0,2-1 0,0-1 0,67 48 0,-47-45-29,1-2 1,1-2-1,97 38 0,-50-34 15,1-3 0,1-6 0,1-3 0,168 10 0,-37-21 63,-1-10 0,1-11 0,-1-10 0,247-54 0,-100-11 149,605-222 0,-808 242-142,-3-9 0,175-103 0,-272 133 7,-3-3 1,-2-4-1,-2-2 0,-3-4 1,-2-3-1,92-111 0,-138 147 114,0-1 0,-2-1-1,-1-1 1,-1-1-1,-1 0 1,-1 0-1,16-63 1,-25 77-51,-1-2 0,-1 1 0,0 0 0,-1 0 0,-1 0 0,-1-1 0,0 1 0,-1 0 0,-1 0 0,0 0 0,-1 0 0,-1 0 0,0 1 0,-1 0 0,-1 0 0,0 0 0,-14-19 0,1 8 2,-1 2 1,-2 0-1,0 1 1,-2 1-1,0 2 0,-1 0 1,-1 2-1,-1 1 1,-1 1-1,0 1 1,-56-19-1,9 8-81,-2 4 0,0 4 0,-135-15 0,91 22-236,0 6-1,0 4 0,0 7 1,1 4-1,0 6 1,1 5-1,-195 61 1,-177 105-4174,247-83-101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215"/>
    </inkml:context>
    <inkml:brush xml:id="br0">
      <inkml:brushProperty name="width" value="0.025" units="cm"/>
      <inkml:brushProperty name="height" value="0.025" units="cm"/>
      <inkml:brushProperty name="color" value="#E71224"/>
    </inkml:brush>
  </inkml:definitions>
  <inkml:trace contextRef="#ctx0" brushRef="#br0">0 20 18578,'0'0'8295,"60"-20"-8231,-30 20-31,-1 0-33,-1 0-481,-2 4-832,-6 1-929,-7 0-1089,-5-1-609</inkml:trace>
  <inkml:trace contextRef="#ctx0" brushRef="#br0" timeOffset="1">22 116 10090,'0'0'11659,"64"13"-10731,-28-15-767,2-6-257,2-1-2659,-5-3-3075,-5 2-7270</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4.321"/>
    </inkml:context>
    <inkml:brush xml:id="br0">
      <inkml:brushProperty name="width" value="0.025" units="cm"/>
      <inkml:brushProperty name="height" value="0.025" units="cm"/>
    </inkml:brush>
  </inkml:definitions>
  <inkml:trace contextRef="#ctx0" brushRef="#br0">1 1345 22325,'0'0'4612,"10"-6"-3229,231-158 1427,-90 58-2347,912-594-181,-971 639-280,-3-3 0,91-87 0,-175 146 0,33-36 54,-37 40-56,0 0-1,1-1 0,-1 1 1,0 0-1,0-1 0,0 1 1,0-1-1,-1 0 0,1 1 1,0-1-1,-1 0 0,1 1 1,-1-1-1,1 0 0,-1 0 1,0 1-1,0-1 0,0 0 1,0 0-1,0 0 1,0 1-1,0-1 0,-1-2 1,0 3-19,1 1 1,-1-1 0,1 1 0,-1-1 0,0 1 0,0-1 0,1 1 0,-1 0 0,0-1 0,0 1 0,1 0 0,-1 0 0,0-1 0,0 1 0,1 0 0,-1 0 0,0 0 0,0 0 0,0 0 0,-1 0 0,-16 1-828,1 1 1,-1 1-1,0 0 1,1 2 0,-1 0-1,1 0 1,-19 10 0,-10 2-2781,-62 21-7633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4.678"/>
    </inkml:context>
    <inkml:brush xml:id="br0">
      <inkml:brushProperty name="width" value="0.025" units="cm"/>
      <inkml:brushProperty name="height" value="0.025" units="cm"/>
    </inkml:brush>
  </inkml:definitions>
  <inkml:trace contextRef="#ctx0" brushRef="#br0">560 0 19538,'0'0'2883,"-10"4"-657,3-1-1974,1-1-1,-1 1 0,1 1 0,0-1 1,0 1-1,0 0 0,0 0 0,1 1 1,0 0-1,0 0 0,0 0 0,1 0 1,-1 1-1,-3 6 0,-113 197 623,9 5 0,-86 236-1,191-432-849,0 0-1,2 0 1,0 1-1,-2 24 1,7-42-26,-1 0 0,1 0 0,0 1-1,0-1 1,0 0 0,0 0 0,0 0 0,1 0 0,-1 1 0,0-1 0,0 0 0,1 0 0,-1 0-1,1 0 1,-1 0 0,1 0 0,-1 0 0,1 0 0,0 0 0,-1 0 0,1 0 0,0 0 0,0-1-1,0 1 1,0 0 0,-1 0 0,1-1 0,0 1 0,0-1 0,1 1 0,-1-1 0,0 1 0,0-1-1,0 1 1,0-1 0,0 0 0,0 0 0,1 0 0,-1 0 0,0 1 0,0-1 0,0-1 0,0 1 0,0 0-1,2 0 1,7-2-8,0 0-1,-1 0 1,1 0-1,14-7 0,42-20 108,0-3-1,63-43 0,-30 17-299,259-147-5552,-167 94-267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6.515"/>
    </inkml:context>
    <inkml:brush xml:id="br0">
      <inkml:brushProperty name="width" value="0.025" units="cm"/>
      <inkml:brushProperty name="height" value="0.025" units="cm"/>
    </inkml:brush>
  </inkml:definitions>
  <inkml:trace contextRef="#ctx0" brushRef="#br0">1 0 22774,'0'0'4900,"7"65"-3875,-4-13 160,-1 7-736,1 4-353,5 2-32,5-2-64,4-4-32,1-5-545,3-7-992,-3-9-1186,-3-11-63,-6-13-1635</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6.856"/>
    </inkml:context>
    <inkml:brush xml:id="br0">
      <inkml:brushProperty name="width" value="0.025" units="cm"/>
      <inkml:brushProperty name="height" value="0.025" units="cm"/>
    </inkml:brush>
  </inkml:definitions>
  <inkml:trace contextRef="#ctx0" brushRef="#br0">0 19 19154,'0'0'9289,"91"-19"-9193,-38 25-160,9-2-2050,-1-4-2178,-2 0-3908</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7.267"/>
    </inkml:context>
    <inkml:brush xml:id="br0">
      <inkml:brushProperty name="width" value="0.025" units="cm"/>
      <inkml:brushProperty name="height" value="0.025" units="cm"/>
    </inkml:brush>
  </inkml:definitions>
  <inkml:trace contextRef="#ctx0" brushRef="#br0">177 340 10218,'-14'7'8925,"-5"1"-7803,1 2-1,0 0 1,1 1-1,-17 14 1,30-21-983,-1-1 0,1 1 1,-1 0-1,1 0 1,1 1-1,-1-1 0,0 1 1,1 0-1,0 0 1,0 0-1,1 0 1,-1 0-1,1 1 0,0-1 1,1 1-1,-1-1 1,1 1-1,0 0 0,1 0 1,-1-1-1,1 1 1,1 9-1,0-13-129,0 0 0,0 0 0,0-1 0,0 1 0,0 0 0,0-1 0,0 1 0,1-1 0,-1 0 0,1 1 0,-1-1-1,1 0 1,-1 0 0,1 0 0,0 0 0,0 0 0,-1 0 0,1 0 0,0-1 0,0 1 0,0 0 0,0-1 0,0 0 0,0 1 0,0-1 0,0 0 0,0 0 0,0 0 0,0-1-1,0 1 1,2-1 0,7 0 119,-1 0-1,1-1 1,-1 0-1,19-7 1,-17 4-26,-1-1 1,1 0-1,-1-1 0,0 0 1,-1-1-1,0 0 0,0-1 0,-1 0 1,13-15-1,-18 19-33,1-1 0,-1 1-1,-1-1 1,1 0 0,-1 0 0,0 0 0,0 0-1,-1-1 1,1 1 0,-1-1 0,-1 0 0,0 1-1,0-1 1,0 0 0,0 0 0,-1 0 0,-1 0-1,1 0 1,-3-11 0,3 18-76,0 0 0,0-1-1,0 1 1,0 0 0,0 0 0,0-1 0,0 1 0,0 0-1,0-1 1,0 1 0,0 0 0,0-1 0,0 1 0,-1 0-1,1 0 1,0-1 0,0 1 0,0 0 0,-1 0 0,1-1-1,0 1 1,0 0 0,-1 0 0,1 0 0,0-1 0,0 1-1,-1 0 1,1 0 0,0 0 0,0 0 0,-1 0 0,1-1-1,0 1 1,-1 0 0,1 0 0,0 0 0,-1 0 0,1 0-1,-1 0 1,-9 11-345,-3 19-295,11-25 339,1 1 0,0 0-1,1 0 1,-1 1 0,1-1 0,1 0-1,-1 0 1,2 9 0,-1-13 89,0-1 0,0 1 0,0 0 0,0-1 0,0 1 0,0-1 0,0 1 0,0-1 0,1 1 0,-1-1 0,1 0 0,-1 0 0,1 0 0,-1 0 0,1 0 0,0 0 0,-1 0 0,1 0 0,0-1 0,0 1 0,-1-1 0,1 1 0,0-1 0,0 0 0,0 1 0,0-1 0,0 0 0,0 0 0,3-1 0,2 0-217,0 0-1,1 0 1,-1-1-1,0 0 1,0-1-1,0 1 1,-1-1-1,1-1 1,0 1 0,-1-1-1,0 0 1,0 0-1,0-1 1,-1 0-1,1 0 1,-1 0-1,-1-1 1,1 0-1,-1 0 1,1 0-1,4-12 1,3-2 473,-2-1 0,0 0 0,-2-1 0,0 0 0,7-41-1,-8 22 1585,-2-1-1,-1-51 0,-4 93-1549,0 0-1,0 0 1,0 0 0,0 0 0,0 0 0,0 0 0,0 0 0,0 0-1,0 0 1,0 0 0,0 0 0,-1 0 0,1 0 0,0 1 0,0-1-1,0 0 1,0 0 0,0 0 0,0 0 0,0 0 0,0 0-1,0 0 1,0 0 0,0 0 0,-1 0 0,1 0 0,0 0 0,0 0-1,0 0 1,0 0 0,0 0 0,0 0 0,0 0 0,0 0 0,0 0-1,-6 17 866,-4 27 136,1 11 338,3 0-1,2 0 0,2 0 1,10 87-1,-7-131-1296,2 0 0,0 0 0,0 0 0,1-1 0,7 17 0,-9-24-104,-1 0 0,1 1-1,0-1 1,0 0 0,1 0-1,-1 0 1,1 0-1,-1 0 1,1-1 0,0 1-1,0-1 1,0 0-1,0 0 1,0 0 0,1 0-1,-1 0 1,1-1-1,-1 0 1,1 0 0,3 1-1,-6-1-6,1-1-1,-1 0 0,0 0 0,0 0 0,0 0 1,0 0-1,0-1 0,0 1 0,0 0 1,0 0-1,0-1 0,0 1 0,0 0 0,-1-1 1,1 1-1,0-1 0,0 0 0,0 1 1,0-1-1,-1 1 0,1-1 0,0 0 0,0 0 1,-1 0-1,1 1 0,0-2 0,1-1 9,-1-1 0,0 1-1,0 0 1,0 0 0,0 0 0,0-1-1,-1 1 1,1-5 0,-1-3-23,0 0 0,0 0 0,-1 0-1,-4-17 1,1 17-94,0 0-1,-1 0 0,0 0 0,-1 1 1,0 0-1,0 0 0,-1 1 1,-1 0-1,-8-9 0,12 13 69,-1 0 0,0 0 0,0 1 0,0 0 0,-1 0 0,1 0 0,-1 1 0,0-1 0,0 1 0,0 1 0,0-1 0,-1 1 0,1 0 0,-1 0 0,1 1 0,-1 0 0,-7 0 0,13 1 42,1 0 0,-1-1 0,0 1 0,1 0 0,-1 0 0,0 0 0,0 0-1,1 1 1,-1-1 0,0 0 0,1 0 0,-1 0 0,0 0 0,1 1 0,-1-1-1,0 0 1,1 1 0,-1-1 0,1 0 0,-1 1 0,0-1 0,1 1 0,-1-1-1,1 1 1,-1-1 0,1 1 0,0-1 0,-1 1 0,1 0 0,0-1 0,-1 1 0,1 0-1,0-1 1,-1 1 0,1 0 0,0-1 0,0 1 0,0 0 0,0-1 0,0 1-1,0 0 1,0-1 0,0 1 0,0 0 0,0 0 0,0-1 0,0 1 0,1 0-1,-1-1 1,0 1 0,0 0 0,1-1 0,-1 1 0,0-1 0,2 2 0,-1 1-37,1-1 0,-1 1 0,1-1 1,0 1-1,0-1 0,0 0 1,1 0-1,-1 0 0,0 0 0,1 0 1,0 0-1,3 1 0,7 1-1298,1-1 1,0 0-1,0-1 0,0-1 0,0 0 0,27-2 1,12-1-6630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7.624"/>
    </inkml:context>
    <inkml:brush xml:id="br0">
      <inkml:brushProperty name="width" value="0.025" units="cm"/>
      <inkml:brushProperty name="height" value="0.025" units="cm"/>
    </inkml:brush>
  </inkml:definitions>
  <inkml:trace contextRef="#ctx0" brushRef="#br0">127 55 15919,'-9'4'3070,"0"0"-2377,0 0-1,1 1 1,-1 0 0,1 1 0,0 0 0,0 0 0,-9 10 0,13-11-352,0-1 0,0 1 0,1-1 1,-1 1-1,1 0 0,0 1 0,0-1 0,1 0 1,0 1-1,0 0 0,0-1 0,0 1 0,1 0 1,0 0-1,0 9 0,1-14-324,0 0 0,0 0 0,0-1 0,0 1 0,0 0 0,0 0 0,0 0 0,0 0 1,1 0-1,-1-1 0,0 1 0,1 0 0,-1 0 0,1-1 0,-1 1 0,1 0 0,-1 0 0,1-1 0,-1 1 0,1 0 0,0-1 0,-1 1 0,1-1 0,0 1 0,-1-1 0,1 1 1,0-1-1,0 0 0,1 1 0,1 0 11,0-1 1,-1 1-1,1-1 1,0 0-1,0 0 1,0 0-1,0 0 1,0-1-1,4 0 1,1-1 32,0-1 0,0 0-1,0 0 1,-1 0 0,1-1 0,8-5 0,-3-3-69,-1-1 0,0-1 1,0 0-1,-1-1 1,-1 0-1,-1 0 1,0-1-1,-1 0 0,0-1 1,-2 1-1,6-20 1,-17 94-965,3-42 956,0-5 55,0 1 1,0 0-1,2 0 0,0 21 1,0-31-51,0 0 0,1 1 0,-1-1 0,1 0 0,-1 0 0,1 0 0,0 0 0,-1 0 0,1 0 0,0 0 0,0-1 0,1 1 0,-1 0 0,0 0 0,1-1 0,-1 1 0,1-1 0,-1 1 0,1-1 0,0 0 0,-1 1 0,1-1 0,0 0 0,0 0 0,0 0 0,0-1 0,0 1 0,0 0 1,0-1-1,0 1 0,0-1 0,4 0 0,0 1-326,1-1 1,-1 0-1,1-1 1,-1 0-1,1 0 1,-1 0-1,0-1 1,0 0-1,1 0 1,-1 0-1,-1-1 1,1 0-1,0 0 1,-1-1-1,1 1 1,6-8-1,-4 4-946,0 0 0,-1-1-1,0-1 1,0 1-1,8-16 1,10-25-6778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7.970"/>
    </inkml:context>
    <inkml:brush xml:id="br0">
      <inkml:brushProperty name="width" value="0.025" units="cm"/>
      <inkml:brushProperty name="height" value="0.025" units="cm"/>
    </inkml:brush>
  </inkml:definitions>
  <inkml:trace contextRef="#ctx0" brushRef="#br0">51 1 14894,'0'0'2691,"-35"74"512,25-35-897,5-4-448,5-6-833,3-8-833,14-10-96,4-6-705,1-5-1120,-3-10-1763,-9-12-2145,-4-5-5702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8.326"/>
    </inkml:context>
    <inkml:brush xml:id="br0">
      <inkml:brushProperty name="width" value="0.025" units="cm"/>
      <inkml:brushProperty name="height" value="0.025" units="cm"/>
    </inkml:brush>
  </inkml:definitions>
  <inkml:trace contextRef="#ctx0" brushRef="#br0">37 1 12492,'0'0'8077,"-4"9"-6972,-3 9-329,1 1 1,1 0-1,1 0 0,1 0 1,-2 30-1,3 113 5024,2-107-5165,1-18-635,2 0 0,11 60 0,-14-97-1,0 1 1,0-1-1,0 1 1,-1-1-1,1 1 1,0-1-1,0 1 1,1-1-1,-1 1 1,0-1-1,0 1 1,0-1-1,0 1 1,0-1-1,0 1 1,1-1-1,-1 1 1,0-1-1,0 1 1,1-1-1,-1 0 1,0 1-1,1-1 1,-1 1-1,0-1 1,1 0-1,-1 1 1,1-1-1,-1 0 1,1 0-1,-1 1 1,1-1-1,-1 0 1,0 0-1,1 0 1,-1 0-1,1 1 1,0-1-1,-1 0 1,1 0-1,-1 0 1,1 0-1,-1 0 1,1 0-1,-1 0 1,1 0-1,-1-1 1,1 1-1,-1 0 1,1 0-1,-1 0 1,1 0-1,-1-1 1,0 1-1,1 0 1,-1 0-1,1-1 1,19-27-1711,-9-5-4861,1-11-7153</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9.184"/>
    </inkml:context>
    <inkml:brush xml:id="br0">
      <inkml:brushProperty name="width" value="0.025" units="cm"/>
      <inkml:brushProperty name="height" value="0.025" units="cm"/>
    </inkml:brush>
  </inkml:definitions>
  <inkml:trace contextRef="#ctx0" brushRef="#br0">20 1 14798,'0'0'12625,"-2"9"-11973,-6 52 203,2 0 1,3 0-1,5 82 0,-1-132-770,1 0-1,0 0 1,1 0-1,0 0 1,0-1-1,1 1 1,9 16-1,-12-25-106,0 1 0,0-1 0,1 0 1,-1 0-1,1 1 0,0-1 0,0 0 0,0 0 0,-1-1 0,2 1 1,-1 0-1,0-1 0,0 1 0,1-1 0,-1 1 0,0-1 1,1 0-1,-1 0 0,1 0 0,0-1 0,-1 1 0,1-1 0,0 1 1,-1-1-1,1 0 0,0 0 0,-1 0 0,1 0 0,0-1 0,-1 1 1,1-1-1,0 1 0,-1-1 0,1 0 0,-1 0 0,1 0 1,2-2-1,-2 1-171,0 0 1,1 0 0,-1 0-1,0-1 1,0 0 0,-1 1-1,1-1 1,2-4 0,1-2-1397,0 0 0,0 0 0,-1-1 0,4-13 0,10-36-6189,-13 35 6342,-5 19 3360,-6 62 2299,3-40-3120,1 0-1,0 1 0,3 26 0,-2-43-1019,0 0-1,0 0 1,0 0-1,1 0 0,-1 0 1,0 0-1,1 0 1,-1 0-1,0 0 1,1 0-1,-1 0 0,1 0 1,0 0-1,-1-1 1,1 1-1,0 0 0,0 0 1,-1-1-1,1 1 1,0 0-1,0-1 0,0 1 1,0-1-1,0 1 1,0-1-1,1 1 0,0-1 117,1 1-1,0-1 0,-1 0 0,1 0 0,-1 0 1,1 0-1,0 0 0,-1-1 0,1 1 0,3-2 1,2 0 151,-1-1 0,1 0 1,-1-1-1,1 0 1,12-9-1,25-33-49,-36 36-559,0-1 0,1 2 0,13-12 0,-19 71-1205,-7 509 6593,3-553-5094,0 1-1,-1-1 1,0 0 0,0 1-1,0-1 1,-5 11 0,5-16-35,1 1 0,0-1 0,-1 0 1,1-1-1,-1 1 0,0 0 1,1 0-1,-1 0 0,0 0 0,1 0 1,-1-1-1,0 1 0,0 0 1,0 0-1,0-1 0,0 1 0,1-1 1,-1 1-1,0-1 0,0 1 1,-1-1-1,1 0 0,0 1 0,0-1 1,0 0-1,0 0 0,0 0 1,0 0-1,0 0 0,0 0 0,0 0 1,0 0-1,-1 0 0,1-1 1,0 1-1,0 0 0,0-1 0,0 1 1,0-1-1,0 1 0,0-1 0,1 1 1,-1-1-1,0 0 0,0 1 1,0-1-1,0 0 0,1 0 0,-1 0 1,0-1-1,-7-5-1,2-1 0,-1 0 0,1 0 0,0-1 0,1 0 0,0 0 0,0 0 0,1 0 0,-6-19 0,3 4 0,1-1 0,-7-48 0,12 60-395,0 0 0,0 1 0,2-1 1,-1 0-1,2 0 0,-1 0 0,5-13 0,-3 17-333,1 0 1,0 0-1,0 1 1,1-1-1,0 1 0,0 0 1,1 0-1,0 0 1,0 1-1,9-7 0,21-20-10851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9.758"/>
    </inkml:context>
    <inkml:brush xml:id="br0">
      <inkml:brushProperty name="width" value="0.025" units="cm"/>
      <inkml:brushProperty name="height" value="0.025" units="cm"/>
    </inkml:brush>
  </inkml:definitions>
  <inkml:trace contextRef="#ctx0" brushRef="#br0">184 3 22998,'0'0'2963,"-10"-1"-230,4 0-2636,0 1 1,0-1-1,1 1 1,-1 0-1,0 1 0,0 0 1,0 0-1,0 0 1,0 0-1,1 1 0,-1 0 1,1 0-1,-1 1 1,1-1-1,0 1 1,0 0-1,0 1 0,0-1 1,-6 7-1,5-4-123,0-1-1,0 2 0,1-1 1,0 1-1,0 0 0,1 0 0,0 0 1,0 0-1,0 1 0,-3 13 1,7-20-3,0 0 0,1-1 0,-1 1 0,1-1 0,-1 0 0,1 1 0,-1-1 0,1 1 0,-1-1 0,1 0 0,-1 1 0,1-1 1,0 0-1,-1 0 0,1 1 0,-1-1 0,1 0 0,0 0 0,-1 0 0,1 0 0,0 0 0,-1 0 0,1 0 0,0 0 0,-1 0 0,1 0 0,0 0 0,0-1 1,23 0-121,-5-1 9,-4-1-120,0 1-1,0 1 1,0 1-1,1 0 1,27 4 0,-41-4 269,1 1 0,-1 0 0,1 0 0,-1 0 0,1 0 1,-1 0-1,0 0 0,1 1 0,-1-1 0,0 1 0,0-1 1,0 1-1,0 0 0,0 0 0,-1 0 0,4 4 1,-4-3 103,0 0 1,0 1-1,0-1 1,0 0-1,0 1 1,-1-1 0,1 1-1,-1-1 1,0 1-1,0-1 1,0 1 0,-1 0-1,1-1 1,-1 0-1,0 1 1,-1 3-1,0-3 66,0 1-1,-1-1 0,1 0 1,-1 1-1,0-1 0,0-1 1,0 1-1,0 0 0,-8 5 0,10-7-128,-1-1 0,1 1-1,-1-1 1,0 1-1,0-1 1,1 0-1,-1 0 1,0 0-1,0 0 1,0 0-1,0 0 1,0-1 0,-1 1-1,1-1 1,0 1-1,0-1 1,0 0-1,0 0 1,-1 0-1,1 0 1,0 0-1,0 0 1,0-1-1,-3 0 1,4 1-56,0-1 0,1 0 0,-1 0 0,0 0 1,1 0-1,-1 0 0,0 0 0,1 0 0,-1-1 0,1 1 0,0 0 0,-1 0 0,1 0 0,0 0 1,0-1-1,0 1 0,0 0 0,0 0 0,0 0 0,0 0 0,0-1 0,0 1 0,1-2 1,7-29-1338,-2 21-292,-1 1-1,2 0 1,0 0 0,0 1-1,14-14 1,18-17-6479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557"/>
    </inkml:context>
    <inkml:brush xml:id="br0">
      <inkml:brushProperty name="width" value="0.025" units="cm"/>
      <inkml:brushProperty name="height" value="0.025" units="cm"/>
      <inkml:brushProperty name="color" value="#E71224"/>
    </inkml:brush>
  </inkml:definitions>
  <inkml:trace contextRef="#ctx0" brushRef="#br0">1 148 12876,'0'0'11478,"13"-5"-10896,13-7-512,0-1 0,0-1 0,-1-2 1,-1 0-1,36-32 0,-32 24 141,-28 24-205,0 0 1,0 0-1,0 0 0,0 0 1,0 0-1,0 0 0,1 0 1,-1 0-1,0 0 0,0 0 1,0 0-1,0 0 0,0 0 1,0 0-1,0 0 0,0 0 0,1 0 1,-1 0-1,0 0 0,0 0 1,0 0-1,0 0 0,0 0 1,0 0-1,0 0 0,0 0 1,0 1-1,1-1 0,-1 0 1,0 0-1,0 0 0,0 0 1,0 0-1,0 0 0,0 0 1,0 0-1,0 0 0,0 0 0,0 1 1,0-1-1,0 0 0,0 0 1,0 0-1,0 0 0,0 0 1,0 0-1,0 0 0,0 0 1,0 0-1,0 1 0,0-1 1,0 0-1,0 0 0,0 0 1,0 0-1,0 0 0,0 0 1,0 0-1,0 0 0,0 1 0,0-1 1,0 0-1,0 0 0,0 0 1,0 0-1,0 0 0,-1 0 1,-8 20 319,0-6-237,-23 42 698,31-53-936,0 0 1,-1 0-1,1 0 1,0 0-1,0 0 1,0 0-1,1 0 1,-1 0-1,1 0 1,0 1-1,0-1 1,0 0-1,0 0 1,1 1-1,0 3 0,4-6-5349,10-4-4506</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0.503"/>
    </inkml:context>
    <inkml:brush xml:id="br0">
      <inkml:brushProperty name="width" value="0.025" units="cm"/>
      <inkml:brushProperty name="height" value="0.025" units="cm"/>
    </inkml:brush>
  </inkml:definitions>
  <inkml:trace contextRef="#ctx0" brushRef="#br0">58 20 15278,'-7'9'2915,"4"-4"-2167,-28 36 2264,29-38-2578,0-1-1,1 1 1,-1 0 0,0 0 0,1 0 0,0 0 0,-1 1-1,1-1 1,1 0 0,-1 1 0,0-1 0,1 0 0,0 5 0,20-13 510,-11 0-826,0-2-1,-1 1 1,1-1-1,-1 0 1,10-14-1,-11 13-469,1 1-1,-1-1 1,1 1 0,0 1-1,14-9 1,-22 15 313,1 0 0,-1-1 0,1 1 0,-1 0 0,0 0 0,1 0 0,-1 0-1,1 0 1,-1 0 0,0 0 0,1 0 0,-1 1 0,1-1 0,-1 0 0,0 0 0,1 0 0,-1 0 0,1 0 0,-1 1-1,0-1 1,1 0 0,-1 0 0,0 1 0,0-1 0,1 0 0,-1 1 0,0-1 0,1 0 0,-1 1 0,0-1 0,0 0-1,0 1 1,1-1 0,-1 0 0,0 1 0,0-1 0,0 1 0,0-1 0,0 0 0,0 1 0,0-1 0,0 1 0,0-1 0,0 0-1,0 1 1,0-1 0,0 1 0,0-1 0,0 1 0,0 30 212,0-24-292,0 81 1404,-5 0 0,-2-1 0,-35 152 0,42-244-747,-1-16-411,1-1 0,3-21 0,3 11-280,3 1-1,0 1 1,2-1 0,1 2 0,1-1 0,23-36 0,-22 44-94,0 1 0,1 1 0,1 1 0,1 0 0,1 1 1,0 0-1,2 2 0,33-23 0,-50 37 234,-1 0-1,1 1 1,0-1 0,0 1-1,0 0 1,0 0 0,0 0-1,0 0 1,5-1 0,-7 2 20,-1 0 0,1 1 1,0-1-1,0 0 0,-1 1 0,1-1 1,0 0-1,0 1 0,-1-1 1,1 1-1,-1-1 0,1 1 1,0-1-1,-1 1 0,1 0 0,-1-1 1,1 1-1,-1 0 0,1-1 1,-1 1-1,0 0 0,1 0 1,-1-1-1,0 1 0,0 0 0,1 0 1,-1 0-1,0-1 0,0 1 1,0 0-1,0 0 0,0 0 1,0 0-1,0-1 0,0 1 0,-1 0 1,1 1-1,-1 6 202,0 1-1,0-1 1,-1 1-1,-4 11 1,-4 30 974,12-50-1110,0-1 1,1 1-1,-1-1 0,0 0 1,0 0-1,0 0 0,0 0 0,-1 0 1,1-1-1,2-1 0,27-25 237,-19 16-378,0 0 0,1 1 1,1 1-1,-1 0 1,28-14-1,-40 24 63,-1-1 0,1 1 0,0 0 0,-1 0 0,1 0 0,0-1 0,-1 1 0,1 0 0,0 0 0,-1 0 0,1 0 0,0 0 0,-1 0 0,1 0 0,0 0 0,-1 0 1,1 0-1,0 1 0,-1-1 0,1 0 0,0 0 0,-1 1 0,1-1 0,-1 0 0,1 1 0,-1-1 0,1 1 0,-1-1 0,1 0 0,-1 1 0,1-1 0,-1 1 0,1 0 0,-1-1 0,0 1 0,1-1 0,-1 1 0,0-1 0,1 1 0,-1 0 0,0-1 0,0 1 0,0 0 0,0-1 0,1 1 0,-1 0 0,0-1 0,0 1 0,0 0 0,-1-1 0,1 1 0,0 1 0,-5 49 476,2-30 64,4-20-525,-1-1 0,1 0 0,-1 0-1,1 0 1,-1 0 0,0 0 0,1 1 0,-1-1-1,1 0 1,-1 0 0,1 0 0,-1 0 0,1 0-1,-1 0 1,1-1 0,-1 1 0,1 0 0,-1 0-1,1 0 1,-1 0 0,0 0 0,1-1 0,-1 1-1,1 0 1,-1 0 0,0-1 0,1 1 0,-1 0-1,0-1 1,1 1 0,-1 0 0,0-1 0,1 1-1,-1-1 1,19-13 165,-14 9-176,6-6-43,0 0 0,0 1 0,1 1 0,0 0 0,1 1 0,0 0 0,0 1-1,0 0 1,1 1 0,16-5 0,-29 11 25,0 0 0,0 0-1,0 0 1,0 0 0,0 0-1,0 1 1,0-1 0,0 0-1,0 1 1,0-1 0,0 0 0,0 1-1,0-1 1,0 1 0,-1-1-1,1 1 1,0 0 0,0-1-1,0 1 1,-1 0 0,1 0 0,0-1-1,-1 1 1,1 0 0,-1 0-1,1 0 1,-1 0 0,1 0-1,-1 0 1,0 0 0,1 0 0,-1 0-1,0 0 1,0 0 0,0 0-1,0 0 1,0 0 0,0 0-1,0 0 1,0 0 0,0 2 0,-5 57-1791,3-39-3364,11-21-5997,2-8 6877,7-11-2422</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0.908"/>
    </inkml:context>
    <inkml:brush xml:id="br0">
      <inkml:brushProperty name="width" value="0.025" units="cm"/>
      <inkml:brushProperty name="height" value="0.025" units="cm"/>
    </inkml:brush>
  </inkml:definitions>
  <inkml:trace contextRef="#ctx0" brushRef="#br0">37 0 11691,'0'0'13100,"-2"13"-12011,-7 24-356,2-10 709,0 1 1,-4 55 0,11-82-1430,0 0 0,0-1 0,0 1-1,0 0 1,0-1 0,0 1 0,0 0-1,0 0 1,0-1 0,0 1 0,1 0-1,-1-1 1,0 1 0,0 0 0,1-1 0,-1 1-1,0 0 1,1-1 0,-1 1 0,1-1-1,-1 1 1,1-1 0,-1 1 0,1-1-1,-1 1 1,1-1 0,-1 1 0,1-1-1,-1 0 1,1 1 0,0-1 0,-1 0 0,1 0-1,0 1 1,0-1 0,2 0 16,-1 0-1,1 0 1,-1-1 0,0 1 0,1-1 0,-1 0-1,0 1 1,1-1 0,-1 0 0,4-2 0,47-35-517,-24 11-325,-21 19 743,0-1 1,1 1-1,0 1 0,1 0 0,-1 0 0,1 0 0,0 1 0,1 1 1,12-5-1,-22 10 80,-1 1 0,1-1 0,-1 0 0,1 1 0,-1-1 1,1 1-1,-1-1 0,1 1 0,-1-1 0,1 1 0,-1-1 0,0 1 1,1 0-1,-1-1 0,0 1 0,0-1 0,1 1 0,-1 0 0,0-1 1,0 1-1,0 0 0,0-1 0,0 1 0,0 0 0,0-1 0,0 1 1,0 0-1,0-1 0,0 1 0,0 0 0,0-1 0,-1 1 0,1 1 0,-5 27 559,-28 53 1475,33-82-2042,0 0-1,0 1 0,0-1 1,0 0-1,0 0 0,-1 1 1,1-1-1,0 0 0,0 0 1,1 0-1,-1 1 1,0-1-1,0 0 0,0 0 1,0 1-1,0-1 0,0 0 1,0 0-1,0 0 0,0 1 1,0-1-1,0 0 0,1 0 1,-1 0-1,0 0 1,0 1-1,0-1 0,0 0 1,1 0-1,-1 0 0,0 0 1,0 0-1,0 0 0,1 1 1,-1-1-1,0 0 0,0 0 1,0 0-1,1 0 1,-1 0-1,0 0 0,0 0 1,0 0-1,1 0 0,-1 0 1,0 0-1,0 0 0,1 0 1,-1 0-1,0 0 0,0 0 1,0 0-1,1 0 1,-1-1-1,0 1 0,0 0 1,0 0-1,1 0 0,-1 0 1,0 0-1,0 0 0,0-1 1,0 1-1,1 0 0,-1 0 1,0-1-1,0 1-1,12-7-30,0-2 1,0 1-1,16-18 0,36-26-182,-60 49 198,0 1 1,0-1-1,1 1 1,-1 0-1,1 0 1,0 0-1,0 1 1,0-1-1,-1 1 0,1 1 1,0-1-1,10 0 1,-14 2-5,-1 0 0,1 0-1,-1 0 1,1-1 0,0 1 0,-1 0 0,1 0 0,-1 0 0,0 0-1,1 0 1,-1 0 0,0 0 0,0 0 0,1 0 0,-1 0 0,0 0-1,0 0 1,0 0 0,0 0 0,0 0 0,0 0 0,-1 0 0,1 2-1,-4 26-656,-1-15-560,0-1-5377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1.640"/>
    </inkml:context>
    <inkml:brush xml:id="br0">
      <inkml:brushProperty name="width" value="0.025" units="cm"/>
      <inkml:brushProperty name="height" value="0.025" units="cm"/>
    </inkml:brush>
  </inkml:definitions>
  <inkml:trace contextRef="#ctx0" brushRef="#br0">100 85 4837,'0'0'22971,"8"1"-22026,30 9-186,-27-6-669,-1 0 0,1-1 1,-1 0-1,1-1 0,0-1 0,0 0 0,0 0 0,0-1 0,22-2 0,-32 2-76,1-1 0,-1 1 0,1-1 0,-1 1 0,0-1 0,1 0 0,-1 1 0,0-1 0,0 0 0,0 0 0,1 0 0,-1 0 0,0 0 0,0 0 0,0 0 0,-1-1 1,1 1-1,0 0 0,0 0 0,-1-1 0,1 1 0,0 0 0,-1-1 0,1 1 0,-1-1 0,0 1 0,0-1 0,1 1 0,-1-1 0,0 1 0,0 0 0,0-1 0,-1 1 0,1-1 0,0 1 0,0-1 0,-1 1 0,1-1 1,-2-1-1,1-1 15,-1 1 0,1-1 0,-1 1 0,0 0 0,0 0 0,-1 0 0,1 0 0,-1 0 0,1 0 1,-1 1-1,0-1 0,0 1 0,0 0 0,-5-3 0,0 1-30,-1 1-1,1 0 0,-1 1 1,1 0-1,-1 1 1,0-1-1,0 1 1,1 1-1,-1 0 1,0 0-1,0 1 1,0 0-1,1 1 1,-1-1-1,1 2 1,-1-1-1,-11 6 0,14-5 8,0 0 1,1 0-1,-1 1 0,1-1 0,-1 1 0,1 1 0,0-1 0,1 1 0,-1 0 0,1 0 0,0 0 0,0 0 0,0 1 0,1 0 0,0 0 0,0 0 0,0 0 0,1 0 0,0 0 0,0 1 0,1-1 0,0 1 0,-1 10 0,2-14-3,0 0 0,0-1 0,0 1 0,1 0 0,-1 0 0,1-1 0,0 1 0,0-1 0,0 1 0,0-1 0,0 1 0,0-1 0,0 1 0,1-1 0,0 0-1,-1 0 1,1 0 0,0 0 0,0 0 0,0 0 0,0 0 0,0-1 0,0 1 0,1-1 0,-1 1 0,1-1 0,-1 0 0,1 0 0,-1 0 0,1 0-1,-1-1 1,6 2 0,9 1-287,0-1-1,1 0 0,-1-1 1,19-2-1,-16 1-657,47-4-4260,-24-3-1464,8-6-8612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2.317"/>
    </inkml:context>
    <inkml:brush xml:id="br0">
      <inkml:brushProperty name="width" value="0.025" units="cm"/>
      <inkml:brushProperty name="height" value="0.025" units="cm"/>
    </inkml:brush>
  </inkml:definitions>
  <inkml:trace contextRef="#ctx0" brushRef="#br0">2 1 21044,'0'0'3406,"0"11"-2776,-2 64 1288,2 120 1251,0-192-3158,0-1 0,1 0 0,-1 1 0,0-1 0,1 0 0,-1 1 0,1-1-1,-1 0 1,1 1 0,0-1 0,0 0 0,0 0 0,1 0 0,-1 0 0,0 0 0,1 0 0,-1 0 0,1 0-1,0-1 1,0 1 0,-1 0 0,1-1 0,0 0 0,0 1 0,0-1 0,1 0 0,-1 0 0,0 0-1,0 0 1,1-1 0,-1 1 0,0-1 0,1 1 0,-1-1 0,0 0 0,1 0 0,3 0 0,9-1-53,1-1 0,-1-1 0,0-1 0,28-9-1,-2 0-1042,-40 13 1059,1-1 0,-1 1 0,1-1-1,0 1 1,-1-1 0,1 1 0,-1 0 0,1 0-1,0 0 1,-1 0 0,1 0 0,-1 0-1,1 0 1,0 1 0,-1-1 0,1 1 0,-1-1-1,1 1 1,-1-1 0,1 1 0,-1 0-1,1 0 1,-1-1 0,0 1 0,1 0 0,-1 1-1,0-1 1,0 0 0,2 2 0,-1 2 82,-1 0 0,0-1 0,0 1 0,0 0 0,-1-1 0,1 1 0,-1 0 0,-1 7 1,1 0 283,0 51 1192,18-88 358,-6-7-1890,11-49 0,1-2 0,-23 95 0,0-1 0,1 0 0,1 0 0,0 0 0,0 0 0,5 11 0,-7-20 0,-1 0 0,1 0 0,0 0 0,0-1 0,0 1 0,0 0 0,0 0 0,0 0 0,0-1 0,0 1 0,1 0 0,-1-1 0,1 0 0,-1 1 0,1-1 0,0 0 0,-1 0 0,1 1 0,0-1 0,0-1 0,0 1 0,0 0 0,0 0 0,0-1 0,0 1 0,0-1 0,0 0 0,0 1 0,0-1 0,0 0 0,0 0 0,0 0 0,0-1 0,0 1 0,0 0 0,0-1 0,0 1 0,0-1 0,3-1 0,0-1 0,0 0 0,-1 0 0,1-1 0,-1 1 0,0-1 0,1 0 0,-2-1 0,1 1 0,0-1 0,-1 1 0,0-1 0,5-10 0,-5 8-145,0 1 0,-1-1 1,0 0-1,0 0 0,0 0 0,-1-1 0,1-8 1,-15 36-5358,0 0 3930,-10 32-5272,16-30 396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2.690"/>
    </inkml:context>
    <inkml:brush xml:id="br0">
      <inkml:brushProperty name="width" value="0.025" units="cm"/>
      <inkml:brushProperty name="height" value="0.025" units="cm"/>
    </inkml:brush>
  </inkml:definitions>
  <inkml:trace contextRef="#ctx0" brushRef="#br0">0 0 2466,'0'0'26938,"42"59"-28860,-20-40-3363,1-1-4324</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3.047"/>
    </inkml:context>
    <inkml:brush xml:id="br0">
      <inkml:brushProperty name="width" value="0.025" units="cm"/>
      <inkml:brushProperty name="height" value="0.025" units="cm"/>
    </inkml:brush>
  </inkml:definitions>
  <inkml:trace contextRef="#ctx0" brushRef="#br0">235 0 17905,'0'0'12791,"-12"2"-11462,-2 0-1267,1 1 0,0 0-1,1 1 1,-1 0 0,1 1 0,0 1 0,0 0 0,0 0-1,1 1 1,0 1 0,-17 14 0,21-16-62,1 1 0,0 0 0,0 1 0,1-1 0,-1 1 0,2 0 0,-1 1 0,-3 10 0,7-17 0,0 1 0,0-1 0,0 0 0,0 1 0,1-1 0,-1 1 0,1-1 0,0 1 0,-1-1 0,1 1 0,0-1 0,1 0 0,-1 1 0,0-1 0,1 1 0,-1-1 0,1 1 0,0-1 0,0 0 0,0 1 0,0-1 0,0 0 0,1 0 0,-1 0 0,0 0 0,1 0 0,0 0 0,-1 0 0,1-1 0,0 1 0,0 0 0,0-1 0,0 0 0,0 1 0,3 0 0,7 3-173,1-1 1,-1 0-1,1 0 0,0-2 0,-1 0 1,24 2-1,-7-4-2281,59-5-1,-35-6-6866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4.088"/>
    </inkml:context>
    <inkml:brush xml:id="br0">
      <inkml:brushProperty name="width" value="0.025" units="cm"/>
      <inkml:brushProperty name="height" value="0.025" units="cm"/>
    </inkml:brush>
  </inkml:definitions>
  <inkml:trace contextRef="#ctx0" brushRef="#br0">0 0 12684,'0'0'13068,"1"12"-12507,-2 25-20,2 59 929,-1-85-1390,1 0 0,1 0 1,0 0-1,0-1 0,1 1 1,6 14-1,-8-22-72,1 0-1,0-1 1,-1 1-1,1 0 1,0-1-1,0 1 1,1-1-1,-1 1 1,0-1 0,1 0-1,-1 0 1,1 0-1,0-1 1,0 1-1,0 0 1,0-1-1,0 0 1,6 2-1,-3-2 20,0 0-1,0-1 1,0 1-1,1-1 0,-1 0 1,0-1-1,0 0 0,0 0 1,9-2-1,3-3 35,0-1 0,0 0 1,-1-2-1,0 0 0,23-15 0,80-81-88,-120 105 44,1 0-1,-1 0 0,0 0 1,0 0-1,0-1 0,1 1 1,-1 0-1,0 0 1,0 0-1,0 0 0,1 0 1,-1 0-1,0 0 0,0 0 1,1 0-1,-1 0 0,0 0 1,0 0-1,0 0 0,1 0 1,-1 0-1,0 0 0,0 0 1,1 0-1,-1 0 1,0 0-1,0 1 0,0-1 1,1 0-1,-1 0 0,0 0 1,0 0-1,0 0 0,0 1 1,1-1-1,-1 0 0,0 0 1,0 0-1,0 0 0,0 1 1,0-1-1,0 0 1,0 0-1,1 0 0,-1 1 1,3 16 447,-2 29 289,-1-37-379,-2 22 17,1-22-324,1 1-1,0 0 1,0 0-1,1 0 1,2 12-1,-3-21-66,0-1 0,1 1 0,-1-1 0,1 1 0,-1-1 0,1 1 0,-1-1 0,1 1 0,-1-1 0,1 0 0,-1 1 0,1-1 0,-1 0 0,1 1 0,0-1 0,-1 0 0,1 0 0,0 0 0,-1 1 0,1-1 0,0 0 0,-1 0 0,1 0 0,0 0 0,-1 0 0,1 0 0,0-1 0,-1 1 0,1 0 0,0 0 0,-1 0 0,1 0 0,0-1 0,23-9 0,46-41-1048,-60 42 578,0 0 1,1 0-1,1 2 1,-1-1-1,1 1 0,0 1 1,1 0-1,19-6 1,-26 10-4085,-2-3-1921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4.419"/>
    </inkml:context>
    <inkml:brush xml:id="br0">
      <inkml:brushProperty name="width" value="0.025" units="cm"/>
      <inkml:brushProperty name="height" value="0.025" units="cm"/>
    </inkml:brush>
  </inkml:definitions>
  <inkml:trace contextRef="#ctx0" brushRef="#br0">0 1 16816,'0'0'12396,"57"36"-21749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4.807"/>
    </inkml:context>
    <inkml:brush xml:id="br0">
      <inkml:brushProperty name="width" value="0.025" units="cm"/>
      <inkml:brushProperty name="height" value="0.025" units="cm"/>
    </inkml:brush>
  </inkml:definitions>
  <inkml:trace contextRef="#ctx0" brushRef="#br0">291 0 18866,'0'0'13164,"-72"77"-13132,39-23 32,-6 5-32,4 0 32,2-10-31,8-5-1,2-8-289,8-13-896,6-14-1505,3-9-1538,6-5-929,0-23-7495</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5.134"/>
    </inkml:context>
    <inkml:brush xml:id="br0">
      <inkml:brushProperty name="width" value="0.025" units="cm"/>
      <inkml:brushProperty name="height" value="0.025" units="cm"/>
    </inkml:brush>
  </inkml:definitions>
  <inkml:trace contextRef="#ctx0" brushRef="#br0">1 1 13549,'0'0'8808,"7"53"-7463,9-22-352,3 1-224,11-1-481,10-2-127,5-4-161,3-7-2947,-1-10-3652</inkml:trace>
  <inkml:trace contextRef="#ctx0" brushRef="#br0" timeOffset="1">502 270 17649,'0'0'1441,"0"59"1057,0-29-1377,0 1-768,6-5-225,6-5-865,4-10-3651,2-10-6951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1.094"/>
    </inkml:context>
    <inkml:brush xml:id="br0">
      <inkml:brushProperty name="width" value="0.025" units="cm"/>
      <inkml:brushProperty name="height" value="0.025" units="cm"/>
      <inkml:brushProperty name="color" value="#E71224"/>
    </inkml:brush>
  </inkml:definitions>
  <inkml:trace contextRef="#ctx0" brushRef="#br0">0 51 16335,'0'0'7608,"10"-8"-6348,-5 3-1128,0 1 1,0 0 0,1 0 0,-1 1-1,1-1 1,0 1 0,0 0 0,0 1 0,0 0-1,0-1 1,1 2 0,-1-1 0,1 1 0,-1 0-1,9 0 1,-9 1-70,0 0 0,0 1 0,1 0-1,-1 0 1,0 0 0,0 1 0,0 0 0,0 0 0,10 5-1,-14-6-49,-1 0 1,0 0-1,1 0 0,-1 0 0,0 0 0,0 0 0,0 0 1,0 0-1,0 1 0,0-1 0,0 0 0,0 1 1,0-1-1,-1 1 0,1-1 0,-1 1 0,1 2 0,0-1 10,-1-1 0,-1 1 0,1-1 0,0 0 0,-1 1 0,1-1 0,-1 1 0,0-1 0,1 0 0,-1 1 0,0-1 0,-1 0 0,1 0 0,0 0 0,-3 3 0,-1 2 134,-1-1-1,0 0 0,-1 0 1,-12 9-1,13-11 21,0 1 1,0 0-1,0 0 0,0 1 1,1-1-1,-6 9 1,11-14-169,1 1-1,-1-1 1,0 1 0,0-1 0,1 0 0,-1 1 0,0-1 0,0 1 0,1-1 0,-1 0 0,0 1 0,1-1 0,-1 0 0,1 1-1,-1-1 1,1 0 0,-1 1 0,0-1 0,1 0 0,-1 0 0,1 0 0,-1 1 0,1-1 0,-1 0 0,1 0 0,-1 0-1,1 0 1,-1 0 0,1 0 0,0 0 0,25 5 73,-20-4-51,5 1-19,0 1 0,1 0-1,19 9 1,-29-11-16,0 0 0,0 0-1,0 0 1,0 1 0,0-1 0,0 1 0,-1-1 0,1 1 0,0 0 0,-1-1 0,1 1-1,1 3 1,-3-4 4,1 0 0,-1 0-1,0 0 1,1 0 0,-1 1-1,0-1 1,0 0 0,0 0-1,0 1 1,0-1 0,0 0-1,0 0 1,-1 0-1,1 1 1,0-1 0,-1 0-1,1 0 1,0 0 0,-1 0-1,0 1 1,1-1 0,-1 0-1,0 0 1,1 0 0,-2 1-1,-1 1 23,0-1-1,0 1 1,0-1-1,-1 0 1,1 0-1,0 0 1,-1 0-1,1 0 1,-1-1 0,0 1-1,0-1 1,1 0-1,-1 0 1,-6 0-1,-58 3-142,63-4 47,8-14-7090,11-2-2920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5.490"/>
    </inkml:context>
    <inkml:brush xml:id="br0">
      <inkml:brushProperty name="width" value="0.025" units="cm"/>
      <inkml:brushProperty name="height" value="0.025" units="cm"/>
    </inkml:brush>
  </inkml:definitions>
  <inkml:trace contextRef="#ctx0" brushRef="#br0">0 80 19891,'0'0'8584,"49"48"-7943,-19-46-449,6-2-96,6 0-1634,-2-17-2369,-1-6-1795,-4-3-2465</inkml:trace>
  <inkml:trace contextRef="#ctx0" brushRef="#br0" timeOffset="1">341 0 10762,'0'0'4484,"-23"64"-672,3-17-1218,1 4-960,-4 3 320,5 0 64,1-4-737,4-5-897,10-8-256,1-7-416,2-15-2915,0-11-3427,10-4-11243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6.004"/>
    </inkml:context>
    <inkml:brush xml:id="br0">
      <inkml:brushProperty name="width" value="0.025" units="cm"/>
      <inkml:brushProperty name="height" value="0.025" units="cm"/>
    </inkml:brush>
  </inkml:definitions>
  <inkml:trace contextRef="#ctx0" brushRef="#br0">240 1 21556,'0'0'737,"73"25"1313,-37 7-737,-5 12-832,-6 8-193,-15 9 385,-10 9-289,-2 6-32,-22 3 33,-9 1-161,-10-2-128,-7-3 0,-8-7-1057,-6-11-2754,-7-11-2595,1-12-4164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6.405"/>
    </inkml:context>
    <inkml:brush xml:id="br0">
      <inkml:brushProperty name="width" value="0.025" units="cm"/>
      <inkml:brushProperty name="height" value="0.025" units="cm"/>
    </inkml:brush>
  </inkml:definitions>
  <inkml:trace contextRef="#ctx0" brushRef="#br0">284 1 14382,'0'0'8231,"-59"17"-7430,24 26 96,-4 18 256,-1 21-544,-1 16-257,8 12 0,7 10 289,16 2-289,10-6-160,12-11-95,32-16-65,20-21-1314,22-27-1472,20-31-2435</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3.502"/>
    </inkml:context>
    <inkml:brush xml:id="br0">
      <inkml:brushProperty name="width" value="0.025" units="cm"/>
      <inkml:brushProperty name="height" value="0.025" units="cm"/>
    </inkml:brush>
  </inkml:definitions>
  <inkml:trace contextRef="#ctx0" brushRef="#br0">338 0 9161,'0'0'13234,"-8"13"-12914,-19 36 515,2 1 0,2 1 0,2 2 0,3 0 0,2 0 0,-16 98 0,-23 355 879,31 395-116,12-210-703,5-475-895,2-22 0,-37 241 0,25-339-424,12-77-503,12-66-829,1-4-5200,-1-9-4826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4.452"/>
    </inkml:context>
    <inkml:brush xml:id="br0">
      <inkml:brushProperty name="width" value="0.025" units="cm"/>
      <inkml:brushProperty name="height" value="0.025" units="cm"/>
    </inkml:brush>
  </inkml:definitions>
  <inkml:trace contextRef="#ctx0" brushRef="#br0">1 154 11275,'0'0'10324,"17"-7"-9753,6-2-380,0 0 1,1 1-1,1 2 0,37-6 0,664-20 1712,-402 26-1852,-70-2-288,1706-34 5054,-338 50-4550,-1453-15 486,-86 2-2040,-1 2-6518,-75 2 1704,-3-5-4101</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4.790"/>
    </inkml:context>
    <inkml:brush xml:id="br0">
      <inkml:brushProperty name="width" value="0.025" units="cm"/>
      <inkml:brushProperty name="height" value="0.025" units="cm"/>
    </inkml:brush>
  </inkml:definitions>
  <inkml:trace contextRef="#ctx0" brushRef="#br0">28 0 13741,'0'0'9993,"16"5"-8284,147 46 331,146 43-1753,-273-86-268,-26-6-8,1 0 1,-1 1-1,1 0 1,-1 0 0,0 1-1,0 0 1,0 1-1,10 7 1,-19-12 12,0 1 1,-1-1-1,1 1 1,-1-1-1,1 1 0,-1 0 1,1-1-1,-1 1 1,0 0-1,1-1 0,-1 1 1,0 0-1,0 0 0,1-1 1,-1 1-1,0 0 1,0 0-1,0-1 0,0 1 1,0 0-1,0 0 1,0 0-1,0-1 0,0 1 1,0 0-1,0 0 1,-1-1-1,1 1 0,0 0 1,-1 0-1,1-1 0,0 1 1,-1 0-1,1-1 1,-1 1-1,1 0 0,-1-1 1,1 1-1,-1-1 1,1 1-1,-1-1 0,0 1 1,1-1-1,-1 1 1,-1 0-1,-35 20 1347,34-20-1248,-135 59 1770,54-26-1642,-81 48-1,143-70-357,0 2 0,0 1 0,1 1 0,1 1 0,1 0 0,0 2 0,1 0 0,-17 25 0,15-8-5627,16-10-7211</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5.568"/>
    </inkml:context>
    <inkml:brush xml:id="br0">
      <inkml:brushProperty name="width" value="0.025" units="cm"/>
      <inkml:brushProperty name="height" value="0.025" units="cm"/>
    </inkml:brush>
  </inkml:definitions>
  <inkml:trace contextRef="#ctx0" brushRef="#br0">29 859 11018,'0'0'6705,"-6"9"-3555,-17 27-1458,25-34-212,6-5-995,12-8 81,33-29 622,-3-2 1,-1-2-1,63-75 1,110-167-423,-17-50-250,-199 325-483,-5 10-6,-1 1-1,0-1 1,0 0-1,0 1 1,0-1-1,0 1 1,1-1-1,-1 0 0,0 1 1,1-1-1,-1 1 1,0-1-1,1 1 1,-1-1-1,1 1 0,-1-1 1,1 1-1,-1 0 1,1-1-1,-1 1 1,1-1-1,-1 1 0,1 0 1,-1 0-1,1-1 1,0 1-1,-1 0 1,1 0-1,-1 0 0,1 0 1,0-1-1,3 22 121,-10 42-237,5-60 132,-5 43 108,-6 30-66,3 0 0,4 1 0,5 101 0,2-165-162,0 0 1,0-1-1,1 1 0,1-1 1,0 0-1,1 0 0,10 19 1,-12-26-138,0 0 0,0 0-1,1 0 1,-1 0 0,1-1 0,0 0 0,1 0 0,-1 0 0,1 0 0,0-1 0,-1 0-1,1 0 1,1 0 0,-1 0 0,0-1 0,1 0 0,-1 0 0,10 2 0,32-2-5156,-4-5-3021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6.212"/>
    </inkml:context>
    <inkml:brush xml:id="br0">
      <inkml:brushProperty name="width" value="0.025" units="cm"/>
      <inkml:brushProperty name="height" value="0.025" units="cm"/>
    </inkml:brush>
  </inkml:definitions>
  <inkml:trace contextRef="#ctx0" brushRef="#br0">4 0 13741,'0'0'15118,"-3"72"-13804,3-32-514,0 2-511,0 0-257,11-8 0,11-12-577,5-9-704,9-13-128,2-4-673,6-24-705,-2-9-1057,-7-7-1312,-8-2-1154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6.568"/>
    </inkml:context>
    <inkml:brush xml:id="br0">
      <inkml:brushProperty name="width" value="0.025" units="cm"/>
      <inkml:brushProperty name="height" value="0.025" units="cm"/>
    </inkml:brush>
  </inkml:definitions>
  <inkml:trace contextRef="#ctx0" brushRef="#br0">247 11 32,'0'-11'13933,"-15"33"-10153,-9 22-1154,-4 12 33,-5 9-673,-3 10-385,-3 6-640,6-3-64,12-8-353,6-10-447,13-16-866,2-21-2755,11-20-2177,8-6-8488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7.318"/>
    </inkml:context>
    <inkml:brush xml:id="br0">
      <inkml:brushProperty name="width" value="0.025" units="cm"/>
      <inkml:brushProperty name="height" value="0.025" units="cm"/>
    </inkml:brush>
  </inkml:definitions>
  <inkml:trace contextRef="#ctx0" brushRef="#br0">306 0 12396,'0'0'16084,"-6"16"-15283,-15 29-618,-3-1 1,-44 65-1,30-54-66,-96 123 38,124-169-944,6-14-1695,5-22-3145,0 20 4821,4-34-6100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2.529"/>
    </inkml:context>
    <inkml:brush xml:id="br0">
      <inkml:brushProperty name="width" value="0.025" units="cm"/>
      <inkml:brushProperty name="height" value="0.025" units="cm"/>
      <inkml:brushProperty name="color" value="#E71224"/>
    </inkml:brush>
  </inkml:definitions>
  <inkml:trace contextRef="#ctx0" brushRef="#br0">88 62 10186,'0'0'11477,"-1"-8"-9480,1 7-1937,-7-30 1024,7 30-1065,0 0 0,-1 1 1,1-1-1,0 0 0,-1 1 1,1-1-1,0 1 0,-1-1 1,1 0-1,-1 1 0,1-1 1,-1 1-1,1-1 0,-1 1 1,1 0-1,-1-1 0,1 1 0,-1-1 1,1 1-1,-1 0 0,0 0 1,1-1-1,-1 1 0,0 0 1,1 0-1,-1 0 0,0 0 1,1 0-1,-1 0 0,0 0 1,0 0-1,1 0 0,-1 0 1,0 0-1,1 0 0,-1 0 1,0 0-1,1 1 0,-1-1 1,0 0-1,1 0 0,-1 1 1,1-1-1,-1 1 0,1-1 1,-1 0-1,0 1 0,1-1 1,0 1-1,-1-1 0,1 1 1,-1 0-1,1-1 0,0 1 1,-1 0-1,-4 5-9,0-1 0,0 2 0,1-1 0,0 0 0,0 1 0,0-1 0,1 1 0,0 0 0,0 0 0,1 1 0,0-1 0,0 0 0,1 1 0,0-1 0,0 9 0,1-16-4,0 1 0,0 0 1,0-1-1,0 1 0,0-1 0,0 1 0,1 0 0,-1-1 1,0 1-1,0-1 0,0 1 0,1-1 0,-1 1 1,0-1-1,1 1 0,-1-1 0,1 1 0,-1-1 1,1 1-1,-1-1 0,0 0 0,1 1 0,-1-1 0,1 0 1,0 1-1,-1-1 0,1 0 0,-1 1 0,2-1 1,23 1 306,24-16 309,-33 5-524,0-1-1,-1-1 1,0 0-1,-1-1 1,-1-1-1,19-22 1,-9 9 57,-26 60-310,0-21 148,1-4 38,0-1 0,0 1 1,1 0-1,0 0 0,1 13 0,0-20-45,0 1 0,0-1-1,1 1 1,-1-1 0,1 1 0,-1-1-1,1 1 1,-1-1 0,1 1 0,0-1 0,0 0-1,0 1 1,-1-1 0,1 0 0,1 0-1,-1 1 1,0-1 0,0 0 0,0 0-1,0 0 1,1-1 0,-1 1 0,1 0-1,-1 0 1,0-1 0,1 1 0,-1-1-1,1 1 1,-1-1 0,1 1 0,0-1 0,-1 0-1,4 0 1,53 0-3252,-21-12-2458,-8-7-3383</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7.673"/>
    </inkml:context>
    <inkml:brush xml:id="br0">
      <inkml:brushProperty name="width" value="0.025" units="cm"/>
      <inkml:brushProperty name="height" value="0.025" units="cm"/>
    </inkml:brush>
  </inkml:definitions>
  <inkml:trace contextRef="#ctx0" brushRef="#br0">0 1 18770,'0'0'7815,"6"48"-6149,23-19-801,11 6-225,8 1-255,10-1-257,0-1-192,-1-7-2082,-8-3-4837,-7-9-11146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9.693"/>
    </inkml:context>
    <inkml:brush xml:id="br0">
      <inkml:brushProperty name="width" value="0.025" units="cm"/>
      <inkml:brushProperty name="height" value="0.025" units="cm"/>
    </inkml:brush>
  </inkml:definitions>
  <inkml:trace contextRef="#ctx0" brushRef="#br0">0 1 12716,'0'0'4869,"51"72"-4645,-19-33-128,7 3-32,9-3-64,0-7 0,-2-10-2787,-4-9-7110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0.038"/>
    </inkml:context>
    <inkml:brush xml:id="br0">
      <inkml:brushProperty name="width" value="0.025" units="cm"/>
      <inkml:brushProperty name="height" value="0.025" units="cm"/>
    </inkml:brush>
  </inkml:definitions>
  <inkml:trace contextRef="#ctx0" brushRef="#br0">1 298 17681,'0'0'8167,"17"-60"-7430,16 30-256,9-3-353,8 0-64,1 2-64,2 2-1025,-7 2-2274,1-1-2787,-6 2-9545</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0.585"/>
    </inkml:context>
    <inkml:brush xml:id="br0">
      <inkml:brushProperty name="width" value="0.025" units="cm"/>
      <inkml:brushProperty name="height" value="0.025" units="cm"/>
    </inkml:brush>
  </inkml:definitions>
  <inkml:trace contextRef="#ctx0" brushRef="#br0">1 11 13004,'0'0'9770,"57"-11"-8842,-32 39-287,3 8-225,4 5-255,3 4-65,-1-1-609,-2-4-736,-1-5-1025,-8-7-833,-10-6-2082,-5-10-3011</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0.959"/>
    </inkml:context>
    <inkml:brush xml:id="br0">
      <inkml:brushProperty name="width" value="0.025" units="cm"/>
      <inkml:brushProperty name="height" value="0.025" units="cm"/>
    </inkml:brush>
  </inkml:definitions>
  <inkml:trace contextRef="#ctx0" brushRef="#br0">1 106 17136,'0'0'7848,"51"-53"-7752,-6 40-64,11-1-961,0 1-2659,0 1-2593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1.299"/>
    </inkml:context>
    <inkml:brush xml:id="br0">
      <inkml:brushProperty name="width" value="0.025" units="cm"/>
      <inkml:brushProperty name="height" value="0.025" units="cm"/>
    </inkml:brush>
  </inkml:definitions>
  <inkml:trace contextRef="#ctx0" brushRef="#br0">0 1 19218,'0'0'5670,"49"50"-4549,-29-18-641,2 4-352,3 4-96,4 1-865,-1 1-1249,-6-3-1825,1 1-1026,-7-4-256,-3-5-416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1.659"/>
    </inkml:context>
    <inkml:brush xml:id="br0">
      <inkml:brushProperty name="width" value="0.025" units="cm"/>
      <inkml:brushProperty name="height" value="0.025" units="cm"/>
    </inkml:brush>
  </inkml:definitions>
  <inkml:trace contextRef="#ctx0" brushRef="#br0">0 92 18770,'0'0'7078,"62"-29"-7174,-23 12-1569,-1-3-2884,0-6-6405</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1.983"/>
    </inkml:context>
    <inkml:brush xml:id="br0">
      <inkml:brushProperty name="width" value="0.025" units="cm"/>
      <inkml:brushProperty name="height" value="0.025" units="cm"/>
    </inkml:brush>
  </inkml:definitions>
  <inkml:trace contextRef="#ctx0" brushRef="#br0">60 1 10954,'0'0'8713,"8"60"-7560,10-33-96,4-2-737,6 2-192,0-1-704,1-2-2659,-5-4-2467,-5-4-3683</inkml:trace>
  <inkml:trace contextRef="#ctx0" brushRef="#br0" timeOffset="1">0 132 16111,'0'0'6438,"57"-6"-5349,-14-7-288,6-5-641,2-2-896,-2-5-3364,-3-2-3780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2.341"/>
    </inkml:context>
    <inkml:brush xml:id="br0">
      <inkml:brushProperty name="width" value="0.025" units="cm"/>
      <inkml:brushProperty name="height" value="0.025" units="cm"/>
    </inkml:brush>
  </inkml:definitions>
  <inkml:trace contextRef="#ctx0" brushRef="#br0">0 26 7175,'0'0'19827,"63"-25"-19059,-42 44-544,0 9-224,0 5 65,-1 7-33,0 2-993,-5-2-993,-2-1-801,-5-6-352,-4-6-1057,-4-5-736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2.717"/>
    </inkml:context>
    <inkml:brush xml:id="br0">
      <inkml:brushProperty name="width" value="0.025" units="cm"/>
      <inkml:brushProperty name="height" value="0.025" units="cm"/>
    </inkml:brush>
  </inkml:definitions>
  <inkml:trace contextRef="#ctx0" brushRef="#br0">0 123 18193,'0'0'7047,"58"-44"-6246,-14 28-353,11-2-416,6 1-1441,-3 2-2787,-6 3-3780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130"/>
    </inkml:context>
    <inkml:brush xml:id="br0">
      <inkml:brushProperty name="width" value="0.025" units="cm"/>
      <inkml:brushProperty name="height" value="0.025" units="cm"/>
      <inkml:brushProperty name="color" value="#E71224"/>
    </inkml:brush>
  </inkml:definitions>
  <inkml:trace contextRef="#ctx0" brushRef="#br0">228 0 11243,'0'0'15155,"-11"11"-15069,-196 213-1053,197-216-1275</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3.054"/>
    </inkml:context>
    <inkml:brush xml:id="br0">
      <inkml:brushProperty name="width" value="0.025" units="cm"/>
      <inkml:brushProperty name="height" value="0.025" units="cm"/>
    </inkml:brush>
  </inkml:definitions>
  <inkml:trace contextRef="#ctx0" brushRef="#br0">11 40 20756,'0'0'4900,"62"46"-2465,-32-27-1122,4 2-961,3 0-384,0 1-2306,-1 2-641,-7-2-448,-5 1 640,-10-4-896,-10-2-417</inkml:trace>
  <inkml:trace contextRef="#ctx0" brushRef="#br0" timeOffset="1">1 307 22421,'0'0'6695,"67"-52"-5703,-13 18-607,14-7-321,9 1-160,6 3-705,-1 0-1025,0 3-4227,-3 3-5831</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1.026"/>
    </inkml:context>
    <inkml:brush xml:id="br0">
      <inkml:brushProperty name="width" value="0.025" units="cm"/>
      <inkml:brushProperty name="height" value="0.025" units="cm"/>
    </inkml:brush>
  </inkml:definitions>
  <inkml:trace contextRef="#ctx0" brushRef="#br0">1 0 4452,'0'0'96</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2.610"/>
    </inkml:context>
    <inkml:brush xml:id="br0">
      <inkml:brushProperty name="width" value="0.025" units="cm"/>
      <inkml:brushProperty name="height" value="0.025" units="cm"/>
    </inkml:brush>
  </inkml:definitions>
  <inkml:trace contextRef="#ctx0" brushRef="#br0">57 123 4452,'0'0'11953,"-8"1"-10037,-3 1-1198,-7 1 62,-2-2 7273,44-8-7028,0-2-822,1 1 1,0 1-1,0 1 1,1 1-1,-1 1 1,1 1-1,50 2 1,268-29-55,-277 22-133,13-4-12,-30 4-9,80-2 1,404 3 346,-410 3-284,1 5 1,213 31 0,-270-23-33,120-1 1,33 2 21,-96 0 7,241-13 0,-123-4-10,760 20 19,-776-3-35,287 3 33,-413-19 79,104-18 1,-186 19 618,-35 2-1255,-12-2-4260,8-7-2185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3.512"/>
    </inkml:context>
    <inkml:brush xml:id="br0">
      <inkml:brushProperty name="width" value="0.025" units="cm"/>
      <inkml:brushProperty name="height" value="0.025" units="cm"/>
    </inkml:brush>
  </inkml:definitions>
  <inkml:trace contextRef="#ctx0" brushRef="#br0">0 1 16976,'0'0'15791,"35"63"-15791,-19-33 0,2-2 0,2-1 0,0-4-128,2-9-1858,0-10-2787,-1-4-2658,-1-11-8904</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3.848"/>
    </inkml:context>
    <inkml:brush xml:id="br0">
      <inkml:brushProperty name="width" value="0.025" units="cm"/>
      <inkml:brushProperty name="height" value="0.025" units="cm"/>
    </inkml:brush>
  </inkml:definitions>
  <inkml:trace contextRef="#ctx0" brushRef="#br0">206 0 18289,'0'0'3940,"-53"73"-673,24-24-736,-3 9-1154,1 4-320,6-1-577,5-7-384,8-9-384,8-10-1922,4-18-1538,18-26-9896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4.178"/>
    </inkml:context>
    <inkml:brush xml:id="br0">
      <inkml:brushProperty name="width" value="0.025" units="cm"/>
      <inkml:brushProperty name="height" value="0.025" units="cm"/>
    </inkml:brush>
  </inkml:definitions>
  <inkml:trace contextRef="#ctx0" brushRef="#br0">1 47 19346,'0'0'8745,"60"8"-6503,-7-8-192,12 0-1666,9-2-384,6-7 0,-4 1 0,-5-1 0,-8 3-416,-14 2-2403,-11-3-2466,-8-2-4548</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52.733"/>
    </inkml:context>
    <inkml:brush xml:id="br0">
      <inkml:brushProperty name="width" value="0.025" units="cm"/>
      <inkml:brushProperty name="height" value="0.025" units="cm"/>
    </inkml:brush>
  </inkml:definitions>
  <inkml:trace contextRef="#ctx0" brushRef="#br0">107 556 7079,'0'0'7319,"-6"8"-4415,-18 27-1559,24-35-1235,0 1 0,-1-1 0,1 1 0,0-1-1,-1 1 1,1 0 0,0-1 0,-1 1 0,1-1 0,0 1 0,0 0 0,0-1 0,0 1 0,0 0 0,-1-1-1,1 1 1,0 0 0,1-1 0,-1 1 0,0 0 0,0-1 0,0 1 0,0 0 0,0-1 0,1 1-1,-1-1 1,0 1 0,1 0 0,-1-1 0,0 1 0,1-1 0,-1 1 0,0-1 0,1 1 0,-1-1-1,1 1 1,-1-1 0,1 0 0,0 1 0,-1-1 0,1 0 0,-1 1 0,1-1 0,-1 0 0,1 0 0,0 1-1,-1-1 1,1 0 0,0 0 0,-1 0 0,1 0 0,0 0 0,-1 0 0,1 0 0,0 0 0,-1 0-1,1 0 1,0 0 0,-1-1 0,1 1 0,0 0 0,2 0 228,-1 0 0,1-1 0,-1 1 0,1 0 0,-1-1 0,1 1 0,-1-1 1,0 0-1,1 0 0,-1 0 0,0 0 0,0 0 0,1 0 0,-1-1 0,0 1 0,2-3 0,2-8-196,-1 0 0,0 0 0,-1 0 0,0-1 0,-1 0 0,2-18 0,3-83 398,-7 89-515,1-6-25,0-9 0,-1-1 0,-5-47 0,3 79 0,0-1 0,-1 1 0,0-1 0,0 1 0,-1 0 0,-1-1 0,1 2 0,-1-1 0,-1 0 0,0 1 0,0 0 0,0 0 0,-1 0 0,-12-12 0,16 19-66,0-1 0,0 0-1,0 0 1,0 1 0,0 0 0,0-1 0,-1 1-1,1 0 1,0 0 0,-1 0 0,1 0 0,-1 1-1,1-1 1,-1 1 0,0-1 0,1 1 0,-1 0-1,1 0 1,-4 0 0,2 1-306,0 1 0,1-1 0,-1 0 0,1 1 1,-1 0-1,1 0 0,0 0 0,0 0 0,0 1 0,0-1 0,-4 5 0,-2 0-7860,0-3-4975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53.077"/>
    </inkml:context>
    <inkml:brush xml:id="br0">
      <inkml:brushProperty name="width" value="0.025" units="cm"/>
      <inkml:brushProperty name="height" value="0.025" units="cm"/>
    </inkml:brush>
  </inkml:definitions>
  <inkml:trace contextRef="#ctx0" brushRef="#br0">0 403 13357,'0'0'16180,"11"-9"-14701,1-2-1284,-2 0-1,1-1 1,-1-1-1,-1 1 1,0-2-1,-1 1 1,-1-1-1,12-30 1,-4 2-195,-3-2 0,-2 0 0,7-68 0,-12 104 0,5 18 0,17 36 0,-4-7 0,-15-29-263,0 0 0,1-1 0,0 1 0,0-2 0,1 1 1,0-1-1,0-1 0,1 0 0,14 7 0,-15-9-406,0-1 0,0-1 0,1 1 0,0-2 1,-1 1-1,1-2 0,0 1 0,0-1 0,0-1 0,0 0 0,13-2 1,33-10-12796</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22.813"/>
    </inkml:context>
    <inkml:brush xml:id="br0">
      <inkml:brushProperty name="width" value="0.025" units="cm"/>
      <inkml:brushProperty name="height" value="0.025" units="cm"/>
    </inkml:brush>
  </inkml:definitions>
  <inkml:trace contextRef="#ctx0" brushRef="#br0">4971 213 7399,'-224'-61'1081,"-2"11"0,-2 9 0,-2 11 0,-1 9 0,-295 12 0,377 20-660,0 7 0,1 6-1,2 6 1,1 7 0,-260 103 0,186-43-339,4 8 0,-384 256 0,485-281 41,3 4-1,5 5 1,3 4 0,-105 124 0,156-153 55,2 1 1,3 3-1,3 1 1,3 3-1,4 1 1,2 2-1,4 1 1,-30 111 0,32-58 10,6 1 0,-13 241 0,34-170-3,26 238 0,-4-262-28,7-2 0,8-1 1,75 221-1,-74-292-148,5-2 0,5-2 1,4-2-1,3-3 0,5-1 0,116 139 1,-83-132 57,4-3 0,5-5 0,3-5 0,5-4 0,129 76 0,-102-80 165,4-6 0,2-6 1,4-6-1,175 48 1,-177-72 16,2-6 0,1-6 0,1-7 0,0-6 0,171-9 0,-139-13-74,0-8 0,-1-8 0,326-91 0,-237 34-76,-5-11-1,-3-12 0,-6-11 1,375-234-1,-512 271-62,-3-4 0,-4-6 0,-4-4 1,175-206-1,-171 161 303,-5-6 1,-8-3-1,117-240 1,-128 207-159,113-352 0,-167 421-166,-4-1 0,-5-2-1,-6 0 1,4-186 0,-21 238 46,-2 1 0,-3-1 0,-3 1-1,-3 0 1,-2 1 0,-3 1 0,-2 0 0,-3 2 0,-3 0-1,-2 1 1,-55-86 0,29 71-45,-3 2 0,-3 2-1,-3 3 1,-2 3 0,-3 2 0,-3 4 0,-2 3-1,-79-44 1,-2 10-185,-4 8-1,-3 7 0,-194-60 1,-513-97-2269,-19 67-5410,854 156 7363,-418-69-9765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41.672"/>
    </inkml:context>
    <inkml:brush xml:id="br0">
      <inkml:brushProperty name="width" value="0.025" units="cm"/>
      <inkml:brushProperty name="height" value="0.025" units="cm"/>
      <inkml:brushProperty name="color" value="#E71224"/>
    </inkml:brush>
  </inkml:definitions>
  <inkml:trace contextRef="#ctx0" brushRef="#br0">1 1 12043,'0'0'18258,"57"6"-17906,-36 9-256,1 0 0,-5 0-64,0-2 32,-2-4-64,-2-4 32,-1-5 0,-2 0-352,-2-1-1153,-1-13-1923,-6-7-2049,-1-2-4164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516"/>
    </inkml:context>
    <inkml:brush xml:id="br0">
      <inkml:brushProperty name="width" value="0.025" units="cm"/>
      <inkml:brushProperty name="height" value="0.025" units="cm"/>
      <inkml:brushProperty name="color" value="#E71224"/>
    </inkml:brush>
  </inkml:definitions>
  <inkml:trace contextRef="#ctx0" brushRef="#br0">1 0 12043,'0'0'8200,"58"55"-7655,-38-40-385,2-1-96,-2-3-1313,3-5-2147,-4-3-3458</inkml:trace>
  <inkml:trace contextRef="#ctx0" brushRef="#br0" timeOffset="1">270 95 14510,'0'0'6534,"-42"49"-5669,35-35-385,5-1-320,2-3-160,0-3-1409,4-7-1378,6 0-1537,0 0-4356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42.042"/>
    </inkml:context>
    <inkml:brush xml:id="br0">
      <inkml:brushProperty name="width" value="0.025" units="cm"/>
      <inkml:brushProperty name="height" value="0.025" units="cm"/>
      <inkml:brushProperty name="color" value="#E71224"/>
    </inkml:brush>
  </inkml:definitions>
  <inkml:trace contextRef="#ctx0" brushRef="#br0">1 0 12139,'0'0'10635,"0"77"-6984,0-36-960,0 9-1346,10 7-256,1 2-224,4-4-513,0-5-352,0-10 0,2-8-1698,0-14-384,-3-13-1825,-2-5-3204</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5.158"/>
    </inkml:context>
    <inkml:brush xml:id="br0">
      <inkml:brushProperty name="width" value="0.025" units="cm"/>
      <inkml:brushProperty name="height" value="0.025" units="cm"/>
      <inkml:brushProperty name="color" value="#E71224"/>
    </inkml:brush>
  </inkml:definitions>
  <inkml:trace contextRef="#ctx0" brushRef="#br0">0 0 20435,'0'0'646,"5"12"-480,14 26 408,1 0 0,2-1 0,46 57 0,12 21 594,42 92-380,-9 5-1,-9 5 1,122 373-1,-168-390 578,42 271-1,-7 214 813,-69-417-2177,-22-209 0,-3 0 0,-12 88 0,7-132-342,-1-20-832,-4-25-4570,-1-15-4292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5.722"/>
    </inkml:context>
    <inkml:brush xml:id="br0">
      <inkml:brushProperty name="width" value="0.025" units="cm"/>
      <inkml:brushProperty name="height" value="0.025" units="cm"/>
      <inkml:brushProperty name="color" value="#E71224"/>
    </inkml:brush>
  </inkml:definitions>
  <inkml:trace contextRef="#ctx0" brushRef="#br0">0 80 18225,'0'0'3043,"10"6"-1308,16 17-366,-1 1 1,-1 0-1,-1 2 1,27 38-1,54 61 101,-83-104-1344,0-2 0,2 0-1,0-1 1,1-2 0,0 0-1,32 14 1,-45-25-82,-1-1 1,1 0-1,0-1 0,0 0 1,0-1-1,1 0 1,-1-1-1,14 0 1,-18-1-34,1-1 1,-1 0 0,0 0 0,0-1 0,0 0 0,0 0 0,0-1 0,0 1 0,0-2 0,-1 1 0,0-1 0,1 0 0,9-9 0,1-3-12,0-1 0,-2-1 0,0 0 0,-1-1 0,-1-1 0,-1 0 0,19-41 0,-14 21 0,-2-2 0,-2 1 0,11-60 0,-22 92-594,-1 0-1,1 0 1,-2 0 0,1 0-1,-2-12 1,-3 7-6602</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6.657"/>
    </inkml:context>
    <inkml:brush xml:id="br0">
      <inkml:brushProperty name="width" value="0.025" units="cm"/>
      <inkml:brushProperty name="height" value="0.025" units="cm"/>
      <inkml:brushProperty name="color" value="#E71224"/>
    </inkml:brush>
  </inkml:definitions>
  <inkml:trace contextRef="#ctx0" brushRef="#br0">17 51 20948,'0'0'2968,"4"-8"-245,17-27-583,-21 34-2106,1 1 0,-1-1 0,1 1 0,-1-1 0,1 1 0,-1-1 0,1 1 0,-1-1 0,1 1 0,0 0-1,-1-1 1,1 1 0,-1 0 0,1 0 0,0-1 0,-1 1 0,1 0 0,0 0 0,-1 0 0,1 0 0,0 0 0,-1 0 0,1 0 0,0 0-1,0 0 1,-1 0 0,1 0 0,0 1 0,-1-1 0,1 0 0,-1 0 0,1 1 0,0-1 0,-1 0 0,1 1 0,-1-1 0,1 1 0,-1-1-1,1 1 1,-1-1 0,1 1 0,-1-1 0,1 1 0,-1-1 0,1 1 0,-1-1 0,1 2 0,17 30 691,-17-29-591,14 38 179,-1 0-1,13 68 1,-3-8-189,-23-100-120,-1 0 0,0 1 0,1-1 0,-1 0-1,1 0 1,-1 1 0,1-1 0,0 0 0,-1 0 0,1 0-1,0 0 1,0 0 0,0 0 0,0 0 0,0 0 0,0 0-1,0 0 1,0-1 0,0 1 0,0 0 0,0-1 0,0 1-1,1-1 1,-1 1 0,0-1 0,0 0 0,1 1 0,-1-1-1,0 0 1,1 0 0,-1 0 0,0 0 0,1 0 0,-1 0 0,0 0-1,3-1 1,5-2 40,0 1 1,0-2-1,0 1 0,13-9 0,13-4 31,-32 15-75,0 0 0,0 0 0,1 1 0,-1-1 0,0 1 0,0 0 0,0 0 0,0 0 0,0 0 0,1 0 0,-1 1 0,0-1 0,0 1 0,0 0 0,0 0 0,0 0 0,0 0 0,0 1 0,-1-1 0,1 1 0,0 0 0,-1 0 0,5 3 0,-5-2 0,0 0 0,0 1 0,-1-1 0,1 0 0,-1 1 0,1-1 0,-1 1 0,0 0 0,0-1 0,-1 1 0,1 0 0,-1 0 0,0 0 0,0-1 0,0 1 0,0 0 0,-1 0 0,1-1 0,-1 1 0,-1 4 0,0-3 0,0-1 0,0 1 0,-1-1 0,0 1 0,1-1 0,-1 0 0,-1 0 0,1 0 0,-1 0 0,1 0 0,-1-1 0,0 0 0,0 0 0,-1 0 0,1 0 0,0-1 0,-1 1 0,0-1 0,0 0 0,1-1 0,-1 1 0,-10 1 0,-8 2 0,-1-1 0,0-1 0,-35 0 0,43-3 0,0 0 0,0-1 0,0-1 0,-17-4 0,30 6 0,0-1 0,-1 0 0,1 0 0,0 0 0,-1 0 0,1-1 0,0 1 0,0-1 0,0 0 0,0 0 0,1 0 0,-1 0 0,0 0 0,1 0 0,-1-1 0,1 1 0,0-1 0,0 0 0,0 0 0,0 0 0,1 0 0,-1 0 0,1 0 0,-1 0 0,0-6 0,2 7-34,0 1-1,0-1 1,0 0 0,0 0 0,1 1-1,-1-1 1,0 0 0,1 1-1,-1-1 1,1 0 0,0 1 0,0-1-1,-1 1 1,1-1 0,0 1-1,0-1 1,1 1 0,-1 0 0,0 0-1,0-1 1,1 1 0,-1 0-1,0 0 1,4-1 0,45-23-4130,-31 17 580,26-14-10873</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7.325"/>
    </inkml:context>
    <inkml:brush xml:id="br0">
      <inkml:brushProperty name="width" value="0.025" units="cm"/>
      <inkml:brushProperty name="height" value="0.025" units="cm"/>
      <inkml:brushProperty name="color" value="#E71224"/>
    </inkml:brush>
  </inkml:definitions>
  <inkml:trace contextRef="#ctx0" brushRef="#br0">33 161 8360,'0'0'15220,"11"-1"-12743,7-4-1918,0 0 0,0-1 0,0 0 0,-1-2 1,0 0-1,0-1 0,-1-1 0,0 0 0,-1-1 1,0 0-1,14-15 0,-28 25-559,0 0 0,0 0 0,0 0 0,0 1 0,0-1 0,0 0 0,0 0 0,0 0 0,-1 0 0,1 0 0,0 0 0,-1-1 0,1 1 0,0 0 0,-1 0 0,0 0 0,1-1 0,-1 1 0,0 0 0,0-1 0,1 1 0,-1 0 0,0 0 0,0-1 0,0 1 0,-1 0 0,1-1 0,-1-1 0,0 2 0,-1 0 0,1 0 0,-1 0 0,1 0 0,-1 0 0,0 1 0,0-1 0,1 0 0,-1 1 0,0 0 0,0-1 0,0 1 0,1 0 0,-1 0 0,0 0 0,-3 0 0,-8 1 0,0 0 0,0 1 0,1 1 0,-22 6 0,21-3 0,0 0 0,1 1 0,0 1 0,1 0 0,-1 0 0,-18 19 0,25-22 0,1 0 0,-1 0 0,1 1 0,-1-1 0,2 1 0,-1 0 0,1 0 0,0 1 0,0-1 0,0 1 0,1-1 0,0 1 0,0 0 0,1 0 0,-1 10 0,2-16 0,1 1 0,-1-1 0,1 1 0,-1-1 0,1 0 0,-1 0 0,1 1 0,0-1 0,-1 0 0,1 0 0,0 0 0,0 0 0,0 0 0,0 0 0,0 0 0,0 0 0,0 0 0,0 0 0,1 0 0,-1-1 0,0 1 0,0-1 0,1 1 0,-1-1 0,0 1 0,1-1 0,-1 1 0,0-1 0,1 0 0,-1 0 0,1 0 0,-1 0 0,0 0 0,3-1 0,55-4 0,-33-1-153,-1-1 0,-1-2 0,1 0 0,27-16 1,42-29-5367,-41 18-11164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7.978"/>
    </inkml:context>
    <inkml:brush xml:id="br0">
      <inkml:brushProperty name="width" value="0.025" units="cm"/>
      <inkml:brushProperty name="height" value="0.025" units="cm"/>
      <inkml:brushProperty name="color" value="#E71224"/>
    </inkml:brush>
  </inkml:definitions>
  <inkml:trace contextRef="#ctx0" brushRef="#br0">239 104 9321,'0'0'9011,"2"-11"-4324,8-39-774,-9 49-3836,-1 0 0,1 0 1,-1-1-1,0 1 0,1 0 0,-1-1 0,0 1 0,0 0 1,0 0-1,0-1 0,0 1 0,0 0 0,0-1 0,0 1 1,-1 0-1,1 0 0,-1-1 0,1 1 0,-1 0 0,1 0 1,-1 0-1,1 0 0,-1 0 0,0-1 0,0 1 0,0 0 1,1 1-1,-1-1 0,0 0 0,0 0 0,0 0 0,0 0 1,-1 1-1,1-1 0,0 1 0,0-1 0,0 1 0,0-1 1,-1 1-1,1-1 0,0 1 0,0 0 0,-1 0 0,1 0 1,0 0-1,-1 0 0,1 0 0,0 0 0,-3 1 0,-2-1 143,0 2 0,0-1-1,0 1 1,0 0 0,0 0-1,1 0 1,-1 1-1,-5 3 1,-2 3-220,1 0 0,0 1 0,1 0 0,0 0 0,1 1 0,0 1 0,0 0 0,1 0 0,1 1 0,0 0 0,1 0 0,0 1 0,1 0 0,1 0 0,0 1 0,1-1 0,0 1 0,2 0 0,-3 23 0,5-35-31,0-1-1,0 1 1,1-1-1,-1 0 1,0 1-1,1-1 1,0 1 0,-1-1-1,1 0 1,0 1-1,0-1 1,0 0 0,1 0-1,-1 0 1,0 0-1,1 0 1,-1 0-1,1 0 1,0-1 0,0 1-1,2 2 1,0-2-137,0 0 1,1 0 0,-1 0-1,0-1 1,1 1 0,-1-1 0,0 0-1,1 0 1,0-1 0,8 1-1,-1-1-468,0-1 0,0 0-1,0-1 1,0 0 0,0-1-1,-1 0 1,1-1 0,12-6 0,29-19-6641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9.004"/>
    </inkml:context>
    <inkml:brush xml:id="br0">
      <inkml:brushProperty name="width" value="0.025" units="cm"/>
      <inkml:brushProperty name="height" value="0.025" units="cm"/>
      <inkml:brushProperty name="color" value="#E71224"/>
    </inkml:brush>
  </inkml:definitions>
  <inkml:trace contextRef="#ctx0" brushRef="#br0">127 305 15214,'0'0'6188,"-2"7"-6039,-1 7-318,1-8 1651,2-23 1196,0 7-1848,3-7 754,-15 34 563,1-6-1980,1 0-1,0 0 1,0 1-1,2 0 1,-1 1-1,2 0 1,0 0-1,0 1 1,1-1-1,1 2 1,0-1-1,1 0 1,0 1-1,1 0 0,-1 30 1,4-44-167,0 1 0,0-1 0,0 1 0,0-1 0,0 1 0,0-1 0,1 1 0,-1-1 0,0 0 0,1 1 0,-1-1 0,1 1 0,0-1 0,0 0 0,-1 1 0,1-1 0,0 0 0,0 0 0,0 0 0,0 0 0,0 0 0,0 0 0,0 0 0,3 1 0,-2-1 0,0 0 0,1 0 0,-1-1 0,1 1 0,0-1 0,-1 1 0,1-1 0,-1 0 0,1 0 0,-1 0 0,1-1 0,0 1 0,2-1 0,3-1 0,-1 0 0,0-1 0,1 1 0,-1-1 0,0-1 0,0 0 0,-1 0 0,13-9 0,-7 1 0,-1-1 0,0 0 0,-1-1 0,0 0 0,-1 0 0,-1-1 0,0 0 0,-1-1 0,-1 0 0,0 0 0,-1 0 0,-1-1 0,0 0 0,-1 1 0,1-34 0,-4 50 0,0 0 0,-1-1 0,1 1 0,0 0 0,0 0 0,0 0 0,0 0 0,0 0 0,0-1 0,-1 1 0,1 0 0,0 0 0,0 0 0,0 0 0,0 0 0,-1 0 0,1 0 0,0 0 0,0 0 0,0-1 0,0 1 0,-1 0 0,1 0 0,0 0 0,0 0 0,0 0 0,-1 0 0,1 0 0,0 0 0,0 0 0,0 1 0,0-1 0,-1 0 0,1 0 0,0 0 0,0 0 0,0 0 0,-1 0 0,1 0 0,0 0 0,0 0 0,0 0 0,0 1 0,0-1 0,-1 0 0,1 0 0,0 0 0,0 0 0,0 0 0,0 1 0,0-1 0,0 0 0,0 0 0,0 0 0,0 1 0,0-1 0,-1 0 0,1 0 0,0 1 0,-8 10 0,0 2 0,1-1 0,1 1 0,0 0 0,-7 20 0,10-24 0,0 1 0,0-1 0,1 1 0,0 0 0,1-1 0,0 1 0,1 0 0,0 0 0,1 10 0,-1-20 0,0 1 0,0 0 0,1-1 0,-1 1 0,0-1 0,0 1 0,0-1 0,1 1 0,-1-1 0,0 1 0,1-1 0,-1 1 0,1-1 0,-1 1 0,0-1 0,1 1 0,-1-1 0,1 0 0,-1 1 0,1-1 0,-1 0 0,1 1 0,-1-1 0,1 0 0,0 0 0,-1 0 0,1 0 0,-1 1 0,1-1 0,1 0 0,22-6 0,17-17 0,-13 0 0,30-20 0,-54 40 0,0 1 0,1-1 0,-1 1 0,1 0 0,-1 0 0,1 1 0,0-1 0,0 1 0,0 0 0,0 1 0,6-1 0,-10 1 0,0 0 0,0 1 0,0-1 0,0 1 0,0-1 0,0 1 0,0-1 0,0 1 0,-1-1 0,1 1 0,0 0 0,0-1 0,-1 1 0,1 0 0,0 0 0,-1 0 0,1 0 0,-1-1 0,1 1 0,-1 0 0,1 0 0,-1 0 0,1 0 0,-1 0 0,0 0 0,0 0 0,1 2 0,3 33 0,-3-29 0,14-39 0,15-192 0,-30 224 0,0 0 0,0 0 0,0 0 0,1 0 0,-1 0 0,0 0 0,0 0 0,1 0 0,-1 0 0,0 0 0,0-1 0,0 1 0,1 0 0,-1 0 0,0 1 0,0-1 0,1 0 0,-1 0 0,0 0 0,0 0 0,1 0 0,-1 0 0,0 0 0,0 0 0,0 0 0,1 0 0,-1 1 0,0-1 0,0 0 0,0 0 0,0 0 0,1 0 0,-1 0 0,0 1 0,0-1 0,0 0 0,0 0 0,0 0 0,0 1 0,1-1 0,-1 0 0,0 0 0,0 1 0,0-1 0,0 0 0,0 0 0,0 0 0,0 1 0,0-1 0,0 0 0,0 0 0,0 1 0,0-1 0,10 18 0,-9-16 0,1 2 0,0 0 0,1 0 0,0 0 0,-1 0 0,2 0 0,-1 0 0,0-1 0,1 1 0,-1-1 0,1 0 0,0 0 0,0 0 0,1-1 0,-1 0 0,0 0 0,1 0 0,-1 0 0,1 0 0,0-1 0,0 0 0,-1 0 0,1 0 0,0-1 0,0 1 0,0-1 0,0 0 0,0-1 0,0 1 0,8-3 0,-6 1 0,1 0 0,-1-1 0,0 0 0,0 0 0,0-1 0,-1 0 0,1 0 0,-1 0 0,0-1 0,0 0 0,0 0 0,0-1 0,-1 1 0,0-1 0,0 0 0,-1-1 0,0 1 0,4-10 0,0 0 0,-2 0 0,0-1 0,-1 0 0,-1-1 0,-1 1 0,0-1 0,0-24 0,-3 42 0,0 0 0,0 1 0,-1-1 0,1 1 0,0-1 0,-1 1 0,1-1 0,0 0 0,-1 1 0,1-1 0,0 0 0,-1 0 0,1 1 0,-1-1 0,1 0 0,-1 0 0,1 1 0,-1-1 0,1 0 0,-1 0 0,1 0 0,-1 0 0,1 0 0,-1 0 0,1 0 0,-1 0 0,1 0 0,-1 0 0,1 0 0,-1 0 0,1 0 0,-1 0 0,1 0 0,0-1 0,-1 1 0,1 0 0,-1 0 0,1 0 0,-1-1 0,1 1 0,0 0 0,-1-1 0,1 1 0,-1 0 0,1-1 0,0 1 0,0-1 0,-1 1 0,1 0 0,0-1 0,0 1 0,-1-1 0,1 1 0,0-1 0,0 1 0,0-1 0,0 1 0,0-1 0,-1 1 0,1-1 0,0 1 0,0-1 0,0 1 0,0-1 0,1 1 0,-1-1 0,0 1 0,0-1 0,-26 31 0,17-14 0,1 1 0,0 0 0,1 0 0,1 0 0,1 1 0,0 0 0,1 0 0,1 1 0,1-1 0,1 1 0,0-1 0,4 35 0,-1-46 0,0 0 0,1 0 0,0 0 0,0 0 0,0 0 0,1-1 0,0 1 0,0-1 0,6 6 0,-8-9 0,1 0 0,0 1 0,0-1 0,0 0 0,0-1 0,1 1 0,-1 0 0,1-1 0,-1 0 0,1 0 0,0 0 0,0 0 0,0-1 0,0 1 0,0-1 0,9 1 0,-12-2-84,1 0 1,-1-1-1,0 1 1,1 0-1,-1-1 1,1 0-1,-1 1 1,0-1-1,1 0 1,-1 1-1,0-1 1,0 0-1,0 0 1,0 0-1,1 0 1,-1 0-1,-1 0 1,1-1-1,0 1 1,0 0-1,0 0 1,-1-1-1,1 1 1,0-2-1,14-40-5452,-12 30 3001,10-32-7934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9.892"/>
    </inkml:context>
    <inkml:brush xml:id="br0">
      <inkml:brushProperty name="width" value="0.025" units="cm"/>
      <inkml:brushProperty name="height" value="0.025" units="cm"/>
      <inkml:brushProperty name="color" value="#E71224"/>
    </inkml:brush>
  </inkml:definitions>
  <inkml:trace contextRef="#ctx0" brushRef="#br0">13 136 17136,'2'6'8988,"-2"11"-7635,0-12-88,-8 314 1091,1 110-687,8-425-1669,6 67 0,-7-69 0,0 0 0,0 0 0,0 0 0,1 0 0,-1 0 0,1 0 0,-1 0 0,1 0 0,0 0 0,0-1 0,0 1 0,0 0 0,0 0 0,0-1 0,1 1 0,-1-1 0,0 1 0,1-1 0,-1 1 0,1-1 0,0 0 0,-1 0 0,1 0 0,0 0 0,0 0 0,0 0 0,0 0 0,3 0 0,-3-1 0,0 0 0,-1-1 0,1 0 0,0 1 0,-1-1 0,1 0 0,-1 0 0,1 0 0,-1 0 0,1 0 0,-1 0 0,0 0 0,0-1 0,1 1 0,-1 0 0,0-1 0,0 1 0,0-1 0,0 1 0,-1-1 0,1 1 0,0-1 0,-1 0 0,1-2 0,14-48 0,-13 44 0,10-70 0,-3-1 0,-4 0 0,-6-93 0,1 82 0,-2 70 0,-3 26 0,-2 32 0,6-31 0,-1 8 0,2 1 0,-1 0 0,2 0 0,4 30 0,-5-44 0,1 1 0,-1-1 0,1 0 0,-1 0 0,1 1 0,0-1 0,0 0 0,0 0 0,0 0 0,0 0 0,1 0 0,-1 0 0,1 0 0,-1-1 0,1 1 0,-1 0 0,1-1 0,0 1 0,0-1 0,0 0 0,0 0 0,0 1 0,0-1 0,0-1 0,0 1 0,1 0 0,-1 0 0,0-1 0,1 1 0,-1-1 0,0 0 0,1 0 0,-1 0 0,0 0 0,1 0 0,-1 0 0,0-1 0,0 1 0,1-1 0,-1 1 0,0-1 0,4-2 0,3-1 0,0 0 0,0-2 0,-1 1 0,1-1 0,-1 0 0,-1 0 0,1-1 0,-1 0 0,0-1 0,10-14 0,1-2 0,-2 0 0,20-40 0,-17 13 0,-40 112 0,12-39 0,1 1 0,1 0 0,1 1 0,0 0 0,-2 39 0,8-61 0,0-1 0,0 0 0,0 0 0,0 1 0,0-1 0,0 0 0,0 0 0,0 0 0,0 1 0,1-1 0,-1 0 0,1 0 0,-1 0 0,1 0 0,-1 0 0,1 1 0,-1-1 0,1 0 0,0 0 0,0-1 0,0 1 0,-1 0 0,1 0 0,0 0 0,0 0 0,0-1 0,2 2 0,-1-2 0,0 1 0,1-1 0,-1 0 0,0 0 0,0 0 0,0 0 0,0 0 0,1-1 0,-1 1 0,0-1 0,0 1 0,0-1 0,0 0 0,2-1 0,5-2 0,-1 0 0,1-1 0,-2 0 0,1-1 0,0 0 0,8-9 0,-4 0 0,0 0 0,-2-1 0,0 0 0,-1-1 0,11-27 0,28-95 0,-24 61 0,-2 20 0,-12 35 0,-1-1 0,-2 0 0,0-1 0,-1 0 0,-1 0 0,1-28 0,-6 53 0,0 0 0,0 0 0,0-1 0,-1 1 0,1 0 0,0 0 0,0-1 0,0 1 0,0 0 0,0 0 0,-1 0 0,1-1 0,0 1 0,0 0 0,0 0 0,-1 0 0,1 0 0,0-1 0,0 1 0,0 0 0,-1 0 0,1 0 0,0 0 0,0 0 0,-1 0 0,1 0 0,0 0 0,-1 0 0,1 0 0,0 0 0,0 0 0,-1 0 0,1 0 0,0 0 0,0 0 0,-1 0 0,1 0 0,0 0 0,0 0 0,-1 0 0,1 0 0,0 0 0,0 0 0,-1 1 0,1-1 0,0 0 0,0 0 0,0 0 0,-1 0 0,1 1 0,0-1 0,0 0 0,0 0 0,0 0 0,-1 1 0,1-1 0,0 0 0,0 0 0,0 1 0,-14 13 0,-1 13 0,2 1 0,2 1 0,0 0 0,2 1 0,1 0 0,1 0 0,2 0 0,1 1 0,1 0 0,3 55 0,0-81 0,0 0 0,1 0 0,0 0 0,-1 0 0,2 0 0,-1-1 0,0 1 0,1 0 0,0-1 0,0 1 0,1-1 0,-1 0 0,1 0 0,0 0 0,0 0 0,5 6 0,-5-8 0,0 0 0,0 1 0,1-1 0,-1 0 0,0-1 0,1 1 0,-1 0 0,1-1 0,0 0 0,0 0 0,-1 0 0,1 0 0,0-1 0,0 1 0,0-1 0,0 0 0,-1 0 0,1-1 0,0 1 0,0-1 0,6-1 0,-9 1 8,0 1-1,0 0 1,0-1 0,0 1-1,0-1 1,0 1 0,-1-1 0,1 1-1,0-1 1,0 0 0,0 1-1,-1-1 1,1 0 0,0 0-1,0 0 1,-1 0 0,2-1-1,2-12-3006,-1-10-7977</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0.528"/>
    </inkml:context>
    <inkml:brush xml:id="br0">
      <inkml:brushProperty name="width" value="0.025" units="cm"/>
      <inkml:brushProperty name="height" value="0.025" units="cm"/>
      <inkml:brushProperty name="color" value="#E71224"/>
    </inkml:brush>
  </inkml:definitions>
  <inkml:trace contextRef="#ctx0" brushRef="#br0">41 1 17168,'0'0'3331,"-5"0"-192,2 4 128,0 14-1217,-3 9-1025,0 7-224,1 8 32,-2 4-96,4 1-321,0-1-416,3-4 0,0-7 0,0-5 0,13-10 0,1-13-2114,1-7-3427,0-3-6695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2.868"/>
    </inkml:context>
    <inkml:brush xml:id="br0">
      <inkml:brushProperty name="width" value="0.025" units="cm"/>
      <inkml:brushProperty name="height" value="0.025" units="cm"/>
      <inkml:brushProperty name="color" value="#E71224"/>
    </inkml:brush>
  </inkml:definitions>
  <inkml:trace contextRef="#ctx0" brushRef="#br0">1 55 20980,'0'8'1393,"0"13"-491,1-1-1,2 0 1,0 0-1,6 22 1,-7-35-688,0 0 1,1 0-1,0 0 1,0 0-1,1 0 1,9 12 0,-11-17-192,0 1 0,0-1 0,0 0 0,1 0 1,-1 0-1,1 0 0,0 0 0,0 0 1,-1-1-1,1 1 0,0-1 0,0 0 0,0 0 1,0 0-1,1 0 0,-1 0 0,3 0 1,-1-2 83,-1 1 0,0-1 0,0 0 0,1 0 0,-1 0 0,0 0 0,0-1 1,0 1-1,0-1 0,0 0 0,-1-1 0,1 1 0,-1 0 0,1-1 0,-1 0 1,0 0-1,0 0 0,3-4 0,10-11 549,27-42-1,-23 31-441,-18 26-190,26-28 230,-28 31-252,1-1 1,0 1-1,-1 0 0,1-1 1,-1 1-1,1 0 0,0 0 1,-1-1-1,1 1 1,-1 0-1,1 0 0,0 0 1,-1 0-1,1 0 0,0 0 1,-1 0-1,1 0 1,0 0-1,-1 0 0,1 0 1,0 1-1,-1-1 0,1 0 1,-1 0-1,1 1 1,0-1-1,-1 0 0,1 1 1,-1-1-1,1 0 0,-1 1 1,1-1-1,-1 1 1,1-1-1,-1 1 0,0-1 1,1 1-1,-1-1 0,0 1 1,1-1-1,-1 1 1,0 0-1,0-1 0,1 1 1,-1-1-1,0 1 0,0 0 1,0-1-1,0 1 1,0 0-1,0-1 0,0 1 1,0 1-1,8 32-2,-6-21 0,0-1 0,2 1 0,-1-1 0,2 0 0,-1 0 0,8 12 0,-12-23 0,1 0 0,-1-1 0,1 1 0,-1 0 0,1 0 0,-1 0 0,1-1 0,0 1 0,-1 0 0,1-1 0,0 1 0,0-1 0,-1 1 0,1-1 0,0 1 0,0-1 0,0 1 0,0-1 0,0 0 0,0 1 0,-1-1 0,1 0 0,0 0 0,0 0 0,0 0 0,0 1 0,0-2 0,0 1 0,0 0 0,0 0 0,0 0 0,0 0 0,0 0 0,0-1 0,0 1 0,0-1 0,-1 1 0,1 0 0,0-1 0,0 1 0,0-1 0,-1 0 0,1 1 0,0-1 0,0 0 0,-1 1 0,1-1 0,-1 0 0,2-1 0,28-46 0,-27 41 0,26-52 0,-19 36 0,1 0 0,1 0 0,19-25 0,-30 47 0,-1 0 0,1 0 0,-1 1 0,1-1 0,0 0 0,-1 0 0,1 1 0,0-1 0,-1 0 0,1 1 0,0-1 0,0 0 0,0 1 0,-1-1 0,1 1 0,0 0 0,0-1 0,0 1 0,0 0 0,0-1 0,0 1 0,0 0 0,1 0 0,-1 0 0,0 1 0,-1-1 0,1 1 0,0-1 0,-1 1 0,1 0 0,-1-1 0,1 1 0,-1-1 0,1 1 0,-1 0 0,1 0 0,-1-1 0,1 1 0,-1 0 0,0 0 0,0 0 0,1-1 0,-1 1 0,0 1 0,4 51 0,-4-51 0,1 11-833,-1 26-5250,0-37 5693,0-1 1,0 0-1,0 1 1,0-1-1,0 0 0,0 1 1,-1-1-1,1 0 1,0 0-1,-1 1 1,0-1-1,1 0 0,-1 0 1,1 0-1,-1 0 1,0 0-1,0 1 1,0-1-1,0-1 0,0 1 1,-1 1-1,-9 0-12534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886"/>
    </inkml:context>
    <inkml:brush xml:id="br0">
      <inkml:brushProperty name="width" value="0.025" units="cm"/>
      <inkml:brushProperty name="height" value="0.025" units="cm"/>
      <inkml:brushProperty name="color" value="#E71224"/>
    </inkml:brush>
  </inkml:definitions>
  <inkml:trace contextRef="#ctx0" brushRef="#br0">1 24 1954,'0'0'22453,"7"-24"-41030</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3.241"/>
    </inkml:context>
    <inkml:brush xml:id="br0">
      <inkml:brushProperty name="width" value="0.025" units="cm"/>
      <inkml:brushProperty name="height" value="0.025" units="cm"/>
      <inkml:brushProperty name="color" value="#E71224"/>
    </inkml:brush>
  </inkml:definitions>
  <inkml:trace contextRef="#ctx0" brushRef="#br0">0 0 25048,'0'0'5989,"46"54"-16751,-35-39-3459</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3.881"/>
    </inkml:context>
    <inkml:brush xml:id="br0">
      <inkml:brushProperty name="width" value="0.025" units="cm"/>
      <inkml:brushProperty name="height" value="0.025" units="cm"/>
      <inkml:brushProperty name="color" value="#E71224"/>
    </inkml:brush>
  </inkml:definitions>
  <inkml:trace contextRef="#ctx0" brushRef="#br0">1 1 18770,'0'0'10180,"2"8"-8957,14 57-415,14 130 1,8 43 168,-38-236-977,0 0 0,0-1 0,1 1 0,-1 0 0,1-1 0,-1 1 0,1-1 0,0 1 0,0-1 0,-1 1 0,1-1 0,0 1 0,0-1 0,3 2 0,-4-3 0,1 0 0,-1 0 0,0 0 0,1 0 0,-1 0 0,1 0 0,-1 0 0,1 0 0,-1 0 0,0-1 0,1 1 0,-1 0 0,1 0 0,-1 0 0,0-1 0,1 1 0,-1 0 0,0-1 0,1 1 0,-1 0 0,0-1 0,1 1 0,-1 0 0,0-1 0,0 1 0,0 0 0,1-1 0,-1 1 0,0-1 0,0 1 0,0-1 0,0 0 0,3-5 0,-1-1 0,0 0 0,0 1 0,-1-1 0,1-10 0,-2 13 0,2-9 0,-1-1 0,-1 0 0,0 0 0,-1 1 0,-1-1 0,0 0 0,-1 1 0,0-1 0,-6-15 0,9 32 0,1-2 0,-1 1 0,1-1 0,-1 1 0,1-1 0,-1 0 0,1 1 0,0-1 0,0 0 0,-1 0 0,1 0 0,0 1 0,0-1 0,0 0 0,1 0 0,-1 0 0,0-1 0,0 1 0,0 0 0,1 0 0,0 0 0,2 1 0,-1 0 0,1-1 0,0 0 0,-1 1 0,1-1 0,0 0 0,0-1 0,0 1 0,0-1 0,-1 0 0,1 0 0,0 0 0,0 0 0,0-1 0,0 1 0,0-1 0,-1 0 0,1 0 0,0-1 0,0 1 0,-1-1 0,1 0 0,-1 0 0,0 0 0,0 0 0,1 0 0,-1-1 0,-1 1 0,1-1 0,0 0 0,-1 0 0,1 0 0,-1 0 0,0-1 0,0 1 0,0 0 0,0-1 0,-1 0 0,0 1 0,1-1 0,-1 0 0,-1 0 0,1 1 0,0-1 0,-1-7 0,0 10 0,0 0 0,0 0 0,0 0 0,0 1 0,0-1 0,0 0 0,0 0 0,-1 0 0,1 0 0,0 0 0,0 1 0,-1-1 0,1 0 0,-1 0 0,1 1 0,-1-1 0,1 0 0,-1 1 0,1-1 0,-1 0 0,0 1 0,1-1 0,-1 1 0,0-1 0,1 1 0,-1-1 0,0 1 0,0-1 0,0 1 0,1 0 0,-1 0 0,0-1 0,0 1 0,0 0 0,0 0 0,0 0 0,1 0 0,-1 0 0,0 0 0,-2 0 0,1 1 0,-1-1 0,1 0 0,0 1 0,-1 0 0,1-1 0,0 1 0,0 0 0,0 0 0,-1 0 0,1 1 0,0-1 0,0 0 0,1 1 0,-4 2 0,0 2 0,1 0 0,-1 1 0,2-1 0,-1 1 0,1 0 0,-1 0 0,2 1 0,-1-1 0,1 0 0,0 1 0,1-1 0,0 1 0,0 0 0,1 10 0,0-17 0,1 1 0,-1-1 0,1 0 0,0 0 0,-1 1 0,1-1 0,0 0 0,0 0 0,0 0 0,0 0 0,0 0 0,0 0 0,0 0 0,0 0 0,0-1 0,0 1 0,1 0 0,-1-1 0,0 1 0,1 0 0,-1-1 0,0 0 0,1 1 0,-1-1 0,0 0 0,1 0 0,-1 0 0,1 0 0,-1 0 0,0 0 0,1 0 0,-1 0 0,2-1 0,52-7 0,-17-4 0,-30 8 0,1 0 0,-1 1 0,1 0 0,-1 1 0,1 0 0,0 0 0,0 1 0,0 0 0,0 0 0,0 1 0,1 1 0,-1-1 0,15 4 0,-21-1 0,1-1 0,-1 1 0,1-1 0,-1 1 0,0 0 0,0 0 0,-1 1 0,1-1 0,-1 1 0,1-1 0,-1 1 0,0 0 0,0 0 0,-1 0 0,1 0 0,-1 0 0,0 0 0,0 0 0,0 0 0,0 0 0,-1 5 0,6 17 0,2-38 0,0-13 0,-2 2 0,-1 0 0,0 0 0,-2 0 0,-1-1 0,-1 1 0,0-1 0,-5-29 0,4 51 1,-1 0 1,1-1-1,-1 1 1,0 0-1,1 0 0,-1 0 1,0 0-1,0 0 1,-1 0-1,1 0 0,0 1 1,-3-4-1,3 3-4,6 2-19,14 1-46,6-3-1517,0-7-3999,5-9-5077</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4.474"/>
    </inkml:context>
    <inkml:brush xml:id="br0">
      <inkml:brushProperty name="width" value="0.025" units="cm"/>
      <inkml:brushProperty name="height" value="0.025" units="cm"/>
      <inkml:brushProperty name="color" value="#E71224"/>
    </inkml:brush>
  </inkml:definitions>
  <inkml:trace contextRef="#ctx0" brushRef="#br0">120 83 6502,'3'-3'3608,"-1"0"-1934,1 0 0,-1 0-1,1 0 1,-1-1 0,0 1 0,0-1 0,0 1 0,0-1 0,-1 1 0,0-1-1,1 0 1,0-6 0,-4 9-1627,1 1 1,0 0-1,-1-1 0,1 1 0,-1 0 0,1 0 1,0-1-1,-1 1 0,1 0 0,-1 0 0,1 1 1,-1-1-1,1 0 0,0 0 0,-1 1 0,1-1 1,-1 1-1,-1 0 0,-4 3-47,1 1 0,-1-1 0,1 1 0,0 1 0,0-1 0,0 1 0,1 0 0,0 0 0,0 1 0,1-1 0,0 1 0,-7 14 0,3-4 0,1 1 0,1 0 0,0 0 0,-4 26 0,8-33 0,1 1 0,-1 0 0,2 23 0,0-32 0,0-1 0,0 0 0,1 1 0,-1-1 0,1 0 0,-1 0 0,1 1 0,0-1 0,-1 0 0,1 0 0,0 0 0,1 0 0,-1 0 0,0 0 0,1 0 0,-1 0 0,1 0 0,-1-1 0,1 1 0,0-1 0,0 1 0,0-1 0,-1 1 0,1-1 0,1 0 0,3 2 0,0-2-129,0 0-1,0 0 1,0 0-1,0-1 1,0 1 0,0-2-1,0 1 1,0-1 0,0 1-1,0-2 1,0 1-1,0-1 1,7-2 0,-2-1-475,-1 0 1,0-1-1,-1 0 1,1 0 0,-1-1-1,14-14 1,-6 4-600,-2-1 0,0-1 0,0 0 0,-2-1 0,-1 0 0,14-30 0,-3-14-3997,-9-2-512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4.959"/>
    </inkml:context>
    <inkml:brush xml:id="br0">
      <inkml:brushProperty name="width" value="0.025" units="cm"/>
      <inkml:brushProperty name="height" value="0.025" units="cm"/>
      <inkml:brushProperty name="color" value="#E71224"/>
    </inkml:brush>
  </inkml:definitions>
  <inkml:trace contextRef="#ctx0" brushRef="#br0">134 1 4132,'0'0'11061,"-10"1"-7474,7-1-3363,0 0 0,0 0 0,0 1 0,0 0 0,0-1-1,1 1 1,-1 0 0,0 0 0,0 1 0,0-1-1,1 1 1,-1-1 0,1 1 0,-1 0 0,1 0 0,0 0-1,0 0 1,-3 3 0,0 3 239,0 1 0,0-1 1,1 1-1,0 0 0,0 0 0,-2 10 1,-3 12 528,1 0 0,1 1 0,2 0 0,1 0 0,0 36 0,4-64-967,0-1 1,0 1-1,1 0 0,-1 0 1,1-1-1,0 1 0,0-1 1,0 1-1,0 0 0,1-1 1,-1 0-1,1 1 0,0-1 1,0 0-1,0 0 1,0 0-1,1 0 0,3 3 1,-3-4-24,-1-1 0,1 1 0,-1-1 0,1 0 0,-1 0 0,1 0 0,0 0 1,-1-1-1,1 1 0,0-1 0,0 1 0,0-1 0,0 0 0,-1 0 0,1 0 1,0-1-1,0 1 0,0-1 0,-1 1 0,1-1 0,0 0 0,-1 0 0,1 0 1,-1-1-1,1 1 0,2-2 0,3-3-8,0 1 1,-1-2-1,1 1 0,-1-1 1,-1 0-1,1-1 1,8-13-1,-9 13-6,-1 0 1,1 1-1,1-1 0,-1 1 0,1 1 1,1-1-1,14-9 0,-21 15 4,-1 1 0,1 0 0,-1 0 0,1-1 0,-1 1 0,1 0 0,-1 0 0,1 0 0,-1-1 0,1 1 0,0 0 0,-1 0 0,1 0-1,-1 0 1,1 0 0,-1 0 0,1 0 0,-1 0 0,1 1 0,0-1 0,-1 0 0,1 0 0,-1 0 0,1 1 0,-1-1 0,1 0 0,-1 0 0,1 1 0,-1-1 0,1 1 0,8 19-73,-4 37 249,-5-45-59,0-4-71,7 39 77,-7-46-113,0-1-1,1 1 0,-1-1 0,0 1 0,0 0 0,1-1 1,-1 1-1,0-1 0,1 1 0,-1-1 0,0 1 0,1-1 0,-1 0 1,1 1-1,-1-1 0,1 1 0,-1-1 0,1 0 0,-1 0 1,1 1-1,-1-1 0,1 0 0,0 0 0,0 1 0,1-1 0,-1-1 0,0 1-1,0-1 1,1 1-1,-1 0 1,0-1-1,0 0 1,0 1-1,0-1 1,1 0 0,-1 0-1,0 1 1,0-1-1,-1 0 1,1 0-1,2-2 1,32-43-1,-27 35 0,0 0 0,1 0 0,0 1 0,0 0 0,1 1 0,0 0 0,18-12 0,-27 20 0,0 0 0,-1 0 0,1 1 0,0-1 0,0 1 0,0-1 0,0 1 0,0-1 0,0 1 0,0-1 0,0 1 0,0 0 0,0 0 0,0 0 0,0-1 0,0 1 0,0 0 0,0 0 0,0 0 0,0 0 0,0 1 0,0-1 0,0 0 0,0 0 0,0 1 0,0-1 0,0 0 0,0 1 0,0-1 0,0 1 0,0-1 0,0 1 0,-1 0 0,1-1 0,1 2 0,0 2 0,-1 0 0,1 0 0,-1 0 0,0 0 0,0 0 0,0 0 0,-1 7 0,0-8 0,1 1 0,-1-1 0,0 0 0,1 0 0,0 0 0,-1 0 0,1 0 0,1 0 0,-1 0 0,0 0 0,3 4 0,-4-7 0,1 1 0,0-1 0,-1 0 0,1 1 0,0-1 0,0 0 0,-1 0 0,1 0 0,0 1 0,0-1 0,-1 0 0,1 0 0,0 0 0,0 0 0,0 0 0,-1 0 0,1-1 0,0 1 0,0 0 0,-1 0 0,1 0 0,0-1 0,0 1 0,-1 0 0,1-1 0,0 1 0,-1-1 0,1 1 0,-1-1 0,2 0 0,23-22 0,-13 13 0,7 2-565,-10 13-1060,-5 28-4387,-4-25 4055,0 0-9280</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5.952"/>
    </inkml:context>
    <inkml:brush xml:id="br0">
      <inkml:brushProperty name="width" value="0.025" units="cm"/>
      <inkml:brushProperty name="height" value="0.025" units="cm"/>
      <inkml:brushProperty name="color" value="#E71224"/>
    </inkml:brush>
  </inkml:definitions>
  <inkml:trace contextRef="#ctx0" brushRef="#br0">186 54 13869,'0'0'1596,"-10"0"-58,3 0-1272,3-1-225,0 1 0,1-1 0,-1 1 0,0 0 1,0 0-1,0 0 0,0 1 0,0-1 0,1 1 0,-1 0 0,0 0 1,1 0-1,-1 1 0,0-1 0,1 1 0,0 0 0,-1 0 1,1 0-1,-4 3 0,-7 15 1664,0 1-1,1 1 1,1 0 0,1 0-1,-13 37 1,23-58-1662,1 1-1,-1-1 1,1 0 0,-1 0 0,1 0-1,0 0 1,0 0 0,-1 0-1,1 0 1,0 1 0,0-1-1,0 0 1,0 0 0,0 0-1,0 0 1,1 0 0,-1 1-1,0-1 1,1 0 0,-1 0-1,0 0 1,1 0 0,-1 0-1,1 0 1,0 0 0,1 2-1,-1-3-7,1 1-1,-1-1 1,0 0-1,1 0 1,-1 0-1,1 0 1,-1 0 0,1 0-1,-1 0 1,1 0-1,-1 0 1,1 0-1,-1-1 1,0 1-1,1-1 1,-1 1-1,2-2 1,9-3 151,-2-1 1,1-1-1,17-13 1,-16 11-67,-1-1 1,0 0-1,0-1 1,-1 0-1,0-1 1,-1 0-1,-1-1 0,0 0 1,0 0-1,-2 0 1,1-1-1,-2 0 1,0-1-1,0 1 1,2-19-1,-9 21-120,-2 15 0,-1 4 0,0 0 0,0 0 0,1 1 0,0-1 0,1 1 0,0 0 0,-5 16 0,-11 63 0,19-82 0,-2 2 0,1 1 0,0-1 0,1 1 0,0-1 0,0 10 0,1-16 0,-1 0 0,0 0 0,0 0 0,0 0 0,1-1 0,-1 1 0,1 0 0,-1 0 0,0 0 0,1 0 0,0 0 0,-1 0 0,1-1 0,-1 1 0,1 0 0,0-1 0,0 1 0,-1 0 0,1-1 0,0 1 0,0-1 0,0 1 0,0-1 0,0 1 0,0-1 0,-1 0 0,1 1 0,0-1 0,0 0 0,0 0 0,0 0 0,0 0 0,0 0 0,0 0 0,0 0 0,0 0 0,0 0 0,0 0 0,0 0 0,0-1 0,0 1 0,0 0 0,0-1 0,0 1 0,0-1 0,1 0 0,5-3 0,0 0 0,-1 0 0,1 0 0,-1-1 0,0 1 0,0-2 0,-1 1 0,1-1 0,7-10 0,40-63 0,-51 75 0,11-19 0,16-27 0,-24 46 0,-13 31 0,3-15 0,0-1 0,1 0 0,0 1 0,1-1 0,0 1 0,1 0 0,-1 13 0,3-25 0,0 0 0,0 0 0,0 1 0,0-1 0,0 0 0,0 0 0,0 0 0,0 1 0,0-1 0,0 0 0,1 0 0,-1 0 0,0 0 0,0 1 0,0-1 0,0 0 0,0 0 0,0 0 0,0 0 0,0 0 0,1 1 0,-1-1 0,0 0 0,0 0 0,0 0 0,0 0 0,1 0 0,-1 0 0,0 0 0,0 0 0,0 0 0,0 1 0,1-1 0,-1 0 0,0 0 0,0 0 0,0 0 0,1 0 0,-1 0 0,0 0 0,0 0 0,0 0 0,0 0 0,1-1 0,-1 1 0,0 0 0,0 0 0,14-6 0,10-11 0,13-20 0,-29 28 0,0 1 0,0-1 0,0 1 0,1 0 0,1 1 0,-1 0 0,1 1 0,0 0 0,0 0 0,16-5 0,-25 11 0,0-1 0,0 1 0,-1 0 0,1 0 0,0 0 0,0 0 0,0 0 0,-1 0 0,1 0 0,0 0 0,0 1 0,-1-1 0,1 0 0,0 0 0,0 1 0,-1-1 0,1 0 0,0 1 0,0-1 0,-1 0 0,1 1 0,-1-1 0,1 1 0,0 0 0,-1-1 0,1 1 0,-1-1 0,1 1 0,-1 0 0,9 27 0,-8-25 0,-1 1 0,1-1 0,0 1 0,0-1 0,1 1 0,-1-1 0,1 0 0,2 4 0,-3-6 0,0 0 0,0 0 0,0 0 0,0 0 0,0 0 0,1-1 0,-1 1 0,0 0 0,1-1 0,-1 1 0,0-1 0,1 1 0,-1-1 0,0 0 0,1 0 0,-1 0 0,1 1 0,-1-1 0,0 0 0,1-1 0,-1 1 0,1 0 0,-1 0 0,0-1 0,1 1 0,-1-1 0,2 0 0,6-3-717,1 0 0,-2-1-1,1 0 1,0-1 0,12-11 0,22-13-3319,-33 24-5343,-2 0 4003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6.516"/>
    </inkml:context>
    <inkml:brush xml:id="br0">
      <inkml:brushProperty name="width" value="0.025" units="cm"/>
      <inkml:brushProperty name="height" value="0.025" units="cm"/>
      <inkml:brushProperty name="color" value="#E71224"/>
    </inkml:brush>
  </inkml:definitions>
  <inkml:trace contextRef="#ctx0" brushRef="#br0">60 164 5381,'0'0'15081,"-1"9"-13239,-2 9-1097,-5 25 2345,-3 68-1,17 2-2044,-2-77-938,-2 1 0,-4 65 0,1-102-99,1 1-1,0-1 0,-1 1 0,1 0 0,0-1 1,-1 1-1,1-1 0,-1 1 0,1-1 1,-1 0-1,1 1 0,-1-1 0,1 1 1,-1-1-1,1 0 0,-1 1 0,0-1 1,1 0-1,-1 0 0,1 0 0,-1 1 1,0-1-1,1 0 0,-1 0 0,0 0 1,1 0-1,-1 0 0,0 0 0,1 0 1,-1 0-1,1 0 0,-1-1 0,0 1 1,1 0-1,-1 0 0,1-1 0,-1 1 1,0 0-1,1 0 0,-1-1 0,1 1 1,-1-1-1,1 1 0,-1 0 0,1-1 1,-1 1-1,1-1 0,0 1 0,-1-1 1,1 0-1,0 1 0,-1-1 0,1 1 1,0-1-1,-1-1 0,-2-7 10,-1-1-1,1 0 1,1 0 0,0-1 0,0 1-1,1 0 1,0-1 0,1 1 0,0 0-1,1-1 1,0 1 0,1 0 0,0-1-1,0 1 1,1 0 0,0 1 0,1-1-1,6-11 1,10-20 49,2 2-1,47-65 0,-67 100-50,23-29-16,-6 7 39,26-45-1,-52 85 109,1 0-1,0 0 1,1 1-1,1 0 1,1 0-1,0 0 1,-2 30-1,5-44-145,0 0 0,1 0 0,-1 0 0,0 0 0,1 0 0,-1 0 0,1 0 0,0 0 0,-1-1 0,1 1 0,-1 0 0,1 0 0,0-1 0,0 1 0,0 0 0,-1-1 0,1 1 0,0 0 0,0-1 0,0 1 0,0-1 0,0 0 0,0 1 0,0-1 0,0 0 0,0 1 0,0-1 0,0 0 0,0 0 0,0 0 0,0 0 0,0 0 0,0 0 0,0 0 0,0-1 0,0 1 0,0 0 0,0-1 0,0 1 0,0 0 0,2-2 0,2 1 0,0-1 0,0 0 0,0 0 0,0 0 0,0-1 0,-1 0 0,6-3 0,-1-3-17,0-1 1,-1 0-1,0 0 1,0 0-1,-1-1 0,-1 0 1,0-1-1,0 0 1,-1 0-1,-1 0 0,0 0 1,0 0-1,-1-1 0,-1 0 1,0 0-1,-1 1 1,0-19-1,-1 30-126,0 0 0,0 0 0,0 0-1,0 0 1,0 0 0,0 1 0,-1-1 0,1 0-1,0 0 1,0 0 0,-1 0 0,1 0 0,0 1 0,-1-1-1,1 0 1,-1 0 0,1 0 0,-1 1 0,1-1 0,-1 0-1,0 1 1,1-1 0,-1 0 0,0 1 0,0-1-1,1 1 1,-1-1 0,0 1 0,0 0 0,0-1 0,0 1-1,1 0 1,-1-1 0,0 1 0,0 0 0,0 0-1,0 0 1,0 0 0,-1 0 0,-18 4-5679,4 5-4207,10-4-60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7.373"/>
    </inkml:context>
    <inkml:brush xml:id="br0">
      <inkml:brushProperty name="width" value="0.025" units="cm"/>
      <inkml:brushProperty name="height" value="0.025" units="cm"/>
      <inkml:brushProperty name="color" value="#E71224"/>
    </inkml:brush>
  </inkml:definitions>
  <inkml:trace contextRef="#ctx0" brushRef="#br0">0 96 7015,'0'0'23008,"4"8"-21791,4 16-794,-5-15-371,-1 0 1,1 0-1,0-1 0,1 1 0,0-1 0,1 0 1,-1 0-1,1 0 0,7 7 0,-10-13-44,0-1-1,1-1 1,-1 1-1,0 0 1,0 0 0,1-1-1,-1 0 1,0 1-1,1-1 1,-1 0-1,1 0 1,-1 0-1,0 0 1,1-1 0,-1 1-1,0-1 1,1 1-1,-1-1 1,0 0-1,0 0 1,0 0 0,1 0-1,-1 0 1,0 0-1,0-1 1,-1 1-1,3-3 1,8-5 14,-1-1 0,-1 0 0,12-15 0,-12 14-44,9-12-168,-13 15 126,0 0 0,0 1 1,1 0-1,0 0 0,1 0 1,-1 1-1,1 0 0,14-8 0,-22 14 56,0 0 1,1 0-1,-1 0 0,0 0 0,0 0 0,1 0 0,-1 0 0,0 0 0,1 0 1,-1 0-1,0 0 0,0 0 0,1 0 0,-1 0 0,0 0 0,0 0 0,0 1 1,1-1-1,-1 0 0,0 0 0,0 0 0,1 0 0,-1 0 0,0 1 0,0-1 1,0 0-1,1 0 0,-1 0 0,0 1 0,0-1 0,0 0 0,0 0 0,0 0 1,0 1-1,1-1 0,-1 0 0,0 0 0,0 1 0,0-1 0,0 0 0,0 0 1,0 1-1,0-1 0,0 1 0,1 19 379,-1-18-533,-1-1-1,1 0 0,0 0 0,0 1 1,0-1-1,0 0 0,0 0 0,0 1 1,0-1-1,0 0 0,0 0 0,1 1 1,-1-1-1,0 0 0,1 0 0,-1 0 1,1 0-1,-1 1 0,1-1 0,0 0 1,-1 0-1,1 0 0,0 0 0,2 1 0,-1-2-376,1-1 0,0 1 0,0-1 0,0 0 0,0 0 0,-1 0 0,1 0-1,0-1 1,-1 1 0,1-1 0,-1 0 0,0 1 0,1-1 0,-1 0 0,2-3-1,35-42-2485,-11 13 2526,-28 34 540,0 0-1,1-1 1,-1 1-1,0-1 1,0 1-1,0 0 0,1-1 1,-1 1-1,0 0 1,1 0-1,-1-1 1,0 1-1,1 0 1,-1 0-1,0-1 1,1 1-1,-1 0 0,1 0 1,-1 0-1,0 0 1,1-1-1,-1 1 1,1 0-1,-1 0 1,0 0-1,1 0 0,-1 0 1,1 0-1,-1 0 1,1 0-1,-1 0 1,0 0-1,1 1 1,-1-1-1,1 0 0,-1 0 1,0 0-1,1 1 1,2 19 2037,-15 48 1809,7-45-2963,1 15 592,1-1 0,2 1 0,5 42 0,24 111-480,-20-151-694,-1 0-1,0 63 1,-7-102-327,0-1-1,1 1 1,-1 0-1,0 0 1,-1-1 0,1 1-1,0 0 1,0-1-1,0 1 1,0 0 0,0 0-1,-1-1 1,1 1-1,0 0 1,-1-1 0,1 1-1,0 0 1,-1-1 0,1 1-1,-1-1 1,1 1-1,-1-1 1,1 1 0,-1-1-1,0 1 1,1-1-1,-1 0 1,1 1 0,-1-1-1,0 0 1,1 1-1,-1-1 1,0 0 0,-1 1-1,1-2-6,0 1-1,0 0 1,-1 0 0,1 0-1,0-1 1,0 1-1,-1 0 1,1-1-1,0 1 1,0-1 0,0 0-1,0 1 1,0-1-1,0 0 1,0 1 0,0-1-1,0 0 1,0 0-1,0 0 1,0 0-1,0-1 1,-7-11-8,1 1 0,0-1 0,1-1 0,1 1 0,0-1 0,0 0 0,2 0 0,0 0 0,-2-16 0,2-1 0,1 0 0,2 0 0,3-38 0,-2 58-26,1 1 0,0-1-1,1 1 1,0 0 0,0 0 0,1 0 0,0 1 0,1-1-1,0 1 1,0 0 0,13-15 0,1 3-797,1 1 0,45-34 0,-21 18-1177,-18 12-7951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8.420"/>
    </inkml:context>
    <inkml:brush xml:id="br0">
      <inkml:brushProperty name="width" value="0.025" units="cm"/>
      <inkml:brushProperty name="height" value="0.025" units="cm"/>
      <inkml:brushProperty name="color" value="#E71224"/>
    </inkml:brush>
  </inkml:definitions>
  <inkml:trace contextRef="#ctx0" brushRef="#br0">21 256 10122,'0'0'11125,"-4"-11"-8323,-10-40-410,13 48-2264,1 0 1,-1 0-1,1 0 0,0 0 0,0 0 1,0 0-1,0 0 0,0 0 0,1 0 1,-1 1-1,1-1 0,0 0 0,0 0 1,0 0-1,0 1 0,1-1 0,-1 0 1,1 1-1,0-1 0,-1 1 1,1 0-1,0 0 0,0-1 0,0 1 1,1 0-1,-1 1 0,0-1 0,1 0 1,-1 1-1,1-1 0,0 1 0,0 0 1,-1 0-1,1 0 0,0 0 0,0 1 1,4-2-1,-6 3-128,1-1 0,-1 0 0,1 1 0,-1-1 0,1 1 0,-1-1 0,0 1 0,1 0 0,-1-1 0,0 1 0,1 0 0,-1 0 0,0 0 0,0 0 0,0 0 0,0 0 0,0 0 0,0 0 0,0 1 0,0-1 0,0 0 0,-1 1 0,1-1 0,-1 0 0,1 1 0,-1-1 0,1 1 0,-1 1 0,10 49 25,-9-46-18,3 48 69,-4-38-54,0 0 1,2 0-1,0 0 1,1-1 0,0 1-1,1-1 1,7 16-1,-11-29-14,1 0 0,0-1-1,0 1 1,0 0 0,0-1-1,0 1 1,0-1 0,0 1-1,0-1 1,1 0 0,-1 0-1,1 1 1,-1-1 0,1 0 0,-1 0-1,1 0 1,-1-1 0,1 1-1,0 0 1,-1-1 0,1 1-1,0-1 1,0 1 0,0-1-1,2 1 1,-1-2 23,1 1-1,-1-1 1,1 0 0,-1 0-1,0 0 1,1-1-1,-1 1 1,0-1 0,0 0-1,0 1 1,0-1 0,3-4-1,8-6 112,-2-1-1,1 0 1,19-28-1,-19 21-141,0 0 0,-1-2 0,-1 1 0,-2-1 0,0-1 0,-1 1 0,-1-1 0,6-36 0,-17 93 0,2 1 0,3 53 0,-2-87 0,1 1 0,0 0 0,0-1 0,0 1 0,0 0 0,1-1 0,-1 1 0,0 0 0,1-1 0,-1 1 0,1 0 0,-1-1 0,1 1 0,0-1 0,0 1 0,0-1 0,0 1 0,0-1 0,0 0 0,0 0 0,0 1 0,0-1 0,1 0 0,-1 0 0,0 0 0,1 0 0,-1 0 0,1-1 0,-1 1 0,1 0 0,0-1 0,-1 1 0,1-1 0,0 1 0,-1-1 0,3 0 0,-1 0 0,0 0 0,0-1 0,0 0 0,1 0 0,-1 0 0,0 0 0,0 0 0,-1-1 0,1 1 0,0-1 0,0 0 0,-1 1 0,1-1 0,-1-1 0,1 1 0,-1 0 0,4-6 0,5-7 0,-1-1 0,-1 0 0,0 0 0,-1-1 0,8-25 0,-12 31 0,-1-1 0,0 0 0,-1 0 0,0 0 0,-1 0 0,0 0 0,0 0 0,-2 0 0,-1-17 0,-8 53 0,8-11 0,1-1 0,0 1 0,0 0 0,1 0 0,3 23 0,-2-35 0,-1-1 0,0 1 0,0-1 0,1 1 0,-1 0 0,0-1 0,1 1 0,-1-1 0,1 1 0,-1-1 0,1 1 0,-1-1 0,1 0 0,-1 1 0,1-1 0,-1 1 0,1-1 0,0 0 0,-1 0 0,1 1 0,0-1 0,-1 0 0,1 0 0,0 0 0,-1 1 0,1-1 0,0 0 0,-1 0 0,1 0 0,0 0 0,-1-1 0,1 1 0,0 0 0,-1 0 0,1 0 0,-1 0 0,1-1 0,0 1 0,-1 0 0,1 0 0,-1-1 0,1 1 0,0-1 0,-1 1 0,2-1 0,23-20 0,-5-14 20,-9 16-26,-8 47-109,-7 35-2013,0-19-927,3 0-3464,1-30 97</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8.860"/>
    </inkml:context>
    <inkml:brush xml:id="br0">
      <inkml:brushProperty name="width" value="0.025" units="cm"/>
      <inkml:brushProperty name="height" value="0.025" units="cm"/>
      <inkml:brushProperty name="color" value="#E71224"/>
    </inkml:brush>
  </inkml:definitions>
  <inkml:trace contextRef="#ctx0" brushRef="#br0">2 1 18161,'0'0'11755,"-1"77"-11659,1-45 33,0 0-97,3-1 64,-2-6-32,2-4-64,0-4-225,0-8-1056,0-4-1633,1-5-1218</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9.456"/>
    </inkml:context>
    <inkml:brush xml:id="br0">
      <inkml:brushProperty name="width" value="0.025" units="cm"/>
      <inkml:brushProperty name="height" value="0.025" units="cm"/>
      <inkml:brushProperty name="color" value="#E71224"/>
    </inkml:brush>
  </inkml:definitions>
  <inkml:trace contextRef="#ctx0" brushRef="#br0">1 93 19635,'0'0'6021,"3"14"-5877,4 41 606,-1 0 0,-3 1 0,-5 61 0,4 86 671,-1-199-1414,-1-1 0,1 1 0,0 0 0,0 0 0,0-1 1,1 1-1,-1-1 0,1 1 0,4 6 0,-5-10 2,-1 1-1,1 0 1,0 0-1,-1 0 1,1-1-1,0 1 1,0 0-1,0-1 1,-1 1-1,1 0 1,0-1-1,0 1 1,0-1-1,0 0 1,0 1-1,0-1 1,0 0-1,0 1 1,0-1 0,0 0-1,0 0 1,0 0-1,0 0 1,0 0-1,0 0 1,0 0-1,0 0 1,0-1-1,0 1 1,0 0-1,0-1 1,0 1-1,0-1 1,0 1-1,0-1 1,0 1-1,0-1 1,0 1-1,-1-1 1,1 0-1,0 1 1,1-3-1,4-4 101,0 0 0,-1 0-1,0 0 1,0-1-1,-1 0 1,1 0-1,-2 0 1,6-15 0,17-79 943,-20 77-973,19-76-79,32-166 0,-56 263 0,-1 0 0,1 0 0,-1 1 0,0-1 0,0 0 0,0 1 0,-1-1 0,0 0 0,1 1 0,-1-1 0,-2-5 0,2 9 0,1-1 0,0 1 0,-1-1 0,1 1 0,-1-1 0,1 1 0,-1-1 0,1 1 0,-1-1 0,1 1 0,-1-1 0,0 1 0,1 0 0,-1-1 0,0 1 0,1 0 0,-1 0 0,0-1 0,1 1 0,-1 0 0,0 0 0,1 0 0,-2 0 0,-1 0 0,1 1 0,0-1 0,0 1 0,0-1 0,0 1 0,0 0 0,0 0 0,0 0 0,0 0 0,0 1 0,-2 1 0,-3 3 0,1 0 0,0 0 0,1 1 0,-1 0 0,1 0 0,0 0 0,1 0 0,-6 15 0,-24 67 0,30-77 0,-10 38 0,13-48 0,0 1 0,1 0 0,-1 0 0,1-1 0,0 1 0,0 0 0,0 0 0,0 0 0,0 0 0,1-1 0,-1 1 0,1 0 0,2 4 0,-1-5 0,0-1 0,0 0 0,0 1 0,0-1 0,0 0 0,1-1 0,-1 1 0,0 0 0,1 0 0,-1-1 0,1 0 0,-1 1 0,0-1 0,1 0 0,-1 0 0,5-1 0,43-3 0,-18-1-70,-20 3-18,0-1 0,0 2 0,1 0 1,-1 0-1,15 2 0,-25-1 76,1 1 0,-1-1 0,1 1 0,-1 0 0,1-1 0,-1 1-1,0 0 1,1 0 0,-1 1 0,0-1 0,0 0 0,0 1 0,0-1 0,0 1 0,0 0 0,0 0 0,-1-1 0,1 1-1,-1 0 1,1 1 0,-1-1 0,0 0 0,1 0 0,-1 0 0,-1 1 0,1-1 0,0 1 0,0-1 0,-1 1-1,1 3 1,2 15 38,-2 0 0,0 0 0,-2 21 0,1-34-360,0-1 0,-1 0 0,0 0 0,-1 0 0,0 0 0,0 0 0,0 0 0,-1 0 0,0 0 0,-1-1 0,1 0 0,-6 8 0,-11-2-3977,4-11-1409,-7-2-5752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342"/>
    </inkml:context>
    <inkml:brush xml:id="br0">
      <inkml:brushProperty name="width" value="0.025" units="cm"/>
      <inkml:brushProperty name="height" value="0.025" units="cm"/>
      <inkml:brushProperty name="color" value="#E71224"/>
    </inkml:brush>
  </inkml:definitions>
  <inkml:trace contextRef="#ctx0" brushRef="#br0">218 0 12139,'0'0'4730,"-11"4"-3988,0 1-614,-1 0 0,1 1-1,1 1 1,-1-1 0,1 2-1,0 0 1,0 0 0,1 0-1,0 1 1,1 1 0,-9 11-1,7-7 154,1 0 0,0 0 0,1 1 0,1 0 0,0 1 0,1 0 0,1 0-1,0 0 1,1 1 0,1-1 0,1 1 0,-1 25 0,3-38-263,0 0 1,1 0-1,-1 0 1,1-1-1,0 1 1,0 0-1,1-1 0,-1 1 1,1-1-1,0 1 1,0-1-1,0 0 1,0 0-1,0 0 1,5 5-1,-1-3 12,1 0 0,-1 0-1,1 0 1,-1-1 0,1 0-1,1 0 1,8 2 0,9 3-446,0-2 0,1 0-1,41 4 1,6-5-3620,5-4-3694</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9.801"/>
    </inkml:context>
    <inkml:brush xml:id="br0">
      <inkml:brushProperty name="width" value="0.025" units="cm"/>
      <inkml:brushProperty name="height" value="0.025" units="cm"/>
      <inkml:brushProperty name="color" value="#E71224"/>
    </inkml:brush>
  </inkml:definitions>
  <inkml:trace contextRef="#ctx0" brushRef="#br0">1 0 5157,'0'0'352</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0.160"/>
    </inkml:context>
    <inkml:brush xml:id="br0">
      <inkml:brushProperty name="width" value="0.025" units="cm"/>
      <inkml:brushProperty name="height" value="0.025" units="cm"/>
      <inkml:brushProperty name="color" value="#E71224"/>
    </inkml:brush>
  </inkml:definitions>
  <inkml:trace contextRef="#ctx0" brushRef="#br0">2 10 17457,'0'8'2973,"-1"12"-732,0-2-971,1 0-1,1 0 0,5 35 0,-6-50-1223,1 0 0,-1 0 0,1 0 0,0 0 0,0 0 0,0-1 0,0 1 0,0 0-1,1 0 1,-1-1 0,1 1 0,0-1 0,0 1 0,0-1 0,0 0 0,0 0 0,0 0-1,1 0 1,-1 0 0,0 0 0,1-1 0,0 1 0,-1-1 0,1 0 0,0 0 0,0 0 0,0 0-1,0 0 1,0-1 0,-1 1 0,6 0 0,-4-2 43,-1 1 1,1-1-1,0 0 1,-1 0-1,1 0 1,-1 0-1,1-1 1,-1 1-1,0-1 1,0 0-1,1 0 0,-1 0 1,-1-1-1,1 1 1,5-6-1,38-50 832,-27 32-844,-10 12-22,-6 10-43,-1 0 0,1 0 0,0 0 0,0 0 0,0 0 0,1 1 0,-1-1 0,1 1 0,0 0 0,0 0 0,0 0 0,0 0 0,0 1 0,7-3 0,-11 5 2,1 0 1,-1 1-1,1-1 0,-1 0 1,0 0-1,1 0 1,-1 1-1,1-1 0,-1 0 1,0 1-1,1-1 1,-1 0-1,0 1 0,1-1 1,-1 0-1,0 1 1,1-1-1,-1 1 0,0-1 1,0 0-1,0 1 1,1-1-1,-1 1 0,0-1 1,0 1-1,0-1 0,0 1 1,0-1-1,0 1 1,0-1-1,0 1 0,0 21 278,0-18-227,1 97 4,-1-100-69,0-1 0,0 1 0,0-1 0,0 1 0,0 0 0,0-1 0,0 1 0,0-1 0,0 1 0,0-1 0,0 1 0,0-1 0,1 1 0,-1-1 0,0 1 0,0-1 0,1 1 0,-1-1 0,0 1 0,1-1 0,-1 0 0,0 1 0,1-1 0,-1 1 0,1-1 0,-1 0 0,1 1 0,-1-1 0,0 0 0,1 0 0,0 1 0,15-9 0,12-26 0,-28 34 0,12-17 0,0 0 0,1 1 0,1 0 0,1 1 0,0 1 0,31-23 0,-46 37 0,1-1 0,0 0 0,-1 1 0,1-1 0,0 1 0,-1-1 0,1 1 0,0-1 0,0 1 0,0-1 0,-1 1 0,1 0 0,0-1 0,0 1 0,0 0 0,0 0 0,0 0 0,-1 0 0,1 0 0,0 0 0,0 0 0,0 0 0,0 0 0,0 0 0,0 0 0,0 1 0,-1-1 0,1 0 0,0 1 0,0-1 0,0 0 0,0 1 0,-1-1 0,1 1 0,0-1 0,-1 1 0,1 0 0,0-1 0,-1 1 0,1 0 0,-1-1 0,1 1 0,-1 0 0,1 0 0,-1-1 0,1 1 0,-1 0 0,0 0 0,0 0 0,1 1 0,0 5 0,0 1 0,-1 0 0,1 0 0,-2-1 0,0 9 0,0 3 0,-3 25-2308,0 13-7758,2-72-5458</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0.502"/>
    </inkml:context>
    <inkml:brush xml:id="br0">
      <inkml:brushProperty name="width" value="0.025" units="cm"/>
      <inkml:brushProperty name="height" value="0.025" units="cm"/>
      <inkml:brushProperty name="color" value="#E71224"/>
    </inkml:brush>
  </inkml:definitions>
  <inkml:trace contextRef="#ctx0" brushRef="#br0">0 0 21620,'0'0'11147</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2.261"/>
    </inkml:context>
    <inkml:brush xml:id="br0">
      <inkml:brushProperty name="width" value="0.025" units="cm"/>
      <inkml:brushProperty name="height" value="0.025" units="cm"/>
      <inkml:brushProperty name="color" value="#E71224"/>
    </inkml:brush>
  </inkml:definitions>
  <inkml:trace contextRef="#ctx0" brushRef="#br0">0 36 18129,'0'0'4538,"0"12"-2867,18 461 5210,-12-450-6459,3-32 90,6-37 102,-6-9-614,-2-1 0,-3 1 0,-3-64 0,-1 93 0,1 33 0,0 0 0,0 0 0,1 0 0,0 0 0,0-1 0,0 1 0,1-1 0,0 1 0,1-1 0,-1 0 0,1 0 0,6 7 0,-6-8 0,0 0 0,0-1 0,0 1 0,0-1 0,1 0 0,-1 0 0,1-1 0,0 1 0,0-1 0,1 0 0,-1-1 0,1 1 0,-1-1 0,11 3 0,-11-5 0,-1 1 0,1-1 0,-1 0 0,1 0 0,0-1 0,-1 0 0,1 1 0,-1-1 0,1-1 0,-1 1 0,0-1 0,1 1 0,-1-1 0,0-1 0,6-3 0,-3 1 0,-1-1 0,0 1 0,-1-1 0,0 0 0,0 0 0,0-1 0,0 1 0,5-12 0,-3 2 0,0 0 0,-1-1 0,0 0 0,-1 0 0,-1-1 0,-1 1 0,1-28 0,-3 34 0,0-30 0,-1 39 0,0 1 0,0 0 0,0 0 0,0 0 0,0 0 0,-1 0 0,1-1 0,0 1 0,-1 0 0,1 0 0,-1 0 0,1 0 0,-1 0 0,1 0 0,-1 0 0,0 0 0,1 0 0,-1 0 0,0 1 0,0-1 0,1 0 0,-1 0 0,0 1 0,0-1 0,0 0 0,-2 0 0,3 1 0,-1 0 0,0 0 0,0 0 0,0 1 0,0-1 0,0 0 0,0 0 0,0 1 0,0-1 0,1 0 0,-1 1 0,0-1 0,0 1 0,0-1 0,1 1 0,-1 0 0,0-1 0,1 1 0,-1 0 0,0-1 0,1 1 0,-1 0 0,1 0 0,-1-1 0,1 1 0,-1 0 0,0 2 0,-11 29 0,10-25 0,-7 19 0,-29 95 0,34-108 0,2 1 0,-1-1 0,2 1 0,0 0 0,0-1 0,3 26 0,-2-39 0,1 1 0,-1-1 0,0 1 0,0-1 0,1 1 0,-1-1 0,0 1 0,1-1 0,-1 1 0,1-1 0,-1 0 0,1 1 0,-1-1 0,0 0 0,1 1 0,-1-1 0,1 0 0,-1 0 0,1 0 0,0 1 0,-1-1 0,1 0 0,-1 0 0,1 0 0,-1 0 0,1 0 0,-1 0 0,1 0 0,0 0 0,-1 0 0,1 0 0,-1 0 0,1 0 0,-1-1 0,1 1 0,-1 0 0,1 0 0,-1 0 0,1-1 0,-1 1 0,1-1 0,22-10 0,35-44 0,-48 44 0,1 0 0,0 1 0,0 0 0,15-9 0,-25 18 0,-1 0 0,1 1 0,0-1 0,-1 1 0,1-1 0,0 1 0,0-1 0,0 1 0,0-1 0,-1 1 0,1 0 0,0 0 0,0-1 0,0 1 0,0 0 0,0 0 0,0 0 0,0 0 0,-1 0 0,1 0 0,0 0 0,0 0 0,0 0 0,0 1 0,0-1 0,0 0 0,0 0 0,-1 1 0,1-1 0,0 1 0,0-1 0,0 1 0,-1-1 0,1 1 0,0-1 0,-1 1 0,1 0 0,0-1 0,-1 1 0,1 0 0,-1 0 0,1-1 0,-1 1 0,1 0 0,-1 0 0,0 0 0,1 0 0,-1-1 0,0 1 0,0 0 0,0 0 0,0 0 0,1 0 0,-1 1 0,1 9 0,0 0 0,-1 0 0,-2 20 0,1-12 0,-2 74 0,12-65-5226</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2.868"/>
    </inkml:context>
    <inkml:brush xml:id="br0">
      <inkml:brushProperty name="width" value="0.025" units="cm"/>
      <inkml:brushProperty name="height" value="0.025" units="cm"/>
      <inkml:brushProperty name="color" value="#E71224"/>
    </inkml:brush>
  </inkml:definitions>
  <inkml:trace contextRef="#ctx0" brushRef="#br0">0 261 15471,'0'0'15892,"14"2"-14931,-10-2-895,2 1-44,-1 0 0,1 0 1,0-1-1,0 0 0,0 0 0,0 0 0,0-1 0,0 0 1,0 0-1,0-1 0,-1 1 0,1-1 0,-1 0 0,1-1 1,-1 1-1,8-6 0,6-6-22,-1-1 0,0 0 0,27-32 0,-40 41 0,1-1 0,-1 0 0,0 0 0,-1-1 0,1 1 0,-1-1 0,-1 0 0,0-1 0,0 1 0,0 0 0,-1-1 0,0 1 0,0-11 0,-2 18 0,0-1 0,0 1 0,0 0 0,0 0 0,0 0 0,0-1 0,0 1 0,0 0 0,-1 0 0,1 0 0,0 0 0,-1 0 0,1 0 0,-1 0 0,1-1 0,-1 1 0,0 0 0,1 1 0,-1-1 0,0 0 0,0 0 0,0 0 0,0 0 0,0 1 0,1-1 0,-1 0 0,0 1 0,-3-2 0,1 1 0,0 1 0,0-1 0,0 1 0,0 0 0,0 0 0,0 0 0,0 0 0,0 1 0,0-1 0,0 1 0,-3 1 0,-3 0 0,0 2 0,0-1 0,0 1 0,1 0 0,-1 1 0,-13 11 0,10-4 0,0 1 0,1 0 0,1 1 0,0 0 0,1 0 0,1 1 0,-11 24 0,14-27 0,1-1 0,0 1 0,1-1 0,0 1 0,1 0 0,0 0 0,1 0 0,0 1 0,1-1 0,0 0 0,3 17 0,-3-27 2,1 1-1,0-1 1,0 1-1,0-1 1,0 1-1,0-1 1,0 0 0,1 0-1,-1 0 1,1 1-1,0-1 1,-1 0-1,1-1 1,0 1-1,0 0 1,0-1 0,0 1-1,1-1 1,1 2-1,1-1 3,1 0-1,-1 0 1,1 0-1,0-1 1,-1 1-1,1-2 1,0 1-1,7 0 1,3-2-57,0 0 1,0-1 0,0 0 0,-1-1-1,23-8 1,23-15-2211,-5-6-4288</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4.474"/>
    </inkml:context>
    <inkml:brush xml:id="br0">
      <inkml:brushProperty name="width" value="0.025" units="cm"/>
      <inkml:brushProperty name="height" value="0.025" units="cm"/>
      <inkml:brushProperty name="color" value="#E71224"/>
    </inkml:brush>
  </inkml:definitions>
  <inkml:trace contextRef="#ctx0" brushRef="#br0">1 51 3107,'0'0'12316,"1"-9"-6903,5-27-1922,-2 30 1033,2 12-3395,0 12-766,6 52 194,-3 1 1,-4 0-1,-5 113 0,-1-83-362,0-100-210,1 0 0,0 0 1,0 0-1,0 0 0,0 0 0,0 0 1,0 0-1,0 0 0,0 0 0,0 0 0,0 0 1,0 0-1,1 0 0,-1 0 0,0 0 0,1 0 1,-1 0-1,1 0 0,-1 0 0,1 0 1,-1 0-1,1 0 0,0 0 0,-1-1 0,2 2 1,-1-2-46,1-1 1,-1 1 0,0-1 0,0 1 0,0-1 0,0 0-1,0 0 1,0 1 0,0-1 0,0 0 0,0 0 0,0 0-1,-1 0 1,1 0 0,0 0 0,-1 0 0,2-1 0,30-60-3584,-31 60 3386,12-28-5386,-2 3-2007</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5.207"/>
    </inkml:context>
    <inkml:brush xml:id="br0">
      <inkml:brushProperty name="width" value="0.025" units="cm"/>
      <inkml:brushProperty name="height" value="0.025" units="cm"/>
      <inkml:brushProperty name="color" value="#E71224"/>
    </inkml:brush>
  </inkml:definitions>
  <inkml:trace contextRef="#ctx0" brushRef="#br0">3 9 9353,'0'0'19704,"-1"11"-18423,-1 18-934,2 0 0,1 0 0,1-1 0,2 1 0,0-1 0,10 31 0,-14-57-347,1-1 0,-1 1 0,1-1 0,-1 1 0,1-1 0,-1 1 0,1-1 0,0 0 0,0 1 0,0-1 0,0 0 0,0 0 0,0 1 0,0-1 0,0 0 0,1 0 0,-1 0 0,0 0 0,1-1 0,-1 1 0,3 1 0,-2-2 0,-1 0 0,1 0 0,-1 0 0,1-1 0,-1 1 0,0 0 0,1-1 0,-1 1 0,0-1 0,1 1 0,-1-1 0,0 0 0,0 1 0,1-1 0,-1 0 0,0 0 0,0 0 0,0 0 0,1-1 0,5-7 0,0 1 0,-1-1 0,0 0 0,8-17 0,57-134 0,-62 150 0,-4 20 0,-4 26 0,-1-31 0,0 96 0,3-90 0,1-15 0,-4 3 0,44-76 0,-37 60 0,2 0 0,0 1 0,1 0 0,14-16 0,-23 30 0,0 1 0,0-1 0,0 1 0,0 0 0,1 0 0,-1-1 0,0 1 0,0 0 0,1 0 0,-1 1 0,1-1 0,-1 0 0,1 0 0,-1 1 0,1-1 0,0 1 0,3-2 0,-5 3 0,1-1 0,0 0 0,0 1 0,0-1 0,-1 1 0,1-1 0,0 0 0,-1 1 0,1 0 0,0-1 0,-1 1 0,1-1 0,-1 1 0,1 0 0,-1-1 0,1 1 0,-1 0 0,0-1 0,1 1 0,-1 0 0,0 0 0,1 0 0,-1-1 0,0 1 0,0 1 0,2 10 0,0-1 0,-1 1 0,-1 23 0,-1-23 0,2 12 0,0-16 0,0 1 0,-1-1 0,-1 1 0,1-1 0,-1 1 0,0-1 0,-1 1 0,-5 14 0,6-54-5192,-1 9-1505,2-7-3867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5.550"/>
    </inkml:context>
    <inkml:brush xml:id="br0">
      <inkml:brushProperty name="width" value="0.025" units="cm"/>
      <inkml:brushProperty name="height" value="0.025" units="cm"/>
      <inkml:brushProperty name="color" value="#E71224"/>
    </inkml:brush>
  </inkml:definitions>
  <inkml:trace contextRef="#ctx0" brushRef="#br0">1 0 10186,'0'0'19090,"62"43"-44010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5.908"/>
    </inkml:context>
    <inkml:brush xml:id="br0">
      <inkml:brushProperty name="width" value="0.025" units="cm"/>
      <inkml:brushProperty name="height" value="0.025" units="cm"/>
      <inkml:brushProperty name="color" value="#E71224"/>
    </inkml:brush>
  </inkml:definitions>
  <inkml:trace contextRef="#ctx0" brushRef="#br0">23 171 18642,'0'0'8621,"11"-3"-6998,-2 0-1484,0-1 1,0 0-1,-1 0 0,1-1 0,-1 0 1,0 0-1,9-9 0,-14 12-43,0-1 0,-1 1 0,1-1-1,-1 1 1,0-1 0,0 0 0,0 0-1,0 0 1,0 0 0,-1-1 0,1 1-1,-1 0 1,0-1 0,0 1 0,0-1-1,0 1 1,-1-1 0,1 1 0,-1-1 0,0 0-1,0 1 1,-1-1 0,1 1 0,-1-1-1,1 1 1,-1-1 0,-2-4 0,2 6-93,1 0 0,-1 1 0,0-1 0,0 0 0,0 1 0,0-1 1,0 1-1,0 0 0,0-1 0,-1 1 0,1 0 0,-1 0 0,1-1 1,-1 1-1,1 0 0,-1 0 0,1 1 0,-1-1 0,0 0 0,1 1 1,-1-1-1,0 1 0,0-1 0,0 1 0,1 0 0,-1-1 0,0 1 1,0 0-1,0 0 0,0 1 0,1-1 0,-1 0 0,-2 1 0,0 0-4,1 0 0,-1 0 0,1 1-1,0-1 1,-1 1 0,1 0 0,0 0-1,0 0 1,0 0 0,0 0 0,1 1-1,-1-1 1,0 1 0,1-1 0,0 1-1,-3 4 1,0 5 1,-1 1 0,2-1 0,0 1 0,0 1 0,1-1 0,1 0 0,0 1 0,1-1 0,0 1 0,2 20 0,-1-33-19,0 1 0,0 0-1,0 0 1,0 0 0,1 0 0,-1-1 0,0 1-1,1 0 1,-1 0 0,1-1 0,0 1 0,0 0-1,-1-1 1,1 1 0,0 0 0,1-1 0,-1 0 0,0 1-1,0-1 1,0 0 0,1 1 0,-1-1 0,1 0-1,-1 0 1,1 0 0,-1 0 0,1 0 0,0-1-1,0 1 1,-1 0 0,1-1 0,0 1 0,0-1-1,-1 0 1,1 0 0,0 1 0,0-1 0,0 0-1,0-1 1,-1 1 0,4-1 0,2 0-247,-1 0 1,1-1 0,0 0-1,-1 0 1,1 0-1,-1-1 1,0 0-1,0 0 1,0-1-1,7-5 1,-1-1-2871,-1-1-1,0 0 1,15-21 0,-2-3-7402</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6.360"/>
    </inkml:context>
    <inkml:brush xml:id="br0">
      <inkml:brushProperty name="width" value="0.025" units="cm"/>
      <inkml:brushProperty name="height" value="0.025" units="cm"/>
      <inkml:brushProperty name="color" value="#E71224"/>
    </inkml:brush>
  </inkml:definitions>
  <inkml:trace contextRef="#ctx0" brushRef="#br0">96 120 8296,'0'0'18455,"-10"9"-16763,2-3-1465,0 1 0,1 1 0,0-1-1,0 1 1,1 1 0,0-1 0,0 1 0,1 0 0,-8 18 0,11-22-67,0 0 8,0 0 0,1 1-1,-1-1 1,1 0 0,0 0 0,0 7-1,2-12-129,1 0 0,-1 1 0,1-1 0,-1 0 0,0 0 0,1 0 0,-1 0 0,1-1 0,-1 1 0,1 0 0,-1-1 0,0 1 0,1-1 0,-1 1 0,0-1 0,0 1 0,3-2 0,37-33-7,17-10-26,-55 43-25,0 0-1,0 0 1,1 1 0,-1-1-1,0 1 1,1 0 0,-1 0-1,1 0 1,0 0 0,-1 1-1,1 0 1,-1-1-1,1 1 1,0 0 0,-1 1-1,6 0 1,-7 0 26,-1 0-1,1 0 1,0 0 0,-1 1-1,1-1 1,0 0-1,-1 1 1,0-1 0,1 1-1,-1 0 1,0-1 0,0 1-1,0 0 1,0 0 0,0 0-1,0 0 1,-1-1-1,1 1 1,0 4 0,10 48 195,-8-37-168,-3-16-33,0-1 0,0 0 0,0 0 0,-1 1 0,1-1 0,0 0 0,0 0 0,0 1 0,0-1 0,0 0 0,0 1 0,0-1 0,0 0 0,0 0 0,0 1 0,0-1 0,0 0 0,0 0 0,0 1 0,1-1 0,-1 0 0,0 0 0,0 1 0,0-1 0,0 0 0,0 0 0,1 0 0,-1 1 0,0-1 0,0 0 0,0 0 0,0 0 0,1 0 0,-1 1 0,0-1 0,0 0 0,1 0 0,-1 0 0,0 0 0,0 0 0,1 0 0,-1 0 0,0 1 0,0-1 0,1 0 0,-1 0 0,1 0 0,4-16 0,1-26 0,-6 1 0,-1-1 0,-2 1 0,-11-59 0,15 100-5,1-1-1,0 0 1,1 0 0,-1 1-1,0 0 1,0-1 0,0 1-1,0 0 1,0 0-1,0 0 1,0 0 0,0 0-1,1 1 1,-1-1 0,3 1-1,-4 0-95,25 0-1948,1-3-3829,4-6-3977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695"/>
    </inkml:context>
    <inkml:brush xml:id="br0">
      <inkml:brushProperty name="width" value="0.025" units="cm"/>
      <inkml:brushProperty name="height" value="0.025" units="cm"/>
      <inkml:brushProperty name="color" value="#E71224"/>
    </inkml:brush>
  </inkml:definitions>
  <inkml:trace contextRef="#ctx0" brushRef="#br0">1 0 8232,'0'0'14093,"65"29"-13484,-27-27-385,4-2-128,1 0-2306,-2-4-3363</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6.996"/>
    </inkml:context>
    <inkml:brush xml:id="br0">
      <inkml:brushProperty name="width" value="0.025" units="cm"/>
      <inkml:brushProperty name="height" value="0.025" units="cm"/>
      <inkml:brushProperty name="color" value="#E71224"/>
    </inkml:brush>
  </inkml:definitions>
  <inkml:trace contextRef="#ctx0" brushRef="#br0">107 30 9033,'0'0'19581,"-10"-6"-18663,-35-17-464,44 23-448,0 0 1,0 0 0,0 0-1,0 0 1,-1 0 0,1 0-1,0 0 1,0 1 0,0-1-1,0 0 1,0 1 0,-1-1-1,1 1 1,0-1 0,0 1-1,0 0 1,0-1-1,0 1 1,1 0 0,-1 0-1,0 0 1,0 0 0,0-1-1,1 1 1,-1 0 0,0 0-1,1 0 1,-1 1 0,1-1-1,0 0 1,-1 0 0,1 2-1,-13 40 87,12-37-90,-2 10-9,1 0 1,0 1 0,1-1-1,1 1 1,2 27 0,-1-43 1,-1 1 0,1-1 0,-1 0 0,1 1 1,-1-1-1,1 1 0,0-1 0,0 0 0,0 1 1,0-1-1,-1 0 0,2 0 0,-1 0 0,0 0 1,0 0-1,0 0 0,0 0 0,1 0 0,-1 0 0,0-1 1,1 1-1,-1 0 0,1-1 0,1 1 0,44 7-25,-7-2 20,-33-2 6,0-1-1,1 1 1,-1 1 0,-1-1-1,1 1 1,-1 0 0,0 1-1,0 0 1,0 0-1,-1 0 1,0 0 0,0 1-1,0 0 1,-1 0 0,0 0-1,-1 0 1,5 14-1,-2-5 61,-2 1-1,0-1 0,0 1 1,-2 0-1,0 0 0,-1 0 1,-2 27-1,1-42-37,-1 1 0,1 0 0,-1-1 0,1 1 1,-1 0-1,0-1 0,0 1 0,0-1 0,0 1 0,0-1 1,-1 0-1,1 1 0,-1-1 0,0 0 0,1 0 0,-1 0 0,0 0 1,0 0-1,0-1 0,0 1 0,-1-1 0,-3 3 0,1-2 45,0 0-1,0 0 0,0-1 1,-1 0-1,1 0 1,0 0-1,0 0 0,-1-1 1,1 0-1,0 0 1,-9-2-1,7 1 9,1 0 0,-1-1 0,1 1 0,0-2 0,0 1 0,-1-1 0,2 1 1,-1-2-1,-8-5 0,11 7-55,0 0-1,1 0 1,-1 0 0,1-1 0,0 1 0,0-1 0,0 0 0,0 1-1,0-1 1,0 0 0,1 0 0,-1 0 0,1-1 0,0 1 0,0 0-1,0 0 1,1-1 0,-1-4 0,1 4-17,0 0 0,1 1 0,-1-1 0,1 0 0,0 0 0,1 1 0,-1-1 0,1 0 0,-1 1 0,1 0 0,0-1 0,4-4 0,35-41 0,-7 10 0,-20 15-3143,-12 20 2031,-1 0 1,0 0-1,0 0 0,0 0 0,0 0 1,-1 0-1,0 0 0,0-4 1,0-7-8130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7.757"/>
    </inkml:context>
    <inkml:brush xml:id="br0">
      <inkml:brushProperty name="width" value="0.025" units="cm"/>
      <inkml:brushProperty name="height" value="0.025" units="cm"/>
      <inkml:brushProperty name="color" value="#E71224"/>
    </inkml:brush>
  </inkml:definitions>
  <inkml:trace contextRef="#ctx0" brushRef="#br0">0 7 13773,'0'0'7121,"3"8"-5151,39 140 1721,27 118 2521,-68-264-6212,6 33 0,-4-27 0,-2-22 0,-2-1 0,-2 0 0,0-1 0,0 1 0,-2 0 0,0 0 0,-8-17 0,6 18 0,1 0 0,1 0 0,1-1 0,0 0 0,0 0 0,-1-28 0,5 42 0,1 0 0,-1 0 0,1 0 0,-1 0 0,1 0 0,-1 0 0,1 0 0,0 0 0,0 0 0,-1 1 0,1-1 0,0 0 0,0 0 0,0 1 0,0-1 0,0 1 0,0-1 0,0 1 0,0-1 0,0 1 0,0-1 0,0 1 0,0 0 0,0 0 0,1-1 0,0 1 0,44-7 0,-24 4 0,-19 3 0,0-1 0,0 0 0,0 0 0,0-1 0,0 1 0,0-1 0,0 1 0,0-1 0,0 0 0,-1 0 0,1 0 0,-1 0 0,1 0 0,-1-1 0,0 1 0,0-1 0,0 0 0,0 1 0,-1-1 0,1 0 0,-1 0 0,0 0 0,1 0 0,-1 0 0,0-4 0,1-5 0,0-1 0,-2 1 0,1-1 0,-1 1 0,-3-17 0,3 27 0,0 1 0,0-1 0,0 1 0,-1 0 0,1-1 0,0 1 0,-1-1 0,1 1 0,-1 0 0,0-1 0,1 1 0,-1 0 0,0 0 0,0-1 0,1 1 0,-1 0 0,0 0 0,0 0 0,0 0 0,-1 0 0,0-1 0,-8 43 0,5-33-261,0 0 0,0 1 1,1 0-1,0-1 0,1 1 0,0 1 0,0-1 1,1 0-1,0 1 0,1-1 0,0 18 0,0-21-9,2-1-1,-1 1 0,1-1 0,0 0 1,0 1-1,0-1 0,1 0 0,0 0 1,0 1-1,3 4 0,-4-8 109,1 1-1,0 0 0,0-1 1,0 0-1,0 1 0,1-1 1,-1 0-1,1 0 0,-1 0 1,1 0-1,-1-1 0,1 1 1,0-1-1,0 0 1,0 0-1,0 0 0,0 0 1,4 1-1,15-1-6558</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8.735"/>
    </inkml:context>
    <inkml:brush xml:id="br0">
      <inkml:brushProperty name="width" value="0.025" units="cm"/>
      <inkml:brushProperty name="height" value="0.025" units="cm"/>
      <inkml:brushProperty name="color" value="#E71224"/>
    </inkml:brush>
  </inkml:definitions>
  <inkml:trace contextRef="#ctx0" brushRef="#br0">5 96 17745,'-4'1'9788,"3"10"-7821,4 15-2335,11 38 956,16 81 628,-22-245 615,-8 43-1831,5 63 0,0 0 0,0 0 0,1-1 0,10 9 0,-13-11 0,0-1 0,0 1 0,1-1 0,-1 0 0,1 0 0,-1 0 0,1-1 0,0 1 0,-1-1 0,1 0 0,0 0 0,0 0 0,0-1 0,0 1 0,0-1 0,0 0 0,0 0 0,7-1 0,-6-1 0,0 1 0,0-1 0,0 0 0,0 0 0,0-1 0,0 0 0,-1 0 0,0 0 0,1 0 0,-1 0 0,0-1 0,5-6 0,-2 1 0,0 0 0,0 0 0,-1-1 0,-1 0 0,1 0 0,-2 0 0,0-1 0,0 1 0,0-1 0,-2 0 0,1 0 0,1-19 0,-4 25 0,0 1 0,-1-1 0,1 1 0,-1-1 0,0 1 0,0-1 0,-2-4 0,3 8 0,-1 0 0,1 0 0,-1 1 0,1-1 0,0 0 0,-1 1 0,1-1 0,-1 0 0,1 1 0,-1-1 0,0 1 0,1-1 0,-1 1 0,1-1 0,-1 1 0,0-1 0,0 1 0,1 0 0,-1-1 0,0 1 0,0 0 0,1 0 0,-1-1 0,0 1 0,0 0 0,1 0 0,-1 0 0,0 0 0,0 0 0,0 0 0,1 0 0,-1 0 0,0 1 0,0-1 0,0 0 0,1 0 0,-1 1 0,0-1 0,0 0 0,1 1 0,-1-1 0,0 1 0,1-1 0,-1 1 0,1-1 0,-1 1 0,1-1 0,-1 1 0,1 0 0,-2 0 0,-1 4 0,-1-1 0,1 1 0,0-1 0,0 1 0,1 0 0,-1 0 0,1 0 0,0 1 0,0-1 0,1 0 0,-2 8 0,-9 66 0,12-75 0,-1 3-8,0 1-144,0 0 0,0 0 1,1-1-1,0 1 0,1 0 0,1 11 0,-1-17 57,-1 0 1,1 0-1,0 0 0,0 0 0,0-1 0,0 1 0,0-1 1,0 1-1,1 0 0,-1-1 0,0 0 0,1 1 0,-1-1 1,1 0-1,-1 0 0,1 0 0,0 0 0,-1 0 1,1 0-1,0 0 0,0-1 0,0 1 0,0-1 0,0 1 1,-1-1-1,1 1 0,0-1 0,0 0 0,0 0 0,0 0 1,2-1-1,23-2-5361,1-13-2087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9.105"/>
    </inkml:context>
    <inkml:brush xml:id="br0">
      <inkml:brushProperty name="width" value="0.025" units="cm"/>
      <inkml:brushProperty name="height" value="0.025" units="cm"/>
      <inkml:brushProperty name="color" value="#E71224"/>
    </inkml:brush>
  </inkml:definitions>
  <inkml:trace contextRef="#ctx0" brushRef="#br0">118 1 20083,'0'0'2744,"-9"0"235,6 0-2839,0-1 0,0 1 0,-1 0 0,1 1 0,0-1 1,-1 1-1,1-1 0,0 1 0,0 0 0,0 0 0,0 0 0,0 0 0,0 1 1,0-1-1,0 1 0,0 0 0,1 0 0,-1 0 0,1 0 0,-1 0 1,1 1-1,0-1 0,-4 6 0,1-1-102,0 1 0,1-1 0,-1 1 0,1 0 0,1 1 0,0-1 0,-4 14 0,8-22-36,-1 0 0,0 1 0,0-1 0,0 0 0,0 1 1,1-1-1,-1 0 0,0 0 0,0 1 0,0-1 0,1 0 0,-1 0 0,0 0 0,1 1 0,-1-1 0,0 0 0,0 0 0,1 0 0,-1 0 0,0 1 0,1-1 0,-1 0 0,0 0 0,1 0 0,-1 0 0,0 0 1,1 0-1,-1 0 0,0 0 0,1 0 0,-1 0 0,0 0 0,1 0 0,-1 0 0,0-1 0,1 1 0,-1 0 0,0 0 0,0 0 0,1 0 0,-1-1 0,15-3 62,19-11 120,-20 8-576,0 0 0,0 2 0,1-1 0,0 2 0,0 0 0,0 0 0,31-1 0,-45 5 408,1 0 0,-1 0 0,0 0 0,0 0 1,0 0-1,0 0 0,0 0 0,0 1 0,0-1 1,0 0-1,0 1 0,0-1 0,0 1 1,0-1-1,0 1 0,0-1 0,0 1 0,-1 0 1,1 0-1,0-1 0,0 1 0,-1 0 0,1 0 1,0 0-1,-1 0 0,2 2 0,-2-1 65,1 1 1,0 0-1,-1-1 0,1 1 0,-1 0 0,0 0 1,0 0-1,0 0 0,0-1 0,-1 5 0,-1 2 127,-1 0 0,1 0 0,-1 0 0,-1 0 0,-7 14 0,6-15-49,-42 61 1728,43-64-1773,0 0 0,0 0 0,-1 0 0,1-1 0,-1 0 0,0 0-1,0 0 1,-1 0 0,1-1 0,-9 4 0,14-7-193,0 0 0,0 0-1,-1 0 1,1 0 0,0 0-1,0 0 1,0 0 0,0 0-1,-1 1 1,1-1 0,0 0-1,0 0 1,0 0 0,-1 0-1,1 0 1,0 0 0,0 0 0,0 0-1,-1 0 1,1-1 0,0 1-1,0 0 1,0 0 0,-1 0-1,1 0 1,0 0 0,0 0-1,0 0 1,0 0 0,-1 0-1,1-1 1,0 1 0,0 0 0,0 0-1,0 0 1,0 0 0,0 0-1,-1-1 1,1 1 0,0 0-1,0 0 1,0 0 0,0 0-1,0-1 1,0 1 0,0 0-1,0-1 1,3-13-3248,10-14-4801,4 2-3585</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9.508"/>
    </inkml:context>
    <inkml:brush xml:id="br0">
      <inkml:brushProperty name="width" value="0.025" units="cm"/>
      <inkml:brushProperty name="height" value="0.025" units="cm"/>
      <inkml:brushProperty name="color" value="#E71224"/>
    </inkml:brush>
  </inkml:definitions>
  <inkml:trace contextRef="#ctx0" brushRef="#br0">103 1 19667,'0'0'8173,"-9"3"-7266,3-2-876,1 1-1,0 1 1,0-1-1,0 0 1,0 1-1,0 0 1,1 0 0,-1 1-1,1-1 1,0 1-1,0 0 1,0 0-1,1 0 1,-1 1-1,1-1 1,0 1 0,-2 6-1,3-9 38,0 1-1,0 0 1,1 0 0,0 0-1,-1 0 1,1 0 0,0 0-1,0 0 1,1 0 0,-1 1-1,1 4 1,0-7-49,1 0 0,-1 0 0,1 0 0,0 0 0,0 0 0,0 0 0,0 0 1,-1-1-1,1 1 0,0 0 0,0-1 0,0 1 0,1-1 0,-1 1 0,0-1 0,0 1 0,0-1 0,0 1 0,0-1 0,1 0 1,-1 0-1,0 0 0,0 0 0,0 0 0,1 0 0,-1 0 0,0 0 0,0 0 0,0-1 0,0 1 0,1 0 0,0-1 0,43-8-73,-36 7-64,-1 0 0,0 0 0,1 1 0,-1 0 0,1 1 0,-1 0 0,17 1 0,-23 1 129,0-1 0,0 0 0,0 1-1,0-1 1,0 1 0,-1-1 0,1 1 0,-1 0-1,1-1 1,-1 1 0,0 0 0,0 0 0,1 0 0,-1 0-1,-1 0 1,1 1 0,0-1 0,0 0 0,-1 0-1,1 1 1,-1-1 0,0 0 0,0 0 0,0 1-1,0 3 1,0 4 291,0-1 0,0 1 0,-1-1 0,0 1 0,-3 11 0,-1-8-198,-1 0-1,0 0 1,-1-1 0,0 0 0,-1 0 0,0 0-1,-1-1 1,-17 17 0,26-28-134,0 0 0,0 0 0,-1 0 1,1 0-1,0 0 0,0 0 0,0 0 0,0 0 0,-1 0 0,1 0 1,0 0-1,0 0 0,0 0 0,0 0 0,-1 0 0,1 0 1,0 0-1,0-1 0,0 1 0,0 0 0,0 0 0,-1 0 0,1 0 1,0 0-1,0 0 0,0 0 0,0-1 0,0 1 0,0 0 0,0 0 1,0 0-1,0 0 0,-1 0 0,1-1 0,0 1 0,0 0 0,0 0 1,0 0-1,0 0 0,0-1 0,0 1 0,0 0 0,0 0 0,0 0 1,0 0-1,0-1 0,0 1 0,0 0 0,0 0 0,1 0 1,-1 0-1,0-1 0,0 1 0,0 0 0,0 0 0,0 0 0,0 0 1,0 0-1,0 0 0,0-1 0,1 1 0,-1 0 0,0 0 0,0 0 1,0 0-1,0 0 0,1 0 0,3-14-4394,9-15-1747,4-7-3625</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9.852"/>
    </inkml:context>
    <inkml:brush xml:id="br0">
      <inkml:brushProperty name="width" value="0.025" units="cm"/>
      <inkml:brushProperty name="height" value="0.025" units="cm"/>
      <inkml:brushProperty name="color" value="#E71224"/>
    </inkml:brush>
  </inkml:definitions>
  <inkml:trace contextRef="#ctx0" brushRef="#br0">47 150 18706,'0'0'6982,"-3"68"-4708,0-35-1120,1 5-322,2-5-383,0-1-289,0-7-64,0-8-64,5-9-480,1-8-962,-1-1-736,-1-19-480,-2-7-2595,-2-7-6726</inkml:trace>
  <inkml:trace contextRef="#ctx0" brushRef="#br0" timeOffset="1">10 0 19442,'0'0'2883,"-9"60"-3363,16-47-2051,4 2-2722,-2-3-3459</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0.320"/>
    </inkml:context>
    <inkml:brush xml:id="br0">
      <inkml:brushProperty name="width" value="0.025" units="cm"/>
      <inkml:brushProperty name="height" value="0.025" units="cm"/>
      <inkml:brushProperty name="color" value="#E71224"/>
    </inkml:brush>
  </inkml:definitions>
  <inkml:trace contextRef="#ctx0" brushRef="#br0">52 33 11115,'0'0'12433,"-5"10"-11029,-5 9-656,2 0 1,-9 27 0,14-36-301,1-1 1,-1 1-1,2-1 1,-1 1 0,2 0-1,-1-1 1,1 1-1,2 17 1,-2-26-432,1 0-1,-1-1 1,0 1 0,1 0-1,-1-1 1,1 1 0,-1 0 0,1-1-1,-1 1 1,1-1 0,0 1-1,-1-1 1,1 1 0,-1-1-1,1 1 1,0-1 0,0 0 0,-1 1-1,1-1 1,0 0 0,0 1-1,-1-1 1,1 0 0,0 0 0,0 0-1,-1 0 1,1 0 0,0 0-1,0 0 1,0 0 0,-1 0-1,1 0 1,0 0 0,0-1 0,-1 1-1,1 0 1,0 0 0,0-1-1,-1 1 1,1-1 0,0 1-1,-1-1 1,1 1 0,0-1 0,-1 1-1,1-2 1,33-22 169,5-20-139,-22 24-116,0 0 0,1 2-1,2 0 1,0 1 0,33-23 0,-51 39 72,-1 0 1,0 1-1,0-1 0,0 0 1,1 0-1,-1 1 1,0-1-1,1 1 0,-1-1 1,1 1-1,-1 0 0,1-1 1,-1 1-1,0 0 0,1 0 1,-1 0-1,1 0 0,-1 0 1,1 1-1,-1-1 0,1 0 1,2 1-1,-3 0 11,0 0 0,0 1 0,-1-1 0,1 0 1,0 0-1,0 0 0,-1 0 0,1 1 0,0-1 0,-1 0 0,0 1 0,1-1 0,-1 0 1,0 1-1,1-1 0,-1 1 0,0-1 0,0 0 0,0 2 0,-1 10 103,0 0 0,-1 0 0,-7 24 1,0 20-17,10-57-101,-1 1 0,0-1 0,0 0 0,0 0 0,0 1 0,0-1 0,1 0 0,-1 0 0,0 0 0,0 0 0,0 1 0,1-1 0,-1 0 0,0 0 0,0 0 0,0 0 0,1 0 0,-1 0 0,0 0 0,0 1 0,1-1 0,-1 0 0,0 0 0,0 0 0,1 0 0,-1 0 0,0 0 0,0 0 0,1 0 0,-1 0 0,0 0 0,1-1 0,-1 1 0,0 0 0,0 0 0,0 0 0,1 0 0,-1 0 0,0 0 0,0 0 0,1-1 0,-1 1 0,0 0 0,0 0 0,0 0 0,0 0 0,1-1 0,-1 1 0,0 0 0,0 0 0,0-1 0,0 1 0,0 0 0,1-1 0,12-10 0,42-54 0,-37 41 0,1 2 0,1 0 0,24-19 0,-44 40 0,0 1 0,1 0 0,-1 0 0,0 0 0,0 0 0,0-1 0,0 1 0,0 0 0,1 0 0,-1 0 0,0 0 0,0 0 0,0 0 0,0 0 0,1-1 0,-1 1 0,0 0 0,0 0 0,0 0 0,1 0 0,-1 0 0,0 0 0,0 0 0,1 0 0,-1 0 0,0 0 0,0 0 0,0 0 0,1 0 0,-1 0 0,0 0 0,0 1 0,0-1 0,0 0 0,1 0 0,-1 0 0,0 0 0,0 0 0,0 0 0,1 0 0,-1 1 0,0-1 0,0 0 0,0 0 0,0 0 0,0 0 0,0 1 0,1-1 0,-1 0 0,0 0 0,0 0 0,0 0 0,0 1 0,0-1 0,0 0 0,0 0 0,0 0 0,0 1 0,0 21 0,-9 26 0,9-47 0,-3 17 0,0 0 0,2 0 0,0 19 0,1-36 5,0-1 0,0 1 0,0-1 0,0 1 0,1 0 0,-1-1-1,0 1 1,0-1 0,1 0 0,-1 1 0,0-1 0,0 1 0,1-1 0,-1 1 0,1-1 0,-1 0 0,0 1 0,1-1 0,-1 0-1,1 1 1,-1-1 0,1 0 0,-1 0 0,1 1 0,-1-1 0,1 0 0,-1 0 0,1 0 0,-1 0 0,1 1 0,-1-1-1,1 0 1,-1 0 0,1 0 0,0 0 0,-1-1 0,1 1 0,-1 0 0,1 0 0,-1 0 0,1 0 0,-1 0 0,1-1 0,-1 1-1,1 0 1,-1 0 0,1-1 0,-1 1 0,0 0 0,2-1 0,25-17-1260,-13-1-5332,-1 0-7282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1.693"/>
    </inkml:context>
    <inkml:brush xml:id="br0">
      <inkml:brushProperty name="width" value="0.025" units="cm"/>
      <inkml:brushProperty name="height" value="0.025" units="cm"/>
      <inkml:brushProperty name="color" value="#E71224"/>
    </inkml:brush>
  </inkml:definitions>
  <inkml:trace contextRef="#ctx0" brushRef="#br0">200 1 19058,'-1'24'2113,"-1"0"0,-9 45 1,-41 102-1199,36-128-255,-1-1 0,-41 69 0,45-95-869,4-17-2352,-1-30-4050,8 26 5999,-7-30-6061</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2.048"/>
    </inkml:context>
    <inkml:brush xml:id="br0">
      <inkml:brushProperty name="width" value="0.025" units="cm"/>
      <inkml:brushProperty name="height" value="0.025" units="cm"/>
      <inkml:brushProperty name="color" value="#E71224"/>
    </inkml:brush>
  </inkml:definitions>
  <inkml:trace contextRef="#ctx0" brushRef="#br0">1 6 8776,'0'0'12620,"53"-5"-11274,-20 25-1,5 3-352,4 0-385,5 3-319,1-3-193,-2-2-801,-5-1-2786,-3-5-4036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3.260"/>
    </inkml:context>
    <inkml:brush xml:id="br0">
      <inkml:brushProperty name="width" value="0.025" units="cm"/>
      <inkml:brushProperty name="height" value="0.025" units="cm"/>
      <inkml:brushProperty name="color" value="#E71224"/>
    </inkml:brush>
  </inkml:definitions>
  <inkml:trace contextRef="#ctx0" brushRef="#br0">0 94 6470,'0'0'19453,"2"12"-18679,0 14-511,-1-8 21,1 0 1,0 0-1,2 0 1,0 0 0,12 33-1,-16-50-267,1 0-1,-1 1 1,1-1 0,0 0-1,0 0 1,-1 0 0,1 0-1,0 0 1,0 0 0,0 0-1,0 0 1,0 0-1,0 0 1,0 0 0,0-1-1,1 1 1,-1 0 0,0-1-1,0 1 1,1-1 0,-1 1-1,0-1 1,1 0 0,-1 0-1,0 1 1,1-1 0,1 0-1,0-1 2,0 0-1,0 0 0,-1 0 1,1 0-1,0-1 1,-1 1-1,1-1 1,-1 1-1,0-1 0,1 0 1,-1 0-1,2-3 1,6-6 37,0-1 0,-1 0 0,13-24 0,-12 20 27,-2-1 1,0 1-1,-1-2 1,0 1-1,-2-1 1,0 0-1,-1 0 1,3-34-1,-23 104 441,11-26-350,2 0-1,-1 45 1,4-71-153,0 0 0,0 1-1,0-1 1,0 0 0,0 0 0,1 1 0,-1-1-1,0 0 1,0 1 0,0-1 0,0 0-1,0 0 1,0 1 0,1-1 0,-1 0 0,0 0-1,0 1 1,0-1 0,1 0 0,-1 0 0,0 0-1,0 0 1,1 1 0,-1-1 0,0 0 0,0 0-1,1 0 1,-1 0 0,0 0 0,1 0 0,-1 0-1,0 0 1,0 1 0,1-1 0,-1 0-1,0 0 1,1 0 0,-1-1 0,0 1 0,1 0-1,-1 0 1,0 0 0,0 0 0,1 0 0,-1 0-1,0 0 1,0 0 0,1-1 0,-1 1 0,0 0-1,0 0 1,1 0 0,-1 0 0,0-1-1,0 1 1,0 0 0,1 0 0,-1-1 0,0 1-1,17-14 161,122-142-143,-138 154-37,0 1 0,1-1 0,-1 1 0,1-1 0,0 1 0,0 0 0,-1-1 0,1 1 0,0 0 0,0 0 0,0 0 0,0 1 0,0-1 0,0 0 0,0 1 0,3-1 0,-4 1 0,0 1 0,-1-1 0,1 0 0,0 0 0,0 1 0,0-1 0,0 1 0,-1-1 0,1 1 0,0-1 0,-1 1 0,1-1 0,0 1 0,-1 0 0,1-1 0,-1 1 0,1 0 0,-1 0 0,1-1 0,-1 1 0,1 0 0,-1 0 0,0 0 0,1 0 0,-1 1 0,2 10 0,0-1 0,-1 0 0,0 1 0,-2 19 0,1-14 0,-2 9 0,1-18 0,0 0 0,1-1 0,0 1 0,0 0 0,1-1 0,0 1 0,2 10 0,-2-18 0,-1 1 0,0-1 0,1 0 0,-1 0 0,1 0 0,-1 0 0,0 1 0,1-1 0,-1 0 0,1 0 0,-1 0 0,1 0 0,-1 0 0,1 0 0,-1 0 0,0 0 0,1-1 0,-1 1 0,1 0 0,-1 0 0,1 0 0,-1 0 0,0 0 0,1-1 0,-1 1 0,1 0 0,-1 0 0,0-1 0,1 1 0,-1 0 0,0-1 0,1 1 0,-1 0 0,0-1 0,0 1 0,1-1 0,-1 1 0,0 0 0,0-1 0,0 1 0,0-1 0,0 1 0,1-1 0,11-18 0,7-15 0,-13 20 0,2-1 0,0 1 0,0 0 0,1 1 0,1 0 0,0 0 0,1 1 0,23-20 0,-34 32 0,1-1 0,0 0 0,-1 1 0,1-1 0,0 1 0,0 0 0,-1-1 0,1 1 0,0 0 0,0-1 0,0 1 0,-1 0 0,1 0 0,0-1 0,0 1 0,0 0 0,0 0 0,0 0 0,-1 0 0,1 0 0,0 1 0,0-1 0,0 0 0,0 0 0,0 0 0,-1 1 0,1-1 0,0 0 0,0 1 0,-1-1 0,1 1 0,0-1 0,0 1 0,-1-1 0,1 1 0,-1 0 0,1-1 0,0 1 0,-1 0 0,1-1 0,-1 1 0,0 0 0,1 0 0,-1-1 0,0 1 0,1 0 0,-1 0 0,0 0 0,0-1 0,1 1 0,-1 0 0,0 0 0,0 0 0,0 0 0,0 1 0,0 62 0,-1-48 0,1-5-860,-1 19-5490,6-24 2375,7-14 490,2-14-4683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5.908"/>
    </inkml:context>
    <inkml:brush xml:id="br0">
      <inkml:brushProperty name="width" value="0.025" units="cm"/>
      <inkml:brushProperty name="height" value="0.025" units="cm"/>
    </inkml:brush>
  </inkml:definitions>
  <inkml:trace contextRef="#ctx0" brushRef="#br0">24 87 15855,'3'-9'2274,"0"-2"-1345,9-29 1834,0 14 1862,-11 55-395,1 5-4136,-7 30 753,-18 82-1,12-89-754,3 1 1,-1 62-1,27-320-65,-18 148-27,-3 77 0,2-17 0,0 1 0,0 0 0,1-1 0,0 1 0,3 16 0,-3-22 0,1-1 0,0 0 0,-1 0 0,1 0 0,0 0 0,0 0 0,0 0 0,1 0 0,-1 0 0,0 0 0,1 0 0,-1 0 0,1-1 0,0 1 0,-1-1 0,1 1 0,0-1 0,0 0 0,0 0 0,0 1 0,0-2 0,0 1 0,0 0 0,1 0 0,-1-1 0,0 1 0,0-1 0,1 1 0,1-1 0,2 1 0,-1-1 0,0 0 0,1 0 0,-1 0 0,0-1 0,0 0 0,0 0 0,1 0 0,-1-1 0,0 1 0,0-1 0,-1 0 0,1-1 0,0 1 0,-1-1 0,1 0 0,4-4 0,3-4 0,-1-1 0,0 0 0,-1-1 0,10-16 0,17-19 0,-35 64 0,-29 66 0,19-63 0,2 0 0,0 1 0,0 0 0,2 0 0,1 0 0,-1 21 0,4-40-22,0-1-1,-1 1 1,1 0 0,1 0 0,-1 0-1,0-1 1,0 1 0,0 0 0,0 0-1,1-1 1,-1 1 0,0 0-1,1 0 1,-1-1 0,0 1 0,1 0-1,-1-1 1,1 1 0,-1 0 0,1-1-1,-1 1 1,1-1 0,0 1-1,-1-1 1,1 1 0,0-1 0,-1 1-1,2-1 1,25-1-1729,-22 0 1118,0-1 0,0 0 0,0-1 0,0 1 1,-1-1-1,1 0 0,-1 0 0,6-4 0,8-17-6969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331"/>
    </inkml:context>
    <inkml:brush xml:id="br0">
      <inkml:brushProperty name="width" value="0.025" units="cm"/>
      <inkml:brushProperty name="height" value="0.025" units="cm"/>
      <inkml:brushProperty name="color" value="#E71224"/>
    </inkml:brush>
  </inkml:definitions>
  <inkml:trace contextRef="#ctx0" brushRef="#br0">0 343 11915,'0'0'8392,"9"-4"-6881,22-12-1341,0-1 1,-2-2-1,0-1 0,-1-1 0,0-1 1,-2-2-1,-1-1 0,-1 0 1,27-40-1,-75 94 8,-38 47 530,56-69-631,1 1 0,0-1 0,0 1 0,1 0 0,1 0 1,-1 1-1,1-1 0,-3 15 0,6-22-34,0-1-1,0 1 1,0-1 0,0 1 0,1-1-1,-1 0 1,0 1 0,0-1-1,1 1 1,-1-1 0,0 1 0,0-1-1,1 0 1,-1 1 0,1-1-1,-1 0 1,0 1 0,1-1-1,-1 0 1,1 0 0,-1 1 0,0-1-1,1 0 1,-1 0 0,1 0-1,-1 0 1,1 1 0,-1-1-1,1 0 1,-1 0 0,1 0 0,-1 0-1,1 0 1,-1 0 0,1 0-1,-1 0 1,1-1 0,0 1-1,23-4 850,-11-1-761,0-1-1,0 0 0,0-1 1,-1 0-1,0-1 1,0 0-1,-1-1 1,0-1-1,14-15 1,2-6-92,47-68 0,-46 51 106,-22 37 156,-18 32-75,7-13-201,1 0-1,0 0 0,0 1 1,1-1-1,0 1 0,0 0 0,1 0 1,0 0-1,1 0 0,-1 11 0,3-19-13,-1 0 1,1 1-1,-1-1 0,1 0 0,0 0 0,-1 0 0,1 0 0,0 0 1,0 0-1,0 0 0,0 0 0,0 0 0,0 0 0,0 0 0,0 0 1,1-1-1,-1 1 0,0-1 0,0 1 0,0-1 0,1 1 0,-1-1 0,0 0 1,1 1-1,-1-1 0,0 0 0,1 0 0,-1 0 0,2 0 0,52 1-3885,-43-2-545,-1 1-2388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3.602"/>
    </inkml:context>
    <inkml:brush xml:id="br0">
      <inkml:brushProperty name="width" value="0.025" units="cm"/>
      <inkml:brushProperty name="height" value="0.025" units="cm"/>
      <inkml:brushProperty name="color" value="#E71224"/>
    </inkml:brush>
  </inkml:definitions>
  <inkml:trace contextRef="#ctx0" brushRef="#br0">129 173 18481,'0'0'8142,"-11"8"-7027,0 0-924,1 1 0,1 0 0,-1 0-1,1 1 1,1 0 0,0 0 0,0 1-1,1 0 1,1 1 0,0-1 0,0 1-1,1 0 1,1 1 0,-6 21 0,10-34-169,0 1 0,0-1 1,0 1-1,-1-1 0,1 1 0,0-1 1,0 1-1,0-1 0,0 1 1,0-1-1,0 1 0,0-1 1,0 1-1,0-1 0,1 1 0,-1-1 1,0 0-1,0 1 0,0-1 1,0 1-1,1-1 0,-1 1 1,0-1-1,0 0 0,1 1 1,-1-1-1,0 1 0,1-1 0,-1 0 1,0 0-1,1 1 0,-1-1 1,1 0-1,-1 1 0,1-1 1,-1 0-1,0 0 0,1 0 0,-1 0 1,1 0-1,-1 1 0,1-1 1,-1 0-1,1 0 0,-1 0 1,1 0-1,-1 0 0,1 0 1,-1 0-1,1-1 0,-1 1 0,1 0 1,-1 0-1,0 0 0,1 0 1,-1 0-1,1-1 0,-1 1 1,1 0-1,-1-1 0,0 1 0,1 0 1,-1 0-1,0-1 0,1 0 1,29-21 592,-7-6-607,0-1 0,-2 0 0,-1-2 0,-1 0 0,-2-1 0,-1-1 0,-1 0 0,-2-1 0,8-36 0,-34 120-8,3 1 0,1 1 0,-1 75 0,9-126-88,1 1 0,0 0 1,0 0-1,1-1 0,-1 1 0,0 0 1,1 0-1,-1-1 0,1 1 0,-1 0 1,1-1-1,0 1 0,0 0 0,-1-1 0,1 1 1,0-1-1,0 1 0,1-1 0,-1 0 1,0 1-1,0-1 0,1 0 0,-1 0 0,1 0 1,-1 0-1,1 0 0,-1 0 0,1-1 1,3 2-1,-3-1-197,1-1 0,0 0 0,0 0 0,0 0 0,-1 0 0,1 0 0,0 0 0,0-1 0,-1 1 0,1-1 0,0 0 0,-1 0 0,1 0 0,0 0 0,-1 0 0,0-1 0,1 1 0,-1-1 0,4-3 0,21-21-7077</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3.975"/>
    </inkml:context>
    <inkml:brush xml:id="br0">
      <inkml:brushProperty name="width" value="0.025" units="cm"/>
      <inkml:brushProperty name="height" value="0.025" units="cm"/>
      <inkml:brushProperty name="color" value="#E71224"/>
    </inkml:brush>
  </inkml:definitions>
  <inkml:trace contextRef="#ctx0" brushRef="#br0">57 18 11275,'0'0'11210,"-7"11"-6555,3-4-3995,-29 52 2587,31-55-3124,0 0 0,1 1 0,-1-1 0,1 1 0,0-1-1,0 1 1,0-1 0,0 1 0,1 0 0,0-1 0,0 1-1,0 0 1,2 7 0,-2-11-123,1 0 0,-1-1 0,1 1 0,-1-1 0,1 1 0,0-1 0,-1 1 0,1-1 0,0 1 0,-1-1 0,1 0 0,0 1 0,-1-1 0,1 0 0,0 0 0,-1 1 0,1-1 0,0 0 0,0 0 0,0 0 0,-1 0 0,1 0 0,0 0 0,0 0 0,-1 0 0,1 0 0,0 0 0,0-1 0,-1 1 0,1 0 0,0-1 0,0 1 0,-1 0 0,1-1 0,0 1 0,-1 0 0,1-1 0,-1 1 0,1-1 0,-1 0 0,2 0 0,26-22 0,-16 7 0,0 0 0,15-29 0,16-21 0,-40 68 0,-2 9 0,-3 14 0,-42 113 0,-4 14 0,44-135 0,1 0 0,0 1 0,1-1 0,1 1 0,1 0 0,4 30 0,1-36-450,2-10-2655</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6.198"/>
    </inkml:context>
    <inkml:brush xml:id="br0">
      <inkml:brushProperty name="width" value="0.025" units="cm"/>
      <inkml:brushProperty name="height" value="0.025" units="cm"/>
      <inkml:brushProperty name="color" value="#E71224"/>
    </inkml:brush>
  </inkml:definitions>
  <inkml:trace contextRef="#ctx0" brushRef="#br0">162 101 7303,'0'0'24706,"-10"2"-24060,6-1-641,0 0 0,-1 0 0,1 0-1,0 1 1,0-1 0,0 1 0,0 0 0,0 0 0,0 0 0,0 1 0,0 0-1,1-1 1,0 1 0,-1 0 0,1 1 0,0-1 0,1 0 0,-1 1 0,0 0-1,1-1 1,0 1 0,-3 8 0,-3 11-5,2-1 0,1 1 0,0 0 0,2 0 0,0 0 0,2 45 0,3-67 0,3-6 0,2-6 0,44-85 0,-37 75 0,-2-1 0,0 0 0,-2 0 0,0-1 0,10-39 0,-16 44 0,-8 39 0,-8 41 0,20-83-240,-4 12 28,-1 0 1,0-1 0,0 0 0,-1 1 0,0-1-1,0-11 1,-32 21 686,21 2-421,0 0 0,1 1 0,-1 0 0,1 0 1,0 1-1,0 0 0,0 0 0,0 1 0,1 0 0,-1 1 0,2-1 0,-1 2 0,0-1 0,1 0 0,0 1 0,1 0 1,0 1-1,0-1 0,0 1 0,1 0 0,0 0 0,-4 12 0,5-4-54,1 0 0,0 0 0,1 20 0,1-31 0,0 0 0,0 0 0,0 0 0,1 0 0,0 1 0,0-1 0,0 0 0,0 0 0,1-1 0,0 1 0,0 0 0,0 0 0,6 7 0,-7-11 0,0 0 0,0 0 0,1 0 0,-1-1 0,0 1 0,1 0 0,-1 0 0,0-1 0,1 1 0,-1-1 0,1 0 0,-1 1 0,1-1 0,-1 0 0,1 0 0,-1 0 0,1 0 0,-1 0 0,1 0 0,-1 0 0,1 0 0,-1-1 0,1 1 0,-1-1 0,1 1 0,-1-1 0,1 1 0,-1-1 0,0 0 0,1 0 0,-1 0 0,0 0 0,0 0 0,0 0 0,0 0 0,0 0 0,2-2 0,5-6 0,-1 1 0,-1-1 0,11-17 0,-16 25 0,15-24 0,-2 0 0,-1-1 0,0 0 0,-2-1 0,-2-1 0,0 1 0,-2-2 0,8-54 0,-17 82 0,-4 10 0,-4 12 0,1 10 0,1 1 0,1 0 0,2 0 0,-3 62 0,8-93-39,0 0-1,0-1 1,0 1-1,0-1 1,0 1-1,0 0 1,0-1-1,0 1 1,1-1-1,-1 1 1,0 0-1,0-1 1,0 1-1,1-1 1,-1 1-1,0-1 1,1 1-1,-1-1 1,0 1-1,1-1 1,-1 1-1,0-1 1,1 0-1,-1 1 1,1-1-1,-1 1 1,1-1 0,-1 0-1,1 1 1,0-1-1,-1 0 1,1 0-1,-1 0 1,1 1-1,-1-1 1,1 0-1,0 0 1,-1 0-1,1 0 1,-1 0-1,1 0 1,0 0-1,-1 0 1,1 0-1,-1-1 1,1 1-1,1 0 1,9-2-6490</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8.814"/>
    </inkml:context>
    <inkml:brush xml:id="br0">
      <inkml:brushProperty name="width" value="0.025" units="cm"/>
      <inkml:brushProperty name="height" value="0.025" units="cm"/>
      <inkml:brushProperty name="color" value="#E71224"/>
    </inkml:brush>
  </inkml:definitions>
  <inkml:trace contextRef="#ctx0" brushRef="#br0">0 138 15599,'0'0'8205,"2"-12"-7153,-2 7-936,8-44 886,-7 47-898,0-1 0,-1 1 1,1-1-1,0 1 0,0-1 0,1 1 1,-1 0-1,0 0 0,1-1 0,-1 1 0,1 0 1,0 0-1,0 1 0,0-1 0,0 0 1,0 0-1,0 1 0,0 0 0,4-3 1,-5 4-93,-1 0 1,1 0 0,-1 1 0,1-1-1,-1 0 1,0 0 0,1 0 0,-1 0 0,1 1-1,-1-1 1,0 0 0,1 0 0,-1 1 0,0-1-1,1 0 1,-1 0 0,0 1 0,0-1-1,1 0 1,-1 1 0,0-1 0,0 1 0,1-1-1,-1 0 1,0 1 0,0-1 0,0 1 0,0-1-1,0 0 1,0 1 0,1-1 0,-1 1 0,0-1-1,0 1 1,0-1 0,-1 1 0,1-1-1,0 0 1,0 1 0,0 26 449,0-20-245,-4 78 1034,2-52-1063,0 1 0,5 38 0,-3-70-189,0 0-1,0-1 1,0 1 0,0-1-1,0 1 1,0-1 0,1 1 0,-1-1-1,0 1 1,1-1 0,0 1-1,-1-1 1,1 1 0,0-1-1,0 0 1,0 1 0,-1-1-1,1 0 1,1 0 0,-1 0-1,0 0 1,0 1 0,0-2 0,1 1-1,-1 0 1,0 0 0,1 0-1,-1-1 1,1 1 0,-1 0-1,0-1 1,1 0 0,0 1-1,-1-1 1,1 0 0,2 1-1,-2-2 37,1 0-1,0 1 0,0-1 0,0 0 0,0 0 0,-1-1 0,1 1 1,0 0-1,-1-1 0,0 0 0,1 0 0,-1 1 0,0-1 0,0-1 1,0 1-1,0 0 0,3-5 0,9-15 108,-2-1 0,0-1 0,-2 1 0,-1-2 1,0 0-1,-2 0 0,5-33 0,-10 74-142,1-1 0,1 1 0,10 26 0,-9-27 0,-3-9 0,0 0 0,1 0 0,-1 0 0,1 0 0,1 0 0,-1-1 0,1 1 0,0-1 0,0 0 0,1 0 0,8 8 0,-11-12 0,1 0 0,-1 1 0,0-1 0,0 0 0,0 0 0,1-1 0,-1 1 0,0 0 0,1-1 0,-1 1 0,1-1 0,-1 0 0,1 0 0,-1 0 0,1 0 0,-1 0 0,0-1 0,1 1 0,-1-1 0,1 1 0,-1-1 0,0 0 0,0 0 0,1 0 0,-1 0 0,0-1 0,0 1 0,0 0 0,0-1 0,0 0 0,0 1 0,-1-1 0,1 0 0,2-3 0,5-5 0,0-1 0,0 0 0,-1-1 0,-1 0 0,0 0 0,6-14 0,-10 19 0,0-1 0,0 0 0,-1 1 0,0-1 0,-1 0 0,0 0 0,0 0 0,0 0 0,-1 0 0,0 0 0,-1 0 0,-2-10 0,2 16 0,0-1 0,0 1 0,-1 0 0,1-1 0,-1 1 0,0 0 0,0 0 0,0 0 0,0 0 0,0 1 0,0-1 0,0 1 0,0-1 0,-1 1 0,1 0 0,-1-1 0,1 1 0,-1 0 0,1 1 0,-1-1 0,-4 0 0,2-1 0,-1 1 0,1 0 0,-1 0 0,0 1 0,1 0 0,-1 0 0,0 0 0,1 0 0,-10 3 0,15-3-27,0 0-1,0 0 1,-1 0 0,1 0 0,0 0-1,-1 0 1,1 0 0,0 1 0,-1-1-1,1 0 1,0 0 0,0 0 0,-1 1-1,1-1 1,0 0 0,0 0 0,0 0-1,-1 1 1,1-1 0,0 0 0,0 0-1,0 1 1,0-1 0,-1 0 0,1 1-1,0-1 1,0 0 0,0 1 0,0-1-1,0 0 1,0 1 0,0-1 0,0 0-1,0 0 1,0 1 0,0-1 0,0 0-1,0 1 1,0-1 0,0 0 0,1 1-1,-1-1 1,0 0 0,0 0 0,0 1-1,0-1 1,0 0 0,1 1 0,-1-1-1,0 0 1,0 0 0,0 0 0,1 1-1,-1-1 1,0 0 0,1 0 0,-1 0-1,0 0 1,0 1 0,1-1 0,-1 0-1,0 0 1,1 0 0,-1 0 0,0 0-1,0 0 1,1 0 0,-1 0 0,23 10-4472,3-9-1251,4-1-891</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9.592"/>
    </inkml:context>
    <inkml:brush xml:id="br0">
      <inkml:brushProperty name="width" value="0.025" units="cm"/>
      <inkml:brushProperty name="height" value="0.025" units="cm"/>
      <inkml:brushProperty name="color" value="#E71224"/>
    </inkml:brush>
  </inkml:definitions>
  <inkml:trace contextRef="#ctx0" brushRef="#br0">47 434 7111,'0'0'21332,"-7"10"-20905,1-1-364,0 0-1,1 0 1,0 1 0,-6 17-1,10-25-19,0 1 0,0-1 0,0 1-1,0 0 1,1 0 0,-1-1 0,1 1-1,0 0 1,-1 0 0,1 0 0,1-1 0,-1 1-1,0 0 1,1 0 0,-1 0 0,1-1-1,0 1 1,0 0 0,0-1 0,0 1-1,0-1 1,1 1 0,-1-1 0,1 0-1,0 1 1,0-1 0,-1 0 0,6 4-1,-6-5-7,1 0-1,0-1 1,0 1-1,0 0 0,0 0 1,0-1-1,0 1 0,0-1 1,0 0-1,0 0 1,0 1-1,0-1 0,0 0 1,0-1-1,0 1 0,0 0 1,0-1-1,0 1 1,0-1-1,0 1 0,-1-1 1,1 0-1,0 0 0,0 0 1,0 0-1,-1 0 1,1 0-1,0 0 0,-1-1 1,1 1-1,-1-1 0,0 1 1,0-1-1,1 0 1,-1 1-1,1-3 0,5-7 181,0 1-1,-1-1 0,0 0 1,6-17-1,-7 14-214,0 0 0,-2 0 0,1-1 0,-2 0 0,0 1 0,0-1 0,-2-28 0,0 43 0,0-1 0,-1 0 0,1 0 0,0 0 0,0 1 0,0-1 0,-1 0 0,1 0 0,0 1 0,-1-1 0,1 0 0,-1 1 0,1-1 0,-1 0 0,1 1 0,-1-1 0,1 1 0,-1-1 0,0 1 0,1-1 0,-1 1 0,0-1 0,1 1 0,-1-1 0,0 1 0,0 0 0,1 0 0,-1-1 0,0 1 0,0 0 0,1 0 0,-1 0 0,0 0 0,0 0 0,0 0 0,1 0 0,-1 0 0,0 0 0,0 0 0,0 0 0,1 1 0,-1-1 0,0 0 0,0 1 0,1-1 0,-1 0 0,0 1 0,1-1 0,-1 1 0,0-1 0,1 1 0,-1-1 0,0 1 0,1-1 0,-1 1 0,1 0 0,0-1 0,-1 1 0,1 0 0,-1 0 0,1-1 0,0 1 0,0 0 0,-1 0 0,1 1 0,-1 2 0,-1 0 0,1 0 0,0 0 0,1 0 0,-1 0 0,1 0 0,0 0 0,0 0 0,0 1 0,1-1 0,-1 0 0,2 5 0,-1-8 0,-1-1 0,0 1 0,0 0 0,1 0 0,-1 0 0,1-1 0,-1 1 0,1 0 0,-1 0 0,1-1 0,0 1 0,-1-1 0,1 1 0,0 0 0,-1-1 0,1 1 0,0-1 0,0 0 0,-1 1 0,1-1 0,0 1 0,0-1 0,1 0 0,0 0 0,0 0 0,0 0 0,-1 0 0,1 0 0,0-1 0,0 1 0,0-1 0,0 0 0,0 1 0,-1-1 0,1 0 0,0 0 0,-1 0 0,1 0 0,2-2 0,8-7 0,0-1 0,-1-1 0,0 0 0,0 0 0,-2-1 0,1-1 0,-2 1 0,15-30 0,-8 10 0,-2-1 0,18-69 0,-27 86 0,-1 0 0,-1-1 0,1-26 0,-3 44 0,-1 1 0,1-1 0,0 0 0,0 1 0,-1-1 0,1 0 0,0 1 0,0-1 0,-1 0 0,1 1 0,0-1 0,-1 0 0,1 0 0,-1 1 0,1-1 0,0 0 0,-1 0 0,1 0 0,-1 0 0,1 0 0,0 1 0,-1-1 0,1 0 0,-1 0 0,1 0 0,-1 0 0,1 0 0,0 0 0,-1 0 0,1 0 0,-1-1 0,1 1 0,-1 0 0,1 0 0,0 0 0,-1 0 0,1 0 0,-1-1 0,1 1 0,0 0 0,-1 0 0,1-1 0,0 1 0,-1 0 0,1-1 0,0 1 0,0 0 0,-1-1 0,1 1 0,0 0 0,0-1 0,0 1 0,-1-1 0,1 1 0,0 0 0,0-1 0,0 1 0,0-1 0,0 1 0,0-1 0,0 1 0,0 0 0,0-1 0,0 1 0,0-1 0,0 0 0,-23 30 0,10 2 0,2-1 0,1 1 0,1 1 0,2 0 0,1 0 0,1 1 0,2-1 0,2 57 0,0-87 0,1 0 0,0 0 0,0 0 0,0 0 0,0 0 0,0 0 0,1 0 0,-1 0 0,1 0 0,-1 0 0,1 0 0,0 0 0,0 0 0,-1 0 0,2 0 0,-1 0 0,0-1 0,0 1 0,0 0 0,1-1 0,-1 1 0,1-1 0,-1 0 0,1 1 0,0-1 0,-1 0 0,1 0 0,0 0 0,0 0 0,0 0 0,0 0 0,0-1 0,0 1 0,0-1 0,0 1 0,0-1 0,0 0 0,0 1 0,0-1 0,0-1 0,0 1 0,3 0 0,2-1 0,0-1 0,0 0 0,0 0 0,-1-1 0,1 1 0,0-1 0,-1-1 0,0 1 0,1-1 0,-2 0 0,7-6 0,-6 6 0,-1 0 0,0-1 0,-1 1 0,1-1 0,-1-1 0,0 1 0,0 0 0,0-1 0,-1 0 0,0 0 0,0 0 0,0 0 0,-1-1 0,0 1 0,0 0 0,-1-1 0,2-13 0,-3 17 0,1 22-1885,-1 10-2914,1-29 4662,-1 1 0,0 0 0,0-1 0,0 1 0,0-1 0,0 1-1,-1-1 1,1 1 0,0 0 0,0-1 0,0 1 0,0-1 0,-1 1 0,1-1 0,0 1 0,0-1 0,-1 1 0,1-1 0,-1 0 0,1 1 0,0-1 0,-1 1 0,1-1 0,-1 0-1,1 1 1,-1-1 0,1 0 0,0 1 0,-1-1 0,0 0 0,1 0 0,-1 0 0,0 1 0,-4-1-5719</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9.933"/>
    </inkml:context>
    <inkml:brush xml:id="br0">
      <inkml:brushProperty name="width" value="0.025" units="cm"/>
      <inkml:brushProperty name="height" value="0.025" units="cm"/>
      <inkml:brushProperty name="color" value="#E71224"/>
    </inkml:brush>
  </inkml:definitions>
  <inkml:trace contextRef="#ctx0" brushRef="#br0">34 41 10250,'0'0'10634,"-22"-41"-11339,17 47 353,2 2-2915,0-2-4997</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0.464"/>
    </inkml:context>
    <inkml:brush xml:id="br0">
      <inkml:brushProperty name="width" value="0.025" units="cm"/>
      <inkml:brushProperty name="height" value="0.025" units="cm"/>
      <inkml:brushProperty name="color" value="#E71224"/>
    </inkml:brush>
  </inkml:definitions>
  <inkml:trace contextRef="#ctx0" brushRef="#br0">0 16 11082,'0'0'17628,"3"9"-16374,3 13-967,-2 0 0,0 0 0,-1 1 0,-2-1-1,-1 36 1,-1-31-70,1 0-1,2-1 0,0 1 1,11 42-1,-13-68-216,1 1 0,-1-1 0,0 1 0,1-1 0,-1 1 0,1-1 0,0 1 0,-1-1 0,1 1 0,0-1 0,0 0 0,0 1 0,0-1 0,0 0 0,0 0 0,1 0 0,-1 0 0,0 0 0,1 0 0,-1 0 0,2 1 0,-2-2 0,1 0 0,-1 0 0,0 0 0,0 0 0,1 0 0,-1-1 0,0 1 0,0 0 0,1-1 0,-1 1 0,0-1 0,0 1 0,0-1 0,0 0 0,0 1 0,0-1 0,0 0 0,0 0 0,0 0 0,1-1 0,4-5 0,0 1 0,-1-2 0,0 1 0,-1-1 0,1 1 0,2-9 0,7-27 0,-3 1 0,-1-1 0,-3-1 0,-1 0 0,0-69 0,-13 230 0,-1 37 0,8-152-103,0 0 0,0 0-1,1 1 1,-1-1 0,1 0 0,-1 0-1,1 0 1,0 0 0,0 0 0,0-1-1,0 1 1,0 0 0,0 0 0,1-1-1,-1 1 1,0 0 0,1-1 0,-1 1-1,1-1 1,0 0 0,0 0 0,-1 1-1,1-1 1,0 0 0,2 0 0,-1 0-200,-1 0 0,0 0 1,1 0-1,-1 0 1,0-1-1,1 0 1,-1 1-1,1-1 0,-1 0 1,1 0-1,-1 0 1,0 0-1,1-1 0,-1 1 1,1-1-1,-1 1 1,0-1-1,1 0 1,-1 0-1,0 0 0,0 0 1,0 0-1,0-1 1,0 1-1,0-1 0,0 1 1,0-1-1,0 0 1,-1 1-1,1-1 0,0 0 1,-1 0-1,2-4 1,4-13-11357</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0.806"/>
    </inkml:context>
    <inkml:brush xml:id="br0">
      <inkml:brushProperty name="width" value="0.025" units="cm"/>
      <inkml:brushProperty name="height" value="0.025" units="cm"/>
      <inkml:brushProperty name="color" value="#E71224"/>
    </inkml:brush>
  </inkml:definitions>
  <inkml:trace contextRef="#ctx0" brushRef="#br0">1 1 17264,'0'0'13725,"1"11"-13047,1 126-100,-3-91-404,2 1 0,8 62 0,-8-103-791,1-1 1,-1 0-1,1 1 0,0-1 0,0 0 1,1 0-1,3 6 0,-5-10 422,0 0 0,-1 0 0,1 0 0,0 0 0,0 0 0,-1 0 0,1 0 0,0-1 0,0 1 0,0 0 0,0-1 0,0 1 0,0-1 0,0 1 0,0-1 0,0 1 0,0-1 0,1 0 0,-1 1 0,0-1 0,0 0 0,0 0 0,0 0 0,1 0 0,-1 0 0,0 0 0,0 0 0,0 0 0,0-1 0,0 1 0,0 0 0,1-1 0,-1 1 0,0-1 0,0 1 0,0-1 0,0 1 0,0-1 0,0 0 0,-1 0 0,1 1 0,1-2 0,13-15-7978</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1.152"/>
    </inkml:context>
    <inkml:brush xml:id="br0">
      <inkml:brushProperty name="width" value="0.025" units="cm"/>
      <inkml:brushProperty name="height" value="0.025" units="cm"/>
      <inkml:brushProperty name="color" value="#E71224"/>
    </inkml:brush>
  </inkml:definitions>
  <inkml:trace contextRef="#ctx0" brushRef="#br0">60 208 16464,'0'0'10345,"-6"10"-9143,-3 6-948,1 1 0,1 0 0,1 1 0,0 0 0,1 0 0,1 0 0,1 1 0,0-1 0,1 21 1,1-31-110,2 30 318,-1-38-452,0 1 1,0-1-1,0 1 0,0-1 0,0 1 0,0-1 0,0 1 1,0 0-1,0-1 0,0 1 0,1-1 0,-1 1 1,0-1-1,0 1 0,1-1 0,-1 1 0,0-1 0,1 0 1,-1 1-1,0-1 0,1 1 0,-1-1 0,1 0 1,-1 1-1,1-1 0,-1 0 0,1 1 0,-1-1 0,1 0 1,-1 0-1,1 0 0,-1 1 0,1-1 0,-1 0 1,1 0-1,-1 0 0,1 0 0,-1 0 0,1 0 0,0 0 1,-1 0-1,1 0 0,-1 0 0,1 0 0,-1-1 0,1 1 1,-1 0-1,1 0 0,-1 0 0,1-1 0,-1 1 1,1-1-1,4-2 33,-2 0 1,1-1 0,0 0 0,0 1-1,-1-1 1,0 0 0,0-1 0,0 1 0,-1-1-1,1 1 1,2-9 0,22-63 406,-22 61-425,9-39-26,-2 0 0,-2-1 0,4-107 0,-23 261 0,4-69 0,2-1 0,1 1 0,4 54 0,-2-82-65,0 0-1,1 1 1,0-1-1,-1 0 1,1 1-1,0-1 1,0 0-1,0 0 1,0 1-1,0-1 1,1 0-1,-1 0 1,1-1-1,-1 1 1,1 0-1,0 0 1,3 2 0,-3-3-126,-1 0 1,1-1 0,-1 1-1,1 0 1,-1-1 0,1 0 0,-1 1-1,1-1 1,0 0 0,-1 0-1,1 0 1,0 0 0,-1 0 0,1 0-1,-1 0 1,1 0 0,0-1-1,1 0 1,13-7-8405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1.971"/>
    </inkml:context>
    <inkml:brush xml:id="br0">
      <inkml:brushProperty name="width" value="0.025" units="cm"/>
      <inkml:brushProperty name="height" value="0.025" units="cm"/>
      <inkml:brushProperty name="color" value="#E71224"/>
    </inkml:brush>
  </inkml:definitions>
  <inkml:trace contextRef="#ctx0" brushRef="#br0">64 117 9257,'0'-11'9230,"0"-2"-7258,1 3-580,0-1-1,-1 1 1,0 0-1,-1-1 0,0 1 1,-3-12-1,4 21-1364,0 1 1,-1 0-1,1-1 0,0 1 0,0 0 0,0-1 0,0 1 0,0 0 0,0-1 1,0 1-1,0 0 0,-1-1 0,1 1 0,0 0 0,0-1 0,-1 1 1,1 0-1,0 0 0,0-1 0,-1 1 0,1 0 0,0 0 0,0 0 1,-1-1-1,1 1 0,0 0 0,-1 0 0,1 0 0,0 0 0,-1 0 1,1 0-1,0 0 0,-1 0 0,1-1 0,-1 1 0,-7 11 772,-3 21-11,10-32-784,-7 32-4,1-1 0,1 1 0,1 1 0,0 35 0,5-68-2,0 1-1,0-1 1,0 0-1,0 0 1,0 1 0,0-1-1,0 0 1,0 0-1,0 1 1,0-1 0,0 0-1,0 1 1,0-1-1,0 0 1,0 0 0,0 0-1,1 1 1,-1-1-1,0 0 1,0 0 0,0 1-1,0-1 1,0 0-1,1 0 1,-1 0 0,0 1-1,0-1 1,0 0-1,1 0 1,-1 0 0,0 0-1,0 1 1,0-1-1,1 0 1,-1 0 0,0 0-1,0 0 1,1 0-1,-1 0 1,0 0 0,0 0-1,1 0 1,11-7-243,9-15-288,-8 1 181,-9 14 198,-1 1 0,1-1 0,1 1 0,-1 0 0,1 0 0,6-5-1,-11 11 152,1 0-1,-1 0 0,0 0 0,1 0 0,-1 1 0,0-1 0,1 0 0,-1 0 1,0 0-1,1 0 0,-1 1 0,0-1 0,1 0 0,-1 0 0,0 1 0,1-1 0,-1 0 1,0 0-1,0 1 0,0-1 0,1 0 0,-1 1 0,0-1 0,0 0 0,0 1 0,0-1 1,0 0-1,1 1 0,-1-1 0,0 0 0,0 1 0,0-1 0,0 1 0,0-1 0,0 0 1,0 1-1,0-1 0,0 0 0,-1 1 0,1-1 0,0 0 0,0 1 0,0 0 1,1 23-118,-1-22 119,0 368 2495,0-363-2470,-1 1 1,1-1-1,-1 0 0,0 1 1,-4 10-1,5-17-24,-1 1 1,1-1-1,0 0 0,-1 0 0,1 1 1,-1-1-1,0 0 0,1 0 0,-1 0 1,0 0-1,0 0 0,0 0 0,0 0 1,0 0-1,0 0 0,0-1 0,0 1 1,0 0-1,0 0 0,0-1 1,0 1-1,-1-1 0,1 1 0,0-1 1,0 0-1,-1 1 0,1-1 0,0 0 1,-1 0-1,1 0 0,0 0 0,0 0 1,-1 0-1,1 0 0,0 0 0,-1-1 1,-1 0-1,2 1 1,0-1 0,0 0 0,0 1 0,0-1 0,0 0 0,0 0 0,0 0 0,0 0 0,0 1 0,1-1 0,-1 0 0,0 0 0,1 0 0,-1-1 0,1 1 0,-1 0 0,1 0 0,0 0 0,-1 0 0,1 0 0,0-1 0,0 1 0,0-1 0,-2-34 0,3 28 0,1-15 0,2 0 0,0 0 0,2 1 0,0 0 0,1 0 0,2 0 0,12-23 0,6-19 0,63-193 0,-92 377 0,-8 107 0,12-224 0,4-8 0,3-10 0,8-37-2760,-7-3-4260,-5 9-2931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659"/>
    </inkml:context>
    <inkml:brush xml:id="br0">
      <inkml:brushProperty name="width" value="0.025" units="cm"/>
      <inkml:brushProperty name="height" value="0.025" units="cm"/>
      <inkml:brushProperty name="color" value="#E71224"/>
    </inkml:brush>
  </inkml:definitions>
  <inkml:trace contextRef="#ctx0" brushRef="#br0">189 1 14061,'0'0'4837,"5"55"-2883,3-30-97,-4 3-159,2 0-321,-3 2-159,0-1-386,-3 1-95,0-1 128,-13 1-257,-8-2-319,-7 0-161,-3 1-64,-2-4-288,-2-4-1922,2-6-2979,9-8-6150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2.331"/>
    </inkml:context>
    <inkml:brush xml:id="br0">
      <inkml:brushProperty name="width" value="0.025" units="cm"/>
      <inkml:brushProperty name="height" value="0.025" units="cm"/>
      <inkml:brushProperty name="color" value="#E71224"/>
    </inkml:brush>
  </inkml:definitions>
  <inkml:trace contextRef="#ctx0" brushRef="#br0">1 1 20692,'0'0'7783,"0"55"-13420,8-44-801,3-2-4197</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2.672"/>
    </inkml:context>
    <inkml:brush xml:id="br0">
      <inkml:brushProperty name="width" value="0.025" units="cm"/>
      <inkml:brushProperty name="height" value="0.025" units="cm"/>
      <inkml:brushProperty name="color" value="#E71224"/>
    </inkml:brush>
  </inkml:definitions>
  <inkml:trace contextRef="#ctx0" brushRef="#br0">7 89 14125,'0'0'8809,"1"9"-5825,-8 151 843,27-190-890,44-90-3658,-63 120 740,0 0 0,0 1 0,0-1 0,-1 1 0,1-1 0,0 1 0,0-1 1,-1 1-1,1-1 0,-1 1 0,1 0 0,0-1 0,-1 1 0,1 0 0,-1 0 0,1-1 0,-1 1 0,0 0 0,1 0 0,-1 0 1,0 0-1,0-1 0,0 1 0,1 1 0,19 29 16,-17-30-30,-1 1-1,1-1 0,0 0 0,-1-1 1,1 1-1,0 0 0,0-1 0,0 1 1,0-1-1,0 0 0,-1 0 0,1 0 1,0-1-1,0 1 0,0-1 0,0 1 1,0-1-1,-1 0 0,1 0 0,0 0 1,-1 0-1,1-1 0,-1 1 0,1-1 1,-1 0-1,0 1 0,1-1 1,-1 0-1,3-4 0,8-8 35,0 0 0,0-1 1,13-21-1,-16 21-30,-7 11-9,-1 2 0,-1 0 0,1 1 0,-1-1 0,1 0 0,-1 0 0,0 0 0,0 0 0,0 0 0,0 0 0,0-1 0,-1 1 0,1 0 0,0 0 0,-1-1 0,0 1 0,0 0 0,0-4 0,-1 7 0,-1-1 0,0 0 0,0 1 0,1 0 0,-1-1 0,0 1 0,1 0 0,-1 0 0,0 0 0,1 0 0,-1 0 0,1 0 0,0 1 0,-3 2 0,-1 1 0,0 1 0,1 0 0,0 1 0,0-1 0,0 1 0,0 0 0,1 0 0,0 0 0,1 0 0,0 1 0,0-1 0,0 0 0,1 1 0,0 0 0,1-1 0,0 13 0,0-19-12,1 0 0,-1 0 1,1 0-1,-1 1 0,1-1 0,0 0 1,0 0-1,-1 0 0,1 0 0,0 0 0,0 0 1,0-1-1,0 1 0,0 0 0,0 0 1,0-1-1,1 1 0,-1 0 0,0-1 0,0 1 1,0-1-1,1 0 0,-1 1 0,0-1 0,0 0 1,1 0-1,-1 0 0,2 0 0,39-1-3276,-14-7-4869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3.337"/>
    </inkml:context>
    <inkml:brush xml:id="br0">
      <inkml:brushProperty name="width" value="0.025" units="cm"/>
      <inkml:brushProperty name="height" value="0.025" units="cm"/>
      <inkml:brushProperty name="color" value="#E71224"/>
    </inkml:brush>
  </inkml:definitions>
  <inkml:trace contextRef="#ctx0" brushRef="#br0">0 137 19827,'0'0'11872,"8"7"-11824,-3-3-36,-4-2-8,1 0 0,-1-1 0,1 1 0,0 0 0,0-1 0,-1 1 0,1-1 0,0 0 0,0 1 0,1-1 0,-1 0 0,0 0 0,0 0 0,0-1 0,1 1 0,-1 0 0,0-1 0,1 0 0,-1 1 0,0-1 0,1 0 0,-1 0 0,0 0 0,1-1 0,-1 1 0,0-1 0,1 1 0,2-2 0,9-9 24,0-1-1,0-1 0,-1 0 0,0-1 1,-2 0-1,1-1 0,-2 0 0,15-28 1,-21 36-23,-3 6-8,-1 1 0,0-1 0,0 1 0,0-1 1,0 1-1,1-1 0,-1 1 0,0 0 0,0-1 0,1 1 0,-1-1 0,0 1 0,1 0 0,-1-1 0,0 1 0,1 0 0,-1-1 0,1 1 0,-1 0 0,1 0 0,-1 0 0,0-1 0,1 1 0,-1 0 0,1 0 0,-1 0 0,1 0 0,-1 0 0,2 0 0,3 13-73,-3 29 30,-2-38 60,5 472 824,-5-472-838,0 1 0,-1-1 0,1 0 0,-1 1 0,0-1 0,0 0 0,-1 0 0,1 0 0,-1 0 0,0 0 0,0 0 0,0 0 0,0 0 0,-1-1 0,1 1 0,-1-1 0,-4 4 0,6-6 0,-1 0 0,0 0 0,0 0 0,1 0 0,-1 0 0,0 0 0,0 0 0,0-1 0,0 1 0,0-1 0,0 1 0,0-1 0,-1 0 0,1 0 0,0 0 0,0 0 0,0 0 0,0 0 0,0-1 0,0 1 0,0-1 0,0 1 0,0-1 0,0 0 0,0 0 0,0 0 0,0 0 0,1 0 0,-1 0 0,0 0 0,1-1 0,-1 1 0,1 0 0,-1-1 0,1 0 0,0 1 0,-2-3 0,-3-3-79,0 0 1,0-1-1,1 0 0,0 0 0,0-1 1,1 1-1,0-1 0,0 0 0,1 0 1,1 0-1,-1 0 0,1-1 0,1 1 1,0-1-1,0 1 0,2-19 0,0 16-199,1 0-1,0 0 1,1 0-1,1 0 1,0 1-1,0-1 1,1 1-1,1 0 1,-1 0-1,2 1 1,0 0-1,14-17 1,15-10-5258,4 0-1682</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3.961"/>
    </inkml:context>
    <inkml:brush xml:id="br0">
      <inkml:brushProperty name="width" value="0.025" units="cm"/>
      <inkml:brushProperty name="height" value="0.025" units="cm"/>
      <inkml:brushProperty name="color" value="#E71224"/>
    </inkml:brush>
  </inkml:definitions>
  <inkml:trace contextRef="#ctx0" brushRef="#br0">131 84 18674,'0'0'11333,"-10"-2"-10762,7 1-563,0 0 0,0 1 0,0-1-1,0 1 1,0-1 0,0 1 0,0 0-1,0 0 1,0 0 0,0 1 0,0-1-1,0 1 1,0 0 0,0 0 0,1 0-1,-1 0 1,0 0 0,0 0 0,1 1-1,-1 0 1,1-1 0,-1 1 0,1 0-1,-1 0 1,1 0 0,0 1 0,0-1-1,0 0 1,1 1 0,-4 4-1,-22 47 283,25-51-209,1 0 1,0 0 0,0 0-1,0 1 1,0-1 0,0 0-1,1 1 1,0-1 0,0 0-1,0 1 1,0-1 0,0 1 0,0-1-1,1 0 1,1 4 0,-1-6-72,-1 0 0,1-1 0,0 1 0,0 0 0,0-1 0,-1 1 0,1-1 0,0 0 0,0 1 0,0-1 0,0 0 0,0 0 0,0 1 0,0-1 0,0 0 0,0 0 0,0 0 0,0 0 0,0 0 0,0 0 0,0 0 0,0-1 0,0 1 0,0 0 0,0 0 0,0-1 0,1 0 0,26-11 62,-13 2-72,-1-2 0,-1 1 0,0-2 0,-1 0 0,0 0 0,0-1 0,-2 0 0,0-1 0,-1 0 0,0-1 0,-1 0 0,9-27 0,-44 135 0,24-78 0,1-4 0,0 1 0,0 0 0,1 0 0,0-1 0,1 1 0,1 0 0,1 14 0,-2-24 0,0-1 0,1 1 0,-1-1 0,0 1 0,0-1 0,0 1 0,1-1 0,-1 1 0,0-1 0,1 1 0,-1-1 0,0 0 0,1 1 0,-1-1 0,1 1 0,-1-1 0,1 0 0,-1 1 0,1-1 0,-1 0 0,1 0 0,-1 1 0,1-1 0,-1 0 0,1 0 0,-1 0 0,1 0 0,-1 1 0,1-1 0,-1 0 0,2 0 0,19-8 0,15-20 0,-5-5 0,-1-2 0,28-44 0,-55 128 0,-7-16 0,3-26 0,-1 1 0,1-1 0,1 1 0,0 0 0,0-1 0,0 1 0,1-1 0,2 11 0,-3-18 0,1 0 0,-1 1 0,1-1 0,-1 0 0,1 0 0,-1 1 0,1-1 0,-1 0 0,1 0 0,-1 0 0,1 0 0,-1 0 0,1 0 0,0 0 0,-1 0 0,1 0 0,-1 0 0,1 0 0,-1 0 0,1 0 0,-1 0 0,1 0 0,-1 0 0,1-1 0,-1 1 0,1 0 0,-1 0 0,1-1 0,-1 1 0,1 0 0,-1-1 0,0 1 0,1 0 0,-1-1 0,0 1 0,1-1 0,-1 1 0,0 0 0,1-1 0,-1 0 0,17-17 0,104-159 0,-121 177 0,0 0 0,0 0 0,0-1 0,0 1 0,0 0 0,0 0 0,0-1 0,0 1 0,0 0 0,0-1 0,0 1 0,0 0 0,1 0 0,-1 0 0,0-1 0,0 1 0,0 0 0,0 0 0,1-1 0,-1 1 0,0 0 0,0 0 0,0 0 0,1 0 0,-1 0 0,0-1 0,0 1 0,1 0 0,-1 0 0,0 0 0,0 0 0,1 0 0,-1 0 0,0 0 0,0 0 0,1 0 0,-1 0 0,0 0 0,0 0 0,1 0 0,-1 0 0,0 0 0,1 0 0,-1 0 0,0 0 0,0 0 0,1 0 0,-1 0 0,0 1 0,0-1 0,0 0 0,1 0 0,-1 0 0,1 21 0,-8 27 0,2-24 0,1-1 0,1 1 0,-1 26 0,4-49-67,0 0 0,0-1 0,0 1-1,0 0 1,0-1 0,0 1 0,0 0 0,0 0 0,0-1 0,0 1-1,0 0 1,0-1 0,1 1 0,-1 0 0,0-1 0,0 1 0,1 0-1,-1-1 1,1 1 0,-1-1 0,0 1 0,1 0 0,-1-1 0,1 1-1,-1-1 1,1 1 0,-1-1 0,1 0 0,0 1 0,-1-1 0,1 0 0,0 1-1,-1-1 1,1 0 0,0 0 0,-1 1 0,1-1 0,0 0 0,-1 0-1,1 0 1,0 0 0,0 0 0,-1 0 0,1 0 0,0 0 0,-1 0-1,1 0 1,0-1 0,-1 1 0,1 0 0,1-1 0,10-4-8293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4.921"/>
    </inkml:context>
    <inkml:brush xml:id="br0">
      <inkml:brushProperty name="width" value="0.025" units="cm"/>
      <inkml:brushProperty name="height" value="0.025" units="cm"/>
      <inkml:brushProperty name="color" value="#E71224"/>
    </inkml:brush>
  </inkml:definitions>
  <inkml:trace contextRef="#ctx0" brushRef="#br0">131 125 7143,'1'-13'3633,"0"2"-1780,-1 0 1,0 0-1,-1 0 1,-4-22-1,5 32-1671,0-1 0,-1 0-1,1 0 1,-1 1 0,1-1-1,-1 0 1,0 1 0,0-1 0,0 1-1,0-1 1,0 1 0,0 0-1,0-1 1,0 1 0,-1 0-1,1 0 1,0-1 0,-1 1 0,1 0-1,-1 1 1,0-1 0,1 0-1,-1 0 1,1 1 0,-1-1 0,0 1-1,0-1 1,1 1 0,-1 0-1,0-1 1,0 1 0,1 0-1,-1 0 1,0 1 0,0-1 0,1 0-1,-1 0 1,-2 2 0,0-1-57,0 1 1,1 0-1,0 1 0,-1-1 1,1 0-1,0 1 1,0 0-1,1 0 1,-1 0-1,0 0 0,1 0 1,0 0-1,0 1 1,0-1-1,0 1 1,0-1-1,1 1 0,-2 7 1,-3 6-36,1 0 0,-5 33 0,9-45 62,1 0-1,-1 0 1,1-1 0,0 1-1,1 0 1,-1 0 0,3 8-1,-3-13-117,0 1 0,0-1-1,0 0 1,0 1 0,0-1-1,1 1 1,-1-1 0,0 0-1,0 1 1,1-1-1,-1 0 1,0 1 0,1-1-1,-1 0 1,0 1 0,1-1-1,-1 0 1,0 0 0,1 0-1,-1 1 1,0-1 0,1 0-1,-1 0 1,1 0 0,-1 0-1,1 1 1,-1-1 0,0 0-1,1 0 1,-1 0 0,1 0-1,1-1-1,0 0-1,-1 1 0,1-1 0,-1 0 1,1 0-1,-1 0 0,0 0 0,1 0 1,-1 0-1,0-1 0,0 1 0,1 0 1,0-2-1,9-12 5,0-1 0,-1 0 0,-1 0 0,-1-1 0,0 0 0,6-21 0,-1 7-32,-16 42-4,1-1 0,0 1 0,1 0 0,0 0 0,1 12 0,0 0 0,-2 7 0,0-11 0,1 1 0,1-1 0,4 35 0,-4-53 0,0 0 0,0 0 0,0 0 0,1 0 0,-1 0 0,0 0 0,0 0 0,1 0 0,-1 0 0,1 0 0,-1 0 0,1 0 0,-1 0 0,1-1 0,-1 1 0,1 0 0,0 0 0,-1-1 0,1 1 0,0 0 0,0-1 0,-1 1 0,1 0 0,0-1 0,0 0 0,0 1 0,0-1 0,1 1 0,0-1 0,-1 0 0,1-1 0,-1 1 0,1 0 0,0-1 0,-1 1 0,1-1 0,-1 0 0,1 0 0,-1 1 0,0-1 0,1 0 0,-1 0 0,0 0 0,2-2 0,5-4 0,-1-1 0,0 0 0,12-18 0,23-54 0,-32 56 0,2 1 0,1 1 0,18-25 0,-27 49 0,-1 11 0,-3 16 0,0-28 0,0 172 0,8-179 0,0-9 0,-6 10-28,19-41-3093,16-19-7978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5.751"/>
    </inkml:context>
    <inkml:brush xml:id="br0">
      <inkml:brushProperty name="width" value="0.025" units="cm"/>
      <inkml:brushProperty name="height" value="0.025" units="cm"/>
      <inkml:brushProperty name="color" value="#E71224"/>
    </inkml:brush>
  </inkml:definitions>
  <inkml:trace contextRef="#ctx0" brushRef="#br0">20 425 17072,'0'0'8339,"-3"12"-8046,2-6-218,-13 82 897,13-80-469,1-1-1,0 1 1,0-1-1,0 1 1,1-1-1,3 11 1,-4-18-465,0 1 0,0-1 0,1 1 0,-1-1 0,0 1 0,0-1 0,0 1 0,1-1 0,-1 0 0,0 1 0,1-1 0,-1 1 0,0-1 0,1 0-1,-1 1 1,0-1 0,1 0 0,-1 1 0,1-1 0,-1 0 0,1 0 0,-1 1 0,1-1 0,-1 0 0,1 0 0,-1 0 0,1 0 0,-1 0 0,1 1 0,-1-1 0,1 0 0,-1 0 0,1 0 0,-1-1 0,1 1 0,-1 0 0,1 0 0,-1 0 0,1 0 0,-1 0 0,1-1 0,-1 1 0,1 0 0,-1 0 0,1-1 0,-1 1 0,0 0 0,1-1 0,-1 1 0,1 0 0,-1-1 0,0 1 0,1-1 0,-1 0 0,20-22 355,-8 1-388,-1-1-1,10-25 1,-18 40-187,-1 0 1,1 0-1,-2 0 0,1 0 0,-1 0 0,0-1 0,-1 1 1,1 0-1,-2 0 0,-1-11 0,2 19 171,0-1 0,0 1 0,0 0-1,0-1 1,0 1 0,0 0 0,0 0 0,0-1 0,0 1-1,-1 0 1,1 0 0,0-1 0,0 1 0,0 0 0,0 0-1,-1-1 1,1 1 0,0 0 0,0 0 0,-1 0 0,1-1 0,0 1-1,0 0 1,-1 0 0,1 0 0,0 0 0,0 0 0,-1 0-1,1 0 1,0 0 0,-1 0 0,1-1 0,0 1 0,0 0-1,-1 0 1,1 0 0,0 1 0,-1-1 0,1 0 0,0 0-1,0 0 1,-1 0 0,1 0 0,0 0 0,-1 0 0,1 0-1,0 1 1,0-1 0,-1 0 0,1 0 0,0 1 0,-12 11-92,7 0 92,2 1 0,0 0 1,0 0-1,1 0 0,1 0 1,0 0-1,1 0 0,0 1 1,3 18-1,-3-31 6,0-1 0,0 0 0,0 1 1,0-1-1,0 1 0,0-1 0,0 0 0,0 1 0,1-1 0,-1 1 0,0-1 1,0 0-1,0 1 0,1-1 0,-1 0 0,0 1 0,0-1 0,1 0 1,-1 1-1,0-1 0,0 0 0,1 1 0,-1-1 0,0 0 0,1 0 0,-1 0 1,1 1-1,-1-1 0,0 0 0,1 0 0,-1 0 0,1 0 0,-1 0 0,1 1 1,14-9-210,10-18 43,-4-7 170,-1-1-1,-2-1 1,-2-1 0,-1 0-1,-2-1 1,-1 0-1,-2-1 1,-2 0 0,-1-1-1,-2 1 1,0-49 0,-9 62-3,4 25 7,0-1 1,0 1 0,-1 0 0,1 0-1,0 0 1,0 0 0,-1 0 0,1 0 0,0-1-1,0 1 1,-1 0 0,1 0 0,0 0-1,0 0 1,-1 0 0,1 0 0,0 0-1,0 0 1,-1 0 0,1 0 0,0 0 0,0 0-1,-1 0 1,1 1 0,0-1 0,0 0-1,-1 0 1,1 0 0,0 0 0,0 0-1,-1 0 1,1 1 0,0-1 0,0 0 0,0 0-1,0 0 1,-1 1 0,1-1 0,0 0-1,0 0 1,0 0 0,0 1 0,-22 40 425,13-13-198,1 1 1,1 0-1,2 0 0,0 0 1,2 0-1,2 1 0,0-1 1,2 1-1,1-1 0,2 1 1,12 51-1,-8-54-231,-3-13 0,0 1 0,-2 1 0,0-1 0,2 29 0,-13-111 0,8 41 0,-1 13 0,0 0 0,2 0 0,0-1 0,0 1 0,1 0 0,6-19 0,-8 32 0,0-1 0,0 1 0,0 0 0,0-1 0,0 1 0,0 0 0,0-1 0,0 1 0,0 0 0,0 0 0,0-1 0,0 1 0,1 0 0,-1-1 0,0 1 0,0 0 0,0 0 0,1-1 0,-1 1 0,0 0 0,0 0 0,1-1 0,-1 1 0,0 0 0,0 0 0,1 0 0,-1-1 0,0 1 0,1 0 0,-1 0 0,0 0 0,1 0 0,-1 0 0,0 0 0,1 0 0,-1 0 0,1 0 0,6 12 0,0 19 0,-7-23 9,1-4-21,0 0 1,0-1-1,-1 1 1,1 0-1,-1 0 1,0 0-1,0-1 1,-1 1 0,1 0-1,-1 0 1,0-1-1,0 1 1,0 0-1,0-1 1,-1 1-1,1-1 1,-5 6-1,5-6-1379</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6.311"/>
    </inkml:context>
    <inkml:brush xml:id="br0">
      <inkml:brushProperty name="width" value="0.025" units="cm"/>
      <inkml:brushProperty name="height" value="0.025" units="cm"/>
      <inkml:brushProperty name="color" value="#E71224"/>
    </inkml:brush>
  </inkml:definitions>
  <inkml:trace contextRef="#ctx0" brushRef="#br0">0 0 4420,'0'0'8328,"0"2"-7207,0-1-416,0 1-673,0 1-2082</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7.444"/>
    </inkml:context>
    <inkml:brush xml:id="br0">
      <inkml:brushProperty name="width" value="0.025" units="cm"/>
      <inkml:brushProperty name="height" value="0.025" units="cm"/>
      <inkml:brushProperty name="color" value="#E71224"/>
    </inkml:brush>
  </inkml:definitions>
  <inkml:trace contextRef="#ctx0" brushRef="#br0">1 0 14350,'0'0'14840,"1"8"-14167,8 74-1,-4 0 1,-6 99-1,2 49 215,2-204-887,-3-26 0,0 0 0,0 0 0,0-1 0,0 1 0,0 0 0,0 0 0,0 0 0,0 0 0,0 0 0,0 0 0,0 0 0,0 0 0,0-1 0,0 1 0,0 0 0,0 0 0,0 0 0,0 0 0,0 0 0,0 0 0,1 0 0,-1 0 0,0 0 0,0-1 0,0 1 0,0 0 0,0 0 0,0 0 0,0 0 0,0 0 0,0 0 0,0 0 0,0 0 0,1 0 0,-1 0 0,0 0 0,0 0 0,0 0 0,0 0 0,0 0 0,0 0 0,0 0 0,0 0 0,0 0 0,1 0 0,-1 0 0,0 0 0,0 0 0,0 0 0,0 0 0,0 0 0,1-44 0,-4 6 0,-11-182 0,14 220 0,0 0 0,0-1 0,1 1 0,-1 0 0,0-1 0,0 1 0,1 0 0,-1-1 0,1 1 0,-1 0 0,0 0 0,1-1 0,-1 1 0,0 0 0,1 0 0,-1 0 0,1 0 0,-1 0 0,1-1 0,-1 1 0,0 0 0,1 0 0,-1 0 0,1 0 0,-1 0 0,1 0 0,-1 0 0,0 0 0,1 1 0,-1-1 0,1 0 0,-1 0 0,1 0 0,-1 0 0,0 1 0,1-1 0,-1 0 0,0 0 0,1 1 0,-1-1 0,21 9 0,-19-8 0,1 1 0,0-1 0,0 0 0,1 1 0,-1-1 0,0 0 0,1 0 0,-1-1 0,1 1 0,-1-1 0,1 0 0,-1 0 0,1 0 0,-1 0 0,1-1 0,-1 1 0,1-1 0,-1 0 0,1 0 0,-1 0 0,6-3 0,-5 1 0,0 0 0,-1 0 0,1-1 0,0 1 0,-1-1 0,0 0 0,0 0 0,0 0 0,-1 0 0,1 0 0,-1-1 0,0 1 0,2-6 0,2-10 0,-1 0 0,0 0 0,-2 0 0,0-1 0,-1-37 0,-2 53 0,0 1 0,-1 0 0,0-1 0,0 1 0,0-1 0,-1 1 0,0 0 0,-3-8 0,4 11 0,1 0 0,-1 1 0,1-1 0,-1 0 0,1 0 0,-1 0 0,0 1 0,1-1 0,-1 0 0,0 0 0,1 1 0,-1-1 0,0 1 0,0-1 0,0 1 0,0-1 0,1 1 0,-1-1 0,0 1 0,0 0 0,0-1 0,0 1 0,0 0 0,0 0 0,0 0 0,0 0 0,0 0 0,0 0 0,0 0 0,0 0 0,0 0 0,0 0 0,0 1 0,0-1 0,0 0 0,0 1 0,0-1 0,1 1 0,-1-1 0,0 1 0,0-1 0,0 1 0,0-1 0,1 1 0,-1 0 0,0 0 0,1-1 0,-2 2 0,-2 4 0,-1 1 0,1-1 0,0 1 0,0 0 0,0 1 0,1-1 0,0 0 0,-3 16 0,-13 70 0,16-76 0,1-9 0,-1 6 0,1 0 0,0 0 0,0 0 0,2 0 0,-1 0 0,4 25 0,-2-37 0,0-1 0,0 0 0,0 1 0,0-1 0,1 0 0,-1 0 0,0 0 0,1 0 0,-1 0 0,0 0 0,1 0 0,-1 0 0,1 0 0,-1-1 0,1 1 0,0-1 0,-1 1 0,1-1 0,0 1 0,-1-1 0,1 0 0,0 0 0,-1 0 0,1 0 0,0 0 0,0 0 0,1-1 0,47-6 0,-45 6 0,0 0 0,0 0 0,-1 0 0,1 0 0,0 1 0,0 0 0,7 1 0,-11-1 0,0 1 0,1-1 0,-1 1 0,0-1 0,0 1 0,0 0 0,0 0 0,0-1 0,0 1 0,0 0 0,0 0 0,0 0 0,0 0 0,0 0 0,0 0 0,-1 0 0,1 1 0,0-1 0,-1 0 0,1 0 0,-1 1 0,1-1 0,-1 0 0,0 1 0,0-1 0,1 0 0,-1 1 0,0 2 0,0-4 0,-1 1 0,1-1 0,0 1 0,0-1 0,0 1 0,0-1 0,0 1 0,0-1 0,1 1 0,-1-1 0,0 1 0,0-1 0,0 1 0,0-1 0,1 1 0,-1-1 0,0 1 0,0-1 0,1 1 0,-1-1 0,0 0 0,1 1 0,-1-1 0,0 1 0,1-1 0,-1 0 0,1 1 0,-1-1 0,1 0 0,-1 0 0,0 1 0,1-1 0,0 0 0,13-11 0,8-25 0,-19 30 0,-1-1 0,0 0 0,0 0 0,0 0 0,-1 0 0,1-13 0,-21 45 0,16-18 0,1-1 0,-1 1 0,1 0 0,1-1 0,-1 1 0,1 0 0,0 0 0,1 0 0,-1 0 0,2 11 0,2-17 0,-1 1 0,0-2 0,0 1 0,1 0 0,-1 0 0,1-1 0,-1 1 0,1-1 0,-1 0 0,1 0 0,-1 0 0,1 0 0,-1 0 0,1 0 0,2-1 0,4 0 0,-6 1 0,1 0 0,0 0 0,0 0 0,-1-1 0,1 0 0,0 1 0,-1-2 0,1 1 0,-1 0 0,1-1 0,-1 1 0,0-1 0,1 0 0,-1 0 0,0 0 0,0-1 0,-1 1 0,1-1 0,3-3 0,-3 1 0,1 0 0,-1 0 0,-1 0 0,1-1 0,-1 1 0,0 0 0,0-1 0,-1 0 0,0 1 0,0-1 0,1-9 0,-2 5 0,1 0 0,-2 1 0,1-1 0,-1 1 0,-1 0 0,0-1 0,0 1 0,-1 0 0,0 0 0,0 0 0,-1 0 0,-1 1 0,1-1 0,-1 1 0,-8-10 0,0 7 0,10 14 0,19 21 0,22 7-6150,-31-26 4287,4 5-5627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8.222"/>
    </inkml:context>
    <inkml:brush xml:id="br0">
      <inkml:brushProperty name="width" value="0.025" units="cm"/>
      <inkml:brushProperty name="height" value="0.025" units="cm"/>
      <inkml:brushProperty name="color" value="#E71224"/>
    </inkml:brush>
  </inkml:definitions>
  <inkml:trace contextRef="#ctx0" brushRef="#br0">0 161 5189,'7'3'11562,"-1"5"-6206,8 28-3053,-9-25-651,40 123 1618,-37-107-1613,-1-81 121,1-171-1778,11 252 0,-10-11 0,2 0 0,17 21 0,-27-35 0,1 0 0,0 0 0,0-1 0,0 1 0,0-1 0,0 1 0,0-1 0,0 0 0,0 0 0,0 0 0,1 0 0,-1 0 0,0 0 0,1-1 0,-1 1 0,1-1 0,-1 1 0,1-1 0,-1 0 0,1 0 0,4-1 0,-4 0 0,-1 0 0,1-1 0,0 1 0,-1-1 0,1 1 0,0-1 0,-1 0 0,0 0 0,1 0 0,-1 0 0,0-1 0,0 1 0,0 0 0,-1-1 0,3-3 0,2-5 0,0-1 0,-1-1 0,-1 1 0,1-1 0,-2 0 0,4-25 0,-6 32 0,0-1 0,0 0 0,0 0 0,-1 0 0,0-1 0,-1 1 0,0-9 0,0 16 0,1 0 0,0 0 0,0-1 0,0 1 0,0 0 0,-1-1 0,1 1 0,0 0 0,0-1 0,-1 1 0,1 0 0,0 0 0,0 0 0,-1-1 0,1 1 0,0 0 0,-1 0 0,1 0 0,0 0 0,-1-1 0,1 1 0,0 0 0,-1 0 0,1 0 0,0 0 0,-1 0 0,1 0 0,-1 0 0,1 0 0,0 0 0,-1 0 0,1 0 0,0 0 0,-1 0 0,1 0 0,0 1 0,-1-1 0,1 0 0,0 0 0,-1 0 0,1 0 0,0 1 0,0-1 0,-1 0 0,1 0 0,0 1 0,-1-1 0,1 0 0,0 0 0,0 1 0,0-1 0,-1 0 0,1 1 0,0-1 0,0 0 0,0 1 0,0-1 0,0 1 0,-13 18 0,4 5 0,2 1 0,1 1 0,1-1 0,2 1 0,0 0 0,2 0 0,1 36 0,0-61-66,0-1-1,0 1 1,0 0 0,0 0 0,0-1-1,0 1 1,-1 0 0,2 0-1,-1-1 1,0 1 0,0 0 0,0-1-1,0 1 1,0 0 0,1 0-1,-1-1 1,0 1 0,0 0 0,1-1-1,-1 1 1,1 0 0,-1-1-1,1 1 1,-1-1 0,1 1 0,-1-1-1,1 1 1,-1-1 0,1 1-1,0-1 1,-1 1 0,1-1 0,-1 0-1,1 1 1,0-1 0,0 0-1,-1 0 1,1 0 0,0 1 0,0-1-1,-1 0 1,1 0 0,0 0-1,-1 0 1,1 0 0,0 0 0,0 0-1,-1-1 1,1 1 0,0 0-1,0 0 1,-1-1 0,1 1 0,0 0-1,-1-1 1,1 1 0,0 0-1,-1-1 1,2 0 0,2-2-996,0 0 1,0 0-1,0 0 0,-1-1 1,1 1-1,-1-1 0,5-7 1,10-21-9531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8.551"/>
    </inkml:context>
    <inkml:brush xml:id="br0">
      <inkml:brushProperty name="width" value="0.025" units="cm"/>
      <inkml:brushProperty name="height" value="0.025" units="cm"/>
      <inkml:brushProperty name="color" value="#E71224"/>
    </inkml:brush>
  </inkml:definitions>
  <inkml:trace contextRef="#ctx0" brushRef="#br0">48 0 8712,'0'0'11691,"-7"12"-9347,1-1-2054,0 0 0,1 0-1,0 0 1,1 1 0,0-1 0,1 1 0,1 0 0,-1 1 0,1 13 0,2-25-243,1 0 1,-1 0 0,1 0 0,-1 1 0,1-1-1,0 0 1,0 0 0,-1 0 0,1 0 0,0-1-1,0 1 1,0 0 0,0 0 0,0 0-1,0-1 1,1 1 0,-1 0 0,0-1 0,0 1-1,0-1 1,1 0 0,-1 1 0,0-1 0,0 0-1,1 0 1,1 0 0,51 8-118,-28-5 147,-23-3-66,0 1 0,0-1 1,-1 1-1,1 0 0,0-1 1,-1 2-1,1-1 0,-1 0 1,1 0-1,-1 1 0,1-1 1,-1 1-1,0 0 0,0 0 1,0 0-1,0 0 0,0 0 1,0 0-1,1 3 0,-2-3 94,-1 0 0,1 0 0,-1 1 0,1-1 0,-1 0-1,0 1 1,0-1 0,0 0 0,0 1 0,-1-1-1,1 0 1,-1 1 0,1-1 0,-1 0 0,0 0-1,0 1 1,0-1 0,0 0 0,0 0 0,0 0-1,0 0 1,-4 3 0,-17 26 1182,-53 54-1,75-84-1310,-1 0 1,1-1-1,-1 1 0,1-1 1,-1 1-1,1 0 0,-1-1 1,0 1-1,1-1 0,-1 1 1,0-1-1,1 0 0,-1 1 1,0-1-1,0 0 0,1 1 0,-1-1 1,0 0-1,0 0 0,0 0 1,-1 0-1,0-13-2201,14-27-2455,5 3-204,3-6-1827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6.471"/>
    </inkml:context>
    <inkml:brush xml:id="br0">
      <inkml:brushProperty name="width" value="0.025" units="cm"/>
      <inkml:brushProperty name="height" value="0.025" units="cm"/>
      <inkml:brushProperty name="color" value="#E71224"/>
    </inkml:brush>
  </inkml:definitions>
  <inkml:trace contextRef="#ctx0" brushRef="#br0">112 1 10570,'0'0'9844,"-1"13"-8333,-6 65-481,-3 0 0,-3-1 1,-33 103-1,45-176-1000,0-1-11,1-1 1,-1 1 0,1-1 0,-1 1 0,0-1 0,0 0 0,0 1 0,0-1-1,-1 0 1,1 0 0,-1 0 0,1 0 0,-1 0 0,0 0 0,1 0 0,-1-1-1,0 1 1,0 0 0,-4 1 0,5-7 157,0-1 0,0 0 0,1 1 0,-1-1 0,1 0 0,0 0 0,1-8 0,0 13-162,3-32-43,2 0 0,1 0 0,2 1 0,1 0 0,2 1 0,0 0 1,2 1-1,32-49 0,-41 72 15,-1 0 0,1 0 0,1 0 0,-1 0 0,1 1 1,0 0-1,0 0 0,1 1 0,0-1 0,-1 1 0,1 1 0,0-1 1,9-2-1,-12 5 6,-1 0 1,1 0-1,0 0 1,-1 1-1,1-1 1,0 1-1,0 0 1,0 0-1,-1 0 1,1 1-1,0-1 1,0 1-1,-1 0 1,1 0-1,0 0 1,-1 0-1,1 1 1,-1 0-1,0-1 1,1 1-1,-1 0 1,0 1-1,0-1 1,0 0-1,0 1 1,-1 0-1,1 0 1,3 5-1,-5-7 14,-1 0 0,1 0 0,0 0 0,-1 0 0,1 0 0,-1 0 0,1 0 0,-1 0 0,1 0 0,-1 0 0,0 0 0,0 0 0,0 1-1,1-1 1,-1 0 0,0 0 0,0 0 0,-1 0 0,1 1 0,0-1 0,0 0 0,0 0 0,-1 0 0,1 0 0,-1 0 0,1 0-1,-1 1 1,1-1 0,-1 0 0,0-1 0,1 1 0,-1 0 0,0 0 0,0 0 0,0 0 0,1 0 0,-1-1 0,0 1 0,0 0-1,0-1 1,0 1 0,-2 0 0,-6 3 270,0 0 0,1-1 0,-1 0 0,-12 3 0,12-4-43,-75 14 951,65-15-4077,58-10-5101,-10 4 1560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9.453"/>
    </inkml:context>
    <inkml:brush xml:id="br0">
      <inkml:brushProperty name="width" value="0.025" units="cm"/>
      <inkml:brushProperty name="height" value="0.025" units="cm"/>
      <inkml:brushProperty name="color" value="#E71224"/>
    </inkml:brush>
  </inkml:definitions>
  <inkml:trace contextRef="#ctx0" brushRef="#br0">5 474 12268,'0'0'4142,"0"9"-1894,-5 161 8055,5-169-10274,0-1 1,0 1-1,0-1 1,0 0 0,0 1-1,0-1 1,0 1-1,0-1 1,1 0-1,-1 1 1,0-1-1,0 0 1,0 1 0,0-1-1,0 1 1,1-1-1,-1 0 1,0 1-1,0-1 1,0 0-1,1 0 1,-1 1 0,0-1-1,1 0 1,-1 1-1,0-1 1,1 0-1,-1 0 1,0 0-1,1 1 1,-1-1 0,0 0-1,1 0 1,-1 0-1,1 0 1,-1 0-1,0 0 1,1 0-1,-1 0 1,0 0 0,1 0-1,-1 0 1,1 0-1,-1 0 1,0 0-1,1 0 1,-1 0-1,1 0 1,-1 0 0,0-1-1,1 1 1,-1 0-1,0 0 1,1 0-1,-1-1 1,0 1-1,1 0 1,-1 0 0,0-1-1,0 1 1,1 0-1,-1-1 1,0 1-1,0 0 1,1-1-1,20-20 466,-7-5-308,-1 0 1,-2 0 0,0-1-1,-2-1 1,-1 0-1,8-50 1,-22 112-180,1 0 0,2 0 0,1 0 0,2 0 0,4 39 0,-4-71-8,0-1 0,0 0 0,0 0 0,0 1 0,1-1 0,-1 0 0,0 0 0,1 0 0,-1 1 0,0-1 0,1 0 0,0 0 0,-1 0 0,1 0 0,0 0 0,-1 0 0,1 0 0,0 0 0,0 0 0,0 0 0,0 0 0,0-1 0,0 1 0,0 0 0,0-1 0,0 1 0,0 0 0,0-1 0,1 0 0,-1 1 0,0-1 0,0 0 0,0 1 0,1-1 0,-1 0 0,2 0 0,0-1 0,0 1 0,-1-1 0,1 0 0,-1 0 0,0 0 0,1 0 0,-1 0 0,0-1 0,1 1 0,-1-1 0,0 0 0,0 1 0,0-1 0,-1 0 0,1 0 0,0 0 0,1-3 0,11-18 0,-1 0 0,-1-1 0,-2-1 0,0 0 0,-1-1 0,-2 1 0,5-30 0,-3-1 0,-3 1 0,0-77 0,-6 130 0,0 1 0,1-1 0,-1 0 0,0 1 0,0-1 0,0 0 0,-1 0 0,1 1 0,0-1 0,-1 0 0,1 1 0,-1-1 0,1 1 0,-1-1 0,0 0 0,0 1 0,1 0 0,-1-1 0,0 1 0,0-1 0,-1 1 0,1 0 0,0 0 0,-2-2 0,2 3 0,-1 1 0,1-1 0,0 1 0,-1-1 0,1 1 0,0-1 0,0 1 0,-1 0 0,1-1 0,0 1 0,0 0 0,0 0 0,0 0 0,0 0 0,0 0 0,0 0 0,1 0 0,-1 0 0,0 0 0,1 1 0,-1-1 0,0 0 0,1 0 0,-1 1 0,1-1 0,0 0 0,-1 1 0,1-1 0,0 0 0,0 2 0,-10 37 0,1 0 0,2 0 0,2 0 0,1 1 0,4 76 0,0-115 0,0 0 0,0 0 0,0 0 0,0 0 0,0 0 0,0 0 0,0 0 0,1 0 0,-1 0 0,1 0 0,0 0 0,-1-1 0,1 1 0,0 0 0,0 0 0,0-1 0,0 1 0,1-1 0,-1 1 0,0-1 0,1 1 0,-1-1 0,1 0 0,-1 1 0,1-1 0,-1 0 0,1 0 0,0 0 0,0 0 0,-1-1 0,1 1 0,0 0 0,0-1 0,4 1 0,-3-1 0,1-1 0,0 1 0,-1-1 0,1 0 0,0 0 0,-1 0 0,0-1 0,1 1 0,-1-1 0,0 0 0,0 0 0,0 0 0,0 0 0,0 0 0,0-1 0,0 1 0,-1-1 0,3-3 0,7-11 0,0 0 0,-1-1 0,-2 0 0,1-1 0,-2 0 0,-1 0 0,0-1 0,-1 0 0,-2 0 0,4-27 0,-2-4 0,-3 0 0,-5-102 0,-2 140 0,-1 15 0,-2 23 0,4 43 0,3 1 0,11 82 0,-6-114 0,2 0 0,1 0 0,1-1 0,3 0 0,26 58 0,-18-69 0,-12-26 0,-5-16 0,-4 7 0,0 1 0,0-1 0,-1 0 0,0 1 0,-1-1 0,0 1 0,-1-1 0,-5-9 0,-46-74 0,21 38 0,27 42 0,0 3 0,2 0 0,-1-1 0,1 1 0,1-1 0,-6-19 0,10 27 0,-1 0 0,1 0 0,0 0 0,0 1 0,0-1 0,0 0 0,1 0 0,-1 1 0,1-1 0,-1 0 0,1 0 0,0 1 0,0-1 0,0 1 0,1-1 0,-1 1 0,0-1 0,1 1 0,0 0 0,-1 0 0,1 0 0,0 0 0,0 0 0,0 0 0,1 0 0,-1 1 0,0-1 0,1 1 0,2-2 0,47-20-937,-45 21 258,1-1-1,-1 1 1,0-1-1,0-1 0,0 1 1,0-1-1,0-1 1,-1 1-1,0-1 0,0 0 1,0 0-1,-1-1 1,0 0-1,7-8 0,1-17-14230</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9.796"/>
    </inkml:context>
    <inkml:brush xml:id="br0">
      <inkml:brushProperty name="width" value="0.025" units="cm"/>
      <inkml:brushProperty name="height" value="0.025" units="cm"/>
      <inkml:brushProperty name="color" value="#E71224"/>
    </inkml:brush>
  </inkml:definitions>
  <inkml:trace contextRef="#ctx0" brushRef="#br0">11 1 22870,'0'0'9897,"-11"86"-9897,11-40 0,0 3 0,0 3 0,0-5 0,0-6 0,7-6 0,1-7-3619,-1-5-5318</inkml:trace>
  <inkml:trace contextRef="#ctx0" brushRef="#br0" timeOffset="1">67 657 15535,'0'0'13420,"0"48"-10377,0-35-2274,6-7-769,2-6 0,-2-2 0,-3-15-8520</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4.571"/>
    </inkml:context>
    <inkml:brush xml:id="br0">
      <inkml:brushProperty name="width" value="0.025" units="cm"/>
      <inkml:brushProperty name="height" value="0.025" units="cm"/>
    </inkml:brush>
  </inkml:definitions>
  <inkml:trace contextRef="#ctx0" brushRef="#br0">1 388 14798,'0'0'9406,"14"-6"-7612,13-11-1341,1-1-1,-2-1 1,-1-2 0,42-42-1,25-45-292,-56 63-272,48-45 0,-84 90 105,0 0-1,0 0 1,0 1-1,0-1 1,0 0-1,0 0 1,0 1-1,0-1 0,0 0 1,0 0-1,1 1 1,-1-1-1,0 0 1,0 0-1,0 1 1,0-1-1,0 0 0,1 0 1,-1 0-1,0 1 1,0-1-1,0 0 1,1 0-1,-1 0 1,0 0-1,0 1 1,1-1-1,-1 0 0,0 0 1,0 0-1,1 0 1,-1 0-1,0 0 1,1 0-1,-1 0 1,0 0-1,0 0 1,1 0-1,-1 0 0,0 0 1,0 0-1,1 0 1,-1 0-1,0 0 1,0 0-1,1 0 1,-1-1-1,0 1 0,0 0 1,1 0-1,-1 0 1,0 0-1,0 0 1,1-1-1,-1 1 1,-8 29-387,8-27 367,-49 126-42,-12 37 221,56-147-142,1-1-1,0 1 1,2 0 0,0 0-1,1 0 1,1 0-1,2 25 1,-2-42-73,0 0 0,0 0 0,0-1 0,0 1 0,0 0 0,0-1 0,0 1 1,0 0-1,0 0 0,0-1 0,0 1 0,1 0 0,-1 0 0,0-1 0,1 1 0,-1 0 0,0-1 0,1 1 0,-1-1 0,1 1 0,-1 0 0,1-1 0,-1 1 0,1-1 1,-1 1-1,1-1 0,-1 0 0,1 1 0,0-1 0,-1 1 0,1-1 0,0 0 0,-1 0 0,1 1 0,0-1 0,0 0 0,-1 0 0,1 0 0,0 0 0,0 0 0,-1 0 0,1 0 1,0 0-1,1 0 0,-1-1-204,0 0 0,0 1 1,0-1-1,0 0 1,0 0-1,0 0 0,-1 0 1,1 0-1,0 0 0,-1 0 1,1 0-1,0 0 1,-1 0-1,1-1 0,-1 1 1,0 0-1,1 0 1,-1 0-1,0-1 0,0 1 1,0 0-1,0 0 0,0-1 1,0 1-1,0 0 1,0 0-1,-1-2 0,-8-24-5263,-14-4-2088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4.915"/>
    </inkml:context>
    <inkml:brush xml:id="br0">
      <inkml:brushProperty name="width" value="0.025" units="cm"/>
      <inkml:brushProperty name="height" value="0.025" units="cm"/>
    </inkml:brush>
  </inkml:definitions>
  <inkml:trace contextRef="#ctx0" brushRef="#br0">65 156 2306,'0'0'8360,"-49"-24"-2915,37 23-1761,8 1 223,15 4-3362,15-1 736,13-3 353,13 0-193,15-13-672,18-7-545,2-9-512,-1-6-4997,-3-5-8841</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6.505"/>
    </inkml:context>
    <inkml:brush xml:id="br0">
      <inkml:brushProperty name="width" value="0.025" units="cm"/>
      <inkml:brushProperty name="height" value="0.025" units="cm"/>
    </inkml:brush>
  </inkml:definitions>
  <inkml:trace contextRef="#ctx0" brushRef="#br0">256 7 11179,'0'0'7495,"-10"-2"-3379,3 1-3813,0-1 1,-1 2-1,1-1 1,-1 1 0,1 0-1,0 0 1,-1 1 0,1 0-1,-1 1 1,1-1-1,0 1 1,0 1 0,0-1-1,0 1 1,-8 5-1,2 1-205,0 0 0,1 1-1,0 1 1,0 0 0,-16 21-1,24-28-83,1 0-1,0 0 0,0 0 1,0 1-1,1-1 0,0 1 0,-1-1 1,2 1-1,-1 0 0,0 0 1,1 0-1,0 0 0,0 0 0,1 0 1,-1 0-1,1 0 0,0 0 1,1 0-1,-1 0 0,1 0 0,0 0 1,2 6-1,-1-8-10,0 0 0,0 0-1,0 0 1,1 0 0,-1 0 0,1 0 0,0-1-1,-1 0 1,1 1 0,1-1 0,-1 0 0,0 0-1,0-1 1,1 1 0,-1-1 0,1 1 0,-1-1-1,1 0 1,7 0 0,8 2 32,-1 0-1,32-1 1,2-3-70,1-2-1,74-13 1,-86 7-3507,69-23-1,-39 4-7491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33.072"/>
    </inkml:context>
    <inkml:brush xml:id="br0">
      <inkml:brushProperty name="width" value="0.025" units="cm"/>
      <inkml:brushProperty name="height" value="0.025" units="cm"/>
    </inkml:brush>
  </inkml:definitions>
  <inkml:trace contextRef="#ctx0" brushRef="#br0">362 46 11371,'-93'87'5099,"68"-61"-4696,1 2 0,2 1 0,-19 32 0,25-35-404,2 2 1,1-1-1,1 2 0,2-1 1,0 2-1,2-1 0,2 1 0,-4 34 1,5-17 219,3-1-1,1 0 1,3 1 0,1-1 0,3 0-1,14 57 1,-14-77-102,2 0 0,1-1 0,1 0 1,1-1-1,1 0 0,1-1 0,1 0 0,1-1 0,1-1 0,0 0 0,2-2 0,27 25 0,-35-36-32,2 1 0,-1-1 0,1-1 0,0 0 0,1-1 0,-1 0 0,1-1 1,0 0-1,1-1 0,-1 0 0,1-1 0,0-1 0,0 0 0,0-1 0,0-1 0,20-1 0,-13-2 138,-1-1-1,0 0 1,0-2 0,-1 0 0,1-1 0,-2-1 0,1-1 0,-1-1 0,0 0-1,25-21 1,-6 2 136,-1-2 0,-1-2 0,-3-1 0,0-1 0,-2-2 0,-2-1 0,-2-2 0,25-48 0,-33 54-228,-2-1 0,-1 0 0,-2-2 0,-2 1 0,-1-2 0,-2 1 0,-2-1 0,-1 0 0,-2-1-1,-2-56 1,-2 76-51,-2 1-1,1-1 0,-2 0 0,-1 1 1,0 0-1,-1 0 0,-1 1 0,-1-1 0,0 1 1,-1 1-1,-1 0 0,-1 0 0,0 1 1,-1 0-1,0 1 0,-1 1 0,-1 0 0,0 0 1,-1 1-1,0 1 0,-1 1 0,0 0 1,-1 1-1,-26-10 0,17 10-38,-1 1 1,0 1-1,0 2 1,0 0-1,-1 2 1,0 1-1,1 2 1,-1 0-1,0 2 0,1 1 1,-1 1-1,1 1 1,0 2-1,-32 12 1,19-5-314,0 3 0,2 1 0,-47 31 0,41-20-1318,1 1 0,-47 46-1,47-36-4142,22-24-3732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8.746"/>
    </inkml:context>
    <inkml:brush xml:id="br0">
      <inkml:brushProperty name="width" value="0.025" units="cm"/>
      <inkml:brushProperty name="height" value="0.025" units="cm"/>
    </inkml:brush>
  </inkml:definitions>
  <inkml:trace contextRef="#ctx0" brushRef="#br0">386 372 10410,'-9'2'4612,"-5"2"-4158,0 1-1,1 0 1,-1 1 0,1 0-1,0 2 1,1-1-1,0 1 1,0 1 0,0 0-1,-15 17 1,1 1-91,0 1 1,2 2-1,-24 38 1,33-42-284,1 1 1,2 0 0,1 1 0,1 0 0,1 1 0,1 0-1,2 0 1,1 1 0,2-1 0,0 1 0,2 0-1,5 50 1,1-28 112,3 0 0,1-1 1,3 0-1,2 0 0,3-1 0,30 65 0,-37-93-123,1-1 0,2 0 0,0-1-1,0 0 1,2-1 0,1-1 0,0 0 0,24 20 0,-30-30-70,1 0 1,-1-1-1,1-1 0,1 0 1,-1 0-1,1-1 0,0-1 1,0 0-1,0 0 0,0-1 1,1-1-1,-1 0 0,1-1 1,0 0-1,-1-1 0,1 0 1,18-3-1,-16 0 4,0 0 0,-1-1 0,1-1 0,-1 0 0,-1-1 0,1 0 0,-1-1 0,0-1 0,17-12 0,-10 4 40,-2-1 1,0 0 0,-1-1 0,0-1 0,15-23-1,-3-4 173,-2-1 0,-2-2 0,-1 0 0,23-78 0,-21 41 294,-4 0-1,-3-2 0,-5 0 0,-3-1 0,-4 0 1,-7-120-1,-2 175-389,-1 0 0,-2 1 1,-1-1-1,-1 1 0,-2 1 0,-2-1 1,-1 1-1,-21-39 0,27 60-57,0 0-1,-2 1 1,1 0 0,-1 0 0,-1 1-1,1 0 1,-2 0 0,1 1-1,-1 0 1,-22-12 0,23 15-45,-1 2-1,1-1 1,-1 1 0,0 0 0,0 1 0,0 0-1,-1 1 1,1 0 0,0 1 0,0 0 0,-1 0-1,1 1 1,0 0 0,0 1 0,-12 4 0,3 0-35,1 1 0,1 0 0,-1 2 0,1 0 0,1 1 0,0 1 1,0 0-1,1 1 0,1 1 0,0 0 0,0 1 0,-16 23 0,0 3-175,2 2 0,1 0-1,-34 76 1,36-56-586,2 0 1,-17 78-1,13-24-2736,-2 1-4497,13-60-4978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06.301"/>
    </inkml:context>
    <inkml:brush xml:id="br0">
      <inkml:brushProperty name="width" value="0.025" units="cm"/>
      <inkml:brushProperty name="height" value="0.025" units="cm"/>
    </inkml:brush>
  </inkml:definitions>
  <inkml:trace contextRef="#ctx0" brushRef="#br0">1 2587 6662,'0'0'3219,"9"-3"-1126,93-40 3878,7-8-3334,58-27-1513,82-16-506,102-46 93,-34 4 1128,398-112 0,-414 149-1585,124-37 1905,-308 105-2035,612-152 94,-615 157-165,201-76-1,99-75-6,7-2-37,396-143 55,-621 253-53,3 9-1,325-55 1,-462 102-27,0-2 0,-1-3 0,-1-2 0,-1-3 0,67-37 0,-5 6 303,-39 20-1208,-30 8-2673,-31 7-5551,-12 6-3042</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09.059"/>
    </inkml:context>
    <inkml:brush xml:id="br0">
      <inkml:brushProperty name="width" value="0.025" units="cm"/>
      <inkml:brushProperty name="height" value="0.025" units="cm"/>
    </inkml:brush>
  </inkml:definitions>
  <inkml:trace contextRef="#ctx0" brushRef="#br0">1 414 18930,'0'0'4500,"12"-4"-2316,24-8-1236,0-2 1,-1-2-1,-1-1 1,0-2-1,36-26 1,-10 1-666,101-95-1,-140 119-228,-1-1-1,30-41 0,-70 91-9,-72 118 364,84-132-376,0 0 0,1 1-1,1-1 1,0 2 0,1-1-1,1 0 1,1 1-1,-2 22 1,5-38-42,0 1-1,0-1 1,0 1-1,0-1 1,0 1 0,0-1-1,1 1 1,-1-1-1,0 0 1,1 1 0,-1-1-1,1 1 1,0-1 0,0 0-1,-1 1 1,1-1-1,0 0 1,0 0 0,0 0-1,0 1 1,0-1-1,0 0 1,1-1 0,-1 1-1,0 0 1,0 0-1,3 1 1,0-1-306,0 0 1,0 0-1,0 0 0,0-1 0,1 1 0,-1-1 1,0 0-1,0 0 0,5-2 0,20-3-7702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7.244"/>
    </inkml:context>
    <inkml:brush xml:id="br0">
      <inkml:brushProperty name="width" value="0.025" units="cm"/>
      <inkml:brushProperty name="height" value="0.025" units="cm"/>
    </inkml:brush>
  </inkml:definitions>
  <inkml:trace contextRef="#ctx0" brushRef="#br0">0 1 17392,'0'0'9225,"9"49"-7591,-6-14-898,0 4-511,5 7-97,-2 6-96,-2 1-449,-4-3-2914,0-5-3587,-1-4-9194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605"/>
    </inkml:context>
    <inkml:brush xml:id="br0">
      <inkml:brushProperty name="width" value="0.025" units="cm"/>
      <inkml:brushProperty name="height" value="0.025" units="cm"/>
      <inkml:brushProperty name="color" value="#E71224"/>
    </inkml:brush>
  </inkml:definitions>
  <inkml:trace contextRef="#ctx0" brushRef="#br0">46 71 2402,'0'0'11761,"7"-10"-9498,-2 1-1279,16-24 123,5 14 5082,-25 23-1744,-6 17-4165,-35 48 379,-4 8-492,41-71-165,0 0 1,1 0-1,0 0 1,0 1-1,1-1 1,-1 1-1,1-1 1,1 1 0,-1-1-1,2 9 1,-1-13-65,1-1 0,0 0 0,0 0 0,0 0 0,0 1 0,0-1 0,0 0 0,1 0 0,-1-1 0,0 1 0,0 0 1,1 0-1,-1 0 0,1-1 0,-1 1 0,1-1 0,-1 1 0,0-1 0,1 0 0,0 1 0,-1-1 0,1 0 0,-1 0 0,1 0 1,-1 0-1,3-1 0,2 1-972,0 0 0,0 0 0,0 0 0,-1-1 0,1 0 0,6-2 0,6-11-6782,-3-4-5743</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7.602"/>
    </inkml:context>
    <inkml:brush xml:id="br0">
      <inkml:brushProperty name="width" value="0.025" units="cm"/>
      <inkml:brushProperty name="height" value="0.025" units="cm"/>
    </inkml:brush>
  </inkml:definitions>
  <inkml:trace contextRef="#ctx0" brushRef="#br0">1 163 15855,'6'-12'3011,"-1"2"-2575,1 0 0,0 1 1,1 0-1,0 1 0,0-1 0,1 1 0,0 1 1,0-1-1,0 1 0,1 1 0,0 0 1,1 0-1,19-8 0,-8 6-61,0 2 0,0 0 0,1 1 0,0 2-1,0 0 1,0 1 0,33 2 0,-43 1-310,-1 0-1,1 1 0,-1 0 1,1 1-1,-1 0 1,0 1-1,11 5 0,-16-6-16,0 0-1,0 0 0,-1 1 0,0 0 0,0 0 0,0 1 0,0-1 1,-1 1-1,1 0 0,-1 0 0,0 0 0,-1 1 0,5 7 1,-6-9-5,-1-1 0,1 1 0,0 0 0,-1-1 0,0 1 0,0 0 0,0 0 1,-1 0-1,1 0 0,-1 0 0,0 0 0,0 0 0,0 0 0,-1 0 1,1 0-1,-1 0 0,0 0 0,0 0 0,0-1 0,-1 1 0,1 0 0,-1-1 1,0 1-1,0-1 0,-3 5 0,-6 3 229,0 1-1,0-2 1,-1 0-1,0 0 1,-20 10-1,21-13-146,0 1-1,0 0 0,0 0 0,1 1 0,0 0 0,-12 16 0,21-24-124,0 1 0,-1 0 0,1-1 0,0 1 0,0 0 0,0 0 0,1 0 0,-1 0 0,0 0 0,1 0 0,-1 0 0,1 0 0,0 0 0,-1 0 0,1 0 0,0 0 0,0 0 0,1 0 0,-1 0 0,0 0 0,1 0 0,-1 0 0,1 0 0,0 0 0,-1 0 0,1 0 0,0 0 0,0 0 0,0 0 0,1-1 0,-1 1 0,0 0 0,1-1 0,-1 1 0,1-1 0,-1 0 0,1 1 0,-1-1 0,1 0 0,0 0 0,0 0 0,3 1 0,8 4 0,1 0 0,0-1 0,0-1 0,26 5 0,-28-7 0,65 14-2302,39 2-6916,-86-14-1619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7.990"/>
    </inkml:context>
    <inkml:brush xml:id="br0">
      <inkml:brushProperty name="width" value="0.025" units="cm"/>
      <inkml:brushProperty name="height" value="0.025" units="cm"/>
    </inkml:brush>
  </inkml:definitions>
  <inkml:trace contextRef="#ctx0" brushRef="#br0">0 59 9577,'0'0'13191,"10"-9"-10185,-6 5-2757,1-1 0,0 1 0,0-1 1,0 1-1,0 1 0,1-1 0,-1 1 0,1 0 1,0 0-1,0 1 0,0 0 0,0 0 1,0 0-1,1 1 0,-1 0 0,1 0 0,-1 0 1,12 1-1,-16 0-244,-1 1 1,1-1-1,-1 1 0,1 0 0,-1-1 1,0 1-1,1 0 0,-1 0 1,0 0-1,1 0 0,-1 0 1,0 0-1,0 0 0,0 0 1,0 1-1,0-1 0,0 0 1,0 1-1,0-1 0,-1 1 1,1-1-1,0 1 0,-1-1 1,1 1-1,-1-1 0,0 1 1,1-1-1,-1 1 0,0 0 1,0-1-1,0 1 0,0-1 1,0 1-1,-1 0 0,1-1 1,-1 2-1,0 5 28,0-1 1,0 0 0,-1 0-1,0 0 1,0 0 0,-7 12-1,-5 2 294,0-1-1,-19 21 0,17-24-43,1 2-1,-17 29 0,31-46-302,-1 0 0,1 0 0,0 0 1,0 1-1,0-1 0,0 1 0,0-1 0,1 1 0,-1-1 0,1 1 0,-1-1 1,1 1-1,0-1 0,0 1 0,0 0 0,0-1 0,1 1 0,0 3 1,0-4-37,0 0 0,1 0 1,-1 0-1,0 0 0,1-1 1,-1 1-1,1 0 0,-1-1 1,1 1-1,0-1 0,0 0 1,0 1-1,0-1 0,0 0 1,0 0-1,0 0 0,2 0 1,11 3-461,0-1 0,0 0 0,1-1 0,-1-1 0,16 0 1,-14-1-152,95 3-9657,-58-3 101</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8.335"/>
    </inkml:context>
    <inkml:brush xml:id="br0">
      <inkml:brushProperty name="width" value="0.025" units="cm"/>
      <inkml:brushProperty name="height" value="0.025" units="cm"/>
    </inkml:brush>
  </inkml:definitions>
  <inkml:trace contextRef="#ctx0" brushRef="#br0">0 0 15951,'0'0'15855,"63"9"-16175,-25-9-1570,-1 5-1377,-1 0-2274,-10-2-3332</inkml:trace>
  <inkml:trace contextRef="#ctx0" brushRef="#br0" timeOffset="1">2 104 15086,'0'0'12588,"55"16"-12268,-10-16-191,9-4-1186,5-3-2467,3-2-2978,1 0-9001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11.946"/>
    </inkml:context>
    <inkml:brush xml:id="br0">
      <inkml:brushProperty name="width" value="0.025" units="cm"/>
      <inkml:brushProperty name="height" value="0.025" units="cm"/>
    </inkml:brush>
  </inkml:definitions>
  <inkml:trace contextRef="#ctx0" brushRef="#br0">1 572 20243,'0'0'96,"0"0"0,0 0 1,0 0-1,0 1 0,0-1 0,0 0 0,0 0 0,0 0 1,0 1-1,0-1 0,0 0 0,0 0 0,1 0 0,-1 0 1,0 1-1,0-1 0,0 0 0,0 0 0,0 0 0,0 0 1,1 0-1,-1 0 0,0 0 0,0 1 0,0-1 0,1 0 1,-1 0-1,0 0 0,0 0 0,0 0 0,0 0 0,1 0 1,-1 0-1,0 0 0,0 0 0,0 0 0,1 0 0,-1 0 1,0 0-1,0 0 0,0 0 0,1 0 0,-1 0 1,0 0-1,0 0 0,0-1 0,0 1 0,1 0 0,-1 0 0,17-9 1122,17-15-155,-34 24-1025,23-18 636,158-123 2231,-47 34-2789,134-142 0,-241 223-153,-27 26 36,-1 0 1,1 0-1,0 0 0,0 1 0,0-1 1,0 0-1,0 0 0,0 0 0,0 0 1,0 1-1,0-1 0,0 0 0,0 0 1,0 0-1,0 1 0,0-1 0,0 0 1,0 0-1,1 0 0,-1 1 0,0-1 1,0 0-1,0 0 0,0 0 0,0 0 0,0 0 1,0 1-1,1-1 0,-1 0 0,0 0 1,0 0-1,0 0 0,0 0 0,0 0 1,1 1-1,-1-1 0,0 0 0,0 0 1,0 0-1,1 0 0,-1 0 0,0 0 1,0 0-1,0 0 0,0 0 0,1 0 1,-1 0-1,0 0 0,0 0 0,0 0 1,1 0-1,-1 0 0,0 0 0,0 0 1,0 0-1,1 0 0,-1-1 0,0 1 1,0 0-1,0 0 0,0 0 0,0 0 1,1 0-1,-1-1 0,-5 22 13,-58 135 760,-14 37-311,63-154-502,2 0 0,2 0-1,2 1 1,1 0 0,2 0 0,1 43 0,4-74-472,0 0 1,1 0-1,0-1 1,1 1-1,4 15 1,-4-19-380,1-1 1,0 1-1,0 0 1,0-1-1,0 0 1,1 0-1,6 6 1</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7.210"/>
    </inkml:context>
    <inkml:brush xml:id="br0">
      <inkml:brushProperty name="width" value="0.025" units="cm"/>
      <inkml:brushProperty name="height" value="0.025" units="cm"/>
    </inkml:brush>
  </inkml:definitions>
  <inkml:trace contextRef="#ctx0" brushRef="#br0">0 0 14125,'0'0'11179,"47"61"-10538,-37-23-161,0 7-416,1 1 32,0-1-1313,0-4-993,-3-8-1185,-8-12-961,0-10-5350</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7.554"/>
    </inkml:context>
    <inkml:brush xml:id="br0">
      <inkml:brushProperty name="width" value="0.025" units="cm"/>
      <inkml:brushProperty name="height" value="0.025" units="cm"/>
    </inkml:brush>
  </inkml:definitions>
  <inkml:trace contextRef="#ctx0" brushRef="#br0">4 333 13549,'-1'-11'2605,"0"7"-2333,1 0-99,-1 1 1,1-1-1,-1 1 0,1-1 0,0 1 1,1-1-1,-1 1 0,1-1 1,-1 1-1,1-1 0,0 1 0,0 0 1,1-1-1,-1 1 0,1 0 1,-1 0-1,1 0 0,0 0 0,0 0 1,0 0-1,1 1 0,-1-1 1,6-3-1,21-15 545,1 1 0,1 2 1,1 1-1,50-19 0,141-37 287,-175 59-925,2 2 0,-1 2 0,90-5 0,-132 15-44,-1 0 0,1 0-1,0 0 1,-1 0-1,1 1 1,-1 1-1,0-1 1,1 1-1,-1 0 1,0 0 0,0 0-1,8 5 1,-11-4 57,-1-1 1,1 0 0,-1 1 0,0 0-1,0 0 1,0-1 0,0 1 0,0 0-1,0 1 1,-1-1 0,1 0 0,-1 0-1,0 1 1,0-1 0,0 0-1,-1 1 1,1-1 0,-1 1 0,0-1-1,0 1 1,0-1 0,0 1 0,-2 6-1,-1 5 149,-1 0-1,0-1 1,-1 0 0,0 0-1,-1 0 1,-1 0-1,0-1 1,-1 0-1,-1-1 1,-19 23 0,-11 9 706,-63 52 0,48-48-948,-105 71 0,138-105 0,0-2 0,0 0 0,-1-2 0,-1 0 0,0-2 0,0 0 0,0-2 0,-1 0 0,-25 2 0,43-7 17,0-1 0,0 0-1,0 0 1,-1 0 0,1-1 0,0 0 0,0 0 0,0 0-1,-6-3 1,9 2-59,0 1 0,1-1 0,-1 1 0,0-1 0,1 0 0,0 0 0,0 0 0,-1 0 0,1-1 0,1 1 0,-1-1 0,0 1 0,0-1 0,1 1 0,0-1 0,-1 0-1,1 0 1,0 0 0,-1-5 0,-5-47-4437,6-8-5135</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49.872"/>
    </inkml:context>
    <inkml:brush xml:id="br0">
      <inkml:brushProperty name="width" value="0.025" units="cm"/>
      <inkml:brushProperty name="height" value="0.025" units="cm"/>
    </inkml:brush>
  </inkml:definitions>
  <inkml:trace contextRef="#ctx0" brushRef="#br0">287 98 4773,'2'-23'1179,"2"-16"2220,-7 4 3650,-2 38-4695,-7 16-1718,2 1 0,0 0 1,1 1-1,-7 26 0,-23 100 455,28-100-585,-47 233 884,11 3 0,-12 372 0,46 584-2338,15-992 421,99 961-4373,-94-1138 1051,-6-66-465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51.213"/>
    </inkml:context>
    <inkml:brush xml:id="br0">
      <inkml:brushProperty name="width" value="0.025" units="cm"/>
      <inkml:brushProperty name="height" value="0.025" units="cm"/>
    </inkml:brush>
  </inkml:definitions>
  <inkml:trace contextRef="#ctx0" brushRef="#br0">0 518 12812,'623'-93'1043,"5"48"-633,-479 36-363,391-25-57,1738-87 3394,-562 73 317,862 3-2713,-1284 24 729,-1161 19-1591,676-25 357,-763 24-1151,0-2 1,-1-1 0,55-17 0,-3-13-3748</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55.859"/>
    </inkml:context>
    <inkml:brush xml:id="br0">
      <inkml:brushProperty name="width" value="0.025" units="cm"/>
      <inkml:brushProperty name="height" value="0.025" units="cm"/>
    </inkml:brush>
  </inkml:definitions>
  <inkml:trace contextRef="#ctx0" brushRef="#br0">312 141 7591,'4'-11'11504,"-2"5"-10197,1-2-658,0 0 1,-1 0-1,1 0 1,-2 0-1,1 0 1,-1 0-1,0-1 1,-1 1-1,0 0 1,-2-16-1,2 23-565,-1 0-1,1-1 1,-1 1 0,0 0 0,0 0-1,0 0 1,1 0 0,-1 0-1,0 0 1,0 0 0,0 0-1,-1 1 1,1-1 0,0 0 0,0 1-1,0-1 1,-1 0 0,1 1-1,0 0 1,0-1 0,-1 1-1,1 0 1,0-1 0,-1 1-1,1 0 1,0 0 0,-1 0 0,1 0-1,0 1 1,-2-1 0,-3 1 46,0 0-1,0 0 1,0 0 0,0 1 0,-11 4 0,4 2-87,0 0 1,1 0-1,0 1 1,0 0-1,1 1 0,0 1 1,1-1-1,-10 15 1,0 1 131,1 1 1,-25 49 0,35-59-130,1 1-1,1 0 0,0 0 1,2 1-1,0-1 0,1 1 1,1 1-1,0-1 0,1 26 1,2-39-38,1 0 1,-1 0-1,1 0 1,0 0-1,0 0 1,1 0-1,-1-1 1,1 1-1,1 0 1,-1-1-1,1 0 1,0 1-1,0-1 1,0 0-1,1 0 1,0-1-1,0 1 0,0-1 1,1 0-1,-1 0 1,1 0-1,0-1 1,0 1-1,0-1 1,0-1-1,1 1 1,-1-1-1,1 1 1,0-2-1,0 1 1,-1-1-1,1 0 1,7 1-1,3 0 0,1-1 0,0-1 0,-1-1 1,1 0-1,0-1 0,-1-1 0,0 0 0,1-1 0,-1-1 0,-1-1 0,1 0 0,-1-1 0,0 0 0,0-1 0,-1-1 1,14-11-1,-18 12-6,-1 1 0,0-2 0,-1 1 0,0-1 0,0 0 0,-1-1 0,0 1 0,0-2 0,-1 1 0,-1-1 0,1 1 0,-2-2 0,0 1 0,0 0 0,-1-1 1,0 0-1,-1 0 0,-1 1 0,0-1 0,0 0 0,-1 0 0,0 0 0,-3-14 0,1 18 4,0 0 1,0 1-1,0-1 0,-1 1 0,0 0 1,0 0-1,-1 0 0,0 0 1,0 1-1,-1-1 0,1 1 0,-2 0 1,1 0-1,-1 1 0,1 0 0,-1 0 1,-1 0-1,1 1 0,-1-1 1,0 2-1,0-1 0,0 1 0,0 0 1,0 0-1,-1 1 0,-8-2 0,2 1-66,-1 1-1,1 0 1,0 1-1,-1 1 1,1 0-1,-1 1 1,1 0-1,0 2 1,-1-1-1,1 2 1,0 0-1,1 0 1,-19 9-1,-22 18-4146,8 1-3944</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0.127"/>
    </inkml:context>
    <inkml:brush xml:id="br0">
      <inkml:brushProperty name="width" value="0.025" units="cm"/>
      <inkml:brushProperty name="height" value="0.025" units="cm"/>
    </inkml:brush>
  </inkml:definitions>
  <inkml:trace contextRef="#ctx0" brushRef="#br0">1 0 14574,'0'0'3779,"2"76"-2145,-2-40-769,0 5-481,0 0-288,5 3 0,2-5-1025,1-1-1089,-1-8-2402,-3-4-1922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948"/>
    </inkml:context>
    <inkml:brush xml:id="br0">
      <inkml:brushProperty name="width" value="0.025" units="cm"/>
      <inkml:brushProperty name="height" value="0.025" units="cm"/>
      <inkml:brushProperty name="color" value="#E71224"/>
    </inkml:brush>
  </inkml:definitions>
  <inkml:trace contextRef="#ctx0" brushRef="#br0">0 17 16592,'0'0'11531,"5"-16"-20436</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0.472"/>
    </inkml:context>
    <inkml:brush xml:id="br0">
      <inkml:brushProperty name="width" value="0.025" units="cm"/>
      <inkml:brushProperty name="height" value="0.025" units="cm"/>
    </inkml:brush>
  </inkml:definitions>
  <inkml:trace contextRef="#ctx0" brushRef="#br0">0 187 10954,'3'-13'2707,"-1"5"-2329,1 0-1,-1 0 1,1 0-1,0 1 1,1-1 0,0 1-1,0 0 1,1 0 0,-1 1-1,1-1 1,1 1-1,-1 0 1,1 1 0,0-1-1,1 1 1,-1 0-1,1 0 1,12-5 0,0 1 50,0 2 0,1 0 0,0 2 0,0 0 0,0 1 0,1 1 0,34-1 0,-40 3-358,-1 1 0,0 1 0,0 0 0,0 1 0,0 1 0,0 0 0,0 1 0,-1 0 0,0 1 0,1 0 0,-2 1 0,13 8 0,-20-10-68,0-1-1,-1 1 0,1-1 1,-1 1-1,0 0 0,0 1 0,-1-1 1,1 1-1,-1 0 0,0 0 0,0 0 1,-1 0-1,1 0 0,-1 1 0,0-1 1,-1 1-1,1-1 0,-1 1 0,0 0 1,-1-1-1,1 9 0,-2-7 125,0 0 0,0 0 0,0 0 0,-1-1 0,0 1 0,0 0 0,-1-1 0,0 1 0,0-1 0,-1 0 0,1 0 0,-1 0 0,-1-1 0,1 1 0,-1-1 0,0 0 0,-6 4 0,-7 6 562,-2-2 1,0 0-1,-1-2 1,-29 13-1,21-11-148,-38 25 0,67-38-542,-1 0 0,1 0 0,0 0 0,-1 0 0,1 1 0,-1-1 0,1 0 0,0 0 0,-1 1 0,1-1 0,0 0 0,-1 1 0,1-1 0,0 0 0,-1 1 0,1-1 0,0 1 0,0-1 0,-1 0 0,1 1 0,0-1 1,0 1-1,0-1 0,0 0 0,0 1 0,0-1 0,-1 1 0,1-1 0,0 1 0,0-1 0,0 1 0,1-1 0,-1 1 0,0-1 0,0 1 0,0-1 0,17 11-23,34 0-94,-45-10 58,115 17-3857,-40-9-3866,-34-5-1590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0.815"/>
    </inkml:context>
    <inkml:brush xml:id="br0">
      <inkml:brushProperty name="width" value="0.025" units="cm"/>
      <inkml:brushProperty name="height" value="0.025" units="cm"/>
    </inkml:brush>
  </inkml:definitions>
  <inkml:trace contextRef="#ctx0" brushRef="#br0">0 35 14253,'0'0'2616,"12"-5"-59,2-1-1902,1 1 1,0 0-1,1 1 0,-1 1 0,0 1 0,32-2 0,-33 4-352,54 3 251,-66-3-544,0 0 0,0 1 0,0-1 0,1 0 0,-1 1 0,0 0 0,0-1 0,0 1 0,0 0 0,-1 0 0,1 0 0,0 1 0,0-1 0,0 0 0,-1 0 0,1 1 0,-1-1 0,1 1 0,-1 0 0,0-1 0,1 1 0,-1 0 0,0 0 0,0 0 0,0 0-1,0 2 1,-1-2 28,0 0 0,0 0 0,0 1-1,-1-1 1,1 0 0,-1 0-1,0 0 1,1 0 0,-1 0 0,0 0-1,0 0 1,0 0 0,0 0-1,-1-1 1,1 1 0,0 0 0,-1-1-1,1 1 1,-4 1 0,-39 33 1428,30-26-969,-7 5-130,-37 32 508,55-45-850,0 0 0,1 1 0,0 0 0,-1-1 0,1 1 0,0 0-1,1 0 1,-1 0 0,0 0 0,1 0 0,0 1 0,0-1 0,0 0 0,0 1 0,0-1-1,0 7 1,2-8-47,-1 0 0,1 0 0,0 0 0,0-1 1,0 1-1,0 0 0,1-1 0,-1 1 0,0-1 0,1 1 0,-1-1 0,1 0 0,-1 0 0,1 1 0,0-1 0,0 0 0,-1 0 0,1-1 0,0 1 0,0 0 0,0-1 0,0 1 0,0-1 0,0 1 0,0-1 1,2 0-1,63 8-1757,-61-7 1412,108 1-10219,-52-2-1992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1.154"/>
    </inkml:context>
    <inkml:brush xml:id="br0">
      <inkml:brushProperty name="width" value="0.025" units="cm"/>
      <inkml:brushProperty name="height" value="0.025" units="cm"/>
    </inkml:brush>
  </inkml:definitions>
  <inkml:trace contextRef="#ctx0" brushRef="#br0">23 34 10250,'0'0'15054,"67"-15"-14542,-27 7-448,2 2-352,-3 3-2915,-9 2-2754,-10 1-6311</inkml:trace>
  <inkml:trace contextRef="#ctx0" brushRef="#br0" timeOffset="1">0 135 9001,'0'0'14253,"69"16"-13580,-15-17-545,7-9-2691,6-1-6822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56.546"/>
    </inkml:context>
    <inkml:brush xml:id="br0">
      <inkml:brushProperty name="width" value="0.025" units="cm"/>
      <inkml:brushProperty name="height" value="0.025" units="cm"/>
    </inkml:brush>
  </inkml:definitions>
  <inkml:trace contextRef="#ctx0" brushRef="#br0">136 72 11627,'8'-7'6251,"-3"3"-5077,28-26 2288,-31 29-2942,-1-1 0,0 0 0,1 0 0,-1 0-1,0 0 1,0 0 0,0 0 0,-1 0 0,1-1 0,0 1 0,0-4 0,-4 4 2158,-12 7-2009,4 3-605,0 1 0,0 1 0,1 0 1,1 0-1,-1 1 0,2 1 0,-13 20 1,10-14-35,1 0 1,1 1 0,1 0-1,-10 37 1,16-48-31,0 0 0,0 0 0,1 0 0,1 1 0,-1-1 0,2 16 0,0-21 0,-1 0 0,1-1 0,0 1 0,0 0 0,0 0 0,0-1 0,1 1 0,-1-1 0,1 1 0,-1-1 0,1 1 0,0-1 0,0 0 0,0 0 0,0 0 0,0 0 0,0 0 0,1-1 0,-1 1 0,1-1 0,-1 1 0,4 0 0,7 3 0,-1-1 0,1-1 0,0 0 0,0-1 0,0-1 0,0 0 0,1 0 0,-1-1 0,20-3 0,-8 0 0,0-2 0,0 0 0,47-18 0,-50 15 0,-1-2 0,0 0 0,-1-1 0,0-1 0,27-22 0,-41 29 0,-1 0 0,0 0 0,0 0 0,0-1 0,-1 0 0,0 0 0,0 0 0,0 0 0,4-12 0,-7 14 0,0-1 0,0 1 0,0 0 0,0-1 0,-1 1 0,0-1 0,0 1 0,0-1 0,0 1 0,-1-1 0,1 1 0,-1-1 0,-1 1 0,1 0 0,0 0 0,-1-1 0,-2-3 0,-1 1 0,0 0 0,0 0 0,-1 0 0,0 1 0,0 0 0,-1 1 0,1-1 0,-1 1 0,0 0 0,-1 1 0,1-1 0,-1 2 0,0-1 0,0 1 0,0 0 0,0 1 0,0-1 0,-14 0 0,-4-1 0,-1 0 0,1 2 0,0 2 0,-49 4 0,55-2-375,1 2 0,0 0 0,0 1 0,-34 15 0,45-17 3,1 0 0,0 0-1,1 1 1,-1 0 0,1 1 0,-1-1 0,1 1 0,1 0-1,-1 1 1,1-1 0,0 1 0,0 0 0,0 1-1,-6 12 1,7 6-8377</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7.700"/>
    </inkml:context>
    <inkml:brush xml:id="br0">
      <inkml:brushProperty name="width" value="0.025" units="cm"/>
      <inkml:brushProperty name="height" value="0.025" units="cm"/>
    </inkml:brush>
  </inkml:definitions>
  <inkml:trace contextRef="#ctx0" brushRef="#br0">66 0 19122,'0'0'8723,"-1"13"-8162,-10 158 47,-12 136-114,-6-104-4767,28-199 3346,0 0-125,1-18-9488</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8.058"/>
    </inkml:context>
    <inkml:brush xml:id="br0">
      <inkml:brushProperty name="width" value="0.025" units="cm"/>
      <inkml:brushProperty name="height" value="0.025" units="cm"/>
    </inkml:brush>
  </inkml:definitions>
  <inkml:trace contextRef="#ctx0" brushRef="#br0">33 207 14318,'-4'9'3149,"-3"14"-2090,1 0-1,1 1 0,1-1 1,1 1-1,-1 43 1,14 132 1767,11-44-1530,-17-133-935,2 1 0,0-1 0,1 0 0,18 37 0,-25-58-331,1 1 0,-1-1 0,1 1 0,0-1 0,-1 0 0,1 1 0,0-1 0,0 0 0,0 0 0,0 0 0,0 1 0,0-1 0,0 0 0,0 0 0,0-1 0,1 1 0,-1 0 0,0 0 0,1 0 0,-1-1 0,0 1 0,1-1 0,-1 1 0,1-1 0,-1 0 0,1 1 0,-1-1 0,1 0 0,-1 0 0,1 0 0,-1 0 0,1 0 0,-1-1 0,1 1 0,-1 0 0,1-1 0,-1 1 0,1-1 0,-1 1 0,0-1 0,1 0 0,-1 1 0,0-1 0,1 0 0,-1 0 0,0 0 0,0 0 0,0 0 0,0 0 0,1-2 0,9-9 254,-2 0 0,1 0-1,-2-1 1,9-15 0,-9 14-211,179-319-73,-62 105 0,-61 113-1581,-24 40-2844,-5 5-5616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5.367"/>
    </inkml:context>
    <inkml:brush xml:id="br0">
      <inkml:brushProperty name="width" value="0.025" units="cm"/>
      <inkml:brushProperty name="height" value="0.025" units="cm"/>
    </inkml:brush>
  </inkml:definitions>
  <inkml:trace contextRef="#ctx0" brushRef="#br0">15 0 17489,'0'0'3907,"-13"77"-2882,11-40-416,2 5-225,0-2-256,5-1-416,10-9-1249,0-7-962,-4-9-1665,-9-10-1954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5.789"/>
    </inkml:context>
    <inkml:brush xml:id="br0">
      <inkml:brushProperty name="width" value="0.025" units="cm"/>
      <inkml:brushProperty name="height" value="0.025" units="cm"/>
    </inkml:brush>
  </inkml:definitions>
  <inkml:trace contextRef="#ctx0" brushRef="#br0">1 342 8168,'1'-12'4698,"0"4"-4273,1 0 0,-1 0 0,1 1 0,1-1 0,-1 1 0,1-1 0,0 1 0,1 0 0,0 0 0,0 1 0,0-1 0,11-11 0,8-4 227,1 1 1,1 1-1,1 1 0,1 1 1,33-17-1,-31 21-477,1 0 0,0 2 0,0 1 0,1 2-1,1 0 1,0 3 0,0 0 0,56-1 0,-84 6-174,0 1-1,0 0 1,0 1 0,-1-1 0,1 1 0,0-1 0,0 1 0,0 0 0,0 1 0,-1-1 0,1 1 0,0-1-1,4 4 1,-6-3 12,-1 0-1,1 0 0,-1 0 0,1 0 0,-1 0 1,0 0-1,0 0 0,0 0 0,0 1 0,0-1 1,-1 0-1,1 1 0,-1-1 0,1 0 1,-1 1-1,0-1 0,0 1 0,0-1 0,0 1 1,0-1-1,-1 0 0,0 5 0,-2 3 198,0 1-1,0-1 0,-1 0 1,-1 0-1,1-1 0,-2 0 1,1 1-1,-1-1 0,-1-1 1,1 0-1,-11 10 0,-15 14 1005,-48 35-1,56-47-691,-55 42 1005,95-65-1484,33-16-20,-24 8-277,1 1 0,0 0 0,1 2 1,0 2-1,0 0 0,1 1 0,33 0 1,-59 5 241,0 0 0,0 0 0,-1 0 0,1 0 0,0 0 1,0 0-1,-1 1 0,1-1 0,0 1 0,-1-1 0,1 1 1,-1 0-1,1 0 0,-1-1 0,1 1 0,-1 0 1,1 0-1,-1 1 0,2 1 0,-2-2 6,-1 0 0,1 0 1,-1 1-1,1-1 0,-1 0 0,1 1 1,-1-1-1,0 1 0,0-1 0,0 0 0,0 1 1,0-1-1,0 1 0,0-1 0,0 0 1,-1 1-1,1-1 0,-1 3 0,-2 3 42,0-1-1,0 1 0,-1-1 0,0 0 1,0 0-1,0 0 0,-11 10 1,-28 25 483,-2-2 0,-2-2 1,-1-2-1,-2-2 0,-1-3 1,-90 39-1,129-63-519,-1-1 0,1-1 0,-1 0 0,1-1 0,-1-1 0,0 0 0,-1 0 0,1-1 0,-21-2 0,32 1-85,1 0 0,-1-1 0,1 1 0,-1 0 0,1-1 0,-1 0 0,1 1 0,0-1 0,-1 0 0,1 0 0,0 1 1,-1-1-1,1 0 0,0 0 0,0-1 0,0 1 0,0 0 0,0 0 0,0 0 0,0-1 0,0 1 0,1-1 0,-1 1 0,0 0 0,1-1 0,-1 1 0,1-1 0,-1 1 0,1-1 0,0 0 0,0 1 0,0-1 0,0 1 0,0-2 1,0-3-1101,0-1 1,1 1-1,0 1 1,0-1-1,0 0 1,1 0-1,4-11 1,18-20-15322</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24.900"/>
    </inkml:context>
    <inkml:brush xml:id="br0">
      <inkml:brushProperty name="width" value="0.025" units="cm"/>
      <inkml:brushProperty name="height" value="0.025" units="cm"/>
    </inkml:brush>
  </inkml:definitions>
  <inkml:trace contextRef="#ctx0" brushRef="#br0">1 1 7815,'0'0'3828,"8"8"-2146,19 16-971,2-1 1,0-1 0,1-2 0,1-1-1,1-1 1,49 19 0,231 74 615,-165-63-1043,5 3 675,-15-6-478,207 97 0,-153-44 1556,291 106 0,-443-190-2012,596 217 156,-493-171-98,-3 7-1,179 115 0,332 230 483,29-47-329,638 274-156,-46 13-69,-182-62 309,-785-471 67,-202-83-438,-93-31-616,-9-5 559,0 0-1,0 1 1,0-1-1,0 0 1,1 0 0,-1 0-1,0 0 1,0 0-1,0 0 1,0 0-1,0 0 1,0 1-1,0-1 1,0 0 0,0 0-1,1 0 1,-1 0-1,0 0 1,0 1-1,0-1 1,0 0 0,0 0-1,0 0 1,0 0-1,0 0 1,0 1-1,0-1 1,0 0 0,0 0-1,0 0 1,0 0-1,0 0 1,0 1-1,0-1 1,0 0-1,-1 0 1,1 0 0,0 0-1,0 0 1,0 1-1,0-1 1,0 0-1,0 0 1,0 0 0,0 0-1,0 0 1,-1 0-1,1 0 1,0 0-1,0 1 1,0-1-1,0 0 1,0 0 0,-1 0-1,1 0 1,0 0-1,0 0 1,0 0-1,0 0 1,0 0 0,-1 0-1,1 0 1,0 0-1,-17 2-7450</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6.005"/>
    </inkml:context>
    <inkml:brush xml:id="br0">
      <inkml:brushProperty name="width" value="0.025" units="cm"/>
      <inkml:brushProperty name="height" value="0.025" units="cm"/>
    </inkml:brush>
  </inkml:definitions>
  <inkml:trace contextRef="#ctx0" brushRef="#br0">18 0 12556,'0'0'13260,"0"10"-12710,1 500 93,-9-289-5855,3-188-1915,-1-24 1618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472"/>
    </inkml:context>
    <inkml:brush xml:id="br0">
      <inkml:brushProperty name="width" value="0.025" units="cm"/>
      <inkml:brushProperty name="height" value="0.025" units="cm"/>
      <inkml:brushProperty name="color" value="#E71224"/>
    </inkml:brush>
  </inkml:definitions>
  <inkml:trace contextRef="#ctx0" brushRef="#br0">1 20 8936,'0'0'12428,"68"-3"-11083,-33-2 129,10 1-385,3 1-545,0 0-415,-2 2-129,-8 1-417,-7 0-960,-12 0-1186,-13 0-1568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6.332"/>
    </inkml:context>
    <inkml:brush xml:id="br0">
      <inkml:brushProperty name="width" value="0.025" units="cm"/>
      <inkml:brushProperty name="height" value="0.025" units="cm"/>
    </inkml:brush>
  </inkml:definitions>
  <inkml:trace contextRef="#ctx0" brushRef="#br0">15 14 17008,'0'0'2557,"-3"8"-726,0 8-1287,0 0-1,0 0 0,2 1 1,0-1-1,1 1 1,0 0-1,2-1 0,0 0 1,7 30-1,9 19 169,28 68 0,-37-108-673,3 7 117,6 20 285,3-1 0,38 69 0,-57-117-417,-1 0-1,1 0 0,0 0 1,0 0-1,0 0 1,1-1-1,-1 1 1,1-1-1,-1 1 0,1-1 1,0 0-1,0 0 1,0 0-1,0-1 1,0 1-1,0-1 0,0 1 1,1-1-1,-1 0 1,4 0-1,-3-1 28,0 0-1,0-1 1,-1 0-1,1 0 1,0 0-1,-1 0 1,1 0-1,-1-1 1,1 1-1,-1-1 1,0 0 0,1 0-1,-1 0 1,0-1-1,0 1 1,-1-1-1,1 0 1,4-5-1,39-51 103,-3-2 1,-2-2-1,43-89 0,-63 113-312,38-75-1992,-4-1-4122,-12 16-4105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7.894"/>
    </inkml:context>
    <inkml:brush xml:id="br0">
      <inkml:brushProperty name="width" value="0.025" units="cm"/>
      <inkml:brushProperty name="height" value="0.025" units="cm"/>
    </inkml:brush>
  </inkml:definitions>
  <inkml:trace contextRef="#ctx0" brushRef="#br0">0 0 3171,'0'0'833</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8.396"/>
    </inkml:context>
    <inkml:brush xml:id="br0">
      <inkml:brushProperty name="width" value="0.025" units="cm"/>
      <inkml:brushProperty name="height" value="0.025" units="cm"/>
    </inkml:brush>
  </inkml:definitions>
  <inkml:trace contextRef="#ctx0" brushRef="#br0">111 1 2755,'0'0'1889,"-49"20"-1985,26-8 1890,8-3-1666,3-2-256,5-1-256,3-1-769,4-2-1186,0 0 161</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8.752"/>
    </inkml:context>
    <inkml:brush xml:id="br0">
      <inkml:brushProperty name="width" value="0.025" units="cm"/>
      <inkml:brushProperty name="height" value="0.025" units="cm"/>
    </inkml:brush>
  </inkml:definitions>
  <inkml:trace contextRef="#ctx0" brushRef="#br0">0 16 1057,'0'0'1057,"60"-16"-2338</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9.125"/>
    </inkml:context>
    <inkml:brush xml:id="br0">
      <inkml:brushProperty name="width" value="0.025" units="cm"/>
      <inkml:brushProperty name="height" value="0.025" units="cm"/>
    </inkml:brush>
  </inkml:definitions>
  <inkml:trace contextRef="#ctx0" brushRef="#br0">181 119 9993,'0'0'3310,"3"-10"80,-1 2-3396,0 1 966,0 0-1,0 0 0,-1 0 1,1 0-1,-2 0 0,1-14 1,-1 19-779,-1 1 1,1-1 0,-1 0-1,1 0 1,-1 0 0,1 1-1,-1-1 1,0 0 0,0 1-1,0-1 1,0 1 0,0-1-1,0 1 1,-1 0 0,1-1-1,0 1 1,-1 0 0,1 0-1,-1 0 1,1 0 0,-1 0-1,1 0 1,-1 0 0,0 0-1,0 1 1,1-1 0,-1 1-1,0-1 1,0 1 0,0 0-1,1-1 1,-1 1 0,0 0-1,0 0 1,0 1 0,-2-1 0,-1 1-135,-1 0 1,0 0 0,1 0 0,-1 1 0,0 0 0,1 0 0,0 0 0,-1 1 0,1 0 0,0 0 0,0 0 0,1 0 0,-1 1 0,1 0 0,0 0 0,0 0 0,0 0 0,0 1 0,1 0 0,-1-1-1,1 1 1,1 1 0,-5 9 0,1-2-23,1-1 0,0 1 0,1-1-1,1 1 1,0 0 0,1 1 0,0-1 0,1 0-1,1 21 1,0-30-12,0-1 0,1 1 0,0-1-1,-1 1 1,1-1 0,0 0 0,1 1 0,-1-1 0,1 0 0,-1 0-1,1 0 1,0 0 0,0 0 0,0 0 0,1-1 0,-1 1-1,0-1 1,6 4 0,-4-3 22,1 0 0,-1-1 1,1 0-1,0 0 0,0 0 0,0-1 0,0 0 0,0 1 1,0-2-1,0 1 0,9-1 0,-3 0 13,0 0 0,0-2 1,0 1-1,0-1 0,0-1 0,-1 0 0,1-1 0,-1 0 1,1 0-1,-1-1 0,12-8 0,-10 4-48,-1 0 0,-1 0 0,1-1 0,-2 0 0,18-24 0,-24 30 0,0-1 0,0 0 0,0 1 0,-1-1 0,0 0 0,0-1 0,0 1 0,0 0 0,-1-1 0,0 1 0,0-1 0,-1 1 0,1-1 0,-1 1 0,0-1 0,-1 1 0,1-1 0,-2-6 0,1 10 1,0 0 1,0 0-1,-1 0 0,1 0 1,0 1-1,0-1 0,-1 0 1,1 1-1,-1-1 0,0 1 1,1-1-1,-1 1 0,0 0 1,0-1-1,0 1 0,0 0 1,0 0-1,0 1 0,0-1 1,0 0-1,0 1 0,0-1 1,0 1-1,-1 0 0,1 0 1,0-1-1,0 1 0,0 1 1,-1-1-1,1 0 0,0 1 1,-3 0-1,0 0-16,1-1 1,-1 1-1,1 1 0,-1-1 1,1 1-1,0 0 0,0 0 1,0 0-1,0 0 0,0 1 1,0-1-1,0 1 0,1 0 1,-7 7-1,-3 22-2298,13 3-5170,7-20 607</inkml:trace>
  <inkml:trace contextRef="#ctx0" brushRef="#br0" timeOffset="1">428 261 20980,'0'0'3363,"-26"64"-480,13-28-929,0-1-833,5-2-577,8-5-352,0-8-1056,10-14-2372,6-6-3106,3-13-3779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9.467"/>
    </inkml:context>
    <inkml:brush xml:id="br0">
      <inkml:brushProperty name="width" value="0.025" units="cm"/>
      <inkml:brushProperty name="height" value="0.025" units="cm"/>
    </inkml:brush>
  </inkml:definitions>
  <inkml:trace contextRef="#ctx0" brushRef="#br0">1 10 14798,'0'0'12118,"9"2"-10847,14 0-1127,0 0 0,1-1 0,-1-2 0,0 0 0,1-1 0,33-9 1,-56 11-132,-1 0 0,1-1 0,-1 1 0,1 0 0,0 0 1,-1 0-1,1 0 0,0 0 0,0 0 0,-1 0 0,1 0 1,0 0-1,-1 0 0,1 0 0,0 0 0,-1 0 0,1 0 1,0 1-1,-1-1 0,1 0 0,-1 0 0,1 1 0,0-1 1,-1 0-1,1 1 0,-1-1 0,1 1 0,-1-1 0,1 1 1,-1-1-1,0 1 0,1-1 0,-1 1 0,1 0 0,-1-1 1,0 1-1,0-1 0,1 1 0,-1 0 0,0-1 0,0 1 0,0 0 1,0-1-1,1 1 0,-1 0 0,0-1 0,0 1 0,0 0 1,-1-1-1,1 1 0,0 0 0,0-1 0,0 1 0,0 0 1,-1-1-1,1 1 0,-1 0 0,-16 50 1609,13-41-1317,-13 30 210,-16 69 1,29-92-640,1 0-1,1 0 1,0 0 0,1 0 0,1 0 0,0 0 0,4 21 0,-4-38-77,0 1 1,0 0-1,0-1 1,0 1-1,0-1 1,1 1 0,-1-1-1,0 1 1,0-1-1,0 1 1,1-1-1,-1 0 1,0 1-1,1-1 1,-1 1 0,0-1-1,1 1 1,-1-1-1,0 0 1,1 1-1,-1-1 1,1 0 0,-1 1-1,1-1 1,-1 0-1,1 0 1,-1 0-1,1 1 1,-1-1 0,1 0-1,-1 0 1,2 0-1,3 0-6530</inkml:trace>
  <inkml:trace contextRef="#ctx0" brushRef="#br0" timeOffset="1">19 186 19026,'0'0'12268,"78"4"-11596,-31-4-480,4 0-192,1-3-1825,-2-4-2916,-8-7-3330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9.918"/>
    </inkml:context>
    <inkml:brush xml:id="br0">
      <inkml:brushProperty name="width" value="0.025" units="cm"/>
      <inkml:brushProperty name="height" value="0.025" units="cm"/>
    </inkml:brush>
  </inkml:definitions>
  <inkml:trace contextRef="#ctx0" brushRef="#br0">102 0 3331,'0'0'28961,"3"10"-29089,19 83-486,-22-92 616,1 1 0,0-1 1,-1 1-1,1 0 0,0-1 0,0 0 1,-1 1-1,1-1 0,0 1 0,1-1 1,-1 0-1,0 0 0,0 0 0,0 0 0,1 0 1,-1 0-1,1 0 0,-1 0 0,1 0 1,-1 0-1,1-1 0,-1 1 0,1-1 1,0 1-1,-1-1 0,1 0 0,0 1 1,-1-1-1,1 0 0,0 0 0,-1 0 1,1-1-1,3 1 0,-3-1-33,0 1 1,0 0-1,0 0 1,0 0-1,0 0 0,1 0 1,-1 1-1,0-1 0,0 1 1,0-1-1,0 1 1,0 0-1,0 0 0,-1-1 1,1 2-1,0-1 0,2 1 1,-2 1 22,-1 0 0,0 0 1,1 0-1,-1 0 0,0-1 1,0 2-1,0-1 0,-1 0 0,1 0 1,-1 0-1,0 0 0,0 0 1,0 0-1,0 0 0,0 1 1,-2 4-1,-12 51 662,8-45-545,0 1-1,-1-1 1,-1 0 0,0 0 0,-12 13 0,18-24-90,0 1 0,-1-1 0,1 0 0,-1-1 0,0 1 0,0 0 0,0-1 1,0 1-1,-1-1 0,1 0 0,-1 0 0,1-1 0,-1 1 0,0-1 0,1 1 1,-1-1-1,0 0 0,0-1 0,0 1 0,0-1 0,0 0 0,0 1 0,0-2 1,0 1-1,0 0 0,-3-2 0,4 1-27,0-1 0,0 1-1,1-1 1,-1 0 0,1 0 0,-1 0 0,1 0-1,0 0 1,-1 0 0,1-1 0,1 1 0,-1-1-1,0 0 1,1 1 0,-1-1 0,1 0 0,0 0-1,-1 0 1,2 0 0,-2-5 0,-2-7-645,1 0 1,-2-29-1,3-10-4878,2-4-2791</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0.263"/>
    </inkml:context>
    <inkml:brush xml:id="br0">
      <inkml:brushProperty name="width" value="0.025" units="cm"/>
      <inkml:brushProperty name="height" value="0.025" units="cm"/>
    </inkml:brush>
  </inkml:definitions>
  <inkml:trace contextRef="#ctx0" brushRef="#br0">0 61 14350,'0'0'16335,"57"-9"-14509,-20 3-1570,5-2-256,-1-3 0,-1 4 0,-3 1 0,-6 3-1281,-6-1-4164,-4-3-4837</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3.416"/>
    </inkml:context>
    <inkml:brush xml:id="br0">
      <inkml:brushProperty name="width" value="0.025" units="cm"/>
      <inkml:brushProperty name="height" value="0.025" units="cm"/>
    </inkml:brush>
  </inkml:definitions>
  <inkml:trace contextRef="#ctx0" brushRef="#br0">48 0 18514,'0'0'6245,"-34"62"-5572,26-21 32,3 5-33,5 3-191,0-5-353,5-6-32,8-7-1185,-2-9-929,-5-8-1121,-6-5-1697</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3.745"/>
    </inkml:context>
    <inkml:brush xml:id="br0">
      <inkml:brushProperty name="width" value="0.025" units="cm"/>
      <inkml:brushProperty name="height" value="0.025" units="cm"/>
    </inkml:brush>
  </inkml:definitions>
  <inkml:trace contextRef="#ctx0" brushRef="#br0">0 92 17392,'17'-7'2937,"21"-10"-1638,2 2 1,0 2 0,0 2 0,1 2 0,63-7 0,-95 15-1192,11 0-18,1 0 1,-1 1-1,1 1 0,-1 0 0,21 6 0,-37-6-80,0-1 1,0 2-1,-1-1 0,1 0 0,0 1 0,-1-1 0,0 1 0,1 0 0,-1 0 0,0 1 0,0-1 0,0 1 0,0-1 1,0 1-1,0 0 0,-1 0 0,0 0 0,1 1 0,-1-1 0,0 0 0,-1 1 0,1 0 0,-1-1 0,1 1 1,-1 0-1,0-1 0,-1 1 0,1 0 0,0 0 0,-1 0 0,0 0 0,-1 7 0,0-2 137,0-1 0,-1 0 0,0 0 0,-1 0 0,0 0 0,0 0-1,-1-1 1,0 1 0,0-1 0,0 0 0,-1 0 0,0 0 0,-9 8 0,-12 11 556,-51 40 1,42-37-548,9-8-120,15-13-36,1 0 0,0 1 0,0 0 1,1 1-1,0 0 0,-8 13 0,16-23 0,1 1 0,-1 0 0,1 0 0,-1-1 0,1 1 0,0 0 0,-1 0 0,1 0 0,0 0 0,0-1 0,0 1 0,0 0 0,0 0 0,0 0 0,0 0 0,0 0 0,0 0 0,0-1 0,0 1 0,1 0 0,-1 0 0,0 0 0,0 0 0,1-1 0,-1 1 0,1 0 0,-1 0 0,1-1 0,-1 1 0,1 0 0,-1-1 0,1 1 0,0 0 0,-1-1 0,1 1 0,0-1 0,-1 1 0,1-1 0,0 1 0,1 0 0,42 11 0,-30-9 0,12 4-570,0 1 0,-1 1 0,0 2 1,-1 1-1,0 0 0,-1 2 0,40 30 0,-41-28-5516,-4-8-2487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813"/>
    </inkml:context>
    <inkml:brush xml:id="br0">
      <inkml:brushProperty name="width" value="0.025" units="cm"/>
      <inkml:brushProperty name="height" value="0.025" units="cm"/>
      <inkml:brushProperty name="color" value="#E71224"/>
    </inkml:brush>
  </inkml:definitions>
  <inkml:trace contextRef="#ctx0" brushRef="#br0">1 20 14862,'0'0'9513,"71"24"-8392,-32-24-544,5 0-481,3 0-32,3-5-801,-4-13-2402,-2-2-3940</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4.135"/>
    </inkml:context>
    <inkml:brush xml:id="br0">
      <inkml:brushProperty name="width" value="0.025" units="cm"/>
      <inkml:brushProperty name="height" value="0.025" units="cm"/>
    </inkml:brush>
  </inkml:definitions>
  <inkml:trace contextRef="#ctx0" brushRef="#br0">1 59 18033,'0'0'3726,"8"-8"-16,-3 3-3265,-2 1-240,0 0 1,0 1-1,1-1 0,0 1 0,0 0 1,0 0-1,0 0 0,0 1 1,0-1-1,1 1 0,-1 0 0,1 0 1,0 1-1,0-1 0,-1 1 1,8-1-1,-3 1-96,0 1 1,1-1 0,-1 2 0,0-1-1,1 1 1,-1 1 0,0 0-1,0 0 1,0 1 0,9 4-1,-14-5-86,0 0 0,-1 0-1,0 1 1,1-1-1,-1 1 1,0 0 0,0 0-1,-1 0 1,1 1 0,-1-1-1,1 0 1,-1 1 0,0 0-1,0-1 1,-1 1-1,1 0 1,-1 0 0,0 0-1,0 0 1,0 0 0,0 1-1,-1-1 1,0 0 0,0 7-1,0-5 16,0-1-1,-1 1 1,1 0 0,-2 0-1,1-1 1,0 1 0,-1 0-1,0-1 1,0 0 0,-1 1-1,0-1 1,1 0 0,-2 0-1,-4 5 1,-4 4 174,0-2 0,-1 0 0,-19 14-1,4-4-80,27-21-128,0 0 0,-1 0 0,1 0 0,0 0 0,0 0 0,0 0 0,0 0 1,0 1-1,0-1 0,0 0 0,0 1 0,1-1 0,-1 0 0,0 1 0,0 2 0,1-3-3,0-1-1,0 1 1,0-1 0,1 1-1,-1-1 1,0 1 0,0-1-1,1 1 1,-1-1-1,0 1 1,1-1 0,-1 1-1,0-1 1,1 0 0,-1 1-1,1-1 1,-1 1-1,0-1 1,1 0 0,-1 1-1,1-1 1,-1 0 0,1 0-1,-1 1 1,1-1 0,0 0-1,-1 0 1,1 0-1,53 5-613,-49-5 459,108-6-7447,-44-6-2595</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4.603"/>
    </inkml:context>
    <inkml:brush xml:id="br0">
      <inkml:brushProperty name="width" value="0.025" units="cm"/>
      <inkml:brushProperty name="height" value="0.025" units="cm"/>
    </inkml:brush>
  </inkml:definitions>
  <inkml:trace contextRef="#ctx0" brushRef="#br0">0 33 17328,'0'0'6118,"57"-21"-3908,-27 18-288,5 3-1121,6 0-545,4 0-192,5 0-576,-3 0-2819,-8-1-2499,-14-6-5637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4.968"/>
    </inkml:context>
    <inkml:brush xml:id="br0">
      <inkml:brushProperty name="width" value="0.025" units="cm"/>
      <inkml:brushProperty name="height" value="0.025" units="cm"/>
    </inkml:brush>
  </inkml:definitions>
  <inkml:trace contextRef="#ctx0" brushRef="#br0">1 1 14670,'0'0'6182,"60"23"-4260,4-23-385,15 0-928,14-3-481,10-7-1538,5 2-10024</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6.110"/>
    </inkml:context>
    <inkml:brush xml:id="br0">
      <inkml:brushProperty name="width" value="0.025" units="cm"/>
      <inkml:brushProperty name="height" value="0.025" units="cm"/>
    </inkml:brush>
  </inkml:definitions>
  <inkml:trace contextRef="#ctx0" brushRef="#br0">259 21 8168,'0'0'9219,"-8"-5"-6822,4 3-2270,0 0 0,0 0-1,0 0 1,0 0 0,0 1 0,0 0 0,-1 0-1,1 0 1,0 0 0,-1 1 0,1-1-1,-1 1 1,1 0 0,0 1 0,-1-1 0,1 1-1,0 0 1,-1 0 0,1 0 0,0 1 0,0-1-1,0 1 1,0 0 0,0 0 0,0 0 0,1 1-1,-5 3 1,-4 3 7,1 0 0,0 1-1,1 1 1,0 0 0,0 0 0,1 1 0,1 0-1,-10 18 1,13-21-8,1 0 0,0 1 0,0-1 0,1 1-1,0 0 1,0 0 0,1 0 0,0 1 0,1-1 0,1 0-1,-1 0 1,3 18 0,-1-25-98,-1 0 0,1-1 0,0 1 0,0-1 0,1 0 0,-1 1 0,0-1 0,1 0-1,0 0 1,-1 0 0,1 0 0,0 0 0,0 0 0,0 0 0,0 0 0,0-1 0,1 1 0,-1-1 0,0 0 0,1 0 0,-1 1 0,1-2 0,-1 1-1,1 0 1,0 0 0,-1-1 0,1 0 0,3 1 0,4 0 62,0 0 1,0-1-1,0-1 0,0 1 0,0-1 0,14-4 0,-11 1-5,0-1-1,0-1 0,-1 0 1,0 0-1,0-1 0,0-1 1,-1 0-1,-1-1 0,1 0 0,-1 0 1,13-16-1,-18 19-7,0 0 1,0 0-1,0 0 0,-1-1 0,0 1 1,0-1-1,-1 0 0,0 0 1,0-1-1,0 1 0,-1-1 0,0 1 1,-1-1-1,0 0 0,0 0 1,0 1-1,-1-1 0,0 0 0,-1 0 1,0 0-1,-2-12 0,2 18-71,0 0-1,0 0 0,0 0 1,0 1-1,-1-1 0,1 0 1,0 0-1,-1 1 0,1-1 1,-1 0-1,1 1 1,-1 0-1,0-1 0,0 1 1,0 0-1,0 0 0,0 0 1,0 0-1,0 0 0,0 0 1,0 1-1,0-1 0,0 1 1,0-1-1,-1 1 0,1 0 1,0 0-1,0 0 0,-1 0 1,1 0-1,0 1 0,-4 0 1,2 0-55,-1 0 0,1 0 1,-1 1-1,1-1 0,-1 1 0,1 0 0,0 1 1,0-1-1,0 0 0,0 1 0,0 0 1,0 0-1,1 0 0,-4 5 0,2 0-432,0-1 0,1 0-1,1 1 1,-1 0 0,1 0 0,0 0-1,1 0 1,-3 16 0,4-15-1225,1 0 0,-1 0 1,1 0-1,3 16 0,4 1-7647</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6.438"/>
    </inkml:context>
    <inkml:brush xml:id="br0">
      <inkml:brushProperty name="width" value="0.025" units="cm"/>
      <inkml:brushProperty name="height" value="0.025" units="cm"/>
    </inkml:brush>
  </inkml:definitions>
  <inkml:trace contextRef="#ctx0" brushRef="#br0">101 1 19218,'0'0'2210,"-47"72"417,25-29-1442,4 2 0,7 0-544,8-7-481,3-4-384,15-15-2531,6-17-2626,6-2-5317</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6.811"/>
    </inkml:context>
    <inkml:brush xml:id="br0">
      <inkml:brushProperty name="width" value="0.025" units="cm"/>
      <inkml:brushProperty name="height" value="0.025" units="cm"/>
    </inkml:brush>
  </inkml:definitions>
  <inkml:trace contextRef="#ctx0" brushRef="#br0">77 0 22709,'0'0'7143,"-8"5"-5659,7-4-1399,-34 23 914,34-23-992,0 0 0,0 0 0,1 0 0,-1 0 0,0 0 0,0 0 0,1 0 0,-1 0 0,1 0 0,-1 0 0,1 0 0,-1 0 0,1 0 0,0 0 0,-1 1 0,1-1 0,0 0 0,0 0 0,0 0 0,0 1 0,0-1 0,0 0 0,0 0 0,0 0 0,1 1 0,-1-1 0,0 0 0,1 0 0,-1 0 0,1 0 0,-1 0 0,1 0 0,0 0 0,-1 0 0,1 0 0,0 0 0,0 0 0,0 0 0,-1 0 0,1-1 0,2 2 0,5 3-265,1 0 1,-1-1-1,1 0 0,0-1 1,0 0-1,0 0 1,0-1-1,0 0 1,1-1-1,10 1 0,-7-1-221,0 1-1,0 1 0,-1 0 1,21 7-1,-30-8 531,0-1 0,-1 1-1,1 0 1,-1 0 0,0-1 0,1 2 0,-1-1 0,0 0-1,0 0 1,0 1 0,-1-1 0,1 1 0,-1 0 0,1-1-1,-1 1 1,0 0 0,0 0 0,0 0 0,0 0-1,-1 0 1,1 0 0,-1 0 0,0 0 0,1 0 0,-1 0-1,-1 0 1,1 0 0,0 0 0,-1 0 0,0 0-1,-1 5 1,-1 3 364,-1 0 1,0 0-1,-1 0 0,0-1 0,-1 1 0,-13 18 0,7-14-297,0-1 0,-1 0-1,-1 0 1,-16 12 0,24-22-106,0 1-1,-1-1 1,1 0 0,-1 0-1,0-1 1,0 0 0,0 0 0,0-1-1,0 1 1,0-2 0,-1 1 0,1-1-1,-10 1 1,16-3-91,0 1 0,0 0 0,0 0-1,0-1 1,-1 1 0,1 0 0,0-1 0,0 1 0,0-1-1,0 1 1,0-1 0,0 0 0,0 0 0,1 1 0,-1-1 0,0 0-1,0 0 1,0 0 0,1 0 0,-1 0 0,0 0 0,1 0-1,-1 0 1,1 0 0,0 0 0,-1 0 0,1 0 0,-1-2 0,-4-37-6824,5 33 5120,-1-44-11707</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7.154"/>
    </inkml:context>
    <inkml:brush xml:id="br0">
      <inkml:brushProperty name="width" value="0.025" units="cm"/>
      <inkml:brushProperty name="height" value="0.025" units="cm"/>
    </inkml:brush>
  </inkml:definitions>
  <inkml:trace contextRef="#ctx0" brushRef="#br0">0 42 18546,'0'0'4324,"50"-9"-1185,-12 6-609,11-2-1089,6 3-1088,3-3-353,3-2-3299,3-3-6759</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26.893"/>
    </inkml:context>
    <inkml:brush xml:id="br0">
      <inkml:brushProperty name="width" value="0.025" units="cm"/>
      <inkml:brushProperty name="height" value="0.025" units="cm"/>
    </inkml:brush>
  </inkml:definitions>
  <inkml:trace contextRef="#ctx0" brushRef="#br0">144 4437 5541,'-12'5'4842,"-3"2"-3697,-53 22 992,20-19 2231,50-17-2398,20-12-1646,1 2 1,0 0-1,1 2 0,34-16 1,-5 1-127,1351-848 496,-761 478-622,23 39 454,70-70 1002,-269 150-1017,427-171 98,-617 320-588,472-215 619,-119 56-159,-247 106-469,481-215 35,-799 373-45,-7 5-6,-1-2-1,-1-3 1,84-55-1,-140 82-73,0 0 1,1 0-1,-1 0 0,1 0 1,-1 0-1,0 0 0,1-1 0,-1 1 1,0 0-1,1 0 0,-1 0 0,0-1 1,1 1-1,-1 0 0,0 0 0,1-1 1,-1 1-1,0 0 0,0-1 1,0 1-1,1 0 0,-1-1 0,0 1 1,0-1-1,0 1 0,0 0 0,1-1 1,-1 1-1,0 0 0,0-1 1,0 1-1,0-1 0,0 1 0,0 0 1,0-1-1,-14-1-5343,10 2 4725,-20 0-6511</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8.275"/>
    </inkml:context>
    <inkml:brush xml:id="br0">
      <inkml:brushProperty name="width" value="0.025" units="cm"/>
      <inkml:brushProperty name="height" value="0.025" units="cm"/>
    </inkml:brush>
  </inkml:definitions>
  <inkml:trace contextRef="#ctx0" brushRef="#br0">0 22 15535,'0'0'11082,"67"10"-10922,-25-10-96,10 0-64,8 0-1345,1-14-3235,-1-4-4517</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8.773"/>
    </inkml:context>
    <inkml:brush xml:id="br0">
      <inkml:brushProperty name="width" value="0.025" units="cm"/>
      <inkml:brushProperty name="height" value="0.025" units="cm"/>
    </inkml:brush>
  </inkml:definitions>
  <inkml:trace contextRef="#ctx0" brushRef="#br0">285 13 4965,'0'0'14141,"-11"-3"-13084,5 1-947,0 0 1,0 0-1,0 1 0,0 0 1,0 0-1,0 1 0,0-1 1,0 1-1,0 0 0,-1 1 1,1 0-1,0 0 0,0 0 1,0 1-1,0 0 0,1 0 1,-1 0-1,0 1 0,1-1 1,-6 5-1,-1 1 33,1 0 0,1 1 0,-1 0 0,1 0 0,1 1 0,0 1 0,1-1 0,0 2 1,0-1-1,1 1 0,0 0 0,1 0 0,1 1 0,0 0 0,1 0 0,0 0 0,1 0 0,0 1 0,-1 18 0,4-29-105,1 0 0,-1-1-1,0 1 1,0-1 0,1 1 0,0-1-1,-1 1 1,1-1 0,0 1-1,0-1 1,1 1 0,-1-1 0,0 0-1,1 0 1,-1 0 0,1 0-1,0 0 1,0 0 0,-1 0 0,1 0-1,0-1 1,1 1 0,-1-1-1,0 1 1,0-1 0,1 0 0,-1 0-1,1 0 1,-1 0 0,1 0-1,-1-1 1,1 1 0,-1-1 0,1 0-1,0 1 1,-1-1 0,1 0 0,3-1-1,3 1 116,-1-1 0,1 0 0,0 0 1,-1-1-1,1 0 0,-1-1 0,1 0 0,-1 0 0,0 0 0,12-9 0,-11 7-45,-1-1 0,0-1 0,0 1 0,-1-1-1,0-1 1,0 1 0,-1-1 0,0 0 0,0-1 0,-1 0-1,0 0 1,-1 0 0,0 0 0,0 0 0,-1-1 0,0 0-1,-1 0 1,0 0 0,0 0 0,-1 0 0,-1 0 0,1 0-1,-2 0 1,0-11 0,0 19-107,1-1 0,0 1 0,-1 0 0,0 0 0,1 0 0,-1 0 0,0 0 0,0 1 0,0-1 0,0 0 0,0 0 0,0 0 0,-1 1 0,1-1 0,-1 1 0,1-1 0,-1 1 0,1 0 0,-1-1 0,0 1 0,0 0 0,0 0 0,1 0 0,-1 0 0,0 1 0,0-1 0,0 0 0,0 1 0,-1-1 0,1 1 0,0 0 0,0 0 0,-2 0 0,1 0-73,0 0 1,0 1-1,0-1 0,0 1 1,0 0-1,0 0 1,0 0-1,0 0 1,1 0-1,-1 1 1,0-1-1,1 1 0,-1 0 1,1 0-1,0 0 1,0 0-1,0 0 1,0 0-1,0 1 1,0-1-1,0 0 1,-2 5-1,-7 36-4315,16-16-3221,10-14-2130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3.969"/>
    </inkml:context>
    <inkml:brush xml:id="br0">
      <inkml:brushProperty name="width" value="0.025" units="cm"/>
      <inkml:brushProperty name="height" value="0.025" units="cm"/>
      <inkml:brushProperty name="color" value="#E71224"/>
    </inkml:brush>
  </inkml:definitions>
  <inkml:trace contextRef="#ctx0" brushRef="#br0">0 44 12268,'0'0'6480,"12"-5"-3842,6-2-1970,1 0 0,-1 2 0,1 0 0,0 1 1,38-3-1,-27 5-74,58 1 293,-83 1-863,0 0-1,0 1 1,0 0 0,-1 0 0,1 0 0,0 0 0,0 1 0,0 0-1,-1 0 1,1 0 0,-1 1 0,0-1 0,6 5 0,-9-6-4,0 0 0,0 0 1,0 0-1,-1 1 0,1-1 1,0 0-1,-1 0 0,1 0 1,-1 0-1,1 1 0,-1-1 1,0 0-1,1 0 0,-1 1 1,0-1-1,0 0 0,0 1 1,0-1-1,0 0 0,0 0 1,-1 1-1,1-1 0,0 0 0,0 0 1,-1 1-1,1-1 0,-1 0 1,1 0-1,-1 0 0,0 0 1,1 1-1,-1-1 0,0 0 1,0 0-1,0-1 0,0 1 1,0 0-1,0 0 0,0 0 1,-1 0-1,-48 32 1040,44-30-951,-22 11 267,21-12-278,1 1-1,-1-1 1,1 2 0,0-1 0,0 1-1,0 0 1,-8 7 0,14-10-102,-1-1-1,1 1 1,-1 0 0,1-1-1,0 1 1,-1-1 0,1 1-1,0 0 1,-1-1 0,1 1-1,0 0 1,-1-1 0,1 1-1,0 0 1,0-1 0,0 1-1,0 0 1,0 0 0,0-1-1,0 1 1,0 0 0,0-1-1,0 1 1,0 0-1,1 0 1,-1-1 0,0 1-1,0 0 1,1 0 0,19 13-68,28-1-1119,24-10-5386,-30-4-961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9.181"/>
    </inkml:context>
    <inkml:brush xml:id="br0">
      <inkml:brushProperty name="width" value="0.025" units="cm"/>
      <inkml:brushProperty name="height" value="0.025" units="cm"/>
    </inkml:brush>
  </inkml:definitions>
  <inkml:trace contextRef="#ctx0" brushRef="#br0">56 1 19891,'0'0'1922,"-28"57"-129,15-22 33,3 3-769,6-2-544,4 0-449,1-6-1217,17-8-3140,5-8-2977</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9.505"/>
    </inkml:context>
    <inkml:brush xml:id="br0">
      <inkml:brushProperty name="width" value="0.025" units="cm"/>
      <inkml:brushProperty name="height" value="0.025" units="cm"/>
    </inkml:brush>
  </inkml:definitions>
  <inkml:trace contextRef="#ctx0" brushRef="#br0">0 33 17681,'0'0'2637,"13"-5"-464,1-1-1650,-1 1 1,1 1-1,0 1 1,1 0-1,16-2 1,-22 4-239,0 1-1,0 0 1,0 0-1,0 1 1,0 0-1,0 0 1,0 1-1,-1 0 1,1 1-1,-1 0 1,13 6-1,-17-7-226,0 0-1,0 0 1,-1 1 0,1-1-1,-1 1 1,0 0-1,0 0 1,0 0 0,0 0-1,0 1 1,0-1 0,-1 1-1,0 0 1,0-1-1,0 1 1,0 0 0,-1 0-1,2 6 1,-2-6-9,-1 0-1,0 0 1,0-1 0,0 1 0,-1 0-1,1 0 1,-1-1 0,0 1 0,0 0-1,0-1 1,-1 1 0,1-1 0,-1 1-1,0-1 1,0 0 0,0 0 0,0 0-1,0 0 1,-1 0 0,0 0 0,-3 3 0,-7 4 211,1 0 0,-1-1 0,-25 12 1,-20 15 251,57-36-512,1 0 0,-1 1 0,1-1 0,-1 0 0,1 1 0,-1-1 0,1 1 0,0-1 0,-1 0 0,1 1 0,-1-1 0,1 1 0,0-1 0,-1 1 0,1-1 0,0 1 0,-1 0 0,1-1 0,0 1 0,0-1 0,0 1 0,0-1 0,0 1 0,-1 0 0,1-1 0,0 1 0,0-1 0,0 1 0,1 0 0,-1 0 0,16 10 0,33 0 0,-45-11 0,114 10-1638,3-8-3296,-114-2 4561,65 0-7928</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5.485"/>
    </inkml:context>
    <inkml:brush xml:id="br0">
      <inkml:brushProperty name="width" value="0.025" units="cm"/>
      <inkml:brushProperty name="height" value="0.025" units="cm"/>
    </inkml:brush>
  </inkml:definitions>
  <inkml:trace contextRef="#ctx0" brushRef="#br0">31 1 18129,'0'0'3844,"0"90"-2403,-9-35-480,-2 7-480,4 1-385,3-2-64,4-6-673,0-9-1217,0-10-1313,0-13-1537,0-14-1730</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5.814"/>
    </inkml:context>
    <inkml:brush xml:id="br0">
      <inkml:brushProperty name="width" value="0.025" units="cm"/>
      <inkml:brushProperty name="height" value="0.025" units="cm"/>
    </inkml:brush>
  </inkml:definitions>
  <inkml:trace contextRef="#ctx0" brushRef="#br0">0 100 13196,'10'-9'3273,"0"-1"-2643,0 1 1,1 1-1,0 0 0,0 0 1,1 1-1,0 0 0,0 1 1,1 1-1,0 0 0,0 0 1,0 2-1,23-5 0,-21 7-410,0 0 0,0 1 0,0 1 0,0 0 0,0 1 0,0 1-1,0 0 1,-1 1 0,15 5 0,-24-7-204,0 0 0,-1 1 0,1-1 0,-1 1-1,0 0 1,1 0 0,-1 0 0,0 0 0,-1 1 0,1 0 0,-1-1-1,1 1 1,-1 1 0,0-1 0,-1 0 0,1 1 0,-1-1 0,0 1-1,0 0 1,0 0 0,-1 0 0,0 0 0,0 0 0,0 0 0,0 0-1,-1 0 1,0 1 0,0-1 0,-1 7 0,0-8 67,1 0 0,-1 0 0,-1 0 1,1 0-1,0-1 0,-1 1 0,0 0 0,0-1 1,0 1-1,0-1 0,-1 0 0,1 1 0,-1-1 1,0 0-1,0-1 0,-3 4 0,-9 5 736,-1-1 1,-23 13-1,27-16-508,0 0 1,0 0-1,0 1 1,-13 13-1,22-18-346,0 0-1,0 0 1,1 1-1,-1-1 1,1 1-1,0 0 1,0-1-1,0 1 1,1 0-1,-1 0 1,1 0-1,0 1 1,0-1-1,1 0 1,-1 0-1,1 8 1,0-9-32,0 0 1,1 0-1,0 1 0,-1-1 1,1 0-1,1 0 0,-1 0 1,0 0-1,1-1 1,-1 1-1,1 0 0,0 0 1,0-1-1,0 1 1,0-1-1,0 0 0,1 0 1,-1 0-1,1 0 1,-1 0-1,1 0 0,5 2 1,2 0-755,0 0 1,0 0 0,0-1 0,1 0 0,-1-1 0,18 2-1,36-2-6121,-2-2-4632</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6.187"/>
    </inkml:context>
    <inkml:brush xml:id="br0">
      <inkml:brushProperty name="width" value="0.025" units="cm"/>
      <inkml:brushProperty name="height" value="0.025" units="cm"/>
    </inkml:brush>
  </inkml:definitions>
  <inkml:trace contextRef="#ctx0" brushRef="#br0">0 63 10282,'10'-5'5925,"5"-4"-4789,1 1 0,1 1-1,-1 0 1,1 1-1,0 1 1,0 1 0,1 0-1,-1 1 1,1 1 0,20 0-1,-36 2-1116,-1 0-1,1 0 1,-1 0-1,1 0 1,-1 0 0,1 0-1,-1 0 1,1 1-1,-1-1 1,0 1-1,1-1 1,-1 1 0,0-1-1,1 1 1,-1 0-1,0 0 1,1-1-1,-1 1 1,0 0 0,0 0-1,0 0 1,0 0-1,0 1 1,0-1-1,0 0 1,0 0 0,-1 0-1,1 1 1,0-1-1,-1 0 1,1 1-1,-1-1 1,0 1 0,1-1-1,-1 1 1,0-1-1,0 1 1,0-1-1,0 1 1,0-1 0,0 2-1,-1 2 35,0-1-1,0 1 1,0-1-1,-1 0 1,0 0-1,1 1 1,-2-1-1,1 0 1,0-1-1,-1 1 1,0 0-1,-4 4 1,-14 10 364,0 0 1,-24 14-1,21-16-133,-36 33 0,59-48-281,-1 0 0,1 1 0,-1-1 0,1 0-1,0 1 1,0 0 0,-1-1 0,1 1 0,0-1-1,0 1 1,1 0 0,-1 0 0,0 0 0,1-1 0,-1 1-1,1 0 1,-1 0 0,1 3 0,0-4-6,0 0-1,1 0 1,-1 1 0,1-1 0,-1 0 0,1 0 0,0 0 0,-1 0 0,1 0-1,0 0 1,0 0 0,0 0 0,0-1 0,0 1 0,0 0 0,0 0-1,0-1 1,0 1 0,0 0 0,0-1 0,2 1 0,8 3-203,0-1 0,0 0-1,1-1 1,19 1 0,-22-2-82,99 8-6503,-50-5-314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6.546"/>
    </inkml:context>
    <inkml:brush xml:id="br0">
      <inkml:brushProperty name="width" value="0.025" units="cm"/>
      <inkml:brushProperty name="height" value="0.025" units="cm"/>
    </inkml:brush>
  </inkml:definitions>
  <inkml:trace contextRef="#ctx0" brushRef="#br0">13 32 13677,'0'0'16271,"85"-9"-18160,-40-3-4518,-4 1-5732</inkml:trace>
  <inkml:trace contextRef="#ctx0" brushRef="#br0" timeOffset="1">0 160 16944,'0'0'13229,"83"-6"-12365,-25-4-607,8 1-257,3 2-641,1 5-2274,-7 2-3074,-6 0-4902</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8.860"/>
    </inkml:context>
    <inkml:brush xml:id="br0">
      <inkml:brushProperty name="width" value="0.025" units="cm"/>
      <inkml:brushProperty name="height" value="0.025" units="cm"/>
    </inkml:brush>
  </inkml:definitions>
  <inkml:trace contextRef="#ctx0" brushRef="#br0">241 90 9001,'3'-39'7829,"-3"36"-7547,0 1-1,-1-1 1,1 1-1,-1 0 1,0-1-1,0 1 1,0 0-1,0-1 1,0 1-1,-2-3 1,1 3-178,0 0 1,0 0-1,-1 0 0,1 1 0,0-1 1,-1 1-1,0-1 0,1 1 0,-1 0 1,0 0-1,1 0 0,-1 0 0,0 0 1,0 1-1,0-1 0,0 1 1,1 0-1,-1 0 0,0 0 0,0 0 1,0 1-1,-4 0 0,1 0-69,0 1-1,0 0 1,1 0-1,-1 0 1,0 1 0,1 0-1,0 0 1,-1 0-1,1 1 1,0 0 0,1 0-1,-1 0 1,1 1-1,0-1 1,0 1 0,0 0-1,-5 8 1,-1 4 87,0 0 0,1 1 0,1 0 0,-8 25 0,11-27 76,1 0 1,0 1-1,1-1 0,1 1 0,0-1 0,1 26 0,1-38-178,0 0-1,1 0 0,-1 0 0,1 0 0,0 0 1,0 0-1,0 0 0,0 0 0,1 0 0,-1-1 1,1 1-1,0-1 0,0 1 0,1-1 1,-1 0-1,1 1 0,0-1 0,-1-1 0,1 1 1,0 0-1,1-1 0,-1 1 0,0-1 0,1 0 1,-1 0-1,1 0 0,0-1 0,0 1 1,-1-1-1,1 0 0,8 1 0,-1-1 85,0 0 0,0-1 0,0-1 0,1 0 0,-1 0 0,0-1 0,-1 0 0,1-1-1,0 0 1,-1-1 0,1 0 0,-1-1 0,0 0 0,-1-1 0,1 0 0,-1 0 0,0-1 0,15-14 0,-17 14-49,0-1 0,0 1 0,-1-1 0,0 0 1,0-1-1,-1 1 0,0-1 0,-1 0 0,0-1 1,0 1-1,-1-1 0,0 0 0,-1 1 0,0-1 1,0 0-1,-1-1 0,-1 1 0,1 0 0,-2 0 1,-2-20-1,2 26-105,0 1 0,-1-1 0,0 0 0,1 0 0,-1 1 0,0-1 0,-1 1 0,1 0 0,-1 0 0,1 0 0,-1 0 0,0 0 0,0 0 0,-1 1 0,1-1 0,0 1 0,-1 0 0,1 0 0,-1 0 0,0 0 0,1 1 0,-1 0 0,0 0 0,0 0 0,0 0 0,0 0 0,0 1 0,0 0 0,0-1 0,-1 2 0,1-1 0,0 0 0,0 1 0,0 0 0,0 0 0,0 0 0,1 0 0,-1 1 0,0-1 0,0 1 0,1 0 0,-1 0 0,1 1 0,0-1 0,0 1 0,-1-1 0,2 1 0,-5 5-1,3-4-515,1 1-1,0 0 1,0 0-1,1 0 1,-1 1-1,1-1 1,0 1-1,0-1 1,1 1-1,0 0 1,0-1-1,0 1 1,1 0-1,-1 0 0,2 8 1,5 11-4890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9.204"/>
    </inkml:context>
    <inkml:brush xml:id="br0">
      <inkml:brushProperty name="width" value="0.025" units="cm"/>
      <inkml:brushProperty name="height" value="0.025" units="cm"/>
    </inkml:brush>
  </inkml:definitions>
  <inkml:trace contextRef="#ctx0" brushRef="#br0">55 1 14606,'0'0'6598,"-21"73"-4292,8-43-1249,1 4-384,4-4-481,7-1-160,1-7-1954,9-11-3395,9-11-4964</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9.589"/>
    </inkml:context>
    <inkml:brush xml:id="br0">
      <inkml:brushProperty name="width" value="0.025" units="cm"/>
      <inkml:brushProperty name="height" value="0.025" units="cm"/>
    </inkml:brush>
  </inkml:definitions>
  <inkml:trace contextRef="#ctx0" brushRef="#br0">169 66 15983,'0'0'2007,"-2"-10"118,1 6-1888,0 0 6,0 0 0,0 0-1,0 0 1,-1 0 0,1 0 0,-1 0 0,-3-4-1,4 6-170,0 1-1,0 0 1,0 0-1,0 0 1,-1 0-1,1 0 1,0 0-1,0 0 1,-1 0-1,1 1 1,-1-1-1,1 0 1,0 1-1,-1-1 1,1 1-1,-1 0 1,1-1-1,-1 1 1,0 0-1,1 0 1,-1 0-1,1 0 1,-1 0-1,1 0 1,-1 1-1,1-1 1,-1 0-1,1 1 1,-4 1-1,-1 0-29,1 2-1,-1-1 1,0 1 0,1 0-1,0 0 1,0 0 0,0 1-1,0-1 1,1 1-1,0 1 1,0-1 0,0 0-1,1 1 1,0 0 0,0 0-1,-5 12 1,3-4 196,0 1 0,1-1 1,0 1-1,2 0 0,-1 0 0,1 22 1,2-35-204,0 1 0,0 0 0,0 0 0,0 0 0,1 0 1,-1 0-1,1-1 0,0 1 0,0 0 0,0 0 0,0-1 1,1 1-1,-1-1 0,1 1 0,-1-1 0,1 1 0,0-1 1,0 0-1,0 0 0,0 0 0,0 0 0,1 0 0,-1-1 0,0 1 1,1-1-1,-1 1 0,1-1 0,0 0 0,-1 0 0,1 0 1,0 0-1,0-1 0,0 1 0,0-1 0,0 0 0,-1 0 0,5 0 1,0 0 54,0 0 0,-1-1 0,1 1 0,-1-2 0,1 1 0,-1-1 0,0 0 0,0 0 0,1-1 0,-1 1 0,-1-1 0,1-1 0,0 1 0,-1-1 0,0 0 0,6-5 0,-5 1 24,-1 1-1,1-1 1,-1 0-1,-1 0 1,0-1-1,0 1 1,0-1-1,-1 0 0,0 0 1,-1 0-1,0 0 1,0-1-1,-1 1 1,-1 0-1,1-1 0,-1 1 1,-1-1-1,0 1 1,-3-17-1,3 25-150,1 0 0,0-1 0,-1 1 0,1 0-1,0 0 1,-1-1 0,0 1 0,1 0 0,-1 0 0,0 0 0,1 0-1,-1 0 1,0 0 0,0 0 0,0 0 0,0 0 0,0 0 0,0 0-1,0 1 1,0-1 0,0 0 0,-1 1 0,1-1 0,0 1-1,0-1 1,-1 1 0,1-1 0,0 1 0,0 0 0,-1 0 0,1 0-1,0 0 1,-1 0 0,1 0 0,0 0 0,-1 0 0,1 0 0,0 1-1,-1-1 1,1 0 0,0 1 0,-2 0 0,1 1-394,-1-1 1,0 1-1,0 0 1,1 0 0,-1 0-1,1 0 1,0 0-1,-1 1 1,1-1-1,0 1 1,0 0-1,1-1 1,-1 1-1,1 0 1,-1 0 0,0 3-1,-2 14-4139,3-2-1371</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9.932"/>
    </inkml:context>
    <inkml:brush xml:id="br0">
      <inkml:brushProperty name="width" value="0.025" units="cm"/>
      <inkml:brushProperty name="height" value="0.025" units="cm"/>
    </inkml:brush>
  </inkml:definitions>
  <inkml:trace contextRef="#ctx0" brushRef="#br0">3 0 15663,'0'0'13282,"1"9"-12903,-2 20-293,0-17-311,0 0 0,0-1 0,2 1 0,-1 0-1,2-1 1,3 16 0,-4-25 72,0-1-1,0 1 0,0 0 0,0 0 1,1-1-1,-1 1 0,1-1 0,-1 1 1,1-1-1,0 0 0,-1 0 1,1 1-1,0-1 0,0 0 0,0-1 1,0 1-1,0 0 0,0 0 0,0-1 1,0 0-1,0 1 0,0-1 1,0 0-1,0 0 0,0 0 0,1 0 1,-1 0-1,0 0 0,0-1 0,0 1 1,2-1-1,0 0-139,0 0 1,0-1-1,0 1 0,0-1 0,0 1 1,-1-1-1,1 0 0,-1 0 1,1-1-1,-1 1 0,0-1 0,1 0 1,-1 0-1,5-6 0,-3 1 776,-5 9 789,-12 23 2589,-14 33 1696,23-48-5259,0 1-1,0 0 0,1-1 0,0 1 0,1 0 0,0 0 0,1 0 0,1 20 0,0-27-352,-1 0 0,1 0-1,0 0 1,0 1 0,0-1 0,1-1-1,-1 1 1,1 0 0,0 0 0,0-1-1,-1 1 1,6 4 0,-4-5-262,0 1-1,0-1 1,0 0 0,1 0 0,-1 0 0,1-1 0,0 1 0,-1-1 0,1 0-1,0 0 1,0 0 0,6 0 0,36 1-8571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462"/>
    </inkml:context>
    <inkml:brush xml:id="br0">
      <inkml:brushProperty name="width" value="0.025" units="cm"/>
      <inkml:brushProperty name="height" value="0.025" units="cm"/>
      <inkml:brushProperty name="color" value="#E71224"/>
    </inkml:brush>
  </inkml:definitions>
  <inkml:trace contextRef="#ctx0" brushRef="#br0">188 16 5830,'0'0'18091,"-9"-4"-16799,7 2-1226,-1 1 1,0-1-1,0 1 0,0 0 1,0 0-1,0 0 0,-1 0 0,1 1 1,0-1-1,0 1 0,-1 0 0,1 0 1,0 0-1,0 0 0,-1 1 0,1-1 1,0 1-1,0 0 0,0-1 1,-1 2-1,1-1 0,0 0 0,1 1 1,-1-1-1,0 1 0,0 0 0,1 0 1,-4 3-1,-2 2-35,0 1 0,0-1 0,1 1 1,1 1-1,-1-1 0,2 1 0,-1 1 0,1-1 0,0 1 0,1-1 1,0 1-1,1 1 0,0-1 0,0 0 0,1 1 0,0-1 0,0 21 1,3-30-26,-1 0 0,0 1 0,0-1 0,0 1 0,1-1 0,-1 0 1,1 1-1,-1-1 0,1 0 0,-1 0 0,1 1 0,0-1 0,0 0 1,0 0-1,-1 0 0,1 0 0,0 0 0,0 0 0,0 0 1,1 0-1,-1 0 0,0 0 0,0-1 0,0 1 0,1 0 0,0 0 1,2 0 12,0 0 0,0-1 0,1 1 0,-1-1 0,0 1 0,0-1 0,0-1 0,0 1 0,5-1 1,4-2 36,0 0 1,0 0 0,-1-1-1,25-12 1,-15 3-12,0 0 0,-1-2 0,36-33 1,-46 37 115,0 0 0,-1 0 1,-1-1-1,0 0 1,0 0-1,-1-1 1,-1-1-1,6-13 1,-22 49 313,2-7-442,1 1 0,1-1 0,0 1-1,1-1 1,1 1 0,-3 30-1,6-45-89,0 1 0,0-1 0,1 1 0,-1 0 0,0-1 0,1 1-1,-1-1 1,1 1 0,-1-1 0,1 1 0,0-1 0,0 1 0,-1-1-1,1 0 1,0 0 0,0 1 0,1-1 0,-1 0 0,0 0 0,0 0 0,0 0-1,1 0 1,-1 0 0,0 0 0,1-1 0,-1 1 0,1 0 0,-1-1-1,3 1 1,1 1-1122,0-1-1,0-1 0,0 1 0,0-1 1,0 0-1,0 0 0,0 0 0,9-2 1,8-5-7427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4.389"/>
    </inkml:context>
    <inkml:brush xml:id="br0">
      <inkml:brushProperty name="width" value="0.025" units="cm"/>
      <inkml:brushProperty name="height" value="0.025" units="cm"/>
      <inkml:brushProperty name="color" value="#E71224"/>
    </inkml:brush>
  </inkml:definitions>
  <inkml:trace contextRef="#ctx0" brushRef="#br0">0 807 16816,'0'0'2851,"90"-60"-257,-25 7 1,19-19-321,21-14-865,15-9-1057,9 0-288,7 1-64,-1 6-1441,-9 5-2050,-17 2-2819</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3.488"/>
    </inkml:context>
    <inkml:brush xml:id="br0">
      <inkml:brushProperty name="width" value="0.025" units="cm"/>
      <inkml:brushProperty name="height" value="0.025" units="cm"/>
      <inkml:brushProperty name="color" value="#E71224"/>
    </inkml:brush>
  </inkml:definitions>
  <inkml:trace contextRef="#ctx0" brushRef="#br0">72 750 9449,'0'0'6502,"-60"12"-4420,48-12-577,12-18 802,27-17-994,33-10-384,27-10 288,29-9 32,29-7-448,20-1-289,14-2-287,8 5-129,-8 4 0,-9 8-513,-24 8-1280,-26 4-1955,-25 3-2850</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6.006"/>
    </inkml:context>
    <inkml:brush xml:id="br0">
      <inkml:brushProperty name="width" value="0.025" units="cm"/>
      <inkml:brushProperty name="height" value="0.025" units="cm"/>
      <inkml:brushProperty name="color" value="#E71224"/>
    </inkml:brush>
  </inkml:definitions>
  <inkml:trace contextRef="#ctx0" brushRef="#br0">284 104 13645,'1'-3'630,"1"-1"-1,-1 1 1,0-1 0,-1 0 0,1 1 0,0-1-1,-1 0 1,0 0 0,0 1 0,0-1 0,0 0-1,-2-5 1,1 6-344,0 1 0,0-1 0,0 1 0,0 0 0,0 0-1,0-1 1,-1 1 0,1 0 0,-1 0 0,0 0 0,0 1 0,1-1 0,-1 0 0,0 1-1,-3-2 1,0 0-175,0 1 0,-1-1 0,1 1 0,-1 1 0,0-1 0,1 1 0,-1 0 0,0 0 0,0 1 0,0 0 0,0 0 0,0 0 0,0 1-1,1 0 1,-10 2 0,7-1-116,0 1 0,0 1 0,0 0 0,0 0 0,1 0 0,0 1 0,0 0 0,0 0 0,0 1-1,1 0 1,0 0 0,0 0 0,0 1 0,1 0 0,0 0 0,1 0 0,-7 15 0,4-9 143,1 0 0,1 1 1,0 0-1,1 0 1,1 1-1,0-1 0,1 1 1,0-1-1,1 26 0,1-38-106,0 0 0,0 1-1,1-1 1,-1 0 0,1 1 0,0-1-1,-1 0 1,1 1 0,0-1-1,0 0 1,1 0 0,-1 0 0,0 0-1,1 0 1,-1 0 0,1 0 0,-1-1-1,1 1 1,0 0 0,0-1-1,0 0 1,0 1 0,0-1 0,0 0-1,0 0 1,0 0 0,1 0 0,-1 0-1,0-1 1,0 1 0,1-1-1,-1 1 1,1-1 0,-1 0 0,0 0-1,1 0 1,-1 0 0,1 0 0,-1-1-1,4 0 1,3-1 121,1 0 0,-1 0 0,-1 0-1,1-1 1,0-1 0,-1 1 0,1-2 0,-1 1 0,11-8 0,-11 6-131,0 0 0,-1 0 0,0-1 0,0 0 0,0 0 0,-1-1 0,0 0 0,-1 0 1,0 0-1,0 0 0,-1-1 0,0 0 0,0 0 0,-1 0 0,0-1 0,0 1 1,-1 0-1,-1-1 0,0 0 0,1-12 0,-2 21-143,-1-1 1,1 1-1,0 0 0,0 0 0,-1 0 1,1-1-1,0 1 0,-1 0 0,1 0 1,-1 0-1,1 0 0,-1 0 0,0-1 1,0 1-1,1 1 0,-1-1 0,0 0 1,0 0-1,0 0 0,0 0 0,0 0 1,0 1-1,0-1 0,0 1 0,0-1 1,-1 1-1,1-1 0,0 1 0,0-1 1,0 1-1,-1 0 0,1 0 1,0 0-1,0-1 0,-1 1 0,1 0 1,0 1-1,0-1 0,-1 0 0,1 0 1,0 1-1,0-1 0,0 0 0,-1 1 1,1-1-1,0 1 0,0-1 0,0 1 1,0 0-1,0 0 0,0-1 0,0 1 1,0 0-1,0 0 0,0 0 0,1 0 1,-1 0-1,0 0 0,1 0 0,-1 0 1,1 0-1,-1 1 0,1-1 0,-1 0 1,1 0-1,0 0 0,-1 3 1,-3 37-10354,4-22-918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6.380"/>
    </inkml:context>
    <inkml:brush xml:id="br0">
      <inkml:brushProperty name="width" value="0.025" units="cm"/>
      <inkml:brushProperty name="height" value="0.025" units="cm"/>
      <inkml:brushProperty name="color" value="#E71224"/>
    </inkml:brush>
  </inkml:definitions>
  <inkml:trace contextRef="#ctx0" brushRef="#br0">15 1 15791,'0'0'2947,"-13"81"1377,11-47-1281,2-5-929,0-7-897,0-4-801,8-6-352,2-5-160,2-7-1153,-4 0-1666,0-6-1377,-6-14-4612</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6.770"/>
    </inkml:context>
    <inkml:brush xml:id="br0">
      <inkml:brushProperty name="width" value="0.025" units="cm"/>
      <inkml:brushProperty name="height" value="0.025" units="cm"/>
      <inkml:brushProperty name="color" value="#E71224"/>
    </inkml:brush>
  </inkml:definitions>
  <inkml:trace contextRef="#ctx0" brushRef="#br0">164 1 21428,'0'0'5205,"-12"0"-3523,5 0-1508,3 0-100,0 0 1,0 0-1,0 0 0,0 1 0,-1-1 1,1 1-1,0 0 0,0 0 1,0 1-1,0-1 0,1 1 0,-1 0 1,0 0-1,1 0 0,-1 0 0,1 1 1,0-1-1,-6 7 0,2-1 60,0 0-1,0 0 1,1 1-1,1 0 1,-1 0-1,1 1 1,1 0-1,0 0 0,0 0 1,1 0-1,0 0 1,1 1-1,-2 20 1,4-30-131,0 0 0,0 0 0,0 0 0,0 0 0,0 1-1,1-1 1,-1 0 0,0 0 0,1 0 0,-1 0 0,1 0 0,-1 0 0,1 0 0,-1 0 0,1 0 0,-1 0 0,1-1 0,0 1 0,0 0 0,0 0 0,-1-1 0,1 1 0,0 0 0,0-1 0,0 1 0,0-1 0,2 2 0,0-1 14,0-1 0,0 1 0,1 0 0,-1-1 0,1 0 0,-1 0 0,0 0 0,1 0 0,4-1 0,1 0 1,1-1 1,-1-1-1,0 0 0,0 0 0,17-8 1,14-20-601,-32 24 237,-1 1 0,1 0 0,1 0 0,9-5 1,-17 15 262,0-1 0,0 0 1,0 1-1,-1-1 1,1 1-1,-1-1 1,0 0-1,0 1 1,0-1-1,-1 6 1,-8 90 1169,-3 73 1443,12-156-2467,1-3-37,-1-1 1,-1 1-1,0-1 1,-4 16-1,5-26-26,0 0-1,-1 1 1,0-1 0,1 0-1,-1 0 1,0 0-1,0 0 1,0 0 0,-1 0-1,1 0 1,0 0-1,-1-1 1,1 1 0,-1 0-1,0-1 1,1 1-1,-1-1 1,0 0-1,0 1 1,0-1 0,0 0-1,0 0 1,0 0-1,0-1 1,0 1 0,-1 0-1,1-1 1,0 1-1,-3-1 1,-3 0-4,1 0 0,0-1 0,0 0-1,0-1 1,0 1 0,0-1 0,0-1 0,1 1 0,-1-1-1,-9-6 1,13 8-47,0-1 0,0 0 0,0 1 0,1-1 0,-1 0 0,1-1 0,-1 1 0,1 0 0,0-1 0,0 1 0,0-1 0,0 0 0,0 1 0,0-1 0,1 0 0,0 0 0,-1 0 0,1-1 0,0 1 0,0 0 0,1 0 0,-1 0 0,1-1 0,0 1 0,0-4 0,0 6-437,0-1-1,1 1 0,-1 0 1,0 0-1,1 0 0,-1 0 0,1 0 1,0 0-1,-1 0 0,1 0 1,0 0-1,0 0 0,-1 0 0,1 1 1,0-1-1,0 0 0,1 0 1,2-2-1331,12-11-7679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7.438"/>
    </inkml:context>
    <inkml:brush xml:id="br0">
      <inkml:brushProperty name="width" value="0.025" units="cm"/>
      <inkml:brushProperty name="height" value="0.025" units="cm"/>
      <inkml:brushProperty name="color" value="#E71224"/>
    </inkml:brush>
  </inkml:definitions>
  <inkml:trace contextRef="#ctx0" brushRef="#br0">266 93 9513,'0'0'19555,"-11"-3"-18338,8 3-1165,0-2-30,0 1-1,0 1 0,0-1 1,0 0-1,0 1 1,0-1-1,0 1 0,0 0 1,0 0-1,0 0 0,0 0 1,0 1-1,0-1 1,0 1-1,0 0 0,0 0 1,0 0-1,0 0 0,1 0 1,-1 1-1,0-1 1,1 1-1,-1 0 0,1 0 1,0 0-1,-1 0 1,1 0-1,0 0 0,-3 5 1,0 0-17,0 0 1,0 0 0,1 1-1,0-1 1,0 1 0,1 0 0,0 1-1,0-1 1,1 0 0,0 1-1,0 0 1,1-1 0,0 1-1,1 10 1,0-17-6,1 1 1,0-1-1,-1 0 1,1 0-1,0 0 0,0 0 1,0 0-1,0 0 0,1 0 1,-1-1-1,0 1 1,1 0-1,0-1 0,-1 1 1,1-1-1,0 1 0,-1-1 1,1 0-1,0 1 1,0-1-1,0 0 0,0-1 1,0 1-1,1 0 0,-1 0 1,3 0-1,69 13 113,-55-12-102,-12-1 16,4 1-69,-1 0-1,1 0 1,-1 0-1,1 2 1,-1-1-1,11 6 1,-19-8 34,0 1 1,0-1-1,0 0 1,0 1-1,-1-1 1,1 1 0,-1 0-1,1-1 1,-1 1-1,0 0 1,1 0 0,-1 0-1,0 0 1,0 0-1,-1 0 1,1 0-1,0 0 1,-1 0 0,1 0-1,-1 1 1,1-1-1,-1 0 1,0 0-1,0 1 1,0-1 0,0 0-1,-1 0 1,1 1-1,-1-1 1,1 0-1,-1 0 1,0 0 0,0 0-1,0 0 1,0 0-1,-2 3 1,-2 4 46,0 0 0,-1-1-1,0 0 1,-1 0 0,1 0 0,-2-1 0,1 0-1,-1-1 1,0 1 0,-10 5 0,1-1 277,-1-1 0,0-1 0,0 0 0,-22 6 0,29-11-301,-1-2 0,1 1 0,-1-1 0,1-1-1,-1 0 1,1-1 0,-1 0 0,-12-1 0,22 0-16,-1 1 0,1 0 1,0-1-1,-1 1 1,1-1-1,0 1 1,-1-1-1,1 0 0,0 0 1,0 0-1,0-1 1,0 1-1,0 0 0,0-1 1,0 1-1,0-1 1,0 0-1,1 1 0,-1-1 1,1 0-1,-1 0 1,1 0-1,0 0 0,0 0 1,0-1-1,0 1 1,0 0-1,0 0 0,1-1 1,-1 1-1,1 0 1,-1-1-1,1 1 0,0-1 1,0 1-1,0-1 1,0 1-1,1 0 1,-1-1-1,1 1 0,-1 0 1,1-1-1,0 1 1,1-4-1,1-1 1,1 0 0,-1 0 0,1 0 0,1 1 0,-1-1 0,1 1 0,0 0 0,0 0 0,1 1 0,9-8 0,71-48 0,-64 46 0,55-32 0,-51 33 0,0-2 0,-1 0 0,-1-1 0,-1-2 0,0-1 0,39-43 0,-60 61 0,0 0 0,-1-1 0,1 1 0,0-1 0,-1 0 0,1 1 0,-1-1 0,0 0 0,0 0 0,0 0 0,0 0 0,0 0 0,-1 0 0,1 0 0,-1 0 0,0 0 0,0 0 0,0 0 0,0 0 0,-1 0 0,1 0 0,-1 0 0,0 0 0,-1-3 0,0 3 0,0 0 0,0 1 0,0-1 0,-1 1 0,1-1 0,-1 1 0,0 0 0,0 0 0,0 0 0,0 1 0,0-1 0,0 1 0,0-1 0,0 1 0,-1 0 0,1 0 0,0 1 0,-1-1 0,1 1 0,-6-1 0,-8 0-1105,1 0 0,-1 1 0,0 0 0,0 2 0,-17 3 0,7 1-6518</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8.309"/>
    </inkml:context>
    <inkml:brush xml:id="br0">
      <inkml:brushProperty name="width" value="0.025" units="cm"/>
      <inkml:brushProperty name="height" value="0.025" units="cm"/>
      <inkml:brushProperty name="color" value="#E71224"/>
    </inkml:brush>
  </inkml:definitions>
  <inkml:trace contextRef="#ctx0" brushRef="#br0">74 0 15310,'0'0'14217,"0"14"-14057,-9 132 43,10-143-201,-1-1 0,0 0 0,1 0 1,0 0-1,-1 0 0,1 0 0,0 0 1,0 0-1,0 0 0,0 0 0,1 0 1,-1-1-1,0 1 0,1 0 0,-1-1 1,1 1-1,0-1 0,-1 0 1,1 1-1,0-1 0,0 0 0,0 0 1,0 0-1,0 0 0,4 1 0,67 17 83,-30-8-68,-40-10 8,0 0 1,1 0-1,-1 1 1,0-1-1,0 1 1,0 0-1,0 0 1,0 0-1,0 0 1,-1 1-1,1-1 1,-1 1-1,1-1 1,-1 1-1,0 0 0,0 0 1,0 0-1,-1 0 1,1 1-1,-1-1 1,0 0-1,0 0 1,0 1-1,1 6 1,-2-5 86,0 0 1,0 0 0,-1 0-1,0 0 1,0 0-1,0-1 1,-1 1 0,1 0-1,-1-1 1,0 1-1,-1-1 1,1 0 0,-1 0-1,0 0 1,0 0-1,0 0 1,-5 5 0,0-2-91,0 1 1,-1-1-1,0-1 1,0 0-1,0 0 1,-1-1-1,0 0 1,-19 7 0,26-11-77,0 0 1,-1 0 0,1 0 0,0 0-1,0-1 1,-1 1 0,1-1 0,0 0-1,-1 0 1,1-1 0,0 1 0,-1 0 0,1-1-1,0 0 1,0 0 0,0 0 0,-1 0-1,1 0 1,0-1 0,1 0 0,-1 1 0,0-1-1,0 0 1,1 0 0,-1 0 0,1-1-1,-1 1 1,1-1 0,0 1 0,0-1-1,0 0 1,1 0 0,-2-3 0,-16-44-4906,6-4-3749,3-8-7611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8.652"/>
    </inkml:context>
    <inkml:brush xml:id="br0">
      <inkml:brushProperty name="width" value="0.025" units="cm"/>
      <inkml:brushProperty name="height" value="0.025" units="cm"/>
      <inkml:brushProperty name="color" value="#E71224"/>
    </inkml:brush>
  </inkml:definitions>
  <inkml:trace contextRef="#ctx0" brushRef="#br0">0 131 17905,'0'0'3940,"52"-27"288,-17 13-1217,6-3-1218,5 3-800,4 1-897,-1 0-480,-3-2-2082,-8-3-4325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9.289"/>
    </inkml:context>
    <inkml:brush xml:id="br0">
      <inkml:brushProperty name="width" value="0.025" units="cm"/>
      <inkml:brushProperty name="height" value="0.025" units="cm"/>
      <inkml:brushProperty name="color" value="#E71224"/>
    </inkml:brush>
  </inkml:definitions>
  <inkml:trace contextRef="#ctx0" brushRef="#br0">291 195 5605,'0'0'11478,"0"-12"-8409,1-9-2214,-1 7 452,1 0 0,-1 1-1,-1-1 1,-6-27-1,7 37-1149,-1 1 0,0-1 0,0 1 0,-1 0 0,1 0 0,-1-1 0,0 1 0,0 0 0,0 0 0,0 1 0,0-1 0,0 0 0,-1 1 0,0-1 0,1 1 0,-1 0 0,0 0 0,0 0 0,0 0 0,0 0 0,0 1 0,-1 0 0,1-1 0,0 1 0,-1 0 0,-5 0 0,2 0-138,1 1 0,-1 1 0,1-1 0,0 1 0,-1 0 0,1 1 0,0-1-1,0 1 1,0 0 0,0 1 0,0-1 0,0 1 0,1 1 0,-1-1 0,1 1 0,0 0-1,0 0 1,0 0 0,1 1 0,0-1 0,-1 1 0,1 0 0,1 1 0,-4 5 0,-4 6-34,1 0 1,1 1 0,0 0 0,2 1 0,0 0 0,-7 30 0,11-35 21,0 1 0,1 0 1,1 0-1,0 0 0,1 0 0,1 0 0,3 25 1,-3-36 3,0 0 0,0 0 1,0 0-1,1 0 1,0 0-1,0 0 0,0 0 1,0 0-1,0-1 1,1 1-1,-1-1 0,1 1 1,0-1-1,0 0 1,0 0-1,1-1 0,-1 1 1,1-1-1,-1 1 1,1-1-1,0 0 0,0 0 1,0-1-1,0 1 1,0-1-1,0 0 1,0 0-1,0 0 0,1-1 1,6 1-1,0-2-3,-1 0-1,1 0 0,0-1 1,0 0-1,0-1 1,-1 0-1,0 0 1,1-1-1,-1-1 1,-1 0-1,1 0 0,-1-1 1,0 0-1,0-1 1,0 0-1,-1 0 1,0-1-1,7-9 1,-7 8-5,0-1 1,0 0 0,-1 0 0,0-1 0,0 0 0,-2 0-1,1 0 1,-1-1 0,-1 0 0,0 0 0,-1 0 0,0-1-1,-1 1 1,-1-1 0,1-18 0,-2 30-85,1 0 0,-1 0 1,0 0-1,0 0 0,0 0 1,0 0-1,0 0 0,-1 0 0,1 0 1,0 0-1,0 0 0,-1 0 0,1 0 1,0 0-1,-1 1 0,1-1 0,-1 0 1,1 0-1,-1 0 0,1 0 0,-1 1 1,0-1-1,1 0 0,-1 0 0,0 1 1,0-1-1,0 1 0,1-1 0,-1 1 1,0-1-1,0 1 0,0-1 0,0 1 1,0 0-1,0-1 0,0 1 0,0 0 1,0 0-1,0 0 0,0 0 0,0 0 1,0 0-1,0 0 0,0 0 1,-2 1-1,1 0-266,-1 0 0,1 0 0,0 0 0,-1 0-1,1 0 1,0 1 0,0-1 0,0 1 0,0 0 0,0-1 0,0 1 0,0 0 0,1 0 0,-1 0 0,1 1 0,-3 3 0,-6 20-4821,6 2-2247</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9.648"/>
    </inkml:context>
    <inkml:brush xml:id="br0">
      <inkml:brushProperty name="width" value="0.025" units="cm"/>
      <inkml:brushProperty name="height" value="0.025" units="cm"/>
      <inkml:brushProperty name="color" value="#E71224"/>
    </inkml:brush>
  </inkml:definitions>
  <inkml:trace contextRef="#ctx0" brushRef="#br0">20 0 22261,'0'0'6855,"-2"57"-5638,-5-28-320,1 0-353,1 4-416,5-3-96,0 0-64,0-8-1697,8-11-2371,2-7-2915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854"/>
    </inkml:context>
    <inkml:brush xml:id="br0">
      <inkml:brushProperty name="width" value="0.025" units="cm"/>
      <inkml:brushProperty name="height" value="0.025" units="cm"/>
      <inkml:brushProperty name="color" value="#E71224"/>
    </inkml:brush>
  </inkml:definitions>
  <inkml:trace contextRef="#ctx0" brushRef="#br0">219 0 19314,'0'0'9129,"-32"69"-8649,6-31-287,-3 3-97,-1-1-64,4-3 0,4-6 0,5-8-160,3-8-481,7-7-1345,0-8-768,2-3-1795,1-17-2722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0.617"/>
    </inkml:context>
    <inkml:brush xml:id="br0">
      <inkml:brushProperty name="width" value="0.025" units="cm"/>
      <inkml:brushProperty name="height" value="0.025" units="cm"/>
      <inkml:brushProperty name="color" value="#E71224"/>
    </inkml:brush>
  </inkml:definitions>
  <inkml:trace contextRef="#ctx0" brushRef="#br0">151 0 21236,'-11'6'673,"1"-1"-448,0 1 0,1 0 1,-1 0-1,1 1 0,0 0 0,1 0 1,0 1-1,0 0 0,1 1 1,0 0-1,0 0 0,1 0 0,0 1 1,-6 15-1,9-16-142,0 1 0,1 0 0,0 0 1,0 0-1,1 0 0,0 0 0,1 0 0,1 0 0,0 12 1,0-20-86,-1 1 0,1-1 1,-1 1-1,1-1 0,0 1 1,0-1-1,0 0 0,0 1 1,1-1-1,-1 0 0,0 0 1,1 0-1,0 0 0,-1 0 1,1 0-1,4 3 0,-4-4 12,1 0 0,-1 0 0,1-1 0,-1 1 0,1 0 0,-1-1 1,1 0-1,0 0 0,-1 1 0,1-1 0,-1-1 0,1 1 0,0 0 0,-1-1 0,1 1 0,-1-1 0,1 0 0,-1 0 0,1 0 0,2-2 0,3-1 55,0-1-1,-1 0 1,0-1-1,0 1 0,-1-1 1,1-1-1,-1 1 1,0-1-1,-1 0 1,0-1-1,0 1 1,6-13-1,2-7-2,-1 1 1,12-43-1,-23 119-158,-7-5 275,-12 86 2203,-1 147 0,19-186-1789,0-92-593,-1 1 0,0-1 0,0 0 0,0 0 0,0 0 0,1 0 0,-1 0 0,0 0 0,0 0 0,0 0 0,1 0 0,-1-1 0,0 1 0,0 0 0,0 0 0,1-1 0,-1 1 0,0 0 0,0-1 0,1 1 0,-2-2 0,-7-5-322,1 0 0,1-1 0,-1 0 0,2 0 0,-1-1 0,1 0 0,-10-18 0,10 14-612,0 0-1,1 0 1,0-1-1,1 0 1,1 0-1,0 0 1,0 0-1,2 0 1,-1-22-1,5 4-8732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0.976"/>
    </inkml:context>
    <inkml:brush xml:id="br0">
      <inkml:brushProperty name="width" value="0.025" units="cm"/>
      <inkml:brushProperty name="height" value="0.025" units="cm"/>
      <inkml:brushProperty name="color" value="#E71224"/>
    </inkml:brush>
  </inkml:definitions>
  <inkml:trace contextRef="#ctx0" brushRef="#br0">1 118 21236,'0'0'9668,"9"-8"-8328,14-9-1508,1 2 1,0 1-1,1 0 1,1 2-1,0 1 1,0 1-1,32-7 1,-57 17 154,-1 1 0,1-1 1,-1 0-1,1 0 0,-1 1 0,0-1 1,1 0-1,-1 0 0,1 1 0,-1-1 0,0 0 1,1 1-1,-1-1 0,0 1 0,1-1 1,-1 1-1,0-1 0,0 0 0,1 1 1,-1-1-1,0 1 0,0-1 0,0 1 0,0-1 1,0 1-1,0-1 0,1 1 0,-1-1 1,0 1-1,-1-1 0,1 1 0,0-1 1,0 1-1,0-1 0,0 1 0,0-1 1,0 1-1,-1-1 0,1 1 0,0-1 0,-1 1 1,-6 28 82,6-27-74,-4 14 99,-61 229 1073,59-211-1099,2-1 0,2 1 0,0 0 0,3 0 0,4 50-1,4-59-830,3-14-3867</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1.318"/>
    </inkml:context>
    <inkml:brush xml:id="br0">
      <inkml:brushProperty name="width" value="0.025" units="cm"/>
      <inkml:brushProperty name="height" value="0.025" units="cm"/>
      <inkml:brushProperty name="color" value="#E71224"/>
    </inkml:brush>
  </inkml:definitions>
  <inkml:trace contextRef="#ctx0" brushRef="#br0">1 43 17232,'0'0'9609,"71"-17"-8648,-33 14-736,6-4-482,-2 0-2882,-3-2-3907</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1.692"/>
    </inkml:context>
    <inkml:brush xml:id="br0">
      <inkml:brushProperty name="width" value="0.025" units="cm"/>
      <inkml:brushProperty name="height" value="0.025" units="cm"/>
      <inkml:brushProperty name="color" value="#E71224"/>
    </inkml:brush>
  </inkml:definitions>
  <inkml:trace contextRef="#ctx0" brushRef="#br0">1 228 16400,'0'0'15395,"11"-9"-14578,20-19-786,-2-1 0,-2-1 0,0-2 0,36-58 0,-63 90-31,0-1 0,1 1 0,-1-1 0,0 1 0,0 0 0,0-1 0,0 1 0,0-1 0,1 1 0,-1-1 0,0 1 0,0 0 0,1-1 0,-1 1 0,0 0 0,0-1 0,1 1 0,-1 0 0,0-1 0,1 1 0,-1 0 0,1 0 0,-1-1 0,0 1 0,1 0 0,-1 0 0,1 0 0,-1 0 0,1 0 0,-1-1 0,0 1 0,1 0 0,-1 0 0,1 0 0,-1 0 0,2 0 0,0 19 0,-7 32 0,-15 57-529,-6 42-2658,23-128 1678,2 0-1,0 0 0,2 1 1,5 35-1,4-29-17943</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0.552"/>
    </inkml:context>
    <inkml:brush xml:id="br0">
      <inkml:brushProperty name="width" value="0.025" units="cm"/>
      <inkml:brushProperty name="height" value="0.025" units="cm"/>
      <inkml:brushProperty name="color" value="#E71224"/>
    </inkml:brush>
  </inkml:definitions>
  <inkml:trace contextRef="#ctx0" brushRef="#br0">55 892 14382,'0'0'3203,"-49"34"-353,43-32-511,7-2-1282,29-26 32,21-16 1121,27-20-801,27-21-640,25-14-417,22-10-256,11 0 0,8 3-256,-5 0-1890,-11 5-4452,-18 2-6182</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0.195"/>
    </inkml:context>
    <inkml:brush xml:id="br0">
      <inkml:brushProperty name="width" value="0.025" units="cm"/>
      <inkml:brushProperty name="height" value="0.025" units="cm"/>
      <inkml:brushProperty name="color" value="#E71224"/>
    </inkml:brush>
  </inkml:definitions>
  <inkml:trace contextRef="#ctx0" brushRef="#br0">1 857 12524,'0'0'11339,"75"-47"-9514,1-16-543,16-21-418,16-10-223,17-8-321,9 0-224,2 6-96,-3 10-640,-10 14-2884,-18 11-1665,-23 12-3170</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9.273"/>
    </inkml:context>
    <inkml:brush xml:id="br0">
      <inkml:brushProperty name="width" value="0.025" units="cm"/>
      <inkml:brushProperty name="height" value="0.025" units="cm"/>
      <inkml:brushProperty name="color" value="#E71224"/>
    </inkml:brush>
  </inkml:definitions>
  <inkml:trace contextRef="#ctx0" brushRef="#br0">0 0 20339,'0'0'10634,"54"15"-9897,-25-7-609,7 1-32,3 0-160,4-3-1217,-4-3-1954,-3-3-2851,-1-8-5253</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9.760"/>
    </inkml:context>
    <inkml:brush xml:id="br0">
      <inkml:brushProperty name="width" value="0.025" units="cm"/>
      <inkml:brushProperty name="height" value="0.025" units="cm"/>
      <inkml:brushProperty name="color" value="#E71224"/>
    </inkml:brush>
  </inkml:definitions>
  <inkml:trace contextRef="#ctx0" brushRef="#br0">248 19 19795,'0'0'1857,"-13"-3"322,2-1-1621,7 2-436,-1 0 0,1 1 1,-1-1-1,1 1 0,-1 0 1,0 0-1,1 0 0,-1 1 0,0 0 1,0 0-1,0 0 0,1 0 1,-1 1-1,0 0 0,1 0 0,-6 2 1,1 1-19,1 1 0,0 1 0,1-1 0,-1 1 0,1 1 0,0-1-1,1 1 1,0 0 0,0 1 0,0-1 0,1 1 0,0 1 0,0-1 0,-3 11 0,0-2-37,2 0 0,0 1 0,1 0 0,1 0 0,0 0 0,-1 27 0,5-39-6,0 0-1,0 0 0,0 0 1,1 1-1,0-1 1,0 0-1,0-1 0,1 1 1,0 0-1,0 0 0,0-1 1,1 1-1,0-1 1,0 1-1,0-1 0,1 0 1,0-1-1,6 7 1,-6-8 36,0 0 0,0 0 0,1 0 1,-1-1-1,1 0 0,0 0 0,0 0 1,-1 0-1,1-1 0,0 0 1,0 0-1,0 0 0,1 0 0,-1-1 1,0 0-1,0 0 0,0-1 0,0 1 1,0-1-1,0 0 0,0 0 1,7-4-1,-2 2-50,-1-2 0,0 1 0,-1-1 0,1 0 1,-1-1-1,0 0 0,0-1 0,-1 1 0,0-1 0,0-1 1,-1 1-1,0-1 0,0-1 0,7-12 0,-7 10-31,0 0 1,0-1-1,-2 0 0,1 0 0,-1 0 1,-1-1-1,0 0 0,-1 1 0,0-1 1,-1-23-1,-1 32-27,-1 0 0,1 0-1,-1 0 1,0 0 0,-1 1 0,1-1 0,0 0-1,-1 1 1,0-1 0,0 1 0,0-1 0,0 1 0,-1 0-1,1 0 1,-1 0 0,0 0 0,0 1 0,0-1-1,0 1 1,0 0 0,0-1 0,-1 2 0,1-1-1,-1 0 1,-5-1 0,-1-1-145,1 2 1,-1-1-1,0 1 1,0 1-1,0 0 0,0 0 1,1 1-1,-1 0 1,-12 2-1,-1 7-10943,12-4-1163</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1.347"/>
    </inkml:context>
    <inkml:brush xml:id="br0">
      <inkml:brushProperty name="width" value="0.025" units="cm"/>
      <inkml:brushProperty name="height" value="0.025" units="cm"/>
      <inkml:brushProperty name="color" value="#E71224"/>
    </inkml:brush>
  </inkml:definitions>
  <inkml:trace contextRef="#ctx0" brushRef="#br0">0 0 15663,'0'0'14029,"30"53"-13548,-30-18-353,0 3 0,0 1-64,0-6-545,0-4-1056,6-7-1346,2-12-1185,-4-10-1985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1.685"/>
    </inkml:context>
    <inkml:brush xml:id="br0">
      <inkml:brushProperty name="width" value="0.025" units="cm"/>
      <inkml:brushProperty name="height" value="0.025" units="cm"/>
      <inkml:brushProperty name="color" value="#E71224"/>
    </inkml:brush>
  </inkml:definitions>
  <inkml:trace contextRef="#ctx0" brushRef="#br0">48 0 21076,'0'0'8504,"-2"14"-8077,-14 45-212,9-37-187,1 1 1,1-1-1,0 1 0,2 0 0,-1 29 0,5-51-48,0 0 0,0 1 0,0-1-1,0 1 1,0-1 0,0 0 0,0 0-1,1 1 1,-1-1 0,0 0 0,1 0-1,-1 0 1,1-1 0,-1 1 0,1 0-1,-1-1 1,1 1 0,0 0 0,-1-1-1,1 0 1,0 1 0,-1-1 0,1 0-1,0 0 1,-1 0 0,1 0 0,0 0-1,0-1 1,1 1 0,55-6-4145,-31-5-1077,-3-4-2387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282"/>
    </inkml:context>
    <inkml:brush xml:id="br0">
      <inkml:brushProperty name="width" value="0.025" units="cm"/>
      <inkml:brushProperty name="height" value="0.025" units="cm"/>
    </inkml:brush>
  </inkml:definitions>
  <inkml:trace contextRef="#ctx0" brushRef="#br0">0 1 19250,'0'0'8905,"8"49"-13486,5-23-1184,4-5-5542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197"/>
    </inkml:context>
    <inkml:brush xml:id="br0">
      <inkml:brushProperty name="width" value="0.025" units="cm"/>
      <inkml:brushProperty name="height" value="0.025" units="cm"/>
      <inkml:brushProperty name="color" value="#E71224"/>
    </inkml:brush>
  </inkml:definitions>
  <inkml:trace contextRef="#ctx0" brushRef="#br0">0 0 14414,'0'0'9449,"21"63"-8360,-7-47-225,7-2-383,4-2-289,8-6-192,2-6-1794,-2 0-2754,-1-4-3908</inkml:trace>
  <inkml:trace contextRef="#ctx0" brushRef="#br0" timeOffset="1">260 167 15727,'0'0'2685,"-4"9"-149,-13 30-604,17-39-1876,-1 1-1,1-1 0,0 0 0,-1 1 0,1-1 1,0 0-1,0 1 0,0-1 0,-1 1 1,1-1-1,0 1 0,0-1 0,0 0 1,0 1-1,0-1 0,0 1 0,0-1 0,0 1 1,0-1-1,0 1 0,0-1 0,0 0 1,0 1-1,0-1 0,0 1 0,1-1 0,-1 1 1,0-1-1,0 0 0,0 1 0,1-1 1,-1 1-1,0-1 0,0 0 0,1 1 1,-1-1-1,0 0 0,1 0 0,-1 1 0,1-1 1,-1 0-1,0 0 0,1 1 0,-1-1 1,1 0-1,-1 0 0,0 0 0,2 1 1,18-4 901,-18 2-846,7-2-60,-1 0 1,1-1 0,-1 0 0,0-1 0,0 0-1,0 0 1,-1-1 0,0 0 0,0 0 0,7-7-1,10-13 30,24-36 0,-48 62-82,0 0 0,0 0 0,0 0 0,0-1 0,0 1 0,0 0 0,0 0 0,0-1 0,0 1 0,0 0 0,0 0 0,1-1 0,-1 1 0,0 0 0,0 0 0,0 0 0,0-1 1,0 1-1,0 0 0,1 0 0,-1 0 0,0 0 0,0-1 0,0 1 0,0 0 0,1 0 0,-1 0 0,0 0 0,0 0 0,0-1 0,1 1 0,-1 0 0,0 0 0,0 0 0,1 0 0,-1 0 0,0 0 0,0 0 0,1 0 0,-1 0 0,0 0 0,0 0 0,0 0 0,1 0 0,-1 0 0,0 0 0,0 0 0,1 0 1,-1 1-1,0-1 0,0 0 0,0 0 0,1 0 0,-1 0 0,0 0 0,0 0 0,1 1 0,-3 18-135,-9 28-185,6-35 15,-9 29-2088,9-14-3559,4-19 481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2.075"/>
    </inkml:context>
    <inkml:brush xml:id="br0">
      <inkml:brushProperty name="width" value="0.025" units="cm"/>
      <inkml:brushProperty name="height" value="0.025" units="cm"/>
      <inkml:brushProperty name="color" value="#E71224"/>
    </inkml:brush>
  </inkml:definitions>
  <inkml:trace contextRef="#ctx0" brushRef="#br0">33 246 11082,'0'0'6086,"-23"58"-3491,17-28 512,3-1-865,3-2-384,7-6-1154,13-6-640,6-10-2114,7-5-3427,0-5-6983</inkml:trace>
  <inkml:trace contextRef="#ctx0" brushRef="#br0" timeOffset="1">272 0 15182,'0'0'10031,"9"4"-9331,1 0-593,0-1 0,0-1 0,1 0 0,-1 0 0,1-1 0,-1-1 0,1 1 1,-1-2-1,1 1 0,-1-1 0,1-1 0,-1 0 0,0-1 0,14-4 0,-24 6-96,1 1 0,0 0 0,-1-1 0,1 1 0,0 0 0,-1 0 0,1-1 0,0 1 0,0 0 0,-1 0 0,1 0 0,0 0 0,0 0 0,-1 0 0,1 0 0,0 0 0,-1 0 0,1 1 0,0-1 0,0 0 0,-1 0 0,1 1 0,0-1 0,-1 0 0,1 1 0,0-1 0,-1 1 0,1-1 0,-1 1 0,1-1 0,-1 1 0,1-1 0,-1 1 0,1-1 0,-1 1 0,1 0 0,-1-1 0,1 2 0,0 1 75,-1 1 1,1 0 0,-1-1 0,0 1-1,1 0 1,-2-1 0,1 1 0,0 0-1,-1 3 1,-24 84 1333,23-86-1397,-16 48 884,-18 91 0,29-57-6816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2.403"/>
    </inkml:context>
    <inkml:brush xml:id="br0">
      <inkml:brushProperty name="width" value="0.025" units="cm"/>
      <inkml:brushProperty name="height" value="0.025" units="cm"/>
      <inkml:brushProperty name="color" value="#E71224"/>
    </inkml:brush>
  </inkml:definitions>
  <inkml:trace contextRef="#ctx0" brushRef="#br0">0 117 17104,'0'0'9321,"49"-13"-7591,-5 3-97,8-3-1216,11-2-353,4-4-2050,0-3-4580,-2-3-11660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1.484"/>
    </inkml:context>
    <inkml:brush xml:id="br0">
      <inkml:brushProperty name="width" value="0.025" units="cm"/>
      <inkml:brushProperty name="height" value="0.025" units="cm"/>
      <inkml:brushProperty name="color" value="#E71224"/>
    </inkml:brush>
  </inkml:definitions>
  <inkml:trace contextRef="#ctx0" brushRef="#br0">374 148 6086,'3'-9'10079,"-1"2"-9127,0-1 0,0 0 1,0 0-1,-1 0 1,0 0-1,0-16 1,-2 21-728,1 0 1,-1 0-1,1 0 1,-1 1-1,0-1 1,0 0 0,0 0-1,0 1 1,-1-1-1,1 1 1,-1-1-1,1 1 1,-1 0 0,0 0-1,0-1 1,0 1-1,0 0 1,0 1-1,-1-1 1,1 0 0,0 1-1,-1-1 1,1 1-1,-1 0 1,0 0-1,1 0 1,-4-1 0,-2 0-155,0 0 0,1 1 0,-1-1 1,0 2-1,1-1 0,-1 1 1,0 0-1,0 1 0,1 0 0,-1 0 1,0 1-1,1 0 0,-14 5 1,9-2 77,1 1 1,-1 0-1,1 1 1,0 0-1,1 1 1,0 0-1,-18 18 1,16-13-41,1 0 1,1 1 0,-1 0-1,2 0 1,0 1 0,1 1-1,0-1 1,2 1-1,0 1 1,0-1 0,2 1-1,-5 29 1,8-43-110,1 0 0,-1 1 0,1-1 0,0 0 0,1 0 0,-1 1 0,0-1 0,1 0 0,0 0 0,0 0 0,0 0 0,0 1 0,0-1 0,0-1 0,1 1 0,0 0 0,-1 0 0,1 0 0,0-1 0,0 1 0,5 3 0,-3-4 0,0 1 0,1-1 0,0 0 0,-1 0 0,1-1 0,0 1 0,0-1 0,0 0 0,0 0 0,0-1 0,0 0 0,0 0 0,8 0 0,2-2 0,-1 0 0,1-1 0,-1-1 0,1 0 0,-1-1 0,0-1 0,-1 0 0,0-1 0,1 0 0,-2-1 0,1 0 0,-2-1 0,16-14 0,-19 16 0,-1 0 0,1 0 0,-1 0 0,-1-1 0,0 0 0,0-1 0,0 1 0,-1-1 0,0 0 0,-1-1 0,0 1 0,-1-1 0,0 1 0,0-1 0,-1 0 0,0 0 0,-1-1 0,0 1 0,0 0 0,-2-13 0,1 20-44,-1 0 0,0 1 0,0-1 0,0 0 0,0 1 0,0-1 0,-1 1 0,1-1 0,-1 1 0,0-1 0,1 1 0,-1 0 0,0 0 0,0 0 0,-1 0 1,1 0-1,0 1 0,0-1 0,-1 1 0,1-1 0,-1 1 0,0 0 0,1 0 0,-1 0 0,0 0 0,0 0 0,1 1 0,-1 0 0,0-1 0,0 1 0,0 0 0,0 0 0,0 0 0,1 1 0,-4 0 0,1-1-103,1 0 1,0 1-1,0 0 0,0 0 1,0 0-1,0 0 0,0 1 1,0 0-1,0 0 0,1 0 1,-1 0-1,1 0 0,-1 1 0,1-1 1,0 1-1,0 0 0,0 0 1,0 0-1,0 0 0,1 1 1,0-1-1,-1 1 0,-2 6 0,4-6-1014,0 0 0,1-1-1,-1 1 1,1 0 0,0 0-1,0 0 1,0 0-1,1 7 1,6 7-7338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1.871"/>
    </inkml:context>
    <inkml:brush xml:id="br0">
      <inkml:brushProperty name="width" value="0.025" units="cm"/>
      <inkml:brushProperty name="height" value="0.025" units="cm"/>
      <inkml:brushProperty name="color" value="#E71224"/>
    </inkml:brush>
  </inkml:definitions>
  <inkml:trace contextRef="#ctx0" brushRef="#br0">0 1 13837,'0'0'12588,"5"78"-10474,-4-39-416,1 3-898,1 1-672,4-3-160,1-3-1345,2-6-2082,1-13-2307,1-8-2882</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2.198"/>
    </inkml:context>
    <inkml:brush xml:id="br0">
      <inkml:brushProperty name="width" value="0.025" units="cm"/>
      <inkml:brushProperty name="height" value="0.025" units="cm"/>
      <inkml:brushProperty name="color" value="#E71224"/>
    </inkml:brush>
  </inkml:definitions>
  <inkml:trace contextRef="#ctx0" brushRef="#br0">0 75 12684,'0'0'8798,"10"-7"-4517,-5 4-3916,7-6 373,0 1 0,0 1-1,1 0 1,0 0 0,1 1-1,-1 1 1,1 0-1,28-5 1,-41 9-738,0 1 0,0 0 0,0 0 0,0 0 0,0 1 0,0-1 0,0 0 0,0 0 0,0 0 0,-1 1 0,1-1 0,0 0 0,0 1 0,0-1 0,0 1 0,-1-1 0,1 1 0,0-1 0,0 1 0,-1-1 0,1 1 0,0 0 0,-1 0 0,1-1 0,-1 1 0,2 1 0,1 28 0,-4-19 0,-1 0 0,0 0 0,-8 20 0,-27 46 0,28-62 0,1 1 0,0 0 0,2 0 0,-1 1 0,2 0 0,0 0 0,1 0 0,-2 26 0,5-41 0,2-1 0,-1 1 0,0-1 0,0 1 0,0-1 0,1 1 0,-1-1 0,1 1 0,-1-1 0,1 1 0,0-1 0,-1 0 0,1 1 0,0-1 0,0 0 0,0 0 0,0 1 0,0-1 0,0 0 0,0 0 0,1 0 0,-1 0 0,0-1 0,3 3 0,1-2 0,-1 1 0,1 0 0,0-1 0,-1 0 0,1 0 0,0-1 0,0 1 0,6-1 0,7-1 0,1 0 0,0-2 0,23-5 0,30-13-1571,-1-5-4412,-30 9-4304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2.575"/>
    </inkml:context>
    <inkml:brush xml:id="br0">
      <inkml:brushProperty name="width" value="0.025" units="cm"/>
      <inkml:brushProperty name="height" value="0.025" units="cm"/>
      <inkml:brushProperty name="color" value="#E71224"/>
    </inkml:brush>
  </inkml:definitions>
  <inkml:trace contextRef="#ctx0" brushRef="#br0">0 87 21044,'0'0'3497,"11"-10"-294,-5 2-2845,1 2 1,0-1 0,1 1 0,-1 0 0,1 0-1,0 1 1,1 0 0,-1 0 0,1 1 0,0 1 0,0-1-1,0 1 1,18-3 0,-17 5-359,1 0 0,0 1 0,0 0 0,0 0 0,0 1 0,18 4 0,-26-4 0,1 0 0,-1 1 0,0-1 0,0 0 0,0 1 0,0 0 0,0 0 0,0 0 0,0 0 0,-1 0 0,1 0 0,-1 1 0,1 0 0,-1-1 0,0 1 0,0 0 0,0 0 0,0 0 0,-1 0 0,1 0 0,-1 0 0,0 0 0,0 1 0,1 4 0,0 2 0,-1 0 0,0 1 0,-1-1 0,0 0 0,0 0 0,-1 0 0,0 1 0,-1-1 0,0 0 0,-1 0 0,0-1 0,-8 18 0,-4 2 0,-1-2 0,-35 46 0,-2 4 0,52-76 0,0 0 0,0 0 0,1 0 0,-1 0 0,1 0 0,-1 0 0,1 0 0,-1 0 0,1 0 0,0 0 0,-1 0 0,1 1 0,0-1 0,0 0 0,0 0 0,0 0 0,0 0 0,0 0 0,0 1 0,0-1 0,0 0 0,1 2 0,0-3 0,-1 1 0,1 0 0,0 0 0,0-1 0,0 1 0,0-1 0,0 1 0,-1-1 0,1 1 0,0-1 0,0 1 0,0-1 0,0 0 0,0 1 0,1-1 0,-1 0 0,0 0 0,0 0 0,1 0 0,10 0 0,0-1 0,0-1 0,17-4 0,-21 5 0,55-15-428,-1-2-1,0-2 1,68-35-1,-36 10-8139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5:29.119"/>
    </inkml:context>
    <inkml:brush xml:id="br0">
      <inkml:brushProperty name="width" value="0.025" units="cm"/>
      <inkml:brushProperty name="height" value="0.025" units="cm"/>
      <inkml:brushProperty name="color" value="#E71224"/>
    </inkml:brush>
  </inkml:definitions>
  <inkml:trace contextRef="#ctx0" brushRef="#br0">21067 584 8968,'-211'-35'6492,"1"-3"-3869,-578-83-4301,-912-19 3803,185 139-1837,654 14-240,-561-59 1580,752 0-1084,-682-44 299,-1 34-180,-182 32-380,1 44-502,574 6-65,-110 3 237,-948 123 127,1498-104-75,-575 79 215,855-84-115,2 10 0,-349 125-1,499-144-65,1 4-1,1 4 1,3 3-1,1 4 1,-97 78-1,133-89-48,2 2 0,1 1 0,3 3-1,1 1 1,2 2 0,3 2-1,1 1 1,3 1 0,-39 90-1,36-50-53,3 1 0,5 2-1,3 1 1,-13 143 0,12 394-250,33-391 282,10-1 0,101 465 0,-83-551 32,7-2 1,7-3-1,6-1 1,7-3-1,5-3 0,7-4 1,6-3-1,6-3 1,5-5-1,6-4 0,5-4 1,6-5-1,127 102 0,-101-109 6,4-6-1,282 152 0,-183-137-15,293 99-1,1781 464 417,-1701-558-444,6-28 1,1040 25 0,105-109 204,126 3 114,-1702-8-284,1001 11 42,-6-79-102,451-209 7,-25-117 70,-838 180 362,836-348 0,-1589 551-372,825-344 326,-15-31-92,-636 282-137,-4-9 1,271-205-1,-349 225-34,-3-4 0,-5-5 1,-5-4-1,167-227 0,-211 246 24,-3-2-1,-4-3 0,-5-1 1,-3-2-1,-4-1 1,41-181-1,-51 144 296,-5-1 0,-6-1 0,-6-1 0,-15-214 0,0 269-235,-3-1 1,-3 2 0,-4 0 0,-3 1-1,-3 1 1,-4 1 0,-66-124 0,50 121-110,-3 3 1,-4 1-1,-3 3 0,-2 2 1,-4 3-1,-116-98 0,82 90-129,-3 3-1,-199-106 0,142 102-222,-230-77 0,-183-11-1325,-5 34-1676,336 76 1266,-138-31-3485</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37.834"/>
    </inkml:context>
    <inkml:brush xml:id="br0">
      <inkml:brushProperty name="width" value="0.025" units="cm"/>
      <inkml:brushProperty name="height" value="0.025" units="cm"/>
      <inkml:brushProperty name="color" value="#E71224"/>
    </inkml:brush>
  </inkml:definitions>
  <inkml:trace contextRef="#ctx0" brushRef="#br0">86 34 15407,'0'0'3608,"-11"-3"-2940,-5 0-625,11 2 23,-1 0-1,0-1 1,0 1 0,0-1 0,1-1 0,-1 1-1,1-1 1,-7-4 0,11 3 113,11 2-146,15 3-37,46 25 570,-56-19-470,1 0 0,-1-2 0,1 0 0,20 4 0,41-3 153,0-3 0,106-9 0,-7 0 787,205 13 594,239-5-809,954-1-437,364-27 107,-450 42-245,-61 20-102,-737-22-96,1234-5 877,-346-5-99,-1527-4-587,-1-1 5,1 3-1,-1 1 1,-1 3 0,64 15-1,-104-16-955,-21-1-995,-23-4-3000,-10-13-3952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41.673"/>
    </inkml:context>
    <inkml:brush xml:id="br0">
      <inkml:brushProperty name="width" value="0.025" units="cm"/>
      <inkml:brushProperty name="height" value="0.025" units="cm"/>
    </inkml:brush>
  </inkml:definitions>
  <inkml:trace contextRef="#ctx0" brushRef="#br0">53 0 29340,'0'0'-3075,"-52"7"320,52-2-352,0 3-3715</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49.129"/>
    </inkml:context>
    <inkml:brush xml:id="br0">
      <inkml:brushProperty name="width" value="0.025" units="cm"/>
      <inkml:brushProperty name="height" value="0.025" units="cm"/>
    </inkml:brush>
  </inkml:definitions>
  <inkml:trace contextRef="#ctx0" brushRef="#br0">12 36 5221,'0'0'14275,"-11"4"-12903,53 2 806,-24-3-1682,26 0-107,0-1 0,-1-3 0,1-2 0,0-2 0,42-10 0,73-6 240,18 13-282,216 18 0,-218 7 48,84 2 977,26-32 1692,-270 13-3697,-11 0-2891,-12 0-3097,-9 0-6431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538"/>
    </inkml:context>
    <inkml:brush xml:id="br0">
      <inkml:brushProperty name="width" value="0.025" units="cm"/>
      <inkml:brushProperty name="height" value="0.025" units="cm"/>
      <inkml:brushProperty name="color" value="#E71224"/>
    </inkml:brush>
  </inkml:definitions>
  <inkml:trace contextRef="#ctx0" brushRef="#br0">0 32 18129,'0'0'8808,"75"1"-7975,-38-4-512,0-4-225,-1 2-449,-1 1-1825,-8-1-1473,-3 2-1794,-5-2-4773</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55.702"/>
    </inkml:context>
    <inkml:brush xml:id="br0">
      <inkml:brushProperty name="width" value="0.025" units="cm"/>
      <inkml:brushProperty name="height" value="0.025" units="cm"/>
    </inkml:brush>
  </inkml:definitions>
  <inkml:trace contextRef="#ctx0" brushRef="#br0">67 1 7207,'0'0'6320,"-8"1"-4206,-1-1-1715,6-1-242,0 1 0,0 0 0,0 0-1,0 0 1,1 0 0,-1 1 0,0-1 0,0 1 0,0 0 0,1-1-1,-1 1 1,0 1 0,-4 2 0,6-4-108,1 0-1,0 0 1,-1 0 0,1 1 0,0-1 0,-1 0-1,1 0 1,0 1 0,-1-1 0,1 0-1,0 1 1,0-1 0,-1 0 0,1 1-1,0-1 1,0 0 0,0 1 0,0-1 0,-1 0-1,1 1 1,0-1 0,0 1 0,0-1-1,0 0 1,0 1 0,0-1 0,0 1 0,0-1-1,0 0 1,0 1 0,0-1 0,0 1-1,0-1 1,1 0 0,-1 1 0,0 0-1,15 14 304,21 5-475,-36-20 135,66 28 344,1-3 0,0-2 1,117 21-1,218 13 856,-345-51-1193,674 68 115,5-57-106,-262-70 269,-4-40 936,29-6 504,-346 76-963,198-4 0,-271 26-875,-1 4 0,0 2-1,149 32 1,-97-10-6727,-76-22-1585</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59.520"/>
    </inkml:context>
    <inkml:brush xml:id="br0">
      <inkml:brushProperty name="width" value="0.025" units="cm"/>
      <inkml:brushProperty name="height" value="0.025" units="cm"/>
    </inkml:brush>
  </inkml:definitions>
  <inkml:trace contextRef="#ctx0" brushRef="#br0">0 161 9993,'0'0'6567,"8"1"-6012,362 3 5638,-184-8-5420,308 33 640,-327-14 52,-21-7-602,1-6 1,-1-7-1,273-43 1,-156 5-586,240-50 319,-463 87-442,-15 1-2088,-52-3-4921,-5 0 149</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14.031"/>
    </inkml:context>
    <inkml:brush xml:id="br0">
      <inkml:brushProperty name="width" value="0.025" units="cm"/>
      <inkml:brushProperty name="height" value="0.025" units="cm"/>
    </inkml:brush>
  </inkml:definitions>
  <inkml:trace contextRef="#ctx0" brushRef="#br0">0 1311 5381,'0'0'11120,"6"-10"-11195,-3 5 60,-1 0 97,-1 2 1,1-1-1,0 0 1,1 0 0,-1 1-1,1-1 1,-1 1-1,1 0 1,0-1 0,0 1-1,1 1 1,-1-1 0,0 0-1,1 1 1,0 0-1,0 0 1,-1 0 0,1 0-1,0 1 1,1-1-1,-1 1 1,4-1 0,33 1 712,60 7 0,4 0-47,3-6 1035,129 18 0,154 8-247,2-31-842,-68-1-100,-170 3-448,1-7 0,164-31 0,-77 1-37,276-10 1,114 6-4,-467 27 136,1 7-1,1 7 1,253 30 0,-255 6-233,-122-21-51,1-3-1,0-1 1,66 2-1,-103-10 40,0-1-1,0 1 0,0-1 1,1-1-1,-1 0 1,0 0-1,-1 0 0,1-1 1,0 0-1,-1-1 0,1 0 1,-1 0-1,0 0 0,-1-1 1,1 0-1,-1 0 0,8-9 1,-7 7 3,-1-2 0,0 1 0,-1 0 0,0-1 0,0 0 0,0-1 1,-2 1-1,1-1 0,-1 1 0,0-1 0,-1 0 0,0 0 0,1-15 0,-1-8 11,-1 0 0,-1 1-1,-2-1 1,-1 0 0,-2 1-1,-1 0 1,-1 0 0,-2 0-1,-1 1 1,-21-44 0,20 52 8,-158-296-2029,161 306 1898,-1 1 1,-1 1-1,0-1 1,0 2-1,-1-1 1,-1 1-1,0 1 1,0 0-1,0 1 1,-1 0-1,-1 1 1,1 1-1,-1 0 1,0 0-1,-29-6 1,-13 1 171,1 2 1,-113-2 0,70 7 227,-653-13 218,115 7-585,-224 21 240,110-3-217,244-9 138,418 8-103,0 4 0,1 3-1,1 5 1,-129 45-1,208-62 73,0 0 0,0 1 0,0 0-1,0 0 1,1 1 0,0 0 0,-1 0-1,1 1 1,1-1 0,-1 1 0,-9 11-1,9-7-46,0 0 0,1 1 0,0 0 0,0 0 0,1 0 0,0 0 0,-3 16 0,-88 475 594,36-152-449,45-299-136,10-39-50,0 1 1,1 0-1,0 0 0,-1 23 1,22-48-3226,4-14-646,2-9-1206</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22.695"/>
    </inkml:context>
    <inkml:brush xml:id="br0">
      <inkml:brushProperty name="width" value="0.025" units="cm"/>
      <inkml:brushProperty name="height" value="0.025" units="cm"/>
    </inkml:brush>
  </inkml:definitions>
  <inkml:trace contextRef="#ctx0" brushRef="#br0">0 112 11531,'0'0'2023,"6"8"-1516,-2-3-502,0 1 0,0-1-1,0 0 1,1 0 0,0-1-1,0 1 1,0-1 0,0 0-1,1 0 1,-1-1 0,1 0-1,0 0 1,0 0 0,0-1-1,12 4 1,14-4-14,0 0 1,-1-2-1,1-2 0,0 0 0,-1-2 1,33-9-1,80-8 118,331 23 881,-317 6-684,242-21 0,-66-42-720,-114 3-2712,-67 13-1209</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26.404"/>
    </inkml:context>
    <inkml:brush xml:id="br0">
      <inkml:brushProperty name="width" value="0.025" units="cm"/>
      <inkml:brushProperty name="height" value="0.025" units="cm"/>
    </inkml:brush>
  </inkml:definitions>
  <inkml:trace contextRef="#ctx0" brushRef="#br0">1 193 7015,'0'0'9571,"9"2"-8402,97 11-90,0-4-1,0-5 1,167-15-1,-144-4-595,0-6 0,-2-5 0,168-58 0,-243 64-450,-24 9-75,-1 2 1,2 0-1,37-6 1,-51 18-1152,-12 7-2840,-3-6-2822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28.427"/>
    </inkml:context>
    <inkml:brush xml:id="br0">
      <inkml:brushProperty name="width" value="0.025" units="cm"/>
      <inkml:brushProperty name="height" value="0.025" units="cm"/>
    </inkml:brush>
  </inkml:definitions>
  <inkml:trace contextRef="#ctx0" brushRef="#br0">0 121 12940,'0'0'1490,"11"0"-1784,457 28 570,-91-1-13,-55-17-123,604 35 494,-313-11 2614,-419-33-2133,223-28-1,269-80-439,-235 18-3085,-249 46-2207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47.845"/>
    </inkml:context>
    <inkml:brush xml:id="br0">
      <inkml:brushProperty name="width" value="0.025" units="cm"/>
      <inkml:brushProperty name="height" value="0.025" units="cm"/>
    </inkml:brush>
  </inkml:definitions>
  <inkml:trace contextRef="#ctx0" brushRef="#br0">341 29 9257,'0'0'1532,"-11"-1"-635,5 1-943,-10-1 700,-1 1 0,0 1 0,-17 2-1,28-2-398,-1 1 0,1-1 0,-1 1 0,1 1 0,0-1 0,0 1-1,0 0 1,0 0 0,0 1 0,1 0 0,-1 0 0,-7 8 0,2 1-98,0 1 0,1 0 0,1 1 0,0 0 0,1 0 0,1 1 0,0 0 0,1 1-1,-5 20 1,-3 25 359,-8 70 0,22-126-480,-18 155 375,8-1 0,19 297 0,0-357-190,23 102-1,-22-157-151,2-2 0,2 0-1,1 0 1,36 67 0,-42-95-59,0 0 0,1-1 1,0 0-1,1-1 0,1 0 1,0-1-1,0 0 0,24 16 1,-31-24-9,1 0 1,-1-1 0,1 0 0,0 0 0,0 0-1,1-1 1,-1 0 0,0 0 0,1-1 0,-1 1-1,1-1 1,-1-1 0,1 0 0,0 1-1,-1-2 1,1 1 0,-1-1 0,1 0 0,-1 0-1,1-1 1,-1 0 0,0 0 0,1-1 0,-1 1-1,7-6 1,1-2 70,0 0 0,-1-1 1,-1 0-1,0-1 0,0-1 0,-1 0 0,-1-1 0,12-19 0,62-126 497,-83 157-565,44-100 110,-4-3 0,-5-2 0,-5 0-1,-5-2 1,-4-2 0,-5 0 0,-5 0 0,-5-1-1,-9-152 1,0 234 98,-1 0 0,-1 0-1,-2 1 1,-1 0 0,-1 0 0,-1 0-1,-2 1 1,-22-43 0,28 63-152,0-1 0,-1 1 0,0 0 0,0 0 0,-1 0 1,0 1-1,0 0 0,0 1 0,-1 0 0,0 0 0,-1 0 0,1 1 0,-1 0 0,0 1 0,0 0 0,0 0 0,-1 1 1,1 0-1,-1 1 0,0 0 0,0 0 0,0 1 0,0 0 0,0 1 0,0 0 0,1 1 0,-1 0 0,0 1 1,-12 3-1,2 1-166,0 0 0,1 2 0,0 1 0,0 0 0,1 1 0,0 1 0,0 1 0,2 0 0,-17 16 0,-9 12-931,1 1-1,-35 48 1,-7 19-5792,56-78 187</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3.459"/>
    </inkml:context>
    <inkml:brush xml:id="br0">
      <inkml:brushProperty name="width" value="0.025" units="cm"/>
      <inkml:brushProperty name="height" value="0.025" units="cm"/>
    </inkml:brush>
  </inkml:definitions>
  <inkml:trace contextRef="#ctx0" brushRef="#br0">480 182 5733,'-8'0'1452,"-4"1"-1003,0 1 0,1 1 0,0 0 0,-1 0 0,1 1 0,0 1 0,1 0 0,-1 0 0,1 1 0,0 0 0,1 1 0,-1 0 0,1 0 0,-8 10 0,-12 11 49,1 1 1,2 1-1,-24 36 1,27-31-225,3 1 1,0 1 0,2 1-1,2 1 1,2 0-1,1 1 1,2 0 0,-9 71-1,9-8 61,4 0-1,9 138 1,1-184-55,3 1 0,2-1 0,3-1 0,2 0 0,26 71 0,-29-101-240,1 0 0,0-1 0,2-1 0,1 0 1,1 0-1,1-2 0,0 0 0,2 0 0,1-2 0,0-1 1,2 0-1,0-1 0,26 16 0,-35-26-40,0-1-1,0-1 1,0 0-1,1-1 1,0 0-1,1-1 1,-1-1 0,0 0-1,1 0 1,0-1-1,0-1 1,-1-1-1,1 0 1,0 0-1,0-1 1,0-1 0,-1-1-1,1 0 1,-1 0-1,1-2 1,-1 1-1,-1-2 1,24-12-1,-11-1 15,0-1 0,-2 0-1,-1-2 1,0-1-1,-2-1 1,0 0 0,20-35-1,6-18 269,45-105 0,-30 44 199,60-199-1,-100 262-408,-3-2-1,-3 0 1,-4-1-1,2-115 1,-14 161-29,-1 0 1,-1 0-1,-2 1 1,-1-1 0,-1 1-1,-2 1 1,-1-1-1,-1 1 1,-2 1 0,-19-33-1,23 47-16,-1 0 0,0 1-1,0 0 1,-2 1 0,0 0 0,0 1-1,-1 0 1,0 1 0,-1 0 0,-1 1-1,1 1 1,-1 0 0,-1 1 0,0 1-1,0 0 1,0 2 0,-1-1-1,0 2 1,0 0 0,-19-1 0,20 4-41,1 2 1,-1-1 0,1 2 0,0 0-1,0 1 1,0 0 0,0 1 0,0 1-1,0 0 1,1 1 0,0 1 0,1 0-1,-1 1 1,1 0 0,1 1 0,-1 1-1,2 0 1,-19 19 0,-12 18-604,3 2-1,2 1 1,-41 74 0,27-44-1381,4-12-2134,8-20-3630</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6.966"/>
    </inkml:context>
    <inkml:brush xml:id="br0">
      <inkml:brushProperty name="width" value="0.025" units="cm"/>
      <inkml:brushProperty name="height" value="0.025" units="cm"/>
    </inkml:brush>
  </inkml:definitions>
  <inkml:trace contextRef="#ctx0" brushRef="#br0">1 7 10698,'0'0'5669,"64"37"-4836,-28-45-288,10-4-1,9 1-159,5 3-161,7 3-32,4 5-96,2 0-32,6 9 32,-4 11-800,-9-1-1571,-16-6-5380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7.730"/>
    </inkml:context>
    <inkml:brush xml:id="br0">
      <inkml:brushProperty name="width" value="0.025" units="cm"/>
      <inkml:brushProperty name="height" value="0.025" units="cm"/>
    </inkml:brush>
  </inkml:definitions>
  <inkml:trace contextRef="#ctx0" brushRef="#br0">0 82 12908,'0'0'1954,"55"4"-2146,-20-4 384,7 0 353,11 0-353,11-6-96,12-8-32,9 0-32,8 1 32,-4-4-1057,-10-4-2146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392"/>
    </inkml:context>
    <inkml:brush xml:id="br0">
      <inkml:brushProperty name="width" value="0.025" units="cm"/>
      <inkml:brushProperty name="height" value="0.025" units="cm"/>
      <inkml:brushProperty name="color" value="#E71224"/>
    </inkml:brush>
  </inkml:definitions>
  <inkml:trace contextRef="#ctx0" brushRef="#br0">1 421 5061,'0'0'16004,"9"-7"-14434,25-23 9,-1-2 0,46-58 0,56-88 1950,-116 152-3003,-21 65-729,0-30 211,-3 12 23,1 1 0,-2 41 1,6-62-30,-1-1 0,1 1 0,0 0 0,0 0 0,0 0 0,1-1 0,-1 1 0,0 0 0,0 0 0,0 0 0,0-1 0,1 1 0,-1 0 0,0 0 0,1-1 0,-1 1 0,1 0 0,-1-1 0,0 1 0,1-1 0,0 1 0,-1 0 0,1-1 0,-1 1 1,1-1-1,0 1 0,-1-1 0,1 0 0,0 1 0,0 0 0,1-1 9,0 0 1,0 0 0,0 0 0,0 0 0,0 0-1,-1 0 1,1-1 0,0 1 0,0-1 0,0 1-1,-1-1 1,4-1 0,3-1 60,-1-2 0,1 1 0,-1-1 0,13-10 0,-5 0 24,0-1 0,-1-1 0,0 0 1,-1 0-1,-1-2 0,-1 0 0,-1 0 0,15-38 0,-38 92-133,-14 43-200,25-71 192,0 0 0,1 0 0,0 0 0,0 0 1,0 1-1,1-1 0,0 0 0,2 10 0,-1-16-88,0 0-1,0-1 1,0 1 0,0 0-1,0-1 1,0 1 0,0-1-1,0 1 1,0-1-1,0 1 1,1-1 0,-1 0-1,0 1 1,0-1 0,0 0-1,1 0 1,-1 0 0,0 0-1,0 0 1,0 0-1,2-1 1,27-2-4796,-11-8-1403,-1-4-3490</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8.463"/>
    </inkml:context>
    <inkml:brush xml:id="br0">
      <inkml:brushProperty name="width" value="0.025" units="cm"/>
      <inkml:brushProperty name="height" value="0.025" units="cm"/>
    </inkml:brush>
  </inkml:definitions>
  <inkml:trace contextRef="#ctx0" brushRef="#br0">0 105 16143,'0'0'1954,"32"67"-1505,6-51-225,13-11-96,5-5-96,13-10 64,9-18-32,6-5 0,5-4-929,-4-4-2562,-5-2-4965</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44.453"/>
    </inkml:context>
    <inkml:brush xml:id="br0">
      <inkml:brushProperty name="width" value="0.025" units="cm"/>
      <inkml:brushProperty name="height" value="0.025" units="cm"/>
    </inkml:brush>
  </inkml:definitions>
  <inkml:trace contextRef="#ctx0" brushRef="#br0">787 78 8232,'-10'-8'1975,"3"1"-1739,-1 0-1,-1 0 1,1 1-1,-1 0 1,0 1 0,0 0-1,-1 0 1,1 1-1,-1 0 1,0 1 0,0 0-1,0 0 1,-1 1-1,-10 0 1,8 3-124,-1 0 0,1 1 0,0 0 0,0 1 0,0 1 0,0 0-1,1 1 1,-1 0 0,1 1 0,1 0 0,-1 1 0,1 0 0,0 1 0,0 0 0,-11 13 0,-7 7-73,2 2 1,1 1-1,-41 64 1,31-35 70,2 1 0,4 2 0,2 1 1,3 1-1,3 1 0,-26 136 0,27-62 649,6 0 0,4 202 0,11-283-704,3-1 0,3 1 0,2-1 0,26 94 0,-26-126-40,1-1 1,2 0 0,0-1 0,2 0-1,18 27 1,-20-37-12,0 0 0,1 0 0,1-1 0,0 0 0,0-1 0,1-1 0,1 0 0,26 14 0,-28-18 17,0-1-1,0-1 0,1 0 1,0 0-1,0-1 0,0-1 1,1-1-1,-1 0 0,1 0 1,0-2-1,-1 0 0,1 0 1,-1-2-1,1 0 0,-1 0 1,21-7-1,-14 2 44,-1-1 0,0-1 1,-1-1-1,0-1 0,-1 0 0,0-2 0,0 0 1,-2-1-1,1 0 0,21-26 0,0-7 289,-3-2-1,-1-1 1,-2-2-1,-3-1 1,-2-1-1,-3-1 1,30-100-1,-21 34 292,-5-2 0,19-212-1,-36 186-293,-12-230 0,-2 333-137,-14-71 1,13 99-70,-1 1 0,-1 0 0,0 0 1,-1 0-1,0 1 0,-20-29 0,24 40-152,-1 0 0,0 0 0,0 0 0,0 1 1,0 0-1,-1 0 0,0 0 0,1 1 1,-2-1-1,1 1 0,0 0 0,0 1 0,-1-1 1,0 1-1,1 0 0,-1 0 0,0 1 0,0 0 1,0 0-1,0 0 0,0 1 0,0 0 0,0 0 1,0 1-1,0-1 0,0 1 0,0 0 1,0 1-1,-6 2 0,-16 6-973,0 2 1,1 1-1,0 1 1,-41 29-1,10-7-1692,-34 15-2410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53.581"/>
    </inkml:context>
    <inkml:brush xml:id="br0">
      <inkml:brushProperty name="width" value="0.025" units="cm"/>
      <inkml:brushProperty name="height" value="0.025" units="cm"/>
    </inkml:brush>
  </inkml:definitions>
  <inkml:trace contextRef="#ctx0" brushRef="#br0">839 235 6598,'-9'-15'3449,"6"10"-3194,-5-8-30,0 1 0,0 0 0,-14-15 0,17 22-145,1 1-1,-1-1 0,0 1 0,0 0 0,-1 1 0,1-1 0,-1 1 0,0 0 1,1 0-1,-1 1 0,-1 0 0,1 0 0,-9-1 0,5 1 142,0 2 0,1-1 0,-1 1 0,0 1 0,0 0-1,1 0 1,-1 1 0,1 0 0,-1 1 0,1 0 0,0 0-1,-9 6 1,4-2-82,0 2 0,1 0-1,0 0 1,1 1 0,0 1 0,-19 20-1,2 7 257,1 1-1,2 1 0,-40 83 0,12-10 127,6 4-1,4 1 1,6 2 0,4 1 0,7 2 0,4 1-1,6 1 1,-1 193 0,19-268-510,2 0-1,3-1 1,1 0 0,23 77-1,-22-99-4,2 0-1,1-1 0,1 0 1,1-1-1,1 0 0,1-1 1,2-1-1,0 0 0,29 28 1,-37-41 4,2-1 1,0 0 0,0-1 0,0 0 0,1 0 0,0-2 0,0 1-1,1-2 1,0 0 0,0 0 0,0-1 0,1-1 0,-1 0 0,1-1-1,0 0 1,-1-1 0,1 0 0,0-2 0,0 1 0,0-2-1,-1 0 1,1 0 0,0-1 0,-1-1 0,0-1 0,0 1 0,0-2-1,-1 0 1,0 0 0,22-17 0,-5-1 276,-2-1 1,-1-2 0,-1-1-1,-1-1 1,-1-1-1,32-58 1,-13 8 464,55-144 1,-54 104-500,-6-2 0,-4-1 0,-7-1 0,-4-1-1,-6-2 1,-6 0 0,-7-163 0,-7 228-219,-3 0-1,-20-87 0,18 117-21,-1 0 0,-1 0 0,-2 1-1,0 0 1,-37-56 0,43 76-55,-1 1 0,0 0 0,0 0 0,-1 1 0,-1 0 0,1 0 0,-1 1 0,-1 1 0,1 0 0,-1 0 0,-1 1 0,1 0 0,-1 1 0,-13-4 0,14 6-150,-1 1 0,1 0 0,-1 1-1,1 0 1,0 1 0,-1 0 0,1 1-1,-1 0 1,1 1 0,-1 0 0,1 0-1,0 2 1,0-1 0,1 1-1,-20 11 1,8-2-496,1 0 0,0 2 0,1 1 0,-21 21 0,-70 80-5056,84-88 3383,-48 55-7237</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3.787"/>
    </inkml:context>
    <inkml:brush xml:id="br0">
      <inkml:brushProperty name="width" value="0.025" units="cm"/>
      <inkml:brushProperty name="height" value="0.025" units="cm"/>
    </inkml:brush>
  </inkml:definitions>
  <inkml:trace contextRef="#ctx0" brushRef="#br0">641 1 10186,'-27'9'27,"0"1"1,1 1-1,0 2 0,1 0 1,1 2-1,0 1 1,1 1-1,0 1 1,2 0-1,0 2 1,1 1-1,1 0 1,-27 40-1,14-8-4,3 1 1,2 1-1,2 1 0,3 1 0,2 2 1,-19 94-1,-35 372 156,58-353-49,11 304 1,8-437-112,2 0 0,1 0 0,2 0 0,2-1 0,1 0 1,2-1-1,20 40 0,-19-49-19,2-1 1,0-1 0,2-1 0,1-1 0,1 0-1,1-1 1,1-1 0,1-1 0,41 29-1,-1-9 7,1-3-1,3-2 0,0-4 1,2-2-1,2-3 0,0-4 1,1-3-1,1-2 0,1-4 0,146 8 1,497-42 232,-207-3-185,246 50 69,-387-8-45,0-16 1,415-50-1,415-32 1043,-274 90-993,-82 0-91,-1-44-15,-292-17 19,859-45-18,4 97 36,-507 4-49,458 33 103,-621 7-71,1-65 108,-653 10-138,467-31 192,-425 38-146,0 5 0,161 26-1,-99 6-24,-103-16-3,2-4 0,180 7 0,-263-23 17,1 0 0,-1 0 1,1-1-1,-1 0 0,0-1 0,0-1 0,0 1 0,0-2 0,15-7 0,-23 10-11,1 0-1,-1 0 1,0-1-1,0 1 0,0-1 1,0 0-1,0 0 1,0 0-1,-1 0 1,1 0-1,-1 0 0,0-1 1,0 1-1,0-1 1,0 0-1,-1 1 1,0-1-1,1 0 0,-1 0 1,-1 0-1,1 0 1,0 0-1,-1 0 1,0 0-1,0 0 1,0 0-1,-1 0 0,1 0 1,-1 0-1,-1-4 1,-29-136-56,-4-14 43,28 135-31,-1 0 0,-2 0 0,0 0 0,-22-35-1,-85-95-80,75 101 104,-46-70 1,37 32-18,4-2 1,-48-137-1,-42-205 306,117 360-129,3-1 0,-8-86 0,22 122-159,1-1-1,2 0 1,2 0 0,1 0-1,17-74 1,-14 92-105,-2 8 17,0 0 0,-1 0 0,2-25 0,-5 35 72,0 1 0,0 0 0,0-1 0,-1 1 1,1 0-1,-1-1 0,0 1 0,1 0 0,-2 0 0,1-1 0,0 1 1,-1 0-1,1 0 0,-1 0 0,0 1 0,0-1 0,0 0 1,0 1-1,-1-1 0,1 1 0,-3-3 0,-7-3-2,0 1 1,-1 1-1,0 0 0,0 0 1,0 1-1,0 1 0,-1 0 1,1 1-1,-21-3 0,-15 2 115,-66 2 0,81 2-55,-344 17 456,20 1-430,-307-18-108,-626 13 0,-409 45 126,-328 15-129,-689-20-59,1608-38 277,-411 2-24,1432-17-184,-795 5 376,4 32 78,870-37-435,-993 52 129,767-52-77,1-10-1,-295-52 1,502 58-89,-72-13-215,-150-46 1,243 61-52,-1-1 0,1 1 0,0-1 1,1 0-1,-1 0 0,0-1 0,1 0 0,-7-5 0,-15-27-4806,4-5-3285</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6.284"/>
    </inkml:context>
    <inkml:brush xml:id="br0">
      <inkml:brushProperty name="width" value="0.025" units="cm"/>
      <inkml:brushProperty name="height" value="0.025" units="cm"/>
    </inkml:brush>
  </inkml:definitions>
  <inkml:trace contextRef="#ctx0" brushRef="#br0">55 0 15631,'0'0'8226,"-8"1"-6731,6-1-1455,0 0 0,0 0 0,0 0-1,0 0 1,0 1 0,1-1 0,-1 1 0,0-1 0,0 1-1,0 0 1,1-1 0,-1 1 0,0 0 0,1 0 0,-1 0-1,1 0 1,-1 1 0,1-1 0,-1 0 0,-1 3 0,2 0 12,-1 1-1,1-1 1,-1 1 0,1 0 0,0 0 0,1-1 0,-1 1 0,1 0 0,1 8 0,-1 2 46,0-1 1,1 0-1,1 0 0,0 0 0,1-1 1,1 1-1,0-1 0,11 23 1,-11-28-70,0-1 0,1 0 0,-1 0 0,2 0 0,-1 0 0,1-1 0,0 0 1,0-1-1,1 1 0,0-1 0,0 0 0,0-1 0,0 1 0,1-2 0,15 7 1,-11-6-135,-1-1 1,1-1-1,-1 0 1,1 0-1,16 0 1,16-9-2763,-41 7 2332,0-2 0,0 1 0,0 0 0,-1 0 0,1-1 0,0 0 0,-1 1 0,1-1 0,-1 0 0,0 0 0,3-3 0,11-21-5567</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6.639"/>
    </inkml:context>
    <inkml:brush xml:id="br0">
      <inkml:brushProperty name="width" value="0.025" units="cm"/>
      <inkml:brushProperty name="height" value="0.025" units="cm"/>
    </inkml:brush>
  </inkml:definitions>
  <inkml:trace contextRef="#ctx0" brushRef="#br0">179 1 14478,'0'0'2786,"-39"56"-928,14-8-96,-1 10 31,0 7 33,3 4-481,3-3-704,7-3-545,7-9 0,6-5-32,0-10-736,8-14-2243,5-10-2146,0-12-6918</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7.010"/>
    </inkml:context>
    <inkml:brush xml:id="br0">
      <inkml:brushProperty name="width" value="0.025" units="cm"/>
      <inkml:brushProperty name="height" value="0.025" units="cm"/>
    </inkml:brush>
  </inkml:definitions>
  <inkml:trace contextRef="#ctx0" brushRef="#br0">1 220 14061,'0'0'8067,"11"-13"-6802,172-179-176,-162 177-1934,-20 15 806,-1 0 1,0 0-1,1 0 0,-1 0 1,0 0-1,1 0 0,-1 1 1,1-1-1,-1 0 0,0 0 1,1 0-1,-1 0 0,0 0 1,1 1-1,-1-1 0,0 0 1,1 0-1,-1 0 0,0 1 1,0-1-1,1 0 0,-1 0 1,0 1-1,0-1 0,1 0 1,-1 1-1,0-1 0,0 0 1,0 1-1,0-1 0,0 0 1,1 1-1,-1-1 0,0 1 1,0 5-69,1 0 0,-1 0 0,0 0 0,-1 0 0,0-1 0,-2 11 0,-20 77 298,-2 9-934,17-33-5965,8-46-2859</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7.444"/>
    </inkml:context>
    <inkml:brush xml:id="br0">
      <inkml:brushProperty name="width" value="0.025" units="cm"/>
      <inkml:brushProperty name="height" value="0.025" units="cm"/>
    </inkml:brush>
  </inkml:definitions>
  <inkml:trace contextRef="#ctx0" brushRef="#br0">1 0 7815,'0'0'7111,"6"65"-4901,-4-35-160,2 2-448,5 0-834,2-4-575,7-4-97,1-8-32,4-8-481,4-8-768,-3 0-64,2-15-1313,-4-10-2243</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7.802"/>
    </inkml:context>
    <inkml:brush xml:id="br0">
      <inkml:brushProperty name="width" value="0.025" units="cm"/>
      <inkml:brushProperty name="height" value="0.025" units="cm"/>
    </inkml:brush>
  </inkml:definitions>
  <inkml:trace contextRef="#ctx0" brushRef="#br0">139 1 8584,'0'0'4196,"-39"70"-1601,13-17-449,4 5-641,1 4-288,3-2-384,8-6-513,7-9-256,3-9-64,8-14-1313,8-13-1986,3-9-3139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8.163"/>
    </inkml:context>
    <inkml:brush xml:id="br0">
      <inkml:brushProperty name="width" value="0.025" units="cm"/>
      <inkml:brushProperty name="height" value="0.025" units="cm"/>
    </inkml:brush>
  </inkml:definitions>
  <inkml:trace contextRef="#ctx0" brushRef="#br0">20 33 14414,'0'0'4372,"9"-5"-3123,30-19-523,-38 24-716,-1-1 1,1 1 0,0 0-1,-1-1 1,1 1-1,0 0 1,0-1-1,-1 1 1,1 0-1,0 0 1,0-1-1,0 1 1,-1 0-1,1 0 1,0 0-1,0 0 1,0 0-1,-1 0 1,1 0-1,0 1 1,0-1-1,0 0 1,-1 0-1,1 1 1,0-1-1,0 0 1,-1 1-1,1-1 1,0 0-1,-1 1 1,1-1-1,0 1 1,-1 0-1,1-1 1,-1 1 0,1-1-1,-1 1 1,1 0-1,-1-1 1,1 1-1,-1 0 1,0 0-1,0-1 1,1 1-1,-1 0 1,0 1-1,4 38 185,-4-35-137,-2 5 94,1 1 0,-1-1-1,-1 0 1,0 1-1,-1-1 1,0 0-1,0-1 1,-1 1 0,0-1-1,0 0 1,-8 9-1,6-10-62,2 1 1,-1 0-1,1 0 0,0 0 0,1 0 0,0 1 0,1 0 0,0-1 0,0 1 0,1 1 0,-1 9 0,3-19-108,0 0-1,1 1 0,-1-1 1,1 0-1,-1 0 0,1 0 0,-1 0 1,1 0-1,0 0 0,-1 0 1,1 0-1,0 0 0,0 0 0,0-1 1,-1 1-1,1 0 0,0 0 1,0-1-1,0 1 0,0-1 1,1 1-1,-1-1 0,0 1 0,0-1 1,0 0-1,0 1 0,0-1 1,1 0-1,-1 0 0,0 0 0,2 0 1,48 1-2210,-41-1 1320,29-4-3282,2-7-2957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735"/>
    </inkml:context>
    <inkml:brush xml:id="br0">
      <inkml:brushProperty name="width" value="0.025" units="cm"/>
      <inkml:brushProperty name="height" value="0.025" units="cm"/>
      <inkml:brushProperty name="color" value="#E71224"/>
    </inkml:brush>
  </inkml:definitions>
  <inkml:trace contextRef="#ctx0" brushRef="#br0">168 0 14798,'0'0'9155,"7"10"-7772,0-2-1185,-1 1 0,-1-1 0,1 1 0,-1 0-1,-1 1 1,0-1 0,0 1 0,-1 0 0,0-1 0,-1 2 0,0-1 0,-1 0 0,1 15 0,-3-10-37,0-1 0,-1 1 0,-1-1 0,0 1 0,-1-1 0,-1 0 0,0 0 0,-1-1 0,-13 24 0,13-27-387,-1 1-1,1-1 0,-2-1 1,1 0-1,-2 0 1,1 0-1,-1-1 1,0 0-1,-1-1 1,0 0-1,0-1 1,-16 9-1,-3-7-4439,4-7-2450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8.505"/>
    </inkml:context>
    <inkml:brush xml:id="br0">
      <inkml:brushProperty name="width" value="0.025" units="cm"/>
      <inkml:brushProperty name="height" value="0.025" units="cm"/>
    </inkml:brush>
  </inkml:definitions>
  <inkml:trace contextRef="#ctx0" brushRef="#br0">33 0 12748,'0'0'6481,"-5"10"-5510,0 0-609,1 0 0,0 1 0,1 0 0,-1-1 0,2 1-1,0 0 1,0 0 0,0 22 0,2-21 12,5 90 1409,-4-93-1752,1 0-1,0 0 0,0-1 1,1 1-1,0 0 0,0-1 1,1 0-1,0 0 1,6 9-1,-8-15-283,0 0 1,0 0-1,1 0 1,-1 0-1,1 0 0,-1 0 1,1-1-1,0 1 1,0-1-1,0 0 0,-1 1 1,1-1-1,0-1 1,1 1-1,-1 0 0,0-1 1,0 0-1,0 1 1,0-1-1,0-1 0,0 1 1,0 0-1,1-1 1,-1 1-1,0-1 1,0 0-1,0 0 0,0 0 1,-1-1-1,1 1 1,0-1-1,0 1 0,-1-1 1,1 0-1,-1 0 1,0 0-1,3-3 0,20-20-4375</inkml:trace>
  <inkml:trace contextRef="#ctx0" brushRef="#br0" timeOffset="1">220 127 10410,'0'0'5573,"-9"62"-3555,3-28-416,1 1-129,0 7-352,1 1-416,0 2-353,2 4-256,-1-2-64,3-4 0,0-6-1025,0-10-2178,0-12-2947</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8.943"/>
    </inkml:context>
    <inkml:brush xml:id="br0">
      <inkml:brushProperty name="width" value="0.025" units="cm"/>
      <inkml:brushProperty name="height" value="0.025" units="cm"/>
    </inkml:brush>
  </inkml:definitions>
  <inkml:trace contextRef="#ctx0" brushRef="#br0">60 25 14029,'0'0'11537,"10"-6"-11094,31-13-176,-40 19-262,0 0 1,1 0 0,-1 0 0,0 0 0,0 1 0,0-1 0,0 0 0,1 1 0,-1-1 0,0 0-1,0 1 1,0-1 0,0 1 0,0 0 0,0-1 0,0 1 0,0 0 0,0 0 0,0 0-1,-1-1 1,1 1 0,0 0 0,0 0 0,-1 0 0,1 0 0,-1 0 0,1 1 0,-1-1 0,1 0-1,-1 0 1,0 0 0,1 0 0,-1 0 0,0 1 0,0-1 0,0 2 0,4 47 174,-4-48-146,-3 66 617,34-86-1927,-29 16 1208,0 1-1,0 0 0,0 0 1,0 0-1,0 0 1,0 0-1,0 0 0,0 0 1,1 1-1,-1-1 1,0 1-1,1 0 0,-1-1 1,0 1-1,1 0 0,-1 1 1,0-1-1,1 0 1,1 1-1,-2 0 52,-1 1-1,1-1 1,-1 1-1,0-1 1,0 1 0,0 0-1,0-1 1,0 1-1,0 0 1,0 0 0,0 0-1,-1 0 1,1-1 0,-1 1-1,1 0 1,-1 0-1,0 0 1,0 0 0,0 0-1,0 0 1,0 0-1,-1 3 1,1 7 517,-1 0 1,-1 0-1,0-1 0,0 1 1,-1 0-1,-1-1 0,0 1 1,-1-1-1,0-1 0,0 1 1,-1 0-1,-14 17 0,15-22-503,0 0 0,-1-1 0,1 1 0,-1-1 0,0 0 0,-1-1-1,1 1 1,-1-1 0,-8 3 0,-27 4-3616,-5-15-3463,31-3-2687</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9.300"/>
    </inkml:context>
    <inkml:brush xml:id="br0">
      <inkml:brushProperty name="width" value="0.025" units="cm"/>
      <inkml:brushProperty name="height" value="0.025" units="cm"/>
    </inkml:brush>
  </inkml:definitions>
  <inkml:trace contextRef="#ctx0" brushRef="#br0">36 0 15471,'0'0'6085,"1"55"-4163,-9-14-673,1 6-960,-2-2-225,6-2-32,0-4-256,-1-11-1858,1-12-2499</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9.674"/>
    </inkml:context>
    <inkml:brush xml:id="br0">
      <inkml:brushProperty name="width" value="0.025" units="cm"/>
      <inkml:brushProperty name="height" value="0.025" units="cm"/>
    </inkml:brush>
  </inkml:definitions>
  <inkml:trace contextRef="#ctx0" brushRef="#br0">43 0 7175,'-14'49'11467,"1"-12"-9930,1-9 33,8-4 672,4-8-1442,0-11-960,7-5-1665,6-6-2852,3-10-2722</inkml:trace>
  <inkml:trace contextRef="#ctx0" brushRef="#br0" timeOffset="1">77 127 18161,'0'0'4196,"-21"51"-1730,9-22-864,2-6-161,8-5-672,2-7-609,0-36-5092,4-23-9834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17.177"/>
    </inkml:context>
    <inkml:brush xml:id="br0">
      <inkml:brushProperty name="width" value="0.025" units="cm"/>
      <inkml:brushProperty name="height" value="0.025" units="cm"/>
    </inkml:brush>
  </inkml:definitions>
  <inkml:trace contextRef="#ctx0" brushRef="#br0">432 694 6854,'-8'-8'267,"-13"-16"-185,1-1-1,1-1 0,1-1 0,-18-36 0,7-5 760,20 45-662,0 1-1,-2 0 0,0 0 1,-2 1-1,-27-36 0,39 56-67,0 0 0,0 0 1,1-1-1,-1 2 0,0-1 0,0 0 0,-1 0 0,1 0 0,0 0 0,0 1 1,0-1-1,0 0 0,-1 1 0,1-1 0,0 1 0,-1 0 0,1-1 0,0 1 0,-1 0 1,1 0-1,0 0 0,-1 0 0,1 0 0,0 0 0,-1 0 0,-1 1 0,1 0-48,-1 0 0,1 1 0,0-1-1,0 1 1,0 0 0,0-1 0,0 1-1,0 0 1,1 0 0,-1 0 0,1 0 0,-1 1-1,-1 2 1,-5 11-140,1 1 1,0 0-1,-5 23 1,9-28 288,-12 39-151,2 0 0,2 0 0,2 1 0,3 0-1,2 1 1,2-1 0,3 1 0,2 0 0,18 95 0,-7-78 263,62 268 777,-50-247-912,58 142 1,-72-205-193,1-2-1,1 1 1,1-2 0,1 0-1,38 44 1,-45-60 5,1 1 0,0-2 0,1 1 0,-1-1 0,1-1 0,1 0-1,0-1 1,0 0 0,0 0 0,0-2 0,1 1 0,0-2 0,0 1 0,0-2 0,20 2 0,-17-2 57,1-1 0,0-1 0,-1-1 1,1 0-1,0-1 0,-1-1 0,0-1 0,1 0 1,-2-1-1,1 0 0,0-2 0,-1 0 0,0 0 1,-1-2-1,0 1 0,0-2 0,0 0 1,-2-1-1,1 0 0,-1-1 0,18-23 0,-3-2 152,-2 0-1,-1-2 0,-2-1 1,-2 0-1,23-67 0,-15 22 109,30-162 1,-45 165-205,-3 0 0,-3-1 0,-4 0 0,-13-131 0,5 169 18,-2 1 0,-1 0 0,-3 0 0,-2 1 0,-1 1 0,-3 0 1,-1 1-1,-2 1 0,-2 0 0,-28-39 0,34 60 62,0 1 0,0 0-1,-2 1 1,0 1 0,-1 0 0,-1 2-1,0 0 1,-1 1 0,0 1 0,-1 1 0,-1 1-1,-36-11 1,41 16-74,0 0-1,-1 1 1,1 2-1,-1-1 1,0 2-1,0 1 1,0 0-1,0 1 0,1 1 1,-1 1-1,1 1 1,-1 0-1,1 2 1,0 0-1,1 0 1,-32 18-1,33-13-149,0 0-1,1 0 0,0 2 0,1 0 0,1 1 0,0 0 0,1 1 0,0 0 0,1 1 1,1 0-1,-9 20 0,-8 22-1205,4 1 0,-17 65 1,-23 55-4761,-3-40-5958</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0.648"/>
    </inkml:context>
    <inkml:brush xml:id="br0">
      <inkml:brushProperty name="width" value="0.025" units="cm"/>
      <inkml:brushProperty name="height" value="0.025" units="cm"/>
    </inkml:brush>
  </inkml:definitions>
  <inkml:trace contextRef="#ctx0" brushRef="#br0">564 38 5349,'-9'-4'288,"-2"-2"226,0 1-1,0 0 0,-1 1 0,0 1 1,0 0-1,-24-3 0,29 5-339,0 0 0,0 1 0,0 1-1,0-1 1,0 1 0,-1 0 0,2 0 0,-1 1 0,0 0-1,0 1 1,0-1 0,1 1 0,0 0 0,-1 1 0,-8 6-1,-5 7 23,2 2 0,0 0 0,0 1 0,2 1 0,1 1 0,0 0 0,-18 39 0,3 5 165,-35 105 1,44-100 43,2 0 0,4 2 1,2 0-1,4 0 0,3 1 1,6 119-1,3-141-367,3 0 0,2-1 0,3 1 0,1-2 0,3 0 0,2-1 1,2 0-1,2-2 0,2 0 0,35 52 0,-45-81-225,0 0 1,2-1-1,0-1 0,1 0 1,0-1-1,2 0 0,-1-2 1,2 0-1,39 20 0,-48-28 154,0 0-1,0-1 1,0 0-1,1-1 0,0-1 1,0 1-1,0-2 1,0 1-1,0-1 1,0-1-1,0 0 0,0-1 1,0 0-1,0-1 1,0 0-1,-1 0 1,1-1-1,-1-1 0,1 0 1,-1 0-1,19-12 1,-10 2 262,0-1 0,-1-1 0,0-1 1,-2 0-1,0-1 0,-1-1 0,-1 0 0,0-1 1,-2 0-1,0-1 0,-2-1 0,0 0 1,13-45-1,-7 8 647,-3 1 1,-3-2-1,-2 0 1,0-84-1,-8 63-756,-3 1 0,-4 0 0,-4 1 0,-29-112 0,22 126-871,-4 0 0,-2 2-1,-3 0 1,-2 2 0,-59-90-1,72 127-2864,-34-37-1,25 35-5160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1.401"/>
    </inkml:context>
    <inkml:brush xml:id="br0">
      <inkml:brushProperty name="width" value="0.025" units="cm"/>
      <inkml:brushProperty name="height" value="0.025" units="cm"/>
    </inkml:brush>
  </inkml:definitions>
  <inkml:trace contextRef="#ctx0" brushRef="#br0">326 46 11659,'-8'0'454,"1"1"-413,0 1-1,1 0 1,0 0 0,-1 0-1,1 1 1,0 0 0,0 0 0,0 1-1,1 0 1,-1 0 0,1 0 0,0 0-1,0 1 1,0 0 0,1 0 0,-1 0-1,1 1 1,-5 9 0,-11 17 128,1 1 0,-16 41 0,9-12 167,3 2 1,3 1-1,3 1 0,-12 83 1,18-57 47,4 1 0,6 145 1,5-186-319,1-1 0,3 0 0,24 85 0,-26-116-71,1 0-1,1 0 1,0 0 0,2-1 0,0 0 0,1-1 0,1 0 0,1-1 0,0 0 0,1-1 0,26 22 0,-32-32-20,-1 0 0,1-1 1,0 0-1,0 0 0,0-1 1,1 0-1,0-1 0,0 0 1,0 0-1,0-1 0,0 0 1,0 0-1,1-1 0,-1 0 1,0-1-1,1 0 1,-1-1-1,0 0 0,1 0 1,-1-1-1,0 0 0,0-1 1,0 0-1,0 0 0,-1-1 1,1 0-1,-1 0 0,0-1 1,13-10-1,1-2 129,0-2 0,-2 0 0,0-2 1,-1 0-1,-1-1 0,-1-1 0,-1 0 0,22-45 0,-10 9 643,-3-2 1,-2 0-1,-3-2 0,22-123 0,-30 108-158,-4 0 0,-4 0-1,-9-140 1,2 185-603,-1 0 1,-2 0-1,-1 0 0,-2 1 0,-1 0 0,-2 1 1,-1 0-1,-17-30 0,22 47-311,-1 0-1,0 1 1,0 1 0,-1-1 0,-1 1-1,0 1 1,-1 0 0,0 1-1,-1 0 1,0 1 0,0 0 0,-1 1-1,0 1 1,0 0 0,-1 1-1,0 0 1,0 1 0,-28-5 0,-36 3-4080</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2.116"/>
    </inkml:context>
    <inkml:brush xml:id="br0">
      <inkml:brushProperty name="width" value="0.025" units="cm"/>
      <inkml:brushProperty name="height" value="0.025" units="cm"/>
    </inkml:brush>
  </inkml:definitions>
  <inkml:trace contextRef="#ctx0" brushRef="#br0">156 181 8776,'0'0'828,"-9"-4"287,-31-12-202,38 15-869,1 1-1,-1-1 1,0 1-1,1 0 1,-1-1 0,1 1-1,-1 0 1,0 0-1,1 0 1,-1 1-1,0-1 1,1 0-1,-1 1 1,1-1-1,-1 1 1,0-1-1,1 1 1,-1 0-1,1-1 1,0 1 0,-1 0-1,1 0 1,0 0-1,-1 0 1,1 0-1,0 1 1,0-1-1,0 0 1,-1 2-1,-2 4 17,0-1-1,1 1 1,0 0-1,-5 14 1,7-16-30,-8 26 81,1 0 0,2 1 1,-4 52-1,5 103 658,5-139-440,1 67 629,24 183 0,-14-236-881,1 0 0,4 0 0,2-1 0,40 88 0,-51-132-128,2 0 1,0-1 0,1 0 0,1-1-1,0 0 1,1-1 0,0 0 0,1 0-1,21 15 1,-27-24 25,1 0 0,0 0 0,0-1 0,0 0 0,0 0 0,1-1 0,-1 0 0,1-1 0,0 0 1,0 0-1,0-1 0,0 0 0,0 0 0,0-1 0,0 0 0,0-1 0,0 0 0,0-1 0,0 0 0,0 0 0,10-4 0,1-3 55,-1 0 0,0-1 1,0-1-1,-1-1 0,0-1 1,-1 0-1,-1-1 0,0-1 0,18-22 1,-1-2 418,-3-1 0,49-84-1,-54 77-113,-3-2-1,-1 0 0,-3-1 0,-2-1 0,-3 0 0,-1-1 0,5-66 1,-12 70-247,-3 1-1,-1-1 1,-3 1 0,-2-1 0,-2 1 0,-2 0 0,-2 1 0,-21-61 0,20 78-643,-2 0-1,-1 0 1,-33-49 0,34 60-310,0 1 0,-1 0 1,-1 2-1,-1-1 0,0 2 0,-27-19 1,-54-20-2201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2.814"/>
    </inkml:context>
    <inkml:brush xml:id="br0">
      <inkml:brushProperty name="width" value="0.025" units="cm"/>
      <inkml:brushProperty name="height" value="0.025" units="cm"/>
    </inkml:brush>
  </inkml:definitions>
  <inkml:trace contextRef="#ctx0" brushRef="#br0">187 74 10666,'1'-11'294,"2"-35"15,-3 45-278,0 1-1,0-1 0,1 1 1,-1-1-1,0 1 0,0-1 1,0 0-1,0 1 0,0-1 1,0 1-1,0-1 1,0 1-1,0-1 0,0 1 1,0-1-1,0 1 0,0-1 1,-1 0-1,1 1 0,0-1 1,0 1-1,-1-1 0,1 1 1,0 0-1,0-1 0,-1 1 1,1-1-1,-1 1 0,1-1 1,-1 0-1,-9 8 1040,9-6-961,-10 12 88,1 1 0,1 0 1,0 1-1,1 0 1,1 0-1,0 1 0,-7 25 1,7-21 16,-15 43 128,4 1 0,2 2 0,3-1 0,-6 89 1,14-60-129,4 0 1,17 143 0,-8-175-197,4 0 0,2-1 1,30 81-1,-33-109-335,3-2 0,0 0 1,2 0-1,2-2 0,0 0 0,2-1 0,41 45 1,-52-65 264,0 0 0,0 0 1,0-1-1,1-1 1,0 1-1,0-2 1,1 1-1,0-1 1,0-1-1,0 0 1,0-1-1,1 0 0,-1 0 1,1-1-1,13 0 1,-11-2 94,1-1 0,-1 0 0,0-1-1,0 0 1,1-1 0,-2-1 0,1 0 0,0-1 0,-1 0 0,0-1 0,0-1 0,13-9 0,8-8 244,-1-2 0,-1-1 1,-2-2-1,-1-1 0,-1-1 0,-1-1 1,-2-2-1,-2 0 0,-1-2 1,-1 0-1,-2-1 0,18-53 0,-14 26 184,-3-1-1,-3 0 0,-3-2 0,-3 1 0,-2-2 0,-2-127 0,-8 155-393,-3 1 1,-1-1-1,-1 0 1,-16-49-1,18 73-108,-2 1 0,0-1 0,0 1 0,-1 0 0,-1 0 0,-1 1 0,0 0 0,-1 0 0,0 1 0,-1 1 0,0 0 0,-25-20 0,32 28-71,-1 1 0,1 1-1,-1-1 1,0 1 0,1-1 0,-1 1-1,0 1 1,0-1 0,-1 1 0,1-1-1,0 2 1,0-1 0,0 0 0,-1 1 0,1 0-1,-10 2 1,9-1-187,-1 1 0,0 1-1,1 0 1,0-1 0,-1 2-1,1-1 1,0 1 0,1 0 0,-1 0-1,1 1 1,0-1 0,-7 8-1,-53 64-4850</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5.068"/>
    </inkml:context>
    <inkml:brush xml:id="br0">
      <inkml:brushProperty name="width" value="0.025" units="cm"/>
      <inkml:brushProperty name="height" value="0.025" units="cm"/>
    </inkml:brush>
  </inkml:definitions>
  <inkml:trace contextRef="#ctx0" brushRef="#br0">1 1 7815,'6'3'6791,"4"2"-5542,4-1 513,8 0 127,10-3-95,9 1-481,6-2-352,7 0-544,3 0-257,4 0-96,-2 0 32,-6 0-1153,-12 1-929,-13 4-1377,-14 0-2178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188"/>
    </inkml:context>
    <inkml:brush xml:id="br0">
      <inkml:brushProperty name="width" value="0.025" units="cm"/>
      <inkml:brushProperty name="height" value="0.025" units="cm"/>
      <inkml:brushProperty name="color" value="#E71224"/>
    </inkml:brush>
  </inkml:definitions>
  <inkml:trace contextRef="#ctx0" brushRef="#br0">215 0 12908,'0'0'2733,"-12"0"-336,7 0-2170,-1 0-1,0 0 0,1 1 1,-1 0-1,0 0 0,1 0 1,-1 0-1,1 1 1,0 0-1,-1 0 0,1 1 1,0-1-1,0 1 0,0 0 1,1 0-1,-1 1 0,1 0 1,-1-1-1,1 1 0,1 1 1,-1-1-1,0 1 0,1-1 1,-3 7-1,-5 11 149,1 0 1,1 1-1,1 0 1,2 1-1,0-1 0,-3 26 1,-8 149 55,15-176-650,1-2-306,0 1 1,1-1-1,3 23 1,-2-38 100,0 0 1,0 0 0,0 0 0,1 0 0,-1 0-1,1-1 1,0 1 0,0-1 0,1 1 0,0-1 0,-1 0-1,1 0 1,1 0 0,-1 0 0,1 0 0,-1-1-1,9 6 1,26 9-5348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5.440"/>
    </inkml:context>
    <inkml:brush xml:id="br0">
      <inkml:brushProperty name="width" value="0.025" units="cm"/>
      <inkml:brushProperty name="height" value="0.025" units="cm"/>
    </inkml:brush>
  </inkml:definitions>
  <inkml:trace contextRef="#ctx0" brushRef="#br0">1 93 14189,'0'0'5798,"73"15"-3332,-19-24-544,14-6-1185,4-1-577,7 2-32,-7 0-2082,-11-5-4068,-9-2-9929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6.387"/>
    </inkml:context>
    <inkml:brush xml:id="br0">
      <inkml:brushProperty name="width" value="0.025" units="cm"/>
      <inkml:brushProperty name="height" value="0.025" units="cm"/>
    </inkml:brush>
  </inkml:definitions>
  <inkml:trace contextRef="#ctx0" brushRef="#br0">87 825 6502,'-6'11'4372,"1"0"-3382,-28 47 3095,31-54-3283,-1 0-1,-1-1 1,1 1 0,0 0-1,-1-1 1,0 0 0,-5 4-1,9-7-697,0 0-1,0 0 0,-1 1 0,1-1 0,0 0 0,0 0 0,0 0 0,-1 0 0,1 0 0,0 0 0,0 0 0,-1 0 1,1 0-1,0 0 0,0 0 0,0 0 0,-1 0 0,1 0 0,0 0 0,0 0 0,-1-1 0,1 1 0,0 0 0,0 0 1,0 0-1,-1 0 0,1 0 0,0 0 0,0 0 0,0-1 0,0 1 0,0 0 0,-1 0 0,1 0 0,0 0 0,0-1 0,0 1 1,0 0-1,0 0 0,0 0 0,0-1 0,0 1 0,-1 0 0,1 0 0,0-1 0,-2-17 1415,4-20-1008,4 1-281,3 0 1,1 1 0,22-53-1,55-103-37,-76 170-171,-10 19-19,124-232 5,-110 211-16,2 0 0,0 1 0,1 0 0,2 2 0,0 0 0,1 1-1,27-19 1,-42 35-9,0 0 0,0 1 0,0-1 0,1 1 0,-1 1 0,1-1 0,0 1 0,0 0 0,-1 1-1,10-2 1,-14 3 12,-1 0-1,1 0 1,-1 0-1,1 0 1,-1 1-1,1-1 0,-1 0 1,1 1-1,-1-1 1,1 1-1,-1 0 1,0-1-1,1 1 0,-1 0 1,0 0-1,1 0 1,-1-1-1,0 1 1,2 3-1,-2-2 3,0 0 1,0 0-1,0 1 0,0-1 0,0 0 1,0 1-1,-1-1 0,1 1 1,-1-1-1,0 1 0,0-1 0,0 1 1,0-1-1,0 1 0,-1 4 1,-1 3 48,-1 0 1,0-1 0,0 1-1,-1-1 1,0 0 0,-1 0 0,0 0-1,-12 16 1,-58 64 700,53-66-564,8-7 86,5-5-124,-1 0 0,0-1 0,-17 13 0,26-22-187,5-1 18,1 1 0,-1 0 1,0-1-1,0 0 0,0 0 0,0 0 0,8-2 0,0 2-43,-7 0 48,1 0-1,-1 1 0,1 0 0,-1 0 0,0 0 1,0 1-1,1 0 0,-1 0 0,0 0 0,-1 1 1,1-1-1,0 1 0,-1 0 0,1 1 0,-1-1 1,0 1-1,0 0 0,0 0 0,-1 0 0,0 0 1,1 0-1,-1 1 0,-1 0 0,1 0 1,2 6-1,-3-7 45,-1 1 0,1 0 0,-1 0 0,0 0 0,0 0 0,0 0 0,-1 0 0,1 0 0,-1 0 0,-1 0 1,1 0-1,-1 0 0,1 0 0,-2 0 0,1 0 0,0 0 0,-1 0 0,0-1 0,0 1 0,0-1 0,-1 1 0,0-1 0,0 0 0,0 0 1,0 0-1,0 0 0,-6 4 0,-3 1 33,0-1 0,0 0 0,0-1 0,-1 0 0,0-1 0,-1-1 0,1 0 0,-1-1 0,0 0 0,-16 2 0,20-4-37,1-1 0,-1 0 1,0-1-1,0 0 0,0 0 0,0-1 0,0 0 1,0-1-1,0 0 0,1 0 0,-1-1 0,1 0 0,0-1 1,-1 0-1,-10-7 0,21 7-686,12 1-1026,12 2-2949,57 1-7237,-34 0 903</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6.719"/>
    </inkml:context>
    <inkml:brush xml:id="br0">
      <inkml:brushProperty name="width" value="0.025" units="cm"/>
      <inkml:brushProperty name="height" value="0.025" units="cm"/>
    </inkml:brush>
  </inkml:definitions>
  <inkml:trace contextRef="#ctx0" brushRef="#br0">287 27 11050,'0'0'5627,"-9"-5"-1981,4 2-3419,0 0 0,0 0 0,0 1 1,0 0-1,-1 0 0,1 0 0,-1 1 0,1 0 0,-1 0 0,0 0 0,0 1 0,1 0 0,-1 0 0,0 0 1,0 1-1,1 0 0,-1 0 0,1 0 0,-1 1 0,1 0 0,-1 0 0,1 0 0,0 1 0,0-1 0,-5 5 0,-4 3-46,1 1 0,1 1 0,0 0 0,0 1 0,1 0 0,-10 17 0,16-23-75,1 0 0,-1 0 0,2 0 0,-1 0 0,1 1 0,0 0 0,1-1 0,0 1 0,0 0 0,0 0 0,1 0 0,0 0 0,1 1 0,0-1 0,1 8 0,0-13-77,0-1-1,0 0 1,0 1 0,0-1-1,0 0 1,1 0-1,-1 0 1,1 0-1,0 0 1,0 0-1,-1 0 1,1 0 0,0-1-1,0 1 1,1-1-1,-1 1 1,0-1-1,0 0 1,1 0-1,-1 0 1,1 0 0,-1 0-1,0-1 1,1 1-1,0-1 1,-1 0-1,1 1 1,-1-1 0,1 0-1,-1 0 1,1-1-1,3 0 1,4 1 192,1-2 1,-1 1-1,0-1 1,0-1-1,0 0 1,18-7-1,-15 3-129,0-1-1,-1 0 0,0 0 0,0-1 1,-1-1-1,0 0 0,12-15 0,-17 18-65,0 0-1,-1 0 0,0-1 0,-1 0 1,1 0-1,-1 0 0,-1 0 0,0-1 1,0 1-1,-1-1 0,1 0 0,-2 0 1,1-10-1,-2 17-148,0 0 0,0 0 0,-1-1 0,1 1 0,-1 0 0,1 0 0,-1 0 0,0 0 0,0 0 0,0 0 0,0 0 0,0 0 0,-1 0 0,1 0 0,-1 0 0,1 1 0,-1-1 0,1 0 0,-1 1 0,0 0 0,0-1 0,0 1 0,0 0 0,0 0 0,0 0 0,0 0 0,0 0 0,0 1 0,0-1 0,-1 1 0,-2-1 0,2 0-216,-1 0 0,1 1 1,-1-1-1,1 1 0,-1 0 0,1 0 0,-1 0 0,1 1 0,0-1 0,-1 1 0,1 0 0,-1 0 0,1 0 0,0 0 0,0 1 1,-1-1-1,1 1 0,0 0 0,-4 3 0,0 4-6083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7.386"/>
    </inkml:context>
    <inkml:brush xml:id="br0">
      <inkml:brushProperty name="width" value="0.025" units="cm"/>
      <inkml:brushProperty name="height" value="0.025" units="cm"/>
    </inkml:brush>
  </inkml:definitions>
  <inkml:trace contextRef="#ctx0" brushRef="#br0">71 0 16335,'0'0'10250,"-5"17"-9476,-13 49-216,2 0 0,4 1 0,-8 128 0,21-187-522,-1 1 0,1-1 0,0 0 0,1 1 0,5 15 0,-6-21-179,0-1 0,-1 0-1,2 1 1,-1-1 0,0 0 0,0 0 0,1 0 0,-1 0-1,1 0 1,-1 0 0,1 0 0,0 0 0,0-1-1,0 1 1,0-1 0,0 0 0,0 1 0,0-1 0,1 0-1,-1 0 1,0 0 0,1 0 0,-1-1 0,4 2-1,-5-2 7,-1 0-1,0 0 1,1 0-1,-1 0 0,1 0 1,-1 0-1,0 0 1,1 0-1,-1 0 0,1 0 1,-1 0-1,0 0 0,1 0 1,-1-1-1,1 1 1,-1 0-1,0 0 0,1 0 1,-1 0-1,0-1 0,1 1 1,-1 0-1,0 0 1,1-1-1,-1 1 0,0 0 1,0-1-1,1 1 0,-1 0 1,0-1-1,0 1 1,0 0-1,1-1 0,-1 1 1,0 0-1,0-1 0,0 1 1,0-1-1,0 1 1,0 0-1,0-1 0,0 1 1,0-1-1,0 1 0,0-1 1,0 1-1,0 0 1,0-1-1,0 0 0,0-21-5307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7.755"/>
    </inkml:context>
    <inkml:brush xml:id="br0">
      <inkml:brushProperty name="width" value="0.025" units="cm"/>
      <inkml:brushProperty name="height" value="0.025" units="cm"/>
    </inkml:brush>
  </inkml:definitions>
  <inkml:trace contextRef="#ctx0" brushRef="#br0">1 8 12332,'0'0'9224,"85"-7"-7942,-33 7-642,13 0-480,7 0-32,3 0-1953,0 0-4229</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8.126"/>
    </inkml:context>
    <inkml:brush xml:id="br0">
      <inkml:brushProperty name="width" value="0.025" units="cm"/>
      <inkml:brushProperty name="height" value="0.025" units="cm"/>
    </inkml:brush>
  </inkml:definitions>
  <inkml:trace contextRef="#ctx0" brushRef="#br0">28 888 13613,'-4'8'2973,"2"-4"-2082,-14 29 169,11-14 7709,6-46-7604,1 1 0,8-39 1,38-112-1252,-33 127 306,62-195-228,-54 183-111,57-108 0,-70 151 88,1 0 0,27-32 0,-35 48 15,-1-1 0,1 1 1,0 0-1,0 1 0,0-1 1,0 0-1,0 1 0,0 0 1,1-1-1,-1 1 0,1 1 1,0-1-1,0 0 0,0 1 1,-1 0-1,1 0 1,0 0-1,0 0 0,0 1 1,1 0-1,-1 0 0,7 0 1,-9 1-4,0 0 0,0 1 0,0-1 0,-1 0 0,1 1 0,0-1 0,-1 1 0,1-1-1,-1 1 1,0 0 0,0-1 0,1 1 0,-1 0 0,0 0 0,-1 0 0,1 0 0,0 0 0,0 0 0,-1 0 0,1 0 0,-1 0 0,0 1 0,0-1 0,0 0 0,0 0 0,0 3 0,-5 59 25,0-46 133,-1 0 0,-1 0 0,0-1 0,-1 0 0,-1 0 0,-15 20 0,-21 41 1446,45-77-1585,0-1 0,0 1 0,0-1 0,0 0 0,0 1 0,0-1 0,0 1 0,0-1 0,0 1 0,1-1 1,-1 1-1,0-1 0,0 1 0,0-1 0,0 0 0,1 1 0,-1-1 0,0 1 0,0-1 0,1 0 0,-1 1 0,0-1 1,1 0-1,-1 1 0,1-1 0,-1 0 0,0 1 0,1-1 0,-1 0 0,1 0 0,-1 0 0,0 1 0,1-1 1,-1 0-1,1 0 0,-1 0 0,2 0 0,30 9-642,10 5-49,-40-13 703,-1 0-1,1 0 0,0 0 0,-1 1 0,1-1 1,0 0-1,-1 1 0,0 0 0,1-1 0,-1 1 1,0 0-1,0-1 0,0 1 0,0 0 1,0 0-1,0 0 0,0 0 0,-1 0 0,1 0 1,-1 0-1,0 0 0,1 0 0,-1 3 1,-1-2 27,0 0-1,0-1 1,0 1 0,0-1 0,0 1 0,0-1 0,-1 0 0,1 1 0,-1-1 0,0 0 0,0 0 0,1 0 0,-1 0 0,-1 0 0,-2 2 0,-6 3 92,0 0 0,-1 0 0,0-1 0,0-1 0,0 0 0,-14 4 0,6-4-131,0-1 0,-39 3 0,52-7 0,0 1 0,1-1 0,-1-1 0,0 1 0,0-1 0,0 0 0,0-1 0,0 0 0,1 0 0,-1 0 0,-11-7 0,16 9-81,1-1 0,0 0 0,-1 1 0,1-1 0,0 0 0,-1 0 0,1 0 0,0 0 0,0 0 0,0 0 0,0-1 0,0 1 0,0 0 0,0 0 0,0-1 0,1 1 0,-1 0 0,0-1 0,1 1 0,-1-1 0,1 1 0,0-1 0,-1 1 0,1-3 0,1 2-174,-1 1 0,1-1 1,0 1-1,0-1 0,0 1 0,0 0 0,0 0 1,0-1-1,0 1 0,1 0 0,-1 0 0,0 0 0,1 0 1,-1 1-1,0-1 0,1 0 0,-1 0 0,3 0 1,11-4-2430,0 1 0,-1 0 1,24-3-1,10 2-6108</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8.472"/>
    </inkml:context>
    <inkml:brush xml:id="br0">
      <inkml:brushProperty name="width" value="0.025" units="cm"/>
      <inkml:brushProperty name="height" value="0.025" units="cm"/>
    </inkml:brush>
  </inkml:definitions>
  <inkml:trace contextRef="#ctx0" brushRef="#br0">33 268 20563,'0'0'4367,"-8"6"-657,-16 8-2305,24-14-1383,0 0-1,0 0 1,0 0-1,0 0 1,0 0 0,0 0-1,0 0 1,0 0-1,1 0 1,-1-1 0,0 1-1,0 0 1,0 0-1,0 0 1,0 0-1,0 0 1,0 0 0,0 0-1,0 0 1,0-1-1,0 1 1,0 0-1,0 0 1,0 0 0,0 0-1,0 0 1,0 0-1,0-1 1,0 1-1,0 0 1,0 0 0,0 0-1,0 0 1,0 0-1,0 0 1,0 0-1,0 0 1,0-1 0,0 1-1,0 0 1,0 0-1,0 0 1,-1 0-1,1 0 1,0 0 0,0 0-1,0 0 1,0 0-1,0 0 1,0-1-1,0 1 1,0 0 0,0 0-1,-1 0 1,1 0-1,0 0 1,41-46 1414,-29 34-1380,61-70-56,-38 40 0,58-53 0,-93 94-4,0 1-1,1 0 1,-1 0 0,0-1-1,0 1 1,0 0 0,1 0-1,-1-1 1,0 1 0,0 0-1,1 0 1,-1-1 0,0 1-1,0 0 1,1 0 0,-1 0-1,0 0 1,1-1-1,-1 1 1,0 0 0,1 0-1,-1 0 1,0 0 0,0 0-1,1 0 1,-1 0 0,0 0-1,1 0 1,-1 0 0,0 0-1,1 0 1,-1 0 0,0 0-1,1 0 1,-1 1 0,0-1-1,1 0 1,-1 0 0,0 0-1,1 0 1,-1 1 0,0-1-1,0 0 1,1 0 0,-1 0-1,0 1 1,0-1 0,0 0-1,1 0 1,-1 1-1,0-1 1,0 0 0,0 1-1,2 27-511,-13 34-244,-10 64 145,20-41-3318,7-50-1603,10-14-3721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9.016"/>
    </inkml:context>
    <inkml:brush xml:id="br0">
      <inkml:brushProperty name="width" value="0.025" units="cm"/>
      <inkml:brushProperty name="height" value="0.025" units="cm"/>
    </inkml:brush>
  </inkml:definitions>
  <inkml:trace contextRef="#ctx0" brushRef="#br0">143 70 3555,'10'-7'7271,"7"-6"-5018,-4 2 674,1 0 1,24-13-1,-38 23-2825,1 1 0,-1 0-1,0 0 1,1-1 0,-1 1 0,0 0 0,1 0 0,-1 0 0,0-1 0,1 1 0,-1 0 0,1 0 0,-1 0 0,0 0 0,1 0-1,-1 0 1,1 0 0,-1 0 0,0 0 0,1 0 0,-1 0 0,0 0 0,1 0 0,-1 0 0,1 0 0,-1 0 0,0 1 0,1-1-1,-1 0 1,0 0 0,1 0 0,-1 0 0,0 1 0,1-1 0,-1 0 0,0 0 0,1 1 0,-1-1 0,0 0 0,0 1 0,1-1 0,-1 1-1,-1 21 1399,-17 26-571,-83 104 629,68-106-2580,-46 81 1,79-127 855,0 1 0,0-1 1,0 0-1,0 0 1,0 1-1,0-1 0,0 0 1,0 0-1,0 1 1,-1-1-1,1 0 1,0 0-1,0 0 0,0 1 1,-1-1-1,1 0 1,0 0-1,0 0 0,0 0 1,-1 1-1,1-1 1,0 0-1,0 0 0,-1 0 1,1 0-1,0 0 1,0 0-1,-1 0 0,1 0 1,0 0-1,-1 0 1,1 0-1,0 0 0,0 0 1,-1 0-1,1 0 1,0 0-1,0 0 0,-1 0 1,1 0-1,0 0 1,0 0-1,-1 0 0,1 0 1,0 0-1,0-1 1,-1 1-1,1 0 0,0 0 1,-7-11-5104</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9.375"/>
    </inkml:context>
    <inkml:brush xml:id="br0">
      <inkml:brushProperty name="width" value="0.025" units="cm"/>
      <inkml:brushProperty name="height" value="0.025" units="cm"/>
    </inkml:brush>
  </inkml:definitions>
  <inkml:trace contextRef="#ctx0" brushRef="#br0">1 1 15503,'0'0'4676,"54"15"-1825,-26 5-417,5 3-576,4 3-1089,4 2-513,3-1-160,4 4 0,2-6-1281,-8-5-2563,-4-11-4195</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0.261"/>
    </inkml:context>
    <inkml:brush xml:id="br0">
      <inkml:brushProperty name="width" value="0.025" units="cm"/>
      <inkml:brushProperty name="height" value="0.025" units="cm"/>
    </inkml:brush>
  </inkml:definitions>
  <inkml:trace contextRef="#ctx0" brushRef="#br0">1 252 12812,'0'0'15444,"8"-12"-14558,7-8-647,145-193 451,-160 212-696,0 1 0,0 0 0,1-1 1,-1 1-1,0 0 0,0 0 0,0-1 0,0 1 0,0 0 0,1 0 0,-1-1 0,0 1 1,0 0-1,0 0 0,1 0 0,-1-1 0,0 1 0,0 0 0,1 0 0,-1 0 0,0 0 1,0-1-1,1 1 0,-1 0 0,0 0 0,0 0 0,1 0 0,-1 0 0,0 0 0,1 0 1,-1 0-1,0 0 0,1 0 0,-1 0 0,0 0 0,0 0 0,1 0 0,-1 0 0,0 0 1,1 0-1,-1 0 0,0 1 0,0-1 0,1 0 0,-1 0 0,0 0 0,0 0 0,1 1 0,-1-1 1,0 0-1,0 0 0,0 0 0,1 1 0,-1-1 0,0 0 0,0 0 0,0 1 0,0-1 1,1 1-1,2 28-106,-10 40 107,1-34-241,-11 81 524,16-38-4532,8-79-7080,1-14-1174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949"/>
    </inkml:context>
    <inkml:brush xml:id="br0">
      <inkml:brushProperty name="width" value="0.025" units="cm"/>
      <inkml:brushProperty name="height" value="0.025" units="cm"/>
      <inkml:brushProperty name="color" value="#E71224"/>
    </inkml:brush>
  </inkml:definitions>
  <inkml:trace contextRef="#ctx0" brushRef="#br0">43 1 4676,'0'0'17975,"0"12"-16310,0 14-792,-5 178 2198,2-167-2376,-2 1-1,-1-1 0,-18 59 0,157-425 1036,-130 322-1750,0 1 1,0 0-1,1 0 0,0 0 0,0 1 1,0-1-1,1 1 0,5-5 0,-8 9 14,-1 0 0,0 0 0,0 0 0,0 0 0,1 1 0,-1-1 0,0 1 0,1-1 0,-1 1 0,1-1 0,-1 1 0,1-1 0,-1 1 0,1 0 0,-1 0 0,1 0 0,-1 0 0,1 0 0,-1 0 0,0 1 0,1-1 0,-1 0 0,1 1 0,-1-1 0,1 1 0,-1-1 0,0 1 0,1 0-1,-1-1 1,0 1 0,0 0 0,0 0 0,1 0 0,-1 0 0,0 0 0,0 0 0,0 1 0,-1-1 0,1 0 0,0 0 0,0 1 0,-1-1 0,2 2 0,0 0 11,0 0-1,0 0 1,0 1 0,-1-1-1,1 1 1,-1-1 0,1 1-1,-1-1 1,0 1 0,-1 0-1,1 0 1,-1-1 0,1 1-1,-1 0 1,0 0 0,-1 0-1,1-1 1,-1 1 0,1 0-1,-1 0 1,0-1 0,-1 1-1,1-1 1,0 1 0,-1-1-1,0 1 1,0-1 0,0 0-1,0 0 1,-1 0 0,1 0-1,-1 0 1,1-1 0,-1 1-1,0-1 1,0 0 0,-6 4-1,-1 0 21,-1 0-1,1-1 0,-1 0 0,0 0 0,-1-1 0,1-1 0,-1 0 1,0 0-1,0-1 0,-22 1 0,27-8-905,13-4-1348,11-7-3779,7 6-1183,4-1-3630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0.585"/>
    </inkml:context>
    <inkml:brush xml:id="br0">
      <inkml:brushProperty name="width" value="0.025" units="cm"/>
      <inkml:brushProperty name="height" value="0.025" units="cm"/>
    </inkml:brush>
  </inkml:definitions>
  <inkml:trace contextRef="#ctx0" brushRef="#br0">60 96 19314,'0'0'3262,"-8"9"-828,4-6-2309,0 1 23,0 1 1,-1-1 0,2 1-1,-1-1 1,0 1-1,1 0 1,0 0-1,0 1 1,1-1-1,-1 1 1,1-1-1,0 1 1,1 0-1,0 0 1,-1 0 0,2-1-1,-1 1 1,1 9-1,0-14-147,0 1 0,0-1 0,1 0 0,-1 0 0,1 0 0,-1 1 1,1-1-1,-1 0 0,1 0 0,0 0 0,-1 0 0,1 0 0,0 0 0,0 0 0,0-1 0,0 1 0,0 0 0,0 0 0,0 0 0,0-1 0,0 1 0,0-1 0,2 1 1,0 0 1,1 0 0,-1 0 0,1 0 0,-1-1 1,1 1-1,-1-1 0,1 0 0,4-1 0,0 1 30,0-2-1,-1 1 1,1-1 0,-1 0-1,1 0 1,-1-1-1,9-5 1,-8 4 91,0-2-1,0 1 1,0-1-1,-1 0 0,0-1 1,0 1-1,-1-1 1,0-1-1,0 1 1,0-1-1,-1 0 1,-1-1-1,1 1 1,-1-1-1,-1 0 1,1 0-1,-1 0 1,-1 0-1,0 0 1,0-1-1,-1 1 1,0-12-1,-1 19-100,0 1-1,0-1 1,-1 1 0,1-1-1,-1 1 1,1-1 0,-1 1-1,1-1 1,-1 1 0,0 0-1,0-1 1,1 1 0,-1 0-1,0 0 1,0-1 0,0 1-1,-1 0 1,1 0 0,0 0-1,0 0 1,0 0 0,-1 1-1,1-1 1,-1 0 0,1 1-1,0-1 1,-1 1 0,1-1-1,-1 1 1,1-1 0,-1 1-1,1 0 1,-1 0 0,0 0-1,1 0 1,-1 0 0,1 0-1,-3 1 1,0-1-120,0 1 1,-1-1-1,1 1 0,0 0 1,0 0-1,0 0 0,0 1 0,0 0 1,0-1-1,1 1 0,-1 1 1,1-1-1,-5 4 0,-19 33-5839,18-20-993</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1.101"/>
    </inkml:context>
    <inkml:brush xml:id="br0">
      <inkml:brushProperty name="width" value="0.025" units="cm"/>
      <inkml:brushProperty name="height" value="0.025" units="cm"/>
    </inkml:brush>
  </inkml:definitions>
  <inkml:trace contextRef="#ctx0" brushRef="#br0">51 1 16624,'0'0'8872,"-33"50"-7463,25-16 65,-1 7-513,8-1-545,1-2-320,1-6 0,14-6-96,8-9-512,0-7-994,-5-7-736,-5-3-1025,-9-6-1441,-4-12-3876</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1.475"/>
    </inkml:context>
    <inkml:brush xml:id="br0">
      <inkml:brushProperty name="width" value="0.025" units="cm"/>
      <inkml:brushProperty name="height" value="0.025" units="cm"/>
    </inkml:brush>
  </inkml:definitions>
  <inkml:trace contextRef="#ctx0" brushRef="#br0">0 0 7239,'0'0'13036,"57"23"-11370,-19-19-513,12 0-641,7-1-384,3-3-736,0 0-3556,-1 0-5253</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1.819"/>
    </inkml:context>
    <inkml:brush xml:id="br0">
      <inkml:brushProperty name="width" value="0.025" units="cm"/>
      <inkml:brushProperty name="height" value="0.025" units="cm"/>
    </inkml:brush>
  </inkml:definitions>
  <inkml:trace contextRef="#ctx0" brushRef="#br0">23 779 15214,'0'0'3705,"-5"9"-699,-12 26 1599,16-50-1100,3-38-2262,16-40-1046,4 1 1,5 1-1,3 2 1,49-100-1,-68 165-392,2 0 0,1 1-1,31-40 1,-41 57 107,0 1-1,1-1 1,0 1 0,0 1-1,0-1 1,1 1 0,-1 0-1,1 0 1,0 1-1,0-1 1,0 1 0,1 1-1,-1-1 1,1 1-1,-1 0 1,1 0 0,0 1-1,0 0 1,0 1-1,10-1 1,-15 2 77,0-1 0,0 1-1,0 0 1,-1 0 0,1-1 0,0 1-1,-1 0 1,1 1 0,-1-1 0,1 0-1,-1 0 1,1 1 0,-1-1 0,0 1-1,0-1 1,0 1 0,0-1 0,0 1 0,0 0-1,0 0 1,0-1 0,-1 1 0,1 0-1,-1 0 1,1 0 0,-1 0 0,0 0-1,0 0 1,0 0 0,0-1 0,0 1-1,0 0 1,-1 4 0,1 4 53,-1 0 1,-1 0-1,0-1 0,0 1 1,-5 14-1,-21 30 793,21-44-623,1 0 1,1 0-1,0 0 1,0 1-1,1 0 1,-4 20-1,8-31-216,0 1 1,1 0-1,-1 0 0,1 0 1,-1 0-1,1 0 0,-1 0 1,1-1-1,-1 1 0,1 0 1,0 0-1,-1-1 0,1 1 1,0 0-1,0-1 0,-1 1 0,1-1 1,0 1-1,0-1 0,0 1 1,0-1-1,0 0 0,0 1 1,0-1-1,0 0 0,0 0 1,0 0-1,0 0 0,0 0 1,0 0-1,0 0 0,0 0 1,1 0-1,48-1-1006,-37 0 362,7 1-26,-12-1 145,0 1-1,-1-1 0,1 2 0,0-1 0,0 1 0,14 4 1,-21-5 500,1 1-1,-1 0 1,1 0 0,-1 0 0,1 0 0,-1 0 0,1 1-1,-1-1 1,0 0 0,0 1 0,0-1 0,0 0 0,0 1-1,0-1 1,0 1 0,0 0 0,-1-1 0,1 1 0,-1 0 0,1-1-1,-1 1 1,1 0 0,-1 0 0,0-1 0,0 1 0,0 0-1,0 0 1,0-1 0,0 1 0,-1 0 0,1 0 0,-1-1 0,1 1-1,-1 0 1,1-1 0,-2 3 0,-1 2 344,1 0 1,-2 0-1,1 0 0,0-1 1,-1 1-1,0-1 0,0 0 1,-1 0-1,0 0 0,0-1 1,0 0-1,-7 5 1,-72 43 3327,81-50-3528,-14 7 23,-2 0 0,-31 11 0,42-18-147,0 0 1,0 0 0,0 0 0,0-1-1,0 0 1,0-1 0,0 0 0,0 0-1,-14-3 1,21 3-15,0 0 0,-1-1 0,1 1 0,0-1 0,0 1 0,0-1 0,-1 1 0,1-1 0,0 0 0,0 1 0,0-1 0,0 0 0,0 0 0,0 0 0,0 0 0,0 0 0,1 0 0,-1 0 0,0 0 0,1 0 0,-1-1 0,0 1 0,1 0 0,-1 0 0,1 0 0,0-1 0,0 1 0,-1 0 0,1-1 0,0 1 0,0 0 0,0-1 0,0 1 0,0 0 0,0 0 0,1-2 0,-1 0-240,1 0 0,0 0 0,0 0 0,0 0 0,0 0 1,0 0-1,1 0 0,-1 1 0,1-1 0,0 1 0,0-1 1,0 1-1,0 0 0,3-3 0,19-10-8673,5 1-6161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2.190"/>
    </inkml:context>
    <inkml:brush xml:id="br0">
      <inkml:brushProperty name="width" value="0.025" units="cm"/>
      <inkml:brushProperty name="height" value="0.025" units="cm"/>
    </inkml:brush>
  </inkml:definitions>
  <inkml:trace contextRef="#ctx0" brushRef="#br0">0 294 24087,'0'0'7223,"5"-14"-5958,7-14-1233,1 1 0,2 1 0,0 0 0,2 1 0,37-42 0,-39 47-32,-11 14 0,0 1 0,0-1 0,0 1 0,1 0 0,0 0 0,0 0 0,0 1 0,0 0 0,1 0 0,-1 0 0,9-4 0,-14 8 0,0 1 0,1-1 0,-1 0 0,1 0 0,-1 0 0,0 0 0,1 1 0,-1-1 0,1 0 0,-1 0 0,0 1 0,1-1 0,-1 0 0,0 1 0,0-1 0,1 0 0,-1 1 0,0-1 0,0 0 0,1 1 0,-1-1 0,0 1 0,0-1 0,0 0 0,0 1 0,0-1 0,0 1 0,1-1 0,-1 0 0,0 1 0,0-1 0,0 1 0,0-1 0,-1 1 0,1 0 0,0 23 0,0-17 0,-2 26 42,-1 0 1,-11 47-1,7-51-202,2-1 0,2 1 0,-1 47 1,4-75 59,4 23-3089,6-14-4877,6-9-8222</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2.839"/>
    </inkml:context>
    <inkml:brush xml:id="br0">
      <inkml:brushProperty name="width" value="0.025" units="cm"/>
      <inkml:brushProperty name="height" value="0.025" units="cm"/>
    </inkml:brush>
  </inkml:definitions>
  <inkml:trace contextRef="#ctx0" brushRef="#br0">267 1 15022,'0'0'9449,"-48"80"-7623,24-35-161,-1 6-768,0 0-448,-1-2-225,6-6-64,2-7-96,3-2-32,1-9-32,4-4-160,2-11-1409,-2-6-1506,-1-4-1762,-1-18-2626</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3.197"/>
    </inkml:context>
    <inkml:brush xml:id="br0">
      <inkml:brushProperty name="width" value="0.025" units="cm"/>
      <inkml:brushProperty name="height" value="0.025" units="cm"/>
    </inkml:brush>
  </inkml:definitions>
  <inkml:trace contextRef="#ctx0" brushRef="#br0">1 1 14926,'0'0'10570,"70"59"-8904,-42-40-609,3 4-705,5-1-256,7-4-224,0-1-2178,-7-4-2979,-2 0-7303</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3.556"/>
    </inkml:context>
    <inkml:brush xml:id="br0">
      <inkml:brushProperty name="width" value="0.025" units="cm"/>
      <inkml:brushProperty name="height" value="0.025" units="cm"/>
    </inkml:brush>
  </inkml:definitions>
  <inkml:trace contextRef="#ctx0" brushRef="#br0">0 328 16047,'0'0'9289,"3"-8"-7714,10-16-1459,0 1-1,1 1 1,1 0 0,1 1 0,27-27-1,-16 17-1965,42-62 0,-49 66 290,-15 30 1967,-3 17 997,-2 27 6588,17-72-7373,-12 17-669,0 1-139,0 0 0,0 0 0,0 1-1,1 0 1,6-6 0,-16 54-740,3-39 975,-21 65-1495,4 2-8652,13-45 3860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3.916"/>
    </inkml:context>
    <inkml:brush xml:id="br0">
      <inkml:brushProperty name="width" value="0.025" units="cm"/>
      <inkml:brushProperty name="height" value="0.025" units="cm"/>
    </inkml:brush>
  </inkml:definitions>
  <inkml:trace contextRef="#ctx0" brushRef="#br0">1 281 20179,'0'0'7511,"13"-10"-5429,137-106 117,-123 92-2105,-1 0-1,-1-2 1,39-54-1,-120 229-931,45-119 375,-12 58 0,20-76-212,2-1-1,-1 1 1,1-1 0,1 1-1,0 0 1,1-1 0,0 1-1,3 16 1,10-6-6500</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4.444"/>
    </inkml:context>
    <inkml:brush xml:id="br0">
      <inkml:brushProperty name="width" value="0.025" units="cm"/>
      <inkml:brushProperty name="height" value="0.025" units="cm"/>
    </inkml:brush>
  </inkml:definitions>
  <inkml:trace contextRef="#ctx0" brushRef="#br0">1 1 9545,'0'0'6086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304"/>
    </inkml:context>
    <inkml:brush xml:id="br0">
      <inkml:brushProperty name="width" value="0.025" units="cm"/>
      <inkml:brushProperty name="height" value="0.025" units="cm"/>
      <inkml:brushProperty name="color" value="#E71224"/>
    </inkml:brush>
  </inkml:definitions>
  <inkml:trace contextRef="#ctx0" brushRef="#br0">1 181 11275,'0'0'18230,"13"-7"-17450,10-6-681,-1-1 0,-1-1 1,0-1-1,29-29 0,-29 21-12,-17 18-65,0 0 1,0 1-1,1 0 1,0 0-1,0 0 1,0 1-1,9-6 1,-15 28-194,-21 52 260,-2 5-469,18-24-2692,5-48 2420,1-3 496,0 0 0,0 0 1,0 1-1,0-1 0,0 0 0,0 0 1,0 1-1,0-1 0,0 0 0,0 0 1,0 0-1,0 1 0,0-1 0,0 0 1,0 0-1,0 0 0,0 1 0,0-1 1,0 0-1,1 0 0,-1 1 0,0-1 0,0 0 1,0 0-1,0 0 0,0 0 0,0 1 1,1-1-1,-1 0 0,0 0 0,0 0 1,0 0-1,1 0 0,-1 0 0,0 1 1,0-1-1,0 0 0,1 0 0,-1 0 1,0 0-1,0 0 0,0 0 0,1 0 1,-1 0-1,0 0 0,0 0 0,0 0 1,1 0-1,-1 0 0,11 0-6106</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4.973"/>
    </inkml:context>
    <inkml:brush xml:id="br0">
      <inkml:brushProperty name="width" value="0.025" units="cm"/>
      <inkml:brushProperty name="height" value="0.025" units="cm"/>
    </inkml:brush>
  </inkml:definitions>
  <inkml:trace contextRef="#ctx0" brushRef="#br0">126 0 11275,'0'0'17488,"-64"58"-15982,40-17-385,4 4-353,7 0-415,8-6-225,5-5 0,17-8-128,9-8-448,4-4-770,-6-7-735,-5-5-1347,-10-2-1568</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5.302"/>
    </inkml:context>
    <inkml:brush xml:id="br0">
      <inkml:brushProperty name="width" value="0.025" units="cm"/>
      <inkml:brushProperty name="height" value="0.025" units="cm"/>
    </inkml:brush>
  </inkml:definitions>
  <inkml:trace contextRef="#ctx0" brushRef="#br0">0 68 15535,'0'0'9993,"93"-8"-7783,-31 2-1121,9-2-800,6 0-257,7-1-1986,-6-4-3876,-12-2-2978</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5.646"/>
    </inkml:context>
    <inkml:brush xml:id="br0">
      <inkml:brushProperty name="width" value="0.025" units="cm"/>
      <inkml:brushProperty name="height" value="0.025" units="cm"/>
    </inkml:brush>
  </inkml:definitions>
  <inkml:trace contextRef="#ctx0" brushRef="#br0">0 30 6951,'58'-9'3491,"0"0"-1121,-1 3 801,-4 1-480,-7 5 127,-11 0-95,-8 0-225,-8 11-384,-9 3-800,-3 3-546,-4 2-512,5-4-191,5-7-770,1-8-3940,4-4-6949</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6.033"/>
    </inkml:context>
    <inkml:brush xml:id="br0">
      <inkml:brushProperty name="width" value="0.025" units="cm"/>
      <inkml:brushProperty name="height" value="0.025" units="cm"/>
    </inkml:brush>
  </inkml:definitions>
  <inkml:trace contextRef="#ctx0" brushRef="#br0">89 1 22293,'-18'57'352,"-10"6"-255,5 14-33,6 4-673,15-8-2146,2-11-63,4-14-1058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6.423"/>
    </inkml:context>
    <inkml:brush xml:id="br0">
      <inkml:brushProperty name="width" value="0.025" units="cm"/>
      <inkml:brushProperty name="height" value="0.025" units="cm"/>
    </inkml:brush>
  </inkml:definitions>
  <inkml:trace contextRef="#ctx0" brushRef="#br0">45 1 21268,'0'0'1698,"-12"74"-1090,-5-28-127,6 2-321,7-3-128,4-7-320,17-9-2083,11-15-1600,12-10-5542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6.765"/>
    </inkml:context>
    <inkml:brush xml:id="br0">
      <inkml:brushProperty name="width" value="0.025" units="cm"/>
      <inkml:brushProperty name="height" value="0.025" units="cm"/>
    </inkml:brush>
  </inkml:definitions>
  <inkml:trace contextRef="#ctx0" brushRef="#br0">41 0 22261,'0'0'2402,"-28"83"-1953,17-41 31,9 1-224,2-3-127,5 0-386,18-4-1600,3-9-1058,5-5-3011,-1-2-5669</inkml:trace>
  <inkml:trace contextRef="#ctx0" brushRef="#br0" timeOffset="1">313 731 13613,'0'0'6470,"0"84"-4356,0-50-1057,0-1-609,2-6-351,8-8-97,-2-9-2211,0-7-3362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7.122"/>
    </inkml:context>
    <inkml:brush xml:id="br0">
      <inkml:brushProperty name="width" value="0.025" units="cm"/>
      <inkml:brushProperty name="height" value="0.025" units="cm"/>
    </inkml:brush>
  </inkml:definitions>
  <inkml:trace contextRef="#ctx0" brushRef="#br0">1 0 25816,'0'0'1794,"9"76"-2434,-6-35 640,0 7-33,-3-2 194,7-5-65,7 0-865,6-9-1473,3-5-2851,5-4-4868</inkml:trace>
  <inkml:trace contextRef="#ctx0" brushRef="#br0" timeOffset="1">311 857 24119,'-20'49'737,"2"-11"-673,10-4 64,8-11-385,2-16-2721,14-7-2403</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7.542"/>
    </inkml:context>
    <inkml:brush xml:id="br0">
      <inkml:brushProperty name="width" value="0.025" units="cm"/>
      <inkml:brushProperty name="height" value="0.025" units="cm"/>
    </inkml:brush>
  </inkml:definitions>
  <inkml:trace contextRef="#ctx0" brushRef="#br0">59 0 13741,'0'0'6662,"-59"70"-5380,59-36-770,0 9-512,20 2 0,6 2-64,8-3-737,1-2-864,1-2-353,-2-4-1185,1-4-1730</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7.868"/>
    </inkml:context>
    <inkml:brush xml:id="br0">
      <inkml:brushProperty name="width" value="0.025" units="cm"/>
      <inkml:brushProperty name="height" value="0.025" units="cm"/>
    </inkml:brush>
  </inkml:definitions>
  <inkml:trace contextRef="#ctx0" brushRef="#br0">39 1 22870,'0'0'608,"-37"48"-672,35-41-1762,2-3-1793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8.239"/>
    </inkml:context>
    <inkml:brush xml:id="br0">
      <inkml:brushProperty name="width" value="0.025" units="cm"/>
      <inkml:brushProperty name="height" value="0.025" units="cm"/>
    </inkml:brush>
  </inkml:definitions>
  <inkml:trace contextRef="#ctx0" brushRef="#br0">1 1 25560,'0'0'353,"21"83"-674,-9-17 289,5 13-128,-2 8-2146,0-5-1185,-2-10-3012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632"/>
    </inkml:context>
    <inkml:brush xml:id="br0">
      <inkml:brushProperty name="width" value="0.025" units="cm"/>
      <inkml:brushProperty name="height" value="0.025" units="cm"/>
      <inkml:brushProperty name="color" value="#E71224"/>
    </inkml:brush>
  </inkml:definitions>
  <inkml:trace contextRef="#ctx0" brushRef="#br0">146 0 13773,'0'0'13229,"6"64"-12461,-12-28-415,-2 0-257,4-1 0,-1-2-64,-1-6-64,5-5-1281,0-6-1442,-1-9-929,-3-7-2241</inkml:trace>
  <inkml:trace contextRef="#ctx0" brushRef="#br0" timeOffset="1">1 126 13357,'0'0'8872,"59"-19"-7847,-27 15-480,5-1-449,6-5-545,5-5-3234,9-3-7944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6.017"/>
    </inkml:context>
    <inkml:brush xml:id="br0">
      <inkml:brushProperty name="width" value="0.025" units="cm"/>
      <inkml:brushProperty name="height" value="0.025" units="cm"/>
    </inkml:brush>
  </inkml:definitions>
  <inkml:trace contextRef="#ctx0" brushRef="#br0">461 0 13004,'0'0'2995,"-11"2"-1863,2 2-973,-1-1-1,1 1 1,0 1 0,0 0 0,1 0-1,-1 1 1,1 0 0,0 0-1,1 1 1,0 0 0,0 0 0,0 1-1,1-1 1,-10 17 0,-30 46 634,4 1 1,3 2 0,3 2-1,3 1 1,-41 146 0,61-175-509,1 0 0,3 1 0,2 0 0,1 1-1,3-1 1,2 1 0,6 53 0,-3-84-279,1 0 0,0 0 0,2 1 0,0-2-1,1 1 1,0-1 0,2 0 0,0 0 0,1-1 0,0 0-1,2-1 1,0 0 0,0 0 0,1-1 0,1-1-1,1 0 1,-1-1 0,2 0 0,0-1 0,0-1-1,28 14 1,-31-18-977,1-1-1,0 0 0,1-1 1,-1 0-1,1-1 1,24 2-1,14-4-5872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6.389"/>
    </inkml:context>
    <inkml:brush xml:id="br0">
      <inkml:brushProperty name="width" value="0.025" units="cm"/>
      <inkml:brushProperty name="height" value="0.025" units="cm"/>
    </inkml:brush>
  </inkml:definitions>
  <inkml:trace contextRef="#ctx0" brushRef="#br0">35 1 17296,'0'0'4522,"-4"12"-3284,-4 10-776,2 1-1,1 0 0,0 0 0,2 1 0,1-1 0,1 1 0,2 33 0,2-32-375,1-1-1,2 1 0,0-1 1,1 0-1,2 0 1,19 39-1,27 34-724,5-7-3601,-58-86 2208</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6.731"/>
    </inkml:context>
    <inkml:brush xml:id="br0">
      <inkml:brushProperty name="width" value="0.025" units="cm"/>
      <inkml:brushProperty name="height" value="0.025" units="cm"/>
    </inkml:brush>
  </inkml:definitions>
  <inkml:trace contextRef="#ctx0" brushRef="#br0">1 141 13293,'0'0'10345,"59"-43"-9672,-8 27-513,6-2-128,-1-4-2178,-6 0-2210,-8 2-5894</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7.055"/>
    </inkml:context>
    <inkml:brush xml:id="br0">
      <inkml:brushProperty name="width" value="0.025" units="cm"/>
      <inkml:brushProperty name="height" value="0.025" units="cm"/>
    </inkml:brush>
  </inkml:definitions>
  <inkml:trace contextRef="#ctx0" brushRef="#br0">0 190 7175,'0'0'15588,"10"-6"-13923,16-14-1635,-2-1-1,0-1 1,-1-1-1,-2-2 0,22-30 1,-26 38-159,-16 28 136,-23 45 262,13-33-69,1-4-100,2 1 0,0 0 0,1 0 1,1 0-1,1 0 0,1 1 0,0 0 1,3 30-1,-1-49-162,0 0 0,1-1 1,-1 1-1,0 0 0,1 0 1,0 0-1,-1 0 0,1 0 1,0-1-1,0 1 0,0 0 1,0-1-1,0 1 0,0-1 1,3 3-1,16 2-6574,-10-7-2530</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7.411"/>
    </inkml:context>
    <inkml:brush xml:id="br0">
      <inkml:brushProperty name="width" value="0.025" units="cm"/>
      <inkml:brushProperty name="height" value="0.025" units="cm"/>
    </inkml:brush>
  </inkml:definitions>
  <inkml:trace contextRef="#ctx0" brushRef="#br0">90 1 18802,'0'0'7815,"5"70"-6566,7-39-576,5 3-321,5-3-288,4-3-32,4-5 32,0-3-992,-4-3-1507,-5-5-960,-5-8-1217,-10-1-3908</inkml:trace>
  <inkml:trace contextRef="#ctx0" brushRef="#br0" timeOffset="1">0 236 13581,'0'0'11339,"86"-41"-11147,-36 22-96,3-1-865,-2 0-2242,-7-3-2786</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7.737"/>
    </inkml:context>
    <inkml:brush xml:id="br0">
      <inkml:brushProperty name="width" value="0.025" units="cm"/>
      <inkml:brushProperty name="height" value="0.025" units="cm"/>
    </inkml:brush>
  </inkml:definitions>
  <inkml:trace contextRef="#ctx0" brushRef="#br0">31 46 9961,'0'0'8803,"9"-7"-5973,-1 1-2200,-5 3-449,0 0 0,1 0 0,-1 0 0,1 0 0,0 1 1,0-1-1,0 1 0,0 0 0,0 0 0,0 1 0,1-1 0,-1 1 1,0 0-1,8-1 0,-11 3-163,0-1 0,-1 1 1,1-1-1,0 1 0,-1-1 0,1 1 0,0-1 1,-1 1-1,1 0 0,-1-1 0,1 1 1,-1 0-1,1 0 0,-1-1 0,1 1 0,-1 0 1,0 0-1,0 0 0,1 0 0,-1-1 1,0 1-1,0 0 0,0 0 0,0 0 0,0 0 1,0 0-1,0-1 0,0 1 0,0 0 0,0 0 1,-1 0-1,1 0 0,-1 1 0,-7 35 831,-1-18-370,-1 0 0,-23 32 0,23-37-186,0 0-1,1 1 1,1 0-1,0 0 1,-8 24-1,16-38-290,0-1 0,0 1 0,-1-1 0,1 1 0,0-1 0,0 0 0,0 1 0,0-1 0,0 1 0,0-1 0,0 1 0,0-1 0,0 0 0,0 1 0,0-1 0,0 1 0,0-1 0,1 1 0,-1-1 0,0 0 0,0 1 0,0-1 0,1 0 0,-1 1 0,0-1 0,0 1 0,1-1 0,-1 0 0,0 0 0,1 1 0,-1-1 0,0 0 0,1 1 0,-1-1 0,0 0 0,1 0 0,-1 0 0,1 1 0,0-1 0,23-1 108,25-16-6,14-13-2004,-24 6-3487,-15 6-2871</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8.083"/>
    </inkml:context>
    <inkml:brush xml:id="br0">
      <inkml:brushProperty name="width" value="0.025" units="cm"/>
      <inkml:brushProperty name="height" value="0.025" units="cm"/>
    </inkml:brush>
  </inkml:definitions>
  <inkml:trace contextRef="#ctx0" brushRef="#br0">0 1 18097,'0'0'7303,"26"64"-6118,-10-32-288,1 3-545,2 1-224,0 0-31,2-4-33,3-1 0,-6-7-769,2-2-512,-7-5-225,-3-7-1376,-5-7-770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8.476"/>
    </inkml:context>
    <inkml:brush xml:id="br0">
      <inkml:brushProperty name="width" value="0.025" units="cm"/>
      <inkml:brushProperty name="height" value="0.025" units="cm"/>
    </inkml:brush>
  </inkml:definitions>
  <inkml:trace contextRef="#ctx0" brushRef="#br0">1 260 17328,'0'0'8072,"59"-62"-6502,-16 26-513,11-1-833,0-2-192,-1 8-705,-10 6-2306,-7 6-2338,-16 8-4644</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8.820"/>
    </inkml:context>
    <inkml:brush xml:id="br0">
      <inkml:brushProperty name="width" value="0.025" units="cm"/>
      <inkml:brushProperty name="height" value="0.025" units="cm"/>
    </inkml:brush>
  </inkml:definitions>
  <inkml:trace contextRef="#ctx0" brushRef="#br0">93 20 18770,'0'0'8541,"10"-3"-7708,27-12-433,-36 15-392,-1 0 1,1-1-1,-1 1 0,1 0 0,-1 0 0,1 0 0,0 0 0,-1 0 1,1 0-1,-1 0 0,1 0 0,-1 0 0,1 0 0,0 0 0,-1 1 1,1-1-1,-1 0 0,1 0 0,-1 1 0,1-1 0,-1 0 0,1 0 0,-1 1 1,1-1-1,-1 1 0,0-1 0,1 0 0,-1 1 0,1-1 0,-1 1 1,0-1-1,0 1 0,1-1 0,-1 1 0,0-1 0,0 1 0,1-1 1,-1 1-1,0 0 0,0-1 0,0 1 0,0-1 0,0 1 0,0-1 0,0 1 1,0 0-1,-1 31 195,1-28-73,-1 1 0,0 0 0,-1 1 1,1-1-1,-1 0 0,0 0 1,0-1-1,-5 9 0,4-10-73,1 1-1,0 0 0,0 0 0,0 1 0,1-1 0,-1 0 0,1 1 1,-1 7-1,36-16-222,-21 0 37,-5 1-70,1 1 1,-1 0-1,1 0 1,14-1-1,-21 3 177,-1 0-1,1 0 0,-1 0 0,1 0 0,-1 0 0,0 1 0,1-1 1,-1 0-1,1 1 0,-1-1 0,0 1 0,1 0 0,-1-1 0,0 1 1,0 0-1,0 0 0,1-1 0,-1 1 0,0 0 0,0 0 0,0 0 1,0 1-1,-1-1 0,1 0 0,0 0 0,0 0 0,-1 1 0,1-1 1,0 0-1,-1 1 0,1-1 0,-1 0 0,0 1 0,1 2 1,0 7 163,0 0 1,0 1-1,-1-1 1,0 1 0,-1-1-1,-1 0 1,0 0 0,0 1-1,-1-1 1,0 0 0,-1-1-1,0 1 1,-10 17 0,9-21-44,1-1 0,-1 0 0,0 1 1,0-2-1,-1 1 0,1-1 0,-1 0 1,-1 0-1,1 0 0,-1-1 0,0 0 1,0 0-1,0-1 0,0 0 0,0 0 1,-1-1-1,1 1 0,-1-2 0,0 1 1,-12 0-1,17-2-168,1 0-1,-1 0 1,1 0-1,-1 0 1,1 0 0,0-1-1,-1 1 1,1-1-1,0 1 1,-1-1 0,1 0-1,0 0 1,0 0-1,-1 0 1,1-1 0,0 1-1,0 0 1,0-1 0,1 1-1,-4-5 1,-14-28-3780,4-12-5075</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9.303"/>
    </inkml:context>
    <inkml:brush xml:id="br0">
      <inkml:brushProperty name="width" value="0.025" units="cm"/>
      <inkml:brushProperty name="height" value="0.025" units="cm"/>
    </inkml:brush>
  </inkml:definitions>
  <inkml:trace contextRef="#ctx0" brushRef="#br0">132 1 7783,'0'0'12156,"-3"10"-11377,1 0-542,1 1-1,0-1 1,1 1-1,0 0 1,0-1-1,2 1 1,-1-1 0,1 1-1,1-1 1,-1 0-1,2 0 1,8 18-1,22 64 479,-3 1-1,-4 1 1,-5 2-1,-3 0 0,10 189 1,-28-182-542,-4 0 1,-5 0-1,-4-1 1,-5 0-1,-57 191 1,-48 58-1660,61-206-7459,45-111-1769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181"/>
    </inkml:context>
    <inkml:brush xml:id="br0">
      <inkml:brushProperty name="width" value="0.025" units="cm"/>
      <inkml:brushProperty name="height" value="0.025" units="cm"/>
      <inkml:brushProperty name="color" value="#E71224"/>
    </inkml:brush>
  </inkml:definitions>
  <inkml:trace contextRef="#ctx0" brushRef="#br0">140 34 15182,'0'0'2082,"-10"-1"225,-34-1-247,41 2-1916,0 1 0,0-1 0,0 1-1,0 0 1,1-1 0,-1 2 0,0-1 0,1 0-1,-1 0 1,0 1 0,1-1 0,0 1 0,-1 0-1,1 0 1,0 0 0,0 0 0,0 0 0,0 0 0,0 1-1,0-1 1,-1 4 0,-2 2 183,1 0 0,0 1 0,0 0 0,-4 14 0,7-19-223,0-1-1,0 1 0,0 0 0,0 1 0,1-1 0,-1 0 1,1 0-1,0 0 0,0 0 0,2 6 0,-2-8-63,1-1-1,0 1 1,-1-1-1,1 0 0,0 0 1,0 1-1,0-1 1,0 0-1,0 0 0,0 0 1,1 0-1,-1 0 1,0-1-1,1 1 0,-1 0 1,0 0-1,1-1 1,-1 1-1,1-1 0,-1 1 1,0-1-1,1 0 0,-1 1 1,1-1-1,0 0 1,-1 0-1,1 0 0,-1 0 1,3-1-1,7 0 68,0 0-1,0-1 1,0-1 0,0 0-1,0 0 1,0-1-1,-1-1 1,1 0 0,-1 0-1,-1-1 1,1 0 0,9-8-1,-3 2-62,-1-1 0,0-1-1,-1 0 1,0-1 0,-1 0 0,11-18-1,-13 13 15,-17 22-14,-22 32-7,15-12-93,-19 46-1,29-62 24,1 0 0,0 1 1,0-1-1,0 0 0,1 1 1,0-1-1,1 1 0,-1-1 1,1 1-1,0-1 0,1 1 0,0-1 1,2 9-1,-2-13-130,0-1 0,0 1-1,0-1 1,0 0 0,0 0 0,1 1 0,-1-1 0,0 0-1,1 0 1,-1 0 0,1-1 0,0 1 0,-1 0-1,1 0 1,0-1 0,-1 1 0,1-1 0,0 0 0,-1 1-1,1-1 1,0 0 0,0 0 0,0 0 0,-1 0-1,3-1 1,47-7-9986,-22-6-3192</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0.408"/>
    </inkml:context>
    <inkml:brush xml:id="br0">
      <inkml:brushProperty name="width" value="0.025" units="cm"/>
      <inkml:brushProperty name="height" value="0.025" units="cm"/>
    </inkml:brush>
  </inkml:definitions>
  <inkml:trace contextRef="#ctx0" brushRef="#br0">12 1 14670,'-6'0'3299,"0"5"-1185,6 25-1602,0 6 770,3 14 223,9 6-320,5 4-448,8 3-257,4 4-159,4-2-97,4-3-64,0-5-64,0-10 32,-4-7-1185,-7-9-1089,-10-12-993,-8-6-2338</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0.751"/>
    </inkml:context>
    <inkml:brush xml:id="br0">
      <inkml:brushProperty name="width" value="0.025" units="cm"/>
      <inkml:brushProperty name="height" value="0.025" units="cm"/>
    </inkml:brush>
  </inkml:definitions>
  <inkml:trace contextRef="#ctx0" brushRef="#br0">1 585 16367,'0'0'6375,"24"-89"-4614,12 39 1,8-12-257,13-6-928,0 0-481,4 1-128,-7 5-2338,-9 2-3140,-9 2-5732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1.369"/>
    </inkml:context>
    <inkml:brush xml:id="br0">
      <inkml:brushProperty name="width" value="0.025" units="cm"/>
      <inkml:brushProperty name="height" value="0.025" units="cm"/>
    </inkml:brush>
  </inkml:definitions>
  <inkml:trace contextRef="#ctx0" brushRef="#br0">399 1 13965,'0'0'9711,"-10"4"-9071,1 0-584,0 1 0,1 1-1,-1 0 1,1 0-1,0 0 1,0 1 0,1 0-1,0 1 1,0 0-1,1 0 1,-7 11 0,-14 23 248,-22 50 0,11-10-85,3 2-1,4 1 0,4 2 1,3 1-1,5 1 1,3 0-1,4 1 0,4 1 1,4 0-1,10 116 0,-3-174-131,1-1-1,1 1 0,2-1 0,2-1 0,0 1 0,16 30 0,-18-46-385,1-1-1,1-1 0,0 0 1,1 0-1,19 21 1,-21-27-535,1 0 0,-1-1 0,2 0 0,-1 0 0,1-1 0,0 0 0,0-1 0,1 0 0,11 4 0,30 4-12982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4.535"/>
    </inkml:context>
    <inkml:brush xml:id="br0">
      <inkml:brushProperty name="width" value="0.025" units="cm"/>
      <inkml:brushProperty name="height" value="0.025" units="cm"/>
    </inkml:brush>
  </inkml:definitions>
  <inkml:trace contextRef="#ctx0" brushRef="#br0">0 1 6758,'0'0'17937,"14"63"-17616,1-26-193,5-1-32,3 4 32,3-4-64,3-1-1025,-1-4-1153,-6-7-993,-6-3-1409,-7-6-1762</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4.877"/>
    </inkml:context>
    <inkml:brush xml:id="br0">
      <inkml:brushProperty name="width" value="0.025" units="cm"/>
      <inkml:brushProperty name="height" value="0.025" units="cm"/>
    </inkml:brush>
  </inkml:definitions>
  <inkml:trace contextRef="#ctx0" brushRef="#br0">1 36 5605,'0'0'10154,"48"-16"-10603,-36 7-2882,-2-1-4004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5.501"/>
    </inkml:context>
    <inkml:brush xml:id="br0">
      <inkml:brushProperty name="width" value="0.025" units="cm"/>
      <inkml:brushProperty name="height" value="0.025" units="cm"/>
    </inkml:brush>
  </inkml:definitions>
  <inkml:trace contextRef="#ctx0" brushRef="#br0">254 0 5733,'0'0'13597,"-6"9"-12262,-34 52 244,3 2-1,-36 86 1,51-104-1116,19-39-439,-9 16-13,2-1 0,0 2 0,1-1 0,1 1 0,1 0 0,2 1 0,0 0 0,-2 29 0,7-53-140,0 1-1,0 0 0,0-1 1,1 1-1,-1-1 0,0 1 1,0 0-1,0-1 0,1 1 1,-1-1-1,0 1 0,1 0 1,-1-1-1,1 1 0,-1-1 1,0 1-1,1-1 0,-1 1 1,1-1-1,0 0 0,-1 1 1,1-1-1,-1 0 0,1 1 1,-1-1-1,1 0 0,0 0 1,-1 1-1,1-1 0,0 0 0,-1 0 1,1 0-1,1 0 0,0 0-639,0 0-1,0 0 0,-1 0 1,1 0-1,0 0 0,0 0 1,0-1-1,0 1 0,0-1 1,0 1-1,3-3 0,12-11-11572</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5.875"/>
    </inkml:context>
    <inkml:brush xml:id="br0">
      <inkml:brushProperty name="width" value="0.025" units="cm"/>
      <inkml:brushProperty name="height" value="0.025" units="cm"/>
    </inkml:brush>
  </inkml:definitions>
  <inkml:trace contextRef="#ctx0" brushRef="#br0">1 104 15022,'0'0'10410,"11"-8"-10020,18-14-250,0-1 1,24-28-1,-53 52-140,0-1-1,0 0 1,0 0-1,0 0 1,0 0-1,0 1 0,1-1 1,-1 0-1,0 0 1,0 0-1,0 0 1,0 1-1,0-1 0,0 0 1,0 0-1,0 0 1,0 0-1,0 1 0,0-1 1,1 0-1,-1 0 1,0 0-1,0 0 1,0 0-1,0 0 0,0 0 1,1 1-1,-1-1 1,0 0-1,0 0 0,0 0 1,0 0-1,1 0 1,-1 0-1,0 0 1,0 0-1,0 0 0,1 0 1,-1 0-1,0 0 1,0 0-1,0 0 0,0 0 1,1 0-1,-1 0 1,0 0-1,0 0 1,0 0-1,0 0 0,1 0 1,-1-1-1,0 1 1,0 0-1,0 0 0,0 0 1,0 0-1,1 0 1,-1 0-1,0-1 1,0 1-1,0 0 0,0 0 1,0 0-1,0 0 1,0 0-1,0-1 1,1 1-1,-4 25-9,-11 30 129,6-32-313,1 1 0,1 0 0,0 0 0,2 1 0,-1 31 0,6-50-3281,5-5-2088</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6.283"/>
    </inkml:context>
    <inkml:brush xml:id="br0">
      <inkml:brushProperty name="width" value="0.025" units="cm"/>
      <inkml:brushProperty name="height" value="0.025" units="cm"/>
    </inkml:brush>
  </inkml:definitions>
  <inkml:trace contextRef="#ctx0" brushRef="#br0">1 1 15695,'0'0'7943,"22"60"-6533,-13-35-193,1-2-609,1 0-415,6-5-97,2-10 0,6-8-96,5 0-1185,2-15-1570,-2-11-1633,-3-9-5029</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6.637"/>
    </inkml:context>
    <inkml:brush xml:id="br0">
      <inkml:brushProperty name="width" value="0.025" units="cm"/>
      <inkml:brushProperty name="height" value="0.025" units="cm"/>
    </inkml:brush>
  </inkml:definitions>
  <inkml:trace contextRef="#ctx0" brushRef="#br0">93 0 16816,'0'0'2594,"-45"67"-512,27-32-256,2-1-321,8-4-512,3-4-672,5-5-225,0-4-96,9-4-1858,2-5-2146,-2-1-2338</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7.156"/>
    </inkml:context>
    <inkml:brush xml:id="br0">
      <inkml:brushProperty name="width" value="0.025" units="cm"/>
      <inkml:brushProperty name="height" value="0.025" units="cm"/>
    </inkml:brush>
  </inkml:definitions>
  <inkml:trace contextRef="#ctx0" brushRef="#br0">0 59 10634,'0'0'8851,"11"-6"-7281,2-1-1329,-2 1 117,0-1 0,0 1 1,1 1-1,0 0 0,0 1 0,0 0 0,1 1 0,19-3 0,-32 6-343,1 0-1,0 0 1,-1 0-1,1 0 1,-1 1 0,1-1-1,-1 0 1,1 0-1,-1 0 1,1 1-1,-1-1 1,1 0-1,-1 0 1,1 1 0,-1-1-1,1 0 1,-1 1-1,0-1 1,1 1-1,-1-1 1,0 0-1,1 1 1,-1-1-1,0 1 1,1-1 0,-1 1-1,0-1 1,0 1-1,0 0 1,0-1-1,1 1 1,-1 25 490,-14 21 393,-3-18-547,11-21-317,1 0-1,0 1 0,0-1 0,1 1 0,0 0 0,1 0 1,0 0-1,0 1 0,-1 12 0,4-21-33,1 0 0,0 0 1,0 0-1,0 0 0,0 0 0,0 0 1,0 0-1,0 0 0,0 0 0,0 0 0,0 0 1,0-1-1,1 1 0,-1 0 0,0-1 1,1 1-1,-1-1 0,0 0 0,1 1 0,-1-1 1,0 0-1,1 0 0,-1 0 0,1 0 1,-1 0-1,0 0 0,1 0 0,1-1 1,45-2-1909,-23-7-2336,-1-5-3678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628"/>
    </inkml:context>
    <inkml:brush xml:id="br0">
      <inkml:brushProperty name="width" value="0.025" units="cm"/>
      <inkml:brushProperty name="height" value="0.025" units="cm"/>
      <inkml:brushProperty name="color" value="#E71224"/>
    </inkml:brush>
  </inkml:definitions>
  <inkml:trace contextRef="#ctx0" brushRef="#br0">234 0 17200,'0'0'11825,"-6"11"-10971,-38 64-1292,-94 123 0,121-182-2402,16-16 2572,1 1 0,0-1 0,-1 0 1,1 1-1,-1-1 0,0 0 0,1 1 0,-1-1 1,1 0-1,-1 0 0,1 0 0,-1 0 0,0 1 1,1-1-1,-1 0 0,1 0 0,-1 0 1,0 0-1,1 0 0,-1 0 0,0 0 0,1-1 1,-1 1-1,1 0 0,-1 0 0,1 0 0,-1-1 1,0 1-1,1 0 0,-1-1 0,1 1 0,-1 0 1,1-1-1,-1 1 0,0-1 0,-6-14-6229</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7.519"/>
    </inkml:context>
    <inkml:brush xml:id="br0">
      <inkml:brushProperty name="width" value="0.025" units="cm"/>
      <inkml:brushProperty name="height" value="0.025" units="cm"/>
    </inkml:brush>
  </inkml:definitions>
  <inkml:trace contextRef="#ctx0" brushRef="#br0">27 0 14446,'0'0'10858,"-26"62"-10282,26-34-159,0 3-65,6-4-31,5-3-129,4-8-96,6-6-32,3-10 32,4 0 64,4-11-544,-2-14-1730,-3-3-1826,-4-6-3267</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7.856"/>
    </inkml:context>
    <inkml:brush xml:id="br0">
      <inkml:brushProperty name="width" value="0.025" units="cm"/>
      <inkml:brushProperty name="height" value="0.025" units="cm"/>
    </inkml:brush>
  </inkml:definitions>
  <inkml:trace contextRef="#ctx0" brushRef="#br0">73 0 9641,'0'0'6662,"-34"81"-3587,18-40-704,5 0-482,3 1-607,4-4-322,4 1-639,0-7-225,4-6-32,8-7-64,5-9-1409,-2-10-2147,-2 0-2465,-2-8-8457</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8.213"/>
    </inkml:context>
    <inkml:brush xml:id="br0">
      <inkml:brushProperty name="width" value="0.025" units="cm"/>
      <inkml:brushProperty name="height" value="0.025" units="cm"/>
    </inkml:brush>
  </inkml:definitions>
  <inkml:trace contextRef="#ctx0" brushRef="#br0">88 1 18674,'0'0'9796,"8"3"-9860,-6-2 66,0 0 1,0-1-1,1 1 1,-1 0 0,0 0-1,0 0 1,0 1-1,0-1 1,-1 0 0,1 1-1,0 0 1,0-1 0,-1 1-1,1 0 1,-1 0-1,0-1 1,1 1 0,-1 0-1,0 0 1,0 1-1,0-1 1,0 0 0,-1 0-1,1 0 1,-1 1-1,1-1 1,-1 0 0,0 0-1,0 1 1,0-1 0,0 0-1,0 1 1,0-1-1,-1 0 1,1 1 0,-1-1-1,1 0 1,-1 0-1,0 0 1,0 0 0,0 1-1,0-1 1,-1 0 0,1-1-1,0 1 1,-4 3-1,5-5 0,-1 1 0,1-1 0,-1 0 0,1 1 0,0-1 0,-1 1 0,1-1 0,-1 1 0,1-1 0,0 1 0,-1-1 0,1 1 0,0-1 0,0 1 1,-1 0-1,1-1 0,0 1 0,0-1 0,0 1 0,0 0 0,0-1 0,0 1 0,0-1 0,0 1 0,0 0 0,0-1 0,0 1 0,0 0 0,0-1 0,1 1 0,-1-1 0,0 1 0,1 0 0,20-1-224,-1-3-329,-18 3 516,0 0 0,-1 0 1,1 0-1,0 0 0,0 0 1,-1 0-1,1 0 0,0 0 1,0 1-1,-1-1 0,1 1 1,0-1-1,-1 1 0,1 0 1,-1 0-1,1 0 0,-1 0 1,1 0-1,-1 0 0,0 0 1,1 0-1,-1 0 1,2 3-1,-2-1 43,1 1 1,-1 0-1,0 0 1,0 0-1,0 0 1,-1 0-1,1-1 0,-1 1 1,-1 8-1,1-5 235,0 0-1,-1 0 1,0 1-1,0-1 1,0 0-1,-1 0 0,-1 0 1,1 0-1,-1-1 1,0 1-1,-6 10 1,6-14-104,0 1 0,0 0 0,0-1 0,0 0 0,-1 1 0,1-1 0,-1-1 0,0 1 0,0 0 0,0-1 0,0 0 0,0 0 1,-1 0-1,1-1 0,-1 1 0,1-1 0,-1 0 0,1 0 0,-8 0 0,9-1-284,0 0-1,0 0 1,1-1-1,-1 1 1,0-1-1,0 1 1,0-1 0,1 0-1,-1 0 1,0 0-1,1-1 1,-1 1 0,1-1-1,-1 1 1,1-1-1,0 0 1,0 0-1,0 0 1,0 0 0,0 0-1,0 0 1,0-1-1,1 1 1,-1-1 0,-1-2-1,-1-5-1230,0 0 0,0 0 0,0 0-1,2 0 1,-4-18 0,1-24-8975</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8.571"/>
    </inkml:context>
    <inkml:brush xml:id="br0">
      <inkml:brushProperty name="width" value="0.025" units="cm"/>
      <inkml:brushProperty name="height" value="0.025" units="cm"/>
    </inkml:brush>
  </inkml:definitions>
  <inkml:trace contextRef="#ctx0" brushRef="#br0">95 0 16432,'0'0'5285,"49"56"-3524,-18-13-223,8 13 31,1 14-736,-4 13-353,-5 20-255,-12 18 191,-11 16 481,-8 12-641,-21 13-64,-19 9-64,-8 9-32,-10 0-192,-3-5-1121,0-12-3267,2-19-3203</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3.302"/>
    </inkml:context>
    <inkml:brush xml:id="br0">
      <inkml:brushProperty name="width" value="0.025" units="cm"/>
      <inkml:brushProperty name="height" value="0.025" units="cm"/>
    </inkml:brush>
  </inkml:definitions>
  <inkml:trace contextRef="#ctx0" brushRef="#br0">0 1 21524,'0'0'2082,"67"55"-1922,-26-20 225,7 5-161,7-1-192,7 0-32,3-4 32,5-3 0,0-4-32,2-1 32,-3 0-64,-6 1-737,-9-1-1088,-13-1-1026,-10-4-2498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3.877"/>
    </inkml:context>
    <inkml:brush xml:id="br0">
      <inkml:brushProperty name="width" value="0.025" units="cm"/>
      <inkml:brushProperty name="height" value="0.025" units="cm"/>
    </inkml:brush>
  </inkml:definitions>
  <inkml:trace contextRef="#ctx0" brushRef="#br0">0 341 17905,'0'0'3011,"70"-22"-1538,-21-1 353,10-5-353,13-7-544,10-1-384,10 0-385,8 0-96,3 7-416,1 2-994,-6 2-1536,-13 2-1571,-15 3-2337</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5.261"/>
    </inkml:context>
    <inkml:brush xml:id="br0">
      <inkml:brushProperty name="width" value="0.025" units="cm"/>
      <inkml:brushProperty name="height" value="0.025" units="cm"/>
    </inkml:brush>
  </inkml:definitions>
  <inkml:trace contextRef="#ctx0" brushRef="#br0">0 0 10570,'0'0'10986,"36"54"-10537,1-16 384,7 7-289,12 6-416,3 6-64,8 1-64,1 0 32,3 1 64,2 0-160,-2 0-800,-4-5-258,-7-5-1600,-9-8-1314,-12-9-736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6.133"/>
    </inkml:context>
    <inkml:brush xml:id="br0">
      <inkml:brushProperty name="width" value="0.025" units="cm"/>
      <inkml:brushProperty name="height" value="0.025" units="cm"/>
    </inkml:brush>
  </inkml:definitions>
  <inkml:trace contextRef="#ctx0" brushRef="#br0">1 456 17905,'0'0'1276,"8"2"-620,3 0-440,-1-1 0,1 0 0,-1 0-1,1-1 1,-1-1 0,0 0 0,1 0 0,-1-1-1,0 0 1,1-1 0,14-6 0,331-170 818,-46 19-2090,-150 98-1285,-53 27-5334,-98 31 6438,-2 0-5847</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7.904"/>
    </inkml:context>
    <inkml:brush xml:id="br0">
      <inkml:brushProperty name="width" value="0.025" units="cm"/>
      <inkml:brushProperty name="height" value="0.025" units="cm"/>
    </inkml:brush>
  </inkml:definitions>
  <inkml:trace contextRef="#ctx0" brushRef="#br0">7 1463 12556,'0'0'95,"0"0"0,0 0 0,0 1-1,0-1 1,0 0 0,-1 0 0,1 0 0,0 0 0,0 0 0,0 0 0,0 0 0,0 1 0,0-1-1,-1 0 1,1 0 0,0 0 0,0 0 0,0 0 0,0 0 0,0 0 0,-1 0 0,1 0-1,0 0 1,0 0 0,0 0 0,0 0 0,-1 0 0,1 0 0,0 0 0,0 0 0,0 0 0,0 0-1,0 0 1,-1 0 0,1 0 0,0 0 0,0 0 0,0-1 0,0 1 0,0 0 0,-1 0 0,1 0-1,0 0 1,0 0 0,0 0 0,0 0 0,0-1 0,0 1 0,0 0 0,0 0 0,-1 0-1,1 0 1,0 0 0,0-1 0,0 1 0,0 0 0,0 0 0,0 0 0,0 0 0,0 0 0,0-1-1,0 1 1,0 0 0,0 0 0,11-13 1086,21-16-843,516-461 1633,-53-51-6002,-357 357 3765,10-12 1738,-143 189-2604,-19 21-1542,0-1-529,-18 13-6775</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8.567"/>
    </inkml:context>
    <inkml:brush xml:id="br0">
      <inkml:brushProperty name="width" value="0.025" units="cm"/>
      <inkml:brushProperty name="height" value="0.025" units="cm"/>
    </inkml:brush>
  </inkml:definitions>
  <inkml:trace contextRef="#ctx0" brushRef="#br0">1 7 6086,'0'0'12267,"6"-2"-11808,1 0-274,-1 1-1,1 0 1,0 0-1,0 1 0,-1 0 1,1 1-1,0-1 1,0 1-1,-1 0 0,1 1 1,-1-1-1,1 1 1,-1 1-1,0-1 0,1 1 1,-1 0-1,-1 1 1,1-1-1,10 10 0,10 8 216,-1 2-1,41 49 1,-47-52-423,346 460 3238,-197-245-2912,391 465 1154,-511-647-1083,74 63 1,-32-34-1598,-8 7-4976,-57-57 653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610"/>
    </inkml:context>
    <inkml:brush xml:id="br0">
      <inkml:brushProperty name="width" value="0.025" units="cm"/>
      <inkml:brushProperty name="height" value="0.025" units="cm"/>
    </inkml:brush>
  </inkml:definitions>
  <inkml:trace contextRef="#ctx0" brushRef="#br0">120 257 15535,'0'0'3779,"-11"7"-821,-1 1-2253,1 0 0,0 1 0,0 1 0,-16 17 0,23-22-523,1-1-1,-1 1 0,1 0 1,-1 0-1,2 0 0,-1 1 1,0-1-1,1 1 1,0 0-1,1-1 0,-1 1 1,1 0-1,0 0 1,0 0-1,1 0 0,0 9 1,0-14-178,0 0 0,0 0 0,0 0 0,1 0 0,-1 0 0,0-1 0,1 1 0,-1 0 0,1 0 0,-1 0 0,1 0 0,-1-1 0,1 1 0,-1 0 0,1 0 0,0-1 0,-1 1 0,1 0 0,0-1 0,0 1 0,0-1 0,-1 1 0,1-1 0,0 1 1,2-1-1,29 2 151,-24-3-101,-1-1 0,1 0 1,-1 0-1,1-1 1,-1 1-1,8-6 0,2-5 14,0 0 0,0-1 0,-2-2 0,0 1 0,0-2 0,-2 0 0,21-33 0,-14 17 99,-2-1 0,-1-1 0,18-56 0,-33 85-156,0-1 0,0 1 0,-1-1 0,0 1-1,0-1 1,0 1 0,-1-10 0,0 15-16,-1 0 0,1 0 0,0 0 1,0 0-1,0 0 0,-1 0 0,1 1 0,0-1 0,-1 0 0,1 0 0,-1 0 1,1 0-1,-1 1 0,0-1 0,1 0 0,-1 1 0,0-1 0,1 0 0,-1 1 0,0-1 1,0 1-1,0-1 0,-1 0-10,0 1 0,0 0 1,0-1-1,0 1 0,0 0 0,0 0 0,0 0 1,0 0-1,0 1 0,0-1 0,1 1 1,-1-1-1,0 1 0,0-1 0,-2 2 0,-8 4-9,0 0 0,1 1 0,-1 0 0,1 1 0,1 1 0,0-1 0,-11 12 0,-2 5 254,-34 45-1,51-60-188,0-1 0,0 1 0,1 0 0,-4 11-1,8-19-47,0 0 0,0-1 0,1 1 0,-1 0 0,0 0-1,1-1 1,0 1 0,-1 0 0,1 0 0,0 0 0,0 0 0,0 0-1,0-1 1,0 1 0,0 0 0,0 0 0,1 0 0,-1 0-1,1-1 1,0 1 0,-1 0 0,1 0 0,0-1 0,0 1 0,0 0-1,0-1 1,0 1 0,0-1 0,1 0 0,-1 1 0,0-1 0,3 2-1,7 2-605,0-1 1,0 0-1,0-1 0,22 3 0,23 2-5726,-26-4 288,4 0-5582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969"/>
    </inkml:context>
    <inkml:brush xml:id="br0">
      <inkml:brushProperty name="width" value="0.025" units="cm"/>
      <inkml:brushProperty name="height" value="0.025" units="cm"/>
      <inkml:brushProperty name="color" value="#E71224"/>
    </inkml:brush>
  </inkml:definitions>
  <inkml:trace contextRef="#ctx0" brushRef="#br0">1 1 8680,'0'0'14286,"52"14"-13037,-34-2-544,0 0-449,2-1-192,1-3-1602,0-4-2786,-1-3-4260</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3.929"/>
    </inkml:context>
    <inkml:brush xml:id="br0">
      <inkml:brushProperty name="width" value="0.025" units="cm"/>
      <inkml:brushProperty name="height" value="0.025" units="cm"/>
    </inkml:brush>
  </inkml:definitions>
  <inkml:trace contextRef="#ctx0" brushRef="#br0">318 0 18962,'0'0'2450,"-11"6"-448,-4 5-1574,-1 0 0,1 1-1,1 1 1,0 0 0,1 1 0,0 0-1,-14 21 1,2 5-209,1 1-1,3 1 0,1 0 1,2 2-1,1 0 1,3 1-1,2 1 1,2 0-1,2 1 1,1-1-1,3 1 1,4 91-1,1-122-152,0 0-1,1 0 1,1 0 0,1-1-1,0 1 1,1-1-1,0 0 1,1 0 0,1 0-1,0-1 1,2 0 0,13 20-1,-13-24-362,1 0 1,-1 0-1,2 0 0,-1-2 1,1 1-1,0-1 0,1-1 0,0 0 1,0-1-1,1 0 0,-1-1 0,1 0 1,1-1-1,23 5 0,20-3-6707,-5-5-6593</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4.675"/>
    </inkml:context>
    <inkml:brush xml:id="br0">
      <inkml:brushProperty name="width" value="0.025" units="cm"/>
      <inkml:brushProperty name="height" value="0.025" units="cm"/>
    </inkml:brush>
  </inkml:definitions>
  <inkml:trace contextRef="#ctx0" brushRef="#br0">337 1 20692,'0'0'6630,"-75"79"-6470,37-40-96,-5 9 32,1-1 0,1 0 64,7-6 1,6-4-129,9-7 0,8-9-417,5-10-2049,6-42-19187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5.020"/>
    </inkml:context>
    <inkml:brush xml:id="br0">
      <inkml:brushProperty name="width" value="0.025" units="cm"/>
      <inkml:brushProperty name="height" value="0.025" units="cm"/>
    </inkml:brush>
  </inkml:definitions>
  <inkml:trace contextRef="#ctx0" brushRef="#br0">0 0 14478,'0'0'12492,"53"53"-11468,-18-30-575,8 0-289,9-5-288,-1 0-2787,-2-8-3299,-3-1-9256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5.390"/>
    </inkml:context>
    <inkml:brush xml:id="br0">
      <inkml:brushProperty name="width" value="0.025" units="cm"/>
      <inkml:brushProperty name="height" value="0.025" units="cm"/>
    </inkml:brush>
  </inkml:definitions>
  <inkml:trace contextRef="#ctx0" brushRef="#br0">1 159 18674,'0'0'7831,"6"-9"-5738,-4 6-1983,53-72 880,-46 64-965,0 0 0,0 1 0,1 1-1,0-1 1,17-10 0,-26 21-54,-1 0 0,1-1 1,0 1-1,-1 0 0,1 0 0,-1 0 1,0 1-1,1-1 0,-1 0 0,0 0 1,0 0-1,1 0 0,-1 0 0,0 0 1,0 0-1,0 0 0,0 1 0,0-1 1,-1 0-1,1 0 0,-1 1 0,-1 32-21,-16 41-9,10-43-123,-7 50-1,14-72-1033,0 1 0,1-1 0,1 1 0,-1-1 0,4 12 0,2-8-5046</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5.749"/>
    </inkml:context>
    <inkml:brush xml:id="br0">
      <inkml:brushProperty name="width" value="0.025" units="cm"/>
      <inkml:brushProperty name="height" value="0.025" units="cm"/>
    </inkml:brush>
  </inkml:definitions>
  <inkml:trace contextRef="#ctx0" brushRef="#br0">213 0 12876,'0'0'17297,"-7"79"-16817,-17-32-320,-5 3-96,1-1-32,0-6 0,3-3-320,4-12-673,4-6-1153,4-13-769,2-9-672,2-2-2275</inkml:trace>
  <inkml:trace contextRef="#ctx0" brushRef="#br0" timeOffset="1">27 126 18097,'0'0'7271,"62"65"-6278,-29-47-673,9 0-416,1-4-2658,-2-7-2916,-2-2-9224</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6.436"/>
    </inkml:context>
    <inkml:brush xml:id="br0">
      <inkml:brushProperty name="width" value="0.025" units="cm"/>
      <inkml:brushProperty name="height" value="0.025" units="cm"/>
    </inkml:brush>
  </inkml:definitions>
  <inkml:trace contextRef="#ctx0" brushRef="#br0">52 57 10698,'0'0'21514,"8"-8"-21007,-7 7-493,35-33 32,-35 33-47,0 0 1,1-1 0,-1 1-1,1 0 1,-1 0-1,1 0 1,0 0 0,0 0-1,-1 1 1,1-1-1,0 0 1,0 1 0,0-1-1,-1 1 1,1 0-1,0 0 1,0 0 0,0 0-1,0 0 1,0 0-1,0 0 1,0 0-1,-1 1 1,1-1 0,0 1-1,0-1 1,0 1-1,3 2 1,-4-2 0,0 1 0,0 0 0,0-1 0,0 1 0,-1 0 0,1 0 0,0-1 0,-1 1 0,1 0 0,-1 0 0,0 0 0,1 0 0,-1 0 0,0 0 0,0 0 0,0 0 0,-1-1 0,1 1 0,0 0 0,-1 0 0,1 0 0,-1 0 0,0 0 0,1-1 0,-3 4 0,-25 45 0,-23 10 0,40-48 0,-1 0 0,1 1 0,1 1 0,-15 26 0,24-40 0,1 1 0,-1 0 0,1 0 0,0-1 0,-1 1 0,1 0 0,0 0 0,-1-1 0,1 1 0,0 0 0,0 0 0,0 0 0,0-1 0,0 1 0,0 0 0,0 0 0,0 0 0,0-1 0,0 1 0,0 0 0,0 0 0,1 0 0,-1-1 0,0 1 0,1 0 0,-1 0 0,0-1 0,1 1 0,0 1 0,1-1 0,-1-1 0,1 1 0,-1 0 0,1-1 0,-1 1 0,1 0 0,0-1 0,-1 0 0,1 1 0,0-1 0,-1 0 0,1 0 0,2 0 0,57-11 0,18-21-2135,-5-10-5510,-26 10-5893</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6.869"/>
    </inkml:context>
    <inkml:brush xml:id="br0">
      <inkml:brushProperty name="width" value="0.025" units="cm"/>
      <inkml:brushProperty name="height" value="0.025" units="cm"/>
    </inkml:brush>
  </inkml:definitions>
  <inkml:trace contextRef="#ctx0" brushRef="#br0">57 0 8264,'0'0'6470,"9"10"-2925,33 34-1344,-2 1 1,39 58-1,-66-83-2100,0 0 1,-2 1-1,0 1 0,-2 0 1,0 0-1,-2 1 0,0 0 1,-1 1-1,2 26 0,-5-10 196,-2 0 0,-2 1-1,-1-1 1,-3 0-1,-1 0 1,-1-1-1,-3 1 1,-15 41-1,3-24-974,-2-2 0,-3 0 1,-1-2-1,-64 86 0,51-87-4719,6-19-5349</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7.525"/>
    </inkml:context>
    <inkml:brush xml:id="br0">
      <inkml:brushProperty name="width" value="0.025" units="cm"/>
      <inkml:brushProperty name="height" value="0.025" units="cm"/>
    </inkml:brush>
  </inkml:definitions>
  <inkml:trace contextRef="#ctx0" brushRef="#br0">226 1 7719,'0'0'21370,"-8"8"-21098,-12 15-110,2 1 0,1 1 0,0 1-1,2 0 1,1 1 0,-12 34 0,5-7 131,2 2 0,-15 83 1,28-108-255,1 1 1,2-1 0,1 0 0,1 1 0,2-1 0,1 1-1,10 49 1,-9-69-370,1 1 0,0-1-1,1 0 1,0 0 0,1 0 0,0-1 0,1 0-1,1 0 1,8 10 0,-9-13-540,1-1 0,-1 0-1,2-1 1,-1 1 0,1-2 0,-1 1 0,2-1-1,-1 0 1,0-1 0,1 0 0,0-1 0,16 4-1,39 2-12907</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8.018"/>
    </inkml:context>
    <inkml:brush xml:id="br0">
      <inkml:brushProperty name="width" value="0.025" units="cm"/>
      <inkml:brushProperty name="height" value="0.025" units="cm"/>
    </inkml:brush>
  </inkml:definitions>
  <inkml:trace contextRef="#ctx0" brushRef="#br0">4 0 10922,'0'0'18578,"-3"67"-18162,13-38-256,6-3-95,4-5-1,5-7-161,1-5-671,2-9-674,3 0-1312,-3-10-1218,-7-11-1313,-3-2-3780</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8.391"/>
    </inkml:context>
    <inkml:brush xml:id="br0">
      <inkml:brushProperty name="width" value="0.025" units="cm"/>
      <inkml:brushProperty name="height" value="0.025" units="cm"/>
    </inkml:brush>
  </inkml:definitions>
  <inkml:trace contextRef="#ctx0" brushRef="#br0">141 1 5477,'0'0'12844,"-36"68"-10121,16-28-577,-1 2-609,-1 5-223,1-5-65,9-3-416,3-8-609,9-7-192,0-11-1794,12-12-2274,2-1-2690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314"/>
    </inkml:context>
    <inkml:brush xml:id="br0">
      <inkml:brushProperty name="width" value="0.025" units="cm"/>
      <inkml:brushProperty name="height" value="0.025" units="cm"/>
      <inkml:brushProperty name="color" value="#E71224"/>
    </inkml:brush>
  </inkml:definitions>
  <inkml:trace contextRef="#ctx0" brushRef="#br0">72 0 10858,'0'0'16362,"7"1"-15342,-4 0-952,21 6 909,-24-7-927,1 1 0,-1-1 0,1 1-1,0 0 1,-1-1 0,0 1 0,1 0 0,-1-1 0,1 1 0,-1 0 0,0 0 0,0-1 0,1 1 0,-1 0 0,0 0 0,0 0 0,0-1 0,0 1 0,0 0 0,0 0 0,0 0 0,0-1 0,0 1 0,0 0 0,0 0 0,-1-1 0,1 1 0,0 0 0,-1 0 0,1-1 0,0 1 0,-1 0 0,1-1 0,-1 1 0,1 0-1,-1 0 1,-42 51 684,-2 2-106,43-50-607,0-1 0,-1 1 0,1 0 0,1-1 0,-1 1-1,0 0 1,1 1 0,0-1 0,0 0 0,0 0 0,1 0 0,-1 7 0,2-10-21,0 0 0,-1 0 0,1 0 0,0 0 0,0 0 0,0 0 0,0-1 0,0 1 0,0 0 0,0 0 0,0-1 0,0 1 0,0-1 0,1 1 0,-1-1 0,0 0 0,0 1 0,0-1 0,1 0 0,-1 0 0,0 0 0,0 0 0,1 0 0,-1 0 0,2-1 0,41 0 0,-42 1 0,66-11-2638,33-17-8040,-92 26 9511,23-8-12985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8.733"/>
    </inkml:context>
    <inkml:brush xml:id="br0">
      <inkml:brushProperty name="width" value="0.025" units="cm"/>
      <inkml:brushProperty name="height" value="0.025" units="cm"/>
    </inkml:brush>
  </inkml:definitions>
  <inkml:trace contextRef="#ctx0" brushRef="#br0">0 191 5733,'0'0'14809,"10"-8"-11472,160-169 2626,-163 171-6111,-5 10 46,-7 24 13,-18 36 230,18-50-269,-25 70 526,29-78-574,-1 0 0,1 0 0,0 1 0,0-1 0,1 0 0,-1 1 0,2-1 0,-1 1 0,1-1 0,0 0 0,2 8 0,-3-13-120,1-1 0,-1 1-1,1 0 1,0 0-1,0-1 1,-1 1 0,1-1-1,0 1 1,0-1 0,0 1-1,-1-1 1,1 1 0,0-1-1,0 0 1,0 1-1,0-1 1,0 0 0,0 0-1,0 0 1,0 0 0,0 0-1,0 0 1,0 0 0,0 0-1,0 0 1,0 0-1,0 0 1,0-1 0,0 1-1,1-1 1,22-8-11977</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9.212"/>
    </inkml:context>
    <inkml:brush xml:id="br0">
      <inkml:brushProperty name="width" value="0.025" units="cm"/>
      <inkml:brushProperty name="height" value="0.025" units="cm"/>
    </inkml:brush>
  </inkml:definitions>
  <inkml:trace contextRef="#ctx0" brushRef="#br0">0 0 6278,'0'0'25304,"67"42"-24407,-42-24-609,3 0-288,1 0 0,-1-1 0,-1-6-897,-3-2-1473,-3-4-2467,-4-5-2177,-6 0-7624</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9.572"/>
    </inkml:context>
    <inkml:brush xml:id="br0">
      <inkml:brushProperty name="width" value="0.025" units="cm"/>
      <inkml:brushProperty name="height" value="0.025" units="cm"/>
    </inkml:brush>
  </inkml:definitions>
  <inkml:trace contextRef="#ctx0" brushRef="#br0">90 0 19186,'0'0'5958,"-26"63"-4581,11-26-224,2 7-576,1 4-289,0 1-160,5 1-64,2-6-32,5-5-1185,0-8-1794,2-13-2466,7-10-5061</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9.942"/>
    </inkml:context>
    <inkml:brush xml:id="br0">
      <inkml:brushProperty name="width" value="0.025" units="cm"/>
      <inkml:brushProperty name="height" value="0.025" units="cm"/>
    </inkml:brush>
  </inkml:definitions>
  <inkml:trace contextRef="#ctx0" brushRef="#br0">84 19 8776,'0'0'23126,"10"-4"-22341,35-10-705,-44 14-80,0 0 0,0 0 0,0 0 0,-1 0 0,1 0 0,0 0 0,0 0 0,0 0 0,0 0 0,0 0 0,0 0 0,-1 0 0,1 1 0,0-1 0,0 0 0,0 1 0,-1-1 0,1 1 0,0-1 0,0 1 0,-1-1 0,1 1 0,0-1 0,-1 1 0,1 0 0,-1-1 0,1 1 0,-1 0 0,1-1 0,-1 1 0,1 0 0,-1 0 0,0 0 0,1-1 0,-1 3 0,3 29 0,-3-26 0,-1 1 0,0 1 0,-1 0 0,0-1 0,0 0 0,0 1 0,-1-1 0,0 0 0,0 0 0,-1-1 0,0 1 0,0-1 0,-1 1 0,0-1 0,-9 8 0,-10 10 0,-51 39 0,71-59 0,3-4 0,1 0 0,0 0 0,-1 0 0,1 0 0,-1 1 0,1-1 0,-1 0 0,1 1 0,-1-1 0,1 0 0,0 1 0,-1-1 0,1 0 0,0 1 0,-1-1 0,1 0 0,0 1 0,0-1 0,-1 1 0,1-1 0,0 1 0,0-1 0,0 1 0,-1-1 0,1 1 0,0-1 0,0 1 0,0-1 0,0 1 0,0 0 0,16 0 0,26-11 0,44-23-3453,-3-11-6573,-46 19-7020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0.281"/>
    </inkml:context>
    <inkml:brush xml:id="br0">
      <inkml:brushProperty name="width" value="0.025" units="cm"/>
      <inkml:brushProperty name="height" value="0.025" units="cm"/>
    </inkml:brush>
  </inkml:definitions>
  <inkml:trace contextRef="#ctx0" brushRef="#br0">136 0 15503,'0'0'10698,"68"25"-8104,-32-7-1473,8 10-384,-3 12-449,-7 13-160,-10 12-96,-15 15 353,-9 15 191,-22 9-319,-20 15-97,-16 8-128,-10 0-481,-4-7-1793,3-12-1665,9-21-4549</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2.670"/>
    </inkml:context>
    <inkml:brush xml:id="br0">
      <inkml:brushProperty name="width" value="0.025" units="cm"/>
      <inkml:brushProperty name="height" value="0.025" units="cm"/>
    </inkml:brush>
  </inkml:definitions>
  <inkml:trace contextRef="#ctx0" brushRef="#br0">0 0 12332,'0'0'13228,"87"9"-11242,-28-9-545,10 0-960,3-2-417,-4 2-545,-12 0-2081,-15 2-1858,-20 4-1410,-20 7-5220</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2.996"/>
    </inkml:context>
    <inkml:brush xml:id="br0">
      <inkml:brushProperty name="width" value="0.025" units="cm"/>
      <inkml:brushProperty name="height" value="0.025" units="cm"/>
    </inkml:brush>
  </inkml:definitions>
  <inkml:trace contextRef="#ctx0" brushRef="#br0">1 0 14061,'0'0'11083,"69"40"-8969,-15-35-417,12 0-992,10-5-577,9 0-320,1-8-2819,-3-11-5477</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5.122"/>
    </inkml:context>
    <inkml:brush xml:id="br0">
      <inkml:brushProperty name="width" value="0.025" units="cm"/>
      <inkml:brushProperty name="height" value="0.025" units="cm"/>
    </inkml:brush>
  </inkml:definitions>
  <inkml:trace contextRef="#ctx0" brushRef="#br0">1 75 993,'0'0'14526,"0"-9"-13122,2-43 5434,1 56-2832,12 21-3351,-14-23-633,0 0 0,1 0 1,-1 0-1,1 0 0,-1 0 1,1 0-1,0 0 1,0-1-1,0 1 0,0-1 1,0 1-1,0-1 0,0 0 1,0 0-1,0 0 1,4 1-1,-6-2 14,1 0 0,-1 0 1,1 0-1,-1 0 0,1-1 0,-1 1 1,1 0-1,-1 0 0,1-1 0,-1 1 1,0 0-1,1 0 0,-1-1 0,1 1 1,-1-1-1,0 1 0,1 0 0,-1-1 1,0 1-1,0-1 0,1 1 0,-1-1 1,0 1-1,0 0 0,1-2 0,2-25 1466,-8-4-249,1 28-965,0 20-388,3-14 95,0 3 6,0 0-1,1 1 1,0-1 0,0 1 0,0-1-1,1 7 1,0-13 0,-1 0 0,1 0 0,-1 0 0,0 0 0,1 1 1,-1-1-1,0 0 0,1 0 0,-1 0 0,0 0 0,1-1 0,-1 1 0,0 0 0,1 0 1,-1 0-1,1 0 0,-1 0 0,0 0 0,1 0 0,-1-1 0,0 1 0,0 0 0,1 0 1,-1 0-1,0-1 0,1 1 0,-1 0 0,0-1 0,0 1 0,0 0 0,1 0 0,-1-1 0,0 1 1,0 0-1,0-1 0,0 1 0,1 0 0,-1-1 0,0 1 0,0-1 0,0 1 0,0 0 1,0-1-1,0 1 0,0 0 0,0-1 0,9-17 27,-1-11-348,-13 76-7239,-1-21-1474</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5.115"/>
    </inkml:context>
    <inkml:brush xml:id="br0">
      <inkml:brushProperty name="width" value="0.025" units="cm"/>
      <inkml:brushProperty name="height" value="0.025" units="cm"/>
    </inkml:brush>
  </inkml:definitions>
  <inkml:trace contextRef="#ctx0" brushRef="#br0">270 1 10442,'0'0'12235,"-54"43"-11626,23-10-129,-3 6-415,1-1-33,8 1 0,-2-3 0,7-6-32,5-4-128,4-8-994,3-9-1344,1-9-1313,2-2-1987</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5.488"/>
    </inkml:context>
    <inkml:brush xml:id="br0">
      <inkml:brushProperty name="width" value="0.025" units="cm"/>
      <inkml:brushProperty name="height" value="0.025" units="cm"/>
    </inkml:brush>
  </inkml:definitions>
  <inkml:trace contextRef="#ctx0" brushRef="#br0">1 0 10410,'0'0'12556,"59"23"-12524,-24-8-705,2-1-2114,1-3-2241,-2-4-7656</inkml:trace>
  <inkml:trace contextRef="#ctx0" brushRef="#br0" timeOffset="1">274 213 13229,'0'0'9790,"12"-4"-9010,-1 2-735,-1-2 0,1 0 1,-1 0-1,0-1 0,0 0 1,0 0-1,-1-1 1,0-1-1,12-10 0,19-26 41,-40 66-716,-16 32 587,-2 5-2263,16-18-5862,3-35 198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722"/>
    </inkml:context>
    <inkml:brush xml:id="br0">
      <inkml:brushProperty name="width" value="0.025" units="cm"/>
      <inkml:brushProperty name="height" value="0.025" units="cm"/>
      <inkml:brushProperty name="color" value="#E71224"/>
    </inkml:brush>
  </inkml:definitions>
  <inkml:trace contextRef="#ctx0" brushRef="#br0">1 42 10858,'0'0'15951,"49"5"-14926,-22-5-576,7-5-289,5 0-64,-1 0-384,3-5-1666,-7 0-2402,-6-1-3107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5.819"/>
    </inkml:context>
    <inkml:brush xml:id="br0">
      <inkml:brushProperty name="width" value="0.025" units="cm"/>
      <inkml:brushProperty name="height" value="0.025" units="cm"/>
    </inkml:brush>
  </inkml:definitions>
  <inkml:trace contextRef="#ctx0" brushRef="#br0">0 22 19538,'0'0'6310,"65"-14"-6310,-40 11-1793,-4 1-3172,-3-1-2626</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6.207"/>
    </inkml:context>
    <inkml:brush xml:id="br0">
      <inkml:brushProperty name="width" value="0.025" units="cm"/>
      <inkml:brushProperty name="height" value="0.025" units="cm"/>
    </inkml:brush>
  </inkml:definitions>
  <inkml:trace contextRef="#ctx0" brushRef="#br0">16 0 17168,'0'0'6209,"-4"9"-5649,-7 29-362,11-37-197,0 0 0,0 0 1,0-1-1,0 1 0,0 0 0,1 0 1,-1 0-1,0-1 0,1 1 0,-1 0 1,0-1-1,1 1 0,-1 0 1,1-1-1,-1 1 0,1 0 0,-1-1 1,1 1-1,-1-1 0,1 1 0,0-1 1,-1 1-1,1-1 0,0 0 0,-1 1 1,1-1-1,0 0 0,0 1 1,-1-1-1,1 0 0,0 0 0,0 0 1,1 1-1,29 0-319,-26-1 182,5 0-272,0-1 1,0 0 0,0-1 0,0 0-1,0 0 1,0-1 0,-1-1-1,1 0 1,10-5 0,-11 8-199,-11 6 638,2-5-56,-48 73 1061,27-42-331,-31 58 0,47-78-694,1-1 1,0 1 0,1 0 0,0 1-1,0-1 1,1 0 0,0 1 0,1-1-1,1 1 1,0 11 0,4-17-2068,8-5-1901</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7.408"/>
    </inkml:context>
    <inkml:brush xml:id="br0">
      <inkml:brushProperty name="width" value="0.025" units="cm"/>
      <inkml:brushProperty name="height" value="0.025" units="cm"/>
    </inkml:brush>
  </inkml:definitions>
  <inkml:trace contextRef="#ctx0" brushRef="#br0">38 162 5317,'-9'2'194,"-10"0"9764,9-5-469,18-9-6356,185-132-2482,-192 144-665,-1-1 0,0 1 1,0 0-1,0-1 0,0 1 1,1 0-1,-1-1 0,0 1 1,0 0-1,0-1 0,1 1 1,-1 0-1,0 0 0,1-1 0,-1 1 1,0 0-1,1 0 0,-1-1 1,0 1-1,1 0 0,-1 0 1,0 0-1,1 0 0,-1 0 1,1-1-1,-1 1 0,0 0 1,1 0-1,-1 0 0,0 0 0,1 0 1,-1 0-1,1 0 0,-1 0 1,0 1-1,1-1 0,-1 0 1,1 0-1,-1 0 0,0 0 1,1 0-1,-1 1 0,0-1 0,1 0 1,-7 23-304,-27 45 120,28-57 152,-10 17-366,-3 8-245,-19 47 0,33-72-160,1 0 0,0 0 0,1 1 0,0-1 0,0 14 0,3-11-3754,6-12-2872</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7.833"/>
    </inkml:context>
    <inkml:brush xml:id="br0">
      <inkml:brushProperty name="width" value="0.025" units="cm"/>
      <inkml:brushProperty name="height" value="0.025" units="cm"/>
    </inkml:brush>
  </inkml:definitions>
  <inkml:trace contextRef="#ctx0" brushRef="#br0">61 0 16464,'0'0'7847,"-6"66"-7046,-3-25-481,-3 7-192,2-2-64,0-1 0,2-8-64,3-4-416,4-10-609,1-8-288,0-10-1122,0-15-6341</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8.190"/>
    </inkml:context>
    <inkml:brush xml:id="br0">
      <inkml:brushProperty name="width" value="0.025" units="cm"/>
      <inkml:brushProperty name="height" value="0.025" units="cm"/>
    </inkml:brush>
  </inkml:definitions>
  <inkml:trace contextRef="#ctx0" brushRef="#br0">0 0 14221,'0'0'7047,"63"23"-5702,-21-18-864,8-4-321,2-1-160,-1 0-2755,-4-7-3170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8.531"/>
    </inkml:context>
    <inkml:brush xml:id="br0">
      <inkml:brushProperty name="width" value="0.025" units="cm"/>
      <inkml:brushProperty name="height" value="0.025" units="cm"/>
    </inkml:brush>
  </inkml:definitions>
  <inkml:trace contextRef="#ctx0" brushRef="#br0">378 1 16207,'0'0'3203,"-58"76"-1345,27-34-417,-2 4-544,-3 3-448,-1 1-257,4 2-128,3-5 0,8-7-64,5-8 64,8-7-769,3-14-1505,6-21-7431</inkml:trace>
  <inkml:trace contextRef="#ctx0" brushRef="#br0" timeOffset="1.06">0 205 15599,'0'0'7783,"53"30"-6438,-16-24-928,5-2-353,5 1-673,-5 1-2241,-7 1-2628,-11 1-7270</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8.874"/>
    </inkml:context>
    <inkml:brush xml:id="br0">
      <inkml:brushProperty name="width" value="0.025" units="cm"/>
      <inkml:brushProperty name="height" value="0.025" units="cm"/>
    </inkml:brush>
  </inkml:definitions>
  <inkml:trace contextRef="#ctx0" brushRef="#br0">96 38 16720,'0'0'5787,"9"-6"-3914,31-18-938,-40 23-930,1 0 0,0 1 0,0-1 1,-1 0-1,1 1 0,0-1 0,0 1 1,0-1-1,0 1 0,0 0 1,0-1-1,0 1 0,0 0 0,0 0 1,0 0-1,0-1 0,0 1 0,0 0 1,0 0-1,0 0 0,0 1 1,0-1-1,0 0 0,0 0 0,0 1 1,0-1-1,0 0 0,0 1 0,-1-1 1,1 1-1,0-1 0,0 1 0,0-1 1,0 1-1,-1 0 0,1-1 1,0 1-1,-1 0 0,1 0 0,0-1 1,-1 1-1,1 0 0,-1 0 0,1 0 1,-1 0-1,0 0 0,1 0 0,-1 0 1,0 0-1,0 0 0,1 0 1,-1 0-1,0 0 0,0 0 0,0 0 1,-1 2-1,1 4-6,0-1 0,-1 1 0,1 0 0,-2 0 0,1 0 0,-4 9 0,-8 8 73,-1 0 0,0 0-1,-2-2 1,-1 1 0,-25 24-1,-6 10 364,47-56-411,0-1 0,0 1 0,1 0-1,-1 0 1,0 0 0,1-1 0,-1 1 0,0 0 0,1 0 0,-1 0-1,1 0 1,-1 0 0,1 0 0,0 0 0,-1 0 0,1 0-1,0 1 1,0-1 0,0 0 0,0 0 0,0 0 0,0 0 0,0 0-1,0 0 1,1 2 0,-1-3-15,1 1 0,0 0 0,0-1 0,0 1 0,0-1 0,0 1 0,0-1 0,0 0 0,0 1 0,0-1 0,1 0 0,-1 0 0,0 0 0,0 0 0,0 0 0,0 0 1,0 0-1,0 0 0,2 0 0,6-1-563,0-1-1,0 0 1,-1 0 0,16-7 0,8-10-5521,0-7-6107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9.491"/>
    </inkml:context>
    <inkml:brush xml:id="br0">
      <inkml:brushProperty name="width" value="0.025" units="cm"/>
      <inkml:brushProperty name="height" value="0.025" units="cm"/>
    </inkml:brush>
  </inkml:definitions>
  <inkml:trace contextRef="#ctx0" brushRef="#br0">1 1 16720,'0'0'11851</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9.818"/>
    </inkml:context>
    <inkml:brush xml:id="br0">
      <inkml:brushProperty name="width" value="0.025" units="cm"/>
      <inkml:brushProperty name="height" value="0.025" units="cm"/>
    </inkml:brush>
  </inkml:definitions>
  <inkml:trace contextRef="#ctx0" brushRef="#br0">0 1 17905,'0'0'5157,"53"46"-5766,-41-36-608,2-6-1281,0-4-1762,2 0-1538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10.192"/>
    </inkml:context>
    <inkml:brush xml:id="br0">
      <inkml:brushProperty name="width" value="0.025" units="cm"/>
      <inkml:brushProperty name="height" value="0.025" units="cm"/>
    </inkml:brush>
  </inkml:definitions>
  <inkml:trace contextRef="#ctx0" brushRef="#br0">124 0 13164,'0'0'2403,"-46"59"287,25-24-576,1 4 160,4-1-864,3 2-449,6-3-385,6-3-448,1-4-128,3-8-608,6-9-2435,1-5-3491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281"/>
    </inkml:context>
    <inkml:brush xml:id="br0">
      <inkml:brushProperty name="width" value="0.025" units="cm"/>
      <inkml:brushProperty name="height" value="0.025" units="cm"/>
      <inkml:brushProperty name="color" value="#E71224"/>
    </inkml:brush>
  </inkml:definitions>
  <inkml:trace contextRef="#ctx0" brushRef="#br0">1 554 13293,'0'0'4228,"9"-10"-1260,85-87 1036,-23 28-3314,-4-4 1,94-130-1,-148 180-457,-24 36-105,-23 33-25,26-32-69,0-3 1,0 1 0,1-1-1,0 2 1,1-1 0,0 1 0,1 0 0,0 0-1,-4 22 1,9-34-6,1-1 0,-1 0 0,0 1-1,0-1 1,0 1 0,0-1 0,0 0-1,0 1 1,1-1 0,-1 0 0,0 1-1,0-1 1,0 0 0,1 1 0,-1-1-1,0 0 1,1 1 0,-1-1 0,0 0-1,0 0 1,1 1 0,-1-1 0,1 0 0,-1 0-1,0 0 1,1 0 0,-1 1 0,0-1-1,1 0 1,-1 0 0,1 0 0,-1 0-1,0 0 1,1 0 0,-1 0 0,1 0-1,-1 0 1,0 0 0,1 0 0,-1 0-1,1-1 1,-1 1 0,0 0 0,1 0 0,-1 0-1,0 0 1,1-1 0,21-8 822,-7-1-632,0-2 1,0 0-1,-1-1 0,-1 0 1,0-1-1,14-20 1,1-6 50,29-54 0,-41 61-182,-13 26-224,-12 21-45,-5 12 161,-33 68 33,43-84-13,0 1 1,0 1-1,1-1 0,1 0 0,-1 1 0,0 21 0,4-32-22,-1 0-1,0 0 0,1 0 0,-1 0 1,1 0-1,-1 0 0,1 0 1,-1 0-1,1-1 0,0 1 0,-1 0 1,1 0-1,0 0 0,0-1 0,-1 1 1,1 0-1,0-1 0,0 1 0,0-1 1,0 1-1,0-1 0,0 1 1,0-1-1,0 0 0,0 1 0,0-1 1,0 0-1,0 0 0,0 0 0,1 0 1,-1 0-1,0 0 0,0 0 0,0 0 1,0 0-1,0-1 0,0 1 1,0 0-1,0-1 0,1 0 0,4 0-604,0 0 0,0 0 0,-1-1 0,1 0-1,0 0 1,7-5 0,10-10-4380,-2-3-2435</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10.551"/>
    </inkml:context>
    <inkml:brush xml:id="br0">
      <inkml:brushProperty name="width" value="0.025" units="cm"/>
      <inkml:brushProperty name="height" value="0.025" units="cm"/>
    </inkml:brush>
  </inkml:definitions>
  <inkml:trace contextRef="#ctx0" brushRef="#br0">57 7 16848,'0'0'12668,"10"-2"-12236,-4 1-374,27-3 109,-32 5-165,1-1-1,-1 0 1,0 1 0,0 0-1,0-1 1,0 1 0,0 0 0,1-1-1,-1 1 1,0 0 0,-1 0-1,1 0 1,0 0 0,0 0 0,0 0-1,0 0 1,-1 0 0,1 0-1,-1 0 1,1 1 0,-1-1 0,1 0-1,-1 0 1,1 1 0,-1-1-1,0 0 1,0 0 0,0 1-1,0-1 1,0 2 0,1 4 28,-1 0 1,0 0 0,-1 0-1,0-1 1,0 1-1,0 0 1,-1 0-1,0-1 1,0 1-1,0-1 1,-7 12-1,-2-2 177,1 0 0,-26 26-1,-6 9-7,41-50-233,0 0 0,1 0 0,-1 0 0,0-1 0,0 1 0,1 0 0,-1 0 0,1 0 0,-1 0 0,1 0 0,-1 0 0,1 0 0,0 0 0,0 0 0,-1 0 0,1 1 0,0-1 0,0 0 0,0 0 0,0 0 0,0 0 0,0 0 0,0 0 0,1 0 0,-1 0 0,0 1 0,1-1 0,-1 0 0,0 0 0,1 0 0,0 0 0,-1-1 0,1 1 0,-1 0 0,1 0 0,0 0 0,0 0 0,-1-1 0,1 1 0,0 0 0,1 1 0,2-1-653,0 1 0,0 0 0,0-1 0,0 0 0,0 1 0,0-2 0,0 1 0,0 0 0,0-1 0,5 0 1,18 0-7423</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19.908"/>
    </inkml:context>
    <inkml:brush xml:id="br0">
      <inkml:brushProperty name="width" value="0.025" units="cm"/>
      <inkml:brushProperty name="height" value="0.025" units="cm"/>
    </inkml:brush>
  </inkml:definitions>
  <inkml:trace contextRef="#ctx0" brushRef="#br0">2863 134 4676,'0'0'3454,"-9"-7"-1473,-15-10-1276,0 0-1,-1 2 1,-1 1 0,0 2-1,-32-12 1,18 15-594,-1 2-1,-80-5 1,-89 13 896,92 0-83,-846 10 2071,896-10-2819,-1 4 1,1 2-1,0 4 0,1 2 0,0 4 0,2 2 0,0 3 1,1 3-1,-85 46 0,113-49 105,1 2 0,1 1-1,1 2 1,1 1 0,-36 42 0,44-43-42,2 1 0,1 0 0,1 2 0,2 0 0,1 1 0,-22 55 0,33-68-200,0 0 0,2 0 0,0 1 0,1-1 1,0 1-1,2-1 0,0 1 0,1 0 0,1 0 1,1-1-1,5 23 0,-3-25 6,1 0-1,0-1 1,2 0-1,0 0 1,0-1-1,1 0 1,1 0 0,0-1-1,1 0 1,1 0-1,0-1 1,0-1-1,16 13 1,-1-5 2,1-1 1,0-1-1,2-2 0,0-1 1,0-1-1,1-1 0,42 10 1,229 38 201,-263-54-236,689 74 259,-516-72-123,311-29 1,-324 4-128,6 0 74,214-46-1,-365 51-53,-1-3 0,52-21 0,-83 27 66,-1-1 1,0 0-1,-1-1 1,0-1-1,0-1 1,-2-1-1,27-25 0,-38 32-59,0 0 0,0 0 0,0-1 0,-1 0 0,0 0 0,-1-1 0,0 1 0,0-1 0,0 0-1,-1 0 1,-1 0 0,0 0 0,0-1 0,-1 1 0,0-1 0,0 1 0,-1-1 0,0 1 0,-1-1-1,0 1 1,-1 0 0,0-1 0,0 1 0,-1 0 0,-5-13 0,-2 0 56,-1 1 0,-1 0 0,-1 1 0,0 0 0,-2 1 0,0 1 0,-1 0 0,-1 2 1,-20-17-1,-10-4-30,-2 2 0,-75-40 0,-113-43-1144,-53-30-7638,203 95 2344</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25.621"/>
    </inkml:context>
    <inkml:brush xml:id="br0">
      <inkml:brushProperty name="width" value="0.025" units="cm"/>
      <inkml:brushProperty name="height" value="0.025" units="cm"/>
    </inkml:brush>
  </inkml:definitions>
  <inkml:trace contextRef="#ctx0" brushRef="#br0">487 6 5477,'0'0'5445,"-10"-2"-3389,9 2-2015,-2-1 30,0 0 0,0 1-1,-1-1 1,1 1 0,0 0 0,0-1 0,-1 2 0,1-1 0,0 0 0,0 1-1,-1-1 1,1 1 0,0 0 0,0 0 0,0 0 0,0 0 0,0 1 0,0-1-1,0 1 1,0 0 0,1 0 0,-1 0 0,1 0 0,-1 0 0,1 0-1,0 1 1,0-1 0,0 1 0,-2 3 0,-16 32 132,1 0 1,3 1-1,-21 69 1,-20 131 1593,49-197-1451,-107 570 437,66-331-535,21-114 737,-7 185-1,32-248-750,4 0 0,5 0-1,20 105 1,-16-149-226,37 175 137,-38-200-69,2 0 0,1 0 0,2-2 0,26 48 1,-36-74-76,0 0 0,1 0 0,-1-1 0,2 0 0,-1 0 0,1 0 0,0-1 0,0 1 0,0-1 0,1-1 0,-1 1 0,1-1 0,0 0 0,1-1 0,-1 0 0,1 0 0,-1-1 0,1 1 0,8 0 0,-7-2-5,-1-1 0,1 0 1,0-1-1,0 1 0,-1-2 0,1 1 0,-1-1 1,1-1-1,-1 1 0,0-1 0,1-1 0,-2 1 1,1-2-1,0 1 0,-1-1 0,0 0 0,10-8 1,11-14 17,0-1 1,-2-2 0,-1 0-1,-1-1 1,37-67 0,75-186 24,-133 276-38,286-760 523,-240 601 380,-8-2-1,33-300 1,-59 126-489,-16 306-396,-1-1 1,-3 1-1,-1 0 1,-1 1-1,-2 0 1,-2 0-1,-17-37 1,22 59-63,0 1-1,-1 0 1,-1 0-1,0 1 1,-1 0 0,0 0-1,-1 1 1,0 1-1,-1-1 1,0 2-1,-1-1 1,0 2 0,0-1-1,-1 2 1,0 0-1,0 0 1,-1 1-1,0 1 1,0 0 0,0 1-1,0 1 1,-1 0-1,0 1 1,1 0 0,-1 1-1,0 1 1,0 0-1,1 1 1,-27 5-1,10 4-537,2 1-1,-1 1 0,2 1 0,0 2 0,0 0 0,1 2 0,-34 29 0,-7 7-3582</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29.447"/>
    </inkml:context>
    <inkml:brush xml:id="br0">
      <inkml:brushProperty name="width" value="0.025" units="cm"/>
      <inkml:brushProperty name="height" value="0.025" units="cm"/>
    </inkml:brush>
  </inkml:definitions>
  <inkml:trace contextRef="#ctx0" brushRef="#br0">385 42 4068,'-9'-5'8653,"-2"-1"-8088,0 1 0,0 0 0,-1 1 0,0 0 0,0 0-1,0 2 1,0-1 0,-1 2 0,1 0 0,0 0 0,-1 1-1,1 0 1,-1 1 0,-13 3 0,16-2-400,0 1 0,0 0 1,0 0-1,0 1 0,1 0 0,0 1 0,0 0 0,0 0 1,0 1-1,1 0 0,0 0 0,0 1 0,1 0 0,0 0 1,0 1-1,0 0 0,1 1 0,-7 13 0,10-19-124,1 1 0,1 0 0,-1 0 0,0 0 0,1 0 0,0 0 0,0 0 0,0 0-1,0 0 1,1 0 0,0 1 0,0-1 0,0 0 0,0 0 0,1 6 0,0-8-15,0 0 1,0 0-1,0 0 1,0 0 0,1 0-1,-1-1 1,0 1-1,1 0 1,-1 0 0,1-1-1,0 1 1,-1-1-1,1 1 1,0-1-1,0 0 1,0 0 0,0 0-1,0 0 1,0 0-1,0 0 1,0-1 0,0 1-1,1-1 1,-1 1-1,0-1 1,0 0 0,1 0-1,2 0 1,7 0 105,-1-1 1,1 0-1,0-1 1,-1 0 0,1-1-1,-1 0 1,0-1-1,0 0 1,0-1-1,0 0 1,-1-1 0,0 0-1,0-1 1,0 0-1,-1 0 1,0-1-1,-1 0 1,1-1 0,-2 1-1,1-2 1,-1 1-1,-1-1 1,10-17-1,-12 11 268,-8 13-20,-14 21-327,7-3-41,2 0 0,0 0 0,1 1 0,0 1 0,1-1 0,1 1 0,1 0 0,0 1 0,1-1 0,1 1 0,-1 34 0,4-49-29,0-1 0,0 1-1,0 0 1,1-1-1,-1 1 1,1-1 0,0 1-1,0-1 1,-1 1-1,2-1 1,-1 1 0,0-1-1,0 0 1,1 0-1,-1 0 1,1 1 0,0-1-1,0-1 1,0 1-1,0 0 1,0 0 0,0-1-1,5 3 1,25 5-2791,4-11-4222,-9-7-2798</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0.073"/>
    </inkml:context>
    <inkml:brush xml:id="br0">
      <inkml:brushProperty name="width" value="0.025" units="cm"/>
      <inkml:brushProperty name="height" value="0.025" units="cm"/>
    </inkml:brush>
  </inkml:definitions>
  <inkml:trace contextRef="#ctx0" brushRef="#br0">1 155 6278,'0'0'16512,"13"0"-15028,-2 0-1406,-1-1 0,0-1 0,0 0 0,0 0 0,0-1 1,0 0-1,0 0 0,-1-1 0,1-1 0,-1 0 1,0 0-1,-1 0 0,11-9 0,-18 13-63,10-7 352,1-1 0,-1 0 0,-1-1 0,0 0 1,0 0-1,-1-1 0,9-14 0,-17 23 546,-12 34 293,2-15-821,6-12-249,0 0-1,1 1 1,-1-1-1,1 1 1,0 0-1,0-1 1,1 1-1,0 0 1,0 0-1,0 0 1,1 0-1,0 7 0,1-11-126,0-1 0,0 1-1,0-1 1,0 0 0,1 0-1,-1 1 1,0-1 0,1 0-1,-1 0 1,1 0 0,0-1-1,-1 1 1,1 0 0,-1 0-1,1-1 1,0 1 0,0-1-1,-1 0 1,1 1-1,0-1 1,0 0 0,0 0-1,-1 0 1,1 0 0,3-1-1,-1 1-125,-1 0 0,1 0 0,-1 0 0,1-1 0,-1 1 0,1-1 0,-1 0 0,0 0 0,1 0 0,-1 0-1,0-1 1,6-3 0,3-19 240,-11 22-71,-1-1 0,1 0 0,0 1 0,1-1 0,-1 1 0,0 0 0,1-1 0,-1 1-1,1 0 1,2-3 0,11-8-6,-1-1-40,1 0 0,1 1 0,33-20 0,-49 33-70,-23 24-22,16-14 153,-1 1-1,2 0 1,-1 0-1,1 1 1,1-1-1,0 1 1,1 1-1,1-1 1,-1 0-1,2 1 1,0 0-1,-1 16 1,3-29-81,0 1 0,1-1 1,-1 1-1,0 0 0,0-1 0,1 1 1,-1-1-1,0 1 0,1-1 0,-1 1 0,0-1 1,1 1-1,-1-1 0,1 1 0,-1-1 1,1 1-1,-1-1 0,1 0 0,-1 1 0,1-1 1,-1 0-1,1 1 0,0-1 0,-1 0 1,1 0-1,-1 0 0,1 1 0,0-1 0,-1 0 1,1 0-1,0 0 0,-1 0 0,1 0 1,0 0-1,-1 0 0,1-1 0,-1 1 0,1 0 1,1 0-1,-1-1-150,0 1-1,0 0 1,0 0 0,1-1-1,-1 1 1,0 0 0,0-1 0,0 1-1,0-1 1,1 0 0,-1 1 0,0-1-1,0 0 1,0 0 0,-1 0-1,1 1 1,0-1 0,0 0 0,0 0-1,-1 0 1,1 0 0,1-2 0,2-15-8415</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0.897"/>
    </inkml:context>
    <inkml:brush xml:id="br0">
      <inkml:brushProperty name="width" value="0.025" units="cm"/>
      <inkml:brushProperty name="height" value="0.025" units="cm"/>
    </inkml:brush>
  </inkml:definitions>
  <inkml:trace contextRef="#ctx0" brushRef="#br0">20 0 17969,'0'0'4933,"-3"14"-3972,-4 14-161,3 7 321,0 5-672,2 5-257,2 0-128,0-5 32,0-7 32,7-4-512,0-5-641,1-7 64,-3-10-801,-2-7-1793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1.237"/>
    </inkml:context>
    <inkml:brush xml:id="br0">
      <inkml:brushProperty name="width" value="0.025" units="cm"/>
      <inkml:brushProperty name="height" value="0.025" units="cm"/>
    </inkml:brush>
  </inkml:definitions>
  <inkml:trace contextRef="#ctx0" brushRef="#br0">0 34 11691,'0'0'3619,"50"-7"-544,-14 1-1025,7 1-288,6 2-865,-1 0-737,-1-1-1633,-6-1-5958</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3.313"/>
    </inkml:context>
    <inkml:brush xml:id="br0">
      <inkml:brushProperty name="width" value="0.025" units="cm"/>
      <inkml:brushProperty name="height" value="0.025" units="cm"/>
    </inkml:brush>
  </inkml:definitions>
  <inkml:trace contextRef="#ctx0" brushRef="#br0">132 52 8264,'0'-1'705,"0"-1"1,0 1-1,0-1 1,0 1-1,0 0 1,0-1-1,0 1 1,-1 0-1,1-1 1,-1 1-1,1 0 1,-1-1-1,1 1 1,-1 0-1,0 0 1,0 0-1,1 0 0,-1-1 1,0 1-1,-2-1 1,2 1-386,-1 0 0,1 1 1,0-1-1,-1 1 0,1-1 1,-1 1-1,1 0 0,-1-1 0,1 1 1,0 0-1,-1 0 0,1 0 1,-1 0-1,1 0 0,-1 1 0,-2 0 1,1 0-263,-1 0 0,1 0 0,-1 0 0,1 1 0,0 0 0,0-1 0,0 1 0,0 1 0,0-1 0,0 0 0,0 1 0,0-1 0,1 1 0,0 0 0,-3 3 0,4-3-20,-1 0 1,1 0-1,0 0 1,0 0-1,0 1 1,1-1-1,-1 0 1,1 0 0,0 1-1,-1-1 1,1 0-1,1 1 1,-1-1-1,2 6 1,-2-8-32,0 0 1,1 0 0,-1-1-1,1 1 1,-1 0-1,1 0 1,-1 0 0,1 0-1,0 0 1,-1 0 0,1-1-1,0 1 1,0 0 0,-1-1-1,1 1 1,0 0 0,0-1-1,0 1 1,0-1 0,0 1-1,0-1 1,0 0 0,0 1-1,0-1 1,0 0-1,0 0 1,0 0 0,0 0-1,0 0 1,0 0 0,0 0-1,0 0 1,1 0 0,-1 0-1,0 0 1,0-1 0,0 1-1,0 0 1,0-1 0,0 1-1,-1-1 1,1 1-1,0-1 1,0 0 0,0 1-1,0-1 1,1-1 0,1 0 41,-1 0 0,0-1 0,1 1 0,-1 0 0,0-1 0,0 1 0,0-1 0,0 1 0,0-1 0,-1 0 0,1 0 0,-1 0 0,0 0 0,0 0 0,0 0 0,0 0 0,-1-1 0,1 1 0,-1 0 0,0 0 0,0-1 0,0 1 0,0 0 0,-1-4 0,1 5-20,0 0 1,-1 0-1,1 0 0,-1 0 1,0 0-1,1 0 0,-1 0 1,0 0-1,0 0 1,0 1-1,0-1 0,0 0 1,-1 0-1,1 1 0,-1-1 1,1 1-1,-1-1 0,1 1 1,-1 0-1,0 0 0,1 0 1,-1 0-1,0 0 1,0 0-1,0 0 0,0 0 1,0 1-1,0-1 0,0 1 1,0-1-1,0 1 0,0 0 1,0 0-1,0 0 1,0 0-1,-1 0 0,1 1 1,-2 0-1,2 0-29,-1 0 0,0 0 0,1 0 0,-1 1 0,1-1 0,-1 1 0,1 0 0,0 0 0,0-1 0,0 2 0,0-1 0,0 0 0,0 0 0,1 1 0,-1-1 0,1 0 0,-1 1 0,1 0 0,0-1 0,0 1 0,0 0 0,0 0 0,0 2 0,0 1 0,-1 0 0,1 0 0,0 0 0,1 1 0,-1-1 0,1 0 0,1 0 0,-1 0 0,1 0 0,1 7 0,-1-11 0,0 0 0,1 0 0,-1-1 0,0 1 0,1 0 0,-1-1 0,1 1 0,-1-1 0,1 0 0,0 1 0,-1-1 0,1 0 0,0 0 0,0 0 0,0 0 0,0 0 0,0 0 0,0-1 0,0 1 0,0-1 0,0 0 0,0 1 0,1-1 0,-1 0 0,0 0 0,0 0 0,3-1 0,2 1 0,-1-1 0,1 1 0,-1-2 0,1 1 0,-1-1 0,1 1 0,-1-2 0,7-2 0,-7 2 0,-1 0 0,0 0 0,0-1 0,0 0 0,0 1 0,-1-1 0,1-1 0,-1 1 0,0-1 0,-1 0 0,1 0 0,-1 0 0,0 0 0,0 0 0,0-1 0,-1 0 0,0 1 0,0-1 0,0 0 0,-1 0 0,0 0 0,1-7 0,-2 12 0,0 1 0,0-1 0,0 1 0,0-1 0,0 1 0,0-1 0,0 0 0,0 1 0,0-1 0,-1 1 0,1-1 0,0 1 0,0-1 0,-1 1 0,1-1 0,0 1 0,0-1 0,-1 1 0,1-1 0,-1 1 0,1-1 0,0 1 0,-1 0 0,1-1 0,-1 1 0,1 0 0,-1-1 0,1 1 0,-1 0 0,1 0 0,-1 0 0,0-1 0,-23 4 0,-19 20 0,-12 35 0,51-54 0,1 0 0,-1 1 0,1-1 0,1 1 0,-1 0 0,1 0 0,-1 0 0,1 0 0,1 0 0,-1 1 0,1-1 0,-1 7 0,2-11 0,1-1 0,-1 1 0,1-1 0,-1 1 0,1-1 0,-1 0 0,1 1 0,-1-1 0,1 0 0,-1 1 0,1-1 0,-1 0 0,1 1 0,0-1 0,-1 0 0,1 0 0,0 0 0,-1 0 0,1 0 0,0 0 0,-1 0 0,1 0 0,-1 0 0,1 0 0,0 0 0,-1 0 0,1 0 0,0 0 0,-1 0 0,1-1 0,-1 1 0,1 0 0,0-1 0,0 0 0,24-8 0,-21 7 0,0-1 0,-1 1 0,1-1 0,-1 0 0,0 0 0,0 0 0,0-1 0,0 1 0,0-1 0,-1 1 0,0-1 0,1 0 0,-1 0 0,-1 0 0,1 0 0,-1-1 0,1 1 0,-1 0 0,0-1 0,0-7 0,-2 12 0,0-1 0,0 1 0,0 0 0,0 0 0,0 0 0,0-1 0,0 1 0,0 0 0,0 0 0,0 0 0,0 0 0,0 1 0,0-1 0,0 0 0,0 0 0,0 1 0,0-1 0,0 0 0,0 1 0,0-1 0,1 1 0,-1-1 0,-1 2 0,0 0-183,0-1 0,1 1 0,-1-1 0,1 1 0,0 0 0,-1 0 0,1 0 0,0 0 0,0 0-1,0 0 1,1 0 0,-1 0 0,0 0 0,1 0 0,-1 1 0,1-1 0,0 4 0,0-4-134,0 0 1,0 0-1,0-1 0,0 1 0,0 0 0,1 0 1,-1 0-1,1 0 0,-1 0 0,1-1 1,0 1-1,0 0 0,0-1 0,0 1 1,0 0-1,0-1 0,0 1 0,0-1 1,1 0-1,-1 1 0,0-1 0,1 0 1,-1 0-1,1 0 0,0 0 0,-1 0 0,1 0 1,0 0-1,0-1 0,-1 1 0,5 0 1,17 0-8258</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3.653"/>
    </inkml:context>
    <inkml:brush xml:id="br0">
      <inkml:brushProperty name="width" value="0.025" units="cm"/>
      <inkml:brushProperty name="height" value="0.025" units="cm"/>
    </inkml:brush>
  </inkml:definitions>
  <inkml:trace contextRef="#ctx0" brushRef="#br0">356 0 19410,'0'0'8259,"-6"9"-6871,-344 534 2167,351-551-8272,5-29-778,2-1-1899,0-7-5242</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4.024"/>
    </inkml:context>
    <inkml:brush xml:id="br0">
      <inkml:brushProperty name="width" value="0.025" units="cm"/>
      <inkml:brushProperty name="height" value="0.025" units="cm"/>
    </inkml:brush>
  </inkml:definitions>
  <inkml:trace contextRef="#ctx0" brushRef="#br0">1 0 15727,'0'0'14285,"45"59"-14124,-16-37-65,4 0-1121,3-1-1730,-3-4-1473,-1 1-3908</inkml:trace>
  <inkml:trace contextRef="#ctx0" brushRef="#br0" timeOffset="1">246 403 19474,'0'0'11462,"8"-9"-10731,27-32-601,-3-1 0,44-74 0,-76 116-155,0 0 0,0 0 0,1 0 1,-1 0-1,0 0 0,0 0 0,0 0 0,0 1 0,0-1 0,0 0 1,0 0-1,0 0 0,0 0 0,0 0 0,0 0 0,1 0 0,-1 0 1,0 0-1,0 1 0,0-1 0,0 0 0,0 0 0,0 0 0,0 0 1,1 0-1,-1 0 0,0 0 0,0 0 0,0 0 0,0 0 1,0 0-1,0 0 0,1 0 0,-1 0 0,0 0 0,0 0 0,0 0 1,0 0-1,0 0 0,0 0 0,1 0 0,-1 0 0,0-1 0,0 1 1,0 0-1,0 0 0,0 0 0,0 0 0,1 0 0,-2 26-307,-6 35 209,-5 25-2210,9-28-3293,3-37-759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624"/>
    </inkml:context>
    <inkml:brush xml:id="br0">
      <inkml:brushProperty name="width" value="0.025" units="cm"/>
      <inkml:brushProperty name="height" value="0.025" units="cm"/>
      <inkml:brushProperty name="color" value="#E71224"/>
    </inkml:brush>
  </inkml:definitions>
  <inkml:trace contextRef="#ctx0" brushRef="#br0">376 1 18866,'0'0'7815,"-20"63"-6598,20-34-352,-2 1-352,-1 5-257,-4 3-128,-6 2-32,-7 4-32,-9 4 0,-9 5-64,-3 1-800,-9 1-1250,-3-9-1890,2-8-1121,2-15-10442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6.667"/>
    </inkml:context>
    <inkml:brush xml:id="br0">
      <inkml:brushProperty name="width" value="0.025" units="cm"/>
      <inkml:brushProperty name="height" value="0.025" units="cm"/>
    </inkml:brush>
  </inkml:definitions>
  <inkml:trace contextRef="#ctx0" brushRef="#br0">41 1 14221,'0'0'8040,"0"13"-7495,-6 7-97,-3 12 1378,0 4-737,1 6-833,2 2-224,4 0 0,2-5 0,0-8-32,1-7-288,6-7-97,0-7 65,-3-4-352,-1-6-930,-3-5-3491,-2-9-704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7.039"/>
    </inkml:context>
    <inkml:brush xml:id="br0">
      <inkml:brushProperty name="width" value="0.025" units="cm"/>
      <inkml:brushProperty name="height" value="0.025" units="cm"/>
    </inkml:brush>
  </inkml:definitions>
  <inkml:trace contextRef="#ctx0" brushRef="#br0">1 35 18353,'0'0'6695,"51"-8"-3845,-23 1-1152,6 0-1314,2-1-352,-1 5-320,-3 1-1890,-6 2-3299,-5 0-5189</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7.380"/>
    </inkml:context>
    <inkml:brush xml:id="br0">
      <inkml:brushProperty name="width" value="0.025" units="cm"/>
      <inkml:brushProperty name="height" value="0.025" units="cm"/>
    </inkml:brush>
  </inkml:definitions>
  <inkml:trace contextRef="#ctx0" brushRef="#br0">300 31 19282,'0'0'5488,"-12"-6"-3571,7 3-1738,1 0-107,-1 0 1,0 1-1,1-1 0,-1 1 0,0 0 1,0 1-1,0-1 0,-1 1 0,1 0 1,0 0-1,-1 0 0,1 1 1,0 0-1,-1 0 0,1 1 0,0-1 1,0 1-1,-1 0 0,1 0 1,0 1-1,0 0 0,-8 3 0,1 3 4,0 2-1,0-1 0,1 1 0,0 1 1,0 0-1,1 0 0,1 1 0,0 0 1,1 1-1,0 0 0,1 0 1,0 1-1,1 0 0,1 0 0,0 0 1,1 1-1,0-1 0,1 1 0,-1 21 1,4-35-65,0 1-1,0-1 1,0 1 0,0-1 0,0 1-1,1-1 1,-1 1 0,1-1 0,-1 1-1,0-1 1,1 1 0,0-1 0,-1 0-1,1 1 1,0-1 0,0 0 0,0 0-1,0 0 1,0 1 0,0-1 0,0 0-1,0 0 1,0 0 0,1-1 0,-1 1-1,0 0 1,1 0 0,-1-1 0,0 1-1,1-1 1,-1 1 0,1-1 0,-1 1 0,1-1-1,-1 0 1,1 0 0,-1 0 0,1 0-1,-1 0 1,1 0 0,2-1 0,3 0 35,-1 0 0,0 0 0,0-1 0,0 0 0,0 0 0,0 0 0,-1-1 0,1 0 0,6-4 1,5-6 45,0 0 1,-1-1 0,-1-1-1,-1-1 1,0 0 0,0-1-1,-2 0 1,0-1 0,-1 0 0,15-36-1,-61 132 278,23-55-262,1 1-1,1 0 1,-9 31 0,16-45-996,1 0 0,0 0 0,0 1 0,1-1 0,0 1 0,1-1 0,0 1 0,2 15 0,6-20-4658,3-6-3017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7.723"/>
    </inkml:context>
    <inkml:brush xml:id="br0">
      <inkml:brushProperty name="width" value="0.025" units="cm"/>
      <inkml:brushProperty name="height" value="0.025" units="cm"/>
    </inkml:brush>
  </inkml:definitions>
  <inkml:trace contextRef="#ctx0" brushRef="#br0">49 0 18642,'0'0'6918,"-31"67"-3587,23-41-1185,1-2-1185,5 2-769,2-3-160,0-1-64,0-3-1249,0-1-1473,0-4-1474,0-4-1442</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8.067"/>
    </inkml:context>
    <inkml:brush xml:id="br0">
      <inkml:brushProperty name="width" value="0.025" units="cm"/>
      <inkml:brushProperty name="height" value="0.025" units="cm"/>
    </inkml:brush>
  </inkml:definitions>
  <inkml:trace contextRef="#ctx0" brushRef="#br0">1 106 16047,'0'0'6470,"8"-10"-3475,-3 2-2592,1 0 0,0 1 0,0 0 0,1 0 0,0 1 0,0 0 0,1 0 1,0 1-1,0 0 0,0 0 0,0 1 0,1 0 0,0 0 0,-1 1 0,1 0 0,1 0 0,17-1 0,-24 3-403,0 1 0,0 0 0,0 0 0,0 0 0,0 1 0,0-1 0,0 1 0,0 0 0,0 0 0,0 0 0,0 0 0,-1 0 0,1 0 0,0 1 0,-1 0 0,1-1 0,-1 1 0,1 0 0,2 3 0,-4-3 0,0 1 0,1-1 0,-1 1 0,0-1 0,0 1 0,-1-1 0,1 1 0,-1-1 0,1 1 0,-1 0 0,0-1 0,0 1 0,0 0 0,0-1 0,0 1 0,0 0 0,-1-1 0,0 1 0,1-1 0,-1 1 0,0-1 0,0 1 0,-3 3 0,-1 3 0,0-1 0,-1 0 0,0 0 0,-1 0 0,0-1 0,0 0 0,0-1 0,-1 1 0,-10 5 0,8-5 0,1 0 0,0 0 0,0 1 0,1 0 0,0 1 0,-8 11 0,16-20 1,0 1 0,-1-1-1,1 0 1,0 1 0,0-1 0,-1 1 0,1-1-1,0 0 1,0 1 0,0-1 0,-1 1-1,1-1 1,0 1 0,0-1 0,0 1 0,0-1-1,0 1 1,0-1 0,0 1 0,0-1 0,0 1-1,1-1 1,-1 0 0,0 1 0,0-1 0,0 1-1,0-1 1,1 1 0,-1-1 0,0 0-1,0 1 1,1-1 0,-1 1 0,19 6 36,34-7-186,-42 0-38,15-2-2488,-1-5-5525</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8.635"/>
    </inkml:context>
    <inkml:brush xml:id="br0">
      <inkml:brushProperty name="width" value="0.025" units="cm"/>
      <inkml:brushProperty name="height" value="0.025" units="cm"/>
    </inkml:brush>
  </inkml:definitions>
  <inkml:trace contextRef="#ctx0" brushRef="#br0">250 0 13036,'0'0'17841,"-55"84"-17456,23-35-193,-2 5-128,4 0-32,1-1 0,9-4-32,1-7 0,5-7-128,4-9-1089,4-12-2018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8.966"/>
    </inkml:context>
    <inkml:brush xml:id="br0">
      <inkml:brushProperty name="width" value="0.025" units="cm"/>
      <inkml:brushProperty name="height" value="0.025" units="cm"/>
    </inkml:brush>
  </inkml:definitions>
  <inkml:trace contextRef="#ctx0" brushRef="#br0">1 1 12588,'0'0'19058,"71"60"-18962,-37-44-64,3-1-1409,1-2-2979,-7-3-2819,-5-4-5958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9.320"/>
    </inkml:context>
    <inkml:brush xml:id="br0">
      <inkml:brushProperty name="width" value="0.025" units="cm"/>
      <inkml:brushProperty name="height" value="0.025" units="cm"/>
    </inkml:brush>
  </inkml:definitions>
  <inkml:trace contextRef="#ctx0" brushRef="#br0">103 12 15214,'9'-2'3054,"3"-1"-1586,1 0 1,-1 2-1,1-1 1,0 1 0,22 2-1,-32-1-1330,0 0 1,0 1-1,0-1 1,0 1-1,-1 0 0,1 0 1,0 0-1,0 0 1,0 0-1,-1 1 0,1-1 1,-1 1-1,1 0 1,-1 0-1,1 0 0,-1 0 1,0 0-1,0 0 1,0 0-1,0 1 1,-1-1-1,1 1 0,-1 0 1,1-1-1,-1 1 1,0 0-1,0 0 0,0-1 1,0 1-1,-1 0 1,1 0-1,-1 0 0,0 6 1,0-3-108,-1 1 1,0-1-1,0 1 1,-1-1-1,1 0 1,-1 0-1,-1 1 1,1-1-1,-1-1 1,0 1-1,-1 0 0,1-1 1,-1 1-1,0-1 1,-1 0-1,1-1 1,-1 1-1,-9 6 1,-11 9 94,-1-1 0,-42 22-1,55-33-118,-12 4-7,20-10 0,-1 1 0,1-1 0,0 1 0,0 0 0,0 0 0,0 0 0,0 1 0,1-1 0,-7 9 0,55-9 0,100-6-564,-47-3-3351,-66 5-7845</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0.203"/>
    </inkml:context>
    <inkml:brush xml:id="br0">
      <inkml:brushProperty name="width" value="0.025" units="cm"/>
      <inkml:brushProperty name="height" value="0.025" units="cm"/>
    </inkml:brush>
  </inkml:definitions>
  <inkml:trace contextRef="#ctx0" brushRef="#br0">213 156 2851,'0'0'3219,"-2"-9"3112,0 2-5530,-1-9 1572,-1 1 1,-1 0-1,0 0 0,-14-26 1,18 38-2074,-1 0 1,1 1-1,-1-1 1,0 1 0,0 0-1,0-1 1,0 1 0,0 0-1,-1 0 1,1 1 0,0-1-1,-1 0 1,0 1 0,1-1-1,-1 1 1,0 0 0,1 0-1,-6-1 1,5 2-272,0 0 0,0 0 0,0 0-1,0 1 1,0-1 0,1 1 0,-1-1 0,0 1 0,0 0-1,0 0 1,1 1 0,-1-1 0,1 0 0,-4 4 0,-2 1 7,1 0 0,1 1 1,-1 1-1,1-1 1,0 1-1,1 0 0,0 0 1,0 1-1,1-1 1,0 1-1,0 0 0,1 0 1,0 0-1,1 1 1,0-1-1,1 1 0,-1-1 1,2 1-1,-1 0 1,2-1-1,1 16 0,-2-23-29,1 0 0,-1 0 1,1 1-1,0-1 0,-1 0 0,1 0 0,0 0 0,0 0 0,1 0 0,-1 0 0,0 0 1,1-1-1,-1 1 0,1 0 0,-1-1 0,1 1 0,0-1 0,0 1 0,0-1 0,2 2 0,0-2 17,0 1-1,0-1 0,0 0 0,0 0 0,0 0 1,1-1-1,-1 1 0,0-1 0,0 0 0,6-1 1,0 0 14,0-1 1,0 0 0,-1 0-1,0-1 1,1-1 0,-1 1 0,0-1-1,15-10 1,-14 7-39,-1 0 0,1-1 0,-2 0 0,1 0 0,-1-1 0,0 0 0,-1 0 0,0-1 0,0 0 0,-1 0 0,0-1 0,4-13 0,-36 58 0,19-21-556,0 0 0,1 1 0,0 0 0,1 0 0,1 1 0,0-1 0,1 1 0,1 0 0,0 0 0,1 0 0,0 0 0,4 28 0,5-22-4548,5-7-1974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0.574"/>
    </inkml:context>
    <inkml:brush xml:id="br0">
      <inkml:brushProperty name="width" value="0.025" units="cm"/>
      <inkml:brushProperty name="height" value="0.025" units="cm"/>
    </inkml:brush>
  </inkml:definitions>
  <inkml:trace contextRef="#ctx0" brushRef="#br0">0 12 17008,'0'0'3064,"9"-2"219,-3 0-2805,2 0 237,0 0 0,-1 1 0,1 0 0,0 0 1,0 1-1,12 0 0,-19 1-657,1-1 1,0 0-1,-1 1 1,1-1-1,-1 1 0,1 0 1,0-1-1,-1 1 1,0 0-1,1 0 1,-1 0-1,1 0 1,-1 0-1,0 0 0,0 1 1,0-1-1,0 0 1,0 1-1,0-1 1,0 1-1,0-1 1,0 1-1,0-1 0,-1 1 1,1-1-1,-1 1 1,1 0-1,-1-1 1,0 1-1,0 0 0,0-1 1,0 1-1,0 0 1,0-1-1,0 1 1,0 0-1,0-1 1,-1 1-1,1 0 0,-2 2 1,0 3 28,-1 0 1,1-1-1,-1 1 0,-1-1 0,1 0 1,-1 0-1,0 0 0,0 0 1,-10 8-1,10-9-32,-1 0 0,1 0 0,0 0 0,0 1 0,0-1 0,1 1-1,0 0 1,0 0 0,1 0 0,-1 0 0,-2 12 0,5-17-80,0-1 0,0 1 0,0 0 0,0-1 0,0 1 0,0 0 0,0-1 0,1 1 0,-1-1 1,0 1-1,0 0 0,0-1 0,1 1 0,-1-1 0,0 1 0,1-1 0,-1 1 0,1 0 0,-1-1 0,0 0 0,1 1 0,-1-1 0,1 1 0,-1-1 0,1 1 0,-1-1 0,1 0 1,0 0-1,0 1 0,25 3-2127,-19-4 826,0-1 1,0 0-1,-1 0 1,1-1 0,13-4-1,9-13-11139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3.183"/>
    </inkml:context>
    <inkml:brush xml:id="br0">
      <inkml:brushProperty name="width" value="0.025" units="cm"/>
      <inkml:brushProperty name="height" value="0.025" units="cm"/>
      <inkml:brushProperty name="color" value="#E71224"/>
    </inkml:brush>
  </inkml:definitions>
  <inkml:trace contextRef="#ctx0" brushRef="#br0">206 0 15695,'0'0'8958,"-10"8"-8702,-9 10-234,0 0 1,1 1-1,1 0 0,1 2 1,1 0-1,-13 24 1,18-28-25,1 0 1,1 1 0,1 0 0,0 1-1,1 0 1,2 0 0,0 0 0,0 1-1,0 25 1,4-40-8,0 0 0,0 0 0,1 1 0,-1-1 0,1 0 0,1 1 0,-1-1-1,1 0 1,0 0 0,0 0 0,0-1 0,0 1 0,1 0 0,0-1 0,0 1 0,0-1 0,1 0 0,-1 0 0,1 0 0,0-1 0,0 0-1,1 1 1,-1-1 0,0 0 0,1-1 0,0 1 0,0-1 0,5 2 0,8 1-740,-1 0 1,1-1-1,0-1 1,0 0-1,0-1 1,1-2-1,19 0 1,40-4-6779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0.900"/>
    </inkml:context>
    <inkml:brush xml:id="br0">
      <inkml:brushProperty name="width" value="0.025" units="cm"/>
      <inkml:brushProperty name="height" value="0.025" units="cm"/>
    </inkml:brush>
  </inkml:definitions>
  <inkml:trace contextRef="#ctx0" brushRef="#br0">1 96 16912,'0'0'15529,"12"-1"-15235,-5 1-292,0-1 0,1 0 0,-1-1 1,0 1-1,0-1 0,0-1 0,0 1 0,0-1 0,-1 0 0,1-1 0,-1 1 1,0-1-1,0-1 0,10-9 0,28-32-2,-51 78 0,4-25-1,-35 87-460,35-86 239,1 1-1,0-1 1,1 0 0,-1 1-1,2-1 1,-1 1 0,1 0-1,1-1 1,2 16 0,5-9-5175,5-7-3241</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1.701"/>
    </inkml:context>
    <inkml:brush xml:id="br0">
      <inkml:brushProperty name="width" value="0.025" units="cm"/>
      <inkml:brushProperty name="height" value="0.025" units="cm"/>
    </inkml:brush>
  </inkml:definitions>
  <inkml:trace contextRef="#ctx0" brushRef="#br0">294 1 17072,'0'0'10026,"-64"63"-9706,31-20-160,-3 5-96,2 2 64,4-6-128,2-4 64,4-6-32,9-7-32,3-9 32,6-5-416,0-9-1570,0-4-1986</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2.090"/>
    </inkml:context>
    <inkml:brush xml:id="br0">
      <inkml:brushProperty name="width" value="0.025" units="cm"/>
      <inkml:brushProperty name="height" value="0.025" units="cm"/>
    </inkml:brush>
  </inkml:definitions>
  <inkml:trace contextRef="#ctx0" brushRef="#br0">0 0 19635,'0'0'8103,"62"43"-6245,-30-27-1121,5 2-641,7 0-160,-4-2-2146,-4-3-2691,-4-1-5637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2.416"/>
    </inkml:context>
    <inkml:brush xml:id="br0">
      <inkml:brushProperty name="width" value="0.025" units="cm"/>
      <inkml:brushProperty name="height" value="0.025" units="cm"/>
    </inkml:brush>
  </inkml:definitions>
  <inkml:trace contextRef="#ctx0" brushRef="#br0">1 151 10762,'0'0'21375,"12"-10"-20814,35-29-527,44-50 1,-80 78-35,-11 11-1,1-1-1,-1 1 1,0 0-1,0 0 1,0 0-1,1 0 1,-1 0-1,0 0 1,0 0-1,0 0 1,1 0-1,-1-1 1,0 1-1,0 0 1,1 0 0,-1 0-1,0 0 1,0 0-1,0 0 1,1 1-1,-1-1 1,0 0-1,0 0 1,1 0-1,-1 0 1,0 0-1,0 0 1,0 0-1,1 0 1,-1 0 0,0 1-1,0-1 1,0 0-1,0 0 1,1 0-1,-1 0 1,0 1-1,0-1 1,0 0-1,0 0 1,0 0-1,0 0 1,0 1-1,1-1 1,-1 0 0,0 0-1,0 1 1,0-1-1,0 0 1,0 0-1,0 0 1,0 1-1,0-1 1,0 0-1,0 0 1,0 1-1,0-1 1,0 12-186,0-12 176,-10 113-594,3-56-1973,3 0-5754,4-44-722</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2.790"/>
    </inkml:context>
    <inkml:brush xml:id="br0">
      <inkml:brushProperty name="width" value="0.025" units="cm"/>
      <inkml:brushProperty name="height" value="0.025" units="cm"/>
    </inkml:brush>
  </inkml:definitions>
  <inkml:trace contextRef="#ctx0" brushRef="#br0">1 1 16335,'0'0'10122,"1"59"-8040,-1-20-1153,0 6-705,0 2-96,0-2-64,3-5-64,13-5-576,5-11-1026,1-11-1313,-3-8-672,-4-5-3876</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3.131"/>
    </inkml:context>
    <inkml:brush xml:id="br0">
      <inkml:brushProperty name="width" value="0.025" units="cm"/>
      <inkml:brushProperty name="height" value="0.025" units="cm"/>
    </inkml:brush>
  </inkml:definitions>
  <inkml:trace contextRef="#ctx0" brushRef="#br0">0 25 14798,'0'0'13196,"60"-14"-11562,-17 9-769,3 2-705,8 1-96,-3 2-384,-4 0-1442,-6 5-3107,-8 3-4547</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3.467"/>
    </inkml:context>
    <inkml:brush xml:id="br0">
      <inkml:brushProperty name="width" value="0.025" units="cm"/>
      <inkml:brushProperty name="height" value="0.025" units="cm"/>
    </inkml:brush>
  </inkml:definitions>
  <inkml:trace contextRef="#ctx0" brushRef="#br0">240 67 13357,'0'0'7783,"-3"-9"-3448,1 5-3961,1 1-177,0 0 0,0 0-1,0 0 1,-1 0 0,1 1 0,-1-1-1,0 0 1,1 1 0,-1-1-1,0 1 1,0 0 0,-1 0-1,1 0 1,0 0 0,-1 0-1,1 0 1,-1 0 0,0 1 0,0-1-1,1 1 1,-1 0 0,0 0-1,0 0 1,0 0 0,0 1-1,-6-1 1,3 1-185,-1 0 0,1 1 0,0 0 0,-1 0 0,1 1 0,0-1 0,0 1 0,0 1 0,0-1 0,0 1 0,1 0 0,-1 1 0,1-1 0,0 1 0,0 0 0,0 0 0,1 1 0,-1-1 0,1 1 0,0 0 0,-6 9 0,4-5-21,1 1-1,0-1 1,0 1-1,1 0 0,0 0 1,0 1-1,2-1 0,-1 1 1,1-1-1,0 1 0,1 0 1,1 13-1,0-22 12,0 0-1,0 0 1,1 1-1,-1-1 1,1 0-1,-1 0 1,1 0-1,0 0 1,0 0 0,0 0-1,0 0 1,0 0-1,1 0 1,-1-1-1,1 1 1,-1 0-1,1-1 1,-1 1-1,1-1 1,0 0 0,0 1-1,0-1 1,-1 0-1,1 0 1,0 0-1,1 0 1,-1-1-1,0 1 1,0-1 0,0 1-1,0-1 1,0 1-1,1-1 1,-1 0-1,0 0 1,0 0-1,0-1 1,1 1 0,2-1-1,2 0 21,1 0 0,0 0 0,0-1 0,-1-1 0,1 1 0,-1-1 0,0 0 0,0-1 0,0 1 0,7-6 0,-2-1 4,-1-1 0,0 0-1,-1 0 1,0-1 0,-1 0 0,0-1-1,-1 0 1,0 0 0,-2-1-1,10-24 1,-49 123-267,-9 31 295,38-104-63,1 1 0,1-1-1,0 1 1,1 0 0,0 0-1,1-1 1,2 21 0,-2-32-75,0 0 1,1 0-1,-1-1 1,0 1 0,0 0-1,1 0 1,-1 0-1,0 0 1,1 0-1,-1-1 1,1 1 0,-1 0-1,1 0 1,-1-1-1,1 1 1,-1 0 0,1-1-1,0 1 1,-1 0-1,1-1 1,0 1 0,0-1-1,-1 1 1,1-1-1,0 0 1,2 1-1,15 0-6482,-3-3-4165</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3.806"/>
    </inkml:context>
    <inkml:brush xml:id="br0">
      <inkml:brushProperty name="width" value="0.025" units="cm"/>
      <inkml:brushProperty name="height" value="0.025" units="cm"/>
    </inkml:brush>
  </inkml:definitions>
  <inkml:trace contextRef="#ctx0" brushRef="#br0">1 97 14638,'0'0'5546,"7"-11"-1323,-3 5-3765,3-4 421,0-1 0,1 2 0,15-16 0,-21 22-763,0 1 1,0 0-1,0 0 1,1 0-1,-1 1 1,1-1-1,-1 1 1,1-1-1,0 1 1,-1 0-1,1 0 1,0 0-1,0 0 1,0 0-1,0 1 1,0-1-1,0 1 1,0 0-1,0 0 1,0 0 0,0 0-1,0 1 1,0-1-1,4 2 1,-5-1-110,-1 0 1,0 0-1,0 1 1,0-1 0,0 0-1,0 1 1,0-1 0,0 1-1,-1-1 1,1 1-1,0-1 1,-1 1 0,1-1-1,-1 1 1,0-1 0,1 1-1,-1 0 1,0-1-1,0 1 1,0 0 0,0-1-1,0 1 1,-1 0 0,1-1-1,-1 3 1,-10 43 205,3-32-74,0-1 1,-1 1-1,-21 25 1,19-27-39,1 0-1,1 0 1,0 1 0,-10 22 0,18-35-156,1 0-1,-1 0 1,1 0-1,0 0 1,-1 0-1,1 0 1,0 0 0,0 0-1,-1 1 1,1-1-1,0 0 1,0 0-1,0 0 1,0 0 0,0 0-1,1 0 1,-1 0-1,0 0 1,0 1 0,1-1-1,-1 0 1,1 0-1,-1 0 1,1 0-1,-1 0 1,1 0 0,0-1-1,-1 1 1,1 0-1,0 0 1,0 0-1,0-1 1,-1 1 0,1 0-1,0-1 1,0 1-1,0-1 1,0 1-1,0-1 1,0 1 0,0-1-1,0 0 1,1 1-1,-1-1 1,0 0 0,0 0-1,0 0 1,0 0-1,0 0 1,2 0-1,5 0-1045,-1 0-1,1 0 0,-1-1 1,0 0-1,1-1 1,12-3-1,6-7-10717</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4.148"/>
    </inkml:context>
    <inkml:brush xml:id="br0">
      <inkml:brushProperty name="width" value="0.025" units="cm"/>
      <inkml:brushProperty name="height" value="0.025" units="cm"/>
    </inkml:brush>
  </inkml:definitions>
  <inkml:trace contextRef="#ctx0" brushRef="#br0">119 17 18546,'0'0'7719,"8"-3"-4682,2-1-2253,-7 2-538,0 1 1,1 0 0,0-1 0,-1 1 0,1 1-1,0-1 1,-1 0 0,1 1 0,5 0-1,-8 0-239,-1 0-1,1 0 1,-1 0-1,1 0 1,-1 0-1,1 0 1,0 0-1,-1 0 1,1 0-1,-1 0 1,1 1-1,-1-1 1,1 0-1,-1 0 1,1 1-1,-1-1 0,0 0 1,1 1-1,-1-1 1,1 0-1,-1 1 1,0-1-1,1 1 1,-1-1-1,0 0 1,1 1-1,-1-1 1,0 1-1,0-1 1,1 1-1,-1-1 1,0 2-1,-3 21 47,-19 21-106,-48 24 53,55-55 0,1 0 0,0 1 0,0 1 0,-20 29 0,33-43 0,1-1 0,-1 1 0,1 0 0,-1-1 0,1 1 0,0 0 0,-1-1 0,1 1 0,0 0 0,0 0 0,-1-1 0,1 1 0,0 0 0,0 0 0,0 0 0,0-1 0,0 1 0,0 0 0,0 0 0,0 0 0,0-1 0,1 1 0,-1 0 0,0 0 0,0-1 0,1 1 0,-1 0 0,0 0 0,1-1 0,-1 1 0,1 0 0,-1-1 0,1 1 0,-1-1 0,1 1 0,-1-1 0,1 1 0,0-1 0,-1 1 0,1-1 0,0 1 0,-1-1 0,1 0 0,0 1 0,-1-1 0,1 0 0,0 0 0,0 1 0,0-1 0,-1 0 0,1 0 0,0 0 0,0 0 0,1 0 0,57 0 0,-43-1 0,46-2-1583,-20-2-2744,-11 1-5362</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4.521"/>
    </inkml:context>
    <inkml:brush xml:id="br0">
      <inkml:brushProperty name="width" value="0.025" units="cm"/>
      <inkml:brushProperty name="height" value="0.025" units="cm"/>
    </inkml:brush>
  </inkml:definitions>
  <inkml:trace contextRef="#ctx0" brushRef="#br0">344 0 19378,'0'0'13389,"-74"77"-13389,38-34 0,-5 3 0,2 3 0,5-3 0,8-5 0,4-6 0,9-11 0,7-6-1281,3-12-1154,0-26-14380</inkml:trace>
  <inkml:trace contextRef="#ctx0" brushRef="#br0" timeOffset="1">1 116 5509,'0'0'27002,"63"22"-26746,-25-8-256,4 1 0,0 3 0,0 1-2370,-5-2-5093,-7 3-8072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052"/>
    </inkml:context>
    <inkml:brush xml:id="br0">
      <inkml:brushProperty name="width" value="0.025" units="cm"/>
      <inkml:brushProperty name="height" value="0.025" units="cm"/>
      <inkml:brushProperty name="color" value="#E71224"/>
    </inkml:brush>
  </inkml:definitions>
  <inkml:trace contextRef="#ctx0" brushRef="#br0">132 0 8968,'0'0'15183,"-4"11"-14783,-18 53 761,-21 103 1,3-12 658,33-134-1518,4-16-79,1 1-1,-1-1 1,2 1 0,-1 0 0,0-1 0,1 1 0,0 0-1,1 0 1,-1 10 0,2-16-163,1 0 0,-1-1 1,1 1-1,-1 0 0,0-1 0,1 1 0,-1-1 0,0 0 1,1 1-1,-1-1 0,0 0 0,0 0 0,0 1 0,2-3 0,9-8 1,-1 0 0,0-1-1,-1 0 1,0-1 0,0 0-1,8-19 1,42-89 155,-30 37-216,-21 58 0,0 1 0,20-39 0,-29 63-14,0 0-1,1 0 1,-1 1-1,0-1 1,1 0-1,-1 1 1,1-1-1,-1 0 1,1 1-1,-1-1 1,1 0-1,-1 1 1,1-1-1,0 1 1,-1-1-1,1 1 1,0-1-1,-1 1 1,1 0-1,0-1 1,0 1-1,0 0 1,-1-1-1,1 1 1,0 0-1,0 0 1,0 0-1,-1 0 1,1 0-1,0 0 1,0 0-1,0 0 1,0 0-1,-1 0 1,1 1-1,0-1 1,0 0-1,0 0 1,-1 1-1,1-1 1,0 0-1,-1 1 1,1-1-1,0 1 1,-1-1-1,1 1 1,0 0-1,-1-1 1,1 1-1,-1-1 1,1 1-1,-1 0 1,1-1-1,-1 1 1,0 0-1,1 1 1,1 0-28,-1 0 0,0 1 1,0-1-1,0 0 0,0 1 1,0-1-1,0 1 0,-1-1 1,1 1-1,-1-1 0,0 1 0,1-1 1,-1 1-1,0-1 0,-1 1 1,1-1-1,0 1 0,-1-1 0,-1 5 1,-1-2 48,-1 0 0,0-1 0,0 1 0,0 0 0,-1-1-1,1 0 1,-1 0 0,-10 6 0,-51 25 179,49-26-130,10-5 141,-33 17-1294,33-15-2191,27-10-3083,5-6-35</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4.846"/>
    </inkml:context>
    <inkml:brush xml:id="br0">
      <inkml:brushProperty name="width" value="0.025" units="cm"/>
      <inkml:brushProperty name="height" value="0.025" units="cm"/>
    </inkml:brush>
  </inkml:definitions>
  <inkml:trace contextRef="#ctx0" brushRef="#br0">155 58 20339,'0'0'4271,"5"-8"-80,27-30-1331,-31 37-2832,0 0 0,0 0 1,0 0-1,0 0 0,1 0 1,-1 1-1,0-1 1,1 0-1,-1 0 0,0 1 1,1-1-1,-1 1 0,1-1 1,-1 1-1,1 0 1,-1-1-1,1 1 0,-1 0 1,1 0-1,-1 0 0,1 0 1,-1 1-1,1-1 0,-1 0 1,1 0-1,-1 1 1,0-1-1,1 1 0,-1 0 1,1-1-1,-1 1 0,0 0 1,0 0-1,1 0 1,-1 0-1,0 0 0,0 0 1,1 1-1,0 1-28,0-1 0,-1 0 0,0 1 0,0-1 0,0 1 0,0 0 0,0-1 0,0 1 0,0 0 0,-1-1 0,0 1 0,1 0 0,-1 0 0,0-1 0,0 1 0,-1 0 0,1 0 0,-1 0 0,1-1 0,-1 1 0,0 0 0,0-1 0,0 1 0,0-1 0,-3 5 0,-1 2 0,-1 1 0,0-1 0,-1 0 0,0 0 0,-8 8 0,-64 53 0,53-48 0,0 0 0,-31 38 0,56-59 0,0 0 0,0 0 0,0 0 0,0 1 0,0-1 0,0 0 0,0 1 0,0-1 0,1 0 0,-1 1 0,1-1 0,-1 1 0,1 0 0,-1-1 0,1 1 0,0-1 0,0 1 0,0 0 0,0-1 0,0 1 0,0 1 0,1-2 0,-1 0 0,1 1 0,0-1 0,0 0 0,0 0 0,0 0 0,0-1 0,0 1 0,0 0 0,0 0 0,0 0 0,0-1 0,0 1 0,1-1 0,-1 1 0,0-1 0,0 1 0,1-1 0,2 1 0,10 1 0,1-1 0,-1 0 0,27-3 0,-20 1 0,96-6-1737,-39-4-3946,-35 5-8229</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5.438"/>
    </inkml:context>
    <inkml:brush xml:id="br0">
      <inkml:brushProperty name="width" value="0.025" units="cm"/>
      <inkml:brushProperty name="height" value="0.025" units="cm"/>
    </inkml:brush>
  </inkml:definitions>
  <inkml:trace contextRef="#ctx0" brushRef="#br0">280 0 10858,'9'12'5536,"24"28"-3362,-3 2 0,29 54 1,-35-53-1461,-3 1 0,-1 1 0,-3 1 1,-1 0-1,-3 1 0,-2 1 1,-1 0-1,4 92 0,-14-72-177,-3 1 0,-4-1 0,-2-1 0,-4 0 0,-2 0 0,-3-1 0,-45 107 0,26-90-1971,-80 132 0,66-136-4899,-91 106 1,61-95-10879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6.094"/>
    </inkml:context>
    <inkml:brush xml:id="br0">
      <inkml:brushProperty name="width" value="0.025" units="cm"/>
      <inkml:brushProperty name="height" value="0.025" units="cm"/>
    </inkml:brush>
  </inkml:definitions>
  <inkml:trace contextRef="#ctx0" brushRef="#br0">242 1 13229,'0'0'7559,"-11"7"-6513,5-2-955,-1 0 1,1 0-1,1 0 1,-1 0-1,1 1 1,0 0-1,0 0 0,0 1 1,1-1-1,0 1 1,0 0-1,1 0 0,0 0 1,0 0-1,-2 10 1,-119 665 3068,106-543-3010,6 1-1,11 265 0,7-356-194,1 1-1,3-1 0,17 51 1,-10-49-1388,26 52 0,10-3-4071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11.148"/>
    </inkml:context>
    <inkml:brush xml:id="br0">
      <inkml:brushProperty name="width" value="0.025" units="cm"/>
      <inkml:brushProperty name="height" value="0.025" units="cm"/>
    </inkml:brush>
  </inkml:definitions>
  <inkml:trace contextRef="#ctx0" brushRef="#br0">0 810 10602,'0'0'10517,"10"10"-10427,1 0 41,1 0-1,0 0 0,1-1 0,0-1 0,0 0 0,1-1 0,26 10 0,96 25 1431,256 45 0,148-21 629,94-55-1051,-560-12-1050,-8 0-53,1-3 0,-1-3-1,0-3 1,-1-2 0,-1-3 0,115-44 0,-148 44-31,57-39 0,-67 39 0,0 1 1,1 2-1,0 0 1,1 1-1,34-11 1,30 2 72,-64 16-83,1-1 1,-1-1-1,-1-1 1,1 0-1,-1-2 1,0-1-1,-1-1 0,36-23 1,-40 20 75,-9 9-123,0-1 1,0-1-1,0 1 0,-1-1 1,12-15-1,-18 19 42,1 0 0,-1 0-1,1 1 1,-1-1 0,0 0 0,0-1-1,-1 1 1,1 0 0,0 0-1,-1 0 1,0 0 0,0-1-1,0 1 1,0 0 0,0 0 0,-1 0-1,1 0 1,-1-1 0,0 1-1,0 0 1,0 0 0,0 0-1,-2-3 1,-4-5 23,0-1 0,0 1 0,-1 0-1,-1 1 1,1 0 0,-2 0 0,-19-16 0,-86-54-46,75 54 97,-26-17 468,-2 4 0,-2 2 0,-1 3 0,-2 4 0,-139-38 0,201 65-499,-348-81 425,273 69-413,1 3-1,-115 0 0,38 12-105,-1 7 0,1 8-1,-186 40 1,311-46 184,0 2 0,1 2 1,1 1-1,0 2 0,1 1 0,1 2 1,-52 39-1,41-23-1090,-48 48 0,-33 53-8399,110-119 2891,2-4-7731</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2.739"/>
    </inkml:context>
    <inkml:brush xml:id="br0">
      <inkml:brushProperty name="width" value="0.025" units="cm"/>
      <inkml:brushProperty name="height" value="0.025" units="cm"/>
    </inkml:brush>
  </inkml:definitions>
  <inkml:trace contextRef="#ctx0" brushRef="#br0">249 12 17617,'-10'-3'1510,"0"1"-1091,-1 0-1,1 0 0,-1 1 0,-18 0 0,24 1-295,0 0-1,0 1 1,1 0-1,-1 0 1,0 0 0,0 1-1,1-1 1,-1 1-1,1 0 1,-1 0-1,1 1 1,0 0-1,0-1 1,-7 7-1,2 0 76,0 1 0,1 0 0,0 0 0,0 1 0,1 0 0,1 0-1,0 0 1,0 1 0,1 0 0,1 0 0,0 1 0,1-1 0,0 1-1,1-1 1,-2 18 0,4-27-136,0-1 1,0 0-1,0 0 0,0 0 0,0 0 0,0 1 1,1-1-1,-1 0 0,0 0 0,1 0 1,0 0-1,0 0 0,-1 0 0,1 0 0,0 0 1,1 0-1,-1 0 0,0-1 0,0 1 1,1 0-1,-1-1 0,1 1 0,0-1 0,2 2 1,-1-1 13,0-1 0,0 0 0,1 0 0,-1 0 1,1 0-1,-1-1 0,1 0 0,-1 1 0,1-1 1,-1 0-1,1-1 0,-1 1 0,6-2 0,5-1 120,0-1 0,-1 0 0,1-2 0,-1 1 0,0-1-1,17-12 1,-6 1-44,-1-1-1,30-31 1,-46 43 2,0-1 0,-1 0 1,0-1-1,-1 0 0,1 0 1,-1 0-1,-1 0 0,0-1 1,0 0-1,0 0 0,2-12 0,-6 20-148,0 1 0,-1 0 0,1-1 0,0 1 0,-1 0 0,1 0 0,0-1 0,-1 1 0,1 0 0,0 0 0,-1 0 0,1-1 0,-1 1 0,1 0 0,0 0 0,-1 0 0,1 0 0,-1 0 0,1 0 0,0 0 0,-1 0 0,1 0 0,-1 0 0,1 0 0,-1 0 0,1 0 0,0 0 0,-1 0 0,1 0 0,-1 0 0,1 1 0,0-1 0,-1 0 0,1 0 0,0 0 0,-1 1 0,1-1 0,0 0 0,-1 1 0,1-1 0,-7 6-6,0 0 0,1 0 0,-1 0 0,1 1 0,1-1 0,0 2 0,0-1 0,0 0 0,-4 11 0,1-2 0,0 1 0,1 0 0,-6 28 0,11-37-414,0-1 0,1 1 0,0 0 0,0-1 1,1 1-1,0 0 0,2 12 0,-2-18 236,1-1 0,-1 1 0,1 0 0,-1-1 1,1 1-1,0 0 0,0-1 0,-1 1 0,1-1 0,0 0 0,0 1 0,1-1 1,-1 0-1,0 1 0,0-1 0,1 0 0,-1 0 0,0 0 0,1 0 1,-1 0-1,1-1 0,0 1 0,-1 0 0,1-1 0,-1 1 0,1-1 0,0 1 1,0-1-1,-1 0 0,1 0 0,0 0 0,-1 0 0,1 0 0,0 0 1,0 0-1,-1-1 0,1 1 0,0-1 0,1 0 0,18-6-8742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3.083"/>
    </inkml:context>
    <inkml:brush xml:id="br0">
      <inkml:brushProperty name="width" value="0.025" units="cm"/>
      <inkml:brushProperty name="height" value="0.025" units="cm"/>
    </inkml:brush>
  </inkml:definitions>
  <inkml:trace contextRef="#ctx0" brushRef="#br0">1 227 6502,'0'0'18386,"9"-4"-16144,5-2-1936,-1-2 1,0 1-1,0-2 0,-1 0 1,0 0-1,-1-1 1,0-1-1,10-12 0,79-107 503,-116 181-334,5-24-493,1-1 1,1 1-1,1 0 1,1 1-1,2 0 1,-4 43-1,9-71-64,0 0 0,0 1 1,0-1-1,0 0 0,0 1 0,0-1 1,0 0-1,0 1 0,0-1 0,0 0 0,0 1 1,0-1-1,1 1 0,-1-1 0,0 0 1,0 1-1,0-1 0,0 0 0,1 0 0,-1 1 1,0-1-1,0 0 0,1 1 0,-1-1 0,0 0 1,0 0-1,1 0 0,-1 1 0,0-1 1,1 0-1,-1 0 0,0 0 0,1 0 0,-1 0 1,0 1-1,1-1 0,-1 0 0,0 0 1,1 0-1,15-7-5359,1-12-2097</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3.437"/>
    </inkml:context>
    <inkml:brush xml:id="br0">
      <inkml:brushProperty name="width" value="0.025" units="cm"/>
      <inkml:brushProperty name="height" value="0.025" units="cm"/>
    </inkml:brush>
  </inkml:definitions>
  <inkml:trace contextRef="#ctx0" brushRef="#br0">0 193 14189,'0'0'16576,"11"-5"-15396,12-10-1063,-1-1 1,0-1-1,-2 0 1,0-2-1,-1 0 1,25-34-1,-18 21-117,-39 71 0,3-18-243,0 0 0,2 1 0,0 0 0,2 1 1,0-1-1,2 1 0,-4 38 0,8-56-751,1 9-1877,7-9-5831,8-4-8370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4.151"/>
    </inkml:context>
    <inkml:brush xml:id="br0">
      <inkml:brushProperty name="width" value="0.025" units="cm"/>
      <inkml:brushProperty name="height" value="0.025" units="cm"/>
    </inkml:brush>
  </inkml:definitions>
  <inkml:trace contextRef="#ctx0" brushRef="#br0">264 29 9705,'0'0'7362,"-10"-6"-3882,8 6-3388,-2-3 84,0 0 0,0 1 0,-1-1 1,1 1-1,-1 0 0,1 1 0,-1-1 0,0 1 0,1 0 0,-1 0 0,0 0 1,0 1-1,0 0 0,0 0 0,1 0 0,-1 0 0,0 1 0,0 0 1,0 0-1,1 0 0,-1 0 0,0 1 0,1 0 0,-7 3 0,0 3-38,0 1 0,0 0 0,1 1 0,0 0 0,0 1 0,1 0 0,1 0 0,-10 17 0,14-20-43,-1 0 0,1 0 0,1 0-1,0 0 1,0 1 0,0-1 0,1 1 0,0 0-1,1-1 1,0 1 0,1 0 0,-1 0 0,2 0-1,0 11 1,0-18-75,0-1 1,-1 0-1,1 1 0,0-1 0,-1 0 1,1 0-1,0 0 0,0 0 0,0 1 1,0-1-1,0 0 0,0-1 0,0 1 1,1 0-1,-1 0 0,0 0 0,0-1 0,1 1 1,-1-1-1,0 1 0,1-1 0,-1 1 1,1-1-1,-1 0 0,0 0 0,1 1 1,-1-1-1,1 0 0,-1 0 0,1-1 1,-1 1-1,3 0 0,1-1 68,1 0 1,0 0-1,0 0 1,0-1-1,0 0 0,9-4 1,3-6 74,-1 0 1,-1-1-1,0-1 1,0 0 0,-2-1-1,0-1 1,0 0-1,-2-1 1,0-1-1,17-32 1,-42 73-191,2 1 0,1 1 1,0 0-1,2 0 0,1 1 1,1 0-1,1 0 0,-2 30 1,11-28-2546,-4-27 2266,1 0 0,-1 0-1,1-1 1,-1 1 0,1 0-1,-1 0 1,1-1 0,0 1-1,0 0 1,-1-1 0,1 1-1,0-1 1,0 1 0,0-1-1,-1 1 1,1-1 0,0 1-1,0-1 1,0 0 0,0 0-1,0 1 1,0-1 0,0 0-1,0 0 1,0 0 0,1 0-1,16 0-8127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4.510"/>
    </inkml:context>
    <inkml:brush xml:id="br0">
      <inkml:brushProperty name="width" value="0.025" units="cm"/>
      <inkml:brushProperty name="height" value="0.025" units="cm"/>
    </inkml:brush>
  </inkml:definitions>
  <inkml:trace contextRef="#ctx0" brushRef="#br0">60 0 19891,'0'0'2530,"-30"59"1058,17-27-1026,3 0-1281,4-3-672,6-3-577,0-4-897,6-8-2082,6-4-1953,4-6-834,-4-4-4644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4.840"/>
    </inkml:context>
    <inkml:brush xml:id="br0">
      <inkml:brushProperty name="width" value="0.025" units="cm"/>
      <inkml:brushProperty name="height" value="0.025" units="cm"/>
    </inkml:brush>
  </inkml:definitions>
  <inkml:trace contextRef="#ctx0" brushRef="#br0">28 48 17296,'0'0'6321,"11"-8"-3518,-6 4-2192,-1 1-293,1-1 1,-1 1 0,1-1-1,0 1 1,0 0 0,0 1-1,0-1 1,0 1 0,1 0-1,-1 1 1,1-1 0,0 1 0,-1 0-1,1 0 1,0 1 0,-1 0-1,10 0 1,-13 1-319,0 0 0,-1 0 0,1 0 0,-1 1 0,1-1 0,-1 0 0,1 1 0,-1-1 0,0 1 0,1-1 0,-1 1 0,0 0 0,0-1 0,0 1 0,0 0 0,-1 0 0,1 0 0,0-1 0,-1 1 0,1 0 0,-1 0 0,0 0 0,0 0 0,1 0 0,-1 0 0,-1 3 0,1 2 0,0 1 0,0 0 0,-1 0 0,0 0 0,-4 11 0,1-6 0,-2-1 0,0 0 0,0 0 0,-1-1 0,-1 0 0,1 0 0,-15 14 0,-71 63 0,93-88 0,-1 0 0,1 0 0,0 0 0,0 0 0,-1 0 0,1 0 0,0 0 0,0 0 0,-1 1 0,1-1 0,0 0 0,0 0 0,0 0 0,-1 1 0,1-1 0,0 0 0,0 0 0,0 0 0,-1 1 0,1-1 0,0 0 0,0 0 0,0 1 0,0-1 0,0 0 0,0 0 0,0 1 0,0-1 0,0 0 0,0 0 0,0 1 0,0-1 0,0 0 0,0 1 0,0-1 0,0 0 0,0 0 0,0 1 0,0-1 0,0 0 0,0 0 0,0 1 0,0-1 0,0 0 0,1 0 0,-1 1 0,0-1 0,0 0 0,0 0 0,1 1 0,18 1 0,27-8 0,-4-4-292,114-27-7173,-121 27-3292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379"/>
    </inkml:context>
    <inkml:brush xml:id="br0">
      <inkml:brushProperty name="width" value="0.025" units="cm"/>
      <inkml:brushProperty name="height" value="0.025" units="cm"/>
      <inkml:brushProperty name="color" value="#E71224"/>
    </inkml:brush>
  </inkml:definitions>
  <inkml:trace contextRef="#ctx0" brushRef="#br0">17 3 14798,'0'0'11792,"8"0"-10206,5-1-1075,1 0-169,-1 1 0,0 0 0,21 3 0,-33-3-310,0 0-1,0 1 1,0-1-1,0 1 1,0 0-1,-1-1 1,1 1 0,0 0-1,0-1 1,-1 1-1,1 0 1,-1 0-1,1 0 1,0-1-1,-1 1 1,0 0-1,1 0 1,-1 0 0,1 0-1,-1 0 1,0 0-1,0 0 1,0 0-1,1 0 1,-1 0-1,0 0 1,0 0 0,0 0-1,-1 0 1,1 0-1,0 0 1,0 0-1,0 0 1,-1 0-1,1 0 1,-1 1-1,-15 36 1226,-23 13-1029,24-34-208,1 1 0,-22 38 0,36-55-20,-1-1-1,1 0 1,0 1 0,-1-1 0,1 1-1,0-1 1,0 1 0,0-1 0,-1 1-1,1-1 1,0 1 0,0-1 0,0 1-1,0-1 1,0 1 0,0-1 0,0 1-1,0-1 1,0 1 0,0-1 0,0 1-1,0-1 1,1 1 0,-1-1 0,0 1-1,0-1 1,0 1 0,1-1 0,-1 1-1,0-1 1,0 0 0,1 1-1,-1-1 1,0 0 0,1 1 0,-1-1-1,1 0 1,-1 1 0,0-1 0,1 0-1,-1 1 1,1-1 0,0 0 0,32 2-144,36-17-1196,-25-1-2830,0-3-3527,3-4-4149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5.473"/>
    </inkml:context>
    <inkml:brush xml:id="br0">
      <inkml:brushProperty name="width" value="0.025" units="cm"/>
      <inkml:brushProperty name="height" value="0.025" units="cm"/>
    </inkml:brush>
  </inkml:definitions>
  <inkml:trace contextRef="#ctx0" brushRef="#br0">297 1 13805,'0'0'1180,"-12"0"672,0 0-1425,0 1 0,1 1-1,-1 0 1,1 0 0,0 1-1,-1 0 1,2 1 0,-1 1-1,0 0 1,1 0 0,0 1 0,0 0-1,-11 9 1,10-6-113,1 1 0,0 0-1,0 0 1,1 1 0,1 1 0,0 0 0,0 0 0,1 0-1,1 1 1,0 0 0,0 0 0,1 0 0,1 1 0,1 0 0,0 0-1,0 0 1,2 0 0,-1 20 0,2-31-291,0 0 1,0 0-1,0 0 1,0 0 0,1 0-1,0 0 1,-1 0-1,1 0 1,0 0-1,0 0 1,1 0-1,-1-1 1,0 1-1,1 0 1,0-1-1,0 0 1,0 1-1,0-1 1,0 0 0,0 0-1,0 0 1,1 0-1,-1 0 1,1 0-1,-1-1 1,1 1-1,0-1 1,0 0-1,0 0 1,-1 0-1,1 0 1,0 0-1,0-1 1,0 1-1,6-1 1,-1 0 41,1 0 1,-1 0-1,0-1 1,1-1-1,-1 1 1,0-1-1,0-1 0,0 0 1,0 0-1,-1 0 1,1-1-1,8-5 0,-2-1 13,0-1-1,-1 0 0,0-1 1,-1-1-1,0 0 0,-1 0 0,14-24 1,-18 26 29,0 0 0,-1-1 1,-1 0-1,0 0 0,-1 0 1,0-1-1,-1 0 0,0 1 1,-1-1-1,1-21 1,-7 17 88,-5 16-198,7 2-13,0 0 0,1 0 0,-1 0 0,1 0 0,-1 1 0,1-1 0,-1 1 0,1 0 0,0-1 0,0 1 0,-1 0 0,1-1 0,-1 4 0,-9 23 43,0 1 0,2 0 1,1 0-1,2 1 1,1 0-1,1 1 1,1-1-1,3 47 1,0-75-67,0-1 0,0 1 0,0-1 1,0 1-1,1-1 0,-1 1 0,0-1 1,1 1-1,-1-1 0,1 1 0,0-1 0,0 0 1,-1 1-1,1-1 0,0 0 0,0 0 0,0 0 1,0 0-1,0 0 0,1 0 0,-1 0 1,0 0-1,0 0 0,1 0 0,-1-1 0,0 1 1,1 0-1,-1-1 0,1 1 0,-1-1 1,1 0-1,-1 1 0,1-1 0,-1 0 0,1 0 1,-1 0-1,3 0 0,0 0-534,0-1-1,0 0 1,0 1 0,0-1-1,0-1 1,0 1-1,-1 0 1,1-1 0,0 0-1,-1 0 1,1 0 0,-1 0-1,5-5 1,16-19-6827</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5.816"/>
    </inkml:context>
    <inkml:brush xml:id="br0">
      <inkml:brushProperty name="width" value="0.025" units="cm"/>
      <inkml:brushProperty name="height" value="0.025" units="cm"/>
    </inkml:brush>
  </inkml:definitions>
  <inkml:trace contextRef="#ctx0" brushRef="#br0">0 50 15439,'0'0'10623,"12"-4"-8776,2-2-1324,67-23 2205,-73 26-2549,0 1-1,1 0 1,-1 1-1,1 0 1,-1 0-1,1 1 1,0 0-1,11 1 1,-18 0-179,-1-1 0,1 1 0,0 0 0,-1 0 0,1 0 0,-1 0 0,1 0 0,-1 0 0,0 0 0,0 0 0,1 1 0,-1-1 0,0 0 0,0 1 0,0-1 0,0 1 0,0-1 0,-1 1 0,1 0 0,0-1 0,-1 1 0,1 0 0,-1-1 0,0 1 0,1 0 0,-1 0 0,0-1 0,0 1 0,0 0 0,0 0 0,-1-1 0,1 1 0,-1 2 0,1 3 0,-2 1 0,1-1 0,-1 1 0,0-1 0,-1 0 0,-4 11 0,-6 3 0,-1-1 0,0 0 0,-23 22 0,19-21 0,-31 45 0,48-65-9,0 1 0,-1-1 0,1 1 0,1 0-1,-1 0 1,0-1 0,0 1 0,1 0 0,-1 0 0,1 0 0,-1 0 0,1 0-1,0 0 1,0 0 0,0 0 0,0 0 0,0 0 0,1 3 0,0-3-20,0-1 1,-1 0 0,1 1 0,0-1-1,0 0 1,0 0 0,0 0-1,1 0 1,-1 0 0,0 0 0,0 0-1,1 0 1,-1 0 0,0-1 0,1 1-1,-1 0 1,1-1 0,2 1 0,8 2-426,1-2 0,-1 1 1,1-2-1,22-1 1,-17 1-498,24-2-4884,-1-10-3299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1.736"/>
    </inkml:context>
    <inkml:brush xml:id="br0">
      <inkml:brushProperty name="width" value="0.025" units="cm"/>
      <inkml:brushProperty name="height" value="0.025" units="cm"/>
    </inkml:brush>
  </inkml:definitions>
  <inkml:trace contextRef="#ctx0" brushRef="#br0">0 353 15022,'0'0'9577,"11"-2"-7682,1-3-1586,0 0-1,0-1 0,-1 0 0,0 0 0,0-1 0,0-1 1,-1 0-1,0 0 0,-1-1 0,17-19 0,-1 0-184,-1 0-1,-1-2 1,-1-1-1,-2 0 1,-1-2 0,17-40-1,-51 124-95,1 0 0,3 2-1,2-1 1,-2 77 0,11-125-243,0-1 1,0 1-1,0 0 0,1 0 0,-1 0 1,1 0-1,3 6 0,-4-9 0,0 0 0,1 0-1,-1-1 1,1 1-1,-1-1 1,1 1 0,0 0-1,-1-1 1,1 1-1,0-1 1,-1 1 0,1-1-1,0 1 1,-1-1-1,1 0 1,0 1 0,0-1-1,0 0 1,-1 0-1,1 0 1,0 1 0,0-1-1,0 0 1,0 0 0,-1 0-1,1 0 1,0 0-1,0 0 1,0-1 0,0 1-1,-1 0 1,1 0-1,0-1 1,0 1 0,-1 0-1,1-1 1,0 1-1,0-1 1,-1 1 0,2-1-1,14-14-8208</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2.190"/>
    </inkml:context>
    <inkml:brush xml:id="br0">
      <inkml:brushProperty name="width" value="0.025" units="cm"/>
      <inkml:brushProperty name="height" value="0.025" units="cm"/>
    </inkml:brush>
  </inkml:definitions>
  <inkml:trace contextRef="#ctx0" brushRef="#br0">254 122 18449,'0'0'2979,"-1"-9"-139,1 9-2839,-1-5 306,1 1 1,-1-1-1,0 1 1,0 0 0,0 0-1,-1-1 1,0 1-1,-2-5 1,2 7-207,1 1 1,0-1-1,-1 1 0,0-1 0,1 1 1,-1-1-1,0 1 0,0 0 1,0 0-1,0 0 0,0 0 1,0 0-1,0 0 0,0 1 0,0-1 1,0 1-1,0-1 0,0 1 1,-1 0-1,1 0 0,0 0 0,0 0 1,0 0-1,-4 1 0,-1 1-100,1-1 0,0 2 0,-1-1 0,1 1 0,1 0 0,-1 0 0,0 0 0,1 1 0,-1 0 0,1 0 0,0 1 0,1-1 0,-1 1 0,-7 10 0,-5 8 3,1-1 0,-13 29 0,24-44 28,1 0 1,-1 1-1,2-1 1,-1 1-1,1 0 1,1 0-1,-1 0 1,1 0-1,1 1 1,-1-1-1,1 11 1,1-19-32,0 1-1,0 0 1,1 0 0,-1-1 0,0 1 0,0 0 0,1-1 0,-1 1 0,0 0-1,1-1 1,-1 1 0,0-1 0,1 1 0,-1 0 0,1-1 0,-1 1 0,1-1 0,-1 1-1,1-1 1,0 1 0,-1-1 0,1 0 0,0 1 0,-1-1 0,1 0 0,0 0-1,-1 1 1,1-1 0,0 0 0,0 0 0,-1 0 0,1 0 0,0 0 0,-1 0-1,1 0 1,0 0 0,0 0 0,-1 0 0,1 0 0,0 0 0,0-1 0,-1 1-1,2-1 1,33-14 62,-21 4-47,-1-1 0,0 0 0,0-1 0,-1 0 0,-1-1 0,0 0-1,-1-1 1,10-19 0,-8 11 205,-1 0 0,-1 0 0,-1-1 0,-2 0-1,7-31 1,-39 158 282,14-66-643,2 0-1,1 0 1,-5 76-1,13-111-61,0 0 0,0-1 0,0 1-1,0 0 1,0 0 0,1 0-1,-1-1 1,1 1 0,-1 0-1,1 0 1,0-1 0,-1 1-1,2 1 1,-1-2-59,0-1 0,0 1 0,-1 0 0,1-1 0,0 1 0,0-1-1,0 0 1,-1 1 0,1-1 0,0 0 0,0 1 0,0-1 0,0 0 0,0 0 0,0 0 0,0 0 0,0 0-1,0 0 1,0 0 0,-1 0 0,1 0 0,0 0 0,0-1 0,0 1 0,0 0 0,0 0 0,1-1 0,19-10-7608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2.613"/>
    </inkml:context>
    <inkml:brush xml:id="br0">
      <inkml:brushProperty name="width" value="0.025" units="cm"/>
      <inkml:brushProperty name="height" value="0.025" units="cm"/>
    </inkml:brush>
  </inkml:definitions>
  <inkml:trace contextRef="#ctx0" brushRef="#br0">68 93 9801,'0'0'20324,"7"-9"-18424,1-1-1785,1 1-1,0 0 1,0 0-1,0 1 1,12-7-1,-18 12-111,1 1-1,0-1 1,0 1-1,0 0 1,0 0-1,0 0 1,0 1-1,0-1 1,1 1-1,-1 0 1,0 0-1,1 0 1,-1 1-1,1 0 1,-1 0-1,1 0 1,-1 0-1,1 1 1,-1 0-1,1-1 0,4 3 1,-7-2-3,-1 1 0,0-1 0,1 1 0,-1-1 0,0 1 0,0-1 0,0 1 0,0 0 0,0 0 0,0-1 0,0 1 0,-1 0 0,1 0 0,-1 0 0,1 0 0,-1 0 0,0 0 0,0 0 0,0 0 0,0 0 0,0 0 0,0 0 0,0 0 0,-1 3 0,-13 50 0,0-28 0,-1-1 0,-2 0 0,0-2 0,-1 0 0,-2 0 0,-37 34 0,-19 23 0,75-81 0,1 0 0,0 0 0,0 1 0,0-1 0,-1 0 0,1 0 0,0 0 0,0 0 0,0 1 0,-1-1 0,1 0 0,0 0 0,0 0 0,0 1 0,0-1 0,-1 0 0,1 0 0,0 1 0,0-1 0,0 0 0,0 0 0,0 1 0,0-1 0,0 0 0,0 0 0,0 1 0,0-1 0,0 0 0,0 0 0,0 1 0,0-1 0,0 0 0,0 0 0,0 1 0,0-1 0,0 0 0,0 0 0,1 1 0,-1-1 0,0 0 0,0 0 0,0 1 0,0-1 0,0 0 0,1 0 0,15 1 0,20-11 0,48-17-2217,-42 14-2307,43-19 1,-63 22-5801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3.394"/>
    </inkml:context>
    <inkml:brush xml:id="br0">
      <inkml:brushProperty name="width" value="0.025" units="cm"/>
      <inkml:brushProperty name="height" value="0.025" units="cm"/>
    </inkml:brush>
  </inkml:definitions>
  <inkml:trace contextRef="#ctx0" brushRef="#br0">1 77 16143,'0'0'7458,"8"-10"-6342,-2 4-925,-1 1 0,1-1 1,0 1-1,0 0 0,0 0 0,1 0 1,0 1-1,0 0 0,0 1 1,0-1-1,1 1 0,-1 1 1,1-1-1,0 1 0,-1 1 0,1-1 1,13 1-1,-19 0-159,0 1-1,0 0 1,0 0-1,0 0 1,0 0 0,0 0-1,0 1 1,0-1-1,0 1 1,-1-1 0,1 1-1,0 0 1,0-1-1,0 1 1,-1 0 0,1 0-1,0 0 1,-1 1-1,1-1 1,-1 0 0,1 0-1,-1 1 1,1-1-1,-1 1 1,0 0 0,0-1-1,1 3 1,-1-1 55,0 1 1,-1-1-1,1 1 1,-1-1-1,0 1 1,0 0-1,0-1 1,0 1-1,-1-1 1,0 1-1,1-1 1,-1 1-1,0-1 1,-1 0-1,-1 5 1,-8 12 202,0 0-1,-2 0 1,0-1 0,-1-1 0,-30 31-1,-28 36 295,72-85-584,0 1 0,-1-1 0,1 0 0,-1 1 0,1-1 0,-1 0 0,1 1 0,0-1 0,-1 1 0,1-1 0,0 1 0,0-1 0,-1 1 0,1-1 0,0 1 0,0-1 0,0 1 0,-1-1 0,1 1 0,0 0 0,0-1 0,0 1 0,0-1 0,0 1 0,0-1 0,0 1 0,0 0 0,1-1 0,-1 1 0,0-1 0,0 1 0,0-1 0,1 1 0,-1-1 0,0 1 0,0-1 0,1 1 0,-1-1 0,0 1 0,1-1 0,-1 0 0,1 1 0,-1-1 0,1 0 0,-1 1 0,1-1 0,-1 0 0,1 1 0,-1-1 0,1 0 0,-1 0 0,1 0 0,-1 1 0,1-1 0,-1 0 0,1 0 0,0 0 0,41 0 0,-30-1 0,4 0-414,1-1-1,-1 0 1,0-1 0,0-1-1,27-10 1,-27 7-1782,0-1-1,27-17 1,8-12-13328</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3.922"/>
    </inkml:context>
    <inkml:brush xml:id="br0">
      <inkml:brushProperty name="width" value="0.025" units="cm"/>
      <inkml:brushProperty name="height" value="0.025" units="cm"/>
    </inkml:brush>
  </inkml:definitions>
  <inkml:trace contextRef="#ctx0" brushRef="#br0">208 1 14221,'0'0'1778,"11"11"165,56 61 61,-12-15 448,55 75 0,-94-110-1868,0 1 0,-2 1 0,-1 0 0,-1 1 0,-2 0 0,0 1-1,10 40 1,-13-25-322,-2 1-1,-2 0 0,-2 1 0,-1-1 1,-2 0-1,-2 0 0,-2 0 1,-2 0-1,-22 67 0,-9 3-221,-4-3 0,-70 125 1,-26 3-2069,104-188-2241,-40 44 1,-9-7-9062</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4.481"/>
    </inkml:context>
    <inkml:brush xml:id="br0">
      <inkml:brushProperty name="width" value="0.025" units="cm"/>
      <inkml:brushProperty name="height" value="0.025" units="cm"/>
    </inkml:brush>
  </inkml:definitions>
  <inkml:trace contextRef="#ctx0" brushRef="#br0">462 0 16656,'0'0'2648,"-12"10"-294,-9 9-1898,1 2-1,1 0 1,2 1 0,0 1 0,1 0-1,1 1 1,-15 34 0,-24 58 85,6 2 0,5 2 0,6 2 0,4 1 0,6 2 0,6 0 0,5 2 0,1 148 0,14-233-598,3 1 1,2 0-1,1-1 1,3 0-1,20 68 1,-21-89-408,1-1-1,1 0 1,1 0 0,0-1 0,2-1-1,0 0 1,1 0 0,1-1 0,0-1-1,1-1 1,1 0 0,34 25 0,52 17-5174</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5.055"/>
    </inkml:context>
    <inkml:brush xml:id="br0">
      <inkml:brushProperty name="width" value="0.025" units="cm"/>
      <inkml:brushProperty name="height" value="0.025" units="cm"/>
    </inkml:brush>
  </inkml:definitions>
  <inkml:trace contextRef="#ctx0" brushRef="#br0">450 0 17969,'-8'4'1756,"-3"1"-1382,1 2 1,1-1-1,-1 1 0,1 1 0,0 0 0,1 0 0,-1 0 0,2 1 0,-1 1 1,1-1-1,-6 13 0,-68 133 1180,59-110-941,-35 73 639,-43 134 0,83-200-963,2 1 0,2 0 0,3 0 1,3 1-1,-2 74 0,9-112-267,0 0 0,2-1 1,0 1-1,0-1 0,2 0 0,0 1 1,0-2-1,2 1 0,0 0 0,0-1 1,12 18-1,-12-24-228,0 1 0,1-1 0,0-1 0,0 1 0,0-1 0,1-1 0,0 1 0,1-2 0,-1 1 0,1-1 0,0 0 0,1 0 1,-1-1-1,1-1 0,-1 0 0,1 0 0,0-1 0,13 2 0,53-2-4818,2-6-3506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5.381"/>
    </inkml:context>
    <inkml:brush xml:id="br0">
      <inkml:brushProperty name="width" value="0.025" units="cm"/>
      <inkml:brushProperty name="height" value="0.025" units="cm"/>
    </inkml:brush>
  </inkml:definitions>
  <inkml:trace contextRef="#ctx0" brushRef="#br0">441 0 13325,'0'0'12897,"-4"12"-11087,-11 23-1445,-1-1 0,-2-1 0,-31 45-1,-83 101 1092,24-35-939,24-12-3506,76-123 58,4-10-372,2-19-1003,2 19 4265,0-38-6674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877"/>
    </inkml:context>
    <inkml:brush xml:id="br0">
      <inkml:brushProperty name="width" value="0.025" units="cm"/>
      <inkml:brushProperty name="height" value="0.025" units="cm"/>
      <inkml:brushProperty name="color" value="#E71224"/>
    </inkml:brush>
  </inkml:definitions>
  <inkml:trace contextRef="#ctx0" brushRef="#br0">21 0 17104,'0'0'8328,"-13"53"-7495,8-24-161,2 2-479,3 2-129,0-4-32,0-2-224,8-7-673,0-2-513,-3-9-479,-3-6-866</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5.718"/>
    </inkml:context>
    <inkml:brush xml:id="br0">
      <inkml:brushProperty name="width" value="0.025" units="cm"/>
      <inkml:brushProperty name="height" value="0.025" units="cm"/>
    </inkml:brush>
  </inkml:definitions>
  <inkml:trace contextRef="#ctx0" brushRef="#br0">1 0 13581,'0'0'9289,"61"29"-7496,-37-8-287,8 2-417,4-3-769,5 3-224,6-5-288,1-1-1538,-2 0-1953,-7-4-3268</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6.095"/>
    </inkml:context>
    <inkml:brush xml:id="br0">
      <inkml:brushProperty name="width" value="0.025" units="cm"/>
      <inkml:brushProperty name="height" value="0.025" units="cm"/>
    </inkml:brush>
  </inkml:definitions>
  <inkml:trace contextRef="#ctx0" brushRef="#br0">0 218 17040,'0'0'9657,"10"-8"-7964,50-49-489,103-88-577,-163 144-628,1 1 1,-1-1-1,1 1 1,-1-1-1,1 1 1,-1-1-1,1 1 1,-1-1-1,1 1 1,-1 0-1,1-1 1,0 1-1,-1 0 1,1-1-1,0 1 1,-1 0-1,1 0 1,0 0-1,-1 0 1,1 0-1,0 0 1,0 0 0,-1 0-1,1 0 1,0 0-1,-1 0 1,1 0-1,0 0 1,-1 0-1,1 1 1,0-1-1,-1 0 1,2 1-1,-1 1 14,-1-1 0,1 1 0,-1-1 0,0 1 1,1-1-1,-1 1 0,0 0 0,0-1 0,0 1 0,0-1 0,0 1 0,-1 0 0,0 2 0,-21 70 401,19-64-402,-5 16 7,1 0-1,-6 50 0,11 9-4765,5-64-1408,4-10-5195</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6.436"/>
    </inkml:context>
    <inkml:brush xml:id="br0">
      <inkml:brushProperty name="width" value="0.025" units="cm"/>
      <inkml:brushProperty name="height" value="0.025" units="cm"/>
    </inkml:brush>
  </inkml:definitions>
  <inkml:trace contextRef="#ctx0" brushRef="#br0">275 1 17745,'0'0'13613,"-24"77"-13261,0-29-224,-8 3-64,1-2 0,-1 0-64,2-4 32,1-7-608,7-9-930,2-11-1537,4-13-1505,2-5-2467</inkml:trace>
  <inkml:trace contextRef="#ctx0" brushRef="#br0" timeOffset="1">54 130 15086,'0'0'6855,"49"23"-4069,-20-7-1280,5 1-257,6 3-672,4-1-417,3 0-833,0-1-2818,-6-4-3748</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6.788"/>
    </inkml:context>
    <inkml:brush xml:id="br0">
      <inkml:brushProperty name="width" value="0.025" units="cm"/>
      <inkml:brushProperty name="height" value="0.025" units="cm"/>
    </inkml:brush>
  </inkml:definitions>
  <inkml:trace contextRef="#ctx0" brushRef="#br0">6 57 19218,'9'-5'3406,"17"-7"-450,45-14 0,-62 23-2571,0 0 0,0 1-1,1 0 1,-1 0-1,0 1 1,1 1 0,-1 0-1,0 0 1,1 0-1,12 3 1,-21-2-385,1 0 0,-1-1 0,0 1 0,0 0 0,0 0 0,0-1 0,0 1 0,0 0 0,0 0 0,0 0 0,0 0 0,-1 0 0,1 0 0,0 1 0,-1-1 0,1 0 0,-1 0 0,1 0 0,-1 1 0,1-1 0,-1 0 0,0 1 0,0-1 0,1 0 0,-1 1 0,0 1 0,-6 37 0,1-27 0,0 0 0,-1-1 0,-1 0 0,0 0 0,-1 0 0,-9 10 0,-64 67 0,33-37 0,35-39 0,8-8 0,1-1 0,0 1 0,0 0 0,0 0 0,0 0 0,1 0 0,-1 0 0,2 1 0,-1 0 0,-3 9 0,7-14 0,-1 0 0,1-1 0,0 1 0,0 0 0,-1 0 0,1-1 0,0 1 0,0-1 0,0 1 0,0-1 0,0 1 0,0-1 0,0 1 0,0-1 0,0 0 0,0 0 0,0 1 0,0-1 0,0 0 0,0 0 0,0 0 0,0 0 0,0 0 0,0 0 0,0-1 0,0 1 0,0 0 0,0 0 0,1-1 0,38-5 0,-17 0-636,-1 0 1,24-12-1,44-25-5203,-18 4-3679</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7.147"/>
    </inkml:context>
    <inkml:brush xml:id="br0">
      <inkml:brushProperty name="width" value="0.025" units="cm"/>
      <inkml:brushProperty name="height" value="0.025" units="cm"/>
    </inkml:brush>
  </inkml:definitions>
  <inkml:trace contextRef="#ctx0" brushRef="#br0">384 0 18930,'0'0'5893,"55"66"-2946,-29-24-1121,1 13-192,-7 17-97,-8 21-1537,-12 17 0,-6 11 0,-23 19 0,-16 9 0,-9 4 0,-8 5 0,-12 0 0,-5-6 0,-7-13-3491,-2-18-10282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24.805"/>
    </inkml:context>
    <inkml:brush xml:id="br0">
      <inkml:brushProperty name="width" value="0.025" units="cm"/>
      <inkml:brushProperty name="height" value="0.025" units="cm"/>
    </inkml:brush>
  </inkml:definitions>
  <inkml:trace contextRef="#ctx0" brushRef="#br0">0 49 19699,'0'0'1505,"52"-5"-128,-12-7 225,12-1-929,0 3-577,8 2-545,-12 7-1857,-10 1-2114,-15 0-3556</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25.151"/>
    </inkml:context>
    <inkml:brush xml:id="br0">
      <inkml:brushProperty name="width" value="0.025" units="cm"/>
      <inkml:brushProperty name="height" value="0.025" units="cm"/>
    </inkml:brush>
  </inkml:definitions>
  <inkml:trace contextRef="#ctx0" brushRef="#br0">0 78 19186,'0'0'2499,"74"7"-418,-13-15-831,15-6-898,5-4-288,0-4-1249,-9 0-4741</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17.912"/>
    </inkml:context>
    <inkml:brush xml:id="br0">
      <inkml:brushProperty name="width" value="0.025" units="cm"/>
      <inkml:brushProperty name="height" value="0.025" units="cm"/>
    </inkml:brush>
  </inkml:definitions>
  <inkml:trace contextRef="#ctx0" brushRef="#br0">485 14 7207,'0'0'2802,"-8"-3"-1019,0 0-1454,1 1 0,-1 0 0,0 1-1,0 0 1,0 0 0,0 0 0,0 1-1,0 1 1,1-1 0,-1 1 0,0 0-1,0 1 1,0 0 0,1 0-1,-1 1 1,1 0 0,0 0 0,-12 8-1,-1 3-126,1 2 0,0 0 0,1 1 0,1 1 0,1 1 0,0 0 0,2 1 0,0 1 0,1 0 0,1 1 0,1 0 0,2 1 0,-9 25 0,-5 26 19,3 2 0,-18 140 1,26-97-19,5 0 0,5 0 1,5 1-1,33 207 0,-6-166-111,8 0 0,110 292 0,-116-371-67,3-2 1,4-1-1,4-3 1,70 98 0,-105-163-50,1 0 0,0-1 0,0 0 1,1-1-1,0 0 0,1-1 0,14 9 1,-22-15 26,1 0 0,-1 0 0,0-1 1,1 0-1,0 0 0,-1 0 0,1 0 0,0 0 1,-1-1-1,1 1 0,0-1 0,0 0 0,-1 0 1,1-1-1,0 1 0,0-1 0,-1 0 0,1 0 1,-1 0-1,1 0 0,-1-1 0,1 1 0,-1-1 1,0 0-1,1 0 0,-1 0 0,0 0 0,0-1 1,-1 1-1,4-5 0,17-17 346,-2-2-1,-2 0 1,0-1 0,29-58-1,47-129 908,-79 175-1121,67-176 591,106-428 1,-158 495-654,-7-2 0,-6 0 0,-4-294 0,-15 406 107,-2-1 0,-2 1 0,-2 0 0,-1 0 0,-2 1 0,-26-67 0,30 91-42,-1-1-1,0 2 0,0-1 0,-1 1 1,-1 0-1,0 1 0,-1 0 0,0 0 1,0 1-1,-1 0 0,-1 1 0,0 0 1,0 1-1,0 1 0,-1 0 1,0 0-1,-1 1 0,1 1 0,-1 0 1,-26-5-1,-13 5-18,-1 1 1,1 3-1,-1 2 0,-101 17 1,-78 1-3200,222-20 1917,-9 2-4859</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9.906"/>
    </inkml:context>
    <inkml:brush xml:id="br0">
      <inkml:brushProperty name="width" value="0.025" units="cm"/>
      <inkml:brushProperty name="height" value="0.025" units="cm"/>
    </inkml:brush>
  </inkml:definitions>
  <inkml:trace contextRef="#ctx0" brushRef="#br0">469 270 8456,'-17'10'1719,"-18"13"-1540,1 2 0,1 2-1,-57 59 1,58-48 93,2 1 0,2 2-1,2 1 1,2 1 0,2 1-1,-26 70 1,37-81-40,1 0 0,1 1 0,3 0 0,0 0-1,2 1 1,2-1 0,1 1 0,2 0 0,1-1 0,7 38 0,-5-53-178,2-1 0,0 0 0,0 0 0,2 0 0,0-1 1,1 0-1,1 0 0,0-1 0,1-1 0,1 0 1,1 0-1,0-1 0,1-1 0,0 0 0,1-1 0,0 0 1,1-2-1,0 1 0,1-2 0,0 0 0,0-1 1,1-1-1,0-1 0,0 0 0,1-2 0,0 0 0,0-1 1,0 0-1,0-2 0,0 0 0,0-1 0,0-1 1,0-1-1,0-1 0,0 0 0,0-2 0,-1 0 1,0-1-1,30-14 0,-13 1 164,0-1 1,-2-1-1,0-2 0,-2-1 1,0-2-1,-2-1 1,-1-1-1,-1-2 0,-2 0 1,0-2-1,30-53 0,-24 29 72,-2-1-1,-3-1 0,-2-1 0,-3-1 0,-2-1 0,15-93 0,-26 108 33,-2 0 1,-3-1-1,-1 1 0,-2-1 0,-9-64 0,5 92-186,0 0 1,-1 0-1,0 0 0,-2 1 1,0 0-1,-17-29 0,17 36-64,0 1 0,-1 0-1,0 0 1,0 1 0,-1 0 0,-1 0-1,1 1 1,-1 0 0,-1 1-1,1 0 1,-16-7 0,12 7-67,-1 2 0,-1-1 0,1 2 0,-1 0 1,0 1-1,1 1 0,-1 0 0,-1 1 0,1 1 0,0 0 0,0 1 0,0 1 1,0 1-1,1 0 0,-1 1 0,-23 9 0,8-1-632,0 1 0,-43 26 0,-50 42-5443,82-53 812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0.608"/>
    </inkml:context>
    <inkml:brush xml:id="br0">
      <inkml:brushProperty name="width" value="0.025" units="cm"/>
      <inkml:brushProperty name="height" value="0.025" units="cm"/>
    </inkml:brush>
  </inkml:definitions>
  <inkml:trace contextRef="#ctx0" brushRef="#br0">1441 551 4644,'-1'-4'285,"0"1"0,-1-1-1,1 0 1,-1 1-1,0 0 1,0-1-1,0 1 1,0 0-1,-1 0 1,1 0 0,-1 1-1,1-1 1,-1 0-1,0 1 1,0 0-1,-5-3 1,3 1-165,-1 1-1,1-1 1,-1 1 0,0 1-1,0-1 1,0 1 0,-1 0 0,-11-2-1,7 4-67,1 1 0,0 0-1,0 0 1,0 1 0,0 0 0,1 1-1,-1 0 1,1 1 0,-1 0-1,1 0 1,0 1 0,0 0 0,-13 11-1,-12 11 293,-58 59-1,64-58 248,-67 67 530,-102 133 0,147-162-1044,4 2 1,3 3-1,-45 97 1,5 24 91,9 5 0,-67 276 0,88-213 495,-21 281-1,17 269-246,48-653-394,-12 805 623,41-1-106,-8-507-306,-11-385-155,19 340 592,-13-347-413,3 0 0,3-1 0,2 0 0,33 86-1,-32-113-261,1-1-1,1-1 0,2-1 1,1-1-1,1 0 0,2-2 1,1-1-1,1-1 0,1-1 1,42 30-1,-14-17-8,3-2 0,1-2-1,1-3 1,110 39 0,-131-56 37,146 48-55,-150-53-16,0-1 1,0-2 0,53 2 0,-29-7 39,1-3 1,-1-3 0,-1-2-1,59-15 1,-31 3-14,0-4 1,109-45-1,-165 55-13,0-2 0,-1-1 0,-1-1 0,0-1 0,-1-2-1,-1-1 1,-1-1 0,-1-1 0,32-39 0,-23 16 50,-3 0-1,-2-2 1,-2-1 0,-2-2-1,32-97 1,52-279 171,81-783-115,-162 851 0,-27-508 0,-161-568 390,138 1272-200,-175-947 1273,144 889-1096,-11 2 0,-178-403 0,214 559-582,-2 1-1,-4 1 1,-68-90-1,88 133 30,-1 1 1,0 1-1,-1 1 0,-1 0 0,0 1 0,-26-14 0,29 20-7,0 1 1,0 0-1,0 1 0,-1 1 1,0 1-1,0 0 0,-1 1 1,1 1-1,-30-1 0,24 3-946,0 1-1,0 2 0,0 0 1,-24 6-1,-108 47-11980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268"/>
    </inkml:context>
    <inkml:brush xml:id="br0">
      <inkml:brushProperty name="width" value="0.025" units="cm"/>
      <inkml:brushProperty name="height" value="0.025" units="cm"/>
      <inkml:brushProperty name="color" value="#E71224"/>
    </inkml:brush>
  </inkml:definitions>
  <inkml:trace contextRef="#ctx0" brushRef="#br0">0 8 10378,'0'0'12171,"52"-7"-11210,-25 7-320,4 0-481,0 7-128,5 0-1185,-4-6-2050,-4-1-3043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28.218"/>
    </inkml:context>
    <inkml:brush xml:id="br0">
      <inkml:brushProperty name="width" value="0.025" units="cm"/>
      <inkml:brushProperty name="height" value="0.025" units="cm"/>
    </inkml:brush>
  </inkml:definitions>
  <inkml:trace contextRef="#ctx0" brushRef="#br0">1211 10 5669,'-136'8'7141,"90"-1"-6696,0 2-1,1 2 1,0 2-1,-70 31 1,66-22 212,1 1 0,1 3 0,1 2 0,1 1 0,2 3 0,2 2 0,0 1 0,3 2 0,1 1 0,2 3 0,1 0 0,2 3 0,-51 92 0,56-82-415,3 1 0,2 1 0,2 1 0,3 1 1,2 0-1,3 1 0,3 0 0,2 1 0,1 68 0,7-91-170,2 0 0,2 0 0,1-1 0,1 1 0,2-2 0,26 65 0,-23-73-68,2 0-1,1-1 0,1-1 0,1 0 0,1-1 1,1-1-1,1-1 0,1 0 0,29 22 0,-34-32-10,0 0 0,1-1 1,1-1-1,-1 0 0,2-2 0,-1 0 0,1-1 0,0 0 0,1-2 0,29 5 0,-34-8-1,0-1 1,1-1 0,-1 0-1,0-1 1,0 0 0,1-1-1,-1-1 1,-1-1 0,1 0-1,0-1 1,-1 0 0,0-1-1,0-1 1,19-12 0,-6-1 31,-1-1 1,0-1-1,-2-1 1,-1-1-1,0-2 1,34-50 0,-13 6 511,58-123-1,-66 112-204,-3-2 0,-4-2 0,-4 0 0,-3-1 0,-4-2 0,-4 0 0,-4 0 0,-2-166 0,-9 216-291,-3 0-1,0 1 0,-3-1 1,-1 1-1,-2 1 0,-1 0 1,-24-53-1,27 75-58,1 1 0,-1 0 0,-1 0 0,-1 0 0,1 1 0,-2 1 0,0 0 0,0 0 0,-15-10 0,16 15-79,0 0 1,0 0-1,-1 1 0,1 1 0,-1-1 0,-1 2 1,1-1-1,0 2 0,-1 0 0,1 0 1,-1 1-1,0 0 0,-16 1 0,10 2-472,0 0 0,1 1 1,-1 1-1,1 1 0,0 0 0,-30 14 0,-93 60-4281,41-16-146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50.529"/>
    </inkml:context>
    <inkml:brush xml:id="br0">
      <inkml:brushProperty name="width" value="0.025" units="cm"/>
      <inkml:brushProperty name="height" value="0.025" units="cm"/>
    </inkml:brush>
  </inkml:definitions>
  <inkml:trace contextRef="#ctx0" brushRef="#br0">559 85 6887,'-14'0'3875,"4"-1"-3477,-7 1 204,-1-1 0,0 2 0,1 1 1,-1 0-1,0 1 0,1 1 1,-19 6-1,10 2-274,0 2 0,1 0 0,0 2 0,1 1 0,1 1 0,1 0 0,1 2 0,0 1 1,1 0-1,2 2 0,0 0 0,-28 49 0,36-54-254,2-1 0,0 2 1,1-1-1,0 1 0,2 1 0,0-1 0,1 1 1,1-1-1,1 1 0,1 0 0,0 0 1,2 0-1,0 0 0,1 0 0,1-1 0,1 1 1,1-1-1,1 1 0,13 29 0,-9-27-68,2 1 0,1-2 0,1 1 0,1-2 0,0 0 0,1-1 0,2 0 0,0-1 1,0-2-1,27 19 0,-34-27-7,0-1-1,0-1 1,1 0 0,0 0 0,0-1 0,0-1 0,1 0 0,-1-1 0,1 0 0,0-1 0,0 0 0,0-1 0,0 0 0,0-1-1,0-1 1,0 0 0,0-1 0,0 0 0,0-1 0,-1 0 0,20-9 0,-6-1 241,-1 0-1,0-2 1,-1-1-1,-1-1 1,0-1-1,-1-1 1,-1 0 0,-1-2-1,-1-1 1,-1 0-1,-1-1 1,23-41-1,-20 28 136,-3 0 0,0-1-1,-3 0 1,-1-1 0,-1-1-1,-2 0 1,-3-1-1,6-58 1,-11 72-216,-2 1 0,0-1 0,-1 1-1,-2-1 1,-1 1 0,-1 0 0,-13-42 0,15 58-123,-1 0 1,0 0-1,-1 0 1,0 1-1,0 0 0,-1 0 1,0 0-1,0 1 1,0 0-1,-1 0 1,-1 1-1,1-1 1,-1 2-1,0-1 1,0 1-1,0 0 1,-1 1-1,0 0 1,0 0-1,0 1 1,0 0-1,-1 1 1,-11-2-1,5 1-53,-1 2 0,1 0 1,0 1-1,0 1 0,-1 0 0,1 1 0,0 1 1,0 1-1,-15 5 0,-13 7-1413,-74 41 0,95-45 540,-42 17-2775,20-18-1874,-2-9-6776</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04.775"/>
    </inkml:context>
    <inkml:brush xml:id="br0">
      <inkml:brushProperty name="width" value="0.025" units="cm"/>
      <inkml:brushProperty name="height" value="0.025" units="cm"/>
    </inkml:brush>
  </inkml:definitions>
  <inkml:trace contextRef="#ctx0" brushRef="#br0">677 185 2114,'0'0'3459,"-8"7"-1414,-8 8-1334,0 2-1,2 0 1,0 0 0,1 1-1,1 1 1,0 1 0,-13 30-1,-14 50-49,5 2 1,-35 168-1,-11 222-86,64-374-443,-149 1477 17,133-1136-199,-17 212-39,-9 418 602,53-961-105,6 0 0,6 0 0,5 0-1,38 166 1,77 124 249,-9-39-577,-101-308-58,-5-21 489,1 0 0,36 85 0,-43-121-461,2 0-1,-1-1 1,2 1-1,-1-2 0,2 1 1,0-1-1,0-1 1,1 0-1,1-1 1,-1 0-1,2 0 1,-1-1-1,24 12 0,-29-17-44,0 0 0,1-1 0,-1 1 0,1-2 0,-1 1-1,1-1 1,0 0 0,0-1 0,0 0 0,0 0 0,0-1-1,0 1 1,0-2 0,0 1 0,0-1 0,0-1 0,0 1-1,-1-1 1,1-1 0,0 0 0,-1 0 0,0 0 0,1-1-1,-1 0 1,-1 0 0,1 0 0,-1-1 0,1 0 0,-1-1 0,-1 1-1,10-12 1,-4 2 35,0-1-1,-1 1 0,0-1 1,-1-1-1,-1 0 0,-1 0 1,-1-1-1,0 0 1,4-24-1,2-24 170,3-86 0,-9 86-236,134-859 321,-107 755-371,14-227 1,-22-175 91,-11 184 64,21-182 2,9-177-34,-64-431 2107,4 775-2157,-30-220 1614,3 89-697,42 488-874,-7-72-38,7 107 73,-1 0 0,0 0 0,-1 1-1,0-1 1,0 1 0,-1 0 0,-1 0 0,-6-10 0,8 16-35,0 0 0,-1 0 0,0 0 0,0 0 0,0 1 0,0 0 0,-1 0 0,1 0 0,-1 0 0,0 1 0,0 0 0,0 0 0,0 0 0,0 1 0,0-1 0,0 1 0,-1 0 0,1 1 0,0-1 0,-1 1 0,1 0 0,0 1 0,-1-1 0,1 1 0,0 0 0,-7 2 0,-7 2-51,0 0 0,0 2 0,0 0 0,1 1 0,-29 17 0,5 2-153,1 2 0,1 2 0,-54 54 0,13 2-6931,65-69 2285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5.778"/>
    </inkml:context>
    <inkml:brush xml:id="br0">
      <inkml:brushProperty name="width" value="0.025" units="cm"/>
      <inkml:brushProperty name="height" value="0.025" units="cm"/>
    </inkml:brush>
  </inkml:definitions>
  <inkml:trace contextRef="#ctx0" brushRef="#br0">248 25 9737,'0'0'8670,"-1"9"-7320,-3 15-141,-1 0-1,-1 0 1,-19 45-1,-43 76 1605,23-51-1860,-48 138 1119,118-302-1825,-2 0 0,13-78 0,12-150-2285,-40 251 1939,-4 34-70,-2 32-204,-4 45 487,-1-41 72,2 0 0,1 0 0,1 1-1,1-1 1,0 0 0,12 39 0,-13-57-151,1 0 0,0-1 0,0 1 0,0-1 0,1 1 0,0-1 0,0 0 0,0 0 0,0 0 0,1-1 0,-1 1 0,1-1 0,0 0 0,0 0 0,0 0 0,0 0 0,1-1 1,-1 0-1,1 0 0,-1 0 0,1 0 0,0-1 0,0 1 0,-1-1 0,1-1 0,0 1 0,0-1 0,0 0 0,0 0 0,0 0 0,0 0 0,0-1 0,8-2 0,0 0 11,0-1-1,-1-1 0,1 0 0,-1 0 1,0-1-1,0-1 0,-1 0 1,0 0-1,0-1 0,-1-1 0,15-14 1,-12 8-19,0-1 1,0 0-1,-2-1 0,0 0 1,-1-1-1,15-38 1,-116 235-375,77-150 507,1 1 0,2 0 0,1 0 0,2 1 1,0 0-1,2 1 0,-3 52 0,9-80-211,1-1 0,-1 0-1,0 0 1,1 0 0,0 1 0,-1-1-1,1 0 1,0 0 0,1 0 0,-1 0 0,1-1-1,-1 1 1,1 0 0,0-1 0,0 1 0,0-1-1,0 1 1,0-1 0,3 2 0,0 0-180,0-1 0,-1-1-1,1 1 1,0-1 0,0 0 0,1 0 0,-1 0 0,0 0 0,1-1 0,8 1 0,-5-1-199,-1-1 0,1 1 0,0-2 0,-1 1 0,1-1 0,-1 0 1,1-1-1,-1 0 0,1 0 0,-1-1 0,0 0 0,0-1 0,0 0 0,11-7 0,4-12-6430,-6-3-3555</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6.216"/>
    </inkml:context>
    <inkml:brush xml:id="br0">
      <inkml:brushProperty name="width" value="0.025" units="cm"/>
      <inkml:brushProperty name="height" value="0.025" units="cm"/>
    </inkml:brush>
  </inkml:definitions>
  <inkml:trace contextRef="#ctx0" brushRef="#br0">3 1 13933,'0'0'17366,"-1"11"-16368,0 38-587,1-46-409,0 0 1,0-1-1,0 1 0,1 0 0,0 0 0,-1 0 0,1 0 1,0 0-1,0 0 0,1-1 0,-1 1 0,0-1 0,1 1 0,0-1 1,0 1-1,-1-1 0,1 0 0,1 0 0,-1 0 0,0 0 1,0 0-1,1 0 0,-1-1 0,1 1 0,0-1 0,-1 0 1,1 1-1,0-1 0,0 0 0,-1-1 0,1 1 0,0-1 1,5 1-1,5 1-4,0-1-1,0-1 1,0 0 0,0-1 0,0 0 0,13-4 0,57-20-27,-69 18 16,1 2 1,1 0-1,-1 1 0,1 1 1,-1 0-1,19-1 1,-34 5 13,1-1 0,0 1 0,0-1 1,0 1-1,-1-1 0,1 1 1,0-1-1,0 1 0,-1 0 1,1-1-1,-1 1 0,1 0 0,-1 0 1,1-1-1,-1 1 0,1 0 1,-1 0-1,1 0 0,-1 0 0,0 0 1,0 0-1,1-1 0,-1 1 1,0 0-1,0 0 0,0 0 1,0 0-1,0 0 0,0 0 0,0 0 1,-1 0-1,1 1 0,-4 36 74,-1-23-75,-5 29 0,9-43 0,1 0 0,0 0 0,0 0 0,0 0 0,0 0 0,0-1 0,0 1 0,0 0 0,0 0 0,0 0 0,0 0 0,0 0 0,1 0 0,-1 0 0,0-1 0,1 1 0,-1 0 0,0 0 0,1 0 0,-1-1 0,1 1 0,-1 0 0,1 0 0,0-1 0,-1 1 0,1-1 0,0 1 0,-1 0 0,1-1 0,0 1 0,0-1 0,0 0 0,-1 1 0,1-1 0,0 0 0,0 1 0,1-1 0,12 0 0,-1-1 0,1 0 0,0-1 0,-1 0 0,1-1 0,-1-1 0,0 0 0,0-1 0,0 0 0,-1-1 0,22-14 0,-18 11 0,0 1 0,0 0 0,1 2 0,0-1 0,0 2 0,26-5 0,-43 10 0,1 0 0,-1 0 0,1 0 0,-1 0 0,1 0 0,-1 0 0,1 0 0,-1 0 0,1 0 0,-1 0 0,1 0 0,-1 0 0,1 1 0,-1-1 0,0 0 0,1 0 0,-1 0 0,1 1 0,-1-1 0,0 0 0,1 1 0,-1-1 0,0 0 0,1 1 0,-1-1 0,0 1 0,1-1 0,-1 0 0,0 1 0,0-1 0,1 1 0,-1-1 0,0 2 0,0 21 0,-14 23 0,8-32 0,2-5 0,0-1 0,1 1 0,0 0 0,0 1 0,1-1 0,0 0 0,-1 13 0,4-21-72,-1-1 0,0 0 1,1 1-1,-1-1 0,0 0 0,1 0 1,-1 0-1,0 1 0,1-1 0,-1 0 1,1 0-1,-1 0 0,0 0 0,1 0 0,-1 0 1,1 0-1,-1 0 0,1 0 0,-1 0 1,0 0-1,1 0 0,-1 0 0,1 0 0,-1 0 1,1 0-1,-1 0 0,0-1 0,1 1 1,-1 0-1,0 0 0,1 0 0,-1-1 1,1 1-1,-1 0 0,0-1 0,0 1 0,1 0 1,-1 0-1,0-1 0,0 1 0,1-1 1,-1 1-1,0 0 0,0-1 0,10-21-5506,-4-12-2270</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6.575"/>
    </inkml:context>
    <inkml:brush xml:id="br0">
      <inkml:brushProperty name="width" value="0.025" units="cm"/>
      <inkml:brushProperty name="height" value="0.025" units="cm"/>
    </inkml:brush>
  </inkml:definitions>
  <inkml:trace contextRef="#ctx0" brushRef="#br0">0 0 19506,'0'0'8456,"42"61"-8327,-11-43-482,7 1-3907,0 0-4324</inkml:trace>
  <inkml:trace contextRef="#ctx0" brushRef="#br0" timeOffset="1">346 315 15567,'0'0'8776,"-43"49"-4420,34-32-1473,3 1-1698,5 0-1185,1-1 0,1 1 0,10 1 0,-1-3-1217,-2-3-2755,-2-4-2178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6.951"/>
    </inkml:context>
    <inkml:brush xml:id="br0">
      <inkml:brushProperty name="width" value="0.025" units="cm"/>
      <inkml:brushProperty name="height" value="0.025" units="cm"/>
    </inkml:brush>
  </inkml:definitions>
  <inkml:trace contextRef="#ctx0" brushRef="#br0">0 19 11659,'0'0'5926,"9"-3"-1586,1-2-3033,-7 4-802,1-1 1,0 1 0,-1-1-1,1 1 1,0 0-1,0 0 1,0 1 0,0-1-1,7 1 1,-10 0-423,0 1 1,1 0-1,-1-1 1,0 1-1,1 0 0,-1 0 1,0-1-1,0 1 1,0 0-1,0 0 0,0 0 1,0 1-1,0-1 0,0 0 1,0 0-1,0 0 1,-1 1-1,1-1 0,-1 0 1,1 1-1,-1-1 1,1 1-1,-1-1 0,0 0 1,1 1-1,-1-1 0,0 1 1,0-1-1,0 3 1,2 52 1802,-2-47-1795,-1-6-91,1 0 0,0 1 0,0-1 0,0 1 0,1-1 0,-1 1 0,1-1 0,0 0 0,-1 1 0,2-1 0,-1 0 0,2 5 0,-1-6 0,0-1 0,0 0 0,1 0 0,-1 1 0,0-1 0,0-1 0,0 1 0,1 0 0,-1 0 0,1-1 0,-1 0 0,0 1 0,1-1 0,-1 0 0,1 0 0,-1 0 0,0 0 0,5-1 0,12-2 0,0 0 0,-1-1 0,1-1 0,-1-1 0,19-8 0,-20 7 0,0 1 0,0 0 0,0 2 0,0 0 0,1 0 0,24 0 0,-42 4 0,1 0 0,0 0 0,0 0 0,-1 0 0,1 0 0,0 0 0,0 0 0,-1 1 0,1-1 0,0 0 0,-1 1 0,1-1 0,0 0 0,-1 1 0,1-1 0,-1 1 0,1-1 0,0 0 0,-1 1 0,1 0 0,-1-1 0,0 1 0,1-1 0,-1 1 0,1 0 0,-1-1 0,0 1 0,1 0 0,3 26 0,-4-25 0,0 1 0,0 0 0,1-1 0,-1 1 0,0 0 0,1-1 0,0 1 0,-1-1 0,1 1 0,0-1 0,1 1 0,-1-1 0,0 0 0,1 1 0,1 1 0,1-1 0,0-1 0,0 0 0,0 0 0,0-1 0,1 1 0,-1-1 0,0 0 0,1 0 0,-1 0 0,1-1 0,0 1 0,6-1 0,61-5 0,-64 4 0,42-6 0,-22 3 0,1 0 0,39 2 0,-66 2-149,-1 0 0,1 0-1,-1 1 1,1-1 0,-1 0 0,0 1 0,1-1 0,-1 1-1,1-1 1,-1 1 0,0 0 0,1 0 0,-1-1-1,0 1 1,0 0 0,0 0 0,0 0 0,0 0-1,0 1 1,0-1 0,0 0 0,0 0 0,0 0 0,-1 1-1,1-1 1,0 0 0,-1 1 0,1-1 0,-1 1-1,0-1 1,1 1 0,-1-1 0,0 1 0,0-1-1,0 3 1,4 13-1842</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7.271"/>
    </inkml:context>
    <inkml:brush xml:id="br0">
      <inkml:brushProperty name="width" value="0.025" units="cm"/>
      <inkml:brushProperty name="height" value="0.025" units="cm"/>
    </inkml:brush>
  </inkml:definitions>
  <inkml:trace contextRef="#ctx0" brushRef="#br0">47 1 23062,'0'0'5701,"-13"50"-2049,1-24-3300,3 1-352,1 0 0,4 1 0,4-3 0,0-2 0,0-4 0,4-4-1121,7-8-2883,-4-7-2210,4-1-6822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7.806"/>
    </inkml:context>
    <inkml:brush xml:id="br0">
      <inkml:brushProperty name="width" value="0.025" units="cm"/>
      <inkml:brushProperty name="height" value="0.025" units="cm"/>
    </inkml:brush>
  </inkml:definitions>
  <inkml:trace contextRef="#ctx0" brushRef="#br0">1 24 8232,'0'0'16261,"9"-4"-14046,2 0-1700,0 0 0,0 1 0,0 1 1,0-1-1,1 2 0,-1 0 0,0 0 0,1 1 0,16 2 0,-27-2-505,0 0-1,0 0 1,0 0-1,0 1 0,0-1 1,0 0-1,0 1 1,0-1-1,0 1 0,0-1 1,0 1-1,0-1 1,-1 1-1,1 0 1,0-1-1,0 1 0,-1 0 1,1 0-1,0 0 1,-1-1-1,1 1 0,-1 0 1,1 0-1,-1 0 1,1 0-1,-1 0 0,0 0 1,1 1-1,-1 1 10,0 0-1,0-1 1,-1 1 0,1-1-1,0 1 1,-1-1 0,0 1-1,0-1 1,0 1 0,0-1-1,-1 3 1,-5 6 73,0 0 0,0-1 0,-13 15 0,-12 6-47,24-24-46,0 0 1,1 0 0,-1 0 0,2 1 0,-1 0 0,1 0 0,0 1-1,1-1 1,0 1 0,-6 17 0,11-25 0,-1 1 0,1-1 0,0 1 0,1 0 0,-1-1 0,0 1 0,0 0 0,1-1 0,-1 1 0,1-1 0,-1 1 0,1-1 0,0 1 0,0-1 0,-1 0 0,1 1 0,0-1 0,0 0 0,0 1 0,1-1 0,-1 0 0,0 0 0,0 0 0,1 0 0,-1 0 0,0 0 0,1-1 0,-1 1 0,1 0 0,-1-1 0,1 1 0,-1-1 0,1 1 0,2-1 0,9 4 0,-1-2 0,1 0 0,17 1 0,-19-2 0,148 3-3489,-109-4 1111,-38-2-3857,-10-3-1201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8.133"/>
    </inkml:context>
    <inkml:brush xml:id="br0">
      <inkml:brushProperty name="width" value="0.025" units="cm"/>
      <inkml:brushProperty name="height" value="0.025" units="cm"/>
    </inkml:brush>
  </inkml:definitions>
  <inkml:trace contextRef="#ctx0" brushRef="#br0">0 1 4901,'0'0'21076,"71"0"-18386,-20 0-960,10 0-833,9 3-737,2 1-224,-4-4-2114,-6 0-4773,-5-6-12555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969"/>
    </inkml:context>
    <inkml:brush xml:id="br0">
      <inkml:brushProperty name="width" value="0.025" units="cm"/>
      <inkml:brushProperty name="height" value="0.025" units="cm"/>
    </inkml:brush>
  </inkml:definitions>
  <inkml:trace contextRef="#ctx0" brushRef="#br0">121 67 11499,'0'0'6838,"-6"9"-5957,-9 17-136,1 0 1,1 1-1,2 0 0,0 1 1,-11 48-1,13-32 323,1 0 0,2 0 0,0 62 0,8-125-282,1 1 0,0 0 0,1 0-1,10-25 1,-3 5-545,1-6-329,2 1 0,1 0-1,3 1 1,1 1 0,40-64 0,-56 100 51,1 1 0,0 0 0,-1 0 0,1 0 0,1 1 0,-1-1 0,0 1-1,1 0 1,0 0 0,-1 1 0,1-1 0,0 1 0,0 0 0,1 0 0,8-1 0,-12 3 3,1 0 0,-1-1-1,0 2 1,0-1 0,0 0 0,0 0 0,0 1 0,1-1 0,-1 1 0,0-1 0,0 1 0,0 0 0,0 0-1,0 0 1,-1 0 0,1 0 0,0 1 0,0-1 0,-1 1 0,1-1 0,-1 1 0,1-1 0,-1 1 0,0 0-1,1-1 1,-1 1 0,0 0 0,0 0 0,0 0 0,-1 0 0,1 0 0,0 0 0,-1 0 0,1 1 0,-1-1-1,0 0 1,0 0 0,0 0 0,0 0 0,0 3 0,0 2 124,0 0 0,0-1 1,-1 1-1,0 0 0,0 0 0,-1-1 0,1 1 1,-2-1-1,1 1 0,-1-1 0,1 0 0,-2 0 1,1 0-1,-1 0 0,0-1 0,-6 8 0,3-6 46,0 0-1,0-1 0,0 0 0,-1 0 0,0 0 0,0-1 0,-1-1 0,0 1 1,1-1-1,-1-1 0,-10 4 0,17-7-316,0 1-1,1 0 1,-1-1 0,1 0 0,-1 1 0,0-1-1,1 0 1,-1 0 0,0 0 0,0 0-1,1 0 1,-1 0 0,0 0 0,1-1-1,-1 1 1,1 0 0,-1-1 0,0 0-1,1 1 1,-1-1 0,1 0 0,-1 0-1,1 0 1,0 0 0,-3-2 0,3 2-229,0-1 1,1 0 0,-1 0-1,0 0 1,1 0-1,-1 0 1,1 0 0,0-1-1,-1 1 1,1 0 0,0 0-1,0 0 1,0 0 0,1 0-1,-1 0 1,1 0 0,-1 0-1,1 0 1,0 0 0,1-4-1,12-18-8158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611"/>
    </inkml:context>
    <inkml:brush xml:id="br0">
      <inkml:brushProperty name="width" value="0.025" units="cm"/>
      <inkml:brushProperty name="height" value="0.025" units="cm"/>
      <inkml:brushProperty name="color" value="#E71224"/>
    </inkml:brush>
  </inkml:definitions>
  <inkml:trace contextRef="#ctx0" brushRef="#br0">98 1 19763,'0'0'6374,"-41"52"-5702,29-19-95,-1 1-385,-1 4-64,7 0-64,-1-1 0,6-2 0,2-5-32,2-3 0,16-7-128,8-6-1345,8-6-1698,6-8-3235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8.848"/>
    </inkml:context>
    <inkml:brush xml:id="br0">
      <inkml:brushProperty name="width" value="0.025" units="cm"/>
      <inkml:brushProperty name="height" value="0.025" units="cm"/>
    </inkml:brush>
  </inkml:definitions>
  <inkml:trace contextRef="#ctx0" brushRef="#br0">91 130 10378,'0'0'8386,"-2"10"-5161,-6 31-358,8-40-2756,-1-1 0,1 1 0,0-1 0,0 1 0,0 0 0,0-1 0,-1 1 0,1-1 0,0 1 0,0 0 0,0-1 1,1 1-1,-1 0 0,0-1 0,0 1 0,0-1 0,0 1 0,1 0 0,-1-1 0,0 1 0,0-1 0,1 1 1,-1-1-1,0 1 0,1-1 0,-1 1 0,1-1 0,-1 1 0,1-1 0,-1 0 0,1 1 0,-1-1 0,1 0 0,-1 1 1,1-1-1,-1 0 0,2 1 0,19-2 929,-15 0-659,11-3-168,0 0 0,0-1 0,-1-1 0,1 0 0,-1-1 0,24-15 0,-6 1 176,56-45 0,-62 37-389,-21 11 0,-7 18 0,0-1 0,0 1 0,-1-1 0,1 1 0,0-1 0,0 1 0,-1-1 0,1 1 0,0-1 0,-1 1 0,1 0 0,0-1 0,-1 1 0,1 0 0,-1-1 0,1 1 0,0 0 0,-1-1 0,1 1 0,-1 0 0,1 0 0,-1-1 0,1 1 0,-1 0 0,1 0 0,-1 0 0,1 0 0,-1 0 0,0 0 0,1 0 0,-1 0 0,-16-1 0,1 1 0,0 0 0,0 2 0,0 0 0,0 0 0,1 2 0,-1 0 0,1 1 0,-1 0 0,2 1 0,-24 13 0,21-10 0,0 1 0,1 1 0,1 0 0,-1 1 0,2 0 0,0 2 0,0-1 0,2 2 0,-19 25 0,28-35 0,0 0 0,0 0 0,0 0 0,1 0 0,-1 1 0,2-1 0,-1 1 0,0 0 0,1-1 0,0 1 0,1 0 0,-1 0 0,1 0 0,0 0 0,1 9 0,1-11 0,-1 0 0,1 1 0,0-1 0,0 0 0,0-1 0,0 1 0,1 0 0,-1-1 0,1 1 0,0-1 0,0 0 0,0 0 0,1 0 0,-1 0 0,1-1 0,-1 1 0,1-1 0,0 0 0,0 0 0,0 0 0,5 1 0,20 7-128,0-1 0,1-2 0,0-1 0,47 4-1,124-3-5124,-124-7-7302</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9.923"/>
    </inkml:context>
    <inkml:brush xml:id="br0">
      <inkml:brushProperty name="width" value="0.025" units="cm"/>
      <inkml:brushProperty name="height" value="0.025" units="cm"/>
    </inkml:brush>
  </inkml:definitions>
  <inkml:trace contextRef="#ctx0" brushRef="#br0">434 30 10474,'0'0'17227,"-12"-6"-16165,5 2-917,3 1-88,0 1-1,0 0 1,0 0 0,0 0 0,0 0-1,0 1 1,-1-1 0,1 1-1,0 1 1,-1-1 0,1 0 0,-1 1-1,1 0 1,-1 0 0,1 0 0,-1 1-1,1-1 1,-9 3 0,-27 12 306,-45 22 1,74-32-350,1 0 1,1 1-1,-1 0 1,1 0-1,0 1 1,1 1-1,0 0 1,0 0-1,0 0 0,-6 10 1,13-17-15,0 1 1,0 0 0,0-1-1,0 1 1,0 0 0,0-1-1,1 1 1,-1 0-1,1 0 1,-1 0 0,1 0-1,-1 0 1,1-1-1,0 1 1,0 0 0,0 0-1,0 0 1,0 0-1,1 0 1,-1 0 0,0 0-1,1 0 1,0 1-1,1 0 9,-1-2-1,1 1 0,0 0 1,0 0-1,0 0 0,0-1 0,0 1 1,0-1-1,0 0 0,0 1 1,0-1-1,1 0 0,-1 0 1,0-1-1,4 2 0,9 1 46,1 0-1,0-1 0,0-1 1,19 0-1,-33-1-51,91 0 126,-93 0-125,0 0-1,0 1 0,0-1 0,0 0 1,0 0-1,1 0 0,-1 0 0,0 1 0,0-1 1,0 0-1,0 0 0,0 0 0,0 1 1,0-1-1,0 0 0,0 0 0,0 1 0,0-1 1,0 0-1,0 0 0,0 0 0,0 1 1,0-1-1,0 0 0,-1 0 0,1 0 0,0 0 1,0 1-1,0-1 0,0 0 0,0 0 1,0 0-1,0 0 0,-1 1 0,1-1 0,0 0 1,0 0-1,0 0 0,0 0 0,-1 0 1,1 0-1,0 1 0,0-1 0,0 0 0,-1 0 1,1 0-1,0 0 0,0 0 0,0 0 1,-1 0-1,1 0 0,0 0 0,-12 8 195,-27 11-77,-4 1 64,1 1-1,1 3 0,1 1 0,-42 34 0,81-58-183,-1 0 0,1 0 0,0 0 0,0-1 0,1 1 0,-1 0 0,0 0 0,0 0 0,0 1 0,1-1 0,-1 0 0,0 0 0,1 0 0,-1 0 0,1 1 0,-1-1 0,1 0 0,0 0 0,0 1 0,-1-1 0,1 0 0,0 1 0,0-1 0,0 0 0,1 2 0,0-1 0,-1-1 0,1 1 0,0-1 0,1 1 0,-1-1 0,0 1 0,0-1 0,1 0 0,-1 0 0,0 1 0,1-1 0,0 0 0,-1 0 0,1-1 0,2 2 0,10 4 0,1-2 0,-1 0 0,23 4 0,-29-7 0,34 6-275,0-1-1,0-3 1,1-2 0,-1-1-1,0-2 1,46-9 0,-72 8-969,0-2-1,0 0 1,19-8-1,15-14-6392,8-13-10588</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0.485"/>
    </inkml:context>
    <inkml:brush xml:id="br0">
      <inkml:brushProperty name="width" value="0.025" units="cm"/>
      <inkml:brushProperty name="height" value="0.025" units="cm"/>
    </inkml:brush>
  </inkml:definitions>
  <inkml:trace contextRef="#ctx0" brushRef="#br0">0 256 12492,'0'0'10767,"10"-1"-8775,51-7-662,1 3 0,118 5 0,-69 2-1205,96-2-568,-305-44 732,-171-55 3266,265 98-3555,-1 0 0,1-1 0,0 0 0,0 0 0,0 0 0,1 0 0,-6-5 0,7 6 0,1 0 0,0 0 0,0 0 0,0-1 0,0 1 0,0 0 0,1-1 0,-1 1 0,0-1 0,1 1 0,-1-1 0,1 1 0,-1-1 0,1 0 0,0 1 0,-1-1 0,1 1 0,0-1 0,0 0 0,0 1 0,1-1 0,-1 0 0,1-1 0,1 0-413,0 1-1,0 0 1,1 0-1,-1 0 1,1 0 0,0 1-1,-1-1 1,1 1 0,0-1-1,0 1 1,0 0-1,5-1 1,9-5-4249,8-7-5994</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1.465"/>
    </inkml:context>
    <inkml:brush xml:id="br0">
      <inkml:brushProperty name="width" value="0.025" units="cm"/>
      <inkml:brushProperty name="height" value="0.025" units="cm"/>
    </inkml:brush>
  </inkml:definitions>
  <inkml:trace contextRef="#ctx0" brushRef="#br0">562 0 17168,'0'0'4287,"13"9"-2355,15 10-820,0 1 0,-2 2 0,0 1-1,23 27 1,-37-37-1007,-1 1 0,0 1 1,-1 0-1,-1 0 0,0 1 0,-1 0 0,-1 0 1,0 1-1,-2 0 0,7 27 0,-9-14-103,-1 0 0,-1 0 1,-1 0-1,-2 0 0,-1 0 0,-1-1 0,-2 1 0,-1-1 0,-1 0 0,-1-1 1,-2 0-1,-1 0 0,-1-1 0,-19 29 0,0-5-654,-3-1 0,-2-2 0,-2-2 0,-2-1 0,-2-2 0,-51 40 0,58-54-1222,-1-2 0,-1-2 1,-1-1-1,-1-1 0,-84 32 0,28-27-6112</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1.854"/>
    </inkml:context>
    <inkml:brush xml:id="br0">
      <inkml:brushProperty name="width" value="0.025" units="cm"/>
      <inkml:brushProperty name="height" value="0.025" units="cm"/>
    </inkml:brush>
  </inkml:definitions>
  <inkml:trace contextRef="#ctx0" brushRef="#br0">338 1 8456,'0'0'7079,"-8"2"-4768,-4 2-2138,1 1-1,0 1 1,0 0-1,0 0 1,1 1-1,0 0 1,0 1 0,1 0-1,0 1 1,1 0-1,-1 0 1,2 1-1,-1 0 1,-7 14-1,-7 13 184,2 0-1,1 1 0,-13 43 0,13-28-9,2 1-1,3 0 0,2 2 0,2-1 0,3 1 1,2 1-1,3-1 0,7 77 0,-4-120-328,1 0 1,0 0-1,1 0 0,1 0 0,0-1 0,0 1 0,2-1 1,-1 0-1,1 0 0,1-1 0,0 1 0,1-2 0,0 1 1,1-1-1,0 0 0,0-1 0,1 0 0,0 0 0,1-1 0,0-1 1,0 0-1,1 0 0,0-1 0,0-1 0,0 0 0,0 0 1,26 5-1,0-3-37,1-1 0,1-2 1,-1-2-1,1-2 0,45-5 0,-22-2-1438,0-4-1,88-26 0,-8-9-4819</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2.228"/>
    </inkml:context>
    <inkml:brush xml:id="br0">
      <inkml:brushProperty name="width" value="0.025" units="cm"/>
      <inkml:brushProperty name="height" value="0.025" units="cm"/>
    </inkml:brush>
  </inkml:definitions>
  <inkml:trace contextRef="#ctx0" brushRef="#br0">0 123 18834,'7'-12'1495,"-6"11"-1480,3-7 338,0 1 1,1-1-1,0 1 0,0 0 1,1 1-1,0-1 0,0 1 1,0 0-1,1 0 1,0 1-1,0 0 0,0 0 1,1 1-1,-1 0 1,17-6-1,-14 7-164,0 1 0,0 1 0,1 0 1,-1 0-1,0 1 0,0 0 0,1 1 0,-1 0 1,0 0-1,0 1 0,0 1 0,0 0 0,0 0 0,0 1 1,-1 0-1,10 6 0,-14-7-168,0 1 0,0 0 0,0 0 0,0 0-1,-1 1 1,0-1 0,0 1 0,0 0 0,0 0 0,-1 0 0,0 1 0,0-1 0,-1 1-1,1 0 1,-1 0 0,0 0 0,-1 0 0,1 0 0,-1 0 0,-1 0 0,1 1 0,-1-1-1,0 0 1,0 0 0,-1 1 0,0-1 0,-3 12 0,1-6 62,-1 1-1,-1-1 1,0 0 0,-1 0 0,0-1-1,0 1 1,-1-1 0,-13 14 0,-11 11 554,-38 32 0,45-45-400,0 0 1,2 2-1,-27 36 0,47-58-241,0-1-1,0 1 1,1-1-1,-1 1 1,0 0-1,1-1 1,0 1-1,0 0 1,0 0-1,0 0 1,0 0-1,0 0 1,1 1-1,0-1 1,-1 0-1,1 0 1,0 0-1,1 0 1,-1 0-1,0 0 1,1 1-1,0-1 1,0 0 0,0 0-1,0 0 1,0-1-1,0 1 1,1 0-1,0 0 1,-1-1-1,1 1 1,0-1-1,0 1 1,0-1-1,1 0 1,-1 0-1,0 0 1,1 0-1,5 3 1,8 3-109,1 0 1,1 0-1,-1-2 0,1 0 1,26 4-1,-38-9 60,48 10-2901,98 8-1,-38-14-5699</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4.638"/>
    </inkml:context>
    <inkml:brush xml:id="br0">
      <inkml:brushProperty name="width" value="0.025" units="cm"/>
      <inkml:brushProperty name="height" value="0.025" units="cm"/>
    </inkml:brush>
  </inkml:definitions>
  <inkml:trace contextRef="#ctx0" brushRef="#br0">0 1 9673,'0'0'8232,"64"0"-6278,-14 0 448,13 0-576,14 0-321,5 0-352,2 0-544,-4 0-449,-11 6-96,-12 6-64,-20 3-1505,-19 0-930,-18 2-800,-10-2-1185,-23-4-2979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5.008"/>
    </inkml:context>
    <inkml:brush xml:id="br0">
      <inkml:brushProperty name="width" value="0.025" units="cm"/>
      <inkml:brushProperty name="height" value="0.025" units="cm"/>
    </inkml:brush>
  </inkml:definitions>
  <inkml:trace contextRef="#ctx0" brushRef="#br0">1 28 11115,'0'0'8071,"56"14"-5348,-3-14-481,11 0-256,12 0-641,4-6-929,-2-2-320,-7 2-192,-7 0-2306,-10 0-3908,-8-3-7431</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5.695"/>
    </inkml:context>
    <inkml:brush xml:id="br0">
      <inkml:brushProperty name="width" value="0.025" units="cm"/>
      <inkml:brushProperty name="height" value="0.025" units="cm"/>
    </inkml:brush>
  </inkml:definitions>
  <inkml:trace contextRef="#ctx0" brushRef="#br0">585 82 15759,'0'0'3582,"5"-10"-731,13-31-438,-17 41-2327,-1-1 1,1 0-1,-1 0 1,0 1-1,0-1 1,1 0-1,-1 1 1,0-1-1,0 0 1,0 0-1,0 0 1,0 1-1,0-1 1,0 0 0,0 0-1,0 1 1,0-1-1,0 0 1,0 0-1,-1 1 1,1-1-1,0 0 1,0 0-1,-1 1 1,1-1-1,-1 0 1,1 1-1,-1-1 1,1 1-1,-1-1 1,1 0 0,-1 1-1,1-1 1,-1 1-1,0 0 1,1-1-1,-1 1 1,0-1-1,1 1 1,-1 0-1,-1-1 1,-30-2 564,26 3-516,-17-1-98,-1 2 1,0 0-1,1 2 1,0 0 0,-1 2-1,-29 10 1,40-11 65,0 1 1,0 1 0,0 0 0,1 1 0,0 0-1,1 1 1,-1 0 0,2 1 0,-1 0 0,1 0-1,0 1 1,-10 15 0,19-23-58,-1 0 0,0 0 0,1 0 0,0 0 1,-1 0-1,1 1 0,0-1 0,0 1 0,0-1 0,1 1 0,-1-1 0,1 1 1,-1 0-1,1-1 0,0 1 0,0 4 0,1-5-39,-1-1 0,1 0 0,0 1 0,0-1 1,0 0-1,0 1 0,0-1 0,0 0 0,1 0 0,-1 0 0,0 0 0,1 0 0,-1 0 0,0 0 0,1-1 0,-1 1 0,1 0 0,-1-1 1,1 1-1,0-1 0,-1 0 0,1 1 0,-1-1 0,1 0 0,0 0 0,-1 0 0,4-1 0,34 1-446,0-1 0,73-14-1,-61 7-703,-84 18 1345,-48 21-1,23-8 512,20-9-417,0-1 144,0 1-1,1 2 0,1 2 1,-49 31-1,83-47-439,0-1 0,0 1 0,0 0 0,0-1 0,0 1 0,0 0 0,0 0 0,1 1 0,-1-1 0,1 0 0,-1 0 0,1 1 0,0-1 0,0 1 0,0-1 0,-1 5 0,2-6 0,0 1 0,1-1 0,-1 1 0,0-1 0,1 1 0,-1-1 0,0 1 0,1-1 0,0 0 0,-1 1 0,1-1 0,0 0 0,0 1 0,0-1 0,0 0 0,0 0 0,0 0 0,0 0 0,0 0 0,0 0 0,0 0 0,1 0 0,-1 0 0,0-1 0,1 1 0,-1 0 0,1-1 0,-1 1 0,2-1 0,43 15-12,0-3 0,1-1 0,49 4 0,55 12-517,-133-22-264,28 5-2167,-15-11-3301,-14-4-2174</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7.515"/>
    </inkml:context>
    <inkml:brush xml:id="br0">
      <inkml:brushProperty name="width" value="0.025" units="cm"/>
      <inkml:brushProperty name="height" value="0.025" units="cm"/>
    </inkml:brush>
  </inkml:definitions>
  <inkml:trace contextRef="#ctx0" brushRef="#br0">1 233 16239,'11'0'3374,"110"-10"2655,2-7-4103,5-1-1532,-38 10-311,-32 3-194,69-14 1,-127 19 100,1 0 1,-1 0 0,1 0-1,-1 0 1,1 0-1,-1 0 1,1 0 0,-1 0-1,1 0 1,-1 0 0,1 0-1,-1 0 1,1-1 0,-1 1-1,1 0 1,-1 0 0,1 0-1,-1-1 1,1 1-1,-1 0 1,1-1 0,-1 1-1,0 0 1,1-1 0,-1 1-1,0 0 1,1-1 0,-1 1-1,0-1 1,0 1-1,1-1 1,-1 1 0,0-2-1,-17-4-41,-35-2 191,-75 6 1490,91 3-760,0-2 0,0-1-1,-38-7 1,71 8-863,0 1-1,0-1 1,0 0 0,0 0 0,0 0 0,0 0-1,1-1 1,-1 1 0,1-1 0,-1 0-1,1 0 1,0 1 0,-1-1 0,1-1 0,0 1-1,0 0 1,0-1 0,1 1 0,-1-1-1,1 1 1,-1-1 0,-1-3 0,1-3-161,0 1 1,0-1-1,1 0 1,0 1 0,0-1-1,1-11 1,24 18-10988,-7 1 1387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982"/>
    </inkml:context>
    <inkml:brush xml:id="br0">
      <inkml:brushProperty name="width" value="0.025" units="cm"/>
      <inkml:brushProperty name="height" value="0.025" units="cm"/>
      <inkml:brushProperty name="color" value="#E71224"/>
    </inkml:brush>
  </inkml:definitions>
  <inkml:trace contextRef="#ctx0" brushRef="#br0">133 53 5285,'0'0'18759,"-9"-2"-17189,5 1-1471,-1 0 1,1 1 0,-1 0 0,0 0 0,1 0-1,-1 0 1,1 1 0,-1-1 0,1 1 0,-1 0-1,1 1 1,0-1 0,-1 1 0,1 0 0,0 0 0,0 0-1,0 1 1,1-1 0,-1 1 0,0 0 0,1 0-1,0 0 1,0 1 0,0-1 0,0 1 0,0-1-1,1 1 1,-1 0 0,1 0 0,0 0 0,1 0 0,-4 9-1,5-12-89,0-1-1,0 1 1,0 0-1,0-1 1,0 1-1,0 0 1,0 0 0,0-1-1,0 1 1,0 0-1,0 0 1,0-1-1,0 1 1,0 0-1,1-1 1,-1 1-1,0 0 1,1-1-1,-1 1 1,0 0-1,1-1 1,-1 1-1,1-1 1,-1 1-1,1-1 1,-1 1-1,1-1 1,-1 1-1,1-1 1,-1 1 0,1-1-1,1 1 1,27 1 264,-19-4-217,-1 0 1,0-1-1,0 0 0,15-6 1,-10 1 60,-1-1 0,0 0 0,0-1 0,-1 0 0,-1-1 0,1 0 0,-2-1 0,1 0 0,14-25 0,-24 36 79,-17 42-256,11-32-103,0 1-1,1 0 1,0 1-1,1-1 1,0 1-1,1-1 0,0 1 1,0 0-1,1 0 1,1 20-1,0-30-4,0 0 0,1 0 0,-1 1 0,1-1 0,-1 0 0,1 0 0,-1 0 0,1 0 0,0 0 0,-1 0 0,1 0 0,0 0 0,0 0-1,0-1 1,0 1 0,0 0 0,0 0 0,0-1 0,0 1 0,0 0 0,0-1 0,0 1 0,0-1 0,0 0 0,0 1 0,0-1 0,1 0 0,1 1 0,36-2-9237,-16-5-2746</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7.889"/>
    </inkml:context>
    <inkml:brush xml:id="br0">
      <inkml:brushProperty name="width" value="0.025" units="cm"/>
      <inkml:brushProperty name="height" value="0.025" units="cm"/>
    </inkml:brush>
  </inkml:definitions>
  <inkml:trace contextRef="#ctx0" brushRef="#br0">1 31 22293,'0'0'10474,"56"19"-11531,-37-39-5669,-3-10-7976</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8.371"/>
    </inkml:context>
    <inkml:brush xml:id="br0">
      <inkml:brushProperty name="width" value="0.025" units="cm"/>
      <inkml:brushProperty name="height" value="0.025" units="cm"/>
    </inkml:brush>
  </inkml:definitions>
  <inkml:trace contextRef="#ctx0" brushRef="#br0">451 12 16720,'0'0'13671,"-8"-4"-13009,4 3-646,-1-1 0,1 1 0,0 0 0,-1 0 0,1 0 0,0 1 0,-1-1-1,1 1 1,-1 0 0,1 0 0,-8 2 0,1 1-11,0 0-1,1 0 1,-1 1-1,-17 10 1,-3 2 89,1 1 1,0 2-1,2 0 0,0 2 0,1 2 1,2 0-1,0 1 0,-35 46 1,56-64-41,0 0 1,1 0 0,-1 0 0,2 0-1,-1 1 1,1 0 0,-2 6-1,3-11-48,1-1-1,0 0 1,0 1-1,-1-1 1,1 1-1,0-1 1,0 0-1,0 1 1,1-1-1,-1 1 1,0-1-1,0 0 1,1 1-1,-1-1 1,1 0-1,-1 1 1,1-1-1,0 0 0,-1 0 1,1 1-1,0-1 1,0 0-1,0 0 1,0 0-1,0 0 1,0 0-1,0 0 1,0 0-1,0-1 1,0 1-1,1 0 1,-1-1-1,0 1 1,1 0-1,-1-1 1,0 0-1,1 1 0,2-1 1,21 3-6,1-1 0,0-1 0,-1-1 0,1-2 0,0-1 0,-1 0 0,41-12 0,68-8 0,-177 52 0,12-10 0,-8 6 0,1 0 0,1 3 0,-51 49 0,85-75 0,1 1 0,-1 0 0,1-1 0,-1 1 0,1 0 0,0 0 0,1 0 0,-1 0 0,0 0 0,1 1 0,0-1 0,-1 0 0,1 1 0,1-1 0,-1 1 0,0-1 0,1 1 0,0-1 0,0 5 0,1-6 0,0 0 0,0 0 0,0 1 0,1-1 0,-1 0 0,0 0 0,1 0 0,0-1 0,-1 1 0,1 0 0,0-1 0,0 1 0,0-1 0,0 1 0,0-1 0,1 0 0,-1 0 0,0 0 0,0 0 0,1 0 0,-1-1 0,1 1 0,-1-1 0,0 1 0,1-1 0,-1 0 0,4 0 0,21 3-436,-1-2 0,1 0 0,0-2 0,-1 0 0,41-9 0,-54 7-46,0 0 0,-1-1 0,1 0 0,-1-1 0,0-1 0,0 0 0,0 0 0,-1-1 0,0-1 0,0 0 0,-1 0 0,0-1 0,10-11 0,9-19-9084</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8.823"/>
    </inkml:context>
    <inkml:brush xml:id="br0">
      <inkml:brushProperty name="width" value="0.025" units="cm"/>
      <inkml:brushProperty name="height" value="0.025" units="cm"/>
    </inkml:brush>
  </inkml:definitions>
  <inkml:trace contextRef="#ctx0" brushRef="#br0">0 270 22133,'0'0'6187,"18"0"-3656,347-42-793,-167 14-1560,-172 26-178,-16 1 0,-1 1 0,1-2 0,-1 1 0,1-1 0,11-5 0,-57-5 0,-289-79 0,197 50 0,108 31-1228,33 1-2393,3 1-354,2-5-6579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1.226"/>
    </inkml:context>
    <inkml:brush xml:id="br0">
      <inkml:brushProperty name="width" value="0.025" units="cm"/>
      <inkml:brushProperty name="height" value="0.025" units="cm"/>
    </inkml:brush>
  </inkml:definitions>
  <inkml:trace contextRef="#ctx0" brushRef="#br0">0 1 14958,'0'0'3363,"62"10"-2113,-11-8 1152,14-1-352,18-1-160,10 0-898,4 0-703,1-3-193,-10 3-32,-12 0-1121,-25 0-1345,-28 10-1506,-23 1-2018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1.553"/>
    </inkml:context>
    <inkml:brush xml:id="br0">
      <inkml:brushProperty name="width" value="0.025" units="cm"/>
      <inkml:brushProperty name="height" value="0.025" units="cm"/>
    </inkml:brush>
  </inkml:definitions>
  <inkml:trace contextRef="#ctx0" brushRef="#br0">0 62 8648,'0'0'12652,"94"13"-10025,-24-26-449,14-4-993,5 0-545,2 6-479,-2 1-193,-11 6-2050,-11 2-2082,-16 2-2819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1.970"/>
    </inkml:context>
    <inkml:brush xml:id="br0">
      <inkml:brushProperty name="width" value="0.025" units="cm"/>
      <inkml:brushProperty name="height" value="0.025" units="cm"/>
    </inkml:brush>
  </inkml:definitions>
  <inkml:trace contextRef="#ctx0" brushRef="#br0">522 17 15759,'0'0'12524,"-17"-4"-11809,16 4-707,-10-4 28,0 2 1,-1-1 0,1 2-1,-1-1 1,1 2 0,-1-1-1,0 2 1,1 0 0,-1 0-1,-17 4 1,-102 40 570,118-40-462,0 1 0,0 1 0,1 0 0,-1 1 0,2 0 0,-1 1 0,-15 16 0,25-24-127,0 1 0,0-1 0,1 1-1,-1 0 1,1-1 0,-1 1 0,1 0 0,0 0-1,0 0 1,0 1 0,0-1 0,0 0 0,0 0-1,0 0 1,1 1 0,-1-1 0,1 0 0,0 1-1,-1-1 1,1 0 0,1 4 0,0-5-10,0 1 1,0 0-1,0-1 0,0 1 1,0-1-1,0 1 0,1-1 1,-1 0-1,1 1 0,-1-1 1,1 0-1,-1 0 0,1 0 0,0 0 1,0 0-1,-1-1 0,1 1 1,0 0-1,0-1 0,2 1 1,15 2 8,0 0 0,0-1 0,38-2 0,-43 0-1,10 0-349,0-1-1,0-1 1,43-9-1,-142 22 275,61-7 87,-143 52 1227,144-51-1150,0 2 0,0-1 0,0 2 0,1 0 0,0 0 0,1 1 0,0 0 0,0 1 0,-11 14 0,20-22-103,1-1-1,-1 0 1,1 1-1,0-1 1,0 1-1,0 0 1,0-1-1,0 1 1,0 0-1,0 0 1,0 0-1,1-1 1,-1 1-1,1 0 1,-1 0-1,1 0 1,0 0-1,0 0 1,-1 0-1,2 0 1,-1 0-1,0 0 1,0 0-1,1 0 1,-1 0-1,1 0 1,-1 0-1,1 0 1,0-1-1,0 1 1,0 0-1,0 0 1,0-1-1,0 1 1,0-1-1,0 1 1,1-1-1,-1 1 1,1-1-1,-1 0 1,1 0-1,0 0 1,-1 1 0,1-2-1,0 1 1,0 0-1,-1 0 1,4 0-1,11 5-57,0-1-1,0-1 1,0 0 0,27 2-1,-34-5-34,77 5-4348,-28-6-3978,-57 0 8077,41 0-11437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2.343"/>
    </inkml:context>
    <inkml:brush xml:id="br0">
      <inkml:brushProperty name="width" value="0.025" units="cm"/>
      <inkml:brushProperty name="height" value="0.025" units="cm"/>
    </inkml:brush>
  </inkml:definitions>
  <inkml:trace contextRef="#ctx0" brushRef="#br0">1 187 16432,'0'0'7649,"8"-1"-5652,7-2-1682,0 0 0,0-2-1,-1 1 1,1-2 0,-1 0 0,-1-1 0,1 0-1,22-16 1,-19 10-303,0 1 0,0-2-1,-2 0 1,1-1-1,-2-1 1,16-21 0,-43 57 575,2 1-1,-17 43 1,24-56-463,1 1 0,0 0 0,0 1 0,1-1 0,0 0 0,1 1 0,0-1 0,1 1 0,-1-1 0,2 1 0,0-1 0,0 1 0,3 13 0,-3-21-241,0-1-1,0 1 0,-1-1 0,1 1 1,0-1-1,0 0 0,1 1 0,-1-1 0,0 0 1,0 0-1,1 1 0,-1-1 0,0 0 1,1 0-1,-1-1 0,1 1 0,0 0 1,1 0-1,-1 0-309,1 0 0,-1-1 0,0 1 0,1-1 0,-1 0 0,0 0 0,1 0 0,-1 0-1,1 0 1,-1-1 0,0 1 0,1 0 0,-1-1 0,0 0 0,1 0 0,-1 0 0,0 0 0,0 0 0,0 0 0,4-3 0,17-21-10095</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2.685"/>
    </inkml:context>
    <inkml:brush xml:id="br0">
      <inkml:brushProperty name="width" value="0.025" units="cm"/>
      <inkml:brushProperty name="height" value="0.025" units="cm"/>
    </inkml:brush>
  </inkml:definitions>
  <inkml:trace contextRef="#ctx0" brushRef="#br0">8 60 16624,'0'0'2541,"9"-7"379,-4 1-2454,1 1 0,-1 1 0,2-1 0,-1 1 0,0 0 0,1 0 0,0 1 0,-1 0 0,1 0 0,0 1 0,1 0-1,-1 0 1,14-1 0,-15 2-163,5 0 25,0 1 1,0 0-1,0 0 1,0 1-1,11 3 0,-20-4-313,-1 0 0,0 1 0,1-1-1,-1 1 1,1-1 0,-1 1-1,0-1 1,1 1 0,-1 0-1,0 0 1,0 0 0,0-1 0,1 1-1,-1 0 1,0 1 0,0-1-1,0 0 1,-1 0 0,1 0 0,0 1-1,0-1 1,-1 0 0,1 1-1,-1-1 1,1 0 0,-1 1-1,1-1 1,-1 1 0,0-1 0,0 1-1,0-1 1,1 1 0,-2-1-1,1 0 1,0 1 0,0-1-1,0 1 1,-1-1 0,1 1 0,-1-1-1,1 1 1,-1-1 0,1 0-1,-1 1 1,0-1 0,0 0-1,-1 2 1,-8 12 42,0-1-1,-1 0 0,0-1 0,-1 0 1,-1-1-1,0 0 0,-20 13 1,15-11 117,1 1 0,0 0 1,-27 32-1,42-45-174,1 0 1,-1 1-1,1-1 1,-1 0-1,1 0 1,0 1-1,0-1 1,0 1-1,0-1 1,0 1-1,0-1 0,1 1 1,-1-1-1,1 1 1,0 0-1,0-1 1,0 1-1,0 3 1,1-4 1,0 0 1,0-1-1,0 1 0,0 0 1,0 0-1,0-1 1,0 1-1,1-1 1,-1 1-1,1-1 1,-1 1-1,1-1 1,-1 0-1,1 0 1,0 0-1,-1 0 1,1 0-1,3 1 1,9 3-35,1-1 0,-1 0 0,1-2 0,0 1 0,17-1 0,-17 0-94,65 3-4696,-27-5-5346,-17 0-5746</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3.043"/>
    </inkml:context>
    <inkml:brush xml:id="br0">
      <inkml:brushProperty name="width" value="0.025" units="cm"/>
      <inkml:brushProperty name="height" value="0.025" units="cm"/>
    </inkml:brush>
  </inkml:definitions>
  <inkml:trace contextRef="#ctx0" brushRef="#br0">51 0 18481,'0'0'3428,"-22"49"-225,13-20-833,0 5-576,4 2-769,1 2-769,2 0-160,2 0-64,0-7-929,0-3-800,5-10-610,-2-9-928</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3.367"/>
    </inkml:context>
    <inkml:brush xml:id="br0">
      <inkml:brushProperty name="width" value="0.025" units="cm"/>
      <inkml:brushProperty name="height" value="0.025" units="cm"/>
    </inkml:brush>
  </inkml:definitions>
  <inkml:trace contextRef="#ctx0" brushRef="#br0">0 14 9705,'0'0'6310,"76"9"-3299,-19-9-385,8 0-864,7 0-769,2 0-801,0 0-320,-3-10-2338,-5-3-3396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324"/>
    </inkml:context>
    <inkml:brush xml:id="br0">
      <inkml:brushProperty name="width" value="0.025" units="cm"/>
      <inkml:brushProperty name="height" value="0.025" units="cm"/>
      <inkml:brushProperty name="color" value="#E71224"/>
    </inkml:brush>
  </inkml:definitions>
  <inkml:trace contextRef="#ctx0" brushRef="#br0">237 0 17104,'0'0'12140,"-64"54"-11788,29-19-64,2 1 97,1-3-193,6-3-128,6-7-64,4-5-897,10-10-1569,2-8-2051,4-12-15822</inkml:trace>
  <inkml:trace contextRef="#ctx0" brushRef="#br0" timeOffset="1">39 97 17424,'0'0'7656,"69"27"-7112,-42-19-448,4-1-32,-1-2-1057,-2-4-2113,-5-1-4133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3.802"/>
    </inkml:context>
    <inkml:brush xml:id="br0">
      <inkml:brushProperty name="width" value="0.025" units="cm"/>
      <inkml:brushProperty name="height" value="0.025" units="cm"/>
    </inkml:brush>
  </inkml:definitions>
  <inkml:trace contextRef="#ctx0" brushRef="#br0">427 59 7431,'0'0'16795,"3"-9"-13630,-2 4-2773,5-21 1217,-7 25-1571,1 1 0,0-1 0,-1 0 1,1 0-1,-1 0 0,1 0 0,-1 0 1,1 1-1,-1-1 0,1 0 0,-1 0 1,0 1-1,0-1 0,1 1 0,-1-1 1,0 0-1,0 1 0,0-1 0,0 1 1,1 0-1,-1-1 0,0 1 0,0 0 1,0 0-1,0-1 0,0 1 0,0 0 1,0 0-1,0 0 0,0 0 0,-1 0 1,-26-2 62,1 1 0,0 2 0,-48 5 0,68-5-96,0 0-1,-1 1 1,1 0-1,0 0 1,0 0 0,0 1-1,1 0 1,-1 0-1,1 1 1,-1 0 0,1 0-1,0 0 1,1 1-1,-1 0 1,1 0 0,0 0-1,0 1 1,1-1-1,-6 9 1,9-13-8,1 0 0,-1 1 0,0-1 0,0 1 0,1-1 0,-1 0 0,1 1 0,-1-1 0,1 1 0,0-1 0,-1 1 0,1 0 0,0-1 0,0 1 0,0-1 0,0 1 0,1-1 0,-1 1 1,0-1-1,1 1 0,-1-1 0,1 1 0,-1-1 0,1 1 0,-1-1 0,3 3 0,-1-2-11,0 0 0,1-1 1,-1 1-1,0 0 1,1-1-1,0 0 0,-1 0 1,1 1-1,0-1 1,0-1-1,-1 1 0,1 0 1,4 0-1,10 0-88,1 0 1,-1-1-1,27-3 0,-24-2-54,-14 1 138,-11 3 16,-8 2 106,1 1 1,-1 0-1,1 1 0,0 0 1,0 1-1,0 1 0,0 0 1,1 0-1,0 1 0,-18 13 1,13-9 77,1 2 0,0 0 1,0 1-1,2 0 0,-1 1 0,-17 25 1,29-36-176,1-1 1,-1 1-1,0 0 1,1 0 0,-1 0-1,1 0 1,0 1 0,0-1-1,0 0 1,1 0-1,-1 1 1,1-1 0,0 6-1,0-7-7,1 0-1,-1-1 0,0 1 0,1 0 0,0-1 0,-1 1 1,1 0-1,0-1 0,0 1 0,0-1 0,0 1 1,0-1-1,1 1 0,-1-1 0,0 0 0,1 0 0,-1 1 1,0-1-1,1 0 0,0 0 0,-1-1 0,1 1 0,-1 0 1,1 0-1,3 0 0,12 4-436,1-1 0,-1 0 0,23 1 0,105-2-6580,-88-4 3578,-20 1-6970</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4.148"/>
    </inkml:context>
    <inkml:brush xml:id="br0">
      <inkml:brushProperty name="width" value="0.025" units="cm"/>
      <inkml:brushProperty name="height" value="0.025" units="cm"/>
    </inkml:brush>
  </inkml:definitions>
  <inkml:trace contextRef="#ctx0" brushRef="#br0">34 16 12364,'8'-2'5034,"-7"2"-4956,72-12 5593,-67 11-5250,0 1 0,1-1 1,-1 1-1,1 0 0,-1 1 1,0-1-1,1 1 0,-1 1 0,0-1 1,12 5-1,-17-5-365,0 0 1,0-1-1,0 1 0,0 0 1,0 0-1,0 0 0,0 0 1,-1 0-1,1 0 0,0 0 0,0 0 1,-1 0-1,1 0 0,-1 0 1,1 0-1,-1 0 0,1 1 1,-1-1-1,0 0 0,0 0 1,0 1-1,1-1 0,-1 0 1,0 0-1,0 1 0,-1-1 1,1 0-1,0 0 0,0 1 1,-1-1-1,1 0 0,0 0 1,-1 0-1,0 0 0,1 1 1,-1-1-1,1 0 0,-1 0 1,0 0-1,0 0 0,0 0 0,0-1 1,0 1-1,1 0 0,-1 0 1,-2 0-1,-6 8 385,0-1-1,0-1 1,-17 10-1,23-14-402,-32 18 244,21-13-239,0 0 0,1 1 0,0 0-1,0 1 1,-13 15 0,25-24-43,0 0 0,0 0 0,0 0 0,0 0 0,0 0 0,0 0 0,0 0 0,1 1 0,-1-1 0,0 0 0,1 0 0,-1 1 0,1-1 0,-1 1 0,1-1 0,0 0 0,0 1 0,-1-1 0,1 1 0,0-1 0,0 1 0,1-1 0,-1 1 0,0 0 0,1 0 0,0-1 0,0 0 0,0 1 0,1-1 0,-1 0 0,0 0 0,0 0 0,1 0 0,-1 0 0,0 0 0,1 0 0,-1-1 0,1 1 0,-1 0 0,1-1 0,0 1 0,2-1 0,10 3 0,1-1 0,0-1 0,23-1 0,-29 0 0,68-3-2332,-64 1 907,0 0-1,1-1 0,19-8 1,16-8-6588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4.488"/>
    </inkml:context>
    <inkml:brush xml:id="br0">
      <inkml:brushProperty name="width" value="0.025" units="cm"/>
      <inkml:brushProperty name="height" value="0.025" units="cm"/>
    </inkml:brush>
  </inkml:definitions>
  <inkml:trace contextRef="#ctx0" brushRef="#br0">1 54 16207,'0'0'3449,"10"-8"-214,-1 2-2647,0 0 1,1 1-1,-1 0 0,1 0 1,0 1-1,0 0 0,12-2 1,-18 5-481,0 0 0,0 0 0,-1 0 1,1 1-1,0 0 0,0 0 0,0 0 0,0 0 1,0 1-1,0-1 0,0 1 0,0 0 1,0 0-1,0 0 0,0 1 0,-1-1 0,1 1 1,-1 0-1,1 0 0,-1 0 0,0 1 0,1-1 1,-1 1-1,-1 0 0,1 0 0,4 5 1,-5-6-91,-1 2 1,1-1 0,0 0 0,-1 0-1,0 1 1,1-1 0,-1 0 0,-1 1-1,1-1 1,0 1 0,-1-1 0,0 1-1,0 0 1,0-1 0,0 1-1,0-1 1,-1 1 0,0-1 0,1 1-1,-1-1 1,-1 1 0,1-1 0,0 0-1,-1 1 1,-3 3 0,-5 9 79,-1 0 0,-1-2 1,-25 27-1,-9 11 698,44-50-773,0 1-1,0 0 1,0 0 0,0 0 0,1 0-1,-1 0 1,1 0 0,0 1-1,0-1 1,0 0 0,1 1 0,-1-1-1,1 1 1,-1-1 0,1 1 0,0-1-1,1 0 1,-1 1 0,0-1 0,1 1-1,0-1 1,1 4 0,0-3-53,1-1 0,-1 1-1,1-1 1,0 1 0,0-1 0,0 0 0,1 0 0,-1-1 0,1 1-1,-1-1 1,1 1 0,0-1 0,0 0 0,0-1 0,0 1 0,7 1-1,62 12-5195,-24-12-3721,-7-3-6043</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4.844"/>
    </inkml:context>
    <inkml:brush xml:id="br0">
      <inkml:brushProperty name="width" value="0.025" units="cm"/>
      <inkml:brushProperty name="height" value="0.025" units="cm"/>
    </inkml:brush>
  </inkml:definitions>
  <inkml:trace contextRef="#ctx0" brushRef="#br0">246 1 16624,'0'0'6630,"-11"55"-4068,10-26-31,1 0-1282,0 5-897,0 2-256,0 1-64,3-2-864,-3-6-1186,0-4-1025,0-10-320,0-10-3460</inkml:trace>
  <inkml:trace contextRef="#ctx0" brushRef="#br0" timeOffset="1">1 178 5477,'0'0'22806,"70"3"-21269,-23-3-704,8 0-609,2 0-192,-1-2-704,1-4-5190,1-4-10537</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5.205"/>
    </inkml:context>
    <inkml:brush xml:id="br0">
      <inkml:brushProperty name="width" value="0.025" units="cm"/>
      <inkml:brushProperty name="height" value="0.025" units="cm"/>
    </inkml:brush>
  </inkml:definitions>
  <inkml:trace contextRef="#ctx0" brushRef="#br0">0 38 11915,'0'0'9802,"70"6"-6535,-29-6-1442,8 0-640,9 0-864,7-2-225,4-6-1025,2-6-3491,1-5-5478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5.572"/>
    </inkml:context>
    <inkml:brush xml:id="br0">
      <inkml:brushProperty name="width" value="0.025" units="cm"/>
      <inkml:brushProperty name="height" value="0.025" units="cm"/>
    </inkml:brush>
  </inkml:definitions>
  <inkml:trace contextRef="#ctx0" brushRef="#br0">0 29 18578,'0'0'13260,"81"-5"-13132,-36-5-64,5 3-224,-6 2-1313,-3 4-1218,-5 1-1377,-10 0 353,-8 3 3138,-5 3-1409,-3-5-544,0-1-673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5.928"/>
    </inkml:context>
    <inkml:brush xml:id="br0">
      <inkml:brushProperty name="width" value="0.025" units="cm"/>
      <inkml:brushProperty name="height" value="0.025" units="cm"/>
    </inkml:brush>
  </inkml:definitions>
  <inkml:trace contextRef="#ctx0" brushRef="#br0">45 0 15278,'0'0'13902,"-42"69"-13262,39-35-287,3 1-225,0 0-64,14 2 0,1-6-737,-2-2-1121,-6-5-1409,-7-7-1057,0-11-1057,-12-6-5317</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6.270"/>
    </inkml:context>
    <inkml:brush xml:id="br0">
      <inkml:brushProperty name="width" value="0.025" units="cm"/>
      <inkml:brushProperty name="height" value="0.025" units="cm"/>
    </inkml:brush>
  </inkml:definitions>
  <inkml:trace contextRef="#ctx0" brushRef="#br0">0 19 14382,'0'0'5765,"76"-5"-4644,-26 5-416,14 0-545,2 0-160,3 0-1217,-6-4-2979,-5-6-5830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6.616"/>
    </inkml:context>
    <inkml:brush xml:id="br0">
      <inkml:brushProperty name="width" value="0.025" units="cm"/>
      <inkml:brushProperty name="height" value="0.025" units="cm"/>
    </inkml:brush>
  </inkml:definitions>
  <inkml:trace contextRef="#ctx0" brushRef="#br0">398 0 11082,'0'0'12588,"-9"0"-10815,-11 1-1046,0 0 1,-1 1 0,1 2 0,1 0-1,-27 9 1,37-10-612,0 0 1,0 0-1,0 1 1,1 1-1,-1-1 0,1 2 1,1-1-1,-1 1 1,1 0-1,0 0 1,0 1-1,0 0 0,1 0 1,-8 12-1,13-17-112,-1 1-1,1-1 1,0 0 0,0 0-1,-1 1 1,2-1 0,-1 1-1,0-1 1,0 1 0,1-1-1,-1 1 1,1 0 0,0-1-1,0 1 1,0 0 0,0-1-1,0 1 1,1-1 0,-1 1-1,1 0 1,0-1-1,-1 1 1,1-1 0,0 0-1,1 1 1,-1-1 0,0 0-1,1 1 1,-1-1 0,1 0-1,0 0 1,-1 0 0,1-1-1,0 1 1,0 0 0,0-1-1,1 1 1,-1-1 0,0 0-1,0 1 1,5 0-1,10 5-34,1-1-1,-1-1 1,1 0-1,34 4 1,-29-6-253,-114 14 850,71-14-458,-75 17 424,88-18-506,0 0 1,0 0 0,0 1 0,0 0-1,1 1 1,-1-1 0,1 1 0,0 1-1,0-1 1,-6 7 0,11-11-27,1 1 0,-1 0 0,0-1 0,1 1 0,-1 0 0,0 0 0,1 0 0,-1 0 0,1 0 0,0 0 0,-1 0 0,1-1 0,0 1 0,-1 0 0,1 0 0,0 0 0,0 0 0,0 0 0,0 1 0,0-1 0,0 0 0,0 0 0,0 0 0,1 0 0,-1 0 0,0-1 0,1 1 0,-1 0 0,0 0 0,1 0 0,-1 0 0,1 0 0,-1 0 0,1 0 0,0-1 0,-1 1 0,1 0 0,0-1 0,0 1 0,-1 0 0,1-1 0,0 1 0,0-1 0,0 1 0,0-1 0,0 1 0,0-1 0,1 1 0,56 18 0,-47-16 0,-6-1-13,80 20-3117,-62-16 805,1-1 0,1-2-1,33 2 1,-26-5-6563</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6.987"/>
    </inkml:context>
    <inkml:brush xml:id="br0">
      <inkml:brushProperty name="width" value="0.025" units="cm"/>
      <inkml:brushProperty name="height" value="0.025" units="cm"/>
    </inkml:brush>
  </inkml:definitions>
  <inkml:trace contextRef="#ctx0" brushRef="#br0">24 0 16143,'0'0'3241,"-2"12"101,1-9-3101,-6 28 2911,-6 58 0,13-77-2617,-1 0 1,2 0 0,3 23 0,-3-31-529,-1 0 1,2 0-1,-1 0 1,0 0-1,1 0 0,-1-1 1,1 1-1,0-1 1,0 1-1,1-1 1,-1 0-1,1 0 0,2 3 1,-3-4 7,0-1 0,0 1 0,0-1 0,0 0 0,0 0 0,0 0 0,0 0 0,0 0 0,0 0 1,1-1-1,-1 1 0,0-1 0,0 1 0,1-1 0,-1 0 0,0 0 0,1 0 0,-1 0 0,0 0 0,0-1 0,1 1 0,-1-1 0,0 1 1,0-1-1,0 0 0,1 0 0,-1 0 0,0 0 0,0 0 0,0 0 0,-1-1 0,1 1 0,0-1 0,0 1 0,2-4 0,6-6 9,0-1 0,0 0 0,-1-1 0,9-16 0,-7 11-19,1-4-7,-10 16-17,1 1 1,0 0-1,-1 0 1,2 0-1,-1 1 1,0-1-1,1 1 1,0-1-1,0 1 1,0 0-1,6-3 1,-10 7 11,1 0 1,-1 0-1,0 0 1,1 0-1,-1 0 1,0 1-1,1-1 1,-1 0 0,0 0-1,1 0 1,-1 0-1,0 1 1,1-1-1,-1 0 1,0 0-1,0 1 1,1-1-1,-1 0 1,0 1-1,0-1 1,0 0-1,0 1 1,1-1-1,-1 0 1,0 1-1,0-1 1,0 0-1,0 1 1,0-1-1,0 0 1,0 1-1,0-1 1,0 0-1,0 1 1,0-1-1,0 1 1,0-1-1,0 1 1,0 21-53,0-18 77,-1 138 255,1-141-332,0 0 1,0 0 0,0 0 0,0 0 0,0 0 0,0 0 0,0-1 0,1 1 0,-1 0 0,0 0 0,1 0 0,-1 0 0,0 0 0,1-1 0,-1 1 0,1 0 0,-1 0 0,1-1-1,-1 1 1,1 0 0,0-1 0,-1 1 0,1-1 0,0 1 0,0-1 0,-1 1 0,1-1 0,0 1 0,0-1 0,0 0 0,0 1 0,-1-1 0,2 0 0,-1 0-313,1 0 0,-1 0 0,0 0 0,0 0 1,0 0-1,1-1 0,-1 1 0,0 0 0,0-1 1,0 1-1,0-1 0,0 0 0,0 1 1,0-1-1,0 0 0,0 1 0,2-3 0,13-19-10236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699"/>
    </inkml:context>
    <inkml:brush xml:id="br0">
      <inkml:brushProperty name="width" value="0.025" units="cm"/>
      <inkml:brushProperty name="height" value="0.025" units="cm"/>
      <inkml:brushProperty name="color" value="#E71224"/>
    </inkml:brush>
  </inkml:definitions>
  <inkml:trace contextRef="#ctx0" brushRef="#br0">87 1 9449,'0'0'17067,"7"8"-16608,-5-5-367,1 0 16,0 0 0,-1 0-1,1 0 1,-1 0 0,1 1 0,-1-1-1,0 1 1,-1-1 0,1 1 0,-1 0-1,1 0 1,-1-1 0,0 1-1,0 0 1,-1 0 0,1 0 0,-1 0-1,0 0 1,0 0 0,0 0 0,-1 0-1,1 0 1,-1 0 0,0 0 0,-2 5-1,3-9-59,-1 1 0,1-1 0,-1 0 0,1 1 0,0 0 0,-1-1 0,1 1 0,0-1 0,0 1 0,-1-1 0,1 1 0,0 0-1,0-1 1,0 1 0,0-1 0,-1 1 0,1 0 0,0-1 0,0 1 0,0 0 0,0-1 0,1 1 0,-1 0 0,0-1 0,0 1 0,0-1 0,0 1 0,1 0 0,-1-1 0,0 1-1,1-1 1,-1 1 0,0-1 0,1 2 0,22-1 195,-11-1-498,3-1-204,-6 1 345,-1 0-1,0 0 0,0 0 1,0 1-1,16 4 1,-22-5 110,-1 1 0,0-1 1,1 1-1,-1 0 0,1 0 0,-1-1 1,0 1-1,0 0 0,0 0 0,1 0 1,-1 0-1,0 1 0,0-1 0,0 0 1,0 0-1,-1 1 0,1-1 1,0 0-1,-1 1 0,1-1 0,-1 1 1,1-1-1,-1 1 0,1-1 0,-1 1 1,0-1-1,0 1 0,0 0 0,0-1 1,0 1-1,0-1 0,0 1 0,-1-1 1,1 1-1,0-1 0,-1 1 0,1-1 1,-2 2-1,0 1 63,1 0-1,-1-1 1,0 0 0,0 0-1,-1 1 1,1-1 0,-1 0 0,1-1-1,-1 1 1,0 0 0,0-1-1,-1 0 1,-3 3 0,-50 25 776,49-26-693,-6 3-62,1-1 0,-1-1 0,-1 0 0,1-1 0,0-1 0,-1 0 1,-26 1-1,30-10-2043,13-14-5422,7-2-2208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7.330"/>
    </inkml:context>
    <inkml:brush xml:id="br0">
      <inkml:brushProperty name="width" value="0.025" units="cm"/>
      <inkml:brushProperty name="height" value="0.025" units="cm"/>
    </inkml:brush>
  </inkml:definitions>
  <inkml:trace contextRef="#ctx0" brushRef="#br0">1 63 11050,'0'0'4260,"9"-9"-1078,-4 4-2793,-1 1-127,0 0 1,0-1-1,1 2 0,-1-1 1,1 0-1,0 1 0,0 0 1,0 0-1,1 1 1,-1-1-1,1 1 0,-1 0 1,1 1-1,9-3 0,1 3 276,1 0-1,0 2 1,-1-1-1,1 2 1,-1 0-1,0 1 1,1 1-1,21 7 1,-33-9-475,0 0 0,0 0-1,0 0 1,0 1 0,0-1 0,-1 1-1,1 0 1,-1 1 0,0-1 0,0 1 0,0 0-1,0 0 1,-1 0 0,1 0 0,-1 1-1,0-1 1,0 1 0,-1 0 0,1 0 0,-1 0-1,0 0 1,-1 0 0,1 0 0,-1 1-1,0-1 1,0 0 0,-1 1 0,0-1 0,0 6-1,0-4-4,-1-1 0,-1 0 0,1 0-1,-1 0 1,0 0 0,0 0 0,-1-1-1,1 1 1,-1-1 0,-1 0 0,1 1-1,-1-1 1,0-1 0,0 1 0,-5 4-1,-9 7 424,0-1-1,-37 21 0,40-26-307,-1 0 0,1 1 0,1 0 0,-19 20 0,32-31-172,0 1 0,0 0 0,1 0 0,-1 0 0,0 0 0,1 0-1,-1 0 1,1 0 0,-1 0 0,1 0 0,0 0 0,-1 1 0,1-1 0,0 0 0,0 0 0,0 0 0,0 0 0,0 0 0,0 1-1,0-1 1,0 0 0,0 0 0,0 0 0,1 0 0,-1 0 0,1 0 0,-1 1 0,0-1 0,1 0 0,0 0 0,-1 0 0,1 0-1,0-1 1,-1 1 0,1 0 0,0 0 0,0 0 0,0-1 0,0 1 0,0 0 0,0-1 0,0 1 0,0 0 0,0-1-1,0 0 1,0 1 0,0-1 0,1 1 0,10 4-33,1-1 0,-1 0 0,19 4-1,-20-6-70,96 19-5881,-47-14-1714</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57.186"/>
    </inkml:context>
    <inkml:brush xml:id="br0">
      <inkml:brushProperty name="width" value="0.025" units="cm"/>
      <inkml:brushProperty name="height" value="0.025" units="cm"/>
    </inkml:brush>
  </inkml:definitions>
  <inkml:trace contextRef="#ctx0" brushRef="#br0">18730 363 4805,'-1779'-37'12346,"1300"24"-11379,-1890 26 16,-417-41 453,444 54-4132,-468 40 3087,1997-56-1033,-467-12 6,4-89 1913,917 40-1185,-294-31 482,498 70-163,-1 8 1,-186 17-1,289-8-188,0 3-1,1 2 1,1 2 0,0 2 0,-59 26-1,84-29-149,1 2 0,0 0 0,1 2 0,1 0-1,1 2 1,0 0 0,1 2 0,1 0 0,0 1-1,2 1 1,-26 38 0,16-10-63,1 2-1,2 0 0,3 2 1,2 1-1,-16 71 0,-42 288-38,-14 553 1885,63 6-1713,19-482-130,-75 1103-7,67-926-6,22-580 0,5 0 0,3 0 0,4-1 0,3-1 0,50 133 0,-44-157-60,2-1 1,3-2 0,3-1 0,2-1-1,2-2 1,53 59 0,-57-78 4,2-1-1,1-1 1,1-3 0,2 0 0,1-3 0,1-1 0,1-2 0,2-2 0,49 17-1,76 15-530,311 55-1,-156-42 383,163 56 151,564 109-27,-222-166 62,6-60 154,-695-7-115,1737-60 555,-2-79 177,-90-33-411,1064-83 250,-2622 242-593,1712-97-66,1 93 2,-1093 55 67,239 6 28,511-31 1224,-1573-11-1238,1-2 0,-1-1 0,0-1-1,28-6 1,-42 6-9,0 0 0,-1-1 0,1 0 1,-1-1-1,0 0 0,0 0 0,-1-1 0,0 0 0,0-1 0,0 1 0,-1-1 0,11-13 0,2-7 28,-1-1-1,-2 0 1,0-1 0,-2-1 0,-2-1 0,15-45-1,43-204-80,-59 223 25,64-349-109,-17-4 0,7-510 0,-52-1296-761,-22 1934 957,-44-288-1,30 433 4,-5 1 0,-7 2-1,-5 1 1,-65-147 0,79 225-18,-1 1-1,-4 1 1,-1 1 0,-3 2 0,-2 2-1,-2 1 1,-2 2 0,-1 1-1,-3 3 1,-2 1 0,-1 2 0,-2 3-1,-57-32 1,8 16 119,-2 5 1,-2 5-1,-2 3 1,-160-35-1,37 29 368,-258-19-1,-741 26 849,-5 90-1589,81-2-6046,805-45 841</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6.383"/>
    </inkml:context>
    <inkml:brush xml:id="br0">
      <inkml:brushProperty name="width" value="0.025" units="cm"/>
      <inkml:brushProperty name="height" value="0.025" units="cm"/>
    </inkml:brush>
  </inkml:definitions>
  <inkml:trace contextRef="#ctx0" brushRef="#br0">78 1 19731,'0'0'640,"16"63"225,-11-2 929,-5 15-1346,0 19-384,-3 9 128,-10 3-192,2 2-256,-3-6-192,4-8-225,-1-23-512,5-18-833,-1-26 737,0-24-897,0-13-705,-2-27-5989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6.743"/>
    </inkml:context>
    <inkml:brush xml:id="br0">
      <inkml:brushProperty name="width" value="0.025" units="cm"/>
      <inkml:brushProperty name="height" value="0.025" units="cm"/>
    </inkml:brush>
  </inkml:definitions>
  <inkml:trace contextRef="#ctx0" brushRef="#br0">23 42 12172,'0'0'4035,"-21"65"-1921,19-22-192,2 1-352,20-1-225,12-9 256,13-9-31,14-17-353,10-8-704,11-29-321,9-18 0,2-16-256,-6-15-3075,-6-8-3908</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7.666"/>
    </inkml:context>
    <inkml:brush xml:id="br0">
      <inkml:brushProperty name="width" value="0.025" units="cm"/>
      <inkml:brushProperty name="height" value="0.025" units="cm"/>
    </inkml:brush>
  </inkml:definitions>
  <inkml:trace contextRef="#ctx0" brushRef="#br0">7 1 16400,'0'0'7980,"-2"12"-7553,0 0-277,1 1-1,0-1 0,1 1 0,0 0 0,1-1 0,0 1 0,1-1 0,1 0 0,0 1 0,1-1 0,8 18 0,-7-16-151,2-1 0,0 1-1,1-2 1,0 1 0,0-1 0,2 0 0,-1-1 0,2 0-1,-1 0 1,16 10 0,-22-17-114,1-1 0,0 0-1,0 0 1,1-1 0,-1 1 0,0-1-1,1 0 1,0-1 0,-1 1 0,1-1-1,0 0 1,0-1 0,-1 1 0,1-1-1,0 0 1,0-1 0,0 1-1,0-1 1,-1 0 0,1-1 0,0 1-1,-1-1 1,1 0 0,-1-1 0,0 1-1,0-1 1,0 0 0,9-7 0,-2 0-834,0 0 1,0-1-1,-1 0 1,-1-1 0,0-1-1,-1 1 1,12-21-1,-15 22-263,-1 1 0,0-1-1,0 0 1,-1 0-1,0 0 1,-1-1 0,-1 1-1,0-1 1,0 0 0,0-18-1,-3 31 1355,1-1 1,0 0-1,0 1 0,0-1 0,0 1 1,-1-1-1,1 0 0,0 1 0,-1-1 1,1 0-1,0 1 0,0-1 0,-1 0 1,1 1-1,-1-1 0,1 0 0,0 0 1,-1 1-1,1-1 0,0 0 0,-1 0 1,1 0-1,-1 0 0,1 0 0,-1 0 1,1 1-1,0-1 0,-1 0 0,1 0 0,-1 0 1,1 0-1,-1 0 0,1-1 0,-1 1 1,1 0-1,0 0 0,-1 0 0,1 0 1,-1 0-1,1-1 0,0 1 0,-1 0 1,1 0-1,-1-1 0,1 1 0,0 0 1,-1 0-1,1-1 0,0 1 0,0 0 1,-1-1-1,1 1 0,0-1 0,0 1 1,-1 0-1,1-1 0,0 1 0,0-1 1,0 1-1,0 0 0,0-1 0,0 1 1,0-1-1,0 1 0,0-1 0,0 1 1,0-1-1,0 1 0,0-1 0,-23 30 2581,2 9-993,3 1-1,-17 49 1,-36 177 1232,61-219-2618,2 1 0,2 1 0,1 69 0,5-112-391,0 0 0,0 0 0,1-1 0,0 1 0,0 0 0,0 0 1,0-1-1,1 1 0,0 0 0,0-1 0,0 0 0,0 1 0,4 3 0,-5-6-80,0-1 0,0 0 1,1 0-1,-1 0 0,0-1 0,0 1 0,0 0 0,1 0 0,-1-1 0,0 1 0,1 0 0,-1-1 0,1 0 0,-1 1 0,1-1 0,-1 0 0,1 0 0,1 1 0,0-2-301,-1 1 0,1-1 0,0 1 0,0-1 0,-1 0-1,1 0 1,0 0 0,-1-1 0,1 1 0,-1-1 0,1 1 0,3-4 0,23-27-8807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8.022"/>
    </inkml:context>
    <inkml:brush xml:id="br0">
      <inkml:brushProperty name="width" value="0.025" units="cm"/>
      <inkml:brushProperty name="height" value="0.025" units="cm"/>
    </inkml:brush>
  </inkml:definitions>
  <inkml:trace contextRef="#ctx0" brushRef="#br0">14 0 19346,'0'0'7624,"-14"52"-6407,40-49-128,10-3-609,9 0-320,11 0-96,4-10-2017,-4-6-3332,-7-2-4421</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8.586"/>
    </inkml:context>
    <inkml:brush xml:id="br0">
      <inkml:brushProperty name="width" value="0.025" units="cm"/>
      <inkml:brushProperty name="height" value="0.025" units="cm"/>
    </inkml:brush>
  </inkml:definitions>
  <inkml:trace contextRef="#ctx0" brushRef="#br0">1 25 7559,'0'0'8355,"8"-5"-5323,26-14-614,-34 19-2368,1 0-1,-1 0 1,1-1-1,-1 1 1,1 0 0,-1 0-1,1 0 1,-1 0-1,1 0 1,-1 0-1,1 0 1,-1 1-1,1-1 1,-1 0 0,1 0-1,-1 0 1,1 0-1,-1 1 1,1-1-1,-1 0 1,1 0-1,-1 1 1,0-1 0,1 0-1,-1 1 1,1-1-1,-1 1 1,0-1-1,0 0 1,1 1-1,-1-1 1,0 1 0,0-1-1,1 1 1,-1-1-1,0 1 1,0-1-1,0 1 1,0 0-1,4 22 947,-3-18-653,3 153 3221,-5-123-3392,1 1 1,2 0-1,1-1 0,15 67 0,-18-99-166,1-1 0,-1 0 0,1 0 0,-1 0-1,1 1 1,0-1 0,0 0 0,0 0 0,0 0 0,0 0 0,0 0-1,0-1 1,1 1 0,-1 0 0,1-1 0,-1 1 0,1 0 0,0-1-1,0 0 1,0 1 0,0-1 0,0 0 0,0 0 0,0 0 0,0 0-1,0-1 1,0 1 0,0-1 0,0 1 0,1-1 0,-1 0 0,4 1-1,-1-2 56,-1-1 0,0 1-1,0-1 1,1 0 0,-1 0-1,0 0 1,-1 0 0,1-1-1,0 0 1,-1 1 0,1-1-1,-1-1 1,0 1 0,0 0-1,4-7 1,21-34 220,-2-1 0,-1-2 0,33-92 0,-5 12-231,-51 123-159,-2 2-8,1 0 1,-1 0 0,1 0 0,0 1-1,0-1 1,0 0 0,0 0 0,0 1 0,0-1-1,0 1 1,0-1 0,0 1 0,1-1-1,-1 1 1,1 0 0,-1 0 0,1 0 0,-1 0-1,4-2 1,-4 3-108,-1 1 0,1-1-1,-1 0 1,0 1 0,1-1 0,-1 1-1,0-1 1,0 0 0,1 1 0,-1-1 0,0 1-1,0-1 1,0 1 0,0-1 0,0 1-1,1-1 1,-1 1 0,0-1 0,0 1-1,0-1 1,0 1 0,0-1 0,-1 1-1,1-1 1,0 1 0,0 0 0,0 1-1110,0 16-5494</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9.461"/>
    </inkml:context>
    <inkml:brush xml:id="br0">
      <inkml:brushProperty name="width" value="0.025" units="cm"/>
      <inkml:brushProperty name="height" value="0.025" units="cm"/>
    </inkml:brush>
  </inkml:definitions>
  <inkml:trace contextRef="#ctx0" brushRef="#br0">121 436 18161,'0'0'7271,"-9"3"-6550,0 1-679,0 1 0,1 0 0,-1 0 0,1 1 0,0 0 0,0 0 0,-9 10 0,14-13-10,0 0 1,0 0-1,0 1 1,0-1-1,0 1 1,1 0 0,-1 0-1,1 0 1,0 0-1,1 0 1,-1 0-1,1 1 1,-1-1-1,1 0 1,1 1-1,-1-1 1,1 1-1,-1-1 1,1 1-1,1-1 1,0 8-1,-1-11-22,1 0-1,-1-1 1,1 1-1,-1 0 1,1 0-1,-1-1 1,1 1-1,0-1 0,-1 1 1,1-1-1,0 1 1,-1-1-1,1 1 1,0-1-1,0 1 1,-1-1-1,1 0 1,0 1-1,0-1 0,0 0 1,0 0-1,0 0 1,-1 0-1,1 0 1,0 0-1,0 0 1,0 0-1,0 0 1,0 0-1,0 0 0,29-8 286,-21 2-208,1 0 1,-2 0-1,1-1 0,-1 0 1,0-1-1,0 0 1,-1 0-1,0-1 1,-1 0-1,0 0 1,6-12-1,0-1-28,-1-1 1,-1 0-1,13-44 0,-21 60-45,-1 2-2,1 0 0,-1-1 0,1 1 0,-1 0 0,-1-1 0,1 1 0,-1-1 0,0 1 0,-1-12 0,0 18-33,0-1 0,0 1 0,0-1 0,0 1 1,0-1-1,0 1 0,0 0 0,1 0 0,-1-1 0,0 1 1,0 0-1,1 0 0,-1 0 0,1-1 0,-1 1 1,1 0-1,-1 0 0,1 0 0,-1 2 0,-8 17 12,1 0-1,1 0 0,1 1 1,1 0-1,1 0 1,1 0-1,0 1 0,2-1 1,1 27-1,0-47 17,0 0-1,0 1 1,0-1-1,0 0 1,1 0 0,-1 0-1,0 0 1,1 1-1,-1-1 1,1 0-1,-1 0 1,1 0 0,-1 0-1,1 0 1,0 0-1,-1 0 1,1 0 0,0 0-1,0-1 1,0 1-1,0 0 1,0 0-1,0-1 1,0 1 0,0 0-1,0-1 1,0 1-1,0-1 1,0 0-1,0 1 1,1-1 0,-1 0-1,0 0 1,0 0-1,0 1 1,1-1-1,-1 0 1,0-1 0,0 1-1,0 0 1,1 0-1,0-1 1,3 0 45,0 0 0,0-1 1,0 0-1,0 0 0,0 0 0,0 0 0,-1-1 1,9-6-1,6-7 102,-2-1 1,0 0-1,0-2 1,-2 0-1,-1 0 1,0-2-1,19-38 1,-17 27-117,-2-2-1,-2 0 1,0 0 0,9-57 0,-21 90-37,9-69 77,-13 35-79,4 34-2,-1 1-1,1-1 0,0 0 1,0 0-1,-1 0 0,1 0 1,-1 1-1,1-1 1,-1 0-1,1 0 0,-1 1 1,0-1-1,1 0 1,-1 1-1,0-1 0,1 1 1,-1-1-1,0 1 0,0-1 1,1 1-1,-1-1 1,0 1-1,0 0 0,0-1 1,-1 1-1,0 0-5,0 0-1,0 0 1,0 1-1,0-1 1,0 1-1,1-1 1,-1 1-1,0-1 1,0 1-1,0 0 1,0 0-1,1 0 1,-1 0-1,1 1 0,-1-1 1,0 0-1,1 1 1,0-1-1,-1 0 1,0 3-1,-27 39-60,24-34 47,-9 14 109,1 1 0,2 0 0,0 1 1,1 0-1,2 1 0,1 0 1,0 0-1,2 0 0,2 1 1,0 0-1,1 34 0,2-58-83,0 1-1,0-1 0,1 0 1,-1 0-1,1 1 1,0-1-1,0 0 1,0 0-1,0 0 0,0 0 1,1 0-1,-1 0 1,1 0-1,0-1 0,0 1 1,0 0-1,0-1 1,0 0-1,0 1 0,1-1 1,-1 0-1,1 0 1,0 0-1,0-1 1,-1 1-1,1-1 0,0 1 1,0-1-1,1 0 1,-1 0-1,0 0 0,0-1 1,4 1-1,-1-1 10,0 0 0,-1 0 0,1-1-1,0 1 1,0-1 0,-1-1 0,1 1-1,0-1 1,-1 0 0,0 0 0,1-1-1,-1 1 1,0-1 0,0 0 0,-1-1-1,1 1 1,7-9 0,-4 5-5,-1-1 0,0 1 1,-1-2-1,0 1 0,-1-1 0,1 0 1,-2 0-1,1 0 0,-1 0 0,0-1 1,-1 0-1,-1 0 0,3-14 0,-15 36-39,3 3 5,-1 0-1,2 1 0,-6 19 0,10-28 59,0 0-1,0 0 1,1 0-1,0 0 1,0 1-1,1-1 1,0 0-1,0 0 1,1 1-1,2 8 0,-3-15-21,1 0-1,-1 0 0,1 0 0,0 0 1,0 0-1,-1 0 0,1-1 0,0 1 0,0 0 1,0-1-1,0 1 0,0 0 0,0-1 1,0 1-1,0-1 0,0 1 0,0-1 1,0 0-1,0 0 0,0 1 0,1-1 0,-1 0 1,0 0-1,0 0 0,0 0 0,0 0 1,0 0-1,0-1 0,1 1 0,-1 0 0,0 0 1,0-1-1,0 1 0,0-1 0,0 1 1,0-1-1,1 0 0,40-23 235,-12-2-239,-2-2 0,-1-1 0,-1-1 1,34-53-1,-73 134-4,5-29 0,0 0 0,2 0 0,1 0 0,1 1 0,0 0 0,1 24 0,3-47 0,0 0 1,0 1-1,0-1 0,0 1 1,0-1-1,0 1 1,0-1-1,0 1 0,0-1 1,0 0-1,1 1 0,-1-1 1,0 1-1,0-1 1,1 0-1,-1 1 0,0-1 1,0 1-1,1-1 0,-1 0 1,0 1-1,1-1 1,-1 0-1,0 0 0,1 1 1,-1-1-1,1 0 0,-1 0 1,0 0-1,1 1 1,-1-1-1,1 0 0,-1 0 1,1 0-1,0 0 0,22-4 14,18-17-148,-11-9-2569,-8-7-5826,-11 9-1272</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9.788"/>
    </inkml:context>
    <inkml:brush xml:id="br0">
      <inkml:brushProperty name="width" value="0.025" units="cm"/>
      <inkml:brushProperty name="height" value="0.025" units="cm"/>
    </inkml:brush>
  </inkml:definitions>
  <inkml:trace contextRef="#ctx0" brushRef="#br0">1 106 20019,'0'0'9577,"12"0"-8242,-10 0-1246,22 0 318,0-1-1,43-8 1,-61 8-395,0 0 1,0 0-1,0-1 1,-1 1-1,1-2 1,-1 1-1,1 0 1,-1-1-1,0 0 1,0 0-1,0-1 1,0 1-1,-1-1 1,1 0-1,-1 0 1,0-1-1,0 1 0,-1-1 1,6-9-1,-8 14-7,-1-1-1,1 1 1,-1-1-1,0 1 1,1-1-1,-1 0 1,0 1-1,0-1 0,1 0 1,-1 1-1,0-1 1,0 0-1,0 1 1,0-1-1,0 0 0,0 1 1,0-1-1,0 0 1,0 0-1,0 1 1,0-1-1,0 0 1,0 1-1,-1-1 0,1 0 1,0 1-1,0-1 1,-1 0-1,1 1 1,-1-1-1,1 1 1,0-1-1,-1 1 0,1-1 1,-1 1-1,1-1 1,-1 1-1,1-1 1,-1 1-1,0 0 1,1-1-1,-1 1 0,0 0 1,1-1-1,-1 1 1,0 0-1,1 0 1,-1 0-1,0 0 0,1-1 1,-1 1-1,0 0 1,1 0-1,-1 1 1,0-1-1,0 0 1,0 0-1,-4 1-12,0-1 1,0 1-1,0 0 1,0 1-1,0-1 1,0 1-1,-5 2 1,-1 3 11,1 0 0,0 1-1,0 0 1,0 0 0,1 1 0,0 0 0,1 1-1,0 0 1,0 0 0,1 1 0,1 0 0,-1 0-1,2 0 1,0 1 0,0 0 0,1 0 0,1 0 0,0 1-1,0-1 1,-1 20 0,5-30-32,-1 0 0,0 0 0,1 0 0,-1 0 0,1 0 0,0 0 0,-1 0 0,1-1 0,0 1 0,0 0 0,0-1 0,0 1 0,1 0 0,-1-1 0,0 1 0,1-1 0,-1 0 0,1 0 0,-1 1 0,1-1 0,0 0 0,-1 0 0,1 0 0,0-1 0,0 1 0,0 0 0,0-1 0,0 1 0,-1-1 0,1 0 0,0 1 0,0-1 0,0 0 0,0 0 0,3-1 0,3 1-277,-1 0 0,1 0 0,0-1 0,-1-1 0,1 1 0,-1-1 0,1 0 0,8-5 0,-4 1-1655,-1-1 0,1 0 0,-2-1 0,1-1 0,17-17 0,12-18-8600</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0.114"/>
    </inkml:context>
    <inkml:brush xml:id="br0">
      <inkml:brushProperty name="width" value="0.025" units="cm"/>
      <inkml:brushProperty name="height" value="0.025" units="cm"/>
    </inkml:brush>
  </inkml:definitions>
  <inkml:trace contextRef="#ctx0" brushRef="#br0">93 1 18193,'-9'8'2194,"2"-1"-1658,-45 49 3566,49-53-3798,1 0 1,0 0 0,-1 0 0,1 1 0,0-1 0,1 1 0,-1-1 0,1 1 0,-1 0 0,1 0 0,0-1 0,0 1 0,1 0 0,-1 0 0,1 0 0,0 0 0,0 7 0,1-10-292,-1 0 1,1 0-1,0 0 0,-1 0 0,1 0 1,-1-1-1,1 1 0,0 0 0,0-1 1,0 1-1,-1 0 0,1-1 0,0 1 0,0-1 1,0 1-1,0-1 0,0 0 0,0 1 1,0-1-1,0 0 0,0 1 0,0-1 1,0 0-1,2 0 0,29 0 12,-23 0 14,7-2-307,-1 0 1,0-1-1,0 0 0,0-1 0,-1-1 0,17-8 0,-16 7-285,-1 1 0,1 0 0,0 0-1,0 2 1,26-4 0,-40 7 597,-1 0-1,0 0 1,1 0-1,-1 0 1,1 0 0,-1 1-1,0-1 1,1 0-1,-1 0 1,1 0 0,-1 0-1,0 0 1,1 1-1,-1-1 1,0 0 0,1 0-1,-1 1 1,0-1-1,1 0 1,-1 0 0,0 1-1,1-1 1,-1 0 0,0 1-1,0-1 1,0 0-1,1 1 1,-1-1 0,0 1-1,0-1 1,0 0-1,0 1 1,0-1 0,0 1-1,1-1 1,-1 0-1,0 1 1,0-1 0,0 1-1,0-1 1,-1 0-1,1 1 1,0-1 0,0 1-1,0-1 1,0 0-1,0 1 1,0-1 0,-1 1-1,1-1 1,0 0-1,0 1 1,-1-1 0,1 0-1,0 1 1,0-1-1,-1 0 1,0 1 0,-15 23 1954,16-24-1978,-25 30 472,-1-1 0,-2-1 1,-1-1-1,-35 25 0,42-43-1840,7-10-2509,-2-4-4999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7.382"/>
    </inkml:context>
    <inkml:brush xml:id="br0">
      <inkml:brushProperty name="width" value="0.025" units="cm"/>
      <inkml:brushProperty name="height" value="0.025" units="cm"/>
      <inkml:brushProperty name="color" value="#E71224"/>
    </inkml:brush>
  </inkml:definitions>
  <inkml:trace contextRef="#ctx0" brushRef="#br0">1 27 10122,'0'0'19506,"69"5"-19186,-34-5-256,1 0-160,2-3-1569,-1-3-2179,-5-4-2530,-8-3-8872</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1.188"/>
    </inkml:context>
    <inkml:brush xml:id="br0">
      <inkml:brushProperty name="width" value="0.025" units="cm"/>
      <inkml:brushProperty name="height" value="0.025" units="cm"/>
    </inkml:brush>
  </inkml:definitions>
  <inkml:trace contextRef="#ctx0" brushRef="#br0">93 353 9417,'0'0'8397,"-3"-8"-5936,-12-24-704,15 31-1705,0 0 0,-1 1 0,1-1 0,-1 0 0,1 0 1,-1 1-1,1-1 0,-1 1 0,1-1 0,-1 0 0,0 1 1,1-1-1,-1 1 0,0-1 0,0 1 0,1 0 1,-1-1-1,0 1 0,0 0 0,0 0 0,1-1 0,-1 1 1,0 0-1,0 0 0,0 0 0,0 0 0,1 0 0,-1 0 1,0 0-1,0 0 0,0 0 0,0 1 0,1-1 1,-1 0-1,0 0 0,0 1 0,0-1 0,1 1 0,-1-1 1,0 0-1,1 1 0,-1-1 0,0 1 0,1 0 0,-1-1 1,1 1-1,-1 0 0,1-1 0,-1 1 0,1 0 0,-1-1 1,1 1-1,-1 1 0,-21 36 280,19-29-254,0-1 0,0 1 0,1 0 0,0 0 1,1 0-1,0 0 0,0 12 0,1-21-76,0 1 0,0-1 0,0 0 0,0 1 1,0-1-1,0 0 0,0 1 0,0-1 0,0 0 1,0 0-1,0 1 0,0-1 0,0 0 0,0 1 0,0-1 1,1 0-1,-1 0 0,0 1 0,0-1 0,0 0 1,0 0-1,1 1 0,-1-1 0,0 0 0,0 0 0,1 1 1,-1-1-1,0 0 0,0 0 0,1 0 0,-1 0 1,0 0-1,0 1 0,1-1 0,-1 0 0,0 0 0,1 0 1,-1 0-1,0 0 0,1 0 0,-1 0 0,17-7 98,11-17 120,-13 3-188,-2-1 0,0-1 0,-1 0 0,-2-1 0,0 0 0,-1-1 0,5-28 0,-15 67-102,0 1-1,1-1 1,1 1-1,0-1 1,1 0-1,1 0 1,0 0-1,1 0 1,6 16-1,-9-29 107,-1 0 0,1 0-1,0 0 1,-1 1 0,1-1-1,0 0 1,0 0 0,0 0-1,0 0 1,0 0 0,0-1-1,0 1 1,0 0 0,0 0-1,1-1 1,-1 1 0,0 0-1,0-1 1,1 0 0,-1 1-1,0-1 1,1 0 0,-1 1-1,0-1 1,2 0 0,0-1 43,0 1 1,0-1 0,-1 0 0,1 1-1,0-1 1,0-1 0,-1 1 0,1 0-1,-1-1 1,1 1 0,2-3 0,6-6 247,0 0 0,-1-1 0,15-18 0,1-6-112,36-64 0,-52 81-197,-1-1 0,-1 0 0,-1 0 1,0-1-1,6-34 0,-13 38-210,-8 21-177,-10 24 1,-2 20 668,1 1 0,3 1 0,2 0 0,3 1 0,1 0 0,3 1 0,2 0 0,3 0 0,7 88 0,-2-124-285,0 0 0,11 29 0,-9-34 31,-1 1 0,0 0 0,-1 0 0,-1 0 0,2 17 0,-18-43 829,8 3-873,1-2 0,0 1 0,1 0 0,0-1 0,0 0 0,2 0-1,-1 0 1,0-16 0,1-101-80,2 123 70,0-1-245,1-1-1,0 0 1,0 0 0,1 1 0,-1-1 0,2 0 0,-1 1 0,1 0 0,0-1 0,1 1-1,-1 1 1,10-14 0,-7 14-738,-1-1 0,1 1-1,1 0 1,10-7 0,38-18-7381,-18 16-820</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2.034"/>
    </inkml:context>
    <inkml:brush xml:id="br0">
      <inkml:brushProperty name="width" value="0.025" units="cm"/>
      <inkml:brushProperty name="height" value="0.025" units="cm"/>
    </inkml:brush>
  </inkml:definitions>
  <inkml:trace contextRef="#ctx0" brushRef="#br0">83 1 15182,'0'0'11969,"-4"11"-10933,-16 50-294,4 0 0,2 1 0,3 0 0,2 1 0,0 122 0,9-185-741,0-1-1,0 1 1,1 0 0,-1 0-1,0 0 1,0 0 0,0 0 0,0-1-1,0 1 1,0 0 0,0 0-1,0 0 1,0 0 0,1 0 0,-1 0-1,0 0 1,0-1 0,0 1-1,0 0 1,0 0 0,0 0 0,1 0-1,-1 0 1,0 0 0,0 0 0,0 0-1,0 0 1,1 0 0,-1 0-1,0 0 1,0 0 0,0 0 0,0 0-1,0 0 1,1 0 0,-1 0-1,0 0 1,0 0 0,0 0 0,0 0-1,1 0 1,-1 0 0,0 1-1,0-1 1,0 0 0,0 0 0,0 0-1,0 0 1,1 0 0,-1 0-1,0 0 1,0 0 0,0 1 0,0-1-1,0 0 1,0 0 0,0 0-1,0 0 1,0 0 0,0 1 0,0-1-1,0 0 1,9-12 61,-1-10-504,-1-1 1,-1 1 0,-1-1 0,-1 0 0,-1 0 0,-1-32-1,3-7-1685,-3 63 2051,0-1 0,0 1 0,0 0 0,0 0 0,-1 1 0,1-1 0,0 0 0,-1 0-1,1 1 1,-1-1 0,1 1 0,1 2 0,-1-2 40,1 1 88,0 0 0,1 0-1,-1 0 1,1-1 0,0 1 0,0-1-1,0 0 1,0 0 0,0 0 0,0-1-1,0 1 1,1-1 0,-1 0 0,1 0 0,-1-1-1,0 1 1,1-1 0,-1 0 0,9-1-1,-7-1 72,1 0-1,0 0 1,-1 0-1,1-1 1,-1 0-1,0 0 1,0-1-1,0 0 1,0 0-1,-1 0 1,9-9-1,-4 2-6,0 0-1,0 0 1,-1-1 0,-1 0-1,0-1 1,0 0-1,-2-1 1,0 1-1,0-1 1,-1 0-1,4-20 1,-8 29-79,0-1-1,-1 0 1,0 0 0,0 0 0,0 1 0,-3-12 0,3 16-37,0 1 0,0-1 0,-1 0 0,1 1 0,0-1 1,0 0-1,-1 1 0,1-1 0,0 0 0,-1 1 0,1-1 0,-1 1 1,1-1-1,-1 1 0,1-1 0,-1 1 0,1-1 0,-1 1 0,0 0 1,1-1-1,-1 1 0,0 0 0,1-1 0,-2 1 0,0 0-21,1 0 0,-1 0-1,1 1 1,-1-1 0,1 0-1,-1 1 1,1 0-1,-1-1 1,1 1 0,0 0-1,-1 0 1,1 0 0,0 0-1,-1 0 1,1 0 0,-2 2-1,-5 6-2,0 1 0,1-1 0,0 2 0,0-1 0,1 1 0,0 0 0,1 0 0,-4 14 0,-3 9 289,-10 55 1,22-87-244,-3 11 164,0 0 0,1 0 0,1 1 0,0-1 1,2 21-1,-1-31-171,0-1 0,1 0 0,-1 0 0,1 0 1,0 1-1,-1-1 0,1 0 0,0 0 0,0 0 1,0 0-1,1 0 0,-1 0 0,0-1 1,1 1-1,-1 0 0,1-1 0,0 1 0,-1-1 1,1 1-1,0-1 0,0 0 0,0 0 0,0 0 1,0 0-1,0 0 0,0 0 0,0-1 0,1 1 1,-1-1-1,0 1 0,0-1 0,0 0 0,1 0 1,-1 0-1,0 0 0,1 0 0,-1 0 0,0-1 1,0 1-1,3-2 0,3 1 24,-1-1-1,1 0 1,-1-1-1,1 0 1,-1 0 0,0-1-1,0 0 1,0 0 0,9-8-1,55-53-698,-38 32-310,-33 33 956,0 0 0,1 0 0,-1 0 0,0-1 0,0 1 0,0 0 0,0 0 0,1 0 0,-1 0 0,0-1 0,0 1 0,0 0 0,1 0 0,-1 0 0,0 0 0,0 0 0,0 0 0,1 0 0,-1 0 0,0 0 0,0 0 0,1 0 0,-1 0 0,0 0 0,0 0 0,1 0 0,-1 0 0,0 0 0,0 0-1,0 0 1,1 0 0,-1 0 0,0 0 0,0 0 0,1 0 0,-1 0 0,0 1 0,0-1 0,0 0 0,1 0 0,-1 0 0,0 0 0,0 1 0,0-1 0,0 0 0,0 0 0,1 0 0,-1 1 0,0-1 0,0 0 0,0 0 0,0 1 0,4 21-252,-5 43 432,1-46-97,-1-17-46,1 0-1,0 0 1,0 0-1,0 0 1,0 0 0,0 0-1,0 0 1,1-1-1,-1 1 1,1 0 0,-1 0-1,1 0 1,0 0-1,0-1 1,0 1 0,0 0-1,0-1 1,0 1-1,0 0 1,0-1 0,1 0-1,-1 1 1,0-1-1,1 0 1,-1 0-1,1 1 1,0-1 0,-1 0-1,1-1 1,0 1-1,0 0 1,0 0 0,-1-1-1,1 1 1,0-1-1,0 0 1,0 1 0,0-1-1,0 0 1,0 0-1,0 0 1,0-1 0,2 1-1,2-1 75,1-1-1,0 1 0,-1-1 1,0-1-1,1 1 1,-1-1-1,0 0 1,0 0-1,-1-1 1,1 0-1,7-7 0,-3 2-57,0-2-1,-1 0 0,-1 0 0,12-18 0,-18 25-33,1-1 0,0 0-1,-1 0 1,0 0 0,0 0 0,0 0-1,-1-1 1,0 1 0,0-1-1,0 1 1,-1-1 0,1 1 0,-1-1-1,-1-6 1,1 11-5,0 1 0,0 0 0,0-1 0,-1 1 0,1-1 0,0 1 0,0-1 0,0 1 0,0 0 0,0-1 0,-1 1 0,1 0 0,0-1 0,0 1 0,-1 0 0,1-1 0,0 1 0,-1 0 0,1-1 0,0 1 0,-1 0 0,1 0 0,0-1 0,-1 1 0,1 0 0,-1 0 0,1 0 0,0 0 0,-1 0 0,1-1 0,-1 1 0,1 0 0,0 0 0,-2 0 0,-15 8 0,-9 18 0,23-20 2,0-1-1,0 1 1,0 0 0,1 0 0,0 0-1,0 1 1,0-1 0,1 0-1,0 1 1,0-1 0,1 1 0,0-1-1,1 8 1,-1-11-6,1 0 0,-1 0 0,1 0 0,0 0 0,1 0 0,-1 0 0,0-1 0,1 1 0,-1-1 0,1 1 0,0-1 0,0 1 0,0-1 0,0 0 0,0 0 0,1 0 0,-1 0 0,0 0 0,1 0 0,0-1 0,-1 1 0,1-1 0,0 0 0,0 0 0,0 0 0,0 0 0,0 0 0,0-1 0,4 1 0,37-2-1667,-15-10-2626,7-18-5718</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2.656"/>
    </inkml:context>
    <inkml:brush xml:id="br0">
      <inkml:brushProperty name="width" value="0.025" units="cm"/>
      <inkml:brushProperty name="height" value="0.025" units="cm"/>
    </inkml:brush>
  </inkml:definitions>
  <inkml:trace contextRef="#ctx0" brushRef="#br0">37 1 12011,'0'-1'3940,"-8"1"-1217,-2 14-545,4 16-1025,-1 10 448,2 7-223,4 3-674,1 2-447,0-6-193,10-5-32,4-10-577,4-12-1505,-5-11-1825,-1-8-2596</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3.048"/>
    </inkml:context>
    <inkml:brush xml:id="br0">
      <inkml:brushProperty name="width" value="0.025" units="cm"/>
      <inkml:brushProperty name="height" value="0.025" units="cm"/>
    </inkml:brush>
  </inkml:definitions>
  <inkml:trace contextRef="#ctx0" brushRef="#br0">4 260 13004,'0'0'8766,"-1"-12"-7720,0 8-989,0-1 0,1 1 0,0-1-1,-1 0 1,1 1 0,1-1 0,-1 0 0,1 1-1,0-1 1,0 1 0,0-1 0,1 1-1,-1 0 1,1-1 0,0 1 0,1 0 0,-1 0-1,1 0 1,-1 1 0,1-1 0,5-4-1,9-9 112,2 1-1,0 1 0,1 1 1,0 0-1,1 2 0,0 0 0,29-11 1,-37 18-162,0 1 1,0-1 0,0 2 0,1 0 0,0 1 0,-1 0 0,1 1 0,0 1 0,0 0-1,0 0 1,-1 2 0,1 0 0,0 0 0,17 6 0,-24-5-5,-1-1 0,1 1 1,-1 1-1,0-1 0,0 1 0,0 0 0,0 1 1,-1-1-1,1 1 0,-1 0 0,-1 0 1,1 1-1,-1 0 0,0 0 0,0 0 1,0 0-1,-1 0 0,0 1 0,0-1 1,-1 1-1,0 0 0,0 0 0,0 0 0,0 9 1,-1-6 224,0 1 1,-1 0 0,-1-1 0,0 1-1,0 0 1,-1-1 0,0 1 0,-1-1-1,0 0 1,-1 1 0,0-2-1,0 1 1,-1 0 0,0-1 0,-11 14-1,-4 2 205,-1-1 1,-1-1-1,-2-1 0,-40 30 0,54-45-332,-1 1 0,1-1 0,-2-1 0,1 0 0,-1 0 0,0-1 0,0-1 0,-1 0 0,1-1 0,-1 0 0,0 0 0,1-2 0,-26 1 0,35-3-173,0 0 1,0 1-1,0-2 0,1 1 1,-1 0-1,1 0 0,-1-1 0,1 1 1,-1-1-1,1 0 0,0 0 1,0 0-1,0 0 0,-3-4 1,4 5 21,0 0 0,1 1 0,-1-1 0,0 0 1,1 0-1,-1 0 0,1 0 0,-1 0 0,1 0 1,0 0-1,-1 0 0,1 0 0,0 0 0,0 0 1,-1 0-1,1 0 0,0 0 0,0 0 0,0 0 1,0 0-1,1 0 0,-1 0 0,0 0 0,0 0 1,1 0-1,-1 0 0,0 0 0,1 0 0,-1 0 0,1 0 1,-1 1-1,1-1 0,-1 0 0,1 0 0,0 0 1,-1 1-1,1-1 0,0 0 0,0 1 0,0-1 1,0 0-1,-1 1 0,3-1 0,12-5-1440,0 1 0,0 1 0,0 0-1,1 1 1,21-1 0,16-4-2983,4-5-1414,5-2-3027</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3.622"/>
    </inkml:context>
    <inkml:brush xml:id="br0">
      <inkml:brushProperty name="width" value="0.025" units="cm"/>
      <inkml:brushProperty name="height" value="0.025" units="cm"/>
    </inkml:brush>
  </inkml:definitions>
  <inkml:trace contextRef="#ctx0" brushRef="#br0">85 318 9225,'0'0'15929,"-10"-1"-15485,7 1-434,1-1 1,-1 1 0,1 0 0,-1 0 0,1 0 0,-1 0 0,1 0 0,-1 0 0,1 1 0,-1-1 0,1 1 0,-1 0 0,1 0 0,-1-1 0,1 2 0,0-1-1,0 0 1,0 0 0,-1 1 0,1-1 0,1 1 0,-1 0 0,0-1 0,0 1 0,0 0 0,1 0 0,-1 0 0,1 0 0,0 1 0,0-1 0,0 0 0,0 1-1,0-1 1,0 0 0,0 1 0,1-1 0,-1 1 0,1-1 0,0 1 0,0 2 0,-1-2 43,0 1 0,1-1 0,0 0 0,-1 1 0,1-1 0,1 1 0,-1-1 0,0 0 0,1 1 0,0-1 0,0 0 0,0 1 0,0-1 0,0 0 0,1 0 0,-1 0 0,3 4 0,-1-5-28,-1 0 0,1-1-1,0 1 1,0-1-1,-1 1 1,1-1 0,0 0-1,0 0 1,0 0-1,0-1 1,0 1-1,0-1 1,0 0 0,1 0-1,-1 0 1,0 0-1,0 0 1,0 0-1,5-2 1,1 0 18,1-1-1,-1 0 1,0 0-1,0-1 1,-1 0 0,1 0-1,-1-1 1,0 0-1,0-1 1,0 0-1,-1 0 1,0-1 0,0 1-1,8-12 1,0 0 13,-1-1 0,-1 0 0,-1-1 0,19-41 1,-22 38-41,-1 0 0,0-1 1,-2 0-1,-1 0 0,0-1 1,-2 1-1,0-27 0,-7 37-345,-3 22 14,-6 22 92,5-2 663,1-1 0,2 1 0,0 1 0,2-1 0,1 0 0,2 1 0,4 41 0,-3-66-405,0 0 0,0 0 0,1 0 0,-1 0 0,1 0 0,0-1 0,0 1 0,1-1 0,-1 1 0,1-1 0,0 0 0,0 0 0,0 0 0,0 0 0,4 2-1,-5-3-13,0-1 0,0 1 0,0-1 0,0 1 0,0-1-1,1 0 1,-1 0 0,1 0 0,-1-1 0,0 1-1,1 0 1,0-1 0,-1 0 0,1 1 0,-1-1 0,1 0-1,-1 0 1,1-1 0,-1 1 0,1-1 0,-1 1-1,1-1 1,-1 0 0,1 1 0,3-3 0,-5 2-15,0 0 1,0 1-1,0-1 1,0 0-1,0 1 1,0-1-1,0 0 1,-1 0-1,1 0 1,0 0-1,-1 0 1,1 0-1,0 0 1,-1 0-1,1 0 1,-1 0-1,0 0 1,1 0-1,-1 0 1,0 0-1,0 0 1,1-1-1,-1 1 1,0 0-1,0 0 1,0 0-1,0 0 1,-1-1-1,1 1 1,0 0-1,0 0 1,-1 0-1,1 0 1,-1 0-1,1 0 1,-1 0-1,1 0 1,-1 0-1,0 0 0,1 0 1,-1 0-1,0 0 1,0 0-1,0 1 1,0-1-1,1 0 1,-3-1-1,-6-6-58,-1 0-1,0 1 0,-17-10 0,18 11 22,-14-10-14,17 10 32,-1 1 0,0 0 0,0 0 0,0 1 0,0 0 0,-1 0 0,1 1 0,-1 0 0,0 0 0,-15-2 0,22 5-57,17 0-289,40 5-642,96-6-1,-83-4-3786,0-1-4942,-40 3 1327</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3.996"/>
    </inkml:context>
    <inkml:brush xml:id="br0">
      <inkml:brushProperty name="width" value="0.025" units="cm"/>
      <inkml:brushProperty name="height" value="0.025" units="cm"/>
    </inkml:brush>
  </inkml:definitions>
  <inkml:trace contextRef="#ctx0" brushRef="#br0">119 56 8232,'0'0'16581,"-11"-7"-15812,-33-18-465,43 24-298,0 1 1,0 0 0,0 0 0,-1 0-1,1 1 1,0-1 0,0 0-1,0 0 1,0 1 0,0-1-1,0 0 1,-1 1 0,1-1-1,0 1 1,0-1 0,0 1-1,0 0 1,0 0 0,1-1-1,-1 1 1,0 0 0,0 0-1,0 0 1,1 0 0,-1 0-1,0 0 1,1 0 0,-1 1-1,-17 34 348,16-29-180,-1-1 45,0 0 0,1 1 0,0-1 0,0 1 0,1-1 0,0 1 0,0 0 0,1-1 1,-1 8-1,2-12-192,-1 0 1,0-1 0,0 1 0,1-1-1,-1 1 1,1 0 0,0-1-1,-1 1 1,1-1 0,0 0-1,0 1 1,0-1 0,0 1-1,0-1 1,0 0 0,0 0 0,0 0-1,1 0 1,-1 0 0,0 0-1,1 0 1,-1 0 0,1 0-1,-1-1 1,1 1 0,-1 0 0,1-1-1,0 1 1,-1-1 0,1 0-1,-1 0 1,1 1 0,0-1-1,-1 0 1,1 0 0,0-1-1,-1 1 1,1 0 0,2-1 0,3-1 11,0 0-1,0 0 1,0-1 0,0 0 0,-1 0 0,1 0 0,-1-1 0,0 0 0,0 0-1,0 0 1,-1-1 0,0 0 0,1 0 0,7-11 0,-2 1 5,1 0 1,-2-1 0,0-1-1,11-25 1,-13 24-2,-10 21-66,-14 32-19,10-18 192,1 1-1,0 0 1,1 0-1,1 0 1,1 0-1,0 29 1,2-46-145,0 0 0,0 0 0,0 0 0,0 0 0,0 0 1,0 0-1,1 0 0,-1 0 0,0 0 0,1-1 0,-1 1 0,0 0 1,1 0-1,-1 0 0,1 0 0,0 0 0,-1-1 0,1 1 0,-1 0 1,1-1-1,0 1 0,0 0 0,-1-1 0,1 1 0,0-1 0,2 2 1,-1-2-40,0 1 1,0-1 0,0 0 0,0 1 0,1-1 0,-1 0 0,0 0 0,0 0 0,0-1 0,0 1 0,4-2 0,0 1-510,0-1 0,0 0 0,0-1 0,0 0 0,-1 0 0,1 0 0,9-7 0,6-16-3968,-1-4-1746</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4.574"/>
    </inkml:context>
    <inkml:brush xml:id="br0">
      <inkml:brushProperty name="width" value="0.025" units="cm"/>
      <inkml:brushProperty name="height" value="0.025" units="cm"/>
    </inkml:brush>
  </inkml:definitions>
  <inkml:trace contextRef="#ctx0" brushRef="#br0">155 6 16207,'0'0'9625,"-9"-2"-7660,5 1-1884,1 1 1,-1-1-1,0 0 1,0 1-1,1 0 0,-1 0 1,0 0-1,0 0 1,1 1-1,-1-1 0,0 1 1,1 0-1,-1 0 1,1 0-1,-1 1 1,1-1-1,-1 1 0,1 0 1,0 0-1,0 0 1,0 0-1,0 1 0,-5 4 1,2-2-77,1 0 0,0 1 0,0-1 0,0 1-1,1 0 1,0 0 0,0 1 0,0-1 0,1 1 0,0 0 0,0 0 0,-3 13 0,9-18-29,0-1 0,0 0 0,0 0 0,0 0 0,0-1 0,0 1 0,0-1 0,0 1 0,0-1 1,0 0-1,0 0 0,0-1 0,5 0 0,0 1-47,153-11-1637,-160 11 1731,0 0 0,0 0 1,0 0-1,-1 1 0,1-1 0,0 0 0,0 1 1,-1-1-1,1 0 0,0 1 0,-1-1 0,1 1 1,0-1-1,-1 1 0,1-1 0,-1 1 0,1 0 1,-1-1-1,1 1 0,-1 0 0,0-1 1,1 1-1,-1 0 0,0-1 0,1 1 0,-1 0 1,0 0-1,0 0 0,0-1 0,1 1 0,-1 0 1,0 0-1,0 0 0,0-1 0,0 1 1,-1 0-1,1 0 0,0 0 0,0-1 0,0 1 1,-1 0-1,1 0 0,-1 0 0,-13 36 1993,3-23-1579,-1 0 0,-21 18 0,30-28-389,-1-1 0,1 0 0,-1 1-1,0-2 1,0 1 0,0 0 0,-1-1 0,1 0 0,0 0 0,-1 0 0,0-1-1,1 1 1,-1-1 0,-7 1 0,11-3-152,0 0 1,1 0-1,-1 0 0,1 1 1,0-1-1,-1 0 0,1 0 1,-1 0-1,1 0 0,0 0 1,0 0-1,0 0 1,-1 0-1,1 0 0,0 0 1,0 0-1,0 0 0,1 0 1,-1 0-1,0-1 0,3-23-5764,7-6-2615</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5.186"/>
    </inkml:context>
    <inkml:brush xml:id="br0">
      <inkml:brushProperty name="width" value="0.025" units="cm"/>
      <inkml:brushProperty name="height" value="0.025" units="cm"/>
    </inkml:brush>
  </inkml:definitions>
  <inkml:trace contextRef="#ctx0" brushRef="#br0">0 428 19603,'0'0'8546,"10"-3"-8161,-6 3-383,0-1 1,0 0 0,0 0-1,0 0 1,-1-1 0,1 1-1,0-1 1,0 0 0,-1 0-1,1 0 1,-1-1 0,0 1-1,0-1 1,0 0 0,0 0-1,0 0 1,0 0 0,-1 0-1,0-1 1,1 1 0,-1-1-1,-1 1 1,1-1 0,0 0-1,-1 0 1,0 0 0,0 0-1,0 0 1,1-6 0,-2 9-7,0 0 1,0 1 0,0-1 0,0 1-1,0-1 1,0 0 0,0 1-1,0-1 1,0 1 0,-1-1 0,1 0-1,0 1 1,0-1 0,0 1-1,-1-1 1,1 1 0,0-1 0,-1 1-1,1-1 1,0 1 0,-1-1-1,1 1 1,-1-1 0,1 1 0,-1-1-1,1 1 1,-1 0 0,1-1-1,-1 1 1,1 0 0,-1 0-1,1-1 1,-1 1 0,1 0 0,-1 0-1,0 0 1,1 0 0,-1 0-1,1 0 1,-1 0 0,0 0 0,1 0-1,-1 0 1,0 0 0,1 0-1,-1 0 1,1 0 0,-1 0 0,1 1-1,-1-1 1,0 0 0,1 0-1,-1 1 1,1-1 0,-1 0 0,1 1-1,-1-1 1,1 1 0,0-1-1,-1 0 1,0 2 0,-3 0-32,1 1-1,-1-1 1,1 1 0,-1 0 0,1 1-1,0-1 1,-4 6 0,2 1 105,0 0 0,1 1 0,0-1 0,1 1-1,0 0 1,-2 21 0,4-30-36,1 1 1,-1-1-1,1 1 0,0-1 0,0 1 1,0-1-1,0 1 0,0-1 0,0 1 1,1-1-1,-1 1 0,1-1 0,0 1 1,0-1-1,0 0 0,0 1 0,0-1 1,0 0-1,0 0 0,1 0 0,-1 0 1,1 0-1,0 0 0,0 0 0,-1 0 1,1-1-1,0 1 0,1-1 0,-1 0 1,0 1-1,0-1 0,0 0 0,1 0 1,-1 0-1,1-1 0,2 2 0,1-2 91,0 1-1,0-1 1,-1 0-1,1-1 1,0 1-1,0-1 1,0 0-1,-1-1 1,1 0-1,0 1 1,-1-2-1,9-3 1,-3 0 3,-1-1 0,0 0 0,0-1 0,-1 0 0,14-15 0,-1-3-52,-1-1 0,-1-1 0,22-43 0,-26 42-52,-1 1 0,-1-2 0,-2 0 0,-1-1 0,-2 0 0,-1 0 0,5-39 0,-15 53-24,-8 24 0,-9 26 0,10-9 0,0 1 0,2-1 0,1 1 0,1 1 0,1-1 0,1 1 0,1 46 0,2-60 0,1 0 0,0 0 0,1 0 0,0 0 0,1 0 0,0 0 0,1-1 0,0 1 0,1-1 0,1 0 0,-1-1 0,2 1 0,-1-1 0,1 0 0,1-1 0,0 1 0,0-2 0,15 13 0,-20-19 0,0 0 0,0 1 0,0-2 0,1 1 0,-1 0 0,1 0 0,-1-1 0,1 0 0,-1 0 0,1 0 0,0 0 0,0-1 0,-1 1 0,1-1 0,0 0 0,0 0 0,7-1 0,-10 0 0,0 1 0,0 0 0,-1-1 0,1 1 0,0 0 0,0-1 0,0 0 0,0 1 0,-1-1 0,1 1 0,0-1 0,0 0 0,-1 0 0,1 1 0,0-1 0,-1 0 0,1 0 0,-1 0 0,1 0 0,-1 1 0,0-1 0,1 0 0,-1 0 0,0 0 0,1-1 0,-1-1 0,-1 0 0,1 0 0,0 0 0,-1 0 0,1 0 0,-1 0 0,0 0 0,0 0 0,0 1 0,0-1 0,-1 0 0,-2-4 0,-12-14 0,0 1 0,-1 0 0,-2 2 0,0 0 0,0 1 0,-2 1 0,-24-15 0,-43-36 0,88 66 0,-1 1 0,0 0 0,1-1 0,-1 1 0,1-1 0,-1 1 0,1-1 0,-1 1 0,1-1 0,-1 1 0,1-1 0,0 0 0,-1 1 0,1-1 0,0 0 0,-1 1 0,1-1 0,0 0 0,0 1 0,0-1 0,0 0 0,0 0 0,0 1 0,0-1 0,0 0 0,0 1 0,0-1 0,0 0 0,0 0 0,19-12 0,43-1 0,-51 13 0,68-11-149,-41 8-1180,-1-2-1,1-2 1,60-21-1,-44 5-8834</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4.392"/>
    </inkml:context>
    <inkml:brush xml:id="br0">
      <inkml:brushProperty name="width" value="0.025" units="cm"/>
      <inkml:brushProperty name="height" value="0.025" units="cm"/>
    </inkml:brush>
  </inkml:definitions>
  <inkml:trace contextRef="#ctx0" brushRef="#br0">50 131 14029,'-2'-12'2830,"-2"-4"-1675,-8-45 946,7 19 5068,-8 439-3197,-1 59-3481,14-446-474,1 1-1,0-1 0,0 0 0,1 0 0,3 13 0,-4-22-2,-1 1 0,1 0 0,-1 0 0,1-1 0,0 1 0,0-1 0,0 1 0,0-1 0,0 1 0,0-1 0,0 1 0,1-1 0,-1 0 0,0 0 0,1 0 0,-1 1 0,1-2 0,-1 1 0,1 0 0,0 0 0,-1 0 0,1-1 0,0 1 0,-1-1 0,1 1 0,0-1 0,0 0 0,0 1 0,-1-1 0,1 0-1,0 0 1,0-1 0,0 1 0,-1 0 0,1 0 0,3-2 0,2 0 11,-1-1 1,0 0-1,1 0 0,-1 0 0,0-1 0,0 0 0,-1 0 0,1 0 0,-1-1 0,7-7 1,44-60 98,-44 56-119,53-80-5,-5-3 0,-4-2 0,53-132 0,-101 211-2881,-22 45-3331,-1 5 304,-4 0-1929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4.733"/>
    </inkml:context>
    <inkml:brush xml:id="br0">
      <inkml:brushProperty name="width" value="0.025" units="cm"/>
      <inkml:brushProperty name="height" value="0.025" units="cm"/>
    </inkml:brush>
  </inkml:definitions>
  <inkml:trace contextRef="#ctx0" brushRef="#br0">1 162 9801,'0'0'18444,"12"-4"-16874,81-30-505,169-89 0,-272 126-882,-42 18 456,27-5-639,1 1 0,0 1 0,1 1 0,2 0 0,-1 2 0,2 1 0,1 1 0,1 0 0,1 1 0,1 1 0,-16 34 0,30-55 0,0 0 0,0 1 0,1-1 0,0 0 0,-1 1 0,2-1 0,-1 1 0,0 0 0,1-1 0,0 1 0,0 0 0,1 7 0,0-10 0,0 0 0,0 0 0,0 0 0,0-1 0,1 1 0,-1 0 0,0-1 0,1 1 0,-1-1 0,1 1 0,0-1 0,-1 0 0,1 0 0,0 0 0,0 0 0,0 0 0,0 0 0,0 0 0,0 0 0,0-1 0,0 1 0,0-1 0,0 0 0,0 1 0,0-1 0,0 0 0,0 0 0,3-1 0,74-1-1978,-57-1 353,0-1 1,0 0-1,0-2 0,-1 0 0,0-2 0,24-11 1,6-8-6517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023"/>
    </inkml:context>
    <inkml:brush xml:id="br0">
      <inkml:brushProperty name="width" value="0.025" units="cm"/>
      <inkml:brushProperty name="height" value="0.025" units="cm"/>
      <inkml:brushProperty name="color" value="#E71224"/>
    </inkml:brush>
  </inkml:definitions>
  <inkml:trace contextRef="#ctx0" brushRef="#br0">44 335 7079,'0'0'5215,"-6"9"-1900,2-3-2586,-23 37 1336,26-41-1673,0 0 0,0 0 0,1 0 0,-1 0 0,0 0 0,1 1 0,-1-1 0,1 0 0,0 1 0,0-1 0,0 0 0,0 4 1,2-6-139,-1 0 0,1 0 1,0 0-1,-1-1 1,1 1-1,-1-1 1,1 1-1,-1-1 1,0 0-1,1 1 1,-1-1-1,0 0 1,1 0-1,-1 0 1,0 0-1,0 0 0,2-1 1,202-233 3257,-152 171-2935,4-13 21,-62 86-598,-47 72 0,46-70 0,0 0 0,1 0 0,0 0 0,1 0 0,0 1 0,-2 13 0,6-25 0,0 0 0,0 0 0,0 1 0,0-1 0,0 0 0,0 0 0,0 1 0,0-1 0,0 0 0,0 0 0,0 1 0,0-1 0,0 0 0,0 0 0,0 1 0,0-1 0,1 0 0,-1 0 0,0 1 0,0-1 0,0 0 0,0 0 0,0 0 0,1 1 0,-1-1 0,0 0 0,0 0 0,0 0 0,1 0 0,-1 1 0,0-1 0,0 0 0,0 0 0,1 0 0,-1 0 0,0 0 0,0 0 0,1 0 0,-1 0 0,0 0 0,0 0 0,1 0 0,-1 0 0,17-4 0,12-13 0,-1-7 0,-1-1 0,35-41 0,25-23 0,-97 115 0,-7-1 0,12-17 0,-1 0 0,1 0 0,0 0 0,1 0 0,0 1 0,0-1 0,1 1 0,0 0 0,0 0 0,-1 17 0,4-25-99,0 0 0,1 0 1,-1 0-1,1 0 0,0 0 0,-1 0 0,1 0 1,0 0-1,-1 0 0,1 0 0,0 0 0,0-1 1,0 1-1,0 0 0,0-1 0,0 1 0,0 0 1,0-1-1,0 1 0,0-1 0,0 0 0,0 1 1,0-1-1,1 0 0,-1 0 0,0 1 0,0-1 1,0 0-1,0 0 0,1 0 0,-1-1 0,0 1 1,2 0-1,2-1-1048,1 1 0,0 0 0,-1-1 1,1 0-1,-1-1 0,8-2 0,5-6-10015</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5.685"/>
    </inkml:context>
    <inkml:brush xml:id="br0">
      <inkml:brushProperty name="width" value="0.025" units="cm"/>
      <inkml:brushProperty name="height" value="0.025" units="cm"/>
    </inkml:brush>
  </inkml:definitions>
  <inkml:trace contextRef="#ctx0" brushRef="#br0">147 225 9929,'0'0'21680,"-9"6"-21018,-3 4-635,0 0 1,1 0-1,0 1 1,1 1-1,1-1 1,-1 2 0,2-1-1,0 1 1,1 1-1,0-1 1,0 1 0,2 0-1,0 1 1,0-1-1,2 1 1,0 0-1,-2 16 1,6-30-33,-1 1-1,0-1 1,0 1-1,1-1 1,-1 1 0,0-1-1,1 1 1,0-1-1,-1 1 1,1-1 0,0 0-1,-1 0 1,1 1-1,0-1 1,0 0-1,0 0 1,0 0 0,1 0-1,-1 0 1,0 0-1,0 0 1,0 0 0,1-1-1,-1 1 1,0 0-1,1-1 1,-1 1 0,1-1-1,-1 1 1,1-1-1,-1 0 1,1 0 0,-1 0-1,1 0 1,-1 0-1,1 0 1,2 0-1,5-1-143,0 1 0,0-1 0,0-1 0,0 0 0,11-4 0,9-6-1349,0-1 0,-2-1 0,0-2 0,0-1 0,-2 0 0,0-2-1,24-24 1,-23 18-2473,29-36-1,-40 42 338,25-42 0,-13 2 3346,-12 7 4627,-10-2 5466,-5 54-9656,1-1 0,-1 1 0,0-1 1,0 1-1,0-1 0,0 1 1,0-1-1,0 1 0,0-1 0,0 1 1,0-1-1,0 1 0,0-1 0,0 1 1,0-1-1,-1 1 0,1-1 1,0 1-1,0-1 0,0 1 0,-1-1 1,1 1-1,0 0 0,-1-1 0,1 1 1,0-1-1,-1 1 0,1 0 0,0-1 1,-1 1-1,1 0 0,-1-1 1,1 1-1,-1 0 0,1 0 0,0-1 1,-1 1-1,1 0 0,-1 0 0,1 0 1,-1 0-1,0 0 0,1 0 1,-1 0-1,1 0 0,-1 0 0,1 0 1,-1 0-1,1 0 0,-1 0 0,1 0 1,-1 0-1,1 0 0,-1 1 0,1-1 1,-1 0-1,1 0 0,-1 1 1,-2 1 124,1-1 1,-1 1 0,1 0 0,-1 0-1,1 0 1,0 0 0,-1 1 0,-2 4 0,-7 13-71,2 1 0,0 1 0,1-1 0,2 2 0,0-1 0,1 1 0,1 0 0,-2 28 0,2 18 458,5 103 0,2-162-662,4-14 0,2-16 0,-7 6 0,0-1 0,-1 1 0,0-1 0,-1 1 0,-1-1 0,0 1 0,-1 0 0,0 0 0,-2 0 0,1 0 0,-2 0 0,0 1 0,0 0 0,-1 0 0,-1 1 0,-15-19 0,23 30-6,-1 0 1,0 0-1,0 0 1,0 0-1,0 0 1,0 0-1,0 0 1,-1 0-1,1 1 1,0-1-1,0 0 1,-1 1-1,1-1 1,-3 0-1,4 1 0,-1 0 0,1 0 0,0 0 0,-1 0 0,1 1 0,0-1 0,-1 0 0,1 0-1,-1 0 1,1 0 0,0 0 0,-1 1 0,1-1 0,0 0 0,-1 0 0,1 1 0,0-1 0,0 0 0,-1 1-1,1-1 1,0 0 0,0 1 0,-1-1 0,1 0 0,0 1 0,0-1 0,0 0 0,0 1 0,0-1 0,-1 0-1,1 2 1,0 0-14,0 0 0,0 0 0,0 0-1,0 0 1,0 0 0,1 0-1,-1 0 1,0 0 0,1-1 0,0 1-1,-1 0 1,1 0 0,0 0-1,0 0 1,0-1 0,0 1 0,0 0-1,1-1 1,1 3 0,5 2-249,-1-1-1,1 0 1,0 0 0,1 0 0,-1-1 0,1-1 0,0 1 0,0-1-1,0-1 1,0 0 0,1 0 0,-1-1 0,1 0 0,-1-1 0,1 1-1,11-3 1,4 0-1616,0-1-1,0-1 1,0-1 0,45-16-1,-54 16 1193,-10 3 358,0 1 0,1-1 0,-1-1 0,0 1 0,0-1 0,-1 0 0,1-1 0,-1 1 0,1-1-1,-1 0 1,7-7 0,-12 10 500,1 1 0,-1 0 0,0 0 1,0 0-1,0-1 0,0 1 0,1 0 0,-1 0 0,0 0 0,0-1 0,0 1 0,0 0 0,0 0 0,0-1 0,0 1 0,0 0 0,0 0 0,0-1 0,0 1 0,0 0 0,0 0 0,0-1 0,0 1 0,0 0 1,0 0-1,0-1 0,0 1 0,0 0 0,0 0 0,0-1 0,0 1 0,0 0 0,-1 0 0,1 0 0,0-1 0,0 1 0,0 0 0,0 0 0,-1 0 0,1-1 0,0 1 0,0 0 0,-1 0 0,-14-1 3082,-17 12-671,26-4-2315,-1-1 0,1 1 0,1 0 0,-1 0 0,1 0 0,0 1 0,1 0 0,-1 0 0,2 0 0,-1 0 0,1 1 0,1 0 0,-1-1 0,1 1 0,1 0-1,0 0 1,0 9 0,1-16-254,1-1-1,0 1 0,0-1 1,0 0-1,0 0 0,0 1 1,0-1-1,0 0 0,1 0 0,-1 0 1,0 0-1,1 0 0,-1-1 1,1 1-1,-1 0 0,1-1 0,-1 1 1,1-1-1,-1 1 0,1-1 1,-1 0-1,1 1 0,0-1 1,-1 0-1,1 0 0,-1 0 0,4-1 1,54-1 188,-55 2-188,59-13 148,-54 10-52,0 0 0,0 1 0,0 0 0,0 1 0,0-1 0,1 2 0,-1 0 1,0 0-1,16 2 0,-14 10-37,-11-13-66,0 1 0,0 0-1,0 0 1,1 0-1,-1 0 1,0 0 0,0 0-1,0-1 1,0 1 0,0 0-1,0 0 1,0 0 0,0 0-1,0 0 1,0 0 0,1 0-1,-1 0 1,0-1-1,0 1 1,0 0 0,0 0-1,0 0 1,0 0 0,1 0-1,-1 0 1,0 0 0,0 0-1,0 0 1,0 0-1,0 0 1,1 0 0,-1 0-1,0 0 1,0 0 0,0 0-1,0 0 1,-2-23 0,-1 0 0,-1 0 0,-1 0 0,-1 1 0,-12-28 0,-7-31 0,26 80 0,-1 1 0,1-1 0,0 1 0,0-1 0,-1 0 0,1 1 0,0-1 0,0 1 0,0 0 0,-1-1 0,1 1 0,0 0 0,0-1 0,0 1 0,0 0 0,0 0 0,0 0 0,0 0 0,0 0 0,-1 0 0,1 0 0,0 0 0,0 0 0,0 0 0,1 1 0,30 1 0,-29-2-7,52 6-1962,31-4-5349,-30-7-2382</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38.982"/>
    </inkml:context>
    <inkml:brush xml:id="br0">
      <inkml:brushProperty name="width" value="0.025" units="cm"/>
      <inkml:brushProperty name="height" value="0.025" units="cm"/>
    </inkml:brush>
  </inkml:definitions>
  <inkml:trace contextRef="#ctx0" brushRef="#br0">0 5 8776,'0'0'7720,"57"-5"-10795,-48 14 96,-3 3-2018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39.514"/>
    </inkml:context>
    <inkml:brush xml:id="br0">
      <inkml:brushProperty name="width" value="0.025" units="cm"/>
      <inkml:brushProperty name="height" value="0.025" units="cm"/>
    </inkml:brush>
  </inkml:definitions>
  <inkml:trace contextRef="#ctx0" brushRef="#br0">0 0 11787,'0'0'2691</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33.601"/>
    </inkml:context>
    <inkml:brush xml:id="br0">
      <inkml:brushProperty name="width" value="0.025" units="cm"/>
      <inkml:brushProperty name="height" value="0.025" units="cm"/>
    </inkml:brush>
  </inkml:definitions>
  <inkml:trace contextRef="#ctx0" brushRef="#br0">0 1 6758,'0'0'14222,"80"10"-13453,-21-10-545,13 0-96,8 0-32,-1 1-96,-7 2-641,-11-1-1120,-8-2-2339,-14 0-3395</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34.269"/>
    </inkml:context>
    <inkml:brush xml:id="br0">
      <inkml:brushProperty name="width" value="0.025" units="cm"/>
      <inkml:brushProperty name="height" value="0.025" units="cm"/>
    </inkml:brush>
  </inkml:definitions>
  <inkml:trace contextRef="#ctx0" brushRef="#br0">9 32 12684,'0'0'10613,"11"-6"-9764,-10 5-837,4-2 35,0 0 0,0 0 0,0 0 0,1 1 0,-1 0 0,1 0 0,0 0 0,-1 1 0,1 0 0,0 0 0,0 0 0,0 1 0,-1 0 0,1 0 0,0 0 0,10 2 0,160 50 704,-149-42-723,0 1 0,0 2 0,-2 0 0,31 22 0,-52-32-25,-1-1-1,0 1 1,0-1-1,0 1 1,0 0-1,0 0 1,0 1-1,-1-1 0,1 0 1,-1 1-1,0 0 1,0-1-1,0 1 1,-1 0-1,1 0 1,0 6-1,-2-7 19,0 0-1,0 0 1,0 0 0,0 0 0,-1 0-1,0 0 1,1 0 0,-1 0-1,0 0 1,-1 0 0,1-1-1,0 1 1,-1 0 0,1-1 0,-1 1-1,0-1 1,0 1 0,0-1-1,0 0 1,-1 0 0,1 0 0,-5 3-1,-32 22 769,-2-2 0,-76 35 1,-34 18-532,133-67-1322,1 1-1,1 0 1,0 1-1,1 1 0,0 0 1,-13 18-1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49.978"/>
    </inkml:context>
    <inkml:brush xml:id="br0">
      <inkml:brushProperty name="width" value="0.025" units="cm"/>
      <inkml:brushProperty name="height" value="0.025" units="cm"/>
    </inkml:brush>
  </inkml:definitions>
  <inkml:trace contextRef="#ctx0" brushRef="#br0">423 19 8040,'0'0'12454,"-13"-2"-10206,-17-4-1111,0 1 0,-1 2 0,0 1 0,1 2 0,-39 3 0,67-3-1119,0 1-1,0 0 1,0-1 0,0 1-1,0 0 1,0 0 0,0 0-1,0 0 1,0 0 0,0 0-1,1 1 1,-1-1 0,0 1-1,1-1 1,-1 1-1,1-1 1,0 1 0,-2 2-1,3-3-14,0-1 1,-1 1-1,1-1 0,0 1 0,0-1 0,0 1 0,0-1 0,0 1 0,0-1 0,0 1 0,0-1 0,0 1 0,0-1 0,0 1 0,0-1 0,0 1 0,0-1 0,0 1 0,0-1 0,1 1 0,-1-1 0,0 1 0,0-1 0,1 1 0,-1-1 0,0 0 0,1 1 0,0 0 2,1 0 0,-1 0-1,1 0 1,-1-1 0,0 1-1,1 0 1,-1-1 0,1 1-1,0-1 1,-1 0 0,1 1-1,-1-1 1,4 0 0,113 1 155,-117-1-162,0 0 0,-1 0-1,1 0 1,0 0 0,-1 0 0,1 0 0,0 0 0,-1 0 0,1 0-1,0 0 1,-1 1 0,1-1 0,0 0 0,-1 0 0,1 1 0,-1-1-1,1 1 1,-1-1 0,1 0 0,-1 1 0,1-1 0,-1 1-1,1-1 1,-1 1 0,1-1 0,-1 1 0,0 0 0,1-1 0,-1 1-1,0 0 1,0-1 0,1 1 0,-1-1 0,0 1 0,0 0 0,0 0-1,0-1 1,0 1 0,0 0 0,0-1 0,0 1 0,0 0-1,0-1 1,0 1 0,0 0 0,-1-1 0,1 1 0,0 0 0,0-1-1,-1 1 1,1-1 0,0 1 0,-1 0 0,1-1 0,-1 1-1,1-1 1,-1 1 0,1-1 0,-1 1 0,-29 34 35,6-17 326,-1-1-1,-40 20 1,44-27-96,1 1 0,1 1-1,0 1 1,1 1 0,-30 27 0,46-39-263,0 0 0,1 0 0,-1 0 0,1-1 0,-1 2 0,1-1 0,-1 0 0,1 0 0,0 0 0,0 1 0,0-1 0,0 0 0,1 1 0,-1-1 0,1 1 0,-1-1 0,1 1 0,0-1 0,0 1 0,0-1 0,1 4 0,0-4 0,0 0 0,0 1 0,0-1 0,1 0 0,-1 0 0,1 0 0,-1 0 0,1 0 0,0 0 0,0 0 0,0-1 0,0 1 0,0-1 0,0 1 0,0-1 0,5 2 0,7 3 0,0-2 0,0 1 0,1-2 0,0 0 0,25 2 0,-21-3-243,79 3-4922,-87-5 4110,-1 0 0,1-1 1,0 0-1,0-1 0,-1-1 1,16-4-1,1-8-7294</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0.409"/>
    </inkml:context>
    <inkml:brush xml:id="br0">
      <inkml:brushProperty name="width" value="0.025" units="cm"/>
      <inkml:brushProperty name="height" value="0.025" units="cm"/>
    </inkml:brush>
  </inkml:definitions>
  <inkml:trace contextRef="#ctx0" brushRef="#br0">1 301 12876,'0'0'11510,"11"-8"-8857,9-2-2094,-1 1 0,2 1 0,-1 0 0,1 2 0,0 0 0,32-4 0,165-6-73,-123 15-3273,-107 0 2770,-1-1 0,1-1 0,0 0-1,0-1 1,-17-7 0,-14-4 1017,19 8-812,-21-4 570,2-3 0,0-1-1,-78-39 1,119 52-897,-1 1 1,1-1-1,-1 1 0,1-1 1,0 0-1,0 0 0,0 0 1,0-1-1,-2-2 0,3 3-281,0 0-1,0 0 1,0-1-1,0 1 1,1 0-1,-1 0 1,1-1-1,-1 1 1,1 0-1,0-1 1,0-3-1,2-19-9193</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3.440"/>
    </inkml:context>
    <inkml:brush xml:id="br0">
      <inkml:brushProperty name="width" value="0.025" units="cm"/>
      <inkml:brushProperty name="height" value="0.025" units="cm"/>
    </inkml:brush>
  </inkml:definitions>
  <inkml:trace contextRef="#ctx0" brushRef="#br0">1 1 16400,'0'0'8327,"49"16"-5860,-5-16-642,7 0-960,6 0-576,2 0-193,-2 0-32,-9 0-64,-13 0-865,-11 1-1057,-13 3-1153,-28-1-18161</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3.783"/>
    </inkml:context>
    <inkml:brush xml:id="br0">
      <inkml:brushProperty name="width" value="0.025" units="cm"/>
      <inkml:brushProperty name="height" value="0.025" units="cm"/>
    </inkml:brush>
  </inkml:definitions>
  <inkml:trace contextRef="#ctx0" brushRef="#br0">1 29 7719,'0'0'15727,"56"35"-12940,-13-35-1090,6 0-1056,4 0-449,1-8-128,-2-4-640,-8-8-3941,-5-3-7654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4.343"/>
    </inkml:context>
    <inkml:brush xml:id="br0">
      <inkml:brushProperty name="width" value="0.025" units="cm"/>
      <inkml:brushProperty name="height" value="0.025" units="cm"/>
    </inkml:brush>
  </inkml:definitions>
  <inkml:trace contextRef="#ctx0" brushRef="#br0">1 1 19635,'0'0'7767,"9"6"-6150,9 7-659,-1 2-1,28 30 1,-40-40-1011,0-1 1,0 1 0,1-2 0,-1 1 0,1 0 0,0-1 0,0 0 0,0-1 0,1 1 0,-1-1 0,1-1 0,-1 1 0,1-1 0,-1 0 0,1 0 0,0-1 0,-1 0 0,13-1 0,-11 0-533,0 0-1,1-1 1,-1 0 0,0 0 0,0-1 0,11-5 0,-14 6-196,0-1 1,0 0 0,0 0 0,0 0 0,-1-1-1,0 0 1,0 0 0,0 0 0,6-7 0,-4 0-152,-8 10 1939,-14 18 1357,-61 109 5139,56-91-6857,3 2 1,1 0 0,-18 57 0,32-69-170,1-9-3668,-1-6-7564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846"/>
    </inkml:context>
    <inkml:brush xml:id="br0">
      <inkml:brushProperty name="width" value="0.025" units="cm"/>
      <inkml:brushProperty name="height" value="0.025" units="cm"/>
      <inkml:brushProperty name="color" value="#E71224"/>
    </inkml:brush>
  </inkml:definitions>
  <inkml:trace contextRef="#ctx0" brushRef="#br0">82 3 15278,'3'-1'353,"1"1"0,-1-1 0,1 1-1,-1 0 1,0 0 0,1 0 0,-1 0-1,1 0 1,-1 1 0,0 0 0,1 0-1,-1-1 1,0 2 0,0-1-1,0 0 1,0 1 0,0-1 0,0 1-1,0 0 1,3 3 0,-1 0-197,-1 0 1,-1 0-1,1 0 1,-1 1-1,0-1 1,0 1-1,-1 0 1,1-1-1,-1 1 1,1 8-1,2 5-20,-2-1 0,0 0 0,-1 1 0,-1-1 0,-1 1 0,-1-1 0,0 1 0,-1-1 0,-9 34 0,9-41-14,-2 0-1,1 0 1,-1-1 0,-1 1-1,0-1 1,0 0 0,-1-1-1,-1 1 1,1-1 0,-2 0-1,1-1 1,-1 1 0,0-2-1,-1 1 1,1-1 0,-2 0-1,-10 6 1,-6-5-1791,1-6-4958,14-2-94</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4.747"/>
    </inkml:context>
    <inkml:brush xml:id="br0">
      <inkml:brushProperty name="width" value="0.025" units="cm"/>
      <inkml:brushProperty name="height" value="0.025" units="cm"/>
    </inkml:brush>
  </inkml:definitions>
  <inkml:trace contextRef="#ctx0" brushRef="#br0">0 232 19795,'0'0'8701,"15"0"-6218,-13 0-2449,320-13 1720,-262 7-1754,-33 3 0,0 0 0,-1-1 0,38-12 0,-64 16 0,1 0 0,-1 0 0,0 0 0,0 0 0,1 0 0,-1 0 0,0 0 0,1 0 0,-1 0 0,0-1 0,0 1 0,1 0 0,-1 0 0,0 0 0,0 0 0,1-1 0,-1 1 0,0 0 0,0 0 0,0-1 0,1 1 0,-1 0 0,0 0 0,0-1 0,0 1 0,0 0 0,0 0 0,0-1 0,1 1 0,-1 0 0,0-1 0,0 1 0,0 0 0,0-1 0,0 1 0,0 0 0,0 0 0,0-1 0,-11-11 0,-22-6 0,30 16 0,-54-23 0,-1 3 0,0 2 0,-62-12 0,84 19-111,35 12 47,1 1-1,-1 0 1,0 0-1,1 0 0,-1-1 1,0 1-1,1 0 1,-1-1-1,0 1 1,1-1-1,-1 1 1,1-1-1,-1 1 0,1-1 1,-1 1-1,1-1 1,-1 1-1,1-1 1,-1 0-1,1 1 1,0-1-1,0 0 1,-1 1-1,1-1 0,0 0 1,0 1-1,-1-1 1,1 0-1,0 0 1,0 1-1,0-1 1,0 0-1,0 0 0,0 1 1,1-1-1,-1 0 1,0 1-1,0-1 1,0 0-1,1 1 1,-1-1-1,0 0 0,1 1 1,-1-1-1,1-1 1,6-5-8291</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5.867"/>
    </inkml:context>
    <inkml:brush xml:id="br0">
      <inkml:brushProperty name="width" value="0.025" units="cm"/>
      <inkml:brushProperty name="height" value="0.025" units="cm"/>
    </inkml:brush>
  </inkml:definitions>
  <inkml:trace contextRef="#ctx0" brushRef="#br0">1 14 12364,'0'0'19794,"71"5"-19697,-32-6-33,6 1-257,-2 0-1248,-2-1-2146,-9-5-2691,-6-4-5029</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6.305"/>
    </inkml:context>
    <inkml:brush xml:id="br0">
      <inkml:brushProperty name="width" value="0.025" units="cm"/>
      <inkml:brushProperty name="height" value="0.025" units="cm"/>
    </inkml:brush>
  </inkml:definitions>
  <inkml:trace contextRef="#ctx0" brushRef="#br0">308 1 18706,'0'0'9758,"-1"10"-8626,-2 7-900,0 0 0,-1 0 0,-1-1 0,0 0-1,-2 0 1,0 0 0,0 0 0,-12 17 0,-92 125 222,60-90-369,24-33-118,19-27-98,0 2 0,1-1-1,0 1 1,1 0 0,0 0-1,1 0 1,-6 15 0,17-52-14849,-3-2 4202</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6.644"/>
    </inkml:context>
    <inkml:brush xml:id="br0">
      <inkml:brushProperty name="width" value="0.025" units="cm"/>
      <inkml:brushProperty name="height" value="0.025" units="cm"/>
    </inkml:brush>
  </inkml:definitions>
  <inkml:trace contextRef="#ctx0" brushRef="#br0">0 1 17809,'0'0'14413,"60"69"-13868,-28-48-545,1 1 0,-2 5 0,-2-1 0,-5 1-96,-3-3-1602,3-1-1024,-9-6-2339,0-4-2562</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7.335"/>
    </inkml:context>
    <inkml:brush xml:id="br0">
      <inkml:brushProperty name="width" value="0.025" units="cm"/>
      <inkml:brushProperty name="height" value="0.025" units="cm"/>
    </inkml:brush>
  </inkml:definitions>
  <inkml:trace contextRef="#ctx0" brushRef="#br0">105 671 3011,'0'0'9379,"-9"10"-4766,-1 3-3512,6-8-591,0 0-1,0 0 0,0 0 1,-1-1-1,0 0 0,0 0 0,0 0 1,-8 5-1,12-9-343,1 1 0,-1-1-1,1 1 1,-1 0 0,0-1 0,0 0 0,1 1-1,-1-1 1,0 1 0,0-1 0,1 0-1,-1 1 1,0-1 0,0 0 0,0 0 0,0 0-1,1 0 1,-1 0 0,0 0 0,0 0 0,0 0-1,0 0 1,1 0 0,-1 0 0,0-1-1,0 1 1,0 0 0,0 0 0,1-1 0,-1 1-1,0-1 1,1 1 0,-1-1 0,0 1-1,0-1 1,1 1 0,-1-1 0,1 1 0,-1-1-1,1 0 1,-1 1 0,1-1 0,-1 0-1,1 0 1,0 1 0,-1-1 0,1 0 0,0 0-1,-1 0 1,1-1 0,-3-50 1055,3 39-914,2-11-287,0-1 0,2 1 0,0 0 0,2 0 0,15-42 0,57-112-44,-64 148 24,60-111 0,-65 126 0,0 1 0,1 0 0,1 1 0,0 0 0,1 0 0,0 2 0,16-13 0,-27 23 0,-1 0 0,1 1 0,0-1 0,0 0 0,0 0 0,0 1 0,0-1 0,0 1 0,0-1 0,0 0 0,0 1 0,0 0 0,0-1 0,0 1 0,0 0 0,1 0 0,-1-1 0,0 1 0,0 0 0,0 0 0,0 0 0,0 0 0,1 1 0,-1-1 0,0 0 0,0 0 0,1 1 0,-1 0 0,0 1 0,-1-1 0,1 0 0,0 0 0,-1 1 0,1-1 0,-1 0 0,0 1 0,0-1 0,1 1 0,-1-1 0,0 0 0,0 1 0,0-1 0,0 1 0,-1-1 0,0 3 0,0 6 0,-2 0 0,1 0 0,-1-1 0,-9 18 0,-6-2 0,-12 17 0,29-40 0,-1 0 0,1 0 0,0 0 0,0 0 0,0 1 0,0-1 0,1 0 0,-1 0 0,1 1 0,-1-1 0,1 0 0,0 1 0,0-1 0,0 0 0,0 1 0,1 2 0,2-1 0,0-1 0,0 1 0,1 0 0,-1-1 0,1 0 0,0 0 0,0 0 0,0 0 0,1-1 0,-1 0 0,1 0 0,-1 0 0,8 2 0,11 7 0,-20-10 0,1 1 0,0 1 0,-1-1 0,1 0 0,-1 1 0,1 0 0,-1 0 0,0 0 0,0 0 0,-1 0 0,1 1 0,-1-1 0,0 1 0,1-1 0,-2 1 0,1 0 0,0 0 0,-1 0 0,1 0 0,-1 0 0,-1 0 0,2 7 0,-3-7 0,1 1 0,-1-1 0,0 0 0,0 1 0,-1-1 0,1 0 0,-1 0 0,0 0 0,0 0 0,0 0 0,-1 0 0,1-1 0,-1 1 0,0-1 0,0 1 0,0-1 0,0 0 0,-1-1 0,1 1 0,-1 0 0,-5 2 0,-5 3 0,1-1 0,-2 0 0,1-1 0,-1 0 0,-18 3 0,24-6 0,0-1 0,-1-1 0,1 1 0,-1-2 0,0 1 0,1-1 0,-1-1 0,1 0 0,-18-4 0,26 5-8,-1 0 0,1-1 0,-1 1 0,1 0 0,-1-1 0,1 1 0,0-1 0,-1 0 0,1 0 0,0 1 0,0-1 0,0 0 0,-1 0 0,1 0 0,0 0 0,0 0 0,0 0 0,0-1 0,1 1 0,-1 0 0,0 0 0,0-1 0,1 1 0,-1 0 0,1-1 0,-1 1 0,1-1 0,0 1 0,-1 0 0,1-1 0,0 1 0,0-1 0,0 1 0,0-1 0,1-1 0,-1 0-130,1 0 1,0 0-1,0 0 1,1 1-1,-1-1 0,1 1 1,-1-1-1,1 1 1,0-1-1,0 1 1,0 0-1,0 0 1,0 0-1,0 0 1,1 0-1,2-1 1,21-12-5976,3 0-2893</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7.911"/>
    </inkml:context>
    <inkml:brush xml:id="br0">
      <inkml:brushProperty name="width" value="0.025" units="cm"/>
      <inkml:brushProperty name="height" value="0.025" units="cm"/>
    </inkml:brush>
  </inkml:definitions>
  <inkml:trace contextRef="#ctx0" brushRef="#br0">1 224 10698,'0'0'18012,"12"-5"-16560,43-11-1018,0 2 0,1 2 0,1 3 1,0 2-1,100 1 0,-181 3-434,0-2 0,0 0 0,0-2 0,-38-16 0,14 6 0,24 9 0,7 2 0,0 0 0,0 0 0,-23-14 0,39 19-16,-1 1 0,1 0-1,1-1 1,-1 0 0,0 1 0,0-1 0,0 0 0,0 1-1,0-1 1,0 0 0,1 0 0,-1 0 0,0 1 0,1-1-1,-1 0 1,1 0 0,-1 0 0,1 0 0,-1 0 0,1 0-1,0 0 1,-1-1 0,1 0 0,0 1-48,1 0 0,-1 0 0,1 1-1,-1-1 1,1 0 0,-1 0 0,1 0 0,0 1 0,-1-1 0,1 0-1,0 1 1,-1-1 0,1 1 0,0-1 0,0 1 0,0-1 0,0 1-1,0-1 1,-1 1 0,2-1 0,51-10-6604,-29 8-5012</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9.832"/>
    </inkml:context>
    <inkml:brush xml:id="br0">
      <inkml:brushProperty name="width" value="0.025" units="cm"/>
      <inkml:brushProperty name="height" value="0.025" units="cm"/>
    </inkml:brush>
  </inkml:definitions>
  <inkml:trace contextRef="#ctx0" brushRef="#br0">406 10 6566,'0'0'12994,"-9"-3"-11489,6 2-1449,0 0 0,0 0 0,0 0 0,0 0 0,0 1 0,0-1 0,0 1-1,0 0 1,0 0 0,0 0 0,0 0 0,0 1 0,0-1 0,0 1 0,0 0 0,0-1 0,-3 3 0,0 1 22,0 0 0,0 0 0,0 1 0,1-1 0,0 1 0,0 1 0,0-1 0,-6 11 0,-16 24 455,2 0 0,1 2 0,3 1 0,-29 80 0,-37 191 1195,70-238-1634,4 1 0,2 0 0,5 1 0,3 90 0,4-151-76,0 0 0,2-1 0,0 1 1,1-1-1,1 1 0,0-1 0,1 0 0,1-1 1,0 0-1,15 23 0,-15-29-236,1 1 0,-1-1 0,2 0 0,-1-1 0,1 0-1,15 11 1,-15-14-465,1 1 0,-1-1 0,1 0 0,0-1 0,0-1 0,1 1 0,18 3 0,32-2-5877</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0.501"/>
    </inkml:context>
    <inkml:brush xml:id="br0">
      <inkml:brushProperty name="width" value="0.025" units="cm"/>
      <inkml:brushProperty name="height" value="0.025" units="cm"/>
    </inkml:brush>
  </inkml:definitions>
  <inkml:trace contextRef="#ctx0" brushRef="#br0">187 0 14798,'0'0'7255,"8"2"-6588,-5-1-600,0 0-1,0 0 1,-1 0-1,1 0 1,0 0 0,-1 1-1,1 0 1,-1-1-1,0 1 1,0 0-1,1 0 1,-1 0 0,0 0-1,-1 0 1,1 1-1,0-1 1,-1 0-1,1 1 1,1 4 0,3 7 251,-2 0 0,1 1 1,1 16-1,-4-22-270,19 87 407,-5 0 0,-4 2-1,-4 0 1,-5 0 0,-10 112-1,1-172-337,-3 0-1,0 0 1,-3 0-1,-1-1 1,-2-1-1,-1 0 1,-2-2-1,-1 0 1,-2 0-1,-44 53 0,20-43-1337,11-25-2762,0-14-5045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1.638"/>
    </inkml:context>
    <inkml:brush xml:id="br0">
      <inkml:brushProperty name="width" value="0.025" units="cm"/>
      <inkml:brushProperty name="height" value="0.025" units="cm"/>
    </inkml:brush>
  </inkml:definitions>
  <inkml:trace contextRef="#ctx0" brushRef="#br0">211 147 8488,'5'-10'2947,"-1"2"-2422,32-67 3869,-11 21 1353,-113 254-2117,-64 163-2349,148-339-1054,14-29-93,21-35 82,-10 6-174,-1-1 1,-1-1 0,-3 0 0,0-1-1,-3-1 1,-1 0 0,8-46-1,-20 84-36,0 0-1,0 0 0,0 0 1,0 0-1,0 0 0,0 0 1,0 1-1,0-1 0,-1 0 1,1 0-1,0 0 0,0 0 1,0 0-1,0 0 0,0 0 1,0 0-1,0 0 0,-1 0 1,1 0-1,0 0 0,0 0 0,0 0 1,0 0-1,0 0 0,0 0 1,-1 0-1,1 0 0,0-1 1,0 1-1,0 0 0,0 0 1,0 0-1,0 0 0,0 0 1,0 0-1,-1 0 0,1 0 1,0 0-1,0 0 0,0 0 1,0-1-1,0 1 0,0 0 1,0 0-1,0 0 0,0 0 0,0 0 1,0 0-1,0 0 0,0-1 1,0 1-1,0 0 0,0 0 1,0 0-1,0 0 0,-14 17 47,-17 30-76,-134 229 312,211-321-138,5-23-72,-3-1 0,61-120 1,-186 354 204,-57 55-11,181-286 84,49-76-242,-89 130-110,17-28 30,-2-1-1,-2-1 1,25-75-1,-47 112 563,-7 10-380,-9 13-109,-214 321 148,221-323-227,1 2-17,15-19-24,21-27 47,6-8-106,-3-2 1,-1-1-1,-2-1 0,35-72 1,-129 206-15458,30-45 2204</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2.573"/>
    </inkml:context>
    <inkml:brush xml:id="br0">
      <inkml:brushProperty name="width" value="0.025" units="cm"/>
      <inkml:brushProperty name="height" value="0.025" units="cm"/>
    </inkml:brush>
  </inkml:definitions>
  <inkml:trace contextRef="#ctx0" brushRef="#br0">34 1 13581,'0'0'11910,"1"10"-10346,1 2-1305,0 0-1,1-1 1,0 1 0,1-1-1,0 0 1,1 0 0,0-1-1,0 1 1,1-1 0,10 12-1,48 62 158,-26-36-425,51 85 0,-80-117 175,0 1 0,-2 0-1,0 0 1,0 0 0,-2 1 0,0 0-1,-2 0 1,0 1 0,1 32 0,-5-59-88,0 1 1,0 0-1,-1-1 1,-1 1 0,1 0-1,-1 0 1,0 0-1,-6-7 1,-4-14 25,-40-104-104,26 60 0,-4 0 0,-52-89 0,83 161 0,0-1 0,0 0 0,-1 1 0,1-1 0,0 0 0,0 1 0,-1-1 0,1 1 0,0-1 0,-1 0 0,1 1 0,-1-1 0,1 1 0,0-1 0,-1 1 0,1-1 0,-1 1 0,0 0 0,1-1 0,-1 1 0,1 0 0,-1-1 0,1 1 0,-1 0 0,0 0 0,1-1 0,-1 1 0,0 0 0,1 0 0,-1 0 0,0 0 0,-1 0 0,-2 22 0,10 39 0,13 3 0,2 0 0,3-2 0,56 106 0,-48-103 0,-3-13 0,-28-74 0,-7-5 0,0 1 0,-2 0 0,-1 1 0,-18-37 0,-58-95 0,72 135 0,-2-4 0,4 4 0,-2 1 0,0 0 0,-1 0 0,-33-34 0,47 55 0,0 0 0,0-1 0,0 1 0,0 0 0,0 0 0,-1 0 0,1-1 0,0 1 0,0 0 0,0 0 0,0 0 0,-1 0 0,1-1 0,0 1 0,0 0 0,0 0 0,-1 0 0,1 0 0,0 0 0,0 0 0,0 0 0,-1 0 0,1 0 0,0 0 0,0-1 0,-1 1 0,1 0 0,0 0 0,0 1 0,-1-1 0,1 0 0,0 0 0,0 0 0,-1 0 0,1 0 0,0 0 0,0 0 0,0 0 0,-1 0 0,1 0 0,0 0 0,0 1 0,0-1 0,-1 0 0,1 0 0,0 0 0,0 1 0,-1 14 0,8 20 0,23 39 0,4 0 0,63 103 0,-22-44 0,-68-123 0,-3-12 0,-2-23 0,-13-43 0,0 39 0,-2 0 0,0 1 0,-32-47 0,-64-72 0,34 47 0,237 330-107,-153-218 43,118 164-6710,-93-121 939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530"/>
    </inkml:context>
    <inkml:brush xml:id="br0">
      <inkml:brushProperty name="width" value="0.025" units="cm"/>
      <inkml:brushProperty name="height" value="0.025" units="cm"/>
      <inkml:brushProperty name="color" value="#E71224"/>
    </inkml:brush>
  </inkml:definitions>
  <inkml:trace contextRef="#ctx0" brushRef="#br0">131 18 17328,'0'0'7431,"-6"11"-6544,-14 43-77,2 0 1,3 1 0,-11 70-1,-18 67 677,42-189-1273,3-6 108,3-14 482,10-31 248,0 13-1056,68-155-111,-64 154 90,1 2 0,2 0 0,30-37 0,-48 67 15,0 0 0,0 1 0,0 0 1,1-1-1,0 1 0,-1 0 0,1 1 0,0-1 0,0 1 0,0 0 0,1 0 0,-1 0 1,0 0-1,1 1 0,-1 0 0,6-1 0,-8 2-1,0 0 0,-1 0 1,1 0-1,-1 0 0,1 0 0,-1 1 1,1-1-1,-1 1 0,1-1 0,-1 1 0,1-1 1,-1 1-1,1 0 0,-1 0 0,0 0 0,1 0 1,-1 0-1,0 0 0,1 1 0,0 1 0,0-1-1,-1 1 1,1-1-1,-1 1 1,0 0-1,0 0 1,0 0-1,0 0 1,0 0 0,0 0-1,-1 0 1,0 0-1,0 4 1,1-1 30,-2 1 1,1 0-1,-1 0 0,0-1 1,-1 1-1,1 0 1,-1-1-1,-1 0 1,1 1-1,-1-1 1,0 0-1,-1 0 1,1 0-1,-1-1 0,0 1 1,0-1-1,-1 0 1,-7 6-1,2-2 25,0-1 0,-1 0 0,0-1-1,0 0 1,-1-1 0,0 0 0,0-1-1,-21 7 1,13-11-1288,33-13-1875,31-16-5079,-11 12-765</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5.769"/>
    </inkml:context>
    <inkml:brush xml:id="br0">
      <inkml:brushProperty name="width" value="0.025" units="cm"/>
      <inkml:brushProperty name="height" value="0.025" units="cm"/>
    </inkml:brush>
  </inkml:definitions>
  <inkml:trace contextRef="#ctx0" brushRef="#br0">331 3 5958,'0'0'11210,"-13"-1"-10297,8 1-862,-1-1-22,1 1 0,-1-1-1,0 1 1,0 1 0,0-1 0,0 1 0,0 0 0,1 0 0,-1 1-1,0 0 1,1 0 0,-1 0 0,1 0 0,0 1 0,-9 6 0,-1 4 189,0 0 0,1 1-1,0 1 1,1 0 0,1 0 0,1 2 0,-19 33 0,17-22 59,1 0-1,1 2 0,2-1 1,-9 44-1,5 16 80,5 0-1,2 132 1,6-206-374,1 7 84,0 0 0,1 0 0,1 0 0,1 0 0,1 0 0,1-1 0,0 1 0,2-2 0,10 21 0,-10-27-223,0 0 0,1-1 0,1 0 0,0 0 1,16 15-1,-14-18-665,-1 0-1,1 0 1,1-2 0,0 1-1,0-2 1,16 8-1,10-2-5753</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6.143"/>
    </inkml:context>
    <inkml:brush xml:id="br0">
      <inkml:brushProperty name="width" value="0.025" units="cm"/>
      <inkml:brushProperty name="height" value="0.025" units="cm"/>
    </inkml:brush>
  </inkml:definitions>
  <inkml:trace contextRef="#ctx0" brushRef="#br0">164 0 12908,'0'0'3908,"11"7"-2622,5 6-924,0 0 0,-1 0 0,0 2-1,-1 0 1,18 26 0,-23-29-277,-1 0 0,0 1 0,-1 1 0,0-1 0,-1 1 0,-1 0 1,0 1-1,-1-1 0,3 22 0,-5-10 80,-2 1-1,0-1 1,-2 0 0,-1 1 0,0-1-1,-2-1 1,-2 1 0,0-1 0,-21 48-1,-10 7 579,-80 122 0,1-2-465,113-192-668,0 0 1,0 0-1,1 0 0,0 1 1,-2 11-1,6-14-2589,4-8-2114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6.533"/>
    </inkml:context>
    <inkml:brush xml:id="br0">
      <inkml:brushProperty name="width" value="0.025" units="cm"/>
      <inkml:brushProperty name="height" value="0.025" units="cm"/>
    </inkml:brush>
  </inkml:definitions>
  <inkml:trace contextRef="#ctx0" brushRef="#br0">1 110 14798,'10'-10'2909,"6"-4"-1969,0 1 0,1 0 0,26-14 0,-34 22-627,0 0-1,1 1 1,-1 0 0,1 1 0,0 0 0,0 0 0,0 1 0,0 0 0,0 1 0,19 0 0,-27 1-299,-1 0 1,1 1-1,0-1 0,0 1 1,0-1-1,-1 1 0,1-1 1,0 1-1,-1 0 0,1 0 1,-1 0-1,1 0 0,-1 0 1,1 0-1,-1 0 0,0 1 1,1-1-1,-1 0 0,0 1 1,0-1-1,0 1 0,0 0 1,0-1-1,-1 1 0,1-1 1,0 1-1,-1 0 0,1 0 1,-1-1-1,1 1 0,-1 0 1,0 0-1,0 0 0,0 0 1,0 3-1,-1 3 8,1 1 1,-1 0-1,-1 0 0,1 0 1,-2-1-1,-4 14 1,-5 3 107,-1 0 1,-1 0 0,-26 33-1,25-37-72,1 0 0,0 1 0,1 0-1,-17 45 1,29-64-78,0 0 1,0 1-1,0 0 0,0-1 1,1 1-1,-1-1 0,1 1 0,0 0 1,0-1-1,0 1 0,1 0 1,-1-1-1,1 1 0,0-1 1,0 1-1,0-1 0,1 1 1,-1-1-1,1 0 0,-1 0 0,1 1 1,0-1-1,1 0 0,-1-1 1,0 1-1,1 0 0,-1-1 1,1 1-1,0-1 0,0 0 0,0 0 1,4 2-1,4 2-810,1-1-1,0-1 0,0 0 1,0 0-1,0-1 1,0 0-1,1-2 1,16 2-1,29-2-6803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7.432"/>
    </inkml:context>
    <inkml:brush xml:id="br0">
      <inkml:brushProperty name="width" value="0.025" units="cm"/>
      <inkml:brushProperty name="height" value="0.025" units="cm"/>
    </inkml:brush>
  </inkml:definitions>
  <inkml:trace contextRef="#ctx0" brushRef="#br0">0 120 12588,'0'0'3625,"1"-11"-812,-1 4-2294,0 4-354,0 0 1,0 0 0,0 0-1,0 0 1,0 0 0,1 1 0,-1-1-1,1 0 1,0 0 0,0 1-1,0-1 1,0 0 0,0 1-1,0-1 1,1 1 0,0-1-1,-1 1 1,1 0 0,0 0-1,0 0 1,0 0 0,0 0-1,5-3 1,8-2 364,0 1 0,0 0 0,1 1 0,0 1 0,0 1 1,0 0-1,0 1 0,0 0 0,31 2 0,-46 0-502,1 0 1,-1 0-1,0 0 1,1 0-1,-1 1 0,1-1 1,-1 0-1,0 1 1,1-1-1,-1 0 0,0 1 1,1 0-1,-1-1 1,0 1-1,0 0 1,0 0-1,1-1 0,-1 1 1,0 0-1,0 0 1,0 0-1,0 0 0,-1 1 1,1-1-1,0 0 1,1 2-1,-2 0 10,1-1-1,-1 1 1,0-1 0,0 1 0,0 0-1,0-1 1,0 1 0,0 0-1,-1-1 1,1 1 0,-1-1 0,0 1-1,-1 2 1,-3 7 101,0-1 0,-1 0 1,0-1-1,-1 1 0,-8 9 0,-87 87 828,51-56-402,32-23-426,18-28-137,1 1 1,0-1 0,0 1-1,0-1 1,0 0-1,0 1 1,0-1-1,0 1 1,0-1-1,0 1 1,0-1-1,0 1 1,0-1 0,0 1-1,0-1 1,1 1-1,-1-1 1,0 0-1,0 1 1,1-1-1,-1 1 1,0-1 0,0 0-1,1 1 1,-1-1-1,0 0 1,1 1-1,-1-1 1,0 0-1,1 1 1,-1-1-1,1 0 1,0 1 0,5 0 4,0 0 0,0 0 0,0-1 0,0 1 0,0-1 1,0 0-1,11-3 0,49-6-1852,0-3-1,70-23 1,-70 15-5207</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2.996"/>
    </inkml:context>
    <inkml:brush xml:id="br0">
      <inkml:brushProperty name="width" value="0.025" units="cm"/>
      <inkml:brushProperty name="height" value="0.025" units="cm"/>
    </inkml:brush>
  </inkml:definitions>
  <inkml:trace contextRef="#ctx0" brushRef="#br0">629 157 5445,'0'0'363,"0"-8"-160,1-53 1778,-2 60-1832,0 1 1,0 0 0,0-1-1,-1 1 1,1 0 0,0 0-1,0 0 1,0 0 0,0 0 0,0 0-1,0 0 1,-1 0 0,1 1-1,0-1 1,0 0 0,0 1-1,0-1 1,0 1 0,0-1 0,0 1-1,0-1 1,0 1 0,-1 1-1,-7 11 25,1 0 0,0 1 0,1 0-1,1 1 1,0-1 0,-5 21-1,-10 24 538,0-7-408,3 1 0,2 0 0,2 1 0,2 1-1,3 0 1,-2 58 0,-85 789 626,12-309 157,-121 1095-245,167-754-571,35 2 28,4-569 25,0-226 14,7 1 0,30 161 1,-25-234-298,3 0 1,3 0 0,3-2 0,3-1 0,3-1 0,46 78 0,-61-122-54,0 0 1,2-1-1,0-1 1,2-1-1,0 0 1,20 16-1,-23-23-15,0-1 0,1 0 0,1-1 0,0-1 0,0-1 0,0 0 0,1-1-1,0 0 1,19 3 0,69 7 45,133 4 0,-45-5 19,134 24-45,228 20-223,-134-23 213,140 9-4,-423-42 19,-1-5 1,148-21-1,-118-1 18,593-60 132,544 75-83,-690 15-62,253-31 5,-825 22-26,0-3 0,0 0 0,0-3 0,-1-2 0,59-23 0,-81 26 34,-1-1-1,-1-1 0,1 0 0,-2-1 0,0-1 0,0-1 0,-1 0 0,0-1 0,-1-1 0,-1 0 0,0 0 0,-2-2 1,18-30-1,-10 8 17,-1-2 1,-2 0 0,-2-1-1,10-53 1,20-179-11,-35 213-39,21-175-173,-10-2 0,-14-299 0,-86-60-41,26 262 274,-42-498 271,36 282-315,-47-864 29,79 913 18,19 340-35,-15-189 19,12 248 33,-33-137 1,37 212 1,0 0 1,-2 0 0,-1 2-1,-2-1 1,0 1-1,-2 1 1,0 1-1,-2 0 1,-1 1-1,0 0 1,-32-27 0,22 26-27,-1 1 0,-1 1 1,-1 2-1,0 1 1,-2 2-1,0 1 1,-1 1-1,-57-15 1,10 9 223,-2 4 1,0 3 0,-90-2 0,-259 9 665,290 8-750,-992 56 3,5 70-235,853-94 69,-1243 74 472,981-82-107,383-10-1015,-220 50 1,96 2-3924,153-47-1036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5.799"/>
    </inkml:context>
    <inkml:brush xml:id="br0">
      <inkml:brushProperty name="width" value="0.025" units="cm"/>
      <inkml:brushProperty name="height" value="0.025" units="cm"/>
    </inkml:brush>
  </inkml:definitions>
  <inkml:trace contextRef="#ctx0" brushRef="#br0">417 0 13613,'-19'35'2242,"-12"6"96,-6 10-768,-2 6-417,-3 3-32,1 3-160,3-5-481,7-8-192,2-2-191,8-11-33,5-10-32,2-11-32,5-10-993,-3-6-128,2-14-833,-2-21-2819,-4-11-2401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6.174"/>
    </inkml:context>
    <inkml:brush xml:id="br0">
      <inkml:brushProperty name="width" value="0.025" units="cm"/>
      <inkml:brushProperty name="height" value="0.025" units="cm"/>
    </inkml:brush>
  </inkml:definitions>
  <inkml:trace contextRef="#ctx0" brushRef="#br0">1 10 13837,'0'0'4709,"53"-9"-3076,-25 16-192,4 15 65,-2 5-193,3 5-640,3 4-289,5 0-224,2-2-32,7-2 1,4-6-1026,2-7-1762,-3-9-1921,-5-10-4357</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6.501"/>
    </inkml:context>
    <inkml:brush xml:id="br0">
      <inkml:brushProperty name="width" value="0.025" units="cm"/>
      <inkml:brushProperty name="height" value="0.025" units="cm"/>
    </inkml:brush>
  </inkml:definitions>
  <inkml:trace contextRef="#ctx0" brushRef="#br0">0 0 20147,'0'0'2274,"62"15"161,-20-13-1186,7 0-673,7-2-512,-2 0-2498,0-8-6022</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7.371"/>
    </inkml:context>
    <inkml:brush xml:id="br0">
      <inkml:brushProperty name="width" value="0.025" units="cm"/>
      <inkml:brushProperty name="height" value="0.025" units="cm"/>
    </inkml:brush>
  </inkml:definitions>
  <inkml:trace contextRef="#ctx0" brushRef="#br0">0 45 7559,'0'0'12134,"5"13"-11397,7 26-78,-3 1 0,-1 1 0,-1-1 1,1 65-1,-5-53-7,2 0 1,23 98-1,-27-148-604,-1 0-1,1 0 1,-1 0-1,1 1 1,0-1-1,0 0 1,0 0 0,0 0-1,0 0 1,1-1-1,-1 1 1,1 0 0,-1 0-1,1-1 1,-1 1-1,1-1 1,0 1 0,0-1-1,0 0 1,2 2-1,-2-3 45,1 0 0,-1 1-1,0-1 1,0 0 0,0 0-1,0 0 1,0-1 0,0 1 0,0 0-1,0-1 1,0 1 0,0-1-1,0 0 1,0 0 0,0 0 0,0 0-1,2-2 1,6-3 250,-1-2 0,0 0 0,0 0 0,-1 0 1,0-1-1,8-13 0,21-33-51,-4-1 0,-1-2 1,-3-1-1,-3-2 0,-3 0 1,31-126-1,-54 192-2075,-4 24-13648,-5-13 2636</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7.976"/>
    </inkml:context>
    <inkml:brush xml:id="br0">
      <inkml:brushProperty name="width" value="0.025" units="cm"/>
      <inkml:brushProperty name="height" value="0.025" units="cm"/>
    </inkml:brush>
  </inkml:definitions>
  <inkml:trace contextRef="#ctx0" brushRef="#br0">148 47 15182,'0'0'5846,"-9"-4"-3764,4 2-1880,3 0-140,-1 1 0,1-1 0,-1 1 0,0 0 0,0 0 0,0 0 0,0 0 0,0 0 0,0 1 0,0-1 0,0 1 0,0 0 0,0 0 0,0 0 0,0 0 0,0 1 0,0-1 0,0 1 0,0 0 0,0-1 0,0 2 0,0-1 0,0 0 0,0 0 0,1 1 0,-1 0 0,-2 1 0,-1 4-6,1-1 0,0 1 0,1 0 0,-1 0 0,1 0 0,0 1 0,1-1 0,0 1 0,0 0 0,1 0 0,0 0 0,0 0 0,1 0 0,0 1 0,0-1 1,1 0-1,0 1 0,1-1 0,1 9 0,-1-16-24,-1 0 0,1 0 0,0 0 1,0 0-1,-1 0 0,1 0 0,0-1 1,0 1-1,0 0 0,0-1 0,0 1 1,0 0-1,0-1 0,0 1 0,1-1 1,-1 1-1,0-1 0,0 0 0,0 0 1,0 1-1,1-1 0,-1 0 0,0 0 1,0 0-1,0 0 0,2-1 0,33-4 1036,-25 0-851,0-1 1,0 1 0,0-2 0,-1 0 0,0 0 0,0 0 0,-1-1-1,17-19 1,-13 13-152,-1-1 0,0-1 0,-1 0 0,17-35 0,-19 30-51,-7 18-164,-4 7-34,-3 13 3,-6 15 144,1-2 50,0 0 0,2 1 0,1-1 0,2 1 0,-3 40 0,8-70-16,0 0 1,0 1-1,0-1 0,0 0 0,0 1 0,0-1 0,0 1 1,0-1-1,1 0 0,-1 1 0,0-1 0,1 0 0,-1 0 0,1 1 1,0-1-1,-1 0 0,1 0 0,0 0 0,0 0 0,0 0 1,-1 0-1,1 0 0,2 1 0,-2-1-16,0-1-1,1 0 1,-1 0-1,0 1 1,0-1 0,1 0-1,-1 0 1,0 0-1,1-1 1,-1 1 0,0 0-1,1 0 1,-1-1-1,0 1 1,0-1 0,1 1-1,-1-1 1,0 1-1,1-2 1,5-3-342,0 1 0,0-1 1,-1-1-1,0 1 0,0-1 0,7-10 1,-3 2-1547,0-1 0,-2-1 0,0 1 0,11-33 1,3-25-7416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903"/>
    </inkml:context>
    <inkml:brush xml:id="br0">
      <inkml:brushProperty name="width" value="0.025" units="cm"/>
      <inkml:brushProperty name="height" value="0.025" units="cm"/>
      <inkml:brushProperty name="color" value="#E71224"/>
    </inkml:brush>
  </inkml:definitions>
  <inkml:trace contextRef="#ctx0" brushRef="#br0">176 0 14414,'0'0'8824,"-10"5"-5690,3-1-2666,-43 21 2624,46-23-2857,0 0 0,0 1 0,1-1 0,-1 1 0,1 0 0,0 0 0,0 0-1,0 1 1,0-1 0,0 1 0,-4 7 0,7-10-234,0 0-1,1-1 1,-1 1-1,0 0 1,0-1-1,0 1 1,1 0 0,-1-1-1,0 1 1,1 0-1,-1-1 1,1 1-1,-1 0 1,1-1 0,-1 1-1,1-1 1,-1 1-1,1-1 1,-1 1-1,1-1 1,0 0-1,-1 1 1,1-1 0,0 0-1,-1 1 1,1-1-1,0 0 1,-1 0-1,1 0 1,0 1 0,0-1-1,-1 0 1,2 0-1,37 9-1,-22-6-1,-12-2 2,-1 0 0,0 0 0,0 1 0,0-1 0,0 1 0,0 0 0,0 0 0,0 1 0,-1-1 0,1 1 0,-1 0 0,0 0 0,0 0 0,0 0 0,0 0 0,0 1 0,-1 0 0,1-1 0,-1 1 0,0 0 0,0 0 0,-1 0 0,1 0 0,-1 0 0,0 0 0,0 1 0,0-1 0,0 0 0,-1 1 0,0-1 0,0 1 0,0-1 0,0 0 0,-1 1 0,1-1 0,-1 0 0,-1 1 0,1-1 0,0 0 0,-1 0 0,0 0 0,0 0 0,0 0 0,0-1 0,-1 1 0,0-1 0,1 1 0,-1-1 0,-1 0 0,1 0 0,0 0 0,-7 4 0,1-1 0,-1 0 0,1-1 0,-1 0 0,0-1 0,0 0 0,0-1 0,0 0 0,-1 0 0,1-1 0,-1-1 0,0 1 0,-17-2 0,27 0-16,0 0 0,1 1 0,-1-1 0,0-1 0,0 1 0,0 0 0,0 0 0,0 0 0,0 0 0,0-1 0,0 1 0,1 0 0,-1-1 0,0 1 0,0-1 0,0 1 0,1-1 0,-1 1 0,0-1 0,1 1 0,-1-1 0,0 0 0,1 1 0,-1-1 0,1 0 0,-1 0 0,1 1 0,-1-1 0,1 0 0,0 0 0,-1-1 0,1-30-4212,6 8-5894</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8.489"/>
    </inkml:context>
    <inkml:brush xml:id="br0">
      <inkml:brushProperty name="width" value="0.025" units="cm"/>
      <inkml:brushProperty name="height" value="0.025" units="cm"/>
    </inkml:brush>
  </inkml:definitions>
  <inkml:trace contextRef="#ctx0" brushRef="#br0">102 0 16111,'-4'12'1789,"-28"92"2421,-20 73 1093,47-156-5055,2 0 1,0-1 0,1 1-1,1 0 1,1 0-1,5 34 1,-5-51-242,1-1 1,0 0-1,0 0 1,0 0-1,0 0 1,1 0-1,-1 0 1,1 0-1,0 0 1,0-1-1,0 1 1,0-1-1,0 1 0,0-1 1,1 0-1,-1 0 1,1 0-1,0 0 1,-1 0-1,1 0 1,0-1-1,0 1 1,0-1-1,0 0 1,0 0-1,1 0 1,-1-1-1,0 1 1,6 0-1,-4-1 1,0 0 0,1 0 0,-1 0 0,0 0 0,1-1 0,-1 0 0,0 0 0,0-1 0,0 1 0,0-1 0,0 0 0,0 0 0,0-1 0,-1 0 0,1 1 0,-1-2 0,6-4 0,-5 3-2,0 0 0,-1 0 0,0 0-1,0-1 1,-1 0 0,1 0 0,-1 0 0,0 0-1,-1 0 1,1 0 0,1-9 0,-28 64-316,22-42 346,0 0 0,0 0 0,1 0 0,0 0 0,0 0 0,1 0 0,0 0-1,1 0 1,-1 0 0,3 10 0,-2-15-26,-1 0 0,1-1-1,-1 1 1,1-1 0,0 1-1,0-1 1,0 1 0,0-1 0,0 0-1,0 1 1,0-1 0,1 0-1,-1 0 1,0 0 0,1 0-1,-1 0 1,1 0 0,2 1 0,-1-1 7,0-1-1,1 1 1,-1-1 0,0 1 0,1-1 0,-1 0 0,0 0 0,0-1 0,1 1 0,-1-1 0,0 1 0,0-1 0,4-1 0,3-2 37,-1-1 0,0 1 0,-1-1 0,1-1 0,-1 1 0,0-2 0,0 1 0,-1-1 0,13-15 0,-9 10-15,-1-2 0,0 0 0,-1 0 0,0 0 0,7-19 0,-9 10 33,-7 23-71,0 0 0,0-1 0,0 1-1,0 0 1,0 0 0,0 0 0,0 0 0,0 0 0,0 0 0,0 0 0,0-1 0,0 1-1,0 0 1,0 0 0,0 0 0,0 0 0,0 0 0,0 0 0,-1 0 0,1 0 0,0 0-1,0 0 1,0-1 0,0 1 0,0 0 0,0 0 0,0 0 0,0 0 0,-1 0 0,1 0-1,0 0 1,0 0 0,0 0 0,0 0 0,0 0 0,0 0 0,0 0 0,-1 0 0,1 0-1,0 0 1,0 0 0,0 0 0,0 0 0,0 0 0,0 0 0,0 0 0,-1 0 0,1 0-1,0 0 1,0 0 0,0 0 0,0 1 0,0-1 0,0 0 0,0 0 0,0 0 0,0 0-1,-1 0 1,1 0 0,0 0 0,0 0 0,0 0 0,0 1 0,0-1 0,0 0 0,0 0-1,0 0 1,0 0 0,-23 35 256,19-29-214,-1 4 120,0 0-1,1 0 1,0 0-1,0 0 0,1 1 1,1-1-1,0 1 1,-1 13-1,3-24-162,0 1 0,0-1 0,1 1 0,-1-1 0,0 1 0,1-1 0,-1 1 0,0-1 0,1 1 0,-1-1 0,1 0 0,-1 1 0,1-1 0,-1 0 0,1 1 0,-1-1 0,1 0 0,-1 0 0,1 0 0,-1 1 0,1-1 0,0 0 0,-1 0 0,1 0 0,-1 0 0,1 0 0,-1 0 0,1 0 0,0 0 0,-1 0 0,1 0 0,-1 0 0,1-1 0,-1 1 0,1 0 0,-1 0 0,1-1 0,0 1 0,-1 0 0,1-1 0,25-9 0,-5-3-244,-1-1 0,33-29 1,-55 52-11698,0-6 9185,-3 6-8497</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8.958"/>
    </inkml:context>
    <inkml:brush xml:id="br0">
      <inkml:brushProperty name="width" value="0.025" units="cm"/>
      <inkml:brushProperty name="height" value="0.025" units="cm"/>
    </inkml:brush>
  </inkml:definitions>
  <inkml:trace contextRef="#ctx0" brushRef="#br0">155 15 14157,'0'0'15380,"-8"-4"-14173,5 2-1172,1 1-1,-1 0 1,1 0 0,-1 0 0,0 0 0,0 0 0,1 0-1,-1 1 1,0-1 0,0 1 0,0 0 0,0 0 0,1 0 0,-1 0-1,0 0 1,0 1 0,-3 0 0,1 1-13,0 1 0,0-1 0,0 1 0,0 0 0,1 1 0,-1-1 1,1 1-1,0 0 0,0 0 0,-4 5 0,4-5-11,1-1 1,0 1-1,0-1 1,0 1-1,1 0 1,-1 0-1,1 0 0,0 1 1,0-1-1,1 0 1,-1 1-1,1 0 1,-2 8-1,3-12-8,1-1 0,-1 1 0,0-1-1,1 1 1,-1-1 0,0 1 0,1-1 0,-1 1-1,1-1 1,-1 1 0,1-1 0,-1 1 0,1-1-1,-1 0 1,1 1 0,0-1 0,-1 0 0,1 1 0,-1-1-1,1 0 1,0 0 0,-1 0 0,1 1 0,0-1-1,-1 0 1,1 0 0,0 0 0,-1 0 0,2-1 0,28 1 117,-21 0-106,114-5-532,-122 5 523,0 0 0,0 0-1,0 0 1,0 0 0,-1 0 0,1 1-1,0-1 1,0 0 0,0 0 0,0 1-1,0-1 1,0 0 0,0 1 0,-1-1-1,1 1 1,0-1 0,0 1 0,0-1-1,-1 1 1,1 0 0,0-1 0,-1 1-1,1 0 1,-1-1 0,1 1 0,-1 0-1,1 0 1,-1 0 0,1 0 0,-1-1-1,0 1 1,1 0 0,-1 0 0,0 0-1,0 0 1,0 0 0,0 0 0,0 0-1,0 0 1,0 0 0,0 0 0,0 0-1,0 0 1,0-1 0,-1 1 0,1 0-1,0 0 1,-1 0 0,1 0 0,-1 0-1,0 1 1,-1 3 116,0 0-1,-1 0 1,1 1-1,-1-2 1,-1 1 0,1 0-1,-6 6 1,-1-2-114,0 0-1,0-1 1,-1 0 0,0 0-1,0-1 1,-1-1 0,1 0-1,-2 0 1,1-1 0,0-1-1,-21 5 1,33-9-77,-1 0-1,0 0 1,1 0-1,-1 0 1,0 0-1,0 0 1,1 0-1,-1 0 1,0 0 0,1 0-1,-1 0 1,0 0-1,1-1 1,-1 1-1,0 0 1,1 0-1,-1-1 1,0 1 0,1 0-1,-1-1 1,1 1-1,-1-1 1,0 1-1,1-1 1,-1 1-1,1-1 1,0 1 0,-1-1-1,1 1 1,-1-1-1,1 0 1,0 1-1,-1-1 1,1 0-1,0 1 1,0-1 0,0 0-1,-1 1 1,1-1-1,0 0 1,0 0-1,0 1 1,0-1-1,0 0 1,0 1 0,1-1-1,-1 0 1,0 1-1,0-1 1,1 0-1,-2-23-7130</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0.139"/>
    </inkml:context>
    <inkml:brush xml:id="br0">
      <inkml:brushProperty name="width" value="0.025" units="cm"/>
      <inkml:brushProperty name="height" value="0.025" units="cm"/>
    </inkml:brush>
  </inkml:definitions>
  <inkml:trace contextRef="#ctx0" brushRef="#br0">3 140 4837,'0'1'522,"-1"0"1,1 1 0,0-1 0,-1 0-1,1 0 1,0 0 0,-1 0 0,1 1 0,0-1-1,0 0 1,0 0 0,0 0 0,0 1-1,0-1 1,1 0 0,-1 0 0,0 0 0,1 0-1,-1 1 1,1-1 0,-1 0 0,1 0-1,-1 0 1,1 0 0,0 0 0,1 1-1,-1 0-206,1-1-1,0 0 0,0-1 0,0 1 0,0 0 1,0 0-1,0-1 0,0 1 0,0-1 0,0 0 1,0 0-1,0 1 0,0-1 0,3-1 0,3 1 24,0-1-1,1-1 1,-1 0 0,0 0-1,0 0 1,0-1-1,8-4 1,-8 2-168,0-1 1,0 0 0,0-1-1,-1 1 1,0-1 0,0-1-1,-1 1 1,8-13-1,-12 17-133,0 0-1,-1 1 0,1-1 0,-1 0 0,0 0 0,0 0 0,0 0 0,-1 0 1,1 0-1,-1 0 0,1 0 0,-1 0 0,0-5 0,-1 6-19,1 0-1,-1 0 1,0 0-1,1 0 0,-1 0 1,0 0-1,0 1 1,-1-1-1,1 0 1,0 0-1,0 1 1,-1-1-1,1 1 1,-1 0-1,0-1 1,1 1-1,-1 0 1,0 0-1,1 0 1,-1 0-1,0 0 0,-3-1 1,3 1-24,0 0 0,-1 0 1,1 0-1,0 0 0,-1 1 0,1-1 1,0 1-1,-1-1 0,1 1 0,-1 0 1,1 0-1,-1 0 0,1 0 0,0 1 1,-1-1-1,1 1 0,-1-1 0,1 1 0,0 0 1,0 0-1,-4 1 0,3 1 8,1-1 0,-1 0 0,1 1 1,0-1-1,-1 1 0,1 0 0,0 0 0,1 0 0,-1 0 0,0 0 0,1 0 0,0 0 0,-2 5 0,0 8 194,-1 0-1,2 0 0,0 1 0,1-1 0,2 20 0,-1-34-143,0 1 0,0 0-1,0-1 1,1 1 0,0-1 0,-1 1-1,1 0 1,0-1 0,0 0 0,0 1 0,1-1-1,-1 0 1,0 1 0,1-1 0,0 0-1,-1 0 1,1 0 0,0 0 0,3 2-1,-1-1 1,1-1 0,0 1-1,-1-1 1,1 0-1,0 0 1,0 0 0,0-1-1,0 0 1,8 1-1,9 0-5,-1-2 0,1 0 0,37-6 0,13-9-2265,-27-5-5000,-21 3-2769</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1.274"/>
    </inkml:context>
    <inkml:brush xml:id="br0">
      <inkml:brushProperty name="width" value="0.025" units="cm"/>
      <inkml:brushProperty name="height" value="0.025" units="cm"/>
    </inkml:brush>
  </inkml:definitions>
  <inkml:trace contextRef="#ctx0" brushRef="#br0">112 290 14478,'0'0'3438,"-8"-1"-139,2-1-2889,3 1-249,1 1 0,-1-1 1,1 0-1,-1 1 0,1-1 0,-1 1 0,1-1 0,-1 1 0,0 0 0,1 0 0,-1 1 0,1-1 0,-1 0 0,1 1 0,-1 0 0,1-1 0,-1 1 0,1 0 0,-1 0 0,1 1 1,0-1-1,0 0 0,0 1 0,0-1 0,0 1 0,0 0 0,0-1 0,0 1 0,-2 4 0,0 2-119,0 0 1,1 0-1,0 0 0,0 0 0,1 1 1,0-1-1,1 1 0,0-1 0,0 1 1,1 0-1,1 16 0,-1-24-40,0 0-1,0 0 1,1 0-1,-1 0 1,0 0-1,0 0 1,1-1-1,-1 1 1,0 0-1,1 0 1,-1 0-1,1 0 1,-1-1-1,1 1 1,0 0-1,-1 0 1,1-1-1,0 1 1,-1 0-1,1-1 1,0 1-1,0-1 1,0 1-1,0-1 1,-1 1-1,1-1 1,0 0-1,0 1 1,1-1-1,0 0 25,1 0-1,-1 0 1,0 0-1,1-1 1,-1 1-1,0-1 1,1 1-1,-1-1 1,0 0-1,0 0 1,4-2-1,2-2 87,0 0 1,0-1-1,-1 0 1,13-12-1,15-35 130,-16 24-155,-14 22-191,-3 9-153,-5 128 156,3-130 104,0 1 1,0 0 0,0-1 0,0 1 0,0-1 0,0 1-1,0-1 1,0 1 0,0-1 0,0 1 0,0-1 0,0 1-1,1-1 1,-1 1 0,0-1 0,0 1 0,1-1 0,-1 0-1,0 1 1,1-1 0,-1 1 0,0-1 0,1 0 0,-1 1-1,1-1 1,-1 0 0,1 1 0,-1-1 0,0 0 0,1 0-1,-1 1 1,2-1 0,17-5 241,16-21 371,-9-3-336,-1-2 1,-1-1-1,-2-1 0,19-38 0,-29 47-243,0-1 0,-2 0 0,0-1 0,-2 0 0,-1 0 0,6-50 0,-20 105-195,-1-1 0,-16 37 0,-8 24 291,-18 103 1125,45-161-1101,1-1 1,1 1-1,2 0 0,4 44 0,-1-62-144,1 0 0,0-1 0,1 1 0,0-1 0,12 22 0,-10-22 4,0 1 1,-1 0 0,0 0-1,3 19 1,-7-32-16,-1 1 0,0-1 0,0 0 0,0 1 0,0-1 0,0 1 0,1-1 0,-1 0 0,0 1 0,0-1 1,0 1-1,0-1 0,0 1 0,0-1 0,0 0 0,0 1 0,0-1 0,-1 1 0,1-1 0,0 0 0,0 1 0,0-1 0,0 1 0,-1-1 0,1 0 0,0 1 1,0-1-1,-1 0 0,1 1 0,0-1 0,0 0 0,-1 0 0,1 1 0,0-1 0,-1 0 0,1 0 0,0 1 0,-1-1 0,1 0 0,-1 0 0,1 0 0,0 0 1,-1 0-1,0 0 0,-22-9 170,-19-26 70,29 21-242,1-2 0,1 0 0,0 0 0,-15-33 0,23 41 0,-1 0 0,1 0 0,1 0 0,0 0 0,0-1 0,0 1 0,1-1 0,0 0 0,1 1 0,0-1 0,0 0 0,1 1 0,2-13 0,-2 18-39,0 0-1,1 0 1,-1 1-1,1-1 1,-1 1 0,1-1-1,0 1 1,0-1 0,0 1-1,1 0 1,-1 0-1,0 0 1,1 0 0,-1 1-1,1-1 1,0 0-1,-1 1 1,7-2 0,59-16-1815,-46 14 975,67-22-8207,-45 6 1218</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1.911"/>
    </inkml:context>
    <inkml:brush xml:id="br0">
      <inkml:brushProperty name="width" value="0.025" units="cm"/>
      <inkml:brushProperty name="height" value="0.025" units="cm"/>
    </inkml:brush>
  </inkml:definitions>
  <inkml:trace contextRef="#ctx0" brushRef="#br0">88 1 19346,'0'0'2253,"-4"8"-230,-10 25-1202,2 1-1,1 0 0,1 1 0,2 0 0,-4 43 1,2 12 100,4 90 0,15-300 90,0 18-1947,-8 1-612,3 98-195,6 11 997,13 23 705,-16-21-18,-4-6 87,0 0 0,1 0 1,0 0-1,0-1 1,0 1-1,0-1 1,1 0-1,-1 0 1,1-1-1,0 1 1,-1-1-1,1 0 1,0 0-1,1 0 0,-1-1 1,0 0-1,10 1 1,-8-2 104,1 0 1,0-1 0,0 0-1,-1 0 1,1-1 0,-1 0-1,1 0 1,-1-1 0,0 1-1,0-2 1,10-5-1,-7 3-17,0 0-1,-1-1 0,0 0 0,0-1 0,0 0 0,-1-1 0,0 1 1,-1-1-1,0-1 0,0 0 0,-1 1 0,0-2 0,-1 1 0,0-1 0,-1 0 1,5-17-1,-8 19-53,0 0-1,-1 1 1,1-1 0,-3-18 0,2 26-66,0 0 1,0 0-1,0 0 0,0 0 1,0 0-1,-1 0 1,1 0-1,0-1 1,0 1-1,-1 0 1,1 0-1,-1 0 1,1 0-1,-1 0 0,1 0 1,-1 0-1,0 0 1,1 1-1,-1-1 1,0 0-1,0 0 1,0 0-1,1 1 1,-1-1-1,0 0 0,0 1 1,0-1-1,0 1 1,0-1-1,0 1 1,0 0-1,-1-1 1,1 1-1,0 0 1,0 0-1,0 0 1,0 0-1,0 0 0,0 0 1,0 0-1,-1 0 1,1 0-1,0 0 1,0 1-1,0-1 1,0 0-1,0 1 1,0-1-1,0 1 0,-2 0 1,-2 3-31,0 0 0,0 0 1,0 0-1,1 0 0,-1 1 0,1 0 0,0 0 1,0 0-1,1 0 0,0 0 0,-3 7 1,-32 73 168,27-59-105,-1 0 247,2 0 1,0 1-1,2 0 1,1 0 0,-7 48-1,14-74-270,0 0 0,0 0 1,-1 1-1,1-1 0,0 0 0,0 1 0,0-1 0,0 0 0,1 1 0,-1-1 0,0 0 1,0 1-1,1-1 0,-1 0 0,1 0 0,-1 0 0,1 1 0,0-1 0,-1 0 0,1 0 0,0 0 1,0 0-1,0 0 0,0 0 0,0 0 0,0 0 0,0-1 0,0 1 0,2 1 0,0-2 13,-1 1-1,1-1 1,-1 0-1,1 0 0,0-1 1,-1 1-1,1 0 0,-1-1 1,1 0-1,-1 1 1,1-1-1,-1 0 0,5-3 1,9-5 63,-1 0 0,0-1 0,15-14 0,-4 0-83,-19 17 0,1-1 0,0 1 0,1 0 0,-1 1 0,1 0 0,1 0 0,12-6 0,-21 12-3,-1 0 0,1 0 0,0 0 0,-1 0 0,1 0 0,0 0 1,-1 0-1,1 0 0,-1 0 0,1 1 0,0-1 0,-1 0 0,1 0 0,-1 0 0,1 1 0,0-1 0,-1 0 0,1 1 0,-1-1 0,1 1 1,-1-1-1,1 0 0,-1 1 0,0-1 0,1 1 0,-1-1 0,1 1 0,-1-1 0,0 1 0,1 0 0,-1-1 0,0 1 0,0-1 0,0 1 1,1 0-1,-1-1 0,0 1 0,0 0 0,0-1 0,0 1 0,0-1 0,0 1 0,0 1 0,0 37-162,-1-30 160,-9 68 191,7-62-344,1 1-1,0 0 0,1 31 1,1-47-39,0 0 0,0 0 0,1 0 0,-1 1 0,0-1 0,1 0 0,-1 0 0,0 0 1,1 0-1,-1 0 0,0 0 0,1 0 0,-1 0 0,1 0 0,-1 0 0,0 0 0,1 0 1,-1 0-1,0 0 0,1 0 0,-1 0 0,0 0 0,1 0 0,-1 0 0,0-1 0,1 1 1,-1 0-1,0 0 0,1 0 0,-1-1 0,0 1 0,0 0 0,1-1 0,11-15-6102</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2.580"/>
    </inkml:context>
    <inkml:brush xml:id="br0">
      <inkml:brushProperty name="width" value="0.025" units="cm"/>
      <inkml:brushProperty name="height" value="0.025" units="cm"/>
    </inkml:brush>
  </inkml:definitions>
  <inkml:trace contextRef="#ctx0" brushRef="#br0">1 130 12716,'0'0'3635,"3"10"-832,-1-7-2582,-1 1 0,0 0 0,1 0 0,0-1 0,0 1 0,0-1 0,0 1 0,0-1 0,1 0 0,-1 0-1,1 0 1,0 0 0,0 0 0,0-1 0,0 0 0,1 1 0,-1-1 0,0 0 0,1 0 0,0-1 0,-1 1 0,1-1 0,0 0 0,0 0 0,0 0 0,0 0 0,0-1-1,0 1 1,0-1 0,6-1 0,-2 0 45,0 0-1,-1-1 0,1 0 1,0-1-1,-1 1 0,0-2 1,1 1-1,-1-1 0,0 0 1,-1 0-1,1-1 0,-1 0 1,0 0-1,7-8 0,-7 8-174,-1-1 0,0 1-1,0-1 1,-1 0-1,0-1 1,0 1-1,0-1 1,-1 0 0,0 0-1,0 0 1,0 0-1,-1 0 1,-1-1-1,1 1 1,0-9-1,-2 14-77,0 1 0,-1-1 0,1 0 0,0 1 0,-1-1 0,1 1 0,-1-1 0,1 1-1,-1-1 1,0 1 0,0 0 0,1-1 0,-1 1 0,0 0 0,0-1 0,0 1 0,-1 0 0,1 0-1,0 0 1,0 0 0,-1 0 0,1 0 0,0 1 0,-1-1 0,1 0 0,-1 1 0,1-1-1,-1 1 1,1-1 0,-1 1 0,1 0 0,-1-1 0,0 1 0,1 0 0,-1 0 0,1 0 0,-1 1-1,-2-1 1,-1 1-16,-1-1 0,1 1 0,0 0 0,0 0-1,0 0 1,0 1 0,0 0 0,0 0-1,0 0 1,0 0 0,-5 5 0,1 1-14,1 1 0,0-1-1,1 2 1,0-1 0,0 1 0,1 0 0,1 0-1,-1 1 1,2 0 0,-1 0 0,-3 14 0,4-11-3,1 0 1,0 0-1,1 1 1,0-1 0,2 0-1,-1 1 1,2-1-1,0 0 1,2 15-1,-2-27 18,-1 0 0,1 0 0,0 0 0,-1 0 0,1 0 0,0 0 0,0 0 0,0 0 0,1-1 0,-1 1 0,0 0-1,1-1 1,-1 1 0,1-1 0,-1 1 0,1-1 0,0 0 0,-1 0 0,1 0 0,3 2 0,0-1 5,-1-1 0,1 0 0,-1 0 0,1 0 0,0-1 0,-1 1 0,1-1 0,0 0 0,5-1 1,2 0-446,1-2 1,-1 1 0,0-1 0,0-1-1,0 0 1,14-8 0,14-14-4535,-3-4-2876</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3.202"/>
    </inkml:context>
    <inkml:brush xml:id="br0">
      <inkml:brushProperty name="width" value="0.025" units="cm"/>
      <inkml:brushProperty name="height" value="0.025" units="cm"/>
    </inkml:brush>
  </inkml:definitions>
  <inkml:trace contextRef="#ctx0" brushRef="#br0">7 1 18770,'0'0'5989,"-6"52"-5764,6-7 31,0 7-128,0 4-96,0-1 0,7-4-256,2-6-673,-1-7-640,-3-9-898,-4-8-640,-1-12-3267</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3.594"/>
    </inkml:context>
    <inkml:brush xml:id="br0">
      <inkml:brushProperty name="width" value="0.025" units="cm"/>
      <inkml:brushProperty name="height" value="0.025" units="cm"/>
    </inkml:brush>
  </inkml:definitions>
  <inkml:trace contextRef="#ctx0" brushRef="#br0">0 95 18610,'0'0'2674,"7"-9"-549,0 2-1987,-1 1 0,1-1 0,0 2 0,1-1 0,-1 1 0,1 0 0,0 0 1,0 1-1,1 0 0,-1 0 0,1 1 0,0 0 0,0 1 0,11-2 0,21-3-18,1 2 0,62 1 0,-91 4-128,0 1 0,0 0 0,0 1 0,0 0 0,0 1 0,0 0 0,0 1 0,-1 1 0,0 0 0,0 0 0,0 1 0,11 8 0,-20-11 6,1 0 0,-1 0-1,0 0 1,1 0-1,-2 1 1,1-1 0,0 1-1,-1 0 1,1 0-1,-1 0 1,0 0 0,-1 0-1,1 0 1,-1 1-1,0-1 1,0 0 0,1 7-1,-2-3 225,0 0-1,0 0 1,-1 0-1,0 0 1,-1 0-1,1 0 1,-2-1-1,1 1 1,-4 8-1,-6 7 555,0 0 0,-1-1 0,-2-1 0,0 0 0,-19 20 0,19-24-712,-1-1-1,0 0 0,-27 18 1,39-31-67,0 1 1,0-1 0,0-1-1,-1 1 1,0-1 0,1 0 0,-1 0-1,0 0 1,0 0 0,0-1-1,0 0 1,0 0 0,0 0-1,0-1 1,-1 0 0,1 0 0,0 0-1,0 0 1,0-1 0,0 0-1,-6-1 1,10 1-148,-1 0-1,1 0 1,-1 0 0,1 0 0,0 0-1,-1 0 1,1 0 0,0 0-1,0 0 1,0-1 0,0 1-1,0 0 1,0-1 0,0 1 0,1-1-1,-1 1 1,0-1 0,1 1-1,-1-1 1,1 1 0,0-1 0,-1 0-1,1 1 1,0-1 0,0 0-1,0 1 1,0-1 0,0 0 0,0 1-1,1-4 1,0 2-330,0 0 0,0-1 0,0 1 1,0 0-1,0 0 0,1 0 0,0 0 0,-1 0 0,1 0 1,0 0-1,0 1 0,1-1 0,-1 1 0,3-3 0,27-14-5931,6 1-3283</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4.156"/>
    </inkml:context>
    <inkml:brush xml:id="br0">
      <inkml:brushProperty name="width" value="0.025" units="cm"/>
      <inkml:brushProperty name="height" value="0.025" units="cm"/>
    </inkml:brush>
  </inkml:definitions>
  <inkml:trace contextRef="#ctx0" brushRef="#br0">64 291 17905,'0'0'12486,"-9"4"-12085,6-2-393,-1-1 1,1 1-1,0 0 1,0 0 0,0 0-1,0 1 1,0-1-1,0 1 1,1 0-1,-1-1 1,1 1-1,0 0 1,0 0-1,0 1 1,0-1-1,0 0 1,1 1 0,-1-1-1,1 1 1,0-1-1,0 1 1,0 0-1,1-1 1,-1 5-1,1-4-2,-1 1 0,1-1 0,0 1 0,0 0 0,0-1 0,1 1 0,0-1 0,0 0 0,0 1 0,0-1 0,3 7 0,-2-10-1,-1 1 1,0-1-1,1 1 0,-1-1 0,1 0 0,0 0 0,-1 0 0,1 0 0,0 0 0,-1 0 0,1 0 0,0-1 0,0 1 0,0 0 0,0-1 1,0 0-1,0 1 0,0-1 0,0 0 0,0 0 0,-1 0 0,1 0 0,0-1 0,0 1 0,0 0 0,0-1 0,0 0 0,0 1 1,2-2-1,2-1 20,-1 1 0,1-1 0,0-1 0,-1 1 0,0-1 0,0 0 0,0 0 0,0 0 0,-1-1 0,0 0 0,0 0 0,0 0 0,0 0 0,-1-1 0,0 1 0,3-8 0,1-1-79,0-1 0,-1 0 0,-1-1 0,0 1 0,2-21 0,-7 34-400,0 17-1323,0-11 1740,-1 3 18,1 0-1,0-1 0,0 1 0,0 0 0,1-1 0,2 12 0,-3-17 26,1-1 0,-1 1 0,0-1-1,1 1 1,-1 0 0,0-1 0,1 1 0,-1-1 0,1 1 0,-1-1-1,1 1 1,-1-1 0,1 1 0,-1-1 0,1 1 0,-1-1 0,1 0-1,0 1 1,-1-1 0,1 0 0,0 1 0,-1-1 0,1 0 0,0 0-1,-1 0 1,3 0 0,-1 0 19,1-1 1,-1 1-1,0-1 0,1 0 0,-1 0 0,1 0 0,-1 0 0,0 0 1,0 0-1,0-1 0,0 1 0,2-3 0,10-7 58,-2-1-1,0-1 0,0 0 1,-2-1-1,1 0 0,-2 0 1,12-22-1,-8 9-2,0-1-1,-2 0 1,11-43-1,-17 42 9,-4 17-143,-3 13-325,-44 205 1684,42-176-1067,1 0 1,1 1-1,1-1 0,2 0 1,5 34-1,-5-56-237,1 0 0,1 0 0,0 0 0,0 0 0,0 0 0,5 8 0,-7-15 0,0 1 0,0 0 0,0 0 0,0-1 0,0 1 0,0-1 0,0 1 0,0-1 0,1 1 0,-1-1 0,1 0 0,-1 1 0,1-1 0,-1 0 0,1 0 0,0 0 0,0 0 0,-1-1 0,1 1 0,0 0 0,0-1 0,0 1 0,0-1 0,0 0 0,0 1 0,0-1 0,-1 0 0,1 0 0,0 0 0,0-1 0,3 1 0,-4-1 0,0 0 0,0 1 0,0-1 0,-1 0 0,1 0 0,0 0 0,0 1 0,0-1 0,-1 0 0,1 0 0,0 0 0,-1 0 0,1 0 0,-1-1 0,1 1 0,-1 0 0,0 0 0,1 0 0,-1 0 0,0 0 0,0-1 0,0 0 0,1-32 0,-1 24 0,-1 0 0,-1 0 0,0 0 0,0 0 0,-1 0 0,0 0 0,-1 1 0,0-1 0,-1 1 0,0 0 0,0 1 0,-1-1 0,0 1 0,0 0 0,-1 0 0,0 1 0,0 0 0,-1 0 0,0 1 0,-9-6 0,17 11 1,0 1 1,-1-1-1,1 1 1,-1 0-1,1-1 0,-1 1 1,1-1-1,0 1 1,-1 0-1,0-1 0,1 1 1,-1 0-1,1-1 1,-1 1-1,1 0 0,-1 0 1,1 0-1,-1-1 1,0 1-1,1 0 0,-1 0 1,0 0-1,1 0 1,-1 0-1,1 0 0,-1 0 1,0 0-1,1 1 1,-1-1-1,1 0 0,-1 0 1,0 0-1,1 1 1,-1-1-1,1 0 0,-1 1 1,1-1-1,-1 0 1,0 1-1,1 0-13,1 0 1,-1 0-1,0 0 0,1 0 1,-1 0-1,1 0 0,-1 0 1,1 0-1,-1 0 0,1 0 1,-1 0-1,1 0 0,0-1 1,0 1-1,-1 0 0,1-1 1,0 1-1,0 0 0,0-1 0,0 1 1,0-1-1,0 1 0,2 0 1,6 2-813,0 1 1,0-1-1,1-1 0,0 0 1,-1 0-1,20 0 1,-16-2-1063,0 0 0,0-1 1,0 0-1,22-6 1,3-7-4062</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4.514"/>
    </inkml:context>
    <inkml:brush xml:id="br0">
      <inkml:brushProperty name="width" value="0.025" units="cm"/>
      <inkml:brushProperty name="height" value="0.025" units="cm"/>
    </inkml:brush>
  </inkml:definitions>
  <inkml:trace contextRef="#ctx0" brushRef="#br0">125 1 11211,'0'0'10164,"-11"9"-7612,0 2-1923,0 0 0,1 1 0,0 0 0,0 1 0,2 0 0,-1 0 0,2 1 1,0 0-1,0 0 0,2 1 0,-1 0 0,-5 29 0,11-41-595,-1 0 1,1 1-1,0-1 0,0 0 1,0 0-1,0 0 0,1 0 1,-1 1-1,1-1 0,0 0 1,0 0-1,0 0 0,0 0 1,3 4-1,-3-6-29,1 0 0,-1 0 0,0 0 0,1 0 1,-1 0-1,1 0 0,-1 0 0,1 0 0,0-1 0,-1 1 0,1-1 0,0 1 0,-1-1 0,1 0 0,0 0 0,0 1 0,-1-1 0,1 0 0,0-1 0,0 1 1,-1 0-1,1 0 0,0-1 0,-1 1 0,1-1 0,0 1 0,-1-1 0,4-2 0,1 0-5,0 0 0,0-1 0,0 0 0,0 0 0,-1-1 0,0 0 0,0 0 0,0 0 0,0 0 0,-1-1 0,0 0 0,5-8 0,40-82 0,-41 77 0,13-29 0,-21 93-347,-1-40 265,-1 12-90,0 0 0,0-1 0,3 30 0,-1-42-169,0 0 0,1 0-1,0 0 1,0-1 0,0 1 0,1 0 0,-1 0 0,1-1 0,3 6 0,-4-8-76,0 1 0,1 0-1,-1-1 1,1 1 0,-1-1 0,1 0 0,0 0 0,-1 1 0,1-1-1,0 0 1,0-1 0,0 1 0,0 0 0,0 0 0,0-1 0,0 1 0,0-1-1,0 0 1,2 1 0,18-1-5322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1.487"/>
    </inkml:context>
    <inkml:brush xml:id="br0">
      <inkml:brushProperty name="width" value="0.025" units="cm"/>
      <inkml:brushProperty name="height" value="0.025" units="cm"/>
      <inkml:brushProperty name="color" value="#E71224"/>
    </inkml:brush>
  </inkml:definitions>
  <inkml:trace contextRef="#ctx0" brushRef="#br0">0 213 6726,'4'-9'7789,"0"0"-7309,0 0 1,1 0-1,0 0 0,0 1 0,1 0 0,0 0 1,0 0-1,1 1 0,0 0 0,9-7 1,-1 4 29,-1 0 1,2 0-1,-1 2 1,1 0 0,22-8-1,-7 5-86,1 2 0,0 2 0,1 0 0,0 2 0,63-1 0,-91 6-419,-1 0 0,1 0-1,-1 0 1,1 1 0,-1 0-1,1-1 1,-1 1-1,1 1 1,-1-1 0,0 1-1,0 0 1,0 0 0,0 0-1,4 3 1,-5-2-9,-1-1 0,0 0 0,-1 1-1,1-1 1,0 1 0,-1 0 0,0 0 0,1 0 0,-1-1 0,0 1-1,0 0 1,-1 0 0,1 1 0,-1-1 0,1 0 0,-1 0 0,0 0 0,0 0-1,0 0 1,-1 0 0,0 4 0,-1 4 32,-1 0-1,0-1 1,-1 1-1,0-1 1,-1 0 0,0 0-1,0-1 1,-1 1 0,-1-1-1,-12 15 1,-11 8 113,-43 37 1,66-62-126,6-7-7,1 0-1,0 1 1,-1-1 0,1 0-1,-1 1 1,1-1 0,0 0-1,-1 0 1,1 1-1,0-1 1,-1 1 0,1-1-1,0 0 1,0 1-1,0-1 1,-1 1 0,1-1-1,0 1 1,0-1-1,0 0 1,0 1 0,0-1-1,0 1 1,-1-1-1,1 1 1,0-1 0,1 1-1,-1-1 1,0 1 0,0-1-1,0 1 1,15 5 113,40-5-101,-33-1-2,109 11-2199,-22-1-3818,-40-6-686</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4.872"/>
    </inkml:context>
    <inkml:brush xml:id="br0">
      <inkml:brushProperty name="width" value="0.025" units="cm"/>
      <inkml:brushProperty name="height" value="0.025" units="cm"/>
    </inkml:brush>
  </inkml:definitions>
  <inkml:trace contextRef="#ctx0" brushRef="#br0">1 0 21588,'0'0'4997,"71"22"-6310,-41-22-2274,2-3-1026,1-11-3298</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5.199"/>
    </inkml:context>
    <inkml:brush xml:id="br0">
      <inkml:brushProperty name="width" value="0.025" units="cm"/>
      <inkml:brushProperty name="height" value="0.025" units="cm"/>
    </inkml:brush>
  </inkml:definitions>
  <inkml:trace contextRef="#ctx0" brushRef="#br0">191 11 18257,'0'0'7437,"-9"-3"-5526,5 1-1798,-1 1 0,1-1 0,-1 1 1,0 1-1,1-1 0,-1 0 0,0 1 1,0 0-1,0 0 0,1 1 0,-1-1 0,0 1 1,1 0-1,-1 0 0,0 1 0,1 0 0,-1-1 1,1 1-1,0 1 0,0-1 0,0 0 1,0 1-1,-6 5 0,5-4-95,-37 35 46,40-37-68,0 1 1,0 0-1,0 0 0,0 0 1,1 0-1,-1 0 0,1 0 0,-1 0 1,1 0-1,0 0 0,0 1 1,1-1-1,-1 0 0,1 5 1,0-7-10,0 0-1,1 0 1,-1-1 0,1 1 0,-1 0 0,1 0 0,-1 0 0,1 0 0,0 0-1,-1-1 1,1 1 0,0 0 0,0-1 0,0 1 0,-1 0 0,1-1 0,0 1-1,0-1 1,0 1 0,0-1 0,0 0 0,0 1 0,0-1 0,0 0 0,0 0-1,0 0 1,0 0 0,2 0 0,39 3-486,-33-3 311,31 1-568,-21-1 492,0 0 1,0 2-1,0 0 0,0 0 1,22 8-1,-39-10 301,0 1 1,0 0-1,1 0 0,-1 0 1,0 0-1,0 0 1,0 0-1,0 1 1,-1-1-1,1 1 0,0-1 1,-1 1-1,1 0 1,0-1-1,-1 1 0,0 0 1,0 0-1,1 0 1,-1 0-1,0 0 0,0 1 1,0 2-1,0-1 131,-1 0-1,0 0 0,0 0 0,0 1 1,0-1-1,-1 0 0,0 0 1,0 0-1,0 0 0,0-1 1,-4 8-1,-1 3 326,-2-1-1,0 0 1,-1 0 0,0-1-1,-17 19 1,16-21-493,0-1 0,-1 0 0,-13 9 0,21-17 0,1 1 0,0 0 0,-1-1 0,0 1 0,1-1 0,-1 0 0,0 0 0,0 0 0,0 0 0,1-1 0,-1 1 0,0-1 0,0 0 0,0 1 0,0-1 0,0-1 0,0 1 0,0 0 0,0-1 0,0 1 0,-4-3 0,5 2-172,0 0 1,1-1-1,-1 1 1,1-1-1,-1 0 0,1 1 1,0-1-1,0 0 1,0 0-1,0 0 0,0 0 1,0 0-1,0 0 1,1 0-1,-1 0 0,1 0 1,-1 0-1,1-4 1,0-41-7486,7 16-2342</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5.574"/>
    </inkml:context>
    <inkml:brush xml:id="br0">
      <inkml:brushProperty name="width" value="0.025" units="cm"/>
      <inkml:brushProperty name="height" value="0.025" units="cm"/>
    </inkml:brush>
  </inkml:definitions>
  <inkml:trace contextRef="#ctx0" brushRef="#br0">1 302 14798,'0'0'9540,"8"2"-7538,2 0-1455,76 10 2894,-80-11-3325,-1-1 0,0 1 0,0-1 0,0-1 0,0 1 0,0-1 0,0 1 0,0-2 1,0 1-1,0 0 0,0-1 0,0 0 0,-1 0 0,1 0 0,4-4 0,-9 6-97,1-1-1,0 1 1,0-1-1,-1 0 1,1 1-1,0-1 1,-1 0-1,1 1 1,0-1-1,-1 0 1,1 0 0,-1 0-1,0 1 1,1-1-1,-1 0 1,0 0-1,1 0 1,-1 0-1,0 0 1,0 0-1,0 0 1,0 0-1,0-1 1,0 2-16,-1-1 1,1 0-1,-1 1 1,1-1-1,-1 1 1,1-1-1,-1 1 1,0-1-1,1 1 1,-1 0-1,0-1 1,1 1-1,-1 0 1,0-1-1,1 1 1,-1 0-1,0 0 1,0 0-1,1 0 1,-1 0-1,-1 0 1,-2-1-24,1 1 0,-1 0 1,0 1-1,1-1 1,-1 1-1,1-1 1,0 1-1,-1 0 0,1 0 1,-1 1-1,1-1 1,-4 3-1,2 1 29,0-1-1,0 1 1,1 1-1,-1-1 1,1 1 0,1 0-1,-1-1 1,1 2-1,0-1 1,0 0 0,0 1-1,1-1 1,0 1-1,1 0 1,-2 6 0,3-10-5,0 0 0,0-1 1,0 1-1,0 0 1,0-1-1,0 1 1,1 0-1,-1 0 0,1-1 1,0 1-1,0-1 1,0 1-1,0-1 1,0 1-1,0-1 1,1 1-1,-1-1 0,1 0 1,0 0-1,0 0 1,0 0-1,0 0 1,0 0-1,0-1 0,0 1 1,0-1-1,1 1 1,-1-1-1,0 0 1,1 0-1,0 0 1,-1 0-1,1 0 0,-1-1 1,1 1-1,0-1 1,0 1-1,-1-1 1,5 0-1,2 0-401,0 0 1,0 0-1,0-1 1,0 0-1,0 0 0,-1-1 1,17-5-1,-15 3-533,-1-1 1,1 0-1,-1 0 0,0-1 1,-1 0-1,1-1 0,-1 0 1,0 0-1,-1 0 0,10-13 1,17-26-8285</inkml:trace>
  <inkml:trace contextRef="#ctx0" brushRef="#br0" timeOffset="1">474 1 20211,'0'0'3315,"-2"12"-822,-3 22-1047,1 1 0,2 46-1,3-62-1247,0 0 0,1-1 0,1 1 0,1 0 0,1-1 0,12 31 0,-4-23-267,-9-20-425,0 1 0,-1-1 0,0 1 1,0-1-1,0 1 0,-1 0 0,2 12 0,-30-55-2650,4 2 3044,-4-4 673,1-2-1,-33-74 0,57 111-364,-1 0 0,1 0-1,0 0 1,0 0 0,1-1-1,-1 1 1,1 0-1,0 0 1,-1-1 0,1 1-1,1 0 1,-1 0 0,1-5-1,0 7-115,0-1-1,-1 0 1,1 1-1,0-1 1,0 1-1,0 0 0,0-1 1,0 1-1,0 0 1,0-1-1,1 1 1,-1 0-1,0 0 1,1 0-1,-1 0 1,1 0-1,-1 1 1,3-2-1,7-1 25,-1 1 0,1 0 0,0 1-1,-1 0 1,1 1 0,17 1 0,-2 0-351,21-1-265,73-1-6708,-63-3-1446</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57.318"/>
    </inkml:context>
    <inkml:brush xml:id="br0">
      <inkml:brushProperty name="width" value="0.025" units="cm"/>
      <inkml:brushProperty name="height" value="0.025" units="cm"/>
    </inkml:brush>
  </inkml:definitions>
  <inkml:trace contextRef="#ctx0" brushRef="#br0">0 1 4740,'0'0'-32</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57.755"/>
    </inkml:context>
    <inkml:brush xml:id="br0">
      <inkml:brushProperty name="width" value="0.025" units="cm"/>
      <inkml:brushProperty name="height" value="0.025" units="cm"/>
    </inkml:brush>
  </inkml:definitions>
  <inkml:trace contextRef="#ctx0" brushRef="#br0">520 114 3427,'-2'-10'1991,"1"3"-1615,0 0 0,-1-1 0,-1 1 0,1 0 0,-1 0 0,0 1 0,-4-8 0,5 11-178,0 0 0,-1 0 0,1 0-1,-1 1 1,1-1 0,-1 1 0,0 0 0,0-1 0,0 1 0,0 0 0,0 1 0,0-1 0,0 1 0,-1-1 0,1 1 0,-1 0 0,1 0 0,-1 0 0,1 1 0,-5-1 0,2 1-100,0 0 0,0 0 0,-1 0 0,1 1 0,0 0 0,0 0 0,0 1 0,0 0 1,0 0-1,0 0 0,0 1 0,1 0 0,-9 5 0,4-1-49,1 0-1,1 1 1,-1 0 0,1 0-1,1 1 1,-13 18 0,-1 8-108,2 1 0,2 2 0,-16 46-1,27-67 99,-37 102-27,-45 204 1,73-245 199,3 1 1,4 1 0,4 143-1,7-187-61,1 0 0,2 0 1,1-1-1,2 1 0,1-2 0,17 37 0,-20-54-82,0 0 0,2-1 0,0 0 0,1 0 0,1-1 0,0 0 0,1-1 0,0 0 0,2-1 0,-1-1 0,1 0 0,1-1-1,27 16 1,-33-22-34,1 0 0,1-1 0,-1-1-1,1 1 1,-1-2 0,1 1 0,0-2-1,0 1 1,0-1 0,0-1 0,0 0-1,0-1 1,16-2 0,-13-1 79,1 0 0,0-1 0,-1-1 0,0 0 0,-1 0 0,1-2 0,-1 0 0,21-17 0,-3-2 207,-2-1-1,-1-1 1,-2-2 0,0-1 0,-3-1 0,29-51 0,-12 10-177,-4-1 0,-3-2 0,-4-1 0,-3-2 0,-3 0 0,-4-1 1,-4-1-1,-3-1 0,-4 0 0,-4-136 0,-5 190-91,-1 0 0,-2 1 0,-1-1 0,-1 1-1,-2 0 1,-17-43 0,21 61 3,0 1-1,-1 0 1,0 1 0,0-1-1,-1 1 1,0 0 0,0 0-1,-1 1 1,0 0-1,0 0 1,0 1 0,-1-1-1,0 2 1,-1-1 0,1 1-1,-1 0 1,0 1 0,0 0-1,-1 1 1,1 0-1,-1 0 1,-15-2 0,10 4-75,0 0 0,0 2 0,0-1-1,1 2 1,-1 0 0,0 1 0,0 0 0,1 1 0,0 1 0,0 0 0,-26 14 0,-2 6-1104,1 2 1,-49 42-1,29-22-2503,17-14-2444</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01.605"/>
    </inkml:context>
    <inkml:brush xml:id="br0">
      <inkml:brushProperty name="width" value="0.025" units="cm"/>
      <inkml:brushProperty name="height" value="0.025" units="cm"/>
    </inkml:brush>
  </inkml:definitions>
  <inkml:trace contextRef="#ctx0" brushRef="#br0">1214 1 9033,'0'0'3096,"-2"8"-2520,-6 14-67,-2-1-1,0 1 1,-15 23 0,8-16 334,-21 51 0,21-28-580,2 1 0,2 1 0,3 0 1,-4 73-1,7 223-355,7-237 181,22 367 30,-3-159-61,-54 1759 518,-20-1130 138,-64 837-478,100-1448 405,19-335-641,0 1 0,0-1 0,1 1 0,0-1 0,0 1 0,0-1 0,0 0 0,1 0 0,0 0 0,0 0 0,0 0 0,0 0 0,0 0 0,1 0 0,0-1 0,0 1 0,0-1 0,0 0 0,0 0 0,1 0 0,-1 0 0,1-1 0,0 0 0,0 1 0,0-1 0,0 0 0,0-1 0,0 1 0,0-1 0,1 0 0,4 1 0,16 2 0,0 0 0,0-2 0,0-1 0,34-2 0,-37 1 0,54-7 11,0-2 0,103-27 0,-42 8 9,67-3 11,387-9-1,212 59 203,-343-2 370,780 41 1709,141-15-2090,-1186-42-215,-8 5 92,315 50 0,-499-56-96,24 5 79,2 0-1,-1-2 1,0-2-1,37-1 1,-60-1-63,1-1-1,-1 0 1,0 1 0,0-2 0,0 1-1,0-1 1,0 1 0,-1-1 0,1-1-1,-1 1 1,0-1 0,1 1 0,-2-1-1,1 0 1,0-1 0,-1 1 0,0-1-1,5-8 1,0-2 11,0-1 1,0-1-1,-2 0 0,7-26 0,10-67 43,15-221 0,-31 241-59,65-1033 84,-8 88-20,-53 898-77,65-1268 46,-102 705-9,-10 88-41,35 446 10,35-278-1,-25 386 29,1 0-10,-2-1 0,-3 0 0,-3-1 0,-5-64 1,2 116-14,0-1 0,-2 1 0,1-1 0,-1 1 0,0 0 1,0-1-1,-1 2 0,0-1 0,-1 0 0,0 1 0,0 0 1,-6-7-1,1 4 6,-1 0-1,0 0 1,0 1 0,-1 1 0,0-1 0,-22-9 0,-3 2 49,0 1 0,-1 3 0,-1 1 1,-53-9-1,-25 3 539,-191-5 0,-121 29 226,-590 67-179,444-26-585,-1297 29-372,1262-84-261,-92 0-370,488 15 769,1 8 1,0 11-1,-279 70 1,380-68-177,-93 20-888,165-41-533,-1-2 1,-80 1-1,53-12-3933</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03.608"/>
    </inkml:context>
    <inkml:brush xml:id="br0">
      <inkml:brushProperty name="width" value="0.025" units="cm"/>
      <inkml:brushProperty name="height" value="0.025" units="cm"/>
    </inkml:brush>
  </inkml:definitions>
  <inkml:trace contextRef="#ctx0" brushRef="#br0">699 278 10154,'5'9'1227,"136"200"-3676,-51-80 2101,-76-108 954,-1 1 0,-1 1 1,-1 0-1,-1 0 0,-1 1 0,-1 1 0,-1-1 0,-1 1 0,-1 0 1,2 47-1,-11 509 1307,-47 3-1704,32-396-57,-129 1784 563,-59 871 1128,190-2640-1855,-12 616 2009,29-792-1924,1-1-1,2 1 1,1-1-1,1 1 1,15 46 0,-18-67-79,0 0 0,0-1 0,1 0-1,0 1 1,0-1 0,0 0 0,1-1 0,-1 1 0,1-1 0,0 1 0,1-1 0,-1 0 0,1-1 0,-1 1-1,1-1 1,0 0 0,1 0 0,-1 0 0,0-1 0,1 0 0,0 0 0,-1 0 0,1-1 0,0 0 0,0 0-1,0 0 1,0-1 0,-1 0 0,1 0 0,0 0 0,0-1 0,6-1 0,18-5 12,-2-2-1,1 0 1,-1-2 0,-1-1 0,0-1 0,39-26 0,-15 10 1,120-66 25,345-136 0,-85 104-68,-8 2 77,-321 86 66,-2-5 1,-2-5-1,-2-3 0,153-113 0,317-306 313,-498 409-417,-3-2 0,57-74 0,-93 99-5,-1-1-1,-2-1 1,-1-2-1,-3 0 1,26-70-1,-19 21 27,-5 0-1,-3-2 0,-4 0 0,4-109 1,-15-385 36,-19 386-65,-73-375 0,-100-192 65,30 141-30,-37-333 190,65 301-29,42 307-84,59 265 47,-75-163-1,76 202-32,-1 0 1,-3 2-1,-1 1 0,-53-57 0,54 71 22,-1 1 0,-2 2 1,-1 2-1,-1 1 0,-1 1 1,-54-27-1,38 28 287,-2 2 1,0 2-1,-2 3 1,0 2-1,-111-15 1,69 21 240,0 4 0,-167 13 0,175 3-473,0 3-1,0 5 0,-115 39 0,-251 120-116,195-59-17,104-44 8,-270 88 1,410-158-226,0-1 1,0 0 0,-26 2 0,37-6-160,1 0 1,-1 0-1,1-1 1,0 0 0,0 0-1,-8-2 1,10 2-249,-1-1 0,1 1 0,0-1 1,-1 0-1,1 0 0,0 0 0,0 0 1,0-1-1,-5-5 0,-18-23-7383</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3.576"/>
    </inkml:context>
    <inkml:brush xml:id="br0">
      <inkml:brushProperty name="width" value="0.025" units="cm"/>
      <inkml:brushProperty name="height" value="0.025" units="cm"/>
    </inkml:brush>
  </inkml:definitions>
  <inkml:trace contextRef="#ctx0" brushRef="#br0">35 19 10346,'5'-19'12603,"-9"26"-5928,-8 34-4717,5-11-1774,1 2 0,1-1 0,2 0 1,1 1-1,3 48 0,-1-77-183,1-1 0,-1 1 0,0 0 1,1-1-1,-1 1 0,1-1 0,0 1 0,0-1 1,0 1-1,0-1 0,1 0 0,-1 0 0,0 1 0,1-1 1,0 0-1,-1 0 0,1 0 0,0-1 0,0 1 1,0 0-1,3 1 0,-2-2 1,1 0-1,-1 0 1,0 0 0,1 0 0,-1 0-1,1-1 1,-1 0 0,1 0 0,-1 0-1,1 0 1,-1 0 0,1-1 0,-1 1-1,4-2 1,5-2 1,1 0 1,-1-1-1,0-1 1,0 0-1,0 0 1,-1-1-1,13-10 1,3-8-4,-2-1 0,0-1 0,-2-1 0,32-50 0,-46 65 0,-8 43 0,-14 26 0,8-36 0,0 0 0,1 1 0,-1 32 0,5-52 0,0 0 0,0 0 0,1 0 0,-1 0 0,0 0 0,1 0 0,-1 0 0,1 0 0,-1 0 0,1-1 0,-1 1 0,1 0 0,0 0 0,-1 0 0,1-1 0,0 1 0,0 0 0,0-1 0,-1 1 0,1 0 0,0-1 0,0 1 0,0-1 0,0 0 0,0 1 0,0-1 0,0 0 0,0 0 0,0 1 0,0-1 0,0 0 0,0 0 0,0 0 0,0 0 0,0 0 0,0 0 0,0-1 0,0 1 0,0 0 0,0 0 0,0-1 0,0 1 0,2-1 0,48-19 0,-7-8 0,55-44 0,4-5 0,-102 76 0,1 0 0,-1 0 0,1 0 0,-1 0 0,1 0 0,-1 1 0,1-1 0,0 0 0,-1 1 0,1-1 0,0 1 0,0 0 0,-1-1 0,1 1 0,0 0 0,3 0 0,-5 1 0,1-1 0,0 1 0,0-1 0,0 1 0,0-1 0,-1 1 0,1-1 0,0 1 0,-1 0 0,1-1 0,0 1 0,-1 0 0,1-1 0,-1 1 0,1 0 0,-1 0 0,1 0 0,-1 0 0,0-1 0,1 1 0,-1 0 0,0 2 0,2 6 0,-1 1 0,-1-1 0,1 1 0,-4 19 0,2-8 0,1-19 0,-1-1 0,1 1 0,0-1 0,0 1 0,0 0 0,0-1 0,0 1 0,0-1 0,0 1 0,0-1 0,1 1 0,-1-1 0,1 1 0,-1-1 0,1 1 0,0-1 0,-1 1 0,1-1 0,0 0 0,0 1 0,0-1 0,0 0 0,0 0 0,0 0 0,0 0 0,0 0 0,1 0 0,-1 0 0,0 0 0,1 0 0,-1 0 0,1-1 0,-1 1 0,1-1 0,-1 1 0,1-1 0,-1 1 0,1-1 0,-1 0 0,1 0 0,3 0 0,18 6 0,-18-5 71,10 6-3884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4.352"/>
    </inkml:context>
    <inkml:brush xml:id="br0">
      <inkml:brushProperty name="width" value="0.025" units="cm"/>
      <inkml:brushProperty name="height" value="0.025" units="cm"/>
    </inkml:brush>
  </inkml:definitions>
  <inkml:trace contextRef="#ctx0" brushRef="#br0">238 0 16944,'0'0'11883,"-9"15"-10975,-4 11-508,1 1 1,1 1-1,2 0 0,0 1 1,-4 31-1,-3 39-242,5 0-1,4 0 1,8 141-1,0-261-157,0 1 0,-3-28 0,-5 17 0,0 1 0,-2 0 0,-1 0 0,-2 1 0,-1 1 0,-1 0 0,-1 0 0,-26-34 0,74 66 0,-17-2-774,0 0 0,32 0 0,-30-3-944,1-1 0,0 0 0,-1-1 0,27-9 0,2-4-7581</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4.745"/>
    </inkml:context>
    <inkml:brush xml:id="br0">
      <inkml:brushProperty name="width" value="0.025" units="cm"/>
      <inkml:brushProperty name="height" value="0.025" units="cm"/>
    </inkml:brush>
  </inkml:definitions>
  <inkml:trace contextRef="#ctx0" brushRef="#br0">150 28 20083,'0'0'3721,"-12"6"-342,-3 2-2676,0 1-1,1 0 1,1 1-1,-14 11 1,23-17-588,-1 0 0,1 1 0,0-1 0,0 1 0,0-1 0,0 1 0,1 0 0,0 1 0,0-1 0,0 0 0,1 1 1,0 0-1,0-1 0,0 1 0,1 0 0,0 0 0,-1 9 0,2-14-115,1 0 0,-1 0 0,1-1 0,-1 1 0,1 0 0,-1-1 0,1 1 0,-1 0 0,1-1 0,0 1 0,-1-1 0,1 1 0,0-1 0,-1 1 0,1-1 0,0 0 0,0 1 0,-1-1 0,1 0 0,0 0 0,0 1 0,0-1 0,0 0 0,-1 0 0,1 0 0,0 0 0,0 0 0,1 0 0,34-1 0,-26 1 0,157 0 0,-165 0 0,-1-1 0,1 1 0,-1 0 0,1 0 0,0 0 0,-1 0 0,1 1 0,-1-1 0,1 0 0,-1 1 0,1-1 0,-1 1 0,1-1 0,-1 1 0,1 0 0,-1-1 0,1 1 0,-1 0 0,0 0 0,0 0 0,1 0 0,-1 0 0,0 0 0,0 1 0,0-1 0,0 0 0,0 0 0,-1 1 0,1-1 0,0 1 0,0-1 0,-1 1 0,1-1 0,-1 1 0,0-1 0,1 1 0,-1-1 0,0 1 0,0 0 0,0-1 0,0 1 0,0-1 0,0 1 0,0 0 0,-1 1 0,-17-84 0,12 47 0,-1-58 0,7 92-49,0-1-1,1 0 1,-1 1 0,1-1-1,-1 1 1,1-1 0,0 1 0,-1 0-1,1-1 1,-1 1 0,1 0-1,0-1 1,-1 1 0,1 0-1,0-1 1,-1 1 0,1 0-1,0 0 1,-1 0 0,1 0-1,0 0 1,-1 0 0,1 0 0,0 0-1,1 0 1,30 0-2991,-17 0 780,-3-1-183,1-1 0,-1 0 0,0-1 0,19-6 1,12-9-3618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514"/>
    </inkml:context>
    <inkml:brush xml:id="br0">
      <inkml:brushProperty name="width" value="0.025" units="cm"/>
      <inkml:brushProperty name="height" value="0.025" units="cm"/>
    </inkml:brush>
  </inkml:definitions>
  <inkml:trace contextRef="#ctx0" brushRef="#br0">54 2 18225,'0'0'2894,"-3"10"-204,-13 41-268,8-30-1269,1 2-1,1-1 0,1 1 1,-4 33-1,9-55-1142,1-1 1,-1 0-1,0 0 1,1 1 0,-1-1-1,0 0 1,1 0-1,-1 0 1,0 0-1,1 0 1,-1 0-1,0 0 1,1 0-1,-1 1 1,0-1-1,1 0 1,-1 0-1,0-1 1,1 1-1,-1 0 1,0 0-1,1 0 1,-1 0-1,0 0 1,1 0-1,-1 0 1,0 0-1,1-1 1,-1 1-1,0 0 1,0 0-1,1 0 1,-1-1-1,0 1 1,0 0-1,1 0 1,-1-1-1,0 1 1,0 0-1,1-1 1,12-10 332,-6 0-403,0-1 1,-1-1-1,-1 1 1,0-1-1,-1 0 1,0 0-1,-1 0 1,-1-1-1,0 1 1,-1-1-1,0 1 0,-1-16 1,0 33-738,0 1 0,0-1-1,0 1 1,1-1 0,0 0 0,0 1 0,3 7 0,-2-9 676,0 0 0,0 0 0,0 0 0,0-1 0,0 1-1,1-1 1,-1 1 0,1-1 0,0 0 0,0 0 0,0 0 0,0 0 0,0 0 0,0-1 0,0 0 0,7 3 0,5 0-268,0 0 0,0-1-1,1 0 1,-1-1 0,1-1 0,0-1-1,-1 0 1,1-1 0,0 0-1,-1-1 1,1-1 0,15-5 0,-29 7 620,0-1 1,1 1 0,-1 0 0,0-1 0,0 1 0,-1-1 0,1 1 0,0-1 0,0 0 0,-1 0 0,1 0 0,-1 0 0,0 0 0,0 0 0,2-4 0,-3 5-123,1 0-1,-1 0 0,0 1 1,0-1-1,0 0 0,0 0 0,0 0 1,0 1-1,0-1 0,0 0 1,0 0-1,0 0 0,0 0 0,-1 1 1,1-1-1,0 0 0,-1 0 1,1 1-1,0-1 0,-1 0 0,1 1 1,-1-1-1,1 0 0,-1 1 1,0-1-1,1 0 0,-1 1 1,1-1-1,-1 1 0,0 0 0,0-1 1,1 1-1,-1-1 0,0 1 1,0 0-1,1 0 0,-1-1 0,0 1 1,0 0-1,0 0 0,1 0 1,-1 0-1,0 0 0,0 0 0,0 0 1,0 0-1,-1 0 0,-4 0-14,0 0 0,-1 0 0,1 1 0,-1 0 0,1 0 0,0 1 0,-1-1-1,1 1 1,0 0 0,0 1 0,0 0 0,1 0 0,-1 0 0,1 0 0,-1 1 0,1 0-1,0 0 1,1 1 0,-1-1 0,1 1 0,0 0 0,0 0 0,0 1 0,1-1 0,-1 1-1,1-1 1,1 1 0,-1 0 0,1 0 0,0 0 0,1 1 0,-1-1 0,0 10 0,2-15-62,1 0 0,-1 0 1,1 0-1,-1 0 0,1 0 1,0 0-1,-1 0 0,1 0 1,0 0-1,0 0 0,0 0 1,0 0-1,0-1 0,0 1 1,0 0-1,0-1 1,0 1-1,0 0 0,0-1 1,0 1-1,0-1 0,0 0 1,0 1-1,1-1 0,-1 0 1,0 0-1,0 0 0,0 0 1,1 0-1,-1 0 0,0 0 1,2-1-1,43-4 870,-38 2-871,-1-1 0,0 0 0,0 0 0,0 0-1,-1-1 1,0 0 0,0 0 0,0-1-1,0 0 1,-1 0 0,8-11 0,-10 13-226,0-1 1,0 1-1,-1-1 1,1 0-1,-1 1 1,0-1-1,0-1 1,0 1-1,-1 0 1,0 0-1,0 0 1,0-1 0,-1 1-1,0 0 1,0-1-1,0 1 1,0-1-1,-2-6 1,-3 6 673,-4 3-6279,15 4-3544,11-3 6243,5-5-2547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2.251"/>
    </inkml:context>
    <inkml:brush xml:id="br0">
      <inkml:brushProperty name="width" value="0.025" units="cm"/>
      <inkml:brushProperty name="height" value="0.025" units="cm"/>
      <inkml:brushProperty name="color" value="#E71224"/>
    </inkml:brush>
  </inkml:definitions>
  <inkml:trace contextRef="#ctx0" brushRef="#br0">0 62 12460,'0'0'9769,"9"-9"-7559,-1-1-1554,-5 6-407,0 0-1,0 1 1,0-1-1,0 1 1,1 0-1,-1 0 1,1 0-1,0 0 1,0 1-1,7-4 1,-11 5-198,0 1 0,1 0 0,-1-1 0,0 1 0,1 0 0,-1-1 0,1 1 0,-1 0 0,1 0 0,-1-1 0,1 1 0,-1 0 0,1 0 0,-1 0 0,1 0 1,-1-1-1,1 1 0,-1 0 0,1 0 0,-1 0 0,1 0 0,-1 0 0,1 0 0,0 1 0,-1-1 0,1 0 0,-1 0 0,1 0 0,-1 0 0,1 1 0,-1-1 0,0 0 0,1 0 0,-1 1 0,1-1 0,0 1 0,-7 19 663,-22 24-215,28-44-488,-2 2 54,0 0-1,0 1 0,0-1 1,1 1-1,-1-1 1,1 1-1,0 0 0,0 0 1,0 0-1,0-1 0,0 1 1,0 0-1,0 5 1,2-6-36,-1-1 0,1 1 0,0-1 0,0 1 0,-1-1 1,1 1-1,0-1 0,0 0 0,1 0 0,-1 1 1,0-1-1,0 0 0,0 0 0,1 0 0,-1 0 1,1 0-1,-1-1 0,1 1 0,-1 0 0,1-1 1,-1 1-1,1-1 0,-1 1 0,1-1 0,2 0 1,20 7-581,0-1 0,1-2 1,45 3-1,-57-7-900,1 0 1,-1-1-1,1 0 0,-1-2 1,15-3-1,8-6-7240</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5.489"/>
    </inkml:context>
    <inkml:brush xml:id="br0">
      <inkml:brushProperty name="width" value="0.025" units="cm"/>
      <inkml:brushProperty name="height" value="0.025" units="cm"/>
    </inkml:brush>
  </inkml:definitions>
  <inkml:trace contextRef="#ctx0" brushRef="#br0">89 52 11627,'0'0'6160,"0"-9"-1259,-1-29-1084,1 38-3763,0 0 0,0 0 0,0 0 0,0 0 0,0 0-1,-1 1 1,1-1 0,0 0 0,0 0 0,0 0 0,0 0 0,0 0 0,-1 0 0,1 0-1,0 0 1,0 0 0,0 0 0,-1 0 0,1 0 0,0 0 0,0 0 0,0 0 0,0 0-1,-1 0 1,1 0 0,0 0 0,0 0 0,0 0 0,0 0 0,-1 0 0,1 0 0,0 0-1,0 0 1,0 0 0,0 0 0,-1-1 0,1 1 0,0 0 0,0 0 0,0 0 0,0 0-1,0 0 1,0 0 0,0-1 0,-1 1 0,1 0 0,0 0 0,0 0 0,0 0 0,0-1-1,0 1 1,0 0 0,0 0 0,0 0 0,0 0 0,0-1 0,0 1 0,0 0 0,0 0-1,0 0 1,0-1 0,0 1 0,0 0 0,0 0 0,-7 11 500,-5 13-385,1 1-1,1 0 0,1 1 1,2-1-1,0 2 0,2-1 1,-2 30-1,3-13 46,3 0 1,1 1-1,11 73 1,-12-116-215,1 1 0,0-1 0,0 0 0,0 1 0,1-1 0,-1 1 0,0-1 0,0 0 0,1 1 0,-1-1 0,1 0 0,-1 1 0,1-1 0,0 0 0,-1 0 0,1 1 0,0-1 0,2 2 0,5-24 0,1-46 0,-1-107 0,-8 181 0,0-1 0,0 1 0,1-1 0,0 1 0,1-1 0,-1 0 0,1 0 0,0 1 0,1-1 0,0-1 0,0 1 0,5 8 0,-6-11 0,0-1 0,1 1 0,-1-1 0,0 0 0,1 0 0,-1 0 0,1 0 0,0 0 0,0-1 0,0 1 0,0-1 0,0 0 0,0 0 0,0 0 0,0 0 0,0 0 0,1-1 0,-1 0 0,0 1 0,0-1 0,1 0 0,-1 0 0,0-1 0,0 1 0,0-1 0,1 0 0,3-1 0,-1-1 0,0 0 0,-1 0 0,1-1 0,-1 0 0,0 0 0,0 0 0,0-1 0,0 0 0,-1 0 0,0 0 0,0 0 0,0-1 0,4-9 0,18-35 0,-27 52 0,-5 9 0,1 1 0,0 1 0,1-1 0,1 1 0,0-1 0,0 1 0,1 0 0,1 0 0,0 0 0,2 22 0,0-33 0,-1-1 0,1 0 0,0 0 0,-1 1 0,1-1 0,0 0 0,0 0 0,0 0 0,0 0 0,0 0 0,0 0 0,0 0 0,1 0 0,-1-1 0,0 1 0,0 0 0,1-1 0,-1 1 0,1-1 0,-1 1 0,0-1 0,1 0 0,-1 1 0,1-1 0,-1 0 0,1 0 0,-1 0 0,0 0 0,3-1 0,46-6 0,-33 0 0,0 0 0,0-2 0,0 0 0,-1-1 0,19-15 0,-17 12 0,1 0 0,0 2 0,25-12 0,-43 23 0,0 0 0,-1 0 0,1 1 0,-1-1 0,1 0 0,0 0 0,-1 1 0,1-1 0,-1 1 0,1-1 0,-1 0 0,1 1 0,-1-1 0,1 1 0,-1-1 0,1 1 0,-1-1 0,0 1 0,1-1 0,-1 1 0,0 0 0,0-1 0,1 1 0,-1-1 0,0 1 0,0 0 0,0-1 0,0 1 0,0 0 0,1-1 0,-1 1 0,0 0 0,-1-1 0,1 1 0,0 0 0,0-1 0,0 1 0,0 0 0,0 40 0,-1-32 0,1-8 0,0 0 0,0 1 0,0-1 0,0 0 0,0 1 0,0-1 0,0 0 0,0 0 0,1 1 0,-1-1 0,0 0 0,1 0 0,-1 0 0,1 0 0,-1 1 0,1-1 0,0 0 0,-1 0 0,1 0 0,0 0 0,0 0 0,0 0 0,0-1 0,0 1 0,1 1 0,32 1 0,-23-4 0,-2 0 0,1-1 0,-1 0 0,0 0 0,0-1 0,-1 0 0,1-1 0,0 0 0,-1 0 0,14-10 0,-11 7 0,1 0 0,-1 1 0,22-8 0,-32 15 0,0-1 0,0 1 0,-1-1 0,1 1 0,0 0 0,0-1 0,-1 1 0,1 0 0,0-1 0,-1 1 0,1 0 0,-1 0 0,1 0 0,-1-1 0,1 1 0,-1 0 0,1 0 0,-1 0 0,0 0 0,0 0 0,1 1 0,12 21 0,-8-21-696,-1 0-1,1-1 1,-1 1 0,1-1 0,-1 0-1,1 0 1,0-1 0,-1 0 0,1 1-1,7-2 1,-5 1-613,21 0-6155</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6.673"/>
    </inkml:context>
    <inkml:brush xml:id="br0">
      <inkml:brushProperty name="width" value="0.025" units="cm"/>
      <inkml:brushProperty name="height" value="0.025" units="cm"/>
    </inkml:brush>
  </inkml:definitions>
  <inkml:trace contextRef="#ctx0" brushRef="#br0">115 414 10186,'0'0'21892,"-9"-1"-21230,6 0-661,-1 1 0,0-1 0,0 1-1,0 0 1,0 1 0,0-1 0,0 1-1,1-1 1,-1 1 0,0 0-1,0 1 1,1-1 0,-1 0 0,1 1-1,-1 0 1,1 0 0,0 0 0,-1 0-1,1 1 1,0-1 0,1 1 0,-1 0-1,0 0 1,1 0 0,0 0 0,-1 0-1,1 1 1,0-1 0,1 0 0,-1 1-1,1 0 1,-1-1 0,1 1 0,0 0-1,0 7 1,0-9-1,1 1 0,-1 0 0,1-1 0,0 1 0,0 0 0,0-1 0,1 1 0,-1 0 0,1-1 0,-1 1 0,1-1 0,0 1 0,0 0 0,0-1 0,0 0 0,1 1 0,-1-1 0,1 0 0,-1 0 0,1 0 0,0 0 0,-1 0 0,1 0 0,4 3 0,-3-4 0,-1 0 0,1 1 0,0-1 0,0 0 0,0-1 0,0 1 0,0 0 0,0-1 0,0 0 0,0 1 0,0-1 0,0-1 0,0 1 0,0 0 0,0-1 0,0 1 0,0-1 0,0 0 0,0 0 0,0 0 0,0-1 0,4-1 0,3-5 0,1 1 0,-1-1 0,-1-1 0,1 0 0,-1 0 0,15-21 0,-14 17 0,1 0 0,1 1 0,14-13 0,-25 24 0,-1 1 0,0 0 0,1 0 0,-1-1 0,0 1 0,1 0 0,-1-1 0,0 1 0,1 0 0,-1 0 0,0 0 0,1-1 0,-1 1 0,1 0 0,-1 0 0,0 0 0,1 0 0,-1 0 0,1 0 0,-1 0 0,1 0 0,-1 0 0,0 0 0,1 0 0,-1 0 0,1 0 0,-1 0 0,1 0 0,-1 1 0,0-1 0,1 0 0,-1 0 0,0 0 0,1 1 0,0-1 0,5 19 0,-8 43 0,1-32 0,1-29-2,0 1 0,1-1 0,-1 1 0,0-1 0,0 1 0,1-1 0,-1 0 0,1 1 0,-1-1 0,1 0 0,0 1 0,-1-1 0,1 0 0,0 0 0,0 1 0,0-1 0,0 0 0,0 0 0,0 0 0,0 0 0,0-1 0,1 1 0,-1 0 0,3 1 0,-1-1-13,0 0 1,0-1-1,0 1 1,0-1-1,0 0 1,0 0-1,0 0 1,0 0-1,0 0 1,0-1-1,4-1 1,3 0-110,-1-1 1,0-1-1,0 1 1,0-2-1,-1 1 1,15-11-1,-5-1-369,-1-1 1,-1 0-1,-1-1 0,0-1 1,-2 0-1,0-1 1,-1-1-1,14-31 0,-5 2 628,-3-1-1,19-84 0,-33 107 1858,-13 42-203,-15 43-569,24-57-1224,-11 33 16,2-1 1,1 2-1,1-1 0,2 1 1,2 0-1,1 1 0,1-1 0,2 0 1,9 60-1,-9-89-12,-1-3 0,0 0 0,0-1 0,0 1 0,0-1 0,1 1 0,-1-1 0,0 1 0,1-1 0,-1 1 0,1-1 0,0 1 0,0-1 0,-1 0 0,1 1 0,0-1 0,0 0 0,0 0 0,0 1 0,2 0 0,-2-5 0,0 1 0,0-1 0,0 0 0,0 0 0,-1 0 0,1 1 0,-1-1 0,0 0 0,0 0 0,0-5 0,0 8 0,1-16 0,-2-63 0,0 74 0,1 0 0,-1 0 0,0 0 0,-1 0 0,1 0 0,-1 0 0,0 0 0,0 1 0,-1-1 0,1 1 0,-1-1 0,-5-6 0,7 11 0,1-1 0,0 1 0,-1-1 0,1 1 0,0-1 0,-1 1 0,1-1 0,0 1 0,-1 0 0,1-1 0,-1 1 0,1-1 0,-1 1 0,1 0 0,-1-1 0,1 1 0,-1 0 0,1 0 0,-1 0 0,0-1 0,1 1 0,-1 0 0,1 0 0,-1 0 0,1 0 0,-1 0 0,0 0 0,1 0 0,-1 0 0,1 0 0,-1 0 0,0 0 0,1 1 0,-1-1 0,1 0 0,-1 0 0,1 0 0,-1 1 0,1-1 0,-1 0 0,1 1 0,-1-1 0,1 0 0,-1 1 0,1-1 0,-1 1 0,1-1 0,0 1 0,-1-1 0,1 1 0,0-1 0,0 1 0,-1-1 0,1 1 0,0-1 0,0 1 0,-1 0 0,1 1 0,0 0 0,-1-1 0,1 1 0,0-1 0,0 1 0,0 0 0,0-1 0,0 1 0,0-1 0,0 1 0,1 0 0,-1-1 0,0 1 0,1-1 0,0 1 0,-1-1 0,1 1 0,0-1 0,-1 0 0,1 1 0,0-1 0,2 2 0,0-1 0,0 1 0,0-1 0,1 1 1,-1-1-1,1 0 0,-1 0 0,1-1 0,0 1 0,0-1 1,0 0-1,0 0 0,0 0 0,0 0 0,0-1 0,0 0 1,0 1-1,0-1 0,0-1 0,0 1 0,0-1 0,0 0 1,0 0-1,0 0 0,5-2 0,-1-1-2,-1 1 1,1-1-1,-1-1 0,0 1 1,-1-1-1,1-1 0,-1 1 1,0-1-1,0 0 0,-1-1 1,6-6-1,47-58-5750,-7 8 2663,-21 16 7958,-12 16-3956,-12 22-606,1-1 1,-2 0-1,1-1 1,-2 0-1,1 1 1,-1-1-1,-1-1 1,0 1-1,1-15 1,-3 25-308,-1 1 0,0 0 0,0 0 0,0-1 0,0 1 0,0 0 0,0-1 0,0 1 0,0 0 0,0 0 0,0-1 0,0 1 0,0 0 0,-1-1 0,1 1 0,0 0 0,0 0 0,0-1 0,0 1 0,0 0 0,-1 0 0,1-1 0,0 1 0,0 0 0,0 0 0,-1 0 0,1-1 0,0 1 0,0 0 0,-1 0 0,1 0 0,0 0 0,0-1 0,-1 1 0,1 0 0,0 0 0,0 0 0,-1 0 0,1 0 0,0 0 0,-1 0 0,1 0 0,0 0 0,0 0 0,-1 0 0,1 0 0,0 0 0,-1 0 0,1 0 0,0 0 0,0 0 0,-1 1 0,1-1 0,0 0 0,-1 0 0,1 0 0,0 0 0,0 0 0,0 1 0,-1-1 0,1 0 0,0 0 0,0 1 0,0-1 0,-1 0 0,-14 14 0,15-14 0,-8 12 0,2-4 0,1 0 0,0 0 0,0 0 0,1 1 0,0-1 0,0 1 0,1 0 0,0 0 0,-2 11 0,7-21 0,-1 0 0,1 0 0,-1-1 0,0 1 0,1 0 0,-1 0 0,0 0 0,0-1 0,0 1 0,0-1 0,0 1 0,0-1 0,0 1 0,-1-1 0,1 0 0,-1 1 0,1-1 0,-1 0 0,1 1 0,-1-3 0,0 6-2246,-5 2-4140,-1-4-3463</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7.405"/>
    </inkml:context>
    <inkml:brush xml:id="br0">
      <inkml:brushProperty name="width" value="0.025" units="cm"/>
      <inkml:brushProperty name="height" value="0.025" units="cm"/>
    </inkml:brush>
  </inkml:definitions>
  <inkml:trace contextRef="#ctx0" brushRef="#br0">1 204 13229,'0'0'9159,"3"1"-3508,12 1-1707,22-3-3315,-20-4-616,0-1 0,0-1 0,-1 0 0,1-1 0,-2-1 0,1-1 0,-1 0-1,-1-1 1,0 0 0,-1-1 0,22-25 0,-33 34-13,1 0 0,-1 0 0,0-1 0,0 1 0,0 0 0,-1-1 0,1 0 0,-1 1 0,0-1 0,0 0 0,0 0 0,-1 0 0,1-6 0,-1 9 0,0 1 0,0-1 0,0 0 0,0 0 0,-1 1 0,1-1 0,0 0 0,0 1 0,-1-1 0,1 0 0,0 0 0,-1 1 0,1-1 0,-1 1 0,1-1 0,-1 0 0,1 1 0,-1-1 0,1 1 0,-1-1 0,0 1 0,1 0 0,-1-1 0,0 1 0,1-1 0,-2 1 0,0-1 0,-1 1 0,1 0 0,0 0 0,-1 0 0,1 0 0,-1 1 0,1-1 0,0 0 0,0 1 0,-1 0 0,1-1 0,0 1 0,-3 2 0,-3 1 0,0 1 0,1 0 0,-1 0 0,1 1 0,1 0 0,-1 0 0,1 1 0,0-1 0,0 1 0,1 1 0,0-1 0,0 1 0,-3 9 0,1-5 0,2 0 0,0 0 0,1 1 0,0-1 0,0 1 0,2 0 0,-1 0 0,1 19 0,2-30 0,0 1 0,0-1 0,0 0 0,0 0 0,1 1 0,-1-1 0,1 0 0,-1 0 0,1 0 0,0 0 0,0 0 0,0 0 0,0 0 0,1 0 0,-1 0 0,0-1 0,1 1 0,-1 0 0,1-1 0,-1 1 0,1-1 0,2 2 0,0-1 0,0 0 0,1 0 0,-1 0 0,1-1 0,-1 1 0,1-1 0,0 0 0,0-1 0,-1 1 0,6-1 0,3 0 0,1 0 0,-1-2 0,0 1 0,0-2 0,0 0 0,25-8 0,4-11-1371,-4-7-3883,-5-6-3656</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8.041"/>
    </inkml:context>
    <inkml:brush xml:id="br0">
      <inkml:brushProperty name="width" value="0.025" units="cm"/>
      <inkml:brushProperty name="height" value="0.025" units="cm"/>
    </inkml:brush>
  </inkml:definitions>
  <inkml:trace contextRef="#ctx0" brushRef="#br0">25 1 17200,'0'0'9407,"0"8"-7395,-12 164 506,0 14-888,11-181-1630,1-1 0,0 1 0,1-1 0,-1 1 0,1-1 0,0 0 0,0 1 0,0-1 0,0 0 0,1 0 0,0 0 0,0 0 0,0 0 0,0 0 0,0 0 0,1-1 0,3 5 0,-2-6 0,-1 1 0,1-1 0,0 0 0,0 0 0,0 0 0,0 0 0,0-1 0,0 0 0,1 0 0,-1 0 0,0 0 0,1-1 0,-1 1 0,0-1 0,1 0 0,-1-1 0,6 0 0,-1 0 0,0-1 0,-1-1 0,1 1 0,-1-1 0,1-1 0,-1 1 0,0-1 0,-1-1 0,1 1 0,-1-2 0,1 1 0,8-9 0,-7 5 0,0 0 0,-1 0 0,0-1 0,0 0 0,-1 0 0,0-1 0,-1 1 0,6-16 0,-30 62 0,-14 31 0,30-63 0,1-1 0,0 1 0,0 1 0,0-1 0,0 0 0,1 0 0,-1 0 0,1 0 0,0 0 0,1 1 0,-1-1 0,1 0 0,0 0 0,2 8 0,-2-11 0,1 1 0,-1-1 0,1 0 0,-1 0 0,1 0 0,0 1 0,-1-1 0,1-1 0,0 1 0,0 0 0,0 0 0,0-1 0,-1 1 0,1-1 0,0 0 0,0 1 0,0-1 0,0 0 0,0 0 0,0 0 0,0 0 0,0-1 0,0 1 0,2-1 0,51-11 0,-38 3 0,0 1 0,0-2 0,-1-1 0,19-15 0,21-14 0,-55 39 0,0 0 0,0 1 0,0-1 0,0 0 0,0 1 0,0-1 0,1 1 0,-1-1 0,0 1 0,0-1 0,0 1 0,0 0 0,1 0 0,-1-1 0,0 1 0,0 0 0,1 0 0,-1 0 0,0 1 0,0-1 0,2 0 0,-2 1 0,-1 0 0,1-1 0,0 1 0,-1 0 0,1-1 0,-1 1 0,1 0 0,-1 0 0,1 0 0,-1 0 0,1-1 0,-1 1 0,0 0 0,1 0 0,-1 0 0,0 0 0,0 0 0,0 0 0,0 0 0,0 0 0,0 1 0,-1 9 0,0 1 0,0-1 0,-6 18 0,4-18 0,-44 275 0,-15 64 0,61-348 0,-17 51 0,18-51 0,-1 0 0,0 0 0,0 0 0,-1 0 0,1 0 0,0 0 0,-1 0 0,1 0 0,-1-1 0,1 1 0,-1-1 0,0 1 0,0-1 0,0 1 0,0-1 0,0 0 0,0 0 0,0 0 0,-4 1 0,4-2 0,1 0 0,0 0 0,-1 0 0,1 0 0,0 0 0,-1-1 0,1 1 0,0-1 0,-1 1 0,1-1 0,0 1 0,0-1 0,0 0 0,-1 1 0,1-1 0,0 0 0,0 0 0,0 0 0,0 0 0,0 0 0,1 0 0,-1 0 0,0 0 0,0-1 0,0 0 0,-16-37 0,15 35 0,-6-19 0,1 1 0,1-1 0,1 0 0,1 0 0,1-1 0,1 1 0,2-1 0,0 1 0,1-1 0,4-23 0,-2 34 0,0 0 0,0 0 0,1 0 0,1 0 0,0 1 0,1 0 0,0 0 0,1 0 0,0 1 0,1 0 0,0 0 0,1 1 0,0 0 0,1 1 0,0-1 0,0 2 0,1 0 0,22-13 0,9 0-55,2 2-1,49-14 1,-25 10-1621,26-13-5867</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0.512"/>
    </inkml:context>
    <inkml:brush xml:id="br0">
      <inkml:brushProperty name="width" value="0.025" units="cm"/>
      <inkml:brushProperty name="height" value="0.025" units="cm"/>
    </inkml:brush>
  </inkml:definitions>
  <inkml:trace contextRef="#ctx0" brushRef="#br0">0 823 17489,'0'0'5285,"12"-4"-3732,8-5-1145,-2-1 1,1 0-1,-1-1 0,-1-1 0,0-1 1,0 0-1,-1-1 0,17-20 0,18-23 141,45-66 1,-55 65 529,64-118 0,-93 152-912,-1 0 1,-1 0 0,-1-1-1,-1-1 1,-1 1 0,-2-1 0,-1 0-1,2-34 1,-10 42-168,-7 20 0,-11 25 0,5 6 0,2 1 0,1 1 0,1 0 0,3 1 0,-13 69 0,-9 194 0,29-258 0,-9 257 0,6-117 0,4-210-2674,-6-56-7086,0-4 1246,2 13 1628</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0.871"/>
    </inkml:context>
    <inkml:brush xml:id="br0">
      <inkml:brushProperty name="width" value="0.025" units="cm"/>
      <inkml:brushProperty name="height" value="0.025" units="cm"/>
    </inkml:brush>
  </inkml:definitions>
  <inkml:trace contextRef="#ctx0" brushRef="#br0">1 37 12300,'0'0'7687,"66"-36"-7591,-37 36-1089,3 0-3363,2 0-9481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1.200"/>
    </inkml:context>
    <inkml:brush xml:id="br0">
      <inkml:brushProperty name="width" value="0.025" units="cm"/>
      <inkml:brushProperty name="height" value="0.025" units="cm"/>
    </inkml:brush>
  </inkml:definitions>
  <inkml:trace contextRef="#ctx0" brushRef="#br0">134 176 12556,'0'0'19709,"-8"-3"-19255,6 2-451,-1 0 0,1 0 0,-1 0-1,1 1 1,-1-1 0,1 1 0,-1-1 0,0 1 0,1 0 0,-1 0-1,1 0 1,-1 1 0,0-1 0,1 1 0,-1-1 0,1 1 0,-1 0-1,1 0 1,0 0 0,-4 2 0,0 1-4,0 1-1,0-1 1,1 1 0,0 1-1,0-1 1,0 1 0,1-1-1,-5 10 1,6-12 1,1 1 0,0-1 0,0 1 0,0 0 0,0 0 0,1 0 0,-1 0 0,1 0 0,-1 6 0,2-9 0,0 0 0,0 0 0,1 0 0,-1 0 0,0 0 0,1 0 0,-1 0 0,0 0 0,1 0 0,-1 0 0,1 0 0,0 0 0,-1 0 0,1 0 0,0 0 0,-1-1 0,1 1 0,0 0 0,0 0 0,0-1 0,0 1 0,0 0 0,0-1 0,-1 1 0,1-1 0,1 0 0,-1 1 0,0-1 0,0 0 0,0 1 0,0-1 0,0 0 0,0 0 0,0 0 0,0 0 0,0 0 0,0 0 0,0 0 0,3-1 0,161-11 0,-8 1 0,-154 11 0,0 0 0,0 0 0,-1 1 0,1-1 0,0 1 0,-1 0 0,1 0 0,-1 0 0,1 0 0,-1 0 0,4 2 0,4 0 0,-8-24 0,-14-122 0,2 38 0,10 104 0,0 1 0,0-1 0,0 0 0,0 1 0,0-1 0,0 1 0,0-1 0,0 1 0,1-1 0,-1 0 0,0 1 0,0-1 0,1 1 0,-1-1 0,0 1 0,1-1 0,-1 1 0,0-1 0,1 1 0,-1 0 0,1-1 0,-1 1 0,1-1 0,-1 1 0,1 0 0,-1 0 0,1-1 0,0 1 0,25-4 0,34 10 0,-48-4 0,108 6-1324,-38-11-6000,-4-11-13752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1.946"/>
    </inkml:context>
    <inkml:brush xml:id="br0">
      <inkml:brushProperty name="width" value="0.025" units="cm"/>
      <inkml:brushProperty name="height" value="0.025" units="cm"/>
    </inkml:brush>
  </inkml:definitions>
  <inkml:trace contextRef="#ctx0" brushRef="#br0">51 1 20948,'0'0'4548,"-9"64"-2146,-2-21-640,0 6-385,0 5-672,4 0-417,5-3-192,2-1-64,2-6 32,9-7-31,4-9-130,0-9-960,-2-11-993,-6-8-1537,-7-12-7079,-17-10-3363</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2.533"/>
    </inkml:context>
    <inkml:brush xml:id="br0">
      <inkml:brushProperty name="width" value="0.025" units="cm"/>
      <inkml:brushProperty name="height" value="0.025" units="cm"/>
    </inkml:brush>
  </inkml:definitions>
  <inkml:trace contextRef="#ctx0" brushRef="#br0">34 96 8456,'0'0'6048,"-6"-9"-1766,-18-31-433,24 40-3746,-1-1-1,1 1 1,0 0 0,0 0 0,-1-1 0,1 1-1,0-1 1,0 1 0,-1 0 0,1-1 0,0 1-1,0-1 1,0 1 0,0 0 0,0-1 0,0 1-1,-1-1 1,1 1 0,0-1 0,0 1 0,0 0-1,1-1 1,-1 1 0,0-1 0,0 1 0,0-1-1,0 1 1,0 0 0,0-1 0,1 1 0,-1-1-1,0 1 1,0 0 0,0-1 0,1 1 0,-1 0-1,0-1 1,1 1 0,-1 0 0,0 0 0,1-1-1,-1 1 1,0 0 0,1 0 0,-1-1 0,1 1-1,0 0 1,20-1 689,-17 1-352,175-7 1593,-59-2-3453,-22 3-2665,-1 0-3542,-96 6 7692,0 0 1,0 0-1,0-1 0,-1 1 1,1 0-1,0 0 0,0 0 1,0 0-1,0 1 1,0-1-1,0 0 0,-1 0 1,1 0-1,0 1 0,0-1 1,0 0-1,0 1 0,-1-1 1,1 1-1,0-1 0,-1 1 1,1-1-1,0 1 0,-1 0 1,1-1-1,0 1 0,-1 0 1,1-1-1,-1 1 0,1 1 1,-2 30 3903,-17 35-1050,13-56-2618,2-1-1,-1 1 1,2-1 0,-1 1-1,1 0 1,1 0 0,0 0-1,1 1 1,1 15 0,-1-26-293,1 0 1,-1 0 0,1 0-1,0 0 1,0 0 0,0 0-1,-1 0 1,1 0 0,0-1-1,0 1 1,0 0 0,0 0-1,0-1 1,0 1 0,1-1-1,-1 1 1,0-1 0,0 1-1,0-1 1,0 0-1,1 1 1,-1-1 0,0 0-1,0 0 1,1 0 0,-1 0-1,0 0 1,0 0 0,3-1-1,39-7 208,-30 2-185,-1-1 1,1-1 0,-1 0-1,0 0 1,-1-1 0,0-1-1,-1 0 1,0-1 0,0 0-1,-1 0 1,0-1 0,-1 0-1,7-14 1,-21 39 261,1 0-1,0 1 1,1-1 0,0 1 0,1 0 0,-2 23-1,5-33-288,-1-1 1,1 1-1,0 0 0,0-1 0,0 1 0,1 0 0,-1-1 0,1 1 0,0 0 0,0-1 0,0 1 0,1-1 1,-1 0-1,1 1 0,0-1 0,0 0 0,0 0 0,0 0 0,0 0 0,1 0 0,-1-1 0,1 1 0,0-1 0,-1 0 1,1 1-1,1-1 0,-1-1 0,0 1 0,0 0 0,1-1 0,-1 1 0,1-1 0,-1 0 0,1 0 0,-1-1 0,1 1 1,3-1-1,0 1-3,0-1 1,1 0-1,-1 0 1,0-1-1,0 0 1,0 0-1,0 0 1,-1-1-1,1 0 0,0-1 1,-1 1-1,1-1 1,-1-1-1,0 1 1,0-1-1,0 0 1,10-9-1,-9 6-1,-1 0 0,1-1-1,-1 0 1,0 0-1,-1 0 1,0-1-1,0 1 1,-1-1 0,0-1-1,0 1 1,-1 0-1,2-15 1,-3 19 0,-2 0 0,1 0 0,0 0 0,-1 0 0,0 0 0,0 0 0,-1 0 0,1 0 0,-1 0 0,0 0 0,-1 0 0,-1-5 0,2 8 0,0 0 0,0 1 0,0-1 0,-1 1 0,1-1 0,0 1 0,-1-1 0,0 1 0,1 0 0,-1-1 0,1 1 0,-1 0 0,0 0 0,0 0 0,0 1 0,0-1 0,0 0 0,0 1 0,0-1 0,0 1 0,0 0 0,0-1 0,0 1 0,0 0 0,0 0 0,0 0 0,0 1 0,0-1 0,0 0 0,0 1 0,0 0 0,-2 0 0,4-1-7,1 0 0,-1 0 0,1 0 0,0 1 0,-1-1 0,1 0 0,-1 0 0,1 0 0,-1 1 1,1-1-1,-1 0 0,1 1 0,-1-1 0,1 0 0,-1 1 0,1-1 0,-1 0 0,0 1 0,1-1 0,-1 1 0,1-1 0,-1 1 0,0-1 0,0 1 0,1-1 0,-1 1 0,0-1 0,0 1 0,0-1 1,0 1-1,1 0 0,-1-1 0,0 1 0,0-1 0,0 1 0,0 0 0,0-1 0,0 1 0,-1-1 0,1 1 0,0-1 0,0 1 0,0-1 0,0 1 0,-1 0 0,1-1 0,0 1 0,-1-1 0,1 1 1,0-1-1,-1 0 0,1 1 0,0-1 0,-1 1 0,1-1 0,-1 0 0,1 1 0,-1-1 0,1 0 0,-1 1 0,1-1 0,-2 0 0,57 1-9239,-17-1-32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2.908"/>
    </inkml:context>
    <inkml:brush xml:id="br0">
      <inkml:brushProperty name="width" value="0.025" units="cm"/>
      <inkml:brushProperty name="height" value="0.025" units="cm"/>
    </inkml:brush>
  </inkml:definitions>
  <inkml:trace contextRef="#ctx0" brushRef="#br0">157 40 22261,'0'0'5184,"-9"0"-1335,-2 1-3620,1 0 1,-1 0-1,1 1 1,0 1-1,-15 5 1,20-6-225,1 0 0,0 0 0,0 0 0,0 0 0,1 1 0,-1 0 0,0-1 0,1 2 0,0-1 0,0 0 1,0 1-1,0-1 0,0 1 0,1 0 0,-1 0 0,1 0 0,0 0 0,-1 4 0,1-3-5,1-1 0,-1 0 0,1 0 0,0 1 0,1-1 0,-1 0 0,1 1 0,0-1 0,0 1 0,0-1 0,0 1 0,1-1 0,0 0 0,0 1 0,0-1 0,2 5 0,-1-6 0,0 0 0,0 0 0,0-1 0,0 1 0,1-1 0,-1 1 0,1-1 0,0 0 0,0 0 0,0 0 0,0 0 0,0-1 0,0 1 0,0-1 0,0 0 0,0 0 0,1 0 0,-1 0 0,1 0 0,-1-1 0,5 1 0,1-1 0,-1 1 0,1-1 0,-1-1 0,1 0 0,-1 0 0,1-1 0,-1 1 0,0-2 0,0 1 0,0-1 0,0-1 0,0 0 0,0 0 0,-1 0 0,0-1 0,0 0 0,0 0 0,-1-1 0,1 1 0,-1-2 0,-1 1 0,1-1 0,-1 1 0,0-1 0,-1-1 0,0 1 0,0-1 0,0 0 0,-1 0 0,0 0 0,-1 0 0,0 0 0,0-1 0,1-15 0,-3 23-10,0-1 0,0 0 0,0 0-1,0 0 1,0 0 0,0 0 0,-1 0 0,1 0 0,-1 1 0,1-1-1,-1 0 1,0 0 0,0 1 0,0-1 0,0 0 0,0 1 0,0-1-1,0 1 1,0-1 0,-1 1 0,1 0 0,-1 0 0,1-1 0,-1 1-1,1 0 1,-1 0 0,0 0 0,-2 0 0,-3-1-419,0 0-1,0 1 1,0 0 0,0 0 0,-1 1-1,-7 0 1,11 0 61,-13 0-7976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3.105"/>
    </inkml:context>
    <inkml:brush xml:id="br0">
      <inkml:brushProperty name="width" value="0.025" units="cm"/>
      <inkml:brushProperty name="height" value="0.025" units="cm"/>
      <inkml:brushProperty name="color" value="#E71224"/>
    </inkml:brush>
  </inkml:definitions>
  <inkml:trace contextRef="#ctx0" brushRef="#br0">1 53 5221,'0'0'14643,"10"-7"-13143,-2 2-1126,0-1 0,0 1-1,0 1 1,1-1 0,0 2-1,0-1 1,0 1 0,0 0-1,0 1 1,1 0 0,-1 1-1,13-1 1,-14 2-7,-1 0-44,1 0 1,0 0 0,0 1-1,-1 0 1,10 2 0,-15-3-282,-1 1 1,0-1 0,0 1-1,0-1 1,0 0 0,0 1-1,0 0 1,0-1 0,0 1-1,0 0 1,-1-1-1,1 1 1,0 0 0,0 0-1,-1 0 1,1 0 0,0 0-1,-1 0 1,1 0 0,-1 0-1,1 0 1,-1 0 0,1 0-1,-1 0 1,0 0 0,0 0-1,1 0 1,-1 0 0,0 0-1,0 1 1,0-1 0,0 0-1,0 0 1,0 0 0,-1 0-1,1 0 1,0 0 0,-1 0-1,1 0 1,-1 0-1,1 1 1,-1-1 0,1-1-1,-2 3 1,-4 5 88,0 0 1,-1-1-1,0 0 0,0 0 1,-1 0-1,1-1 0,-2 0 0,-12 7 1,-12 9 197,30-19-296,0-1 1,0 0-1,1 1 1,-1 0-1,1-1 0,-1 1 1,1 0-1,0 0 1,0 1-1,-3 6 0,5-10-27,0 1-1,-1 0 1,1-1-1,0 1 0,0-1 1,0 1-1,0 0 0,0-1 1,0 1-1,0 0 1,1-1-1,-1 1 0,0-1 1,0 1-1,0 0 0,0-1 1,1 1-1,-1-1 1,0 1-1,1 0 0,-1-1 1,0 1-1,1-1 1,0 1-1,1 0 1,-1 0 0,1 0 0,0 0 0,0 0 1,-1 0-1,1-1 0,0 1 0,0-1 0,0 1 0,0-1 0,0 0 1,2 1-1,179 4-1838,-154-6-1232,-1-2 0,36-8 0,2-8-11024</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3.579"/>
    </inkml:context>
    <inkml:brush xml:id="br0">
      <inkml:brushProperty name="width" value="0.025" units="cm"/>
      <inkml:brushProperty name="height" value="0.025" units="cm"/>
    </inkml:brush>
  </inkml:definitions>
  <inkml:trace contextRef="#ctx0" brushRef="#br0">0 0 7559,'0'0'19395,"1"8"-17970,7 140 2963,-9-145-4388,1 0 0,0 0 0,0-1 0,0 1 0,1 0 0,-1 0 0,1-1 0,-1 1 0,1 0 0,0-1 0,0 1 0,0-1 0,1 1 0,-1-1 0,0 1 0,1-1 0,0 0 0,3 4 0,-3-5 0,0 0 0,0 1 0,0-1 0,0-1 0,0 1 0,0 0 0,1 0 0,-1-1 0,0 0 0,0 1 0,1-1 0,-1 0 0,0 0 0,1 0 0,-1 0 0,0 0 0,5-2 0,2 0 0,0-2 0,1 1 0,-1-1 0,-1 0 0,1-1 0,-1 0 0,0 0 0,0-1 0,9-8 0,114-130 0,-131 143 0,0 1 0,0-1 0,0 1 0,1 0 0,-1 0 0,0-1 0,1 1 0,-1 0 0,0-1 0,1 1 0,-1 0 0,0 0 0,1 0 0,-1-1 0,0 1 0,1 0 0,-1 0 0,1 0 0,-1 0 0,0 0 0,1 0 0,-1 0 0,1 0 0,-1 0 0,1 0 0,-1 0 0,0 0 0,1 0 0,-1 0 0,1 0 0,-1 0 0,0 0 0,1 0 0,-1 1 0,1-1 0,6 17 0,-6 41 0,-1-37 0,0-19 0,0 1 0,1 0 0,-1-1 0,1 1 0,-1-1 0,1 1 0,0-1 0,0 1 0,0-1 0,0 0 0,3 4 0,-3-5 0,-1 0 0,1 0 0,0 0 0,0-1 0,0 1 0,0 0 0,0-1 0,0 1 0,0-1 0,0 1 0,0-1 0,0 1 0,0-1 0,0 0 0,0 0 0,0 1 0,0-1 0,0 0 0,2 0 0,1-1 0,0 0 0,0 0 0,0 0 0,0-1 0,0 1 0,-1-1 0,1 0 0,-1 0 0,1 0 0,-1 0 0,0-1 0,0 0 0,4-3 0,8-9 0,-9 9 0,0-1 0,0 1 0,0 0 0,1 1 0,0 0 0,0 0 0,0 0 0,1 1 0,-1 0 0,11-4 0,-17 8-3,0 1 1,0-1-1,-1 0 1,1 0-1,0 0 1,-1 0-1,1 1 1,0-1-1,-1 0 1,1 1-1,0-1 0,-1 0 1,1 1-1,0-1 1,-1 1-1,1-1 1,-1 1-1,1-1 1,-1 1-1,1 0 1,-1-1-1,0 1 0,1 0 1,-1-1-1,0 1 1,1 0-1,-1-1 1,0 1-1,0 0 1,1 0-1,-1-1 1,0 1-1,0 0 0,0 0 1,0-1-1,0 1 1,-1 1-1,2 38-652,-2-29 136,1-5-369,2 26-3018,4-19-684,6-7-3567,1-5-2275</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3.955"/>
    </inkml:context>
    <inkml:brush xml:id="br0">
      <inkml:brushProperty name="width" value="0.025" units="cm"/>
      <inkml:brushProperty name="height" value="0.025" units="cm"/>
    </inkml:brush>
  </inkml:definitions>
  <inkml:trace contextRef="#ctx0" brushRef="#br0">123 0 15567,'0'0'3689,"-8"4"-502,0 1-2788,0 0 1,0 0 0,0 1 0,1-1 0,0 1 0,0 1 0,1 0 0,0 0-1,0 0 1,0 0 0,1 1 0,0 0 0,1 0 0,0 1 0,0-1-1,1 1 1,0 0 0,0 0 0,1 0 0,-2 15 0,4-24-395,0 1-1,0-1 1,0 0 0,0 1 0,0-1 0,0 0 0,0 1-1,0-1 1,0 0 0,0 1 0,0-1 0,1 0-1,-1 0 1,0 1 0,0-1 0,0 0 0,0 1 0,1-1-1,-1 0 1,0 0 0,0 1 0,1-1 0,-1 0-1,0 0 1,0 0 0,1 1 0,-1-1 0,0 0-1,1 0 1,-1 0 0,0 0 0,0 0 0,1 1 0,-1-1-1,0 0 1,1 0 0,-1 0 0,0 0 0,1 0-1,18-6 155,14-14-158,-21 8-693,-1 0 0,-1 0 1,0-1-1,10-18 0,-27 44 822,1 1-1,0 0 1,1 0 0,0 0 0,1 0-1,0 1 1,2 0 0,-1 0-1,1 29 1,2-43-117,0 0 0,1 0 1,-1 0-1,0-1 0,1 1 0,-1 0 0,1-1 0,-1 1 0,1 0 1,-1-1-1,1 1 0,-1-1 0,1 1 0,0-1 0,-1 1 0,1-1 1,0 1-1,0-1 0,-1 1 0,1-1 0,0 0 0,0 0 0,-1 1 0,1-1 1,0 0-1,0 0 0,0 0 0,-1 0 0,1 0 0,0 0 0,0 0 1,0 0-1,-1 0 0,1 0 0,0 0 0,0-1 0,0 1 0,-1 0 1,1-1-1,1 1 0,30-16 276,-27 11-503,0 0 0,0 0 0,0 0 0,-1-1 0,0 0 1,0 0-1,0 0 0,-1 0 0,4-9 0,-3 1-2772,0 1 0,0-1 0,2-23 0,-1 12-5582</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4.627"/>
    </inkml:context>
    <inkml:brush xml:id="br0">
      <inkml:brushProperty name="width" value="0.025" units="cm"/>
      <inkml:brushProperty name="height" value="0.025" units="cm"/>
    </inkml:brush>
  </inkml:definitions>
  <inkml:trace contextRef="#ctx0" brushRef="#br0">124 0 15182,'0'0'11158,"-1"10"-10502,-86 367 4679,66-296-4899,17-65-436,1-1 0,0 0 0,-1 29 0,4-43 0,0-1 0,0 0 0,0 1 0,0-1 0,0 1 0,0-1 0,0 0 0,0 1 0,1-1 0,-1 1 0,0-1 0,0 0 0,0 1 0,1-1 0,-1 0 0,0 1 0,0-1 0,1 0 0,-1 1 0,0-1 0,0 0 0,1 0 0,-1 1 0,0-1 0,1 0 0,-1 0 0,1 0 0,-1 0 0,0 1 0,1-1 0,-1 0 0,0 0 0,1 0 0,-1 0 0,1 0 0,-1 0 0,0 0 0,1 0 0,-1 0 0,1 0 0,-1 0 0,1 0 0,-1 0 0,0 0 0,1 0 0,-1-1 0,0 1 0,1 0 0,-1 0 0,0 0 0,1-1 0,-1 1 0,1-1 0,21-13 0,-5-3 0,-1-1 0,15-21 0,-23 26 0,1 1 0,0 1 0,0-1 0,2 2 0,-1-1 0,1 1 0,1 1 0,0 0 0,18-10 0,-30 19 0,1-1 0,0 0 0,0 1 0,0-1 0,0 1 0,0-1 0,0 1 0,0-1 0,0 1 0,0 0 0,0 0 0,0-1 0,0 1 0,0 0 0,0 0 0,0 0 0,0 0 0,0 0 0,1 0 0,-1 0 0,0 1 0,0-1 0,0 0 0,0 1 0,0-1 0,0 0 0,0 1 0,0 0 0,0-1 0,-1 1 0,1-1 0,0 1 0,0 0 0,0-1 0,-1 1 0,1 0 0,0 0 0,-1 0 0,1 0 0,0 0 0,-1 0 0,1 0 0,-1 0 0,0 0 0,1 0 0,-1 1 0,1 6 0,0 0 0,0 0 0,-1 0 0,0 0 0,-2 11 0,0 6 0,2-25 0,0 0 0,0 0 0,1 1 0,-1-1 0,0 0 0,0 0 0,1 0 0,-1 1 0,0-1 0,0 0 0,1 0 0,-1 0 0,0 0 0,0 0 0,1 1 0,-1-1 0,0 0 0,1 0 0,-1 0 0,0 0 0,1 0 0,-1 0 0,0 0 0,0 0 0,1 0 0,-1 0 0,0 0 0,1 0 0,-1 0 0,0 0 0,0-1 0,1 1 0,-1 0 0,0 0 0,1 0 0,-1 0 0,0 0 0,0-1 0,1 1 0,-1 0 0,0 0 0,0-1 0,0 1 0,1 0 0,-1 0 0,0-1 0,14-8 0,-2-4 0,-1 0 0,0 0 0,9-16 0,-16 23 0,-1 0 0,1 0 0,-2 0 0,1-1 0,-1 1 0,0-1 0,0 0 0,0 1 0,-1-1 0,0-10 0,-1 16 0,0 1 0,0-1 0,0 0 0,-1 1 0,1-1 0,0 1 0,-1-1 0,1 1 0,0-1 0,-1 1 0,1-1 0,-1 1 0,1 0 0,-1-1 0,1 1 0,-1 0 0,1-1 0,-1 1 0,1 0 0,-1-1 0,1 1 0,-1 0 0,0 0 0,1 0 0,-1 0 0,1-1 0,-1 1 0,0 0 0,1 0 0,-1 0 0,1 0 0,-1 0 0,0 1 0,1-1 0,-1 0 0,1 0 0,-1 0 0,0 0 0,1 1 0,-1-1 0,1 0 0,-1 1 0,1-1 0,-1 0 0,1 1 0,-1-1 0,1 1 0,-1-1 0,1 0 0,0 1 0,-1-1 0,1 1 0,0-1 0,-1 1 0,1 0 0,0-1 0,0 1 0,-1-1 0,1 1 0,0-1 0,0 1 0,0 0 0,0-1 0,0 1 0,0-1 0,0 1 0,0 0 0,0 0 0,0 1 0,0-1 0,0 0 0,1 1 0,-1-1 0,0 0 0,1 0 0,-1 1 0,1-1 0,-1 0 0,1 0 0,-1 0 0,1 0 0,0 0 0,0 0 0,-1 0 0,1 0 0,0 0 0,0 0 0,0 0 0,0 0 0,0 0 0,0-1 0,1 1 0,0 0 0,3 1 0,0 0 0,0 0 0,0-1 0,0 1 0,0-1 0,8 0 0,7 0 0,1-1 0,26-3 0,26-17 0,-94 54 0,20-30 0,-1 0 0,0-1 0,0 1 0,0 0 0,0-1 0,-1 1 0,1-1 0,-1 0 0,-6 5 0,7-7-1980,1-7-6165,1 5 7583,0-14-9635</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4.969"/>
    </inkml:context>
    <inkml:brush xml:id="br0">
      <inkml:brushProperty name="width" value="0.025" units="cm"/>
      <inkml:brushProperty name="height" value="0.025" units="cm"/>
    </inkml:brush>
  </inkml:definitions>
  <inkml:trace contextRef="#ctx0" brushRef="#br0">1 0 13196,'0'0'19571,"54"35"-22806,-46-12-3812,1 2-4836</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5.354"/>
    </inkml:context>
    <inkml:brush xml:id="br0">
      <inkml:brushProperty name="width" value="0.025" units="cm"/>
      <inkml:brushProperty name="height" value="0.025" units="cm"/>
    </inkml:brush>
  </inkml:definitions>
  <inkml:trace contextRef="#ctx0" brushRef="#br0">113 38 19795,'0'0'10111,"-11"10"-7661,-4 3-2322,0 2 1,2-1-1,-14 20 1,24-30-134,-1 0-1,1 1 1,0-1 0,0 1 0,1 0 0,0 0 0,-1 0 0,2 0 0,-1 0-1,0 1 1,1-1 0,0 1 0,1-1 0,-1 1 0,1-1 0,0 1-1,0-1 1,1 1 0,1 10 0,0-15 5,-1 1 0,1-1 0,-1 1 0,1-1 0,-1 0 0,1 0 0,0 1 0,0-1 0,0 0 0,-1-1 0,1 1 0,0 0 0,0 0 0,0-1 0,0 1 0,1-1 0,-1 0 0,0 0 0,0 1 0,0-1 0,0-1 0,3 1 0,49-6 0,-41 3-798,-1-1-1,0-1 1,0 0-1,11-7 1,7-6-5921,39-32 0,-32 20-6632</inkml:trace>
  <inkml:trace contextRef="#ctx0" brushRef="#br0" timeOffset="1">288 58 13741,'0'0'14291,"-8"9"-11366,-22 25-1377,30-34-1541,0 1-1,-1-1 0,1 1 0,0-1 1,0 1-1,0-1 0,0 1 1,0-1-1,0 1 0,0-1 0,0 1 1,0-1-1,0 1 0,0-1 0,0 1 1,1-1-1,-1 1 0,0-1 0,0 1 1,0-1-1,1 1 0,-1-1 0,0 0 1,1 1-1,-1-1 0,0 1 1,1-1-1,-1 0 0,0 1 0,1-1 1,-1 0-1,1 0 0,-1 1 0,0-1 1,1 0-1,-1 0 0,1 0 0,-1 1 1,1-1-1,-1 0 0,1 0 0,-1 0 1,1 0-1,-1 0 0,1 0 1,-1 0-1,1 0 0,-1 0 0,1 0 1,-1 0-1,1-1 0,33 4-66,-32-3 56,16 0 4,0 0 0,0-2 0,0 0 0,-1-1 0,28-7 0,-37 8 0,-1-1 0,0 0 0,0 0 0,0 0 0,0-1 0,-1 1 0,1-2 0,-1 1 0,0-1 0,-1 0 0,1 0 0,-1-1 0,0 1 0,0-1 0,8-13 0,-13 19 0,1-1 0,-1 1 0,0-1 0,1 1 0,-1-1 0,0 1 0,1-1 0,-1 1 0,0-1 0,0 0 0,1 1 0,-1-1 0,0 1 0,0-1 0,0 0 0,0 1 0,0-1 0,0 0 0,0 1 0,0-1 0,0 0 0,0 1 0,0-1 0,0 0 0,-1 1 0,1-1 0,0 1 0,0-1 0,-1 0 0,1 1 0,0-1 0,-1 0 0,-21 1 0,-28 20 0,33-9 0,1 0 0,1 1 0,-27 26 0,36-32 0,1-1 0,1 1 0,-1-1 0,1 1 0,0 0 0,0 1 0,1-1 0,0 1 0,0 0 0,1 0 0,-1-1 0,1 2 0,-1 10 0,3-16 1,0 0-1,0-1 1,0 1-1,0 0 1,0-1-1,0 1 1,1-1-1,-1 1 1,0 0-1,1-1 1,0 1-1,-1-1 1,1 1-1,0-1 1,0 1-1,0-1 1,0 0-1,0 1 1,0-1-1,0 0 1,0 0-1,0 0 1,1 0-1,1 2 1,0-2-17,1 1 1,0 0 0,-1-1 0,1 0 0,0 0-1,0 0 1,0-1 0,0 1 0,0-1-1,4 0 1,5 0-336,0-1-1,0-1 1,-1 0-1,1 0 1,21-9 0,-11 1-4152,0-1 1,35-23 0,-4-4-8363</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5.712"/>
    </inkml:context>
    <inkml:brush xml:id="br0">
      <inkml:brushProperty name="width" value="0.025" units="cm"/>
      <inkml:brushProperty name="height" value="0.025" units="cm"/>
    </inkml:brush>
  </inkml:definitions>
  <inkml:trace contextRef="#ctx0" brushRef="#br0">90 58 14606,'0'0'6192,"3"-9"-928,7-27-1266,-10 35-3957,0 1 0,0 0 0,1-1 0,-1 1 0,0 0 0,0-1 0,0 1-1,0 0 1,0-1 0,0 1 0,0 0 0,0-1 0,0 1 0,0 0-1,0-1 1,0 1 0,0 0 0,0-1 0,0 1 0,0 0 0,0-1 0,0 1-1,0 0 1,0 0 0,-1-1 0,1 1 0,0 0 0,0-1 0,0 1-1,-1 0 1,1 0 0,0-1 0,0 1 0,-1 0 0,1 0 0,0 0 0,0-1-1,-1 1 1,1 0 0,0 0 0,-1 0 0,1 0 0,0 0 0,-1-1-1,1 1 1,0 0 0,-1 0 0,1 0 0,0 0 0,-1 0 0,1 0 0,-1 0-1,-13 4 501,10-1-541,-1 0 0,1 1 0,0-1 0,0 1 0,0-1 0,0 1 0,1 1 0,0-1 0,0 0 0,0 1 0,0 0 0,0-1 0,1 1 0,0 0 0,0 0 0,1 0 0,-1 1 0,1-1 0,-1 9 0,1-10 0,1 0 0,-1 0 0,1 0 0,-1-1 0,1 1 0,1 0 0,-1 0 0,0 0 0,1 0 0,0-1 0,0 1 0,0 0 0,0-1 0,1 1 0,-1-1 0,1 1 0,0-1 0,0 1 0,0-1 0,1 0 0,-1 0 0,1 0 0,-1-1 0,1 1 0,0-1 0,0 1 0,0-1 0,4 2 0,10 2 0,1 0 0,0-2 0,-1 0 0,25 2 0,33 7 0,-75-13 0,1 0 0,0 0 0,0 0 0,0 1 0,-1-1 0,1 0 0,0 0 0,0 1 0,-1-1 0,1 0 0,0 1 0,0-1 0,-1 1 0,1-1 0,0 1 0,-1-1 0,1 1 0,-1-1 0,1 1 0,-1 0 0,1-1 0,-1 1 0,1 1 0,-9 11 0,-30 8 0,22-13-73,0-1 0,0 0 0,-1-1-1,1-1 1,-2-1 0,1 0 0,0-1 0,-1-1 0,-22 0 0,22-8-7006,6-10-14419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6.567"/>
    </inkml:context>
    <inkml:brush xml:id="br0">
      <inkml:brushProperty name="width" value="0.025" units="cm"/>
      <inkml:brushProperty name="height" value="0.025" units="cm"/>
    </inkml:brush>
  </inkml:definitions>
  <inkml:trace contextRef="#ctx0" brushRef="#br0">1 653 19923,'0'0'4100,"9"-4"-2696,11-7-726,0 0 0,0-1 0,-1-1-1,33-30 1,71-76-20,-118 114-627,70-75 765,-4-3-1,-3-3 1,56-97-1,-123 183-794,-1 1 0,0-1 0,0 0 1,0 0-1,0 0 0,0 0 0,0 0 0,0 1 0,1-1 1,-1 0-1,0 0 0,0 0 0,0 0 0,0 0 0,0 0 0,1 0 1,-1 1-1,0-1 0,0 0 0,0 0 0,0 0 0,1 0 1,-1 0-1,0 0 0,0 0 0,0 0 0,1 0 0,-1 0 1,0 0-1,0 0 0,0 0 0,0 0 0,1 0 0,-1 0 1,0-1-1,0 1 0,0 0 0,1 0 0,-1 0 0,0 0 0,0 0 1,0 0-1,0 0 0,0-1 0,0 1 0,1 0 0,-1 0 1,0 0-1,0 0 0,0 0 0,0-1 0,0 1 0,0 0 1,0 0-1,0 0 0,0 0 0,0-1 0,1 1 0,-1 0 1,0 0-1,0 0 0,0-1 0,0 1 0,0 0 0,-1 0 0,1 0 1,0 0-1,0-1 0,0 23 19,-9 34-40,-49 211 68,50-213-128,2 1 0,3 108 0,6-183-12001,-3-6 5488</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6.923"/>
    </inkml:context>
    <inkml:brush xml:id="br0">
      <inkml:brushProperty name="width" value="0.025" units="cm"/>
      <inkml:brushProperty name="height" value="0.025" units="cm"/>
    </inkml:brush>
  </inkml:definitions>
  <inkml:trace contextRef="#ctx0" brushRef="#br0">1 0 19090,'0'0'13677,"80"18"-13677,-34-18 0,8 0-1217,-1 0-2755,-4 0-3459,-3 0-8872</inkml:trace>
  <inkml:trace contextRef="#ctx0" brushRef="#br0" timeOffset="1">491 147 18706,'0'0'3587,"-22"73"97,10-28-1442,4 4-865,4 1-736,4 0-577,0-4-160,6-6-2050,7-15-3396,2-14-5604</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7.263"/>
    </inkml:context>
    <inkml:brush xml:id="br0">
      <inkml:brushProperty name="width" value="0.025" units="cm"/>
      <inkml:brushProperty name="height" value="0.025" units="cm"/>
    </inkml:brush>
  </inkml:definitions>
  <inkml:trace contextRef="#ctx0" brushRef="#br0">72 1 22197,'0'0'8680,"13"48"-6790,-13-3-1890,0 10 0,-8 13 0,-6 2 0,0 1 0,2-6 0,3-10-2723,6-12-1088,-1-14-225,-1-15 897,-1-14-2050,-3-1-5861</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7.621"/>
    </inkml:context>
    <inkml:brush xml:id="br0">
      <inkml:brushProperty name="width" value="0.025" units="cm"/>
      <inkml:brushProperty name="height" value="0.025" units="cm"/>
    </inkml:brush>
  </inkml:definitions>
  <inkml:trace contextRef="#ctx0" brushRef="#br0">0 154 15567,'1'-10'3123,"-1"6"-2731,1-1 1,0 1-1,0-1 1,0 1-1,0-1 1,1 1-1,-1 0 1,1-1-1,0 1 0,0 0 1,1 0-1,-1 0 1,1 1-1,0-1 1,0 1-1,0-1 1,1 1-1,-1 0 1,1 0-1,0 0 1,-1 1-1,1 0 1,0-1-1,7-1 1,8-5 33,0 1 1,0 0-1,0 2 1,1 1-1,0 0 1,1 1-1,-1 1 1,1 1-1,31 1 1,-49 1-427,-1 0 0,1 1 0,0-1 0,-1 0 0,1 1 0,-1-1 0,1 1 0,0 0 0,-1 0 0,0 0 0,1 0 0,-1 0 0,1 1 0,-1-1 0,0 1 0,0 0 0,0-1 0,0 1 0,0 0 0,0 0 0,2 4 0,-2-2 0,-1-1 0,1 1 0,-1 0 0,0 0 0,0 0 0,0 0 0,-1 0 0,1 0 0,-1 1 0,0-1 0,0 0 0,-1 7 0,-2 5 0,-1 0 0,0 0 0,-2 0 0,1-1 0,-16 29 0,-16 17 0,25-45 0,2 1 0,0 0 0,0 0 0,-11 35 0,20-51 0,1 0 0,-1 0 0,1 0 0,0 0 0,0 0 0,0-1 0,-1 1 0,1 0 0,0 0 0,0 0 0,0 0 0,0 0 0,1 0 0,-1 0 0,0-1 0,0 1 0,0 0 0,1 0 0,-1 0 0,0 0 0,1-1 0,-1 1 0,1 0 0,-1 0 0,1-1 0,-1 1 0,1 0 0,0-1 0,-1 1 0,1 0 0,0-1 0,-1 1 0,1-1 0,0 1 0,0-1 0,0 0 0,-1 1 0,1-1 0,0 0 0,1 1 0,41 0 0,-27-2 0,66-4 0,-52 2 0,56 3 0,-84-1 0,0 1 0,0 0 0,0 1 0,0-1 0,0 0 0,0 1 0,0-1 0,0 1 0,0-1 0,0 1 0,0 0 0,0 0 0,0 0 0,0 0 0,-1 0 0,1 1 0,0-1 0,-1 0 0,1 1 0,-1-1 0,0 1 0,1-1 0,-1 1 0,0 0 0,0 0 0,0 0 0,0-1 0,0 1 0,0 0 0,-1 0 0,1 0 0,-1 0 0,1 0 0,-1 0 0,0 1 0,0 3 0,0-1 0,-1 1 0,0-1 0,0 0 0,-1 1 0,1-1 0,-1 0 0,-1 0 0,1 0 0,0 0 0,-1 0 0,0 0 0,0-1 0,-6 6 0,-8 8 0,-1 0 0,-1-2 0,-1 0 0,0-1 0,-1-1 0,0-1 0,-1 0 0,-1-2 0,0-1 0,0-1 0,-1-1 0,0 0 0,-1-2 0,1-1 0,-36 2 0,57-7-1,0 1 0,-1-1 1,1 0-1,0-1 0,-1 1 0,1-1 1,0 1-1,-1-1 0,1 0 0,0 0 0,0 0 1,0-1-1,0 1 0,0-1 0,0 0 1,0 0-1,1 0 0,-1 0 0,1 0 0,-1 0 1,1-1-1,0 1 0,-3-4 0,3 1-263,0-1 1,0 1-1,0-1 0,0 1 0,1-1 0,0 1 0,1-1 1,-1 0-1,1 0 0,0 1 0,0-1 0,2-11 0,5-13-9932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1.732"/>
    </inkml:context>
    <inkml:brush xml:id="br0">
      <inkml:brushProperty name="width" value="0.025" units="cm"/>
      <inkml:brushProperty name="height" value="0.025" units="cm"/>
      <inkml:brushProperty name="color" value="#E71224"/>
    </inkml:brush>
  </inkml:definitions>
  <inkml:trace contextRef="#ctx0" brushRef="#br0">92 53 6694,'0'0'19042,"3"-4"-17739,-3 3-1214,1 0 0,-1 0 0,1 0 0,-1 0 0,1 1 0,-1-1 0,0 0 0,1 0 0,-1 0 0,0 0 0,0 0-1,0 0 1,0 0 0,0 0 0,0 0 0,0 0 0,0 0 0,0 0 0,0 1 0,-1-1 0,1 0 0,0 0 0,-1 0 0,1 0 0,-1-1 0,0 2-39,0-1 0,0 1 0,0-1 0,0 1-1,0 0 1,0-1 0,0 1 0,0 0 0,0 0 0,0 0 0,0 0 0,0 0 0,-1 0-1,1 0 1,0 0 0,0 0 0,0 0 0,0 1 0,0-1 0,0 0 0,0 1 0,0-1-1,0 1 1,0-1 0,0 1 0,0-1 0,0 1 0,1 0 0,-1-1 0,-1 2 0,-3 2-7,1 0 0,-1 0 0,1 1 0,0-1 0,0 1 1,0 0-1,1 0 0,0 0 0,0 0 0,0 1 0,0-1 1,1 1-1,-3 10 0,2-4 55,0 1-1,1 0 1,0 0 0,1 0-1,0 18 1,2-30-88,-1 0-1,0 0 1,1 0-1,-1 0 1,1 0 0,-1 0-1,1 0 1,0-1 0,-1 1-1,1 0 1,0 0-1,-1-1 1,1 1 0,0-1-1,0 1 1,0 0 0,0-1-1,-1 0 1,1 1-1,0-1 1,0 1 0,0-1-1,0 0 1,0 0-1,0 0 1,0 1 0,0-1-1,0 0 1,0 0 0,0 0-1,0-1 1,0 1-1,0 0 1,0 0 0,0 0-1,0-1 1,0 1-1,1-1 1,40-13 293,-30 5-303,1 0 0,-2-2 0,1 1 0,-2-1 0,1-1 0,-1 0 0,-1 0 0,0-1 0,-1 0 0,-1-1 0,0 1 0,0-2 0,-2 1 0,6-21 0,-28 55 0,-15 43 0,31-59 0,-1 0 0,1 0 0,0 0 0,0 0 0,0 0 0,0 0 0,1 1 0,0-1 0,0 0 0,0 0 0,0 1 0,0-1 0,1 0 0,2 6 0,-3-9-108,1 0 1,-1 0-1,1 0 0,-1 0 0,1-1 1,0 1-1,-1 0 0,1 0 0,0-1 1,0 1-1,0-1 0,-1 1 0,1 0 1,0-1-1,0 0 0,0 1 0,0-1 1,0 0-1,0 1 0,1-1 0,23 2-5858,-23-2 5280,20 0-9041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58.928"/>
    </inkml:context>
    <inkml:brush xml:id="br0">
      <inkml:brushProperty name="width" value="0.025" units="cm"/>
      <inkml:brushProperty name="height" value="0.025" units="cm"/>
    </inkml:brush>
  </inkml:definitions>
  <inkml:trace contextRef="#ctx0" brushRef="#br0">1252 141 7847,'-8'-3'1484,"-38"-10"879,-2 3 0,1 2 0,-1 1 0,-85 1-1,117 7-2274,0 1 0,0 0 0,0 1 0,0 1 0,1 1-1,-1 0 1,1 1 0,0 0 0,1 2 0,0-1 0,-24 18 0,-10 12-164,-77 75 0,116-103 102,-59 57 80,3 3 0,3 2-1,4 4 1,-56 92 0,90-127 19,1 2 0,3 0 1,1 1-1,2 1 0,2 1 0,3 0 0,1 1 0,2 0 1,2 1-1,-1 62 0,8-93-126,1 0 1,1 0-1,1 0 0,0-1 1,1 1-1,0-1 0,1 0 1,1 0-1,1 0 1,0-1-1,0 0 0,2 0 1,0-1-1,0 0 0,1-1 1,1 0-1,17 16 0,16 8-16,2-1-1,2-2 0,80 41 0,39 27-390,-143-83 278,2-1 0,0-2 0,45 22 0,-60-33 99,0-1 0,0 0 0,0 0-1,0-1 1,1-1 0,-1 1 0,1-2 0,-1 0 0,0 0 0,1-1 0,-1 0 0,0-1-1,12-4 1,-5 0 35,-1 0-1,0-2 1,0 0-1,-1-1 1,0-1-1,0-1 1,-1 0-1,-1 0 1,17-18-1,15-18 73,48-66 0,-32 34 197,-5-3-1,-3-3 0,-3-2 1,56-136-1,-80 156 450,-4-2 0,-2-1 0,-4-1 1,-2 0-1,-4-1 0,4-140 0,-15 165-492,-2-1 1,-2 1-1,-15-70 0,16 102-228,-1 0 0,-1 0 0,0 1 0,-1-1 0,0 1 0,-2 1 0,1-1 0,-1 1 0,-1 1 0,-1 0-1,1 0 1,-2 0 0,0 1 0,-21-16 0,23 21-120,-1 1-1,0-1 1,0 2-1,-1 0 1,1 0 0,-1 1-1,0 0 1,0 1-1,0 0 1,0 1 0,0 0-1,-1 1 1,1 0-1,0 1 1,0 0-1,0 0 1,0 1 0,0 1-1,0 0 1,1 1-1,-15 6 1,-11 7-912,0 1-1,2 2 1,0 1 0,-48 41-1,-33 32-3869,0 4-4426</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3.002"/>
    </inkml:context>
    <inkml:brush xml:id="br0">
      <inkml:brushProperty name="width" value="0.025" units="cm"/>
      <inkml:brushProperty name="height" value="0.025" units="cm"/>
    </inkml:brush>
  </inkml:definitions>
  <inkml:trace contextRef="#ctx0" brushRef="#br0">98 1 11339,'0'0'17264,"-5"82"-16335,-5-28-641,-4 6-192,4 2-64,2 2 0,1-1-416,-1-4-609,2-5-1249,-4-9-1474,0-14-1505,1-13-4996</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3.498"/>
    </inkml:context>
    <inkml:brush xml:id="br0">
      <inkml:brushProperty name="width" value="0.025" units="cm"/>
      <inkml:brushProperty name="height" value="0.025" units="cm"/>
    </inkml:brush>
  </inkml:definitions>
  <inkml:trace contextRef="#ctx0" brushRef="#br0">1 110 18962,'0'0'3438,"12"-11"-758,-3 2-2319,1 1 1,-1 0-1,2 1 0,-1 0 1,1 1-1,0 0 1,0 1-1,1 0 0,22-6 1,16 1 1102,92-6-1,-115 15-1272,1 1 0,0 2-1,0 0 1,52 12 0,-72-12-185,0 1 1,0 0-1,0 0 1,-1 0-1,1 1 0,-1 0 1,0 1-1,0 0 1,-1 0-1,9 7 1,-13-10-6,0 1 0,0 0 0,0-1 0,0 1 1,-1 0-1,1 0 0,-1 0 0,1 0 0,-1 0 1,0 0-1,0 0 0,-1 0 0,1 0 0,0 0 1,-1 1-1,0-1 0,0 0 0,0 1 0,0-1 1,-1 0-1,1 0 0,-1 0 0,0 1 0,1-1 1,-2 0-1,1 0 0,0 0 0,-1 0 0,-1 3 1,-6 6 7,0 0 0,-1 0 1,0-1-1,-1-1 0,0 1 1,-1-2-1,-19 13 0,-18 16 2,48-37-13,0-1 0,0 1 1,-1 1-1,1-1 0,0 0 0,0 0 0,0 0 0,0 1 1,1-1-1,-1 0 0,0 1 0,0-1 0,1 0 1,-1 1-1,1-1 0,-1 1 0,1 1 0,0-2-2,0 0 0,0 0 0,0 0 0,1 0 0,-1 0 0,0-1 0,1 1 0,-1 0 0,0 0 0,1 0 0,0-1 0,-1 1 0,1 0-1,-1 0 1,1-1 0,0 1 0,-1-1 0,1 1 0,0 0 0,0-1 0,1 1 0,6 3-56,1 0 1,0-1-1,0 0 0,17 3 0,2 1-138,-21-5 174,0 1 0,0 0 0,0 1 0,-1 0 1,0 0-1,0 0 0,0 1 0,0 0 0,0 0 0,-1 0 1,0 1-1,0 0 0,-1 0 0,0 0 0,0 0 1,0 1-1,0 0 0,-1 0 0,-1-1 0,1 2 0,-1-1 1,0 0-1,0 0 0,-1 1 0,0-1 0,-1 1 0,1-1 1,-2 1-1,1-1 0,-1 1 0,0-1 0,0 1 0,-1-1 1,0 0-1,0 0 0,-1 0 0,0 0 0,0 0 0,-1 0 1,-8 12-1,1-5 96,0-1 1,-1 0-1,-1 0 1,0-1 0,-1-1-1,0 0 1,0-1-1,-1-1 1,-1 0-1,0-1 1,0 0-1,0-1 1,-1-1 0,0-1-1,0-1 1,0 0-1,-1-1 1,1-1-1,-1 0 1,0-1-1,-18-2 1,29 0-71,1-1 1,0 1-1,1-1 1,-1 0-1,0 0 0,0-1 1,1 0-1,0 0 1,-1 0-1,1 0 0,0-1 1,1 0-1,-1 0 0,1 0 1,-1-1-1,1 1 1,1-1-1,-1 0 0,1 0 1,0-1-1,0 1 1,0-1-1,-2-8 0,2 9-12,1 0-1,1 0 1,-1 0-1,1-1 0,0 1 1,0-1-1,0 1 0,1-1 1,0 1-1,0-1 0,0 1 1,1-1-1,0 1 1,0-1-1,0 1 0,1 0 1,0 0-1,0 0 0,0-1 1,1 2-1,-1-1 1,1 0-1,0 0 0,0 1 1,1 0-1,5-6 0,-2 5-842,0-1-1,0 1 0,1 1 1,15-8-1,36-7-9942,-15 11-2065</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3.870"/>
    </inkml:context>
    <inkml:brush xml:id="br0">
      <inkml:brushProperty name="width" value="0.025" units="cm"/>
      <inkml:brushProperty name="height" value="0.025" units="cm"/>
    </inkml:brush>
  </inkml:definitions>
  <inkml:trace contextRef="#ctx0" brushRef="#br0">1 0 18449,'0'0'14318,"17"31"-17201,-11-31-6277</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4.401"/>
    </inkml:context>
    <inkml:brush xml:id="br0">
      <inkml:brushProperty name="width" value="0.025" units="cm"/>
      <inkml:brushProperty name="height" value="0.025" units="cm"/>
    </inkml:brush>
  </inkml:definitions>
  <inkml:trace contextRef="#ctx0" brushRef="#br0">0 845 10122,'0'0'20584,"12"-12"-19350,134-129-746,169-180-149,-118 58-339,-132 172 0,-65 90 0,1 0 0,-1 0 0,1 0 0,0 0 0,-1 0 0,1 0 0,0 0 0,0 0 0,-1 0 0,1 0 0,0 0 0,0 1 0,0-1 0,0 0 0,0 1 0,0-1 0,0 1 0,2-1 0,0 17 0,-16 39 0,12-51 0,-38 164 0,-25 231 0,56-314-2265,3 18-5923,-2-125-289</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4.730"/>
    </inkml:context>
    <inkml:brush xml:id="br0">
      <inkml:brushProperty name="width" value="0.025" units="cm"/>
      <inkml:brushProperty name="height" value="0.025" units="cm"/>
    </inkml:brush>
  </inkml:definitions>
  <inkml:trace contextRef="#ctx0" brushRef="#br0">1 154 19506,'0'0'4004,"53"-41"-1601,-5 28-97,12 1-929,11-1-961,7 3-352,8-4-640,-3-8-4517,7-6-10762</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9.079"/>
    </inkml:context>
    <inkml:brush xml:id="br0">
      <inkml:brushProperty name="width" value="0.025" units="cm"/>
      <inkml:brushProperty name="height" value="0.025" units="cm"/>
    </inkml:brush>
  </inkml:definitions>
  <inkml:trace contextRef="#ctx0" brushRef="#br0">51 1 9001,'0'0'8813,"-5"9"-5167,-3 10-2854,-1 0 1,2 1-1,-7 29 0,12-42-775,1 1 1,-1-1-1,1 0 1,0 1-1,1-1 1,0 1-1,0-1 1,0 0-1,1 1 1,0-1-1,1 1 1,0-1-1,0 0 1,0 0-1,4 7 1,-4-11-20,0 0-1,0-1 1,1 1 0,-1-1 0,0 0-1,1 0 1,0 0 0,-1 0-1,1 0 1,0 0 0,0-1 0,0 1-1,0-1 1,0 0 0,0 0-1,1 0 1,-1 0 0,0-1 0,0 1-1,1-1 1,-1 0 0,0 0 0,1 0-1,-1 0 1,0-1 0,0 1-1,1-1 1,-1 0 0,0 0 0,0 0-1,0 0 1,4-3 0,3 0 140,0-1 0,0-1 1,0 0-1,0 0 0,-1-1 0,0 0 1,0-1-1,8-9 0,-6 5 129,-1-1 0,0-1 0,0 0 0,-2 0 0,0 0 0,0-1-1,10-31 1,-28 89 302,-5 48 0,13-69-567,0 0 0,1 0 0,2-1 0,4 39 0,-5-58 10,0 0 0,0-1 0,1 1 0,-1 0 0,1-1 0,-1 1-1,1 0 1,-1-1 0,1 1 0,0-1 0,0 1 0,-1-1 0,1 1 0,0-1 0,1 0 0,-1 1 0,0-1 0,0 0-1,0 0 1,1 0 0,-1 0 0,1 0 0,-1 0 0,1 0 0,-1 0 0,1-1 0,-1 1 0,1-1 0,0 1-1,-1-1 1,1 0 0,0 1 0,-1-1 0,1 0 0,0 0 0,-1 0 0,1 0 0,0 0 0,1-1 0,2-1 131,0 1 1,0-1-1,0 0 1,-1 0 0,1-1-1,-1 1 1,0-1 0,0 0-1,0 0 1,0 0-1,0-1 1,3-3 0,14-20 7,-2-1 1,-1 0 0,-1-2 0,-2 0-1,-1 0 1,17-52 0,-37 106-152,2 0 0,1 0 0,-1 35 0,4-58 0,0-1 0,0 1 0,0-1 0,0 0 0,0 1 0,0-1 0,0 1 0,0-1 0,0 0 0,0 1 0,0-1 0,0 1 0,0-1 0,0 0 0,1 1 0,-1-1 0,0 1 0,0-1 0,0 0 0,1 1 0,-1-1 0,0 0 0,0 0 0,1 1 0,-1-1 0,0 0 0,1 0 0,-1 1 0,0-1 0,1 0 0,-1 0 0,0 0 0,1 1 0,-1-1 0,1 0 0,-1 0 0,0 0 0,1 0 0,19-7 0,13-19 0,-18 7 0,-1-1 0,19-35 0,-35 109 0,-1 20 0,3-73 0,0-1 0,0 1 0,1-1 0,-1 0 0,0 1 0,1-1 0,-1 1 0,0-1 0,1 0 0,-1 0 0,0 1 0,1-1 0,-1 0 0,1 0 0,-1 1 0,1-1 0,-1 0 0,0 0 0,1 0 0,-1 0 0,1 1 0,-1-1 0,1 0 0,-1 0 0,1 0 0,-1 0 0,1 0 0,-1 0 0,1-1 0,-1 1 0,1 0 0,-1 0 0,1 0 0,-1 0 0,1 0 0,-1-1 0,0 1 0,1 0 0,-1 0 0,1-1 0,-1 1 0,0 0 0,1-1 0,21-10 0,0-6 0,0 0 0,27-30 0,-44 42 0,0-1 0,0 1 0,-1-1 0,0 0 0,0 0 0,0-1 0,0 1 0,-1-1 0,-1 0 0,1 0 0,-1 0 0,0 0 0,0 0 0,0-11 0,-2 17 0,0 0 0,0 0 0,0 0 0,0 0 0,-1 0 0,1 1 0,0-1 0,-1 0 0,1 0 0,-1 0 0,1 0 0,-1 1 0,1-1 0,-1 0 0,1 0 0,-1 1 0,0-1 0,1 1 0,-1-1 0,0 0 0,0 1 0,0-1 0,1 1 0,-1 0 0,0-1 0,0 1 0,0 0 0,0-1 0,0 1 0,0 0 0,1 0 0,-1 0 0,0 0 0,0 0 0,0 0 0,0 0 0,0 0 0,0 0 0,0 0 0,0 0 0,0 1 0,0-1 0,1 0 0,-1 1 0,-1 0 0,-4 0 0,0 1 0,1 0 0,-1 0 0,1 1 0,0-1 0,-6 5 0,-13 11 0,0 0 0,2 1 0,-23 27 0,40-41 0,0 0 0,0 1 0,1 0 0,0 0 0,0 0 0,1 0 0,0 1 0,0-1 0,0 1 0,1 0 0,0 0 0,0 0 0,1 0 0,0 0 0,0 0 0,0 0 0,1 1 0,1 13 0,0-19 0,0 0 0,-1 0 0,1 1 0,0-1 0,0 0 0,0 0 0,0 0 0,0 0 0,1 0 0,-1 0 0,0 0 0,1 0 0,0-1 0,-1 1 0,1-1 0,0 1 0,0-1 0,0 1 0,3 0 0,0 1 0,0-1 0,0-1 0,1 1 0,-1-1 0,0 0 0,1 0 0,-1 0 0,8-1 0,-1 0 0,1-1 0,0 0 0,-1-1 0,1 0 0,-1-1 0,21-7 0,-21 5-633,-1-1 0,0 0 0,0 0-1,16-13 1,5-10-8148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9.806"/>
    </inkml:context>
    <inkml:brush xml:id="br0">
      <inkml:brushProperty name="width" value="0.025" units="cm"/>
      <inkml:brushProperty name="height" value="0.025" units="cm"/>
    </inkml:brush>
  </inkml:definitions>
  <inkml:trace contextRef="#ctx0" brushRef="#br0">5 1 19154,'-2'111'10674,"0"-19"-9250,9 99 0,-6-187-1417,-1 0-1,0-1 0,1 1 0,0 0 1,0-1-1,0 1 0,0 0 1,1-1-1,-1 1 0,1-1 1,0 0-1,0 0 0,0 0 0,1 0 1,-1 0-1,1 0 0,3 3 1,-3-5-8,-1 1 0,1-1 0,0 0 0,0 0 0,0 0 0,0 0 0,-1-1 0,1 1 0,0-1 0,0 0 0,0 0 0,0 0 0,0 0 0,0 0 0,0-1 0,0 1 0,0-1 0,0 0 0,0 0 0,0 0 0,0 0 0,3-3 0,8-3 1,-1-1 0,-1-1 0,1 0 0,-1-1 0,10-11 0,43-31 0,-65 52 0,1-1 0,0 0 0,-1 1 0,1-1 0,0 1 0,0-1 0,0 1 0,0 0 0,-1-1 0,1 1 0,0 0 0,0 0 0,0-1 0,0 1 0,0 0 0,0 0 0,0 0 0,0 0 0,-1 0 0,1 0 0,0 0 0,0 1 0,0-1 0,0 0 0,0 0 0,0 1 0,-1-1 0,1 1 0,0-1 0,0 1 0,0-1 0,-1 1 0,1-1 0,0 1 0,-1-1 0,1 1 0,0 0 0,-1-1 0,1 1 0,-1 0 0,1 0 0,-1 0 0,1-1 0,-1 1 0,0 0 0,1 0 0,-1 0 0,0 0 0,0 0 0,0 0 0,0 0 0,1-1 0,-1 1 0,-1 2 0,3 9 0,-1 1 0,-1-1 0,-1 17 0,0-13 0,-4 59-1292,14-92-13933,3-7 544</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0.752"/>
    </inkml:context>
    <inkml:brush xml:id="br0">
      <inkml:brushProperty name="width" value="0.025" units="cm"/>
      <inkml:brushProperty name="height" value="0.025" units="cm"/>
    </inkml:brush>
  </inkml:definitions>
  <inkml:trace contextRef="#ctx0" brushRef="#br0">94 85 17104,'0'0'7106,"-10"7"-5494,2-2-1398,0 1 1,0 1-1,1-1 1,0 1-1,0 1 1,-7 10-1,11-14-131,0 1 0,0-1 0,0 1-1,1 0 1,0 0 0,0 0 0,0 0 0,1 0 0,0 1-1,0-1 1,0 0 0,1 1 0,-1-1 0,1 1 0,1-1-1,0 7 1,0-10-39,-1-1 1,1 0-1,-1 1 0,1-1 1,0 0-1,-1 0 0,1 1 1,0-1-1,0 0 0,0 0 1,0 0-1,0 0 0,0 0 1,0 0-1,0-1 0,1 1 0,-1 0 1,0 0-1,0-1 0,1 1 1,-1-1-1,0 1 0,1-1 1,-1 0-1,0 1 0,1-1 1,-1 0-1,1 0 0,-1 0 0,1 0 1,-1 0-1,0 0 0,1-1 1,-1 1-1,3-1 0,2 0 171,-1 0-1,1-1 0,0 1 1,-1-1-1,0 0 0,1-1 1,7-4-1,-1-1-113,-1-1 1,-1-1-1,1 1 1,11-17-1,-18 22-84,0-1 0,-1 0 0,0 0-1,0 0 1,0-1 0,0 1 0,-1-1 0,0 1 0,0-1-1,0 0 1,-1 0 0,1-11 0,-2 17-17,0-1 0,0 1 0,0 0 0,0 0 0,0 0 0,0 0 0,0-1 0,0 1 0,0 0 0,0 0 0,0 0 0,0 0 0,0-1 0,0 1 0,0 0 0,0 0 0,0 0 0,0 0 0,0-1 0,0 1 0,0 0 0,0 0 0,0 0 0,-1 0 0,1 0 0,0-1 0,0 1 0,0 0 0,0 0 0,0 0 0,0 0 0,-1 0 0,1 0 0,0 0 0,0 0 0,0-1 0,0 1 0,-1 0 0,1 0 0,0 0 0,0 0 0,0 0 0,0 0 0,-1 0 0,1 0 0,0 0 0,0 0 0,0 0 0,-11 7 0,-6 13 0,10-7 0,1 0 0,0 1 0,-6 25 0,10-32 0,1 0 0,-1 0 0,1 0 0,1 0 0,-1 0 0,1 0 0,1 0 0,-1 1 0,4 12 0,-4-19 0,1 0 0,0 0 0,0 0 0,-1 0 0,1 0 0,0-1 0,0 1 0,0 0 0,0 0 0,0-1 0,0 1 0,0 0 0,1-1 0,-1 1 0,0-1 0,0 0 0,0 1 0,0-1 0,1 0 0,-1 0 0,0 1 0,0-1 0,1 0 0,-1 0 0,0-1 0,0 1 0,1 0 0,-1 0 0,0-1 0,0 1 0,2-1 0,39-14 0,-22 1 0,-1-1 0,-1-1 0,33-35 0,-31 30 0,44-36 0,-64 56 0,1 1 0,-1-1 0,1 0 0,0 1 0,-1-1 0,1 1 0,0-1 0,0 1 0,-1 0 0,1-1 0,0 1 0,0 0 0,-1 0 0,1-1 0,0 1 0,0 0 0,0 0 0,0 0 0,-1 0 0,1 0 0,0 0 0,0 0 0,0 0 0,0 1 0,-1-1 0,1 0 0,0 0 0,0 1 0,-1-1 0,3 1 0,-2 1 0,0-1 0,0 1 0,0-1 0,0 1 0,0 0 0,0 0 0,0 0 0,0-1 0,0 1 0,-1 0 0,1 0 0,-1 4 0,3 71 0,-3-65 0,0-11 0,0-1 0,0 1 0,-1 0 0,1 0 0,0-1 0,0 1 0,0 0 0,0-1 0,0 1 0,0 0 0,0 0 0,1-1 0,-1 1 0,0 0 0,0 0 0,0-1 0,1 1 0,-1 0 0,0-1 0,1 1 0,-1 0 0,1-1 0,-1 1 0,1-1 0,-1 1 0,1-1 0,-1 1 0,1-1 0,-1 1 0,1-1 0,0 1 0,-1-1 0,1 0 0,0 1 0,-1-1 0,1 0 0,1 1 0,0-2 0,1 1 0,-1-1 0,0 0 0,0 0 0,0 0 0,1 0 0,-1 0 0,0 0 0,0-1 0,-1 1 0,4-3 0,-1 1 0,5-4 0,-1 0 0,0 0 0,0-1 0,8-11 0,-13 15 0,-1 0 0,0 0 0,0-1 0,0 1 0,0 0 0,-1-1 0,0 0 0,0 1 0,0-1 0,0 0 0,-1 0 0,0-7 0,1 14 0,-1 0 0,1 0 0,-1 0 0,1 0 0,0 0 0,-1 0 0,1 0 0,0 0 0,1 0 0,-1 0 0,0 0 0,0-1 0,1 1 0,-1-1 0,1 1 0,-1-1 0,1 1 0,0-1 0,0 0 0,-1 0 0,1 0 0,0 0 0,0 0 0,0 0 0,0 0 0,0-1 0,0 1 0,0-1 0,4 1 0,7 1 0,0 0 0,0 0 0,19-1 0,-19-2 0,0 0 0,-1-1 0,1 0 0,-1-1 0,0 0 0,0-1 0,0 0 0,0-1 0,0 0 0,-1-1 0,0-1 0,-1 0 0,1 0 0,-1-1 0,-1 0 0,1 0 0,-1-1 0,13-18 0,-21 26 0,0 0 0,0-1 0,0 1 0,0 0 0,-1 0 0,1-1 0,0 1 0,-1-1 0,1 1 0,-1-1 0,0 1 0,1-1 0,-1 1 0,0-1 0,0 1 0,0-1 0,0 1 0,0-1 0,0 1 0,-1-3 0,0 3 0,0 0 0,1 0 0,-1 0 0,0 0 0,0 1 0,0-1 0,0 0 0,0 1 0,0-1 0,0 1 0,0-1 0,0 1 0,0-1 0,0 1 0,0 0 0,0-1 0,0 1 0,0 0 0,0 0 0,0 0 0,-2 0 0,-3 0 0,0 0 0,0 0 0,0 1 0,0 0 0,0 0 0,0 1 0,0 0 0,-10 4 0,3 1 0,1 1 0,1-1 0,0 2 0,0 0 0,0 0 0,-14 18 0,19-21 0,1 1 0,0 0 0,0 1 0,0-1 0,1 1 0,0 0 0,1 0 0,0 0 0,0 1 0,1-1 0,-3 15 0,5-20 0,0-1 0,0 0 0,0 1 0,0-1 0,1 0 0,-1 0 0,1 1 0,0-1 0,-1 0 0,1 0 0,0 0 0,0 0 0,0 0 0,1 0 0,-1 0 0,0 0 0,1 0 0,-1-1 0,1 1 0,0 0 0,0-1 0,-1 1 0,1-1 0,0 0 0,0 0 0,0 0 0,0 0 0,0 0 0,1 0 0,-1 0 0,0-1 0,0 1 0,5 0 0,8 2 0,1-1 0,-1-1 0,30 0 0,-34-1 0,7 0-106,0-1 0,0-1 0,0-1 0,22-6 0,32-18-5791,-7-9-12916</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1.777"/>
    </inkml:context>
    <inkml:brush xml:id="br0">
      <inkml:brushProperty name="width" value="0.025" units="cm"/>
      <inkml:brushProperty name="height" value="0.025" units="cm"/>
    </inkml:brush>
  </inkml:definitions>
  <inkml:trace contextRef="#ctx0" brushRef="#br0">0 894 14382,'13'-13'5322,"323"-391"-983,-253 290-2604,124-229 1,-194 324-294,-11 27-455,-9 36-592,7-42-432,-29 158 613,7 1 1,7 1-1,9 248 1,6-395-713,0-3-4013,-2-17-2534,-8-27-1092,-6-4-4648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3.011"/>
    </inkml:context>
    <inkml:brush xml:id="br0">
      <inkml:brushProperty name="width" value="0.025" units="cm"/>
      <inkml:brushProperty name="height" value="0.025" units="cm"/>
      <inkml:brushProperty name="color" value="#E71224"/>
    </inkml:brush>
  </inkml:definitions>
  <inkml:trace contextRef="#ctx0" brushRef="#br0">145 12 3812,'0'0'15625,"5"-2"-13228,13-3 815,-16 2 265,-17 1-1859,8 3-1536,0-1 0,0 1 0,0 0 0,1 1 0,-1-1 0,0 1 0,1 1 0,0-1 0,-1 1 0,1 0 0,0 1 0,1 0 1,-1-1-1,0 2 0,1-1 0,0 1 0,0-1 0,1 2 0,-1-1 0,1 0 0,0 1 0,0 0 0,1 0 0,0 0 0,0 0 1,0 0-1,1 1 0,0-1 0,0 1 0,0-1 0,0 13 0,2-18-82,0 0 0,0-1 0,0 1 0,0 0 0,0-1 0,1 1 0,-1-1 0,0 1 0,0-1 0,1 1 0,-1 0 0,0-1 0,1 1 0,-1-1 0,1 1 0,-1-1 0,1 0 0,-1 1 0,1-1 0,-1 1 0,1-1 0,-1 0 0,1 0 0,-1 1 0,1-1 0,0 0 0,-1 0 0,2 1 0,26 2 0,26-12 0,-42 4 0,-1-1 0,0 0 0,0-1 0,-1 0 0,0 0 0,0-1 0,-1-1 0,0 1 0,0-2 0,-1 1 0,0-1 0,0 0 0,-1-1 0,-1 0 0,6-11 0,-46 71 0,31-42 0,0 0 0,1 0 0,0 1 0,0-1 0,1 1 0,0-1 0,0 1 0,1 12 0,0-19-54,0-1 1,0 1-1,0 0 1,0-1-1,0 1 0,1-1 1,-1 1-1,0-1 1,0 1-1,1-1 0,-1 1 1,0-1-1,0 1 1,1-1-1,-1 1 1,1-1-1,-1 0 0,0 1 1,1-1-1,-1 1 1,1-1-1,-1 0 0,1 1 1,-1-1-1,1 0 1,-1 0-1,1 0 0,-1 1 1,1-1-1,-1 0 1,2 0-1,19-1-5208,1-5-3808</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2.104"/>
    </inkml:context>
    <inkml:brush xml:id="br0">
      <inkml:brushProperty name="width" value="0.025" units="cm"/>
      <inkml:brushProperty name="height" value="0.025" units="cm"/>
    </inkml:brush>
  </inkml:definitions>
  <inkml:trace contextRef="#ctx0" brushRef="#br0">0 82 19314,'0'0'9321,"70"-23"-7655,-26 14-962,6-1-608,5 0-64,1 2-1569,0-2-3748,-1-2-4869</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2.478"/>
    </inkml:context>
    <inkml:brush xml:id="br0">
      <inkml:brushProperty name="width" value="0.025" units="cm"/>
      <inkml:brushProperty name="height" value="0.025" units="cm"/>
    </inkml:brush>
  </inkml:definitions>
  <inkml:trace contextRef="#ctx0" brushRef="#br0">1 24 19699,'0'0'13068,"49"1"-19186,-32-26-8616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2.838"/>
    </inkml:context>
    <inkml:brush xml:id="br0">
      <inkml:brushProperty name="width" value="0.025" units="cm"/>
      <inkml:brushProperty name="height" value="0.025" units="cm"/>
    </inkml:brush>
  </inkml:definitions>
  <inkml:trace contextRef="#ctx0" brushRef="#br0">70 0 22838,'0'0'4708,"-4"50"-4612,-13-11 353,2 8 544,-1 10-609,4 1-224,6 0-160,6-3-897,0-6-1761,0-8-1634,0-5-1025,0-10-3588</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3.244"/>
    </inkml:context>
    <inkml:brush xml:id="br0">
      <inkml:brushProperty name="width" value="0.025" units="cm"/>
      <inkml:brushProperty name="height" value="0.025" units="cm"/>
    </inkml:brush>
  </inkml:definitions>
  <inkml:trace contextRef="#ctx0" brushRef="#br0">1 56 21492,'15'-6'2915,"14"-5"-1741,-1 2-1,2 1 1,-1 1-1,1 2 1,35-2-1,-14 5-653,65 6 0,-100-2-489,0 0 0,0 1 0,0 1 0,0 0 0,-1 1 0,1 1 0,-1 1 0,17 9 0,-29-14-31,1 0 0,-1 0 0,0 1 0,0-1 0,0 1 0,0-1 0,0 1 0,0 0 0,-1 0 0,1 0 0,-1 1 0,0-1 0,0 0 0,0 1 0,-1 0 0,1-1 0,-1 1 0,0 0 0,0 0 0,0 0 0,0 0 0,-1 0 0,0-1 0,1 1 0,-1 0 0,-1 0 0,1 0 0,-1 0 0,1 0 0,-1 0 0,0 0 0,-1 0 0,1-1 0,-3 7 0,-7 10 0,0 0 0,-2-1 0,0 0 0,-29 32 0,15-18 0,24-31 0,1 1 0,1-1 0,-1 1 0,0-1 0,1 1 0,-1 0 0,1 0 0,0 0 0,-1 4 0,2-6 0,0 0 0,0 0 0,0-1 0,0 1 0,0 0 0,0 0 0,1 0 0,-1-1 0,0 1 0,1 0 0,-1 0 0,0-1 0,1 1 0,-1 0 0,1-1 0,-1 1 0,1 0 0,-1-1 0,1 1 0,0-1 0,-1 1 0,1-1 0,0 1 0,-1-1 0,1 0 0,0 1 0,0-1 0,-1 0 0,1 1 0,0-1 0,0 0 0,0 0 0,0 0 0,-1 0 0,1 0 0,0 0 0,1 0 0,100 10-37,-62-8-15,55 10 1,-86-10 43,1 0 0,0 1 0,-1 0 0,1 0-1,-1 1 1,0 1 0,0-1 0,-1 1 0,1 1 0,11 10-1,-17-13 13,0-1-1,0 1 0,-1 0 1,0 1-1,1-1 0,-1 0 0,0 1 1,0-1-1,-1 1 0,1-1 0,-1 1 1,0 0-1,0 0 0,0 0 0,0 0 1,-1 0-1,0-1 0,1 1 1,-1 0-1,-1 0 0,1 0 0,-1 0 1,1 0-1,-1 0 0,0 0 0,0 0 1,-1-1-1,-1 5 0,-2 1 12,0 1 0,-1-1 0,0 0 0,0 0 0,-1 0 0,0-1 0,-1 0 0,-16 13 0,-3-1-15,-2-1 0,-1-1 0,0-2 0,-61 25 0,25-18 0,-94 20 0,141-38 0,1-1 0,-1-1 0,0 0 0,0-2 0,0 0 0,0-1 0,-30-4 0,47 3-7,-1 0 0,1 0 0,-1 0 0,1 0 1,-1 0-1,1 0 0,0-1 0,0 1 0,0-1 0,0 0 0,0 0 0,0 1 1,0-1-1,0 0 0,1-1 0,-1 1 0,1 0 0,-1 0 0,1-1 0,0 1 0,0-1 1,0 1-1,0-1 0,1 1 0,-1-1 0,1 0 0,-1 1 0,1-1 0,0 0 1,0 1-1,1-5 0,-1 0-289,1-1 0,0 1 0,0-1 0,1 1 0,0 0 0,0 0 0,1 0 0,0 0 1,0 0-1,5-7 0,20-20-8368</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3.941"/>
    </inkml:context>
    <inkml:brush xml:id="br0">
      <inkml:brushProperty name="width" value="0.025" units="cm"/>
      <inkml:brushProperty name="height" value="0.025" units="cm"/>
    </inkml:brush>
  </inkml:definitions>
  <inkml:trace contextRef="#ctx0" brushRef="#br0">34 26 12236,'0'0'1083,"-8"0"770,-18-1 3243,67 1 954,-8 0-5794,193-3 3732,111-10-3265,-262 10-592,91-2-656,-57 6-2756,-82 2 1242,-17 1-251,-11 3-4218,-14 5-4435</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4.267"/>
    </inkml:context>
    <inkml:brush xml:id="br0">
      <inkml:brushProperty name="width" value="0.025" units="cm"/>
      <inkml:brushProperty name="height" value="0.025" units="cm"/>
    </inkml:brush>
  </inkml:definitions>
  <inkml:trace contextRef="#ctx0" brushRef="#br0">0 173 14350,'0'0'6149,"66"9"-3842,2-18 287,19-8 97,20-5-1122,9-5-896,6 4-513,-3 0-64,-11 6-96,-19 3-1153,-23 3-2467,-22 0-2818,-25 4-8039</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4.640"/>
    </inkml:context>
    <inkml:brush xml:id="br0">
      <inkml:brushProperty name="width" value="0.025" units="cm"/>
      <inkml:brushProperty name="height" value="0.025" units="cm"/>
    </inkml:brush>
  </inkml:definitions>
  <inkml:trace contextRef="#ctx0" brushRef="#br0">650 1 21300,'0'0'3299,"0"93"-1153,-21-17 193,-17 20-930,-11 24-961,-15 12-352,-9 11-32,-4 4-64,0 0-352,4-5-1858,6-15-2402,6-20-1282,11-17-11498</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7.666"/>
    </inkml:context>
    <inkml:brush xml:id="br0">
      <inkml:brushProperty name="width" value="0.025" units="cm"/>
      <inkml:brushProperty name="height" value="0.025" units="cm"/>
    </inkml:brush>
  </inkml:definitions>
  <inkml:trace contextRef="#ctx0" brushRef="#br0">1 1 11211,'0'0'16762,"0"10"-15379,0-5-1257,1 1 2,-1 1 1,1 0-1,0 0 1,0-1-1,1 1 0,4 10 1,-5-15-108,0 1 0,0-1 0,1 0 0,-1 0 0,1 0 1,-1 0-1,1-1 0,0 1 0,0 0 0,0-1 0,0 1 0,0-1 1,0 0-1,0 1 0,0-1 0,1 0 0,-1 0 0,0-1 1,1 1-1,-1 0 0,1-1 0,-1 0 0,1 1 0,-1-1 0,4 0 1,5-1 70,0-1 0,0 0 1,0 0-1,0-1 0,0 0 1,-1-1-1,0-1 0,0 1 0,0-2 1,0 1-1,-1-1 0,0-1 1,10-8-1,29-17 46,-48 31-135,1 1 0,0-1 0,-1 1 0,1-1 0,-1 1 0,1 0 1,0-1-1,-1 1 0,1 0 0,0-1 0,-1 1 0,1 0 0,0 0 0,0 0 0,-1 0 0,1 0 0,0-1 0,-1 1 0,1 1 0,0-1 0,0 0 0,-1 0 0,1 0 0,0 0 0,0 0 0,-1 1 0,1-1 0,0 0 0,-1 1 0,1-1 0,-1 0 0,1 1 0,0-1 0,-1 1 0,1-1 0,0 2 1,11 29 145,-12-28-142,0 0 0,0-1 0,1 1-1,-1-1 1,1 1 0,0-1 0,0 1 0,0-1 0,0 0 0,0 1-1,1-1 1,-1 0 0,1 0 0,-1 0 0,1 0 0,0 0 0,0 0-1,0 0 1,0-1 0,2 3 0,0-3-7,0 0 0,0-1 0,0 1 0,0-1 0,0 0 0,0 1 0,0-2 0,-1 1 0,1 0 0,0-1 0,0 0 0,0 0 0,0 0 0,0 0 0,6-4 0,2-2 0,-1 0 0,-1 0 0,16-14 0,10-8 0,-35 29 1,-1 0 1,0-1-1,0 1 1,1 0-1,-1 0 1,0-1-1,1 1 1,-1 0-1,1 0 1,-1 0-1,0-1 1,1 1-1,-1 0 1,0 0-1,1 0 0,-1 0 1,1 0-1,-1 0 1,0 0-1,1 0 1,-1 0-1,1 0 1,-1 0-1,1 0 1,-1 0-1,0 0 1,1 1-1,-1-1 0,0 0 1,1 0-1,-1 0 1,1 0-1,-1 1 1,0-1-1,0 0 1,1 0-1,-1 1 1,0-1-1,1 0 1,-1 1-1,0-1 1,0 0-1,1 1 0,-1-1 1,0 0-1,0 1 1,0-1-1,0 1 1,0-1-1,1 0 1,-1 1-1,0-1 1,0 1-1,0-1 1,0 0-1,0 1 1,0 34-63,1-15-373,-1-20 264,0 0 0,0 0 0,0 0 0,0 1 0,0-1 0,0 0 1,0 0-1,0 0 0,0 0 0,0 0 0,1 1 0,-1-1 0,0 0 0,0 0 0,0 0 0,0 0 0,0 0 0,1 0 0,-1 0 1,0 1-1,0-1 0,0 0 0,0 0 0,1 0 0,-1 0 0,0 0 0,0 0 0,0 0 0,1 0 0,-1 0 0,0 0 1,0 0-1,0 0 0,0 0 0,1 0 0,-1 0 0,0 0 0,0 0 0,0-1 0,1 1 0,-1 0 0,0 0 0,0 0 1,0 0-1,0 0 0,1 0 0,3-7-7448</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8.041"/>
    </inkml:context>
    <inkml:brush xml:id="br0">
      <inkml:brushProperty name="width" value="0.025" units="cm"/>
      <inkml:brushProperty name="height" value="0.025" units="cm"/>
    </inkml:brush>
  </inkml:definitions>
  <inkml:trace contextRef="#ctx0" brushRef="#br0">1 1 5221,'0'0'24503</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8.924"/>
    </inkml:context>
    <inkml:brush xml:id="br0">
      <inkml:brushProperty name="width" value="0.025" units="cm"/>
      <inkml:brushProperty name="height" value="0.025" units="cm"/>
    </inkml:brush>
  </inkml:definitions>
  <inkml:trace contextRef="#ctx0" brushRef="#br0">188 118 8040,'0'0'6454,"7"-9"-2338,-2 3-3561,22-31 2652,-24 33-2467,0-1 0,-1 0 0,0 1-1,0-1 1,0 0 0,0 0 0,-1 0-1,1-8 1,-1 13-713,-1-1 0,0 0-1,0 1 1,0-1 0,0 1 0,0-1 0,0 1-1,0-1 1,0 1 0,-1-1 0,1 1 0,0-1-1,0 1 1,0-1 0,-1 1 0,1-1-1,0 1 1,0-1 0,-1 1 0,1 0 0,0-1-1,-1 1 1,1-1 0,0 1 0,-1 0 0,1-1-1,-1 1 1,1 0 0,-1 0 0,1-1-1,-1 1 1,1 0 0,0 0 0,-1-1 0,0 1-1,-25 4 951,-20 18 82,28-6-1035,1-1-1,-22 26 1,34-36-19,1 1 0,-1-1 0,1 1-1,0 0 1,1 1 0,-1-1 0,1 0 0,1 1-1,-1 0 1,1-1 0,0 1 0,-1 9 0,3-16-5,0 0 1,0 1 0,0-1 0,0 1-1,0-1 1,0 0 0,1 1 0,-1-1-1,0 1 1,0-1 0,0 0-1,0 1 1,1-1 0,-1 0 0,0 1-1,0-1 1,1 0 0,-1 1 0,0-1-1,0 0 1,1 0 0,-1 1-1,0-1 1,1 0 0,-1 0 0,0 0-1,1 1 1,-1-1 0,1 0 0,-1 0-1,0 0 1,1 0 0,-1 0-1,1 0 1,-1 0 0,22-1 68,19-13 97,6-21-177,-39 29-26,0-1 0,0 1-1,0 0 1,1 1 0,9-5-1,-17 10 24,-1 0 0,0 0-1,1-1 1,-1 1-1,0 0 1,1 0 0,-1 0-1,1 0 1,-1 0-1,0 0 1,1 0 0,-1 0-1,0 0 1,1 0-1,-1 0 1,0 0-1,1 1 1,-1-1 0,0 0-1,1 0 1,-1 0-1,0 0 1,1 1 0,-1-1-1,0 0 1,1 0-1,-1 1 1,0-1 0,0 0-1,1 0 1,-1 1-1,0-1 1,0 0 0,0 1-1,1-1 1,4 20-235,-5 31 179,0-41 69,0 13 102,-1-1 0,-1 0 0,-1 1 1,0-1-1,-2 0 0,-1-1 0,0 1 0,-2-1 0,0-1 0,-2 1 0,0-1 0,-1-1 0,-27 36 0,30-45-101,-34 38 0,40-46 0,-1 0 0,1 0 0,-1 0 0,1 0 0,-1 0 0,0-1 0,0 1 0,0-1 0,0 1 0,0-1 0,0 0 0,0-1 0,-1 1 0,1 0 0,0-1 0,-4 0 0,5 0 0,1-1 0,-1 1 0,1-1 0,-1 0 0,1 0 0,-1 0 0,1 0 0,-1 0 0,1 0 0,0 0 0,0 0 0,0-1 0,0 1 0,0 0 0,0-1 0,0 1 0,0-1 0,0 1 0,1-1 0,-1 1 0,0-1 0,1 0 0,0 1 0,-1-1 0,1 0 0,0 1 0,0-1 0,0 0 0,0-2 0,0-55 0,2 44 0,1 1 0,1 1 0,0-1 0,1 0 0,0 1 0,1 0 0,1 0 0,0 1 0,0 0 0,1 0 0,1 0 0,0 1 0,1 1 0,0-1 0,22-16 0,9-5 0,1 1 0,92-48 0,-114 67 0,42-19 0,-58 28 0,1 2 0,-1-1 0,1 0 0,0 1 0,0 0 0,0 0 0,0 1 0,0-1 0,0 1 0,7 0 0,-12 1 0,1-1 0,0 1 0,-1-1 0,1 1 0,-1-1 0,1 1 0,-1 0 0,0-1 0,1 1 0,-1-1 0,0 1 0,1 0 0,-1 0 0,0-1 0,0 1 0,1 0 0,-1-1 0,0 1 0,0 0 0,0 0 0,0-1 0,0 1 0,0 0 0,0 0 0,-1 1 0,-1 21 0,-2-11 0,0 0 0,0 0 0,-2-1 0,1 1 0,-9 11 0,-12 27 0,54-71 0,-21 10 0,-1 0 0,0 0 0,-1 0 0,-1-1 0,0 1 0,0-1 0,-1 0 0,0 0 0,-1-1 0,-1 1 0,0 0 0,-1-18 0,10 28-6776,2 2-4033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4.284"/>
    </inkml:context>
    <inkml:brush xml:id="br0">
      <inkml:brushProperty name="width" value="0.025" units="cm"/>
      <inkml:brushProperty name="height" value="0.025" units="cm"/>
      <inkml:brushProperty name="color" value="#E71224"/>
    </inkml:brush>
  </inkml:definitions>
  <inkml:trace contextRef="#ctx0" brushRef="#br0">121 2 10890,'0'0'17713,"-4"-1"-17046,3 1-628,-1 0-1,0 0 1,0 0-1,1 0 1,-1 0-1,0 0 1,0 0-1,1 1 1,-1-1-1,0 1 1,0-1-1,1 1 1,-1 0-1,1-1 0,-1 1 1,1 0-1,-1 0 1,-2 2-1,-28 34 1144,21-18-654,0 0 0,-11 28 0,21-45-528,0 0 0,0 0 0,1 0 0,-1-1 0,0 1 0,1 0 0,-1 0 0,1 0 0,0 0 0,0 0 0,0 0 0,0 0 0,0 0 0,0 0 0,0 0 0,1 0 0,0 3 0,-1-5 0,1 1 0,0 0 0,-1-1 0,1 1 0,0 0 0,-1-1 0,1 1 0,0-1 0,0 1 0,0-1 0,0 0 0,-1 1 0,1-1 0,0 0 0,0 1 0,0-1 0,0 0 0,0 0 0,0 0 0,0 0 0,0 0 0,-1 0 0,1 0 0,0 0 0,1-1 0,5 0 0,0-1 0,0 0 0,-1 0 0,1-1 0,-1 0 0,0 0 0,0-1 0,8-5 0,0-2 0,-1 0 0,0-1 0,0 0 0,-1-1 0,-1-1 0,0 0 0,-1 0 0,0-1 0,7-17 0,-44 66 0,23-26-2,0 1 0,1-1 0,0 1 0,0 0 0,1 0 0,0 0 0,1 0 0,0 0 1,0 0-1,1 9 0,0-17-62,0-1 0,0 1 0,0 0 0,0-1 1,0 1-1,0-1 0,0 1 0,0-1 0,0 1 1,1-1-1,-1 1 0,0 0 0,0-1 1,1 1-1,-1-1 0,0 0 0,1 1 0,-1-1 1,0 1-1,1-1 0,-1 1 0,1-1 0,-1 0 1,1 1-1,-1-1 0,1 0 0,-1 0 0,2 1 1,11 1-5614,0-2-3175</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1.076"/>
    </inkml:context>
    <inkml:brush xml:id="br0">
      <inkml:brushProperty name="width" value="0.025" units="cm"/>
      <inkml:brushProperty name="height" value="0.025" units="cm"/>
    </inkml:brush>
  </inkml:definitions>
  <inkml:trace contextRef="#ctx0" brushRef="#br0">10 243 6438,'-1'0'537,"1"1"1,-1-1-1,1 0 0,-1 0 1,1 1-1,-1-1 0,1 1 0,-1-1 1,1 0-1,-1 1 0,1-1 1,-1 1-1,1-1 0,0 1 1,-1-1-1,1 1 0,0-1 0,0 1 1,-1 0-1,1-1 0,0 1 1,0-1-1,0 1 0,0 0 0,0-1 1,0 1-1,0-1 0,0 2 1,15 2 4811,28-12-3277,-28-1-1892,-1 0 0,1-1 0,-2-1 1,0 0-1,0-1 0,-1 0 0,0-1 0,-1-1 0,0 0 0,-2 0 0,1-1 0,-2 0 0,0 0 0,6-17 0,-13 29-158,0 0 0,0 1 0,-1-1 0,1 1 0,-1-1 0,0 0 0,1 0-1,-1 1 1,0-1 0,-1 0 0,0-3 0,1 5-18,0 0-1,0 1 1,0-1-1,-1 1 1,1-1-1,0 1 1,-1-1-1,1 0 1,-1 1 0,1 0-1,-1-1 1,1 1-1,0-1 1,-1 1-1,0-1 1,1 1 0,-1 0-1,1-1 1,-1 1-1,1 0 1,-1 0-1,0-1 1,1 1 0,-1 0-1,0 0 1,1 0-1,-1 0 1,1 0-1,-2 0 1,-1 0-11,0 1-1,-1 0 1,1 0 0,0 0-1,0 1 1,0-1 0,0 1 0,0 0-1,0-1 1,0 1 0,1 0-1,-1 1 1,1-1 0,-1 0 0,1 1-1,-2 2 1,-7 9 3,1-1 0,1 2 0,0-1 0,1 1 0,1 1 0,0-1 1,1 1-1,0 1 0,2-1 0,0 1 0,0-1 0,2 1 0,0 0 0,1 19 0,1-35 11,0 0-1,0 0 1,1 0 0,-1 0-1,0 0 1,1 0-1,-1 0 1,1 0-1,-1 0 1,1 0-1,-1-1 1,1 1 0,0 0-1,-1 0 1,1-1-1,0 1 1,0 0-1,-1-1 1,1 1 0,0-1-1,0 1 1,0-1-1,0 1 1,0-1-1,0 0 1,0 0-1,0 1 1,-1-1 0,1 0-1,0 0 1,0 0-1,0 0 1,0 0-1,0 0 1,0 0 0,2-1-1,2 1 22,0-1 0,0 0 0,-1 0-1,1 0 1,0 0 0,8-5 0,3-4-28,-1 0 0,1-2 0,-2 0 0,1-1 0,-2 0 0,13-16 0,38-34 0,-64 63 0,0 0 0,0-1 0,0 1 0,1 0 0,-1 0 0,0 0 0,0 0 0,0 0 0,0 0 0,1 0 0,-1 0 0,0 0 0,0 0 0,0 0 0,0 0 0,1 0 0,-1 0 0,0 0 0,0 0 0,0 0 0,0 0 0,1 0 0,-1 0 0,0 0 0,0 0 0,0 0 0,0 0 0,1 0 0,-1 0 0,0 0 0,0 0 0,0 0 0,0 0 0,0 1 0,1-1 0,-1 0 0,0 0 0,0 0 0,0 0 0,0 0 0,0 0 0,0 1 0,0-1 0,0 0 0,0 0 0,1 0 0,-1 0 0,0 1 0,0-1 0,0 0 0,0 0 0,0 0 0,0 0 0,0 1 0,0-1 0,0 0 0,0 0 0,0 0 0,1 21 0,-5 19 0,-5-7 0,-2 26 0,11-59 0,0 0 0,0 1 0,0-1 0,1 0 0,-1 0 0,0 0 0,0 1 0,0-1 0,1 0 0,-1 0 0,0 0 0,0 1 0,1-1 0,-1 0 0,0 0 0,0 0 0,1 0 0,-1 0 0,0 0 0,0 0 0,1 0 0,-1 0 0,0 0 0,1 1 0,-1-1 0,0 0 0,0-1 0,1 1 0,-1 0 0,0 0 0,1 0 0,-1 0 0,0 0 0,0 0 0,1 0 0,-1 0 0,0 0 0,0-1 0,1 1 0,-1 0 0,0 0 0,0 0 0,0 0 0,1-1 0,-1 1 0,0 0 0,0 0 0,1-1 0,13-9 0,60-59 0,-57 51 0,1 0 0,1 1 0,1 1 0,24-15 0,-44 30 0,1 1 0,-1 0 0,0 0 0,1-1 0,-1 1 0,0 0 0,1 0 0,-1-1 0,0 1 0,1 0 0,-1 0 0,0 0 0,1 0 0,-1 0 0,1 0 0,-1 0 0,0 0 0,1 0 0,-1 0 0,1 0 0,-1 0 0,0 0 0,1 0 0,-1 0 0,0 0 0,1 0 0,-1 0 0,1 0 0,-1 0 0,0 1 0,1-1 0,-1 0 0,0 0 0,1 0 0,-1 1 0,0-1 0,1 0 0,-1 1 0,0-1 0,0 0 0,1 1 0,-1-1 0,0 0 0,0 1 0,1 25 0,-15 27 0,-21 28 0,35-81-7,0 0 1,0-1-1,1 1 0,-1 0 1,0 0-1,0 0 0,0 0 0,0 0 1,0 0-1,0 0 0,1 0 1,-1 0-1,0-1 0,0 1 1,0 0-1,0 0 0,0 0 0,1 0 1,-1 0-1,0 0 0,0 0 1,0 0-1,0 0 0,0 0 1,1 0-1,-1 0 0,0 0 1,0 0-1,0 0 0,0 0 0,1 0 1,-1 1-1,0-1 0,0 0 1,0 0-1,0 0 0,0 0 1,0 0-1,1 0 0,-1 0 1,0 0-1,0 0 0,0 1 0,0-1 1,0 0-1,0 0 0,0 0 1,0 0-1,0 0 0,0 1 1,0-1-1,1 0 0,-1 0 0,0 0 1,0 0-1,0 0 0,0 1 1,10-10-2921,1-8-4579,-1-2-3550</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1.695"/>
    </inkml:context>
    <inkml:brush xml:id="br0">
      <inkml:brushProperty name="width" value="0.025" units="cm"/>
      <inkml:brushProperty name="height" value="0.025" units="cm"/>
    </inkml:brush>
  </inkml:definitions>
  <inkml:trace contextRef="#ctx0" brushRef="#br0">3 202 17553,'0'0'13105,"9"-7"-11653,-1 2-1337,17-13 125,40-37 0,-60 51-237,0-1 1,0 0 0,0 0 0,0-1 0,-1 1 0,0-1 0,-1 0 0,1-1 0,-1 1 0,0 0-1,0-1 1,-1 0 0,0 1 0,0-1 0,0-9 0,-2 15-4,0 1 0,0-1 0,0 1 0,0-1 0,-1 0 0,1 1 0,0-1 0,-1 1 0,1-1 0,0 1 0,-1-1 0,1 1 0,-1-1 0,1 1 0,0-1 0,-1 1 0,1-1 0,-1 1 0,0 0 0,1-1 0,-1 1 0,1 0 0,-1 0 0,1-1 0,-1 1 0,0 0 0,1 0 0,-1 0 0,0 0 0,1 0 0,-1 0 0,1 0 0,-1 0 0,0 0 0,1 0 0,-1 0 0,0 0 0,1 0 0,-1 0 0,1 1 0,-1-1 0,0 0 0,0 1 0,-30 13 0,19-4 0,2 0 0,-1 1 0,1 0 0,1 0 0,0 1 0,1 0 0,0 1 0,1 0 0,0 0 0,1 1 0,0-1 0,-3 19 0,8-32 0,1 1 0,0 0 0,0 0 0,0-1 0,0 1 0,0 0 0,0 0 0,0 0 0,0 0 0,0-1 0,0 1 0,0 0 0,1 0 0,-1-1 0,0 1 0,1 0 0,-1 0 0,0-1 0,1 1 0,-1 0 0,1-1 0,-1 1 0,1 0 0,-1-1 0,1 1 0,0-1 0,-1 1 0,1-1 0,0 1 0,-1-1 0,1 0 0,1 1 0,1 0 0,-1-1 0,1 1 0,0-1 0,0 0 0,0 0 0,0 0 0,0 0 0,0 0 0,5-2 0,64-22 0,-67 22 0,8-4 0,-1 1 0,1 1 0,0 0 0,0 1 0,0 0 0,0 1 0,0 0 0,1 1 0,21 1 0,-33 1 0,1 0 0,-1 0 0,0 0 0,0 0 0,0 1 0,0-1 0,0 1 0,0-1 0,0 1 0,0 0 0,-1-1 0,1 1 0,0 0 0,-1 0 0,0 1 0,1-1 0,-1 0 0,0 0 0,0 0 0,-1 1 0,2 2 0,1-1 0,-4-24 0,1 18 0,-6-146 0,23 165-2479,6-3-3554,-23-14 5982,21 11-9067,2-3-5135</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2.291"/>
    </inkml:context>
    <inkml:brush xml:id="br0">
      <inkml:brushProperty name="width" value="0.025" units="cm"/>
      <inkml:brushProperty name="height" value="0.025" units="cm"/>
    </inkml:brush>
  </inkml:definitions>
  <inkml:trace contextRef="#ctx0" brushRef="#br0">180 63 13773,'0'0'16437,"-8"-4"-14531,3 2-1734,4 0-156,-1 1 0,0 0 0,0 0 0,0 0 0,0 0 0,0 0 0,0 1-1,0-1 1,-1 1 0,1-1 0,0 1 0,0 0 0,0 0 0,-1 0 0,1 0 0,0 0 0,0 0 0,0 0 0,-1 1 0,1-1 0,0 1 0,0 0 0,0 0 0,0 0 0,0 0 0,0 0 0,0 0 0,0 0 0,-3 3 0,4-3-16,-62 63 0,59-60 0,0 1 0,0-1 0,1 1 0,-1 0 0,1 0 0,1 0 0,-1 0 0,1 1 0,0-1 0,0 1 0,0-1 0,-1 12 0,3-17 0,1 1 0,-1-1 0,0 1 0,1-1 0,-1 0 0,0 1 0,1-1 0,-1 0 0,0 1 0,1-1 0,-1 0 0,1 1 0,-1-1 0,0 0 0,1 0 0,-1 0 0,1 1 0,-1-1 0,1 0 0,-1 0 0,1 0 0,-1 0 0,1 0 0,-1 0 0,1 0 0,-1 0 0,1 0 0,-1 0 0,1 0 0,-1 0 0,1 0 0,-1-1 0,1 1 0,-1 0 0,1 0 0,-1 0 0,0-1 0,1 1 0,21-8 0,-10 0 0,-1 1 0,-1-2 0,1 1 0,-1-1 0,0-1 0,-1 0 0,9-13 0,0-2 0,-1-1 0,18-36 0,-47 87 0,1 1 0,-12 45 0,19-57 0,1 0 0,0 0 0,1 0 0,1 0 0,0 1 0,1-1 0,2 16 0,-2-30 4,0 1 0,1-1 0,-1 1 0,0-1 0,0 1 0,1-1 0,-1 0 0,0 1 0,1-1-1,-1 1 1,0-1 0,1 0 0,-1 1 0,1-1 0,-1 0 0,1 1 0,-1-1 0,1 0 0,-1 0 0,1 0 0,-1 1 0,1-1 0,-1 0 0,1 0 0,-1 0 0,1 0 0,-1 0-1,1 0 1,-1 0 0,1 0 0,-1 0 0,1 0 0,-1 0 0,1 0 0,0-1 0,-1 1 0,1 0 0,-1 0 0,1 0 0,-1-1 0,0 1 0,1 0 0,0-1 0,21-13-1320,-6-5-4140,2-3-3481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2.724"/>
    </inkml:context>
    <inkml:brush xml:id="br0">
      <inkml:brushProperty name="width" value="0.025" units="cm"/>
      <inkml:brushProperty name="height" value="0.025" units="cm"/>
    </inkml:brush>
  </inkml:definitions>
  <inkml:trace contextRef="#ctx0" brushRef="#br0">191 1 16848,'0'0'12625,"-5"14"-11039,-69 149-362,-15 34-740,84-183-484,1 0 0,0 0 0,-4 29 0,7-40 0,1-1 0,0 1 0,-1-1 0,1 1 0,0 0 0,0-1 0,1 1 0,-1-1 0,0 1 0,1-1 0,0 1 0,0-1 0,-1 1 0,1-1 0,1 1 0,-1-1 0,0 0 0,0 0 0,1 1 0,0-1 0,-1 0 0,1-1 0,0 1 0,0 0 0,0 0 0,0-1 0,0 1 0,0-1 0,3 2 0,7 0-337,0 0-1,0 0 1,0-1-1,0-1 1,0 0-1,1-1 1,-1 0-1,18-3 1,56-13-7463,-15-5-9774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43.128"/>
    </inkml:context>
    <inkml:brush xml:id="br0">
      <inkml:brushProperty name="width" value="0.025" units="cm"/>
      <inkml:brushProperty name="height" value="0.025" units="cm"/>
    </inkml:brush>
  </inkml:definitions>
  <inkml:trace contextRef="#ctx0" brushRef="#br0">8072 211 8072,'-9'-3'1953,"-41"-13"-1606,0 3-1,-1 1 0,0 3 0,-54-2 0,-225 0-527,170 8-274,-585-55 869,212 9-230,-630 24 117,922 25-314,-482 8-144,4 49 560,260 20-48,4 19 1,-520 182 0,864-240-7,2 5 0,-185 102 0,220-100 4,1 3 1,3 4-1,2 2 0,-87 90 1,113-100-115,3 1 0,2 2 0,-43 69 0,65-90-122,1 0 1,1 1-1,2 1 0,0 0 1,2 1-1,1 0 0,2 0 1,-6 49-1,11-40-103,0 1 0,3-1 0,1 0-1,2 0 1,2 0 0,1-1 0,17 49-1,-5-34 28,2-1 0,2-1 0,3-2 0,47 67 0,-37-65-13,2-2-1,2-1 0,3-2 1,1-2-1,2-2 1,83 56-1,-54-50-1,3-4 0,0-3-1,3-3 1,88 26-1,32-2-13,3-10 0,1-8 0,263 19 0,639-21 37,-589-50-147,0-23 1,-2-22-1,883-210 1,-1164 200 72,-3-10 1,321-149-1,-430 162 26,-3-5 0,-2-5-1,-4-5 1,-4-6 0,185-174-1,-255 215 66,-2-3 0,-2 0 0,-1-3-1,-3-1 1,-2-1 0,47-103 0,-65 119 143,-2 1 0,0-2 1,-3 1-1,0-1 0,-3-1 1,0 1-1,-3-1 0,0 0 1,-3 1-1,0-1 0,-3 0 1,-14-63-1,8 59-44,-3 1 1,-1 0-1,-2 2 0,-2-1 0,-1 2 0,-1 1 1,-2 0-1,-2 2 0,-1 0 0,-1 2 1,-47-42-1,38 41-167,-2 3 0,-1 1 0,-1 1 1,-1 2-1,-2 3 0,0 0 0,-1 3 0,0 2 0,-79-19 1,20 18-1449,0 4 1,-2 5 0,-109 4-1,5 4-4337</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01.157"/>
    </inkml:context>
    <inkml:brush xml:id="br0">
      <inkml:brushProperty name="width" value="0.025" units="cm"/>
      <inkml:brushProperty name="height" value="0.025" units="cm"/>
    </inkml:brush>
  </inkml:definitions>
  <inkml:trace contextRef="#ctx0" brushRef="#br0">8 445 5125,'0'0'5296,"-2"-9"-3321,1 2-1726,-1 0 0,1 1 0,0-1 0,0 0 0,1 0 0,0 1 0,0-1 0,1 0 0,0 0 0,0 1 0,1-1 0,-1 0 0,5-9 0,8-10 78,1 1-1,1 1 1,1 0 0,0 2 0,2 0 0,1 1 0,1 0-1,43-31 1,-49 40-328,1 1 0,1 1 0,0 0 0,0 2 0,1 0 0,0 0 0,0 2 0,1 0 0,0 2 0,0 0-1,0 0 1,0 2 0,0 1 0,24 0 0,-35 2 75,-1 1 0,1-1 0,0 1 0,-1 1 0,1 0 0,-1 0 0,0 0 0,0 1 0,0-1 0,0 2 0,-1-1 0,0 1 0,10 9 0,5 8 391,-2 0 0,25 36 0,-31-38-169,1-1 0,2 0-1,32 31 1,-39-43-227,1 0-1,0-1 0,0 0 1,0-1-1,0 0 1,1 0-1,0-1 0,0-1 1,0 0-1,0 0 0,1-1 1,-1-1-1,1 0 1,-1 0-1,1-1 0,-1 0 1,1-1-1,14-3 0,15-6 204,0-2-1,-1-1 0,66-32 1,39-13 189,-140 56-457,1 0 0,-1 1 0,0 0 1,1 0-1,-1 0 0,1 0 0,0 1 1,-1 0-1,1 0 0,-1 0 1,1 1-1,-1 0 0,1 0 0,-1 0 1,0 1-1,1 0 0,-1 0 0,0 0 1,0 1-1,0-1 0,-1 1 1,1 0-1,-1 1 0,7 5 0,-4-2 11,1-1-1,-1-1 0,1 0 0,0 0 0,0 0 1,0-1-1,0 0 0,1-1 0,0 0 1,0 0-1,0 0 0,9 0 0,-10-3 18,0 1-1,0-2 1,-1 1-1,1-1 0,0 0 1,-1-1-1,1 0 1,-1 0-1,1-1 1,-1 0-1,0 0 1,0 0-1,0-1 1,11-8-1,30-27 161,25-17-90,-67 53 76,0-1 0,0 1 0,0 0 0,0 1 0,1-1 0,-1 1 0,1 0 1,-1 1-1,1 0 0,11-1 0,-13 2-67,-1 1 0,0 0 0,1 0 1,-1 0-1,0 0 0,0 1 0,0-1 1,0 1-1,5 3 0,27 10 378,-13-12-427,0-2 0,0 0-1,0-1 1,0-2 0,0 0-1,25-6 1,-13 2-2528,52-1 0,-43 7-2435,-4 0-2321</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3.559"/>
    </inkml:context>
    <inkml:brush xml:id="br0">
      <inkml:brushProperty name="width" value="0.025" units="cm"/>
      <inkml:brushProperty name="height" value="0.025" units="cm"/>
    </inkml:brush>
  </inkml:definitions>
  <inkml:trace contextRef="#ctx0" brushRef="#br0">1 67 11691,'0'0'10490,"10"-5"-10138,10-5-272,0 1 0,1 1-1,0 1 1,1 1 0,-1 1-1,1 1 1,33-2 0,172 0 753,-206 6-686,-3 1-107,-1 1 0,0 0-1,0 1 1,0 1 0,0 1 0,0 0 0,-1 1 0,0 1-1,0 0 1,-1 2 0,0-1 0,19 16 0,-21-16 36,1-1 1,0 0 0,1 0-1,-1-2 1,1 0 0,1 0-1,-1-2 1,0 0-1,1 0 1,0-2 0,24 1-1,12-5-44,0-1-1,58-14 1,-34 5-507,-66 12 492,-3-1-16,0 1 0,1 0 0,-1 1 0,1 0 0,8 1 0,-14-1 95,1 0 0,-1 1 0,0 0 0,0 0 0,0-1 0,0 1 0,0 1 0,0-1 0,0 0 0,-1 0 0,1 1 0,0-1 0,-1 1 0,1-1 0,-1 1 0,1 0 0,-1-1 0,0 1 0,0 0 0,1 0 0,0 2 0,0 0 101,0 0 0,0-1 0,0 1 0,1-1 0,0 0 0,-1 0 0,1 0-1,0 0 1,1-1 0,-1 1 0,0-1 0,1 0 0,-1 0 0,8 3 0,-3-2 4,1 0 1,-1-1-1,1 0 1,-1 0-1,1-1 0,14 0 1,3-2-39,1-1 1,-1-1 0,42-11-1,32-13-89,-62 15-167,1 1 1,0 3-1,1 1 0,55-3 1,-44 31-811,-29-21-2817,3-6-3738</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4.510"/>
    </inkml:context>
    <inkml:brush xml:id="br0">
      <inkml:brushProperty name="width" value="0.025" units="cm"/>
      <inkml:brushProperty name="height" value="0.025" units="cm"/>
    </inkml:brush>
  </inkml:definitions>
  <inkml:trace contextRef="#ctx0" brushRef="#br0">383 78 8808,'10'-4'3572,"-4"2"-2791,46-21 3245,-49 22-3416,1-1-1,0 0 1,-1 0 0,0-1-1,1 1 1,-1-1-1,0 1 1,0-1-1,0 0 1,-1 0 0,1-1-1,3-4 1,-7 7-454,1 1 1,-1-1 0,1 0-1,0 1 1,-1-1 0,1 1-1,-1-1 1,1 1 0,-1-1-1,0 1 1,1-1 0,-1 1 0,1-1-1,-1 1 1,0 0 0,0-1-1,1 1 1,-1 0 0,0 0-1,1-1 1,-1 1 0,0 0-1,0 0 1,1 0 0,-1 0-1,0 0 1,0 0 0,1 0-1,-1 0 1,0 0 0,0 1-1,-1-1 1,-31 1 244,32-1-330,-22 3 121,0 1-1,-1 1 0,2 0 0,-1 2 0,-36 17 0,21-6 98,0 1-1,-45 33 1,32-11-289,49-39 0,0 0 0,0 0 0,1 0 0,-1 0 0,0 1 0,1-1 0,-1 1 0,1-1 0,0 1 0,0-1 0,0 1 0,0 0 0,0-1 0,1 1 0,-1 0 0,1 0 0,-1 0 0,1-1 0,0 1 0,1 4 0,0-6 0,-1 1 0,1-1 0,0 1 0,0-1 0,1 0 0,-1 1 0,0-1 0,0 0 0,1 0 0,-1 0 0,0 0 0,1 0 0,-1 0 0,1 0 0,0 0 0,-1-1 0,1 1 0,0 0 0,-1-1 0,1 1 0,0-1 0,-1 0 0,1 0 0,2 0 0,51 3 0,-45-3 0,165 0-806,-209 23 918,-32 13 46,32-19-51,1 2 0,0 1 0,2 1 1,-34 30-1,64-50-107,0-1 0,0 1 0,0 0 0,1 0 0,-1 0 0,0-1 0,0 1 0,0 0 0,1 0 0,-1 0 0,0 0 0,1 0 0,-1 0 0,1 0 0,-1 1 0,1-1 0,0 0 0,0 0 0,-1 0 0,1 0 0,0 1 0,0-1 0,0 1 0,1-1 0,-1 0 0,1 0 0,0 0 0,-1-1 0,1 1 0,0 0 0,0-1 0,0 1 0,0-1 0,0 1 0,0-1 0,0 1 0,0-1 0,0 0 0,0 1 0,0-1 0,0 0 0,0 0 0,0 0 0,1 0 0,67-2 0,-62 2 0,36-6-1338,50-12 0,-38 4-3129,88-36-1,-87 25-3043</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5.597"/>
    </inkml:context>
    <inkml:brush xml:id="br0">
      <inkml:brushProperty name="width" value="0.025" units="cm"/>
      <inkml:brushProperty name="height" value="0.025" units="cm"/>
    </inkml:brush>
  </inkml:definitions>
  <inkml:trace contextRef="#ctx0" brushRef="#br0">1 187 14318,'59'0'11458,"64"1"-5113,-38-1-6468,159-22 1,-239 21 179,-1 0 0,1 0 0,-1-1 0,0 1 1,0-1-1,0 0 0,6-4 0,-9 6-45,-1-1-1,1 1 1,-1 0-1,1-1 1,-1 1-1,0 0 1,1-1-1,-1 1 1,0-1-1,1 1 1,-1-1-1,0 1 1,0-1-1,1 1 1,-1-1-1,0 1 1,0-1-1,0 1 1,0-1-1,1 1 1,-1-1-1,0 1 1,0-1-1,0 1 1,-1-2-1,1 1-3,-1 0 0,0 0 0,1-1 0,-1 1 0,0 0 0,0 0 0,0 1 0,0-1 0,0 0-1,0 0 1,0 0 0,0 1 0,0-1 0,0 0 0,-1 1 0,0-1 0,-254-114-8,228 111-2386,4 1-5355</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0.584"/>
    </inkml:context>
    <inkml:brush xml:id="br0">
      <inkml:brushProperty name="width" value="0.025" units="cm"/>
      <inkml:brushProperty name="height" value="0.025" units="cm"/>
    </inkml:brush>
  </inkml:definitions>
  <inkml:trace contextRef="#ctx0" brushRef="#br0">485 14 11147,'-33'-11'8061,"-8"8"-5218,-36 10-551,60-4-2015,0 1 0,0 1 0,0 0 0,1 1 0,-1 1 0,2 0 0,-1 1 1,1 1-1,-26 20 0,40-29-276,0 1 1,0 0 0,0 0-1,0-1 1,0 1 0,0 0-1,0 0 1,1 0 0,-1 0-1,0 0 1,0 0 0,1 1-1,-1-1 1,1 0-1,-1 0 1,1 0 0,0 1-1,-1-1 1,1 0 0,0 0-1,0 3 1,0-3-1,1 0-1,-1 0 1,1-1-1,0 1 1,-1 0 0,1 0-1,0-1 1,-1 1-1,1 0 1,0-1-1,0 1 1,0-1 0,0 1-1,-1-1 1,1 1-1,0-1 1,0 0 0,0 1-1,0-1 1,0 0-1,1 0 1,10 2 21,0 0 0,0-2-1,18 0 1,-21 0 28,124-2-1288,-122 3 1261,-14 4 48,-11 3 166,-77 28 1635,62-27-1338,2 2 0,-1 0 0,1 2 0,1 1 1,1 1-1,-43 32 0,66-45-522,-1 0-1,1 1 1,-1-1 0,1 1 0,0 0 0,0-1 0,0 1 0,0 0 0,0 0 0,1 0 0,-1 0 0,1 1 0,0-1 0,0 0 0,0 0 0,1 1-1,-1-1 1,0 6 0,2-7-12,0 1 1,-1-1-1,1 1 0,0-1 0,0 0 0,0 1 0,1-1 0,-1 0 0,1 1 0,-1-1 1,1 0-1,0 0 0,-1 0 0,1-1 0,0 1 0,0 0 0,0-1 0,1 1 1,-1-1-1,0 0 0,1 0 0,-1 0 0,0 0 0,4 1 0,19 5-268,0-1 0,0-1-1,1-2 1,-1 0 0,1-2-1,46-3 1,-35 2-1463,-30 0 493,1-1-1,0 1 1,0-1-1,-1-1 1,1 1-1,-1-1 1,15-6-1,6-7-9405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5.466"/>
    </inkml:context>
    <inkml:brush xml:id="br0">
      <inkml:brushProperty name="width" value="0.025" units="cm"/>
      <inkml:brushProperty name="height" value="0.025" units="cm"/>
      <inkml:brushProperty name="color" value="#E71224"/>
    </inkml:brush>
  </inkml:definitions>
  <inkml:trace contextRef="#ctx0" brushRef="#br0">99 64 8104,'19'-29'14472,"-11"-6"-5642,-10 35-8802,0 1 1,0-1 0,0 0 0,0 0-1,0 1 1,0-1 0,0 1 0,0 0-1,1-1 1,-1 1 0,0 0 0,-2 2-1,-6 5-13,0 0 0,1 1-1,0 1 1,1 0 0,-12 17-1,16-21 7,0 1 0,0-1-1,0 1 1,1 0-1,0 0 1,1 1 0,0-1-1,0 0 1,0 1 0,0 13-1,2-20-13,0 0 1,0-1-1,0 1 0,0 0 0,0 0 0,0-1 0,0 1 0,1 0 1,-1 0-1,0-1 0,1 1 0,-1 0 0,0-1 0,1 1 0,-1-1 0,1 1 1,-1 0-1,1-1 0,-1 1 0,1-1 0,-1 1 0,1-1 0,0 1 1,-1-1-1,1 0 0,0 1 0,-1-1 0,2 1 0,26 0 168,-22-2-146,1 0-1,0 0 1,-1-1-1,1 0 1,-1-1 0,8-3-1,0-4-19,0 0 0,-1-1 0,0-1 1,-1 0-1,0 0 0,-1-1 0,-1-1 0,0 0 0,16-29 0,-31 55-16,0 1-1,1 0 1,0-1 0,1 2 0,0-1-1,2 0 1,-1 1 0,2-1-1,-1 0 1,4 23 0,-3-35-57,0 0 0,1 1 0,-1-1 1,1 0-1,-1 0 0,1 0 0,0 0 0,-1 0 0,1 0 1,0 0-1,-1 0 0,1 0 0,0 0 0,0 0 0,0 0 1,0-1-1,0 1 0,0 0 0,0-1 0,0 1 0,2 0 1,27 2-4843,-3-4-2253</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1.690"/>
    </inkml:context>
    <inkml:brush xml:id="br0">
      <inkml:brushProperty name="width" value="0.025" units="cm"/>
      <inkml:brushProperty name="height" value="0.025" units="cm"/>
    </inkml:brush>
  </inkml:definitions>
  <inkml:trace contextRef="#ctx0" brushRef="#br0">23 233 7079,'-23'5'11627,"27"-5"-5070,44-9-2501,-22 4-3720,80-12 1145,211-7 1,-325 24-1459,1-2 0,0 1 0,0-1 0,0 0 0,-12-6 0,-9-2-12,-8 0-11,1 1 0,-1-2 0,2-1 0,0-1 0,0-2 0,-43-27 0,95 35-2324,0-7-5084,7-10-5185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6.390"/>
    </inkml:context>
    <inkml:brush xml:id="br0">
      <inkml:brushProperty name="width" value="0.025" units="cm"/>
      <inkml:brushProperty name="height" value="0.025" units="cm"/>
    </inkml:brush>
  </inkml:definitions>
  <inkml:trace contextRef="#ctx0" brushRef="#br0">39 1 14958,'0'0'8275,"7"9"-6989,-6-7-1226,3 3 42,0 0 0,-1 0 0,0 0 0,0 0 0,0 0 0,-1 1 0,0-1 0,0 1 0,0 0 0,0 0 0,-1 0 0,0 0 0,-1 0 0,1 0 0,-1 6 0,-6 27 231,-17 67-1,13-68-18,-9 70-1,17-105-3968,0-12 1367,-3-4-353,-8-12-3690</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6.749"/>
    </inkml:context>
    <inkml:brush xml:id="br0">
      <inkml:brushProperty name="width" value="0.025" units="cm"/>
      <inkml:brushProperty name="height" value="0.025" units="cm"/>
    </inkml:brush>
  </inkml:definitions>
  <inkml:trace contextRef="#ctx0" brushRef="#br0">1 94 17328,'0'0'7015,"51"-12"-5189,-6 6-385,19-3-832,9-2-449,12-5-128,6-1-2402,-2-6-4869</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7.947"/>
    </inkml:context>
    <inkml:brush xml:id="br0">
      <inkml:brushProperty name="width" value="0.025" units="cm"/>
      <inkml:brushProperty name="height" value="0.025" units="cm"/>
    </inkml:brush>
  </inkml:definitions>
  <inkml:trace contextRef="#ctx0" brushRef="#br0">252 26 5349,'-11'14'2125,"-15"19"-901,1 2-1,3 0 1,-35 71 0,34-46-716,2 2 1,3 0-1,3 1 0,2 0 1,4 1-1,2 1 0,3-1 1,6 106-1,-1-159-439,0 0 1,0 0-1,1 0 1,1 0-1,0-1 1,0 1-1,1 0 1,0-1-1,1 0 1,0 0-1,0-1 1,1 1-1,1-1 1,11 13-1,-13-17-17,1 0 0,1 0 0,-1-1 0,1 0-1,0 0 1,0 0 0,0-1 0,0 0 0,1 0 0,-1-1 0,1 0 0,-1 0-1,1-1 1,0 0 0,0 0 0,0-1 0,-1 0 0,1 0 0,0-1 0,0 0 0,9-2-1,-4-1 82,0 0-1,0-1 1,-1 0-1,0-1 1,0 0-1,0-1 1,-1-1-1,0 1 1,0-2-1,-1 0 1,0 0-1,17-20 1,-3-1 324,-2 0 0,0-2 0,23-48-1,-22 34 316,-2-1 0,-2-1-1,-3-1 1,-1 0 0,-3-1-1,-2 0 1,-2-1 0,-2 0-1,-3-1 1,-3-66-1,-1 103-735,-1 1-1,0 0 1,0 0-1,-2 0 1,0 0-1,0 0 1,-1 1-1,-1 0 1,-1 0-1,1 0 1,-11-13-1,13 21-152,-1-1 0,1 1 0,-1 0 0,0 1 0,0-1 0,-1 1 1,0 0-1,1 0 0,-1 1 0,-1 0 0,1 0 0,0 0 0,-1 1 0,1 0 0,-1 0 0,0 1 0,0-1 0,1 2 0,-1-1 0,0 1 0,0 0 0,0 0 0,0 1 0,-13 2 0,5 1-1245,1 1 1,0 0-1,0 1 0,-16 9 0,24-12 639,-33 18-4973</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1.825"/>
    </inkml:context>
    <inkml:brush xml:id="br0">
      <inkml:brushProperty name="width" value="0.025" units="cm"/>
      <inkml:brushProperty name="height" value="0.025" units="cm"/>
    </inkml:brush>
  </inkml:definitions>
  <inkml:trace contextRef="#ctx0" brushRef="#br0">0 941 16400,'0'0'4601,"8"-1"-3213,-1-1-1148,0-1 0,0 1 0,0-1 0,0-1 0,-1 1 0,1-1 0,-1 0 0,0 0-1,-1-1 1,7-5 0,55-63 625,-48 50-712,97-122-6,-6-5 0,-7-5-1,91-183 1,-186 326 273,-8 23-20,-8 22-136,-43 130 782,-13 50 241,53-167-1002,2 0-1,-5 85 1,13-106-232,1 0 0,1 0 1,1-1-1,7 29 0,-5-38-105,0 0 0,2 0 0,-1 0 0,2-1 0,0 0 0,1 0 0,16 21 0,-14-23-607,7 12-1672,-11-7-1981,-8-11-1150,-6-5-3143</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2.169"/>
    </inkml:context>
    <inkml:brush xml:id="br0">
      <inkml:brushProperty name="width" value="0.025" units="cm"/>
      <inkml:brushProperty name="height" value="0.025" units="cm"/>
    </inkml:brush>
  </inkml:definitions>
  <inkml:trace contextRef="#ctx0" brushRef="#br0">0 176 12236,'0'0'14669,"77"-57"-14412,-12 35-193,14 0-32,4-3-2370,1-1-2243,0 2-6085</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2.618"/>
    </inkml:context>
    <inkml:brush xml:id="br0">
      <inkml:brushProperty name="width" value="0.025" units="cm"/>
      <inkml:brushProperty name="height" value="0.025" units="cm"/>
    </inkml:brush>
  </inkml:definitions>
  <inkml:trace contextRef="#ctx0" brushRef="#br0">1 76 20563,'0'0'6759,"89"15"-4901,-29-30-705,15-3-833,7-3-288,0 3 0,-3 5-1762,-17 7-3042,-17 6-2179,-23 0-8263</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3.008"/>
    </inkml:context>
    <inkml:brush xml:id="br0">
      <inkml:brushProperty name="width" value="0.025" units="cm"/>
      <inkml:brushProperty name="height" value="0.025" units="cm"/>
    </inkml:brush>
  </inkml:definitions>
  <inkml:trace contextRef="#ctx0" brushRef="#br0">0 151 18546,'0'0'7431,"77"-39"-6214,-17 20-705,12-2-448,6 1 0,3 2-1473,-7 0-2691,-6 2-2658</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3.349"/>
    </inkml:context>
    <inkml:brush xml:id="br0">
      <inkml:brushProperty name="width" value="0.025" units="cm"/>
      <inkml:brushProperty name="height" value="0.025" units="cm"/>
    </inkml:brush>
  </inkml:definitions>
  <inkml:trace contextRef="#ctx0" brushRef="#br0">356 1 18546,'-10'8'2626,"-23"22"-1618,1 2 0,1 0 0,1 3 0,2 0 0,2 2 0,1 0 0,-27 57 0,37-63-881,1 1 1,2 0-1,1 1 0,1 0 1,2 0-1,1 1 0,2 0 1,1 1-1,2-1 1,3 56-1,0-79-13,1 0 1,0 0-1,1 0 1,0-1-1,1 1 1,0-1-1,1 0 0,0 0 1,0 0-1,1-1 1,0 1-1,1-1 1,0-1-1,0 0 0,1 0 1,0 0-1,16 11 1,-14-12-574,0-1-1,0 0 1,0-1 0,14 5 0,-12-6-773,0-1 0,-1 0 0,1-1 0,14 1 1,35-1-10103</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3.738"/>
    </inkml:context>
    <inkml:brush xml:id="br0">
      <inkml:brushProperty name="width" value="0.025" units="cm"/>
      <inkml:brushProperty name="height" value="0.025" units="cm"/>
    </inkml:brush>
  </inkml:definitions>
  <inkml:trace contextRef="#ctx0" brushRef="#br0">1 398 9449,'0'0'15892,"13"-2"-14461,-1-1-1092,0 0 0,0 0 0,-1-2 0,0 1 0,1-2 0,17-11 0,2-4 36,40-34 0,26-31-188,93-107 0,-189 215-305,-9 8 146,-19 52 1,-8 26 80,32-98-109,1 1 1,1 0-1,0 0 1,0 0 0,1 0-1,1 0 1,0-1-1,2 13 1,-3-21-97,1 0 1,-1 0-1,1 0 1,0 0-1,-1 0 1,1-1-1,0 1 1,0 0-1,0 0 0,1-1 1,-1 1-1,0-1 1,1 1-1,-1-1 1,1 1-1,-1-1 1,1 0-1,-1 0 1,1 0-1,0 0 0,0 0 1,2 1-1,29 3-6685,-4-7-3864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6.850"/>
    </inkml:context>
    <inkml:brush xml:id="br0">
      <inkml:brushProperty name="width" value="0.025" units="cm"/>
      <inkml:brushProperty name="height" value="0.025" units="cm"/>
      <inkml:brushProperty name="color" value="#E71224"/>
    </inkml:brush>
  </inkml:definitions>
  <inkml:trace contextRef="#ctx0" brushRef="#br0">0 0 6758,'0'0'19347,"69"31"-18354,-29-30-609,5 1-320,-2-1 0,-2 0-32,-5 2-192,-6 2-1185,-12 0-1378,-12 1-320,-6 2 129,-3 0-802,-18-2-1761</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4.438"/>
    </inkml:context>
    <inkml:brush xml:id="br0">
      <inkml:brushProperty name="width" value="0.025" units="cm"/>
      <inkml:brushProperty name="height" value="0.025" units="cm"/>
    </inkml:brush>
  </inkml:definitions>
  <inkml:trace contextRef="#ctx0" brushRef="#br0">32 76 16432,'0'0'6283,"8"-10"-4110,-5 4-1957,1 1 1,1 0-1,-1 1 1,1-1 0,0 1-1,0 0 1,0 0 0,0 0-1,1 1 1,-1 0-1,1 0 1,0 0 0,0 1-1,0-1 1,0 2 0,1-1-1,-1 1 1,8-1-1,-8 1-157,0 1 0,0 0 0,0 0 0,1 1 0,-1-1-1,0 1 1,0 1 0,0-1 0,0 1 0,0 0-1,-1 1 1,1-1 0,0 1 0,5 4 0,-8-5-55,-1 1 1,1 0 0,-1-1 0,0 1-1,0 0 1,0 0 0,0 0-1,0 0 1,-1 0 0,1 0 0,-1 1-1,0-1 1,0 1 0,0-1-1,-1 0 1,1 1 0,-1-1 0,0 1-1,1 0 1,-2-1 0,1 1-1,0-1 1,-1 1 0,0-1 0,1 1-1,-1-1 1,-2 4 0,-1 4 26,-1-1 0,0 1-1,-1-1 1,0 0 0,0-1 0,-1 1 0,0-1 0,-1-1 0,-11 11 0,-86 68 382,97-81-367,-15 12 321,-30 24 852,53-41-1215,0-1-1,-1 0 1,1 0 0,0 0-1,0 1 1,0-1 0,-1 0 0,1 0-1,0 1 1,0-1 0,0 0-1,-1 1 1,1-1 0,0 0-1,0 0 1,0 1 0,0-1-1,0 0 1,0 1 0,0-1 0,0 0-1,0 1 1,0-1 0,0 0-1,0 1 1,0-1 0,0 0-1,0 0 1,0 1 0,0-1-1,0 0 1,0 1 0,1-1 0,-1 0-1,0 0 1,0 1 0,0-1-1,0 0 1,1 1 0,-1-1-1,0 0 1,0 0 0,1 0-1,-1 1 1,0-1 0,0 0 0,1 0-1,-1 0 1,0 0 0,0 0-1,1 1 1,-1-1 0,0 0-1,1 0 1,-1 0 0,0 0-1,1 0 1,-1 0 0,0 0 0,1 0-1,-1 0 1,0 0 0,1 0-1,-1 0 1,1-1 0,29 1 135,-22 0-127,74-5-2414,99-18-1,-142 15-4996</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4.903"/>
    </inkml:context>
    <inkml:brush xml:id="br0">
      <inkml:brushProperty name="width" value="0.025" units="cm"/>
      <inkml:brushProperty name="height" value="0.025" units="cm"/>
    </inkml:brush>
  </inkml:definitions>
  <inkml:trace contextRef="#ctx0" brushRef="#br0">105 1 13036,'0'0'17516,"-2"9"-16721,-5 9-586,-1 0-1,0 0 1,-14 19-1,11-18-61,0 0-1,1 1 1,-14 41-1,24-60-145,0-1 1,-1 1-1,1 0 0,0 0 0,0 0 1,0 0-1,0-1 0,0 1 1,-1 0-1,1 0 0,1 0 1,-1 0-1,0-1 0,0 1 0,0 0 1,0 0-1,1 0 0,-1 0 1,0-1-1,1 1 0,-1 0 1,0 0-1,1-1 0,-1 1 0,1 0 1,-1-1-1,1 1 0,0 0 1,-1-1-1,1 1 0,0-1 1,-1 1-1,1-1 0,0 1 0,1-1 1,1 1 2,0 0 1,0-1 0,1 1-1,-1-1 1,0 0 0,0 0-1,1 0 1,-1-1 0,6 0-1,8-4-159,0 1-1,29-14 0,27-20-4569,-27 10-2572,-16 9-1575</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5.244"/>
    </inkml:context>
    <inkml:brush xml:id="br0">
      <inkml:brushProperty name="width" value="0.025" units="cm"/>
      <inkml:brushProperty name="height" value="0.025" units="cm"/>
    </inkml:brush>
  </inkml:definitions>
  <inkml:trace contextRef="#ctx0" brushRef="#br0">75 1 8072,'0'0'7815,"-35"69"-4612,19-31-64,4 1-416,3-4-513,7-4-1217,2-11-769,11-10-224,11-10-2146,3-8-2819,1-19-8167</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6.193"/>
    </inkml:context>
    <inkml:brush xml:id="br0">
      <inkml:brushProperty name="width" value="0.025" units="cm"/>
      <inkml:brushProperty name="height" value="0.025" units="cm"/>
    </inkml:brush>
  </inkml:definitions>
  <inkml:trace contextRef="#ctx0" brushRef="#br0">197 91 8360,'4'-10'4030,"2"-1"-2512,-4 6-856,0 1 0,0-1 0,0 0 0,-1 0-1,1 0 1,-1 0 0,0 0 0,-1 0-1,1-7 1,-1 12-510,0-1 0,0 1 0,0-1 0,0 1 0,0-1 0,0 1-1,0-1 1,0 1 0,0-1 0,0 1 0,0-1 0,0 1 0,-1-1 0,1 1 0,0-1 0,0 1 0,-1-1-1,1 1 1,0 0 0,0-1 0,-1 1 0,1-1 0,-1 1 0,1 0 0,0-1 0,-1 1 0,1 0 0,-1 0 0,1-1-1,0 1 1,-1 0 0,1 0 0,-1-1 0,-19 5 1972,-19 19-1117,22-7-855,2 0 1,0 1-1,0 1 1,2 0-1,0 1 1,-14 28-1,21-36-55,0 0-1,1 1 1,1 0-1,0 0 1,0 0-1,1 1 1,1-1-1,0 1 1,1 0 0,0-1-1,1 1 1,2 24-1,-1-35-85,-1 0-1,1 0 0,-1 0 1,1 0-1,0 0 1,0 0-1,0-1 1,0 1-1,0 0 0,1-1 1,-1 1-1,0 0 1,1-1-1,-1 0 1,1 1-1,0-1 0,-1 0 1,1 0-1,0 0 1,0 0-1,-1 0 1,1 0-1,0 0 0,0-1 1,0 1-1,0-1 1,0 1-1,0-1 1,0 0-1,0 0 0,1 0 1,-1 0-1,0 0 1,0 0-1,0-1 1,0 1-1,0-1 0,0 1 1,0-1-1,2-1 1,4 0 32,1-1 1,-1 0 0,0-1 0,0 0 0,0 0 0,-1-1 0,1 1-1,7-8 1,-11 8-2,1 0-1,-1-1 1,0 1-1,0-1 1,-1 0-1,0 1 1,1-2-1,-2 1 1,1 0-1,0-1 1,-1 1-1,0-1 1,-1 1 0,1-1-1,-1 0 1,0 0-1,0-7 1,-1 12-40,0 0-1,0 1 1,0-1 0,-1 0 0,1 0 0,0 1 0,0-1 0,-1 0 0,1 0 0,0 1 0,-1-1-1,1 0 1,-1 1 0,1-1 0,-1 1 0,1-1 0,-1 0 0,1 1 0,-1-1 0,0 1 0,1-1 0,-1 1-1,0 0 1,1-1 0,-1 1 0,0 0 0,-1-1 0,-27-1 11,22 3-15,0 1 0,0-1 0,0 1-1,0 0 1,-11 6 0,-11 12 62,28-19-89,0 0 0,0-1 0,0 1 0,1 0 0,-1 0 0,0-1 0,0 1 0,1 0 0,-1 0 0,0 0 0,1 0 0,-1 0 0,1 0 0,-1 0 0,1 0 0,-1 0 0,1 0 0,0 0 0,-1 0 0,1 0-1,0 1 1,0-1 0,0 0 0,0 0 0,0 0 0,0 0 0,1 2 0,0-3-423,0 0-1,0 0 0,0 0 0,0 1 1,0-1-1,0 0 0,0 0 0,0 0 1,0 0-1,0-1 0,0 1 0,-1 0 1,1 0-1,0-1 0,0 1 0,0 0 1,0-1-1,0 1 0,0-1 0,1 0 1,22-17-9691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6.521"/>
    </inkml:context>
    <inkml:brush xml:id="br0">
      <inkml:brushProperty name="width" value="0.025" units="cm"/>
      <inkml:brushProperty name="height" value="0.025" units="cm"/>
    </inkml:brush>
  </inkml:definitions>
  <inkml:trace contextRef="#ctx0" brushRef="#br0">168 7 15022,'9'-1'3203,"-3"-1"-2821,0 1 1,0 0-1,1 0 0,-1 1 0,1 0 0,-1 0 1,0 0-1,1 1 0,-1 0 0,0 0 0,1 0 0,-1 1 1,0 0-1,0 1 0,0-1 0,0 1 0,-1 0 0,1 0 1,-1 1-1,0 0 0,8 6 0,-2 3-189,0 1-1,-1 0 0,-1 1 1,0 0-1,-1 0 1,0 1-1,-2 0 0,1 0 1,-2 1-1,0-1 1,-2 1-1,1 0 0,-2 1 1,0-1-1,-1 0 1,-1 1-1,-3 23 0,-2 5 254,-2 1-1,-2-1 0,-3 0 0,-1-1 0,-23 52 0,-7 8-764,-4-3 1,-119 187-1,126-239-6775,4-18-10224</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9.338"/>
    </inkml:context>
    <inkml:brush xml:id="br0">
      <inkml:brushProperty name="width" value="0.025" units="cm"/>
      <inkml:brushProperty name="height" value="0.025" units="cm"/>
    </inkml:brush>
  </inkml:definitions>
  <inkml:trace contextRef="#ctx0" brushRef="#br0">83 585 2114,'-8'9'3753,"-3"3"-2878,-21 22 2984,1 7 5116,31-41-8897,0 0 0,0 0 0,0 1 0,0-1 0,0 0 0,0 0-1,-1 0 1,1 0 0,0 1 0,0-1 0,0 0 0,0 0 0,0 0 0,0 1 0,0-1 0,0 0 0,0 0 0,0 0 0,0 0 0,0 1 0,0-1 0,1 0 0,-1 0 0,0 0-1,0 0 1,0 1 0,0-1 0,0 0 0,0 0 0,0 0 0,0 0 0,0 1 0,1-1 0,-1 0 0,0 0 0,0 0 0,0 0 0,0 0 0,0 0 0,1 0 0,-1 0 0,0 1-1,0-1 1,0 0 0,1 0 0,-1 0 0,0 0 0,0 0 0,0 0 0,0 0 0,1 0 0,-1 0 0,0 0 0,0 0 0,0 0 0,1 0 0,-1 0 0,0 0 0,0 0 0,0-1-1,0 1 1,1 0 0,-1 0 0,0 0 0,0 0 0,0 0 0,16-5 988,1-3-305,-1-2-1,0 0 1,-1 0-1,0-2 1,14-13-1,11-8-123,125-101 73,224-235 0,-328 298-827,-69 100 74,-15 31 77,-55 150 212,66-170-205,1 1 0,3 0-1,-5 58 1,11-50-303,3 0 1,2 0-1,10 50 1,-12-94-523,2 26-2816,-3-31 3279,0 1 0,0 0-1,0 0 1,0-1 0,0 1-1,0 0 1,0 0-1,0 0 1,0-1 0,0 1-1,0 0 1,-1 0 0,1-1-1,0 1 1,0 0 0,-1-1-1,1 1 1,-1 0 0,1-1-1,-1 1 1,1 0 0,-1-1-1,1 1 1,-1-1 0,1 1-1,-1-1 1,0 1-1,1-1 1,-2 1 0,-15 0-5525</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9.684"/>
    </inkml:context>
    <inkml:brush xml:id="br0">
      <inkml:brushProperty name="width" value="0.025" units="cm"/>
      <inkml:brushProperty name="height" value="0.025" units="cm"/>
    </inkml:brush>
  </inkml:definitions>
  <inkml:trace contextRef="#ctx0" brushRef="#br0">0 115 18225,'0'0'8777,"95"-13"-6407,-35 1-1185,9 0-961,2-4-192,4-2-1697,-7-3-3172,-8-2-4420</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50.056"/>
    </inkml:context>
    <inkml:brush xml:id="br0">
      <inkml:brushProperty name="width" value="0.025" units="cm"/>
      <inkml:brushProperty name="height" value="0.025" units="cm"/>
    </inkml:brush>
  </inkml:definitions>
  <inkml:trace contextRef="#ctx0" brushRef="#br0">267 46 19763,'0'0'10057,"-9"81"-9384,2-36-513,0 2-128,4 1 0,3-4-288,0-3-513,0-9-480,0-10-289,2-9-544,1-13-1121,-3-15-9000</inkml:trace>
  <inkml:trace contextRef="#ctx0" brushRef="#br0" timeOffset="1">0 28 18514,'0'0'8904,"74"-3"-7174,-20 3-513,13 0-769,5 0-320,3-2-64,0 2-640,-7-5-2147,-11 0-3363,-7-7-4227</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51.414"/>
    </inkml:context>
    <inkml:brush xml:id="br0">
      <inkml:brushProperty name="width" value="0.025" units="cm"/>
      <inkml:brushProperty name="height" value="0.025" units="cm"/>
    </inkml:brush>
  </inkml:definitions>
  <inkml:trace contextRef="#ctx0" brushRef="#br0">1 1 17969,'0'0'5637,"70"11"-4035,-16-4-481,9-3-577,10-4-383,4 0-33,-4 0-96,-9 0-801,-9 0-768,-22 0-1378,-17 0-1313</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51.771"/>
    </inkml:context>
    <inkml:brush xml:id="br0">
      <inkml:brushProperty name="width" value="0.025" units="cm"/>
      <inkml:brushProperty name="height" value="0.025" units="cm"/>
    </inkml:brush>
  </inkml:definitions>
  <inkml:trace contextRef="#ctx0" brushRef="#br0">0 69 18417,'0'0'5061,"95"-12"-2819,-33 1-960,12 0-962,8 3-288,-2 0-1377,-6-1-2211,-14-1-4323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7.194"/>
    </inkml:context>
    <inkml:brush xml:id="br0">
      <inkml:brushProperty name="width" value="0.025" units="cm"/>
      <inkml:brushProperty name="height" value="0.025" units="cm"/>
      <inkml:brushProperty name="color" value="#E71224"/>
    </inkml:brush>
  </inkml:definitions>
  <inkml:trace contextRef="#ctx0" brushRef="#br0">67 5 9769,'0'0'6598,"-57"15"-4195,48-12-1,8 1-256,1 0-737,7-1-640,12-1 160,9 1-96,8-3-289,6 0-384,5 0-63,2-5-450,0-4-2465,-5-3-2692,-4-1-7206</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0.381"/>
    </inkml:context>
    <inkml:brush xml:id="br0">
      <inkml:brushProperty name="width" value="0.025" units="cm"/>
      <inkml:brushProperty name="height" value="0.025" units="cm"/>
    </inkml:brush>
  </inkml:definitions>
  <inkml:trace contextRef="#ctx0" brushRef="#br0">100 0 9705,'0'0'8584,"-8"78"-6245,-4-33-386,-1 8-127,0 6-160,4-1-769,0 0-513,8-2-256,0-7-128,1-7 64,0-9 0,0-9 0,2-12-64,-2-11-961,0-25-3395,-12-10-1666,-12-12-9801</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0.773"/>
    </inkml:context>
    <inkml:brush xml:id="br0">
      <inkml:brushProperty name="width" value="0.025" units="cm"/>
      <inkml:brushProperty name="height" value="0.025" units="cm"/>
    </inkml:brush>
  </inkml:definitions>
  <inkml:trace contextRef="#ctx0" brushRef="#br0">1 102 17969,'0'0'4068,"61"-9"-1282,-17 2-95,12-6-769,11-1-865,3-1-737,8-2-224,-4 4-64,-5 3-512,-7 7-1154,-13 3-1729,-9 0-2563,-12 0-5412</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1.100"/>
    </inkml:context>
    <inkml:brush xml:id="br0">
      <inkml:brushProperty name="width" value="0.025" units="cm"/>
      <inkml:brushProperty name="height" value="0.025" units="cm"/>
    </inkml:brush>
  </inkml:definitions>
  <inkml:trace contextRef="#ctx0" brushRef="#br0">38 1 26329,'0'0'6438,"56"14"-6886,-37-11-3877,-4 2-5348</inkml:trace>
  <inkml:trace contextRef="#ctx0" brushRef="#br0" timeOffset="1">0 383 19186,'0'0'12012,"66"-22"-14351,-40-3-6437</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1.799"/>
    </inkml:context>
    <inkml:brush xml:id="br0">
      <inkml:brushProperty name="width" value="0.025" units="cm"/>
      <inkml:brushProperty name="height" value="0.025" units="cm"/>
    </inkml:brush>
  </inkml:definitions>
  <inkml:trace contextRef="#ctx0" brushRef="#br0">0 1 10602,'0'0'12364,"5"12"-10800,2 14-724,-1 1 0,-2-1 1,-1 1-1,1 51 0,-4-35-308,5 149 833,-3-165-1427,1-1 0,2-1 1,0 1-1,2-1 1,12 31-1,-44-91-12665,-6 7 3844</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2.173"/>
    </inkml:context>
    <inkml:brush xml:id="br0">
      <inkml:brushProperty name="width" value="0.025" units="cm"/>
      <inkml:brushProperty name="height" value="0.025" units="cm"/>
    </inkml:brush>
  </inkml:definitions>
  <inkml:trace contextRef="#ctx0" brushRef="#br0">1 48 13613,'0'0'13036,"75"-8"-11210,-28 5-801,9-2-513,3 0-416,-1-1-96,-1 0-1153,-11-1-2434,-7-1-2723</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2.519"/>
    </inkml:context>
    <inkml:brush xml:id="br0">
      <inkml:brushProperty name="width" value="0.025" units="cm"/>
      <inkml:brushProperty name="height" value="0.025" units="cm"/>
    </inkml:brush>
  </inkml:definitions>
  <inkml:trace contextRef="#ctx0" brushRef="#br0">0 0 20339,'0'0'4965,"3"11"-2862,15 83 1441,-13-61-3262,1 0 0,1 0 0,2 0 0,13 32 0,-22-65-280,0 0-1,0-1 1,0 1-1,0 0 1,0 0-1,0 0 1,0 0-1,0 0 1,0 0-1,0 0 1,0-1-1,0 1 1,0 0-1,0 0 1,0 0-1,0 0 0,0 0 1,0 0-1,0 0 1,0-1-1,0 1 1,0 0-1,0 0 1,0 0-1,0 0 1,0 0-1,0 0 1,0 0-1,0-1 1,0 1-1,0 0 1,1 0-1,-1 0 1,0 0-1,0 0 1,0 0-1,0 0 1,0 0-1,0 0 1,0 0-1,0 0 1,1 0-1,-1 0 1,0-1-1,0 1 0,0 0 1,0 0-1,0 0 1,0 0-1,1 0 1,-1 0-1,0 0 1,0 0-1,0 0 1,0 0-1,0 1 1,0-1-1,0 0 1,1 0-1,-1 0 1,2-23 134,-3-27 43,0 36-179,0 0 0,-1 0 0,-1 0 0,0 1 0,-1 0 0,-1-1 0,0 1 0,-13-23 0,18 36 0,0 0 0,0 1 0,0-1 0,0 0 0,0 0 0,0 0 0,-1 1 0,1-1 0,0 0 0,0 0 0,0 0 0,0 1 0,0-1 0,-1 0 0,1 0 0,0 0 0,0 0 0,0 1 0,-1-1 0,1 0 0,0 0 0,0 0 0,-1 0 0,1 0 0,0 0 0,0 0 0,0 0 0,-1 0 0,1 0 0,0 0 0,0 0 0,-1 0 0,1 0 0,0 0 0,0 0 0,-1 0 0,1 0 0,0 0 0,0 0 0,-1 0 0,1 0 0,0 0 0,0-1 0,0 1 0,-1 0 0,1 0 0,0 0 0,0 0 0,0 0 0,0-1 0,-1 1 0,1 0 0,0 0 0,0 0 0,0-1 0,0 1 0,0 0 0,0 0 0,-1-1 0,4 20 0,0-16-130,-1-1 0,1 1 0,0 0 0,0-1-1,0 0 1,0 0 0,1 0 0,-1 0 0,1 0 0,-1-1 0,1 1 0,0-1-1,-1 0 1,1 0 0,0 0 0,0-1 0,4 1 0,68 0-4495,-39-6-1199,-1-9-3134</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2.876"/>
    </inkml:context>
    <inkml:brush xml:id="br0">
      <inkml:brushProperty name="width" value="0.025" units="cm"/>
      <inkml:brushProperty name="height" value="0.025" units="cm"/>
    </inkml:brush>
  </inkml:definitions>
  <inkml:trace contextRef="#ctx0" brushRef="#br0">96 1 11979,'0'0'9722,"-10"10"-7544,-3 3-1109,2 0 1,-19 26 0,26-32-827,0 0 0,0 0 0,1 0-1,0 0 1,0 0 0,0 1 0,1-1 0,1 1-1,-1 0 1,1 0 0,0 7 0,1-14-241,0 1 0,0-1 1,0 0-1,0 0 1,0 0-1,1 0 0,-1 0 1,0 0-1,1 0 0,-1 0 1,0 0-1,1 0 0,-1 0 1,1 0-1,0 0 0,-1 0 1,1 0-1,0-1 1,0 1-1,-1 0 0,1 0 1,0-1-1,0 1 0,0 0 1,0-1-1,0 1 0,1 0 1,2 0 17,-1 0 1,0-1-1,1 1 1,-1-1-1,1 1 1,-1-1-1,1 0 0,-1 0 1,4-1-1,4-1-91,-1 0 1,1 0-1,-1-1 0,0-1 0,12-4 0,18-19-1342,-34 21 1302,1 1 1,-1 1 0,1-1 0,1 1 0,-1 0 0,0 1 0,1-1 0,0 1 0,10-2 0,-14 41 3965,-3-21-3018,-1-13-810,1 0 0,-1-1 0,1 1 0,-1 0 0,1 0 0,-1-1 0,1 1 0,0 0 0,0-1 0,0 1 0,0-1 1,0 1-1,0-1 0,1 0 0,-1 1 0,0-1 0,1 0 0,-1 0 0,1 0 0,-1 0 0,1 0 0,1 1 0,1-2-6,-1 1-1,0 0 1,0-1 0,0 0-1,0 1 1,1-1-1,-1-1 1,0 1 0,0 0-1,0-1 1,6-1 0,6-3-192,1-1 0,-1-1-1,26-15 1,-33 17-67,-8 5 218,0-1 0,1 1 0,-1 0 0,1-1 0,-1 1 0,0 0 0,1 0 0,-1-1 0,1 1 0,-1 0 0,1 0 0,-1-1 1,0 1-1,1 0 0,-1 0 0,1 0 0,-1 0 0,1 0 0,-1 0 0,1 0 0,-1 0 0,1 0 0,-1 0 0,1 0 0,-1 0 1,1 0-1,-1 0 0,1 1 0,-1-1 0,1 0 0,-1 0 0,1 0 0,-1 1 0,0-1 0,1 0 0,-1 1 0,1-1 0,1 21 346,-2-19-439,0-1 0,-1 1-1,1-1 1,0 1 0,0-1-1,0 1 1,0-1 0,0 1-1,0-1 1,1 1-1,-1-1 1,0 1 0,1-1-1,-1 1 1,1-1 0,-1 1-1,1-1 1,0 0 0,0 1-1,0-1 1,0 0 0,0 0-1,0 1 1,0-1 0,0 0-1,0 0 1,0 0 0,0 0-1,1-1 1,1 2 0,35-2-12054,-15-6-842</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3.217"/>
    </inkml:context>
    <inkml:brush xml:id="br0">
      <inkml:brushProperty name="width" value="0.025" units="cm"/>
      <inkml:brushProperty name="height" value="0.025" units="cm"/>
    </inkml:brush>
  </inkml:definitions>
  <inkml:trace contextRef="#ctx0" brushRef="#br0">132 1 10314,'0'0'16837,"-10"4"-14440,5-2-2128,-30 15 1132,33-16-1361,1 0 0,0 0 0,-1 0 0,1 0 0,0 0 0,0 0 0,-1 0 0,1 1 0,0-1 0,0 0 0,1 1 0,-1-1 0,0 1 0,0-1 0,1 1 0,-1 0 0,1-1-1,-1 1 1,1 0 0,0-1 0,-1 1 0,1 0 0,0-1 0,0 3 0,1-2-60,0-1 0,-1 0 0,1 0 0,0 0 0,-1 0 0,1 0 0,0 0 0,0-1 0,0 1 0,0 0 0,0 0 0,0 0 0,0-1 0,0 1 0,0-1 0,0 1 0,1-1 0,-1 1 0,0-1 0,2 1 0,34 8-488,-20-5 192,-14-3 301,-1-1 0,1 1 0,-1 0 0,1 0 0,-1 0-1,1 1 1,-1-1 0,1 0 0,-1 1 0,0 0 0,0-1 0,0 1 0,0 0-1,0 0 1,0 0 0,-1 0 0,1 1 0,-1-1 0,1 0 0,-1 1-1,0-1 1,0 1 0,2 4 0,-3-3 109,0-1 0,-1 0 0,1 1 0,-1-1 0,1 0 0,-1 1 0,0-1 0,0 0 0,0 0 0,-1 0 0,1 0 0,-1 0 0,0 0 0,0 0 0,0-1 0,0 1-1,0-1 1,0 1 0,-4 2 0,-61 53 173,60-53-265,1 0-1,-1-1 0,0 0 0,0 0 0,-1-1 0,1 0 1,-1 0-1,-15 3 0,22-6-45,1 1-1,0-1 1,-1 0 0,1 0 0,0 0-1,-1 0 1,1 0 0,0 0-1,-1 0 1,1 0 0,0 0 0,-1 0-1,1-1 1,0 1 0,0 0 0,-1 0-1,1 0 1,0 0 0,-1 0-1,1 0 1,0-1 0,0 1 0,-1 0-1,1 0 1,0-1 0,0 1-1,-1 0 1,1 0 0,0-1 0,0 1-1,0 0 1,-1 0 0,1-1-1,0 1 1,0 0 0,0-1 0,0 1-1,0-1 1,1-13-5959,4-5-4044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3.621"/>
    </inkml:context>
    <inkml:brush xml:id="br0">
      <inkml:brushProperty name="width" value="0.025" units="cm"/>
      <inkml:brushProperty name="height" value="0.025" units="cm"/>
    </inkml:brush>
  </inkml:definitions>
  <inkml:trace contextRef="#ctx0" brushRef="#br0">92 31 21620,'0'0'8878,"-2"12"-7458,-14 80-998,-6 178-1,19-216-415,2-37-6,0 4 0,0 0 0,-1 0 0,-1-1 0,-8 26 0,3-35 0,1-17 0,-1-20 0,2-46 0,5-141 0,2 195 0,0-6-204,0-1 0,2 1 0,1-1 0,1 1 0,14-38 0,-17 55 122,1 0 0,1 0 0,0 0 0,0 1 0,0-1 0,0 1-1,1 0 1,0 1 0,10-10 0,-11 12 63,1 0-1,-1 1 1,0-1-1,1 1 1,-1 0-1,1 0 1,-1 0-1,1 1 1,0 0 0,0 0-1,0 0 1,0 1-1,0-1 1,0 1-1,0 0 1,7 1-1,-10-1 54,0 1 0,0-1 0,1 1 0,-1 0 0,0-1 0,0 1 0,0 0 0,0 0 0,0 0 0,0 1 0,0-1 0,0 0 0,0 1 0,0-1 0,-1 1 0,1 0 0,-1-1 0,1 1 0,-1 0 0,0 0 0,1 0 0,-1 0 0,0 0 0,0 0 0,-1 1 0,1-1 0,0 0 0,-1 0 0,1 1 0,-1-1 0,0 0 0,0 1 0,0-1 0,0 0 0,0 3 0,0 1 55,-1 0-1,0 0 1,0 0 0,0 0-1,-1 0 1,1-1-1,-1 1 1,-1 0 0,1-1-1,-1 0 1,0 1-1,-6 7 1,-37 32-8,43-42-103,1-1-1,-1 0 1,1 0-1,-1 0 0,0 0 1,0-1-1,0 1 1,0-1-1,0 0 0,0 0 1,0 0-1,0 0 0,-1 0 1,1-1-1,0 1 1,0-1-1,-5 0 0,11-14-8192,11 0 132</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3.949"/>
    </inkml:context>
    <inkml:brush xml:id="br0">
      <inkml:brushProperty name="width" value="0.025" units="cm"/>
      <inkml:brushProperty name="height" value="0.025" units="cm"/>
    </inkml:brush>
  </inkml:definitions>
  <inkml:trace contextRef="#ctx0" brushRef="#br0">118 13 22549,'0'0'4917,"-9"1"-2301,4-1-2520,0 0 0,1 1-1,-1 0 1,0 0 0,1 0 0,-1 0 0,1 1 0,-1 0 0,1 0 0,0 0 0,0 0 0,-1 1-1,2-1 1,-1 1 0,0 0 0,1 1 0,-1-1 0,1 0 0,0 1 0,0 0 0,0 0 0,0 0-1,1 0 1,0 0 0,0 0 0,0 1 0,-2 7 0,3-8-96,0-1 0,0 1 0,0 0 0,1 0 0,0 0 0,0-1 0,0 1 0,0 0 0,0 0 0,1 0 0,0-1 0,-1 1 0,2 0 0,-1-1 0,2 6 0,-1-7 0,-1 0 0,1-1 0,-1 1 0,1 0 0,0-1 0,-1 0 0,1 1 0,0-1 0,0 0 0,0 0 0,0 0 0,0 0 0,0 0 0,0-1 0,0 1 0,0 0 0,1-1 0,-1 0 0,0 1 0,0-1 0,1 0 0,-1 0 0,0 0 0,0-1 0,0 1 0,1-1 0,3 0 0,-3-1 0,1 1 0,0-1 0,-1 1 0,1-1 0,-1 0 0,1-1 0,-1 1 0,0 0 0,0-1 0,0 0 0,0 0 0,0 0 0,-1 0 0,1 0 0,-1 0 0,0-1 0,0 1 0,0-1 0,-1 0 0,1 1 0,-1-1 0,2-6 0,1-4 0,-1 0 0,0 0 0,-1-1 0,0-26 0,-2 42-15,-1 1-1,1-1 1,-1 0-1,1 0 1,-1 1 0,1-1-1,-1 0 1,1 0-1,-1 0 1,0 0 0,0 0-1,0 0 1,0 0-1,0 0 1,0 0 0,0 0-1,0 0 1,0-1-1,0 1 1,0 0-1,0-1 1,0 1 0,-1-1-1,1 1 1,0-1-1,-1 1 1,1-1 0,0 0-1,0 0 1,-1 0-1,1 0 1,0 0 0,-1 0-1,1 0 1,0 0-1,-1 0 1,1-1 0,0 1-1,-1 0 1,1-1-1,0 1 1,0-1 0,0 0-1,-1 1 1,1-1-1,0 0 1,0 0 0,0 0-1,0 1 1,0-1-1,0 0 1,1 0-1,-1-1 1,0 1 0,0 0-1,1 0 1,-1 0-1,0 0 1,1-1 0,0 1-1,-1 0 1,1 0-1,0-1 1,-1 1 0,1 0-1,0-1 1,0 1-1,0 0 1,1-3 0,-3 32-3819,2-27 3414,0 1 0,1-1 0,-1 1 0,0-1 1,1 1-1,-1-1 0,1 1 0,-1-1 1,1 1-1,0-1 0,-1 0 0,1 0 0,0 1 1,0-1-1,0 0 0,2 2 0,15 7-6173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8.997"/>
    </inkml:context>
    <inkml:brush xml:id="br0">
      <inkml:brushProperty name="width" value="0.025" units="cm"/>
      <inkml:brushProperty name="height" value="0.025" units="cm"/>
      <inkml:brushProperty name="color" value="#E71224"/>
    </inkml:brush>
  </inkml:definitions>
  <inkml:trace contextRef="#ctx0" brushRef="#br0">137 8 7687,'0'0'17846,"-10"-3"-16756,7 2-1069,-1 0 1,1 0-1,-1 1 1,1-1-1,-1 1 1,1-1-1,-1 1 1,1 0-1,-1 1 1,1-1-1,-1 1 1,1-1-1,-1 1 1,1 0-1,-1 0 1,1 1-1,0-1 1,-1 1 0,1-1-1,0 1 1,0 0-1,0 0 1,1 1-1,-1-1 1,0 0-1,1 1 1,0 0-1,-1-1 1,1 1-1,-3 6 1,2-5 72,0 0 0,0 0 0,1 1 0,-1 0 0,1-1 0,0 1 0,0 0 0,0 0 0,1 0 0,0 0 0,0 0 0,0 1 0,1-1 0,0 0 0,0 0 0,0 1 0,2 7 0,-1-11-44,0-1 1,0 0-1,1 0 0,-1 0 0,0 0 1,1 0-1,-1 0 0,1 0 0,0-1 1,-1 1-1,1 0 0,-1-1 0,1 1 1,0-1-1,-1 0 0,1 0 0,0 0 1,0 1-1,-1-1 0,1-1 0,0 1 1,3-1-1,41-7 566,-33 2-545,0 0 0,-1-1-1,0-1 1,0 0-1,0-1 1,-1 0-1,-1-1 1,19-21-1,18-15 86,-45 96-439,-2-47 245,0 5 80,-1 0 0,2 0 0,-1 0 0,1 0 0,0 0 0,1-1 0,3 11-1,-4-15-206,1-1-1,-1 0 0,1 0 0,0 1 0,0-1 0,-1 0 0,2-1 1,-1 1-1,0 0 0,0-1 0,0 1 0,1-1 0,-1 1 0,1-1 1,-1 0-1,1 0 0,-1 0 0,1-1 0,0 1 0,-1-1 0,1 1 1,0-1-1,0 0 0,-1 0 0,4 0 0,-4 0-453,0 0 1,0 0-1,0 0 0,0 0 1,0 0-1,0 0 1,0-1-1,1 1 0,-1-1 1,0 1-1,-1-1 0,1 0 1,0 0-1,0 0 0,0 0 1,0 0-1,2-2 0,10-15-10623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4.322"/>
    </inkml:context>
    <inkml:brush xml:id="br0">
      <inkml:brushProperty name="width" value="0.025" units="cm"/>
      <inkml:brushProperty name="height" value="0.025" units="cm"/>
    </inkml:brush>
  </inkml:definitions>
  <inkml:trace contextRef="#ctx0" brushRef="#br0">154 0 20884,'0'0'4116,"-8"6"-1469,1-1-2255,0 0 0,1 0-1,0 1 1,0 0-1,1 1 1,-1-1-1,-8 15 1,12-18-306,0 1 1,0 0-1,0-1 0,1 1 1,-1 0-1,1 0 1,0 0-1,0-1 0,0 1 1,1 1-1,-1-1 1,1 0-1,0 0 0,0 0 1,0 0-1,1 0 1,0 0-1,-1 0 0,1 0 1,1 0-1,-1 0 1,3 5-1,-3-7-116,0-1-1,0 0 1,0 1-1,0-1 1,0 0-1,0 0 1,0 0 0,1 0-1,-1 1 1,0-2-1,1 1 1,-1 0-1,0 0 1,1 0-1,-1-1 1,1 1 0,-1-1-1,1 1 1,0-1-1,-1 0 1,1 1-1,-1-1 1,1 0 0,0 0-1,-1 0 1,1 0-1,0 0 1,2-1-1,43-18-1033,-40 16 1036,-17 37 1144,1-22-999,0-1 0,-2 0 0,1 0 0,-17 12 0,22-19-96,0 0 0,0 0 1,-1 0-1,1-1 0,-1 0 0,0 0 0,0-1 0,0 1 0,0-2 0,0 1 0,-1 0 0,-8 0 0,14-2-86,0 0 0,0 0-1,0 0 1,1 0 0,-1 0 0,0-1-1,0 1 1,0 0 0,1 0 0,-1-1-1,0 1 1,1 0 0,-1-1 0,0 1-1,0-1 1,1 1 0,-1-1 0,1 1 0,-1-1-1,1 0 1,-1 1 0,1-1 0,-1 0-1,1 1 1,-1-1 0,1 0 0,0 1-1,-1-1 1,1 0 0,0 0 0,0 0-1,-1 1 1,1-1 0,0 0 0,0 0-1,0 0 1,0 1 0,0-1 0,0 0 0,0 0-1,1-1 1,-1-1-669,1-1 0,0 1 0,-1-1-1,1 1 1,1-1 0,-1 1 0,0-1 0,3-3-1,14-15-7886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4.651"/>
    </inkml:context>
    <inkml:brush xml:id="br0">
      <inkml:brushProperty name="width" value="0.025" units="cm"/>
      <inkml:brushProperty name="height" value="0.025" units="cm"/>
    </inkml:brush>
  </inkml:definitions>
  <inkml:trace contextRef="#ctx0" brushRef="#br0">0 90 15086,'0'0'11238,"9"0"-8105,10 1-2463,1-1-48,1 0 1,28-4-1,-44 4-579,-1-1 0,1 0 0,-1 0 0,1 0 0,-1-1 0,0 1 0,1-1 0,-1 0 0,0 0 0,0 0 0,0-1-1,0 0 1,-1 0 0,1 0 0,-1 0 0,0 0 0,4-6 0,-6 9-43,0-1 0,0 0 0,-1 0 0,1 0 0,-1 0 0,1 0 0,-1 0 0,1 0 0,-1 0 0,0 0 0,1 0 0,-1 0 0,0 0 0,0 0 0,0 0 0,1 0 0,-1 0 0,0 0 0,-1 0 0,1 0 0,0 0 0,0 0 0,0 0 0,-1 0 0,1 0 0,0 0 0,-1 0 0,1 0 0,-1 0 0,1 0 0,-1 0 0,0 0 0,1 0 0,-1 1 0,0-1 0,0 0 0,1 0 0,-1 1 0,0-1 0,0 0 0,0 1 0,0-1 0,0 1 0,0-1 0,0 1 0,0 0 0,0-1 0,0 1 0,-1 0 0,-2-1 0,0 0 0,0 0 0,-1 1 0,1 0 0,0-1 0,0 1 0,-1 1 0,1-1 0,0 1 0,0 0 0,-7 2 0,4 1 0,0 0 0,0 1 0,1 0 0,-1 1 0,1-1 0,1 1 0,-1 0 0,1 1 0,0-1 0,0 1 0,1 0 0,0 1 0,0-1 0,1 0 0,0 1 0,0 0 0,1 0 0,0 0 0,0 0 0,1 0 0,0 0 0,0 0 0,1 1 0,0-1 0,2 12 0,-1-18-86,0 0 0,0 0 0,0 0 1,0 0-1,0 0 0,1 0 0,-1 0 0,1-1 0,-1 1 0,1 0 1,0-1-1,-1 1 0,1-1 0,0 0 0,0 1 0,0-1 0,0 0 1,0 0-1,1 0 0,-1-1 0,0 1 0,0 0 0,5 0 0,2 0-986,1 0 0,-1 0 1,1-1-1,14-1 0,17-4-6722</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5.005"/>
    </inkml:context>
    <inkml:brush xml:id="br0">
      <inkml:brushProperty name="width" value="0.025" units="cm"/>
      <inkml:brushProperty name="height" value="0.025" units="cm"/>
    </inkml:brush>
  </inkml:definitions>
  <inkml:trace contextRef="#ctx0" brushRef="#br0">130 178 16015,'0'0'8211,"-9"7"-4827,-6 6-2537,0 1 0,0 0 0,-14 20-1,24-28-710,0 1 1,0-1-1,1 1 0,-1 0 0,1 1 0,1-1 0,0 1 0,0-1 0,0 1 1,1 0-1,0 0 0,-1 12 0,3-19-136,0 0 0,0 0 0,0-1 0,0 1 0,1 0 0,-1 0 0,0 0 0,0 0 0,1-1 0,-1 1 0,1 0 0,-1 0 0,0-1 0,1 1 0,-1 0 0,1-1 0,0 1 0,-1 0 0,1-1 0,-1 1 0,1-1 0,0 1 0,0-1 0,-1 1 0,1-1 0,0 0 0,0 1 0,-1-1 0,1 0 0,0 0 0,0 1 0,0-1 0,0 0 0,-1 0 0,1 0 0,0 0 0,0 0 0,0 0 0,0 0 0,0 0 0,-1-1 0,1 1 0,0 0 0,0 0 0,0-1 0,-1 1 0,1-1 0,1 0 0,4 0 0,-1-2 0,1 1 0,-1-1 0,1 1 0,8-8 0,-1-1-142,-1 0 1,-1-1-1,0 0 1,-1-1-1,0 0 0,0-1 1,8-18-1,45-111-1725,-22 44 1354,-41 99 542,0 1 0,0-1 0,0 0 0,0 0 0,0 0-1,0 0 1,1 0 0,-1 1 0,0-1 0,0 0 0,0 0-1,0 0 1,0 0 0,1 0 0,-1 0 0,0 1 0,0-1-1,0 0 1,1 0 0,-1 0 0,0 0 0,0 0 0,0 0 0,0 0-1,1 0 1,-1 0 0,0 0 0,0 0 0,0 0 0,1 0-1,-1 0 1,0 0 0,0 0 0,0 0 0,1 0 0,-1 0-1,0-1 1,0 1 0,0 0 0,0 0 0,1 0 0,-1 0 0,0 0-1,0 0 1,0 0 0,0-1 0,0 1 0,1 0 0,-1 0-1,0 0 1,0 0 0,0-1 0,0 1 0,0 0 0,0 0-1,0 0 1,0 0 0,0-1 0,4 32 772,-4 45 86,-5-10-925,-1 60 382,6-114-590,0-1 0,2 0 1,-1 0-1,1 0 0,1 0 1,0 0-1,1-1 0,7 17 0,6-3-6565</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14.371"/>
    </inkml:context>
    <inkml:brush xml:id="br0">
      <inkml:brushProperty name="width" value="0.025" units="cm"/>
      <inkml:brushProperty name="height" value="0.025" units="cm"/>
    </inkml:brush>
  </inkml:definitions>
  <inkml:trace contextRef="#ctx0" brushRef="#br0">289 1 9833,'0'0'16998,"-12"4"-16363,2-1-533,-1 2 0,1-1 0,0 1-1,0 1 1,1 0 0,0 0 0,0 1 0,0 0 0,1 1-1,0 0 1,0 0 0,-8 12 0,-2 8 80,1 0 0,1 1 0,2 1 0,1 0 0,1 1 0,2 0 0,-10 47 0,9-15 30,2 1 0,-1 118 1,10-171-200,0 1 1,1-1-1,0 0 1,1 0-1,0 1 1,1-1 0,0-1-1,0 1 1,1 0-1,6 10 1,-7-16-93,1 0 0,0 0 0,0 0 0,0-1 0,0 0 0,0 0 0,1 0-1,0 0 1,0-1 0,0 1 0,0-1 0,1-1 0,-1 1 0,1-1 0,-1 0 0,1 0 0,0 0 0,0-1 0,0 0 0,9 0 0,-5 0-730,1 0 0,-1-1 0,0 0 1,1-1-1,-1 0 0,0-1 0,0 0 1,0-1-1,12-4 0,35-24-8848</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19.458"/>
    </inkml:context>
    <inkml:brush xml:id="br0">
      <inkml:brushProperty name="width" value="0.025" units="cm"/>
      <inkml:brushProperty name="height" value="0.025" units="cm"/>
    </inkml:brush>
  </inkml:definitions>
  <inkml:trace contextRef="#ctx0" brushRef="#br0">0 271 7944,'0'0'18753,"11"-3"-16687,7-3-1828,0-1-1,0-1 1,-1-1-1,0 0 1,26-18-1,81-73 1051,-4 4-744,-120 96-545,1-1 1,-1 1 0,0-1 0,1 1-1,-1-1 1,1 1 0,-1 0 0,1-1-1,-1 1 1,1 0 0,-1-1 0,1 1-1,-1 0 1,1 0 0,0 0 0,-1-1 0,1 1-1,-1 0 1,1 0 0,0 0 0,-1 0-1,1 0 1,-1 0 0,1 0 0,0 0-1,-1 0 1,1 0 0,-1 1 0,1-1-1,0 0 1,-1 19-4,-22 38 116,18-47-20,-13 27 252,-15 44-104,30-75-264,0 0-1,1 1 1,0-1-1,0 0 1,1 1-1,-1-1 1,1 0-1,1 1 1,-1-1-1,3 12 1,-3-18-165,1 1 0,-1-1 0,0 1 0,0-1 0,1 1 0,-1-1 0,0 1 0,1-1 0,-1 0 0,0 1 0,1-1 0,-1 0 0,1 1 1,-1-1-1,0 0 0,1 1 0,-1-1 0,1 0 0,-1 0 0,1 0 0,-1 1 0,1-1 0,-1 0 0,1 0 0,-1 0 0,1 0 0,-1 0 0,1 0 0,0 0 0,-1 0 0,1 0 1,0 0-1,12 0-7429</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0.054"/>
    </inkml:context>
    <inkml:brush xml:id="br0">
      <inkml:brushProperty name="width" value="0.025" units="cm"/>
      <inkml:brushProperty name="height" value="0.025" units="cm"/>
    </inkml:brush>
  </inkml:definitions>
  <inkml:trace contextRef="#ctx0" brushRef="#br0">270 25 4132,'0'0'26025,"-11"-6"-24968,4 2-915,5 3-132,0-1 1,-1 0-1,1 1 1,0 0-1,-1-1 0,0 1 1,1 0-1,-1 0 0,1 0 1,-1 1-1,0-1 1,0 1-1,1-1 0,-1 1 1,0 0-1,0 0 0,0 0 1,1 1-1,-1-1 1,0 0-1,0 1 0,1 0 1,-1 0-1,0 0 0,1 0 1,-1 0-1,1 0 1,-1 1-1,-3 2 0,-10 12 59,0 0 0,0 2-1,2-1 1,0 2 0,1 0 0,1 0-1,-15 34 1,19-36-14,1 1 0,1 0 0,1 0 0,0 1 0,1-1 0,1 1 0,1 0 0,1-1 0,1 32 0,0-48-55,1 1 0,-1-1 0,0 0 0,1 0 0,-1 1 0,1-1 0,0 0 0,0 0 0,0 0 0,0 0 0,0 0 0,0 0 0,1 0 0,-1 0 0,1 0 0,-1-1 0,1 1 0,0 0 0,-1-1 0,1 0 0,2 2 0,0-1 0,-1-1 0,1 1 0,0-1 0,0 0 0,0 0 0,0 0 0,0-1 0,0 1 0,0-1 0,0 0 0,5-1 0,1 0 0,0 0 0,0-1 0,0-1 0,0 1 0,-1-2 0,1 1 0,-1-1 0,18-11 0,-17 8 0,-1 0 0,1-1 0,15-18 0,-23 24 0,-1 0 0,1 0 0,0 0 0,-1 0 0,1 0 0,-1 0 0,1 0 0,-1-1 0,0 1 0,0-1 0,0 1 0,-1 0 0,1-1 0,0 0 0,-1 1 0,0-1 0,0 1 0,1-1 0,-1 1 0,-1-1 0,1 0 0,0 1 0,-1-1 0,1 1 0,-2-4 0,0 4 0,1 0 0,-1 1 0,0-1 0,0 1 0,0-1 0,0 1 0,0 0 0,0 0 0,0 0 0,-1 0 0,1 0 0,0 0 0,-1 1 0,1-1 0,0 1 0,-1-1 0,1 1 0,-4 0 0,-52 0 0,48 0 0,2 0 40,0 1 0,1 0 0,-1 0 0,1 1 0,-1 0 0,-7 3 0,13-5-101,0 1 0,-1 0 0,1 0 1,0 1-1,0-1 0,0 0 0,0 1 0,0-1 0,0 1 0,0-1 0,1 1 0,-1 0 0,1 0 0,-1 0 0,1 0 0,0 0 0,-1 0 1,1 0-1,0 0 0,0 1 0,1-1 0,-2 5 0,19-3-20342</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6.256"/>
    </inkml:context>
    <inkml:brush xml:id="br0">
      <inkml:brushProperty name="width" value="0.025" units="cm"/>
      <inkml:brushProperty name="height" value="0.025" units="cm"/>
    </inkml:brush>
  </inkml:definitions>
  <inkml:trace contextRef="#ctx0" brushRef="#br0">90 0 21556,'0'0'9658,"-10"13"-8703,1-3-912,0 0 0,2 1-1,-1 0 1,1 1 0,1-1-1,0 1 1,1 0 0,0 1-1,1-1 1,0 1 0,1 0 0,0 0-1,-1 24 1,4-36-43,0 0-1,1 0 1,-1 0 0,0 0 0,0 0-1,1 0 1,-1 0 0,0 0-1,1-1 1,-1 1 0,1 0 0,0 0-1,-1 0 1,1 0 0,-1-1 0,1 1-1,0 0 1,0-1 0,-1 1-1,1 0 1,0-1 0,0 1 0,0-1-1,0 1 1,1-1 0,33 7-140,-27-7-90,1-1 0,0 1 0,-1-1 0,1-1 0,16-5 0,-20 5-932,0 0 0,-1-1 0,1 0 0,-1 0 0,1-1 0,-1 1 0,0-1 0,6-7 0,5-15-8473</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6.597"/>
    </inkml:context>
    <inkml:brush xml:id="br0">
      <inkml:brushProperty name="width" value="0.025" units="cm"/>
      <inkml:brushProperty name="height" value="0.025" units="cm"/>
    </inkml:brush>
  </inkml:definitions>
  <inkml:trace contextRef="#ctx0" brushRef="#br0">44 1 16464,'0'0'7719,"-31"71"-4612,23-41-609,4 1-832,4-2-673,0-1-673,2-3-320,17-6-577,0-11-3619,6-8-6566</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8.017"/>
    </inkml:context>
    <inkml:brush xml:id="br0">
      <inkml:brushProperty name="width" value="0.025" units="cm"/>
      <inkml:brushProperty name="height" value="0.025" units="cm"/>
    </inkml:brush>
  </inkml:definitions>
  <inkml:trace contextRef="#ctx0" brushRef="#br0">23 53 5189,'24'-13'10272,"0"2"-4627,-14 6-4616,1 0 1,-1 1-1,1 1 0,1-1 1,-1 2-1,0 0 0,1 0 1,14 0-1,-25 2-1003,1 0 1,-1 0-1,0 0 1,1 0-1,-1 0 0,0 1 1,0-1-1,1 0 0,-1 0 1,0 1-1,0-1 0,0 1 1,1-1-1,-1 1 0,0 0 1,0-1-1,0 1 1,0 0-1,0 0 0,0 0 1,0 0-1,-1 0 0,1 0 1,0 0-1,1 1 0,-2 1 35,1-1 0,0 0 0,-1 1-1,1-1 1,-1 0 0,0 1-1,0-1 1,0 0 0,0 1 0,0-1-1,-1 0 1,0 5 0,-2 1 54,1-1 0,-1 0 1,0 1-1,0-1 0,-1 0 0,0-1 1,-8 12-1,-8 1-115,-1 0 0,0-1 0,-42 25 0,20-13 0,41-29 0,1 1 0,0 0 0,-1-1 0,1 1 0,0 0 0,0-1 0,0 1 0,1 0 0,-1 0 0,0 0 0,1 0 0,-1 0 0,1 0 0,0 0 0,-1 0 0,1 0 0,0 0 0,0 0 0,0 0 0,1 0 0,-1 0 0,0 0 0,1 0 0,-1 0 0,1 0 0,0-1 0,0 1 0,-1 0 0,3 3 0,1 3 0,1 1 0,-1-1 0,1 0 0,1-1 0,6 8 0,-7-10 13,0 0 1,1-1-1,0 0 0,-1 0 1,2 0-1,-1-1 0,0 0 1,1 0-1,-1-1 0,1 1 1,0-1-1,0-1 1,0 0-1,0 0 0,0 0 1,0 0-1,7-2 0,0 1-196,-1-1 0,1 0-1,-1-2 1,0 1 0,0-2 0,0 1-1,0-2 1,12-5 0,40-25-5967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8.795"/>
    </inkml:context>
    <inkml:brush xml:id="br0">
      <inkml:brushProperty name="width" value="0.025" units="cm"/>
      <inkml:brushProperty name="height" value="0.025" units="cm"/>
    </inkml:brush>
  </inkml:definitions>
  <inkml:trace contextRef="#ctx0" brushRef="#br0">96 55 18481,'0'0'5072,"10"-10"-2446,-9 10-2592,2-4 129,0 0 0,1 0 0,0 1 0,0-1 0,0 1 0,0 0 0,1 0 0,-1 1 0,1 0 0,0-1 0,-1 1 0,1 1 0,0-1 0,0 1 0,0 0 0,1 0 0,-1 0 0,0 1 0,0-1 0,0 2 0,1-1 0,-1 0 0,9 3-1,-5 0-96,-1 1-1,0 0 1,-1 1-1,1-1 0,-1 1 1,1 1-1,-1 0 1,-1 0-1,1 0 0,-1 1 1,0-1-1,-1 2 1,0-1-1,0 0 0,0 1 1,4 10-1,-1 1 68,0 0-1,-1 0 1,-1 1-1,0 0 1,-2 0-1,2 22 1,-2 11-44,-3-1 1,-2 0-1,-2 1 1,-3-1 0,-2-1-1,-2 1 1,-22 67-1,10-56-222,-2-2-1,-3 0 0,-3-2 1,-2 0-1,-55 73 0,30-64-4595,4-19-5836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342"/>
    </inkml:context>
    <inkml:brush xml:id="br0">
      <inkml:brushProperty name="width" value="0.025" units="cm"/>
      <inkml:brushProperty name="height" value="0.025" units="cm"/>
      <inkml:brushProperty name="color" value="#E71224"/>
    </inkml:brush>
  </inkml:definitions>
  <inkml:trace contextRef="#ctx0" brushRef="#br0">0 55 14798,'0'0'6203,"11"-6"-3849,10-4-1159,0 1 0,31-9 0,-43 15-951,0 1 0,0 0 0,0 0 0,1 1-1,-1 0 1,1 1 0,-1-1 0,0 2 0,1 0 0,12 2 0,-21-3-204,-1 1 0,1-1 0,0 1 0,-1-1 0,1 1 0,-1 0-1,1-1 1,-1 1 0,1 0 0,-1-1 0,1 1 0,-1 0 0,1-1 0,-1 1 0,0 0 0,1 0 0,-1-1 0,0 1 0,0 0 0,0 0 0,0 0 0,0 0 0,0-1 0,0 1 0,0 0 0,0 0 0,0 0 0,0-1 0,0 1 0,0 0 0,-1 0 0,1 0 0,0-1 0,-1 1 0,1 0 0,0 0 0,-2 0 0,-15 30 950,-40 25-554,39-39-370,0 1 1,-23 29-1,41-46-66,-1-1 0,0 1 0,1 0 0,-1-1 0,1 1 0,-1 0 0,1 0 0,-1-1 0,1 1 0,0 0 0,-1 0 0,1 0 0,0 0 0,-1 0 0,1-1 0,0 1 0,0 0 0,0 0 0,0 0 0,0 0 0,0 0 0,0 0 0,0 0 0,1 0 0,-1-1 0,0 1 0,0 0 0,1 0 0,0 1 0,0-1 0,0 0 0,1 0 0,-1 0 0,1 0 0,-1 0 0,1-1 0,-1 1 0,1 0 0,0-1 0,-1 1 0,1-1 0,0 0 0,0 1 0,2-1 0,12 0 0,0 0 0,26-4 0,-33 3 0,49-9-2007,-1-5-5029,-22 5-5477</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3.621"/>
    </inkml:context>
    <inkml:brush xml:id="br0">
      <inkml:brushProperty name="width" value="0.025" units="cm"/>
      <inkml:brushProperty name="height" value="0.025" units="cm"/>
    </inkml:brush>
  </inkml:definitions>
  <inkml:trace contextRef="#ctx0" brushRef="#br0">624 12 5541,'0'0'10586,"-5"-2"-8424,-10-1-374,-1 0 0,1 1-1,-1 1 1,-19 0-1,11 2-759,-1 2 0,-28 5 0,17 1-697,0 1 0,1 2 0,-52 25 0,82-35-326,0 1 0,0 0 0,1 0 0,-1 1 0,1-1 0,0 1 0,-4 4 0,8-7-5,-1-1 0,1 1 0,-1-1 0,1 1-1,-1 0 1,1 0 0,0-1 0,-1 1 0,1 0-1,0-1 1,-1 1 0,1 0 0,0 0 0,0 0 0,0-1-1,0 1 1,0 0 0,0 0 0,0 0 0,0-1-1,0 2 1,1-1 0,0 0 0,-1 0 0,1 0 0,0 0-1,0-1 1,0 1 0,0 0 0,-1-1 0,1 1-1,0 0 1,0-1 0,0 1 0,0-1 0,0 0-1,1 1 1,-1-1 0,0 0 0,0 1 0,0-1-1,2 0 1,101 11-108,-72-9 46,1 2 0,37 8 1,-69-12 60,-1 0-1,1 0 1,0 0 0,0 1 0,-1-1 0,1 0-1,0 0 1,-1 1 0,1-1 0,0 0 0,-1 1-1,1-1 1,0 0 0,-1 1 0,1-1 0,-1 1-1,1-1 1,-1 1 0,1-1 0,-1 1 0,1-1-1,0 2 1,-10 8 45,-28 4 319,-80 14-14,67-18-183,-1 3 1,2 2-1,-55 24 0,101-38-166,0 1 0,0-1 0,0 1 0,0 0 0,0 0 0,1 0 0,-1 1 0,0-1 0,1 0 0,0 1 0,0 0 0,-3 5 0,4-7 0,1 0 0,-1 0 0,1 0 0,0 0 0,0 1 0,0-1 0,-1 0 0,1 0 0,0 1 0,1-1 0,-1 0 0,0 0 0,0 0 0,0 1 0,1-1 0,-1 0 0,1 0 0,-1 0 0,1 0 0,-1 0 0,1 0 0,-1 0 0,1 0 0,0 0 0,0 0 0,0 0 0,0 0 0,-1 0 0,1 0 0,0-1 0,0 1 0,0 0 0,1-1 0,-1 1 0,0-1 0,2 2 0,24 10-62,-1 0 0,2-2 0,-1-1 0,57 11 0,-17-10-669,69 2 0,-123-11-1170,-1-1 1,1 0-1,-1 0 1,23-5-1,2-11-7580</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4.337"/>
    </inkml:context>
    <inkml:brush xml:id="br0">
      <inkml:brushProperty name="width" value="0.025" units="cm"/>
      <inkml:brushProperty name="height" value="0.025" units="cm"/>
    </inkml:brush>
  </inkml:definitions>
  <inkml:trace contextRef="#ctx0" brushRef="#br0">0 212 14830,'0'0'12294,"15"-3"-10756,98-19 381,-17 1-1448,145-12 0,-271 31-367,0-1-1,1-2 1,0-1 0,0-1-1,0-2 1,1-1 0,1-1-1,-1-1 1,2-2 0,0 0-1,-25-19 1,51 33-105,0 0 1,0 0-1,0 0 1,0 0-1,0 0 1,0 0-1,1 0 0,-1 0 1,0 0-1,0 0 1,0 0-1,0 0 0,0 0 1,0 0-1,1-1 1,-1 1-1,0 0 1,0 0-1,0 0 0,0 0 1,0 0-1,0 0 1,0 0-1,1 0 0,-1 0 1,0 0-1,0-1 1,0 1-1,0 0 1,0 0-1,0 0 0,0 0 1,0 0-1,0 0 1,0 0-1,0-1 1,0 1-1,0 0 0,0 0 1,0 0-1,0 0 1,0 0-1,0-1 0,0 1 1,0 0-1,0 0 1,0 0-1,0 0 1,0 0-1,0 0 0,0-1 1,0 1-1,0 0 1,0 0-1,0 0 1,0 0-1,0 0 0,0 0 1,0 0-1,0-1 1,-1 1-1,1 0 0,0 0 1,0 0-1,0 0 1,0 0-1,11-1-977,-11 1 895,69 7-9173,-23-1 1227</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4.742"/>
    </inkml:context>
    <inkml:brush xml:id="br0">
      <inkml:brushProperty name="width" value="0.025" units="cm"/>
      <inkml:brushProperty name="height" value="0.025" units="cm"/>
    </inkml:brush>
  </inkml:definitions>
  <inkml:trace contextRef="#ctx0" brushRef="#br0">1 1 15310,'0'0'10699,"53"25"-8906,-4-25-608,11 0-384,6 0-384,2 0-289,-2-2-32,-8 1-96,-12 1-1121,-21 0-1314,-11 2-928,-14 6-961,-15-3-2723</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5.085"/>
    </inkml:context>
    <inkml:brush xml:id="br0">
      <inkml:brushProperty name="width" value="0.025" units="cm"/>
      <inkml:brushProperty name="height" value="0.025" units="cm"/>
    </inkml:brush>
  </inkml:definitions>
  <inkml:trace contextRef="#ctx0" brushRef="#br0">0 30 13613,'0'0'6726,"49"5"-3875,-1-5-321,9-7-640,10 1-961,0-1-769,2 6-32,-4-3-2658,-7 0-4581,-7-1-6790</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5.767"/>
    </inkml:context>
    <inkml:brush xml:id="br0">
      <inkml:brushProperty name="width" value="0.025" units="cm"/>
      <inkml:brushProperty name="height" value="0.025" units="cm"/>
    </inkml:brush>
  </inkml:definitions>
  <inkml:trace contextRef="#ctx0" brushRef="#br0">377 1 10730,'0'0'9743,"-10"1"-7789,0 2-1734,0 1 1,1 0 0,-1 0 0,1 1-1,0 0 1,0 0 0,0 1 0,1 0 0,0 1-1,0 0 1,0 0 0,1 1 0,-9 12-1,-15 19 268,1 1-1,3 1 0,1 1 0,-37 82 0,52-96-384,0 1 0,1 1 0,2 0 0,2 0 0,0 0 1,2 1-1,1 0 0,3 58 0,1-79-102,0 0 0,1 1 0,1-1 0,-1 0 0,2 0 0,-1 0 0,2-1 0,-1 1 0,1-1 0,0 0 1,1 0-1,0-1 0,1 1 0,0-2 0,0 1 0,12 10 0,-8-10-317,-1 0 0,2-1 0,-1 0 0,1-1 0,15 7 0,-13-8-825,0 0-1,1-1 0,0-1 1,22 3-1,32-4-5675</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6.284"/>
    </inkml:context>
    <inkml:brush xml:id="br0">
      <inkml:brushProperty name="width" value="0.025" units="cm"/>
      <inkml:brushProperty name="height" value="0.025" units="cm"/>
    </inkml:brush>
  </inkml:definitions>
  <inkml:trace contextRef="#ctx0" brushRef="#br0">406 15 13325,'0'0'6208,"-9"-3"-1467,1 0-4332,0 1 0,-1 0 0,1 0 1,-1 1-1,0 0 0,1 1 1,-1-1-1,1 2 0,-1-1 0,0 2 1,1-1-1,-1 1 0,1 0 1,-12 5-1,-1 1-148,-1 1 1,1 1 0,0 1-1,1 1 1,1 0-1,0 2 1,0 0-1,-28 30 1,45-42-265,0-1 1,0 1-1,1 0 0,-1 0 0,1 0 1,0 0-1,-1 0 0,1 0 0,0 0 1,0 0-1,0 0 0,1 1 0,-1-1 1,0 0-1,1 1 0,0-1 0,-1 1 1,1-1-1,0 0 0,1 4 0,-1-5-4,1 1-1,0 0 0,0-1 1,0 1-1,0-1 0,0 1 1,1-1-1,-1 0 0,0 0 1,1 1-1,-1-1 0,1 0 1,-1 0-1,1 0 0,0-1 1,-1 1-1,1 0 0,0-1 1,0 1-1,1 0 0,14 2-104,0 0 0,0-1-1,1-1 1,22-1 0,-28 0 6,125 0-2499,-144 1 2742,1 1 1,-1-1-1,1 1 1,0 1 0,-1-1-1,1 1 1,1 0-1,-10 7 1,-12 4 327,1-2-273,-81 41 809,97-48-935,2 1 0,-1 0 0,0 0 0,1 1 1,1 0-1,-1 0 0,1 1 0,-11 14 0,17-20-65,0-1-1,0 0 1,0 0 0,1 1-1,-1-1 1,0 1-1,1-1 1,-1 0 0,1 1-1,0-1 1,-1 1 0,1-1-1,0 1 1,0 0 0,0-1-1,0 1 1,0-1 0,0 1-1,0-1 1,1 1-1,-1-1 1,1 1 0,-1-1-1,1 1 1,0 1 0,1-1 0,0 0 0,0 0 1,0 0-1,0-1 0,0 1 1,0 0-1,1-1 1,-1 1-1,0-1 0,1 0 1,-1 0-1,1 0 0,3 1 1,10 2-37,1-1 0,0 0 0,27 0 0,-38-3-5,81 3-2063,-28-3-2110,-20-1-863,-4 1-1677</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6.657"/>
    </inkml:context>
    <inkml:brush xml:id="br0">
      <inkml:brushProperty name="width" value="0.025" units="cm"/>
      <inkml:brushProperty name="height" value="0.025" units="cm"/>
    </inkml:brush>
  </inkml:definitions>
  <inkml:trace contextRef="#ctx0" brushRef="#br0">0 194 11819,'0'0'17676,"10"-12"-16358,15-19-893,-2-1-219,2 2 0,2 0 0,31-27 0,-58 57-207,0 0-1,0 0 1,0 0-1,0-1 0,1 1 1,-1 0-1,0 0 1,0 0-1,0 0 0,1 0 1,-1 0-1,0-1 1,0 1-1,0 0 0,1 0 1,-1 0-1,0 0 1,0 0-1,1 0 1,-1 0-1,0 0 0,0 0 1,1 0-1,-1 0 1,0 0-1,0 0 0,0 0 1,1 0-1,-1 0 1,0 1-1,0-1 0,1 0 1,-1 0-1,0 0 1,0 0-1,0 0 0,0 0 1,1 1-1,-1-1 1,0 0-1,0 0 0,0 0 1,0 0-1,0 1 1,1-1-1,-1 0 1,0 0-1,0 1 0,0-1 1,0 0-1,0 0 1,0 1-1,2 20-181,-8 25-51,-25 169 68,27-122-9059,4-85 2237</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7.187"/>
    </inkml:context>
    <inkml:brush xml:id="br0">
      <inkml:brushProperty name="width" value="0.025" units="cm"/>
      <inkml:brushProperty name="height" value="0.025" units="cm"/>
    </inkml:brush>
  </inkml:definitions>
  <inkml:trace contextRef="#ctx0" brushRef="#br0">289 19 13933,'0'0'15396,"-9"-4"-15327,5 1-64,0 1-1,-1 0 0,0 1 1,1-1-1,-1 1 0,0 0 0,0 0 1,0 0-1,0 1 0,0-1 0,0 1 1,0 0-1,0 1 0,1-1 1,-1 1-1,0 0 0,0 1 0,0-1 1,-8 4-1,-5 2 134,1 1-1,-1 1 1,-15 10 0,29-17-112,0 0-1,1 1 1,-1-1-1,1 1 1,0-1-1,0 1 1,0 0 0,0 1-1,0-1 1,1 0-1,-1 1 1,1-1-1,0 1 1,0 0-1,1 0 1,-1 0 0,1 0-1,-1 0 1,0 8-1,2-11-29,1 0-1,-1 1 0,1-1 1,0 0-1,0 0 0,-1 1 1,1-1-1,0 0 1,0 0-1,0 0 0,0 0 1,0 0-1,0 0 0,1 0 1,-1-1-1,0 1 1,0 0-1,1-1 0,-1 1 1,0-1-1,1 1 0,-1-1 1,0 0-1,1 1 1,-1-1-1,1 0 0,-1 0 1,0 0-1,1 0 0,-1 0 1,3-1-1,49-2-439,-13-9-615,-38 12 1027,0-1 0,0 1 1,0-1-1,-1 0 0,1 1 1,0-1-1,0 0 1,-1 0-1,1 0 0,-1 0 1,1-1-1,-1 1 0,1 0 1,-1-1-1,0 1 0,0-1 1,0 1-1,2-3 0,-26 13 1260,22-8-1224,-37 21 1077,1 3-1,-64 55 1,156-73-1839,-50-7 682,-1 0 0,1 1-1,0 0 1,-1 0 0,1 0 0,-1 0 0,0 1-1,1 0 1,-1 0 0,0 0 0,0 0 0,0 1-1,0-1 1,0 1 0,-1 0 0,1 0 0,-1 0-1,0 1 1,0-1 0,0 1 0,3 5 0,-5-8 4,0 0 0,-1 1 0,1-1-1,0 0 1,0 0 0,1 0 0,-1-1 0,0 1 0,0 0 0,0 0 0,1-1 0,-1 1 0,0 0 0,1-1 0,-1 0 0,0 1 0,1-1 0,-1 0-1,1 1 1,-1-1 0,1 0 0,-1 0 0,0 0 0,1 0 0,-1-1 0,1 1 0,-1 0 0,2-1 0,2 0-1032,-1 0 0,1-1 0,-1 1 0,0-1 0,1 0-1,-1 0 1,4-4 0,13-10-8761</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7.530"/>
    </inkml:context>
    <inkml:brush xml:id="br0">
      <inkml:brushProperty name="width" value="0.025" units="cm"/>
      <inkml:brushProperty name="height" value="0.025" units="cm"/>
    </inkml:brush>
  </inkml:definitions>
  <inkml:trace contextRef="#ctx0" brushRef="#br0">39 51 14542,'0'0'11952,"9"-8"-10056,-9 7-1881,4-2 102,0-1 0,-1 0 1,1 1-1,1-1 0,-1 1 0,0 0 1,1 1-1,0-1 0,-1 1 0,1 0 0,0 0 1,0 0-1,0 1 0,1 0 0,-1 0 0,0 0 1,0 1-1,1-1 0,-1 1 0,7 1 1,-11 0-111,0-1 0,0 0 0,-1 1 0,1-1 0,0 1 0,0 0 0,0-1 0,-1 1 0,1 0 0,0-1 0,0 1 0,-1 0 0,1 0 0,-1 0 0,1-1 0,-1 1 0,1 0 1,-1 0-1,0 0 0,1 0 0,-1 0 0,0 0 0,0 0 0,1 0 0,-1 0 0,0 0 0,0 0 0,0 0 0,0 0 0,-1 0 0,1 0 0,0 0 0,0 0 0,0 0 0,-1 1 1,-14 36 725,3-24-604,0 0-1,-1 0 1,-1-1-1,0-1 1,-16 11-1,-23 20 14,53-43-143,-1 0-1,1 0 1,0 0 0,0 0-1,0 1 1,-1-1 0,1 0-1,0 0 1,0 0-1,0 1 1,0-1 0,-1 0-1,1 0 1,0 1 0,0-1-1,0 0 1,0 0 0,0 1-1,0-1 1,0 0 0,0 0-1,0 1 1,0-1-1,0 0 1,0 1 0,0-1-1,0 0 1,0 0 0,0 1-1,0-1 1,0 0 0,0 0-1,0 1 1,0-1 0,0 0-1,0 0 1,1 1-1,-1-1 1,0 0 0,0 0-1,0 0 1,1 1 0,15 7-207,35 1-852,-35-6 187,57 13-8379,-38-6 1837</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8.106"/>
    </inkml:context>
    <inkml:brush xml:id="br0">
      <inkml:brushProperty name="width" value="0.025" units="cm"/>
      <inkml:brushProperty name="height" value="0.025" units="cm"/>
    </inkml:brush>
  </inkml:definitions>
  <inkml:trace contextRef="#ctx0" brushRef="#br0">314 14 17617,'0'0'10543,"-10"-2"-9048,-11-2-966,1 0 1,-1 2-1,-36 0 1,50 2-503,1 0 0,-1 1 0,1-1 0,0 1 0,-1 1 0,1-1 0,0 1 0,0 0 0,0 0 0,0 1 0,0 0 0,0 0 0,1 0 0,-1 1 0,1 0 0,0 0 0,0 0 0,-5 6 1,9-9-26,-1 1 1,1-1-1,0 0 1,0 1-1,0-1 0,0 1 1,0-1-1,0 1 1,0 0-1,0-1 1,0 1-1,1 0 1,-1-1-1,1 1 1,-1 0-1,1 0 1,0 0-1,0 0 1,0-1-1,0 1 1,0 0-1,0 0 1,0 0-1,1 0 1,-1-1-1,1 1 1,-1 0-1,1 0 1,0-1-1,-1 1 1,1 0-1,0-1 1,0 1-1,0-1 1,0 1-1,1-1 1,-1 0-1,0 1 1,1-1-1,-1 0 1,0 0-1,1 0 1,0 0-1,-1 0 1,1 0-1,-1 0 1,1-1-1,0 1 1,0 0-1,-1-1 1,4 1-1,9 3-4,0-1 0,0-1 0,0 0 0,1 0 0,14-2 0,16-2-106,-27 0 126,-15 1 51,-6 1 53,-9 1-107,0 0-1,0 1 0,0 0 1,0 1-1,1 1 0,-1 0 0,1 0 1,0 1-1,-15 9 0,11-5 3,1 0 0,1 1 0,-1 0 0,2 1 0,-1 1 0,-14 17 0,26-28-17,0 1 0,-1-1 0,1 0 0,0 1 0,0 0 0,0-1 0,0 1 0,0 0 0,0 0 0,1-1 0,-1 1 0,1 0 0,-1 0 0,1 0 0,0 0 0,-1 0 0,1 0 0,0 2 0,1-3 0,-1 0 0,1 0 0,-1 0 0,1-1 0,0 1 0,-1 0 0,1 0 0,0 0 0,-1 0 0,1 0 0,0-1 0,0 1 0,0 0 0,0-1 0,0 1 0,0-1 0,0 1 0,0-1 0,0 1 0,0-1 0,0 0 0,2 1 0,10 1 0,-1-1 0,1 0 0,-1-1 0,20-2 0,-10 1 0,33 1-2649,72 0-11833,-108 0 4355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58.457"/>
    </inkml:context>
    <inkml:brush xml:id="br0">
      <inkml:brushProperty name="width" value="0.025" units="cm"/>
      <inkml:brushProperty name="height" value="0.025" units="cm"/>
    </inkml:brush>
  </inkml:definitions>
  <inkml:trace contextRef="#ctx0" brushRef="#br0">183 8 2498,'0'0'2493,"-11"3"-2509,-70 12 1602,17-10 4516,37-5-1878,39 1-858,44 1-1566,499-32-1085,-511 27-513,-32 3 359,-32 1 240,-447 55 2867,573-76-4844,114-16-3499,-244 40 4002,0 1-1,0 1 1,-26 11-1,-54 13-2195,34-19-1866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841"/>
    </inkml:context>
    <inkml:brush xml:id="br0">
      <inkml:brushProperty name="width" value="0.025" units="cm"/>
      <inkml:brushProperty name="height" value="0.025" units="cm"/>
    </inkml:brush>
  </inkml:definitions>
  <inkml:trace contextRef="#ctx0" brushRef="#br0">100 79 2050,'0'0'7084,"4"-11"-2776,2 1-3115,-4 7-781,0-1 0,0 0-1,0 1 1,-1-1 0,1 0-1,-1 0 1,0 0 0,0 0 0,0 0-1,-1 0 1,1-6 0,-5 5 3018,-6 11-2538,-7 11-655,7-2 335,1 0 1,0 0-1,-12 31 0,18-39-362,0 1-1,1 0 0,0 0 0,0 0 1,1 1-1,0-1 0,1 0 0,0 1 0,0-1 1,2 12-1,-2-19-190,1 1-1,0 0 1,0 0 0,0 0 0,0-1-1,0 1 1,1 0 0,-1-1-1,0 1 1,1-1 0,-1 0 0,1 1-1,-1-1 1,1 0 0,0 0 0,-1 0-1,1 0 1,0 0 0,0 0-1,0-1 1,0 1 0,0-1 0,-1 1-1,1-1 1,0 0 0,3 1 0,63 1-1532,-50-2-203,-12 0 1257,1 0-1,-1 0 0,1 1 1,-1 0-1,0 1 1,1-1-1,7 4 0,-12-4 525,-1-1 0,0 1 0,1 0 0,-1 0 0,0 0 0,0 0 0,0 0 0,0 0 0,0 0 0,0 0 0,0 0 0,0 0 0,0 1 0,0-1 0,-1 0 0,1 1 0,-1-1 0,1 0 0,-1 1 0,1-1 0,-1 1 0,0-1 0,1 1 0,-1-1 0,0 1 0,0-1 0,0 1 0,0-1 0,-1 1 0,1-1 0,0 1 0,-1-1 0,1 0 0,0 1 0,-1-1 0,0 1 0,1-1 0,-2 2 0,-2 3 222,1-1 0,-1 1 1,0-1-1,0 0 0,0 0 1,-1 0-1,1-1 0,-1 0 1,-1 0-1,1 0 0,0 0 0,-1-1 1,0 0-1,-11 5 0,5-4 227,0 1 0,0-2 0,-1 0 0,1 0-1,-1-1 1,-22 1 0,33-3-618,0 0 0,1 0 1,-1 0-1,0-1 0,1 1 0,-1 0 0,1-1 0,-1 1 1,1-1-1,-1 1 0,1-1 0,-1 0 0,1 0 1,0 0-1,-1 1 0,1-1 0,0 0 0,-1-1 0,1 1 1,0 0-1,0 0 0,0 0 0,-1-3 0,1 1-501,-1-1 0,0 1 0,1-1 0,0 0-1,0 0 1,0 0 0,1 0 0,-1-7 0,1-19-6255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732"/>
    </inkml:context>
    <inkml:brush xml:id="br0">
      <inkml:brushProperty name="width" value="0.025" units="cm"/>
      <inkml:brushProperty name="height" value="0.025" units="cm"/>
      <inkml:brushProperty name="color" value="#E71224"/>
    </inkml:brush>
  </inkml:definitions>
  <inkml:trace contextRef="#ctx0" brushRef="#br0">154 0 16335,'0'0'6860,"-6"8"-4393,-1 3-2280,-21 29 1186,1 2 1,-22 46-1,43-75-1173,0-1 0,1 1 0,1 0 0,0 0-1,1 0 1,0 1 0,1-1 0,0 1 0,1-1 0,1 1-1,0 0 1,1-1 0,2 15 0,-2-24-246,1-1 1,-1 0-1,1 0 1,-1 0-1,1 0 1,0 0-1,0 0 0,1 0 1,-1-1-1,0 1 1,1-1-1,0 0 1,-1 0-1,1 0 0,0 0 1,0 0-1,0 0 1,1-1-1,-1 0 1,4 2-1,4 1-571,-1-1 0,1 0-1,0-1 1,0 0 0,12 0 0,13-2-6318</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8.898"/>
    </inkml:context>
    <inkml:brush xml:id="br0">
      <inkml:brushProperty name="width" value="0.025" units="cm"/>
      <inkml:brushProperty name="height" value="0.025" units="cm"/>
    </inkml:brush>
  </inkml:definitions>
  <inkml:trace contextRef="#ctx0" brushRef="#br0">75 39 16207,'0'0'14264,"8"-5"-12657,-3 2-1406,0-1-166,0 0 0,1 1-1,-1 0 1,1 0 0,0 1 0,0-1 0,0 1 0,0 0 0,0 1 0,0 0-1,0 0 1,1 0 0,9 0 0,-15 2-35,0 0 0,0-1 0,0 1 0,0 0 0,0 0 0,0 0 0,-1-1 0,1 1 0,0 0 0,-1 0 0,1 0 0,-1 0 0,1 0 0,-1 0 0,1 0 0,-1 1 0,0-1 0,1 0 0,-1 0 0,0 0 0,0 0 0,0 0 0,0 1 0,0-1 0,0 0 0,0 0 0,0 0 0,-1 0 0,1 0 0,0 0 0,-1 1 0,1-1 0,-1 0 0,0 1 0,-16 40 0,4-24 0,-2-1 0,0 0 0,0-1 0,-29 21 0,39-32 0,5-1 0,11-3 0,12-1 0,43-11 5,-29 4-23,77-4-1,-113 11 10,-1 0 0,1 0 1,0 0-1,0 0 0,0 0 0,0 0 0,0 0 1,0 0-1,-1 0 0,1 1 0,0-1 0,0 0 1,0 0-1,0 1 0,-1-1 0,1 1 0,0-1 1,0 0-1,-1 1 0,1 0 0,0-1 1,-1 1-1,1-1 0,0 1 0,-1 0 0,1-1 1,-1 1-1,1 0 0,-1 0 0,0-1 0,1 1 1,-1 0-1,0 0 0,1 0 0,-1 0 0,0 0 1,0-1-1,0 1 0,0 0 0,0 0 0,0 0 1,0 0-1,0 0 0,0 0 0,0-1 1,0 1-1,-1 0 0,1 0 0,0 0 0,0 0 1,-1-1-1,1 1 0,-1 0 0,1 0 0,-2 1 1,-1 3 73,0 1 0,0 0 0,-1-1 0,0 1 0,0-1 0,-7 7 0,-6 2-48,0-1 0,-1 0 1,0-1-1,-30 15 0,39-23-18,-1 0-1,1 0 1,-1 0 0,0-1-1,-1-1 1,1 0-1,0 0 1,-1-1-1,1 0 1,0-1-1,-18-2 1,26 2-73,0-1 0,-1 0 0,1 0 0,0 0 0,-1 0 0,1-1 0,0 1 0,0 0 0,0-1 0,0 0 0,0 1 0,0-1 0,1 0 0,-1 0 0,0 0 0,1 0 0,0 0 0,-1 0 0,1-1 0,0 1 0,0 0-1,0-1 1,0 1 0,1-1 0,-1 1 0,1-1 0,-1-4 0,0-6-1659,0-1 0,0 0-1,3-23 1,5-15-9921</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9.254"/>
    </inkml:context>
    <inkml:brush xml:id="br0">
      <inkml:brushProperty name="width" value="0.025" units="cm"/>
      <inkml:brushProperty name="height" value="0.025" units="cm"/>
    </inkml:brush>
  </inkml:definitions>
  <inkml:trace contextRef="#ctx0" brushRef="#br0">101 1 16367,'5'10'2568,"50"106"154,41 94 4399,-81-171-6123,-2 1-1,-1 0 0,9 68 0,-15-48-1034,-3 1-1,-3-1 1,-2 1 0,-3 0-1,-2-1 1,-27 101-1,11-81-379,-3-1-1,-4-2 1,-4 0 0,-56 94-1,50-107-5694,5-20-5286</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9.941"/>
    </inkml:context>
    <inkml:brush xml:id="br0">
      <inkml:brushProperty name="width" value="0.025" units="cm"/>
      <inkml:brushProperty name="height" value="0.025" units="cm"/>
    </inkml:brush>
  </inkml:definitions>
  <inkml:trace contextRef="#ctx0" brushRef="#br0">0 0 17040,'0'0'8008,"54"15"-5734,-13-14-609,10 0-832,11-1-609,5 0-160,0 0-96,-6 1-1281,-12 1-1986,-13-2-2082,-14 0-3395</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0.270"/>
    </inkml:context>
    <inkml:brush xml:id="br0">
      <inkml:brushProperty name="width" value="0.025" units="cm"/>
      <inkml:brushProperty name="height" value="0.025" units="cm"/>
    </inkml:brush>
  </inkml:definitions>
  <inkml:trace contextRef="#ctx0" brushRef="#br0">44 0 18449,'0'0'5638,"11"5"-3247,54 18 198,78 31-619,-139-52-1961,-1 0 0,1 0-1,-1 0 1,0 0-1,0 1 1,1-1 0,-1 1-1,-1 0 1,1 0-1,0 0 1,-1 0 0,1 0-1,-1 1 1,0-1 0,0 1-1,-1-1 1,1 1-1,-1 0 1,0-1 0,1 1-1,-2 0 1,1 0-1,0 0 1,-1 0 0,0 0-1,0 0 1,0 0 0,0 0-1,-1 0 1,1 0-1,-1 0 1,0 0 0,0 0-1,-3 5 1,-5 13 164,-1-1-1,0 0 1,-2 0 0,-23 30 0,24-35-52,-65 103 339,2-3-1464,20-42-5301,35-51-1393</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1.062"/>
    </inkml:context>
    <inkml:brush xml:id="br0">
      <inkml:brushProperty name="width" value="0.025" units="cm"/>
      <inkml:brushProperty name="height" value="0.025" units="cm"/>
    </inkml:brush>
  </inkml:definitions>
  <inkml:trace contextRef="#ctx0" brushRef="#br0">442 1 12492,'0'0'12454,"-11"4"-10986,-50 14 17,-122 45 1389,165-55-2746,0 0 0,1 1-1,0 1 1,1 1 0,0 0 0,1 1 0,-26 26-1,38-35-114,0 0 0,0 0-1,1 1 1,-1-1-1,1 1 1,0 0-1,0-1 1,1 1 0,-1 0-1,1 0 1,0 0-1,0 0 1,0 0 0,0 0-1,1 0 1,-1 1-1,1 5 1,1-7-7,0 0 0,0 0 0,0 0-1,0 0 1,0 0 0,1 0 0,-1 0 0,1-1 0,0 1 0,-1 0 0,1-1 0,1 0 0,-1 1 0,0-1 0,0 0-1,1 0 1,0 0 0,-1 0 0,1-1 0,0 1 0,0-1 0,-1 0 0,5 1 0,18 6-83,0-1 0,1-1 0,-1-1 0,1-2 1,1-1-1,37-1 0,-23 0-791,66 9 0,-107-10 855,1 0 1,0 0-1,-1 0 1,1 0 0,-1 0-1,1 0 1,-1 0-1,1 0 1,0 0 0,-1 0-1,1 0 1,-1 0-1,1 0 1,-1 0 0,1 1-1,-1-1 1,1 0-1,-1 0 1,1 1 0,-1-1-1,1 0 1,-1 1 0,1-1-1,-1 0 1,0 1-1,1-1 1,-1 1 0,1-1-1,-1 1 1,0-1-1,0 1 1,1-1 0,-1 1-1,0-1 1,0 1-1,0-1 1,1 1 0,-1 0-1,0-1 1,0 1-1,0-1 1,0 1 0,0 0-1,-8 6-4259,-6-4-5949</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1.607"/>
    </inkml:context>
    <inkml:brush xml:id="br0">
      <inkml:brushProperty name="width" value="0.025" units="cm"/>
      <inkml:brushProperty name="height" value="0.025" units="cm"/>
    </inkml:brush>
  </inkml:definitions>
  <inkml:trace contextRef="#ctx0" brushRef="#br0">299 54 6598,'0'0'4986,"11"-4"-1815,50-14-417,-15 6 484,-5-1 3364,-51 9-3417,-13 2-952,0 3-2233,1 1 0,0 1 0,-1 1 0,1 2 0,1 0 0,-28 11 0,13-2 0,0 2 0,-58 37 0,88-50 0,-42 32 0,46-34 0,0 0 0,0 0 0,1 0 0,-1 0 0,0 0 0,1 0 0,-1 0 0,1 1 0,0-1 0,0 0 0,0 1 0,0-1 0,0 1 0,1 0 0,-1-1 0,1 1 0,-1-1 0,1 6 0,0-6 0,1-1 0,-1 0 0,1 0 0,0 0 0,-1 1 0,1-1 0,0 0 0,0 0 0,-1 0 0,1 0 0,0 0 0,0 0 0,0-1 0,0 1 0,0 0 0,1 0 0,-1-1 0,0 1 0,0-1 0,0 1 0,1-1 0,-1 1 0,0-1 0,0 0 0,1 1 0,1-1 0,43 3 0,-36-2 0,41 1-1572,0-1 0,1-3 1,-1-2-1,0-3 0,-1-1 0,84-26 1,-69 8-4083</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2.095"/>
    </inkml:context>
    <inkml:brush xml:id="br0">
      <inkml:brushProperty name="width" value="0.025" units="cm"/>
      <inkml:brushProperty name="height" value="0.025" units="cm"/>
    </inkml:brush>
  </inkml:definitions>
  <inkml:trace contextRef="#ctx0" brushRef="#br0">0 303 8648,'0'0'19512,"10"-7"-18460,5-2-796,0 1 0,1 1 0,0 0 1,0 2-1,0-1 0,1 2 0,0 0 1,0 1-1,21-1 0,21-3-12,0 3 1,-1 2-1,75 8 0,-150-13-241,1 0 0,-1-1 0,1-1 0,1 0 0,-16-13 0,-14-7-5,-192-112 2,248 142-2692,24 4-7172,6 2-994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2.499"/>
    </inkml:context>
    <inkml:brush xml:id="br0">
      <inkml:brushProperty name="width" value="0.025" units="cm"/>
      <inkml:brushProperty name="height" value="0.025" units="cm"/>
    </inkml:brush>
  </inkml:definitions>
  <inkml:trace contextRef="#ctx0" brushRef="#br0">0 0 18353,'0'0'12044,"3"82"-11147,-3-35-225,0 5-319,0 1-225,3-3-96,8-5 0,3-5-449,-1-8-1024,-1-9-673,-4-10-801,-5-13-1185</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2.853"/>
    </inkml:context>
    <inkml:brush xml:id="br0">
      <inkml:brushProperty name="width" value="0.025" units="cm"/>
      <inkml:brushProperty name="height" value="0.025" units="cm"/>
    </inkml:brush>
  </inkml:definitions>
  <inkml:trace contextRef="#ctx0" brushRef="#br0">0 80 17264,'0'0'10442,"48"-54"-8904,-7 41-738,11 5-351,13 3-289,6 5-160,1 0 0,3 5-1217,-4 4-2979,-7-4-3940</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4.304"/>
    </inkml:context>
    <inkml:brush xml:id="br0">
      <inkml:brushProperty name="width" value="0.025" units="cm"/>
      <inkml:brushProperty name="height" value="0.025" units="cm"/>
    </inkml:brush>
  </inkml:definitions>
  <inkml:trace contextRef="#ctx0" brushRef="#br0">1 55 11787,'0'0'14093,"50"-10"-11626,-12-1-545,13 0-321,8 2-832,8 2-641,2 2-128,3 4 0,-4 1-769,-9 0-1185,-12 1-896,-19 7-994,-16 0-1345,-12 2-2754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492"/>
    </inkml:context>
    <inkml:brush xml:id="br0">
      <inkml:brushProperty name="width" value="0.025" units="cm"/>
      <inkml:brushProperty name="height" value="0.025" units="cm"/>
      <inkml:brushProperty name="color" value="#E71224"/>
    </inkml:brush>
  </inkml:definitions>
  <inkml:trace contextRef="#ctx0" brushRef="#br0">0 0 5926,'0'0'96</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4.649"/>
    </inkml:context>
    <inkml:brush xml:id="br0">
      <inkml:brushProperty name="width" value="0.025" units="cm"/>
      <inkml:brushProperty name="height" value="0.025" units="cm"/>
    </inkml:brush>
  </inkml:definitions>
  <inkml:trace contextRef="#ctx0" brushRef="#br0">0 26 15663,'0'0'9545,"73"14"-6278,-10-14-897,14-7-896,5-3-1026,0 2-448,-5 3 0,-2 4-1634,-9-2-2145,-8-2-4997</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5.306"/>
    </inkml:context>
    <inkml:brush xml:id="br0">
      <inkml:brushProperty name="width" value="0.025" units="cm"/>
      <inkml:brushProperty name="height" value="0.025" units="cm"/>
    </inkml:brush>
  </inkml:definitions>
  <inkml:trace contextRef="#ctx0" brushRef="#br0">340 107 9865,'12'-9'4495,"-2"1"-3428,49-39 3468,-21 4 2622,-48 43-3797,-8 7-3357,-24 21 283,2 1-1,1 2 1,2 1 0,1 3-1,1 0 1,2 3-1,-29 42 1,45-56-286,1 1 0,1 1 0,-21 49 0,31-64 0,1-1 0,1 1 0,0-1 0,0 1 0,1 0 0,1 0 0,0 0 0,0 0 0,1 0 0,0 0 0,1 0 0,1 0 0,3 16 0,-3-22-212,1 1 0,0-1 0,0 0-1,0 0 1,1 0 0,0 0 0,0-1 0,0 1 0,0-1 0,1 0-1,-1-1 1,1 1 0,0-1 0,1 0 0,-1 0 0,0 0 0,1-1-1,-1 1 1,1-1 0,0-1 0,8 2 0,3 1-994,1-1 1,-1-1-1,1-1 1,-1 0-1,1-1 1,21-4-1,26-10-7565</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5.735"/>
    </inkml:context>
    <inkml:brush xml:id="br0">
      <inkml:brushProperty name="width" value="0.025" units="cm"/>
      <inkml:brushProperty name="height" value="0.025" units="cm"/>
    </inkml:brush>
  </inkml:definitions>
  <inkml:trace contextRef="#ctx0" brushRef="#br0">444 5 13613,'0'0'8541,"-10"-1"-5855,-2-1-2160,-1 1 0,0 0 0,0 1 0,0 1 0,0 0 0,0 1 0,1 0 0,-1 0 0,1 2 0,-22 8 0,15-3-213,0 1 0,1 0-1,-18 15 1,32-22-264,0 0 1,0 0-1,0 1 1,0-1-1,1 1 1,-1 0-1,1 0 0,0 0 1,0 1-1,0-1 1,1 1-1,0 0 1,0-1-1,0 1 1,0 0-1,1 0 1,-2 10-1,3-13-49,1 0 0,-1 0 0,1-1 0,0 1 0,-1 0 0,1 0 0,0 0 0,0-1 0,0 1 0,1-1 0,-1 1 0,0-1 0,0 1 0,1-1 0,-1 1 0,1-1 0,0 0 0,-1 0 0,1 0 0,0 0 0,-1 0 0,1 0 0,0-1 0,0 1 0,0 0 0,0-1 0,0 0 0,0 1 0,-1-1 0,1 0 0,3 0 0,73 4 0,-66-4 0,9 0-21,-9 1-19,0-1-1,0-1 1,0 1-1,0-2 1,0 0-1,12-3 1,-94 10 221,39 2-167,0 2 0,1 2-1,0 0 1,1 2-1,1 1 1,0 2 0,0 0-1,-34 29 1,61-45-14,0 1 0,0 0 0,0 0 0,0 0 0,0 0 0,0 0 0,0 0 0,1 0 0,-1 0 0,0 0 0,0 0 0,1 0 0,-1 1 0,1-1 0,-1 0 0,1 0 0,0 1 0,-1-1 0,1 0 0,0 3 0,0-3 0,1 0 0,-1 0 0,1 0 0,-1-1 0,1 1 0,-1 0 0,1 0 0,-1 0 0,1 0 0,0-1 0,0 1 0,-1 0 0,1-1 0,0 1 0,0 0 0,0-1 0,0 1 0,0-1 0,0 1 0,1-1 0,8 4 0,1-2 0,-1 1 0,1-1 0,11 0 0,-11 0 0,79 8-2369,49-3-7172,-100-7-1867</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6.121"/>
    </inkml:context>
    <inkml:brush xml:id="br0">
      <inkml:brushProperty name="width" value="0.025" units="cm"/>
      <inkml:brushProperty name="height" value="0.025" units="cm"/>
    </inkml:brush>
  </inkml:definitions>
  <inkml:trace contextRef="#ctx0" brushRef="#br0">1 128 21652,'0'0'10079,"9"3"-9176,-5-2-890,1 0 1,-1 0 0,1 0 0,0 0 0,-1-1 0,1 0 0,0 0 0,0 0 0,-1-1 0,1 1-1,6-3 1,0 0-20,0-1-1,-1 0 0,1-1 1,15-10-1,38-31 7,-45 31 0,42-24 0,-61 39 0,0 0 0,1 0 0,-1 1 0,1-1 0,-1 0 0,0 1 0,0-1 0,1 0 0,-1 1 0,0-1 0,1 1 0,-1-1 0,0 0 0,0 1 0,0-1 0,0 1 0,1-1 0,-1 1 0,0-1 0,0 1 0,0-1 0,0 1 0,0-1 0,0 0 0,0 1 0,0-1 0,0 1 0,0-1 0,-1 1 0,1-1 0,0 1 0,0-1 0,0 0 0,0 1 0,-1-1 0,1 1 0,-1 0 0,-4 21 0,-22 38-35,-13 34-437,37-86 302,1 1 0,-1 1-1,2-1 1,-1 0 0,1 0 0,1 1-1,0-1 1,1 14 0,-1-22-126,0-1 1,1 1-1,-1-1 1,0 1-1,0-1 1,0 1-1,1-1 1,-1 1-1,0-1 1,1 0-1,-1 1 1,0-1-1,1 1 1,-1-1-1,0 0 1,1 1 0,-1-1-1,1 0 1,-1 1-1,1-1 1,-1 0-1,1 0 1,-1 1-1,1-1 1,-1 0-1,1 0 1,-1 0-1,1 0 1,-1 0-1,1 0 1,0 0-1,-1 0 1,1 0-1,-1 0 1,1 0-1,-1 0 1,1 0-1,-1 0 1,1-1-1,-1 1 1,2 0-1,-1-1-436,21-3-15412</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6.481"/>
    </inkml:context>
    <inkml:brush xml:id="br0">
      <inkml:brushProperty name="width" value="0.025" units="cm"/>
      <inkml:brushProperty name="height" value="0.025" units="cm"/>
    </inkml:brush>
  </inkml:definitions>
  <inkml:trace contextRef="#ctx0" brushRef="#br0">28 1 24247,'0'0'6951,"-24"54"-5382,21-29-1569,3 4 0,0 3 0,0 1 0,4 2-1537,-1-8-3236,1-7-3555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6.837"/>
    </inkml:context>
    <inkml:brush xml:id="br0">
      <inkml:brushProperty name="width" value="0.025" units="cm"/>
      <inkml:brushProperty name="height" value="0.025" units="cm"/>
    </inkml:brush>
  </inkml:definitions>
  <inkml:trace contextRef="#ctx0" brushRef="#br0">446 0 12876,'0'0'8456,"-12"0"-3833,-14 2-3769,-1 0 1,1 2-1,-1 1 0,-45 14 0,52-12-536,0 0-1,0 1 1,1 1-1,0 1 1,0 1 0,1 1-1,-18 15 1,35-27-318,0 1 0,0 0 0,0 0 0,0 0 0,0 0 0,0 0 0,0 0 0,0 0 0,0 0 0,0 0 0,0 1 0,1-1 0,-1 0 0,0 0 0,1 1 0,-1-1 0,1 0 0,0 1 0,-1-1 0,1 1 0,0-1 0,0 0 0,0 1 0,0 1 0,1-2 0,-1 1 0,1-1 0,0 0 0,0 0 0,0 0 0,0 1 0,0-1 0,1 0 0,-1 0 0,0-1 0,0 1 0,1 0 0,-1 0 0,0-1 0,1 1 0,-1-1 0,1 1 0,1 0 0,12 2 0,1 0 0,-1-1 0,21 1 0,-28-3 0,109 3-219,-117-3 217,0 0 0,0 0 1,1 0-1,-1 0 0,0 0 0,0-1 0,0 1 0,1 0 0,-1 0 1,0 0-1,0 0 0,0 0 0,1 1 0,-1-1 0,0 0 1,0 0-1,0 0 0,1 0 0,-1 0 0,0 0 0,0 0 0,0 0 1,0 0-1,1 0 0,-1 0 0,0 1 0,0-1 0,0 0 0,0 0 1,1 0-1,-1 0 0,0 1 0,0-1 0,0 0 0,0 0 0,0 0 1,0 0-1,0 1 0,0-1 0,0 0 0,0 0 0,1 0 1,-1 1-1,0-1 0,0 0 0,0 0 0,0 0 0,0 1 0,-1-1 1,1 0-1,0 0 0,0 0 0,0 1 0,0-1 0,0 0 0,-13 13 67,-27 14 161,36-24-221,-78 45 26,34-20-33,-61 45 0,108-72 2,0-1 0,1 0 0,-1 1 0,1-1 0,-1 1 0,1-1 0,-1 1 0,1-1 0,-1 1 0,1-1 0,-1 1 0,1-1 0,-1 1 0,1 0 0,0-1 0,-1 1 0,1 0 0,0-1 0,0 1 0,-1 0 0,1-1 0,0 1 0,0 0 0,0-1 0,0 1 0,0 0 0,0 0 0,0-1 0,0 1 0,1 1 0,-1-1 0,1 0 0,0 0 0,0 0 0,0 0 0,1 0 0,-1 0 0,0 0 0,0 0 0,0 0 0,1-1 0,-1 1 0,0 0 0,1-1 0,1 1 0,62 14 0,-51-13 0,29 7-803,-10-1-2594,2-1-1,-1-2 1,37 1 0,-43-6-10462</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7.337"/>
    </inkml:context>
    <inkml:brush xml:id="br0">
      <inkml:brushProperty name="width" value="0.025" units="cm"/>
      <inkml:brushProperty name="height" value="0.025" units="cm"/>
    </inkml:brush>
  </inkml:definitions>
  <inkml:trace contextRef="#ctx0" brushRef="#br0">1 43 16047,'0'0'6807,"10"-6"-4394,-1 1-1939,2 0 0,-1 1 0,0 0 0,1 0 0,-1 1 0,1 1 0,0 0 0,0 0 0,16 0 0,2 1 246,-21-1-520,1 2 1,0-1-1,-1 1 0,1 0 0,0 1 1,-1 0-1,1 0 0,0 1 0,10 4 1,-18-6-200,0 1 0,0 0 0,0 0 0,0 0 0,0-1 0,0 1 0,0 0 0,0 0 0,0 0 0,0 1 0,-1-1 0,1 0 0,0 0 0,-1 0 0,1 0 0,-1 1 0,1-1 0,-1 0 0,0 0 0,1 1 0,-1-1 0,0 0 0,0 1 1,0-1-1,0 0 0,0 1 0,0-1 0,-1 0 0,1 1 0,0-1 0,-1 0 0,1 0 0,-1 1 0,1-1 0,-1 0 0,1 0 0,-1 0 0,0 0 0,0 0 0,1 0 0,-1 0 0,0 0 0,0 0 0,-2 1 0,-5 7-3,0 0 0,-1-1-1,-15 11 1,22-18 2,-50 33 0,39-28 0,0 2 0,1 0 0,1 0 0,-1 1 0,1 0 0,-19 21 0,30-29 0,-1 0 0,1-1 0,-1 1 0,1 0 0,-1-1 0,1 1 0,0 0 0,-1-1 0,1 1 0,0 0 0,0 0 0,-1 0 0,1-1 0,0 1 0,0 0 0,0 0 0,0 0 0,0-1 0,0 1 0,0 0 0,0 0 0,1 0 0,-1-1 0,0 1 0,0 0 0,1 0 0,-1-1 0,0 1 0,1 0 0,-1 0 0,1-1 0,-1 1 0,1-1 0,-1 1 0,1 0 0,-1-1 0,1 1 0,0-1 0,-1 1 0,1-1 0,0 1 0,-1-1 0,1 0 0,0 1 0,0-1 0,-1 0 0,1 0 0,0 1 0,0-1 0,-1 0 0,1 0 0,0 0 0,0 0 0,1 0 0,55 4 0,-48-4 0,85-1-2136,-31-10-5230,-4-10-11062</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8.094"/>
    </inkml:context>
    <inkml:brush xml:id="br0">
      <inkml:brushProperty name="width" value="0.025" units="cm"/>
      <inkml:brushProperty name="height" value="0.025" units="cm"/>
    </inkml:brush>
  </inkml:definitions>
  <inkml:trace contextRef="#ctx0" brushRef="#br0">14 1 17905,'0'0'13709,"5"64"-12556,-8-25-1153,-4 5 0,2 4 0,2 2 0,3-4 0,0-7 0,0-6 0,10-14-2050,1-14-1121,1-5-1730,-3-20-4676</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8.712"/>
    </inkml:context>
    <inkml:brush xml:id="br0">
      <inkml:brushProperty name="width" value="0.025" units="cm"/>
      <inkml:brushProperty name="height" value="0.025" units="cm"/>
    </inkml:brush>
  </inkml:definitions>
  <inkml:trace contextRef="#ctx0" brushRef="#br0">369 22 3908,'0'0'25277,"-12"-5"-23942,10 4-1270,-5-1 69,1-1 1,0 1-1,-1 0 0,1 0 1,-1 1-1,1-1 1,-1 2-1,0-1 1,1 1-1,-1 0 1,0 0-1,1 1 1,-1 0-1,-7 2 1,-10 3-115,1 1 1,0 2 0,0 0-1,1 2 1,1 0 0,0 1-1,-37 29 1,56-41-21,1 2 0,0-1 0,-1 0 0,1 0 0,-1 0 0,1 1 0,0-1 0,0 0 0,0 1 0,0-1 0,0 1 0,0 0 0,0-1 0,0 1 0,1 0 0,-1-1 0,1 1 0,-1 0 0,1 0 0,0 0 0,0-1 0,-1 1 0,1 0 0,1 3 0,0-4 0,0 1 0,0 0 0,0-1 0,1 1 0,-1-1 0,1 1 0,-1-1 0,1 0 0,-1 1 0,1-1 0,0 0 0,0 0 0,-1 0 0,1-1 0,0 1 0,0 0 0,0-1 0,2 1 0,16 3 0,-1 0 0,0-2 0,28 0 0,-38-1 0,29-1 0,-25-1 0,0 1 0,0 0 0,0 1 0,0 1 0,21 5 0,-33-7 0,-1 0 0,0 0 0,1 0 0,-1 0 0,1 0 0,-1 0 0,1 1 0,-1-1 0,0 0 0,1 0 0,-1 0 0,0 1 0,1-1 0,-1 0 0,1 1 0,-1-1 0,0 0 0,0 0 0,1 1 0,-1-1 0,0 1 0,0-1 0,1 0 0,-1 1 0,0-1 0,0 1 0,0-1 0,0 0 0,1 1 0,-1-1 0,0 1 0,0-1 0,0 1 0,0-1 0,0 0 0,0 1 0,0-1 0,0 1 0,0-1 0,-1 1 0,1-1 0,0 0 0,0 1 0,0-1 0,0 1 0,-1-1 0,1 0 0,0 1 0,0-1 0,-1 1 0,1-1 0,0 0 0,0 0 0,-1 1 0,1-1 0,0 0 0,-1 1 0,1-1 0,-1 0 0,1 0 0,0 0 0,-1 1 0,-25 14 0,25-14 0,-59 27 0,13-7 0,1 3 0,-52 35 0,97-59 0,-1 1 0,1 0 0,-1 0 0,1 0 0,0 0 0,-1 1 0,1-1 0,0 0 0,0 0 0,0 1 0,0-1 0,0 1 0,0-1 0,0 1 0,0-1 0,1 1 0,-1 0 0,1-1 0,-1 1 0,1 2 0,0-3 0,0 0 0,1 1 0,-1-1 0,0 0 0,1 0 0,0 0 0,-1 1 0,1-1 0,0 0 0,-1 0 0,1 0 0,0 0 0,0 0 0,0 0 0,0 0 0,0-1 0,0 1 0,0 0 0,0 0 0,2 0 0,8 4 0,0 0 0,1-1 0,0 0 0,16 2 0,-21-4 0,56 11-2989,2-6-4838,-24-6-3746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9.122"/>
    </inkml:context>
    <inkml:brush xml:id="br0">
      <inkml:brushProperty name="width" value="0.025" units="cm"/>
      <inkml:brushProperty name="height" value="0.025" units="cm"/>
    </inkml:brush>
  </inkml:definitions>
  <inkml:trace contextRef="#ctx0" brushRef="#br0">14 31 14350,'0'0'13714,"13"-5"-11435,6-1-1875,1 1 0,0 0 0,0 2 0,0 0 0,22 0 0,-31 3-404,-4-1 0,0 1 0,0 0 0,0 1 0,0 0 0,8 1 0,-14-2 0,0 1 0,0-1 0,0 0 0,0 1 0,0-1 0,-1 0 0,1 1 0,0-1 0,0 1 0,0 0 0,0-1 0,-1 1 0,1-1 0,0 1 0,-1 0 0,1 0 0,-1 0 0,1-1 0,-1 1 0,1 0 0,-1 0 0,1 0 0,-1 0 0,0 0 0,1 0 0,-1 0 0,0 0 0,0 0 0,0 0 0,0-1 0,0 1 0,0 0 0,0 0 0,0 0 0,0 0 0,0 0 0,0 0 0,-1 0 0,1 0 0,0 0 0,-1 0 0,1 0 0,-1 0 0,0 1 0,-1 2 0,-1 0 0,0 0 0,0 0 0,0 0 0,0 0 0,0-1 0,-1 0 0,0 1 0,1-1 0,-9 5 0,-49 25 0,42-24 0,-16 9 0,16-10 0,2 1 0,-32 21 0,50-30 0,-1 0 0,0 0 0,1 0 0,-1 0 0,0 0 0,1 0 0,-1 0 0,1 0 0,-1 0 0,0 0 0,1 0 0,-1 0 0,0 0 0,1 0 0,-1 0 0,0 1 0,1-1 0,-1 0 0,0 0 0,1 0 0,-1 1 0,0-1 0,0 0 0,1 0 0,-1 1 0,0-1 0,0 0 0,1 1 0,-1-1 0,0 0 0,0 1 0,0-1 0,0 0 0,0 1 0,1-1 0,-1 0 0,0 1 0,0-1 0,0 0 0,0 1 0,0-1 0,0 1 0,0-1 0,0 0 0,0 1 0,0-1 0,-1 0 0,1 1 0,0-1 0,0 0 0,0 1 0,0-1 0,0 0 0,-1 1 0,1-1 0,0 0 0,0 1 0,-1-1 0,1 0 0,0 0 0,0 1 0,-1-1 0,1 0 0,0 0 0,-1 1 0,1-1 0,0 0 0,-1 0 0,1 0 0,33 3 0,-30-3 0,49 2-54,-11 1-1328,1-2-1,-1-2 1,73-11-1,-67-1-9112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850"/>
    </inkml:context>
    <inkml:brush xml:id="br0">
      <inkml:brushProperty name="width" value="0.025" units="cm"/>
      <inkml:brushProperty name="height" value="0.025" units="cm"/>
      <inkml:brushProperty name="color" value="#E71224"/>
    </inkml:brush>
  </inkml:definitions>
  <inkml:trace contextRef="#ctx0" brushRef="#br0">167 58 5990,'33'-48'7970,"-26"38"-961,-19 26-2816,-4 14-2291,-2 3-1084,-140 174 501,157-213-10915,0-22 401,1 6-831</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9.510"/>
    </inkml:context>
    <inkml:brush xml:id="br0">
      <inkml:brushProperty name="width" value="0.025" units="cm"/>
      <inkml:brushProperty name="height" value="0.025" units="cm"/>
    </inkml:brush>
  </inkml:definitions>
  <inkml:trace contextRef="#ctx0" brushRef="#br0">1 0 10346,'0'0'1409</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0.151"/>
    </inkml:context>
    <inkml:brush xml:id="br0">
      <inkml:brushProperty name="width" value="0.025" units="cm"/>
      <inkml:brushProperty name="height" value="0.025" units="cm"/>
    </inkml:brush>
  </inkml:definitions>
  <inkml:trace contextRef="#ctx0" brushRef="#br0">184 1 12396,'0'0'20024,"9"0"-19709,2 1-301,11-1-7,0 2-1,-1 0 0,38 10 1,-55-11-7,-1 0-1,0 0 1,1 0 0,-1 1-1,0 0 1,1-1 0,-1 1-1,0 0 1,0 1 0,0-1-1,-1 0 1,1 1 0,3 4-1,-5-5 1,0 0 0,0 0 0,-1 0 0,1 0 0,0 1 0,-1-1 0,0 0-1,0 0 1,1 0 0,-1 0 0,0 1 0,-1-1 0,1 0 0,0 0 0,-1 0-1,1 0 1,-1 0 0,0 1 0,1-1 0,-1 0 0,0-1 0,0 1-1,-1 0 1,1 0 0,-2 2 0,-3 4 0,-1 0 0,-1 0 0,1 0 0,-1-1 0,-1 0 0,1 0 0,-1-1 0,0-1 0,-13 7 0,-1-1 0,0-1 0,-45 14 0,59-22 0,0 1 0,0-1 0,0-1 0,0 0 0,0 0 0,0-1 0,0 0 0,0 0 0,0-1 0,-11-2 0,17 2 0,0 0 0,0-1 0,0 1 0,1-1 0,-1 1 0,0-1 0,1 0 0,-1 0 0,1 0 0,0 0 0,-1-1 0,1 1 0,0-1 0,0 1 0,1-1 0,-1 0 0,1 0 0,-1 1 0,1-1 0,0 0 0,0 0 0,0 0 0,0 0 0,1-1 0,-1 1 0,1 0 0,0 0 0,0 0 0,0 0 0,0-1 0,1-4 0,0 6-165,-1-1-1,1 1 1,-1 0-1,1-1 1,0 1 0,0 0-1,0-1 1,0 1-1,0 0 1,1 0-1,-1 0 1,1 0 0,-1 0-1,1 0 1,2-2-1,32-23-6565,-26 20 4268,19-12-9462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0.523"/>
    </inkml:context>
    <inkml:brush xml:id="br0">
      <inkml:brushProperty name="width" value="0.025" units="cm"/>
      <inkml:brushProperty name="height" value="0.025" units="cm"/>
    </inkml:brush>
  </inkml:definitions>
  <inkml:trace contextRef="#ctx0" brushRef="#br0">155 0 20339,'0'0'5317,"66"21"-3139,-32 11-416,2 10-481,2 12-320,-5 12-32,-7 8-929,-15 7 0,-11 5 0,-11 4 0,-26 1 0,-13 2 0,-6 2 0,-5-6 0,1-6 0,-4-12-1057,5-12-8520</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27.906"/>
    </inkml:context>
    <inkml:brush xml:id="br0">
      <inkml:brushProperty name="width" value="0.025" units="cm"/>
      <inkml:brushProperty name="height" value="0.025" units="cm"/>
    </inkml:brush>
  </inkml:definitions>
  <inkml:trace contextRef="#ctx0" brushRef="#br0">269 56 1602,'-5'-5'327,"0"1"1,-1 0 0,0 0 0,0 0 0,0 1-1,0 0 1,-1 0 0,1 0 0,-1 1 0,1 0 0,-1 0-1,0 1 1,0 0 0,0 0 0,0 1 0,0-1 0,0 1-1,0 1 1,0 0 0,0 0 0,-10 3 0,8-3-247,1-1 0,-1 1 1,1-2-1,0 1 0,-1-1 1,-8-2-1,-30-2 4208,51 1 628,7-2-3845,41 5 480,-18 0-820,1 1 0,34 6 0,113 38 1029,-104-36-1440,93-2-1,-59-4 454,-53 4-425,0 2 1,-1 3-1,57 18 0,-57-14-272,-44-12-1,0-1-1,0 0 1,0-1 0,0-1 0,0 0 0,0-1 0,0-1 0,1 0 0,-2-1 0,1 0 0,0-1 0,17-8 0,-4 4-52,1 1 1,-1 1-1,1 1 0,39-2 1,116 7 7,-21 0 12,-127-2-14,3-1 1,0 1-1,0 2 1,0 2-1,-1 1 1,60 14-1,-64-9-6,0-1-1,1-2 1,0-1 0,0-2-1,48-2 1,168-32 101,130-4-91,-132 19-9,-204 14-1,-31 3 132,1-1 1,-1 0-1,1-1 0,17-4 1597,-59 16-1171,-9 17-7618,25-24 331</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33.102"/>
    </inkml:context>
    <inkml:brush xml:id="br0">
      <inkml:brushProperty name="width" value="0.025" units="cm"/>
      <inkml:brushProperty name="height" value="0.025" units="cm"/>
    </inkml:brush>
  </inkml:definitions>
  <inkml:trace contextRef="#ctx0" brushRef="#br0">135 0 13261,'0'0'6710,"-5"13"-6470,-6 24 263,1 0 1,-8 63-1,-2 98 1186,13-120-1231,-38 982 2011,31-482-1089,10-294 1342,4-302-1760,0-13-1430,6-3-4851,-3 14-159,-2-3-3383</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09.846"/>
    </inkml:context>
    <inkml:brush xml:id="br0">
      <inkml:brushProperty name="width" value="0.025" units="cm"/>
      <inkml:brushProperty name="height" value="0.025" units="cm"/>
    </inkml:brush>
  </inkml:definitions>
  <inkml:trace contextRef="#ctx0" brushRef="#br0">288 195 3651,'0'0'7042,"-9"5"-4101,3-1-2797,-2-1 192,0 1 0,1 0 0,0 1 0,0 0 0,0 0 0,1 1 0,-1-1 0,1 1 0,1 1-1,-1-1 1,1 1 0,-7 11 0,-6 33 287,2 1 0,3 0-1,2 1 1,-7 87 0,5-41-523,-27 190 1021,-3 305 0,38-438-1057,1 91 64,4-241-133,0 0 0,0-1 1,1 1-1,0 0 0,0-1 0,1 1 0,-1-1 0,1 1 1,0-1-1,1 0 0,-1 1 0,1-1 0,4 6 0,-4-8-2,1 0 0,-1 0 0,1 0 0,-1 0-1,1-1 1,0 0 0,0 1 0,0-1 0,0-1-1,0 1 1,0 0 0,1-1 0,-1 0-1,0 0 1,1-1 0,-1 1 0,8-1 0,325 6 1873,-84-4-1677,502 4-127,351 15 9,45 15 159,-856-36-206,1210 25 561,175-16-9,-718-23-513,-339 10-35,162-41 76,-280 10-43,-131 13-99,294-13 509,-642 33-425,-1 1 1,0 2-1,0 0 0,0 2 1,0 0-1,0 2 1,-1 1-1,1 1 1,28 12-1,-45-16-30,-1 0 0,1 0 0,0-1 0,1 0-1,-1 0 1,0-1 0,0 0 0,1 0 0,-1-1 0,1 0-1,-1-1 1,0 0 0,1 0 0,14-4 0,3-4 64,0-1 1,-1-1-1,29-18 1,-24 12-59,42-15-1,-14 14-13,118-21-1,-40 12 10,-97 18-1,0-2-1,68-29 0,-97 36-4,-1-1-1,0 0 1,0 0-1,0-1 1,0 0-1,-1-1 1,0 1-1,-1-2 1,1 1-1,-1-1 1,-1 0-1,1-1 1,-1 1-1,-1-1 1,0 0-1,5-13 1,92-329 1334,-76 274-1318,-3-1 1,-3-1 0,-4 0-1,-3-2 1,2-110-1,-18-29 91,2 213-98,0 1-1,-1-1 1,0 0-1,-1 1 1,-5-12 0,-3-12-10,8 23-6,0-1 0,0 1-1,-1 0 1,0 0 0,0 0 0,-1 0-1,1 1 1,-1 0 0,-1 0 0,1 0 0,-1 0-1,0 1 1,0 0 0,-1 1 0,0-1 0,0 1-1,-9-4 1,-13-5-20,0 2 0,0 2 0,-38-8 0,16 4-36,-123-31-95,-2 8 0,-1 8 1,-214-8-1,-910 36-370,1159 3 495,-708 25-95,35 0-97,-1056 15 246,-27-36-32,690-56 5,512 14-5,-311-38 326,679 45-268,146 9 191,-263-60-1,414 71-167,0 3-1,0 0 1,0 2 0,0 1 0,-51 4 0,66 0-103,0 0 1,0 1 0,0 1 0,1 0-1,-1 1 1,1 1 0,0 1-1,0 0 1,1 0 0,0 1 0,0 1-1,-18 16 1,26-22-4479,14-17 509,2-4 615,6-22-5801</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08.924"/>
    </inkml:context>
    <inkml:brush xml:id="br0">
      <inkml:brushProperty name="width" value="0.025" units="cm"/>
      <inkml:brushProperty name="height" value="0.025" units="cm"/>
    </inkml:brush>
  </inkml:definitions>
  <inkml:trace contextRef="#ctx0" brushRef="#br0">0 761 8808,'12'-3'8789,"-2"-3"-4111,20-24-2566,-20 18-448,143-147 2658,88-98-3027,-188 194-1218,-3-1-1,53-92 0,-96 146-11,-6 11 46,-9 26 184,-19 43 104,2-6-399,-32 131 0,50-161 0,2 0 0,1 0 0,1 0 0,2 0 0,7 68 0,-5-93 0,0 0 0,1 0 0,0-1 0,0 1 0,1-1 0,5 11 0,-27-45-2299,-43-38-9485,28 34 5336</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09.264"/>
    </inkml:context>
    <inkml:brush xml:id="br0">
      <inkml:brushProperty name="width" value="0.025" units="cm"/>
      <inkml:brushProperty name="height" value="0.025" units="cm"/>
    </inkml:brush>
  </inkml:definitions>
  <inkml:trace contextRef="#ctx0" brushRef="#br0">1 69 10250,'0'0'21652,"79"-39"-20787,-23 30-865,4 5 0,1-1 0,-3 2-1762,-8-1-4163,-9 0-5190</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1.275"/>
    </inkml:context>
    <inkml:brush xml:id="br0">
      <inkml:brushProperty name="width" value="0.025" units="cm"/>
      <inkml:brushProperty name="height" value="0.025" units="cm"/>
    </inkml:brush>
  </inkml:definitions>
  <inkml:trace contextRef="#ctx0" brushRef="#br0">1 0 11082,'0'0'21685,"-1"0"-21685,4 0 0,4 0 0,-1 0 0,-1 0-1217</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1.634"/>
    </inkml:context>
    <inkml:brush xml:id="br0">
      <inkml:brushProperty name="width" value="0.025" units="cm"/>
      <inkml:brushProperty name="height" value="0.025" units="cm"/>
    </inkml:brush>
  </inkml:definitions>
  <inkml:trace contextRef="#ctx0" brushRef="#br0">103 1 16015,'0'0'14841,"2"10"-13720,1 5-984,-2 1-1,0-1 1,-1 1-1,0-1 1,-4 22 0,-20 91-154,-1 11-92,22-116 602,-4-5-4812,7-18 4089,0 0 0,-1 1 0,1-1 0,0 0 0,0 1 0,-1-1 0,1 0 0,0 0 0,-1 1 0,1-1 0,0 0 0,-1 0 0,1 1 0,-1-1 0,1 0 0,0 0 0,-1 0 0,1 0 0,-1 0 0,1 1 0,0-1 0,-1 0 0,1 0 0,-1 0 0,1 0 0,-1 0 0,1 0 0,-1-1 0,-17-14-6330,0-9-2713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192"/>
    </inkml:context>
    <inkml:brush xml:id="br0">
      <inkml:brushProperty name="width" value="0.025" units="cm"/>
      <inkml:brushProperty name="height" value="0.025" units="cm"/>
      <inkml:brushProperty name="color" value="#E71224"/>
    </inkml:brush>
  </inkml:definitions>
  <inkml:trace contextRef="#ctx0" brushRef="#br0">1 1 7911,'0'0'14574,"49"2"-13068,-33 10-289,0 0-448,4 0-225,1 1-352,6-1-96,-4-1-672,1-3-2883,-6-2-4421</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2.021"/>
    </inkml:context>
    <inkml:brush xml:id="br0">
      <inkml:brushProperty name="width" value="0.025" units="cm"/>
      <inkml:brushProperty name="height" value="0.025" units="cm"/>
    </inkml:brush>
  </inkml:definitions>
  <inkml:trace contextRef="#ctx0" brushRef="#br0">1 88 17905,'0'0'4020,"7"-9"-273,-2 3-3289,0 0-1,1 1 0,0-1 1,0 1-1,0 0 0,0 0 1,1 1-1,0 0 0,0 0 1,0 0-1,0 1 0,0 0 0,1 1 1,14-3-1,8 0-310,44-1 0,-66 6-153,1 0 1,-1 0 0,0 1-1,1 0 1,-1 0 0,0 1-1,0 0 1,0 1 0,0 0-1,9 4 1,-15-6 5,0 1 0,1-1 0,-1 1 0,0 0 0,0-1 0,0 1 0,0 0 0,-1 0 0,1 0 0,0 0 0,-1 1 0,0-1 0,1 0 0,-1 1 0,0-1 0,0 1 0,0-1 0,-1 1 0,1-1 0,0 5 0,-1-3 0,0 1 0,-1-1 0,1 1 0,-1-1 0,0 1 0,0-1 0,-1 0 0,1 1 0,-1-1 0,0 0 0,-2 4 0,-7 9 0,-1-1 0,0 0 0,-1 0 0,-17 15 0,28-30 0,-12 13 0,9-9 0,-1 0 0,1 0 0,0 1 0,0-1 0,-5 10 0,10-15 0,0 0 0,0 0 0,0 1 0,0-1 0,0 0 0,0 0 0,0 1 0,0-1 0,0 0 0,0 0 0,0 1 0,0-1 0,0 0 0,0 0 0,1 1 0,-1-1 0,0 0 0,0 0 0,0 0 0,0 1 0,0-1 0,0 0 0,1 0 0,-1 0 0,0 1 0,0-1 0,0 0 0,0 0 0,1 0 0,-1 0 0,0 0 0,0 1 0,0-1 0,1 0 0,-1 0 0,0 0 0,0 0 0,1 0 0,-1 0 0,0 0 0,0 0 0,1 0 0,-1 0 0,0 0 0,0 0 0,1 0 0,-1 0 0,0 0 0,11 0 0,28-1-80,-21-1-47,0 2 0,-1 0 1,1 1-1,25 4 0,-40-4 108,1-1 0,-1 1 0,0 0 0,1 1 0,-1-1 0,0 0-1,0 1 1,1 0 0,-1 0 0,-1 0 0,1 0 0,0 0 0,0 1 0,-1-1-1,1 1 1,-1-1 0,0 1 0,0 0 0,0 0 0,0 0 0,-1 0 0,1 1-1,-1-1 1,0 0 0,0 1 0,0-1 0,1 6 0,-1 0 47,-1 1 1,0 0-1,-1 0 1,0 0-1,-1 0 0,0 0 1,0-1-1,-1 1 1,0-1-1,-1 1 1,0-1-1,0 0 0,-1-1 1,0 1-1,-1-1 1,0 0-1,0 0 0,0 0 1,-11 8-1,8-7 18,-1 0-1,0 0 0,-1-1 1,0-1-1,0 0 1,0 0-1,-1-1 0,0 0 1,0-1-1,-1 0 0,0-1 1,1-1-1,-1 0 1,-15 1-1,17-3-394,0-1 0,0-1 0,0 0 0,0-1 0,-18-4 0,27 6 213,0 0 1,1-1-1,-1 1 0,0-1 1,1 1-1,-1-1 0,0 0 0,1 0 1,-1 1-1,1-1 0,-1 0 1,1 0-1,-1-1 0,1 1 0,0 0 1,0 0-1,0-1 0,-1 1 1,1 0-1,0-1 0,1 1 1,-1-1-1,0 0 0,0 1 0,1-1 1,-1 0-1,1 1 0,-1-1 1,1 0-1,0 0 0,0 1 1,-1-1-1,1 0 0,1 0 0,-1 1 1,0-1-1,0 0 0,1 0 1,-1 1-1,1-1 0,-1 0 0,1 1 1,0-1-1,-1 0 0,1 1 1,2-3-1,10-13-9745</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2.377"/>
    </inkml:context>
    <inkml:brush xml:id="br0">
      <inkml:brushProperty name="width" value="0.025" units="cm"/>
      <inkml:brushProperty name="height" value="0.025" units="cm"/>
    </inkml:brush>
  </inkml:definitions>
  <inkml:trace contextRef="#ctx0" brushRef="#br0">385 0 20467,'0'0'5873,"9"9"-3589,21 24-960,47 66 0,-67-84-1158,-1 0 0,0 0 1,-1 1-1,-1 0 0,0 0 0,-2 1 0,0 0 0,4 25 0,-7-14-166,-1-1 0,-1 0 0,-2 1 0,-1-1 0,-1 0 0,-1 0 0,-2 0 0,0-1 0,-2 0 0,-1-1 0,-21 41 0,6-21 0,-2-2 0,-2 0 0,-1-2 0,-3-1 0,-49 47 0,64-70-834,-1 0 0,-35 23 0,40-32-412,0 0 0,0-1 0,0-1 0,-1 0 0,-20 5 1,-37 2-10847</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2.755"/>
    </inkml:context>
    <inkml:brush xml:id="br0">
      <inkml:brushProperty name="width" value="0.025" units="cm"/>
      <inkml:brushProperty name="height" value="0.025" units="cm"/>
    </inkml:brush>
  </inkml:definitions>
  <inkml:trace contextRef="#ctx0" brushRef="#br0">392 0 20884,'-9'3'1761,"-3"2"-1401,-1 0-1,1 1 0,0 1 0,0 0 0,1 1 0,0 0 0,0 1 1,1 0-1,0 0 0,0 1 0,1 0 0,1 1 0,-10 16 0,-9 14 409,2 2-1,-31 69 0,33-55-492,2 0 1,3 2-1,-20 109 1,31-121-264,2 1 0,3-1 0,1 1 0,2 0 0,11 68 0,-9-100-65,0-1 0,1 1 0,1-1 0,1 0 0,0 0 0,1-1 0,0 1 0,1-1-1,17 21 1,-18-27-205,0 0-1,0 0 1,1-1 0,0 0-1,0-1 1,1 0-1,0 0 1,0-1 0,0 0-1,1 0 1,0-1-1,0-1 1,0 0 0,0 0-1,17 2 1,42-1-5438,4-4-5195</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3.566"/>
    </inkml:context>
    <inkml:brush xml:id="br0">
      <inkml:brushProperty name="width" value="0.025" units="cm"/>
      <inkml:brushProperty name="height" value="0.025" units="cm"/>
    </inkml:brush>
  </inkml:definitions>
  <inkml:trace contextRef="#ctx0" brushRef="#br0">89 1 21204,'0'0'7153,"-2"13"-5636,-28 147 547,-11 76-1913,40-212-132,1-8-1281,-1-28-4814,-2-14 2318,-8-10-2232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3.941"/>
    </inkml:context>
    <inkml:brush xml:id="br0">
      <inkml:brushProperty name="width" value="0.025" units="cm"/>
      <inkml:brushProperty name="height" value="0.025" units="cm"/>
    </inkml:brush>
  </inkml:definitions>
  <inkml:trace contextRef="#ctx0" brushRef="#br0">1 51 19827,'0'0'4964,"76"-5"-1825,-28 5-832,12-2-546,6 1-992,6-3-769,5 2 0,0-2 0,-6-3-1185,-9-2-4228,-10-7-4421</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6.133"/>
    </inkml:context>
    <inkml:brush xml:id="br0">
      <inkml:brushProperty name="width" value="0.025" units="cm"/>
      <inkml:brushProperty name="height" value="0.025" units="cm"/>
    </inkml:brush>
  </inkml:definitions>
  <inkml:trace contextRef="#ctx0" brushRef="#br0">1 1 9577,'0'0'19923,"8"6"-18380,2 0-1400,0 0 1,0-1 0,1-1-1,-1 0 1,1 0 0,0-1 0,0 0-1,0 0 1,0-2 0,1 1-1,13-1 1,90-2-2036,-76-1-93,0 2-1,0 2 1,72 11 0,-98-8-3770,-11 2-2936</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6.506"/>
    </inkml:context>
    <inkml:brush xml:id="br0">
      <inkml:brushProperty name="width" value="0.025" units="cm"/>
      <inkml:brushProperty name="height" value="0.025" units="cm"/>
    </inkml:brush>
  </inkml:definitions>
  <inkml:trace contextRef="#ctx0" brushRef="#br0">1 24 18033,'0'0'9705,"86"13"-7655,-28-13-769,5-3-832,2-6-353,1 2-384,-11-2-2627,-5 1-5253</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2.545"/>
    </inkml:context>
    <inkml:brush xml:id="br0">
      <inkml:brushProperty name="width" value="0.025" units="cm"/>
      <inkml:brushProperty name="height" value="0.025" units="cm"/>
    </inkml:brush>
  </inkml:definitions>
  <inkml:trace contextRef="#ctx0" brushRef="#br0">60 0 9833,'0'0'19304,"3"12"-17569,-1-3-1569,0 0 0,-1 0 0,0 0 0,0 1 0,-1-1 0,0 0 0,-1 0 0,0 1 0,0-1 0,-4 9 0,-8 26-119,-25 103-9,34-130-40,1 1 0,2 0-1,-1 0 1,2-1 0,0 1-1,4 22 1,-4-39-146,0 0 0,0 0 0,0 1 0,1-1 0,-1 0-1,0 0 1,1 1 0,-1-1 0,1 0 0,0 0 0,-1 0 0,1 0 0,0 0 0,-1 1 0,1-2 0,0 1-1,0 0 1,0 0 0,0 0 0,0 0 0,0 0 0,0-1 0,0 1 0,0 0 0,1-1 0,1 1 0,-3-1-110,1-1 1,-1 1 0,1-1 0,-1 1-1,1-1 1,-1 1 0,0-1 0,1 0 0,-1 1-1,0-1 1,0 0 0,1 1 0,-1-1 0,0 0-1,0 1 1,0-1 0,0 0 0,0 1-1,0-1 1,0 0 0,0 1 0,0-1 0,0 0-1,0 1 1,-1-1 0,1 0 0,0 1 0,0-1-1,-1-1 1,-7-25-5266,-11-10-3472</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2.951"/>
    </inkml:context>
    <inkml:brush xml:id="br0">
      <inkml:brushProperty name="width" value="0.025" units="cm"/>
      <inkml:brushProperty name="height" value="0.025" units="cm"/>
    </inkml:brush>
  </inkml:definitions>
  <inkml:trace contextRef="#ctx0" brushRef="#br0">23 130 14350,'4'-8'3699,"-2"2"-3226,1 0-1,1 0 1,-1 1-1,1-1 1,0 1 0,0 0-1,0 0 1,1 1 0,0-1-1,0 1 1,0 0-1,0 0 1,1 1 0,-1 0-1,1 0 1,12-5-1,7-1 197,0 2-1,1 0 0,0 1 1,0 2-1,0 1 1,1 1-1,-1 1 0,1 1 1,29 5-1,-54-5-668,0 0 0,0 0 0,0 1 0,0-1 0,0 1 0,0-1 0,0 1 0,0 0 0,0 0 0,0 0 0,0 0 0,0 0 0,0 1 0,-1-1 0,1 0 0,0 1 0,-1-1 0,0 1 0,1 0 0,-1-1 0,0 1 0,1 0 0,-1 0 0,0 0 0,-1 0 0,1 0 0,0 0 0,0 0 0,-1 0 0,0 0 0,1 0 0,-1 0 0,0 1 0,0-1 0,0 0 0,0 0 0,0 0 0,0 0 0,-1 1 0,1-1 0,-1 0 0,-1 3 0,-1 5 0,-2 1 0,1-1 0,-1-1 0,0 1 0,-1-1 0,-13 17 0,-60 64 0,79-89 0,-1-1 0,1 1 0,0 0 0,-1-1 0,1 1 0,0 0 0,-1-1 0,1 1 0,0 0 0,0-1 0,0 1 0,0 0 0,0 0 0,0-1 0,0 1 0,0 0 0,0 0 0,0-1 0,0 1 0,1 0 0,-1-1 0,0 1 0,0 0 0,1-1 0,-1 1 0,0 0 0,1-1 0,-1 1 0,1-1 0,-1 1 0,1-1 0,-1 1 0,1-1 0,-1 1 0,1-1 0,-1 1 0,1-1 0,0 0 0,-1 1 0,1-1 0,0 0 0,-1 1 0,1-1 0,1 0 0,41 12 0,-30-9 0,-5-1-27,0 1 0,0-1 0,0 2 1,0-1-1,0 1 0,-1 0 0,0 1 0,8 5 0,-13-8 17,0 1 0,1-1 0,-1 0 0,-1 1-1,1-1 1,0 1 0,-1 0 0,1 0 0,-1-1-1,0 1 1,0 0 0,0 0 0,0 0-1,0 0 1,-1 0 0,1 1 0,-1-1 0,0 0-1,0 0 1,0 0 0,-1 0 0,1 0 0,-1 0-1,1 0 1,-3 6 0,-1 1 34,-1 1 0,0-1 0,-1 0 0,0-1 1,0 1-1,-1-1 0,-1 0 0,1-1 0,-13 11 0,-7 5 109,-48 33 0,66-50-133,-1-1 0,0-1 0,0 0 0,0 0 0,-1-1 0,1 0 0,-1-1 0,0 0 0,0-1 0,0 0 0,-1-1 0,1 0 0,-15-1 0,20-1 0,-1 0 0,0 0 0,0 0 0,0-1 0,0 0 0,1 0 0,-1-1 0,1 0 0,0 0 0,0 0 0,0-1 0,0 0 0,1 0 0,-1 0 0,1-1 0,0 0 0,0 0 0,1 0 0,-1-1 0,1 0 0,1 1 0,-5-8 0,-3-25-3249,11 33 2043,0 0 0,0 0-1,0 0 1,1-1 0,-1 1 0,1 0 0,0 0 0,1 0 0,2-8 0,11-13-12375</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3.292"/>
    </inkml:context>
    <inkml:brush xml:id="br0">
      <inkml:brushProperty name="width" value="0.025" units="cm"/>
      <inkml:brushProperty name="height" value="0.025" units="cm"/>
    </inkml:brush>
  </inkml:definitions>
  <inkml:trace contextRef="#ctx0" brushRef="#br0">71 0 15375,'0'0'15983,"-2"12"-14772,-25 99-981,16-70-238,1 0 0,2 0 0,-5 74 0,15-103-1296,3-11-1899,-4-2 2712,0 0-1,-1 0 1,1 0 0,0 0-1,-1 0 1,1-1-1,-1 1 1,1 0 0,-1 0-1,0 0 1,1-1-1,-1 1 1,0 0 0,0 0-1,0-3 1,0-23-7127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566"/>
    </inkml:context>
    <inkml:brush xml:id="br0">
      <inkml:brushProperty name="width" value="0.025" units="cm"/>
      <inkml:brushProperty name="height" value="0.025" units="cm"/>
      <inkml:brushProperty name="color" value="#E71224"/>
    </inkml:brush>
  </inkml:definitions>
  <inkml:trace contextRef="#ctx0" brushRef="#br0">0 148 12812,'0'0'14350,"11"-5"-14041,26-19-805,-2-1-1,0-1 1,36-37-1,-71 63 501,0 0-1,0-1 0,0 1 0,0 0 1,0 0-1,0 0 0,0 0 0,0-1 0,0 1 1,0 0-1,0 0 0,0 0 0,1 0 0,-1-1 1,0 1-1,0 0 0,0 0 0,0 0 1,0 0-1,0 0 0,0-1 0,1 1 0,-1 0 1,0 0-1,0 0 0,0 0 0,0 0 1,1 0-1,-1 0 0,0 0 0,0 0 0,0-1 1,0 1-1,1 0 0,-1 0 0,0 0 0,0 0 1,0 0-1,1 0 0,-1 0 0,0 0 1,0 1-1,0-1 0,1 0 0,-1 0 0,0 0 1,0 0-1,0 0 0,0 0 0,1 0 0,-1 0 1,0 0-1,0 0 0,0 1 0,0-1 1,0 0-1,1 0 0,-1 0 0,0 0 0,0 0 1,0 1-1,0-1 0,0 0 0,0 0 1,0 0-1,0 0 0,0 1 0,-3 19 655,-14 25 574,11-33-1172,0 0 0,1 0 0,1 1 0,0-1 0,0 1 0,1 0 1,-1 16-1,15-30-9323,0-7-2438</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3.618"/>
    </inkml:context>
    <inkml:brush xml:id="br0">
      <inkml:brushProperty name="width" value="0.025" units="cm"/>
      <inkml:brushProperty name="height" value="0.025" units="cm"/>
    </inkml:brush>
  </inkml:definitions>
  <inkml:trace contextRef="#ctx0" brushRef="#br0">1 14 11659,'0'0'17937,"74"-7"-15823,-21 7-1057,6 0-1057,2-2 0,1 1 0,-8-2 0,-4 3 0,-8 0 0,-14 0-3587,-10 4-3652,-8-1-4901</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4.162"/>
    </inkml:context>
    <inkml:brush xml:id="br0">
      <inkml:brushProperty name="width" value="0.025" units="cm"/>
      <inkml:brushProperty name="height" value="0.025" units="cm"/>
    </inkml:brush>
  </inkml:definitions>
  <inkml:trace contextRef="#ctx0" brushRef="#br0">0 0 21140,'0'0'11627,"59"20"-11627,-41-20-2370,-5-9-7464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4.672"/>
    </inkml:context>
    <inkml:brush xml:id="br0">
      <inkml:brushProperty name="width" value="0.025" units="cm"/>
      <inkml:brushProperty name="height" value="0.025" units="cm"/>
    </inkml:brush>
  </inkml:definitions>
  <inkml:trace contextRef="#ctx0" brushRef="#br0">0 530 18514,'0'0'13452,"11"-9"-12763,521-511-577,-532 520-112,0 0 0,0 0 0,0 0 0,0 0 0,0 1 0,0-1 0,0 0 0,1 0 0,-1 0 0,0 0 0,0 0 0,0 1 0,0-1 0,0 0 0,0 0 0,0 0 0,1 0 0,-1 0 0,0 0 0,0 0 0,0 1 0,0-1 0,0 0 0,1 0 0,-1 0 0,0 0 0,0 0 0,0 0 0,0 0 0,1 0 0,-1 0 0,0 0 0,0 0 0,0 0 0,0 0 0,1 0 0,-1 0 0,0 0 0,0 0 0,0 0 0,0 0 0,1 0 0,-1 0 0,0 0 0,0-1 0,0 1 0,0 0 0,0 0 0,1 0 0,-1 0 0,0 0 0,0 0 0,0 0 0,0-1 0,0 1 0,0 0 0,0 0 0,0 0 0,1 0 0,-1 0 0,0-1 0,0 1 0,0 0 0,0 0 0,-4 23 0,-13 30 0,-9 14 0,-26 114 0,44-141 0,1 1 0,3 0 0,1 0 0,3 56 0,0-94-38,1 0 0,-1 0 0,1-1 0,0 1 0,0 0 1,0 0-1,0-1 0,1 1 0,1 3 0,-2-6-8,-1 1-1,0 0 1,1-1-1,-1 1 1,1-1 0,-1 1-1,1-1 1,-1 1-1,1-1 1,-1 1 0,1-1-1,-1 1 1,1-1-1,0 0 1,-1 1 0,1-1-1,0 0 1,-1 1 0,1-1-1,0 0 1,-1 0-1,1 0 1,0 0 0,0 0-1,-1 0 1,1 0-1,0 0 1,0 0 0,-1 0-1,1 0 1,0 0-1,-1 0 1,1 0 0,0-1-1,-1 1 1,1 0-1,0-1 1,-1 1 0,1 0-1,0-1 1,0 0-1,0 0-500,0-1 0,-1 1-1,1 0 1,0-1-1,-1 1 1,1-1 0,-1 1-1,0-1 1,1 1-1,-1-1 1,0 1 0,0-1-1,0 1 1,0-1-1,-1-1 1,1-1-736,0-19-6239</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5.002"/>
    </inkml:context>
    <inkml:brush xml:id="br0">
      <inkml:brushProperty name="width" value="0.025" units="cm"/>
      <inkml:brushProperty name="height" value="0.025" units="cm"/>
    </inkml:brush>
  </inkml:definitions>
  <inkml:trace contextRef="#ctx0" brushRef="#br0">1 177 12716,'0'0'11339,"61"-45"-9289,-15 27-641,7 0-512,7-1-577,3 1-256,0-1-832,-8 1-3653,-8-4-5732</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5.374"/>
    </inkml:context>
    <inkml:brush xml:id="br0">
      <inkml:brushProperty name="width" value="0.025" units="cm"/>
      <inkml:brushProperty name="height" value="0.025" units="cm"/>
    </inkml:brush>
  </inkml:definitions>
  <inkml:trace contextRef="#ctx0" brushRef="#br0">381 71 19538,'0'0'9674,"-25"58"-6984,8-17-1825,-1 8-865,-6 2 0,1-1 0,7-3 0,7-8 0,6-3 0,3-9 0,1-4 0,10-6-384,4-5-2915,-2-7-2595,-5-5-2754</inkml:trace>
  <inkml:trace contextRef="#ctx0" brushRef="#br0" timeOffset="1">0 37 15054,'0'0'14798,"92"-37"-13356,-36 37-546,10 0-415,2 0-385,-1 0-96,-3 0 0,-8 5 0,-7-1 0,-8 4-1057,-8-3-1794,-9-4-2914,-6-1-3011</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33.888"/>
    </inkml:context>
    <inkml:brush xml:id="br0">
      <inkml:brushProperty name="width" value="0.025" units="cm"/>
      <inkml:brushProperty name="height" value="0.025" units="cm"/>
    </inkml:brush>
  </inkml:definitions>
  <inkml:trace contextRef="#ctx0" brushRef="#br0">2297 152 11275,'-173'13'2823,"-214"44"1,302-38-2900,0 3 1,1 5-1,2 3 0,-114 58 1,101-33 70,2 3 0,3 5 0,2 3 0,4 4 0,2 4 1,4 3-1,4 4 0,3 3 0,3 3 0,-110 189 0,145-214 7,3 2 0,2 1 0,3 1 0,3 2 0,3 0 0,-18 127 0,32-149 16,2 0-1,2 0 1,2 1-1,2-1 1,2 0-1,2 0 1,2 0-1,2-1 1,2-1-1,2 0 1,28 58-1,-14-48 42,2 0-1,3-2 1,2-1-1,2-2 0,3-2 1,88 81-1,-66-77 103,2-2 0,2-3 0,2-3 0,127 59 0,-79-53 91,3-5 0,171 40-1,251 10 7,-262-68 172,512-20 0,276-120 226,-754 66-579,1325-233 337,-825 73-118,-630 147-235,-2-9 1,225-120-1,-327 145 274,-2-3 0,-1-4 0,-4-3 0,122-117 0,-158 134-109,-1-1 0,-3-2 0,-1-2 0,-2 0 0,-2-2 0,-2-1 0,-2-1 0,-2-1 0,27-91 0,-43 116-91,0 0 1,-2 1-1,-1-2 1,-1 1-1,0 0 1,-2 0-1,-1-1 1,-1 1-1,-1 0 1,0 0-1,-2 0 1,-1 1-1,-1-1 1,-1 2-1,0-1 1,-2 1-1,-1 0 1,0 1-1,-1 0 1,-30-35-1,-1 7-116,-3 3-1,-1 2 1,-2 2 0,-87-55-1,-235-113 28,101 77-44,-6 12 0,-5 13 0,-5 11 0,-3 13 0,-4 13 0,-2 13 0,-594-37 0,424 90-1118,-544 65 0,714-28-510,-296 26-4611,356-44 237</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36.605"/>
    </inkml:context>
    <inkml:brush xml:id="br0">
      <inkml:brushProperty name="width" value="0.025" units="cm"/>
      <inkml:brushProperty name="height" value="0.025" units="cm"/>
    </inkml:brush>
  </inkml:definitions>
  <inkml:trace contextRef="#ctx0" brushRef="#br0">0 1 11691,'0'0'5525,"10"9"-3720,53 53 304,90 114 0,49 97-1297,-150-200-312,-34-49-473,-8-12-52,-1 1 1,0 0-1,-1 1 1,9 18-1,-31-36-3146,-49-40-3577,20 15 1725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36.934"/>
    </inkml:context>
    <inkml:brush xml:id="br0">
      <inkml:brushProperty name="width" value="0.025" units="cm"/>
      <inkml:brushProperty name="height" value="0.025" units="cm"/>
    </inkml:brush>
  </inkml:definitions>
  <inkml:trace contextRef="#ctx0" brushRef="#br0">0 328 15727,'10'13'1810,"16"17"-521,0-1 0,2-1 0,2-1 1,35 25-1,-46-38-979,1-1 1,0 0-1,0-2 1,1-1-1,0 0 0,1-2 1,0 0-1,1-2 1,25 5-1,-44-10-279,0 0 0,0-1-1,0 0 1,1 0 0,-1 0 0,0 0 0,0 0 0,0-1-1,1 0 1,-1 0 0,0 0 0,0 0 0,0 0-1,0-1 1,-1 0 0,7-3 0,-7 2 37,-1 0 0,1-1-1,0 1 1,-1 0 0,0-1 0,0 0-1,0 1 1,0-1 0,0 0 0,-1 0 0,0 0-1,0 0 1,0 0 0,0 0 0,-1 0-1,1-8 1,1-52 220,-2 1-1,-13-95 0,-3 36-5286,7 54-1701,2 17-6389</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19.519"/>
    </inkml:context>
    <inkml:brush xml:id="br0">
      <inkml:brushProperty name="width" value="0.025" units="cm"/>
      <inkml:brushProperty name="height" value="0.025" units="cm"/>
    </inkml:brush>
  </inkml:definitions>
  <inkml:trace contextRef="#ctx0" brushRef="#br0">120 1 6246,'0'0'17558,"-1"15"-16827,-7 65 144,-32 126-1,21-118-726,-14 138 0,33-218-565,-1 24 578,-2-20-2583,-2-9-3746,-5-7 61</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19.894"/>
    </inkml:context>
    <inkml:brush xml:id="br0">
      <inkml:brushProperty name="width" value="0.025" units="cm"/>
      <inkml:brushProperty name="height" value="0.025" units="cm"/>
    </inkml:brush>
  </inkml:definitions>
  <inkml:trace contextRef="#ctx0" brushRef="#br0">23 129 11403,'0'0'4329,"-5"12"-1345,1 3-2260,0-1-1,1 0 0,0 1 1,1 0-1,0 16 0,2-23-451,0 0-1,1 0 0,0 0 1,0 0-1,1 1 1,0-1-1,0-1 1,1 1-1,0 0 1,0-1-1,1 1 1,8 12-1,-7-14-201,0 0 1,0 1-1,1-2 0,-1 1 0,1-1 0,1 0 0,-1 0 1,1 0-1,-1-1 0,1 0 0,1-1 0,-1 0 1,0 0-1,1 0 0,0-1 0,-1 0 0,1 0 0,0-1 1,0 0-1,0 0 0,0-1 0,0 0 0,0-1 1,0 0-1,0 0 0,0 0 0,0-1 0,-1 0 0,1-1 1,-1 0-1,1 0 0,-1 0 0,8-6 0,32-22 14,-2-3 0,-1-2-1,51-53 1,-58 50-3019,52-73 0,-44 44-3365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909"/>
    </inkml:context>
    <inkml:brush xml:id="br0">
      <inkml:brushProperty name="width" value="0.025" units="cm"/>
      <inkml:brushProperty name="height" value="0.025" units="cm"/>
      <inkml:brushProperty name="color" value="#E71224"/>
    </inkml:brush>
  </inkml:definitions>
  <inkml:trace contextRef="#ctx0" brushRef="#br0">0 36 20371,'0'0'10698,"53"-3"-10377,-21-4-225,1-1-96,1 3-929,-8 1-1153,-4-1-2338,-7 2-2403</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20.453"/>
    </inkml:context>
    <inkml:brush xml:id="br0">
      <inkml:brushProperty name="width" value="0.025" units="cm"/>
      <inkml:brushProperty name="height" value="0.025" units="cm"/>
    </inkml:brush>
  </inkml:definitions>
  <inkml:trace contextRef="#ctx0" brushRef="#br0">0 1 10282,'0'0'16447,"3"8"-15934,4 59 92,-7-52-546,1 0-1,0-1 1,1 0-1,0 1 1,1-1-1,1 0 1,1 0-1,10 22 0,-14-34-41,0 0-1,1 0 1,0-1-1,-1 1 0,1-1 1,0 0-1,0 1 0,0-1 1,0 0-1,0 0 0,0 0 1,0 0-1,0-1 0,0 1 1,1 0-1,-1-1 0,0 0 1,0 1-1,1-1 0,-1 0 1,0 0-1,1 0 0,-1-1 1,0 1-1,0 0 1,0-1-1,1 0 0,-1 1 1,0-1-1,0 0 0,0 0 1,0 0-1,3-3 0,8-3 162,0-1-1,-1 0 0,19-17 1,159-153 94,-190 178-273,1-1 0,0 0 0,-1 0 0,1 1 0,0-1 0,0 0 0,-1 1 0,1-1 0,0 1 0,0-1 0,0 1 1,0-1-1,0 1 0,0-1 0,0 1 0,0 0 0,0 0 0,0 0 0,0-1 0,0 1 0,0 0 0,1 0 0,-2 1 3,1 0 1,-1-1-1,1 1 0,-1 0 1,0 0-1,0-1 1,1 1-1,-1 0 0,0-1 1,0 1-1,0 0 0,0 0 1,0 0-1,0-1 0,0 1 1,0 0-1,0 0 1,0-1-1,0 1 0,0 0 1,-1 1-1,-14 47 236,14-49-234,-16 41 276,10-27-155,1 0 0,0 1 0,1 0-1,0 0 1,1 0 0,-3 31-1,7-46-118,0 1 0,0 0 0,0-1 0,0 1 0,0 0 0,0-1 0,0 1-1,0-1 1,1 1 0,-1 0 0,0-1 0,0 1 0,1 0 0,-1-1 0,0 1 0,1-1-1,-1 1 1,1-1 0,-1 1 0,1-1 0,-1 1 0,1-1 0,-1 1 0,1-1 0,-1 0-1,1 1 1,-1-1 0,1 0 0,0 0 0,-1 1 0,1-1 0,0 0 0,-1 0 0,1 0-1,0 0 1,-1 0 0,1 0 0,0 0 0,-1 0 0,1 0 0,0 0 0,-1 0 0,1 0-1,0 0 1,-1-1 0,1 1 0,-1 0 0,1 0 0,0-1 0,-1 1 0,1 0 0,-1-1-1,1 0 1,36-20 397,27-39-84,-50 45-312,2 0 1,0 0 0,1 1 0,31-18 0,-48 32-10,1-1 1,-1 1 0,0 0-1,0 0 1,1 0 0,-1-1-1,0 1 1,1 0 0,-1 0-1,0 0 1,1 0 0,-1 0-1,0 0 1,1 0 0,-1 0-1,0 0 1,1 0 0,-1 0-1,0 0 1,1 0 0,-1 0-1,0 0 1,1 0 0,-1 0-1,0 0 1,1 0 0,-1 0-1,0 1 1,0-1 0,1 0-1,-1 0 1,0 0 0,1 1-1,-1-1 1,0 0 0,0 0-1,1 1 1,1 16 41,-11 33 126,5-31-134,4-19-32,0 0 1,0 1 0,0-1-1,0 0 1,0 1 0,0-1-1,0 1 1,0-1 0,0 0 0,0 1-1,1-1 1,-1 0 0,0 1-1,0-1 1,0 0 0,0 1 0,0-1-1,1 0 1,-1 0 0,0 1-1,0-1 1,0 0 0,1 1 0,-1-1-1,0 0 1,1 0 0,-1 0-1,0 1 1,0-1 0,1 0 0,-1 0-1,0 0 1,1 0 0,-1 1-1,0-1 1,1 0 0,-1 0 0,1 0-1,-1 0 1,0 0 0,1 0-1,21-6 56,19-15 24,-41 21-80,50-25-188,-23 20-29,-26 5 208,0 0 0,-1 1 1,1-1-1,0 0 1,-1 0-1,1 0 1,-1 1-1,1-1 0,-1 0 1,1 0-1,0 1 1,-1-1-1,1 1 0,-1-1 1,0 0-1,1 1 1,-1-1-1,1 1 1,-1-1-1,0 1 0,1-1 1,-1 1-1,0 0 1,1-1-1,-1 1 0,0-1 1,0 1-1,0 0 1,0-1-1,1 1 1,-1-1-1,0 2 0,-4 89-3919,2-65-760,1-12-3976</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31.041"/>
    </inkml:context>
    <inkml:brush xml:id="br0">
      <inkml:brushProperty name="width" value="0.025" units="cm"/>
      <inkml:brushProperty name="height" value="0.025" units="cm"/>
    </inkml:brush>
  </inkml:definitions>
  <inkml:trace contextRef="#ctx0" brushRef="#br0">539 0 9545,'-12'0'3182,"2"1"-2912,0-1 0,0 2 0,0-1 0,0 1 0,0 1 0,1 0 1,-1 0-1,1 1 0,-1 0 0,1 0 0,1 1 0,-1 1 0,1-1 0,-10 9 1,-8 11 32,1 0 0,1 2 0,2 1 0,0 0 0,-33 61 0,24-28 59,1 2 0,-23 74 0,31-65-18,3 2 0,3 0 0,3 1 0,4 0 0,3 1 0,3 0 0,3 0 0,11 77 0,-6-122-324,0 0 1,2 0-1,1 0 1,2-1-1,1 0 1,16 30 0,-22-50-26,1 0 0,0-1 0,1 1 0,0-2 0,0 1 0,1-1 0,0 0 0,0 0 0,11 7 0,-13-12-7,0 1 1,0-1-1,0 0 0,1-1 0,-1 0 0,1 0 0,0 0 1,-1 0-1,1-1 0,0 0 0,0-1 0,0 0 0,0 0 1,-1 0-1,1-1 0,8-1 0,-5-1 35,1 0 1,-1-1-1,0 0 1,-1-1-1,1 0 0,-1 0 1,0-1-1,0 0 0,-1-1 1,0 0-1,0 0 0,0-1 1,-1 0-1,8-12 1,9-14 257,-1-1 1,24-50 0,-5-1 110,-4-1-1,-3-1 1,-5-3 0,-4 0-1,-3-1 1,-5-2 0,11-159 0,-27 221-337,-2-1 0,-1 0 0,-2 0 1,-1 1-1,-2-1 0,-11-39 0,13 61-57,0 1-1,-1-1 0,0 1 1,0 1-1,-1-1 1,0 1-1,-1 0 0,0 0 1,-12-12-1,12 16-66,1 0 0,-1 0 0,0 1 0,0 0 1,0 0-1,-1 0 0,0 1 0,1 0 0,-1 1 0,0 0 0,-1 0 1,1 0-1,0 1 0,-11 0 0,9 2-382,0-1-1,0 2 1,0-1 0,0 2 0,1-1-1,-1 1 1,0 0 0,1 1 0,0 0-1,0 1 1,0 0 0,1 0 0,-1 1-1,1 0 1,1 1 0,-12 10 0,-24 26-6292</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31.847"/>
    </inkml:context>
    <inkml:brush xml:id="br0">
      <inkml:brushProperty name="width" value="0.025" units="cm"/>
      <inkml:brushProperty name="height" value="0.025" units="cm"/>
    </inkml:brush>
  </inkml:definitions>
  <inkml:trace contextRef="#ctx0" brushRef="#br0">673 2 14286,'-14'-1'86,"0"1"0,0 1 0,0 0 0,1 1 0,-1 0 0,0 1 0,1 1 0,0 0 0,0 1 0,0 0 0,0 1 0,1 0 0,0 1 0,0 1 0,1 0 0,-15 12 0,-12 16 200,1 1 0,2 1 0,2 2 0,1 2 0,3 1 0,1 1 0,2 1 0,2 1 0,-33 91 0,34-67 268,3 1 0,2 0-1,4 1 1,3 1 0,4 0 0,1 102 0,7-147-453,0 0-1,2 0 1,1-1-1,1 1 1,2-1-1,19 51 1,-22-69-59,0 1 0,1 0 0,1-1 0,0 0 0,0 0 0,0-1 0,1 1 0,1-1 0,-1-1 0,1 0 0,0 0 0,1 0 0,0-1 0,0 0 0,0-1 0,1 0 0,0-1 0,0 1 0,0-2 0,20 5 0,-14-5 110,1-1 1,-1 0 0,1-2 0,-1 0-1,1 0 1,0-2 0,-1 0-1,1-1 1,23-8 0,-18 4-69,0-2-1,0-1 1,-1 0 0,-1-2 0,0 0 0,21-18 0,-6 0 6,-1-1 0,-2-2 0,-1-1 0,-1-1 0,-2-2 0,33-57 0,-30 38 192,-3 0 1,-2-2-1,-2 0 1,-3-2-1,-3-1 1,-2 0-1,-4-1 1,-1 0-1,-4-1 1,-2 0-1,-3 0 1,-7-75 0,3 119-266,-2-1 0,1 1 1,-2 0-1,-1 1 1,0-1-1,-1 1 1,-1 0-1,-1 1 1,-1 0-1,0 0 1,-1 1-1,-15-18 1,19 27-35,1 1 0,-1-1 1,0 1-1,-1 1 0,0-1 0,1 1 1,-2 0-1,1 1 0,0 0 1,-1 0-1,0 1 0,0 0 0,0 0 1,0 1-1,0 1 0,-1-1 1,1 2-1,-1-1 0,1 1 0,0 0 1,-1 1-1,1 0 0,0 1 0,-1 0 1,1 0-1,-17 7 0,11-2-342,-1 1 0,1 0-1,0 1 1,1 1 0,0 0-1,-19 17 1,-70 81-4765,67-69 1980,-13 14-4164</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9.372"/>
    </inkml:context>
    <inkml:brush xml:id="br0">
      <inkml:brushProperty name="width" value="0.025" units="cm"/>
      <inkml:brushProperty name="height" value="0.025" units="cm"/>
    </inkml:brush>
  </inkml:definitions>
  <inkml:trace contextRef="#ctx0" brushRef="#br0">462 0 12300,'-11'1'6267,"-24"0"-3758,0 2-1,-44 10 1,69-11-2352,1 0 0,0 0 0,0 1 1,0 0-1,0 1 0,1 0 0,0 0 1,-1 1-1,1 0 0,1 0 0,-1 1 0,1 0 1,0 0-1,0 1 0,-7 9 0,14-16-142,-1 1 0,1-1-1,0 1 1,-1-1-1,1 1 1,-1 0-1,1-1 1,0 1-1,0-1 1,-1 1-1,1 0 1,0-1 0,0 1-1,0 0 1,0-1-1,-1 1 1,1 0-1,0-1 1,0 1-1,0 0 1,1 0 0,-1-1-1,0 1 1,0 0-1,0-1 1,0 1-1,1 0 1,-1-1-1,0 1 1,1-1 0,-1 1-1,0 0 1,1-1-1,-1 1 1,1-1-1,-1 1 1,1-1-1,0 1 1,2 0 22,-1 1 0,1-1 0,0 0-1,0-1 1,0 1 0,0 0 0,0-1 0,0 0 0,5 1 0,68-9 265,-17-9-393,-100 27 406,4 5 70,2 3 0,0 1 0,2 2 1,0 1-1,1 1 0,-40 38 0,71-59-384,-1-1 0,1 0 0,0 1 0,-1-1 0,1 1 0,0-1 0,0 1 0,0 0 0,0 0 0,0-1 0,1 1 0,-1 0 0,0 0 0,1 0 0,-1 0 0,1 0 0,0 0 0,0 0-1,0 0 1,0 0 0,0 0 0,0 0 0,1 3 0,0-2 1,1-1 0,-1 1-1,1 0 1,0-1 0,0 0-1,0 1 1,0-1 0,0 0-1,0 0 1,1 0 0,-1-1-1,1 1 1,4 2 0,9 4-49,1-1 0,0-1 1,0-1-1,18 4 0,16 0-2636,-17-6-3068,-7-3-1579</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9.714"/>
    </inkml:context>
    <inkml:brush xml:id="br0">
      <inkml:brushProperty name="width" value="0.025" units="cm"/>
      <inkml:brushProperty name="height" value="0.025" units="cm"/>
    </inkml:brush>
  </inkml:definitions>
  <inkml:trace contextRef="#ctx0" brushRef="#br0">0 159 18289,'0'0'10714,"11"-4"-8781,14-10-1628,0 0 0,-1-2 0,-1 0 1,0-2-1,32-32 0,-25 23-305,-30 27 0,0 0 0,1 0 0,-1 0 0,0 0 0,0 0 0,1 0 0,-1 0 0,0 1 0,1-1 0,-1 0 0,0 0 0,0 0 0,0 0 0,1 0 0,-1 0 0,0 0 0,0 1 0,1-1 0,-1 0 0,0 0 0,0 0 0,0 1 0,1-1 0,-1 0 0,0 0 0,0 0 0,0 1 0,0-1 0,0 0 0,0 0 0,0 1 0,1-1 0,-1 0 0,0 0 0,0 1 0,0-1 0,0 0 0,0 0 0,0 1 0,0-1 0,0 0 0,0 0 0,0 1 0,0-1 0,-1 0 0,1 1 0,0 10 0,-3 8-159,-1-1 1,-9 28-1,8-32-462,1 0 0,0 1 0,1 0-1,-2 30 1,7-37-7034</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0.459"/>
    </inkml:context>
    <inkml:brush xml:id="br0">
      <inkml:brushProperty name="width" value="0.025" units="cm"/>
      <inkml:brushProperty name="height" value="0.025" units="cm"/>
    </inkml:brush>
  </inkml:definitions>
  <inkml:trace contextRef="#ctx0" brushRef="#br0">1 0 17553,'0'0'4099,"0"54"-3490,0-36-545,4-2-1890,2-1-5509</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1.004"/>
    </inkml:context>
    <inkml:brush xml:id="br0">
      <inkml:brushProperty name="width" value="0.025" units="cm"/>
      <inkml:brushProperty name="height" value="0.025" units="cm"/>
    </inkml:brush>
  </inkml:definitions>
  <inkml:trace contextRef="#ctx0" brushRef="#br0">324 1 17745,'0'0'10057,"-11"0"-9229,-7 3-425,1 1 0,-1 1 0,1 0 0,0 1 0,1 1 0,0 1 0,0 0 0,0 1 0,-22 17 0,28-19-369,1 1-1,1 0 0,-14 14 1,20-18-36,-1-1 0,1 1 0,-1-1 0,1 1 0,0-1 0,0 1 0,1 0 0,-1 0 1,1 0-1,0 0 0,0 0 0,0 1 0,0 5 0,1-9 2,1-1 0,-1 1 0,0-1 0,0 1 0,0 0 0,1-1 0,-1 1 0,0 0 0,1-1 0,-1 1 0,0-1 0,1 1 0,-1-1 0,1 1 0,-1-1 0,1 1 0,-1-1 0,1 0 0,-1 1 0,1-1 0,0 0 0,-1 1 0,1-1 0,-1 0 0,1 0 0,0 1 0,0-1 0,29 4 0,26-7 0,2-13 0,-76 26 0,0 0 0,1 1 0,1 1 0,0 1 0,-21 20 0,27-23 0,1 0 0,-1 1 0,2-1 0,0 2 0,0-1 0,1 1 0,0 0 0,-9 25 0,16-35 2,-1-1 0,1 1-1,-1-1 1,1 1 0,0-1 0,0 1 0,0-1 0,0 1-1,0 0 1,0-1 0,0 1 0,0-1 0,0 1 0,1-1-1,-1 1 1,1-1 0,-1 0 0,1 1 0,0-1 0,-1 1-1,1-1 1,0 0 0,0 0 0,0 1 0,0-1 0,0 0-1,0 0 1,0 0 0,1 0 0,-1 0 0,0 0 0,0 0-1,1-1 1,-1 1 0,1 0 0,-1-1 0,0 1-1,1-1 1,-1 0 0,1 1 0,0-1 0,-1 0 0,3 0-1,9 2-143,1-2 1,0 1-1,-1-2 0,15-1 0,-14 0-265,17-2-3805,0-4-2936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1.350"/>
    </inkml:context>
    <inkml:brush xml:id="br0">
      <inkml:brushProperty name="width" value="0.025" units="cm"/>
      <inkml:brushProperty name="height" value="0.025" units="cm"/>
    </inkml:brush>
  </inkml:definitions>
  <inkml:trace contextRef="#ctx0" brushRef="#br0">16 4 20563,'0'0'10554,"10"0"-9336,70-3-786,-79 3-432,-1 0 0,1 0 0,-1 1 0,1-1 0,-1 0 0,1 1 0,-1-1 0,1 0 0,-1 1 0,1-1 0,-1 1 0,1-1 0,-1 1 0,1-1 0,-1 1 0,0-1 0,1 1 0,-1-1 0,0 1 0,0-1 0,1 1 0,-1-1 0,0 1 0,0 0 0,0-1 0,0 1 0,1-1 0,-1 1 0,0 0 0,0-1 0,0 1 0,-1 0 0,1-1 0,0 1 0,0-1 0,0 1 0,0 0 0,-1-1 0,1 2 0,-11 25 0,4-19 0,0 0 0,-1-1 0,0 0 0,-8 6 0,9-8 0,1 0 0,-1 0 0,1 0 0,0 1 0,1 0 0,0 0 0,0 1 0,-5 7 0,10-14 1,0 0 1,0 1-1,0-1 1,0 0-1,-1 1 0,1-1 1,0 0-1,0 1 1,0-1-1,0 0 0,0 1 1,0-1-1,0 0 1,0 1-1,0-1 0,0 0 1,1 1-1,-1-1 1,0 0-1,0 1 0,0-1 1,0 0-1,0 1 1,1-1-1,-1 0 0,0 0 1,0 1-1,0-1 1,1 0-1,-1 0 0,0 1 1,0-1-1,1 0 1,-1 0-1,0 0 0,1 1 1,-1-1-1,0 0 1,0 0-1,1 0 0,22 4 57,23-7-632,-19-8-2573,-2-3-4271,-2-4-5228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2.160"/>
    </inkml:context>
    <inkml:brush xml:id="br0">
      <inkml:brushProperty name="width" value="0.025" units="cm"/>
      <inkml:brushProperty name="height" value="0.025" units="cm"/>
    </inkml:brush>
  </inkml:definitions>
  <inkml:trace contextRef="#ctx0" brushRef="#br0">311 11 6726,'0'0'24621,"-11"-4"-23927,5 2-655,0 1 1,-1 0-1,1 0 1,-1 0-1,1 1 1,-1 0-1,1 0 1,-1 1-1,1-1 0,-1 1 1,1 1-1,-1-1 1,1 1-1,0 0 1,0 1-1,0-1 1,-6 5-1,8-5-36,-68 40 14,69-40-17,-1 1-1,0-1 1,1 1 0,0 0 0,-1 0-1,1 1 1,0-1 0,1 1 0,-1-1-1,1 1 1,-1 0 0,1 0 0,0 0-1,0 0 1,-2 8 0,5-11 0,-1 0 0,0 0 0,1 0 0,-1 0 0,0 0 0,1-1 0,-1 1 0,1 0 0,-1 0 0,1 0 0,0 0 0,-1-1 0,1 1 0,0 0 0,0-1 0,-1 1 0,1 0 0,0-1 0,0 1 0,0-1 0,0 1 0,0-1 0,0 0 0,0 1 0,-1-1 0,1 0 0,0 0 0,0 1 0,0-1 0,0 0 0,0 0 0,0 0 0,0 0 0,2-1 0,48 1 0,-38-1 0,66-7-16,-78 8-69,-20 10 21,-19 11 119,-39 28 0,67-42-49,1 0-1,0 0 1,0 1-1,1 1 1,0-1-1,0 1 1,1 1-1,0-1 1,-7 15-1,13-22-5,0-1 0,1 1 0,-1-1 0,0 0 0,1 1 0,0-1 0,-1 1 0,1 0 0,0-1 0,0 1 0,0-1 0,0 1 0,0-1 0,0 1 0,0-1 0,0 1 0,1-1 0,-1 1 0,1-1 0,-1 1 0,1-1 0,-1 1 0,1-1 0,0 0 0,0 1 0,0-1 0,0 0 0,0 0 0,0 1 0,0-1 0,0 0 0,0 0 0,0 0 0,1 0 0,-1-1 0,0 1 0,1 0 0,-1-1 0,1 1 0,-1 0 0,1-1 0,2 1 0,9 3 0,1-1 0,-1-1 0,1 0 0,15 0 0,-5 0 0,8 1-2985,16 0-9255,-37-3-3604</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2.672"/>
    </inkml:context>
    <inkml:brush xml:id="br0">
      <inkml:brushProperty name="width" value="0.025" units="cm"/>
      <inkml:brushProperty name="height" value="0.025" units="cm"/>
    </inkml:brush>
  </inkml:definitions>
  <inkml:trace contextRef="#ctx0" brushRef="#br0">60 44 19506,'0'0'11526,"8"-7"-10053,-3 3-1458,0 0-1,0 1 1,0-1 0,0 1-1,0 0 1,1 1-1,-1-1 1,1 1-1,0 0 1,0 0-1,0 1 1,0 0-1,0 0 1,0 0-1,0 1 1,0 0-1,10 1 1,-15-1-15,0 1 0,1-1 0,-1 1 0,0 0 0,0 0 0,0-1 0,-1 1 0,1 0 0,0 0 0,0 0 0,0 0 0,-1 0 0,1 0 0,0 0 0,-1 0 0,1 0 0,-1 0 0,1 0 0,-1 1 0,0-1 0,1 0 0,-1 0 0,0 0 0,0 1 0,0-1 0,0 0 0,0 0 0,0 0 0,0 1 0,0-1 0,0 0 0,-1 0 0,1 0 0,-1 1 0,1-1 0,-1 0 0,1 0 0,-2 2 0,0 3 0,-1 1 0,0 0 0,-1-1 0,1 0 0,-6 8 0,-79 67 0,131-78 0,-26-4-6,-8 1-4,1-1-1,0 1 1,0 1 0,0 0-1,15 4 1,-24-5 9,0 0 1,0 1-1,0-1 0,1 1 1,-1-1-1,0 1 0,0 0 1,0 0-1,0-1 1,0 1-1,0 0 0,0 0 1,0 0-1,0 0 0,0 0 1,-1 0-1,1 0 1,0 1-1,0 1 0,0-1 3,-1 0 0,0 0 0,0 0 0,0 0 0,0 0 0,0 0 0,-1 0 0,1 0 0,0 0 0,-1 1-1,0-1 1,1-1 0,-1 1 0,0 0 0,0 0 0,-2 3 0,-2 3 4,-1 0 0,0-1 0,0 0 0,-1 0 0,0 0 0,0 0 0,-1-1 0,1 0 0,-18 9 0,20-12-7,-1 0 1,1 0-1,-1-1 0,0 1 0,0-1 1,0 0-1,0-1 0,0 0 1,0 0-1,-1 0 0,1 0 1,0-1-1,-1 0 0,1-1 0,0 1 1,-8-3-1,12 2-54,0 1 0,0-1 0,1 0 0,-1 0 0,1 0 0,-1-1 0,1 1 0,-1 0 0,1 0 0,0-1 0,-1 1-1,1-1 1,0 1 0,0-1 0,0 0 0,0 1 0,1-1 0,-1 0 0,0 0 0,1 0 0,-1 1 0,0-4 0,-1-27-4348,2 7-6648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269"/>
    </inkml:context>
    <inkml:brush xml:id="br0">
      <inkml:brushProperty name="width" value="0.025" units="cm"/>
      <inkml:brushProperty name="height" value="0.025" units="cm"/>
      <inkml:brushProperty name="color" value="#E71224"/>
    </inkml:brush>
  </inkml:definitions>
  <inkml:trace contextRef="#ctx0" brushRef="#br0">1 343 11787,'0'0'13085,"5"-8"-12077,42-62-448,71-82 0,-67 89-446,-51 63-106,0-1 0,0 1 0,0 0 1,0-1-1,0 1 0,0 0 1,0 0-1,0-1 0,0 1 0,0 0 1,0 0-1,0 0 0,1-1 0,-1 1 1,0 0-1,0 0 0,0-1 0,0 1 1,0 0-1,1 0 0,-1 0 1,0-1-1,0 1 0,0 0 0,1 0 1,-1 0-1,0 0 0,0 0 0,1 0 1,-1-1-1,0 1 0,0 0 1,1 0-1,-1 0 0,0 0 0,0 0 1,1 0-1,-1 0 0,0 0 0,0 0 1,1 0-1,-1 0 0,0 0 0,0 0 1,1 0-1,-1 0 0,0 1 1,0-1-1,1 0 0,-1 0 0,0 0 1,0 0-1,0 0 0,1 0 0,-1 1 1,0-1-1,0 0 0,-1 21 539,-12 29 311,10-43-787,1 0-1,0 0 1,0 0-1,1 0 1,0 0 0,0 1-1,0-1 1,2 10-1,-1-16-55,0-1 1,1 1-1,-1-1 0,1 1 0,-1-1 0,1 0 0,-1 1 0,1-1 0,-1 1 0,1-1 0,-1 0 0,1 0 0,-1 1 1,1-1-1,0 0 0,-1 0 0,1 0 0,-1 0 0,1 1 0,0-1 0,-1 0 0,1 0 0,0 0 0,-1 0 0,1-1 1,-1 1-1,1 0 0,0 0 0,0 0 0,20-5 360,-13 0-342,1 0 0,-1 0 0,-1 0 0,1-1 0,-1 0 0,0-1 0,-1 1-1,1-1 1,-1-1 0,9-13 0,-2 0-287,0-1 0,16-43-1,-28 64 214,-7 17 19,0 0 14,2 0 1,0 0-1,0 1 1,-1 30-1,5-46-93,0 0 0,1 0 0,-1 0 0,0-1 0,0 1 0,0 0 0,1 0 0,-1-1 0,0 1 0,1 0 0,-1-1 0,1 1 0,-1 0 0,1-1 0,-1 1 0,1-1 0,-1 1 0,1 0 0,0-1 0,-1 0 0,1 1 0,0-1 0,-1 1 0,1-1 0,0 0 0,0 1 0,-1-1 0,1 0 0,0 0 0,1 1 0,16 0-7817,-14-1 5867,9 0-9779</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3.002"/>
    </inkml:context>
    <inkml:brush xml:id="br0">
      <inkml:brushProperty name="width" value="0.025" units="cm"/>
      <inkml:brushProperty name="height" value="0.025" units="cm"/>
    </inkml:brush>
  </inkml:definitions>
  <inkml:trace contextRef="#ctx0" brushRef="#br0">318 0 17136,'0'0'8451,"10"11"-5467,1-1-2634,-1 1-1,0 0 1,0 0 0,-1 1-1,-1 1 1,0-1 0,-1 1-1,0 1 1,-1-1 0,-1 1-1,5 19 1,-6-6-556,-2 1 1,-1-1-1,-1 0 0,-1 0 0,-2 1 1,-1-1-1,0 0 0,-3-1 1,0 0-1,-1 0 0,-2 0 0,0-1 1,-21 35-1,12-27-513,-1 0 0,-2-2 0,-1-1 1,-1 0-1,-2-2 0,-1-1 0,0-1 0,-3-2 1,-35 24-1,-3-7-9392</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3.518"/>
    </inkml:context>
    <inkml:brush xml:id="br0">
      <inkml:brushProperty name="width" value="0.025" units="cm"/>
      <inkml:brushProperty name="height" value="0.025" units="cm"/>
    </inkml:brush>
  </inkml:definitions>
  <inkml:trace contextRef="#ctx0" brushRef="#br0">618 13 16111,'-11'-3'1623,"-5"0"-1043,-1 0-1,1 1 0,-1 1 1,1 0-1,-1 1 1,1 1-1,-1 1 1,1 0-1,0 1 1,-17 5-1,9 4-168,1 0-1,0 2 1,1 0-1,0 2 1,2 0-1,0 1 1,0 1-1,2 1 1,0 1-1,2 0 1,0 1-1,-16 28 1,12-15-202,2 1 1,1 1 0,2 1 0,1 0-1,2 1 1,1 0 0,-7 58 0,13-60-200,1 0 0,2 1 1,2-1-1,1 1 1,12 65-1,-10-88-304,1 0 0,0 0 0,1 0 1,1-1-1,0 1 0,1-1 0,12 17 0,-12-21-324,0-1 0,0 0 0,1 0 0,0-1 0,0 0 0,1 0 0,0-1 0,0 0 0,1 0 0,-1-1 0,12 4 0,52 12-8180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4.324"/>
    </inkml:context>
    <inkml:brush xml:id="br0">
      <inkml:brushProperty name="width" value="0.025" units="cm"/>
      <inkml:brushProperty name="height" value="0.025" units="cm"/>
    </inkml:brush>
  </inkml:definitions>
  <inkml:trace contextRef="#ctx0" brushRef="#br0">363 1 19378,'0'0'1388,"-7"8"-384,-8 13-632,1-1 1,1 1-1,1 1 0,1 1 0,-15 40 1,-34 137 1854,49-161-1697,-165 799 3367,167-773-3856,3 1 0,3 116 0,5-153-26,2-1-1,0 0 0,2 0 0,0 0 0,3-1 1,0 1-1,1-2 0,27 48 0,-1-16-557,5 6-1720,-7 3-4268,-24-35 686</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8.409"/>
    </inkml:context>
    <inkml:brush xml:id="br0">
      <inkml:brushProperty name="width" value="0.025" units="cm"/>
      <inkml:brushProperty name="height" value="0.025" units="cm"/>
    </inkml:brush>
  </inkml:definitions>
  <inkml:trace contextRef="#ctx0" brushRef="#br0">400 58 17360,'0'0'10106,"-1"-9"-8259,1 6-1764,0 1-27,0 0 1,-1 0-1,1 0 1,0 1-1,0-1 1,-1 0-1,1 0 1,-1 0-1,1 0 1,-1 1-1,0-1 1,0 0-1,0 1 1,0-1-1,0 0 1,0 1-1,0 0 1,-1-1-1,1 1 1,0 0-1,-1-1 1,1 1-1,-1 0 0,0 0 1,1 0-1,-1 0 1,0 1-1,1-1 1,-1 0-1,0 1 1,0-1-1,0 1 1,0-1-1,0 1 1,1 0-1,-4 0 1,-6 0 18,-1 1 1,0 0-1,1 1 0,-1 0 1,1 1-1,0 0 0,0 1 1,0 0-1,0 1 0,1 0 1,0 1-1,0 0 1,0 0-1,1 1 0,-1 1 1,-13 14-1,22-21-75,0-1 1,0 0-1,1 1 1,-1-1-1,0 1 1,0-1-1,1 1 0,-1 0 1,1-1-1,-1 1 1,0 0-1,1-1 1,-1 1-1,1 0 0,0 0 1,-1-1-1,1 1 1,-1 0-1,1 0 1,0 0-1,0 0 0,0-1 1,-1 1-1,1 0 1,0 0-1,0 0 1,0 0-1,0 0 0,1-1 1,-1 1-1,0 0 1,0 0-1,0 0 1,1 0-1,-1 0 0,0-1 1,1 1-1,-1 0 1,1 0-1,-1-1 1,1 1-1,-1 0 0,1-1 1,-1 1-1,1 0 1,0-1-1,-1 1 1,1-1-1,0 1 0,-1-1 1,1 1-1,0-1 1,0 0-1,0 1 1,0-1-1,-1 0 0,1 0 1,0 1-1,2-1 1,8 3-19,1-1 1,-1 0 0,19 1-1,-19-2-45,17 7-650,-27-7 708,-1-1-1,0 0 1,0 0-1,0 1 1,1-1 0,-1 0-1,0 1 1,0-1-1,0 0 1,0 1-1,0-1 1,1 0-1,-1 1 1,0-1 0,0 0-1,0 1 1,0-1-1,0 0 1,0 1-1,0-1 1,0 0 0,0 1-1,-1-1 1,1 0-1,0 1 1,0-1-1,0 0 1,0 1 0,0-1-1,-1 0 1,1 1-1,0-1 1,0 0-1,0 0 1,-1 1 0,1-1-1,0 0 1,-1 1-1,-42 25 563,-11-3-366,26-12-85,-44 24 0,66-32-101,1 1 0,-1-1 0,1 1 0,0 0 1,0 0-1,0 1 0,1 0 0,-1 0 0,1 0 0,0 0 1,1 0-1,-1 1 0,-2 7 0,5-12-5,1 1 0,-1-1 0,1 1 0,0-1 0,0 1 0,-1-1 0,1 1 0,0-1 0,1 0 0,-1 1 0,0-1 0,0 1 0,0-1 0,1 1 0,-1-1 0,1 0 0,-1 1 0,1-1 0,0 0 0,-1 1 0,1-1 0,0 0 0,0 0 0,0 0 0,0 0 0,0 0 0,0 0 0,0 0 0,0 0 0,1 0 0,-1 0 0,0 0 0,0-1 0,1 1 0,-1-1 0,1 1 0,-1-1 0,0 1 0,1-1 0,-1 0 0,3 1 0,10 1 0,-1 1 0,1-2 0,20 1 0,-25-2 0,8 0-173,87 0-7272,-70-7-952</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8.767"/>
    </inkml:context>
    <inkml:brush xml:id="br0">
      <inkml:brushProperty name="width" value="0.025" units="cm"/>
      <inkml:brushProperty name="height" value="0.025" units="cm"/>
    </inkml:brush>
  </inkml:definitions>
  <inkml:trace contextRef="#ctx0" brushRef="#br0">1 145 14862,'0'0'13223,"9"-3"-11205,11-6-1695,1-1 0,-2-1-1,1 0 1,-2-2 0,0 0 0,0-1-1,18-19 1,-12 11-241,-24 22-82,1-1 0,-1 1 0,0 0 0,0 0 0,0-1 0,1 1 0,-1 0 0,0-1 0,0 1 0,1 0 0,-1 0 0,0-1 0,1 1 0,-1 0 0,0 0 0,1 0 0,-1-1 0,0 1 0,1 0 0,-1 0 0,0 0 0,1 0 0,-1 0 0,1 0 0,-1 0 0,0 0 0,1 0 0,-1 0 0,0 0 0,1 0 0,-1 0 0,1 0 0,-1 0 0,0 0 0,1 0 0,-1 0 0,0 1 0,1-1 0,-1 0 0,0 0 0,1 0 0,-1 1 0,0-1 0,1 20 0,-12 25 0,-47 148-3502,55-186-3598</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9.321"/>
    </inkml:context>
    <inkml:brush xml:id="br0">
      <inkml:brushProperty name="width" value="0.025" units="cm"/>
      <inkml:brushProperty name="height" value="0.025" units="cm"/>
    </inkml:brush>
  </inkml:definitions>
  <inkml:trace contextRef="#ctx0" brushRef="#br0">294 6 13485,'0'0'18818,"-9"-2"-18386,2 1-430,1 0 0,-1 0 0,1 1 1,-1-1-1,0 1 0,1 1 0,-1 0 0,1 0 0,-1 0 0,1 0 0,0 1 1,-1 0-1,1 1 0,-6 2 0,-12 6-2,14-7 0,0 1 0,0 0 0,0 1 0,-9 7 0,64-12 0,1-7-207,-15 1 8,-26 6 166,-11 3 82,-18 9 0,1 0 0,0 1-1,0 1 1,2 2 0,0 0 0,1 1-1,-26 30 1,44-46-48,1-1 0,-1 0 0,1 1 0,-1 0 0,1-1 0,0 1 0,0 0 0,0 0 0,0-1 0,0 1 0,0 0 1,0 0-1,1 0 0,-1 0 0,0 0 0,1 0 0,0 1 0,0-1 0,0 0 0,0 0 0,0 0 0,0 0 0,0 0 0,0 0 0,1 0 0,-1 0 0,1 0 0,0 0 0,-1 0 0,1 0 0,2 3 0,0-2-10,0-1-1,0 1 0,1-1 0,-1 0 0,0 0 0,1-1 1,0 1-1,-1 0 0,1-1 0,0 0 0,0 0 1,0 0-1,0-1 0,0 1 0,-1-1 0,6 0 1,-5 0-55,65 0-4238,-24-8-5404,-19-1-2386</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9.663"/>
    </inkml:context>
    <inkml:brush xml:id="br0">
      <inkml:brushProperty name="width" value="0.025" units="cm"/>
      <inkml:brushProperty name="height" value="0.025" units="cm"/>
    </inkml:brush>
  </inkml:definitions>
  <inkml:trace contextRef="#ctx0" brushRef="#br0">1 60 20563,'0'0'5024,"9"-8"-1138,-4 3-3222,-1 1-499,1-1-1,-1 1 0,1 0 1,0 1-1,0-1 0,0 1 1,0 0-1,0 0 1,1 1-1,0-1 0,-1 1 1,1 0-1,0 1 0,0 0 1,12-2-1,-17 4-164,0-1 0,0 0 0,0 1 0,0-1 0,0 1 0,0-1 0,-1 1 0,1 0 0,0-1 0,0 1 0,0 0 0,-1 0 0,1-1 0,0 1 0,-1 0 0,1 0 0,-1 0 0,1 0 0,-1 0 0,1 0 0,-1 0 0,1 0 0,-1 0 0,0 0 0,0 0 0,0 0 0,1 0 0,-1 0 0,0 0 0,0 0 0,-1 0 0,1 0 0,0 0 0,0 0 0,0 0 0,-1 0 0,1 0 0,0 0 0,-1 0 0,0 2 0,-17 41 0,12-37 0,0 0 0,0 0 0,-1-1 0,0 1 0,0-2 0,-12 9 0,-23 19 0,94-26-107,-24-5-1089,13 3-4550,0 1-4485,-22-1 3424</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40.239"/>
    </inkml:context>
    <inkml:brush xml:id="br0">
      <inkml:brushProperty name="width" value="0.025" units="cm"/>
      <inkml:brushProperty name="height" value="0.025" units="cm"/>
    </inkml:brush>
  </inkml:definitions>
  <inkml:trace contextRef="#ctx0" brushRef="#br0">275 3 9513,'0'0'22245,"-11"-2"-21375,3 2-861,-1 0 0,0 0-1,0 1 1,0 0 0,1 1-1,-1-1 1,0 2 0,1-1-1,-1 1 1,1 1 0,0-1-1,0 1 1,1 1 0,-1-1-1,-12 12 1,18-15-9,-36 30 0,36-29 0,-1 0 0,2 0 0,-1 0 0,0 0 0,0 0 0,1 0 0,-1 0 0,1 1 0,-1-1 0,1 1 0,0-1 0,0 1 0,0-1 0,0 6 0,2-7 0,1 0 0,-1 0 0,1 0 0,0 0 0,-1-1 0,1 1 0,0 0 0,-1-1 0,1 1 0,0-1 0,0 1 0,0-1 0,0 0 0,0 0 0,-1 0 0,1 0 0,0 0 0,0 0 0,3-2 0,1 2 0,10 0 0,0-1 0,0-1 0,0-1 0,0 0 0,0-1 0,-1-1 0,27-11 0,-97 22 0,31 3 0,0 1 0,-35 20 0,50-25 0,1 0 0,-1 1 0,2 0 0,-1 0 0,0 1 0,1 0 0,1 0 0,-1 1 0,-9 14 0,15-21 2,1 0 0,-1 0-1,1 0 1,0 1 0,-1-1 0,1 0 0,0 0 0,-1 0-1,1 0 1,0 0 0,0 0 0,0 1 0,0-1-1,0 0 1,0 0 0,0 0 0,1 0 0,-1 0 0,0 1-1,1-1 1,-1 0 0,1 0 0,-1 0 0,1 0 0,-1 0-1,1 0 1,0 0 0,-1 0 0,1-1 0,0 1-1,0 0 1,0 0 0,-1-1 0,1 1 0,0 0 0,0-1-1,0 1 1,0-1 0,0 1 0,1-1 0,0 1-1,9 3-34,0 0 0,0-1 0,18 3 0,-6-1-247,-1 3-1703,12 2-6439,-21-8 1931</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40.814"/>
    </inkml:context>
    <inkml:brush xml:id="br0">
      <inkml:brushProperty name="width" value="0.025" units="cm"/>
      <inkml:brushProperty name="height" value="0.025" units="cm"/>
    </inkml:brush>
  </inkml:definitions>
  <inkml:trace contextRef="#ctx0" brushRef="#br0">88 48 14157,'0'0'15161,"11"-8"-12571,-8 6-2308,40-26 290,-41 27-572,0-1 0,1 1 0,-1 0 1,0 0-1,0 0 0,1 1 0,-1-1 1,1 0-1,-1 1 0,1 0 0,-1-1 1,1 1-1,-1 0 0,0 0 0,1 1 1,-1-1-1,1 0 0,-1 1 0,1 0 1,-1-1-1,3 2 0,-3 0 0,-1-1 0,0 0 0,0 0 0,0 1 0,1-1 0,-1 0 0,-1 1 0,1 0 0,0-1 0,0 1 0,0-1 0,-1 1 0,1 0 0,-1-1 0,0 1 0,1 0 0,-1 0 0,0-1 0,0 1 0,0 0 0,0 0 0,0-1 0,0 1 0,-1 0 0,1-1 0,-1 1 0,1 0 0,-2 1 0,1 3 0,-1-1 0,0 0 0,-1 0 0,1 0 0,-1 0 0,0 0 0,-6 6 0,-38 24 0,41-32 0,1 1 0,-1-1 0,0 1 0,1 0 0,0 0 0,0 1 0,0 0 0,1 0 0,-1 0 0,1 0 0,0 0 0,-5 10 0,10-14 0,0 0 0,-1 0 0,1-1 0,0 1 0,-1 0 0,1-1 0,0 1 0,0 0 0,0-1 0,0 1 0,0-1 0,0 1 0,0-1 0,0 0 0,0 0 0,0 1 0,0-1 0,0 0 0,0 0 0,0 0 0,0 0 0,0 0 0,0 0 0,0 0 0,0 0 0,0 0 0,1-1 0,33 0 0,-19-1 0,-8 1 0,0 0 0,0 1 0,-1-1 0,1 2 0,10 0 0,-16-1 0,-1 1 0,0-1 0,1 0 0,-1 1 0,1 0 0,-1-1 0,0 1 0,1 0 0,-1-1 0,0 1 0,0 0 0,0 0 0,1 0 0,-1 0 0,0 0 0,0 0 0,0 0 0,-1 1 0,1-1 0,0 0 0,0 1 0,-1-1 0,1 0 0,-1 1 0,1-1 0,-1 1 0,1-1 0,-1 0 0,0 1 0,0-1 0,0 1 0,0-1 0,0 3 0,0 3 0,-1 0 0,-1 0 0,1 0 0,-1 0 0,0 0 0,0 0 0,-1 0 0,0-1 0,0 1 0,-1-1 0,0 0 0,0 0 0,0 0 0,-6 5 0,3-3 0,0-1 0,-1 0 0,1 0 0,-1-1 0,-1 0 0,1-1 0,-1 1 0,0-2 0,-17 8 0,24-11-50,-1 0 1,1 0-1,-1-1 1,0 1-1,1 0 1,-1-1-1,0 0 0,0 0 1,1 0-1,-1 0 1,0 0-1,0 0 1,1-1-1,-1 1 0,0-1 1,1 0-1,-1 1 1,1-1-1,-1-1 1,1 1-1,-1 0 0,1-1 1,0 1-1,0-1 1,-1 1-1,1-1 1,-2-3-1,1 1-283,1 1-1,0-1 1,0 0 0,0 0-1,1 0 1,0 0 0,-1 0-1,1 0 1,1 0-1,-1-1 1,0 1 0,1 0-1,0 0 1,0-1 0,1 1-1,-1 0 1,2-5 0,5-15-10728</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41.279"/>
    </inkml:context>
    <inkml:brush xml:id="br0">
      <inkml:brushProperty name="width" value="0.025" units="cm"/>
      <inkml:brushProperty name="height" value="0.025" units="cm"/>
    </inkml:brush>
  </inkml:definitions>
  <inkml:trace contextRef="#ctx0" brushRef="#br0">367 1 13997,'0'0'3363,"10"1"-47,-3 0-2912,-1 0 0,0 0 0,0 1 0,0 0 0,0 0 0,-1 0 0,1 1 0,0 0 0,-1 0 0,0 0 0,0 1 0,0 0 0,0 0 0,0 0 0,-1 1 0,0-1 0,0 1 0,5 8 0,2 4-133,-2 2 0,-1 0 0,0 0-1,-1 0 1,-1 1 0,-1 0 0,-1 0-1,0 0 1,1 36 0,-4 10 583,-11 113-1,-1-96-853,-3-2 0,-4 1 0,-38 103 0,10-61 0,-85 159 0,102-229-737,-57 80-1,65-107-850,0-2-1,-34 32 0,3-14-10011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623"/>
    </inkml:context>
    <inkml:brush xml:id="br0">
      <inkml:brushProperty name="width" value="0.025" units="cm"/>
      <inkml:brushProperty name="height" value="0.025" units="cm"/>
      <inkml:brushProperty name="color" value="#E71224"/>
    </inkml:brush>
  </inkml:definitions>
  <inkml:trace contextRef="#ctx0" brushRef="#br0">88 1 15407,'0'0'9539,"10"4"-8300,-5-3-1104,1 1 0,-1 0 0,0 1 1,0-1-1,0 1 0,0 0 0,-1 0 1,1 1-1,-1-1 0,0 1 0,0 0 1,0 0-1,0 0 0,-1 1 0,0-1 1,0 1-1,0 0 0,0 0 0,-1 0 1,1 0-1,-1 0 0,-1 1 0,1-1 1,-1 1-1,0-1 0,1 10 0,-2 1 84,-1 0 1,0 0-1,-1 0 0,-1 0 0,0 0 0,-1-1 0,-1 1 0,0-1 1,-1 0-1,-1-1 0,0 0 0,-10 14 0,9-15-792,-1-1-1,0 0 0,-1-1 1,0 0-1,-1-1 0,0 0 1,-24 16-1,18-17-5160,7-8-2983</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0.856"/>
    </inkml:context>
    <inkml:brush xml:id="br0">
      <inkml:brushProperty name="width" value="0.025" units="cm"/>
      <inkml:brushProperty name="height" value="0.025" units="cm"/>
    </inkml:brush>
  </inkml:definitions>
  <inkml:trace contextRef="#ctx0" brushRef="#br0">0 49 11147,'0'0'13933,"51"2"-11627,-10-8-448,8-2-737,7 0-769,8-2-288,2 2-32,-1 3 0,-6 0-384,-8 5-929,-14 0-1314,-10 0-928,-16 3-609,-11 6-1826</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1.184"/>
    </inkml:context>
    <inkml:brush xml:id="br0">
      <inkml:brushProperty name="width" value="0.025" units="cm"/>
      <inkml:brushProperty name="height" value="0.025" units="cm"/>
    </inkml:brush>
  </inkml:definitions>
  <inkml:trace contextRef="#ctx0" brushRef="#br0">1 1 17040,'0'0'11531,"85"14"-10378,-32-14-640,3 0-353,6 0-128,-3 0-705,-1 0-2626,-7 0-3331,-6-6-6278</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2.024"/>
    </inkml:context>
    <inkml:brush xml:id="br0">
      <inkml:brushProperty name="width" value="0.025" units="cm"/>
      <inkml:brushProperty name="height" value="0.025" units="cm"/>
    </inkml:brush>
  </inkml:definitions>
  <inkml:trace contextRef="#ctx0" brushRef="#br0">437 10 9161,'0'0'16789,"-8"-3"-15182,-7 1-1318,0 0-1,1 0 1,-1 1 0,0 1 0,1 1 0,-1 0 0,0 1 0,1 1 0,-1 0-1,-24 9 1,9-2 56,1 1-1,0 2 1,1 0 0,-37 26-1,61-37-326,-37 31 117,39-32-135,1 1 0,-1-1 0,1 1 0,0-1 0,0 1 1,-1 0-1,1-1 0,0 1 0,1 0 0,-1 0 0,0 0 0,0-1 0,1 1 0,-1 0 0,1 0 0,0 0 1,-1 0-1,1 0 0,0 0 0,0 0 0,0 0 0,1 3 0,0-4 0,-1 0-1,1 0 1,0 0 0,0 0-1,0 0 1,0 0-1,0 0 1,0 0-1,0 0 1,0 0 0,0 0-1,0-1 1,0 1-1,0 0 1,1-1 0,-1 1-1,0-1 1,0 0-1,1 1 1,-1-1-1,0 0 1,3 0 0,37 3-69,-31-3 8,134-6-1858,-20 0-1148,-153 21 3457,16-7 32,-9 2-168,-7 4 448,0 0 0,0 2 1,2 2-1,0 0 1,-45 41-1,69-57-702,1 0 0,0 1 0,0-1 0,0 0 0,0 1 0,1 0 0,-1-1 0,1 1 0,-1 0 0,1 0 0,0 0 0,0 0 0,0 0 0,1 0 0,-1 0 0,1 0 0,-1 0 0,1 6 0,1-7 0,0 0 0,0 0 0,0 0 0,0 0 0,0 0 0,0 0 0,1-1 0,-1 1 0,0 0 0,1-1 0,0 1 0,-1-1 0,1 1 0,0-1 0,0 0 0,0 0 0,0 0 0,0 0 0,0 0 0,0 0 0,0 0 0,0-1 0,0 1 0,0-1 0,0 1 0,3-1 0,66 7-1696,2-9-4012,-24-3-4184</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2.354"/>
    </inkml:context>
    <inkml:brush xml:id="br0">
      <inkml:brushProperty name="width" value="0.025" units="cm"/>
      <inkml:brushProperty name="height" value="0.025" units="cm"/>
    </inkml:brush>
  </inkml:definitions>
  <inkml:trace contextRef="#ctx0" brushRef="#br0">0 219 22581,'0'0'7987,"12"-6"-7187,45-27-1626,-2-2 0,-1-4 0,67-60 0,-120 98 834,-1 1 0,0 0 1,0-1-1,0 1 0,1 0 0,-1-1 1,0 1-1,0 0 0,1-1 0,-1 1 1,0 0-1,1 0 0,-1-1 0,0 1 0,1 0 1,-1 0-1,0 0 0,1 0 0,-1-1 1,0 1-1,1 0 0,-1 0 0,1 0 1,-1 0-1,0 0 0,1 0 0,-1 0 1,1 0-1,-1 0 0,0 0 0,1 0 1,-1 0-1,1 0 0,-1 0 0,0 1 0,1-1 1,-1 0-1,0 0 0,1 1 0,-2 17 441,-17 33 267,17-46-678,-4 4-33,2 1 1,-1-1-1,2 1 0,-1-1 1,1 1-1,0 0 0,1 0 1,1 0-1,0 13 0,0-23-136,0 1-1,0 0 1,0 0-1,1 0 0,-1 0 1,0-1-1,1 1 0,-1 0 1,0-1-1,1 1 1,-1 0-1,1 0 0,-1-1 1,1 1-1,0-1 1,-1 1-1,1-1 0,0 1 1,-1-1-1,1 1 0,0-1 1,0 1-1,-1-1 1,1 0-1,0 1 0,0-1 1,1 0-1,23-2-7532,-3-11-2628</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2.711"/>
    </inkml:context>
    <inkml:brush xml:id="br0">
      <inkml:brushProperty name="width" value="0.025" units="cm"/>
      <inkml:brushProperty name="height" value="0.025" units="cm"/>
    </inkml:brush>
  </inkml:definitions>
  <inkml:trace contextRef="#ctx0" brushRef="#br0">1 91 18289,'0'0'2301,"12"-11"464,-3 3-2364,0 0-1,1 0 1,0 1-1,0 1 0,0-1 1,1 1-1,0 1 0,0 0 1,1 1-1,-1 0 1,1 1-1,0 0 0,22-2 1,-30 4-364,-1 1 1,0 0-1,0 0 1,0 0-1,1 1 0,-1-1 1,0 1-1,0 0 1,0-1-1,0 1 1,0 1-1,0-1 1,0 0-1,0 1 1,0 0-1,0-1 1,3 5-1,-4-4 21,-1 0 0,1 1 0,-1-1 0,0 0 0,0 1 0,0 0 0,0-1 0,0 1 0,-1-1 0,1 1-1,-1 0 1,0-1 0,0 1 0,0 0 0,0 0 0,0-1 0,-1 1 0,1 0 0,-1-1 0,1 1 0,-1-1 0,-2 6 0,-5 8 92,0 1 0,0-1-1,-2-1 1,0 0 0,0 0 0,-16 14 0,16-17-67,-1 0 0,1 1 1,1 0-1,0 1 0,1 0 1,1 0-1,0 0 1,-9 30-1,16-42-102,-1 0 0,1 0 0,0 0 1,0 0-1,1 0 0,-1 0 0,0 0 0,1 0 0,-1 0 1,1 0-1,-1 0 0,1 0 0,0-1 0,0 1 0,0 0 1,0 0-1,0-1 0,0 1 0,1 0 0,-1-1 0,1 0 0,-1 1 1,1-1-1,-1 0 0,1 1 0,0-1 0,-1 0 0,1 0 1,0-1-1,0 1 0,0 0 0,0 0 0,2 0 0,10 3-658,1 0 0,-1-1 0,23 2 0,-24-3-250,30 2-6429,5-1-4394</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3.049"/>
    </inkml:context>
    <inkml:brush xml:id="br0">
      <inkml:brushProperty name="width" value="0.025" units="cm"/>
      <inkml:brushProperty name="height" value="0.025" units="cm"/>
    </inkml:brush>
  </inkml:definitions>
  <inkml:trace contextRef="#ctx0" brushRef="#br0">193 1 22197,'0'0'6951,"-26"52"-4741,24-29-897,2 4-1217,0 3-96,2 3 0,6 2 0,2 2-1537,-2-2-1346,-3-5-1730,0-6-704,1-7-5541</inkml:trace>
  <inkml:trace contextRef="#ctx0" brushRef="#br0" timeOffset="1">1 188 17745,'0'0'11531,"67"-20"-10378,-20 14-897,8 1-160,3 0-64,-1-4-1057,-1-1-4260,-2-4-5477</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3.717"/>
    </inkml:context>
    <inkml:brush xml:id="br0">
      <inkml:brushProperty name="width" value="0.025" units="cm"/>
      <inkml:brushProperty name="height" value="0.025" units="cm"/>
    </inkml:brush>
  </inkml:definitions>
  <inkml:trace contextRef="#ctx0" brushRef="#br0">248 1 10570,'0'0'18823,"-12"0"-17307,5-1-1402,0 2-1,-1-1 1,1 1-1,0 0 0,0 0 1,0 1-1,0 0 1,0 0-1,1 0 1,-1 1-1,0 0 1,1 1-1,0-1 0,0 1 1,-10 9-1,4-3-99,2 1-1,-1 0 0,-14 22 1,22-30-15,1 0 1,0 1-1,0-1 1,0 0-1,0 1 0,1 0 1,-1-1-1,1 1 1,0 0-1,0 0 1,0 0-1,1 0 1,-1 0-1,1-1 1,0 1-1,0 0 1,0 0-1,1 0 1,1 6-1,-1-8 1,0 0 0,0-1 0,1 1 0,-1-1 0,1 1 0,-1-1 0,1 0 0,-1 1 0,1-1 0,0 0 0,0 0 0,0 0 0,0 0 0,0-1 0,-1 1 0,1 0 0,0-1 0,1 1 0,-1-1 0,0 0 0,2 0 0,54 2 0,-45-2 0,116-4-1340,-154 13 1474,0 1 0,2 2 0,-1 0 0,1 1 0,1 1 0,0 1 0,1 1 0,1 1 0,-31 34 0,48-48-134,0 0 0,1 1 0,-1-1 0,1 1 0,0-1 0,0 1 0,0 0 0,1 0 0,-1 0 0,1 0 0,-2 7 0,3-9 0,0-1 0,1 1 0,-1-1 0,0 1 0,0-1 0,1 1 0,-1-1 0,1 1 0,0-1 0,-1 1 0,1-1 0,0 0 0,0 1 0,-1-1 0,1 0 0,0 0 0,1 0 0,-1 0 0,0 0 0,0 0 0,0 0 0,0 0 0,1 0 0,-1 0 0,0-1 0,1 1 0,-1 0 0,1-1 0,-1 1 0,1-1 0,-1 0 0,1 1 0,-1-1 0,3 0 0,84 9-2030,2-9-3646,-42 0 1312,-4 0-9543</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4.109"/>
    </inkml:context>
    <inkml:brush xml:id="br0">
      <inkml:brushProperty name="width" value="0.025" units="cm"/>
      <inkml:brushProperty name="height" value="0.025" units="cm"/>
    </inkml:brush>
  </inkml:definitions>
  <inkml:trace contextRef="#ctx0" brushRef="#br0">1 40 16688,'10'-4'3822,"1"0"-2821,64-20 4678,-67 22-5152,0 0-1,0 1 1,0 0-1,0 0 1,0 1-1,0 0 1,1 0-1,10 3 1,-17-3-512,-1 1 0,0-1-1,0 1 1,0-1 0,-1 1 0,1-1 0,0 1-1,0 0 1,0 0 0,0-1 0,-1 1 0,1 0-1,0 0 1,0 0 0,-1 0 0,1 0 0,-1 0-1,1 0 1,-1 0 0,0 0 0,1 0 0,-1 0 0,0 0-1,0 0 1,1 0 0,-1 0 0,0 1 0,0-1-1,0 0 1,0 0 0,-1 0 0,1 0 0,0 0-1,0 0 1,-1 0 0,1 0 0,0 0 0,-1 0-1,1 0 1,-2 2 0,-22 41 216,-24 5-231,38-41 0,0 1 0,1 0 0,1 1 0,-1-1 0,2 2 0,-1-1 0,-5 12 0,12-21 2,1 0-1,0-1 1,-1 1 0,1 0-1,0-1 1,0 1 0,0 0-1,-1-1 1,1 1 0,0 0-1,0-1 1,0 1 0,0 0 0,0 0-1,0-1 1,1 1 0,-1 0-1,0-1 1,0 1 0,0 0-1,1-1 1,-1 1 0,0 0-1,1-1 1,-1 1 0,0-1-1,1 1 1,-1 0 0,2 0-1,21 6 55,35-10-499,-55 3 353,38-12-2986,-3-8-3697,4-7-5148</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4.450"/>
    </inkml:context>
    <inkml:brush xml:id="br0">
      <inkml:brushProperty name="width" value="0.025" units="cm"/>
      <inkml:brushProperty name="height" value="0.025" units="cm"/>
    </inkml:brush>
  </inkml:definitions>
  <inkml:trace contextRef="#ctx0" brushRef="#br0">0 37 17745,'0'0'6251,"11"-5"-3939,3-1-1804,1 1 0,0 0 0,1 1 0,-1 0 0,1 2 0,19-2 0,-24 3-337,1 1 1,-1-1 0,1 2 0,-1 0-1,1 0 1,-1 1 0,1 0 0,-1 1-1,0 1 1,17 7 0,-26-10-161,0 0 1,0-1-1,0 2 1,0-1-1,0 0 1,-1 0-1,1 1 0,0-1 1,-1 0-1,1 1 1,-1 0-1,0-1 1,1 1-1,-1 0 1,0 0-1,0 0 1,0 0-1,0 0 1,-1 0-1,1 0 1,0 0-1,-1 0 1,1 0-1,-1 0 1,0 0-1,0 0 0,0 0 1,0 1-1,0-1 1,0 0-1,-1 0 1,1 0-1,-1 0 1,1 0-1,-1 0 1,0 0-1,0 0 1,0 0-1,0 0 1,0 0-1,0 0 1,-3 2-1,-6 9 84,-1 0-1,-1-1 1,0-1 0,-21 17-1,11-10-46,17-14-48,-31 34 0,34-36 0,1 0 0,-1 0 0,1 0 0,0 0 0,0 0 0,0 1 0,0-1 0,0 0 0,0 1 0,0-1 0,1 0 0,-1 1 0,1-1 0,0 1 0,0-1 0,0 1 0,0 3 0,1-4 0,0-1 0,0 1 0,-1-1 0,1 0 0,0 1 0,0-1 0,0 0 0,0 1 0,0-1 0,1 0 0,-1 0 0,0 0 0,0 0 0,1 0 0,-1-1 0,1 1 0,-1 0 0,1-1 0,-1 1 0,1-1 0,1 1 0,40 8 0,-37-9 0,92 6-709,-31-7-2559,-8-1-5727</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4.875"/>
    </inkml:context>
    <inkml:brush xml:id="br0">
      <inkml:brushProperty name="width" value="0.025" units="cm"/>
      <inkml:brushProperty name="height" value="0.025" units="cm"/>
    </inkml:brush>
  </inkml:definitions>
  <inkml:trace contextRef="#ctx0" brushRef="#br0">10 0 19859,'0'0'3972,"-10"60"-1058,10-32-608,0 4-896,0 0-898,2-1-384,12-1-64,6-4-1024,0-3-1090,-1-3-1602,-6-3-1409,-7-7-3074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3.668"/>
    </inkml:context>
    <inkml:brush xml:id="br0">
      <inkml:brushProperty name="width" value="0.025" units="cm"/>
      <inkml:brushProperty name="height" value="0.025" units="cm"/>
      <inkml:brushProperty name="color" value="#E71224"/>
    </inkml:brush>
  </inkml:definitions>
  <inkml:trace contextRef="#ctx0" brushRef="#br0">80 0 12204,'0'0'8349,"-3"11"-6833,-29 145 2862,-12 49-855,87-278-448,-23 42-3384,1 1-1,2 2 0,36-37 0,-56 63 263,0-1 1,0 1-1,1 0 1,-1 0-1,1 0 0,0 0 1,-1 0-1,1 1 0,0-1 1,0 1-1,0 0 0,0 1 1,0-1-1,0 1 0,0-1 1,0 1-1,1 0 1,6 2-1,-11-2 42,1 1-1,0-1 1,-1 1 0,0-1-1,1 1 1,-1-1 0,1 1 0,-1 0-1,0-1 1,1 1 0,-1 0 0,0-1-1,0 1 1,1 0 0,-1-1-1,0 1 1,0 0 0,0 0 0,0-1-1,0 1 1,0 0 0,0-1-1,0 1 1,0 0 0,0 0 0,-1-1-1,1 1 1,0 0 0,0-1-1,-1 1 1,1 0 0,0-1 0,-1 1-1,1-1 1,-1 1 0,1 0-1,-1-1 1,1 1 0,-1-1 0,1 1-1,-2-1 1,-20 24 83,4-12-18,-1-1 1,-27 11 0,29-14-24,0 0 0,1 1 0,-24 17 1,87-23-10800,-15-9 4398,2-3-2973</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5.217"/>
    </inkml:context>
    <inkml:brush xml:id="br0">
      <inkml:brushProperty name="width" value="0.025" units="cm"/>
      <inkml:brushProperty name="height" value="0.025" units="cm"/>
    </inkml:brush>
  </inkml:definitions>
  <inkml:trace contextRef="#ctx0" brushRef="#br0">0 33 14189,'0'0'10699,"70"-32"-10283,-29 32-320,8 0-288,4 0-1698,-1 0-3139,-1-1-9000</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5.573"/>
    </inkml:context>
    <inkml:brush xml:id="br0">
      <inkml:brushProperty name="width" value="0.025" units="cm"/>
      <inkml:brushProperty name="height" value="0.025" units="cm"/>
    </inkml:brush>
  </inkml:definitions>
  <inkml:trace contextRef="#ctx0" brushRef="#br0">340 10 4965,'0'0'17878,"-9"-2"-14184,-2 0-3181,0 0 1,0 0-1,0 1 1,0 1-1,0-1 0,0 2 1,0 0-1,0 0 0,0 1 1,1 0-1,-16 6 1,9-1-493,0 1 1,1 0 0,-20 14-1,33-20-21,0 0-1,0 0 0,0 0 1,1 0-1,-1 0 0,1 0 1,-1 1-1,1-1 0,0 1 1,0 0-1,0-1 0,0 1 1,1 0-1,-1 0 0,1 0 1,0 1-1,-1-1 0,1 0 1,1 0-1,-1 1 0,0-1 1,1 0-1,0 1 0,0-1 1,0 7-1,1-8 1,1 1 1,-1-1-1,0 0 0,1 0 1,0 0-1,-1 0 0,1 0 1,0 0-1,0-1 0,0 1 0,0-1 1,0 1-1,0-1 0,0 0 1,1 1-1,-1-1 0,1 0 1,-1-1-1,0 1 0,5 0 1,53 10-32,-58-11 28,147 5-3531,-149-5 3544,0 1-1,0-1 0,0 0 1,1 0-1,-1 0 1,0 0-1,0 0 0,0 0 1,0 1-1,0-1 1,0 0-1,1 0 0,-1 0 1,0 0-1,0 0 1,0 1-1,0-1 0,0 0 1,0 0-1,0 0 0,0 1 1,0-1-1,0 0 1,0 0-1,0 0 0,0 0 1,0 1-1,0-1 1,0 0-1,0 0 0,0 0 1,0 0-1,0 1 1,0-1-1,-1 0 0,1 0 1,0 0-1,0 0 0,0 0 1,0 1-1,0-1 1,0 0-1,0 0 0,-1 0 1,1 0-1,0 0 1,0 0-1,0 1 0,0-1 1,0 0-1,-1 0 0,1 0 1,0 0-1,0 0 1,0 0-1,-1 0 0,1 0 1,-102 51 1043,76-40-726,1 1 1,1 1-1,0 1 0,1 1 0,-42 35 0,63-49-327,0 1 0,0 0 0,1-1 0,-1 1 0,1 0 0,-1 0 0,1 0 0,0 0 0,0 0 0,0 0 0,0 0 0,0 0 0,0 0 0,1 0 0,-1 1 0,0 3 0,1-4 0,0-1 0,1 0 0,-1 0 0,1 0 0,-1 0 0,1 0 0,-1 1 0,1-1 0,0 0 0,-1 0 0,1 0 0,0 0 0,0 0 0,0-1 0,-1 1 0,1 0 0,0 0 0,0-1 0,1 1 0,-1 0 0,0-1 0,2 1 0,8 3 0,0 0 0,0-1 0,0-1 0,1 0 0,13 0 0,-19-1 0,59 4-1839,1-3-5269,-19-2-5822</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5.991"/>
    </inkml:context>
    <inkml:brush xml:id="br0">
      <inkml:brushProperty name="width" value="0.025" units="cm"/>
      <inkml:brushProperty name="height" value="0.025" units="cm"/>
    </inkml:brush>
  </inkml:definitions>
  <inkml:trace contextRef="#ctx0" brushRef="#br0">29 1 23414,'0'0'6609,"13"3"-4778,35 6-1237,-26-6-541,0 1 0,0 0 1,0 2-1,-1 1 0,21 9 0,-40-16-53,-1 1 0,0-1 0,0 1 0,0 0 0,0-1 0,0 1 0,0 0 0,0 0 0,0 0 0,0 0 0,0 0 0,-1 0 0,1 0 0,0 0 0,-1 0 0,1 0 0,-1 0 0,1 0 0,-1 1 0,1-1 0,-1 0 0,0 0 0,1 1 0,-1-1 0,0 0 0,0 0 0,0 1 0,0-1 0,0 0 0,0 0 0,-1 1 0,1-1 0,0 0 0,-1 0 0,1 1 0,0-1 0,-1 0 0,0 0 0,1 0 0,-1 0 0,0 0 0,1 0 0,-1 0 0,-1 1 0,-5 7 0,-1-1 0,-1 0 0,1-1 0,-13 9 0,-1 2 0,21-18-34,0 1-1,1-1 1,-1 1-1,0 0 1,0-1-1,0 1 1,0 0-1,1 0 1,-1 0 0,0 0-1,1-1 1,-1 1-1,1 0 1,-1 0-1,1 0 1,-1 0-1,1 0 1,0 1 0,-1-1-1,1 0 1,0 0-1,0 0 1,0 0-1,0 0 1,0 0-1,0 0 1,0 0 0,0 0-1,0 0 1,1 1-1,-1-1 1,0 0-1,1 0 1,-1 0-1,1 0 1,-1 0 0,1 0-1,-1-1 1,1 1-1,0 0 1,-1 0-1,1 0 1,0 0-1,0-1 1,0 1 0,0 0-1,0-1 1,-1 1-1,1-1 1,0 1-1,2 0 1,7 3-566,0 0 0,0-1-1,1-1 1,15 3 0,-6-1-144,-15-2 489,1 0 0,0 0-1,-1 0 1,1 1 0,-1-1 0,0 1-1,9 7 1,-13-9 367,0 0 1,0-1-1,0 2 0,0-1 1,0 0-1,0 0 0,0 0 1,0 0-1,-1 0 0,1 1 0,0-1 1,-1 0-1,1 1 0,-1-1 1,0 1-1,1-1 0,-1 0 1,0 1-1,0-1 0,0 1 1,0-1-1,0 0 0,0 1 0,0-1 1,0 1-1,-1-1 0,1 1 1,0-1-1,-1 0 0,1 1 1,-1-1-1,0 0 0,0 0 1,1 1-1,-1-1 0,0 0 0,0 0 1,0 0-1,-1 1 0,-6 6 124,0-1-1,0 0 1,0 0-1,-1-1 1,0 0-1,0-1 1,-1 0-1,-13 5 1,3-2 5,-1-1 1,0-1-1,-25 4 1,38-8-211,0-1 0,0 0-1,0-1 1,0 0 0,0 0 0,0 0 0,0-1 0,0-1-1,-10-2 1,17 4-49,-1-1 0,0 0 0,0 0 0,0 0 0,0 0-1,1 0 1,-1 0 0,1-1 0,-1 1 0,1-1 0,-1 1 0,1-1 0,0 1-1,-1-1 1,1 0 0,-1-3 0,1 3-64,0-1 0,0 0-1,1 0 1,-1 0 0,1 0 0,0 0 0,0 0-1,0 0 1,0 0 0,1 0 0,-1 0-1,1 0 1,0 0 0,1-5 0,13-16-7451,6-1-6699</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6.601"/>
    </inkml:context>
    <inkml:brush xml:id="br0">
      <inkml:brushProperty name="width" value="0.025" units="cm"/>
      <inkml:brushProperty name="height" value="0.025" units="cm"/>
    </inkml:brush>
  </inkml:definitions>
  <inkml:trace contextRef="#ctx0" brushRef="#br0">0 116 6182,'0'0'9096,"4"-9"-4531,0 3-4056,-1 0 1,1 0 0,1 0-1,-1 1 1,1 0 0,0 0-1,0 0 1,0 0 0,1 1-1,-1 0 1,1 0 0,0 0-1,1 1 1,-1 0 0,0 0-1,9-2 1,11-2 200,1 0 0,0 2 0,0 1 0,0 1 0,54 2 0,-80 0-710,1 1 0,-1 0 0,1 0 0,-1 0 0,1 0 0,-1 0 0,1 1 0,-1-1 0,1 0 0,-1 1 0,1-1 0,-1 1 0,0-1 0,1 1 0,-1 0 0,0 0 0,3 1 0,-4-2 0,0 1 0,0 0 0,0-1 0,1 1 0,-1 0 0,0-1 0,0 1 0,0 0 0,0-1 0,0 1 0,0 0 0,0-1 0,0 1 0,0-1 0,-1 1 0,1 0 0,0-1 0,0 1 0,-1 0 0,1-1 0,0 1 0,0-1 0,-1 1 0,1-1 0,-1 1 0,0 0 0,-3 4 0,-1 0 0,0 0 0,0 0 0,-1-1 0,-10 7 0,-28 13 0,27-15 0,0 0 0,0 1 0,1 1 0,0 0 0,-21 21 0,36-32 0,1 1 0,-1-1 0,0 1 0,1-1 0,-1 1 0,1-1 0,-1 1 0,1 0 0,-1-1 0,1 1 0,-1 0 0,1 0 0,0-1 0,-1 1 0,1 0 0,0 0 0,0-1 0,-1 1 0,1 0 0,0 0 0,0 0 0,0-1 0,0 1 0,0 0 0,0 0 0,0 0 0,0 0 0,1-1 0,-1 1 0,0 0 0,0 0 0,1-1 0,-1 1 0,0 0 0,1 0 0,-1-1 0,1 1 0,-1 0 0,1-1 0,-1 1 0,1-1 0,0 1 0,-1-1 0,1 1 0,-1-1 0,1 1 0,0-1 0,0 1 0,-1-1 0,1 0 0,0 1 0,0-1 0,1 0 0,52 11 0,-40-9 0,-5-1 0,69 17 0,-73-16 0,-1-1 0,0 1 0,1-1 0,-1 1 0,0 1 0,0-1 0,0 0 0,0 1 0,0 0 0,-1 0 0,1 0 0,-1 0 0,6 8 0,-8-9 0,-1 0 0,1 0 0,-1 0 0,1 0 0,-1 0 0,1 0 0,-1 0 0,0 0 0,0 0 0,0 0 0,0 0 0,-1 0 0,1 0 0,0 0 0,-1 0 0,1 0 0,-1 0 0,0 0 0,0 0 0,0-1 0,0 1 0,0 0 0,0 0 0,0-1 0,0 1 0,-1-1 0,1 1 0,-1-1 0,-2 2 0,-5 6 0,-1-2 0,0 1 0,-16 8 0,22-13 0,-8 4 0,0 1 0,0-1 0,-1-1 0,-1 0 0,1-1 0,-1 0 0,0-1 0,0-1 0,-26 3 0,39-6 11,1 0 0,-1 0 1,1 0-1,-1 0 0,1-1 0,0 1 0,-1 0 1,1 0-1,0-1 0,-1 1 0,1 0 0,0-1 1,-1 1-1,1 0 0,0-1 0,-1 1 0,1 0 1,0-1-1,0 1 0,0 0 0,-1-1 0,1 1 1,0-1-1,0 1 0,0-1 0,0 1 0,0 0 1,0-1-1,0 1 0,0-1 0,0 1 0,0-1 1,0 1-1,0 0 0,0-1 0,0 1 1,0-1-1,5-20-3229,2 4-8564</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7.318"/>
    </inkml:context>
    <inkml:brush xml:id="br0">
      <inkml:brushProperty name="width" value="0.025" units="cm"/>
      <inkml:brushProperty name="height" value="0.025" units="cm"/>
    </inkml:brush>
  </inkml:definitions>
  <inkml:trace contextRef="#ctx0" brushRef="#br0">80 62 6470,'0'0'2253,"-8"-2"2712,2 1-3685,-36-6 2498,18-2 4088,24 8-7728,0 1 1,0 0 0,0-1-1,0 1 1,0 0-1,0-1 1,1 1 0,-1-1-1,0 1 1,0 0-1,0-1 1,0 1-1,0 0 1,1-1 0,-1 1-1,0 0 1,0-1-1,1 1 1,-1 0 0,0 0-1,1-1 1,-1 1-1,0 0 1,0 0-1,1-1 1,-1 1 0,0 0-1,1 0 1,-1 0-1,1 0 1,-1 0 0,0 0-1,1-1 1,-1 1-1,0 0 1,1 0-1,-1 0 1,1 0 0,17-5 285,20-4-369,-1 2-1,2 1 0,-1 2 0,0 2 1,52 4-1,-87-2-54,-1 0 0,1 0 0,0 0 0,0 1 0,-1-1 0,1 1 0,0 0 0,0 0 0,-1 0 0,1 0 0,-1 0 0,1 1 0,-1-1 0,0 1 0,1 0 0,-1-1 0,0 1 0,0 0 0,0 0 0,0 0 0,-1 1 0,1-1 0,2 5 0,-3-5 0,-1 1 0,1 0 0,-1 0 0,0 0 0,1 0 0,-1-1 0,-1 1 0,1 0 0,0 0 0,-1 0 0,1 0 0,-1-1 0,0 1 0,0 0 0,0-1 0,0 1 0,-1 0 0,1-1 0,0 0 0,-1 1 0,0-1 0,0 0 0,-2 3 0,-25 25 0,-37 32 0,43-44 0,2 2 0,0 0 0,2 1 0,-28 38 0,46-57 0,-1 0 0,1 0 0,0 0 0,0 0 0,0 0 0,0 1 0,0-1 0,0 0 0,1 1 0,-1-1 0,1 0 0,-1 1 0,1-1 0,0 1 0,0-1 0,0 5 0,1-6 0,-1 0 0,1 1 0,0-1 0,0 0 0,-1 0 0,1 1 0,0-1 0,0 0 0,0 0 0,0 0 0,0 0 0,0 0 0,1 0 0,-1-1 0,0 1 0,0 0 0,1-1 0,-1 1 0,0-1 0,3 2 0,8 0 0,0 0 0,1-1 0,-1 0 0,0-1 0,17-1 0,-6 0 0,54 3 0,-25-1 0,78-6 0,-102 0-1481,-13-4-3594,-6-2-7587</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7.873"/>
    </inkml:context>
    <inkml:brush xml:id="br0">
      <inkml:brushProperty name="width" value="0.025" units="cm"/>
      <inkml:brushProperty name="height" value="0.025" units="cm"/>
    </inkml:brush>
  </inkml:definitions>
  <inkml:trace contextRef="#ctx0" brushRef="#br0">15 103 13261,'0'0'10719,"-4"-9"-7858,2 5-2746,1 3 1,0 0-1,0-1 0,1 0 1,-1 1-1,0-1 1,0 1-1,1-1 0,-1 0 1,1 1-1,-1-1 1,1 0-1,0 0 0,0 0 1,0 1-1,0-1 0,0 0 1,0 0-1,0 1 1,0-1-1,1 0 0,-1 0 1,1 1-1,-1-1 1,1 0-1,0 1 0,0-1 1,0 1-1,0-1 0,0 1 1,0-1-1,0 1 1,0 0-1,0-1 0,1 1 1,-1 0-1,0 0 1,1 0-1,-1 0 0,1 0 1,-1 0-1,1 1 0,0-1 1,-1 0-1,1 1 1,0-1-1,0 1 0,2-1 1,28-6-77,0 1 0,1 1-1,-1 1 1,1 2 0,0 2 0,58 6 0,-84-5-39,0 0 0,0 0 0,0 1 0,-1 0 0,1 0 0,0 1 0,-1-1 0,1 2 0,6 4 0,-11-7 0,-1 0 0,1 0 0,-1 0 0,1 0 0,-1 1 0,0-1 0,0 0 0,1 1 0,-1-1 0,0 1 0,0-1 0,-1 1 0,1 0 0,0 0 0,0-1 0,-1 1 0,1 0 0,-1 0 0,0-1 0,1 1 0,-1 0 0,0 0 0,0 0 0,0 0 0,0 0 0,-1-1 0,1 1 0,0 0 0,-1 0 0,1 0 0,-1-1 0,0 1 0,1 0 0,-1-1 0,0 1 0,0 0 0,0-1 0,0 1 0,-1-1 0,-1 3 0,-15 16 0,-1-1 0,-1 0 0,-1-1 0,-1-1 0,-24 14 0,19-13 0,1 1 0,0 2 0,-24 25 0,48-44 0,-1 1 0,1 0 0,0 0 0,0-1 0,0 1 0,0 1 0,0-1 0,1 0 0,-1 0 0,0 5 0,2-7 0,0 0 0,0 0 0,0 0 0,0 0 0,0-1 0,0 1 0,1 0 0,-1 0 0,0 0 0,1 0 0,-1 0 0,1 0 0,-1 0 0,1-1 0,-1 1 0,1 0 0,0 0 0,-1-1 0,1 1 0,0 0 0,0-1 0,-1 1 0,1-1 0,0 1 0,0-1 0,0 1 0,0-1 0,-1 0 0,1 1 0,0-1 0,0 0 0,0 0 0,0 1 0,0-1 0,0 0 0,0 0 0,0 0 0,0 0 0,1-1 0,75 8-268,135-7 1,-87-3-2470,-77 3-7732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51.098"/>
    </inkml:context>
    <inkml:brush xml:id="br0">
      <inkml:brushProperty name="width" value="0.025" units="cm"/>
      <inkml:brushProperty name="height" value="0.025" units="cm"/>
    </inkml:brush>
  </inkml:definitions>
  <inkml:trace contextRef="#ctx0" brushRef="#br0">4215 515 10090,'-275'-40'711,"-1"12"1,-283 8 0,-428 72-146,818-28-283,1 7 0,1 8 0,-284 105 0,312-86-268,-215 122 0,285-138 36,2 3 1,2 2 0,2 4-1,-98 102 1,134-124-8,2 2 0,1 1 0,2 1 0,1 1 1,2 0-1,1 2 0,2 0 0,1 1 0,2 0 0,1 1 1,3 1-1,1-1 0,1 2 0,3-1 0,1 1 0,1-1 1,3 1-1,1 0 0,2-1 0,2 0 0,18 67 0,-7-54-1,3 0 0,1-2 0,3 0 0,2-2 0,2 0 0,60 75-1,-42-68-9,3-3-1,2-1 0,3-3 1,94 67-1,-56-55 19,2-4-1,144 62 1,211 45 222,-246-109-22,3-9 0,234 20 0,426-22 362,-644-47-421,0-9 0,-2-10-1,402-95 1,-450 70-168,-2-7 1,-3-7-1,-2-7 0,-4-8 1,192-123-1,-264 142-10,-3-4 0,152-144 0,-203 170 0,0-1 0,-3-2-1,-1-1 1,-2-2 0,-2-1-1,-2-1 1,-1-1 0,21-60 0,-35 74 67,-2-1 1,0 1-1,-3-1 1,0 0 0,-2 0-1,-2-1 1,-1 1-1,-1-1 1,-2 1 0,-1 0-1,-1 0 1,-12-36 0,2 22 22,-2 1 1,-2 0 0,-2 2 0,-2 0 0,-2 2 0,-1 1 0,-49-57 0,-6 6 64,-4 4 0,-3 4 0,-161-116 0,88 88 128,-265-135 1,274 172-508,-3 7 0,-3 7 1,-2 7-1,-3 7 1,-1 7-1,-2 8 1,-325-20-1,-300 64-5208,379 29 533</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08.014"/>
    </inkml:context>
    <inkml:brush xml:id="br0">
      <inkml:brushProperty name="width" value="0.025" units="cm"/>
      <inkml:brushProperty name="height" value="0.025" units="cm"/>
    </inkml:brush>
  </inkml:definitions>
  <inkml:trace contextRef="#ctx0" brushRef="#br0">2546 328 5285,'-9'-14'454,"-11"-16"-514,-1 0 0,-2 1 0,-1 1 1,-51-46-1,50 58 643,1 0 0,-2 3 0,0 0 0,-1 1 0,0 1 1,0 2-1,-1 1 0,0 1 0,-1 1 0,0 2 0,-29-1 0,-3 2 124,1 3 0,0 3 0,0 2 0,-78 18 0,25 1-31,2 4 0,1 6 0,2 4-1,1 5 1,-174 99 0,225-109-452,2 4 1,1 1-1,2 3 1,2 2-1,2 3 1,2 1-1,2 2 0,2 2 1,3 1-1,2 3 1,-47 93-1,44-57-69,4 2 1,4 1-1,4 1 0,4 1 0,-10 101 1,16-32 63,7 1 1,14 200 0,7-221-322,6-1 0,6 0 0,7-1 0,6-2 0,6-2-1,6-2 1,68 136 0,-78-197-349,93 139-1,-109-185 277,1-1 0,2 0 0,1-2-1,0-1 1,2-1 0,60 40-1,-75-56 169,1-2-1,1 1 1,-1-2-1,1 0 1,0-1-1,1 0 1,-1-1-1,1-1 0,0-1 1,0 0-1,0-1 1,0 0-1,30-4 1,-24-1 146,-1-1 0,1 0 0,-1-2 1,-1-1-1,0 0 0,0-1 0,0-2 0,-1 0 1,28-21-1,11-14 736,-3-2 0,86-95 1,81-129 1115,-204 250-1889,688-895 1809,-667 869-1847,359-496 1862,-359 478-1712,-2-1 0,-3-2-1,-3-1 1,-3-2 0,-3-1-1,27-132 1,-42 144-206,-3-1-1,-2-1 1,-3 1 0,-3-1 0,-2 1-1,-3 0 1,-3 0 0,-31-111-1,28 139-15,-1 0-1,-1 1 0,-2 1 1,-2 0-1,0 1 0,-2 1 1,-26-30-1,25 37-19,0 2 0,-1 0 1,-1 1-1,-2 1 0,1 2 0,-2 0 1,0 2-1,-1 0 0,-36-12 0,20 12-442,-2 2-1,0 2 0,0 3 0,0 1 0,-1 2 1,0 2-1,0 2 0,-1 3 0,1 1 0,-54 11 1,-14 9-2470,2 5 1,-201 77-1,130-32-2964</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13.186"/>
    </inkml:context>
    <inkml:brush xml:id="br0">
      <inkml:brushProperty name="width" value="0.025" units="cm"/>
      <inkml:brushProperty name="height" value="0.025" units="cm"/>
    </inkml:brush>
  </inkml:definitions>
  <inkml:trace contextRef="#ctx0" brushRef="#br0">523 104 3908,'0'0'15401,"4"-8"-14638,13-24-79,-12 24 2994,-17 5-196,-11-4-2565,12 0-655,1 1 0,-1 1 0,0 0 1,0 0-1,-1 1 0,0 0 1,1 1-1,-1 1 0,0 0 1,0 0-1,0 2 0,-1-1 0,1 1 1,-14 2-1,19 1-262,0-1 0,0 1 0,0 1 0,0-1 0,0 1 0,1 0 0,0 0 0,0 1 0,-9 9 0,-51 57 0,42-43 0,13-13 0,0-1 0,0 1 0,1 1 0,1 0 0,1 0 0,0 0 0,1 1 0,1 1 0,1-1 0,0 1 0,-3 26 0,-14 60 0,9-51 0,3 0 0,2 1 0,-1 62 0,9-85 0,1 1 0,8 43 0,-6-60 0,1-1 0,0 1 0,1-1 0,1 0 0,0 0 0,1-1 0,11 16 0,-7-12 0,-1 1 0,2-1 0,0-1 0,20 20 0,-28-32 0,0 0 0,1 0 0,0-1 0,0 1 0,0-1 0,0 0 0,0-1 0,1 1 0,-1-1 0,1 0 0,-1 0 0,1-1 0,0 0 0,0 0 0,0 0 0,6 0 0,-3-1 0,1-1 0,0 1 0,-1-1 0,1-1 0,-1 0 0,0 0 0,1-1 0,-1 0 0,0-1 0,-1 1 0,1-2 0,-1 1 0,1-1 0,-2-1 0,1 0 0,0 0 0,-1 0 0,0-1 0,-1 0 0,7-8 0,35-48 0,-3-2 0,-2-2 0,-4-2 0,-2-1 0,43-122 0,-72 172 0,-2 0 0,0-1 0,-2 1 0,4-41 0,-7 52 0,-1-1 0,0 1 0,-1 0 0,0 0 0,-1-1 0,1 1 0,-2 0 0,1 0 0,-2 1 0,1-1 0,-1 0 0,0 1 0,-8-12 0,-6-5 0,-1 2 0,-1 0 0,-28-25 0,43 43 0,-1-1 0,0 1 0,0 1 0,0-1 0,0 1 0,-1 0 0,0 0 0,0 1 0,0 0 0,0 1 0,-1-1 0,1 1 0,-1 0 0,1 1 0,-1 0 0,0 0 0,1 1 0,-10 0 0,14 1-436,0 0-1,0 0 1,1 0 0,-1 1 0,0-1-1,0 1 1,1 0 0,-1-1-1,1 1 1,-1 0 0,-3 5 0,-11 7-6239,7-8-7103</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22.242"/>
    </inkml:context>
    <inkml:brush xml:id="br0">
      <inkml:brushProperty name="width" value="0.025" units="cm"/>
      <inkml:brushProperty name="height" value="0.025" units="cm"/>
    </inkml:brush>
  </inkml:definitions>
  <inkml:trace contextRef="#ctx0" brushRef="#br0">410 7 6278,'0'0'8563,"-9"-2"-7544,6 2-1027,-5-2 432,0 1 0,0 0-1,-1 1 1,1 0 0,-13 1 0,18 0-305,-1 0 0,0 0 0,0 0 0,1 1 0,-1 0 0,1-1 0,-1 1 0,1 0 1,0 0-1,0 1 0,0-1 0,0 1 0,0-1 0,0 1 0,1 0 0,-4 5 0,-27 42 154,2 0 0,2 2 0,3 1 0,2 2 0,-20 67 0,21-41-213,3 1 1,4 0-1,-6 90 0,15-93 181,5 85 0,2-141-145,2 0-1,1-1 0,1 1 1,1 0-1,0-1 0,2 0 1,1 0-1,14 29 0,-16-42-81,0 0-1,0-1 1,1 0-1,0 0 1,1 0-1,-1-1 0,1 0 1,1 0-1,-1-1 1,1-1-1,0 1 1,0-1-1,1-1 0,0 1 1,0-2-1,0 1 1,0-2-1,0 1 0,1-1 1,-1-1-1,0 0 1,1 0-1,0-1 1,-1 0-1,1-1 0,-1 0 1,1-1-1,-1 0 1,0-1-1,0 0 1,0-1-1,13-6 0,-1-1 49,-1-2 0,0 0-1,-2-2 1,1 0 0,-2-1-1,0-1 1,-1-1 0,0 0-1,-2-1 1,20-31 0,0-6 262,-3-2-1,41-103 1,-57 120 51,-1-1 1,-3-1-1,-1 1 1,-2-2-1,4-59 0,-12 82-269,-1-1-1,-1 1 0,-1-1 0,-1 1 0,-8-32 0,7 40-113,0 0-1,-1 1 1,0 0-1,-1 0 0,-1 0 1,1 1-1,-2 0 1,0 0-1,-16-17 0,18 23-176,1 0 0,-1 0 0,0 1 0,0 0 0,-1 0 0,1 1 0,-1-1 0,0 1 0,0 1 0,0-1 0,-12-1 0,11 2-486,0 1 1,-1 1 0,1-1-1,0 1 1,0 1-1,-11 1 1,-23 11-5218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025"/>
    </inkml:context>
    <inkml:brush xml:id="br0">
      <inkml:brushProperty name="width" value="0.025" units="cm"/>
      <inkml:brushProperty name="height" value="0.025" units="cm"/>
      <inkml:brushProperty name="color" value="#E71224"/>
    </inkml:brush>
  </inkml:definitions>
  <inkml:trace contextRef="#ctx0" brushRef="#br0">1 68 14958,'0'0'16811,"9"-1"-16448,5-2-335,0-2 1,0 0 0,-1 0 0,1-2-1,-1 1 1,19-14 0,-12 8-177,-20 12 143,0-1 1,1 1-1,-1 0 0,0-1 0,1 1 0,-1 0 0,1 0 1,-1-1-1,1 1 0,-1 0 0,0 0 0,1 0 1,-1-1-1,1 1 0,-1 0 0,1 0 0,-1 0 1,1 0-1,-1 0 0,1 0 0,-1 0 0,1 0 0,-1 0 1,1 0-1,-1 0 0,1 0 0,-1 1 0,0-1 1,1 0-1,-1 0 0,1 0 0,-1 1 0,1-1 1,-1 0-1,0 1 0,1-1 0,-1 0 0,0 0 1,1 1-1,0 24-321,-17 35-194,14-56 506,-4 15-495,1-7-1380,2-1 0,-1 1-1,1 0 1,-1 20-1,3-22-8717</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28.449"/>
    </inkml:context>
    <inkml:brush xml:id="br0">
      <inkml:brushProperty name="width" value="0.025" units="cm"/>
      <inkml:brushProperty name="height" value="0.025" units="cm"/>
    </inkml:brush>
  </inkml:definitions>
  <inkml:trace contextRef="#ctx0" brushRef="#br0">1613 256 6951,'-36'-3'2075,"-67"4"1,62 3-1891,1 1 0,0 3 1,0 1-1,1 2 1,-66 28-1,27-5 423,0 3-1,-84 56 0,123-67-37,2 2-1,1 1 0,1 2 0,1 1 0,-51 65 0,38-30-362,3 1 0,3 2 0,-43 101 0,-70 239 150,96-225-316,-60 340 0,100-392 203,5 1 0,6 1-1,14 194 1,1-255-95,3 0 0,4-1 0,2-1 0,4 0 0,3-1 0,3-1 1,3-2-1,56 96 0,-58-119-69,2-1 0,1-1 1,2-2-1,2-1 0,2-2 1,2-1-1,0-2 1,3-2-1,1-2 0,1-1 1,1-3-1,82 36 1,-89-48-103,0-3 0,1-1 1,1-1-1,0-3 0,0-1 0,1-2 1,-1-2-1,1-1 0,-1-3 1,1-1-1,56-11 0,-49 2-1,-1-1-1,0-2 0,-1-2 1,-1-2-1,-1-3 1,-1-1-1,0-2 0,-2-1 1,42-36-1,-4-8 113,-3-3 1,-4-3-1,-2-3 0,85-128 1,195-379 872,-233 363-86,-10-5 0,105-328 0,-165 399-548,-6-2 1,-8-1 0,-7-2-1,10-276 1,-35 390-163,-2 0 0,-3 0 0,-1 0 0,-3 1-1,-1 0 1,-24-67 0,23 88-159,-1 0 0,-2 0-1,0 2 1,-2 0 0,0 0 0,-2 1 0,0 1-1,-2 1 1,0 1 0,-1 0 0,-2 1 0,-30-21-1,25 23-47,-2 0 0,1 2 0,-2 1 0,0 1-1,0 2 1,-1 1 0,-34-7 0,20 9 9,0 2-1,0 2 1,-1 2-1,-70 5 1,42 6 0,0 3 0,2 3 0,-1 3 0,2 4 0,1 2 0,-68 34 0,70-24-754,2 2 0,1 3 0,-79 62 0,97-62-1538,2 1 0,-55 65 0,21-5-5620</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56.695"/>
    </inkml:context>
    <inkml:brush xml:id="br0">
      <inkml:brushProperty name="width" value="0.025" units="cm"/>
      <inkml:brushProperty name="height" value="0.025" units="cm"/>
    </inkml:brush>
  </inkml:definitions>
  <inkml:trace contextRef="#ctx0" brushRef="#br0">683 149 4292,'-1'-9'4474,"-1"-1"-3757,-1 0 1,1 1 0,-2 0-1,1 0 1,-1 0-1,-1 0 1,-6-10 0,8 15-531,1 0 0,-1 0 0,-1 0 0,1 0 0,0 0 0,-1 1 0,0 0 0,0 0 0,0 0 0,0 0 0,0 0 0,-1 1 0,1 0 0,-1 0 0,0 0 0,0 0 0,1 1 0,-11-2 0,8 3-158,0 0 1,1 1-1,-1-1 1,0 1 0,1 1-1,-1-1 1,1 1-1,-1 0 1,1 1-1,0 0 1,0 0-1,0 0 1,0 0 0,1 1-1,-9 6 1,-5 8 99,0 0 0,-28 35 0,38-42-76,-32 41 62,2 2 1,3 2 0,2 1 0,3 1 0,2 2 0,3 0-1,-28 102 1,33-83-107,3 2-1,4 0 0,4 1 1,3 0-1,7 143 1,3-190-10,1 1 0,2-1 0,2 0 1,22 64-1,-25-83-1,2 0 0,0-1-1,1 0 1,0-1 0,1 1 0,1-1 0,0-1-1,1 0 1,0-1 0,1 0 0,0 0 0,21 13 0,-26-20-4,1 0 0,0-1 1,0 0-1,0-1 0,1 0 1,-1 0-1,1-1 1,0 0-1,-1-1 0,1 1 1,0-2-1,0 1 0,0-1 1,13-2-1,-9-1 51,-1 0 1,1 0-1,-1-1 0,0-1 0,0 0 0,0-1 1,0 0-1,-1 0 0,10-9 0,10-10 357,-2-2-1,0 0 0,-2-2 1,-1-1-1,34-52 0,-1-7 365,-4-2-1,-4-3 1,75-196-1,-99 211-652,-3-1-1,-4-1 1,-4 0-1,-3-2 1,3-132-1,-15 193-104,-1 1-1,-2-1 1,0 1 0,-1-1-1,-1 1 1,-1 0-1,-12-32 1,14 46-42,-1 0 0,1 0 1,-2 0-1,1 0 0,-1 1 1,0-1-1,0 1 0,0 0 1,-1 1-1,0-1 0,-1 1 1,1 1-1,-1-1 1,1 1-1,-1 0 0,-1 0 1,1 1-1,0 0 0,-1 0 1,0 1-1,0 0 0,1 1 1,-11-2-1,1 2-158,1 0 1,0 1-1,-1 1 1,1 0-1,0 2 1,0-1-1,-17 7 0,-12 5-1586,-47 23-1,63-25 276,-1-1-3531,13-9-4602</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04.754"/>
    </inkml:context>
    <inkml:brush xml:id="br0">
      <inkml:brushProperty name="width" value="0.025" units="cm"/>
      <inkml:brushProperty name="height" value="0.025" units="cm"/>
    </inkml:brush>
  </inkml:definitions>
  <inkml:trace contextRef="#ctx0" brushRef="#br0">390 299 609,'0'0'1654,"6"-9"-895,-2 2-352,53-96-2809,-35 42 2958,-19 51 894,-1-1 1,0 1-1,-1-1 1,0-10-1,-1 19-1159,1 1 0,-1-1 0,0 0 0,0 0 0,-1 1 0,1-1 0,0 0 0,0 1 0,-1-1 1,1 0-1,-1 1 0,0-1 0,1 1 0,-1-1 0,0 1 0,0-1 0,0 1 0,0-1 0,0 1 0,0 0 0,0 0 0,-1-1 0,1 1 0,0 0 0,-3-1 0,-1 0-24,0 1 0,0-1 1,-1 1-1,1 0 0,0 1 0,-1-1 0,-5 1 0,11 0-266,-13 0 183,0 1 0,1 1 0,-1 0 0,0 1 0,1 0 0,-1 1 0,1 0 0,0 1 0,0 1 0,1 0 0,0 0 0,0 1 0,0 0 0,1 1 0,0 0 0,0 1 0,-12 15 0,0 0 33,1 1 0,1 2-1,1 0 1,2 0 0,-27 58 0,34-58-135,0 0 0,2 1 0,1 0 0,1 1 0,-3 39 0,3 147 263,6-159-312,2 9 15,2 0 1,25 125 0,-19-147-42,2 0-1,2-1 1,1 0 0,3-1 0,27 48 0,-40-82 15,-1 1 1,2 0 0,-1-1-1,1 0 1,0 0-1,0-1 1,1 0 0,0 0-1,0 0 1,0-1 0,1 0-1,0-1 1,0 1 0,0-1-1,0-1 1,1 0 0,-1 0-1,1 0 1,0-1 0,0-1-1,0 0 1,0 0-1,0 0 1,0-1 0,0 0-1,0-1 1,0 0 0,0-1-1,0 0 1,0 0 0,-1-1-1,14-5 1,-1-3 45,-1-2 1,-1 0 0,0 0-1,0-2 1,-2 0-1,0-1 1,-1-1-1,0-1 1,16-25-1,16-27 190,44-88-1,-83 142-181,12-24 78,-2 0 1,-2-1-1,-2 0 1,-2-2-1,-1 1 1,-2-2-1,-2 1 1,-2-1-1,-2 0 1,-2-1 0,-2 1-1,-2 0 1,-2-1-1,-1 1 1,-3 1-1,-1-1 1,-24-64-1,24 81-142,-2 1 1,-1 0-1,-1 0 0,-1 1 0,-21-26 0,29 43-3,0 1 0,-1 0 0,0 0-1,0 0 1,-1 1 0,0 0 0,0 1-1,-11-7 1,13 10-2,1 0 1,-1 0-1,1 0 0,-1 1 1,0-1-1,0 1 0,0 1 0,0-1 1,0 1-1,0 0 0,1 0 1,-1 1-1,0 0 0,-11 3 1,13-3-73,-1 1 0,1 0 0,0 0-1,0 0 1,-1 0 0,2 1 0,-1 0 0,0 0 0,0 0 0,1 0 0,-1 1 0,1-1 0,0 1 0,0 0 0,1 0 0,-1 0 0,1 0 0,0 0 0,-3 9 0,-10 39-3582,6 0-4131,8-44 5999,-3 22-7291</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38.784"/>
    </inkml:context>
    <inkml:brush xml:id="br0">
      <inkml:brushProperty name="width" value="0.025" units="cm"/>
      <inkml:brushProperty name="height" value="0.025" units="cm"/>
    </inkml:brush>
  </inkml:definitions>
  <inkml:trace contextRef="#ctx0" brushRef="#br0">478 84 5221,'-11'5'4351,"-16"7"-3795,1 1 1,1 2 0,1 0 0,0 2-1,0 0 1,2 1 0,0 2-1,2 0 1,0 1 0,1 1 0,1 1-1,1 1 1,-18 34 0,12-8-14,2 0 1,2 1 0,3 1 0,2 1-1,-14 102 1,14-14-323,6 149 1,10-192-179,4 1 1,5-1-1,4 0 0,4-1 1,4-1-1,41 106 1,-54-174-38,1-2 1,1 0 0,2 0-1,0-1 1,21 28-1,-31-48-11,1 1 0,0-1 0,0 0 0,1 0 0,-1-1 0,1 1 0,0-1 0,1 0-1,-1-1 1,0 0 0,11 4 0,-12-6 4,0 0 0,0 0 1,0 0-1,1-1 0,-1 0 0,0 0 0,0 0 0,0-1 0,1 0 0,-1 0 1,0 0-1,0 0 0,0-1 0,0 0 0,-1 0 0,1 0 0,8-6 1,3-4 138,0 0 1,-1-1 0,0 0 0,-1-1 0,0-1 0,-2 0 0,13-19 0,75-129 1286,-85 135-1260,67-124 207,-7-3 0,-7-3 0,-7-4 0,-7-2 1,-7-2-1,40-272 0,-67 247 736,-18 157-682,-1-1 0,-2 0 1,-8-49-1,7 75-301,0 0 0,-1 0 0,0 0 0,0 0 0,-1 0 0,0 0 0,0 1 0,-1 0 0,0 0 0,-1 0 0,0 1 0,-12-13 0,15 17-158,0 1 0,0 0 1,0 0-1,0 0 0,0 1 0,-1-1 0,1 1 0,-1-1 1,1 1-1,-1 0 0,1 1 0,-1-1 0,1 0 1,-1 1-1,0 0 0,1 0 0,-1 0 0,0 0 0,1 1 1,-1-1-1,1 1 0,-1 0 0,1 0 0,-1 0 0,1 1 1,-1-1-1,1 1 0,0 0 0,0 0 0,0 0 0,0 0 1,0 0-1,0 1 0,1-1 0,-4 5 0,-83 86-6325,36-33 945</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47.071"/>
    </inkml:context>
    <inkml:brush xml:id="br0">
      <inkml:brushProperty name="width" value="0.025" units="cm"/>
      <inkml:brushProperty name="height" value="0.025" units="cm"/>
    </inkml:brush>
  </inkml:definitions>
  <inkml:trace contextRef="#ctx0" brushRef="#br0">1 154 7687,'0'0'3641,"10"-1"-2173,312-21 5172,-144 14-5876,286-19-313,498-39-859,-958 66 314,13-1-1275,-1-1 1,0-1 0,26-7-1,-14-4-6548</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49.543"/>
    </inkml:context>
    <inkml:brush xml:id="br0">
      <inkml:brushProperty name="width" value="0.025" units="cm"/>
      <inkml:brushProperty name="height" value="0.025" units="cm"/>
    </inkml:brush>
  </inkml:definitions>
  <inkml:trace contextRef="#ctx0" brushRef="#br0">658 56 5541,'0'-3'231,"0"1"0,-1 0 0,0-1 0,1 1 0,-1-1 0,0 1 0,0 0 0,0-1 0,0 1 0,-1 0 0,1 0 0,-1 0 0,1 0 0,-1 0 0,1 0-1,-1 1 1,0-1 0,0 1 0,0-1 0,0 1 0,0-1 0,-1 1 0,1 0 0,0 0 0,-1 0 0,1 0 0,0 1 0,-1-1 0,1 1 0,-1-1 0,1 1 0,-1 0 0,1 0 0,-4 0 0,-2 0-27,0-1 1,0 2 0,0-1-1,0 1 1,0 0 0,0 1 0,0 0-1,0 0 1,0 0 0,-7 5-1,-12 10 44,0 1-1,1 1 1,1 2-1,0 1 1,2 0-1,1 2 1,1 1-1,1 0 1,1 1-1,-26 48 1,5 5 30,2 2-1,-43 140 1,66-175-240,2 2 1,2 0 0,3 0 0,1 1-1,3 0 1,1 0 0,7 77 0,-1-99-16,1-2 0,1 1 1,1 0-1,1-1 0,1 0 1,2-1-1,0 1 0,1-2 1,2 0-1,0 0 0,2-1 1,0-1-1,1 0 0,1-1 1,37 32-1,-46-45-6,0-1 0,1 0-1,0 0 1,0-1 0,0 0 0,1-1 0,-1 0-1,1 0 1,0-1 0,0 0 0,1-1 0,-1 0 0,18 1-1,-14-3 97,0-1 0,0-1 0,0 0 0,0-1 0,0 0 0,0-1 0,-1 0 0,0-1 0,15-8-1,6-7 213,-1-1-1,-1-1 1,0-2-1,-2-1 1,-1-2-1,35-40 0,-22 17-47,-2-1-1,-2-2 0,-3-1 0,-2-2 0,-3-2 0,-2 0 0,-3-2 0,-2-1 0,-3-1 0,-3 0 0,-2-2 0,-4 0 0,-2 0 0,-3 0 0,-2-1 0,-7-76 0,2 122-240,-1 1-1,-1 0 1,0 0 0,-2 0-1,0 0 1,-1 1 0,-1-1 0,0 2-1,-11-19 1,13 27-165,-1 0-1,1 1 1,-1-1-1,-1 2 1,0-1 0,0 0-1,0 1 1,-10-6 0,10 8-308,0 0 0,0 0 0,0 1 1,-1 1-1,1-1 0,-1 1 0,1 0 1,-1 1-1,0 0 0,0 0 0,-8 0 1,-11 1-3259,0-3-2097</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50.385"/>
    </inkml:context>
    <inkml:brush xml:id="br0">
      <inkml:brushProperty name="width" value="0.025" units="cm"/>
      <inkml:brushProperty name="height" value="0.025" units="cm"/>
    </inkml:brush>
  </inkml:definitions>
  <inkml:trace contextRef="#ctx0" brushRef="#br0">789 83 7591,'0'-9'1676,"0"4"-1460,0 1-1,0-1 1,0 1-1,-1-1 1,1 1-1,-1 0 0,0-1 1,-1 1-1,-2-7 1,3 9-141,-1 0 1,1 1 0,-1-1 0,1 0 0,-1 1 0,0-1-1,0 1 1,1 0 0,-1 0 0,0 0 0,0 0-1,0 0 1,0 0 0,0 0 0,-1 0 0,1 1 0,0-1-1,0 1 1,0 0 0,-1-1 0,1 1 0,0 0-1,0 1 1,0-1 0,-1 0 0,-2 1 0,-3 1-49,1 0 1,-1 0 0,1 0 0,0 1-1,0 0 1,0 1 0,0 0 0,0 0-1,1 0 1,0 1 0,-7 5 0,-64 68 151,62-62-61,-49 58 421,3 3 1,4 2-1,-90 162 1,109-165 89,3 1 1,4 2 0,3 1-1,-31 148 1,51-185-441,2 1-1,1-1 1,3 1-1,1 0 1,9 67-1,-6-94-149,2-1 0,0 0-1,1-1 1,0 1-1,1-1 1,1 0 0,14 24-1,-14-29-29,-1-2 0,1 1-1,1-1 1,-1 0 0,2-1 0,-1 0-1,1 0 1,0 0 0,0-2-1,0 1 1,1-1 0,17 7-1,-10-7 52,2 0 0,-1-1 0,0-1 0,1-1 0,-1 0 0,1-1-1,0-2 1,-1 1 0,1-2 0,-1-1 0,1 0 0,-1-1-1,0-1 1,0-1 0,21-10 0,6-4 217,-2-2 0,-1-3 1,0-1-1,62-52 0,-39 25-77,-2-4 0,-3-2 0,-2-2 0,-4-4 0,-2-1-1,-3-3 1,-3-2 0,59-120 0,-89 152-99,24-78 0,-36 102-80,-1 0 0,-1-1 0,0 1 0,-1-1-1,0 1 1,-2-1 0,1 1 0,-5-22 0,4 32-69,0 0 1,-1 0-1,0 0 0,1 1 1,-2-1-1,1 0 0,0 1 1,-1 0-1,0-1 0,0 1 1,0 0-1,-1 0 1,1 1-1,-1-1 0,0 1 1,0 0-1,0 0 0,0 0 1,0 0-1,-1 1 0,0 0 1,1 0-1,-1 0 1,0 0-1,0 1 0,-5-1 1,-8-1-734,0 1 0,0 1 0,0 1 0,0 0 0,1 1 0,-25 5 0,-65 18-4504</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24.092"/>
    </inkml:context>
    <inkml:brush xml:id="br0">
      <inkml:brushProperty name="width" value="0.025" units="cm"/>
      <inkml:brushProperty name="height" value="0.025" units="cm"/>
    </inkml:brush>
  </inkml:definitions>
  <inkml:trace contextRef="#ctx0" brushRef="#br0">795 2 4420,'-12'0'475,"9"0"-453,-10-1 19,-1 1 0,1 0 0,-1 1-1,1 1 1,0 0 0,0 1 0,0 0 0,-19 8 0,-4 8 425,0 3 0,2 1-1,1 1 1,1 2 0,1 1 0,-47 54-1,35-29 353,1 1-1,3 3 0,-41 78 0,54-81-809,2 1 0,3 1 0,3 1 0,1 0 0,4 1 0,-7 60 0,8-17 167,6 0 0,9 170 1,0-236-146,2-1 1,1 1-1,1-2 1,1 1-1,3-1 1,0 0-1,2-1 1,1-1-1,2 0 1,0-1-1,28 35 1,-30-45 37,1-1 0,1-1 1,0 0-1,1-1 0,1-1 1,1-1-1,0 0 1,1-2-1,0 0 0,1-1 1,0-1-1,1-1 0,0-1 1,0-1-1,1-1 0,-1-1 1,26 3-1,-31-6-14,1-1-1,0 0 1,0-2 0,-1 0-1,1 0 1,0-2 0,-1 0-1,0-1 1,0-1 0,0-1-1,0 0 1,-1-1 0,0 0-1,0-2 1,-1 0 0,0-1-1,-1 0 1,25-23 0,-10 4 62,-2-1 1,-1-1 0,-2-1 0,-1-1 0,-1-1-1,21-45 1,-5-5 14,46-143-1,-61 149-95,-4 0 0,-3-2 0,-4 0 0,3-93 1,-13 106 38,-4 0 1,-2 0 0,-3 1 0,-3-1 0,-26-90-1,25 121 217,-1 1 0,-2 0-1,-1 1 1,-1 0-1,-40-57 1,47 79-205,0 2 0,0-1 0,-1 1 0,-1 0 0,1 1 0,-2 0 0,1 1 0,-14-8 0,16 12-58,0 0 1,1 1 0,-1 0 0,0 0-1,-1 1 1,1 0 0,0 0 0,-1 1 0,1 0-1,-1 1 1,1 0 0,-1 1 0,-11 2 0,16-2-27,-1 0 1,0 0 0,1 1-1,0 0 1,-1 0 0,1 1 0,0-1-1,0 1 1,0 0 0,1 1-1,-1-1 1,1 1 0,-1 0 0,1 0-1,1 0 1,-1 0 0,-5 10-1,4-7-412,2 0 0,-1 1 0,1-1 0,0 1-1,1 0 1,0 0 0,0 0 0,1 0-1,0 0 1,0 0 0,1 14 0,3 7-3781</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24.868"/>
    </inkml:context>
    <inkml:brush xml:id="br0">
      <inkml:brushProperty name="width" value="0.025" units="cm"/>
      <inkml:brushProperty name="height" value="0.025" units="cm"/>
    </inkml:brush>
  </inkml:definitions>
  <inkml:trace contextRef="#ctx0" brushRef="#br0">567 12 10186,'-34'2'480,"1"1"1,0 2-1,-60 17 1,80-17-452,0 0-1,1 1 1,0 0 0,0 0-1,0 2 1,1-1 0,0 2 0,1-1-1,-1 1 1,2 1 0,-1 0-1,-10 16 1,0 3-27,2 1 0,2 1 1,0 1-1,2 1 0,-18 65 0,-27 176 23,41-158-19,5 0 0,2 180 1,13-233 167,2 0 0,4 0 0,2 0 0,4-1 1,1-1-1,32 79 0,-39-121-90,1 0 0,1 0 0,0-1-1,1-1 1,1 0 0,1 0 0,0-1 0,2-1 0,-1 0-1,28 21 1,-31-28-33,0-1 0,1-1 0,-1 0 1,1 0-1,1-1 0,-1-1 0,1 0 0,-1 0 0,1-1 0,0-1 0,0 0 0,1-1 0,-1-1 0,0 0 1,0 0-1,0-2 0,26-4 0,-19-1 73,0 0 1,-1-1 0,1 0-1,-2-2 1,1 0-1,-2-2 1,1 0-1,-2 0 1,1-2 0,26-28-1,-4-1 177,-2-2 1,55-85-1,-32 27 17,-5-1 1,-4-3-1,-5-3 0,-4-1 0,-6-1 1,-4-3-1,32-230 0,-57 289-213,-2 0 0,-2-1-1,-3 0 1,-8-64-1,6 109-87,0 0-1,-1 1 1,-1 0-1,0-1 1,0 1-1,-1 1 0,0-1 1,-1 1-1,-7-10 1,10 15-50,0 1 0,-1 0 0,1 0 0,-1 1 0,0-1 0,0 1 0,-1 0 0,1 0 0,-1 0 0,1 0 0,-1 1 0,0 0 0,0 0 0,0 0 1,0 1-1,-1-1 0,1 1 0,0 1 0,0-1 0,-1 1 0,-9 0 0,-1 2-478,0 2 1,0 0-1,1 0 0,-1 2 0,1 0 1,0 0-1,1 2 0,-18 11 1,-71 41-4930</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35.975"/>
    </inkml:context>
    <inkml:brush xml:id="br0">
      <inkml:brushProperty name="width" value="0.025" units="cm"/>
      <inkml:brushProperty name="height" value="0.025" units="cm"/>
    </inkml:brush>
  </inkml:definitions>
  <inkml:trace contextRef="#ctx0" brushRef="#br0">409 19 7207,'0'0'2018,"-9"-4"-550,3 2-1248,1-1 0,-2 1 0,1 0 1,0 1-1,0-1 0,-1 1 0,1 0 0,0 1 1,-1 0-1,1 0 0,-1 0 0,1 1 0,0-1 1,-1 2-1,1-1 0,0 1 0,0 0 1,0 0-1,-11 6 0,2 4-13,1 0-1,1 2 1,-1 0 0,2 0-1,0 1 1,1 1 0,1-1-1,0 2 1,1 0-1,1 0 1,-8 23 0,-5 22 630,-26 124-1,27-76-502,-10 178 0,27-213-207,4-1-1,3 1 1,19 100 0,-14-130-61,25 69 1,-27-95-12,0-1 0,2 0 0,0 0 0,1-1 0,1 0 0,13 15-1,-22-29-43,0 0 0,1 0 0,0-1-1,-1 1 1,1-1 0,0 1 0,0-1 0,0 0-1,0 0 1,1 0 0,-1-1 0,0 1-1,1-1 1,0 0 0,-1 0 0,1 0-1,-1 0 1,1-1 0,0 1 0,4-1-1,-4-1 27,0 0 0,0 0 0,-1 0 0,1 0 0,0-1 0,0 0 0,-1 0 0,1 0 0,-1 0 0,0 0 0,1 0 0,-1-1 0,0 0 0,0 0 0,-1 0 0,1 0 0,-1 0 0,4-5 0,10-17 530,-2-1 0,0-1-1,-2 0 1,17-53 0,22-123 1192,-51 201-1750,24-124 495,-6-2 0,-5-1 0,-6 1 0,-10-130 0,3 226-484,-2 0 0,-2 0 0,-1 0 0,-1 1 1,-2 0-1,0 0 0,-3 1 0,-20-43 0,29 69-37,0 0 0,0 1 0,0-1 0,-1 1 0,1 0 0,-1 0 0,0 0 0,0 0 0,0 0 0,0 0 0,0 1 0,-1 0 1,1-1-1,-1 1 0,1 1 0,-1-1 0,0 0 0,0 1 0,0 0 0,0 0 0,0 0 0,-6 0 0,6 1-121,-1 0 0,1 1 0,0 0 1,0 0-1,-1 0 0,1 1 1,0-1-1,0 1 0,0 0 0,0 0 1,1 1-1,-1-1 0,1 1 0,-1-1 1,1 1-1,0 0 0,0 1 0,0-1 1,0 0-1,-2 5 0,-12 17-2399,2 2 0,1-1 0,-20 54 0,18-36-5807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8.358"/>
    </inkml:context>
    <inkml:brush xml:id="br0">
      <inkml:brushProperty name="width" value="0.025" units="cm"/>
      <inkml:brushProperty name="height" value="0.025" units="cm"/>
    </inkml:brush>
  </inkml:definitions>
  <inkml:trace contextRef="#ctx0" brushRef="#br0">81 14 14318,'0'0'16613,"10"-6"-16539,-13 5-101,0-1 0,0 1 0,0 0 0,-1 0 0,1 1 0,0-1 0,-1 1 0,1-1 0,0 1 0,-1 0 0,1 0 0,-1 1 0,1-1 0,-4 2 0,4-1 13,1 1-1,-1-1 1,1 1 0,0 0 0,-1 0 0,1 0 0,0 0 0,0 0 0,0 1 0,1-1 0,-1 1-1,0-1 1,1 1 0,0-1 0,0 1 0,0 0 0,0 0 0,0-1 0,0 1 0,0 4 0,1-6 18,-1 1 0,1 0 1,0 0-1,-1 0 1,1 0-1,0 0 1,0 0-1,1 0 0,-1 0 1,0 0-1,1-1 1,-1 1-1,1 0 0,-1 0 1,1 0-1,0-1 1,0 1-1,0 0 0,0-1 1,0 1-1,0 0 1,1-1-1,-1 0 1,0 1-1,1-1 0,-1 0 1,1 1-1,-1-1 1,1 0-1,0 0 0,1 0 1,8 3 39,-1-1 0,1-1 0,-1 0 1,1-1-1,0 0 0,0 0 0,0-1 0,16-2 1,8-3-242,44-14 0,23-2-336,-101 20 548,0 1-1,-1 0 0,1-1 0,-1 1 0,1 0 1,0 0-1,-1 0 0,1-1 0,-1 1 0,1 0 1,0 0-1,-1 0 0,1 0 0,0 0 1,-1 0-1,1 1 0,0-1 0,-1 0 0,1 0 1,-1 0-1,1 0 0,0 1 0,-1-1 1,1 0-1,-1 1 0,1-1 0,-1 0 0,1 1 1,-1-1-1,1 1 0,-1-1 0,1 1 1,-1-1-1,1 1 0,-1-1 0,0 1 0,1-1 1,-1 1-1,0 0 0,0-1 0,0 1 0,1-1 1,-1 1-1,0 0 0,0-1 0,0 1 1,0 0-1,0-1 0,0 1 0,0 0 0,0-1 1,0 1-1,0-1 0,0 1 0,-1 1 1,-22 42 1397,7-13-770,17-31-642,-1 1 0,0-1 0,1 1 0,-1-1 0,1 1 0,-1-1 0,1 0 0,-1 1 0,1-1 0,0 0 0,-1 1 0,1-1 0,-1 0 0,1 0 0,0 1 0,-1-1 0,1 0 0,-1 0 0,1 0 0,0 0 0,-1 0 0,1 0 0,0 0 0,-1 0 0,1 0 0,0 0 0,0-1 0,19 0 0,5-4 0,-1-1 0,28-10 0,-34 9 0,0 1 0,0 1 0,1 1 0,-1 1 0,28-2 0,-46 5-3,1 0-1,0 0 1,-1 1 0,1-1 0,0 0-1,-1 1 1,1-1 0,0 0 0,-1 1-1,1-1 1,0 1 0,-1-1-1,1 1 1,-1-1 0,1 1 0,-1-1-1,1 1 1,-1 0 0,0-1 0,1 1-1,-1 0 1,0-1 0,1 1 0,-1 0-1,0-1 1,0 1 0,0 0-1,0 0 1,1-1 0,-1 1 0,0 0-1,0 1 1,-1 32-858,1-22-17,1-8-3884,6-4-4132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645"/>
    </inkml:context>
    <inkml:brush xml:id="br0">
      <inkml:brushProperty name="width" value="0.025" units="cm"/>
      <inkml:brushProperty name="height" value="0.025" units="cm"/>
      <inkml:brushProperty name="color" value="#E71224"/>
    </inkml:brush>
  </inkml:definitions>
  <inkml:trace contextRef="#ctx0" brushRef="#br0">1 1 9513,'0'0'12172,"1"73"-11115,-1-40-321,0 1-512,1 0-95,2-3-97,0-1-193,-2-7-767,-1-5-258,0-9-511,0-6-1538,-4-3-2851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39.913"/>
    </inkml:context>
    <inkml:brush xml:id="br0">
      <inkml:brushProperty name="width" value="0.025" units="cm"/>
      <inkml:brushProperty name="height" value="0.025" units="cm"/>
    </inkml:brush>
  </inkml:definitions>
  <inkml:trace contextRef="#ctx0" brushRef="#br0">393 44 5701,'0'0'6828,"-10"-7"-6006,-32-24-389,40 31-415,1-1 0,0 0-1,-1 0 1,1 1 0,-1-1 0,1 1 0,-1 0 0,1-1 0,-1 1 0,1 0 0,-1 0 0,1 0-1,-1 0 1,1 0 0,-1 0 0,0 0 0,1 1 0,-1-1 0,1 0 0,-1 1 0,1-1 0,0 1 0,-1 0-1,1 0 1,-1-1 0,-1 3 0,-25 28 122,24-25-91,-16 23 99,2 1-1,1 0 0,2 1 0,1 1 1,-15 48-1,-36 173 66,62-239-226,-26 128 129,5 1 0,7 1 0,2 253 0,16-375-93,0 0-1,2 0 0,1 0 0,1 0 1,1 0-1,8 21 0,-12-37-11,1-1-1,0 1 0,0 0 1,1-1-1,0 1 0,0-1 1,0 0-1,0 0 1,1-1-1,-1 1 0,7 3 1,-7-5-2,-1-1 1,1-1-1,0 1 1,0-1-1,0 1 1,0-1-1,0 0 1,0 0-1,0-1 0,0 1 1,1-1-1,-1 0 1,0 0-1,0 0 1,0-1-1,0 0 1,0 1-1,0-2 1,5 0-1,-1-2 29,0 1-1,-1-1 0,1-1 0,-1 0 1,0 0-1,0 0 0,0-1 1,-1 0-1,0 0 0,0 0 0,9-13 1,7-14 238,24-44 1,-34 57-162,43-85 482,-4-2 0,-4-2 0,-6-2 0,-4-2 0,42-229 0,-72 301-455,-1-1-1,-2 0 0,-2 0 1,-1 0-1,-10-71 1,8 107-141,0 0 0,0 0 0,-1 0 1,0 1-1,0-1 0,-1 1 0,1-1 0,-1 1 1,-1 0-1,1 0 0,-1 0 0,1 1 0,-1-1 1,-1 1-1,1 0 0,-1 0 0,1 0 0,-7-3 1,7 5-139,-1 0 0,1 0 0,-1 1 1,0 0-1,1-1 0,-1 2 0,0-1 0,0 0 1,0 1-1,1 0 0,-1 0 0,0 1 1,0-1-1,0 1 0,1 0 0,-1 0 1,0 1-1,1 0 0,-1-1 0,1 1 0,0 1 1,-7 4-1,-34 23-3568,-6 6-2968</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1.076"/>
    </inkml:context>
    <inkml:brush xml:id="br0">
      <inkml:brushProperty name="width" value="0.025" units="cm"/>
      <inkml:brushProperty name="height" value="0.025" units="cm"/>
    </inkml:brush>
  </inkml:definitions>
  <inkml:trace contextRef="#ctx0" brushRef="#br0">734 223 5894,'-34'8'706,"1"2"0,1 2 1,0 1-1,0 1 0,1 2 0,1 1 1,1 2-1,1 0 0,0 2 1,2 1-1,0 1 0,-37 43 1,29-25-284,2 2 0,2 0 1,1 2-1,3 2 0,2 0 1,1 1-1,3 1 0,-14 53 1,16-33-218,4 0-1,2 0 1,4 2 0,2-1 0,7 110-1,2-131-5,2 0-1,2 0 0,3-1 0,1-1 0,23 57 0,-24-76-96,2-1-1,0-1 1,2 0-1,1-1 1,1-1-1,1 0 1,1-1-1,1-1 1,1-1-1,24 20 1,-32-32-51,0 0 0,0-1 0,1-1 1,0 0-1,0 0 0,1-2 1,0 1-1,0-2 0,0 0 1,0-1-1,1 0 0,-1-1 0,1 0 1,0-2-1,0 1 0,-1-2 1,1 0-1,0-1 0,-1 0 0,1-1 1,-1-1-1,24-9 0,-5-1 117,0-2 0,-1-2 0,0 0 0,-2-3 0,0 0 0,-2-2-1,0 0 1,27-31 0,1-8 292,-2-3 0,-3-2 0,-3-2 0,-3-2 0,-3-1 1,57-139-1,-67 125-326,-3 0 0,-3-2 1,-5-2-1,-4 1 0,-3-2 0,1-95 1,-14 143-137,-1-1-1,-3 1 1,-1 0 0,-2 0 0,-2 0 0,-27-80 0,29 106-1,-2 1 0,0-1 0,-1 2 1,0-1-1,-1 1 0,-1 1 0,0 0 1,-19-17-1,20 22 1,0 0 1,-1 1-1,-1 1 0,1 0 1,-1 0-1,0 1 0,-1 1 1,1 0-1,-1 0 1,0 2-1,0-1 0,-19-1 1,9 4-177,-1 1 1,0 0-1,1 2 0,-1 1 1,1 1-1,0 0 1,0 2-1,0 1 1,1 1-1,0 1 0,0 0 1,-20 14-1,-30 19-1563,-133 103 0,-9 26-6151,134-103-1152</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9.294"/>
    </inkml:context>
    <inkml:brush xml:id="br0">
      <inkml:brushProperty name="width" value="0.025" units="cm"/>
      <inkml:brushProperty name="height" value="0.025" units="cm"/>
    </inkml:brush>
  </inkml:definitions>
  <inkml:trace contextRef="#ctx0" brushRef="#br0">590 1 8584,'0'0'11574,"-8"14"-10106,-174 395 5235,-50 249-4326,113-200-1258,100-350-805,5 1 0,-1 142 0,15-239-320,0 53-818,8 73-1,-5-119 474,0-1 0,1 1 0,0-1 0,2 0 0,0 0-1,2 0 1,-1-1 0,17 25 0,3-10-4176,1-18-2242</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9.948"/>
    </inkml:context>
    <inkml:brush xml:id="br0">
      <inkml:brushProperty name="width" value="0.025" units="cm"/>
      <inkml:brushProperty name="height" value="0.025" units="cm"/>
    </inkml:brush>
  </inkml:definitions>
  <inkml:trace contextRef="#ctx0" brushRef="#br0">384 91 8392,'-3'-10'7842,"1"6"-7552,1-1-1,-1 1 1,0 0 0,0-1-1,0 1 1,-1 0 0,1 0-1,-1 0 1,0 1 0,0-1-1,0 1 1,-1-1-1,1 1 1,-1 0 0,0 0-1,0 1 1,0-1 0,0 1-1,0 0 1,0 0 0,-1 0-1,1 1 1,-1-1 0,1 1-1,-1 0 1,0 0 0,1 1-1,-1 0 1,0-1 0,-5 2-1,0 0-193,-1 1-1,1 1 0,1 0 1,-1 0-1,0 1 1,1 0-1,0 0 1,0 1-1,0 0 1,0 1-1,1 0 0,0 1 1,0-1-1,1 1 1,-1 1-1,-5 8 1,-1 0 126,2 1 0,0 0 0,0 1 0,2 0 0,0 0 0,-14 40 0,21-47-55,0 0 0,0 0 0,1 0 1,0 0-1,1 1 0,1 19 1,0-29-132,0 1 1,0 0 0,0 0 0,1 0 0,0 0-1,-1 0 1,1 0 0,0-1 0,0 1-1,1 0 1,-1-1 0,1 1 0,-1-1 0,1 1-1,0-1 1,0 0 0,0 0 0,0 0 0,0 0-1,0 0 1,0 0 0,1-1 0,-1 1 0,1-1-1,-1 1 1,1-1 0,0 0 0,0 0-1,-1 0 1,5 1 0,6-1 46,-1 0-1,1-1 1,-1 0 0,1-1-1,-1 0 1,1-1 0,-1-1-1,0 0 1,0 0 0,0-1-1,0-1 1,0 0-1,14-9 1,6-4 144,-1-2 1,-2-1-1,38-34 0,-47 37-227,-2 0 0,30-36 0,-44 49 0,0-1 0,0 1 0,0-1 0,-1 0 0,0-1 0,0 1 0,0 0 0,-1-1 0,0 0 0,0 1 0,-1-1 0,0 0 0,0 0 0,-1 0 0,0-8 0,0 12-16,-1 0-1,0 0 1,0 1 0,0-1-1,-1 0 1,1 1-1,0-1 1,-1 1 0,0 0-1,0-1 1,1 1 0,-1 0-1,-1 0 1,1 0-1,0 0 1,0 1 0,-1-1-1,1 1 1,-1-1 0,1 1-1,-1 0 1,0 0-1,1 0 1,-1 0 0,0 0-1,0 1 1,0-1 0,0 1-1,-2 0 1,-8-2-312,0 1 1,1 1 0,-1 0-1,0 1 1,-19 4-1,16-1-854,0 0 0,1 2 1,-1-1-1,1 2 0,-20 12 0,-33 27-7139,20-2-4048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0.510"/>
    </inkml:context>
    <inkml:brush xml:id="br0">
      <inkml:brushProperty name="width" value="0.025" units="cm"/>
      <inkml:brushProperty name="height" value="0.025" units="cm"/>
    </inkml:brush>
  </inkml:definitions>
  <inkml:trace contextRef="#ctx0" brushRef="#br0">347 62 18449,'-8'-8'2766,"1"1"-2113,1 1 1,-2 0 0,1 1 0,-1-1-1,-15-7 1,18 11-499,1 0 0,0 1 1,-1-1-1,1 1 0,-1 0 0,1 1 0,-1-1 0,1 1 1,-1-1-1,0 2 0,1-1 0,-1 0 0,1 1 1,-1 0-1,1 0 0,-1 0 0,-5 3 0,-1 1-69,1 1 0,0 1 0,1 0-1,-1 0 1,1 1 0,1 0-1,-1 0 1,2 1 0,-1 0 0,1 1-1,-9 15 1,4-5 81,1 1 0,1 0 0,0 1 0,-11 42 0,17-47-37,0 0 1,1 1 0,0 29 0,3-44-116,-1 0 0,1 1 1,0-1-1,0 0 0,1 1 0,-1-1 0,1 0 1,0 1-1,-1-1 0,2 0 0,-1 0 0,0 0 0,1 0 1,-1 0-1,1 0 0,0 0 0,0 0 0,0-1 0,0 1 1,0-1-1,1 1 0,-1-1 0,1 0 0,-1 0 1,7 3-1,-2-3 19,0 0-1,1 0 1,-1-1 0,1 0 0,-1-1-1,0 0 1,1 0 0,-1-1 0,1 0 0,-1 0-1,1 0 1,-1-1 0,0 0 0,0-1 0,0 1-1,0-1 1,0-1 0,10-7 0,7-4 91,0-2 0,-2-1 0,31-31 0,-33 29-78,-1 0-1,19-27 1,-32 38 7,0 0 0,0-1-1,-1 1 1,-1-1 0,1 0 0,-2 0 0,1 0 0,2-18 0,-5 26-43,-1 0 1,0 0-1,1-1 1,-1 1-1,0 0 1,-1-1-1,1 1 1,0 0-1,-1 0 1,1 0-1,-1-1 1,1 1-1,-1 0 0,0 0 1,0 0-1,0 0 1,0 0-1,-1 0 1,1 0-1,0 0 1,-4-2-1,2 1-10,-1 1 0,0-1 0,1 1-1,-1 0 1,0 1 0,0-1 0,0 1-1,0-1 1,0 1 0,0 0 0,-5 0-1,-8 0-441,-1 0 0,1 1 0,0 1 0,-31 5 1,35-3-614,-1 0 0,1 1 0,0 1 0,-19 9 0,-20 16-5923,18-3-2440</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0.869"/>
    </inkml:context>
    <inkml:brush xml:id="br0">
      <inkml:brushProperty name="width" value="0.025" units="cm"/>
      <inkml:brushProperty name="height" value="0.025" units="cm"/>
    </inkml:brush>
  </inkml:definitions>
  <inkml:trace contextRef="#ctx0" brushRef="#br0">60 1 14029,'0'0'2563,"-40"81"-385,26-39 192,8-3-929,6-8-384,0-6-832,0-9-610,3-8-3683</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1.199"/>
    </inkml:context>
    <inkml:brush xml:id="br0">
      <inkml:brushProperty name="width" value="0.025" units="cm"/>
      <inkml:brushProperty name="height" value="0.025" units="cm"/>
    </inkml:brush>
  </inkml:definitions>
  <inkml:trace contextRef="#ctx0" brushRef="#br0">52 1 16688,'0'0'3619,"-38"53"-640,30-37-1281,8-6-1570,0-6-897,0 1-3011,8 1-2850</inkml:trace>
  <inkml:trace contextRef="#ctx0" brushRef="#br0" timeOffset="1">32 295 8936,'0'0'6727,"-22"65"-4101,17-41-1537,2-11-961,2-11-1665</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1.569"/>
    </inkml:context>
    <inkml:brush xml:id="br0">
      <inkml:brushProperty name="width" value="0.025" units="cm"/>
      <inkml:brushProperty name="height" value="0.025" units="cm"/>
    </inkml:brush>
  </inkml:definitions>
  <inkml:trace contextRef="#ctx0" brushRef="#br0">179 579 16816,'0'0'6331,"-11"-2"-4131,7 0-2107,1 1 1,-1 0-1,1 0 1,-1 0-1,0 1 1,0-1-1,1 1 1,-1 0-1,0 0 1,1 0-1,-1 1 1,0-1-1,0 1 1,1 0-1,-1 0 1,1 0-1,-1 0 1,1 1-1,-1-1 1,1 1-1,0 0 1,0 0-1,0 0 1,0 0-1,0 1 1,0-1-1,1 1 1,-1 0-1,1 0 1,-3 4-1,-4 6 66,1 1 0,1 0 0,0 0 0,1 1-1,1 0 1,0 0 0,1 0 0,0 0 0,2 1 0,0-1-1,0 1 1,1 0 0,1 0 0,1 0 0,3 22-1,-3-36-127,0 1 0,0 0 0,0 0-1,0-1 1,1 1 0,-1-1-1,0 1 1,1-1 0,0 1-1,0-1 1,0 0 0,0 0-1,0 0 1,0 0 0,0 0 0,1 0-1,-1-1 1,1 1 0,-1-1-1,1 1 1,-1-1 0,1 0-1,0 0 1,0-1 0,0 1 0,-1 0-1,1-1 1,0 0 0,0 1-1,0-1 1,0 0 0,0-1-1,0 1 1,0 0 0,3-2-1,5 0-3,0 0-1,-1-1 0,1-1 0,-1 0 0,0 0 0,0-1 0,-1 0 0,13-8 0,4-8 8,0-2 0,-1-1 0,-1-1-1,-1-1 1,-1 0 0,-2-2-1,-1-1 1,-1 0 0,-1-1 0,-2-1-1,-1-1 1,-1 0 0,-2 0-1,-1-1 1,-2-1 0,-1 0 0,-2 0-1,2-60 1,-7 86-34,0 0 0,0-1 0,-1 1 0,0 0 0,-1 0 0,1 0 0,-2 0 0,1 0 0,-1 0 0,0 0 0,-1 1 0,0 0 0,0-1 0,0 1 0,-1 1 0,0-1 0,0 1 0,-1 0 0,0 0 0,0 0 0,0 1 0,-1 0 0,0 0 0,0 1 0,-11-6 0,-45-14-2636,12 5-1844,32 5-1830,15-7-2589</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1.944"/>
    </inkml:context>
    <inkml:brush xml:id="br0">
      <inkml:brushProperty name="width" value="0.025" units="cm"/>
      <inkml:brushProperty name="height" value="0.025" units="cm"/>
    </inkml:brush>
  </inkml:definitions>
  <inkml:trace contextRef="#ctx0" brushRef="#br0">304 0 8008,'0'0'11888,"4"16"-10906,40 142 2803,34 129 1182,-61-205-3620,13 135 0,-25-109-1245,-5-1 1,-4 1-1,-21 116 1,-4-64-87,-68 214 1,-26 8 128,-40 136-909,141-452-3144,3-26-3865</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54.452"/>
    </inkml:context>
    <inkml:brush xml:id="br0">
      <inkml:brushProperty name="width" value="0.025" units="cm"/>
      <inkml:brushProperty name="height" value="0.025" units="cm"/>
    </inkml:brush>
  </inkml:definitions>
  <inkml:trace contextRef="#ctx0" brushRef="#br0">688 131 4740,'0'0'1645,"0"-11"501,1-37-128,-1 45-1867,-1 0-1,0 0 1,1 0 0,-1 0 0,0 0 0,0 0 0,-1 1 0,1-1 0,0 0 0,-1 1 0,0-1-1,0 1 1,0-1 0,0 1 0,0 0 0,0 0 0,0 0 0,-1 0 0,1 0 0,-1 0 0,1 1-1,-1-1 1,0 1 0,1 0 0,-1 0 0,0 0 0,0 0 0,-3 0 0,-8-2 162,0 0 0,1 2 0,-1-1 0,-18 2 0,31 0-233,-12 1-16,0 1-1,0 1 1,1 0-1,-1 0 1,1 1-1,0 1 1,0 0-1,1 1 1,-1 0-1,1 0 1,0 2-1,1-1 0,0 1 1,0 1-1,1 0 1,-12 13-1,-10 14-44,2 0-1,1 2 1,-26 50-1,23-32-2,3 2 0,2 0-1,3 2 1,2 1-1,3 1 1,3 0 0,3 1-1,2 0 1,3 1-1,3 0 1,3 0 0,10 92-1,-4-119-69,2-1-1,1 0 1,2 0 0,1-1-1,30 62 1,-32-80-86,0 0 0,1 0 0,0-1 0,2 0 0,0-1 0,0 0 0,2-1 0,0 0 0,0-1 0,1-1 0,1 0 0,29 17 0,-38-26 99,1 0-1,-1 0 1,0-1-1,1 1 0,0-2 1,-1 1-1,1-1 1,0 0-1,0-1 1,0 0-1,-1 0 1,1 0-1,0-1 0,0 0 1,0-1-1,-1 0 1,1 0-1,-1-1 1,1 0-1,-1 0 0,0 0 1,0-1-1,-1 0 1,1-1-1,-1 1 1,10-11-1,9-9 410,-2-2 0,0 0 0,-2-2-1,30-50 1,-47 71-300,42-68 715,-4-3 0,-3-1 0,-3-2-1,26-89 1,-44 108-570,-2-1-1,-3-1 1,-3-1 0,-3 0-1,-3 0 1,-4-76-1,-1 125-158,-1-1-1,0 0 0,-2 0 1,0 1-1,-1 0 0,0 0 0,-1 0 1,-1 0-1,-1 1 0,-11-18 0,13 25-39,0 0 0,0 0-1,0 1 1,-1 0 0,0 0-1,-1 1 1,1 0 0,-1 0-1,0 1 1,-1 0 0,1 0 0,-1 1-1,0 0 1,0 1 0,-1 0-1,1 0 1,-1 1 0,1 0-1,-11 0 1,-48 1-4327,41 1-300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006"/>
    </inkml:context>
    <inkml:brush xml:id="br0">
      <inkml:brushProperty name="width" value="0.025" units="cm"/>
      <inkml:brushProperty name="height" value="0.025" units="cm"/>
      <inkml:brushProperty name="color" value="#E71224"/>
    </inkml:brush>
  </inkml:definitions>
  <inkml:trace contextRef="#ctx0" brushRef="#br0">1 24 14606,'0'0'6886,"68"0"-6533,-35 0-193,6 0-96,2-2-96,4-5-1730,0 1-2562,-1-3-4805</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55.712"/>
    </inkml:context>
    <inkml:brush xml:id="br0">
      <inkml:brushProperty name="width" value="0.025" units="cm"/>
      <inkml:brushProperty name="height" value="0.025" units="cm"/>
    </inkml:brush>
  </inkml:definitions>
  <inkml:trace contextRef="#ctx0" brushRef="#br0">732 53 10954,'0'0'1196,"-10"-8"-310,3 3-808,0 0 0,0 0 0,-1 1 0,0-1 0,1 2 0,-1-1 0,-1 1 0,1 1 0,0-1 0,-1 1 0,1 1 0,-1-1 0,0 2 0,1-1-1,-1 1 1,0 0 0,1 1 0,-1 0 0,-15 4 0,9 0 48,-1 2 0,2-1 0,-1 2 0,1 0-1,0 1 1,0 0 0,1 1 0,1 0 0,0 1 0,0 1 0,1 0-1,-14 19 1,-6 12 336,2 2 0,-35 71 0,21-27-260,4 2 1,4 1-1,-33 135 1,52-158-182,4 0-1,3 0 1,2 1 0,4 0-1,9 115 1,-1-148 19,1 0-1,2-1 1,2 0-1,16 43 1,-17-56-3,1-1-1,1-1 1,1 0 0,1 0-1,1-1 1,0-1-1,27 28 1,-34-40-33,1-1 1,-1 0-1,1 0 1,0 0-1,1-1 0,0 0 1,0-1-1,0 0 0,0 0 1,0-1-1,1 0 1,-1-1-1,1 0 0,0 0 1,0-1-1,0-1 1,10 0-1,-6-1 41,-1-1 0,1 0 0,-1-1 0,1-1 0,-1 0 0,0-1 0,-1 0 0,1-1 0,-1 0 0,0-1 0,21-16 0,7-11 316,-1-1 0,-2-2 0,-2-1 0,-1-2-1,29-46 1,-2-8 398,64-133 1,-81 137-536,-4-1 0,38-131 0,-66 180-189,-2-1-1,-2 0 1,-2 0 0,-1-1 0,-3 1-1,-1-1 1,-11-83 0,7 111-25,0 0 1,-1 1-1,-1 0 1,-1 0-1,0 0 0,-1 0 1,0 1-1,-2 0 1,-13-18-1,16 24-15,0 0 0,-1 1 0,0 0 1,-1 1-1,1-1 0,-1 1 0,0 1 0,-1-1 0,1 2 0,-1-1 1,0 1-1,0 0 0,-1 1 0,1 0 0,-1 1 0,-13-3 0,10 4-234,-1 0-1,0 1 1,0 0-1,0 1 1,1 0-1,-1 1 1,0 1-1,-20 6 1,19-3-630,0 1 1,0 0 0,1 1 0,-14 9 0,11-6-4241,10-7-4335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4.328"/>
    </inkml:context>
    <inkml:brush xml:id="br0">
      <inkml:brushProperty name="width" value="0.025" units="cm"/>
      <inkml:brushProperty name="height" value="0.025" units="cm"/>
    </inkml:brush>
  </inkml:definitions>
  <inkml:trace contextRef="#ctx0" brushRef="#br0">0 502 9961,'0'0'8633,"14"-4"-6909,330-133 4215,-208 79-5782,1 2-96,-16 9-58,-2-6 0,125-75 0,-228 115-727,-16 13 666,0 0-1,1 0 0,-1 0 1,0 0-1,0-1 0,0 1 1,0 0-1,0 0 0,0 0 1,0 0-1,0 0 0,0 0 1,0-1-1,1 1 1,-1 0-1,0 0 0,0 0 1,0 0-1,0 0 0,0 0 1,0-1-1,0 1 0,0 0 1,0 0-1,0 0 0,0 0 1,0 0-1,0-1 0,0 1 1,0 0-1,-1 0 0,1 0 1,0 0-1,0 0 0,0 0 1,0-1-1,0 1 1,0 0-1,0 0 0,0 0 1,0 0-1,0 0 0,-1 0 1,1 0-1,0 0 0,0-1 1,0 1-1,0 0 0,0 0 1,0 0-1,-1 0 0,1 0 1,0 0-1,-36 2-6455,-3 5-436</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4.703"/>
    </inkml:context>
    <inkml:brush xml:id="br0">
      <inkml:brushProperty name="width" value="0.025" units="cm"/>
      <inkml:brushProperty name="height" value="0.025" units="cm"/>
    </inkml:brush>
  </inkml:definitions>
  <inkml:trace contextRef="#ctx0" brushRef="#br0">462 0 14286,'0'0'5642,"-5"9"-4302,-54 83 1364,-111 133-1,-19 27-1907,176-236-747,10-13-39,1 0-1,-1 0 1,1 1 0,-1-1 0,1 1-1,0-1 1,0 1 0,1 0 0,-1-1-1,1 1 1,-2 4 0,16-9 11,17-9 30,-1-1-1,31-17 1,28-12-75,-13 16-630,1 3-1,82-11 1,-122 26-847,33-10-5007,-1-4-7366</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15.109"/>
    </inkml:context>
    <inkml:brush xml:id="br0">
      <inkml:brushProperty name="width" value="0.025" units="cm"/>
      <inkml:brushProperty name="height" value="0.025" units="cm"/>
    </inkml:brush>
  </inkml:definitions>
  <inkml:trace contextRef="#ctx0" brushRef="#br0">1 186 6822,'0'0'833,"8"-60"-865,1 34-448,2 3-289,1 5 160,-1 0 161,-1 1 160,-9 5-353,-1 1-2049</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16.076"/>
    </inkml:context>
    <inkml:brush xml:id="br0">
      <inkml:brushProperty name="width" value="0.025" units="cm"/>
      <inkml:brushProperty name="height" value="0.025" units="cm"/>
    </inkml:brush>
  </inkml:definitions>
  <inkml:trace contextRef="#ctx0" brushRef="#br0">1 906 15439,'0'0'1078,"7"-9"-881,10-9-156,0 1-1,1 1 1,1 0-1,1 2 1,25-16-1,125-64-57,-130 73 16,103-48-164,4 5 0,155-44 1,320-65 392,-385 111 225,319-70 871,-414 107-1143,284-12 0,-285 37 3,1 6-1,148 27 0,80 34 544,-251-40-615,123 46 0,-214-63-62,0 1 0,-1 1 0,0 2 0,-1 0 0,-1 2 0,0 1 0,-1 1 0,-1 0 0,-1 2 0,-1 1 0,0 1 0,-2 0 0,0 2 0,-2 0 0,19 34 0,-6-3 47,2-1 1,3-2-1,2-1 0,44 46 0,-75-90-96,1 0 0,-1 0 0,0 0 1,-1 0-1,0 1 0,0 0 0,0 0 0,-1 0 0,0 1 0,-1 0 0,0-1 0,0 1 0,-1 0 1,0 0-1,-1 1 0,0-1 0,0 0 0,-1 0 0,0 1 0,-1-1 0,0 0 0,0 0 1,-1 1-1,0-1 0,0 0 0,-1-1 0,-1 1 0,-5 11 0,-10 15 16,-2-1 0,-27 35 0,36-54-12,0 0 0,-2 0 0,0-1 0,-1-1 0,0 0 0,-20 12 0,35-25-15,0 0 1,0 0-1,0 0 1,0 0-1,0 0 1,0 0 0,-1 1-1,1-1 1,0 0-1,0 0 1,0 0-1,0 0 1,-1 0 0,1 0-1,0 0 1,0 0-1,0 0 1,0 0-1,-1 0 1,1 0-1,0 0 1,0 0 0,0 0-1,0 0 1,0 0-1,-1-1 1,1 1-1,0 0 1,0 0 0,0 0-1,0 0 1,0 0-1,-1 0 1,1 0-1,0 0 1,0 0 0,0-1-1,0 1 1,0 0-1,0 0 1,0 0-1,0 0 1,-1 0 0,1-1-1,0 1 1,0 0-1,0 0 1,0 0-1,0 0 1,0-1 0,0 1-1,0 0 1,0 0-1,0 0 1,0 0-1,0-1 1,0 1 0,2-19-688,9-24-1937,-10 39 1974,14-49-6590</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16.610"/>
    </inkml:context>
    <inkml:brush xml:id="br0">
      <inkml:brushProperty name="width" value="0.025" units="cm"/>
      <inkml:brushProperty name="height" value="0.025" units="cm"/>
    </inkml:brush>
  </inkml:definitions>
  <inkml:trace contextRef="#ctx0" brushRef="#br0">6 772 16111,'0'0'812,"-2"8"-471,1-3-320,0-1 0,0 1-1,1-1 1,-1 1 0,1-1 0,0 1-1,0 0 1,1-1 0,0 1-1,-1-1 1,3 6 0,1 2 5,1 1 0,1-2 0,10 19 0,80 119 529,-83-131-338,1 0-1,1-1 0,1-1 0,0-1 0,34 25 0,-46-37-142,0 0 0,0-1 1,1 1-1,-1-1 0,1 0 0,0 0 0,0-1 0,0 1 1,0-1-1,0 0 0,0-1 0,0 1 0,0-1 0,0 0 1,0 0-1,0 0 0,5-2 0,-4 0 43,1 0-1,-1 0 1,0-1 0,0 0-1,-1 0 1,1-1-1,0 1 1,-1-1 0,0 0-1,0-1 1,7-7 0,6-11 348,0-1 1,-2-1 0,-1-1-1,21-45 1,-30 57-319,167-411 2275,-32-16-2097,-128 399-370,-10 33-305,3-18-427,-14 13-6366,-7 3-3960</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21.762"/>
    </inkml:context>
    <inkml:brush xml:id="br0">
      <inkml:brushProperty name="width" value="0.025" units="cm"/>
      <inkml:brushProperty name="height" value="0.025" units="cm"/>
    </inkml:brush>
  </inkml:definitions>
  <inkml:trace contextRef="#ctx0" brushRef="#br0">599 41 5862,'-6'-5'787,"0"0"0,0 0 0,-1 1 0,1 0 0,-1 1 0,0-1 0,0 1 0,-8-2 0,9 4-705,1 0 1,0 1 0,-1-1-1,1 1 1,-1 0 0,1 0-1,-1 1 1,1 0 0,-1 0-1,1 0 1,0 1 0,-1-1-1,1 1 1,0 1-1,0-1 1,1 1 0,-1-1-1,-6 6 1,-15 11 296,1 0-1,2 2 0,0 1 1,0 0-1,2 2 1,-34 50-1,31-35 25,1 1 0,2 1 0,2 2 0,-15 50-1,7 5-63,4 2-1,4 1 0,-9 161 0,27-238-328,-6 48 160,4-1-1,2 1 1,15 111 0,-12-170-116,1 0 0,1 0 0,0 0 0,1-1-1,0 1 1,1-1 0,0 0 0,1-1 0,0 1 0,1-1 0,0-1 0,16 16-1,-19-22-38,-1 0-1,1-1 1,0 1-1,0-1 1,1 0-1,-1 0 0,1-1 1,-1 0-1,1 0 1,0 0-1,0 0 1,0-1-1,0 0 0,0 0 1,0-1-1,0 0 1,0 0-1,0 0 1,0-1-1,0 0 0,0 0 1,0 0-1,0-1 1,0 0-1,-1 0 1,1 0-1,0-1 1,-1 0-1,0 0 0,6-4 1,11-9 87,-1-1 0,-1-1 1,0-1-1,-1-1 0,-1 0 0,-1-2 1,-1 0-1,17-30 0,12-28 140,37-93 0,-46 87 86,-3-1 1,26-117 0,-47 148-224,-2 0 0,-3 0 1,-2 0-1,-3-1 0,-5-58 0,1 92-23,-1-1 0,-1 1 0,-1 0 0,-1 0 0,-1 1 0,-1 0 0,-1 0 0,-18-31-1,23 45-35,-1 1-1,0-1 0,0 1 0,-1 0 1,0 0-1,0 1 0,-1 0 0,0 0 1,0 0-1,0 1 0,-1 0 1,1 1-1,-1 0 0,0 0 0,-1 0 1,1 1-1,-1 0 0,1 1 0,-1 0 1,0 0-1,0 1 0,0 0 0,0 1 1,-17 1-1,19 0-151,-1 1 0,1-1 1,0 2-1,0-1 0,0 1 1,1 0-1,-1 1 0,1-1 0,-1 1 1,1 1-1,0-1 0,1 1 1,-1 0-1,-6 7 0,-10 9-3321,13-16-2306</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32.836"/>
    </inkml:context>
    <inkml:brush xml:id="br0">
      <inkml:brushProperty name="width" value="0.025" units="cm"/>
      <inkml:brushProperty name="height" value="0.025" units="cm"/>
    </inkml:brush>
  </inkml:definitions>
  <inkml:trace contextRef="#ctx0" brushRef="#br0">1338 125 7303,'0'0'1249,"-8"-8"-171,-8-5-516,-1 0 0,0 1 0,0 0 0,-1 2 0,-1 0 0,0 1-1,-38-12 1,32 15-314,-1 2 0,1 1-1,-1 1 1,1 0 0,-1 3-1,1 0 1,-1 1-1,1 1 1,-1 2 0,1 0-1,1 2 1,-1 1 0,-39 18-1,15-2-272,1 2 0,1 2-1,1 1 1,2 3 0,-59 54 0,61-45 346,2 1 0,1 1 1,3 3-1,1 1 0,3 1 1,-44 86-1,55-87-197,1 0 0,3 0 0,2 2 0,1 0-1,3 1 1,3 0 0,-6 98 0,14-92-55,2 1 1,3-1-1,2 0 0,2-1 0,3 0 1,3 0-1,1-1 0,34 72 1,-36-98-47,1-1 0,1 0-1,1-1 1,2-1 0,0-1 0,2-1 0,29 26 0,-32-34-18,1 0 0,0-2 1,1 0-1,1-1 0,0-1 0,1-1 1,0-1-1,0-1 0,1-1 0,32 6 1,-15-8 159,1-1 1,0-2 0,0-2 0,0-1-1,0-3 1,-1-1 0,1-2 0,-1-2-1,40-14 1,-9-1 44,-1-4 0,-2-3 0,0-3-1,62-43 1,-83 47-180,-3-3-1,0-1 1,-2-3-1,-2-1 1,-2-2-1,-1-1 1,-2-2-1,37-61 1,-40 50 398,-3-1-1,-3-1 1,-1-2 0,-4 0 0,-2-2 0,-2 0 0,9-70 0,-13 48 65,-4 0 1,-3-1-1,-4 0 0,-12-113 0,6 169-433,-1 0 0,-1 0-1,-1 0 1,-2 0-1,0 1 1,-25-47 0,27 62-54,0-1 1,0 1-1,-1 0 1,0 0-1,-1 1 1,-1 0-1,1 1 1,-1 0-1,-1 1 1,0 0 0,0 0-1,0 1 1,-1 1-1,0 0 1,0 0-1,-16-4 1,10 6-37,-1 0 0,1 1 0,-1 1 0,0 1 0,0 0 0,0 2 0,0 0 0,1 1 0,-1 1 0,0 1 0,-35 12 1,0 5-1645,1 3 1,-76 47 0,34-18-4148,33-21-3665</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4.344"/>
    </inkml:context>
    <inkml:brush xml:id="br0">
      <inkml:brushProperty name="width" value="0.025" units="cm"/>
      <inkml:brushProperty name="height" value="0.025" units="cm"/>
    </inkml:brush>
  </inkml:definitions>
  <inkml:trace contextRef="#ctx0" brushRef="#br0">11 1184 13229,'0'0'3192,"-3"9"-875,-4 26-550,7-34-1748,0-1 1,0 0-1,0 0 1,0 1 0,-1-1-1,1 0 1,0 0-1,0 1 1,0-1-1,0 0 1,0 0 0,0 1-1,1-1 1,-1 0-1,0 0 1,0 1-1,0-1 1,0 0 0,0 0-1,0 0 1,0 1-1,0-1 1,1 0 0,-1 0-1,0 0 1,0 1-1,0-1 1,0 0-1,1 0 1,-1 0 0,0 0-1,0 1 1,0-1-1,1 0 1,-1 0-1,0 0 1,0 0 0,1 0-1,-1 0 1,0 0-1,0 0 1,1 0-1,-1 0 1,0 0 0,0 0-1,1 0 1,-1 0-1,0 0 1,0 0-1,1 0 1,-1 0 0,0 0-1,0 0 1,0 0-1,1 0 1,-1 0-1,0 0 1,0-1 0,1 1-1,-1 0 1,0 0-1,0 0 1,0 0-1,1-1 1,-1 1 0,0 0-1,0 0 1,0-1-1,15-9 413,-1-1-1,0-1 1,-1 0 0,0-1-1,-1 0 1,20-28-1,-3 5-88,154-192 400,-9-8 1,194-347 0,-351 552-322,-10 25 346,-6 18-357,-7 33-200,-2-1-1,-22 75 0,5-25-8,-11 63 0,6 1-1,8 2 1,-4 218-1,32-335-122,-2-31-2212,-4-28-5107,-2-15 1090</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4.684"/>
    </inkml:context>
    <inkml:brush xml:id="br0">
      <inkml:brushProperty name="width" value="0.025" units="cm"/>
      <inkml:brushProperty name="height" value="0.025" units="cm"/>
    </inkml:brush>
  </inkml:definitions>
  <inkml:trace contextRef="#ctx0" brushRef="#br0">0 109 19026,'0'0'8840,"108"-1"-6662,-28-13-1089,12-6-864,5-3-1058,-3-2-4836,-11-1-8105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347"/>
    </inkml:context>
    <inkml:brush xml:id="br0">
      <inkml:brushProperty name="width" value="0.025" units="cm"/>
      <inkml:brushProperty name="height" value="0.025" units="cm"/>
      <inkml:brushProperty name="color" value="#E71224"/>
    </inkml:brush>
  </inkml:definitions>
  <inkml:trace contextRef="#ctx0" brushRef="#br0">118 3 15054,'0'0'7031,"-10"-2"-4693,6 2-2218,0 0 0,0 0 0,0 0 1,0 0-1,0 0 0,0 1 0,0 0 0,1 0 0,-1 0 0,0 0 0,0 0 0,1 1 1,-1 0-1,0 0 0,1 0 0,0 0 0,-1 0 0,1 1 0,0-1 0,0 1 0,1 0 1,-1 0-1,0 0 0,1 0 0,0 1 0,0-1 0,0 0 0,0 1 0,0 0 1,1-1-1,0 1 0,-1 0 0,0 5 0,2-7-97,-1 0 1,0 0-1,1-1 0,-1 1 0,1 0 1,-1 0-1,1 0 0,0 0 0,0 0 1,0 0-1,0 0 0,0 0 1,0 0-1,1 0 0,-1 0 0,1 0 1,-1 0-1,1 0 0,0 0 1,0-1-1,1 3 0,-1-3-4,0 0 0,1 0 0,-1 0-1,1 0 1,-1 0 0,1-1 0,-1 1-1,1 0 1,-1-1 0,1 1 0,0-1 0,-1 0-1,1 0 1,0 1 0,-1-1 0,1 0 0,0 0-1,-1 0 1,3-1 0,5-1-5,0 1 0,0-2-1,-1 1 1,1-1 0,-1-1 0,0 0-1,15-9 1,23-32-479,-39 37 385,0 0 0,1 0 0,16-12 1,-24 47-407,-5 28 531,-2 7-524,13-23-2856,4-25-926,1-8-1728,0-5-3807</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7.610"/>
    </inkml:context>
    <inkml:brush xml:id="br0">
      <inkml:brushProperty name="width" value="0.025" units="cm"/>
      <inkml:brushProperty name="height" value="0.025" units="cm"/>
    </inkml:brush>
  </inkml:definitions>
  <inkml:trace contextRef="#ctx0" brushRef="#br0">0 29 24215,'0'0'8552,"0"-1"-8552,0 0 0,3 1 0,3 0 0,0-3-2018,-5-6-4260,-1-5-6758</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8.387"/>
    </inkml:context>
    <inkml:brush xml:id="br0">
      <inkml:brushProperty name="width" value="0.025" units="cm"/>
      <inkml:brushProperty name="height" value="0.025" units="cm"/>
    </inkml:brush>
  </inkml:definitions>
  <inkml:trace contextRef="#ctx0" brushRef="#br0">1 1065 17072,'0'0'10191,"10"-7"-8771,17-14-810,-1-2-1,-1 0 1,26-32-1,71-97 512,-80 99-884,31-39-153,386-530 120,-447 605-204,-10 33 0,-5 9 0,-102 442 0,86-351 0,4 1 0,2 127 0,25-276-395,-11 25-845,-1-1 0,0 1 0,0 0 0,-1-1 0,1 1 0,-2 0 0,1-1 0,-1 1 0,0 0 0,-4-9 0,-14-17-7114</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8.747"/>
    </inkml:context>
    <inkml:brush xml:id="br0">
      <inkml:brushProperty name="width" value="0.025" units="cm"/>
      <inkml:brushProperty name="height" value="0.025" units="cm"/>
    </inkml:brush>
  </inkml:definitions>
  <inkml:trace contextRef="#ctx0" brushRef="#br0">0 82 17969,'0'0'13741,"51"-50"-12684,-9 35-1057,8 4 0,2 6 0,1 5 0,-2 0-897,-7 0-3651,-2 0-4036</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9.104"/>
    </inkml:context>
    <inkml:brush xml:id="br0">
      <inkml:brushProperty name="width" value="0.025" units="cm"/>
      <inkml:brushProperty name="height" value="0.025" units="cm"/>
    </inkml:brush>
  </inkml:definitions>
  <inkml:trace contextRef="#ctx0" brushRef="#br0">1 28 21300,'0'0'10538,"50"8"-9609,-7-12-929,10-5 0,4-1 0,3 1 0,-7 5 0,-4 4 0,-11 0-3716,-11 3-3811,-11 4-5157</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9.510"/>
    </inkml:context>
    <inkml:brush xml:id="br0">
      <inkml:brushProperty name="width" value="0.025" units="cm"/>
      <inkml:brushProperty name="height" value="0.025" units="cm"/>
    </inkml:brush>
  </inkml:definitions>
  <inkml:trace contextRef="#ctx0" brushRef="#br0">0 526 24087,'0'0'7127,"10"-9"-5878,75-69-1173,-3-4 0,-4-3 0,123-177 0,-194 253-76,-4 10 0,-8 21 0,-14 36 0,1-14 0,3 1 0,1 0 0,3 1 0,2 1 0,-7 85 0,16-130 11,0 0-174,0-1 0,0 0-1,0 1 1,0-1-1,0 0 1,0 1 0,0-1-1,0 0 1,0 1-1,1-1 1,-1 0 0,1 1-1,-1-1 1,1 0 0,-1 0-1,1 0 1,0 0-1,-1 1 1,3 0 0,5 0-8304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4.739"/>
    </inkml:context>
    <inkml:brush xml:id="br0">
      <inkml:brushProperty name="width" value="0.025" units="cm"/>
      <inkml:brushProperty name="height" value="0.025" units="cm"/>
    </inkml:brush>
  </inkml:definitions>
  <inkml:trace contextRef="#ctx0" brushRef="#br0">1 47 21236,'0'0'5445,"92"2"-3747,-21-10-97,21-1-640,16-1-672,5-1-257,-4 6 0,-12 0-96,-17 5-609,-20 0-544,-23 5-641,-24 9-1473,-13-2-1217,-13-3-1250</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5.080"/>
    </inkml:context>
    <inkml:brush xml:id="br0">
      <inkml:brushProperty name="width" value="0.025" units="cm"/>
      <inkml:brushProperty name="height" value="0.025" units="cm"/>
    </inkml:brush>
  </inkml:definitions>
  <inkml:trace contextRef="#ctx0" brushRef="#br0">0 3 18674,'0'0'7943,"69"22"-5348,-8-20-321,19-2-993,8 0-1281,5 0 0,-1 0 0,-4 0 0,-7 0-288,-9 0-1890,-10-2-1314,-7-9-3138,-4-2-7207</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9.108"/>
    </inkml:context>
    <inkml:brush xml:id="br0">
      <inkml:brushProperty name="width" value="0.025" units="cm"/>
      <inkml:brushProperty name="height" value="0.025" units="cm"/>
    </inkml:brush>
  </inkml:definitions>
  <inkml:trace contextRef="#ctx0" brushRef="#br0">8 49 11403,'10'-13'3801,"-9"11"-3182,1-1-1,0 0 0,-1 1 1,1-1-1,0 1 0,1 0 0,-1-1 1,0 1-1,1 0 0,-1 0 0,1 1 1,0-1-1,0 0 0,-1 1 0,1 0 1,4-2-1,-6 3-547,-1 1 0,1-1 0,-1 0 1,1 0-1,-1 1 0,1-1 0,-1 0 0,1 1 0,-1-1 0,1 0 0,-1 1 1,1-1-1,-1 1 0,0-1 0,1 1 0,-1-1 0,0 0 0,1 1 0,-1 0 1,0-1-1,0 1 0,0-1 0,1 1 0,-1-1 0,0 1 0,0-1 0,0 1 1,0 0-1,0-1 0,0 1 0,0 0 0,0 26 572,0-17-274,-3 43 513,-3-1-1,-20 91 0,14-91-833,3 1-1,-5 95 1,13-132-504,2 23 6,7-20-8456</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9.588"/>
    </inkml:context>
    <inkml:brush xml:id="br0">
      <inkml:brushProperty name="width" value="0.025" units="cm"/>
      <inkml:brushProperty name="height" value="0.025" units="cm"/>
    </inkml:brush>
  </inkml:definitions>
  <inkml:trace contextRef="#ctx0" brushRef="#br0">58 0 16367,'0'0'13960,"0"14"-12684,-26 212-428,12-139-690,-2 108 0,15 15-638,5-221-13422</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0.430"/>
    </inkml:context>
    <inkml:brush xml:id="br0">
      <inkml:brushProperty name="width" value="0.025" units="cm"/>
      <inkml:brushProperty name="height" value="0.025" units="cm"/>
    </inkml:brush>
  </inkml:definitions>
  <inkml:trace contextRef="#ctx0" brushRef="#br0">0 59 10666,'0'0'15022,"2"-9"-12545,-1 7-2365,-1 0 0,1 0 0,0 0-1,0 0 1,-1 0 0,1 0 0,1 0-1,-1 0 1,0 0 0,0 0 0,1 0-1,-1 1 1,1-1 0,-1 0 0,1 1-1,0-1 1,0 1 0,0 0 0,0 0-1,-1 0 1,2 0 0,1-1 0,6-1 250,0 1 1,1 1-1,-1-1 1,20 2-1,15-2-290,313 2 94,-307 3-174,1 2 0,-1 3 0,0 2 0,92 30 0,-114-22-983,-24-15-7563,-19-4 1592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724"/>
    </inkml:context>
    <inkml:brush xml:id="br0">
      <inkml:brushProperty name="width" value="0.025" units="cm"/>
      <inkml:brushProperty name="height" value="0.025" units="cm"/>
      <inkml:brushProperty name="color" value="#E71224"/>
    </inkml:brush>
  </inkml:definitions>
  <inkml:trace contextRef="#ctx0" brushRef="#br0">1 27 16688,'0'0'5525,"11"-3"-3395,69-17 130,-74 19-2187,1 0 1,-1 0-1,0 1 1,0-1-1,0 1 1,0 1-1,1-1 1,-1 1-1,0 0 1,0 0-1,0 1 1,0 0-1,7 3 0,-12-4-42,1 0 0,-1 0-1,0 0 1,0 0 0,0 0-1,0 0 1,0 0 0,0 0-1,0 1 1,0-1 0,0 0-1,-1 0 1,1 1 0,-1-1-1,1 1 1,-1-1 0,1 1-1,-1-1 1,0 1 0,1-1-1,-1 1 1,0-1 0,0 1-1,0-1 1,-1 1 0,1-1-1,0 1 1,0-1 0,-1 1-1,1-1 1,-1 0-1,1 1 1,-1-1 0,0 0-1,1 1 1,-1-1 0,0 0-1,0 0 1,0 1 0,0-1-1,-1 1 1,-6 7 478,-1 0 1,0 0-1,-19 13 0,22-16-385,-7 3 145,7-5-181,0 0 0,0 0 0,0 1 0,1 0 0,0-1 0,0 2 0,0-1-1,1 1 1,-1-1 0,1 1 0,-6 13 0,11-19-85,-1 1 1,0-1-1,0 1 0,1 0 1,-1-1-1,0 1 0,1-1 1,-1 1-1,1-1 0,-1 1 1,1-1-1,-1 1 0,1-1 1,-1 0-1,1 1 0,-1-1 1,1 0-1,-1 1 0,1-1 1,0 0-1,-1 0 0,1 0 1,0 1-1,-1-1 0,1 0 1,0 0-1,-1 0 0,1 0 1,0 0-1,-1 0 0,1 0 1,1-1-1,29 1 11,-25 0-47,65-3-3127,-24-2-3807,-22 3-219</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0.848"/>
    </inkml:context>
    <inkml:brush xml:id="br0">
      <inkml:brushProperty name="width" value="0.025" units="cm"/>
      <inkml:brushProperty name="height" value="0.025" units="cm"/>
    </inkml:brush>
  </inkml:definitions>
  <inkml:trace contextRef="#ctx0" brushRef="#br0">1 117 17232,'0'0'15535,"87"27"-15535,-8-28 0,18-16 0,6 0 0,1-3 0,-8-1 0,-9 7 0,-14 1 0,-13 6 0,-13-1 0,-11-2-5509,-8-6-4196</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4.486"/>
    </inkml:context>
    <inkml:brush xml:id="br0">
      <inkml:brushProperty name="width" value="0.025" units="cm"/>
      <inkml:brushProperty name="height" value="0.025" units="cm"/>
    </inkml:brush>
  </inkml:definitions>
  <inkml:trace contextRef="#ctx0" brushRef="#br0">0 0 3171,'0'0'21877,"57"24"-19731,-6-22-128,20-2-545,13 0-768,13 0-577,4 0-64,-4 0-32,-9 1-545,-17 4-896,-22-1-993,-17-1-1186,-22 3-768,-10-1-801,-27 0-4644</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4.844"/>
    </inkml:context>
    <inkml:brush xml:id="br0">
      <inkml:brushProperty name="width" value="0.025" units="cm"/>
      <inkml:brushProperty name="height" value="0.025" units="cm"/>
    </inkml:brush>
  </inkml:definitions>
  <inkml:trace contextRef="#ctx0" brushRef="#br0">0 19 19122,'0'0'11083,"61"15"-9001,9-15-1602,18-8-480,12 0 0,2 2 0,-4 0-577,-15 3-3907,-12 1-5125</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5.374"/>
    </inkml:context>
    <inkml:brush xml:id="br0">
      <inkml:brushProperty name="width" value="0.025" units="cm"/>
      <inkml:brushProperty name="height" value="0.025" units="cm"/>
    </inkml:brush>
  </inkml:definitions>
  <inkml:trace contextRef="#ctx0" brushRef="#br0">475 0 10186,'0'0'15572,"-16"12"-14072,-3 1-1216,1 2 1,0 1-1,1 0 1,1 1-1,0 0 1,-16 26-1,-14 32 9,3 1 0,4 2 1,3 2-1,3 1 0,5 2 0,2 1 0,5 1 0,3 1 1,4 0-1,4 1 0,2 148 0,9-201-355,2 0 0,2 0 0,1-1-1,1 1 1,2-1 0,1-1 0,2 0 0,30 59 0,-35-78-73,1 0 0,0 0 1,1-1-1,1 0 0,-1-1 1,2 0-1,0 0 0,0-1 1,1 0-1,0-1 0,0-1 1,1 0-1,0 0 0,1-1 1,0-1-1,0-1 0,0 0 1,1 0-1,-1-1 0,1-1 1,0-1-1,16 1 0,16-7-8289,-5-18-8418</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6.104"/>
    </inkml:context>
    <inkml:brush xml:id="br0">
      <inkml:brushProperty name="width" value="0.025" units="cm"/>
      <inkml:brushProperty name="height" value="0.025" units="cm"/>
    </inkml:brush>
  </inkml:definitions>
  <inkml:trace contextRef="#ctx0" brushRef="#br0">9 440 5349,'0'0'11067,"-2"9"-7256,-5 27-1419,7-36-2326,0 1 0,0-1 0,0 1 1,0-1-1,0 1 0,0-1 0,0 1 1,0-1-1,0 1 0,1-1 0,-1 1 1,0-1-1,0 0 0,0 1 0,0-1 1,1 1-1,-1-1 0,0 1 0,1-1 1,-1 0-1,0 1 0,0-1 0,1 0 1,-1 1-1,1-1 0,-1 0 0,0 1 1,1-1-1,-1 0 0,1 0 0,-1 1 1,1-1-1,-1 0 0,0 0 0,1 0 1,-1 0-1,1 0 0,-1 0 0,1 0 1,-1 0-1,1 0 0,-1 0 0,1 0 1,-1 0-1,1 0 0,-1 0 0,1 0 1,-1 0-1,1 0 0,-1-1 0,1 1 1,-1 0-1,0 0 0,1-1 0,-1 1 1,1 0-1,-1-1 0,0 1 0,1 0 1,-1-1-1,1 1 0,0-1 284,24-12 361,-1-2-1,0 0 1,-1-2-1,-1 0 1,-1-1-1,24-27 1,-4 7-266,134-143-175,-50 50-268,-120 129-2,-7 11 0,2-8 0,-45 136-1207,28-92 141,1 2 1,-14 80-1,27-109 231,-4 32-2004,4-15-3059,2-13-2003</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6.539"/>
    </inkml:context>
    <inkml:brush xml:id="br0">
      <inkml:brushProperty name="width" value="0.025" units="cm"/>
      <inkml:brushProperty name="height" value="0.025" units="cm"/>
    </inkml:brush>
  </inkml:definitions>
  <inkml:trace contextRef="#ctx0" brushRef="#br0">0 243 21941,'0'0'7308,"9"-3"-5744,6-2-1349,-1-1 0,0-1 0,0-1 0,-1 0 0,0 0 0,-1-1 1,1-1-1,12-14 0,93-103-360,-94 99 121,-24 28 17,0 0-1,0 0 1,0 1-1,0-1 1,0 0-1,0 0 1,0 0-1,0 0 1,0 0-1,0 0 1,0 0-1,0 0 1,0 0-1,0 1 1,0-1-1,0 0 1,0 0 0,0 0-1,0 0 1,0 0-1,0 0 1,0 0-1,0 0 1,0 0-1,0 1 1,0-1-1,0 0 1,0 0-1,0 0 1,0 0-1,0 0 1,0 0-1,0 0 1,0 0-1,0 0 1,0 0-1,1 0 1,-1 1-1,0-1 1,0 0 0,0 0-1,0 0 1,0 0-1,0 0 1,0 0-1,0 0 1,0 0-1,1 0 1,-1 0-1,0 0 1,0 0-1,0 0 1,0 0-1,0 0 1,0 0-1,0 0 1,0 0-1,0 0 1,1 0-1,-1 0 1,0 0-1,0 0 1,0 0 0,-2 17-111,-5 21-65,2-17-1195,0 0 1,-1 36 0,4-24-3503,1 1-4141,1-18-4747</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6.933"/>
    </inkml:context>
    <inkml:brush xml:id="br0">
      <inkml:brushProperty name="width" value="0.025" units="cm"/>
      <inkml:brushProperty name="height" value="0.025" units="cm"/>
    </inkml:brush>
  </inkml:definitions>
  <inkml:trace contextRef="#ctx0" brushRef="#br0">0 0 22005,'0'0'10762,"54"39"-10762,-27-36 0,5 0-224,-2 2-3300,0 1-2946,-4 2-4036</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7.293"/>
    </inkml:context>
    <inkml:brush xml:id="br0">
      <inkml:brushProperty name="width" value="0.025" units="cm"/>
      <inkml:brushProperty name="height" value="0.025" units="cm"/>
    </inkml:brush>
  </inkml:definitions>
  <inkml:trace contextRef="#ctx0" brushRef="#br0">0 0 15855,'0'0'4901,"0"53"-2627,2-45-1281,13-4-769,9-3-1601,-2-1-3460,6 0-5092</inkml:trace>
  <inkml:trace contextRef="#ctx0" brushRef="#br0" timeOffset="1">197 192 12107,'0'0'2723,"-9"56"-705,9-50-641,12-6-544,6 0-609,1-4-352,0-5-705,-1 0-2690,-4 3-8777</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7.618"/>
    </inkml:context>
    <inkml:brush xml:id="br0">
      <inkml:brushProperty name="width" value="0.025" units="cm"/>
      <inkml:brushProperty name="height" value="0.025" units="cm"/>
    </inkml:brush>
  </inkml:definitions>
  <inkml:trace contextRef="#ctx0" brushRef="#br0">0 394 23991,'0'0'6742,"9"-4"-5007,4-3-1696,1-1-1,-1 0 1,0-1 0,0-1-1,-1 0 1,-1 0 0,0-1 0,14-18-1,78-116-37,-16 19-51,-86 125 50,0 0 0,-1 0 0,1-1 0,0 1 0,0 0 0,0 0 0,1 0 0,-1 0 0,0 0 0,0 0 0,0 0 0,1 1 0,-1-1 0,0 0 0,4 0 0,-5 1 0,0 0 0,1 1 0,-1-1 0,1 0 0,-1 0 0,1 1 0,-1-1 0,0 0 0,1 1 0,-1-1 0,0 0 0,1 1 0,-1-1 0,0 1 0,1-1 0,-1 0 0,0 1 0,0-1 0,0 1 0,0-1 0,1 1 0,-1-1 0,0 1 0,0-1 0,0 1 0,0-1 0,0 1 0,0-1 0,0 2 0,-5 50 0,-15 38-309,12-60-2310,-7 59 0,15-99-9739</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8.084"/>
    </inkml:context>
    <inkml:brush xml:id="br0">
      <inkml:brushProperty name="width" value="0.025" units="cm"/>
      <inkml:brushProperty name="height" value="0.025" units="cm"/>
    </inkml:brush>
  </inkml:definitions>
  <inkml:trace contextRef="#ctx0" brushRef="#br0">338 57 11082,'0'0'9097,"-10"-8"-5339,6 5-3586,-3-3 639,-1 0 1,0 0-1,0 1 1,-18-9-1,22 12-635,1 1-1,-1 0 1,0 0 0,0 0-1,0 0 1,0 0-1,0 1 1,0 0 0,0 0-1,0 0 1,0 0-1,0 1 1,0-1-1,0 1 1,0 0 0,0 0-1,0 1 1,1-1-1,-6 4 1,0 0-121,1 1 1,0 1-1,1 0 1,0 0-1,0 0 1,0 1-1,1 0 0,0 0 1,1 1-1,0-1 1,0 1-1,-6 19 1,5-16-20,2 1 1,0 1 0,1-1 0,0 0 0,1 1 0,0 0-1,1-1 1,1 1 0,1 14 0,-1-24-37,1 0 0,0 0 0,0-1 0,0 1 0,0 0 0,1-1 0,-1 1 0,1 0 0,0-1 0,0 0 0,0 1 0,1-1 0,-1 0 0,1 0 0,0-1 0,4 5 0,-2-3 0,1-1 0,0 1 0,0-1 0,0 0 0,1 0 0,-1-1 0,1 0 0,11 2 0,5-1 0,0-1 0,0-1 0,1-1 0,34-4 0,-38 2 0,0-1 0,0-1 0,-1-1 0,0 0 0,1-2 0,-2 0 0,1-1 0,-1-1 0,0 0 0,-1-2 0,0 0 0,-1-1 0,21-19 0,-34 28 0,0 0 0,0-1 0,0 1 0,0-1 0,0 0 0,-1 0 0,0 0 0,1 0 0,-1 0 0,-1 0 0,1-1 0,-1 1 0,0-1 0,0 1 0,0-1 0,0 1 0,-1-1 0,0 1 0,0-1 0,0 0 0,0 1 0,-1-1 0,0 1 0,0-1 0,0 1 0,-1-1 0,1 1 0,-1 0 0,0-1 0,0 1 0,0 0 0,-1 1 0,0-1 0,1 0 0,-1 1 0,-1-1 0,1 1 0,-6-5 0,-6-2-377,0 0-1,-1 2 1,0-1-1,-1 2 1,0 0-1,0 1 1,0 1-1,-1 1 1,1 0-1,-1 1 1,0 1-1,-36 0 1,31 3-648,0 1 0,0 0 0,0 2 0,0 1 1,1 1-1,0 0 0,0 2 0,0 1 0,-36 20 0,-17 19-11525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067"/>
    </inkml:context>
    <inkml:brush xml:id="br0">
      <inkml:brushProperty name="width" value="0.025" units="cm"/>
      <inkml:brushProperty name="height" value="0.025" units="cm"/>
      <inkml:brushProperty name="color" value="#E71224"/>
    </inkml:brush>
  </inkml:definitions>
  <inkml:trace contextRef="#ctx0" brushRef="#br0">127 0 17296,'0'0'10586,"-10"14"-9785,-10 15 98,-30 59-1,42-72-669,1 1 0,0 0 0,1 0 0,1 1 0,1 0 1,-4 30-1,7-43-206,1 0 0,0 0 1,0 1-1,0-1 0,1 0 1,-1 0-1,1 0 0,1 0 0,-1 0 1,1 0-1,-1 0 0,1 0 1,1 0-1,4 7 0,-5-9-218,0-1-1,0 0 1,1 0-1,-1 0 0,1 0 1,-1 0-1,1-1 1,0 1-1,-1-1 1,5 2-1,-1-1-933,0 0 0,0-1 0,0 0 0,0 0 0,0-1 0,7 1-1,16-1-8788</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8.552"/>
    </inkml:context>
    <inkml:brush xml:id="br0">
      <inkml:brushProperty name="width" value="0.025" units="cm"/>
      <inkml:brushProperty name="height" value="0.025" units="cm"/>
    </inkml:brush>
  </inkml:definitions>
  <inkml:trace contextRef="#ctx0" brushRef="#br0">253 404 16752,'-2'-12'3491,"2"6"-3061,0-1-1,-1 0 1,0 1 0,-1-1-1,0 1 1,0-1 0,0 1-1,0 0 1,-1 0-1,0 0 1,-1 0 0,1 0-1,-1 1 1,0 0 0,0-1-1,-1 2 1,0-1 0,0 0-1,0 1 1,0 0-1,-1 0 1,1 0 0,-1 1-1,-11-5 1,14 7-382,-1-1 1,0 1-1,0 0 1,0 1-1,0-1 1,0 1-1,0-1 1,0 1-1,0 0 1,0 1-1,0-1 1,0 1-1,0-1 1,1 1-1,-1 1 1,0-1-1,0 0 0,1 1 1,-1 0-1,0 0 1,1 0-1,0 0 1,0 0-1,-5 5 1,3-1 3,-1 1 0,1 0 0,1 0 0,-1 1-1,2-1 1,-1 1 0,1 0 0,0 0 0,0 0 0,-2 14 0,2-8-52,0 1 0,1-1 0,0 1 0,2 0 0,-1-1 0,2 1 0,0 0 0,1 0 0,7 27 0,-8-36 0,1 0 0,1-1 0,-1 1 0,1 0 0,0-1 0,1 0 0,-1 0 0,1 0 0,0 0 0,0 0 0,1-1 0,-1 0 0,1 0 0,0 0 0,0 0 0,0-1 0,0 0 0,1 0 0,0 0 0,-1-1 0,1 1 0,0-1 0,0-1 0,0 1 0,11 0 0,0-1 0,0 0 0,0-2 0,1 0 0,-1-1 0,0 0 0,-1-2 0,1 0 0,-1 0 0,1-2 0,-1 0 0,-1-1 0,1 0 0,-1-2 0,-1 0 0,1 0 0,-2-1 0,1-1 0,12-13 0,-16 15 0,0-2 0,0 1 0,-1-1 0,-1-1 0,1 1 0,-2-1 0,0-1 0,0 0 0,-1 0 0,-1 0 0,0 0 0,-1-1 0,-1 0 0,0 0 0,0 0 0,-1 0 0,-1 0 0,-1 0 0,0-1 0,-1 1 0,0 0 0,-4-16 0,2 19-196,-1-1 1,-1 1-1,0 0 1,0 1-1,-1-1 1,0 1-1,-1 0 1,0 1-1,0-1 0,-1 1 1,-1 1-1,1 0 1,-1 0-1,-13-8 1,9 7-422,1 1 0,-1 1 0,0 0 0,-1 1 1,0 1-1,1 0 0,-2 0 0,1 2 0,0 0 1,-1 0-1,-16 0 0,-11 3-10028</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9.047"/>
    </inkml:context>
    <inkml:brush xml:id="br0">
      <inkml:brushProperty name="width" value="0.025" units="cm"/>
      <inkml:brushProperty name="height" value="0.025" units="cm"/>
    </inkml:brush>
  </inkml:definitions>
  <inkml:trace contextRef="#ctx0" brushRef="#br0">0 1 19058,'0'0'3828,"16"15"-2302,194 221 3823,-146-148-5091,-4 2 0,-4 2-1,-5 3 1,-3 2-1,-5 2 1,40 137 0,-64-169-158,-3 0 0,-3 1 0,-3 0 0,-4 0 1,-2 1-1,-3 0 0,-3 0 0,-3 0 0,-3 0 1,-3-1-1,-20 66 0,-9-12-84,-65 135 0,-74 106-176,140-294-2162,-2-16-6855</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39.693"/>
    </inkml:context>
    <inkml:brush xml:id="br0">
      <inkml:brushProperty name="width" value="0.025" units="cm"/>
      <inkml:brushProperty name="height" value="0.025" units="cm"/>
    </inkml:brush>
  </inkml:definitions>
  <inkml:trace contextRef="#ctx0" brushRef="#br0">89 104 19058,'-1'0'138,"1"0"0,-1 0 0,0 0 0,1 0 0,-1 0 0,1 0 0,-1 0 0,1 0 0,-1-1 0,0 1 0,1 0-1,-1 0 1,1-1 0,-1 1 0,1 0 0,-1-1 0,1 1 0,0 0 0,-1-1 0,1 1 0,-1-1 0,1 1 0,0-1 0,-1 1 0,1-1 0,0 1 0,0-1 0,-1 1 0,1-1 0,0 1 0,0-1 0,0 0 0,0 1-1,-1-1 1,1 1 0,0-1 0,0 1 0,0-2 0,1 1 65,-1-1-1,0 1 1,1 0 0,-1-1-1,1 1 1,0 0 0,-1-1-1,1 1 1,0 0-1,0 0 1,0-1 0,-1 1-1,1 0 1,1 0-1,-1 0 1,0 0 0,1-1-1,11-6 225,0 1 0,1 0 0,0 0 0,0 2 0,0-1 0,0 2 0,25-5 0,-7 4-347,1 1 1,47 0-1,-76 4-82,0 0 0,1 0 0,-1 0 0,0 1 0,0-1 1,1 1-1,-1 0 0,0 0 0,0 1 0,0-1 0,0 1 0,0 0 0,5 3 0,-7-3-1,0 0-1,-1 1 0,1-1 1,-1 0-1,1 1 0,-1-1 1,0 0-1,1 1 0,-1 0 1,-1-1-1,1 1 1,0 0-1,-1-1 0,1 1 1,-1 0-1,0 0 0,0-1 1,0 1-1,0 0 1,0 0-1,-2 5 0,0 1 34,0 0 0,0 1-1,-1-1 1,-1 0 0,1 0-1,-2-1 1,1 1 0,-1-1 0,-10 14-1,-9 6 238,-34 33 1,36-39-118,-35 45 0,56-67-150,0 1 0,1-1 0,-1 1 0,1-1 0,-1 1 0,1-1 0,0 1 0,-1-1 0,1 1 0,-1-1 0,1 1 0,0 0 0,0-1 0,-1 1 0,1 0 0,0-1 0,0 1 0,0 0 0,-1-1 0,1 1 0,0 0 0,0 0 0,0-1 0,0 1 0,1 0 0,-1-1 0,0 1 0,0 0 0,0-1 0,0 1 0,1 0 0,-1-1 0,0 1 0,1 0 0,-1-1 0,0 1 0,1-1 0,-1 1 0,1-1 0,-1 1 0,1-1 0,-1 1 0,1-1 0,0 1 0,0 0 0,38 5 0,-17-3 0,-11-1 0,0 1 0,0 1 0,0 0 0,-1 1 0,1 0 0,-1 0 0,-1 1 0,1 0 0,-1 1 0,0 0 0,0 0 0,9 12 0,-14-14 0,1 0 0,-2 0 0,1 0 0,-1 0 0,1 1 0,-1 0 0,-1 0 0,1 0 0,-1 0 0,0 0 0,-1 0 0,1 0 0,-1 1 0,-1-1 0,1 0 0,-1 1 0,0-1 0,0 1 0,-1-1 0,0 0 0,0 1 0,0-1 0,-4 9 0,1-7 0,0-1 0,-1 1 0,1-1 0,-1 0 0,-1-1 0,0 1 0,1-1 0,-2 0 0,1-1 0,-1 1 0,0-1 0,0-1 0,0 1 0,-1-1 0,1-1 0,-14 6 0,-2-1 0,1-1 0,-1 0 0,0-2 0,-43 4 0,63-8 0,-20 1 0,-1-1 0,-30-2 0,48 0 0,0 1 0,0-1 0,0-1 0,1 1 0,-1-1 0,0 0 0,1 0 0,-1 0 0,1-1 0,-1 0 0,1 0 0,0 0 0,1-1 0,-8-6 0,11 10-18,1-1 0,-1 1 0,1-1 0,-1 1 0,1-1 0,-1 1 0,1-1 0,-1 1 1,1-1-1,-1 1 0,1-1 0,0 0 0,0 1 0,-1-1 0,1 0 0,0 1 0,0-1 0,0 0 0,-1 1 0,1-1 0,0 0 0,0 1 0,0-1 0,0 0 0,0 0 0,0 1 1,1-1-1,-1 0 0,0 1 0,0-1 0,0 0 0,1 1 0,-1-1 0,0 0 0,1 1 0,-1-1 0,0 1 0,1-1 0,-1 1 0,1-1 0,-1 1 0,1-1 0,-1 1 1,1-1-1,0 1 0,-1 0 0,1-1 0,-1 1 0,1 0 0,1-1 0,45-13-3020,-22 8-216,10-9-5971</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0.109"/>
    </inkml:context>
    <inkml:brush xml:id="br0">
      <inkml:brushProperty name="width" value="0.025" units="cm"/>
      <inkml:brushProperty name="height" value="0.025" units="cm"/>
    </inkml:brush>
  </inkml:definitions>
  <inkml:trace contextRef="#ctx0" brushRef="#br0">1 14 13325,'0'0'18449,"55"39"-17456,8-38-993,15-1 0,10 0 0,0-9 0,-6 0 0,-9-3 0,-18 2-1826,-17 5-1088,-17 1-1379,-19-1-2209</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0.451"/>
    </inkml:context>
    <inkml:brush xml:id="br0">
      <inkml:brushProperty name="width" value="0.025" units="cm"/>
      <inkml:brushProperty name="height" value="0.025" units="cm"/>
    </inkml:brush>
  </inkml:definitions>
  <inkml:trace contextRef="#ctx0" brushRef="#br0">1 62 21140,'0'0'8808,"93"12"-6501,-23-16-1795,6-7-512,9-2 0,-1 2 0,-1 3 0,-11 1 0,-11 1-3748,-7-7-5989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3.753"/>
    </inkml:context>
    <inkml:brush xml:id="br0">
      <inkml:brushProperty name="width" value="0.025" units="cm"/>
      <inkml:brushProperty name="height" value="0.025" units="cm"/>
    </inkml:brush>
  </inkml:definitions>
  <inkml:trace contextRef="#ctx0" brushRef="#br0">127 57 11243,'14'-19'6390,"-11"15"-5220,0-1 0,0 1-1,1-1 1,0 1 0,-1 0-1,1 1 1,6-5 0,-9 8-1100,-1 0 0,0 0 0,0-1 0,1 1 0,-1 0 0,0 0 0,0 0 0,0 0-1,1 0 1,-1 0 0,0 1 0,0-1 0,1 0 0,-1 0 0,0 0 0,0 0 0,0 0 0,1 0 0,-1 0 0,0 0 0,0 0 0,0 1 0,0-1 0,1 0 0,-1 0 0,0 0 0,0 0 0,0 0 0,0 1 0,0-1 0,1 0-1,-1 0 1,0 0 0,0 1 0,0-1 0,0 0 0,0 0 0,0 0 0,0 1 0,0-1 0,0 0 0,0 0 0,0 1 0,2 17 743,-3 17-449,-8 0-229,0-1 0,-3-1 0,0 0 0,-2 0 0,-19 30 0,-30 73 360,57-118-459,0 0 0,0 1 0,2 0 0,0 0 0,-1 31 0,5-47-36,0-1 0,0 1 0,0-1 0,1 0 0,-1 1 0,0-1 0,1 0 0,0 1 0,-1-1 0,1 0 0,0 1 0,0-1 0,1 0 0,-1 0 0,0 0 0,1 0 0,-1 0 0,1 0 0,-1-1 0,1 1 0,0 0 0,2 0 0,0 1 0,1 0 0,0-1 0,0 0 0,0 0 0,0 0 0,0-1 0,0 0 0,1 0 0,8 1 0,7-2 0,1 0 0,-1-1 0,0-2 0,25-5 0,-27 5-300,0-1 0,1-1 0,-1-1-1,-1 0 1,1-1 0,-1-2 0,-1 1 0,30-21 0,-30 8-5188,-7-3-2338</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4.095"/>
    </inkml:context>
    <inkml:brush xml:id="br0">
      <inkml:brushProperty name="width" value="0.025" units="cm"/>
      <inkml:brushProperty name="height" value="0.025" units="cm"/>
    </inkml:brush>
  </inkml:definitions>
  <inkml:trace contextRef="#ctx0" brushRef="#br0">28 1 18321,'0'0'6791,"-3"60"-3684,0-25-577,1 6-512,-2 7-2018,-2 4 0,3 2 0,-2 0 0,4 0 0,1-1 0,0-4 0,5-11-2018,7-16-3491,5-13-5542</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4.986"/>
    </inkml:context>
    <inkml:brush xml:id="br0">
      <inkml:brushProperty name="width" value="0.025" units="cm"/>
      <inkml:brushProperty name="height" value="0.025" units="cm"/>
    </inkml:brush>
  </inkml:definitions>
  <inkml:trace contextRef="#ctx0" brushRef="#br0">0 0 6342,'0'0'26425</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6.850"/>
    </inkml:context>
    <inkml:brush xml:id="br0">
      <inkml:brushProperty name="width" value="0.025" units="cm"/>
      <inkml:brushProperty name="height" value="0.025" units="cm"/>
    </inkml:brush>
  </inkml:definitions>
  <inkml:trace contextRef="#ctx0" brushRef="#br0">1 1 10025,'18'27'13975,"6"7"-6967,10 12-4900,23 27-4436,-9-11 3474,-20-26-1135,59 83-1107,-77-103-54,-1-1 1,-1 1 0,0 0 0,-1 1 0,9 32-1,-16-49 1116,1 19-3277,-7-9-4181,-12-9 366</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7.194"/>
    </inkml:context>
    <inkml:brush xml:id="br0">
      <inkml:brushProperty name="width" value="0.025" units="cm"/>
      <inkml:brushProperty name="height" value="0.025" units="cm"/>
    </inkml:brush>
  </inkml:definitions>
  <inkml:trace contextRef="#ctx0" brushRef="#br0">1 437 17681,'0'0'10281,"-1"-56"-8775,33 27-225,11-6-320,14-7-416,14-4-385,5-2-128,6 1-64,-6 1-1378,-5 3-4035,-11-2-6118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436"/>
    </inkml:context>
    <inkml:brush xml:id="br0">
      <inkml:brushProperty name="width" value="0.025" units="cm"/>
      <inkml:brushProperty name="height" value="0.025" units="cm"/>
      <inkml:brushProperty name="color" value="#E71224"/>
    </inkml:brush>
  </inkml:definitions>
  <inkml:trace contextRef="#ctx0" brushRef="#br0">207 1 17681,'0'0'11814,"-11"12"-11035,-177 218-405,188-229-473,0-1 0,0 0 0,0 0 1,0 0-1,0 0 0,0 0 0,0 1 0,0-1 1,-1 0-1,1 0 0,0 0 0,0 0 1,0 0-1,0 1 0,0-1 0,0 0 0,0 0 1,0 0-1,0 0 0,0 0 0,-1 0 1,1 0-1,0 0 0,0 1 0,0-1 0,0 0 1,0 0-1,0 0 0,-1 0 0,1 0 1,0 0-1,0 0 0,0 0 0,0 0 0,0 0 1,-1 0-1,1 0 0,0 0 0,0 0 1,0 0-1,0 0 0,0 0 0,-1 0 1,1 0-1,0 0 0,0 0 0,0 0 0,0 0 1,0 0-1,0 0 0,-1-1 0,1 1 1,0 0-1,0 0 0,0 0 0,0 0 0,0 0 1,0 0-1,0 0 0,0 0 0,-1-1 1,1 1-1,0 0 0,0 0 0,0 0 0,0 0 1,0-1-1,0-11-4921,0 8 4147,0-15-4897</inkml:trace>
  <inkml:trace contextRef="#ctx0" brushRef="#br0" timeOffset="1">14 95 8616,'0'0'14638,"57"8"-13901,-39 1-321,1 2-352,1 1-192,0-3-1409,-2-4-1827,-5-3-3682</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56.036"/>
    </inkml:context>
    <inkml:brush xml:id="br0">
      <inkml:brushProperty name="width" value="0.025" units="cm"/>
      <inkml:brushProperty name="height" value="0.025" units="cm"/>
    </inkml:brush>
  </inkml:definitions>
  <inkml:trace contextRef="#ctx0" brushRef="#br0">57 1 15182,'0'0'8643,"-2"9"-6993,-15 119 181,6 0 0,5 136 0,5-162-1180,-1 816 497,-6-941-7765,7 21 5632,-8-26-7140</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0.141"/>
    </inkml:context>
    <inkml:brush xml:id="br0">
      <inkml:brushProperty name="width" value="0.025" units="cm"/>
      <inkml:brushProperty name="height" value="0.025" units="cm"/>
    </inkml:brush>
  </inkml:definitions>
  <inkml:trace contextRef="#ctx0" brushRef="#br0">1 54 18161,'0'0'11830,"9"1"-9139,1-1-2685,1 0 0,0-1 0,-1 0 0,1 0 0,-1-2 0,1 1 0,-1-1 0,0-1 0,0 0 1,0 0-1,0-1 0,-1 0 0,10-7 0,-13 4-6,-10 7 0,-12 6 0,-11 24 0,15-16 0,12-13 0,0 0 0,0 0 0,0 0 0,0 0 0,0 0 0,0 0 0,0 0 0,0 0 0,0 0 0,0 0 0,0 0 0,0-1 0,-1 1 0,1 0 0,0 0 0,0 0 0,0 0 0,0 0 0,0 0 0,0 0 0,0 0 0,0 0 0,0 0 0,0 0 0,0 0 0,2-7-762,-2 3-2805</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0.943"/>
    </inkml:context>
    <inkml:brush xml:id="br0">
      <inkml:brushProperty name="width" value="0.025" units="cm"/>
      <inkml:brushProperty name="height" value="0.025" units="cm"/>
    </inkml:brush>
  </inkml:definitions>
  <inkml:trace contextRef="#ctx0" brushRef="#br0">179 0 20563,'0'0'11222,"0"13"-10357,-1 4-851,0-1 1,-2 1 0,0-1-1,-1 1 1,-1-1 0,0 0-1,-9 17 1,-32 56-15,26-55 0,2 1 0,2 0 0,-21 64 0,36-95 0,0 0 0,0 0 0,0 0 0,0 0 0,1 0 0,-1 0 0,1 1 0,0-1 0,1 0 0,-1 0 0,1 0 0,-1 0 0,3 5 0,-2-7 0,1 0 0,-1 0 0,1 0 0,-1-1 0,1 1 0,0-1 0,0 1 0,0-1 0,0 1 0,0-1 0,0 0 0,0 0 0,0 0 0,1 0 0,-1-1 0,0 1 0,0-1 0,1 1 0,-1-1 0,0 0 0,1 0 0,-1 0 0,5 0 0,7 0-41,0 0 0,1 0 0,-1-2 0,1 0 0,-1 0 0,0-2 0,0 0 0,0 0 0,-1-1 0,0-1 0,0 0 0,0-1 0,0 0-1,-1-1 1,11-10 0,-12 5-3988,-3-3-4599,-3-4-4291</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1.287"/>
    </inkml:context>
    <inkml:brush xml:id="br0">
      <inkml:brushProperty name="width" value="0.025" units="cm"/>
      <inkml:brushProperty name="height" value="0.025" units="cm"/>
    </inkml:brush>
  </inkml:definitions>
  <inkml:trace contextRef="#ctx0" brushRef="#br0">64 1 18546,'0'0'12844,"-8"76"-11467,-1-37-1377,1 5 0,-2 2 0,2 1 0,0-2 0,3-4 0,0-6 0,2-7 0,3-11 0,0-7-1602</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1.614"/>
    </inkml:context>
    <inkml:brush xml:id="br0">
      <inkml:brushProperty name="width" value="0.025" units="cm"/>
      <inkml:brushProperty name="height" value="0.025" units="cm"/>
    </inkml:brush>
  </inkml:definitions>
  <inkml:trace contextRef="#ctx0" brushRef="#br0">0 14 15663,'0'0'17104,"51"20"-17104,-13-20 0,5 0 0,1 0 0,1-6 0,-3-1 0,-9 0 0,-8 1-3940,-9-1-5541</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1.972"/>
    </inkml:context>
    <inkml:brush xml:id="br0">
      <inkml:brushProperty name="width" value="0.025" units="cm"/>
      <inkml:brushProperty name="height" value="0.025" units="cm"/>
    </inkml:brush>
  </inkml:definitions>
  <inkml:trace contextRef="#ctx0" brushRef="#br0">1 216 25945,'0'0'6133,"8"-1"-5481,3-2-648,0 0 1,0 0 0,0-1 0,-1 0 0,1-1 0,-1 0-1,-1-1 1,17-11 0,73-70-5,-12 10-6,-102 114 6,-62 108 0,70-129 0,1 1 0,0-1 0,1 1 0,0 0 0,2 1 0,0-1 0,-1 22 0,9-8-894,-4-30 632,0 0 0,-1-1-1,1 1 1,0 0 0,0 0 0,0 0 0,-1-1 0,1 1 0,0 0-1,0-1 1,0 1 0,0-1 0,0 0 0,1 1 0,-1-1 0,0 0-1,0 1 1,0-1 0,0 0 0,0 0 0,0 0 0,0 0 0,2 0 0,12 0-14141</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2.778"/>
    </inkml:context>
    <inkml:brush xml:id="br0">
      <inkml:brushProperty name="width" value="0.025" units="cm"/>
      <inkml:brushProperty name="height" value="0.025" units="cm"/>
    </inkml:brush>
  </inkml:definitions>
  <inkml:trace contextRef="#ctx0" brushRef="#br0">531 0 10602,'0'0'13901,"-57"73"-11563,10-28-576,-13 13-128,-9 6-417,0 3-449,-1-1-223,10-7-545,12-11 0,15-12 0,18-12 0,13-13 0,14-12-2370,5-22-2595,-3-13-3235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3.118"/>
    </inkml:context>
    <inkml:brush xml:id="br0">
      <inkml:brushProperty name="width" value="0.025" units="cm"/>
      <inkml:brushProperty name="height" value="0.025" units="cm"/>
    </inkml:brush>
  </inkml:definitions>
  <inkml:trace contextRef="#ctx0" brushRef="#br0">1 1 15919,'0'0'8969,"23"49"-6087,-4-22 1,5 5-769,11 4-2114,7-1 0,12 7 0,9-2 0,7 0 0,2 1 0,-3 3 0,-6-4 0,-11-7-2530,-11-6-6887</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8.978"/>
    </inkml:context>
    <inkml:brush xml:id="br0">
      <inkml:brushProperty name="width" value="0.025" units="cm"/>
      <inkml:brushProperty name="height" value="0.025" units="cm"/>
    </inkml:brush>
  </inkml:definitions>
  <inkml:trace contextRef="#ctx0" brushRef="#br0">163 54 15246,'0'0'4495,"6"-9"-1115,21-30-460,-19 33 1625,-6 19-3380,-7 18-811,-10 9-155,-1-1-1,-42 74 1,9-20-133,32-58-66,-13 39 0,26-63 0,1 0 0,0 0 0,1 0 0,1 1 0,-1-1 0,2 0 0,-1 1 0,3 15 0,-2-25 0,1 1 0,0-1 0,-1 0 0,1 1 0,0-1 0,0 0 0,0 0 0,1 0 0,-1 0 0,0 0 0,1 0 0,-1 0 0,1 0 0,0 0 0,0-1 0,0 1 0,0-1 0,0 1 0,0-1 0,0 0 0,0 0 0,0 0 0,1 0 0,-1 0 0,0 0 0,1-1 0,2 1 0,9 2 0,-1-2 0,0 0 0,26-1 0,-21 0 0,-4-1-121,1 0-1,-1 0 1,0-1-1,0-1 1,0 0-1,20-8 1,-26 8-193,-1-1 1,1 1-1,0-1 0,-1-1 1,0 1-1,0-1 0,-1-1 1,1 1-1,-1-1 1,0 0-1,-1 0 0,7-10 1,6-16-7668</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9.340"/>
    </inkml:context>
    <inkml:brush xml:id="br0">
      <inkml:brushProperty name="width" value="0.025" units="cm"/>
      <inkml:brushProperty name="height" value="0.025" units="cm"/>
    </inkml:brush>
  </inkml:definitions>
  <inkml:trace contextRef="#ctx0" brushRef="#br0">99 0 14350,'0'0'6342,"-36"64"-2851,18-27 64,3 6-1377,1 5 225,4 4-1955,5 0-448,5 1 0,0-2 0,2-6 0,5-9 0,4-8-769,-7-14-2530,4-13-1377,-3-2-2563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764"/>
    </inkml:context>
    <inkml:brush xml:id="br0">
      <inkml:brushProperty name="width" value="0.025" units="cm"/>
      <inkml:brushProperty name="height" value="0.025" units="cm"/>
      <inkml:brushProperty name="color" value="#E71224"/>
    </inkml:brush>
  </inkml:definitions>
  <inkml:trace contextRef="#ctx0" brushRef="#br0">60 4 14414,'0'0'8210,"8"0"-6715,25-3-342,-32 3-1099,-1 0 0,1 0 0,0 0 1,-1 0-1,1 1 0,-1-1 0,1 0 0,0 0 0,-1 1 0,1-1 1,0 0-1,-1 1 0,1-1 0,-1 1 0,1-1 0,-1 1 1,1-1-1,-1 1 0,0-1 0,1 1 0,-1-1 0,1 1 0,-1 0 1,0-1-1,0 1 0,1-1 0,-1 1 0,0 0 0,0-1 0,0 1 1,0 0-1,0-1 0,1 1 0,-1 0 0,-1 0 0,1-1 1,0 2-1,-4 25 1224,-1-16-923,-1 0 0,0 0 0,-1-1 0,0 0-1,-15 16 1,15-17-132,-1 0 0,1 0 0,1 0 0,0 1 0,0 0 0,0 0 0,-4 14 0,10-24-229,0 1 0,-1-1-1,1 1 1,0-1 0,0 1-1,0-1 1,0 1-1,0 0 1,0-1 0,0 1-1,0-1 1,0 1-1,0-1 1,0 1 0,0-1-1,0 1 1,1-1-1,-1 1 1,0-1 0,0 1-1,0-1 1,1 1 0,-1-1-1,0 1 1,1-1-1,-1 0 1,0 1 0,1-1-1,-1 1 1,1-1-1,-1 0 1,0 0 0,1 1-1,0-1 1,23 3-598,26-15-1345,-34 4-2118,0-1-1,27-20 0,-19 11-4570</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9.680"/>
    </inkml:context>
    <inkml:brush xml:id="br0">
      <inkml:brushProperty name="width" value="0.025" units="cm"/>
      <inkml:brushProperty name="height" value="0.025" units="cm"/>
    </inkml:brush>
  </inkml:definitions>
  <inkml:trace contextRef="#ctx0" brushRef="#br0">0 1 15983,'0'0'16784,"72"7"-16784,-38-7 0,-2 0 0,-1 0-3171,-6-1-7143</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0.102"/>
    </inkml:context>
    <inkml:brush xml:id="br0">
      <inkml:brushProperty name="width" value="0.025" units="cm"/>
      <inkml:brushProperty name="height" value="0.025" units="cm"/>
    </inkml:brush>
  </inkml:definitions>
  <inkml:trace contextRef="#ctx0" brushRef="#br0">1 304 12460,'0'0'19677,"10"-7"-19095,152-124-522,-136 108-62,-1-2-1,-2-1 1,0 0-1,24-39 1,-65 121 2,1-14 0,-15 52 0,28-80 0,0 1 0,1-1 0,1 1 0,0 0 0,2 0 0,-1 0 0,4 25 0,2-35-943,0-6-3655,5-7-8246</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0.786"/>
    </inkml:context>
    <inkml:brush xml:id="br0">
      <inkml:brushProperty name="width" value="0.025" units="cm"/>
      <inkml:brushProperty name="height" value="0.025" units="cm"/>
    </inkml:brush>
  </inkml:definitions>
  <inkml:trace contextRef="#ctx0" brushRef="#br0">0 13 24503,'0'0'8264,"61"0"-15631,-47-13-3459</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1.365"/>
    </inkml:context>
    <inkml:brush xml:id="br0">
      <inkml:brushProperty name="width" value="0.025" units="cm"/>
      <inkml:brushProperty name="height" value="0.025" units="cm"/>
    </inkml:brush>
  </inkml:definitions>
  <inkml:trace contextRef="#ctx0" brushRef="#br0">123 17 22806,'0'0'3069,"11"-4"-432,2 1-2300,-1 0-1,1 1 1,-1 0-1,1 1 1,0 0-1,0 1 1,14 2-1,-23-2-285,0 0-1,0 1 0,0 0 1,0 0-1,0 0 1,0 1-1,0-1 0,0 1 1,-1 0-1,1 0 1,-1 0-1,1 0 1,-1 1-1,0 0 0,1-1 1,-1 1-1,-1 0 1,1 1-1,0-1 0,-1 0 1,0 1-1,0-1 1,0 1-1,0 0 1,0 0-1,-1-1 0,1 1 1,-1 0-1,0 1 1,0 4-1,0-3-50,0 0 0,-1 1 0,0-1 0,0 1 0,-1-1 0,1 1 0,-1-1 0,-1 0 0,1 1 0,-1-1 0,0 0 0,-1 0 0,1 0 0,-1 0 0,0-1 0,-5 8 0,-4 1 0,-1 0 0,0 0 0,-1-2 0,-17 14 0,-11 10 0,41-36 0,1 0 0,0 1 0,0-1 0,0 0 0,-1 0 0,1 1 0,0-1 0,0 0 0,0 0 0,0 1 0,-1-1 0,1 0 0,0 1 0,0-1 0,0 0 0,0 0 0,0 1 0,0-1 0,0 0 0,0 1 0,0-1 0,0 0 0,0 1 0,0-1 0,0 0 0,0 0 0,0 1 0,0-1 0,1 0 0,-1 1 0,0-1 0,0 0 0,0 0 0,0 1 0,1-1 0,-1 0 0,0 0 0,0 1 0,0-1 0,1 0 0,-1 0 0,0 0 0,0 1 0,1-1 0,-1 0 0,0 0 0,0 0 0,1 0 0,-1 0 0,0 0 0,1 0 0,-1 0 0,0 1 0,1-1 0,19 6 0,-17-5 0,3 0 0,22 6-38,0 2 0,0 0 0,51 27 0,-73-33 33,-1 0 1,1 0-1,-1 0 0,0 1 1,0 0-1,-1 0 0,1 0 1,-1 1-1,0 0 1,0-1-1,0 1 0,0 1 1,-1-1-1,0 0 1,0 1-1,-1 0 0,0 0 1,0 0-1,0 0 0,0 0 1,-1 0-1,0 0 1,0 0-1,-1 0 0,0 8 1,-1-8 11,-1-1 0,1 0 0,-1 0 0,0 1 0,-1-1 0,1 0 0,-1-1 0,0 1 0,0 0 0,-1-1 0,1 0 0,-1 0 0,0 0 1,0 0-1,0 0 0,-1-1 0,1 0 0,-1 0 0,0 0 0,-7 3 0,-9 5 24,-1-2 0,0 0 0,-34 8 0,37-12-31,0 0 0,-1-1 0,1-1 0,-1-1 0,0-1 0,0 0 0,1-2 0,-1 0 0,-22-5 0,38 5-12,1 0 1,-1-1-1,1 1 0,-1-1 0,1 0 1,0 0-1,0 0 0,0-1 0,0 1 1,1-1-1,-1 1 0,0-1 1,-3-5-1,6 7-33,-1 0 0,0-1 0,1 1 0,-1 0 0,1 0 0,-1 0 0,1 0 0,0-1 0,0 1 0,-1 0 0,1 0 0,0-1 0,0 1 0,0 0 0,0 0 0,0-1 0,1 1 0,-1 0 0,0 0 0,1-1 0,-1 1 0,0 0 0,1 0 0,0 0 1,-1 0-1,1 0 0,0 0 0,-1 0 0,1 0 0,0 0 0,0 0 0,0 0 0,0 0 0,0 0 0,0 1 0,0-1 0,0 0 0,0 1 0,0-1 0,0 1 0,0-1 0,3 0 0,17-7-5373,4-2-2473</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1.985"/>
    </inkml:context>
    <inkml:brush xml:id="br0">
      <inkml:brushProperty name="width" value="0.025" units="cm"/>
      <inkml:brushProperty name="height" value="0.025" units="cm"/>
    </inkml:brush>
  </inkml:definitions>
  <inkml:trace contextRef="#ctx0" brushRef="#br0">0 1 20211,'0'0'9161,"57"21"-6631,-8-16-1665,12-3-865,9 1 0,4-3 0,1 3 0,-8 1 0,-9-1 0,-11 4-480,-15 0-1602,-13 1-1698,-11-4-993</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2.343"/>
    </inkml:context>
    <inkml:brush xml:id="br0">
      <inkml:brushProperty name="width" value="0.025" units="cm"/>
      <inkml:brushProperty name="height" value="0.025" units="cm"/>
    </inkml:brush>
  </inkml:definitions>
  <inkml:trace contextRef="#ctx0" brushRef="#br0">0 1 19474,'0'0'9738,"86"15"-7112,-17-15-1697,12 0-929,3-1 0,-2-4 0,-7 3-160,-13 1-2691,-8 0-3106,-10-3-5959</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5.218"/>
    </inkml:context>
    <inkml:brush xml:id="br0">
      <inkml:brushProperty name="width" value="0.025" units="cm"/>
      <inkml:brushProperty name="height" value="0.025" units="cm"/>
    </inkml:brush>
  </inkml:definitions>
  <inkml:trace contextRef="#ctx0" brushRef="#br0">1 60 13036,'0'0'1548,"2"11"-373,-1-3-1019,1 0 0,1 1 1,-1-1-1,1 0 0,1 0 0,0 0 1,0-1-1,0 0 0,1 1 0,0-1 1,0-1-1,1 1 0,0-1 0,12 10 0,0-3-127,1 0 0,0-2-1,1 0 1,1-2 0,-1 0-1,1-1 1,1-1 0,-1-1-1,1-1 1,1 0 0,-1-2-1,0-1 1,1-1-1,27-1 1,9-4 70,0-2 0,0-3-1,0-2 1,69-23 0,99-41 422,102-30-312,-270 90-170,1 3 0,0 2 0,95-3 0,-146 13 41,0 0-1,1 0 0,-1 1 1,0 0-1,0 1 1,0 0-1,0 0 0,0 1 1,-1 0-1,1 0 1,-1 1-1,0 0 0,0 1 1,0 0-1,0 0 1,-1 1-1,0 0 1,0 0-1,0 0 0,-1 1 1,0 0-1,-1 1 1,8 11-1,-7-10 309,0 0 0,1-1 0,0 1 1,0-1-1,13 10 0,-16-15-222,1-1 1,0 1-1,0-1 1,-1 0 0,1 0-1,0 0 1,1-1-1,-1 1 1,0-1-1,0-1 1,1 1-1,-1-1 1,6 0-1,49-2 45,-39 0-70,-1 1 0,1 1 0,0 0 0,-1 2 0,24 5 0,-41-6 45,1 0 0,-1 1-1,0 0 1,1 0 0,-1 0-1,0 0 1,0 0 0,0 1-1,-1-1 1,1 1 0,-1 0-1,3 3 1,-3-3-115,0-1-1,0 1 1,0-1 0,0 0-1,0 0 1,0 0 0,1 0 0,-1 0-1,1 0 1,-1-1 0,1 1-1,0-1 1,0 0 0,-1 0 0,1 0-1,0 0 1,0 0 0,0-1-1,5 1 1,2-1-60,-1-1 0,0 0 0,0-1-1,0 0 1,0 0 0,-1-1 0,1 0 0,12-6 0,66-42-2493,-59 33 275,9-8-2832,-11 3-2537</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5.560"/>
    </inkml:context>
    <inkml:brush xml:id="br0">
      <inkml:brushProperty name="width" value="0.025" units="cm"/>
      <inkml:brushProperty name="height" value="0.025" units="cm"/>
    </inkml:brush>
  </inkml:definitions>
  <inkml:trace contextRef="#ctx0" brushRef="#br0">14 327 17489,'0'0'6859,"-3"-9"-5022,1 4-1474,1 4-302,0 0-1,0 0 1,0 0 0,1 0-1,-1 0 1,1 0 0,-1-1-1,1 1 1,-1 0 0,1 0-1,-1 0 1,1-1 0,0 1-1,0 0 1,0 0 0,0-1-1,0 1 1,0 0-1,0 0 1,0-1 0,0 1-1,1 0 1,-1 0 0,0-1-1,1 1 1,-1 0 0,1 0-1,-1 0 1,1 0 0,0 0-1,0 0 1,-1 0 0,1 0-1,0 0 1,0 0 0,0 0-1,0 0 1,0 0 0,0 1-1,0-1 1,0 0 0,0 1-1,2-1 1,151-48 1381,95-33 666,-108 33-2135,-140 48-153,0 0 0,0 1 0,1-1 0,-1 0 0,0 0-1,0 0 1,0 0 0,0 0 0,0 0 0,-1 0 0,1-1 0,0 1 0,0 0-1,-1 0 1,1-1 0,0-1 0,5-25-8481,-4-10-8064</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7.756"/>
    </inkml:context>
    <inkml:brush xml:id="br0">
      <inkml:brushProperty name="width" value="0.025" units="cm"/>
      <inkml:brushProperty name="height" value="0.025" units="cm"/>
    </inkml:brush>
  </inkml:definitions>
  <inkml:trace contextRef="#ctx0" brushRef="#br0">60 127 7815,'0'0'9706,"12"-12"-5516,8-5-2704,0 0-1,25-17 1,-35 28-953,0 0-1,0 0 1,0 1 0,1 1 0,0 0 0,0 0 0,0 1 0,0 0 0,14-1-1,-20 3-436,0 1 0,0 0 0,0 0-1,0 0 1,0 1 0,-1-1 0,1 1-1,9 4 1,-13-5-87,0 1 1,0 0-1,1-1 0,-1 1 1,0 0-1,0 0 0,-1 0 1,1 0-1,0 0 0,0 0 1,0 0-1,-1 0 0,1 0 1,0 0-1,-1 1 0,1-1 1,-1 0-1,0 0 0,1 1 0,-1-1 1,0 0-1,0 1 0,0-1 1,0 0-1,0 1 0,0-1 1,0 0-1,0 0 0,0 1 1,-1-1-1,1 0 0,0 1 1,-1-1-1,1 0 0,-1 0 1,0 0-1,1 0 0,-1 1 1,0-1-1,0 1 0,-4 5-6,0 0 0,-1 0 0,0-1 0,0 1 0,0-1 0,0-1 1,-1 1-1,0-1 0,0 0 0,-12 6 0,-2 0-6,0-1 1,-39 13 0,71-24 2,1 0 0,0 0 0,0 1 0,20 3 0,-3-2 0,-25 0 0,1-1 0,-1 0 0,0 1 0,1 0 0,-1 0 0,0 0 0,1 1 0,-1 0 0,0-1 0,0 1 0,0 1 0,-1-1 0,1 1 0,0-1 0,5 6 0,-7-6 0,0 1 0,-1-1 0,1 1 0,0-1 0,-1 1 0,1 0 0,-1 0 0,0 0 0,0-1 0,0 1 0,0 0 0,-1 0 0,1 0 0,-1 0 0,1 0 0,-1 1 0,0-1 0,-1 0 0,1 0 0,0 0 0,-1 0 0,0 0 0,-1 5 0,0-4 0,-1 0 0,1 0 0,-1 0 0,0 0 0,0-1 0,0 1 0,-1-1 0,1 0 0,-1 0 0,0 0 0,0 0 0,0-1 0,0 1 0,0-1 0,-7 2 0,-70 24 0,48-21 0,-1-1 0,1-2 0,-65 1 0,89-8-235,19-5-519,22-4-2597,-3 6-2452,4-2-1959</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8.102"/>
    </inkml:context>
    <inkml:brush xml:id="br0">
      <inkml:brushProperty name="width" value="0.025" units="cm"/>
      <inkml:brushProperty name="height" value="0.025" units="cm"/>
    </inkml:brush>
  </inkml:definitions>
  <inkml:trace contextRef="#ctx0" brushRef="#br0">1 426 16464,'0'0'11055,"14"-8"-8796,286-154 1042,185-89-6330,-475 247 12,-16 4-1635,0 0 3523,-20 3-6222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137"/>
    </inkml:context>
    <inkml:brush xml:id="br0">
      <inkml:brushProperty name="width" value="0.025" units="cm"/>
      <inkml:brushProperty name="height" value="0.025" units="cm"/>
      <inkml:brushProperty name="color" value="#E71224"/>
    </inkml:brush>
  </inkml:definitions>
  <inkml:trace contextRef="#ctx0" brushRef="#br0">1 1 15855,'0'0'16143,"53"9"-16111,-37-9-1153,-1 0-1569,-2-2-2691,0-3-3396</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8.487"/>
    </inkml:context>
    <inkml:brush xml:id="br0">
      <inkml:brushProperty name="width" value="0.025" units="cm"/>
      <inkml:brushProperty name="height" value="0.025" units="cm"/>
    </inkml:brush>
  </inkml:definitions>
  <inkml:trace contextRef="#ctx0" brushRef="#br0">176 0 19603,'0'0'11039,"1"13"-9480,0-10-1467,0 4-58,0 0 0,-1 0 0,0 0-1,0 0 1,0 0 0,-1-1 0,0 1 0,0 0 0,-1 0 0,0-1-1,0 1 1,-1-1 0,-3 9 0,-139 214-34,129-190 0,16-39 0,0 1 0,0 0 0,0-1 0,-1 1 0,1 0 0,0-1 0,1 1 0,-1 0 0,0 0 0,0-1 0,0 1 0,0 0 0,1-1 0,-1 1 0,0 0 0,0-1 0,1 1 0,-1 0 0,1-1 0,-1 1 0,0-1 0,1 1 0,-1-1 0,1 1 0,0-1 0,-1 1 0,1-1 0,-1 0 0,1 1 0,0-1 0,-1 0 0,1 1 0,0-1 0,-1 0 0,1 0 0,0 1 0,-1-1 0,1 0 0,0 0 0,-1 0 0,1 0 0,0 0 0,0 0 0,-1 0 0,1 0 0,1-1 0,10 0-16,-1-1 1,1 0-1,0 0 1,-1-2-1,1 1 1,-1-1-1,19-10 1,74-48-986,-94 56 797,37-26-2936,-4-4-3420,-9 0-2686</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8.842"/>
    </inkml:context>
    <inkml:brush xml:id="br0">
      <inkml:brushProperty name="width" value="0.025" units="cm"/>
      <inkml:brushProperty name="height" value="0.025" units="cm"/>
    </inkml:brush>
  </inkml:definitions>
  <inkml:trace contextRef="#ctx0" brushRef="#br0">85 0 18289,'0'0'3588,"-38"58"-321,24-23-64,2 5-1153,2 3-289,2 2-1152,5 0-609,3-2 0,0-2 0,12-8-2114,0-10-4452,0-10-7143</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38.544"/>
    </inkml:context>
    <inkml:brush xml:id="br0">
      <inkml:brushProperty name="width" value="0.025" units="cm"/>
      <inkml:brushProperty name="height" value="0.025" units="cm"/>
    </inkml:brush>
  </inkml:definitions>
  <inkml:trace contextRef="#ctx0" brushRef="#br0">5299 603 6951,'-245'-126'6637,"-11"23"-4934,-271-65-2036,490 157 557,-141-41 70,-2 8 0,-2 8-1,-1 8 1,-220-5-1,152 32 276,-370 45 0,466-21 29,1 6 0,1 7-1,-232 87 1,294-84-453,2 4-1,2 4 1,2 3 0,-91 72 0,74-41-143,3 4 1,-144 163-1,193-190 102,2 2-1,3 2 1,3 2-1,2 2 1,4 1 0,2 2-1,-36 110 1,57-138-49,2 0 1,2 1 0,1 0 0,3 1 0,1-1 0,2 1-1,2 0 1,2 0 0,2-1 0,2 1 0,1-1 0,3 0-1,1-1 1,32 78 0,-19-70 122,2-2 1,2 0-1,1-2 0,3-1 1,49 52-1,-31-45 32,2-2-1,2-3 1,93 62-1,-42-45-114,1-5-1,4-5 1,1-4-1,183 53 1,-107-51-86,2-9 0,262 25 1,-172-46 24,287-15 0,-296-22-16,-1-12 0,289-67 0,508-198 248,-876 229-228,-2-7 0,306-166 1,-404 183-12,-4-3-1,123-106 1,-154 113-9,-2-3 0,-2-2-1,-3-3 1,52-78-1,-75 96-2,-2-1 0,-1-1-1,-3 0 1,-1-2 0,-2 0 0,-2-1-1,10-58 1,-19 76 34,-2 0 0,-1 0 0,-1 0-1,-1 0 1,-1 0 0,-2 0 0,0 0-1,-2 0 1,-1 1 0,-1 0 0,-1 0-1,-2 0 1,-23-44 0,12 37 66,-1 1-1,-2 1 1,-1 1 0,-1 2-1,-2 0 1,-1 2 0,0 1-1,-2 1 1,-55-31 0,11 13 84,-1 4 0,-3 4 0,-108-34 0,-8 13 201,-2 8 0,-2 9 0,-324-21 1,169 47-1234,-425 39 1,527-9-3983,36-4-3460</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53.724"/>
    </inkml:context>
    <inkml:brush xml:id="br0">
      <inkml:brushProperty name="width" value="0.025" units="cm"/>
      <inkml:brushProperty name="height" value="0.025" units="cm"/>
    </inkml:brush>
  </inkml:definitions>
  <inkml:trace contextRef="#ctx0" brushRef="#br0">3389 423 7111,'0'0'5258,"-6"-8"-4185,-1-1-551,0 0-1,0 1 1,-1 0 0,-1 0 0,1 1-1,-1 0 1,0 1 0,-1 0-1,0 0 1,-19-8 0,-59-16-6,-177-38 0,141 41 64,-288-62 92,287 68-562,-171-5 0,136 24 238,-1 6 1,-212 33 0,238-14-209,2 5-1,-136 49 1,210-56-1,0 2-1,2 3 0,1 2 1,2 3-1,0 2 0,-87 72 1,118-85-103,1 2-1,1 1 1,1 0 0,1 1 0,1 1 0,2 1-1,0 1 1,1 0 0,2 1 0,1 1 0,1-1-1,2 2 1,0 0 0,3 0 0,0 0 0,-3 60-1,5 14 37,5 1 0,4 0-1,5-1 1,27 117 0,-18-139-4,4-2 1,3 0-1,3-2 0,4-1 1,72 122-1,-36-90-49,95 116-1,-123-176-10,2-2-1,2-2 1,2-2-1,72 51 1,-92-76 14,1-1 1,1-2-1,0-1 1,1-1-1,1-1 1,0-2-1,1-1 1,32 5-1,-18-8 68,0-2 0,0-2 0,0-1 0,91-12 0,-50-4 143,149-44-1,70-46 12,-297 102-233,214-78 197,288-148 0,-434 186-203,-1-4 0,100-82 1,-129 89-1,-2-2 1,-2-2-1,-2-2 1,51-73-1,-49 53 119,-3-1 0,-3-2 1,-3-1-1,-3-2 0,23-79 1,-36 86 99,-3 0 1,-3 0-1,-2-1 0,-4-1 1,-2 1-1,-7-86 1,-2 115-177,-1 0-1,-2 1 1,-1 0 0,-2 0 0,-1 1 0,-2 1 0,-1 0-1,-2 0 1,-24-33 0,-1 4-43,-3 2-1,-3 2 1,-81-78-1,100 109 3,0 2 0,-2 1 0,0 2-1,-2 1 1,-1 1 0,-42-19 0,54 31-10,-1 1 0,0 0-1,0 2 1,-1 0 0,1 2 0,-1 1 0,0 0 0,0 2 0,0 1 0,0 1 0,-34 5 0,25 1-204,1 1 0,0 2 0,0 1 0,-53 27 1,-114 77-4083,148-84 2437,-55 35-3775</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13.953"/>
    </inkml:context>
    <inkml:brush xml:id="br0">
      <inkml:brushProperty name="width" value="0.025" units="cm"/>
      <inkml:brushProperty name="height" value="0.025" units="cm"/>
    </inkml:brush>
  </inkml:definitions>
  <inkml:trace contextRef="#ctx0" brushRef="#br0">3450 426 14221,'-104'-67'2883,"-130"-99"-3376,205 145 719,-2-1-256,-1 2-1,-1 1 0,0 2 0,-1 1 1,-1 1-1,-1 3 0,-54-14 0,37 17 129,1 1-1,-1 3 0,0 2 0,-93 7 0,60 6 149,0 3-1,1 4 0,-123 41 0,-235 117 1337,316-116-1017,3 4 0,3 7 0,-212 158-1,264-170-334,2 2-1,2 3 1,4 3-1,2 2 0,3 3 1,4 2-1,-48 89 0,58-81-143,3 1 0,4 1 0,4 3 0,3 0 0,4 1 0,4 2-1,4 0 1,4 1 0,4 0 0,4 1 0,9 121 0,1-168 24,1-1 0,2 0 0,2 0 1,2-1-1,1-1 0,3 0 0,1-1 0,2-1 1,1 0-1,3-2 0,1-1 0,1-1 0,2-1 1,1-1-1,37 31 0,-29-32-27,2-2 1,1-1-1,2-2 1,0-2-1,1-1 0,2-3 1,0-1-1,1-3 1,1-2-1,1-1 0,0-3 1,0-2-1,62 4 1,-24-10-41,-1-3 0,0-5 0,0-3 0,-1-3 0,133-37 0,-81 7-51,-2-7 0,201-101 0,-60 2-162,287-204-1,-475 290 163,-3-3 0,-3-5 1,100-106-1,-138 126 7,-1-2 0,-3-2 0,-3-2 0,-1-1 0,-3-1 0,39-100 0,-43 77 111,-5-1 1,-2-1-1,-4-1 0,-4 0 0,-4-1 0,-3 0 0,-6-92 0,-1 140-56,-3 0 0,0 0 0,-3 1 0,-1 0 0,-1 0-1,-2 1 1,-1 0 0,-2 1 0,-25-45 0,23 52 103,-2 1 1,0 0-1,-1 2 1,-1 0 0,-2 1-1,0 1 1,-1 1-1,-1 1 1,-1 1-1,0 1 1,-41-19-1,20 16 43,0 2 0,-1 2 0,0 2-1,-1 2 1,-1 2 0,-52-3 0,8 6-143,0 5 0,-122 11 0,116 2-431,1 5 0,-172 50 0,43 14-3168,10 14-4879,48-10-5736</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20.985"/>
    </inkml:context>
    <inkml:brush xml:id="br0">
      <inkml:brushProperty name="width" value="0.025" units="cm"/>
      <inkml:brushProperty name="height" value="0.025" units="cm"/>
    </inkml:brush>
  </inkml:definitions>
  <inkml:trace contextRef="#ctx0" brushRef="#br0">713 228 6470,'-4'-15'2894,"1"3"-2639,-1 0 0,0 1 1,0 0-1,-1-1 1,-1 1-1,-11-17 1,14 24-118,0 0 0,0 1-1,0-1 1,-1 1 0,1 0 0,-1-1 0,0 2 0,0-1 0,0 0 0,0 1 0,-1 0 0,1 0 0,0 0 0,-1 0 0,0 1 0,1 0 0,-1 0 0,0 0 0,0 0 0,1 1 0,-1 0 0,0 0 0,0 0 0,-5 1-1,1 1-47,1 1-1,-1 0 1,1 0-1,0 1 1,0 0-1,1 0 1,-1 1-1,1 0 1,0 0-1,0 1 1,0 0-1,1 0 1,0 1-1,-10 13 1,-8 14 77,-37 67 1,57-95-127,-45 91 624,4 1 0,4 2-1,-41 156 1,42-92 408,-28 256 0,55-282-706,5 1-1,15 198 1,-2-285-281,2 0 1,3 0-1,19 57 1,-20-82-38,1 0 1,1 0-1,1-1 1,2-1-1,0 0 1,2-1-1,23 28 1,-32-44-32,1 0 1,-1 0 0,1-1 0,1 0 0,-1-1-1,1 1 1,0-2 0,1 1 0,-1-1-1,1-1 1,0 0 0,0 0 0,0-1 0,1 0-1,-1-1 1,1 0 0,0 0 0,-1-2-1,1 1 1,0-1 0,0-1 0,0 0 0,-1 0-1,1-1 1,-1 0 0,1-1 0,-1 0-1,13-7 1,-6 1 16,0 0 0,-1-2-1,0 0 1,-1-1-1,0 0 1,-1-1 0,0-1-1,13-17 1,6-13 234,48-81-1,-25 21 350,-3-3 0,70-208-1,21-247 423,-81 139-784,-57 334-213,-3 0 0,-16-157 0,9 217-29,-1 0 1,-1 0-1,-2 0 1,0 1-1,-2 1 0,-1 0 1,-18-32-1,24 50-3,0 1 1,0-1-1,-1 1 0,0 0 0,-1 1 0,0-1 1,0 1-1,0 1 0,-1-1 0,0 1 0,-1 1 0,1-1 1,-1 1-1,0 1 0,0 0 0,0 0 0,-1 1 1,1 0-1,-1 0 0,0 1 0,0 1 0,0-1 1,0 2-1,-13 0 0,5 2-47,1 1 0,0 1 0,0 1 0,0 0 0,0 1 0,1 1 0,-1 1 0,2 0 0,-1 1 0,1 0 0,1 2 0,-20 16 0,-17 21-1518,-83 96 0,102-107 373,-39 41-2780,7-18-3246</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48.050"/>
    </inkml:context>
    <inkml:brush xml:id="br0">
      <inkml:brushProperty name="width" value="0.025" units="cm"/>
      <inkml:brushProperty name="height" value="0.025" units="cm"/>
    </inkml:brush>
  </inkml:definitions>
  <inkml:trace contextRef="#ctx0" brushRef="#br0">3956 415 5285,'0'0'6529,"-8"-8"-5963,-3-1-550,2 0 433,0 1-1,-1 0 0,0 0 1,0 1-1,-1 0 0,0 1 1,0 0-1,-19-7 1,-336-75 2220,247 66-1938,-183-11-1,-122 21 469,352 11-939,-199-7-125,85 0 467,-284 24 1,63 52-41,345-52-257,0 2 0,1 4 0,2 2 0,-81 44 0,74-29-235,2 3 1,1 3-1,2 3 0,3 2 0,2 3 0,2 2 1,-62 82-1,80-89 6,3 2 0,2 2 0,2 0 1,3 2-1,1 1 0,4 1 0,1 1 1,3 1-1,-18 117 0,28-109-32,2 2-1,4-1 1,2 0-1,3 0 1,3 0-1,3 0 1,3-1-1,3-1 1,2 0-1,4-1 1,2-2-1,52 97 1,-28-73 42,5-2 0,88 109-1,-101-146-41,2-2-1,2-2 1,2-1-1,2-3 0,56 35 1,-26-25-2,3-3 0,1-4 0,2-4 1,1-3-1,2-4 0,2-4 0,0-4 0,1-4 1,1-4-1,156 6 0,-181-20-39,130-16 1,-158 9 1,-1-2 0,0-2 0,-1-1 0,68-32 0,-42 10 29,-2-3 0,-1-3 0,-2-2 0,-2-2 0,53-55 0,225-272 558,-206 208-436,-7-5 1,174-323 0,-217 334-57,-6-4 0,-8-3 0,70-275 0,-121 385-12,-2 0 0,-2-1 1,-2 0-1,-3 0 0,-4-60 1,-1 88-52,-1 1 0,-2-1 0,0 1 1,-2 0-1,0 0 0,-2 1 0,0 0 1,-2 0-1,-1 1 0,-1 1 0,0 0 1,-31-36-1,26 37 111,-2 1 0,-1 1-1,0 1 1,-2 0 0,0 2 0,0 1 0,-2 1-1,-31-14 1,20 13-54,-1 2 0,-1 2 0,0 1 0,0 2 0,-49-3 0,-12 7-451,0 4-1,0 4 1,-180 33-1,140-15-3208,-4-4-3096</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55.533"/>
    </inkml:context>
    <inkml:brush xml:id="br0">
      <inkml:brushProperty name="width" value="0.025" units="cm"/>
      <inkml:brushProperty name="height" value="0.025" units="cm"/>
    </inkml:brush>
  </inkml:definitions>
  <inkml:trace contextRef="#ctx0" brushRef="#br0">3073 157 6374,'-9'-3'3897,"-18"-4"-2955,7 2-541,1 0 0,0-1-1,0-1 1,0-1 0,1-1-1,0 0 1,0-1 0,-16-14-1,26 17-180,0 1 1,0 0-1,-1 0 0,0 0 0,0 1 0,0 1 0,-1-1 0,1 1 0,-1 1 0,0 0 1,0 0-1,0 1 0,-13-1 0,0 2-438,0 1-1,0 1 1,0 1 0,1 1 0,-24 6 0,-451 68 1723,65-13-86,326-42-1276,1 4-1,-107 42 1,117-31 87,2 4 0,1 4 0,2 4 0,3 4 0,-124 97-1,167-112-41,1 1-1,3 1 0,1 3 0,2 1 0,1 2 0,3 1 0,2 2 0,2 1 1,3 1-1,1 2 0,-22 70 0,17-10 51,5 1-1,5 2 1,4 0-1,6 0 1,10 235-1,5-299-143,3 0 1,1-1-1,3 0 0,2 0 0,3-1 0,1-1 0,2-1 0,3-1 0,2-1 0,1-1 0,3-1 0,1-1 1,2-2-1,3-2 0,52 50 0,-41-47-84,2-3 0,1-1-1,2-3 1,2-2 0,0-2 0,2-2 0,2-3 0,0-3-1,1-2 1,2-3 0,-1-2 0,104 14 0,-55-23 53,0-4 1,0-5 0,0-4-1,0-6 1,166-38 0,-75-2 86,379-155 1,-400 130-144,330-197 0,-421 217-3,-2-5 1,-3-3 0,-3-3 0,-3-4 0,90-110 0,-105 106 62,-4-3 1,91-165-1,-127 201-48,-1-1 1,-3-1-1,-1-1 1,-3 0-1,-1-1 1,-2 0-1,5-93 1,-13 94 65,-3 1 1,-1-1 0,-3 1 0,-2-1 0,-1 2-1,-3-1 1,-1 1 0,-2 1 0,-3 0 0,-1 1-1,-2 1 1,-1 1 0,-46-63 0,46 76 6,-2 2-1,-1 0 1,-1 1 0,-1 2 0,-1 1 0,-1 0 0,0 3 0,-2 0 0,0 2 0,-35-14-1,-38-9-17,-193-45-1,205 60-2,-28-8-27,-219-48 115,292 72-155,0 2 0,-1 2 1,1 3-1,0 1 1,-63 8-1,84-3-204,0 1 1,0 1-1,1 1 1,0 2-1,-44 22 0,23-5-3173,-77 59 1,51-28-3296</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4.489"/>
    </inkml:context>
    <inkml:brush xml:id="br0">
      <inkml:brushProperty name="width" value="0.025" units="cm"/>
      <inkml:brushProperty name="height" value="0.025" units="cm"/>
    </inkml:brush>
  </inkml:definitions>
  <inkml:trace contextRef="#ctx0" brushRef="#br0">1516 97 4901,'-70'3'375,"1"3"0,0 2 0,1 4 1,0 3-1,1 3 0,1 2 0,0 4 1,2 2-1,1 3 0,1 3 0,-82 57 1,93-53 89,1 3 1,2 1-1,2 3 0,2 1 1,2 3-1,2 1 1,2 2-1,2 1 1,3 2-1,2 2 1,2 1-1,-39 109 1,46-96-319,4 2 1,3 0 0,-10 131 0,22-151-133,2 0 1,3 1-1,2-1 1,2-1-1,2 1 1,18 59-1,-17-83-6,1 0 0,1 0 0,1-1 1,2-1-1,0 0 0,2-1 0,0 0 0,2-2 0,23 24 1,-25-31 24,0 0 0,2-1 0,0-1 0,0 0 0,1-2 0,1 0 0,-1-1 0,2-1 0,0-1 0,0-1 0,0 0 0,30 4 0,-4-6 258,0-1 1,1-2-1,0-3 1,-1-1 0,1-3-1,-1-1 1,0-3-1,74-24 1,-41 6 129,-2-4 1,-1-4-1,-2-2 1,74-50 0,-87 45-207,-1-2 1,-3-3-1,-1-2 1,-3-2-1,-2-3 0,-3-3 1,-2-1-1,-2-2 1,-4-2-1,-2-2 1,-2-2-1,-4-1 1,-3-1-1,-2-2 1,-4 0-1,-3-2 1,-3-1-1,-3 0 1,5-77-1,-15 99-87,-2 1 0,-2-1 0,-3 0 0,-2 1 0,-16-83 1,15 112-134,-1-1 0,-1 2 0,-1-1 1,-1 1-1,-1 0 0,0 1 1,-2 0-1,0 1 0,-1 0 1,-1 1-1,0 0 0,-1 1 0,-1 1 1,-1 1-1,-27-20 0,23 21-191,-2 1 0,1 1 0,-2 1-1,1 1 1,-1 1 0,0 1-1,-1 1 1,-31-4 0,-13 4-3792,-121 2 0,114 8-3247</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59.407"/>
    </inkml:context>
    <inkml:brush xml:id="br0">
      <inkml:brushProperty name="width" value="0.025" units="cm"/>
      <inkml:brushProperty name="height" value="0.025" units="cm"/>
    </inkml:brush>
  </inkml:definitions>
  <inkml:trace contextRef="#ctx0" brushRef="#br0">710 60 9033,'0'0'1596,"-8"-9"-1148,4 5-302,0-1 0,-1 1-1,1 0 1,-1 0 0,0 1 0,0-1 0,0 1-1,0 0 1,0 1 0,-1-1 0,0 1-1,1 0 1,-1 0 0,0 1 0,0-1 0,0 1-1,0 1 1,0-1 0,0 1 0,0 0-1,0 0 1,0 1 0,0 0 0,0 0 0,-9 3-1,4 2-79,0 0-1,1 1 1,0 0-1,0 0 1,0 1-1,1 1 1,1-1-1,-10 12 0,-60 86 491,65-88-451,-35 53 293,3 2 0,4 1 0,2 2 0,4 2 0,4 1 1,3 2-1,3 0 0,4 2 0,4 1 0,3 0 0,-5 147 0,20-109-266,4 0 0,6-1 0,5 0 0,6-2 0,4 0 0,6-1-1,5-2 1,5-2 0,60 117 0,-90-207-143,1-1 0,0 0 1,2-1-1,0 0 0,2-2 0,22 23 0,-34-38 8,-1-1 0,1 0 1,0-1-1,0 1 0,0-1 0,0 0 0,1 0 0,0-1 0,-1 1 0,1-1 1,0 0-1,0-1 0,0 0 0,0 0 0,0 0 0,0 0 0,0-1 0,1 0 0,-1-1 1,0 1-1,0-1 0,0 0 0,0 0 0,0-1 0,0 0 0,-1 0 0,1-1 1,0 1-1,-1-1 0,0 0 0,1-1 0,6-5 0,15-13 35,0-1 0,-2-1 0,0-1 0,-2-1 0,25-36 1,90-156 227,-132 208-243,94-175 1092,-8-5-1,123-369 1,-163 388-417,-7-3 0,40-316 0,-79 442-497,-2 0-1,-2 0 0,-2 0 1,-8-63-1,6 98-81,-1 0 0,-1-1-1,0 1 1,0 0 0,-2 1-1,1-1 1,-2 1 0,-12-18-1,13 22-40,0 1-1,0 0 0,-1 0 1,-1 1-1,1-1 0,-1 2 1,0-1-1,0 1 0,0 0 0,-1 1 1,0 0-1,0 0 0,-15-3 1,-4 0-29,-1 2 1,1 1 0,-1 1-1,0 2 1,0 1 0,0 1 0,0 1-1,-40 9 1,-78 26-1452,4 12-4597,107-36 842,3-7-3624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481"/>
    </inkml:context>
    <inkml:brush xml:id="br0">
      <inkml:brushProperty name="width" value="0.025" units="cm"/>
      <inkml:brushProperty name="height" value="0.025" units="cm"/>
      <inkml:brushProperty name="color" value="#E71224"/>
    </inkml:brush>
  </inkml:definitions>
  <inkml:trace contextRef="#ctx0" brushRef="#br0">1 408 12460,'0'0'13324,"9"-10"-11295,142-168-352,-122 139-1887,0-2 0,-3 0 1,21-46-1,-44 75 757,-15 25-233,-16 28 122,25-36-391,0 0 117,0 0 0,0 0 0,1 0 0,0 0 0,0 0 0,0 1 0,0-1 0,1 1 0,0 0 1,0-1-1,1 1 0,-1 11 0,2-17-150,-1 1 0,1-1 0,0 1 1,-1 0-1,1-1 0,0 1 0,0-1 1,-1 0-1,1 1 0,0-1 0,0 0 1,0 1-1,-1-1 0,1 0 0,0 0 1,0 0-1,0 1 0,0-1 0,-1 0 0,1 0 1,0 0-1,0-1 0,0 1 0,0 0 1,0 0-1,-1 0 0,1-1 0,0 1 1,1-1-1,27-10-96,-19 5-287,-1-2 1,0 0-1,-1 0 1,0 0-1,10-13 1,15-16-498,-44 83 1055,6-33-310,1 0 1,0 0-1,1 1 1,-2 19-1,10 3-6530,4-26 1192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6.603"/>
    </inkml:context>
    <inkml:brush xml:id="br0">
      <inkml:brushProperty name="width" value="0.025" units="cm"/>
      <inkml:brushProperty name="height" value="0.025" units="cm"/>
    </inkml:brush>
  </inkml:definitions>
  <inkml:trace contextRef="#ctx0" brushRef="#br0">0 1 4324,'0'0'64</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6.947"/>
    </inkml:context>
    <inkml:brush xml:id="br0">
      <inkml:brushProperty name="width" value="0.025" units="cm"/>
      <inkml:brushProperty name="height" value="0.025" units="cm"/>
    </inkml:brush>
  </inkml:definitions>
  <inkml:trace contextRef="#ctx0" brushRef="#br0">0 57 2114,'0'0'3043,"18"-53"-2979,-11 49-1345</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7.573"/>
    </inkml:context>
    <inkml:brush xml:id="br0">
      <inkml:brushProperty name="width" value="0.025" units="cm"/>
      <inkml:brushProperty name="height" value="0.025" units="cm"/>
    </inkml:brush>
  </inkml:definitions>
  <inkml:trace contextRef="#ctx0" brushRef="#br0">805 29 8904,'0'0'1992,"-12"-4"-647,-6-2-812,1 1 1,-1 1 0,-36-4-1,47 7-445,0 1 0,0 0 1,-1 0-1,1 1 0,0 0 0,0 0 0,0 1 0,0 0 1,1 0-1,-1 1 0,0-1 0,1 1 0,-1 1 0,1-1 0,-10 9 1,-6 8 127,2 1 0,1 0 0,1 2 0,0 0 0,-15 29 0,-67 136 863,20-20-7,-62 189 0,114-272-807,3 2 0,5 1 1,4 1-1,-8 121 0,22-179-220,2-1 1,2 1-1,0 0 0,2-1 1,1 1-1,2-1 0,16 46 1,-20-66-41,1 0 0,0-1 0,1 1 0,0-1 1,1 0-1,0-1 0,0 1 0,1-1 0,0-1 0,1 1 0,-1-1 1,1 0-1,0-1 0,1 0 0,0 0 0,0-1 0,0 0 0,1-1 1,-1 0-1,1 0 0,0-1 0,0 0 0,0-1 0,1 0 0,17 1 1,-17-3 0,1-1 1,-1 0 0,1-1-1,-1 0 1,0-1 0,0 0-1,0-1 1,0 0 0,-1 0-1,1-1 1,-1-1 0,0 0-1,16-13 1,4-5 134,-2-1 1,48-56-1,43-65 785,-7-5-1,180-325 0,-247 392-602,64-167 0,-96 214-280,-2-1 0,-2 0 1,-1-1-1,-2 1 1,-2-2-1,-1 1 1,-3-51-1,-1 77-36,-1 0 0,0 1 0,-1 0 0,0 0 0,0 0 0,-2 0 0,1 0 0,-2 1 0,1-1 0,-1 1 0,-1 1 0,0-1 0,-16-17 0,16 22-152,1 0 1,-1 0 0,0 1 0,0 0 0,0 1-1,-1-1 1,0 1 0,0 1 0,0-1 0,0 1-1,0 1 1,-1 0 0,1 0 0,-1 0 0,0 1 0,1 1-1,-1-1 1,0 1 0,0 1 0,-15 2 0,8 1-631,-1 1 0,1 0 0,0 2 0,0 0 0,1 0 1,-23 15-1,-33 24-3512</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04.118"/>
    </inkml:context>
    <inkml:brush xml:id="br0">
      <inkml:brushProperty name="width" value="0.025" units="cm"/>
      <inkml:brushProperty name="height" value="0.025" units="cm"/>
    </inkml:brush>
  </inkml:definitions>
  <inkml:trace contextRef="#ctx0" brushRef="#br0">572 1 7143,'-12'7'870,"-22"14"378,0 2 1,1 1-1,2 1 1,1 2-1,0 0 1,3 3 0,-36 46-1,35-30-952,2 1 1,2 1-1,3 1 1,-28 93-1,-30 215 592,58-235-645,6 1-1,5 1 0,6-1 1,17 199-1,-5-263-216,2-1 0,22 68 0,-26-105-15,2 1 0,0-1 0,2-1 0,0 1 0,1-2-1,1 1 1,1-2 0,27 31 0,-35-43 14,1 0 0,1-1 0,-1 0-1,0 0 1,1 0 0,0-1 0,0 0 0,1-1 0,-1 1-1,1-1 1,0-1 0,-1 0 0,1 0 0,0 0-1,14 0 1,-12-2 38,1-1 0,-1 0 0,0 0-1,1-1 1,-1-1 0,0 0 0,0 0 0,0-1-1,-1 0 1,17-10 0,1-5 248,-1 0 1,-1-1-1,-1-2 0,-1-1 1,0 0-1,33-48 0,2-13 105,-4-3-1,-4-1 0,-4-3 1,-3-1-1,42-140 0,-49 112-340,-6-2 0,-6-1 0,-4 0 0,3-130 0,-22 223-62,0-183 67,-3 192-67,0 0 0,-1 0 0,-2 1 0,0-1 0,-1 1 0,-1 0 0,-17-34 1,21 48-9,0 1 0,0 0 0,0 0 0,-1 0 0,0 0 1,0 1-1,0 0 0,-1-1 0,0 1 0,1 1 0,-1-1 0,-1 1 1,1 0-1,0 0 0,-1 0 0,1 1 0,-1 0 0,-8-2 1,6 3-11,0 0 0,0 1 0,0 0 1,0 0-1,0 1 0,0 0 0,0 1 1,1-1-1,-1 2 0,0-1 0,1 1 1,0 0-1,-1 0 0,-6 5 0,-17 12-348,0 0-1,2 2 1,0 2-1,-46 49 1,-93 125-3247,126-145 2262,-44 51-3514,12-16-3732</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48.408"/>
    </inkml:context>
    <inkml:brush xml:id="br0">
      <inkml:brushProperty name="width" value="0.025" units="cm"/>
      <inkml:brushProperty name="height" value="0.025" units="cm"/>
    </inkml:brush>
  </inkml:definitions>
  <inkml:trace contextRef="#ctx0" brushRef="#br0">2696 162 11179,'-10'-7'1041,"-16"-15"-220,-40-23 0,54 38-527,-1 0 1,0 0-1,0 1 1,0 1 0,-1 0-1,0 1 1,-14-2-1,-42 1 156,1 3 0,0 3 0,-136 20 0,-16 0 622,-114-17-586,11 0-189,230 1-77,-134 26 0,146-16 158,0 5 1,2 2-1,-104 45 1,156-55-269,0 2 0,1 1-1,1 2 1,0 0 0,1 2 0,1 0-1,1 2 1,1 0 0,0 2 0,2 0-1,1 2 1,-22 35 0,26-34-93,1 0 0,2 2 0,0 0 0,2 0 0,1 0-1,1 1 1,2 1 0,1-1 0,1 1 0,1 0 0,2 32 0,2-52 27,1 0 0,0 0 0,0-1 0,1 1 0,0-1 0,1 0 0,0 0 0,1 0 0,0 0 0,0-1 0,0 1-1,1-1 1,1-1 0,-1 1 0,1-1 0,1 0 0,-1-1 0,11 7 0,13 10 89,1-2 0,2-2 0,48 22-1,37 10-89,3-5 0,2-6 0,178 34-1,-202-59 24,0-4 0,1-4 1,0-5-1,189-20 0,398-101 364,-538 88-406,-60 13-11,503-115 12,-473 100 19,-2-6 1,208-99-1,-314 131 32,3 0-83,0-1 0,-1 0 1,0-1-1,23-20 1,-35 27 58,1 0 1,-1 0 0,0-1 0,0 1 0,0-1 0,0 0 0,0 1 0,-1-1-1,1 0 1,-1 0 0,0 0 0,0 0 0,0 0 0,0-1 0,0 1-1,-1 0 1,0 0 0,1 0 0,-1-1 0,0 1 0,0 0 0,-1 0 0,1-1-1,-1 1 1,0 0 0,0 0 0,0 0 0,0 0 0,0 0 0,-3-5-1,-9-13 60,-1 1 0,-1 0 0,-1 1 0,0 1 0,-35-29-1,-103-72 419,153 119-524,-93-64 95,-3 5 1,-3 4-1,-2 5 1,-2 4-1,-2 5 1,-1 4-1,-2 5 0,-202-32 1,233 55-240,-2 3 1,1 4 0,-123 12-1,92 5-1824,-211 55 0,142-18-2282,3 0-3625</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58.939"/>
    </inkml:context>
    <inkml:brush xml:id="br0">
      <inkml:brushProperty name="width" value="0.025" units="cm"/>
      <inkml:brushProperty name="height" value="0.025" units="cm"/>
    </inkml:brush>
  </inkml:definitions>
  <inkml:trace contextRef="#ctx0" brushRef="#br0">4981 457 7335,'0'0'12913,"-10"-10"-8564,-11-12-3797,-11 7-386,-1 1 0,0 1 1,-1 1-1,0 2 0,-67-10 0,35 7 252,-41-5 729,-182-7 1,117 14-1046,-83-12-79,-793-40 979,811 63-1005,-278 36 0,-159 37 62,662-73-57,-561 58-22,508-46 5,2 2-1,0 3 0,0 3 0,2 3 1,1 2-1,-101 59 0,143-73 0,1 0 0,0 2 0,1 0 1,1 1-1,0 1 0,1 0 0,1 1 0,0 1 0,-10 17 0,17-24 4,1 0-1,0 0 0,1 0 1,0 1-1,1-1 0,0 1 0,1 0 1,0 0-1,0 0 0,1 0 0,1 0 1,0 0-1,0 0 0,1 1 1,1-1-1,0 0 0,0-1 0,6 17 1,1-7 3,1 0 0,0-1-1,2-1 1,0 1 0,1-2 0,1 0 0,0 0 0,1-2 0,1 0 0,1 0 0,0-2 0,37 23 0,6-1-19,0-4-1,120 45 1,83 13 29,3-11 0,496 78 1,-394-112 4,591-4 0,-752-46 3,-1-10 1,-1-9 0,-2-8-1,353-107 1,-470 112-4,-2-4 0,-1-3 0,-2-5 0,147-95 0,-189 108-2,-1-2-1,-2-2 0,-1-2 0,-1 0 1,-2-3-1,-2 0 0,-1-2 0,-1-2 0,-3 0 1,-1-1-1,18-46 0,-31 62 7,-2-1 0,-1-1 0,-1 0 0,-1 1 0,-2-2 0,0 1 0,-1-43 0,-4 53-7,0 1 0,-1 0 0,0 1 1,-2-1-1,0 0 0,0 1 0,-2 0 1,1 0-1,-2 0 0,0 1 0,-1 0 1,-1 0-1,0 1 0,-13-15 0,-1 5-39,0 1 0,-2 2 0,0 0 0,-1 2 0,-1 0 0,-1 2-1,0 1 1,-1 2 0,-1 1 0,0 1 0,-46-11 0,-5 4 28,0 4 0,-1 4 1,-105-1-1,10 11-590,0 8 0,-239 42 0,338-37 27,-381 50-5792,300-53 1008</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03.003"/>
    </inkml:context>
    <inkml:brush xml:id="br0">
      <inkml:brushProperty name="width" value="0.025" units="cm"/>
      <inkml:brushProperty name="height" value="0.025" units="cm"/>
    </inkml:brush>
  </inkml:definitions>
  <inkml:trace contextRef="#ctx0" brushRef="#br0">671 410 7175,'1'15'2797,"6"243"-450,-49 478-1,-104 265-696,69-524-519,69-423-981,-21 158 326,26-172-392,1 1-1,2-1 1,7 46 0,-7-80-84,1-1 0,0 1 0,1 0 0,-1-1 0,1 1 0,0-1 0,1 0 0,-1 1 0,1-1 0,0 0 0,0 0 0,1-1 0,0 1 0,-1-1 0,1 0 0,1 0 0,-1 0 0,1 0 0,-1-1 0,1 0 0,0 0 0,0 0 0,0 0 0,1-1 0,-1 0-1,7 2 2,12 1-6,0-1 0,1 0 0,-1-2 0,0-1 0,25-2 0,-1 0 45,581 54 20,-5 51-20,-40-6-17,-189-53 753,734-10 0,393-154 437,-781 8-1100,-82 11-65,-519 84 190,2 6 0,-1 6 0,1 7 0,147 21 0,-45-2 360,-216-22-543,-1-1 1,0-1 0,0-1 0,0-2-1,0 0 1,49-19 0,-32 7-32,-1-3 1,-1-1 0,-1-2 0,-1-2 0,-1-2-1,-2-1 1,0-2 0,-2-1 0,-1-2 0,-2-2-1,-1 0 1,-2-2 0,44-74 0,-12-6 188,-6-2 0,-4-3 0,68-253 0,37-401 440,-152 753-642,53-352 126,-47 275-99,-5-177 0,-7 255-25,0 0 0,-1 1 0,-2 0-1,0 0 1,-1 0 0,-1 0 0,-1 1 0,-1 0-1,0 1 1,-18-27 0,10 22 10,-2 1-1,0 1 1,-1 0 0,-1 2 0,-1 0-1,-48-32 1,14 18 64,-2 4 0,-1 1 0,-1 4-1,-1 1 1,-1 4 0,-82-16 0,-28 3 298,-338-19 1,-180 45-200,423 8-198,-2713 50-4,1697 7 2,8 87-15,81 84 2,1053-194-739,58-14-3576,58-17-1509</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36.815"/>
    </inkml:context>
    <inkml:brush xml:id="br0">
      <inkml:brushProperty name="width" value="0.025" units="cm"/>
      <inkml:brushProperty name="height" value="0.025" units="cm"/>
    </inkml:brush>
  </inkml:definitions>
  <inkml:trace contextRef="#ctx0" brushRef="#br0">1 54 7559,'0'0'9481,"4"-9"-8104,-2 6-1271,-1 0-1,1 1 0,-1-1 0,1 0 0,0 1 1,0-1-1,0 1 0,0 0 0,1-1 0,-1 1 0,0 0 1,1 0-1,0 1 0,-1-1 0,1 0 0,0 1 1,0 0-1,0-1 0,0 1 0,0 1 0,0-1 1,0 0-1,0 1 0,1-1 0,-1 1 0,6 0 0,24 3 265,1 1-1,-1 2 1,0 1-1,-1 1 0,44 18 1,37 9-115,7-8 5,2-6 1,186 10-1,253-23 814,-381-9-703,622 4-31,873-7 468,-1245-7-149,294 0 1768,-702 12-2392,-7-2-21,0 1-1,-1 0 1,1 2-1,0 0 1,-1 0 0,1 1-1,23 9 1,-38-12-14,0 0 1,0 0 0,0 0-1,1 0 1,-1 0-1,0 0 1,0 0 0,0 0-1,0 0 1,0 0-1,1 0 1,-1 0 0,0 0-1,0 0 1,0 0-1,0 0 1,1 0 0,-1 0-1,0 0 1,0 0 0,0 0-1,0 0 1,0 1-1,0-1 1,1 0 0,-1 0-1,0 0 1,0 0-1,0 0 1,0 0 0,0 0-1,0 1 1,0-1-1,0 0 1,0 0 0,0 0-1,0 0 1,0 0-1,1 1 1,-1-1 0,0 0-1,0 0 1,0 0 0,0 0-1,0 1 1,0-1-1,0 0 1,-1 0 0,1 0-1,0 0 1,0 0-1,0 1 1,0-1 0,0 0-1,0 0 1,0 0-1,0 0 1,0 0 0,0 1-1,0-1 1,0 0-1,-1 0 1,1 0 0,0 0-1,0 0 1,0 0 0,0 0-1,-1 1 1,-17 2 93,-24-3 58,-48-17-1903,34-3-8210,42 12 821</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41.398"/>
    </inkml:context>
    <inkml:brush xml:id="br0">
      <inkml:brushProperty name="width" value="0.025" units="cm"/>
      <inkml:brushProperty name="height" value="0.025" units="cm"/>
    </inkml:brush>
  </inkml:definitions>
  <inkml:trace contextRef="#ctx0" brushRef="#br0">1 54 8456,'0'0'6406,"11"-4"-5189,25-8 64,1 1 1,1 1-1,65-7 0,-71 18-1043,0 2 0,0 0 1,-1 3-1,1 0 0,39 15 0,-28-9 195,80 13 1,301-14 1288,-188-11-1117,305 6 445,211 6-39,858-10-323,-1032-12-597,1292-29 0,-922 19-149,706-5-92,101 41 228,-122-1-7,-126-12-829,-1496-3 672,54 1-1268,-1-3 0,66-11 0,-31-12-3861</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56.781"/>
    </inkml:context>
    <inkml:brush xml:id="br0">
      <inkml:brushProperty name="width" value="0.025" units="cm"/>
      <inkml:brushProperty name="height" value="0.025" units="cm"/>
    </inkml:brush>
  </inkml:definitions>
  <inkml:trace contextRef="#ctx0" brushRef="#br0">1 131 7303,'14'0'653,"94"0"2910,322-18 2177,82-9-3176,-199 15-2293,1345-57 2382,-1380 65-2603,1475 15 695,12 58-187,-425-20-182,-51-26-205,-1208-25 254,131-19-1,-246 18-6307,13-1-245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190"/>
    </inkml:context>
    <inkml:brush xml:id="br0">
      <inkml:brushProperty name="width" value="0.025" units="cm"/>
      <inkml:brushProperty name="height" value="0.025" units="cm"/>
      <inkml:brushProperty name="color" value="#E71224"/>
    </inkml:brush>
  </inkml:definitions>
  <inkml:trace contextRef="#ctx0" brushRef="#br0">1 25 12204,'0'0'14109,"9"-2"-13463,19-4-617,-14 1 457,0 2 0,1 0 1,-1 0-1,1 2 0,20-1 1,-34 3-489,0-1 1,-1 0 0,1 1 0,-1 0 0,1-1 0,-1 1-1,1-1 1,-1 1 0,0 0 0,1-1 0,-1 1-1,0 0 1,0-1 0,1 1 0,-1 0 0,0-1-1,0 1 1,0 0 0,0-1 0,0 1 0,0 0 0,0 0-1,0-1 1,0 1 0,0 0 0,0 0 0,0-1-1,0 1 1,-1 0 0,-6 25 31,0-17 64,1-1-1,-1 0 1,0-1-1,-9 8 1,10-12 18,1 2-1,0-1 1,0 0 0,1 1 0,-1 0 0,1 0 0,0 1 0,0-1 0,1 1 0,0 0 0,0-1 0,0 2-1,0-1 1,-1 9 0,4-14-101,0 0-1,1 0 1,0 0-1,-1 0 1,1 0-1,0 0 1,-1 0-1,1 0 1,0 0-1,0 0 1,0 0-1,0 0 1,0 0-1,0-1 1,0 1-1,0 0 1,0-1-1,0 1 1,0-1-1,0 1 1,0-1-1,0 0 1,1 1-1,-1-1 1,0 0-1,0 0 1,1 0-1,1 0 1,45 4-381,-41-3 88,74 0-6247,-44-1-256</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10.920"/>
    </inkml:context>
    <inkml:brush xml:id="br0">
      <inkml:brushProperty name="width" value="0.025" units="cm"/>
      <inkml:brushProperty name="height" value="0.025" units="cm"/>
    </inkml:brush>
  </inkml:definitions>
  <inkml:trace contextRef="#ctx0" brushRef="#br0">514 147 5029,'0'0'854,"0"-9"11,1 0-619,-1 6-183,1 0-1,-1-1 0,1 1 1,-1-1-1,0 1 0,-1 0 0,1-1 1,0 1-1,-1 0 0,0-1 1,0 1-1,0 0 0,0 0 1,-1 0-1,1 0 0,-1 0 1,1 0-1,-1 0 0,0 0 1,0 1-1,-3-4 0,4 5 291,-1 0 0,1 0-1,0 1 1,0-1 0,-1 0-1,1 0 1,0 1 0,-1-1-1,1 1 1,-1-1 0,1 1-1,-1-1 1,1 1 0,-1 0-1,1 0 1,-1 0 0,1 0 0,-1 0-1,1 0 1,-1 0 0,-1 1-1,1 0-195,1 0 0,-1-1 0,1 2 0,-1-1 0,1 0 0,0 0 0,-1 0 0,1 0 0,0 1 0,0-1 0,0 1-1,0-1 1,0 1 0,0-1 0,0 4 0,-4 7-307,2 0 0,0 1 0,0-1 1,0 17-1,0-11 783,-5 57-84,3 2 1,4-1-1,8 77 0,-2 104 868,-21 676-333,14-523-962,-33 378 364,-57-61-191,5-50 167,32 3-221,5-4-185,7-133-15,5 649 396,44-1086-431,5-1-1,34 146 0,-26-153-5,79 314 27,-78-350-47,2-1-1,3-1 1,3-1 0,52 81 0,-72-127 11,1-1 1,0-1-1,1 0 1,0 0-1,1-1 1,0 0-1,0-1 1,1 0-1,0-1 1,1 0-1,0-1 1,0-1-1,1 0 1,0 0-1,0-2 1,0 1-1,0-2 1,1 0-1,-1-1 1,1 0-1,24-1 1,-4 1-7,0-2 0,1-1 1,64-11-1,-87 8 11,1 1-1,-1-1 0,0-1 1,0 0-1,-1-1 1,1-1-1,-1 0 1,-1 0-1,1-1 1,-1 0-1,-1-1 1,18-19-1,-7 3 21,-2-2 0,-1 1 0,-1-2-1,-1-1 1,12-30 0,52-159 132,-59 158-124,174-575-95,-58-14-119,-60 13-312,-7-1144 0,-126 917-623,-59 4 1124,-185-744 636,165 1111-371,107 415-95,-3 1-1,-4 1 0,-3 2 0,-56-80 0,47 86-472,-58-88 150,86 123-3861,-19-48 0,17 27-6021</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27.634"/>
    </inkml:context>
    <inkml:brush xml:id="br0">
      <inkml:brushProperty name="width" value="0.025" units="cm"/>
      <inkml:brushProperty name="height" value="0.025" units="cm"/>
    </inkml:brush>
  </inkml:definitions>
  <inkml:trace contextRef="#ctx0" brushRef="#br0">84 7 1826,'-3'0'160,"-2"0"-96,-1-1 0,1 1-64,-2 0 0,0 0 0,-2 0 32,3 0 128,-1 0 449,0 0 159,1 0-319,4 0-353,-3-3-96,0 1-352,1 2-1922</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34.793"/>
    </inkml:context>
    <inkml:brush xml:id="br0">
      <inkml:brushProperty name="width" value="0.025" units="cm"/>
      <inkml:brushProperty name="height" value="0.025" units="cm"/>
    </inkml:brush>
  </inkml:definitions>
  <inkml:trace contextRef="#ctx0" brushRef="#br0">769 34 3812,'0'0'3507,"-8"4"-3059,3-2-298,0 1-1,0 0 0,0 0 0,1 0 0,-1 1 0,1 0 1,0 0-1,0 0 0,0 0 0,0 0 0,1 1 0,0 0 1,0-1-1,0 1 0,1 1 0,-1-1 0,-2 10 1,-116 434 1622,71-235-1035,-242 1182 1483,184-540-2006,44 5 1217,10 547-1063,54-385 294,16-676-414,109 609 0,-107-867-233,4-2-1,55 141 0,-59-188-9,1-1 1,1 0-1,3-1 0,1-2 1,1 0-1,2-2 0,49 48 1,-67-73-13,1-1 0,0 1-1,1-2 1,0 1 0,0-2 0,0 1 0,1-2 0,0 1 0,0-2 0,1 0-1,19 5 1,-22-8 2,0 0 0,0-1-1,0 1 1,0-2 0,1 0-1,-1 0 1,0-1 0,0 0-1,0 0 1,0-1 0,-1-1-1,1 1 1,-1-2 0,0 1-1,11-9 1,18-13 14,-2-3 1,0-1-1,-3-1 1,0-2-1,-2-1 1,30-43-1,143-242 42,-108 144-72,-8-4 0,117-348-1,49-405-10,-201 664-5,37-542 0,-71-281 63,-20 873-42,-78-1097 57,26 948-75,-154-556 1,62 498 25,118 364 67,-1 1 0,-4 2 1,-2 1-1,-71-90 0,88 127-70,-1 0 0,-1 1 0,0 1-1,-1 1 1,-1 1 0,-1 0 0,0 2 0,-1 1 0,-1 0 0,0 2 0,0 0 0,-1 2-1,-1 1 1,1 1 0,-1 1 0,0 1 0,-1 2 0,1 0 0,-1 2 0,1 1 0,-1 1 0,0 1-1,1 1 1,-45 12 0,24 0-968,0 3-1,1 2 0,-51 29 1,-17 17-3671</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42.841"/>
    </inkml:context>
    <inkml:brush xml:id="br0">
      <inkml:brushProperty name="width" value="0.025" units="cm"/>
      <inkml:brushProperty name="height" value="0.025" units="cm"/>
    </inkml:brush>
  </inkml:definitions>
  <inkml:trace contextRef="#ctx0" brushRef="#br0">402 105 6086,'-9'-3'5429,"4"0"-5264,0 1 0,0 0-1,0 1 1,0-1 0,-1 1 0,1 0 0,0 0-1,0 0 1,-1 1 0,1 0 0,0 0 0,-1 0 0,1 1-1,0 0 1,-1 0 0,1 0 0,0 1 0,0-1 0,0 1-1,0 1 1,0-1 0,1 0 0,-8 6 0,-11 11 14,1 1 0,0 1 0,2 1 0,0 1 0,2 0 0,0 2 0,2 0 0,1 0 1,1 2-1,1 0 0,1 0 0,-12 43 0,17-44-134,1 0 0,1 1 0,2 0 1,0-1-1,2 1 0,1 0 0,1 0 0,1 0 0,2 0 0,0-1 1,2 1-1,1-1 0,1 0 0,12 24 0,-8-22-46,2 0 0,1-1 0,1-1 1,1-1-1,2 0 0,26 26 0,-38-43-1,0-2 1,1 1-1,0-1 0,1 0 1,-1-1-1,1 0 0,0 0 1,0-1-1,1 0 0,9 2 1,-12-4 12,0-1 1,0 0 0,0-1 0,0 0 0,0 0-1,0 0 1,0-1 0,0 0 0,0 0 0,0-1-1,0 0 1,0 0 0,-1-1 0,1 1 0,-1-1 0,7-5-1,3-2 169,-1-2 0,0 0 1,-1-1-1,0 0 0,-1-1 0,-1-1 0,0 0 0,19-31 0,0-9 779,34-81 1,-40 75-431,-2-1 0,20-95 1,-34 117-293,-3-1 0,-1-1 0,-2 1 0,-1-1 0,-6-44 1,3 75-189,0 0 1,-1-1-1,-1 1 1,0 0 0,0 1-1,-1-1 1,-1 1 0,0-1-1,0 1 1,-1 1-1,0-1 1,0 1 0,-1 0-1,-1 0 1,1 1 0,-1 0-1,-16-12 1,16 15-38,1 1 0,-1 0 0,-1 0 1,1 0-1,0 1 0,-1 0 0,0 1 1,0 0-1,1 0 0,-1 1 0,0 0 0,-1 0 1,1 1-1,0 1 0,0-1 0,0 1 1,0 1-1,0 0 0,1 0 0,-1 1 0,0 0 1,-13 7-1,6-2-132,0 2-1,0 0 1,1 1-1,0 1 1,1 0-1,0 0 1,1 2-1,-16 20 1,-10 19-1998,-33 59-1,56-86 970,-37 60-4216</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44.884"/>
    </inkml:context>
    <inkml:brush xml:id="br0">
      <inkml:brushProperty name="width" value="0.025" units="cm"/>
      <inkml:brushProperty name="height" value="0.025" units="cm"/>
    </inkml:brush>
  </inkml:definitions>
  <inkml:trace contextRef="#ctx0" brushRef="#br0">93 57 6054,'-15'31'1102,"1"2"1,1 0-1,2 1 1,1 0-1,2 0 1,-6 53-1,9-32-829,2 1 0,3 0-1,9 75 1,-7-117-256,0 1 1,1-1-1,0 0 1,1 1-1,1-2 0,0 1 1,1 0-1,0-1 0,1 0 1,0-1-1,15 20 0,-16-27 101,-1 1 0,1-1 0,0 0 0,0-1 0,0 1 0,1-1 0,-1 0-1,1-1 1,0 0 0,0 0 0,0 0 0,1-1 0,-1 0 0,1 0 0,-1-1 0,1 0-1,-1 0 1,1-1 0,0 0 0,0 0 0,-1-1 0,1 0 0,13-4 0,-1-1 183,1 0 1,-1-2 0,-1-1-1,1 0 1,-2-1 0,1-1 0,21-17-1,6-8 545,59-60 0,-68 58-175,-1-2 1,-3-1-1,40-61 0,-59 80-439,-1-2 0,-1 1 0,-1-1 0,-2-1 0,0 0 0,-1 0 0,-2-1-1,6-43 1,-11 62-163,0 0-1,-1 1 1,0-1-1,0 0 1,-1 0-1,0 1 1,0-1-1,-1 0 1,0 1-1,0-1 1,0 1-1,-1 0 1,0 0-1,0 0 1,0 0-1,-6-7 1,4 8-27,0 0 1,-1 1-1,1-1 0,-1 1 1,0 0-1,0 1 0,0-1 1,0 1-1,-1 0 0,0 1 0,1-1 1,-1 2-1,0-1 0,0 1 1,-10-1-1,-13-1-94,0 2 0,0 1 0,0 1 0,-47 9 0,-52 18-3313,123-26 2191,0-1-1,-1 1 1,1-1 0,0-1-1,-1 1 1,-6-1-1,-2-3-8423</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48.351"/>
    </inkml:context>
    <inkml:brush xml:id="br0">
      <inkml:brushProperty name="width" value="0.025" units="cm"/>
      <inkml:brushProperty name="height" value="0.025" units="cm"/>
    </inkml:brush>
  </inkml:definitions>
  <inkml:trace contextRef="#ctx0" brushRef="#br0">412 62 5093,'0'0'299,"-5"-9"1276,3 6-1467,1-1 1,-1 1 0,0 0 0,-1-1 0,1 1 0,-1 0 0,1 0 0,-1 1 0,0-1 0,0 1 0,0-1-1,0 1 1,0 0 0,-1 0 0,1 0 0,-1 1 0,1-1 0,-1 1 0,0 0 0,0 0 0,1 0-1,-1 0 1,0 1 0,0-1 0,0 1 0,0 0 0,0 0 0,1 1 0,-1-1 0,0 1 0,0 0-1,0 0 1,1 0 0,-5 2 0,-7 3 87,2 1 1,-1 0-1,1 0 0,0 1 1,0 1-1,1 1 0,1-1 1,-19 21-1,12-10 255,0 1-1,2 0 1,0 2-1,-14 27 1,20-30-404,1 2 1,1-1-1,1 1 0,1 0 1,0 1-1,2 0 1,1 0-1,1 0 0,0 0 1,2 0-1,1 0 0,1 0 1,0 0-1,8 29 0,-3-27-55,0 1-1,2-2 0,0 1 1,2-1-1,0-1 0,2 0 1,1 0-1,0-1 1,2-1-1,0-1 0,2 0 1,26 23-1,-35-35 78,0 0-1,1-1 1,0 0-1,1 0 1,-1-1 0,1-1-1,0 0 1,0 0 0,1-1-1,-1-1 1,1 0 0,0 0-1,0-1 1,0-1-1,0 0 1,0 0 0,1-1-1,-1-1 1,0 0 0,0-1-1,0 0 1,0-1 0,-1 0-1,1-1 1,-1 0-1,1-1 1,18-11 0,-6 0 178,-2-1 1,0-1-1,0-1 1,-2-1 0,-1-1-1,0 0 1,-1-2-1,-2 0 1,0-1 0,23-48-1,-25 41-59,-2-1-1,-1-1 0,-1 0 1,-1 0-1,-3 0 0,0-1 1,-2 0-1,-1-58 0,-3 82-155,-1 0-1,0 0 1,-1 0-1,0 0 1,0 0-1,-1 0 0,0 1 1,-1 0-1,0-1 1,0 1-1,-10-13 1,11 18-71,1 0 1,-2 1-1,1-1 1,0 1-1,-1 0 1,1 0 0,-1 1-1,0-1 1,0 1-1,0 0 1,-1 0-1,1 0 1,0 0-1,-1 1 1,1-1-1,-1 1 1,1 0-1,-1 1 1,0-1 0,1 1-1,-1 0 1,0 0-1,1 0 1,-1 1-1,1 0 1,-1 0-1,-5 2 1,-5 3-441,1 1-1,0 0 1,0 1 0,1 0 0,0 2-1,1-1 1,0 1 0,0 1 0,-18 22-1,6-9-941,-35 35-3624</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50.066"/>
    </inkml:context>
    <inkml:brush xml:id="br0">
      <inkml:brushProperty name="width" value="0.025" units="cm"/>
      <inkml:brushProperty name="height" value="0.025" units="cm"/>
    </inkml:brush>
  </inkml:definitions>
  <inkml:trace contextRef="#ctx0" brushRef="#br0">436 10 4773,'-9'-2'1147,"-7"-1"-290,0 1-1,1 0 1,-1 2-1,0-1 0,0 2 1,-26 3-1,31-2-705,0 1-1,0 1 1,0-1-1,0 2 0,1-1 1,-1 2-1,1-1 1,1 1-1,-1 1 1,-16 14-1,11-6 1,1 0 1,0 2-1,1-1 0,1 2 0,1-1 0,1 2 1,0-1-1,1 2 0,1-1 0,1 1 1,1 0-1,-6 28 0,5-7 52,2 0 1,1 1 0,2 0-1,2-1 1,7 55-1,-3-71-183,0-1-1,1 0 0,1-1 1,2 1-1,0-1 0,1 0 1,2-1-1,0 0 0,1-1 1,30 39-1,-34-50-6,0-1 1,0 0-1,1 0 1,1-1-1,-1-1 0,1 1 1,1-1-1,-1-1 0,1 0 1,0 0-1,0-1 1,1-1-1,0 0 0,0-1 1,0 0-1,0 0 0,0-1 1,0-1-1,1 0 1,-1-1-1,1 0 0,-1-1 1,19-3-1,-12-2 121,0 0 0,0 0 0,-1-2 0,0-1 0,0 0 0,-1-1 0,0 0 0,-1-2 0,29-25 0,4-10 506,67-82 1,-113 125-610,128-161 692,-107 131-646,-1-1 0,-2 0 0,18-43 1,-37 73-61,1-1 0,-1 1 1,0-1-1,-1 0 1,0 0-1,1 0 1,-2 0-1,1 0 1,-1 0-1,0 0 1,0 0-1,-2-10 1,1 13-25,0 0 1,0 0-1,-1 0 1,1 0-1,-1 1 1,1-1-1,-1 0 1,0 1 0,0-1-1,0 1 1,0 0-1,-1 0 1,1 0-1,-1 0 1,1 0-1,-1 0 1,0 1-1,1-1 1,-1 1-1,0 0 1,0-1-1,0 1 1,0 1-1,0-1 1,-4 0-1,-11-1-574,0 0 0,-1 2 0,1 0 1,0 1-1,0 0 0,-1 2 0,1 0 0,1 1 0,-1 1 0,-20 9 0,-30 7-3812</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0.604"/>
    </inkml:context>
    <inkml:brush xml:id="br0">
      <inkml:brushProperty name="width" value="0.025" units="cm"/>
      <inkml:brushProperty name="height" value="0.025" units="cm"/>
    </inkml:brush>
  </inkml:definitions>
  <inkml:trace contextRef="#ctx0" brushRef="#br0">56 1 18129,'0'0'5702,"-7"73"-5446,-3-11 96,-1 13-192,1 10-96,2 5-32,1 1 0,4-9-32,3-7-256,0-12-1153,3-15-1154,2-19-960,-3-20-2371</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0.933"/>
    </inkml:context>
    <inkml:brush xml:id="br0">
      <inkml:brushProperty name="width" value="0.025" units="cm"/>
      <inkml:brushProperty name="height" value="0.025" units="cm"/>
    </inkml:brush>
  </inkml:definitions>
  <inkml:trace contextRef="#ctx0" brushRef="#br0">22 160 13581,'-2'16'1660,"-15"131"2141,15-130-3178,2 0 1,0-1-1,1 1 0,0 0 0,2 0 1,0 0-1,9 28 0,-11-42-520,1 1 0,-1-1 0,1 0 0,0 0 0,-1 1 0,2-2 0,-1 1 0,0 0 0,0 0 0,1-1 0,0 1 0,-1-1 0,1 0 0,0 0 1,0 0-1,0 0 0,1 0 0,-1-1 0,0 1 0,1-1 0,-1 0 0,1 0 0,-1 0 0,1 0 0,-1-1 0,1 0 0,-1 1 0,1-1 0,0-1 0,5 0 0,0-1 103,-1 0 0,1-1 0,-1 0-1,0 0 1,0-1 0,0 0 0,-1 0 0,1-1 0,-1 0-1,0 0 1,10-11 0,36-39 957,76-105 0,-19 5-2404,-62 86-1264,-34 44-2364,-7 5-3095</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1.525"/>
    </inkml:context>
    <inkml:brush xml:id="br0">
      <inkml:brushProperty name="width" value="0.025" units="cm"/>
      <inkml:brushProperty name="height" value="0.025" units="cm"/>
    </inkml:brush>
  </inkml:definitions>
  <inkml:trace contextRef="#ctx0" brushRef="#br0">10 55 18321,'0'0'6951,"-9"-51"-3972,9 48-1186,0 23-1857,0 14-64,0 12 192,0 10-256,0 9-1281,1-2-545,7 0-801,-1-5-1409,-4-8-1025,-3-10 160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9.620"/>
    </inkml:context>
    <inkml:brush xml:id="br0">
      <inkml:brushProperty name="width" value="0.025" units="cm"/>
      <inkml:brushProperty name="height" value="0.025" units="cm"/>
    </inkml:brush>
  </inkml:definitions>
  <inkml:trace contextRef="#ctx0" brushRef="#br0">205 269 6182,'5'-10'9433,"-1"1"-8021,0-1 0,0 0 0,-1 0 1,0 0-1,3-19 0,-6 27-1259,0 0-1,1-1 1,-1 1 0,0 0-1,0 0 1,-1-1 0,1 1-1,0 0 1,-1 0-1,1-1 1,-1 1 0,0 0-1,0 0 1,0 0 0,0 0-1,0 0 1,0 0 0,-1 0-1,1 1 1,0-1 0,-1 0-1,0 1 1,1-1 0,-1 1-1,0-1 1,0 1-1,0 0 1,0 0 0,0 0-1,0 0 1,0 0 0,0 0-1,0 0 1,0 1 0,0-1-1,-1 1 1,1 0 0,0 0-1,-3-1 1,-1 1-163,-1 0 1,0 0-1,1 1 1,-1 0-1,0 0 1,1 0-1,-1 1 1,1 0-1,0 0 1,0 1-1,-1 0 1,2 0-1,-1 0 1,0 1-1,1-1 1,-1 1-1,-8 9 1,8-7-3,1 0-1,-1 1 1,1-1 0,0 1 0,0 0 0,1 1 0,0-1-1,0 1 1,1 0 0,0 0 0,0 0 0,1 0-1,-2 15 1,3-22 11,1 0 0,0 0 0,0 0 0,0 0 0,0 0 0,0 0 0,0 0 0,0 0-1,0 1 1,0-1 0,1 0 0,-1 0 0,0 0 0,1 0 0,-1 0 0,1-1 0,-1 1 0,1 0 0,-1 0-1,1 0 1,-1 0 0,1 0 0,0-1 0,0 1 0,-1 0 0,1 0 0,1 0 0,0 0 13,0-1 0,0 1 1,1-1-1,-1 1 0,0-1 1,0 0-1,0 1 0,0-1 1,1 0-1,-1-1 0,0 1 1,3-1-1,5-1 51,0-1 0,-1 0 0,1 0 0,-1-1 0,10-6-1,14-10 31,-2-1-1,0-2 0,30-29 0,-43 35 104,-1 0-1,0-2 1,-1 0 0,-2-1-1,25-41 1,-33 44-194,-17 29-164,-18 31-126,28-42 288,-74 134 313,68-119-256,0 0 0,1 1-1,1 0 1,0 0-1,1 0 1,-2 31 0,6-46-50,-1 0 1,1 0-1,0-1 1,0 1-1,0 0 1,0 0-1,1-1 1,-1 1-1,0 0 1,1-1-1,-1 1 1,1 0-1,0-1 1,-1 1-1,1-1 1,0 1-1,0-1 1,0 1 0,0-1-1,0 1 1,0-1-1,1 0 1,-1 0-1,0 0 1,1 0-1,-1 0 1,1 0-1,-1 0 1,1 0-1,-1 0 1,1-1-1,0 1 1,-1 0-1,1-1 1,0 0-1,-1 1 1,1-1-1,0 0 1,0 0-1,-1 0 1,1 0-1,0 0 1,0 0-1,-1-1 1,3 0-1,3 0 19,1 0 0,0-1 0,-1-1-1,0 1 1,0-1 0,0 0 0,0-1-1,0 1 1,8-7 0,0-2-26,-1-1 0,0-1 0,0 0 0,-1-1 0,-1-1 0,-1 0 0,0 0 0,-1-1 0,0 0 0,-2-1 0,0 0 0,8-28 0,-16 36 0,-4 9 0,-13 18 0,-17 31 0,2 10 0,30-53 0,0 0 0,0 0 0,0 0 0,1 0 0,0 0 0,0 1 0,0-1 0,0 0 0,1 1 0,0 6 0,1-11 0,0 0 0,0 0 0,0 0 0,-1-1 0,1 1 0,0 0 0,0-1 0,0 1 0,0-1 0,0 1 0,0-1 0,0 1 0,1-1 0,-1 0 0,0 1 0,0-1 0,0 0 0,0 0 0,0 0 0,1 0 0,-1 0 0,0 0 0,0 0 0,0 0 0,0 0 0,0-1 0,2 0 0,35-7 0,-26 2 0,0-1 0,0-1 0,-1 1 0,0-2 0,13-12 0,15-12 0,-39 33 0,0 0 0,1 0 0,-1 0 0,0 1 0,0-1 0,1 0 0,-1 0 0,0 0 0,1 0 0,-1 0 0,0 1 0,0-1 0,1 0 0,-1 0 0,0 0 0,0 1 0,0-1 0,1 0 0,-1 1 0,0-1 0,0 0 0,0 0 0,0 1 0,1-1 0,-1 0 0,0 1 0,0-1 0,0 0 0,0 0 0,0 1 0,0-1 0,0 0 0,0 1 0,0-1 0,0 0 0,0 1 0,0-1 0,0 0 0,0 1 0,0-1 0,-1 1 0,2 15 0,-1-15 0,-9 128 0,9-129 0,0 1 0,0 0 0,0-1 0,0 1 0,0-1 0,0 1 0,1-1 0,-1 1 0,0-1 0,0 1 0,0-1 0,0 1 0,1-1 0,-1 1 0,0-1 0,0 1 0,1-1 0,-1 1 0,0-1 0,1 1 0,-1-1 0,1 0 0,-1 1 0,1-1 0,-1 0 0,0 1 0,1-1 0,-1 0 0,1 0 0,-1 1 0,1-1 0,0 0 0,21-3 0,18-18 0,-33 15 0,0 0 0,-1-1 0,0 0 0,0 0 0,-1 0 0,0 0 0,0-1 0,-1 0 0,0 0 0,0 0 0,3-12 0,-3 2 0,-1 1 0,0-1 0,-2 0 0,0-29 0,36 44-950,103 6-13800,-96-3 7004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860"/>
    </inkml:context>
    <inkml:brush xml:id="br0">
      <inkml:brushProperty name="width" value="0.025" units="cm"/>
      <inkml:brushProperty name="height" value="0.025" units="cm"/>
      <inkml:brushProperty name="color" value="#E71224"/>
    </inkml:brush>
  </inkml:definitions>
  <inkml:trace contextRef="#ctx0" brushRef="#br0">106 1 14574,'0'0'7255,"5"9"-5990,4 8-832,-1 1 0,-1 1 0,0 0 0,-2-1 0,0 2 0,-1-1 0,2 29 0,-5-36-447,0 1-1,-2-1 1,1 1 0,-1-1-1,-1 0 1,0 0-1,-1 1 1,0-1-1,-1-1 1,0 1-1,-1 0 1,-1-1-1,1 0 1,-2 0-1,0-1 1,0 0-1,0 0 1,-1-1-1,-1 1 1,-10 8-1,-8-5-2753,26-13 2443,0 1 1,0-1-1,-1 0 1,1 0 0,0 0-1,0 1 1,0-1-1,0 0 1,0 0-1,0 0 1,0-1-1,-1 1 1,1 0 0,0 0-1,0-1 1,0 1-1,0 0 1,0-1-1,0 1 1,0-1-1,0 0 1,0 1-1,0-1 1,-1-1 0,-7-20-8901</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1.869"/>
    </inkml:context>
    <inkml:brush xml:id="br0">
      <inkml:brushProperty name="width" value="0.025" units="cm"/>
      <inkml:brushProperty name="height" value="0.025" units="cm"/>
    </inkml:brush>
  </inkml:definitions>
  <inkml:trace contextRef="#ctx0" brushRef="#br0">1 63 14798,'0'0'8504,"9"-9"-7420,-4 5-996,1-1 0,-1 1-1,1 0 1,0 0 0,0 0 0,0 1 0,0 0 0,1 0 0,-1 1 0,1 0 0,0 0 0,0 0 0,0 1-1,7-1 1,-11 2-51,64-6 214,0 3 0,1 3 0,84 11 0,-140-9-269,-1 1 0,0 0 0,0 0 0,-1 1 0,1 0 0,-1 1 0,14 8 0,-20-10 12,0 0-1,0 0 0,0 0 0,0 1 1,-1-1-1,1 1 0,-1 0 0,0 0 1,0 0-1,0 0 0,-1 1 0,0-1 1,1 1-1,-1 0 0,-1-1 0,1 1 1,-1 0-1,2 9 0,-3-3 140,0 1-1,-1-1 1,0 0 0,0 0-1,-1 0 1,-1 0-1,0 0 1,0-1 0,-1 1-1,0-1 1,-1 0 0,0 0-1,-1-1 1,0 1-1,0-1 1,-1 0 0,-1-1-1,1 0 1,-1 0 0,0 0-1,-1-1 1,0 0-1,-18 10 1,12-8 74,0-1 1,-1 0-1,0-1 1,0 0-1,-1-1 0,0-1 1,0-1-1,0-1 1,-1 0-1,1-1 0,-1-1 1,1 0-1,-1-1 1,-29-5-1,37 2-525,1 0 0,0 0 0,0-1 0,0-1 0,0 1 0,-13-11 0,19 13 29,0 0 0,0-1 0,0 0 0,0 1 0,1-1-1,-1 0 1,1-1 0,-1 1 0,-1-5 0,3 7 115,1 0 0,-1-1 1,1 1-1,-1-1 0,1 1 0,0-1 0,0 1 1,0-1-1,-1 0 0,1 1 0,1-1 0,-1 1 0,0-1 1,0 1-1,1-1 0,-1 1 0,0-1 0,1 1 0,0-1 1,-1 1-1,1 0 0,0-1 0,1-1 0,14-11-11741</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2.897"/>
    </inkml:context>
    <inkml:brush xml:id="br0">
      <inkml:brushProperty name="width" value="0.025" units="cm"/>
      <inkml:brushProperty name="height" value="0.025" units="cm"/>
    </inkml:brush>
  </inkml:definitions>
  <inkml:trace contextRef="#ctx0" brushRef="#br0">21 1 16784,'0'0'7265,"-3"9"-6613,-1 6-279,0 0 1,1 0-1,-2 26 1,4-36-248,1 0 0,0 0 0,0 0 0,0 0 0,0 0 0,1 0 0,0 0 0,0 0 0,0 0 1,1-1-1,-1 1 0,1 0 0,0-1 0,1 1 0,-1-1 0,1 0 0,6 8 0,-7-10-33,1-1 0,0 1-1,-1-1 1,1 1-1,0-1 1,0 0 0,0 0-1,0 0 1,0-1-1,0 1 1,0-1 0,0 0-1,0 1 1,0-1 0,0-1-1,0 1 1,0 0-1,0-1 1,0 1 0,0-1-1,0 0 1,0 0-1,0 0 1,0-1 0,-1 1-1,1-1 1,4-2 0,7-5 68,-1-1 1,0 0 0,19-19 0,-28 25-161,16-11-171,-20 16 166,1-1-1,-1 0 1,1 0-1,0 1 1,-1-1-1,1 0 1,-1 1-1,1-1 1,-1 0-1,1 1 1,-1-1-1,1 1 1,-1-1-1,1 1 1,-1-1-1,0 1 1,1-1-1,-1 1 1,0 0-1,0-1 1,1 1-1,-1-1 1,0 1-1,0 0 1,0-1-1,0 1 1,1 0-1,-1-1 1,0 1-1,0 0 1,0-1-1,-1 1 1,1-1 0,0 2-1,1 3 41,-1 2-28,1 0-1,1 0 1,-1 0 0,1 0-1,4 10 1,-5-16 0,-1 0-1,1 0 1,0 1 0,-1-1-1,1 0 1,0 0 0,0 0-1,0-1 1,-1 1 0,1 0 0,0 0-1,0 0 1,0-1 0,1 1-1,-1 0 1,0-1 0,0 1-1,0-1 1,0 1 0,1-1-1,-1 0 1,0 1 0,0-1 0,0 0-1,1 0 1,-1 0 0,0 0-1,1 0 1,-1 0 0,0 0-1,0 0 1,1-1 0,-1 1 0,0-1-1,0 1 1,0 0 0,0-1-1,1 0 1,0 0 0,5-4 71,1 0 1,-1 0 0,0-1 0,0 0-1,0 0 1,-1-1 0,7-9-1,-6 7-7,0 1 1,1 0-1,0 1 0,16-12 0,-23 18-72,0 0 0,-1 1 0,1-1 0,0 0 0,0 1 0,0-1 0,0 1 0,0-1 0,1 1 0,-1 0 0,0-1 0,0 1 0,0 0 0,0 0 0,0 0 0,0 0 0,1 0 0,-1 0 0,0 0 0,0 0 0,0 0 0,0 0 0,0 1 0,0-1 0,0 1 0,0-1 0,1 0 0,-1 1 0,-1 0 0,1-1 0,2 2 0,0 2 0,-1-1 0,1 1 0,-1 0 0,1 0 0,-1 0 0,2 9 0,-2-8 0,0-1 0,0 1 0,0-1 0,1 1 0,-1-1 0,1 0 0,4 5 0,-6-8 0,0 0 0,0 0 0,1-1 0,-1 1 0,0 0 0,1 0 0,-1-1 0,0 1 0,1-1 0,-1 1 0,1-1 0,-1 0 0,1 0 0,-1 1 0,1-1 0,-1 0 0,1 0 0,-1-1 0,1 1 0,0 0 0,-1 0 0,0-1 0,1 1 0,-1-1 0,1 1 0,-1-1 0,1 0 0,1-1 0,44-33 0,2-3 0,-47 36 0,1 1 0,0-1 0,0 1 0,0 0 0,1 0 0,-1 0 0,0 0 0,0 0 0,0 1 0,1 0 0,-1-1 0,0 1 0,1 0 0,-1 1 0,4 0 0,-5 0 0,0 0 0,-1 0 0,1 0 0,-1 0 0,1 0 0,-1 1 0,1-1 0,-1 1 0,0-1 0,0 1 0,0 0 0,0-1 0,0 1 0,0 0 0,0 0 0,0 0 0,-1-1 0,1 1 0,-1 0 0,1 0 0,-1 0 0,0 0 0,0 0 0,0 0 0,0 2 0,10 28 0,-10-31-212,1-1 1,0 1-1,-1-1 1,1 0-1,0 1 1,0-1-1,-1 0 1,1 0-1,0 1 1,0-1-1,0 0 0,0 0 1,-1 0-1,1 0 1,0 0-1,0 0 1,0 0-1,-1 0 1,1-1-1,0 1 0,0 0 1,0 0-1,-1-1 1,1 1-1,0 0 1,-1-1-1,1 1 1,0-1-1,0 1 1,-1-1-1,1 1 0,-1-1 1,1 1-1,-1-1 1,1 0-1,-1 1 1,1-1-1,-1 0 1,1 0-1,-1 1 1,0-1-1,1-1 0,9-16-6098</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3.332"/>
    </inkml:context>
    <inkml:brush xml:id="br0">
      <inkml:brushProperty name="width" value="0.025" units="cm"/>
      <inkml:brushProperty name="height" value="0.025" units="cm"/>
    </inkml:brush>
  </inkml:definitions>
  <inkml:trace contextRef="#ctx0" brushRef="#br0">14 33 16784,'0'0'11707,"-3"8"-10842,-8 23-481,11-30-372,1-1-1,-1 1 1,0-1 0,0 1-1,0-1 1,0 0 0,0 1-1,1-1 1,-1 1 0,0-1-1,0 0 1,1 1 0,-1-1-1,0 0 1,0 1 0,1-1-1,-1 0 1,0 1-1,1-1 1,-1 0 0,1 0-1,-1 0 1,0 1 0,1-1-1,-1 0 1,1 0 0,-1 0-1,0 0 1,1 0 0,-1 0-1,1 1 1,-1-1 0,1 0-1,-1 0 1,0 0 0,1-1-1,-1 1 1,1 0-1,-1 0 1,1 0 0,-1 0-1,0 0 1,1 0 0,-1-1-1,1 1 1,21-6 333,37-26-46,-52 27-356,1 0 0,0 0 0,-1 0-1,2 1 1,-1 1 0,0-1 0,1 1 0,0 1 0,13-3 0,-22 5 50,1 1 0,0-1 0,0 1 0,-1-1 0,1 1 1,0-1-1,-1 1 0,1-1 0,-1 1 0,1 0 0,-1-1 0,1 1 1,-1 0-1,1 0 0,-1-1 0,0 1 0,1 0 0,-1 0 0,0 0 1,0-1-1,1 1 0,-1 0 0,0 0 0,0 0 0,0 0 0,0 0 1,0-1-1,0 1 0,-1 1 0,1 36 231,0-29-93,-1-4-11,1-1 1,1 1-1,-1 0 0,1-1 0,-1 1 1,1 0-1,1-1 0,-1 1 0,3 6 1,-3-10-91,0 0 1,0 0-1,0 0 1,0 0-1,1 0 0,-1 0 1,0 0-1,0 0 1,1 0-1,-1-1 1,0 1-1,1 0 1,-1-1-1,1 1 1,-1-1-1,1 1 1,-1-1-1,1 0 1,-1 0-1,1 0 0,-1 0 1,1 0-1,0 0 1,-1 0-1,1 0 1,-1-1-1,1 1 1,-1-1-1,1 1 1,-1-1-1,0 1 1,1-1-1,-1 0 1,2-1-1,6-2-30,-1-1 0,0 0 0,0-1 0,0 0 0,7-8 0,-10 10 0,0-1 0,0 0 0,0 1 0,1 0 0,-1 0 0,1 0 0,0 1 0,0 0 0,0 0 0,0 1 0,1-1 0,-1 1 0,1 1 0,7-2 0,-13 4 0,0 1 0,0-1 0,0 0 0,-1 1 0,1-1 0,0 1 0,0-1 0,-1 1 0,1-1 0,-1 1 0,1 0 0,-1-1 0,0 1 0,1 0 0,-1-1 0,0 1 0,-1 3 0,1-2 0,1 0 0,-1 1 0,1-1 0,-1 0 0,1 1 0,0-1 0,0 0 0,1 0 0,2 5 0,-3-6-174,1-1 0,0 0 0,0-1 0,-1 1-1,1 0 1,0 0 0,0-1 0,0 1 0,0-1 0,0 0 0,0 1 0,0-1-1,0 0 1,0 0 0,0 0 0,2-1 0,3 1-1879,8 0-6355</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4.155"/>
    </inkml:context>
    <inkml:brush xml:id="br0">
      <inkml:brushProperty name="width" value="0.025" units="cm"/>
      <inkml:brushProperty name="height" value="0.025" units="cm"/>
    </inkml:brush>
  </inkml:definitions>
  <inkml:trace contextRef="#ctx0" brushRef="#br0">57 48 10090,'0'0'6470,"-7"10"-3331,1-3-2622,1 1 0,0 0 0,0 0 0,0 0 0,1 0 0,0 1 0,1 0 0,0 0 0,1 0 0,-1 0 0,2 0 0,-1 1 0,1 15 0,1-25-503,0 1-1,0 0 0,1-1 0,-1 1 0,0-1 1,1 1-1,-1 0 0,1-1 0,-1 1 0,1-1 1,-1 1-1,1-1 0,-1 1 0,1-1 0,-1 0 0,1 1 1,0-1-1,-1 1 0,1-1 0,0 0 0,-1 0 1,1 1-1,0-1 0,-1 0 0,1 0 0,0 0 0,-1 0 1,1 0-1,0 0 0,-1 0 0,1 0 0,0 0 1,1-1-1,25-6 1257,-17 1-972,0 0-1,0-1 0,-1 0 0,0-1 1,0 0-1,13-18 0,42-63 1561,-44 60-1686,-20 29-172,0-1 0,1 0 0,-1 1 0,0-1 0,1 0 0,-1 1 0,1-1 0,-1 1 0,1-1 0,-1 1 0,1-1 0,-1 1 0,1-1 0,0 1 0,-1-1 0,1 1 0,0 0 0,-1-1 0,1 1 0,0 0 0,-1 0 0,2-1 0,4 12 0,-4 32 0,-2-37 0,-13 272 0,-1 1 0,15-275 0,-1 0 0,-1 0 0,1 1 0,-1-1 0,1 0 0,-1 0 0,0 0 0,-1 0 0,-3 8 0,5-11 0,0-1 0,-1 1 0,0 0 0,1-1 0,-1 1 0,1-1 0,-1 1 0,0 0 0,1-1 0,-1 1 0,0-1 0,0 0 0,1 1 0,-1-1 0,0 0 0,0 1 0,0-1 0,1 0 0,-1 0 0,0 0 0,-1 1 0,0-2 0,0 1 0,0 0 0,0-1 0,0 0 0,0 1 0,0-1 0,0 0 0,0 0 0,0 0 0,1 0 0,-1 0 0,-3-3 0,-4-4 0,0-1 0,0 0 0,1 0 0,1-1 0,-1 0 0,1-1 0,1 1 0,0-1 0,1-1 0,0 1 0,0-1 0,-2-12 0,2 6 0,1-1 0,0 1 0,1-1 0,1 0 0,1 0 0,1 0 0,3-24 0,-3 37-25,1 1 0,1-1 0,-1 1-1,1 0 1,0-1 0,0 1 0,1 0 0,-1 0 0,1 0 0,0 1-1,1-1 1,-1 1 0,1-1 0,0 1 0,7-6 0,4-1-626,0 1 1,1 1-1,25-12 1,-25 13-232,28-14-6635</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5.012"/>
    </inkml:context>
    <inkml:brush xml:id="br0">
      <inkml:brushProperty name="width" value="0.025" units="cm"/>
      <inkml:brushProperty name="height" value="0.025" units="cm"/>
    </inkml:brush>
  </inkml:definitions>
  <inkml:trace contextRef="#ctx0" brushRef="#br0">1 87 3716,'0'0'2546,"1"-8"2984,-1-6-5201,3-43 12204,-2 49-6824,0 39-4810,-2 1-562,0-1-64,6 55-1,-4-78-258,1-1 0,-1 1 1,1 0-1,0-1 0,1 0 0,0 1 1,0-1-1,0 0 0,1 0 0,0-1 1,0 1-1,8 7 0,-11-12-10,1 0 0,-1-1 0,1 1-1,0-1 1,0 1 0,-1-1 0,1 0-1,0 0 1,0 0 0,0 0 0,0 0-1,0 0 1,1 0 0,-1-1 0,0 1-1,0-1 1,0 0 0,1 0 0,-1 1-1,0-1 1,0-1 0,4 1 0,-3-1 7,1-1 1,-1 1-1,1-1 0,-1 1 1,0-1-1,1 0 1,-1-1-1,0 1 0,-1 0 1,1-1-1,0 1 1,2-5-1,5-5 23,-2-1 0,1 0 0,-2 0-1,0 0 1,8-21 0,-1-28-34,-7 28 0,-5 30 0,-1 14 0,6-8-4140,10-7-9123,-1-3 590</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5.649"/>
    </inkml:context>
    <inkml:brush xml:id="br0">
      <inkml:brushProperty name="width" value="0.025" units="cm"/>
      <inkml:brushProperty name="height" value="0.025" units="cm"/>
    </inkml:brush>
  </inkml:definitions>
  <inkml:trace contextRef="#ctx0" brushRef="#br0">90 87 12812,'0'0'18519,"-9"5"-18354,5-3-170,0 0-1,-1 0 1,1 1-1,0-1 0,0 1 1,0 0-1,1 0 1,-1 1-1,1-1 0,0 1 1,0 0-1,0-1 0,0 2 1,1-1-1,0 0 1,-1 0-1,1 1 0,-1 4 1,-2 4-22,3-8 24,0-1 0,0 1-1,1-1 1,-1 1 0,1 0-1,0 0 1,0-1 0,1 1 0,-1 0-1,1 0 1,0 0 0,1 5-1,1-10 31,0 0 0,0 0 0,0 0 0,0 0 0,0 0 0,0 0 0,0 0 0,0-1 0,0 1 0,0-1 0,0 0 0,0 1 0,0-1 0,0 0 0,0 0 0,1-2 0,38-21 201,-33 18-233,0 1 1,1-1-1,-1 1 1,1 1-1,0 0 1,0 0-1,1 1 1,-1 0-1,1 1 1,-1 0-1,1 0 1,0 1 0,0 0-1,15 1 1,-24 0 14,0-1 1,0 1 0,0-1 0,-1 0 0,1 1-1,0-1 1,0 1 0,0-1 0,-1 0 0,1 0-1,0 0 1,-1 1 0,1-1 0,0 0 0,-1 0 0,1 0-1,-1 0 1,0 0 0,1 0 0,-1 0 0,0 0-1,0 0 1,1 0 0,-1 0 0,0 0 0,0 0-1,0 0 1,0 0 0,0 0 0,-1-2 0,2-43 441,-1 37-412,2 11-40,-1 0 0,1 0 0,0 0 0,0 0 0,1-1 0,-1 1 0,0-1 0,1 1 0,-1-1 0,1 0 0,-1 0 0,1 0 0,-1 0 0,1 0 0,0-1 0,-1 1 0,5-1 0,0 1 0,0 0 0,1-1 0,-1 0 0,0 0 0,0-1 0,1 0 0,-1 0 0,0-1 0,0 0 0,0 0 0,-1-1 0,1 0 0,0 0 0,-1 0 0,0-1 0,0 0 0,0 0 0,0-1 0,-1 1 0,1-1 0,-1 0 0,0-1 0,-1 1 0,1-1 0,-1 0 0,0 0 0,-1-1 0,4-7 0,-12 67 0,-1-26 0,2 1 0,1-1 0,0 30 0,6-52-256,3-12-589,2-10-3067,-3-8-4474,-4-8-6690</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6.008"/>
    </inkml:context>
    <inkml:brush xml:id="br0">
      <inkml:brushProperty name="width" value="0.025" units="cm"/>
      <inkml:brushProperty name="height" value="0.025" units="cm"/>
    </inkml:brush>
  </inkml:definitions>
  <inkml:trace contextRef="#ctx0" brushRef="#br0">1 0 17200,'0'0'3556,"59"25"-6695,-32-20-4324</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6.351"/>
    </inkml:context>
    <inkml:brush xml:id="br0">
      <inkml:brushProperty name="width" value="0.025" units="cm"/>
      <inkml:brushProperty name="height" value="0.025" units="cm"/>
    </inkml:brush>
  </inkml:definitions>
  <inkml:trace contextRef="#ctx0" brushRef="#br0">69 39 11499,'0'0'7084,"-6"12"-5408,0 0-1482,-33 75 4178,36-77-3877,-1 0 0,1 0 0,1-1 0,0 2 0,1-1 0,-1 0 0,2 19 0,0-28-488,0 0 1,0-1-1,0 1 1,1 0-1,-1-1 1,0 1-1,1-1 1,-1 1-1,0-1 1,1 1-1,-1 0 1,1-1-1,-1 0 1,1 1-1,-1-1 1,1 1-1,-1-1 1,1 0-1,-1 1 1,1-1-1,-1 0 1,1 1-1,0-1 1,-1 0-1,1 0 1,0 0-1,-1 0 1,1 1 0,0-1-1,-1 0 1,1 0-1,0 0 1,-1 0-1,1-1 1,0 1-1,-1 0 1,1 0-1,-1 0 1,1 0-1,0-1 1,-1 1-1,1 0 1,-1-1-1,1 1 1,0 0-1,-1-1 1,1 1-1,0-1 1,29-20 761,-22 12-662,-1 0 1,0-1 0,-1 0-1,0-1 1,-1 1 0,0-1-1,0 0 1,4-20 0,-1 1-24,-3-1 1,3-31-1,-26 147-311,13-67-31,1 0-1,1 1 1,0-1-1,1 0 1,1 22-1,1-39 16,0 1-1,0-1 0,0 0 0,0 0 0,0 0 0,0 1 1,1-1-1,-1 0 0,1 0 0,-1 0 0,1 1 1,-1-1-1,1 0 0,-1 0 0,1 0 0,0 0 0,0 0 1,0 0-1,-1-1 0,1 1 0,0 0 0,0 0 0,0 0 1,0-1-1,0 1 0,1-1 0,-1 1 0,0-1 0,0 1 1,0-1-1,0 1 0,1-1 0,-1 0 0,0 0 1,0 0-1,1 0 0,-1 0 0,0 0 0,0 0 0,1 0 1,-1 0-1,1-1 0,19 0-6819</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6.693"/>
    </inkml:context>
    <inkml:brush xml:id="br0">
      <inkml:brushProperty name="width" value="0.025" units="cm"/>
      <inkml:brushProperty name="height" value="0.025" units="cm"/>
    </inkml:brush>
  </inkml:definitions>
  <inkml:trace contextRef="#ctx0" brushRef="#br0">94 39 8968,'0'0'15525,"-9"9"-12963,0 0-2256,1 0 1,0 0-1,1 1 0,0 0 1,0 0-1,1 1 0,1 0 1,0 0-1,0 0 0,1 0 1,0 1-1,-3 19 0,6-27-265,1 1-1,-1-1 1,1 0-1,0 1 0,0-1 1,0 1-1,0-1 1,1 1-1,0-1 1,0 1-1,3 6 0,-3-9-26,0-1-1,0 1 0,1-1 0,-1 0 1,1 1-1,-1-1 0,1 0 1,0 0-1,-1 0 0,1 0 0,0 0 1,0 0-1,-1-1 0,1 1 1,0-1-1,0 1 0,0-1 0,0 1 1,0-1-1,0 0 0,0 0 1,0 0-1,0 0 0,0-1 0,0 1 1,0 0-1,0-1 0,2 0 1,8-2 32,0 0 0,-1-1 0,22-10 0,-25 9-286,1 1-1,0 1 1,0 0-1,1 0 0,-1 0 1,1 1-1,-1 1 1,11-1-1,-19 2 242,0 0 1,0 0-1,-1 0 1,1 1-1,0-1 1,0 0-1,0 1 1,0-1-1,0 1 1,-1-1-1,1 1 1,0 0-1,0-1 1,-1 1-1,1 0 1,-1-1-1,1 1 1,0 0-1,-1 0 1,1-1-1,-1 1 1,0 0-1,1 0 1,-1 0-1,0 0 1,1 0-1,-1-1 1,0 1-1,0 0 1,0 0-1,0 0 1,0 0-1,0 0 1,0 0-1,0 0 1,0 0-1,0 0 1,-1 0-1,1 1 1,-13 40 1155,5-27-984,-1-1-1,0-1 1,-1 0 0,-1 0-1,-14 13 1,21-22-141,0 0 1,-1 0 0,0 0-1,0-1 1,0 1 0,0-1-1,0 0 1,0 0-1,-1-1 1,0 0 0,1 0-1,-1 0 1,0-1 0,0 0-1,0 0 1,0 0-1,-8 0 1,12-2-71,0 0 0,0 0 0,0 1 0,1-1 0,-1 0 0,0-1 0,1 1 0,-1 0 0,1 0 0,-1-1 0,1 1 0,-1-1 0,1 1-1,0-1 1,0 1 0,0-1 0,0 0 0,0 0 0,0 1 0,1-1 0,-1 0 0,0 0 0,1 0 0,-1 0 0,1 0 0,0 0 0,0 0 0,0 0 0,0 0 0,0 0 0,1-2 0,-1-5-543,0 0 0,1 1-1,0-1 1,0 1 0,1-1 0,3-9 0,12-15-6631,3-3-2904</inkml:trace>
  <inkml:trace contextRef="#ctx0" brushRef="#br0" timeOffset="1">343 0 18353,'0'0'12780,"-18"62"-11594,7-25-738,2 2-448,1 2 0,5 2 0,0-6 0,3-1 0,0-5-448,0-8-1314,6-10-833,2-9-1344,-1-4-1474,4-17-4677</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7.053"/>
    </inkml:context>
    <inkml:brush xml:id="br0">
      <inkml:brushProperty name="width" value="0.025" units="cm"/>
      <inkml:brushProperty name="height" value="0.025" units="cm"/>
    </inkml:brush>
  </inkml:definitions>
  <inkml:trace contextRef="#ctx0" brushRef="#br0">58 22 9673,'0'0'15594,"9"8"-13774,0-1-1172,1 0 0,0 0 0,0-1 0,23 10 0,-31-15-541,0 0-1,0 0 1,1-1-1,-1 1 0,0 0 1,1-1-1,-1 0 0,0 0 1,1 0-1,-1 0 1,1 0-1,-1 0 0,0 0 1,1-1-1,4-1 1,-6 1-78,1 0 1,-1 0-1,1-1 1,-1 1-1,0-1 1,1 1-1,-1-1 1,0 1-1,0-1 1,0 0-1,0 1 1,-1-1-1,1 0 1,0 0-1,-1 0 1,1 1-1,-1-1 1,1 0-1,-1 0 1,0 0-1,0 0 1,0 0-1,0 0 1,-1-2-1,1 2-29,0 1 0,0 0 0,-1-1 0,1 1 0,0 0 0,-1-1 0,1 1 0,-1 0 0,0-1 0,1 1 0,-1 0 0,0 0 0,0 0 0,0 0 0,0 0 0,0 0 0,0 0 0,0 0 0,0 0 0,0 0 0,0 0 0,0 1 0,-1-1 0,1 0 0,0 1 0,0-1 0,-1 1 0,1 0 0,-1-1 0,1 1 0,0 0 0,-1 0 0,1 0 0,-1 0 0,1 0 0,0 0 0,-1 0 0,1 0 0,-2 1 0,-3-1 0,0 1 0,0 0 0,0 0 0,0 1 0,1 0 0,-1 0 0,1 0 0,-10 5 0,7-1 0,0 1 0,0 0 0,0 0 0,1 1 0,0 0 0,0 0 0,1 1 0,-10 18 0,12-21 0,1 0 0,1 0 0,-1 0 0,1 0 0,0 1 0,0-1 0,1 1 0,0-1 0,0 1 0,1 0 0,-1-1 0,1 1 0,1 0 0,-1-1 0,3 11 0,-1-14 0,-1-1 0,1 1 0,-1-1 0,1 0 0,0 1 0,-1-1 0,1 0 0,1 0 0,-1 0 0,0 0 0,0-1 0,1 1 0,-1-1 0,1 1 0,-1-1 0,1 0 0,-1 0 0,1 0 0,0 0 0,0 0 0,0-1 0,-1 1 0,1-1 0,4 0 0,10 2 0,1-1 0,29-3 0,-40 1 0,4 0-468,1 0 0,-1-1 0,0-1 0,15-4 0,39-25-5483,-22 3-2222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218"/>
    </inkml:context>
    <inkml:brush xml:id="br0">
      <inkml:brushProperty name="width" value="0.025" units="cm"/>
      <inkml:brushProperty name="height" value="0.025" units="cm"/>
      <inkml:brushProperty name="color" value="#E71224"/>
    </inkml:brush>
  </inkml:definitions>
  <inkml:trace contextRef="#ctx0" brushRef="#br0">0 21 14670,'0'0'6246,"9"-4"-4196,29-10-102,-11 12-70,-26 2-1828,-1 0 1,1 0-1,-1 1 1,1-1-1,0 0 1,-1 0-1,1 1 1,-1-1-1,1 0 1,-1 0-1,1 1 1,-1-1-1,1 1 1,-1-1-1,1 1 1,-1-1 0,0 1-1,1-1 1,-1 1-1,0-1 1,1 1-1,-1-1 1,0 1-1,0-1 1,1 1-1,-1 0 1,0-1-1,0 1 1,0-1-1,0 1 1,0 0-1,0 0 1,-1 3 43,0 0 1,0-1-1,0 1 0,0-1 0,-1 1 1,1-1-1,-1 0 0,0 0 1,0 0-1,0 0 0,-1 0 1,1 0-1,-1 0 0,1-1 0,-1 1 1,0-1-1,0 0 0,-4 3 1,4-4-67,0 1 1,0 1-1,0-1 1,1 0-1,-1 1 1,0-1-1,1 1 0,0 0 1,-1 0-1,1 0 1,0 0-1,1 0 1,-1 1-1,0-1 1,1 0-1,0 1 1,0-1-1,-1 5 1,3-8-25,-1 1 1,0 0-1,1-1 1,-1 1-1,0-1 0,1 1 1,-1 0-1,1-1 1,0 1-1,-1-1 1,1 0-1,-1 1 1,1-1-1,0 1 0,-1-1 1,1 0-1,0 1 1,-1-1-1,1 0 1,0 0-1,-1 0 0,1 0 1,0 1-1,-1-1 1,1 0-1,0 0 1,1 0-1,27 1 80,-22-1-100,52 1-1820,-1 0-7790,-30 1-1632</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7.394"/>
    </inkml:context>
    <inkml:brush xml:id="br0">
      <inkml:brushProperty name="width" value="0.025" units="cm"/>
      <inkml:brushProperty name="height" value="0.025" units="cm"/>
    </inkml:brush>
  </inkml:definitions>
  <inkml:trace contextRef="#ctx0" brushRef="#br0">44 0 26745,'0'0'6022,"-44"58"-6022,44-37 0,0-4 0,11 0 0,1 0-2755,-2-2-3362,-2 1-4133</inkml:trace>
  <inkml:trace contextRef="#ctx0" brushRef="#br0" timeOffset="1">29 490 23510,'0'0'8264,"-21"50"-7271,21-40-993,0-6 0,10-4-2018,1 0-6182</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1.940"/>
    </inkml:context>
    <inkml:brush xml:id="br0">
      <inkml:brushProperty name="width" value="0.025" units="cm"/>
      <inkml:brushProperty name="height" value="0.025" units="cm"/>
    </inkml:brush>
  </inkml:definitions>
  <inkml:trace contextRef="#ctx0" brushRef="#br0">1 0 10826,'0'0'20468,"59"37"-19219,-30-15-1025,4 0-224,3-1 0,3 0 0,-1-3 0,4-4 0,-5 2-96,-3-5-1858,-1-2-1281,-5-7-1409,-5-2-1891,-1-4-7109</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2.280"/>
    </inkml:context>
    <inkml:brush xml:id="br0">
      <inkml:brushProperty name="width" value="0.025" units="cm"/>
      <inkml:brushProperty name="height" value="0.025" units="cm"/>
    </inkml:brush>
  </inkml:definitions>
  <inkml:trace contextRef="#ctx0" brushRef="#br0">425 0 6758,'0'0'17670,"-9"6"-14675,-3 5-2565,-1 0 1,1 0-1,1 1 0,0 1 0,-9 14 0,-53 84 1951,41-60-1999,5-10-382,-86 143 0,93-148 0,2 0 0,2 2 0,-15 47 0,31-83-26,-7 25-3020,7-1-4351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6.087"/>
    </inkml:context>
    <inkml:brush xml:id="br0">
      <inkml:brushProperty name="width" value="0.025" units="cm"/>
      <inkml:brushProperty name="height" value="0.025" units="cm"/>
    </inkml:brush>
  </inkml:definitions>
  <inkml:trace contextRef="#ctx0" brushRef="#br0">1 1 9353,'0'0'9289,"0"50"-9033,0-19 929,8 6-96,10 5 32,5-3-416,11 1-289,4-1-256,7-7 0,0-4-95,-5-5-1763,-8-2-1986,-12-3-1985,-15-4-6310</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6.432"/>
    </inkml:context>
    <inkml:brush xml:id="br0">
      <inkml:brushProperty name="width" value="0.025" units="cm"/>
      <inkml:brushProperty name="height" value="0.025" units="cm"/>
    </inkml:brush>
  </inkml:definitions>
  <inkml:trace contextRef="#ctx0" brushRef="#br0">1 214 15022,'0'0'5221,"62"-51"-4132,-20 27-480,9-6-481,3 2 0,1-3-961,-4 4-3811,-6 5-5702</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6.804"/>
    </inkml:context>
    <inkml:brush xml:id="br0">
      <inkml:brushProperty name="width" value="0.025" units="cm"/>
      <inkml:brushProperty name="height" value="0.025" units="cm"/>
    </inkml:brush>
  </inkml:definitions>
  <inkml:trace contextRef="#ctx0" brushRef="#br0">0 88 14862,'0'0'1703,"12"-10"43,-6 4-1567,8-7 466,1 1 0,22-14 0,-33 23-538,-1 1 0,0 0 0,0 0-1,1 0 1,0 0 0,-1 1 0,1 0-1,0-1 1,0 1 0,-1 1-1,1-1 1,0 0 0,0 1 0,0 0-1,0 0 1,0 0 0,0 0 0,0 1-1,0-1 1,5 3 0,-7-1-55,0 0 0,0 0 0,-1 0 0,1 0 0,-1 1 0,0-1 0,0 0 0,0 1 0,0-1 0,0 1 0,0-1 0,-1 1 0,1-1 0,-1 1 0,1-1 0,-1 1 1,0 0-1,0-1 0,-1 4 0,-4 54 1677,0-45-1344,0 0 0,0-1 0,-1 1 0,-9 14 0,8-16-59,0 0 0,1 0 0,1 1 1,-7 26-1,11-39-323,1 0 0,0-1 0,0 1 0,0 0 0,1-1 0,-1 1 0,0 0 0,0-1 0,0 1 0,0-1 0,1 1 0,-1 0 1,0-1-1,0 1 0,1-1 0,-1 1 0,0-1 0,1 1 0,-1-1 0,1 1 0,-1-1 0,1 1 0,-1-1 0,1 0 0,-1 1 0,1-1 0,-1 0 0,1 1 1,-1-1-1,1 0 0,0 0 0,-1 1 0,1-1 0,-1 0 0,1 0 0,0 0 0,-1 0 0,1 0 0,0 0 0,34 0-31,-24-1-61,5 1-608,-1-1 1,0-1-1,25-6 0,16-10-5548,-4-6-6514</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7.305"/>
    </inkml:context>
    <inkml:brush xml:id="br0">
      <inkml:brushProperty name="width" value="0.025" units="cm"/>
      <inkml:brushProperty name="height" value="0.025" units="cm"/>
    </inkml:brush>
  </inkml:definitions>
  <inkml:trace contextRef="#ctx0" brushRef="#br0">1 0 1153,'0'0'24925,"10"6"-24439,-4-3-370,1 1 0,-1 0 0,0 1 0,0-1 0,0 1 0,0 0 1,-1 1-1,0-1 0,0 1 0,-1 0 0,5 8 0,20 37 297,47 63 0,-61-95-890,1 0 0,0-2-1,1 0 1,1-1 0,1-1 0,23 15 0,-29-19-566,-10-7-1499,-13-3-9387</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7.645"/>
    </inkml:context>
    <inkml:brush xml:id="br0">
      <inkml:brushProperty name="width" value="0.025" units="cm"/>
      <inkml:brushProperty name="height" value="0.025" units="cm"/>
    </inkml:brush>
  </inkml:definitions>
  <inkml:trace contextRef="#ctx0" brushRef="#br0">70 249 11979,'0'0'6438,"-58"-5"-3875,50 5-866,4 0 1699,14-9-3140,16-4 385,4-6 63,10-3-448,9-7-192,4-1-64,1-1-512,-3-1-2147,-6 3-1889,-5 0-4068</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7.983"/>
    </inkml:context>
    <inkml:brush xml:id="br0">
      <inkml:brushProperty name="width" value="0.025" units="cm"/>
      <inkml:brushProperty name="height" value="0.025" units="cm"/>
    </inkml:brush>
  </inkml:definitions>
  <inkml:trace contextRef="#ctx0" brushRef="#br0">36 42 17232,'0'0'6358,"12"-7"-3923,-8 4-2174,42-21 1199,-44 23-1395,1-1-1,0 1 1,-1 1-1,1-1 1,0 0-1,0 1 0,0-1 1,0 1-1,0 0 1,-1 0-1,1 0 1,0 0-1,0 1 1,0-1-1,0 1 1,0-1-1,-1 1 1,6 2-1,-6-1-29,1 1-1,-1-1 1,0 1-1,0-1 1,0 1-1,-1-1 1,1 1-1,0 0 1,-1 0-1,0 0 0,0 0 1,0 0-1,0 0 1,0 0-1,-1 1 1,1-1-1,-1 0 1,0 0-1,0 1 1,0-1-1,0 0 0,-1 4 1,0 0 256,0 1 0,0-1 0,0 0 0,-1 0 0,-1 0 0,1 0 0,-1 0 0,-6 11 0,12-19-264,0-1 0,0 1 0,0 0 0,0 0 0,1 1 0,-1-1 0,0 0 0,0 1 0,0 0 0,1 0 1,-1 0-1,0 0 0,0 1 0,1-1 0,5 2 0,-6-1-40,1-1-1,-1 1 1,0 0-1,0 0 1,1 0 0,-1 0-1,0 0 1,0 1-1,0 0 1,0-1 0,-1 1-1,1 0 1,0 0 0,-1 1-1,1-1 1,-1 0-1,0 1 1,0 0 0,0-1-1,0 1 1,2 3-1,-3-1 16,1 0-1,-1 0 1,0 0-1,-1 0 0,1 0 1,-1 0-1,0 1 0,-1-1 1,1 0-1,-1 0 0,0 0 1,0 0-1,0 0 0,-3 5 1,0-1 9,0 0-1,-1 0 1,0 0 0,0-1 0,-1 0 0,0 0-1,-8 8 1,6-8-1,-1 1 0,1-2 0,-1 1 0,-1-2 0,1 1 0,-1-1 0,0 0 0,-1-1-1,1 0 1,-1-1 0,0 0 0,0-1 0,-14 3 0,21-6-80,0 1-1,0-1 1,1 0 0,-1 0 0,0 0-1,0-1 1,1 1 0,-1-1-1,0 0 1,1 0 0,-7-3 0,8 3-155,1 0 0,-1-1 0,0 1 1,1-1-1,0 0 0,-1 1 1,1-1-1,0 0 0,0 0 1,0 0-1,0 0 0,0 0 0,0 0 1,1 0-1,-1 0 0,1 0 1,-1 0-1,1-1 0,0 1 1,0 0-1,0-5 0,0-23-10388</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6:21.271"/>
    </inkml:context>
    <inkml:brush xml:id="br0">
      <inkml:brushProperty name="width" value="0.025" units="cm"/>
      <inkml:brushProperty name="height" value="0.025" units="cm"/>
    </inkml:brush>
  </inkml:definitions>
  <inkml:trace contextRef="#ctx0" brushRef="#br0">2294 185 5381,'0'0'3897,"-7"-10"-1959,-1-2-1628,0 1 0,0 0 0,-1 1 0,-1-1 1,0 2-1,0 0 0,-1 0 0,0 1 0,0 0 0,-20-10 0,-7 5-140,-1 1-1,0 2 1,0 2-1,-1 1 1,-53-1 0,-206 7 552,296 1-722,-51 4-3,-1 2-1,1 3 1,-57 16-1,-156 57 10,248-75-3,-113 37 809,2 6-1,-223 120 0,314-146-757,1 1 0,1 2-1,2 2 1,1 1-1,1 1 1,-35 44-1,56-60-40,0 0-1,1 2 0,0-1 0,1 1 0,1 1 0,1 0 1,1 0-1,0 0 0,1 1 0,1 0 0,1 1 0,1-1 1,0 0-1,2 1 0,0 0 0,3 33 0,2-38-6,0 0 0,0-1-1,2 0 1,0 1-1,0-2 1,2 1-1,-1-1 1,2 0 0,0-1-1,0 0 1,1 0-1,0-1 1,1 0 0,1-1-1,13 10 1,20 13 26,1-2 1,88 44-1,-68-42 140,2-4 1,2-2-1,0-4 0,1-3 0,1-2 0,1-4 0,1-4 0,-1-2 1,1-4-1,1-2 0,-1-5 0,0-2 0,-1-3 0,1-4 1,96-29-1,-52 6 211,-1-6-1,-3-5 1,-2-4 0,-2-6 0,-2-4 0,164-123 0,-233 152-177,0-2 0,-3-1 1,0-2-1,46-62 1,-70 83-55,-2-1 0,1-1 0,-2 0 1,0 0-1,-1 0 0,-1-1 0,-1-1 0,0 1 1,-2-1-1,0 0 0,-1 0 0,0 0 0,-2 0 1,-2-35-1,-1 41-113,0 0 1,-1 0 0,-1 0-1,0 0 1,-1 1 0,-1 0-1,1 0 1,-2 0-1,0 0 1,0 1 0,-1 0-1,-1 1 1,1 0 0,-2 0-1,1 1 1,-1 0-1,-1 1 1,0 0 0,0 0-1,-16-7 1,-4-1-247,-1 1-1,-1 2 1,0 1 0,0 2-1,-1 1 1,-60-7 0,-276-1-5639,174 17 652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713"/>
    </inkml:context>
    <inkml:brush xml:id="br0">
      <inkml:brushProperty name="width" value="0.025" units="cm"/>
      <inkml:brushProperty name="height" value="0.025" units="cm"/>
      <inkml:brushProperty name="color" value="#E71224"/>
    </inkml:brush>
  </inkml:definitions>
  <inkml:trace contextRef="#ctx0" brushRef="#br0">77 0 15375,'0'0'6875,"-4"11"-5225,-13 49-844,3 1 0,3 0 0,-6 100-1,7-66 205,7-283 805,4 168-1991,1 0 0,1 0 0,1 0 0,1 1 0,0-1-1,9-19 1,-11 33 103,0 0-1,0 1 0,0-1 0,1 1 0,-1 0 1,1 0-1,1 1 0,-1-1 0,1 1 1,6-6-1,-7 8 60,-1 0 0,1 0 1,0 0-1,0 1 1,0-1-1,0 1 0,0 0 1,0 0-1,0 1 0,0-1 1,0 1-1,1 0 0,-1 0 1,0 0-1,0 0 0,0 1 1,5 1-1,-6-1 8,1 0-1,-1 0 1,0 0 0,0 1-1,0 0 1,0-1-1,0 1 1,0 0 0,-1 0-1,1 1 1,-1-1 0,1 1-1,-1-1 1,0 1-1,0 0 1,0-1 0,0 1-1,0 0 1,1 4-1,-2-5 66,-1 0-1,1 0 0,0 0 0,-1 0 0,1 0 1,-1 1-1,1-1 0,-1 0 0,0 0 0,0 0 1,0 1-1,0-1 0,-1 0 0,1 0 0,0 0 1,-1 1-1,0-1 0,1 0 0,-1 0 0,0 0 1,0 0-1,0 0 0,-1 0 0,1-1 0,0 1 0,-1 0 1,1-1-1,-1 1 0,1 0 0,-3 1 0,-3 1 128,1 1 0,-1-1-1,0-1 1,-1 1-1,1-1 1,-1 0 0,1-1-1,-1 0 1,0 0 0,0-1-1,1 0 1,-11 0-1,18-1-474,-1 0 0,1 0-1,0 0 1,-1-1 0,1 1-1,0 0 1,0 0 0,-1-1-1,1 1 1,0 0 0,0-1-1,0 1 1,0 0 0,-1-1-1,1 1 1,0 0 0,0-1-1,0 1 1,0 0 0,0-1-1,0 1 1,0-1 0,0 1-1,0 0 1,0-1 0,0 1-1,0 0 1,0-1-1,0 1 1,0 0 0,0-1-1,0 1 1,1 0 0,-1-1-1,0 1 1,0 0 0,0-1-1,1 1 1,-1-1 0,9-8-8450</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4.677"/>
    </inkml:context>
    <inkml:brush xml:id="br0">
      <inkml:brushProperty name="width" value="0.025" units="cm"/>
      <inkml:brushProperty name="height" value="0.025" units="cm"/>
    </inkml:brush>
  </inkml:definitions>
  <inkml:trace contextRef="#ctx0" brushRef="#br0">1 0 10570,'0'0'12492,"50"44"-11659,-26-8-481,10 4-224,3 2-64,1 2 32,5-2-128,-5-1-1217,-5-5-737,-9-5-2210,-13-5-2018</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5.016"/>
    </inkml:context>
    <inkml:brush xml:id="br0">
      <inkml:brushProperty name="width" value="0.025" units="cm"/>
      <inkml:brushProperty name="height" value="0.025" units="cm"/>
    </inkml:brush>
  </inkml:definitions>
  <inkml:trace contextRef="#ctx0" brushRef="#br0">1 234 14862,'0'0'8104,"83"-55"-7336,-31 32-511,6-4-129,3 0-64,-7-2-352,-3 3-2819,-13 0-2691,-7 6-5733</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5.450"/>
    </inkml:context>
    <inkml:brush xml:id="br0">
      <inkml:brushProperty name="width" value="0.025" units="cm"/>
      <inkml:brushProperty name="height" value="0.025" units="cm"/>
    </inkml:brush>
  </inkml:definitions>
  <inkml:trace contextRef="#ctx0" brushRef="#br0">1 247 16528,'0'0'5968,"9"-10"-4970,186-216 556,-195 225-1557,1 0 1,-1 1-1,0-1 1,0 1-1,1-1 1,-1 1-1,0-1 1,1 1-1,-1-1 1,0 1 0,1 0-1,-1-1 1,1 1-1,-1-1 1,1 1-1,-1 0 1,1-1-1,-1 1 1,1 0-1,-1 0 1,1-1-1,-1 1 1,1 0-1,0 0 1,-1 0 0,1 0-1,-1 0 1,1 0-1,0 0 1,-1 0-1,1 0 1,-1 0-1,1 0 1,0 0-1,0 1 1,4 22 30,-12 55 398,5-62-183,0-1-59,0-4-128,1 0 0,0 0 0,0 0-1,1 0 1,1-1 0,0 1-1,4 19 1,-5-30-113,0 1 0,1 0 0,-1 0 0,0-1-1,1 1 1,-1 0 0,1 0 0,-1-1 0,1 1 0,-1 0 0,1-1-1,0 1 1,-1-1 0,1 1 0,0-1 0,-1 1 0,1-1-1,0 1 1,-1-1 0,1 0 0,0 1 0,0-1 0,0 0 0,-1 0-1,1 0 1,0 1 0,0-1 0,0 0 0,0 0 0,-1 0-1,1 0 1,0-1 0,1 1 0,12-4-5100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6:22.494"/>
    </inkml:context>
    <inkml:brush xml:id="br0">
      <inkml:brushProperty name="width" value="0.025" units="cm"/>
      <inkml:brushProperty name="height" value="0.025" units="cm"/>
    </inkml:brush>
  </inkml:definitions>
  <inkml:trace contextRef="#ctx0" brushRef="#br0">2063 201 7143,'-152'-68'5940,"79"38"-5430,-1 3 0,-1 3 1,-78-13-1,106 30-258,-1 3 1,1 1 0,0 3-1,-1 2 1,1 2 0,0 1-1,1 3 1,-1 2 0,-61 22-1,21 0-171,1 4 0,2 4 0,-142 90 0,172-94 8,1 1-1,2 3 1,1 2-1,-70 78 1,99-95-72,0 1 0,2 1 0,1 1 0,1 0 0,1 1 0,2 1 0,1 1 0,1 0 0,2 0 0,-12 63 0,18-64-17,1 0 0,1 1 0,1-1 0,2 1-1,2-1 1,0 1 0,2-1 0,1 0 0,2-1-1,17 45 1,-14-49-11,1 0 0,1-2 0,1 1 1,1-2-1,1 0 0,1-1 0,1 0 0,1-2 0,1 0 0,0-1 0,2-1 0,26 17 0,-16-16 4,0-2 1,1-1-1,1-1 0,1-2 0,0-1 1,0-2-1,1-1 0,66 4 0,-23-7 28,1-4-1,-1-4 1,80-12-1,-73 2 174,-1-5 0,0-3-1,-2-3 1,0-4 0,-2-4-1,148-81 1,-163 73 137,-1-2 0,-2-4 0,-1-2 0,-4-2 0,-1-3 0,-3-3 0,-2-2 0,44-64 0,-68 81-65,-2 0-1,-2-2 1,27-67-1,-41 83-87,-1 0-1,-1-1 1,-2 0-1,0 0 1,-2 0-1,-1-1 1,-1-37 0,-3 53-103,0 1 0,-1-1 0,0 1 0,0 0 1,-1 0-1,-1 0 0,0 0 0,-1 0 0,0 1 1,-1 0-1,0 0 0,-1 0 0,0 1 0,0 0 1,-1 0-1,-12-10 0,6 8-50,-1 0-1,-1 1 1,0 0-1,0 2 1,-1 0-1,0 0 1,-1 2-1,0 0 1,0 1-1,-21-4 1,-9 1-88,-1 2 1,0 2-1,-1 2 1,1 2-1,-1 2 0,1 3 1,-72 14-1,-31 17-2174,-150 54 0,91-23-3940,52-24-6699</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6.288"/>
    </inkml:context>
    <inkml:brush xml:id="br0">
      <inkml:brushProperty name="width" value="0.025" units="cm"/>
      <inkml:brushProperty name="height" value="0.025" units="cm"/>
    </inkml:brush>
  </inkml:definitions>
  <inkml:trace contextRef="#ctx0" brushRef="#br0">401 38 18578,'0'0'8797,"-8"-7"-7462,3 3-1172,2 1-125,1 1 1,-1 0-1,1 0 0,-1-1 1,0 1-1,0 1 1,0-1-1,0 0 1,0 1-1,0 0 0,-1-1 1,1 1-1,0 1 1,-1-1-1,1 0 0,-1 1 1,1 0-1,-1-1 1,1 1-1,-1 1 0,1-1 1,-5 1-1,-14 7 82,1 1-1,0 1 1,0 1-1,1 0 1,0 2 0,1 0-1,1 2 1,0 0-1,1 0 1,0 2 0,1 0-1,1 1 1,1 0-1,-17 30 1,28-42-111,0 0 0,0 1 0,1-1-1,-1 1 1,2 0 0,-1 0 0,1-1 0,0 1 0,0 0 0,1 11 0,0-16-34,0 1-1,1 0 1,0-1 0,-1 1 0,1-1 0,0 1 0,0-1-1,1 1 1,-1-1 0,0 0 0,1 1 0,0-1 0,-1 0 0,1 0-1,0 0 1,0 0 0,0-1 0,0 1 0,0 0 0,1-1 0,-1 1-1,0-1 1,1 0 0,-1 0 0,1 0 0,-1 0 0,1 0 0,0-1-1,2 1 1,8 2-838,-1-2 0,1 1 1,0-2-1,0 0 0,-1 0 0,1-1 0,0-1 0,-1 0 0,1-1 0,15-5 1,32-17-6639</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6.634"/>
    </inkml:context>
    <inkml:brush xml:id="br0">
      <inkml:brushProperty name="width" value="0.025" units="cm"/>
      <inkml:brushProperty name="height" value="0.025" units="cm"/>
    </inkml:brush>
  </inkml:definitions>
  <inkml:trace contextRef="#ctx0" brushRef="#br0">182 3 19538,'0'0'3374,"-8"-1"-352,3 0-2831,0 1 1,0 0-1,0 0 0,0 0 1,0 0-1,0 1 1,0 0-1,0 0 0,0 0 1,0 1-1,0 0 0,1-1 1,-1 2-1,1-1 1,-1 0-1,1 1 0,0 0 1,0 0-1,-6 6 0,0 1 22,1-1 0,0 2-1,1-1 1,-11 18 0,17-24-195,-1-1 0,1 1 1,0 0-1,0 0 0,1 0 1,-1 1-1,1-1 0,0 0 1,0 0-1,0 1 0,1-1 1,-1 1-1,1-1 0,0 0 1,1 1-1,-1-1 0,2 6 1,-1-8-12,1 0 0,-1 0 0,1 0 0,0-1 0,-1 1 0,1-1 0,0 1 0,0-1 0,0 1 0,0-1 0,0 0 0,0 0 0,0 0 0,1 0 0,-1-1 0,0 1 0,1-1 0,-1 1 0,0-1 0,1 0 0,-1 0 0,0 0 0,1 0 0,-1 0 0,5-1 0,5 0 53,1 0 0,-1-1 0,20-6 0,-17 3-87,-1-1 1,1-1 0,-1 0-1,-1-1 1,1 0 0,15-14 0,68-67-222,-95 87 263,-2 18 51,-7 10 71,-16 27 123,-11 34-5,31-79-275,1-1-1,1 1 1,-1 0-1,1 0 0,1 0 1,0 0-1,0 0 1,0 0-1,3 10 1,-3-16-90,0-1 1,0 0-1,1 0 1,-1 0-1,1 0 1,-1 0-1,1 0 1,-1 0-1,1 0 1,0 0-1,-1 0 1,1-1-1,0 1 1,0 0-1,0 0 1,-1-1-1,1 1 1,0 0-1,0-1 1,1 1-1,1 0-474,-1 0 0,1 0 0,-1-1 0,1 1 1,-1-1-1,0 0 0,1 0 0,-1 0 0,1 0 0,-1 0 0,1-1 0,-1 1 1,5-2-1,22-11-7899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6.978"/>
    </inkml:context>
    <inkml:brush xml:id="br0">
      <inkml:brushProperty name="width" value="0.025" units="cm"/>
      <inkml:brushProperty name="height" value="0.025" units="cm"/>
    </inkml:brush>
  </inkml:definitions>
  <inkml:trace contextRef="#ctx0" brushRef="#br0">173 1 12908,'-6'8'6721,"-14"17"-5357,1 2 0,1 0 0,2 1 0,1 0 0,1 2 0,1 0 0,-14 51 0,21-56-808,1 0 1,1 0-1,0 39 1,2-15-524,0-32-72,1 0 1,0 0 0,2 0 0,0 0 0,1 0-1,4 19 1,8-15-2990,2-17-3628,1-8-978</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7.698"/>
    </inkml:context>
    <inkml:brush xml:id="br0">
      <inkml:brushProperty name="width" value="0.025" units="cm"/>
      <inkml:brushProperty name="height" value="0.025" units="cm"/>
    </inkml:brush>
  </inkml:definitions>
  <inkml:trace contextRef="#ctx0" brushRef="#br0">252 24 14253,'0'0'15215,"-13"-5"-14681,4 1-435,5 2-69,0 0 0,1 0 0,-1 0 0,0 1 0,0 0 0,0 0 0,-1 0-1,1 0 1,0 0 0,0 1 0,0 0 0,-1 0 0,1 0 0,0 0 0,0 1-1,-1 0 1,1-1 0,-5 3 0,-3 3 91,1 0-1,0 1 1,0 0-1,0 0 1,1 2 0,0-1-1,1 1 1,-17 20 0,22-25-90,0 1 1,1 0 0,-1 0-1,1 0 1,0 0 0,1 1-1,-1-1 1,1 1 0,0 0 0,1-1-1,-1 1 1,1 0 0,0 0-1,1 0 1,-1 0 0,1 0 0,1 0-1,-1 0 1,1 0 0,0 0-1,3 10 1,-3-13-41,1 0 1,0 0-1,0-1 0,0 1 0,0 0 0,0-1 1,0 0-1,1 1 0,-1-1 0,1 0 1,0 0-1,-1-1 0,1 1 0,0 0 1,0-1-1,0 0 0,0 0 0,1 0 1,-1 0-1,0 0 0,5 0 0,9 2-1095,0-1 0,31-1 1,-38-1 192,33-2-3723,1-9-2273</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8.055"/>
    </inkml:context>
    <inkml:brush xml:id="br0">
      <inkml:brushProperty name="width" value="0.025" units="cm"/>
      <inkml:brushProperty name="height" value="0.025" units="cm"/>
    </inkml:brush>
  </inkml:definitions>
  <inkml:trace contextRef="#ctx0" brushRef="#br0">85 9 12908,'0'0'13699,"-10"11"-12461,9-10-1223,-11 13 382,1 0-1,-14 23 1,21-31-314,1 1 0,0-1 0,0 1 0,0-1-1,1 1 1,0 0 0,0 0 0,1 0 0,0 0 0,0 0 0,1 14-1,0-20-77,0 0-1,1 0 0,-1 0 1,1 0-1,-1 0 0,1 0 1,0 0-1,-1 0 0,1 0 1,0 0-1,0 0 0,-1 0 1,1-1-1,0 1 0,0 0 0,0-1 1,0 1-1,0 0 0,0-1 1,0 0-1,0 1 0,0-1 1,1 1-1,-1-1 0,0 0 1,0 0-1,0 0 0,0 0 1,0 0-1,1 0 0,-1 0 1,0 0-1,0 0 0,0 0 0,0-1 1,0 1-1,2-1 0,46-13 174,-28 1-163,0 0 0,0-2 0,-1 0 0,-1-1 0,23-25 0,32-26-62,-74 66 47,0 1 0,0 0-1,0 0 1,0 0 0,0 0 0,1-1 0,-1 1 0,0 0 0,0 0-1,0 0 1,0 0 0,0 0 0,1-1 0,-1 1 0,0 0 0,0 0 0,0 0-1,0 0 1,1 0 0,-1 0 0,0 0 0,0 0 0,0 0 0,0 0-1,1 0 1,-1 0 0,0 0 0,0 0 0,0 0 0,1 0 0,-1 0 0,0 0-1,0 0 1,0 0 0,0 0 0,1 0 0,-1 0 0,0 0 0,0 0-1,0 0 1,0 0 0,1 0 0,-1 0 0,0 1 0,0-1 0,0 0 0,0 0-1,0 0 1,1 0 0,-1 0 0,0 1 0,0-1 0,0 0 0,0 0-1,0 0 1,0 0 0,0 1 0,0-1 0,0 0 0,0 0 0,0 0 0,0 1-1,0-1 1,0 0 0,0 0 0,0 11 42,0-11-38,-5 16 202,0 0 0,-1-1-1,-12 25 1,12-31-83,1 1 0,0 0 1,1 0-1,0 0 0,0 0 0,1 1 0,1 0 0,0-1 1,0 1-1,1 0 0,0 20 0,2-30-182,-1 0 0,0 0 1,1 0-1,-1 0 0,1 0 0,-1 0 1,1 0-1,0 0 0,-1 0 0,1 0 1,0-1-1,-1 1 0,1 0 0,0 0 1,0-1-1,0 1 0,0 0 0,0-1 0,0 1 1,0-1-1,0 1 0,0-1 0,0 0 1,0 1-1,0-1 0,0 0 0,0 0 1,0 0-1,2 1 0,0-1-467,0 0-1,0 0 1,0 0-1,0-1 1,0 1-1,0-1 1,-1 1 0,1-1-1,0 0 1,4-2-1,13-12-9632</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8.988"/>
    </inkml:context>
    <inkml:brush xml:id="br0">
      <inkml:brushProperty name="width" value="0.025" units="cm"/>
      <inkml:brushProperty name="height" value="0.025" units="cm"/>
    </inkml:brush>
  </inkml:definitions>
  <inkml:trace contextRef="#ctx0" brushRef="#br0">146 0 15919,'0'0'6929,"-2"9"-6171,-8 39 433,-3-2-1,-30 73 0,-13 42 2571,50-138-3456,1 0 0,1 0 0,0 1-1,2-1 1,1 27 0,1-48-460,0 0 0,1 0 0,-1 0 0,1 0 0,-1 0 0,1 0 0,-1 0 0,1-1 1,0 1-1,0 0 0,0 0 0,0-1 0,0 1 0,0 0 0,1-1 0,1 2 0,-2-1-290,1-1 0,0 0 0,0 1 0,0-1-1,0 0 1,0 0 0,0 0 0,0 0 0,1 0 0,-1-1 0,0 1 0,0-1-1,1 1 1,-1-1 0,0 0 0,1 0 0,-1 0 0,0 0 0,1 0 0,-1 0-1,0-1 1,1 1 0,-1-1 0,0 0 0,0 1 0,0-1 0,0 0 0,1-1-1,-1 1 1,-1 0 0,1 0 0,3-4 0,10-12-10387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068"/>
    </inkml:context>
    <inkml:brush xml:id="br0">
      <inkml:brushProperty name="width" value="0.025" units="cm"/>
      <inkml:brushProperty name="height" value="0.025" units="cm"/>
      <inkml:brushProperty name="color" value="#E71224"/>
    </inkml:brush>
  </inkml:definitions>
  <inkml:trace contextRef="#ctx0" brushRef="#br0">95 0 11018,'0'0'21204,"1"12"-20739,0-2-402,0-6-62,0 0 0,-1 0 0,0 1 0,0-1 0,0 0 0,0 0 0,-1 1 1,1-1-1,-1 0 0,0 0 0,0 0 0,-1 0 0,1 0 0,-1 0 0,-4 7 0,-14 18-1,11-18 0,1 1 0,0 0 0,1 0 0,0 1 0,0 0 0,2 1 0,-7 21 0,12-34-11,0 0 1,0 0-1,0 0 0,0 0 1,0 0-1,0 0 0,1-1 1,-1 1-1,0 0 1,1 0-1,-1 0 0,0 0 1,1-1-1,-1 1 0,1 0 1,-1-1-1,1 1 0,0 0 1,-1-1-1,1 1 0,0 0 1,-1-1-1,1 1 1,0-1-1,0 1 0,0-1 1,-1 0-1,1 1 0,0-1 1,0 0-1,0 0 0,0 1 1,0-1-1,0 0 0,-1 0 1,1 0-1,0 0 1,1 0-1,46 0-1181,-33-1 477,33 1-8126,-26 0 273</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9.817"/>
    </inkml:context>
    <inkml:brush xml:id="br0">
      <inkml:brushProperty name="width" value="0.025" units="cm"/>
      <inkml:brushProperty name="height" value="0.025" units="cm"/>
    </inkml:brush>
  </inkml:definitions>
  <inkml:trace contextRef="#ctx0" brushRef="#br0">105 292 8456,'0'0'13277,"-10"8"-10886,0-1-1901,1 1 1,0 0-1,0 1 0,1 0 1,0 0-1,-8 14 0,13-18-313,-1 0-1,2 0 1,-1 0-1,0 1 1,1-1-1,0 1 1,0-1-1,1 1 1,0 0-1,0 0 1,0 0-1,0-1 1,1 1-1,0 0 1,0 0-1,1 0 1,2 11-1,-2-15-149,1 0-1,-1 0 1,0 0 0,1 0-1,0-1 1,-1 1 0,1 0-1,0-1 1,0 1 0,0-1-1,0 0 1,0 0 0,0 0-1,0 0 1,0 0 0,0 0-1,1 0 1,-1-1 0,0 1-1,0-1 1,1 0 0,-1 1-1,0-1 1,1 0-1,-1 0 1,0-1 0,1 1-1,2-1 1,4 0 33,-1 0-1,1-1 1,-1 1 0,1-2-1,-1 1 1,14-7 0,-5-3-88,0-1 0,-1 0 0,0-2 1,-1 0-1,-1 0 0,0-1 0,-1-1 0,-1 0 1,18-34-1,-38 69-5,3-6 58,0 0 1,0 1-1,1-1 1,0 1-1,2 0 1,-1-1-1,-1 26 1,5-36-19,-1-1 0,0 1-1,1-1 1,-1 1 0,1-1 0,-1 1 0,1-1 0,0 1 0,-1-1 0,1 0 0,0 1 0,0-1-1,0 0 1,0 0 0,0 0 0,0 0 0,1 0 0,-1 0 0,0 0 0,0 0 0,1 0-1,-1-1 1,1 1 0,-1 0 0,1-1 0,-1 1 0,1-1 0,-1 0 0,1 1 0,-1-1 0,1 0-1,-1 0 1,1 0 0,-1 0 0,1 0 0,0 0 0,-1-1 0,1 1 0,2-1 0,3 0 19,1-1 1,0 1 0,-1-1 0,1-1 0,-1 0 0,14-6 0,-4-3-15,-1 0 0,0-2 0,-1 1-1,0-2 1,-1 0 0,-1-1 0,0 0-1,-1-1 1,-1 0 0,-1-1 0,10-22 0,7-22-32,37-130 0,-115 336 122,34-103-45,2 0-1,2 2 0,2-1 1,-9 60-1,17 20-56,5-109 0,4-21 0,4-23 0,12-136 0,-22 166 0,1 1 0,-1-1 0,0 1 0,0-1 0,1 1 0,-1-1 0,0 1 0,1 0 0,-1-1 0,1 1 0,-1-1 0,1 1 0,-1 0 0,0-1 0,1 1 0,-1 0 0,1 0 0,0-1 0,-1 1 0,1 0 0,-1 0 0,1 0 0,-1 0 0,1 0 0,-1 0 0,1 0 0,-1 0 0,1 0 0,0 0 0,-1 0 0,1 0 0,-1 0 0,1 0 0,-1 0 0,1 0 0,-1 1 0,1-1 0,0 1 0,31 11 0,-19-7 0,12 1 0,1-1 0,0-1 0,0-2 0,0 0 0,0-2 0,0-1 0,0-1 0,46-9 0,-56 7 0,0-1 0,0 0 0,26-14 0,-38 18 0,0-1 0,0 0 0,-1 0 0,1-1 0,0 1 0,-1-1 0,0 0 0,0 1 0,1-2 0,-2 1 0,1 0 0,0 0 0,-1-1 0,1 0 0,-1 1 0,0-1 0,-1 0 0,1 0 0,2-8 0,-4 12 0,0-1 0,0 0 0,0 0 0,0 1 0,0-1 0,0 0 0,-1 0 0,1 1 0,0-1 0,0 0 0,0 0 0,-1 1 0,1-1 0,0 0 0,-1 1 0,1-1 0,-1 1 0,1-1 0,-1 0 0,1 1 0,-1-1 0,1 1 0,-1-1 0,0 1 0,1 0 0,-1-1 0,0 0 0,-27-5 0,-27 10 0,45-1 0,1 1 0,0-1 0,0 1 0,0 1 0,0 0 0,1 0 0,-1 1 0,1-1 0,-8 10 0,12-13 0,1 1 0,0 0 0,0 1 0,0-1 0,0 0 0,0 1 0,1 0 0,0-1 0,-1 1 0,1 0 0,1 0 0,-1 0 0,1 1 0,-1-1 0,1 0 0,0 1 0,1-1 0,-1 0 0,1 1 0,0-1 0,0 1 0,1 8 0,1-10 11,0 1 0,0 0 0,0-1 0,1 0 0,-1 1 0,1-1 0,0 0 0,0 0 0,0-1 0,0 1 0,0-1 0,1 1 0,-1-1 0,1 0 0,0 0 0,-1-1 0,1 1 0,0-1 0,8 2 0,5 2-286,1-1 0,0-1-1,20 2 1,15-5-7514,3-3-14418</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0.425"/>
    </inkml:context>
    <inkml:brush xml:id="br0">
      <inkml:brushProperty name="width" value="0.025" units="cm"/>
      <inkml:brushProperty name="height" value="0.025" units="cm"/>
    </inkml:brush>
  </inkml:definitions>
  <inkml:trace contextRef="#ctx0" brushRef="#br0">481 18 17745,'8'-16'5223,"-13"15"-369,-7 10-1952,-1 5-3539,-75 101 1097,-101 124 1253,65-96-2220,107-131-1533,16-12 1681,0 1 1,0-1 0,-1 0-1,1 0 1,0 0 0,0 0-1,0 0 1,0 0 0,0 0-1,0-1 1,0 1 0,0 0-1,0 0 1,0-1 0,0 1-1,1-1 1,-1 1 0,0-1-1,0 1 1,0-1 0,0 0-1,1 1 1,-1-1 0,0 0-1,0 1 1,1-1 0,-1 0-1,1 0 1,-1 0 0,1 0-1,-1 0 1,1 0 0,-1 0-1,1 0 1,0 0 0,0 0-1,-1 0 1,1-1 0,-10-30-10287</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0.765"/>
    </inkml:context>
    <inkml:brush xml:id="br0">
      <inkml:brushProperty name="width" value="0.025" units="cm"/>
      <inkml:brushProperty name="height" value="0.025" units="cm"/>
    </inkml:brush>
  </inkml:definitions>
  <inkml:trace contextRef="#ctx0" brushRef="#br0">0 0 15727,'0'0'7015,"71"6"-4645,-35 12-577,5 6-543,7 0-482,1 0-255,5 1-257,0-1-224,-1 1-769,-8-6-2273,-2-3-3108,-4-4-8232</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1.107"/>
    </inkml:context>
    <inkml:brush xml:id="br0">
      <inkml:brushProperty name="width" value="0.025" units="cm"/>
      <inkml:brushProperty name="height" value="0.025" units="cm"/>
    </inkml:brush>
  </inkml:definitions>
  <inkml:trace contextRef="#ctx0" brushRef="#br0">0 37 24920,'0'0'7847,"57"-22"-7847,-33 16 0,0 3 0,-6 1-320,-6-2-7239</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1.433"/>
    </inkml:context>
    <inkml:brush xml:id="br0">
      <inkml:brushProperty name="width" value="0.025" units="cm"/>
      <inkml:brushProperty name="height" value="0.025" units="cm"/>
    </inkml:brush>
  </inkml:definitions>
  <inkml:trace contextRef="#ctx0" brushRef="#br0">379 0 23254,'0'0'6865,"-7"9"-5845,-96 109-1,50-59-861,-77 108-1,130-166-308,0-1 0,0 1-1,-1 0 1,1-1-1,0 1 1,-1 0-1,1-1 1,0 1 0,-1 0-1,1-1 1,-1 1-1,1-1 1,-1 1-1,1-1 1,-1 1-1,0-1 1,1 1 0,-1-1-1,0 1 1,1-1-1,-1 0 1,0 0-1,1 1 1,-1-1 0,0 0-1,0 0 1,0 0-1,-5-22-8612,4-6-391</inkml:trace>
  <inkml:trace contextRef="#ctx0" brushRef="#br0" timeOffset="1">1 27 14734,'0'0'16880,"77"23"-15855,-32-5-897,8 0-128,3 3 0,-3 1 0,-4 0 0,-7 1-737,-12-3-2562,-7-3-2402,-6-5-3588</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1.790"/>
    </inkml:context>
    <inkml:brush xml:id="br0">
      <inkml:brushProperty name="width" value="0.025" units="cm"/>
      <inkml:brushProperty name="height" value="0.025" units="cm"/>
    </inkml:brush>
  </inkml:definitions>
  <inkml:trace contextRef="#ctx0" brushRef="#br0">0 0 21973,'0'0'9128,"8"54"-7462,-8-27-1666,0 5 0,0 0 0,1 2 0,1-1 0,-1-3 0,1-4-1153,-2-1 96,0-9-1153,0-6-1410</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2.133"/>
    </inkml:context>
    <inkml:brush xml:id="br0">
      <inkml:brushProperty name="width" value="0.025" units="cm"/>
      <inkml:brushProperty name="height" value="0.025" units="cm"/>
    </inkml:brush>
  </inkml:definitions>
  <inkml:trace contextRef="#ctx0" brushRef="#br0">0 15 17745,'0'0'9897,"48"-13"-8039,-8 11-577,8 2-736,5 0-417,0 0-32,-5 0-288,-5 0-1986,-6 0-2371,-6 0-2209,-4 0-7079</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2.524"/>
    </inkml:context>
    <inkml:brush xml:id="br0">
      <inkml:brushProperty name="width" value="0.025" units="cm"/>
      <inkml:brushProperty name="height" value="0.025" units="cm"/>
    </inkml:brush>
  </inkml:definitions>
  <inkml:trace contextRef="#ctx0" brushRef="#br0">713 1 18481,'0'0'2093,"1"8"811,17 94 2592,-9-53-4432,6 70-1,-14-86-952,-1 0-1,-2 0 0,-2 0 0,-1 0 0,-1-1 1,-2 1-1,-1-2 0,-1 1 0,-2-1 0,-1-1 1,-2 0-1,-1-1 0,-27 38 0,16-29-39,-2-1-1,-1-2 0,-2 0 1,-1-3-1,-41 32 0,46-44-834,0-1-1,-56 28 1,57-35-1467,0-2 0,-1 0 1,-48 10-1,-15-8-6807</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2.866"/>
    </inkml:context>
    <inkml:brush xml:id="br0">
      <inkml:brushProperty name="width" value="0.025" units="cm"/>
      <inkml:brushProperty name="height" value="0.025" units="cm"/>
    </inkml:brush>
  </inkml:definitions>
  <inkml:trace contextRef="#ctx0" brushRef="#br0">238 0 15407,'0'0'1889,"-9"5"386,0 0-1932,1 1 0,-1 0 0,1 1 1,0 0-1,1 0 0,0 1 1,0 0-1,1 0 0,0 0 0,0 1 1,1 0-1,-6 12 0,-14 31 697,2 0-1,2 2 0,-18 74 1,32-96-693,1-1 0,1 1 0,2 0 0,1 1 0,2-1 1,1 0-1,7 48 0,-5-67-318,0 0 1,0 0-1,2 0 0,0-1 1,0 0-1,1 0 0,0 0 0,1-1 1,0 0-1,1 0 0,1 0 1,-1-1-1,1-1 0,1 0 1,0 0-1,0 0 0,1-2 0,0 1 1,16 7-1,-9-6-585,1-1 0,0 0 0,0-2 0,39 9 0,-30-11-1848,-1 0 1,1-2-1,34-2 0,46-7-10413</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3.224"/>
    </inkml:context>
    <inkml:brush xml:id="br0">
      <inkml:brushProperty name="width" value="0.025" units="cm"/>
      <inkml:brushProperty name="height" value="0.025" units="cm"/>
    </inkml:brush>
  </inkml:definitions>
  <inkml:trace contextRef="#ctx0" brushRef="#br0">0 0 18481,'0'0'10218,"62"18"-8520,-14-18-865,11 0-513,4 0-224,2 0-737,-6-1-3491,-4-8-4195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566"/>
    </inkml:context>
    <inkml:brush xml:id="br0">
      <inkml:brushProperty name="width" value="0.025" units="cm"/>
      <inkml:brushProperty name="height" value="0.025" units="cm"/>
      <inkml:brushProperty name="color" value="#E71224"/>
    </inkml:brush>
  </inkml:definitions>
  <inkml:trace contextRef="#ctx0" brushRef="#br0">40 0 15086,'0'0'5125,"-25"74"-2979,18-38-672,2 4-449,2 1-321,3 2-351,0-2-225,0-6-64,1-3-353,3-7-1280,1-7-1538,-5-7-1473</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3.552"/>
    </inkml:context>
    <inkml:brush xml:id="br0">
      <inkml:brushProperty name="width" value="0.025" units="cm"/>
      <inkml:brushProperty name="height" value="0.025" units="cm"/>
    </inkml:brush>
  </inkml:definitions>
  <inkml:trace contextRef="#ctx0" brushRef="#br0">1 209 19058,'0'0'6614,"12"-4"-4361,39-18-1685,-1-2-1,-1-2 1,-1-2 0,-1-3-1,43-36 1,-75 61-674,-15 19-76,-17 31-55,13-36 282,-7 19-59,1 0 1,1 1 0,1 0 0,-7 58 0,13-69-1834,2 1 1,2 33-1,5-24-8023</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4.576"/>
    </inkml:context>
    <inkml:brush xml:id="br0">
      <inkml:brushProperty name="width" value="0.025" units="cm"/>
      <inkml:brushProperty name="height" value="0.025" units="cm"/>
    </inkml:brush>
  </inkml:definitions>
  <inkml:trace contextRef="#ctx0" brushRef="#br0">1 35 29308,'0'0'2178,"59"-26"-2146,-41 22-449,-5 3-1793,-1-2-2722</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4.915"/>
    </inkml:context>
    <inkml:brush xml:id="br0">
      <inkml:brushProperty name="width" value="0.025" units="cm"/>
      <inkml:brushProperty name="height" value="0.025" units="cm"/>
    </inkml:brush>
  </inkml:definitions>
  <inkml:trace contextRef="#ctx0" brushRef="#br0">461 1 20980,'0'0'2530,"-59"71"-512,15-19 128,-4 6-833,-1 4 1,-2-2-898,8-4-352,2-5-32,9-7-416,8-7-609,5-9-481,4-7-896,2-13-897,0-8-1698,4-2-4195</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5.287"/>
    </inkml:context>
    <inkml:brush xml:id="br0">
      <inkml:brushProperty name="width" value="0.025" units="cm"/>
      <inkml:brushProperty name="height" value="0.025" units="cm"/>
    </inkml:brush>
  </inkml:definitions>
  <inkml:trace contextRef="#ctx0" brushRef="#br0">0 0 19314,'0'0'5798,"81"53"-2371,-32-25-1409,8 0-192,4 0-1442,7 2-384,0-1 0,-6 5-1121,-7-1-3235,-13 1-4260</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6.130"/>
    </inkml:context>
    <inkml:brush xml:id="br0">
      <inkml:brushProperty name="width" value="0.025" units="cm"/>
      <inkml:brushProperty name="height" value="0.025" units="cm"/>
    </inkml:brush>
  </inkml:definitions>
  <inkml:trace contextRef="#ctx0" brushRef="#br0">97 1 18353,'0'0'8382,"-4"8"-6936,-8 17-481,2 1 0,-12 41 0,14-35-1013,2 1-1,1-1 1,-1 67 0,7-86-1769,-10-39-13081,-6 0 5791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6.472"/>
    </inkml:context>
    <inkml:brush xml:id="br0">
      <inkml:brushProperty name="width" value="0.025" units="cm"/>
      <inkml:brushProperty name="height" value="0.025" units="cm"/>
    </inkml:brush>
  </inkml:definitions>
  <inkml:trace contextRef="#ctx0" brushRef="#br0">0 25 10954,'0'0'18194,"94"-24"-16913,-36 24-448,8 0-481,4 0-320,-9 0 32,-5 0-1057,-8 2-2594,-10-2-4165</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6.985"/>
    </inkml:context>
    <inkml:brush xml:id="br0">
      <inkml:brushProperty name="width" value="0.025" units="cm"/>
      <inkml:brushProperty name="height" value="0.025" units="cm"/>
    </inkml:brush>
  </inkml:definitions>
  <inkml:trace contextRef="#ctx0" brushRef="#br0">1 0 18257,'0'0'9930,"25"71"-8169,-15-32-768,5 1-608,4-1-257,5-8-32,3-5-64,2-9-192,1-3-705,-3-7-801,-1-7-1569,-2-5-2050,-3-17-3203</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7.328"/>
    </inkml:context>
    <inkml:brush xml:id="br0">
      <inkml:brushProperty name="width" value="0.025" units="cm"/>
      <inkml:brushProperty name="height" value="0.025" units="cm"/>
    </inkml:brush>
  </inkml:definitions>
  <inkml:trace contextRef="#ctx0" brushRef="#br0">183 0 18802,'0'0'2883,"-47"63"-353,19-19-544,1 3 288,1 3-224,4 4-865,5-3-833,8 0-256,3-4-96,5-5-704,1-8-1538,0-7-1538,0-13-2850</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7.684"/>
    </inkml:context>
    <inkml:brush xml:id="br0">
      <inkml:brushProperty name="width" value="0.025" units="cm"/>
      <inkml:brushProperty name="height" value="0.025" units="cm"/>
    </inkml:brush>
  </inkml:definitions>
  <inkml:trace contextRef="#ctx0" brushRef="#br0">1 277 7111,'0'0'23094,"10"-10"-21653,-3 3-1349,1 0 0,0 1 0,0 0 0,1 0 0,0 1 0,0 0 1,0 0-1,0 1 0,1 0 0,0 1 0,19-5 0,79-7-88,1 4 0,1 5 0,194 14 0,-290-7-4,-9-1 0,0 0 0,0 0 0,0 0 0,0 1 0,0 0 0,-1 0 0,1 0 0,0 1 0,0-1 0,0 1 0,7 4 0,-40-2 0,-31-2 0,-84-10 0,117 5 0,0-2 0,1 0 0,0-2 0,0 0 0,-42-20 0,63 25 4,0 0 0,0 0-1,1-1 1,-1 1 0,1-1 0,-1 0 0,1 0-1,0-1 1,0 1 0,0 0 0,0-1 0,-2-5-1,4 8-9,1 0-1,-1-1 0,1 1 1,-1-1-1,1 1 0,0-1 1,-1 1-1,1-1 0,0 1 1,0-1-1,0 0 0,0 1 1,0-1-1,1 1 0,-1-1 1,0 1-1,1-1 0,-1 1 1,1-1-1,-1 1 0,1 0 1,0-1-1,0 1 0,-1 0 1,1-1-1,0 1 0,0 0 1,0 0-1,1 0 0,-1 0 1,0 0-1,0 0 0,1 0 0,-1 0 1,0 1-1,3-2 0,22-13-2636,-3 1-3901,6-2-5756</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0.964"/>
    </inkml:context>
    <inkml:brush xml:id="br0">
      <inkml:brushProperty name="width" value="0.025" units="cm"/>
      <inkml:brushProperty name="height" value="0.025" units="cm"/>
    </inkml:brush>
  </inkml:definitions>
  <inkml:trace contextRef="#ctx0" brushRef="#br0">55 0 10570,'-3'8'12828,"-6"7"-10264,-1 1-2277,4 1 75,0-1 1,1 1-1,0 0 1,2 0-1,0 1 1,0-1 0,2 1-1,0-1 1,1 1-1,3 20 1,-2-35-344,-1 0 0,1 1 0,0-1 1,0 0-1,0 0 0,1 1 1,-1-1-1,1 0 0,0 0 0,-1-1 1,1 1-1,1 0 0,-1-1 1,0 1-1,1-1 0,-1 0 0,1 1 1,-1-1-1,1 0 0,0-1 1,0 1-1,0 0 0,0-1 0,0 0 1,1 0-1,-1 0 0,0 0 0,0 0 1,1-1-1,-1 1 0,1-1 1,-1 0-1,0 0 0,1 0 0,-1-1 1,0 1-1,7-2 0,0 0 8,0-1-1,0 0 1,0 0 0,0-1-1,-1 0 1,1 0-1,-1-1 1,0 0 0,0-1-1,-1 0 1,10-10-1,-6 3-1,0-1 0,-1 0 0,-1-1 0,0 0 0,-1 0 0,-1-1 0,-1 0 0,11-32-1,-26 70 133,1 1 0,2 1 0,0-1 0,1 1 0,1-1-1,2 1 1,2 45 0,-1-67-229,1 0 0,0 1 1,0-1-1,0 0 0,0 1 0,1-1 0,-1 0 1,0 0-1,1 0 0,0 0 0,-1 0 0,1-1 1,0 1-1,0 0 0,0-1 0,0 1 1,0-1-1,0 0 0,0 0 0,1 0 0,-1 0 1,0 0-1,1 0 0,-1 0 0,1-1 0,-1 0 1,1 1-1,2-1 0,2 1-511,0-1 0,0 1 0,0-1 0,0-1 0,0 1 0,0-1 0,0-1 0,-1 1 0,10-4 1,13-11-8067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894"/>
    </inkml:context>
    <inkml:brush xml:id="br0">
      <inkml:brushProperty name="width" value="0.025" units="cm"/>
      <inkml:brushProperty name="height" value="0.025" units="cm"/>
      <inkml:brushProperty name="color" value="#E71224"/>
    </inkml:brush>
  </inkml:definitions>
  <inkml:trace contextRef="#ctx0" brushRef="#br0">1 28 16656,'0'0'9449,"83"-27"-9449,-43 29-513,5 2-1889,4-1-1410,0-3-2562</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1.339"/>
    </inkml:context>
    <inkml:brush xml:id="br0">
      <inkml:brushProperty name="width" value="0.025" units="cm"/>
      <inkml:brushProperty name="height" value="0.025" units="cm"/>
    </inkml:brush>
  </inkml:definitions>
  <inkml:trace contextRef="#ctx0" brushRef="#br0">234 1 18866,'-13'0'3977,"-2"0"-2888,-13-1 1667,-47 6 0,67-4-2545,1 0 0,0 0 0,0 1 0,0 0 0,0 0 0,1 0 1,-1 1-1,1 0 0,-1 1 0,1-1 0,0 1 0,0 0 0,-6 6 0,12-9-218,-1-1 0,1 1 0,0-1 0,-1 1 0,1-1 0,0 1 0,0 0 0,-1-1 0,1 1 1,0-1-1,0 1 0,0 0 0,0-1 0,0 1 0,-1 0 0,1-1 0,1 1 0,-1 0 0,0-1 0,0 1 1,0 0-1,0-1 0,0 1 0,1 0 0,-1-1 0,0 1 0,0 0 0,1-1 0,-1 1 0,0-1 0,1 1 1,-1-1-1,1 1 0,-1-1 0,1 1 0,-1-1 0,1 1 0,-1-1 0,1 0 0,-1 1 0,1-1 0,0 0 1,-1 0-1,1 1 0,0-1 0,-1 0 0,1 0 0,1 0 0,42 15-812,-32-12 583,178 67-1472,-187-69 1692,0 0 0,0 1 1,0-1-1,-1 1 0,1 0 0,0 0 1,-1 0-1,0 0 0,1 0 0,-1 0 0,3 5 1,-4-5 34,0-1 1,-1 0-1,1 1 1,0-1-1,-1 1 1,1-1 0,-1 1-1,0-1 1,0 1-1,1-1 1,-1 1-1,0-1 1,0 1-1,-1-1 1,1 1-1,0 0 1,0-1 0,-1 2-1,-1 1 136,0 0 0,-1 0-1,1 0 1,-1 0 0,0 0 0,0-1 0,0 1-1,0-1 1,0 0 0,-1 0 0,0 0-1,0 0 1,1-1 0,-8 4 0,-5 3-34,0-2-1,0 1 1,0-2 0,-1 0 0,0-1-1,0-1 1,-21 2 0,37-5-121,1-1 1,0 0-1,0 0 0,-1 0 1,1 0-1,0 0 0,0 0 1,-1 1-1,1-1 0,0 0 1,0 0-1,-1 0 0,1 0 1,0 0-1,-1 0 0,1 0 1,0 0-1,0 0 0,-1 0 1,1-1-1,0 1 0,-1 0 1,1 0-1,0 0 0,0 0 1,-1 0-1,1 0 1,0-1-1,0 1 0,-1 0 1,1 0-1,0 0 0,0-1 1,0 1-1,0 0 0,-1 0 1,1 0-1,0-1 0,0 1 1,0 0-1,0-1 0,4-5-652,-3 6 345,58-46-9897,-33 28 3955,12-11-6782</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1.681"/>
    </inkml:context>
    <inkml:brush xml:id="br0">
      <inkml:brushProperty name="width" value="0.025" units="cm"/>
      <inkml:brushProperty name="height" value="0.025" units="cm"/>
    </inkml:brush>
  </inkml:definitions>
  <inkml:trace contextRef="#ctx0" brushRef="#br0">76 1 17040,'0'0'8045,"-8"5"-5429,0 2-2170,1 0 0,0 0 0,0 1 0,1 0 0,0 0 0,-9 16-1,14-22-393,-1 0-1,1 0 0,0 0 0,0 1 0,0-1 1,0 0-1,0 1 0,0-1 0,1 1 0,-1-1 0,1 1 1,-1-1-1,1 1 0,0-1 0,0 1 0,0-1 0,1 1 1,-1-1-1,0 1 0,1-1 0,0 1 0,-1-1 0,1 0 1,0 1-1,0-1 0,1 0 0,-1 0 0,0 0 0,1 1 1,-1-1-1,1-1 0,0 1 0,-1 0 0,1 0 1,0-1-1,0 1 0,5 2 0,-1-1-51,1 0 0,0-1 0,-1 0 0,1 0 0,0 0 0,0-1 0,0 0 0,0-1 0,1 1 0,-1-1 0,0 0 0,0-1 0,12-2 0,6-3 0,0-1 0,33-14 0,-53 19 0,-4 1 0,0 1 0,0-1 0,0 1 0,0 0 0,0-1 0,0 1 0,0 0 0,1 0 0,-1 0 0,0 0 0,0 0 0,0 0 0,0 0 0,1 0 0,-1 1 0,0-1 0,0 0 0,0 1 0,0-1 0,0 1 0,0-1 0,0 1 0,0-1 0,0 1 0,0 0 0,1 1 0,18 29 0,-18-27 0,0 0 0,0 0 0,0 0 0,1 0 0,-1-1 0,1 1 0,0-1 0,0 1 0,5 3 0,3-3-161,-1 0 0,1 0 0,0-1 0,0 0 0,0-1 0,0-1 0,0 0 0,1 0 0,-1-1 0,0 0 0,0-1 0,21-4 0,-12-4-4354,-8-1-1625,-3-5-3533</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2.051"/>
    </inkml:context>
    <inkml:brush xml:id="br0">
      <inkml:brushProperty name="width" value="0.025" units="cm"/>
      <inkml:brushProperty name="height" value="0.025" units="cm"/>
    </inkml:brush>
  </inkml:definitions>
  <inkml:trace contextRef="#ctx0" brushRef="#br0">1 25 12812,'0'0'15599,"48"-24"-15791,-14 32-3171,2 2-2563,4 3-6438</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2.397"/>
    </inkml:context>
    <inkml:brush xml:id="br0">
      <inkml:brushProperty name="width" value="0.025" units="cm"/>
      <inkml:brushProperty name="height" value="0.025" units="cm"/>
    </inkml:brush>
  </inkml:definitions>
  <inkml:trace contextRef="#ctx0" brushRef="#br0">178 1 18578,'0'0'9844,"-7"8"-9102,5-7-724,-1 2 4,-1 1 1,1 0-1,-1-1 1,1 1-1,1 0 0,-1 1 1,0-1-1,1 0 1,0 1-1,0-1 0,0 1 1,1 0-1,0-1 1,0 1-1,0 0 1,0 0-1,0 9 0,4 28-502,1-1 0,17 73 0,-11-73-129,-3 1-1,4 62 1,-11-90 969,0 1 1,-1-1-1,-1 0 1,0 0-1,-1 0 1,-1 0-1,0 0 0,0-1 1,-2 1-1,0-1 1,-10 17-1,11-22-160,-1 0 0,0 0 0,0 0 0,-1-1-1,0 0 1,-12 10 0,17-16-173,1 0 1,0 0-1,-1 0 0,1 0 1,-1-1-1,1 1 1,-1 0-1,0-1 0,1 1 1,-1-1-1,1 0 0,-1 1 1,0-1-1,1 0 1,-1 0-1,0 0 0,0 0 1,-2-1-1,2 0-17,0 0 0,1 0 0,-1 0-1,0-1 1,1 1 0,-1 0 0,1-1 0,0 1-1,-1-1 1,1 1 0,0-1 0,0 0 0,0 0-1,0 1 1,0-1 0,1 0 0,-1 0 0,0 0-1,1 0 1,-1-2 0,-6-23-10,1 0 0,2 0 0,0 0 0,2 0 0,1-1 0,1 1 0,2-1 0,0 1 0,12-47 0,-11 65-179,0 0 0,1 0 0,0 1 0,1-1 0,0 1 0,0 0 0,0 0 0,1 1 0,1 0 0,-1 0 0,1 0 0,9-6-1,3-1-1426,1 1-1,0 2 0,40-18 0,-4 5-8344</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3.067"/>
    </inkml:context>
    <inkml:brush xml:id="br0">
      <inkml:brushProperty name="width" value="0.025" units="cm"/>
      <inkml:brushProperty name="height" value="0.025" units="cm"/>
    </inkml:brush>
  </inkml:definitions>
  <inkml:trace contextRef="#ctx0" brushRef="#br0">488 1 13549,'0'0'8456,"-8"13"-6385,-26 34 204,-77 83-1,-63 42-759,29-30-570,129-124-941,16-14-945,30-25-1431,26-35-5701,91-115 1,-68 67 4874,-28 37 4657,0 2 3751,-51 64-5020,1 0 0,-1 0 0,1 0 0,-1 0 0,1 0 0,0 1-1,-1-1 1,1 0 0,0 0 0,0 1 0,0-1 0,-1 1 0,1-1 0,0 1-1,0-1 1,0 1 0,0-1 0,0 1 0,0 0 0,2-1 0,1 16 2273,-12 34 44,-2-12-1469,-2 2-47,2 2-1,1 0 0,3 0 0,-2 53 1,10-50-1490,14 81-1,-9-83-3023,-5-34 1982,0 2-425,-3-4-3015</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3.443"/>
    </inkml:context>
    <inkml:brush xml:id="br0">
      <inkml:brushProperty name="width" value="0.025" units="cm"/>
      <inkml:brushProperty name="height" value="0.025" units="cm"/>
    </inkml:brush>
  </inkml:definitions>
  <inkml:trace contextRef="#ctx0" brushRef="#br0">0 30 13196,'0'0'13261,"62"-16"-12332,-17 14-577,8 0-320,5 1-736,-2-3-2596,0-1-3874</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3.783"/>
    </inkml:context>
    <inkml:brush xml:id="br0">
      <inkml:brushProperty name="width" value="0.025" units="cm"/>
      <inkml:brushProperty name="height" value="0.025" units="cm"/>
    </inkml:brush>
  </inkml:definitions>
  <inkml:trace contextRef="#ctx0" brushRef="#br0">24 0 20692,'0'0'8039,"-4"77"-5701,-2-41-640,-2 3-1698,4 1 0,3 5 0,1 3 0,0-1-448,7-3-2531,4-9-6438</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4.613"/>
    </inkml:context>
    <inkml:brush xml:id="br0">
      <inkml:brushProperty name="width" value="0.025" units="cm"/>
      <inkml:brushProperty name="height" value="0.025" units="cm"/>
    </inkml:brush>
  </inkml:definitions>
  <inkml:trace contextRef="#ctx0" brushRef="#br0">1 43 19955,'0'0'1313,"77"4"705,-15-4 288,12 0-1057,10 0-1024,9-6-193,7 2-1570,-3-4-1921,-9-5-1121,-12-3-7079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4.956"/>
    </inkml:context>
    <inkml:brush xml:id="br0">
      <inkml:brushProperty name="width" value="0.025" units="cm"/>
      <inkml:brushProperty name="height" value="0.025" units="cm"/>
    </inkml:brush>
  </inkml:definitions>
  <inkml:trace contextRef="#ctx0" brushRef="#br0">1 1 18706,'0'0'2311,"15"6"-453,8 3-1100,0 0 0,1-2 0,0-1 0,25 4 0,-6-6-185,0 1-264,60 13 0,-93-16-306,-1 1 0,0 0 0,0 0 1,-1 0-1,1 1 0,-1 1 1,0-1-1,0 1 0,0 1 0,-1-1 1,1 1-1,9 12 0,-13-13-8,-1 0 0,-1 0 0,1 1 0,-1-1 0,0 1 0,0-1 0,0 1 0,-1 0 0,0 0 0,0 0-1,0 0 1,-1 0 0,0 0 0,0 0 0,-1 0 0,1 0 0,-1 0 0,-3 10 0,-2 2 27,0 0 1,0-1-1,-2 0 1,-17 30-1,-5 2-319,-2-1-1,-2-2 0,-2-1 0,-72 68 0,82-94-2264,9-16-2275</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5.579"/>
    </inkml:context>
    <inkml:brush xml:id="br0">
      <inkml:brushProperty name="width" value="0.025" units="cm"/>
      <inkml:brushProperty name="height" value="0.025" units="cm"/>
    </inkml:brush>
  </inkml:definitions>
  <inkml:trace contextRef="#ctx0" brushRef="#br0">83 0 18866,'0'0'1890,"-3"10"-582,-47 219 4213,37-146-4722,4 1-1,2 111 0,7-188-774,0 0 0,1 0 0,0 0 0,0 0 0,0 0 0,1 0 0,0 0 0,0-1-1,1 1 1,0-1 0,0 0 0,5 8 0,-6-11-9,1-1 0,-1 0 1,0 0-1,1 0 0,0 0 0,-1 0 1,1 0-1,0-1 0,0 1 0,0-1 1,0 0-1,0 0 0,0 0 0,0 0 1,1-1-1,-1 1 0,0-1 0,0 0 1,1 0-1,-1 0 0,0 0 0,0 0 1,1-1-1,-1 0 0,0 1 0,0-1 1,0 0-1,5-3 0,3-1 21,0 0-1,-1-1 0,0 0 1,0 0-1,-1-1 1,1 0-1,11-14 1,58-66 29,-67 73-51,21-30-9,-24 31-7,1 0 1,0 0-1,0 1 0,2 1 0,22-20 1,-34 31-1,0 0 0,1-1 0,-1 1 1,0 0-1,0 0 0,1 0 0,-1 0 1,0 0-1,0-1 0,1 1 0,-1 0 1,0 0-1,1 0 0,-1 0 0,0 0 0,0 0 1,1 0-1,-1 0 0,0 0 0,1 0 1,-1 0-1,0 0 0,0 0 0,1 0 1,-1 0-1,0 0 0,1 1 0,-1-1 0,0 0 1,0 0-1,1 0 0,-1 0 0,0 0 1,0 1-1,0-1 0,1 0 0,-1 0 1,0 0-1,0 1 0,0-1 0,0 0 1,1 0-1,-1 1 0,0-1 0,0 0 0,0 1 1,0-1-1,0 0 0,0 0 0,0 1 1,0-1-1,0 0 0,0 0 0,0 1 1,0 0-1,0 19-114,0-15 107,-2 11 23,-1 1 1,-1-1-1,0 0 1,-1 0-1,-1 0 1,-8 15 0,6-12-4,0 0 1,2 1 0,-7 30 0,12-50-88,1 1 0,0-1 1,0 1-1,0-1 0,0 1 0,-1 0 0,1-1 0,0 1 1,0-1-1,0 1 0,0-1 0,0 1 0,0-1 1,0 1-1,1 0 0,-1-1 0,0 1 0,0-1 1,0 1-1,0-1 0,1 1 0,-1-1 0,0 1 0,1-1 1,-1 1-1,0-1 0,1 0 0,-1 1 0,0-1 1,1 1-1,-1-1 0,1 0 0,-1 1 0,1-1 0,-1 0 1,1 0-1,-1 1 0,1-1 0,-1 0 0,1 0 1,-1 0-1,1 0 0,-1 1 0,1-1 0,-1 0 0,1 0 1,0 0-1,-1 0 0,1 0 0,-1-1 0,1 1 1,-1 0-1,1 0 0,-1 0 0,1 0 0,-1-1 0,1 1 1,0-1-1,32-17-7398,-5-9-2242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232"/>
    </inkml:context>
    <inkml:brush xml:id="br0">
      <inkml:brushProperty name="width" value="0.025" units="cm"/>
      <inkml:brushProperty name="height" value="0.025" units="cm"/>
      <inkml:brushProperty name="color" value="#E71224"/>
    </inkml:brush>
  </inkml:definitions>
  <inkml:trace contextRef="#ctx0" brushRef="#br0">134 17 17521,'0'0'3336,"-9"-4"-565,5 3-2580,2-1-85,-1 1-1,0-1 1,1 1 0,-1 0 0,0 0 0,0 0 0,1 0-1,-1 1 1,0-1 0,0 1 0,0-1 0,0 1 0,0 0-1,0 0 1,0 1 0,0-1 0,0 1 0,0-1 0,1 1-1,-1 0 1,0 0 0,0 0 0,1 0 0,-1 0 0,0 1-1,1 0 1,-1-1 0,1 1 0,0 0 0,0 0 0,-1 0-1,-2 4 1,0 2 60,1 1 0,-1-1 0,2 1 0,-6 17 0,7 7 316,2-32-470,0 0 0,0 0 0,1 0 0,-1-1 0,1 1 0,-1 0 1,0 0-1,1 0 0,0 0 0,-1-1 0,1 1 0,-1 0 0,1-1 0,0 1 1,0 0-1,-1-1 0,1 1 0,0-1 0,0 1 0,0-1 0,0 1 0,-1-1 1,1 0-1,0 1 0,0-1 0,2 0 0,3 1-6,0 0 0,0 0 0,0-1-1,0 0 1,0 0 0,-1-1 0,1 0 0,0 0-1,0 0 1,0-1 0,-1 0 0,1 0 0,0 0 0,-1 0-1,0-1 1,10-6 0,-2-2-316,-1-1 0,1 0 0,-2 0 0,15-20 0,0-1 26,-24 71-1227,-8 5 1358,-4 29-1030,7-23-7437,3-38 559</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6.058"/>
    </inkml:context>
    <inkml:brush xml:id="br0">
      <inkml:brushProperty name="width" value="0.025" units="cm"/>
      <inkml:brushProperty name="height" value="0.025" units="cm"/>
    </inkml:brush>
  </inkml:definitions>
  <inkml:trace contextRef="#ctx0" brushRef="#br0">200 1 15791,'-12'9'2925,"-5"5"-2084,-75 66 4142,82-71-4254,1 1-1,0 0 1,0 0 0,1 1 0,0 1 0,1-1-1,-7 16 1,13-25-704,1-1 1,-1 0-1,1 0 0,-1 0 1,1 0-1,0 1 0,-1-1 1,1 0-1,0 0 0,0 1 1,0-1-1,0 0 0,0 0 1,0 1-1,0-1 0,1 0 1,-1 0-1,0 0 0,1 1 1,-1-1-1,1 0 0,-1 0 1,1 0-1,-1 0 0,3 2 1,-2-1-15,1-1 0,0 0 1,-1 0-1,1 0 1,0 0-1,0-1 1,0 1-1,0 0 1,0-1-1,0 0 0,0 1 1,0-1-1,0 0 1,3 0-1,7 0 12,0-1 0,0-1 0,0 0 0,16-4 0,7-6-161,0-2-1,40-21 1,35-15-173,-109 49 320,1 0 1,0 1-1,0-1 1,0 0-1,0 1 1,0-1-1,0 1 1,0-1-1,0 1 0,0 0 1,0 0-1,0 0 1,0 0-1,0 0 1,0 0-1,0 1 1,0-1-1,0 1 0,0-1 1,0 1-1,0 0 1,0 0-1,0 0 1,-1 0-1,3 1 1,-2 2 37,1-1 1,0 1 0,-1 0 0,0 0-1,0 0 1,-1 0 0,1 0-1,-1 1 1,2 4 0,14 34 243,-14-39-267,0 0 0,1 0 1,-1 0-1,1-1 0,0 0 0,0 0 0,0 0 0,0 0 0,1 0 0,-1-1 0,1 0 1,-1 0-1,1 0 0,0-1 0,0 1 0,0-1 0,0 0 0,0-1 0,0 1 1,0-1-1,0 0 0,0 0 0,0-1 0,10-1 0,12-3 113,0 0 1,0-2-1,32-13 1,-45 15-127,22-8-11,-20 6 0,0 2 0,0-1 0,0 2 0,1 0 0,0 1 0,17-1 0,-33 4 0,0 1 0,0-1 0,0 0 0,-1 1 0,1-1 0,0 1 0,0 0 0,-1-1 0,1 1 0,0 0 0,-1-1 0,1 1 0,-1 0 0,1 0 0,-1-1 0,1 1 0,-1 0 0,1 0 0,-1 0 0,0 0 0,0-1 0,1 1 0,-1 0 0,0 0 0,0 0 0,0 0 0,0 0 0,0 0 0,0 0 0,0 0 0,0 0 0,0-1 0,-1 2 0,1 0 0,0 0 0,0-1 0,0 1 0,0 0 0,0-1 0,0 1 0,0 0 0,1-1 0,-1 1 0,0-1 0,1 1 0,0-1 0,-1 1 0,1-1 0,0 1 0,0-1 0,0 1 0,0-1 0,0 0 0,0 1 0,0-1 0,0 0 0,0 0 0,1 0 0,1 1 0,7 1 0,-1-1 0,1 0 0,0-1 0,-1 0 0,1-1 0,0 0 0,17-3 0,70-16 0,-74 14 0,35-7-2428,30-2-6042,-58 10 5718,-10 0-5699</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6.480"/>
    </inkml:context>
    <inkml:brush xml:id="br0">
      <inkml:brushProperty name="width" value="0.025" units="cm"/>
      <inkml:brushProperty name="height" value="0.025" units="cm"/>
    </inkml:brush>
  </inkml:definitions>
  <inkml:trace contextRef="#ctx0" brushRef="#br0">117 1 18514,'0'0'7633,"-3"8"-6720,-12 31-77,2 0-1,1 1 1,2 1-1,2-1 1,-4 45-1,12-82-825,0 0 0,0-1 0,0 1 1,0 0-1,1 0 0,-1 0 0,1 0 0,-1 0 0,1 0 1,0 0-1,0-1 0,1 1 0,-1 0 0,0-1 0,1 1 0,0-1 1,0 1-1,-1-1 0,1 0 0,1 0 0,-1 0 0,0 0 1,0 0-1,1 0 0,-1-1 0,1 1 0,-1-1 0,6 2 0,5 1-135,1 0 1,0-1-1,0-1 0,0 0 0,16-1 0,-19-1-13,0 1 1,0 0 0,0 0 0,0 1-1,-1 0 1,1 1 0,10 4 0,-20-6 151,0-1 1,0 1 0,0-1 0,-1 1 0,1 0 0,0-1 0,-1 1 0,1 0 0,0 0 0,-1 0 0,1-1 0,-1 1 0,1 0 0,-1 0 0,0 0 0,1 0-1,-1 0 1,0 0 0,0 0 0,1 0 0,-1-1 0,0 1 0,0 0 0,0 0 0,0 0 0,0 0 0,0 0 0,-1 0 0,1 0 0,0 0 0,0 0 0,-1 0-1,1 0 1,-1 0 0,1 0 0,0-1 0,-1 1 0,0 0 0,1 0 0,-2 1 0,-27 30 1113,11-17-1030,0 0 1,0-2-1,-35 19 1,46-28-91,-1 0 0,1-1 0,-1 0 0,0 0 0,-1 0 0,1-1 0,0-1 0,-1 1 0,1-1 1,-1 0-1,1-1 0,-1 0 0,-9-2 0,16 1-136,0 0 0,0 0 0,0 0 0,1 0-1,-1 0 1,0-1 0,1 1 0,-1 0 0,1-1 0,0 0 0,-1 1 0,1-1-1,0 0 1,0 0 0,0 1 0,0-1 0,0 0 0,1 0 0,-1 0 0,0 0-1,1 0 1,0 0 0,-1 0 0,1 0 0,0-4 0,-1 0-804,1 1 0,0-1 0,0 1 0,1 0-1,-1-1 1,1 1 0,0-1 0,0 1 0,3-7 0,6-3-14122</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7.378"/>
    </inkml:context>
    <inkml:brush xml:id="br0">
      <inkml:brushProperty name="width" value="0.025" units="cm"/>
      <inkml:brushProperty name="height" value="0.025" units="cm"/>
    </inkml:brush>
  </inkml:definitions>
  <inkml:trace contextRef="#ctx0" brushRef="#br0">132 0 10762,'0'0'16699,"-11"14"-15562,-6 12-765,0 0 0,2 1 1,-14 35-1,21-43-137,0 0 0,2 1 0,0 1 0,2-1 0,0 1-1,-2 37 1,6-55-218,0 1-1,0-1 0,1 1 1,-1-1-1,1 1 1,0-1-1,0 0 0,0 1 1,1-1-1,-1 0 0,1 0 1,0 0-1,0 0 1,0 0-1,0 0 0,0-1 1,1 1-1,-1-1 0,1 1 1,-1-1-1,1 0 0,0 0 1,0 0-1,0-1 1,0 1-1,0-1 0,1 1 1,-1-1-1,0 0 0,1 0 1,-1-1-1,1 1 1,-1-1-1,6 1 0,5 0 22,0-1 0,0 0 0,0-1 0,0 0-1,0-1 1,-1-1 0,25-7 0,-14 0-26,-1-1 0,0 0 1,-1-2-1,-1-1 0,0 0 1,0-2-1,-2 0 0,0-1 1,-1-1-1,0-1 0,-2-1 1,20-29-1,-47 68-12,1 2 0,0-1 0,-10 36 0,16-45 0,1 0 0,1 0 0,-1 0 0,2 0 0,-1 0 0,2 0 0,0 0 0,0 1 0,1-1 0,2 15 0,-2-23 0,0-1 0,0 0 0,0 0 0,0 0 0,1 0 0,-1 0 0,1 0 0,-1-1 0,1 1 0,-1 0 0,1-1 0,0 1 0,0-1 0,0 1 0,0-1 0,0 0 0,0 0 0,0 0 0,1 0 0,-1 0 0,0-1 0,0 1 0,1-1 0,-1 1 0,0-1 0,1 0 0,-1 0 0,0 0 0,1 0 0,-1 0 0,0-1 0,1 1 0,-1-1 0,4-1 0,2 1 0,1-1 0,-1-1 0,-1 0 0,1 0 0,0-1 0,-1 1 0,1-2 0,10-7 0,-8 2 0,0 0 0,0-1 0,-1 0 0,0-1 0,-1 0 0,0 0 0,-1 0 0,-1-1 0,0 0 0,0-1 0,-1 1 0,-1-1 0,-1 0 0,0 0 0,0-1 0,-1 1 0,-1 0 0,-1-1 0,-1-16 0,1 27 0,0 1 0,0 0 0,0 0 0,0 0 0,-1 0 0,0 0 0,1 0 0,-1-1 0,0 2 0,-1-1 0,1 0 0,0 0 0,-1 0 0,0 0 0,0 1 0,1-1 0,-1 1 0,-1 0 0,1-1 0,0 1 0,-1 0 0,1 0 0,-1 0 0,1 1 0,-1-1 0,0 1 0,0-1 0,0 1 0,0 0 0,0 0 0,0 0 0,0 0 0,0 1 0,0-1 0,0 1 0,0 0 0,0 0 0,-4 0 0,5 1-112,1-1 0,-1 1 0,1 0 0,-1-1 0,1 1 0,0 0-1,-1 0 1,1 0 0,0 0 0,0 0 0,0 0 0,0 0 0,0 0 0,0 1 0,0-1 0,0 0 0,0 1 0,0-1 0,1 0 0,-1 1-1,1-1 1,-1 1 0,1-1 0,-1 1 0,1-1 0,0 1 0,0 0 0,0-1 0,0 1 0,0-1 0,0 1 0,0-1 0,0 1 0,1-1-1,-1 1 1,1-1 0,-1 1 0,2 1 0,-1 2-501,0 1-1,1-1 1,0 0-1,0 0 0,0 0 1,1 0-1,0 0 1,0-1-1,0 1 1,4 4-1,17 8-5413,1-2-3251</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8.063"/>
    </inkml:context>
    <inkml:brush xml:id="br0">
      <inkml:brushProperty name="width" value="0.025" units="cm"/>
      <inkml:brushProperty name="height" value="0.025" units="cm"/>
    </inkml:brush>
  </inkml:definitions>
  <inkml:trace contextRef="#ctx0" brushRef="#br0">129 414 14414,'0'0'15892,"-9"-4"-14990,9 4-899,-3-1 27,1 0 0,0 0 1,0 0-1,-1 0 1,1 0-1,-1 0 1,1 1-1,-1-1 1,1 1-1,-1-1 0,1 1 1,-1 0-1,1 0 1,-1 0-1,1 1 1,-1-1-1,1 1 0,-1-1 1,1 1-1,0 0 1,-1 0-1,1 0 1,0 0-1,-1 0 0,1 1 1,0-1-1,0 0 1,0 1-1,0 0 1,0 0-1,1-1 1,-1 1-1,0 0 0,-1 4 1,-1-2-3,0 1 0,0 1 0,0-1 0,1 0 0,0 1 0,0 0 0,1-1-1,-1 1 1,1 0 0,1 0 0,-1 1 0,1-1 0,0 0 0,0 0 0,1 1 0,0 11 0,1-16-27,0 0 0,0 0-1,0 0 1,0 0 0,0-1 0,0 1 0,0-1 0,1 1-1,-1-1 1,1 1 0,-1-1 0,1 0 0,0 0 0,-1 1-1,1-1 1,0 0 0,0-1 0,0 1 0,-1 0 0,1 0-1,0-1 1,0 1 0,3-1 0,51 7-5,-49-6 4,79 4-40,115-8 0,-198 2 44,0 1 1,-1 0-1,1-1 0,0 1 1,0-1-1,-1 0 0,1 0 1,-1 0-1,1 0 0,-1-1 1,5-2-1,-7 4-3,1-1-1,-1 0 1,1 1-1,-1-1 1,0 0 0,1 0-1,-1 1 1,0-1 0,0 0-1,0 0 1,1 1-1,-1-1 1,0 0 0,0 0-1,0 0 1,0 1 0,0-1-1,0 0 1,-1 0-1,1 1 1,0-1 0,0 0-1,0 0 1,-1 1 0,1-1-1,0 0 1,-1 1-1,1-1 1,-1 0 0,1 1-1,-1-1 1,1 0 0,-1 1-1,1-1 1,-1 1-1,0-1 1,1 1 0,-1-1-1,0 1 1,1 0 0,-1-1-1,0 1 1,0 0-1,0-1 1,-19-13-1,1-1 0,-19-20 0,34 31 0,-1-1 0,1 0 0,0 0 0,0-1 0,0 1 0,1-1 0,0 0 0,0 1 0,0-2 0,1 1 0,0 0 0,0 0 0,-1-9 0,3 14 0,0 1 0,1-1 0,-1 0 0,0 0 0,0 0 0,1 0 0,-1 1 0,0-1 0,1 0 0,-1 0 0,1 1 0,-1-1 0,1 0 0,0 1 0,-1-1 0,1 1 0,-1-1 0,1 0 0,0 1 0,0-1 0,-1 1 0,1 0 0,0-1 0,0 1 0,-1 0 0,1-1 0,0 1 0,0 0 0,0 0 0,1 0 0,33-6 0,-25 5 0,82-18-2319,-73 13 553,1 0 0,-1-2 0,0-1 0,27-16 0,-32 17 505,-2-1 1,1-1-1,-1 0 0,-1-1 1,0 0-1,15-20 1,-17 19 798,-1-1 0,0-1 0,-1 0 0,6-15 1,8-41 2768,-18 23 11235,-10 52-12063,-4 8-1020,-11 33 183,1 2 0,2 0 0,2 1 1,3 0-1,2 1 0,-11 93 0,21-127-642,0 1 0,0-1 0,1 1 0,0-1 0,4 26 0,-3-40 0,0 0 0,0 0 0,1 0 0,-1 0 0,1 1 0,-1-1 0,1 0 0,0 0 0,0 0 0,0 0 0,0 0 0,0-1 0,0 1 0,0 0 0,1 0 0,-1-1 0,1 1 0,-1-1 0,1 1 0,0-1 0,-1 0 0,1 1 0,0-1 0,0 0 0,0 0 0,0-1 0,0 1 0,0 0 0,0 0 0,0-1 0,0 0 0,0 1 0,1-1 0,-1 0 0,0 0 0,0 0 0,0 0 0,0 0 0,1-1 0,-1 1 0,0-1 0,3 0 0,4-2 0,1-1 0,-1 0 0,0 0 0,0-1 0,0 0 0,-1 0 0,0-1 0,9-8 0,60-60 0,-61 58 0,16-16 0,-1-1 0,-2-2 0,-1 0 0,37-63 0,-63 95-299,-1 1 0,1-1 1,-1 0-1,0 0 0,0-1 0,0 1 0,0 0 0,-1 0 1,1-7-1,-1 9 76,0 1 0,0-1 0,-1 0 0,1 0 0,0 0 0,-1 1 0,1-1 1,-1 0-1,1 0 0,-1 1 0,1-1 0,-1 0 0,1 1 0,-1-1 0,0 0 0,1 1 0,-1-1 0,0 1 0,0-1 1,1 1-1,-1 0 0,0-1 0,0 1 0,0 0 0,1 0 0,-1-1 0,0 1 0,0 0 0,0 0 0,0 0 0,0 0 1,0 0-1,1 0 0,-1 0 0,-2 1 0,-19-1-11506</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8.408"/>
    </inkml:context>
    <inkml:brush xml:id="br0">
      <inkml:brushProperty name="width" value="0.025" units="cm"/>
      <inkml:brushProperty name="height" value="0.025" units="cm"/>
    </inkml:brush>
  </inkml:definitions>
  <inkml:trace contextRef="#ctx0" brushRef="#br0">0 0 18514,'0'0'6918,"37"56"-3555,-12-39-993,3 0-1313,2-1-896,1 2-193,0-3-1089,-6-5-2531,-5-4-4516</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9.062"/>
    </inkml:context>
    <inkml:brush xml:id="br0">
      <inkml:brushProperty name="width" value="0.025" units="cm"/>
      <inkml:brushProperty name="height" value="0.025" units="cm"/>
    </inkml:brush>
  </inkml:definitions>
  <inkml:trace contextRef="#ctx0" brushRef="#br0">4815 369 17777,'-16'-8'374,"-34"-18"142,-2 2 0,-66-19 0,-684-122 1862,668 143-2103,-149-17 241,-1 13 0,-1 12 0,0 13 0,0 12 0,-287 49 0,552-58-479,-533 89 1039,447-68-825,1 5-1,1 5 0,-111 52 0,170-64-162,1 1-1,2 3 1,0 2 0,2 1-1,0 3 1,3 0 0,-46 50-1,64-60-60,1 1-1,1 1 1,2 0-1,0 2 1,1-1 0,1 2-1,2 0 1,0 0-1,2 1 1,1 0-1,1 0 1,2 1 0,0 0-1,0 32 1,5-29-7,1 0-1,2 0 1,1-1 0,1 1 0,2-1 0,1 0 0,2-1-1,0 0 1,2 0 0,1-1 0,1-1 0,2 0 0,1-1-1,0-1 1,2 0 0,1-1 0,1-2 0,1 0 0,1-1-1,33 24 1,-9-13-5,2-2 0,1-2-1,1-3 1,1-1 0,1-3 0,1-3 0,1-1-1,105 17 1,9-12-57,285 1-1,495-64-1046,-7-81 977,-363 5 670,-474 89 202,-2-5 0,-2-4 0,141-74 0,-201 88-706,-1-2 0,-2-2 0,0-2 0,-2-1 1,-1-1-1,-2-3 0,-1 0 0,-1-2 0,-3-1 0,0-2 0,-3 0 0,-1-2 0,-2-1 0,-2 0 0,-2-2 0,-2 0 1,-1-1-1,-3 0 0,-2-1 0,-1 0 0,-3-1 0,1-70 0,-7 102-54,0 0 0,-2-1 0,0 1 0,0 0 0,-1 0 0,-1 0 0,-11-26 0,10 31 0,0 0 0,-1 0 0,0 1 0,-1 0 0,0 0 0,0 0 0,-1 1 0,0 0 0,-1 1 0,1 0 0,-14-8 0,-1 1 4,-1 2-1,0 1 1,-1 1 0,0 1-1,0 1 1,-1 1 0,0 1-1,-31-2 1,-220-4-126,242 12 78,-339 9-4071,121 5-5634,26 2-7580</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1.237"/>
    </inkml:context>
    <inkml:brush xml:id="br0">
      <inkml:brushProperty name="width" value="0.025" units="cm"/>
      <inkml:brushProperty name="height" value="0.025" units="cm"/>
    </inkml:brush>
  </inkml:definitions>
  <inkml:trace contextRef="#ctx0" brushRef="#br0">73 1 10794,'0'0'5734,"-54"21"-4069,38-8 161,14 2 512,2 2-32,21 0-384,18-1-256,16 0-609,14-5-32,18-2-417,11-4-448,12-3-63,8-2-130,3 0-1152,-2-8-2146,-13-8-1601,-18-8-1539,-19-5-6949</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1.577"/>
    </inkml:context>
    <inkml:brush xml:id="br0">
      <inkml:brushProperty name="width" value="0.025" units="cm"/>
      <inkml:brushProperty name="height" value="0.025" units="cm"/>
    </inkml:brush>
  </inkml:definitions>
  <inkml:trace contextRef="#ctx0" brushRef="#br0">0 2 19731,'0'0'2103,"11"-1"-1526,35 0 654,0 2 0,63 8 1,99 24-466,-204-32-774,30 5 31,120 26 93,-141-29-110,0 2 1,0-1-1,-1 1 0,0 1 1,0 0-1,0 1 0,-1 0 1,0 1-1,11 9 1,-20-15 20,0 0 1,0 1 0,1-1 0,-2 1-1,1-1 1,0 1 0,0 0-1,-1 0 1,0 0 0,1 0 0,-1 0-1,0 0 1,0 0 0,-1 0 0,1 0-1,-1 0 1,1 1 0,-1-1 0,0 0-1,-1 0 1,1 0 0,0 1 0,-1-1-1,0 0 1,1 0 0,-1 0-1,0 0 1,-1 0 0,1 0 0,-1 0-1,-2 4 1,-5 5 215,0 0-1,0-1 1,-1 0 0,-1 0-1,-18 13 1,-62 44 869,-102 58-1,-33 23 24,213-140-1288,1 1-1,0 1 1,-18 19-1,30-30 60,0 0-1,0 0 1,0 0-1,0 0 1,0 0-1,0 0 1,0 0-1,1 0 1,-1 0-1,0 0 1,0 1-1,0-1 1,0 0 0,0 0-1,0 0 1,0 0-1,0 0 1,0 0-1,0 0 1,0 0-1,0 0 1,0 1-1,0-1 1,0 0-1,0 0 1,0 0 0,0 0-1,0 0 1,0 0-1,0 0 1,0 0-1,0 1 1,0-1-1,0 0 1,0 0-1,0 0 1,0 0-1,0 0 1,0 0-1,0 0 1,-1 0 0,1 0-1,0 0 1,0 0-1,0 1 1,17-6-9969</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4.857"/>
    </inkml:context>
    <inkml:brush xml:id="br0">
      <inkml:brushProperty name="width" value="0.025" units="cm"/>
      <inkml:brushProperty name="height" value="0.025" units="cm"/>
    </inkml:brush>
  </inkml:definitions>
  <inkml:trace contextRef="#ctx0" brushRef="#br0">38 1058 20083,'-25'71'2217,"12"-43"1385,16-37 491,-4-8-2802,0-4-787,14-39-44,40-112-1,-24 84-401,-14 43-58,96-284 0,-85 264 0,3 0 0,69-111 0,-93 168 0,6-9 0,1 0 0,19-20 0,-29 35 0,0-1 0,0 1 0,0-1 0,1 1 0,0 0 0,-1 0 0,1 0 0,0 0 0,0 1 0,0-1 0,0 1 0,0-1 0,0 1 0,0 0 0,0 0 0,1 1 0,-1-1 0,0 1 0,1-1 0,-1 1 0,6 1 0,-8-1 0,0 1 0,0-1 0,1 1 0,-1 0 0,0 0 0,0 0 0,0 0 0,0 0 0,-1 0 0,1 0 0,0 0 0,0 0 0,-1 0 0,1 0 0,0 0 0,-1 0 0,1 1 0,-1-1 0,0 0 0,1 0 0,-1 1 0,0-1 0,0 0 0,0 1 0,0-1 0,0 3 0,-2 39 0,2-41 0,-4 12 0,1 0 0,-2 0 0,0-1 0,0 1 0,-1-1 0,-1 0 0,0 0 0,-1-1 0,-10 12 0,6-7 0,0 2 0,1-1 0,-9 24 0,19-41 0,1 1 0,-1-1 0,1 0 0,0 1 0,-1-1 0,1 1 0,0-1 0,0 0 0,0 1 0,0-1 0,0 1 0,0-1 0,0 0 0,1 1 0,-1-1 0,0 1 0,1-1 0,-1 0 0,1 0 0,0 1 0,-1-1 0,1 0 0,0 0 0,0 1 0,0-1 0,0 0 0,0 0 0,0 0 0,0 0 0,0-1 0,0 1 0,0 0 0,0 0 0,1-1 0,-1 1 0,0 0 0,3 0 0,8 3 0,-1 0 0,1-1 0,23 3 0,3 1 0,-33-5 0,1 0 0,-1 0 0,0 1 0,1-1 0,-1 1 0,0 0 0,-1 1 0,1-1 0,0 1 0,-1 0 0,0 0 0,0 0 0,0 1 0,-1-1 0,1 1 0,-1 0 0,0 0 0,0 0 0,-1 0 0,0 1 0,0-1 0,0 1 0,0-1 0,-1 1 0,0 0 0,0-1 0,-1 1 0,1 0 0,-1 0 0,0 0 0,-1-1 0,0 1 0,0 0 0,0 0 0,0-1 0,-1 1 0,0-1 0,0 1 0,-1-1 0,-5 10 0,0-4 0,0 0 0,0 0 0,-1 0 0,-1-1 0,0-1 0,0 0 0,-1 0 0,0-1 0,0 0 0,-1-1 0,0-1 0,0 1 0,-23 6 0,27-9 0,0-2 0,0 1 0,0-1 0,0 0 0,-1-1 0,1 0 0,-1 0 0,1-1 0,0 0 0,-1 0 0,1-1 0,0 0 0,-1-1 0,1 0 0,0 0 0,0-1 0,0 0 0,0 0 0,1-1 0,-1 0 0,1 0 0,0 0 0,-9-9 0,14 12 2,1 0 0,-1-1 0,0 1 0,1-1 1,0 0-1,-1 1 0,1-1 0,0 0 0,0 0 0,0 0 0,0 0 0,0 0 0,0 0 0,1 0 1,-1 0-1,0 0 0,1 0 0,0-4 0,0 4-9,1 1 0,-1 0 0,1-1 0,0 1 1,-1 0-1,1 0 0,0 0 0,0 0 0,0 0 0,0 0 0,0 0 0,0 0 0,0 0 0,0 0 1,0 0-1,1 1 0,-1-1 0,0 0 0,1 1 0,-1-1 0,0 1 0,1-1 0,-1 1 0,0 0 0,1 0 1,-1 0-1,1 0 0,1 0 0,42-6-2463,25-2-7621,-25 1 327</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5.184"/>
    </inkml:context>
    <inkml:brush xml:id="br0">
      <inkml:brushProperty name="width" value="0.025" units="cm"/>
      <inkml:brushProperty name="height" value="0.025" units="cm"/>
    </inkml:brush>
  </inkml:definitions>
  <inkml:trace contextRef="#ctx0" brushRef="#br0">92 35 20916,'0'0'9230,"-11"6"-7527,6-3-1655,0 0 0,-1 1 1,1-1-1,0 1 0,1 0 1,-1 1-1,1-1 0,0 1 1,0 0-1,0 0 0,0 0 1,1 0-1,0 0 0,0 1 1,1 0-1,-1-1 0,1 1 1,-2 10-1,2-8-48,1 1 0,0 0 0,0-1 0,0 1 0,1 0 0,1-1 0,0 1 0,0 0 0,0-1 0,4 10 0,-4-14 0,0-1 0,1 0 0,0 0 0,0 1 0,0-1 0,0 0 0,0-1 0,1 1 0,-1 0 0,1-1 0,0 1 0,-1-1 0,1 0 0,0 0 0,1 0 0,-1 0 0,0-1 0,0 1 0,1-1 0,-1 0 0,1 0 0,-1 0 0,1 0 0,0 0 0,-1-1 0,5 0 0,-1 0 0,1 0 0,-1-1 0,0 0 0,0 0 0,0-1 0,0 1 0,0-2 0,0 1 0,-1-1 0,1 0 0,-1 0 0,1-1 0,-1 0 0,0 0 0,-1 0 0,1-1 0,-1 0 0,0 0 0,0 0 0,7-11 0,-8 11 0,0-1 0,0 0 0,0 0 0,-1-1 0,1 1 0,-2-1 0,1 0 0,-1 0 0,0 0 0,0 0 0,-1 0 0,0 0 0,0 0 0,-1 0 0,0-1 0,0 1 0,0 0 0,-1 0 0,0-1 0,-4-11 0,2 14 3,1 1-1,-1-1 1,0 1 0,-1 0-1,1 0 1,0 0 0,-1 1-1,0-1 1,0 1 0,0 0-1,0 0 1,-1 0 0,1 0-1,-1 1 1,0 0 0,0 0-1,-6-2 1,6 2-19,-1 0 0,0 1 0,0-1 0,0 1 0,0 0 0,-1 1 0,1 0 0,0-1 0,0 2 0,0-1 0,0 1 0,-1 0 0,1 0 0,-8 4 0,-6 13-2537,13-2-7023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576"/>
    </inkml:context>
    <inkml:brush xml:id="br0">
      <inkml:brushProperty name="width" value="0.025" units="cm"/>
      <inkml:brushProperty name="height" value="0.025" units="cm"/>
      <inkml:brushProperty name="color" value="#E71224"/>
    </inkml:brush>
  </inkml:definitions>
  <inkml:trace contextRef="#ctx0" brushRef="#br0">0 25 11403,'0'0'3881,"10"-4"-913,-1 0-2333,0 0 0,0 1 0,0 1 0,0-1 0,17-1 1,-24 4-494,0-1 0,-1 1 0,1 0 0,0 0 0,0 0 0,0 1 0,0-1 1,0 0-1,0 1 0,0-1 0,-1 1 0,1 0 0,0 0 0,0-1 0,-1 1 1,1 0-1,0 1 0,-1-1 0,1 0 0,-1 0 0,0 1 0,1-1 0,-1 0 1,0 1-1,0 0 0,0-1 0,0 1 0,0 0 0,0-1 0,0 1 0,0 0 1,-1 0-1,1 0 0,-1-1 0,0 1 0,1 0 0,-1 0 0,0 0 1,0 0-1,0 0 0,-1 3 0,1-1 41,-1-1 0,1 0 0,-1 0 0,0 1 0,0-1 1,0 0-1,-1 0 0,1 0 0,-1 0 0,1 0 0,-1-1 0,0 1 0,0 0 0,-5 4 1,5-5-52,0 0 1,0 0-1,0 0 1,0 1-1,1-1 1,-1 1-1,1-1 1,-1 1 0,1 0-1,0 0 1,0-1-1,0 1 1,0 0-1,0 5 1,2-6-168,-1-1 0,1 1-1,0 0 1,0 0 0,0-1 0,0 1-1,0 0 1,1-1 0,-1 1 0,0-1 0,1 0-1,-1 1 1,1-1 0,0 0 0,-1 0-1,1 0 1,0 0 0,0 0 0,-1 0 0,1 0-1,0-1 1,4 2 0,46 11-2096,-11-9-3452,3-6-3702,-11-4-2630</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5.538"/>
    </inkml:context>
    <inkml:brush xml:id="br0">
      <inkml:brushProperty name="width" value="0.025" units="cm"/>
      <inkml:brushProperty name="height" value="0.025" units="cm"/>
    </inkml:brush>
  </inkml:definitions>
  <inkml:trace contextRef="#ctx0" brushRef="#br0">0 6 23254,'0'0'9513,"59"14"-9513,15-14 0,12-3 0,6-3 0,-2-1 0,-8 5 0,-11 1 0,-17 1-2082,-18 0-2178,-23 0-1666</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5.880"/>
    </inkml:context>
    <inkml:brush xml:id="br0">
      <inkml:brushProperty name="width" value="0.025" units="cm"/>
      <inkml:brushProperty name="height" value="0.025" units="cm"/>
    </inkml:brush>
  </inkml:definitions>
  <inkml:trace contextRef="#ctx0" brushRef="#br0">1 18 19859,'0'0'5125,"67"32"-2691,-16-32-320,13 0-1377,3-9-609,2-1-64,-4 2 0,-5 3-416,-15 1-1762,-10-1-3171,-15-3-4421</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6.956"/>
    </inkml:context>
    <inkml:brush xml:id="br0">
      <inkml:brushProperty name="width" value="0.025" units="cm"/>
      <inkml:brushProperty name="height" value="0.025" units="cm"/>
    </inkml:brush>
  </inkml:definitions>
  <inkml:trace contextRef="#ctx0" brushRef="#br0">9 0 13965,'0'1'328,"-1"-1"1,0 0-1,1 1 0,-1-1 0,1 0 0,-1 1 0,1-1 1,0 1-1,-1-1 0,1 1 0,-1-1 0,1 1 1,0-1-1,-1 1 0,1-1 0,0 1 0,0-1 0,-1 1 1,1 0-1,0-1 0,0 1 0,0 0 0,0-1 1,0 1-1,0-1 0,0 1 0,0 0 0,0-1 0,0 1 1,0 0-1,0-1 0,1 2 0,19 8 3640,38-5-2853,-55-5-660,98 0-20,190-25 0,-288 24-490,0 1 0,0-1 0,0 1 0,0-1 0,0 1 0,0 0 0,0 0 0,0 1 0,0-1 0,0 0 0,3 2 0,-4 9-303,-13 12 330,-49 73 479,-27 45 909,77-120-1200,0-1 0,1 2-1,1-1 1,-10 45 0,16-13-6078,2-30 1923</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7.282"/>
    </inkml:context>
    <inkml:brush xml:id="br0">
      <inkml:brushProperty name="width" value="0.025" units="cm"/>
      <inkml:brushProperty name="height" value="0.025" units="cm"/>
    </inkml:brush>
  </inkml:definitions>
  <inkml:trace contextRef="#ctx0" brushRef="#br0">1 2 5701,'0'0'23895,"71"-1"-22838,-19 1-833,10 0-192,6 1-544,-1 1-2307,-6-1-3875,-1 1-6471</inkml:trace>
  <inkml:trace contextRef="#ctx0" brushRef="#br0" timeOffset="1">576 142 18610,'0'0'2402,"-27"53"897,20-25-96,0-1-1057,1-1-1281,6-2-673,0-4-224,0-4-1313,11-7-417,-4-9-2562,4-1-1698,-1-23-5861</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7.655"/>
    </inkml:context>
    <inkml:brush xml:id="br0">
      <inkml:brushProperty name="width" value="0.025" units="cm"/>
      <inkml:brushProperty name="height" value="0.025" units="cm"/>
    </inkml:brush>
  </inkml:definitions>
  <inkml:trace contextRef="#ctx0" brushRef="#br0">92 0 20563,'0'0'9828,"-3"13"-8087,-24 55-1278,-15 39-289,38-92-175,-1-1 1,2 0 0,0 1 0,1 0-1,-1 21 1,3-35 3,1 1-1,-1 0 1,0 0-1,0 0 1,1 0-1,-1-1 1,1 1-1,0 0 1,0 0-1,-1-1 1,1 1 0,0-1-1,0 1 1,1-1-1,-1 1 1,0-1-1,0 1 1,1-1-1,-1 0 1,1 0-1,2 2 1,0-1-2,1 1 1,-1-1-1,1-1 0,0 1 1,0-1-1,0 0 0,0 0 1,6 1-1,-1-1-117,0-1 0,0 0 0,0-1 0,0 0 0,0 0-1,0-1 1,-1 0 0,12-4 0,2-7-3292,-5-5-3887,-5 0-2581</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7.997"/>
    </inkml:context>
    <inkml:brush xml:id="br0">
      <inkml:brushProperty name="width" value="0.025" units="cm"/>
      <inkml:brushProperty name="height" value="0.025" units="cm"/>
    </inkml:brush>
  </inkml:definitions>
  <inkml:trace contextRef="#ctx0" brushRef="#br0">28 241 12300,'0'0'10409,"-22"54"-7077,18-30-482,2 2-1024,2 1-1089,0 0-481,12 0-192,6-2-1377,5-5-2018,-1-9-2627,2-6-5413</inkml:trace>
  <inkml:trace contextRef="#ctx0" brushRef="#br0" timeOffset="1">325 4 14189,'0'0'4869,"10"-1"-1869,-3 0-2462,1 0-1,0 0 1,0 1 0,-1 1-1,1-1 1,0 1-1,-1 1 1,1-1 0,0 1-1,-1 1 1,0-1-1,1 1 1,-1 0 0,0 1-1,-1 0 1,9 5 0,-10-5-465,1 0 1,-1 1 0,0 0 0,0-1-1,0 2 1,0-1 0,-1 0 0,0 1 0,0 0-1,-1 0 1,0 0 0,0 0 0,3 9-1,-5-10-44,0 0-1,0 0 0,0 0 0,-1 1 1,0-1-1,0 0 0,0 0 0,-1 1 1,0-1-1,0 0 0,0 0 0,0 0 1,-1 0-1,0 0 0,0 0 0,0 0 1,-1-1-1,-4 7 0,-11 13-28,-1 0 0,-1-2 0,-23 22 0,22-25 0,1 1 0,1 1 0,-27 41 0,45-62 0,0 1 0,1 0 0,-1 0 0,0 0 0,0 0 0,1 0 0,-1 0 0,1 0 0,-1 0 0,1 0 0,-1 0 0,1 1 0,0-1 0,-1 0 0,1 0 0,0 0 0,0 1 0,0-1 0,0 0 0,0 0 0,0 0 0,0 1 0,0-1 0,1 0 0,-1 0 0,0 0 0,1 0 0,-1 0 0,1 1 0,-1-1 0,1 0 0,0 0 0,-1 0 0,1 0 0,0-1 0,0 1 0,-1 0 0,1 0 0,0 0 0,0 0 0,0-1 0,0 1 0,0-1 0,0 1 0,0-1 0,1 1 0,-1-1 0,0 1 0,0-1 0,0 0 0,0 0 0,1 1 0,0-1 0,11 2 0,0-1 0,0-1 0,1 0 0,13-1 0,-7 0 0,-12 1 8,30 0-531,0-1 1,41-8 0,-21-2-6503</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8.817"/>
    </inkml:context>
    <inkml:brush xml:id="br0">
      <inkml:brushProperty name="width" value="0.025" units="cm"/>
      <inkml:brushProperty name="height" value="0.025" units="cm"/>
    </inkml:brush>
  </inkml:definitions>
  <inkml:trace contextRef="#ctx0" brushRef="#br0">11 992 7655,'-2'13'5872,"-1"5"-4230,-1 14-111,3 5 3427,15-58-549,54-105-2875,59-149-1,-83 168-578,5 2 0,108-169-1,-142 253-963,1 0 0,1 1 0,0 1 0,30-25 0,-38 38 5,-1-1-1,1 1 1,0 1-1,0-1 1,1 2 0,-1-1-1,1 1 1,0 1-1,0 0 1,1 0 0,-1 1-1,0 0 1,18 0 0,-26 1-2,0 1 0,0 0 0,-1 0 1,1 0-1,0 0 0,0 0 1,-1 1-1,1-1 0,0 0 1,0 1-1,-1 0 0,1-1 1,0 1-1,-1 0 0,1-1 1,-1 1-1,1 0 0,-1 0 0,1 1 1,-1-1-1,0 0 0,0 0 1,1 1-1,-1-1 0,0 0 1,0 1-1,0-1 0,0 1 1,-1-1-1,1 1 0,0 0 1,-1-1-1,1 1 0,-1 0 1,1 0-1,-1-1 0,0 1 0,0 0 1,0 0-1,0 2 0,-1 1 8,1 1 0,-1-1 0,-1 0 0,1 1 0,-1-1 0,0 0 0,0 0 0,0 0 0,-1 0 0,0-1-1,0 1 1,-5 5 0,-7 6 140,-1-1 0,-1-1 1,-1 0-1,0-2 0,-37 20 0,-12 10 89,66-42-231,1 0 0,-1 0 0,1 0 0,-1 0 0,1 1 0,0-1 0,-1 0 0,1 0 0,-1 1 0,1-1 0,0 0 0,-1 1 0,1-1 0,0 1 0,-1-1 0,1 0 0,0 1 0,0-1 0,-1 1 0,1-1 0,0 1 0,0-1 0,0 0 0,0 1 0,0-1 0,-1 1 0,1-1 0,0 1 0,0-1 0,0 1 0,0-1 0,0 1 0,0-1 0,1 1 0,-1-1 0,0 1 0,0-1 0,0 1 0,0-1 0,1 1 0,-1-1 0,0 0 0,0 1 0,1-1 0,-1 1 0,0-1 0,1 0 0,-1 1 0,0-1 0,1 0 0,-1 1 0,0-1 0,1 0 0,0 1 0,30 12 0,-24-10 0,19 6-12,46 20-62,-69-28 71,1 1-1,-1-1 0,0 1 1,-1 0-1,1 0 1,0 0-1,0 1 1,-1-1-1,1 1 1,-1-1-1,0 1 1,0 0-1,0 0 1,0 0-1,0 0 1,-1 0-1,2 5 1,-3-6 5,1 0 0,-1 1 1,0-1-1,-1 1 1,1-1-1,0 0 1,-1 1-1,0-1 1,1 0-1,-1 1 1,0-1-1,0 0 1,0 0-1,0 0 1,-1 0-1,1 0 1,0 0-1,-1 0 0,0 0 1,1-1-1,-1 1 1,0 0-1,0-1 1,-3 2-1,-54 31 85,54-32-86,-17 8-1,0 0 0,0-2 0,-1-1 0,0-1 0,0 0 0,-1-2 0,0-1 0,-35 0 0,57-3 6,1 0 0,-1 0 0,0 0 0,1 0 0,-1 0 0,0-1 1,1 1-1,-1-1 0,0 1 0,1-1 0,-1 0 0,1 1 0,-1-1 0,1 0 0,-1 0 0,1 0 0,-2-2 0,2 2-1,0 0 0,1 0 0,0 0 0,-1 0 0,1 0 0,0 0 0,-1 0 0,1 0 0,0 0 0,0 0 0,0 0 0,0 0 0,0 0 0,0 0 0,0 0 0,0 0 0,0 0 0,0 0 0,1 0 0,-1 0 0,1-1 0,1-2-89,0 0 0,0 0-1,0 1 1,0-1 0,1 1 0,-1 0 0,1 0-1,0 0 1,0 0 0,1 0 0,-1 1 0,6-5-1,30-10-4906,7 0-3331</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9.145"/>
    </inkml:context>
    <inkml:brush xml:id="br0">
      <inkml:brushProperty name="width" value="0.025" units="cm"/>
      <inkml:brushProperty name="height" value="0.025" units="cm"/>
    </inkml:brush>
  </inkml:definitions>
  <inkml:trace contextRef="#ctx0" brushRef="#br0">26 189 22581,'-5'8'3524,"1"0"-2394,2-6-828,0 1 1,0 0-1,1-1 0,-1 1 1,1 0-1,0 0 1,-1 0-1,2 0 0,-1 0 1,0 0-1,0 0 0,1 0 1,0 0-1,0 0 1,0 5-1,0-7-277,1 0 0,0 0 0,-1 0-1,1-1 1,0 1 0,0 0 0,-1 0 0,1-1 0,0 1-1,0 0 1,0-1 0,0 1 0,0-1 0,0 1 0,0-1-1,0 0 1,0 1 0,0-1 0,0 0 0,0 0 0,0 1-1,0-1 1,0 0 0,1 0 0,-1 0 0,0-1 0,1 1-1,36-2-22,-34 1-5,10-2 3,0 0 0,0-1 0,0 0 0,0-2 0,0 1 0,-1-2 0,0 0 0,-1 0 0,1-1 0,-1-1 0,17-15 0,-9 5 0,0-1 0,-1-1 0,-1-1 0,-1 0 0,15-27 0,-20 25 0,-30 66-45,-27 76-777,41-106 497,1 0 1,0 0-1,1 0 0,1 1 1,0-1-1,0 0 0,3 25 0,3-32-6054,10-5-3412</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9.521"/>
    </inkml:context>
    <inkml:brush xml:id="br0">
      <inkml:brushProperty name="width" value="0.025" units="cm"/>
      <inkml:brushProperty name="height" value="0.025" units="cm"/>
    </inkml:brush>
  </inkml:definitions>
  <inkml:trace contextRef="#ctx0" brushRef="#br0">0 0 25816,'0'0'6951,"63"3"-6951,-21 1 0,7-1 0,5 1 0,-1 1 0,-4 0 0,-13 1-2979,-9-1-4548,-12-3-4484</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9.864"/>
    </inkml:context>
    <inkml:brush xml:id="br0">
      <inkml:brushProperty name="width" value="0.025" units="cm"/>
      <inkml:brushProperty name="height" value="0.025" units="cm"/>
    </inkml:brush>
  </inkml:definitions>
  <inkml:trace contextRef="#ctx0" brushRef="#br0">0 7 24471,'0'0'8296,"75"19"-8296,-27-19 0,8 0 0,0 0 0,-5-5-160,-6-4-5926,-4-2-8424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915"/>
    </inkml:context>
    <inkml:brush xml:id="br0">
      <inkml:brushProperty name="width" value="0.025" units="cm"/>
      <inkml:brushProperty name="height" value="0.025" units="cm"/>
      <inkml:brushProperty name="color" value="#E71224"/>
    </inkml:brush>
  </inkml:definitions>
  <inkml:trace contextRef="#ctx0" brushRef="#br0">130 0 13229,'0'0'8087,"-6"9"-5257,-15 22-1168,2 0 0,-30 68 1,42-83-1300,1 0 1,1 0-1,0 1 1,1 0-1,1 0 0,1 0 1,0 0-1,1 1 1,2 21-1,-1-37-553,1 1 0,-1-1 0,1 0 0,0 1 1,0-1-1,0 0 0,0 1 0,0-1 0,0 0 0,1 0 0,-1 0 0,1 0 0,0 0 0,-1 0 1,1 0-1,0-1 0,0 1 0,0-1 0,0 1 0,0-1 0,1 0 0,-1 0 0,0 0 1,0 0-1,1 0 0,-1 0 0,4 0 0,3 1-1347,1-1-1,-1 0 1,0 0-1,1-1 1,-1 0-1,10-2 1,14-4-11980</inkml:trace>
  <inkml:trace contextRef="#ctx0" brushRef="#br0" timeOffset="1">473 81 512,'0'0'27290,"-51"54"-25080,30-22-448,-4 3-769,1 0-993,-1-3 0,5-2 0,4-6 0,5-5 0,4-7 0,1-5-256,4-5-2275</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0.979"/>
    </inkml:context>
    <inkml:brush xml:id="br0">
      <inkml:brushProperty name="width" value="0.025" units="cm"/>
      <inkml:brushProperty name="height" value="0.025" units="cm"/>
    </inkml:brush>
  </inkml:definitions>
  <inkml:trace contextRef="#ctx0" brushRef="#br0">473 109 21620,'1'-5'349,"-1"0"0,0 1-1,0-1 1,0 0 0,0 0-1,-1 1 1,0-1 0,0 1-1,0-1 1,0 1 0,-1-1-1,0 1 1,0-1 0,-4-6-1,3 8-190,0 0 1,0 0-1,0 0 0,0 1 0,-1 0 0,1-1 0,-1 1 1,1 0-1,-1 1 0,0-1 0,0 1 0,0 0 1,1 0-1,-1 0 0,-1 0 0,1 0 0,-8 1 0,-3 0-66,0 1-1,1 0 0,-1 2 0,0-1 0,0 2 0,1 0 0,0 0 0,-1 2 0,2 0 1,-1 0-1,1 1 0,0 1 0,0 0 0,-19 18 0,17-14 50,1 0-1,0 2 1,1 0-1,0 0 1,2 1 0,-1 1-1,2 0 1,0 0-1,1 1 1,1 0-1,-8 24 1,14-35-139,0 0-1,1-1 1,-1 1 0,1 0-1,1 0 1,-1 0 0,1 1-1,0-1 1,1 0 0,-1 0-1,3 7 1,-2-11-2,0 1 0,0-1 0,0 1-1,1-1 1,-1 1 0,1-1 0,0 0 0,0 0 0,0 1-1,0-1 1,0-1 0,0 1 0,0 0 0,0 0 0,1-1-1,-1 1 1,1-1 0,-1 0 0,1 0 0,0 0 0,-1 0 0,1 0-1,0-1 1,0 1 0,3-1 0,12 2 0,1-2 0,-1 0 0,1-1 0,-1-1 0,0 0 0,1-1 0,-1-2 0,-1 0 0,1 0 0,-1-2 0,0 0 0,0-1 0,-1-1 0,0 0 0,0-1 0,-1-1 0,-1 0 0,0-1 0,0-1 0,-1 0 0,-1-1 0,15-21 0,-24 31 0,0 0 0,-1 0 0,1 0 0,-1-1 0,0 1 0,0-1 0,-1 0 0,0 0 0,1 1 0,-1-1 0,-1 0 0,1 0 0,-1 0 0,0-8 0,0 12-46,-1 0 0,1 0 0,-1 0 0,1 0 0,-1 1 0,0-1 0,1 0 0,-1 0 0,0 0 0,0 1 0,1-1-1,-1 0 1,0 1 0,0-1 0,0 1 0,0-1 0,0 1 0,0-1 0,0 1 0,0 0 0,0 0 0,0-1 0,0 1 0,0 0 0,0 0 0,0 0 0,0 0 0,0 0 0,0 0 0,0 0 0,0 0 0,0 1 0,-2 0 0,-1-1-477,0 1 0,0 0 0,0 0 0,0 0 0,0 1 0,0 0 0,-6 3 0,-8 12-6460,4 3-3283</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1.357"/>
    </inkml:context>
    <inkml:brush xml:id="br0">
      <inkml:brushProperty name="width" value="0.025" units="cm"/>
      <inkml:brushProperty name="height" value="0.025" units="cm"/>
    </inkml:brush>
  </inkml:definitions>
  <inkml:trace contextRef="#ctx0" brushRef="#br0">26 0 24823,'0'0'6407,"-7"72"-4870,-2-43-1537,5 1 0,-1-1 0,4-2 0,1-2 0,0-5 0,4-4 0,7-10-2114,1-6-2659,3-6-1376,5-22-4069</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1.682"/>
    </inkml:context>
    <inkml:brush xml:id="br0">
      <inkml:brushProperty name="width" value="0.025" units="cm"/>
      <inkml:brushProperty name="height" value="0.025" units="cm"/>
    </inkml:brush>
  </inkml:definitions>
  <inkml:trace contextRef="#ctx0" brushRef="#br0">79 0 12716,'0'0'16138,"-2"13"-13837,-25 63-1295,18-56-920,0 0 1,2 1 0,1-1-1,0 2 1,1-1-1,-2 42 1,7-61-182,0 0 0,1 0 0,-1 1 1,1-1-1,0 0 0,-1 0 0,1 0 0,0 0 0,0 0 0,1 0 1,-1 0-1,0-1 0,0 1 0,1 0 0,0-1 0,-1 1 0,1-1 1,0 1-1,-1-1 0,1 0 0,0 0 0,0 1 0,0-2 0,0 1 1,0 0-1,4 1 0,-3-1-203,-1-1 0,1 1 1,0 0-1,0-1 0,0 0 0,0 0 1,0 0-1,0 0 0,0 0 1,0 0-1,0-1 0,-1 0 0,1 1 1,0-1-1,0 0 0,0 0 0,-1-1 1,1 1-1,-1 0 0,4-3 0,12-16-8056</inkml:trace>
  <inkml:trace contextRef="#ctx0" brushRef="#br0" timeOffset="1">170 200 17136,'0'0'8168,"-42"60"-4613,27-29-800,3 3-1602,3 2-1153,3-3 0,6 3 0,0-5 0,8-3 0,6-6-224,4-9-4773,4-11-4164</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2.020"/>
    </inkml:context>
    <inkml:brush xml:id="br0">
      <inkml:brushProperty name="width" value="0.025" units="cm"/>
      <inkml:brushProperty name="height" value="0.025" units="cm"/>
    </inkml:brush>
  </inkml:definitions>
  <inkml:trace contextRef="#ctx0" brushRef="#br0">141 15 22742,'0'0'2738,"12"-3"166,2-1-2427,1 1 0,0 1-1,0 0 1,0 1 0,22 2-1,-33-1-425,0 0 0,0 0 0,0 1-1,0 0 1,0 0 0,-1 0 0,1 0-1,0 0 1,0 1 0,-1 0 0,1-1-1,-1 2 1,1-1 0,-1 0 0,0 1-1,0-1 1,0 1 0,0 0 0,0 0-1,-1 0 1,1 0 0,-1 0 0,0 1-1,0-1 1,0 1 0,-1-1 0,1 1 0,-1 0-1,2 7 1,-2-7-51,0 0 0,-1 0 0,1 1 0,-1-1 0,0 0 0,0 0 0,-1 1 0,1-1 0,-1 0 0,0 0 0,0 0 0,0 0 0,-1 0 0,1 0 0,-1 0 0,0 0 0,-4 5 0,-1-1 0,-1 1 0,0-2 0,0 1 0,0-1 0,-11 7 0,10-8 0,1 0 0,-1 1 0,1 0 0,0 1 0,1 0 0,-10 12 0,21-18 0,-1 0 0,0-1 0,1 1 0,-1-1 0,1 0 0,0 0 0,-1 0 0,1 0 0,0-1 0,-1 1 0,7-1 0,21 6 0,-27-5 0,-1 1 0,0-1 0,1 1 0,-1 0 0,0 0 0,0 0 0,0 0 0,0 0 0,-1 1 0,1-1 0,0 1 0,-1 0 0,0 0 0,0 0 0,0 0 0,0 0 0,0 1 0,-1-1 0,1 0 0,-1 1 0,0-1 0,0 1 0,0-1 0,0 1 0,-1 0 0,0-1 0,1 1 0,-1 0 0,-1-1 0,1 1 0,0 0 0,-1-1 0,0 1 0,0 0 0,0-1 0,0 0 0,-1 1 0,1-1 0,-1 1 0,0-1 0,0 0 0,0 0 0,0 0 0,0 0 0,-1-1 0,1 1 0,-1-1 0,0 1 0,-6 3 0,-14 9-43,-1-1 0,-1-1-1,0-1 1,-1-1 0,0-2 0,-1 0-1,1-2 1,-2-1 0,-40 4 0,54-9-4458</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5.077"/>
    </inkml:context>
    <inkml:brush xml:id="br0">
      <inkml:brushProperty name="width" value="0.025" units="cm"/>
      <inkml:brushProperty name="height" value="0.025" units="cm"/>
    </inkml:brush>
  </inkml:definitions>
  <inkml:trace contextRef="#ctx0" brushRef="#br0">59 494 8392,'-5'14'1527,"-4"6"-151,-5 15 3533,-17 55 0,44-116 3976,25-43-7151,-10 18-1089,98-170-334,-96 173-284,2 2-1,58-63 0,-77 95-26,1 1 0,23-18 0,-33 28 0,-1 0 0,1 1 0,0-1 0,0 1 0,1 0 0,-1 0 0,0 1 0,1-1 0,-1 1 0,1 0 0,0 0 0,-1 0 0,1 0 0,0 1 0,6 0 0,-9 1 0,-1 0 0,0-1 0,1 1 0,-1 0 0,0 0 0,0 0 0,1 0 0,-1 0 0,0 0 0,0 1 0,0-1 0,0 0 0,-1 0 0,1 1 0,0-1 0,-1 1 0,1-1 0,0 0 0,-1 1 0,0-1 0,1 1 0,-1-1 0,0 1 0,0 0 0,0-1 0,0 1 0,0-1 0,0 1 0,0-1 0,0 1 0,-1-1 0,1 1 0,-1 1 0,-1 7 0,0-1 0,0 0 0,-1 0 0,-5 12 0,-5 1 0,-1 1 0,-1-2 0,-1 0 0,-27 28 0,-3 4 0,48-49 0,10-5 0,9-3 0,-13 1 0,0 1 0,1 0 0,-1 0 0,1 1 0,-1 0 0,1 1 0,-1 0 0,1 0 0,13 3 0,-19-3 0,-1 1 0,1 0 0,-1 0 0,0 0 0,1 0 0,-1 1 0,0-1 0,0 1 0,0-1 0,0 1 0,0 0 0,0 0 0,0 0 0,0 0 0,-1 0 0,1 0 0,-1 0 0,0 1 0,1-1 0,-1 0 0,0 1 0,0-1 0,-1 1 0,1-1 0,0 1 0,-1-1 0,0 1 0,1 0 0,-1-1 0,0 1 0,0 0 0,-1-1 0,1 1 0,-2 4 0,1-2 0,-1 1 0,0-1 0,0 0 0,-1 1 0,1-1 0,-1 0 0,0-1 0,-1 1 0,1 0 0,-1-1 0,0 0 0,0 0 0,0 0 0,-1 0 0,1-1 0,-1 1 0,0-1 0,-10 4 0,2 0 0,0 0 0,-1-1 0,1-1 0,-1-1 0,0 0 0,-21 4 0,-19-8 0,53 0 0,0 0 0,0 0 0,0 0 0,0 0 0,0 0 0,0 0 0,0 0 0,1 0 0,-1-1 0,0 1 0,0 0 0,0-1 0,0 1 0,0 0 0,0-1 0,1 0 0,-1 1 0,0-1 0,0 1 0,1-1 0,-1 0 0,0 1 0,1-1 0,-1 0 0,1 0 0,-1 1 0,1-1 0,-1 0 0,1 0 0,-1 0 0,1 0 0,0 0 0,0 0 0,-1 0 0,1 0 0,0 0 0,0 1 0,0-1 0,0 0 0,0 0 0,0 0 0,0 0 0,0 0 0,1 0 0,-1 0 0,0 0 0,1 0 0,-1 0 0,0 0 0,2-1 0,0-1-352,0 0-1,0 0 1,0 0-1,1 0 1,0 0-1,-1 0 1,1 1-1,0 0 1,6-5-1,33-15-8224,-2 7-3184</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5.402"/>
    </inkml:context>
    <inkml:brush xml:id="br0">
      <inkml:brushProperty name="width" value="0.025" units="cm"/>
      <inkml:brushProperty name="height" value="0.025" units="cm"/>
    </inkml:brush>
  </inkml:definitions>
  <inkml:trace contextRef="#ctx0" brushRef="#br0">23 5 20019,'0'0'3769,"10"0"-16,0-1-2446,-1 0-817,1 0 0,0 0 0,-1 1 0,1 0-1,0 1 1,-1 0 0,13 3 0,-22-4-490,1 1 0,0 0 0,0 0 0,-1 0 0,1 0 0,-1-1 0,1 1 0,-1 0 0,1 0 0,-1 0 0,1 0 0,-1 0 0,0 0 0,0 1 0,1-1 0,-1 0 0,0 0 0,0 0 0,0 0 0,0 0 0,0 0 0,0 0 0,-1 0 0,1 0 0,0 0 0,-1 0 0,1 0 0,0 0 0,-1 0 0,1 0 0,-2 2 0,-17 31 0,-18 10 0,28-36 0,0 1 0,1 1 0,0-1 0,1 1 0,0 1 0,0 0 0,1-1 0,1 2 0,-7 19 0,11-30 0,1 0 0,0 0 0,0 0 0,0 1 0,0-1 0,0 0 0,1 0 0,-1 1 0,0-1 0,0 0 0,1 0 0,-1 0 0,1 1 0,-1-1 0,1 0 0,-1 0 0,1 0 0,0 0 0,0 0 0,-1 0 0,1 0 0,0 0 0,0-1 0,0 1 0,0 0 0,0 0 0,0-1 0,0 1 0,0 0 0,0-1 0,1 1 0,-1-1 0,0 0 0,0 1 0,0-1 0,1 0 0,-1 0 0,0 0 0,0 0 0,2 0 0,9 1 0,0 0 0,-1-2 0,19-1 0,-19 1 0,17-3-947,1 0 0,30-10 0,56-24-7556,-56 14-6482</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5.775"/>
    </inkml:context>
    <inkml:brush xml:id="br0">
      <inkml:brushProperty name="width" value="0.025" units="cm"/>
      <inkml:brushProperty name="height" value="0.025" units="cm"/>
    </inkml:brush>
  </inkml:definitions>
  <inkml:trace contextRef="#ctx0" brushRef="#br0">44 19 23574,'0'0'9193,"75"-18"-9193,-39 22 0,3 3-865,-3 1-2818,-6 0-3492,-7 0-5733</inkml:trace>
  <inkml:trace contextRef="#ctx0" brushRef="#br0" timeOffset="1">1 156 19827,'0'0'9257,"76"28"-8745,-31-28-448,3 0-576,-2 0-2884,-5-1-3971</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9.282"/>
    </inkml:context>
    <inkml:brush xml:id="br0">
      <inkml:brushProperty name="width" value="0.025" units="cm"/>
      <inkml:brushProperty name="height" value="0.025" units="cm"/>
    </inkml:brush>
  </inkml:definitions>
  <inkml:trace contextRef="#ctx0" brushRef="#br0">295 116 16111,'0'0'4383,"-3"-11"-1313,1 5-2779,0 1 1,0-1-1,0 1 1,-1 0-1,0 0 0,0 0 1,0 0-1,0 0 1,-1 1-1,1-1 1,-1 1-1,-1 0 1,1 0-1,0 1 1,-1-1-1,0 1 1,0 0-1,0 0 1,-8-2-1,4 1-190,-1 1-1,1 1 0,-1-1 1,0 2-1,0-1 0,0 1 1,1 1-1,-1 0 1,0 0-1,0 1 0,-14 3 1,20-3-68,0 0 1,-1 1-1,1-1 0,0 1 1,0 0-1,1 0 1,-1 0-1,0 1 1,1-1-1,-1 1 0,1 0 1,0 0-1,0 0 1,0 0-1,0 1 1,1-1-1,-1 1 1,1 0-1,0-1 0,0 1 1,0 0-1,1 0 1,-1 0-1,1 1 1,0-1-1,0 0 0,0 9 1,0-6 22,0 0-1,1 0 1,0 0 0,0 0 0,1 0-1,-1 0 1,2 0 0,-1 0 0,1-1-1,0 1 1,0 0 0,4 6 0,-3-9-28,0 0 0,0 0 0,0 0 1,0-1-1,1 1 0,-1-1 0,1 0 1,0 0-1,0 0 0,0 0 0,1-1 1,-1 0-1,1 1 0,-1-2 0,1 1 1,0 0-1,9 1 0,-2-1-28,1 0 0,0 0 0,0-1 0,0-1 0,0 0 0,0-1 0,24-5 0,-30 5 0,0-1 0,-1 0 0,1 0 0,0 0 0,-1-1 0,0 0 0,0-1 0,0 1 0,0-1 0,0 0 0,-1-1 0,0 1 0,0-1 0,0 0 0,0 0 0,4-8 0,-7 11-5,-1 0 0,0 0 0,0 0 0,1 0 0,-1 0 0,-1-1 0,1 1 0,0 0 0,0 0 0,-1-1 0,0 1 0,1-1 0,-1 1 0,0 0 0,0-1 0,0 1 0,0-1 0,-1 1 0,1 0 0,-1-1 0,1 1 0,-1 0 0,0-1 0,0 1 0,0 0-1,0 0 1,0 0 0,-1 0 0,1 0 0,-1 0 0,1 0 0,-1 0 0,1 1 0,-1-1 0,0 0 0,0 1 0,0 0 0,0-1 0,0 1 0,0 0 0,-1 0 0,1 0 0,0 0 0,0 1 0,-5-2 0,3 1-59,-1-1 0,1 1 0,0 0 0,-1 0 0,1 0 0,-1 1 0,0-1 0,1 1 0,-1 0 0,1 1 0,-1-1 0,1 1 0,-1 0 0,1 0 0,-1 0 0,1 1 0,0-1 0,0 1 0,-1 0 0,1 0 0,1 1 0,-1-1 0,-4 4 0,7-4-586,0 0-1,0 0 1,0-1 0,0 1 0,0 0-1,0 0 1,1 0 0,-1 0-1,1 0 1,-1 0 0,1 0 0,0 0-1,0 0 1,0 0 0,0 3-1,2 12-9246</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9.655"/>
    </inkml:context>
    <inkml:brush xml:id="br0">
      <inkml:brushProperty name="width" value="0.025" units="cm"/>
      <inkml:brushProperty name="height" value="0.025" units="cm"/>
    </inkml:brush>
  </inkml:definitions>
  <inkml:trace contextRef="#ctx0" brushRef="#br0">0 0 22549,'0'0'10218,"0"60"-10218,0-45 0,2 3 0,4-1 0,1 2-737,-2-3-3106,2-3-2980,-2-5-3426</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9.996"/>
    </inkml:context>
    <inkml:brush xml:id="br0">
      <inkml:brushProperty name="width" value="0.025" units="cm"/>
      <inkml:brushProperty name="height" value="0.025" units="cm"/>
    </inkml:brush>
  </inkml:definitions>
  <inkml:trace contextRef="#ctx0" brushRef="#br0">75 0 20435,'0'0'7138,"-3"9"-5286,-23 60-568,18-52-1027,1 0 0,0 1 1,2 0-1,0 0 0,1 0 0,0 0 1,-1 36-1,5-52-308,0 0-1,1 0 1,-1 0-1,1 0 1,-1 0 0,1 0-1,0 0 1,0-1 0,0 1-1,0 0 1,0 0-1,0-1 1,0 1 0,0-1-1,1 1 1,-1-1 0,1 1-1,-1-1 1,1 0-1,1 1 1,2 1-259,-1-1 0,0 0 0,1 0 1,-1-1-1,1 1 0,0-1 0,-1 0 0,9 1 0,-8-1-224,1-1 0,0 0-1,0 0 1,0 0-1,0-1 1,0 1 0,-1-1-1,1-1 1,0 1 0,-1-1-1,1 0 1,-1 0-1,1-1 1,9-5 0,3-13-8659</inkml:trace>
  <inkml:trace contextRef="#ctx0" brushRef="#br0" timeOffset="1">178 175 10826,'0'0'8648,"-24"64"-5669,19-37-737,5-1-512,0 1-1089,3-4-513,12 0-64,9-9-2466,1-5-3620,5-9-7751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245"/>
    </inkml:context>
    <inkml:brush xml:id="br0">
      <inkml:brushProperty name="width" value="0.025" units="cm"/>
      <inkml:brushProperty name="height" value="0.025" units="cm"/>
      <inkml:brushProperty name="color" value="#E71224"/>
    </inkml:brush>
  </inkml:definitions>
  <inkml:trace contextRef="#ctx0" brushRef="#br0">1 1 13805,'0'0'13965,"70"50"-13324,-48-37-417,-1-3-192,-1 2-737,-2-2-2401,-5-1-3012,0-5-5509</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0.355"/>
    </inkml:context>
    <inkml:brush xml:id="br0">
      <inkml:brushProperty name="width" value="0.025" units="cm"/>
      <inkml:brushProperty name="height" value="0.025" units="cm"/>
    </inkml:brush>
  </inkml:definitions>
  <inkml:trace contextRef="#ctx0" brushRef="#br0">209 1 16752,'0'0'5717,"-10"0"-1975,3 1-3372,0 0 0,0 0 0,0 1-1,0-1 1,0 2 0,0-1-1,1 1 1,-1 0 0,1 0-1,0 0 1,0 1 0,0 0-1,0 1 1,1-1 0,-9 9-1,5-3-333,0 0 0,1 1-1,0 0 1,0 1-1,2 0 1,-1 0 0,1 0-1,1 1 1,0-1-1,1 1 1,0 1-1,1-1 1,1 0 0,0 1-1,1-1 1,0 1-1,2 23 1,0-31-36,0-1 0,1 0 0,-1 0 0,1 1 0,0-1 0,0 0 0,1-1 0,0 1 0,0 0 0,0-1 0,0 1 0,0-1 0,1 0 0,0 0 0,0-1 0,0 1 0,0-1 0,1 0 0,-1 0 0,1 0 0,0 0 0,0-1 0,6 3 0,-7-4 0,0 1 0,1-1 0,-1 1 0,0-1 0,0 0 0,1-1 0,-1 1 0,1-1 0,-1 0 0,1 0 0,-1 0 0,1 0 0,-1-1 0,0 0 0,1 0 0,-1 0 0,0 0 0,0-1 0,1 0 0,-1 0 0,0 0 0,-1 0 0,1-1 0,0 1 0,-1-1 0,1 0 0,-1 0 0,4-5 0,-5 6 0,-1 1 0,0-1 0,1 0 0,-1 0 0,0 1 0,0-1 0,0 0 0,0 0 0,0 0 0,-1 0 0,1-1 0,0 1 0,-1 0 0,0 0 0,0 0 0,1 0 0,-1-1 0,0 1 0,-1 0 0,1 0 0,0 0 0,-1 0 0,1 0 0,-1-1 0,1 1 0,-1 0 0,0 0 0,0 0 0,0 0 0,0 1 0,-1-1 0,1 0 0,0 0 0,-1 1 0,1-1 0,-1 1 0,1-1 0,-1 1 0,0 0 0,0-1 0,0 1 0,0 0 0,0 0 0,0 0 0,-3 0 0,-1-2 0,0 0 0,-1 1 0,0 0 0,1 0 0,-1 0 0,0 1 0,0 0 0,0 1 0,0-1 0,0 1 0,0 1 0,0-1 0,-9 3 0,14-3-151,1 1 0,0 0 0,0-1 0,-1 1 0,1 0 0,0-1 0,0 1 0,0 0 0,0 0 0,0 0 0,0 0 0,0 0 0,0 0 0,0 0 0,0 0 0,1 1 0,-1-1 0,0 0 0,1 0 0,-1 2 0,0 11-6992</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1.457"/>
    </inkml:context>
    <inkml:brush xml:id="br0">
      <inkml:brushProperty name="width" value="0.025" units="cm"/>
      <inkml:brushProperty name="height" value="0.025" units="cm"/>
    </inkml:brush>
  </inkml:definitions>
  <inkml:trace contextRef="#ctx0" brushRef="#br0">14 775 4933,'0'0'19698,"-4"-8"-16842,2 4-2644,1 0 0,-1 0 0,1 0 0,0 0 0,0 0-1,1 0 1,-1-1 0,1 1 0,0 0 0,0 0 0,0 0-1,1 0 1,1-7 0,1-1 143,1 0 0,1 0 0,0 0 0,8-14 0,88-150-86,124-164 1,-221 333-270,8-9 0,0 0 0,22-22 0,-30 34 0,0 1 0,0 0 0,0 0 0,0 0 0,0 0 0,0 1 0,1-1 0,-1 1 0,1 0 0,0 1 0,-1-1 0,1 1 0,0 0 0,0 0 0,7 0 0,-11 1 0,0 0 0,0 0 0,0 0 0,0 0 0,0 1 0,0-1 0,0 0 0,0 1 0,0-1 0,0 0 0,0 1 0,-1-1 0,1 1 0,0 0 0,0-1 0,0 1 0,-1 0 0,1-1 0,0 1 0,-1 0 0,1 0 0,-1-1 0,1 1 0,-1 0 0,1 0 0,-1 0 0,1 0 0,-1 0 0,0 0 0,0 0 0,1 0 0,-1 0 0,0 0 0,0 0 0,0 0 0,0 0 0,0 0 0,0 0 0,0 0 0,-1 0 0,1 0 0,0 0 0,-1 0 0,0 1 0,0 4 0,0 0 0,-1 0 0,0-1 0,-1 1 0,1 0 0,-5 6 0,-33 37 0,31-41 0,1 2 0,0 0 0,0 0 0,1 0 0,-10 20 0,17-29 0,0 0 0,-1-1 0,1 1 0,0 0 0,0 0 0,-1-1 0,1 1 0,0 0 0,0 0 0,0-1 0,0 1 0,0 0 0,0 0 0,0-1 0,0 1 0,0 0 0,1 0 0,-1-1 0,0 1 0,0 0 0,1 0 0,-1-1 0,1 1 0,-1 0 0,0-1 0,1 1 0,-1-1 0,1 1 0,-1 0 0,1-1 0,0 1 0,-1-1 0,1 1 0,-1-1 0,1 0 0,0 1 0,0-1 0,-1 0 0,1 1 0,0-1 0,-1 0 0,2 0 0,40 5 0,-22-4 0,-2 2 0,0 0 0,0 1 0,31 11 0,-46-14 0,0 0 0,0 0 0,0 0 0,0 1 0,0-1 0,0 1 0,0 0 0,-1 0 0,1 0 0,-1 0 0,1 0 0,-1 1 0,0-1 0,0 1 0,0-1 0,0 1 0,0 0 0,-1-1 0,1 1 0,-1 0 0,0 0 0,0 1 0,0-1 0,0 0 0,0 0 0,-1 0 0,0 0 0,1 1 0,-1 4 0,-2-4 0,1 0 0,0 0 0,-1 0 0,0 0 0,0 0 0,0 0 0,-1-1 0,1 1 0,-1-1 0,0 0 0,0 0 0,0 0 0,0 0 0,0 0 0,-1-1 0,1 1 0,-1-1 0,0 0 0,1 0 0,-6 1 0,-8 5 0,0-1 0,-1-1 0,-22 5 0,20-6 0,-1-2 0,1 0 0,-22 0 0,36-3 0,0 0 0,0 0 0,0 0 0,0-1 0,0 0 0,0 0 0,0 0 0,0-1 0,0 0 0,0 0 0,1-1 0,-1 1 0,1-1 0,-9-6 0,14 9 0,-1 0-1,1-1 1,-1 1-1,1 0 1,0 0 0,-1 0-1,1-1 1,-1 1-1,1 0 1,0-1 0,-1 1-1,1 0 1,0-1 0,-1 1-1,1 0 1,0-1-1,-1 1 1,1-1 0,0 1-1,0-1 1,0 1-1,-1-1 1,1 1 0,0 0-1,0-1 1,0 1-1,0-1 1,0 1 0,0-1-1,0 1 1,0-1 0,0 1-1,0-1 1,0 1-1,0-1 1,0 1 0,0-1-1,1 1 1,-1-1-1,0 1 1,0-1 0,0 1-1,1 0 1,-1-1-1,0 1 1,1-1 0,-1 1-1,0 0 1,1-1-1,-1 1 1,0 0 0,1 0-1,-1-1 1,1 1 0,-1 0-1,1 0 1,-1-1-1,1 1 1,34-5-1120,-26 4 250,27-2-4879,5-2-2536</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1.911"/>
    </inkml:context>
    <inkml:brush xml:id="br0">
      <inkml:brushProperty name="width" value="0.025" units="cm"/>
      <inkml:brushProperty name="height" value="0.025" units="cm"/>
    </inkml:brush>
  </inkml:definitions>
  <inkml:trace contextRef="#ctx0" brushRef="#br0">136 18 19314,'0'0'12497,"11"-3"-11642,-5 1-821,7-1-16,0 0 1,0 0-1,0 2 1,19-1-1,-30 1-19,0 1 1,1 0-1,-1 0 0,0 0 1,1 0-1,-1 1 0,0-1 0,1 1 1,-1-1-1,0 1 0,0 0 1,0 0-1,0 0 0,1 0 1,-1 0-1,0 1 0,-1-1 1,1 0-1,0 1 0,0-1 0,-1 1 1,1 0-1,-1 0 0,1 0 1,-1 0-1,0 0 0,0 0 1,1 0-1,-1 0 0,-1 0 0,1 0 1,0 0-1,-1 1 0,1-1 1,0 5-1,-1-3 1,0 1 0,0 0 0,-1-1 0,1 1 0,-1 0 0,0-1 0,0 1 0,-1-1 0,1 1 0,-1-1 0,0 0 0,0 0 0,-1 0 0,1 0 0,-1 0 0,0 0 0,-3 3 0,-5 4 0,-1 0 0,0-2 0,-24 16 0,4-4 0,32-20 0,0-1 0,-1 0 0,1 0 0,0 0 0,-1 1 0,1-1 0,0 0 0,-1 0 0,1 1 0,0-1 0,0 0 0,-1 1 0,1-1 0,0 0 0,0 1 0,0-1 0,0 0 0,-1 1 0,1-1 0,0 1 0,0-1 0,0 0 0,0 1 0,0-1 0,0 1 0,0-1 0,0 0 0,0 1 0,0-1 0,0 1 0,0-1 0,0 0 0,0 1 0,1-1 0,-1 1 0,0-1 0,0 0 0,0 1 0,0-1 0,1 0 0,-1 1 0,0-1 0,0 0 0,1 1 0,-1-1 0,0 0 0,1 0 0,-1 1 0,0-1 0,1 0 0,-1 0 0,0 0 0,1 1 0,24 10 0,-20-9 0,6 2 0,0-1 0,0 2 0,-1-1 0,1 2 0,-1-1 0,17 13 0,-26-17 0,0 0 0,0 0 0,1 0 0,-1 0 0,0 1 0,-1-1 0,1 0 0,0 0 0,0 1 0,0-1 0,-1 1 0,1-1 0,-1 1 0,1-1 0,-1 1 0,0-1 0,1 1 0,-1-1 0,0 1 0,0 2 0,-1-2 0,0 1 0,0-1 0,0 1 0,0-1 0,-1 1 0,1-1 0,0 0 0,-1 0 0,0 1 0,0-1 0,0 0 0,0-1 0,0 1 0,0 0 0,0-1 0,-3 3 0,-12 7 0,-1-1 0,0 0 0,0-1 0,-1-1 0,0 0 0,0-2 0,-1 0 0,0-2 0,0 0 0,0-1 0,-27 1 0,46-4-9,1 0 0,-1 0 0,1 1 0,-1-1 0,1 0 0,0 0 0,-1 0 0,1 0 0,-1 0 0,1 0 0,-1 0 0,1-1 0,-1 1 0,1 0 0,-1 0 0,1 0 0,-1 0 0,1 0 0,0-1 0,-1 1 0,1 0 0,-1 0 0,1-1 0,0 1 0,-1 0 1,1-1-1,0 1 0,-1 0 0,1-1 0,0 1 0,-1-1 0,1 1 0,0 0 0,0-1 0,0 1 0,-1-1 0,1 1 0,0-1 0,0 1 0,0-1 0,0 1 0,0-1 0,0 1 0,0-1 0,0 1 0,0-1 0,0 0 0,14-22-5331,7 0-8524</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5.202"/>
    </inkml:context>
    <inkml:brush xml:id="br0">
      <inkml:brushProperty name="width" value="0.025" units="cm"/>
      <inkml:brushProperty name="height" value="0.025" units="cm"/>
    </inkml:brush>
  </inkml:definitions>
  <inkml:trace contextRef="#ctx0" brushRef="#br0">1 12 9001,'0'0'18673,"73"7"-16463,-29-7-1089,10 0-640,5-1-353,0-5-32,-2 1-160,-9 1-769,-12 2-1057,-10 2-1313,-14 0-768</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5.529"/>
    </inkml:context>
    <inkml:brush xml:id="br0">
      <inkml:brushProperty name="width" value="0.025" units="cm"/>
      <inkml:brushProperty name="height" value="0.025" units="cm"/>
    </inkml:brush>
  </inkml:definitions>
  <inkml:trace contextRef="#ctx0" brushRef="#br0">0 5 16560,'0'0'8392,"52"33"-5253,-6-33-897,11 0-1089,5 0-769,0-5-224,-3 0-128,-10 0-160,-2 0-1345,-14-2-3011,-5-3-3972</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8.287"/>
    </inkml:context>
    <inkml:brush xml:id="br0">
      <inkml:brushProperty name="width" value="0.025" units="cm"/>
      <inkml:brushProperty name="height" value="0.025" units="cm"/>
    </inkml:brush>
  </inkml:definitions>
  <inkml:trace contextRef="#ctx0" brushRef="#br0">0 1 19987,'0'0'9929,"71"21"-9704,-33-19-161,9 1-225,2-2-1088,-3-1-2114,0 0-2434,-3-11-10923</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0.522"/>
    </inkml:context>
    <inkml:brush xml:id="br0">
      <inkml:brushProperty name="width" value="0.025" units="cm"/>
      <inkml:brushProperty name="height" value="0.025" units="cm"/>
    </inkml:brush>
  </inkml:definitions>
  <inkml:trace contextRef="#ctx0" brushRef="#br0">65 192 10954,'-1'-6'831,"-1"0"1,2 0-1,-1 0 0,1 0 0,0-1 0,0 1 0,0 0 0,1 0 0,0 0 1,0 0-1,1 0 0,0 0 0,4-10 0,-3 10-362,1 0 1,0 1-1,0-1 0,0 1 0,0 0 1,1 0-1,0 0 0,0 0 1,0 1-1,1 0 0,6-4 0,-3 3-246,1 0 0,-1 1-1,1 0 1,0 1 0,0 0 0,0 0-1,1 1 1,-1 1 0,1-1-1,-1 2 1,1 0 0,-1 0 0,1 0-1,-1 1 1,21 6 0,-27-7-211,-1 1 1,1 0 0,0 1-1,-1-1 1,1 1 0,-1-1-1,0 1 1,1 0 0,-1 0-1,0 1 1,0-1 0,0 1-1,-1-1 1,1 1 0,-1 0-1,1 0 1,-1 0 0,0 0-1,0 0 1,0 1 0,-1-1-1,1 1 1,-1-1 0,0 1-1,0 0 1,0-1 0,0 5-1,0-3-3,-2-1 0,1 1 0,-1 0-1,1 0 1,-1-1 0,-1 1 0,1 0 0,-1-1-1,1 1 1,-1-1 0,-1 0 0,1 1 0,0-1-1,-1 0 1,0-1 0,0 1 0,0 0 0,-1-1-1,1 0 1,-8 6 0,-12 6 66,-1-1 1,-1-1-1,1-1 1,-44 14 0,7-2-11,77-17-65,27 0 0,-23-4 0,-7 0 0,0 0 0,0 0 0,0 2 0,0-1 0,22 14 0,-32-17 0,0 0 0,-1 0 0,0 1 0,1-1 0,-1 1 0,0 0 0,0 0 0,0 0 0,0 0 0,0 0 0,0 0 0,-1 0 0,1 0 0,-1 1 0,1-1 0,-1 1 0,0-1 0,0 1 0,0 0 0,0-1 0,-1 1 0,1 0 0,-1 0 0,1-1 0,-1 1 0,0 0 0,0 0 0,0 0 0,-1-1 0,1 1 0,-1 0 0,1 0 0,-1-1 0,0 1 0,0-1 0,-2 4 0,0 0 0,-1-1 0,-1 1 0,1-1 0,-1 0 0,0 0 0,0-1 0,-1 1 0,1-1 0,-1 0 0,0-1 0,0 1 0,-10 3 0,-8 3 0,1-1 0,-28 6 0,26-9 0,1-2 0,-1-1 0,0-1 0,-27 0 0,51-4 44,7-2 0,10-2-484,62-12-7194,-29 8-203</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0.863"/>
    </inkml:context>
    <inkml:brush xml:id="br0">
      <inkml:brushProperty name="width" value="0.025" units="cm"/>
      <inkml:brushProperty name="height" value="0.025" units="cm"/>
    </inkml:brush>
  </inkml:definitions>
  <inkml:trace contextRef="#ctx0" brushRef="#br0">64 0 22934,'0'0'3363,"-50"64"192,42-41-1249,3-6-1697,5 0-609,0-3-256,9-2-1122,8-5-896,1-7-2082,2 0-1185,-1-19-3780</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1.221"/>
    </inkml:context>
    <inkml:brush xml:id="br0">
      <inkml:brushProperty name="width" value="0.025" units="cm"/>
      <inkml:brushProperty name="height" value="0.025" units="cm"/>
    </inkml:brush>
  </inkml:definitions>
  <inkml:trace contextRef="#ctx0" brushRef="#br0">201 31 20339,'0'0'1639,"-12"1"-358,5-1-1002,2 0-57,0 0 0,0 0 0,0 1 0,-1 0 0,1 0 0,0 0 0,0 0 0,1 1 0,-1 0 0,0 0 0,0 0-1,1 1 1,-1-1 0,1 1 0,0 0 0,-4 4 0,-2 2-26,1 0 1,1 1-1,0 0 0,0 1 0,1-1 0,0 1 0,1 1 1,1-1-1,-1 1 0,2 0 0,0 0 0,0 0 1,1 1-1,0 0 0,1-1 0,1 1 0,0 0 1,1 0-1,2 19 0,-2-28-173,1-1 0,0 1 0,0-1 0,0 0-1,0 1 1,1-1 0,-1 0 0,1 0 0,0 0 0,0 0 0,0 0 0,0 0 0,0-1 0,1 1 0,-1-1 0,1 1-1,0-1 1,0 0 0,-1 0 0,1 0 0,1-1 0,-1 1 0,0-1 0,0 1 0,1-1 0,-1 0 0,0 0 0,1-1-1,-1 1 1,1-1 0,-1 0 0,1 0 0,-1 0 0,5 0 0,0-1 29,0 0 0,0 0 0,0 0 1,0-1-1,0 0 0,0-1 0,0 0 0,-1 0 0,1-1 0,-1 0 1,0 0-1,0 0 0,11-11 0,-9 6-52,0 0 0,-1-1 0,-1 0 0,0-1 0,0 1 0,-1-1 0,0-1 0,-1 1 0,0-1 0,-1 0 0,-1 0 0,0 0 0,0-1 0,-1 1 0,-1-1 0,0 1 0,0-1 0,-1 1 0,-1-1 0,-4-21 0,4 30-35,-1 0 0,1 0 0,-1 0 0,0 0 0,-1 0 0,1 0-1,-1 1 1,1-1 0,-1 1 0,0 0 0,0 0 0,-1 0 0,1 0 0,0 0 0,-1 1 0,0 0 0,0-1 0,1 1 0,-1 1 0,-1-1-1,1 1 1,0-1 0,0 1 0,-5-1 0,5 2-36,1 0 1,0-1-1,0 1 0,0 0 0,0 0 1,0 1-1,0-1 0,-1 1 0,1-1 0,0 1 1,0 0-1,0 0 0,0 0 0,1 1 1,-1-1-1,0 1 0,0 0 0,1-1 0,-1 1 1,1 0-1,0 1 0,-1-1 0,1 0 1,0 1-1,0-1 0,1 1 0,-1-1 1,0 1-1,1 0 0,0 0 0,-1 0 0,1 0 1,-1 5-1,1-1-1224,0 0 0,0-1 0,0 1 0,1 0 0,0 0 0,1 8 0,5 9-5960</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1.568"/>
    </inkml:context>
    <inkml:brush xml:id="br0">
      <inkml:brushProperty name="width" value="0.025" units="cm"/>
      <inkml:brushProperty name="height" value="0.025" units="cm"/>
    </inkml:brush>
  </inkml:definitions>
  <inkml:trace contextRef="#ctx0" brushRef="#br0">192 23 9769,'0'0'20350,"-14"-3"-19111,11 2-1195,-1 0-5,0 0 0,0 0 0,0 0 0,-1 0 0,1 1-1,0 0 1,-1-1 0,1 2 0,0-1 0,-1 0 0,1 1-1,0 0 1,0 0 0,0 0 0,-1 1 0,1-1 0,0 1 0,1 0-1,-1 0 1,0 0 0,1 1 0,-1-1 0,-5 7 0,1-1-18,1 1 0,0 1 0,0-1 0,1 1 0,1 0 0,-1 0 0,2 1 0,-1 0 0,2 0 0,-1 0 1,1 0-1,1 0 0,0 1 0,0 14 0,2-20-18,0-1 1,0 0-1,0 0 1,1 0-1,0 0 0,0 0 1,1 0-1,-1 0 1,1 0-1,0 0 0,0 0 1,1-1-1,-1 1 1,1-1-1,0 0 1,0 0-1,1 0 0,-1 0 1,1 0-1,0-1 1,0 1-1,0-1 0,0 0 1,1-1-1,-1 1 1,1-1-1,-1 0 1,1 0-1,0 0 0,0 0 1,0-1-1,0 0 1,8 1-1,1-1-3,-1 0 0,1-1 0,-1 0 0,1-1 0,0 0 0,-1-1 0,0-1 0,1 0 0,-1-1 0,-1 0 0,1-1 0,0-1 0,-1 0 0,0 0 0,14-11 0,-19 12 0,1-1 0,-1 1 0,0-2 0,0 1 0,-1-1 0,0 0 0,0 0 0,0 0 0,-1-1 0,0 0 0,-1 0 0,1 0 0,-2-1 0,1 1 0,-1-1 0,0 0 0,-1 0 0,0 0 0,-1 0 0,0-1 0,0 1 0,-1 0 0,-1-11 0,1 16 3,-1 0 0,0 0 0,0 1 0,0-1 0,0 0 0,-1 0 0,1 1 0,-1-1 0,0 1 0,0-1 0,0 1 0,-1 0 0,1 0 0,-1 0 0,0 0 0,0 0 0,0 1 0,0-1 0,0 1 0,0 0 0,-1 0 0,1 0 0,-1 0 0,1 1 0,-1-1 0,0 1 0,0 0 0,0 0 0,0 1 0,-6-2 0,-1 1-191,0 1 0,1 0 0,-1 0 0,0 1 0,0 1 0,0 0 0,0 0 0,1 1 0,-1 0 0,-11 6 0,-32 17-8845,0 3-10612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0.024"/>
    </inkml:context>
    <inkml:brush xml:id="br0">
      <inkml:brushProperty name="width" value="0.025" units="cm"/>
      <inkml:brushProperty name="height" value="0.025" units="cm"/>
    </inkml:brush>
  </inkml:definitions>
  <inkml:trace contextRef="#ctx0" brushRef="#br0">167 283 11018,'0'0'11008,"-1"-8"-7698,1 6-3226,-1-1 0,1 1-1,0 0 1,-1 0 0,1 0 0,-1 0 0,0 0 0,0 0-1,0 0 1,0 0 0,0 0 0,0 0 0,0 0 0,-1 0-1,1 1 1,-1-1 0,1 0 0,-1 1 0,0 0 0,1-1-1,-1 1 1,0 0 0,0 0 0,0 0 0,0 0 0,0 0-1,0 0 1,0 1 0,-1-1 0,1 1 0,0-1 0,0 1-1,0 0 1,0 0 0,-1 0 0,1 0 0,0 0 0,0 1-1,0-1 1,-1 1 0,1-1 0,0 1 0,0 0 0,0-1-1,0 1 1,0 0 0,0 1 0,0-1 0,1 0 0,-1 0-1,0 1 1,1-1 0,-2 3 0,-4 1-56,1 0-1,0 0 1,0 1-1,1 0 1,-1 0-1,1 0 1,1 1 0,-1 0-1,1 0 1,0 0-1,1 0 1,0 1-1,0-1 1,0 1 0,1 0-1,0 0 1,-1 11-1,4-17-27,-1 0-1,1 0 0,-1 0 0,1 0 0,0 0 0,-1 0 0,1 0 0,0 0 0,0-1 1,1 1-1,-1 0 0,0-1 0,0 1 0,1-1 0,-1 1 0,1-1 0,-1 0 0,1 0 1,0 0-1,0 0 0,-1 0 0,1 0 0,0 0 0,0 0 0,0 0 0,0-1 1,0 1-1,0-1 0,0 0 0,0 0 0,0 1 0,0-1 0,0 0 0,2-1 0,7 2 3,0-1 0,0-1-1,0 0 1,0 0-1,15-5 1,-7 0 20,0-1 0,0-1 0,-1-1 0,0-1 0,-1 0 0,0-1 0,-1-1 1,16-14-1,-13 9 25,0-2 1,-2 1 0,0-2 0,-1-1 0,24-40 0,-11-6 554,-27 64-550,-1-1 0,0-1-1,0 1 1,0 0 0,-1 0-1,1 0 1,-1 0 0,0 0-1,0-1 1,-1 1 0,1 0-1,-1 0 1,0 0-1,-2-7 1,2 10-52,-1-1 0,1 1 0,-1-1-1,1 1 1,-1 0 0,1 0 0,-1 0 0,0 0 0,0 0-1,1 0 1,-1 0 0,0 0 0,0 1 0,0-1 0,0 1-1,0-1 1,0 1 0,0 0 0,0 0 0,0 0 0,0 0-1,0 0 1,0 0 0,0 1 0,0-1 0,0 1-1,0-1 1,-2 2 0,-4 0-30,-1 1 0,1 0-1,0 0 1,-1 1 0,-8 5-1,-3 5 61,0 0 0,0 2-1,-23 24 1,37-34 7,0 0 0,1 1 0,-1-1 0,1 1-1,1 0 1,-1 1 0,1-1 0,1 1 0,-1-1 0,1 1 0,1 0 0,0 1 0,-3 12 0,5-18-32,1-1 1,-1 1 0,0-1 0,1 1 0,0-1 0,-1 1-1,1-1 1,0 1 0,0-1 0,1 1 0,-1-1-1,0 0 1,1 0 0,-1 0 0,1 0 0,0 0 0,0 0-1,0 0 1,0 0 0,0-1 0,0 1 0,0-1 0,0 0-1,1 1 1,-1-1 0,1 0 0,3 1 0,10 4-199,1-1 1,1 0-1,19 2 1,-5-1-1054,-20-3 87,0 0-1,0 1 1,-1 0-1,1 1 1,19 11-1,-28-14 654,-1 0-1,1 0 1,0 1-1,-1-1 1,1 0-1,-1 1 1,0 0-1,1 0 1,-1-1-1,-1 1 1,1 0-1,0 1 1,-1-1-1,0 0 1,1 0-1,-1 1 1,-1-1-1,1 0 1,0 1-1,-1-1 1,0 1-1,0-1 1,0 1-1,0-1 1,-1 4-1,-1 3-6737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634"/>
    </inkml:context>
    <inkml:brush xml:id="br0">
      <inkml:brushProperty name="width" value="0.025" units="cm"/>
      <inkml:brushProperty name="height" value="0.025" units="cm"/>
      <inkml:brushProperty name="color" value="#E71224"/>
    </inkml:brush>
  </inkml:definitions>
  <inkml:trace contextRef="#ctx0" brushRef="#br0">105 94 3908,'0'0'18903,"8"-1"-16645,26-5-395,-33 6-1790,0 0 0,-1 0-1,1 0 1,0 0 0,-1 0 0,1 0 0,0 1-1,-1-1 1,1 0 0,0 0 0,-1 1-1,1-1 1,-1 0 0,1 1 0,-1-1-1,1 1 1,-1-1 0,1 1 0,-1-1-1,1 1 1,-1-1 0,1 1 0,-1-1 0,0 1-1,1 0 1,-1-1 0,0 1 0,0-1-1,1 1 1,-1 0 0,0-1 0,0 1-1,0 0 1,0 0 0,0-1 0,0 1 0,0 0-1,0-1 1,0 1 0,0 1 0,-4 25 1123,0-19-1051,-1 0 0,0-1 0,0 0 1,0 0-1,-1 0 0,0-1 0,0 0 0,-14 10 0,-23 26 204,88-39-349,-33-4-59,-4 0-92,-1 0-1,1 1 0,0 0 0,0 0 0,11 2 0,-18-2 141,0 0 0,0 1 0,0-1 0,0 0-1,0 1 1,0-1 0,0 1 0,0-1 0,0 1-1,0 0 1,0-1 0,0 1 0,0 0 0,-1 0 0,1 0-1,0-1 1,-1 1 0,1 0 0,0 0 0,-1 0-1,1 0 1,-1 0 0,1 0 0,-1 0 0,0 0 0,1 1-1,-1-1 1,0 0 0,0 0 0,0 0 0,0 0-1,0 0 1,0 0 0,0 1 0,0-1 0,0 0 0,-1 0-1,1 0 1,0 0 0,-1 0 0,1 0 0,-1 0-1,1 0 1,-1 0 0,0 1 0,-2 3 67,0 0 0,-1 0 0,1 0-1,-1 0 1,0-1 0,0 0 0,-1 0 0,1 0 0,-1 0 0,0-1 0,0 0-1,0 0 1,-1 0 0,-5 2 0,5-2-6,0 0-1,0-1 1,-1 0 0,1 0-1,-1 0 1,0-1 0,1 0 0,-1 0-1,0 0 1,0-1 0,0 0-1,-7-2 1,12 2-133,1-1 1,0 0-1,-1 0 0,1 0 1,0 0-1,0 0 0,0 0 0,0 0 1,0 0-1,0 0 0,0 0 1,0-1-1,0 1 0,0 0 1,1-1-1,-1 1 0,0 0 0,1-1 1,0 1-1,-1-1 0,1 1 1,0-1-1,0 1 0,-1-1 1,1 1-1,1-3 0,2-42-5569,5 20-2158</inkml:trace>
  <inkml:trace contextRef="#ctx0" brushRef="#br0" timeOffset="1">318 1 20339,'0'0'11211,"64"26"-10795,-49-22-288,3-3-128,-4 2-736,-5-3-1506,4 0-3876,1-4-10058</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6.124"/>
    </inkml:context>
    <inkml:brush xml:id="br0">
      <inkml:brushProperty name="width" value="0.025" units="cm"/>
      <inkml:brushProperty name="height" value="0.025" units="cm"/>
    </inkml:brush>
  </inkml:definitions>
  <inkml:trace contextRef="#ctx0" brushRef="#br0">132 0 9097,'0'2'9590,"-1"13"-8167,-20 107 5078,3 63-4311,17-158-2160,1-3-84,0 0 0,-2 0 0,-1 0 0,-1 0 0,-12 41 0,16-64-153,-1 0 0,1 0 1,0 0-1,-1 0 0,1 0 0,-1 0 0,1 0 1,-1 0-1,0 0 0,1 0 0,-1-1 0,0 1 1,0 0-1,1 0 0,-1-1 0,0 1 0,0 0 1,0-1-1,0 1 0,0-1 0,0 1 1,0-1-1,0 0 0,0 1 0,0-1 0,0 0 1,0 0-1,0 0 0,0 1 0,0-1 0,0 0 1,-1-1-1,1 1 0,0 0 0,0 0 0,0 0 1,0-1-1,0 1 0,0 0 0,0-1 0,0 1 1,0-1-1,0 1 0,0-1 0,0 1 1,1-1-1,-1 0 0,0 0 0,0 1 0,0-1 1,1 0-1,-1 0 0,0 0 0,1 0 0,-1 0 1,0-1-1,-16-24-6488</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6.496"/>
    </inkml:context>
    <inkml:brush xml:id="br0">
      <inkml:brushProperty name="width" value="0.025" units="cm"/>
      <inkml:brushProperty name="height" value="0.025" units="cm"/>
    </inkml:brush>
  </inkml:definitions>
  <inkml:trace contextRef="#ctx0" brushRef="#br0">25 219 13068,'-4'-12'3283,"1"5"-2732,-13-44 1755,15 48-2183,1 0 1,-1 0 0,1 0 0,0 0 0,0 0 0,0 0 0,1 0 0,-1-1 0,1 1 0,-1 0-1,1 0 1,0 0 0,0 0 0,0 1 0,1-1 0,-1 0 0,1 0 0,1-2 0,5-2 175,0 0 0,0 0 0,0 1 0,1 1 1,0-1-1,0 1 0,0 1 0,1 0 0,0 0 1,0 0-1,0 2 0,13-3 0,17-2 701,71-4-1,-81 9-698,79-2 570,-97 4-737,-1 1 1,0 0-1,1 1 1,-1 0-1,0 1 0,0 0 1,11 5-1,-19-7-90,-1 0 0,1 0 0,0 1 0,0-1 0,-1 1 0,1 0-1,-1-1 1,1 1 0,-1 0 0,0 1 0,0-1 0,0 0 0,0 1 0,0-1-1,0 1 1,-1-1 0,1 1 0,-1 0 0,0 0 0,1-1 0,-1 1-1,-1 0 1,1 0 0,0 0 0,-1 0 0,0 0 0,1 1 0,-1-1 0,0 0-1,-1 0 1,1 0 0,0 0 0,-1 0 0,0 0 0,0 0 0,0 0-1,-2 4 1,-4 7 157,0-1-1,-1 0 0,0 0 1,-1-1-1,-1 0 1,-12 13-1,18-22-200,0 1 0,1 0 0,-1 0 0,1 0 0,0 1 0,1-1 0,-1 1 0,1 0 0,0-1 0,0 1 0,0 0 0,1 0 0,-1 0 0,1 1 0,1-1 0,-1 0 0,1 0 0,0 0 0,0 1 0,0-1 0,2 7 0,1-2 0,0-1 0,1 0 0,0 0 0,0 0 0,1-1 0,0 0 0,1 1 0,0-2 0,0 1 0,10 9 0,2 3-513,19 20-2261,-35-37 2474,0-1 0,1 0 1,-1-1-1,0 1 0,1 0 0,0-1 0,-1 1 1,1-1-1,0 0 0,0 0 0,-1 0 0,1 0 0,4 0 1,8 0-6503</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6.933"/>
    </inkml:context>
    <inkml:brush xml:id="br0">
      <inkml:brushProperty name="width" value="0.025" units="cm"/>
      <inkml:brushProperty name="height" value="0.025" units="cm"/>
    </inkml:brush>
  </inkml:definitions>
  <inkml:trace contextRef="#ctx0" brushRef="#br0">0 109 14350,'0'0'2733,"8"-11"-1036,-3 4-1230,0-1-1,1 1 0,0 1 0,1-1 0,0 1 0,0 0 0,0 0 0,0 1 0,1 0 0,0 0 0,0 1 0,14-5 1,-5 4 203,1 1 1,0 1 0,0 1 0,0 0 0,30 2 0,-47 0-655,0 0 30,0 0 0,1 0 0,-1 0 0,0 0 0,0 0 0,1 0 0,-1 0 0,0 0 0,0 1 0,1-1 0,-1 0 0,0 1 0,0-1 0,0 1 0,0-1 0,0 1 0,0 0 0,0-1 0,0 1 0,0 0 0,0 0 0,0 0 0,0 0 0,0 0 0,0 0 0,-1 0 0,1 0 0,0 0 0,-1 0 0,1 0 0,-1 1 0,0-1 0,1 0 0,-1 0 0,0 0 0,1 1 0,-1-1 0,0 0 0,0 0 0,0 1 0,0 0 0,-1 2 74,0 0 0,1 0 0,-1 0 0,-1 0-1,1 0 1,0-1 0,-1 1 0,0 0 0,0-1 0,0 0 0,0 1 0,-4 3 0,-50 46 198,41-41-299,1 1 1,1 1-1,-22 28 0,34-42-19,0 1 0,0 0 0,0 0 0,1 0 0,-1 0 0,0 0 0,1 0 0,-1 0 0,1 0 0,-1 0 0,1 1 0,0-1 0,-1 0 0,1 0 0,0 0 0,0 1 0,0-1 0,0 0 0,0 0 0,0 0 0,0 1 0,0-1 0,0 0 0,0 0 0,1 0 0,-1 0 0,1 1 0,-1-1 0,1 0 0,-1 0 0,1 0 0,0 0 0,-1 0 0,1 0 0,0 0 0,0 0 0,-1-1 0,1 1 0,0 0 0,0 0 0,0-1 0,0 1 0,0 0 0,0-1 0,1 1 0,-1-1 0,0 0 0,0 1 0,0-1 0,0 0 0,1 0 0,1 1 0,11 1 0,0 0 0,0 0 0,25-2 0,-20 0 0,160 5-4105,-127-5-2840</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7.636"/>
    </inkml:context>
    <inkml:brush xml:id="br0">
      <inkml:brushProperty name="width" value="0.025" units="cm"/>
      <inkml:brushProperty name="height" value="0.025" units="cm"/>
    </inkml:brush>
  </inkml:definitions>
  <inkml:trace contextRef="#ctx0" brushRef="#br0">0 1 16464,'0'0'9064,"48"9"-7270,-8-7-769,7 2-641,3 1-64,-1 0-159,1-1-97,-6 3-32,-5 0-32,-8-1-1089,-11 1-1698,-12-3-2178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7.994"/>
    </inkml:context>
    <inkml:brush xml:id="br0">
      <inkml:brushProperty name="width" value="0.025" units="cm"/>
      <inkml:brushProperty name="height" value="0.025" units="cm"/>
    </inkml:brush>
  </inkml:definitions>
  <inkml:trace contextRef="#ctx0" brushRef="#br0">1 39 18033,'0'0'3748,"87"-4"-2659,-35 0 160,6 1-833,2 1-320,4 1-352,-3-1-1634,-2-3-1121,-7-1-1889,-6-5-4934</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8.319"/>
    </inkml:context>
    <inkml:brush xml:id="br0">
      <inkml:brushProperty name="width" value="0.025" units="cm"/>
      <inkml:brushProperty name="height" value="0.025" units="cm"/>
    </inkml:brush>
  </inkml:definitions>
  <inkml:trace contextRef="#ctx0" brushRef="#br0">240 39 16047,'0'0'2904,"-9"-7"-726,5 4-2061,1 0 52,0 0-1,0 1 1,-1-1-1,1 1 1,-1 0-1,0 0 1,0 0-1,1 0 1,-1 0-1,0 1 1,-1 0-1,1 0 1,0 0-1,0 0 1,0 1-1,-1-1 1,1 1-1,0 0 1,-1 1-1,1-1 1,0 1-1,0 0 1,-1 0-1,-5 2 1,1 3 48,-1 1 0,2 0 0,-1 1 0,1-1 1,0 2-1,0-1 0,1 1 0,0 0 0,1 1 0,0-1 1,1 1-1,0 1 0,0-1 0,1 1 0,0-1 0,1 1 1,0 0-1,1 1 0,0-1 0,1 0 0,0 0 0,1 1 1,0-1-1,3 20 0,-2-28-192,0 0-1,0 0 1,0 0 0,0 0 0,1-1 0,-1 1-1,1-1 1,0 1 0,0-1 0,-1 1 0,2-1-1,-1 0 1,0 0 0,0 0 0,1 0 0,-1-1-1,1 1 1,2 1 0,1-1 5,-1 1 1,1-2-1,-1 1 1,1-1-1,0 0 0,-1 0 1,1 0-1,0-1 0,6 0 1,-1-1 13,1 0 0,-1 0 0,0-1 1,0-1-1,0 0 0,-1 0 0,1-1 1,-1-1-1,14-7 0,-18 8-30,1 0 0,-1-1 0,0 1 0,-1-1-1,1-1 1,-1 1 0,0-1 0,0 0 0,-1 0 0,1 0 0,-1 0 0,-1-1-1,1 0 1,-1 0 0,-1 0 0,1 0 0,-1 0 0,0-1 0,1-9 0,-3 16-20,0 0 0,0 0 0,-1 0 0,1 1 0,0-1 0,0 0 1,0 0-1,-1 1 0,1-1 0,0 0 0,-1 1 0,1-1 0,-1 0 1,1 1-1,0-1 0,-1 0 0,0 1 0,1-1 0,-1 1 0,1-1 1,-1 1-1,0-1 0,1 1 0,-1 0 0,0-1 0,1 1 0,-1 0 1,0-1-1,0 1 0,1 0 0,-1 0 0,0 0 0,0 0 0,1 0 1,-1 0-1,0 0 0,0 0 0,0 0 0,1 0 0,-1 0 0,0 0 1,0 0-1,1 1 0,-1-1 0,0 0 0,0 1 0,0 0 0,-4 0-76,1 1 0,-1-1 0,1 1-1,0 1 1,0-1 0,0 1-1,-6 3 1,2 2-273,1 1-1,0-1 1,0 1 0,1 0-1,0 1 1,0-1 0,-5 14-1,9-18-218,0 0-1,0 0 1,0 0-1,1 0 0,-1 0 1,1 1-1,1-1 0,-1 0 1,1 1-1,0-1 1,0 0-1,0 0 0,1 1 1,0-1-1,0 0 1,0 0-1,3 8 0,12 6-5446</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8.708"/>
    </inkml:context>
    <inkml:brush xml:id="br0">
      <inkml:brushProperty name="width" value="0.025" units="cm"/>
      <inkml:brushProperty name="height" value="0.025" units="cm"/>
    </inkml:brush>
  </inkml:definitions>
  <inkml:trace contextRef="#ctx0" brushRef="#br0">55 418 13132,'0'0'8905,"-21"70"-7528,11-32 673,-1 3 801,2 5-993,5 0-1026,4-6-607,0-8-161,8-6-353,10-12-1088,3-14-993,-2-4-1410,0-27-2722</inkml:trace>
  <inkml:trace contextRef="#ctx0" brushRef="#br0" timeOffset="1">145 117 16528,'0'0'2525,"0"-9"-182,0 5-2096,1 0 0,-1 0 0,0 0 0,1 0 0,0 0 0,0 1 0,0-1 0,1 0 0,-1 0 0,1 1 0,0-1 0,0 1 0,0 0 0,0-1-1,1 1 1,-1 0 0,1 0 0,0 0 0,0 1 0,0-1 0,0 1 0,0 0 0,0-1 0,1 1 0,-1 1 0,8-4 0,4 0-129,1 1 1,-1 1-1,1 0 1,-1 1-1,1 0 1,0 2-1,0 0 1,0 0-1,18 4 1,-32-4-117,0 1 0,-1 0 0,1-1 1,0 1-1,0 0 0,-1 0 0,1 0 0,0 0 0,-1 0 0,1 1 0,-1-1 1,1 0-1,-1 1 0,0-1 0,0 1 0,0-1 0,0 1 0,0 0 0,0-1 1,0 1-1,0 0 0,0 0 0,-1 0 0,1-1 0,-1 1 0,0 0 0,1 0 1,-1 0-1,0 0 0,0 0 0,0 0 0,0 0 0,0 0 0,-1 0 0,1 0 1,-2 3-1,-1 12 111,-1-1 1,-1 1 0,-9 19 0,7-19 115,-1 5-49,1 0-1,0 1 0,2-1 0,0 1 0,2 1 1,-1 37-1,4-60-269,0 0 0,0-1 0,1 1 0,-1-1 1,0 1-1,0 0 0,1-1 0,-1 1 0,0-1 0,1 1 0,-1-1 0,1 1 1,-1-1-1,1 1 0,-1-1 0,1 0 0,-1 1 0,1-1 0,0 0 0,-1 1 1,1-1-1,-1 0 0,2 1 0,2-13-15183</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9.046"/>
    </inkml:context>
    <inkml:brush xml:id="br0">
      <inkml:brushProperty name="width" value="0.025" units="cm"/>
      <inkml:brushProperty name="height" value="0.025" units="cm"/>
    </inkml:brush>
  </inkml:definitions>
  <inkml:trace contextRef="#ctx0" brushRef="#br0">0 13 10634,'0'0'11851,"53"0"-10153,-22 0-961,3 0-673,5 0 0,-3 0-737,-1 0-1697,-4 0-2082,-4-12-4869</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9.403"/>
    </inkml:context>
    <inkml:brush xml:id="br0">
      <inkml:brushProperty name="width" value="0.025" units="cm"/>
      <inkml:brushProperty name="height" value="0.025" units="cm"/>
    </inkml:brush>
  </inkml:definitions>
  <inkml:trace contextRef="#ctx0" brushRef="#br0">0 38 11339,'0'0'7094,"10"-6"-5118,0 1-1316,0 0 1,0 1 0,1 0 0,-1 1 0,1 0-1,0 1 1,0 0 0,21-1 0,-24 3-348,0 0 1,1 0 0,-1 1 0,0 0 0,0 1 0,0 0 0,-1 0 0,1 1 0,12 5-1,-18-7-228,0 1 0,0-1-1,0 0 1,-1 1-1,1-1 1,-1 1-1,1-1 1,-1 1-1,1 0 1,-1 0-1,0 0 1,0-1-1,0 1 1,0 0-1,0 1 1,1 2-1,-2-2 34,0 1 0,1-1 0,-1 1 0,0-1-1,-1 1 1,1-1 0,-1 1 0,1-1-1,-1 1 1,0-1 0,-1 0 0,1 1-1,-3 4 1,-5 7-85,-1 0 1,0 0-1,-1-1 0,-1 0 0,0-1 0,-25 20 0,20-18-44,1 1 0,1 0-1,-24 33 1,37-47 11,1 0 0,-1 0 0,1 0 0,0 0 0,0 0 0,0 1 0,0-1 0,0 0 0,0 1 0,1-1 0,-1 1 0,1-1 0,-1 1 0,1-1 0,0 1 0,0-1 0,0 1 0,1-1 0,-1 1 0,1 2 0,1-3 0,-1 0 0,0 0 0,1 1 0,-1-1 0,1-1 0,0 1 0,-1 0 0,1 0 0,0-1 0,0 1 0,0-1 0,1 1 0,-1-1 0,0 0 0,0 0 0,4 1 0,10 3 0,0-1 0,1-1 0,-1 0 0,30 0 0,-38-2 0,3 0-85,51 1-3269,-53-2 1918,1-1 0,-1 0 0,1 0 1,13-5-1,10-8-9695</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9.856"/>
    </inkml:context>
    <inkml:brush xml:id="br0">
      <inkml:brushProperty name="width" value="0.025" units="cm"/>
      <inkml:brushProperty name="height" value="0.025" units="cm"/>
    </inkml:brush>
  </inkml:definitions>
  <inkml:trace contextRef="#ctx0" brushRef="#br0">207 18 12812,'0'0'11435,"-9"-5"-10015,7 3-1362,0 1 0,-1-1 1,1 1-1,-1 0 0,0 0 0,1 0 1,-1 0-1,0 0 0,0 0 0,1 1 1,-1 0-1,0-1 0,-4 1 0,3 1 5,1 0-1,-1 0 0,1 1 1,0-1-1,-1 1 1,1 0-1,0 0 0,0 0 1,0 0-1,0 1 0,1-1 1,-1 1-1,0-1 1,-1 4-1,-9 9 250,1 0 1,0 1 0,1 0-1,1 1 1,1 0-1,-11 29 1,16-35-144,0 1 1,0-1-1,1 1 1,1 0 0,0 1-1,1-1 1,0 0-1,1 0 1,0 0-1,1 1 1,4 19 0,-4-27-150,1-1 0,-1 1 1,1-1-1,0 0 0,1 1 1,-1-1-1,1-1 1,-1 1-1,1 0 0,0 0 1,1-1-1,-1 0 0,0 0 1,1 0-1,0 0 0,0 0 1,0-1-1,0 1 1,0-1-1,0 0 0,1-1 1,-1 1-1,1-1 0,-1 0 1,1 0-1,0 0 0,-1 0 1,1-1-1,0 0 0,8-1 1,-4 1 12,0 0 0,1-2 0,-1 1 0,0-1 0,0 0 0,0-1 0,-1 0 0,1 0 0,-1-1 0,1 0 0,-1-1 0,-1 0 0,1 0 0,12-11 0,-13 8-33,-1 0 0,0 0 0,-1-1 0,0 1 0,0-1 0,-1 0 0,0 0 0,-1-1 0,0 1 0,0-1 0,-1 0 0,-1 0 0,1 1 0,-1-1 0,-1 0 0,0 0 0,0 0 0,-3-15 0,2 17 0,-1 0 0,0 0 0,0 0 0,0 0 0,-1 1 0,0-1 0,0 1 0,-1 0 0,0-1 0,0 2 0,-1-1 0,0 0 0,0 1 0,0 0 0,-1 0 0,0 1 0,0 0 0,-1 0 0,1 0 0,-1 1 0,0-1 0,-15-5 0,19 9-185,0 0 1,0 0-1,-1 0 1,1 0-1,0 0 1,-1 1-1,1 0 1,0 0-1,-1 0 1,1 0-1,0 0 1,-1 1-1,1-1 1,0 1-1,-1 0 1,1 0-1,0 0 1,0 0-1,0 1 1,0-1-1,0 1 1,0 0-1,-4 3 1,0 2-1041,0 1-1,1-1 1,0 1 0,0 0 0,1 1 0,-8 16 0,-6 15-8801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425"/>
    </inkml:context>
    <inkml:brush xml:id="br0">
      <inkml:brushProperty name="width" value="0.025" units="cm"/>
      <inkml:brushProperty name="height" value="0.025" units="cm"/>
      <inkml:brushProperty name="color" value="#E71224"/>
    </inkml:brush>
  </inkml:definitions>
  <inkml:trace contextRef="#ctx0" brushRef="#br0">0 392 10570,'0'0'18978,"12"-13"-18343,45-47-284,79-90 91,-114 122-380,0 0 0,-2-2 0,28-53 0,-58 100-32,2 0 0,0 1-1,1 0 1,1 0 0,1 1 0,-4 23-1,9-42-5,1 1-1,-1-1 0,0 1 1,1-1-1,-1 1 0,0-1 0,1 1 1,-1-1-1,1 1 0,-1-1 1,0 1-1,1-1 0,-1 1 1,1-1-1,-1 0 0,1 1 0,0-1 1,-1 0-1,1 0 0,-1 1 1,1-1-1,0 0 0,-1 0 1,1 0-1,-1 0 0,1 0 0,0 0 1,-1 0-1,1 0 0,0 0 1,-1 0-1,1 0 0,0 0 0,-1 0 1,1 0-1,-1-1 0,1 1 1,-1 0-1,1 0 0,0-1 1,-1 1-1,1 0 0,0-2 0,29-12 250,-11-1-267,0-1 0,-1-1 0,0-1 1,-2 0-1,16-22 0,-27 38-40,-6 15-61,-8 29-239,6-33 183,-5 57-2573,7-22-3504,2-30 692,8-8-1847</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6:52.197"/>
    </inkml:context>
    <inkml:brush xml:id="br0">
      <inkml:brushProperty name="width" value="0.025" units="cm"/>
      <inkml:brushProperty name="height" value="0.025" units="cm"/>
    </inkml:brush>
  </inkml:definitions>
  <inkml:trace contextRef="#ctx0" brushRef="#br0">2123 212 6758,'-11'0'3385,"-14"-3"-3223,1-1 0,-1-1 0,1-1 0,0-1 0,0-1 0,1-1 1,0-1-1,1 0 0,0-2 0,-34-26 0,38 28-93,0 0 0,-1 1 0,0 1 0,-1 0 0,1 2 0,-2 0 0,1 1 1,0 1-1,-1 1 0,1 1 0,-1 1 0,0 1 0,0 0 0,-23 5 0,-31 7 678,1 3 0,-111 37 1,134-36-460,-28 11-131,0 4-1,2 3 1,2 4 0,1 3 0,2 3-1,2 3 1,2 3 0,3 3-1,2 3 1,2 3 0,3 2 0,3 3-1,-56 83 1,96-126-121,2 1 0,1 0 0,0 1 0,2 0 0,0 1 0,2 0 0,1 1 0,-8 47 1,13-53-41,1 0 1,0 1 0,2-1 0,0 0 0,1 0-1,1 0 1,1-1 0,1 1 0,0-1 0,1 0-1,1 0 1,14 26 0,10 6-4,2-1 0,1-1 0,3-2-1,2-1 1,2-2 0,1-2 0,3-2 0,60 41 0,-36-34 6,1-2 0,2-4 0,2-3 0,2-4 0,106 33 1,-102-44-5,1-4 1,158 14 0,-109-25 45,148-11 0,-230 0-33,1-2-1,-1-2 1,0-2-1,0-2 1,-2-2-1,0-2 1,0-2-1,-2-2 1,0-2-1,56-38 1,-65 35 37,-2-1 0,0-1 0,-2-2-1,-1-1 1,-2-2 0,-1 0 0,-1-2 0,-2-1 0,-1-1 0,-2-1 0,-2-1 0,19-49 0,-21 31 219,-1 0-1,-3 0 0,-3-1 1,-2-1-1,-3 1 1,-3-108-1,-9 62 21,-4-1 0,-49-195 0,46 242-49,-4-1 0,-2 2 0,-30-60 0,42 99-141,0 1 0,-1 0 0,-1 1 0,-1 0 0,0 1 0,-1 0-1,0 1 1,-1 0 0,0 1 0,-1 0 0,-1 1 0,0 1 0,0 0 0,-27-12 0,28 17-66,-1 1 0,1 0-1,-1 1 1,0 1 0,1 1 0,-1 0-1,0 0 1,0 2 0,0 0 0,0 0-1,0 2 1,1-1 0,-1 2 0,-15 6-1,-18 8-469,1 3-1,-77 47 0,74-39-577,-71 35-3571,-10 0-5488</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9:44.273"/>
    </inkml:context>
    <inkml:brush xml:id="br0">
      <inkml:brushProperty name="width" value="0.025" units="cm"/>
      <inkml:brushProperty name="height" value="0.025" units="cm"/>
    </inkml:brush>
  </inkml:definitions>
  <inkml:trace contextRef="#ctx0" brushRef="#br0">724 215 4773,'-10'-3'1633,"-13"-3"-1109,-16-4-353,-1-1-1,-72-34 1,102 41 274,-1-1 0,1 1 1,-1 1-1,0 0 0,0 0 0,0 1 1,0 0-1,-1 1 0,-17 1 0,-13 2 1283,-54 10 0,7 0 720,71-11-2044,2 1 606,0-1 1,0-1-1,0 0 1,-27-4-1,22-6 493,21 5-613,14 3-673,539-29 1857,-82 0-1372,-103 21 212,579-10-426,0 40-422,-748-8 261,1358 67 581,0-47-317,-1132-49-134,-325 7-332,0-5 1,114-32-1,-193 42-125,33-11 0,-51 16 0,0-2 0,0 1 0,0 0 0,-1 0 0,1-1 0,0 0 0,-1 1 0,1-1 0,-1 0 0,0 0 0,1 0 0,-1-1 0,2-2 0,-4 4 1,-1 0 0,0 0 0,0 0 0,1 0 1,-1 0-1,0 1 0,0-1 0,0 0 0,0 1 0,0-1 0,0 1 0,0-1 1,0 1-1,0-1 0,0 1 0,0 0 0,0-1 0,0 1 0,0 0 0,0 0 1,0 0-1,0 0 0,-1 0 0,0 0 0,-36-5-141,-75 2-2601,-33-3-6279,77-4 105</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0:10.189"/>
    </inkml:context>
    <inkml:brush xml:id="br0">
      <inkml:brushProperty name="width" value="0.025" units="cm"/>
      <inkml:brushProperty name="height" value="0.025" units="cm"/>
    </inkml:brush>
  </inkml:definitions>
  <inkml:trace contextRef="#ctx0" brushRef="#br0">1 1 6790,'0'0'129</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0:14.302"/>
    </inkml:context>
    <inkml:brush xml:id="br0">
      <inkml:brushProperty name="width" value="0.025" units="cm"/>
      <inkml:brushProperty name="height" value="0.025" units="cm"/>
    </inkml:brush>
  </inkml:definitions>
  <inkml:trace contextRef="#ctx0" brushRef="#br0">4433 457 11755,'-8'-10'2691,"-11"-11"-2247,-3-5 83,0 2 0,-2 0 0,0 2 1,-35-25-1,32 33-235,-1 0 0,0 2 0,-1 1-1,0 1 1,0 2 0,-31-5 0,-187-17-9,214 27-255,-1107-49 4000,1002 49-3630,-648 13 1172,629 3-824,1 7-1,-304 80 0,347-65-166,-180 81 1,245-93-518,1 3 1,1 1-1,2 3 1,0 1-1,2 2 1,-38 40-1,64-56-73,1 0 0,1 0 0,1 2 0,1-1 0,0 2 0,1 0 0,1 0 0,1 1-1,1 0 1,1 0 0,1 1 0,1 0 0,0 0 0,2 0 0,0 1 0,2-1 0,1 1 0,0-1 0,2 1 0,0-1 0,2 0 0,0 1-1,2-2 1,0 1 0,2-1 0,11 25 0,6 2 45,2-2 0,2-1 0,2-1 1,2-2-1,2-1 0,1-2 0,58 49 0,-29-36 190,2-2 0,2-3 0,3-3 0,80 37 0,-56-39 53,0-5-1,3-4 0,1-4 0,0-5 0,125 14 0,-22-18-194,341-9 0,-339-22-63,-1-8 0,-1-9 0,266-73 0,-287 49-2,-3-8 0,-3-8 0,299-161 0,-378 172-17,96-73 0,-155 101 0,-1-2 0,-1-1 0,-2-2 0,-2-2 0,31-42 0,-52 62 0,-1 1 0,-1-2 0,0 1 0,-1-1 0,-1-1 0,-1 1 0,0-1 0,-1 0 0,-1-1 0,-1 1 0,-1-1 0,0 1 0,-2-34 0,-2 32 0,-1 0 0,-1 0 0,-1 1 0,-1 0 0,0 0 0,-1 0 0,-1 0 0,-1 1 0,-1 1 0,-1 0 0,0 0 0,-21-24 0,-6 0 0,-1 2 0,-2 2 0,-2 1 0,-1 3 0,-1 1 0,-72-36 0,26 22 0,-2 4 0,-159-47 0,111 51 0,-2 6 0,-1 6 0,-161-7 0,74 23 0,-287 25 0,-211 86-1061,11 69-3019,366-74-3463</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0:25.134"/>
    </inkml:context>
    <inkml:brush xml:id="br0">
      <inkml:brushProperty name="width" value="0.025" units="cm"/>
      <inkml:brushProperty name="height" value="0.025" units="cm"/>
    </inkml:brush>
  </inkml:definitions>
  <inkml:trace contextRef="#ctx0" brushRef="#br0">478 1811 16432,'0'0'2290,"12"-1"-2344,125-20 456,-76 10 190,116-6 0,-103 21 49,-1 3 1,126 29-1,-145-25-456,48 5 527,-1-3 0,151-2 0,207-29-289,-30 0 952,217 37-313,469 5-870,-444-39 329,-108 5 85,727 16-78,-229 34-389,-140-67 268,-652 4-207,370-81-1,-501 78-187,60-15 22,-164 32-31,0-2 0,-1-1 1,50-26-1,-68 30-13,0-1 0,-1-1 0,0 0 0,-1-1 0,0 0 0,0-1 0,-1-1 0,-1 0 0,0 0 0,-1-1-1,11-20 1,-16 25 17,-1 1 0,-1-1-1,1 0 1,-2 0 0,1 0-1,-1-1 1,0 1-1,-1 0 1,0-1 0,-1 1-1,0-1 1,0 1 0,-1-1-1,0 1 1,-1 0 0,0-1-1,0 1 1,-1 0-1,0 0 1,-1 0 0,0 1-1,-5-9 1,-28-40 56,-2 1 0,-3 2-1,-2 2 1,-2 2 0,-3 2 0,-1 2 0,-3 3 0,-1 1-1,-71-40 1,-5 9-76,-2 5 0,-4 6 0,-162-51 1,96 50-83,-304-52 1,-220 7-206,601 92 329,-890-56-33,-3 74 72,885 0-68,-377 19-42,-771 129-1,801-71-146,-658 120 261,102 71-28,634-155-40,338-97-52,0 2 0,2 3 1,-114 59-1,154-69 31,0 1 1,1 1-1,1 1 1,0 0-1,1 1 1,0 2-1,2 0 1,0 0-1,2 2 1,0 0-1,1 1 1,1 0-1,-12 28 1,20-36-11,-1 1 0,2-1 0,0 1 0,1-1 0,0 1 0,1 0 0,1 0 0,0 0 0,1 1 0,1-1 0,0 0 0,6 24 1,-2-21 4,0-1 0,2 0 1,0-1-1,1 1 1,1-1-1,0-1 0,1 0 1,1 0-1,17 18 1,2-3-1,2-2 1,0-1 0,2-2-1,1-1 1,1-2 0,1-1-1,1-2 1,53 19 0,23 2 29,1-6 1,137 22-1,245 16 26,145-12 19,682-25 0,-106-134-653,-815 33-2495,-4-14-3774,-42-2-7945</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1:16.655"/>
    </inkml:context>
    <inkml:brush xml:id="br0">
      <inkml:brushProperty name="width" value="0.025" units="cm"/>
      <inkml:brushProperty name="height" value="0.025" units="cm"/>
    </inkml:brush>
  </inkml:definitions>
  <inkml:trace contextRef="#ctx0" brushRef="#br0">1 233 9417,'0'0'9331,"14"-5"-9283,138-53 100,164-37 0,-213 71 716,0 4 0,195-11 1,522 34 242,-297 5-875,-42-14 691,526 15 1929,147 38-2297,-1122-46-479,7-1 194,0 1 0,-1 2 1,1 1-1,-1 3 0,40 11 0,-81-15 850,-20-1-703,-29-1-293,-208 6-343,87 11-3769,89-9-1019,3-6-2366</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1:32.654"/>
    </inkml:context>
    <inkml:brush xml:id="br0">
      <inkml:brushProperty name="width" value="0.025" units="cm"/>
      <inkml:brushProperty name="height" value="0.025" units="cm"/>
    </inkml:brush>
  </inkml:definitions>
  <inkml:trace contextRef="#ctx0" brushRef="#br0">32 0 8168,'0'0'11162,"-6"3"-10190,5-3-909,0 0 0,-1 0 1,1 1-1,0-1 0,-1 1 0,1-1 0,0 1 1,0 0-1,0-1 0,-1 1 0,1 0 1,0 0-1,0 0 0,0 0 0,0 0 0,0 0 1,1 0-1,-1 0 0,0 0 0,0 0 1,1 0-1,-1 1 0,0 1 0,1-1 28,1 0 0,-1 1-1,1-1 1,0 0 0,0 0-1,0 0 1,0 0 0,0 0-1,1 0 1,-1 0 0,0 0-1,1-1 1,0 1 0,-1 0-1,1-1 1,0 1 0,3 1 0,5 6 105,1-1 0,1 0 0,0-1 0,0 0 0,0-1 0,0 0 0,1-1 0,0 0 0,19 3 0,-1-2-9,1-2-1,60 0 0,73 2 90,-90-1-62,0-3 0,1-3 0,86-14 0,-112 6-51,0 2 0,1 2 1,0 2-1,0 3 0,0 1 0,85 15 0,-29 3 85,216 10 0,112-30 100,-171-3-161,222-13 256,-181 5-213,62-6-172,1182-76 871,-1236 121-867,-92-3 9,-127-18 98,-1-4 0,168-20 1,-246 16-107,-6 0 60,-1 0 0,1 1 0,0 0 0,0 1-1,-1 0 1,1 0 0,0 1 0,8 2 0,-23-3-121,-1 1 0,0 0 1,1 0-1,-1 1 1,-10 4-1,8-3-27,6-2-449,-7 2-508,7-2-2735</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2:12.239"/>
    </inkml:context>
    <inkml:brush xml:id="br0">
      <inkml:brushProperty name="width" value="0.025" units="cm"/>
      <inkml:brushProperty name="height" value="0.025" units="cm"/>
    </inkml:brush>
  </inkml:definitions>
  <inkml:trace contextRef="#ctx0" brushRef="#br0">4199 69 8360,'-11'-5'4249,"-18"-5"-3505,-1 1 0,0 1 0,-1 2 0,1 1-1,-41-2 1,-64 5 693,-230-9 3004,202 6-3724,0 6 0,-323 46 0,-678 93 2491,1058-130-3187,-95 10 142,-252 56 0,405-63-88,1 2 0,0 3-1,2 1 1,0 2 0,1 3-1,-81 56 1,94-56-30,0 1 1,2 1-1,1 2 1,1 1-1,1 1 1,2 1-1,1 1 0,2 1 1,-24 48-1,37-64-16,1 0 0,1 1 0,0-1 0,1 2-1,1-1 1,1 0 0,0 1 0,2 0 0,0 0-1,1-1 1,3 26 0,-1-30-13,2 0 0,-1 0 0,2 0 0,0 0 1,0-1-1,1 0 0,1 0 0,0 0 0,1-1 0,0 0 0,1-1 0,0 1 0,1-2 0,0 1 1,13 9-1,1-3-8,-1-1 0,2-1 1,0-1-1,1-2 0,0 0 1,1-1-1,0-2 1,41 9-1,31 1 45,103 7 0,-173-23-48,230 26 85,558 35 242,-434-63 49,818-10-20,-833-12-108,101-2-25,-401 23-214,65 1 30,139-18-1,-231 12-25,-1-2 0,0-2 0,-1-1 0,0-2 0,0-2 0,-2-1 0,67-38 0,-93 46-2,0-1-1,-1 0 0,0 0 1,-1-1-1,0-1 1,0 1-1,-1-1 0,0-1 1,0 1-1,-2-2 1,1 1-1,-1 0 0,-1-1 1,7-21-1,-6 10 13,-1 0 0,-1 0 0,-1 0 0,-1 0-1,-2-1 1,0 1 0,-4-31 0,1 34-28,-1-1 0,-1 2 0,-1-1 0,-1 0 0,-1 1 0,0 1 0,-2-1 0,-13-21 0,-6-2 0,-1 2 0,-42-45 0,30 43 0,-1 3 0,-2 1 0,-1 2 0,-91-53 0,-221-89 0,278 145 0,-2 2 0,0 4 0,-2 4 0,0 4 0,-2 3 0,0 4 0,-150-2 0,110 16 0,1 6 0,0 5 0,1 6 0,1 5 0,-167 54 0,87-8 0,-176 55 0,281-98 0,-189 27 0,169-45-1598,-119-8 0,105-3-2349,38 2-7936</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00.844"/>
    </inkml:context>
    <inkml:brush xml:id="br0">
      <inkml:brushProperty name="width" value="0.025" units="cm"/>
      <inkml:brushProperty name="height" value="0.025" units="cm"/>
    </inkml:brush>
  </inkml:definitions>
  <inkml:trace contextRef="#ctx0" brushRef="#br0">842 262 6054,'-19'-8'439,"0"0"0,0 2 0,-1 0 0,0 2 0,0 0 1,0 1-1,-1 1 0,1 1 0,-1 1 0,1 0 0,-1 2 0,1 0 0,0 2 1,0 0-1,0 1 0,0 1 0,1 1 0,0 0 0,0 2 0,1 0 0,0 1 1,1 1-1,0 1 0,0 0 0,2 1 0,-23 23 0,8-4-81,2 2-1,2 0 1,1 1-1,1 2 1,2 1-1,2 0 1,2 1-1,-18 53 1,17-32-23,3 1 1,2 1 0,4 0 0,1 1-1,1 67 1,8-93-255,2 0 0,2 0 1,1 0-1,1 0 0,3 0 0,0-1 1,3-1-1,1 0 0,1-1 1,2 0-1,2-1 0,0-1 0,40 51 1,-42-63-69,0-1 0,1-1 1,1 0-1,1-1 0,1-1 0,0-1 1,1-1-1,0-1 0,1-1 1,1 0-1,-1-2 0,2-1 1,0 0-1,0-2 0,0-1 1,1-1-1,0-1 0,0-1 1,0-1-1,0-1 0,29-3 1,-22-3 309,0-1 1,0-2-1,-1 0 1,0-3 0,-1 0-1,0-2 1,-1-1 0,0-2-1,-2-1 1,39-29 0,-10 1 460,-2-2 1,-2-2 0,76-96 0,-81 85-603,-3-1 0,-2-3 0,-3-2 0,-4-1 0,37-93 0,-54 112-137,-3 0 0,-2-1-1,-1-1 1,-3 0 0,-2 0 0,-3-1-1,-1 1 1,-9-99 0,3 122-45,-2-1 0,-1 1 0,-1 0 0,-1 1 0,-1-1 0,-2 2 0,0-1 0,-2 2 0,-1-1 0,-29-38 0,30 48 0,1 0 0,-2 2 0,0-1 0,-1 2 0,0 0 0,-1 0 0,0 2 0,-1 0 0,0 1 0,-1 1 0,0 0 0,0 1 0,0 1 0,-1 1 0,0 0 0,-23-1 0,14 4-19,0 2 0,0 2 0,0 0 0,0 1 0,1 2 0,-1 1 0,1 1 0,0 2 0,1 0 0,0 2 0,1 1 0,-29 18 0,-9 8-297,2 3 0,2 3 0,-78 74 0,84-67-2256,-54 66 0,82-84-2324,-36 59-1,27-22-8828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18.619"/>
    </inkml:context>
    <inkml:brush xml:id="br0">
      <inkml:brushProperty name="width" value="0.025" units="cm"/>
      <inkml:brushProperty name="height" value="0.025" units="cm"/>
    </inkml:brush>
  </inkml:definitions>
  <inkml:trace contextRef="#ctx0" brushRef="#br0">1 1138 13645,'0'0'4655,"14"-9"-2733,54-42-250,67-65 0,-43 36-617,502-384 1794,-213 174-1780,-339 257-762,61-61 0,-120 96-5784,-2-1-1383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768"/>
    </inkml:context>
    <inkml:brush xml:id="br0">
      <inkml:brushProperty name="width" value="0.025" units="cm"/>
      <inkml:brushProperty name="height" value="0.025" units="cm"/>
      <inkml:brushProperty name="color" value="#E71224"/>
    </inkml:brush>
  </inkml:definitions>
  <inkml:trace contextRef="#ctx0" brushRef="#br0">179 0 16464,'0'0'6043,"0"9"-3241,13 64 1185,-9-60-3678,-1 1 0,0 0-1,-1 0 1,-1 0 0,0 0 0,0 0-1,-2 0 1,0 1 0,0-1 0,-7 27-1,-6-8-437,-2-1-1,-1 0 0,-1-1 0,-32 41 0,-10 6-6290,52-68 4884,-5 6-5575</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19.797"/>
    </inkml:context>
    <inkml:brush xml:id="br0">
      <inkml:brushProperty name="width" value="0.025" units="cm"/>
      <inkml:brushProperty name="height" value="0.025" units="cm"/>
    </inkml:brush>
  </inkml:definitions>
  <inkml:trace contextRef="#ctx0" brushRef="#br0">60 0 21140,'0'0'7559,"8"9"-5984,-3-2-1397,1 0 0,-1 0 0,-1 0 0,1 1 0,-1 0 0,0 0 0,-1 0 1,0 1-1,0-1 0,-1 1 0,0-1 0,-1 1 0,1 16 0,11 377-1150,-13-402 772,0 1 0,0 0-1,0-1 1,0 1 0,1 0-1,-1-1 1,0 1 0,0 0-1,0-1 1,0 1 0,-1 0-1,1 0 1,0-1 0,0 1-1,0 0 1,-1-1 0,1 1-1,0-1 1,0 1 0,-1 0-1,1-1 1,-1 1 0,1-1-1,0 1 1,-1-1 0,1 1-1,-1-1 1,1 1 0,-1-1-1,0 1 1,1-1 0,-1 0-1,1 1 1,-1-1 0,0 0-1,1 1 1,-1-1 0,0 0-1,1 0 1,-1 0 0,0 0-1,0 0 1,1 0 0,-1 0-1,0 0 1,1 0 0,-1 0-1,0 0 1,1 0 0,-1 0-1,0-1 1,1 1 0,-1 0-1,0 0 1,1-1 0,-1 1-1,0-1 1,-4-2-1066,0 0 1,0 0-1,0 0 1,1-1-1,-9-8 1,-17-22-4197,-8-11-1659</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0.170"/>
    </inkml:context>
    <inkml:brush xml:id="br0">
      <inkml:brushProperty name="width" value="0.025" units="cm"/>
      <inkml:brushProperty name="height" value="0.025" units="cm"/>
    </inkml:brush>
  </inkml:definitions>
  <inkml:trace contextRef="#ctx0" brushRef="#br0">50 362 5157,'-9'-17'1707,"1"0"1,1-1-1,0 0 1,2 0 0,0 0-1,-3-23 1,8 35-1338,-1 0 0,1-1 0,0 1 0,1-1 0,0 1 0,0-1 0,0 1 0,0 0 0,1 0 0,0 0 0,1 0 0,-1 0 0,1 0 0,0 0 0,1 1 0,-1-1 0,1 1 0,0 0 0,1 0 0,-1 1 0,9-8 1,2 2 57,1 0 0,0 1 1,1 1-1,-1 0 0,2 1 1,-1 1-1,1 1 0,0 0 0,0 1 1,0 1-1,0 1 0,1 0 1,-1 2-1,1 0 0,-1 1 1,21 4-1,-32-4-417,0 0-1,1 0 1,-1 1 0,0 0 0,-1 0-1,1 1 1,0 0 0,-1 0-1,1 0 1,-1 1 0,0 0-1,0 0 1,0 1 0,-1 0-1,0 0 1,0 0 0,0 0-1,0 1 1,4 8 0,-5-7-10,0 1 0,-1 0 0,0-1 1,-1 2-1,0-1 0,0 0 0,0 0 1,-1 1-1,-1-1 0,1 0 0,-1 1 1,-1-1-1,0 1 0,0-1 0,0 0 1,-4 12-1,-2-1-1,0-1 0,-2 0 0,-12 22 0,14-29 0,0 1 0,1 0 0,0 0 0,1 0 0,0 1 0,1 0 0,1 0 0,0 0 0,-2 17 0,5-28 1,1 0 1,-1-1-1,1 1 1,-1 0-1,1 0 1,0-1-1,0 1 1,0 0-1,0-1 1,0 1-1,0-1 1,0 0-1,0 1 1,1-1-1,-1 0 1,0 1-1,1-1 1,-1 0-1,1 0 1,0 0-1,-1 0 1,1-1-1,0 1 1,-1 0-1,1-1 1,0 1-1,0-1 1,-1 0-1,1 1 1,0-1-1,0 0 1,0 0-1,2 0 1,8 0-207,-1 1 1,1-2-1,-1 0 1,14-2-1,-13 0-1287,-1-1 0,0-1 0,0 1 0,0-2 0,-1 1 0,1-1 0,-2-1 0,1 0 0,10-10 0,14-14-6831</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0.498"/>
    </inkml:context>
    <inkml:brush xml:id="br0">
      <inkml:brushProperty name="width" value="0.025" units="cm"/>
      <inkml:brushProperty name="height" value="0.025" units="cm"/>
    </inkml:brush>
  </inkml:definitions>
  <inkml:trace contextRef="#ctx0" brushRef="#br0">121 0 16656,'0'0'9112,"-10"8"-6378,-1 2-2348,0-1 1,1 2-1,0-1 0,1 1 1,0 0-1,-8 16 1,12-19-267,0 0 0,1 0 0,1 0 0,-1 1 0,1-1 0,1 1 0,-1 0 0,1 0 0,1 0 0,0 0 0,0 0 0,2 18 0,-1-25-120,1 0 0,-1-1 0,1 1 0,0 0 0,0 0 0,0-1 0,0 1 0,0 0 0,0-1 0,0 1 0,1-1 0,-1 1 0,1-1 0,-1 0 0,1 0 0,-1 1 0,1-1 0,0 0 0,-1-1 0,1 1 0,0 0 0,0 0 0,0-1 0,-1 1 0,1-1 0,0 1 0,0-1 0,0 0 0,0 0 0,0 0 0,0 0 0,0 0 0,0 0 0,2-1 0,5 0 0,0 0 0,-1 0 0,1-1 0,-1 0 0,1 0 0,12-6 0,9-9 0,-2-1 0,48-39 0,-46 34 0,-28 22 0,-1-1 0,1 1 0,0-1 0,0 1 0,0 0 0,0 0 0,0 0 0,1 0 0,-1 1 0,0-1 0,0 0 0,4 0 0,-5 2 0,0-1 0,0 0 0,-1 0 0,1 0 0,0 0 0,0 1 0,0-1 0,0 0 0,0 1 0,0-1 0,-1 0 0,1 1 0,0-1 0,0 1 0,0 0 0,-1-1 0,1 1 0,0 0 0,-1-1 0,1 1 0,0 1 0,2 4 0,0 1 0,-1 0 0,1 0 0,-2-1 0,1 1 0,1 13 0,9 29 0,-10-47 2,-1 0 0,1 0-1,0 1 1,0-1 0,0 0 0,0-1 0,1 1 0,-1 0-1,0-1 1,1 1 0,-1-1 0,1 0 0,-1 0 0,1 0-1,0 0 1,0 0 0,-1 0 0,1-1 0,0 1-1,0-1 1,0 0 0,0 0 0,0 0 0,-1 0 0,1-1-1,0 1 1,0-1 0,0 1 0,3-3 0,8-1-57,1 0 0,-1-1 1,0-1-1,14-8 0,2-5-1685,-1-2-3828,-3 2-3208</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0.840"/>
    </inkml:context>
    <inkml:brush xml:id="br0">
      <inkml:brushProperty name="width" value="0.025" units="cm"/>
      <inkml:brushProperty name="height" value="0.025" units="cm"/>
    </inkml:brush>
  </inkml:definitions>
  <inkml:trace contextRef="#ctx0" brushRef="#br0">142 245 16624,'0'0'10602,"-8"-5"-9075,-32-14-785,39 18-733,-1 1 0,1 0 0,-1-1 0,1 1 0,-1 0 0,1 0 0,-1 0 1,1 0-1,-1 0 0,1 1 0,-1-1 0,1 0 0,-1 1 0,1-1 0,-1 1 1,1 0-1,-1-1 0,1 1 0,0 0 0,-1 0 0,1 0 0,0 0 0,0 0 0,0 0 1,-2 2-1,-20 32 171,20-28-74,-1-1 90,0 1 0,1 0 1,-1 0-1,1 0 1,1 0-1,0 1 0,0-1 1,0 1-1,1 0 0,0-1 1,0 1-1,1 0 1,1 12-1,-1-19-196,1 0 0,-1 1 0,1-1 0,0 0 0,0 0 0,-1 0 0,1 0 0,0 0 0,0 0 0,0 0 0,0 0 0,0 0 0,0 0 0,0 0 0,1-1 0,-1 1 0,0 0 0,0-1 0,1 1 0,-1-1 0,0 0 0,1 1 0,-1-1 0,0 0 0,1 0 0,-1 0 0,0 0 0,1 0 0,-1 0 0,0 0 0,1 0 0,-1 0 0,0-1 0,1 1 0,-1-1 0,2 0 0,3-1 0,0 0 0,0 0 0,0 0 0,0-1 0,0 0 0,9-6 0,3-7 0,-1 0 0,0-1 0,-1-1 0,-1 0 0,20-31 0,53-109 0,-48 82 0,-29 60 0,-7 20 0,-8 28 0,-12 22 0,-21 85 0,34-121 0,1 0 0,0 1 0,1-1 0,1 1 0,4 31 0,-3-44 16,0 0 1,1 0-1,-1 0 1,2-1-1,-1 1 1,0 0-1,1-1 0,0 0 1,6 8-1,-8-11-132,1 0 0,0 0 0,0 1 0,0-2 1,0 1-1,1 0 0,-1 0 0,0-1 0,1 1 0,-1-1 0,1 1 0,-1-1 0,1 0 0,0 0 0,-1 0 0,1-1 0,0 1 0,0-1 1,0 1-1,-1-1 0,5 0 0,17-4-8356</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1.645"/>
    </inkml:context>
    <inkml:brush xml:id="br0">
      <inkml:brushProperty name="width" value="0.025" units="cm"/>
      <inkml:brushProperty name="height" value="0.025" units="cm"/>
    </inkml:brush>
  </inkml:definitions>
  <inkml:trace contextRef="#ctx0" brushRef="#br0">218 50 12844,'0'0'14505,"-9"-8"-12215,4 3-2087,0 0-1,-1 1 1,1 0 0,-1 0 0,0 1 0,0 0 0,0 0 0,-1 0-1,-6-1 1,9 3-153,0 0 0,0 0 0,0 1 0,0 0 0,0 0 0,0 0 0,0 0 0,0 0 0,0 1 0,0 0 0,0 0 0,1 0 0,-1 0 0,0 1 0,0-1 0,1 1 0,-1 0 0,1 0 0,0 0 0,-1 1 0,-3 3 0,1 0-50,0 0 0,1 1 0,0 0 0,0 0 0,0 0 0,1 0 0,-7 16 0,10-19 0,-1 0 0,1-1 0,-1 1 0,1 0 0,0 0 0,1 0 0,-1 0 0,1 0 0,-1 0 0,1 1 0,1-1 0,-1 0 0,0 0 0,1 0 0,0 0 0,0 0 0,0 0 0,3 6 0,-2-8 0,0 0 0,0-1 0,0 1 0,0 0 0,1-1 0,-1 1 0,0-1 0,1 0 0,-1 0 0,1 0 0,0 0 0,-1 0 0,1 0 0,0-1 0,-1 1 0,1-1 0,0 0 0,0 0 0,5 0 0,2-1 0,1 1 0,-1-2 0,1 1 0,10-4 0,-1-3 0,0 0 0,0-2 0,0 0 0,-2-1 0,24-18 0,-16 12 0,42-23 0,-67 39 0,0 1 0,0-1 0,0 0 0,0 1 0,-1-1 0,1 1 0,1 0 0,-1-1 0,0 1 0,0 0 0,0-1 0,0 1 0,0 0 0,0 0 0,0 0 0,0 0 0,0 0 0,0 0 0,0 0 0,0 0 0,1 1 0,-1-1 0,0 0 0,0 1 0,0-1 0,0 1 0,0-1 0,0 1 0,-1-1 0,1 1 0,0-1 0,0 1 0,0 0 0,0 0 0,-1 0 0,1-1 0,0 1 0,-1 0 0,1 0 0,-1 0 0,1 0 0,-1 0 0,1 0 0,-1 0 0,0 0 0,1 0 0,-1 0 0,0 0 0,0 0 0,0 2 0,2 8 0,-2 1 0,0-1 0,0 0 0,-3 14 0,1-2 0,2-9 0,-1-11 0,1 1 0,0 0 0,0-1 0,0 1 0,0-1 0,0 1 0,1 0 0,2 5 0,-3-8 0,1 0 0,0 0 0,0 0 0,0 0 0,0 0 0,0 0 0,0-1 0,0 1 0,0 0 0,0-1 0,0 1 0,0-1 0,0 1 0,0-1 0,1 1 0,-1-1 0,0 0 0,0 0 0,1 1 0,-1-1 0,0 0 0,0 0 0,1 0 0,-1 0 0,0-1 0,0 1 0,1 0 0,-1-1 0,2 0 0,9-2 0,0-2 0,0 1 0,0-1 0,-1-1 0,0 0 0,0-1 0,-1 0 0,12-10 0,48-29 0,-64 43 0,0 0 0,1 1 0,-1-1 0,0 1 0,1 1 0,0-1 0,-1 1 0,1 0 0,0 1 0,7 0 0,-10 0 0,-1 1 0,1 1 0,-1-1 0,1 0 0,-1 1 0,0 0 0,1 0 0,-1 0 0,0 0 0,0 0 0,-1 1 0,1-1 0,0 1 0,-1 0 0,4 4 0,-3-3 0,1 0 0,0 0 0,0 0 0,0-1 0,1 1 0,-1-1 0,7 3 0,1-2 0,0 0 0,1-2 0,-1 1 0,1-2 0,-1 0 0,1 0 0,0-1 0,17-2 0,54 3 0,-80-1-36,-1 2-1,1-1 1,-1 0-1,1 1 1,-1-1-1,1 1 1,-1 0-1,0 0 1,0 1-1,4 2 1,-5-3-287,0 0 0,0 0 0,0 0 0,0-1 0,0 1 0,1-1 0,-1 1 0,0-1 0,1 0 0,-1 0 0,1 0 1,0 0-1,-1 0 0,1-1 0,0 1 0,-1-1 0,1 0 0,0 0 0,-1 0 0,1 0 0,4-1 0,13-8-16322</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2.280"/>
    </inkml:context>
    <inkml:brush xml:id="br0">
      <inkml:brushProperty name="width" value="0.025" units="cm"/>
      <inkml:brushProperty name="height" value="0.025" units="cm"/>
    </inkml:brush>
  </inkml:definitions>
  <inkml:trace contextRef="#ctx0" brushRef="#br0">1 45 13805,'0'0'3732,"2"-9"85,8-27-518,-9 70 1830,2 10-4279,-8 82 331,2 44-227,3-166-954,0 0 0,0 1 0,1-1 0,-1 0 0,1 0 0,0 1 0,0-1 0,1 0 0,-1 0 0,1 0 0,0 0 0,0-1 0,0 1 0,1 0 0,-1-1 0,1 0 0,0 1 0,0-1 0,4 3 0,-4-4 0,1 0 0,-1-1 0,1 1 0,0-1 0,-1 0 0,1 0 0,0 0 0,0-1 0,-1 1 0,1-1 0,0 0 0,0 0 0,0 0 0,-1 0 0,1-1 0,0 0 0,0 1 0,-1-1 0,1-1 0,0 1 0,-1-1 0,6-2 0,5-4 0,-2 0 0,1-1 0,-1 0 0,0 0 0,-1-2 0,0 1 0,-1-1 0,17-24 0,3-8 0,29-58 0,-52 89 0,5-9 0,0 0 0,-2-1 0,0-1 0,-1 1 0,8-39 0,-29 100-2408,-10 2-3667,15-27 3219,-9 16-7906</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3.030"/>
    </inkml:context>
    <inkml:brush xml:id="br0">
      <inkml:brushProperty name="width" value="0.025" units="cm"/>
      <inkml:brushProperty name="height" value="0.025" units="cm"/>
    </inkml:brush>
  </inkml:definitions>
  <inkml:trace contextRef="#ctx0" brushRef="#br0">102 16 7719,'0'0'20356,"-3"-5"-20234,3 5-97,0-1-1,0 1 1,0-1 0,-1 1-1,1-1 1,0 1-1,0-1 1,-1 1-1,1-1 1,0 1 0,-1-1-1,1 1 1,0-1-1,-1 1 1,1 0-1,-1-1 1,1 1 0,-1-1-1,1 1 1,-1 0-1,1 0 1,-1-1-1,1 1 1,-1 0-1,0 0 1,1 0 0,-1 0-1,1 0 1,-1 0-1,1-1 1,-1 1-1,0 0 1,1 1 0,-1-1-1,1 0 1,-1 0-1,1 0 1,-1 0-1,0 0 1,1 1 0,-1-1-1,1 0 1,-1 0-1,0 1 1,-21 27 2275,6-5-1285,11-16-998,0 0 0,1 0-1,0 0 1,0 1 0,1 0 0,0-1 0,0 1 0,1 0 0,0 1 0,-1 9 0,2-15-17,1-1-1,0 0 0,-1 0 0,1 0 0,0 1 0,1-1 0,-1 0 0,0 0 1,1 1-1,-1-1 0,1 0 0,0 0 0,-1 0 0,1 0 0,0 0 0,0 0 1,0 0-1,1 0 0,-1 0 0,0 0 0,1-1 0,-1 1 0,1-1 1,0 1-1,0-1 0,-1 1 0,1-1 0,0 0 0,0 0 0,0 0 0,0 0 1,0 0-1,0 0 0,1-1 0,-1 1 0,0-1 0,0 1 0,0-1 1,1 0-1,-1 0 0,0 0 0,3-1 0,1 1 1,0-2 0,0 1 0,0-1 0,-1 1 0,1-2 0,0 1 0,-1-1 0,0 1 0,0-2 0,1 1 0,-2 0 0,1-1 0,0 0 0,6-7 0,-7 6 0,1 0 0,0 1 0,1-1 0,-1 1 0,1 1 0,0-1 0,0 1 0,0 0 0,0 0 0,0 0 0,1 1 0,-1 0 0,8-1 0,-12 3 0,-1 0 0,0 0 0,0 0 0,1 0 0,-1 0 0,0 0 0,0 0 0,0 1 0,1-1 0,-1 0 0,0 1 0,0-1 0,0 1 0,0-1 0,0 1 0,0 0 0,0-1 0,0 1 0,0 0 0,0 0 0,0 0 0,0-1 0,0 1 0,0 0 0,-1 0 0,1 0 0,0 1 0,0 0 0,0 1 0,-1-1 0,1 0 0,-1 1 0,1-1 0,-1 1 0,0-1 0,0 1 0,0-1 0,0 1 0,0-1 0,-1 1 0,1-1 0,-2 5 0,-6 5 0,3-24 0,1-21 0,3 13 0,1 16 0,-1-1 0,1 1 0,0-1 0,1 1 0,-1-1 0,1 1 0,1-6 0,-1 8 0,-1 1 0,1 0 0,0 0 0,0 0 0,0 0 0,-1 0 0,1 0 0,0 0 0,0 0 0,1 0 0,-1 0 0,0 0 0,0 1 0,0-1 0,0 0 0,1 1 0,-1-1 0,0 1 0,1-1 0,-1 1 0,0 0 0,1 0 0,-1-1 0,1 1 0,-1 0 0,0 0 0,3 1 0,59 1 0,-28 0 0,61-5 0,-87 2 0,0 0 0,-1 0 0,1-1 0,0-1 0,-1 1 0,1-1 0,-1-1 0,0 0 0,0 0 0,-1 0 0,14-11 0,-20 25 0,-7 7 0,5-17 0,-8 18 0,-1 0 0,2 1 0,0-1 0,2 2 0,0-1 0,1 1 0,1 0 0,-3 27 0,7-46 1,0-1 0,0 0 0,0 0 0,0 1 0,0-1 0,0 0 0,0 1 1,0-1-1,0 0 0,0 0 0,0 1 0,1-1 0,-1 0 0,0 1 0,0-1 0,0 0 0,0 0 0,0 1 0,1-1 0,-1 0 0,0 0 0,0 0 0,0 1 1,1-1-1,-1 0 0,0 0 0,0 0 0,1 0 0,-1 1 0,0-1 0,1 0 0,-1 0 0,0 0 0,0 0 0,1 0 0,-1 0 0,0 0 0,1 0 0,-1 0 1,0 0-1,0 0 0,1 0 0,-1 0 0,0 0 0,1 0 0,-1 0 0,0 0 0,0 0 0,1-1 0,-1 1 0,0 0 0,0 0 0,1 0 0,-1 0 0,0-1 1,0 1-1,1 0 0,-1 0 0,0 0 0,0-1 0,0 1 0,0 0 0,1-1 0,15-14-341,-4-13-2316,-3-4-3545,2-11-4369</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3.401"/>
    </inkml:context>
    <inkml:brush xml:id="br0">
      <inkml:brushProperty name="width" value="0.025" units="cm"/>
      <inkml:brushProperty name="height" value="0.025" units="cm"/>
    </inkml:brush>
  </inkml:definitions>
  <inkml:trace contextRef="#ctx0" brushRef="#br0">0 1 14958,'0'0'13357,"29"50"-13549,-9-40-3620,9 2-4548</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3.771"/>
    </inkml:context>
    <inkml:brush xml:id="br0">
      <inkml:brushProperty name="width" value="0.025" units="cm"/>
      <inkml:brushProperty name="height" value="0.025" units="cm"/>
    </inkml:brush>
  </inkml:definitions>
  <inkml:trace contextRef="#ctx0" brushRef="#br0">148 63 20435,'-8'5'4928,"7"-4"-4887,-19 11 1554,0 1-1,-24 20 0,40-29-1451,-1 0 1,1-1-1,0 2 0,0-1 1,0 0-1,0 1 0,1 0 1,0-1-1,0 1 0,0 1 1,1-1-1,0 0 0,0 1 1,0-1-1,0 1 0,1-1 1,-1 10-1,2-15-143,0 1 0,0 0 0,0 0 0,0-1 0,0 1 0,0 0 0,1-1 0,-1 1 0,0 0 0,0-1 0,0 1 0,1-1 0,-1 1 0,1 0 0,-1-1 0,0 1 0,1-1 0,-1 1 0,1-1 0,-1 1 0,1-1 0,-1 1 0,1-1 0,-1 0 0,1 1 0,0-1 0,-1 0 0,1 1 0,0-1 0,0 0 0,25-2 0,-20 0 0,0 0 0,0 0 0,-1-1 0,1 0 0,0 0 0,7-6 0,-1-3 0,0-1 0,-1 0 0,0-1 0,-1-1 0,-1 1 0,0-1 0,-1-1 0,0 0 0,-1 0 0,-1 0 0,-1-1 0,4-19 0,-46 87 0,21-23 0,-23 56 0,35-76 0,1 1 0,0 1 0,0-1 0,1 0 0,1 1 0,-1-1 0,2 1 0,-1-1 0,1 1 0,1 0 0,1 9 0,-2-18-103,0 0 1,0 1-1,1-1 0,-1 0 1,0 0-1,1 1 0,-1-1 1,1 0-1,0 0 0,-1 0 1,1 0-1,0 1 0,0-1 1,-1 0-1,1 0 0,0-1 0,0 1 1,0 0-1,0 0 0,0 0 1,0-1-1,1 1 0,-1 0 1,0-1-1,0 1 0,0-1 1,1 1-1,-1-1 0,0 0 1,1 0-1,-1 1 0,0-1 1,0 0-1,1 0 0,-1 0 1,0 0-1,1-1 0,-1 1 1,0 0-1,1-1 0,-1 1 1,0 0-1,0-1 0,0 1 0,1-1 1,1-1-1,3-1-1085,0-1 1,-1 1-1,1-1 0,-1 0 0,0 0 0,0-1 1,8-9-1,16-26-9852</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4.113"/>
    </inkml:context>
    <inkml:brush xml:id="br0">
      <inkml:brushProperty name="width" value="0.025" units="cm"/>
      <inkml:brushProperty name="height" value="0.025" units="cm"/>
    </inkml:brush>
  </inkml:definitions>
  <inkml:trace contextRef="#ctx0" brushRef="#br0">166 1 18257,'0'0'10314,"-6"10"-7757,-10 22-2088,-43 93 452,53-111-890,1 0 0,1 1 0,0-1 0,1 1 0,1-1 1,0 1-1,1 22 0,1-36-31,0 1 0,0 0 0,0 0 0,0-1 0,1 1 0,-1 0 0,1-1 0,-1 1 0,1-1 0,-1 1 0,1 0 0,0-1 0,0 1 0,0-1 0,0 0 0,0 1 0,0-1 0,0 0 0,1 0 0,-1 1 0,0-1 0,1 0 0,-1 0 0,0-1 0,1 1 0,0 0 0,-1 0 0,1-1 0,-1 1 0,1-1 0,0 1 0,-1-1 0,1 0 0,0 1 0,-1-1 0,1 0 0,0 0 0,0 0 0,-1-1 0,1 1 0,0 0 0,-1-1 0,1 1 0,2-2 0,10-2 0,0 0 0,-1-1 0,1-1 0,13-7 0,-21 10 0,5-4 0,1 2 0,-1-1 0,1 2 0,1 0 0,-1 0 0,14-2 0,-25 6 0,-1 0 0,1 0 0,0 1 0,-1-1 0,1 0 0,0 0 0,-1 1 0,1-1 0,-1 0 0,1 1 0,-1-1 0,1 0 0,-1 1 0,1-1 0,-1 1 0,1-1 0,-1 1 0,1-1 0,-1 1 0,0 0 0,1-1 0,-1 1 0,0-1 0,0 1 0,1 0 0,-1-1 0,0 1 0,0 0 0,0-1 0,0 1 0,0 0 0,0-1 0,0 1 0,0 0 0,0-1 0,0 1 0,0 0 0,0-1 0,0 1 0,-1-1 0,1 1 0,0 0 0,-1-1 0,1 2 0,-12 34 0,2-18 0,-1 0 0,0-1 0,-1 0 0,-1-1 0,-24 25 0,31-35 0,-1 0 0,1-1 0,-1 1 0,0-1 0,0 0 0,0-1 0,-1 0 0,1 0 0,-1-1 0,0 0 0,0 0 0,-1-1 0,1 0 0,0 0 0,-1-1 0,-11 1 0,17-2 6,0-1 0,1 0 0,-1 1 0,0-1 1,1 0-1,-1 0 0,1 0 0,-1-1 0,1 1 0,0 0 0,0-1 0,-1 0 1,1 0-1,0 1 0,0-1 0,0 0 0,1 0 0,-1-1 0,1 1 0,-1 0 0,1-1 1,-1 1-1,1-1 0,0 1 0,0-1 0,1 1 0,-1-1 0,0 0 0,0-2 1,-1-11-261,0 1 1,0-1 0,2-26 0,0 39 158,4-28-4799,10 4-4139,7 0-7538</inkml:trace>
  <inkml:trace contextRef="#ctx0" brushRef="#br0" timeOffset="1">470 46 15759,'0'0'17008,"-22"72"-17008,5-37 0,-1 1 0,5 3 0,1 3 0,4 0 0,3-3 0,5-4 0,0-6 0,7-11 0,4-8-1922,5-10-3427,3-10-3940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4.609"/>
    </inkml:context>
    <inkml:brush xml:id="br0">
      <inkml:brushProperty name="width" value="0.025" units="cm"/>
      <inkml:brushProperty name="height" value="0.025" units="cm"/>
      <inkml:brushProperty name="color" value="#E71224"/>
    </inkml:brush>
  </inkml:definitions>
  <inkml:trace contextRef="#ctx0" brushRef="#br0">1 69 15118,'0'0'9385,"10"-9"-7367,-7 6-1884,2-2 91,1-1 0,-1 1 0,1 1 0,0-1 0,1 1 0,-1 0 0,1 0 0,-1 1 0,1 0-1,0 0 1,0 1 0,1 0 0,14-3 0,-19 5-169,3 0 130,0-1 1,0 1-1,0 0 1,0 0-1,0 1 1,9 2-1,-14-3-157,0 1 0,0-1 0,0 1 0,0-1 0,0 1 0,0 0 1,0-1-1,0 1 0,0 0 0,-1 0 0,1 0 0,0 0 0,0 0 0,-1 0 0,1 0 0,-1 0 0,1 0 0,-1 0 0,1 0 0,-1 0 0,1 0 0,-1 0 0,0 0 0,0 0 0,0 1 0,1-1 0,-1 0 0,0 0 0,-1 0 1,1 0-1,0 1 0,0-1 0,0 0 0,-1 0 0,1 0 0,0 0 0,-1 0 0,1 0 0,-1 0 0,-1 2 0,0 1-2,0 1 0,-1-1 0,0 0 0,0 0 0,0 0-1,-1 0 1,1 0 0,-1-1 0,0 1 0,0-1 0,-8 4 0,7-4-16,1 1 0,-1-1 0,0 1 0,1 0 0,0 0 0,0 1 0,-6 8 0,17-12-11,0 1 0,-1-1 0,1-1 0,0 1 0,8-1 0,-13 0 0,105 11-7331,-44-2-1620,-42-8-7534</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4.486"/>
    </inkml:context>
    <inkml:brush xml:id="br0">
      <inkml:brushProperty name="width" value="0.025" units="cm"/>
      <inkml:brushProperty name="height" value="0.025" units="cm"/>
    </inkml:brush>
  </inkml:definitions>
  <inkml:trace contextRef="#ctx0" brushRef="#br0">35 84 18546,'0'0'11733,"12"0"-9827,13 0-1809,-1-1 0,1-1 0,-1-1 0,0-2 0,28-7 0,-42 8-97,34-14 0,-42 18 0,-1-1 0,1 0 0,-1 0 0,1 0 0,-1 1 0,0-1 0,1-1 0,-1 1 0,0 0 0,1 0 0,-1 0 0,0-1 0,0 1 0,0-1 0,0 1 0,-1-1 0,1 1 0,0-1 0,0 1 0,-1-1 0,1-2 0,-1 3 0,0 1 0,-1-1 0,1 1 0,0-1 0,-1 1 0,1-1 0,0 1 0,-1-1 0,1 1 0,-1-1 0,1 1 0,-1 0 0,1-1 0,-1 1 0,1 0 0,-1-1 0,1 1 0,-1 0 0,0 0 0,1-1 0,-1 1 0,1 0 0,-1 0 0,0 0 0,1 0 0,-1 0 0,1 0 0,-1 0 0,0 0 0,-26 0 0,20 0 0,-6 1 0,0 1 0,1 0 0,-1 0 0,0 2 0,1-1 0,0 2 0,0-1 0,0 2 0,0 0 0,1 0 0,-12 9 0,16-11 0,0 1 0,0 0 0,0 1 0,1 0 0,0 0 0,0 0 0,1 1 0,-1-1 0,1 1 0,1 1 0,-1-1 0,1 1 0,1 0 0,-1 0 0,1 0 0,1 0 0,-4 14 0,6-20 0,1 1 0,-1-1 0,0 1 0,1-1 0,-1 0 0,1 1 0,0-1 0,0 0 0,0 1 0,0-1 0,0 0 0,0 0 0,1 0 0,-1 0 0,1 0 0,-1 0 0,1-1 0,0 1 0,0 0 0,0-1 0,0 1 0,0-1 0,0 0 0,0 0 0,0 0 0,0 0 0,1 0 0,-1 0 0,0 0 0,1-1 0,4 1 0,8 3 0,1-1 0,0-1 0,25 0 0,-29-1 52,6-1-464,1 0-1,28-3 1,6-11-5514</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5.712"/>
    </inkml:context>
    <inkml:brush xml:id="br0">
      <inkml:brushProperty name="width" value="0.025" units="cm"/>
      <inkml:brushProperty name="height" value="0.025" units="cm"/>
    </inkml:brush>
  </inkml:definitions>
  <inkml:trace contextRef="#ctx0" brushRef="#br0">546 40 21781,'0'0'-48,"6"13"-22,3 8 160,-1 1 0,-1 1 0,-1-1 0,0 1 0,-2 0 0,2 40 0,-7 19 1619,-3 0-1,-20 109 1,-51 159 2010,-11 79-2111,84-411-1598,-1-2-6,1 0 0,1 0 0,1 28 0,0-41-4,0 1 0,1-1 0,-1 0-1,1 1 1,0-1 0,0 0 0,0 0-1,0 0 1,1 0 0,-1 0 0,1 0 0,0 0-1,0 0 1,0-1 0,0 1 0,0-1 0,1 1-1,-1-1 1,1 0 0,-1 0 0,1 0-1,0 0 1,4 2 0,8 0 0,0 1 0,1-2 0,-1 0 0,1-1 0,0-1 0,0 0 0,-1-1 0,20-2 0,5 1 0,424-46 0,-228 16 0,82 5 0,390 17 0,318 93 0,-706-44 0,1343 138 0,-849-168 0,-653-21 0,-1-7 0,-1-7 0,162-48 0,-292 64 0,0-1 0,0 0 0,-1-3 0,-1 0 0,0-2 0,26-19 0,-33 20 0,-1-2 0,-1-1 0,-1 0 0,0-1 0,-2-1 0,0 0 0,24-42 0,-16 16 0,-2-2 0,-3 1 0,-1-2 0,-2 0 0,-3-1 0,12-99 0,-5-307 0,-18 417 0,0 4 0,-2-1 0,-6-41 0,6 67 0,-1-1 0,-1 0 0,0 1 0,0 0 0,0-1 0,-1 1 0,-1 1 0,1-1 0,-1 1 0,-1-1 0,0 1 0,-9-10 0,13 17 0,0-1 0,0 0 0,0 1 0,0-1 0,0 1 0,0-1 0,0 1 0,-1 0 0,1 0 0,0 0 0,-1 0 0,1 1 0,-1-1 0,1 1 0,-1-1 0,1 1 0,-1 0 0,1 0 0,-1 0 0,1 0 0,-1 0 0,-4 2 0,-2 1 0,0 0 0,0 1 0,0 0 0,-15 10 0,-14 7 0,7-11 0,0 0 0,-1-2 0,0-1 0,-56 5 0,-139-5 0,131-7 0,-174 6 0,-589 5 0,1-39 0,-360-75 0,107 8 0,240 63 0,1 39 0,767-6 0,102-1 0,-442 1-646,351-8-3246,23-10-3293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09.931"/>
    </inkml:context>
    <inkml:brush xml:id="br0">
      <inkml:brushProperty name="width" value="0.025" units="cm"/>
      <inkml:brushProperty name="height" value="0.025" units="cm"/>
    </inkml:brush>
  </inkml:definitions>
  <inkml:trace contextRef="#ctx0" brushRef="#br0">0 72 9673,'8'8'7613,"15"14"-7240,0 0 1,1-2 0,1-1-1,1-1 1,1-2 0,1 0-1,0-2 1,0-1 0,49 15 0,-26-15-13,0-3 0,100 6 0,109-14 889,-160-3-498,66-1 330,444 20 1381,424 59-739,-142-120-1624,-109 0 201,214 50 782,656-22-848,-554-58 258,876-34 685,-1751 98-1178,-222 8-24,-1 0 0,0 0 0,1-1 0,-1 1-1,0 0 1,0 0 0,0-1 0,0 1 0,0-1 0,-1 1 0,1-1 0,0 1-1,-1-1 1,1 0 0,-1 1 0,1-1 0,-1 0 0,0-3 0,1 4-143,4-36-3634,-2-12-3336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8.874"/>
    </inkml:context>
    <inkml:brush xml:id="br0">
      <inkml:brushProperty name="width" value="0.025" units="cm"/>
      <inkml:brushProperty name="height" value="0.025" units="cm"/>
    </inkml:brush>
  </inkml:definitions>
  <inkml:trace contextRef="#ctx0" brushRef="#br0">235 104 18385,'-9'-4'650,"1"0"-1,-1 0 1,0 1-1,-1 1 1,1-1-1,0 1 1,-1 1-1,1 0 1,-1 0-1,1 1 1,-17 2-1,25-2-588,0 0 0,1 0 0,-1 0 0,0 0 0,0 1-1,0-1 1,1 0 0,-1 1 0,0-1 0,1 1-1,-1-1 1,0 0 0,1 1 0,-1 0 0,0-1 0,1 1-1,-1-1 1,1 1 0,-1 0 0,1-1 0,-1 1 0,1 0-1,0-1 1,-1 1 0,1 0 0,0 0 0,0 0-1,-1-1 1,1 1 0,0 0 0,0 0 0,0 0 0,0-1-1,0 1 1,0 0 0,0 0 0,0 0 0,0 0 0,1 1-1,0 0-40,-1 0 0,1 0 0,0 0 0,0 1 0,0-1 0,1 0 1,-1-1-1,0 1 0,1 0 0,-1 0 0,1 0 0,-1-1 0,1 1 0,2 1 0,8 3 63,1 1 0,-1-1 0,1-1 0,1 0 0,-1-1 0,1-1 0,-1 0 0,21 2 0,116 0 386,-124-5-409,-19 0-43,105-5 88,-104 4-83,0 0-1,0 0 0,0-1 1,0 0-1,0-1 0,0 0 1,-1 0-1,1-1 1,-1 0-1,0 0 0,7-5 1,-14 9 5,1-1 1,0 1-1,-1-1 1,1 1-1,-1 0 1,1-1-1,-1 1 1,1-1-1,-1 0 1,1 1-1,-1-1 1,1 1-1,-1-1 1,0 0-1,1 1 1,-1-1-1,0 1 1,0-1 0,0 0-1,1 0 1,-1 1-1,0-1 1,0 0-1,0 1 1,0-1-1,0 0 1,0 1-1,0-1 1,0 0-1,-1 0 1,1 1-1,0-1 1,0 0-1,0 1 1,-1-1-1,1 0 1,0 1-1,-1-1 1,1 1-1,-1-1 1,1 1 0,-1-1-1,1 1 1,-1-1-1,1 1 1,-1-1-1,1 1 1,-1-1-1,0 1 1,-34-14 688,-6 8-705,0 1 0,0 2-1,0 2 1,-1 2 0,1 1-1,0 3 1,0 1 0,1 2-1,-50 16 1,75-20-11,0 1 0,0 0 0,1 1 0,0 0 0,0 1 0,1 1 0,-25 18 0,37-25 0,0-1 0,0 1 0,0 0 0,1-1 0,-1 1 0,0 0 0,0 0 0,1 0 0,-1 0 0,0 0 0,1 0 0,-1 0 0,1 0 0,-1 0 0,1 0 0,-1 0 0,1 0 0,0 0 0,0 0 0,0 0 0,-1 0 0,1 2 0,1-2 0,-1-1 0,1 1 0,-1 0 0,1-1 0,0 1 0,-1 0 0,1-1 0,0 1 0,-1 0 0,1-1 0,0 1 0,0-1 0,-1 0 0,1 1 0,0-1 0,0 0 0,0 1 0,0-1 0,0 0 0,1 0 0,58 3 0,-53-4 0,55-5 0,0-3 0,0-2 0,-1-3 0,-1-3 0,109-46 0,-158 58 0,-6 4 0,-1 0 0,0-1 0,0 0 0,0 0 0,-1 0 0,1 0 0,0-1 0,-1 1 0,1-1 0,3-4 0,-7 7 0,0 0 0,0-1 0,0 1 0,0 0 0,0 0 0,0-1 0,0 1 0,0 0 0,0-1 0,0 1 0,0 0 0,0 0 0,0-1 0,0 1 0,0 0 0,0-1 0,0 1 0,0 0 0,0 0 0,-1-1 0,1 1 0,0 0 0,0 0 0,0-1 0,0 1 0,-1 0 0,1 0 0,0 0 0,0-1 0,0 1 0,-1 0 0,1 0 0,0 0 0,0 0 0,-1 0 0,1-1 0,0 1 0,0 0 0,-1 0 0,1 0 0,0 0 0,-1 0 0,1 0 0,0 0 0,0 0 0,-1 0 0,1 0 0,0 0 0,-1 0 0,1 0 0,0 0 0,-1 1 0,-22-3 0,21 2 0,-34 1 0,-1 2 0,1 1 0,-1 2 0,2 2 0,-40 12 0,18 0 0,1 2 0,-72 39 0,119-56 0,4-2 0,0-1 0,1 1 0,-1 0 0,1 0 0,-1 0 0,-6 7 0,11-10 0,0 1 0,-1-1 0,1 0 0,0 0 0,0 0 0,0 0 0,0 1 0,0-1 0,0 0 0,0 0 0,0 0 0,0 0 0,0 1 0,0-1 0,0 0 0,0 0 0,0 0 0,0 0 0,1 0 0,-1 1 0,0-1 0,0 0 0,0 0 0,0 0 0,0 0 0,0 0 0,0 1 0,0-1 0,0 0 0,1 0 0,-1 0 0,0 0 0,0 0 0,0 0 0,0 0 0,0 0 0,1 0 0,-1 1 0,0-1 0,0 0 0,0 0 0,0 0 0,0 0 0,1 0 0,-1 0 0,0 0 0,0 0 0,0 0 0,0 0 0,1 0 0,-1 0 0,18 2 0,19-4 0,34-12 0,-1-3 0,-1-4 0,99-42 0,-106 38 0,5-5 0,-51 21 0,-45 19 0,-46 22 0,2 3 0,-118 77 0,68-37 0,248-140 0,41-38 0,-135 81 0,0-2 0,-1 0 0,26-30 0,-35 26 0,-20 28 0,-1 0 0,0 0 0,1-1 0,-1 1 0,0 0 0,1-1 0,-1 1 0,0 0 0,1-1 0,-1 1 0,0 0 0,0-1 0,0 1 0,1-1 0,-1 1 0,0-1 0,0 1 0,0 0 0,0-1 0,0 1 0,0-1 0,0 1 0,0-1 0,0 1 0,0-1 0,0 1 0,0 0 0,0-1 0,0 1 0,0-1 0,0 1 0,0-1 0,-1 1 0,1 0 0,0-1 0,0 1 0,-1-1 0,1 1 0,0 0 0,0-1 0,-1 1 0,1 0 0,0-1 0,-1 1 0,1 0 0,-1 0 0,1-1 0,0 1 0,-1 0 0,1 0 0,-1 0 0,1-1 0,0 1 0,-1 0 0,1 0 0,-1 0 0,1 0 0,-1 0 0,1 0 0,-1 0 0,1 0 0,-1 0 0,0 0 0,-10 2 0,0 0 0,0 1 0,0 0 0,0 0 0,1 1 0,-1 1 0,-15 8 0,-74 51 0,71-45 0,0 0 0,-59 41 0,79-53 0,1-1 0,1 1 0,-1 1 0,1-1 0,0 1 0,1 0 0,-8 13 0,13-20 0,1-1-1,0 1 1,-1-1 0,1 1 0,-1-1-1,1 1 1,0-1 0,0 1-1,-1 0 1,1-1 0,0 1-1,0 0 1,0-1 0,0 1 0,-1 0-1,1-1 1,0 1 0,0 0-1,0-1 1,1 1 0,-1 0 0,0-1-1,0 1 1,0 0 0,0-1-1,1 1 1,-1 0 0,0-1 0,1 1-1,-1-1 1,0 1 0,1-1-1,-1 1 1,0-1 0,1 1-1,-1-1 1,1 1 0,-1-1 0,1 1-1,1 0 1,-1-1-202,1 1-1,0-1 1,0 0 0,0 1-1,-1-1 1,1 0 0,0 0-1,0 0 1,0 0 0,0-1-1,0 1 1,2-1-1,29-14-7628</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0.661"/>
    </inkml:context>
    <inkml:brush xml:id="br0">
      <inkml:brushProperty name="width" value="0.025" units="cm"/>
      <inkml:brushProperty name="height" value="0.025" units="cm"/>
    </inkml:brush>
  </inkml:definitions>
  <inkml:trace contextRef="#ctx0" brushRef="#br0">432 0 17360,'-2'18'385,"-44"352"2265,-7 64-960,14 708 3856,21-273-1921,-50 58-2700,-67-12-1503,129-883 58,-15 59-1332,-1-35-2379,11-42-360,1-14-1565</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1.346"/>
    </inkml:context>
    <inkml:brush xml:id="br0">
      <inkml:brushProperty name="width" value="0.025" units="cm"/>
      <inkml:brushProperty name="height" value="0.025" units="cm"/>
    </inkml:brush>
  </inkml:definitions>
  <inkml:trace contextRef="#ctx0" brushRef="#br0">0 188 22069,'0'0'1233,"16"0"-1035,439-25-907,271-7-739,998 27 2337,-270 2 400,2782 0 4556,-3070 28-5565,-85-1-138,-897-24-361,-183 0 126,0 1-1,0-1 1,0 0-1,0 0 1,0 0-1,1 0 1,-1 0-1,0 0 1,0 0-1,0-1 0,0 1 1,0 0-1,0-1 1,0 1-1,0 0 1,0-1-1,0 1 1,0-1-1,0 0 1,0 1-1,0-1 1,0 0-1,0 1 1,-1-1-1,1 0 1,0 0-1,0 0 0,-1 0 1,1 0-1,-1 0 1,1 0-1,-1 0 1,1 0-1,-1 0 1,0 0-1,1 0 1,-1 0-1,0 0 1,0 0-1,0 0 1,0-1-1,0 1 1,0-1-1,-2-5-1516,0 0 1,-1 0-1,1 0 1,-1 0-1,-8-11 1,-4-12-4600,10 2 2157,5-2 1527</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1.718"/>
    </inkml:context>
    <inkml:brush xml:id="br0">
      <inkml:brushProperty name="width" value="0.025" units="cm"/>
      <inkml:brushProperty name="height" value="0.025" units="cm"/>
    </inkml:brush>
  </inkml:definitions>
  <inkml:trace contextRef="#ctx0" brushRef="#br0">427 1 11979,'0'0'10207,"12"4"-8904,22 9-650,0 1 0,-1 2 0,0 1 0,47 33 0,-70-43-570,-2 1-1,1-1 1,-1 1-1,0 1 1,-1 0-1,0 0 1,-1 0-1,11 19 1,-14-21-17,-1 0-1,1 0 1,-1 0 0,-1 0 0,1 0 0,-1 1-1,0-1 1,-1 0 0,0 1 0,0-1 0,-1 0-1,1 1 1,-2-1 0,1 0 0,-4 9 0,0-2 29,-1-1 0,0-1 0,-2 1 0,1-1 0,-1 0 0,-1-1 0,0 0 0,-1-1 0,0 1 0,0-2 0,-13 10 0,-19 13 926,-75 42-1,-3-8-673,-139 56 0,253-120-608,-38 13-2154,18-17-5457,13-13-8656</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2.329"/>
    </inkml:context>
    <inkml:brush xml:id="br0">
      <inkml:brushProperty name="width" value="0.025" units="cm"/>
      <inkml:brushProperty name="height" value="0.025" units="cm"/>
    </inkml:brush>
  </inkml:definitions>
  <inkml:trace contextRef="#ctx0" brushRef="#br0">1 916 19154,'0'0'3945,"3"-11"-2562,3-4-1060,0 1 1,1 1 0,1-1-1,0 1 1,0 1 0,19-22-1,81-77 1175,-48 51-1119,66-70-119,-6-5 0,117-173 0,-230 298-253,-5 6 4,1-1 0,-1 1 1,1 0-1,0 0 0,0 1 1,0-1-1,5-3 0,-7 7-11,-1 0 0,0 0 0,0 0-1,1 0 1,-1 0 0,0 0 0,0 0 0,1 0-1,-1 0 1,0 0 0,0 0 0,1 0-1,-1 0 1,0 0 0,0 1 0,1-1-1,-1 0 1,0 0 0,0 0 0,0 0 0,1 1-1,-1-1 1,0 0 0,0 0 0,0 0-1,0 1 1,1-1 0,-1 0 0,0 0 0,0 0-1,0 1 1,0-1 0,0 0 0,0 0-1,0 1 1,0-1 0,0 0 0,0 1-1,0-1 1,0 1 0,3 29-115,-3 32 301,12 293 586,-7-308-782,2-1 0,3 0-1,1 0 1,3-1 0,30 69 0,-22-69-1768,45 66 0,4-15-7467,-22-38-5569</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3.509"/>
    </inkml:context>
    <inkml:brush xml:id="br0">
      <inkml:brushProperty name="width" value="0.025" units="cm"/>
      <inkml:brushProperty name="height" value="0.025" units="cm"/>
    </inkml:brush>
  </inkml:definitions>
  <inkml:trace contextRef="#ctx0" brushRef="#br0">0 3387 17969,'0'0'1708,"10"8"-1302,10 6-261,1-1 0,0-1 0,1-1 0,1-1 0,24 9 0,59 10-103,2-3 0,152 14 0,225-15 1055,-382-29-265,-1-4 1,0-4-1,0-5 1,192-59 0,-141 23-306,-2-7 0,202-111 0,-218 91-505,-3-6 0,-4-6-1,-4-5 1,159-161 0,395-497-9,-656 728-18,517-565 8,-349 406 6,217-161 1,-287 258-23,4 5 0,4 6 1,3 5-1,188-74 1,-207 104-5,1 6 0,1 4-1,2 5 1,1 6 0,234-15 0,-311 36 63,-1 1 1,0 2-1,-1 2 0,1 2 1,-1 1-1,73 24 0,-87-21 14,0 1 0,-1 0-1,0 2 1,-1 1 0,0 0 0,-1 2-1,-1 0 1,0 2 0,-2 0 0,0 1-1,21 28 1,-1 8-18,-2 2 0,-3 2-1,28 66 1,64 196 230,-92-230-124,242 605 1031,-201-532-919,8-4 0,118 173 0,-151-265-150,4-1-1,1-3 0,4-3 0,3-2 1,92 70-1,-54-58 49,4-4-1,3-4 1,120 51 0,104 24-158,522 145 0,39-70-642,-428-111-115,-447-98 627,165 36-2266,-61-18-2039,30-4-6007</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50.051"/>
    </inkml:context>
    <inkml:brush xml:id="br0">
      <inkml:brushProperty name="width" value="0.025" units="cm"/>
      <inkml:brushProperty name="height" value="0.025" units="cm"/>
    </inkml:brush>
  </inkml:definitions>
  <inkml:trace contextRef="#ctx0" brushRef="#br0">141 268 24759,'0'0'2050,"-8"-2"-133,1 1-1599,-2 0 0,1 0 0,0 1 0,0 0 1,0 0-1,0 1 0,-9 2 0,14-3-261,0 1 1,0-1 0,0 1-1,0 0 1,0 0-1,0 1 1,0-1-1,1 1 1,-1-1-1,0 1 1,1 0-1,-1 0 1,1 0-1,0 0 1,0 0 0,0 0-1,0 1 1,0-1-1,0 1 1,0 0-1,1-1 1,0 1-1,-1 0 1,1 0-1,-1 3 1,2-5-58,1 0 0,-1-1 0,0 1 0,0 0 0,1-1 0,-1 1 0,0-1 0,1 1 0,-1 0 0,0-1 0,1 1 0,-1-1 0,1 1 0,-1-1 0,1 1 0,0-1 0,-1 0 0,1 1 0,-1-1 0,1 0 0,0 1 0,-1-1 0,1 0 0,0 0 0,-1 1 0,1-1 0,0 0 0,-1 0 0,1 0 0,0 0 0,-1 0 0,1 0 0,0 0 0,-1 0 0,1 0 0,0-1 0,-1 1 0,2 0 0,33-4 0,-17-1 0,0-1 0,0-1 0,-1 0 0,0-1 0,0-1 0,29-21 0,-24 14 0,-1-1 0,0-1 0,-2-1 0,22-25 0,-4-12 0,-35 52 0,0 0 0,0 0 0,-1 0 0,0 0 0,0 0 0,0-1 0,0 1 0,0 0 0,-1 0 0,0-1 0,0 1 0,-1-9 0,1 12 0,-1 0 0,1-1 0,-1 1 0,0 0 0,0 0 0,1 0 0,-1 0 0,0-1 0,0 1 0,0 0 0,0 0 0,0 1 0,0-1 0,0 0 0,0 0 0,-1 0 0,1 1 0,0-1 0,0 1 0,-1-1 0,1 1 0,0-1 0,-1 1 0,1 0 0,0 0 0,-1-1 0,1 1 0,-1 0 0,1 0 0,0 0 0,-1 1 0,-2-1 0,-3 1 0,-1 0 0,0 1 0,1 0 0,-14 5 0,6 0 0,1 0 0,0 2 0,0 0 0,1 0 0,0 1 0,1 1 0,-15 16 0,1 2 0,-44 62 0,63-83 0,1 1 0,0-1 0,1 2 0,0-1 0,0 1 0,1-1 0,0 1 0,1 0 0,0 1 0,0-1 0,1 0 0,1 1 0,0-1 0,0 14 0,1-22 0,1 0 0,-1 0 0,1 0 0,-1 0 0,1-1 0,0 1 0,0 0 0,0 0 0,0-1 0,0 1 0,0-1 0,1 1 0,-1-1 0,0 1 0,1-1 0,-1 0 0,1 0 0,0 0 0,-1 0 0,1 0 0,0 0 0,0 0 0,-1 0 0,1-1 0,0 1 0,0 0 0,0-1 0,0 0 0,0 0 0,4 1 0,3-1 0,1 0 0,0 0 0,0-1 0,0 0 0,10-2 0,2-4 0,0-1 0,0 0 0,0-2 0,-1 0 0,-1-2 0,0 0 0,0-1 0,-2-1 0,1-1 0,-2 0 0,0-2 0,-1 0 0,0-1 0,23-36 0,-34 46 0,-1 0 0,0 0 0,0-1 0,-1 0 0,0 1 0,-1-1 0,1-1 0,0-14 0,-3 22 0,0 0 0,0 1 0,0-1 0,0 0 0,0 1 0,0-1 0,-1 0 0,1 1 0,-1-1 0,1 1 0,-1-1 0,1 0 0,-1 1 0,0 0 0,0-1 0,0 1 0,0-1 0,0 1 0,0 0 0,-3-3 0,2 3 0,-1 0 0,1 0 0,-1 1 0,1-1 0,-1 0 0,0 1 0,1 0 0,-1 0 0,0-1 0,1 1 0,-1 1 0,1-1 0,-1 0 0,0 1 0,1-1 0,-1 1 0,1 0 0,-4 1 0,-16 8 0,0 1 0,1 1 0,0 0 0,1 2 0,0 0 0,-26 26 0,13-13 0,20-16 0,-25 19 0,-34 37 0,64-59 0,0 0 0,1 0 0,0 1 0,1 0 0,0 0 0,0 1 0,1-1 0,0 1 0,1 0 0,-5 18 0,8-27 1,1 0 0,0 0 0,0 0-1,0 0 1,0 0 0,0 0 0,0 0 0,0 0 0,0 0-1,0-1 1,0 1 0,1 0 0,-1 0 0,0 0 0,0 0-1,1 0 1,-1-1 0,1 1 0,-1 0 0,1 0 0,-1 0-1,1-1 1,-1 1 0,1 0 0,0-1 0,0 1 0,0 0-1,1 0-11,1 0-1,-1 0 0,0 0 1,1 0-1,-1-1 0,0 1 0,1-1 1,-1 1-1,1-1 0,2 0 1,5-1-371,0 1 1,0-2-1,0 1 1,16-6-1,-15 3-899,0-1 0,0 0 0,0-1 0,11-7-1,43-36-10766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342"/>
    </inkml:context>
    <inkml:brush xml:id="br0">
      <inkml:brushProperty name="width" value="0.025" units="cm"/>
      <inkml:brushProperty name="height" value="0.025" units="cm"/>
      <inkml:brushProperty name="color" value="#E71224"/>
    </inkml:brush>
  </inkml:definitions>
  <inkml:trace contextRef="#ctx0" brushRef="#br0">32 1 10442,'0'0'11686,"1"12"-9572,-4 50 317,-14 90 1,4 6 1230,15-190-3662,2 0 0,1 0 0,1 0 0,1 1 0,2 0 0,1 1 0,15-31 0,-22 55-38,1-1 0,-1 1 0,1-1 1,0 1-1,0 1 0,1-1 0,5-5 0,-8 9 14,0 0 1,1 0-1,-1 0 1,1 1-1,0-1 1,-1 1-1,1-1 1,0 1-1,0 0 0,0 0 1,0 1-1,-1-1 1,1 0-1,0 1 1,1 0-1,-1 0 1,0 0-1,0 0 0,3 1 1,-4-1 2,0 1 1,-1 0-1,1 0 0,0 0 0,0 0 1,-1 0-1,1 0 0,-1 1 0,1-1 1,-1 1-1,0-1 0,0 1 1,1-1-1,-1 1 0,0 0 0,0-1 1,0 1-1,-1 0 0,1 0 1,0 0-1,-1 0 0,1-1 0,-1 1 1,0 0-1,1 0 0,-1 0 1,0 0-1,0 0 0,0 0 0,-1 0 1,1 2-1,0 2 66,-1-1 0,1 0 1,-1 0-1,0 1 0,0-1 0,0 0 1,-1 0-1,0 0 0,0 0 0,-5 9 0,3-9 5,0-1-1,0 1 1,0-1-1,-1 1 1,0-1-1,1 0 1,-2-1-1,1 1 0,0-1 1,-1 0-1,1-1 1,-1 1-1,0-1 1,0 0-1,0-1 1,0 1-1,0-1 1,-11 1-1,16-3-111,1 1-1,-1 0 1,1 0 0,-1-1 0,1 1-1,-1 0 1,1-1 0,0 1-1,-1 0 1,1-1 0,-1 1-1,1-1 1,0 1 0,0-1 0,-1 1-1,1-1 1,0 1 0,0-1-1,-1 1 1,1-1 0,0 1 0,0-1-1,0 1 1,0-1 0,0 1-1,0-1 1,0 1 0,0-1-1,0 1 1,0-1 0,0 1 0,0-1-1,1 0 1,3-20-5267,8 7-1894</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5:22.429"/>
    </inkml:context>
    <inkml:brush xml:id="br0">
      <inkml:brushProperty name="width" value="0.025" units="cm"/>
      <inkml:brushProperty name="height" value="0.025" units="cm"/>
    </inkml:brush>
  </inkml:definitions>
  <inkml:trace contextRef="#ctx0" brushRef="#br0">9052 595 18738,'-103'-81'736,"-4"4"0,-186-101 1,215 139-711,-2 3 1,-1 4 0,-2 3 0,-165-33 0,73 35-1192,-221-3 0,-182 26-265,313 6 1373,-1506 21 2331,1262-4-1832,2 23 0,2 21 0,-773 200-1,1072-205-105,-368 159 0,459-162-156,4 4-1,2 6 1,2 4-1,-146 125 1,179-129-38,4 2 1,2 4-1,-59 80 1,104-121-94,2 1 1,1 1 0,2 0-1,1 2 1,1 0 0,2 1-1,1 0 1,2 1-1,2 0 1,-10 74 0,19-89-41,0-1 1,2 0-1,0 0 0,1 0 1,1 0-1,1 0 1,1-1-1,0 0 1,1 0-1,2 0 0,0-1 1,0 0-1,2-1 1,0 0-1,1-1 1,15 16-1,10 7 23,1-1 0,2-2 0,2-2 0,87 55 0,-15-22 2,3-4-1,3-6 1,128 41-1,395 93-34,1328 179-224,33-224 200,29-137 1092,-1583-26-543,727-123 0,-791 64-489,-5-18 0,425-162 0,-379 75-165,-366 150 107,-2-2 0,-1-3 0,-2-3 0,88-79 0,-124 100 116,-2-1 0,0-1 0,-1-1 0,-2-1 0,0 0 1,-1-1-1,-1 0 0,-1-1 0,-1-1 0,-2 1 0,0-2 0,-1 1 0,-2-1 1,-1 0-1,-1-1 0,-1 1 0,-1-1 0,-1 0 0,-2 0 0,0 1 0,-2-1 1,-1 1-1,-1 0 0,-2 0 0,0 0 0,-13-28 0,1 13 165,-1 0 0,-2 1-1,-2 1 1,-2 1 0,-45-52-1,28 43-63,-3 3-1,-1 1 1,-77-53-1,32 37-95,-3 3-1,-1 6 1,-3 3 0,-144-47-1,28 29 81,-2 8-1,-426-52 0,-461 53 103,729 64-647,0 16 1,-568 110 0,-157 158-5203,733-165 1426,4 2-3128</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8:29.977"/>
    </inkml:context>
    <inkml:brush xml:id="br0">
      <inkml:brushProperty name="width" value="0.025" units="cm"/>
      <inkml:brushProperty name="height" value="0.025" units="cm"/>
    </inkml:brush>
  </inkml:definitions>
  <inkml:trace contextRef="#ctx0" brushRef="#br0">0 333 14061,'80'3'1198,"1"-4"-1,82-12 1,368-42-107,-363 48-171,199 16 0,1043 23 1594,-1077-33-2065,1257-32 271,-645-22 464,-204 10-339,31-46 393,-515 59 391,-136 19-1032,-116 13-1124,22-4-98,-14-1-2139,-7-5-3938,-8-1-8053</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8:37.782"/>
    </inkml:context>
    <inkml:brush xml:id="br0">
      <inkml:brushProperty name="width" value="0.025" units="cm"/>
      <inkml:brushProperty name="height" value="0.025" units="cm"/>
    </inkml:brush>
  </inkml:definitions>
  <inkml:trace contextRef="#ctx0" brushRef="#br0">6707 284 5830,'-149'-12'11207,"2"-8"-9194,91 10-2186,0-3 0,0-2 0,-61-26 1,-182-67 188,240 92-43,-1 2 1,0 3-1,-74-4 0,-662 30 590,254 5 993,-523-52 442,821 21-1956,-359 10-2,442 13-31,-274 54 0,280-29-88,1 7 0,-237 103-1,277-94 239,2 4-1,3 6 0,-186 141 0,261-177-25,1 2 0,1 2 0,2 1 0,1 1 0,2 2 1,1 0-1,2 2 0,-23 47 0,37-65-121,2 0 1,0 1-1,1 0 1,1 1-1,1-1 1,1 1 0,1 0-1,0 0 1,2 1-1,0-1 1,2 0-1,0 0 1,1 0 0,2 1-1,0-2 1,1 1-1,1-1 1,16 39-1,2-16 2,1-1 0,2 0 0,3-2-1,0-2 1,3 0 0,1-2 0,2-2 0,46 35-1,33 17 262,194 108-1,-165-116-83,2-7 0,244 84-1,-176-89-96,291 50-1,235-18-72,4-45 53,408-29-38,-849-38-16,538-95-1,-552 46 16,454-159 1,-571 155 9,-2-6 0,-4-9 0,275-180 0,-377 218 75,-2-3 0,-2-3 0,-2-3 1,-3-1-1,84-108 0,-119 135 0,-1-1 0,-2-1-1,0 0 1,-2-2 0,-2 1 0,-1-2-1,-1 0 1,-1 0 0,-2-1-1,-2 0 1,0 0 0,-3 0 0,-1-1-1,-1 0 1,-6-57 0,1 64-10,-1 1 0,-2 0 0,0 0 0,-2 0 0,-1 1 0,-1 0-1,-1 1 1,0 1 0,-25-33 0,15 27-21,-1 2 0,-1 1 0,-2 1-1,0 2 1,-1 0 0,-47-29 0,16 19-84,-2 2 0,0 3 0,-2 2 0,-1 4 0,-1 2 0,-1 2 0,-84-10 1,18 11-1521,-264 2 0,44 37-5395,112 6-1995</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8:53.161"/>
    </inkml:context>
    <inkml:brush xml:id="br0">
      <inkml:brushProperty name="width" value="0.025" units="cm"/>
      <inkml:brushProperty name="height" value="0.025" units="cm"/>
    </inkml:brush>
  </inkml:definitions>
  <inkml:trace contextRef="#ctx0" brushRef="#br0">72 555 6118,'0'0'5141,"9"0"-1858,175-7 3093,105-21-3176,-181 17-2462,1548-83 3383,-1060 97-3983,1222-28 2404,-1644 16-2493,788-60 104,-942 68-141,-14 1-1,0-1 0,-1 1 0,1-1 1,0 0-1,0 0 0,-1-1 1,9-3-1,-14 5-5,0 0 0,0 0 0,0 0 0,0-1 0,1 1 0,-1 0 0,0 0 0,0 0-1,0 0 1,0-1 0,0 1 0,0 0 0,0 0 0,0 0 0,0-1 0,0 1 0,0 0 0,0 0 0,0 0 0,0-1 0,0 1 0,0 0 0,0 0 0,0 0 0,0 0 0,0-1 0,0 1 0,0 0-1,0 0 1,0 0 0,0-1 0,0 1 0,-1 0 0,1 0 0,0 0 0,0 0 0,0 0 0,0-1 0,0 1 0,-1 0 0,1 0 0,0 0 0,0 0 0,0 0 0,0 0 0,-1 0 0,1 0 0,0 0 0,0-1-1,0 1 1,-1 0 0,1 0 0,0 0 0,0 0 0,0 0 0,0 0 0,-1 0 0,1 0 0,0 0 0,0 1 0,0-1 0,-1 0 0,1 0 0,0 0 0,-16-4 87,-147-15-22,-281 5-1,222 12-77,-2277-17-995,2322 19 990,-951 43-186,10 104 0,1073-139 196,26-6 3,0 1-1,0 1 1,1 1-1,-32 11 0,53-12-334,14-2 193,23-1 115,733-50 100,-419 17-58,1105-52 158,-74 6 37,963-121-313,-2100 169-778,-244 30 397,-7-1 165,-17 2 29,-36 3 65,-658 119-2064,2 45-3287,430-95 1379,0 0-2306</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16.559"/>
    </inkml:context>
    <inkml:brush xml:id="br0">
      <inkml:brushProperty name="width" value="0.025" units="cm"/>
      <inkml:brushProperty name="height" value="0.025" units="cm"/>
    </inkml:brush>
  </inkml:definitions>
  <inkml:trace contextRef="#ctx0" brushRef="#br0">1 1 8936,'0'0'8846,"6"2"-8029,15 4-404,0-2-1,1-1 1,-1 0 0,1-2-1,0 0 1,33-4 0,3 2-46,249 8 129,226-7 1443,-392-10-1497,-1 6 0,1 6 0,0 6 0,166 32 0,-220-22-67,54 11 451,-46-22 2462,-91-28-2039,-3 14-5402,-3 14-1580,-12-1-3487</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7.654"/>
    </inkml:context>
    <inkml:brush xml:id="br0">
      <inkml:brushProperty name="width" value="0.025" units="cm"/>
      <inkml:brushProperty name="height" value="0.025" units="cm"/>
    </inkml:brush>
  </inkml:definitions>
  <inkml:trace contextRef="#ctx0" brushRef="#br0">1 0 21076,'0'0'3683,"2"8"-2930,6 36-122,-2 1-1,-2 0 1,-2 0 0,-5 61-1,2-16-281,1 92 1060,0-180-1375,0 0-1,0 0 0,-1 0 0,2 0 0,-1 0 1,0 0-1,0 0 0,1 0 0,-1 0 0,1 0 1,-1 0-1,1 0 0,0-1 0,0 1 0,0 0 1,0 0-1,0-1 0,0 1 0,0 0 0,0-1 1,1 0-1,-1 1 0,1-1 0,-1 0 0,1 1 1,0-1-1,-1 0 0,1 0 0,0 0 0,0-1 1,0 1-1,0 0 0,-1-1 0,1 1 0,0-1 1,0 1-1,0-1 0,0 0 0,4 0 0,1-1 69,0 0 0,0-1-1,0 0 1,0 0-1,0 0 1,0-1-1,-1 0 1,1 0-1,11-9 1,70-59-102,-67 51 0,1 2 0,0 0 0,50-28 0,-70 46 0,-1-1 0,0 0 0,0 0 0,1 1 0,-1-1 0,0 1 0,1-1 0,-1 1 0,0-1 0,1 1 0,-1 0 0,1 0 0,-1 0 0,1 0 0,-1 0 0,0 0 0,1 0 0,-1 0 0,1 0 0,-1 1 0,0-1 0,1 1 0,-1-1 0,1 1 0,-1-1 0,0 1 0,0 0 0,1 0 0,-1-1 0,0 1 0,0 0 0,0 0 0,0 0 0,0 0 0,0 1 0,0-1 0,0 0 0,-1 0 0,1 0 0,0 1 0,-1-1 0,1 0 0,-1 1 0,1-1 0,-1 1 0,0-1 0,0 0 0,1 3 0,1 10 0,-1 1 0,0-1 0,-1 1 0,-1 15 0,0-6 0,-4 131 0,5-154-100,0 1 0,-1-1 0,1 1 0,0 0 0,1-1 0,-1 1 0,0-1 0,0 1 0,1-1 0,-1 1 0,1-1 0,-1 1 0,1-1 0,0 1 0,-1-1 0,1 1 0,0-1 0,0 0 0,0 0 0,0 1 0,0-1 0,0 0 0,1 0 0,-1 0-1,0 0 1,0 0 0,1-1 0,-1 1 0,1 0 0,-1-1 0,1 1 0,-1 0 0,1-1 0,-1 0 0,3 1 0,-2-1-275,1 0-1,-1 0 1,1-1-1,-1 1 1,1-1-1,-1 1 1,0-1-1,1 0 1,-1 0-1,0 0 1,1 0-1,-1-1 1,0 1-1,0 0 1,0-1-1,0 0 1,0 1-1,0-1 1,-1 0-1,1 0 1,2-4-1,14-24-11016</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7.979"/>
    </inkml:context>
    <inkml:brush xml:id="br0">
      <inkml:brushProperty name="width" value="0.025" units="cm"/>
      <inkml:brushProperty name="height" value="0.025" units="cm"/>
    </inkml:brush>
  </inkml:definitions>
  <inkml:trace contextRef="#ctx0" brushRef="#br0">17 162 20371,'0'0'10971,"12"1"-9925,0-1-1021,0 0 1,-1-1-1,1 0 0,-1-1 0,1 0 1,-1-1-1,0-1 0,0 1 0,0-2 1,0 1-1,-1-2 0,0 1 0,0-1 1,10-8-1,19-26-25,-38 39 0,1-1 0,-1 0 0,0 0 0,1 0 0,-1 0 0,0 0 0,0-1 0,-1 1 0,1 0 0,0 0 0,-1-1 0,1 1 0,-1 0 0,0-1 0,0 1 0,0 0 0,0-1 0,0 1 0,0 0 0,-2-5 0,1 6 0,0 0 0,0-1 0,0 1 0,0 0 0,0 0 0,0 0 0,-1 0 0,1 0 0,0 0 0,-1 0 0,1 1 0,-1-1 0,1 0 0,-1 1 0,1-1 0,-1 1 0,1 0 0,-1-1 0,1 1 0,-1 0 0,0 0 0,1 0 0,-1 0 0,1 0 0,-1 0 0,0 1 0,1-1 0,-1 0 0,1 1 0,-1-1 0,-2 2 0,-3 0 0,-1 1 0,0 0 0,1 0 0,0 0 0,-8 6 0,-1 2 0,1 0 0,1 1 0,0 1 0,1 1 0,-24 29 0,32-36 0,0 1 0,0 0 0,0 0 0,1 0 0,0 0 0,1 1 0,0-1 0,0 1 0,1 0 0,0 0 0,1 0 0,-1 0 0,2 0 0,0 13 0,0-19-2,0-1-1,1 1 1,0-1-1,-1 0 1,1 1-1,0-1 1,0 0-1,0 1 1,0-1-1,1 0 1,-1 0-1,1 0 1,-1 0-1,1 0 1,0-1-1,-1 1 1,1 0-1,3 1 1,0 0-30,0 0 1,0 0-1,1-1 1,-1 0-1,1 0 1,-1 0 0,11 1-1,-2-1-263,1-1-1,0 0 1,-1-1-1,1 0 1,24-5 0,-30 3-618,0-1 0,0 0 0,0 0 1,0-1-1,-1 0 0,1-1 0,8-6 1,29-26-7059,-10 0-1847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8.410"/>
    </inkml:context>
    <inkml:brush xml:id="br0">
      <inkml:brushProperty name="width" value="0.025" units="cm"/>
      <inkml:brushProperty name="height" value="0.025" units="cm"/>
    </inkml:brush>
  </inkml:definitions>
  <inkml:trace contextRef="#ctx0" brushRef="#br0">103 86 13901,'1'-12'5141,"1"-3"-3424,0 9-1027,-1 1-1,-1-1 1,1 0-1,-1 1 0,0-1 1,0 1-1,0-1 1,-2-7-1,1 12-563,1 1-1,-1 0 0,0 1 1,1-1-1,-1 0 0,0 0 1,1 0-1,-1 0 0,0 0 1,1 1-1,-1-1 0,1 0 1,-1 0-1,1 1 0,-1-1 1,0 1-1,1-1 1,-1 0-1,1 1 0,0-1 1,-1 1-1,1-1 0,-1 1 1,1-1-1,0 1 0,-1 0 1,-7 12 13,1-1 0,0 1 0,1 1 0,1-1 0,0 1 0,0 0 0,2 0 0,-4 20 1,-8 125 969,13-126-1052,-7 77-57,-4 119 0,13-245 0,1 0 0,1 1 0,6-26 0,-7 34 0,2-1 0,-1 1 0,1 0 0,0 0 0,0 0 0,1 0 0,0 0 0,0 1 0,1-1 0,5-5 0,-6 8-2325,0-2-5589</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9.079"/>
    </inkml:context>
    <inkml:brush xml:id="br0">
      <inkml:brushProperty name="width" value="0.025" units="cm"/>
      <inkml:brushProperty name="height" value="0.025" units="cm"/>
    </inkml:brush>
  </inkml:definitions>
  <inkml:trace contextRef="#ctx0" brushRef="#br0">86 113 16656,'0'0'15700,"10"-2"-15305,-6 1-395,0 0 1,0 1-1,1-1 1,-1-1-1,0 1 1,0-1-1,0 1 1,0-1-1,-1 0 1,1 0-1,0-1 1,-1 1-1,0-1 1,1 0-1,-1 0 1,0 0-1,-1 0 1,1 0-1,0-1 1,-1 1-1,0-1 1,0 0-1,0 0 1,0 0-1,0 0 1,-1 0-1,0 0 1,0 0-1,0 0 1,0 0-1,-1-7 1,0 10-1,0 0 0,0 1 0,0-1 0,0 0 0,0 1 0,-1-1 0,1 0 0,0 1 0,0-1 0,-1 0 0,1 1 0,-1-1 0,1 1 0,0-1 0,-1 1 0,1-1 0,-1 1 0,0-1 0,1 1 0,-1 0 0,1-1 0,-1 1 0,1 0 0,-1-1 0,0 1 0,1 0 0,-1 0 0,0-1 0,1 1 0,-1 0 0,0 0 0,1 0 0,-1 0 0,0 0 0,1 0 0,-1 0 0,0 0 0,0 0 0,1 1 0,-1-1 0,0 0 0,-32 11 0,20-1 0,0 1 0,1 0 0,0 0 0,0 1 0,-9 14 0,15-20 0,1 1 0,0 0 0,0 1 0,1-1 0,0 1 0,0 0 0,1 0 0,0 0 0,0 0 0,1 1 0,-2 10 0,4-18 0,1 0 0,-1 0 0,0 0 0,1 0 0,-1 0 0,1 0 0,0 0 0,-1 0 0,1-1 0,0 1 0,-1 0 0,1 0 0,0-1 0,0 1 0,0 0 0,0-1 0,-1 1 0,1 0 0,0-1 0,0 0 0,0 1 0,0-1 0,0 1 0,1-1 0,-1 0 0,0 0 0,0 0 0,0 0 0,0 0 0,0 0 0,0 0 0,2 0 0,46-1 0,-41 0 0,100-15 0,-80 10 0,1 2 0,42-3 0,-69 7 0,-1 0 0,1 0 0,-1 0 0,1 0 0,-1 0 0,0 0 0,1 1 0,-1-1 0,1 0 0,-1 1 0,1-1 0,-1 1 0,0-1 0,1 1 0,-1 0 0,0-1 0,0 1 0,0 0 0,1 0 0,-1 0 0,0 0 0,0 0 0,0 0 0,-1 0 0,3 3 0,-2 0 0,0 0 0,0 0 0,0 0 0,-1 0 0,1 0 0,-1 0 0,0 7 0,18-62 0,-13 15 0,-4 24 0,0 1 0,1-1 0,1 1 0,-1 0 0,2 0 0,0 0 0,10-20 0,-12 29 4,0 0-1,0 1 1,0-1-1,1 1 1,-1 0 0,1-1-1,-1 1 1,1 0-1,-1 0 1,1 1 0,0-1-1,-1 0 1,1 1-1,0 0 1,0 0 0,-1-1-1,1 2 1,0-1-1,0 0 1,-1 0 0,1 1-1,5 1 1,5 1-108,0 1 1,-1 0-1,17 7 1,19 14-3408,0 4-3606,-17-10 86,-7-6-347</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9.439"/>
    </inkml:context>
    <inkml:brush xml:id="br0">
      <inkml:brushProperty name="width" value="0.025" units="cm"/>
      <inkml:brushProperty name="height" value="0.025" units="cm"/>
    </inkml:brush>
  </inkml:definitions>
  <inkml:trace contextRef="#ctx0" brushRef="#br0">47 82 1634,'4'0'1833,"0"0"-1,-1 0 1,1 0 0,0-1 0,0 0 0,0 1 0,-1-1 0,6-2 0,-8 2-1391,0 1 0,0-1 0,-1 0 0,1 0 0,0 1 0,0-1 0,0 0 0,0 0 0,-1 0 0,1 0 0,0 0 0,-1 0 0,1-1 0,-1 1 0,1 0 0,-1 0 0,0 0 0,1 0 0,-1-1 0,0 1 0,0 0 0,0 0 0,0 0 0,0-1 0,0 1 0,0 0 0,0 0 0,-1 0 0,0-3 0,1 4-403,-1-1 0,0 1-1,1-1 1,-1 0 0,0 1 0,0-1 0,0 1 0,1 0 0,-1-1 0,0 1 0,0 0 0,0 0 0,0-1 0,0 1 0,0 0 0,1 0 0,-1 0-1,0 0 1,0 0 0,0 0 0,0 0 0,0 0 0,0 1 0,0-1 0,0 0 0,1 0 0,-1 1 0,-2 0 0,-25 9 209,24-7-248,1 0 0,0-1 0,-1 1 0,2 0 0,-1 1 0,0-1 0,0 0 0,1 1 0,0-1 0,0 1 0,0 0 0,0 0 0,1 0 0,-1 0 0,1 0 0,0 0 0,0 0 0,0 1 0,1-1 0,0 4 0,0-5 0,0 0 0,0 0 0,1-1 0,-1 1 0,1 0 0,0-1 0,0 1 0,0-1 0,0 1 0,0-1 0,0 1 0,1-1 0,-1 0 0,1 0 0,0 0 0,-1 0 0,1 0 0,0 0 0,0 0 0,1 0 0,-1-1 0,0 1 0,0-1 0,1 1 0,-1-1 0,1 0 0,-1 0 0,1 0 0,0-1 0,-1 1 0,5 0 0,2 0 0,0 0 0,0 0 0,0-1 0,0-1 0,0 1 0,0-1 0,0-1 0,-1 0 0,1 0 0,0-1 0,-1 0 0,1 0 0,14-9 0,-19 10 0,0-1 0,0 1 0,0-1 0,0 0 0,-1 0 0,0 0 0,1-1 0,-1 1 0,-1-1 0,1 0 0,0 1 0,-1-1 0,0-1 0,0 1 0,0 0 0,0 0 0,-1-1 0,1 1 0,-1-1 0,0 1 0,-1-1 0,1 0 0,-1 1 0,0-1 0,0 1 0,0-1 0,-1 0 0,-1-7 0,1 9-67,0 1 0,0-1-1,0 1 1,0 0 0,0 0 0,0 0-1,0-1 1,-1 1 0,1 0 0,-1 1 0,0-1-1,1 0 1,-1 0 0,0 1 0,0-1 0,0 1-1,0-1 1,0 1 0,-1 0 0,1 0-1,0 0 1,-1 0 0,1 0 0,0 1 0,-1-1-1,1 1 1,-1-1 0,1 1 0,-1 0 0,-3 0-1,3 0-374,0 1 0,0-1 0,0 1-1,0-1 1,0 1 0,0 0 0,0 0-1,0 0 1,0 0 0,0 1-1,1-1 1,-1 1 0,0 0 0,-4 4-1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776"/>
    </inkml:context>
    <inkml:brush xml:id="br0">
      <inkml:brushProperty name="width" value="0.025" units="cm"/>
      <inkml:brushProperty name="height" value="0.025" units="cm"/>
      <inkml:brushProperty name="color" value="#E71224"/>
    </inkml:brush>
  </inkml:definitions>
  <inkml:trace contextRef="#ctx0" brushRef="#br0">133 0 20884,'0'0'11301,"9"6"-10794,-5-3-484,0-1-21,0 0 0,0 0 0,0 1 0,-1-1 0,1 1 0,-1 0 0,1 0 0,-1 0 1,0 0-1,-1 0 0,1 1 0,0 0 0,-1-1 0,0 1 0,0 0 0,0 0 0,0 0 0,-1 0 0,1 1 1,-1-1-1,0 0 0,-1 1 0,1-1 0,-1 7 0,-1-4-2,0 0 0,0 0 0,-1 0 0,-1 0 0,1 0 0,-1 0 0,0-1 0,0 1 0,-7 8 0,0 0 0,0-1 0,-23 23 0,41-40 0,0 0 0,0 0 0,0 1 0,1 0 0,-1 0 0,1 1 0,-1 0 0,1 0 0,13 2 0,-21-1 0,-1 0 0,1-1 0,0 1 0,0 0 0,-1 0 0,1 0 0,0 0 0,0 0 0,0 0 0,-1 0 0,1 0 0,0 1 0,0-1 0,-1 0 0,1 0 0,0 1 0,-1-1 0,1 0 0,0 1 0,-1-1 0,1 1 0,0-1 0,-1 1 0,1-1 0,-1 1 0,1-1 0,-1 1 0,1 0 0,-1-1 0,1 1 0,-1-1 0,0 1 0,1 0 0,-1 0 0,0-1 0,0 1 0,1 0 0,-1 0 0,0-1 0,0 1 0,0 0 0,0 0 0,0-1 0,0 1 0,0 0 0,0 0 0,0-1 0,-1 1 0,1 1 0,-1 1 0,0-1 0,0 1 0,-1 0 0,1-1 0,-1 1 0,1 0 0,-1-1 0,0 0 0,0 0 0,0 1 0,-4 2 0,-12 7-396,0 0-1,-1-1 1,0-1-1,-30 10 1,38-16-520,0-1 0,-1 0-1,1 0 1,-1-1 0,-19 0 0,22-2-11688</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0.059"/>
    </inkml:context>
    <inkml:brush xml:id="br0">
      <inkml:brushProperty name="width" value="0.025" units="cm"/>
      <inkml:brushProperty name="height" value="0.025" units="cm"/>
    </inkml:brush>
  </inkml:definitions>
  <inkml:trace contextRef="#ctx0" brushRef="#br0">266 134 14382,'0'0'2599,"7"-11"-116,-4 7-2014,27-42 2058,-28 43-2103,0 0-1,0 0 0,-1 0 1,1 0-1,-1-1 0,0 1 0,0 0 1,0-1-1,0 1 0,-1 0 1,1-1-1,-1 1 0,0-1 0,0 1 1,-1-5-1,0 6-321,-1 0 1,0 1-1,0 0 1,0-1-1,0 1 1,0 0-1,0 0 1,0 0-1,0 0 0,0 1 1,0-1-1,0 0 1,-1 1-1,1 0 1,0-1-1,0 1 1,-1 0-1,1 0 0,0 0 1,-3 1-1,-52 4 1281,45-3-1383,1 2 0,-1 0 0,1 0 0,-1 1 0,2 0 0,-1 1 0,0 1 0,1-1 0,0 2 0,1-1 0,-1 1 0,2 1 0,-1 0 0,1 0 0,0 0 0,-7 13 0,15-22 0,0 1 0,-1-1 0,1 1 0,0 0 0,-1-1 0,1 1 0,0 0 0,0 0 0,0-1 0,0 1 0,0 0 0,-1-1 0,1 1 0,0 0 0,1 0 0,-1-1 0,0 1 0,0 0 0,0-1 0,0 1 0,1 0 0,-1 0 0,0-1 0,0 1 0,1-1 0,-1 1 0,1 0 0,-1-1 0,0 1 0,1-1 0,-1 1 0,1-1 0,0 1 0,-1-1 0,1 1 0,-1-1 0,1 0 0,0 1 0,-1-1 0,1 0 0,0 1 0,-1-1 0,1 0 0,0 0 0,-1 0 0,1 1 0,0-1 0,0 0 0,0 0 0,48 0 0,-33-1 0,-4 1 0,0 0 0,-1 1 0,1 1 0,-1 0 0,1 0 0,14 6 0,-24-7 0,0-1 0,0 1 0,0 0 0,1 0 0,-1 0 0,-1 0 0,1 0 0,0 1 0,0-1 0,0 1 0,-1-1 0,1 1 0,-1 0 0,1-1 0,-1 1 0,1 0 0,-1 0 0,0 0 0,0 0 0,0 0 0,0 0 0,-1 0 0,1 1 0,0-1 0,-1 0 0,0 0 0,1 0 0,-1 1 0,0-1 0,0 0 0,0 1 0,0-1 0,-1 0 0,1 0 0,-1 1 0,1-1 0,-1 0 0,0 0 0,0 0 0,0 0 0,-1 2 0,-3 4 0,0-1 0,0 0 0,-1 0 0,0-1 0,0 1 0,0-1 0,-1-1 0,0 1 0,0-1 0,-16 8 0,5-3 0,0 0 0,-1-2 0,-32 10 0,47-16 10,0-1 0,0 0 0,-1 0-1,1-1 1,0 1 0,0-1 0,-8 0 0,11-1-21,1 1 1,-1 0 0,0-1-1,0 1 1,0 0 0,0-1-1,0 1 1,1-1 0,-1 1-1,0-1 1,0 0-1,1 1 1,-1-1 0,0 0-1,1 1 1,-1-1 0,1 0-1,-1 0 1,1 1 0,-1-1-1,1 0 1,-1 0-1,1 0 1,0 0 0,0 0-1,-1 0 1,1 0 0,0 0-1,0 1 1,0-1 0,0 0-1,0 0 1,0 0-1,0 0 1,0 0 0,1 0-1,-1-1 1,4-12-1334,0 1-1,1-1 0,0 1 1,1 0-1,0 1 1,1-1-1,0 1 1,13-14-1,11-23-4870,5-17-3405</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0.387"/>
    </inkml:context>
    <inkml:brush xml:id="br0">
      <inkml:brushProperty name="width" value="0.025" units="cm"/>
      <inkml:brushProperty name="height" value="0.025" units="cm"/>
    </inkml:brush>
  </inkml:definitions>
  <inkml:trace contextRef="#ctx0" brushRef="#br0">0 28 14830,'0'0'7815,"9"-7"-5177,-5 3-2171,19-11 671,-22 14-1101,-1 1-1,1 0 1,-1 0 0,1 0-1,-1 0 1,1 0 0,-1 0 0,1 0-1,-1 0 1,1 0 0,-1 0-1,1 0 1,-1 0 0,1 0-1,-1 0 1,0 1 0,1-1 0,-1 0-1,1 0 1,-1 0 0,1 1-1,-1-1 1,0 0 0,1 0 0,-1 1-1,1-1 1,-1 0 0,0 1-1,0-1 1,1 1 0,-1-1-1,0 0 1,0 1 0,1-1 0,-1 1-1,0-1 1,0 1 0,0-1-1,0 1 1,1-1 0,-1 1-1,0-1 1,0 1 0,0-1 0,0 1-1,0-1 1,0 0 0,-1 1-1,1-1 1,0 1 0,0-1 0,0 1-1,-1 0 1,-16 225 2264,0 2-705,16-224-1596,1 0 0,0 0 0,1 0 0,-1 0 0,1-1 0,-1 1 0,1 0 0,0 0 0,1-1 0,-1 1 0,1-1 0,-1 1 0,1-1 0,0 1 0,0-1 0,1 0 0,2 3 0,-2-4 0,-1 0 0,1-1 0,-1 0 0,1 1 0,0-1 0,-1 0 0,1 0 0,0-1 0,0 1 0,0-1 0,0 1 0,0-1 0,0 0 0,0 0 0,-1 0 0,1 0 0,0-1 0,0 1 0,0-1 0,0 0 0,0 1 0,-1-2 0,1 1 0,3-1 0,7-5 0,-1 0 0,1 0 0,-1-1 0,-1-1 0,1 0 0,-2 0 0,19-22 0,-5 4 0,-1-2 0,18-32 0,-32 47 5,0 3-24,-1-1 0,-1 0 0,0 0-1,-1 0 1,0-1 0,-1 0 0,-1 0 0,0-1-1,4-22 1,-17 35-7407,-5 3-560</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0.746"/>
    </inkml:context>
    <inkml:brush xml:id="br0">
      <inkml:brushProperty name="width" value="0.025" units="cm"/>
      <inkml:brushProperty name="height" value="0.025" units="cm"/>
    </inkml:brush>
  </inkml:definitions>
  <inkml:trace contextRef="#ctx0" brushRef="#br0">1 0 17264,'0'0'3235,"-1"52"801,1-32-1025,9 1-1698,9-5-576,4-1-609,4-3-160,2-1-2018,0-5-2754,1-6-3909</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1.106"/>
    </inkml:context>
    <inkml:brush xml:id="br0">
      <inkml:brushProperty name="width" value="0.025" units="cm"/>
      <inkml:brushProperty name="height" value="0.025" units="cm"/>
    </inkml:brush>
  </inkml:definitions>
  <inkml:trace contextRef="#ctx0" brushRef="#br0">85 62 11339,'0'0'15604,"10"7"-14675,-1-2-762,-1 0 0,1 0 0,1-1 0,-1-1 0,1 1 0,-1-2 1,12 3-1,-19-4-88,1-1 0,-1 1 0,0-1 0,0 0 0,1 1 0,-1-1 0,0 0 0,1 0 0,-1-1 0,0 1 0,1 0 0,-1-1 0,0 1 0,0-1 0,0 0 0,1 0 1,-1 0-1,0 0 0,0 0 0,0 0 0,0-1 0,-1 1 0,1 0 0,0-1 0,-1 0 0,1 1 0,0-1 0,-1 0 0,0 0 0,1 0 0,-1 0 0,0 0 0,0 0 0,0 0 0,-1 0 1,1 0-1,0-1 0,-1 1 0,1 0 0,-1 0 0,0-1 0,0 1 0,0-4 0,0 4-76,0 0-1,0 0 1,-1 0 0,1 0 0,0 0 0,-1 0-1,0 0 1,1 0 0,-1 1 0,0-1 0,0 0-1,0 0 1,0 1 0,0-1 0,0 1-1,-1-1 1,1 1 0,-1-1 0,1 1 0,-1 0-1,1 0 1,-1-1 0,1 1 0,-1 1-1,0-1 1,0 0 0,0 0 0,0 0 0,1 1-1,-1-1 1,0 1 0,0 0 0,0 0-1,0-1 1,-3 2 0,-2-2-5,0 1 0,1 0 1,-1 1-1,0-1 0,1 1 0,-1 1 0,1-1 0,-1 1 1,1 0-1,-6 3 0,2 1 2,0 1 0,0-1 0,1 2 0,-1-1 0,2 1 0,-1 1 0,-11 15 0,16-19 0,0 1 0,0 0 0,0-1 0,1 1 0,0 0 0,0 1 0,0-1 0,1 1 0,0-1 0,0 1 0,1-1 0,0 1 0,0 0 0,0 11 0,2-16 5,0 1-1,-1-1 1,1 1 0,0-1-1,0 0 1,0 1 0,1-1-1,-1 0 1,1 0-1,-1 0 1,1 0 0,0 0-1,-1 0 1,1 0 0,0-1-1,0 1 1,0-1 0,1 1-1,-1-1 1,0 0 0,0 0-1,1 0 1,-1 0-1,1 0 1,-1 0 0,1-1-1,-1 1 1,3-1 0,12 3-115,-1-1-1,0-1 1,20-1 0,-24 0-134,-1 0-974,-1-1 1,1 0-1,0 0 0,-1-1 0,1 0 0,-1-1 0,16-6 1,24-13-8126</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1.449"/>
    </inkml:context>
    <inkml:brush xml:id="br0">
      <inkml:brushProperty name="width" value="0.025" units="cm"/>
      <inkml:brushProperty name="height" value="0.025" units="cm"/>
    </inkml:brush>
  </inkml:definitions>
  <inkml:trace contextRef="#ctx0" brushRef="#br0">201 250 15471,'0'0'7238,"-10"3"-4301,-8 3-2245,1 1 0,-1 1 0,1 1 0,1 0 1,-18 13-1,29-18-557,0-1 0,0 1 0,0 0 0,0 0-1,1 0 1,-1 1 0,1-1 0,1 1 0,-1 0 0,0 0 0,1 1 0,0-1 0,1 1 0,-1 0 0,1-1 0,0 1-1,0 0 1,1 0 0,0 0 0,0 1 0,0 8 0,1-14-135,1 0 0,0 1 0,0-1 0,0 0 0,-1 0 0,1 0 0,0 0 0,0 0 0,1 0 0,-1 0 0,0 0 0,0 0 0,0 0 0,1 0 0,-1-1 0,0 1 0,1-1 0,-1 1 0,0-1 0,1 1 0,-1-1 0,1 0 0,-1 0 0,1 0 0,-1 0 0,0 0 0,1 0 0,-1 0 0,1 0 0,-1 0 0,3-1 0,51-10 0,-38 3 0,-1 0 0,0-2 0,-1 1 0,0-2 0,0 0 0,-1-1 0,-1 0 0,0-1 0,-1-1 0,0 0 0,17-27 0,-3-1 0,-1-1 0,-3-1 0,19-52 0,-24 43 0,-55 124 0,25-43 0,0 0 0,2 0 0,2 1 0,0 0 0,2 1 0,1 0 0,2 0 0,-2 48 0,6-76-122,0 1 0,0-1 0,-1 0 0,1 0-1,1 1 1,-1-1 0,0 0 0,0 1 0,1-1 0,0 0 0,-1 0 0,1 0 0,0 0 0,0 0-1,0 0 1,0 0 0,0 0 0,1 0 0,-1 0 0,1 0 0,-1 0 0,1-1 0,0 1 0,-1-1-1,1 1 1,0-1 0,0 0 0,0 0 0,0 0 0,0 0 0,0 0 0,0 0 0,1-1 0,-1 1-1,0 0 1,0-1 0,1 0 0,-1 0 0,0 0 0,0 0 0,1 0 0,-1 0 0,0 0 0,1-1-1,-1 1 1,2-2 0,6 0-762,0-1-1,-1-1 1,1 0-1,-1 0 0,0-1 1,0 0-1,-1-1 1,0 0-1,11-9 1,19-23-6120</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1.822"/>
    </inkml:context>
    <inkml:brush xml:id="br0">
      <inkml:brushProperty name="width" value="0.025" units="cm"/>
      <inkml:brushProperty name="height" value="0.025" units="cm"/>
    </inkml:brush>
  </inkml:definitions>
  <inkml:trace contextRef="#ctx0" brushRef="#br0">164 41 12588,'0'0'6171,"-2"-8"-219,1 6-5665,1 0-1,0 0 1,-1 0-1,0 0 0,1 0 1,-1 1-1,0-1 1,0 0-1,0 0 1,0 1-1,0-1 0,0 0 1,-1 1-1,1-1 1,-1 1-1,1-1 0,-3 0 1,2 1-184,0 1 0,1 0 0,-1 0 0,0 0 0,0 0 1,0 0-1,0 1 0,0-1 0,1 1 0,-1-1 0,0 1 0,0-1 0,1 1 1,-1 0-1,0 0 0,1 0 0,-1 0 0,1 0 0,-1 0 0,1 1 0,-1-1 1,1 0-1,0 1 0,0-1 0,-1 2 0,-10 10-57,0-1-1,2 1 1,-1 1 0,2 0-1,-10 19 1,14-25-51,1 1 1,1-1-1,0 1 0,0 0 1,1 0-1,0 0 1,0 0-1,1 0 1,0 0-1,1 0 1,1 13-1,-1-20 5,0 0 0,0 0 0,1 0 0,-1-1 0,1 1 0,-1 0 0,1 0 0,0-1 0,-1 1 0,1-1 0,0 1 0,0 0 0,0-1 0,1 0 0,-1 1 0,0-1 0,0 0 0,1 1 0,-1-1 0,1 0 0,-1 0 0,1 0 0,-1 0 0,1-1 0,-1 1 0,1 0 0,0-1 0,0 1 0,-1-1 0,1 1 0,0-1 0,0 0 0,0 0 0,-1 0 0,1 0 0,0 0 0,0 0 0,0 0 0,-1-1 0,4 0 0,2-1 0,0 1 0,-1-1 0,1-1 0,-1 1 0,0-1 0,0 0 0,0-1 0,0 1 0,8-8 0,13-16 0,-2-1 0,-1-2 0,27-42 0,-53 74 0,-23 35 0,-21 44 0,40-69 0,0 0 0,1 1 0,1 0 0,0-1 0,1 1 0,0 1 0,1-1 0,-1 19 0,3-31-51,0 1 1,0-1-1,0 0 1,0 0-1,0 1 1,0-1-1,0 0 1,1 1-1,-1-1 1,0 0-1,1 0 1,-1 1-1,1-1 0,0 0 1,-1 0-1,1 0 1,0 0-1,0 0 1,0 0-1,-1 0 1,1 0-1,0 0 1,0 0-1,0-1 0,1 1 1,1 1-1,-1-1-225,1-1 0,0 1 0,0-1 0,-1 1-1,1-1 1,0 0 0,0 0 0,0 0-1,-1-1 1,1 1 0,0-1 0,3 0 0,2-2-1079,1 0-1,-1 0 1,0 0 0,0-1 0,0 0 0,-1-1 0,11-8 0,18-23-13374</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2.151"/>
    </inkml:context>
    <inkml:brush xml:id="br0">
      <inkml:brushProperty name="width" value="0.025" units="cm"/>
      <inkml:brushProperty name="height" value="0.025" units="cm"/>
    </inkml:brush>
  </inkml:definitions>
  <inkml:trace contextRef="#ctx0" brushRef="#br0">133 1 20692,'0'0'3742,"-9"3"-507,0 1-2774,-1 0-1,1 1 1,0 0 0,0 1 0,0 0 0,-14 14 0,18-16-351,1 0 0,0 0 0,1 0 0,-1 1 0,1 0 0,0-1 1,0 1-1,0 1 0,1-1 0,0 0 0,0 1 0,0-1 0,0 1 1,1-1-1,0 1 0,0 9 0,1-14-110,0 1 0,1 0 0,-1-1 0,1 1 0,-1-1 0,1 1 0,0-1 0,0 1 0,-1-1 0,1 1 0,0-1 0,0 0 0,1 0 0,-1 1 0,0-1 0,0 0 0,0 0 0,1 0 0,-1 0 0,1-1 0,-1 1 0,1 0 0,-1 0 0,1-1 0,-1 1 0,1-1 0,-1 1 0,1-1 0,0 0 0,1 0 0,59 6 0,-51-6 0,41 1 0,-33-2 0,0 1 0,1 1 0,-1 0 0,0 2 0,0 0 0,28 9 0,-46-12 0,1 1 0,-1-1 0,0 0 0,0 1 0,0 0 0,1-1 0,-1 1 0,0 0 0,0-1 0,0 1 0,0 0 0,0 0 0,0 0 0,0 0 0,-1 0 0,1 0 0,0 0 0,0 0 0,-1 0 0,1 1 0,-1-1 0,1 0 0,-1 0 0,1 1 0,-1-1 0,0 0 0,0 2 0,0 0 0,0-1 0,-1 0 0,0 1 0,0-1 0,0 1 0,0-1 0,0 0 0,0 0 0,0 0 0,-1 0 0,1 0 0,-1 0 0,-2 3 0,-7 5 0,0 0 0,-1 0 0,-18 12 0,29-22 0,-10 9 0,-1-1 0,0-1 0,0 0 0,0-1 0,-1 0 0,0-1 0,0 0 0,-1-1 0,1 0 0,-1-2 0,0 1 0,-23 0 0,36-3-136,0 0 1,1 0-1,-1 0 0,1 0 1,-1-1-1,0 1 0,1 0 1,-1 0-1,1 0 0,-1-1 1,0 1-1,1 0 0,-1-1 1,1 1-1,-1 0 0,1-1 1,0 1-1,-1-1 0,1 1 1,-1-1-1,1 1 1,0-1-1,-1 1 0,1-1 1,0 1-1,0-1 0,-1 0 1,1 1-1,0-1 0,0 1 1,0-1-1,0 0 0,-1 0 1,1-8-7937</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7.372"/>
    </inkml:context>
    <inkml:brush xml:id="br0">
      <inkml:brushProperty name="width" value="0.025" units="cm"/>
      <inkml:brushProperty name="height" value="0.025" units="cm"/>
    </inkml:brush>
  </inkml:definitions>
  <inkml:trace contextRef="#ctx0" brushRef="#br0">46 1 18514,'-16'104'4812,"0"26"-334,2 155-1,30-348-3991,-10 21-486,0-70 0,-9 140 0,1-19 0,1 0 0,0 0 0,1 0 0,0 1 0,1-1 0,1 11 0,-2-19 0,1 1 0,-1-1 0,1 1 0,-1-1 0,1 1 0,0-1 0,-1 0 0,1 1 0,0-1 0,0 0 0,0 0 0,0 0 0,0 0 0,0 0 0,0 0 0,1 0 0,-1 0 0,1 1 0,1-2 0,-1 1 0,0 0 0,1-1 0,-1 1 0,1-1 0,-1 0 0,0 0 0,1 0 0,-1 0 0,1 0 0,-1-1 0,0 1 0,1-1 0,-1 1 0,3-2 0,0 0 0,1 0 0,-1-1 0,1 0 0,-1 0 0,0 0 0,0 0 0,0-1 0,-1 0 0,1 0 0,5-7 0,37-53 0,-7 7 0,-34 57 0,-3 11 0,-2 20 0,-1-28 0,-2 78 0,1 60 0,1-140 1,0-1 1,0 1-1,0 0 0,0-1 1,0 1-1,0-1 0,0 1 1,1 0-1,-1-1 0,0 1 1,0 0-1,0-1 0,1 1 1,-1-1-1,0 1 0,1 0 1,-1-1-1,1 1 0,-1-1 1,0 1-1,1-1 0,-1 0 1,1 1-1,-1-1 0,1 1 1,0-1-1,-1 0 0,1 1 1,-1-1-1,1 0 0,0 0 1,-1 1-1,1-1 0,-1 0 1,1 0-1,0 0 0,-1 0 1,1 0-1,0 0 0,-1 0 1,1 0-1,0 0 0,-1 0 1,1 0-1,0-1 0,-1 1 1,2 0-1,1-1-30,-1-1 0,1 1 0,-1 0 0,0 0-1,1-1 1,-1 0 0,0 1 0,0-1 0,0 0 0,4-4 0,13-26-2594,-5-5-3685,0-11-4268</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7.713"/>
    </inkml:context>
    <inkml:brush xml:id="br0">
      <inkml:brushProperty name="width" value="0.025" units="cm"/>
      <inkml:brushProperty name="height" value="0.025" units="cm"/>
    </inkml:brush>
  </inkml:definitions>
  <inkml:trace contextRef="#ctx0" brushRef="#br0">24 0 22261,'0'0'7079,"-23"55"-6599,26-44-352,12-2-1025,6-4-3298,7-1-3461</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8.073"/>
    </inkml:context>
    <inkml:brush xml:id="br0">
      <inkml:brushProperty name="width" value="0.025" units="cm"/>
      <inkml:brushProperty name="height" value="0.025" units="cm"/>
    </inkml:brush>
  </inkml:definitions>
  <inkml:trace contextRef="#ctx0" brushRef="#br0">163 34 23158,'0'0'6870,"-10"5"-5188,-6 3-1542,1 0 0,1 2 0,0 0 1,0 0-1,-13 14 0,22-20-129,0 1-1,1-1 1,0 1 0,0 0 0,0 0 0,0 1-1,1-1 1,0 1 0,0 0 0,1-1 0,-1 1 0,1 1-1,0-1 1,1 0 0,0 0 0,0 1 0,0-1-1,1 1 1,0 9 0,0-14-11,1 0 0,-1 0 0,1 0 0,-1 0 0,1-1 0,0 1 0,0 0 0,0 0 0,0-1 0,0 1 0,0 0 0,0-1 0,1 0 0,-1 1 0,1-1 0,-1 0 0,1 1 0,-1-1 0,1 0 0,2 1 0,1 0 0,0 0 0,0 0 0,0 0 0,0-1 0,0 0 0,1 0 0,7 0 0,0 0 0,1-1 0,0-1 0,0 0 0,0-1 0,17-4 0,25-17-3602,-47 18 1715,0-1 0,0 0 0,-1 0 0,0-1 0,0 0 0,13-15 0,-2-6-14069</inkml:trace>
  <inkml:trace contextRef="#ctx0" brushRef="#br0" timeOffset="1">358 0 17649,'0'0'8872,"-27"61"-6502,21-26-1537,0 2-192,3-2-353,3-2-160,0-3-64,2-7-320,10-13-1089,5-10-1250,3 0-1601,1-22-3171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8.764"/>
    </inkml:context>
    <inkml:brush xml:id="br0">
      <inkml:brushProperty name="width" value="0.025" units="cm"/>
      <inkml:brushProperty name="height" value="0.025" units="cm"/>
      <inkml:brushProperty name="color" value="#E71224"/>
    </inkml:brush>
  </inkml:definitions>
  <inkml:trace contextRef="#ctx0" brushRef="#br0">1 24 10282,'0'0'11915,"78"1"-10762,-33-7-64,7-2-672,3 3-321,-2 0-128,-2 4-1602,-12 1-512,-15 1-1089,-16 11-1570,-8 4-800</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8.601"/>
    </inkml:context>
    <inkml:brush xml:id="br0">
      <inkml:brushProperty name="width" value="0.025" units="cm"/>
      <inkml:brushProperty name="height" value="0.025" units="cm"/>
    </inkml:brush>
  </inkml:definitions>
  <inkml:trace contextRef="#ctx0" brushRef="#br0">69 1 20467,'0'0'8841,"-6"10"-7779,-3 12-669,1 2 1,0-1-1,2 1 0,1 0 0,-5 46 1,-7 294-357,17-364-37,0 0 0,1 0 0,-1 0 0,0 0 0,0 0 0,0 0 0,0 0 0,0 0 0,1 0 0,-1 0 0,0 0 0,0 0 0,0 0 0,0 0 0,0 0 0,1 0 0,-1 0 0,0 0 0,0 0 0,0 0 0,0 0 0,0 0 0,1 0 0,-1 0 0,0 0 0,0 0 0,0 1 0,0-1 0,0 0 0,0 0 0,0 0 0,0 0 0,1 0 0,-1 0 0,0 1 0,0-1 0,0 0 0,5-16 0,0-33 0,-2 1 0,-6-80 0,2 134 0,0 3 0,1 1 0,0-1 0,0 1 0,1-1 0,2 14 0,-2-20 0,-1 0 0,1 0 0,0 1 0,0-1 0,1 0 0,-1 0 0,1 0 0,-1 0 0,1-1 0,0 1 0,0 0 0,0-1 0,1 1 0,-1-1 0,0 0 0,1 1 0,0-1 0,-1-1 0,1 1 0,0 0 0,0-1 0,0 1 0,0-1 0,0 0 0,6 1 0,-4 0 0,-1-2 0,1 1 0,0-1 0,0 1 0,0-2 0,0 1 0,0 0 0,-1-1 0,1 0 0,0 0 0,0 0 0,-1-1 0,1 1 0,-1-1 0,1 0 0,-1-1 0,0 1 0,0-1 0,0 0 0,0 0 0,0 0 0,0 0 0,-1 0 0,0-1 0,4-5 0,6-9 0,-2-1 0,0-1 0,-1 0 0,11-31 0,-20 49 0,-8 55 0,4-22 0,1-14 0,0 0 0,1 0 0,1 0 0,0 1 0,1-1 0,1 0 0,1 0 0,1-1 0,0 1 0,1-1 0,0 0 0,10 19 0,-8-20 0,16 35 0,22 65 0,-41-99 0,1 0 0,-2-1 0,0 2 0,-1-1 0,0 0 0,-2 0 0,0 1 0,-4 29 0,4-43 0,0 0 0,-1 0 0,1-1 0,-1 1 0,0 0 0,0-1 0,0 1 0,0-1 0,-1 1 0,1-1 0,0 0 0,-1 0 0,0 1 0,0-1 0,1 0 0,-1 0 0,0-1 0,-1 1 0,1 0 0,0-1 0,0 1 0,-1-1 0,1 0 0,-1 1 0,1-1 0,-1 0 0,1-1 0,-1 1 0,0 0 0,1-1 0,-1 0 0,-4 1 0,3-2 0,-1 1 0,1-1 0,0 1 0,0-1 0,0-1 0,0 1 0,0-1 0,0 1 0,0-1 0,1 0 0,-1 0 0,0-1 0,1 1 0,0-1 0,-1 0 0,1 0 0,0 0 0,1 0 0,-1 0 0,-3-6 0,1 0 0,0 1 0,1-1 0,0-1 0,0 1 0,1 0 0,1-1 0,-1 0 0,1 1 0,1-1 0,0 0 0,0 0 0,1 0 0,1 0 0,-1 0 0,5-17 0,2-2 0,2 1 0,1 0 0,26-51 0,-16 25-2141,-14-3-5028,-6 13-4789</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8.974"/>
    </inkml:context>
    <inkml:brush xml:id="br0">
      <inkml:brushProperty name="width" value="0.025" units="cm"/>
      <inkml:brushProperty name="height" value="0.025" units="cm"/>
    </inkml:brush>
  </inkml:definitions>
  <inkml:trace contextRef="#ctx0" brushRef="#br0">1 55 15663,'0'0'11371,"54"-46"-16048,-40 37-9704</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9.378"/>
    </inkml:context>
    <inkml:brush xml:id="br0">
      <inkml:brushProperty name="width" value="0.025" units="cm"/>
      <inkml:brushProperty name="height" value="0.025" units="cm"/>
    </inkml:brush>
  </inkml:definitions>
  <inkml:trace contextRef="#ctx0" brushRef="#br0">0 1 19026,'0'0'8744,"53"32"-7334,-4-24-610,15 0-479,10-3-225,8 0-224,3-2-1986,-7-3-2659,-5 0-2882</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9.720"/>
    </inkml:context>
    <inkml:brush xml:id="br0">
      <inkml:brushProperty name="width" value="0.025" units="cm"/>
      <inkml:brushProperty name="height" value="0.025" units="cm"/>
    </inkml:brush>
  </inkml:definitions>
  <inkml:trace contextRef="#ctx0" brushRef="#br0">0 17 18962,'0'0'3192,"11"0"-757,86-7 1746,61-2-1365,-138 9-2759,-1 1 0,1 0 0,-1 2 0,0 0 1,34 11-1,-50-13-57,0 0 1,0 0 0,1 1-1,-1-1 1,0 1-1,0-1 1,0 1 0,0 0-1,-1 0 1,1 1-1,-1-1 1,1 1-1,-1-1 1,0 1 0,0 0-1,0-1 1,0 1-1,0 0 1,0 0 0,-1 1-1,0-1 1,0 0-1,0 0 1,1 4-1,-2-2 48,0 0-1,0 0 0,0 0 0,-1 0 0,0 0 0,0 0 0,0 0 1,-1 0-1,0 0 0,0-1 0,0 1 0,0-1 0,-1 1 0,1-1 0,-7 7 1,-11 14-26,-2-1 1,0-1-1,-2-1 1,-34 25 0,-112 63-494,165-108-1036</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0.636"/>
    </inkml:context>
    <inkml:brush xml:id="br0">
      <inkml:brushProperty name="width" value="0.025" units="cm"/>
      <inkml:brushProperty name="height" value="0.025" units="cm"/>
    </inkml:brush>
  </inkml:definitions>
  <inkml:trace contextRef="#ctx0" brushRef="#br0">0 1 16848,'0'0'11040,"1"14"-10410,4 182 752,-5-94-618,4 0-1,24 142 0,-27-237-716,1 0-1,0 0 0,0-1 1,1 1-1,-1 0 0,2-1 0,-1 0 1,6 9-1,-8-14-41,0 1 0,1-1-1,-1 1 1,1-1 0,-1 0 0,1 1 0,0-1 0,0 0 0,-1 0-1,1 0 1,0 0 0,0-1 0,0 1 0,0 0 0,0-1 0,0 1-1,0-1 1,0 0 0,0 0 0,0 1 0,0-1 0,1-1-1,-1 1 1,0 0 0,0 0 0,0-1 0,0 0 0,0 1 0,0-1-1,0 0 1,-1 0 0,4-1 0,4-4-5,0 1 0,0-1 0,0-1 0,-1 0 0,0 0 0,-1-1 0,10-11 0,45-67 0,-58 79 0,25-38 41,-3-1 0,-2-2 0,35-97 0,-46 106-178,-2 0 1,-2-1-1,-1-1 0,-2 1 0,0-53 0,-6 131-10310,0-17 1148</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1.287"/>
    </inkml:context>
    <inkml:brush xml:id="br0">
      <inkml:brushProperty name="width" value="0.025" units="cm"/>
      <inkml:brushProperty name="height" value="0.025" units="cm"/>
    </inkml:brush>
  </inkml:definitions>
  <inkml:trace contextRef="#ctx0" brushRef="#br0">318 1 18610,'0'0'6763,"-8"8"-4852,-26 29-1531,1 2-1,3 1 0,1 1 0,2 2 0,2 0 0,2 2 0,2 1 0,2 0 0,2 2 0,2 0 0,-14 82 0,26-112-312,1 0 0,0 1 0,2-1 0,0 1 1,4 28-1,-3-43-282,0 0 1,0 0 0,0 0 0,1 0 0,-1 0-1,1 0 1,0 0 0,1-1 0,-1 1-1,0-1 1,1 1 0,4 4 0,-3-6-368,-1 0 1,0 0-1,0 0 1,0 0-1,1 0 1,-1-1-1,1 0 1,0 1-1,-1-1 1,1-1-1,0 1 1,-1 0-1,1-1 1,0 0-1,0 0 1,5 0-1,24-4-11296</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2.316"/>
    </inkml:context>
    <inkml:brush xml:id="br0">
      <inkml:brushProperty name="width" value="0.025" units="cm"/>
      <inkml:brushProperty name="height" value="0.025" units="cm"/>
    </inkml:brush>
  </inkml:definitions>
  <inkml:trace contextRef="#ctx0" brushRef="#br0">205 73 11403,'0'0'8803,"1"-10"-5365,3-28-534,-4 37-2800,0 0-1,0 0 1,0 0 0,0 0 0,-1 0 0,1 0 0,0 0-1,0 0 1,-1 0 0,1 0 0,-1 0 0,1 0 0,-1 1-1,1-1 1,-1 0 0,1 0 0,-1 0 0,0 0 0,1 1-1,-1-1 1,0 0 0,0 1 0,0-1 0,0 1 0,1-1-1,-1 1 1,0-1 0,0 1 0,0 0 0,0-1 0,0 1-1,0 0 1,0 0 0,0-1 0,0 1 0,0 0 0,0 0-1,0 0 1,0 0 0,0 1 0,0-1 0,0 0 0,0 0-1,-2 1 1,-42 12 114,34-7-213,1 1 1,0 1 0,0 0-1,1 0 1,0 1-1,0 0 1,1 0 0,-8 13-1,11-16 72,0 1 0,1 0 1,0 0-1,1 0 0,-1 0 0,1 0 0,1 1 0,-1-1 0,1 1 0,1 0 0,-1 0 0,1-1 0,1 1 0,-1 9 0,2-17-74,-1 1-1,0 0 0,0 0 0,0 0 1,0 0-1,1 0 0,-1 0 1,0 0-1,1-1 0,-1 1 0,0 0 1,1 0-1,0 0 0,-1-1 1,1 1-1,-1 0 0,1-1 0,0 1 1,-1 0-1,1-1 0,0 1 1,0-1-1,-1 1 0,1-1 0,0 1 1,0-1-1,0 0 0,0 1 1,1-1-1,1 0 2,0 1-1,0-1 1,0-1 0,0 1-1,0 0 1,0-1 0,-1 1-1,1-1 1,5-2 0,1 0-1,0-1-1,-1-1 1,0 1 0,1-1 0,8-8 0,-9 7-3,-1-1 0,-1 0 0,1-1 0,-1 1 0,-1-1 0,1 0 0,-1-1 0,-1 1 0,1-1 0,-1 0 0,-1 0 0,0 0 0,0 0 0,-1-1 0,2-15 0,-6 23 0,-3 7 0,-3 8 0,0 7 0,2 0 0,0 1 0,1 0 0,1 0 0,-3 37 0,7-57 0,1 0 0,-1 0 0,0-1 0,1 1 0,-1 0 0,1 0 0,-1-1 0,1 1 0,-1 0 0,1-1 0,0 1 0,-1 0 0,1-1 0,0 1 0,-1-1 0,1 1 0,0-1 0,0 0 0,0 1 0,-1-1 0,1 0 0,0 1 0,0-1 0,0 0 0,0 0 0,-1 0 0,1 0 0,0 0 0,0 0 0,0 0 0,0 0 0,0 0 0,0 0 0,-1 0 0,1-1 0,0 1 0,0 0 0,0 0 0,0-1 0,44-11 0,-38 10 0,-6 1 0,0 0 0,1 1 0,-1-1 0,0 1 0,0 0 0,1-1 0,-1 1 0,0 0 0,1 0 0,-1 0 0,0-1 0,1 1 0,-1 1 0,0-1 0,1 0 0,-1 0 0,0 1 0,1-1 0,-1 0 0,0 1 0,0-1 0,1 1 0,-1 0 0,0-1 0,0 1 0,0 0 0,0 0 0,0 0 0,2 1 0,-2 1 0,0 0 0,0 1 0,0-1 0,0 0 0,0 1 0,-1-1 0,1 1 0,-1-1 0,0 5 0,4 24 0,1-28 0,1-13 0,2-13 0,-1-15 0,-2 0 0,1-59 0,-4 43 0,-2 53-23,0-1 0,0 0 0,0 0-1,0 1 1,0-1 0,0 0 0,0 0 0,1 1 0,-1-1 0,0 0 0,0 1-1,1-1 1,-1 0 0,0 1 0,1-1 0,-1 0 0,1 1 0,-1-1 0,1 1-1,-1-1 1,1 0 0,-1 1 0,1 0 0,0-1 0,-1 1 0,1-1-1,0 1 1,-1 0 0,1-1 0,0 1 0,-1 0 0,1 0 0,0-1 0,0 1-1,-1 0 1,1 0 0,0 0 0,0 0 0,-1 0 0,1 0 0,0 0 0,0 0-1,-1 1 1,1-1 0,0 0 0,0 1 0,43 17-3019,-25-8 429,10-4-6153,3-5-6988</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2.769"/>
    </inkml:context>
    <inkml:brush xml:id="br0">
      <inkml:brushProperty name="width" value="0.025" units="cm"/>
      <inkml:brushProperty name="height" value="0.025" units="cm"/>
    </inkml:brush>
  </inkml:definitions>
  <inkml:trace contextRef="#ctx0" brushRef="#br0">366 3 23734,'0'0'6919,"-12"-1"-5115,5 0-1783,1 1 0,-1 0-1,0 0 1,1 1 0,-1-1-1,1 1 1,-1 1 0,1-1-1,-1 1 1,1 0-1,0 1 1,0-1 0,0 1-1,-7 5 1,-22 15-21,9-7 0,0 2 0,1 1 0,-36 35 0,61-53 0,-1-1 0,0 1 0,0-1 0,1 1 0,-1 0 0,1-1 0,-1 1 0,1-1 0,-1 1 0,1 0 0,-1 0 0,1-1 0,-1 1 0,1 0 0,0 0 0,-1 0 0,1-1 0,0 1 0,0 0 0,0 0 0,0 0 0,0 0 0,0 0 0,0-1 0,0 1 0,0 0 0,0 0 0,0 0 0,0 0 0,1 1 0,0-1 0,1 0 0,-1 0 0,0-1 0,1 1 0,-1 0 0,1-1 0,-1 1 0,1-1 0,-1 1 0,1-1 0,-1 0 0,1 1 0,-1-1 0,1 0 0,1 0 0,63-6 0,-64 6 0,67-18 0,-36 9 0,-26 8 0,-11 3 0,-30 15 0,2 0 0,-44 32 0,61-38 0,0 0 0,1 2 0,0-1 0,1 2 0,0 0 0,-18 27 0,30-39 0,0 0 0,-1-1 0,1 1 0,0 0 0,0 0 0,1 0 0,-1 0 0,0 0 0,1 0 0,-1 0 0,1 0 0,-1 0 0,1 0 0,0 0 0,0 1 0,0-1 0,0 0 0,1 0 0,-1 0 0,1 2 0,0-2 0,0-1 0,0 1 0,0-1 0,1 1 0,-1-1 0,0 1 0,1-1 0,-1 0 0,1 0 0,-1 0 0,1 0 0,0 0 0,-1 0 0,1 0 0,0 0 0,0-1 0,3 2 0,10 0 0,1 0 0,-1 0 0,1-1 0,23-2 0,-18 0 0,14 2-609,49-3-6213,-52-3-2179</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3.110"/>
    </inkml:context>
    <inkml:brush xml:id="br0">
      <inkml:brushProperty name="width" value="0.025" units="cm"/>
      <inkml:brushProperty name="height" value="0.025" units="cm"/>
    </inkml:brush>
  </inkml:definitions>
  <inkml:trace contextRef="#ctx0" brushRef="#br0">24 1 12844,'0'0'15695,"1"67"-12748,-10-36-1666,3 3-1281,-1-2 0,4-2 0,3-7 0,0-7 0,10-7 0,7-7 0,2-2 0,5-4 0,0-15 0,-5-6-2819,2-9-2882,-5-7-4389</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3.467"/>
    </inkml:context>
    <inkml:brush xml:id="br0">
      <inkml:brushProperty name="width" value="0.025" units="cm"/>
      <inkml:brushProperty name="height" value="0.025" units="cm"/>
    </inkml:brush>
  </inkml:definitions>
  <inkml:trace contextRef="#ctx0" brushRef="#br0">1 422 21845,'0'0'10922,"1"-24"-24183,12 14-5925</inkml:trace>
  <inkml:trace contextRef="#ctx0" brushRef="#br0" timeOffset="1">176 1 21204,'0'0'4287,"9"9"-2339,10 11-1615,0 1 0,-1 1 0,-2 1 0,0 0 0,-2 1 0,0 1 0,-2 0 0,0 0 0,-2 1 0,-1 1 0,-1 0 0,-1 0 0,-2 1 0,0-1 0,0 31 0,-6-27-333,-2-1 0,0 1 0,-2-1 0,-2 0 0,0 0 0,-2-1 0,-2 0 0,0-1 0,-2 0 0,-1-1 0,-1 0 0,-1-1 0,-37 45 0,48-65-163,-1 1 0,0-1 1,-1 0-1,1 0 0,-1 0 0,-1-1 0,-11 7 0,-8-3-6349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111"/>
    </inkml:context>
    <inkml:brush xml:id="br0">
      <inkml:brushProperty name="width" value="0.025" units="cm"/>
      <inkml:brushProperty name="height" value="0.025" units="cm"/>
      <inkml:brushProperty name="color" value="#E71224"/>
    </inkml:brush>
  </inkml:definitions>
  <inkml:trace contextRef="#ctx0" brushRef="#br0">0 0 11147,'0'0'11915,"51"9"-10602,-9-7-608,3 0-417,7-1-192,-2 2-64,-1-3-2082,-2 0-5125</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3.917"/>
    </inkml:context>
    <inkml:brush xml:id="br0">
      <inkml:brushProperty name="width" value="0.025" units="cm"/>
      <inkml:brushProperty name="height" value="0.025" units="cm"/>
    </inkml:brush>
  </inkml:definitions>
  <inkml:trace contextRef="#ctx0" brushRef="#br0">0 19 10602,'0'0'17873,"49"12"-15471,0-12-800,14 0-1314,11-5-288,7-4 0,0 2 0,-7 0 0,-11 5 0,-15 2-1185,-18 0-2819,-17 0-2562</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4.259"/>
    </inkml:context>
    <inkml:brush xml:id="br0">
      <inkml:brushProperty name="width" value="0.025" units="cm"/>
      <inkml:brushProperty name="height" value="0.025" units="cm"/>
    </inkml:brush>
  </inkml:definitions>
  <inkml:trace contextRef="#ctx0" brushRef="#br0">1 38 19282,'0'0'9001,"51"18"-6855,7-18-353,14-10-1248,8 0-545,4 1 0,2 2 0,-8 1-897,-4 2-4836,-11-6-5958</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4.868"/>
    </inkml:context>
    <inkml:brush xml:id="br0">
      <inkml:brushProperty name="width" value="0.025" units="cm"/>
      <inkml:brushProperty name="height" value="0.025" units="cm"/>
    </inkml:brush>
  </inkml:definitions>
  <inkml:trace contextRef="#ctx0" brushRef="#br0">67 64 11659,'81'-33'9848,"7"10"-5231,-74 20-4239,0 1 0,0 0-1,0 1 1,1 1 0,-1 0 0,0 1-1,1 1 1,-1 0 0,0 1 0,17 5-1,-27-7-336,-1 1-1,1-1 0,-1 1 1,1-1-1,-1 1 0,0 0 1,0 1-1,0-1 0,0 0 1,0 1-1,-1-1 0,1 1 1,-1 0-1,1 0 0,-1 0 1,0 0-1,0 1 0,0-1 1,-1 0-1,1 1 0,-1-1 1,0 1-1,0 0 0,0-1 0,-1 1 1,1 0-1,-1 0 0,0 6 1,0-3 22,-1 1-1,-1 0 1,1 0 0,-1-1 0,-1 1 0,1-1-1,-1 0 1,-1 0 0,1 0 0,-1 0 0,-1 0-1,-8 10 1,-27 26 68,-3-2 0,-90 69 0,-22 19-22,147-122-109,0 1 0,1 0 0,0 1 0,-11 17 0,17-25 0,0 1 0,0-1 0,0 0 0,0 1 0,1-1 0,-1 1 0,1-1 0,-1 1 0,1-1 0,-1 1 0,1-1 0,0 1 0,0 0 0,0-1 0,0 1 0,0 0 0,0-1 0,0 1 0,0-1 0,1 1 0,-1-1 0,1 1 0,-1 0 0,1-1 0,-1 1 0,1-1 0,0 0 0,0 1 0,0-1 0,0 0 0,0 1 0,0-1 0,0 0 0,0 0 0,0 0 0,1 0 0,-1 0 0,0 0 0,1 0 0,-1-1 0,3 2 0,9 3 0,0-1 0,0-1 0,0 0 0,1-1 0,-1 0 0,25 0 0,0-3 0,46-6 0,-62 5 0,0-2 0,-1-1 0,0 0 0,0-2 0,0 0 0,0-1 0,-1-2 0,29-17 0,-47 26 0,-1 0 0,1 0 0,0 0 0,-1 0 0,1-1 0,-1 1 0,0 0 0,1-1 0,-1 1 0,0-1 0,0 1 0,0-1 0,0 1 0,0-1 0,0 0 0,-1 0 0,1 1 0,0-1 0,-1 0 0,1 0 0,-1 0 0,0-2 0,0 2 0,-1 1 0,1-1 0,-1 1 0,0-1 0,0 0 0,0 1 0,0 0 0,0-1 0,0 1 0,0 0 0,0-1 0,-1 1 0,1 0 0,0 0 0,-1 0 0,1 0 0,-1 0 0,-2-1 0,-9-4 0,1 1 0,-1 1 0,0 0 0,-22-3 0,-70-5 0,98 11 0,-1 1 0,0 0 0,1 1 0,-1-1 0,1 1 0,-1 1 0,1-1 0,0 1 0,-1 1 0,1-1 0,-10 6 0,16-7-33,-1 0 0,1-1 0,0 1 1,0 0-1,-1 0 0,1 0 0,0 0 0,0 0 0,0 0 0,0 0 1,0 0-1,0 0 0,0 1 0,1-1 0,-1 0 0,0 0 1,1 1-1,-1-1 0,1 1 0,-1-1 0,1 0 0,0 1 0,-1 1 1,2-2-70,-1 0 0,1 1 0,0-1 1,-1 0-1,1 0 0,0 0 1,0 0-1,-1 0 0,1 0 1,0 0-1,0 0 0,0-1 1,0 1-1,1 0 0,-1 0 0,0-1 1,0 1-1,0-1 0,0 1 1,2-1-1,6 4-1054,1-2 0,0 1 0,0-2 0,-1 1 0,13-1 0,20 0-8202</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5.196"/>
    </inkml:context>
    <inkml:brush xml:id="br0">
      <inkml:brushProperty name="width" value="0.025" units="cm"/>
      <inkml:brushProperty name="height" value="0.025" units="cm"/>
    </inkml:brush>
  </inkml:definitions>
  <inkml:trace contextRef="#ctx0" brushRef="#br0">39 1 20563,'0'0'9706,"-4"60"-7208,-4-29-2498,-3 3 0,3 0 0,1 0 0,7-5 0,0-2 0,8-5 0,14-5 0,3-7 0,3-5 0,4-5 0,-5 0 0,-5-8-4933,-3-13-3266</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5.553"/>
    </inkml:context>
    <inkml:brush xml:id="br0">
      <inkml:brushProperty name="width" value="0.025" units="cm"/>
      <inkml:brushProperty name="height" value="0.025" units="cm"/>
    </inkml:brush>
  </inkml:definitions>
  <inkml:trace contextRef="#ctx0" brushRef="#br0">0 17 25656,'0'0'7111,"74"-17"-7111,-50 26 0,-2-5-3491,-7-4-8168</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5.876"/>
    </inkml:context>
    <inkml:brush xml:id="br0">
      <inkml:brushProperty name="width" value="0.025" units="cm"/>
      <inkml:brushProperty name="height" value="0.025" units="cm"/>
    </inkml:brush>
  </inkml:definitions>
  <inkml:trace contextRef="#ctx0" brushRef="#br0">1 133 21012,'6'-13'3096,"-2"5"-2654,1 0 0,-1 1 0,1-1 0,1 1 0,-1 0 0,1 0-1,1 1 1,-1-1 0,1 1 0,0 1 0,0-1 0,1 1 0,0 1 0,-1-1 0,2 2 0,-1-1-1,12-3 1,-4 3-392,0 2-1,0 0 0,0 1 0,0 1 1,0 0-1,0 1 0,0 1 1,0 0-1,0 1 0,0 1 0,-1 0 1,20 10-1,-27-11-44,0 1 0,-1 0 0,0 0 1,0 1-1,0 0 0,0 0 0,-1 1 0,0-1 0,0 1 1,-1 1-1,6 7 0,-8-9-5,1 1 0,-2 0 0,1 0 0,-1 0 1,0 0-1,0 0 0,-1 0 0,1 0 0,-2 1 0,1-1 0,-1 1 0,1-1 1,-2 0-1,1 1 0,-1-1 0,-1 8 0,-1-5 0,1 0 0,-2 0 0,1-1 0,-1 1 0,0-1 0,-1 0 0,0 0 0,0 0 0,-1-1 0,-7 9 0,-12 10 0,-40 31 0,44-41 0,1 2 0,1 0 0,-19 24 0,36-41 0,1 1 0,0 0 0,-1-1 0,1 1 0,0 0 0,0 0 0,0 0 0,0 0 0,0 0 0,1 0 0,-1 0 0,0 0 0,1 0 0,0 0 0,-1 1 0,1-1 0,0 0 0,0 0 0,0 0 0,1 0 0,-1 3 0,2-3 0,-1 0 0,0 0 0,0 0 0,1 0 0,-1 0 0,1-1 0,-1 1 0,1-1 0,0 1 0,0-1 0,0 0 0,-1 1 0,1-1 0,0 0 0,1 0 0,3 1 0,12 3 0,0-1 0,0 0 0,0-2 0,22 1 0,-20-1 0,341 16-2057,-118-20-5623,-109-5-12916</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8.788"/>
    </inkml:context>
    <inkml:brush xml:id="br0">
      <inkml:brushProperty name="width" value="0.025" units="cm"/>
      <inkml:brushProperty name="height" value="0.025" units="cm"/>
    </inkml:brush>
  </inkml:definitions>
  <inkml:trace contextRef="#ctx0" brushRef="#br0">21 1 18610,'0'0'5680,"-2"10"-4485,-6 28-430,3 1 0,1 0 0,2 72-1,2-108-739,0 0 1,0 0-1,0 0 0,1 0 0,-1-1 0,1 1 0,-1 0 0,1 0 0,0-1 0,0 1 0,0 0 0,1-1 1,-1 1-1,1-1 0,-1 1 0,1-1 0,0 0 0,0 0 0,0 0 0,0 0 0,0 0 0,0 0 0,0 0 1,1-1-1,-1 1 0,1-1 0,-1 0 0,1 0 0,-1 0 0,1 0 0,0 0 0,0 0 0,0-1 1,-1 1-1,1-1 0,6 0 0,-2-1 122,1 1 0,-1-2 0,0 1 1,1-1-1,-1 0 0,0-1 0,0 0 1,0 0-1,0 0 0,-1-1 0,1 0 0,-1 0 1,6-6-1,79-82 1059,-90 91-1205,0 0 0,0 0-1,0 0 1,-1 1 0,1-1 0,0 0-1,0 0 1,0 1 0,0-1-1,0 1 1,0-1 0,0 1-1,1-1 1,-1 1 0,0 0-1,0 0 1,0-1 0,0 1 0,0 0-1,1 0 1,-1 0 0,0 0-1,0 0 1,0 0 0,1 1-1,-1-1 1,0 0 0,0 1 0,0-1-1,0 0 1,0 1 0,0 0-1,0-1 1,0 1 0,0-1-1,0 1 1,0 0 0,0 0 0,0 0-1,-1-1 1,1 1 0,0 0-1,0 0 1,-1 0 0,1 2-1,4 6 0,0 0-1,-1 1 1,-1 0-1,5 15 1,2 6-3,-8-28 3,0 0 0,0-1 0,0 1 0,0-1 0,0 1 0,1-1 0,-1 0 0,1 0 0,0 0 0,-1 0 0,1 0 0,0-1 0,0 1 0,0-1 0,0 0 0,1 0 0,-1 0 0,0 0 0,0 0 0,1-1 0,5 1 0,9-1 0,0 0 0,36-5 0,-20 1 0,-24 4-384,-8 0 13,0 0-1,0 1 0,-1-1 0,1 0 1,0 0-1,0 0 0,0-1 1,0 1-1,0 0 0,0-1 0,-1 1 1,1-1-1,0 0 0,0 1 1,-1-1-1,1 0 0,0 0 0,-1 0 1,1 0-1,-1 0 0,1-1 1,-1 1-1,2-2 0,0-12-8068</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9.116"/>
    </inkml:context>
    <inkml:brush xml:id="br0">
      <inkml:brushProperty name="width" value="0.025" units="cm"/>
      <inkml:brushProperty name="height" value="0.025" units="cm"/>
    </inkml:brush>
  </inkml:definitions>
  <inkml:trace contextRef="#ctx0" brushRef="#br0">1 1 22389,'0'0'6406,"53"6"-6246,-18 2-128,4 0-1697,4-4-4261,3-2-7174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0.437"/>
    </inkml:context>
    <inkml:brush xml:id="br0">
      <inkml:brushProperty name="width" value="0.025" units="cm"/>
      <inkml:brushProperty name="height" value="0.025" units="cm"/>
    </inkml:brush>
  </inkml:definitions>
  <inkml:trace contextRef="#ctx0" brushRef="#br0">260 39 13196,'0'0'9172,"-9"-6"-5430,3 2-3252,-1 0 0,0 0-1,0 1 1,0 0 0,0 0 0,0 0 0,-1 1-1,1 0 1,-1 1 0,0-1 0,-12 1 0,10 1-413,0 1 1,0 0 0,0 0 0,0 1-1,0 0 1,1 1 0,-18 7 0,23-8-72,1 0 1,-1-1-1,1 1 1,0 0-1,0 1 1,0-1-1,0 0 1,0 1 0,0 0-1,1-1 1,-1 1-1,1 0 1,0 0-1,0 1 1,0-1 0,0 0-1,1 1 1,-1-1-1,1 1 1,0 0-1,0-1 1,0 1-1,-1 7 1,3-10-7,-1 0 0,1 1 0,-1-1 0,1 0 0,-1 0 0,1 0 0,-1 1 0,1-1 0,0 0 0,0 0 0,0 0 0,-1 0 0,1 0 0,0 0 0,0-1 0,0 1 0,1 0 0,-1 0 0,0-1 0,0 1 0,0-1 0,0 1 0,1-1 0,-1 1 0,0-1 0,2 1 0,48 11 0,-22-6 0,-22-3 0,0-1 0,0 1 0,-1 1 0,1-1 0,-1 1 0,0 0 0,0 1 0,0-1 0,0 1 0,-1 0 0,0 1 0,0-1 0,0 1 0,-1 0 0,6 12 0,-6-10 0,0 1 0,-1 0 0,-1 0 0,1 1 0,-2-1 0,1 0 0,-1 1 0,-1-1 0,1 1 0,-3 18 0,-2-4 0,-1-1 0,-1 0 0,0 0 0,-2 0 0,-1 0 0,-1-2 0,-1 1 0,-24 37 0,20-37 0,6-9 0,0 1 0,-1-1 0,-18 19 0,28-32 0,0 0 0,-1 0 0,1 0 0,0 0 0,0 0 0,0 0 0,0 1 0,0-1 0,0 0 0,0 0 0,0 0 0,0 0 0,0 0 0,-1 0 0,1 0 0,0 0 0,0 0 0,0 0 0,0 0 0,0 0 0,0 0 0,-1 0 0,1 0 0,0 0 0,0 0 0,0 0 0,0 0 0,0 0 0,0 0 0,-1 0 0,1 0 0,0 0 0,0 0 0,0 0 0,0 0 0,0 0 0,0 0 0,-1 0 0,1 0 0,0 0 0,0 0 0,0 0 0,0 0 0,0 0 0,0 0 0,0-1 0,0 1 0,0 0 0,-1 0 0,1 0 0,0 0 0,0 0 0,0 0 0,0 0 0,0-1 0,0 1 0,0 0 0,0 0 0,0 0 0,0 0 0,0-14 0,7-16 0,8-3 0,2 1 0,2 1 0,0 0 0,2 2 0,2 0 0,28-28 0,-26 30 0,0-2 0,-3 0 0,0-1 0,-2-1 0,28-58 0,-45 83 0,-1 0 0,0 0 0,-1 0 0,0-1 0,0 1 0,0 0 0,-1-1 0,0-10 0,0 16 0,0 0 0,0-1 0,-1 1 0,1 0 0,0 0 0,-1-1 0,1 1 0,-1 0 0,1 0 0,-1 0 0,0 0 0,1 0 0,-1 0 0,0 0 0,0 0 0,0 0 0,0 0 0,0 0 0,-1-1 0,0 2 0,1-1 0,-1 1 0,0-1 0,1 1 0,-1 0 0,0 0 0,1 0 0,-1 0 0,0 0 0,0 0 0,1 0 0,-1 0 0,0 1 0,0-1 0,1 1 0,-1-1 0,1 1 0,-3 1 0,-1 0 0,1 0 0,0 1 0,0-1 0,0 1 0,1 0 0,-1 0 0,0 0 0,1 1 0,0-1 0,0 1 0,0 0 0,0 0 0,1 0 0,0 0 0,-1 1 0,-1 5 0,3-8 0,1 0 0,-1 0 0,0 1 0,1-1 0,0 0 0,-1 0 0,1 0 0,0 0 0,0 1 0,0-1 0,0 0 0,1 0 0,-1 0 0,1 0 0,-1 1 0,1-1 0,0 0 0,-1 0 0,1 0 0,0 0 0,1 0 0,-1-1 0,0 1 0,0 0 0,1 0 0,-1-1 0,1 1 0,-1-1 0,1 1 0,0-1 0,0 0 0,0 0 0,0 0 0,-1 0 0,1 0 0,1 0 0,1 1 0,18 4 0,0 0 0,1-2 0,42 4 0,-47-7 0,0 1 0,0 0 0,1 2 0,-2 0 0,1 1 0,0 0 0,18 10 0,-35-15 0,-1 0 0,0-1 0,1 1 0,-1 0 0,0-1 0,1 1 0,-1 0 0,0-1 0,0 1 0,0 0 0,1-1 0,-1 1 0,0-1 0,0 1 0,0 0 0,0-1 0,0 1 0,0-1 0,0 1 0,0-1 0,0 1 0,0 0 0,0-1 0,0 1 0,0-1 0,0 1 0,0-1 0,0 1 0,0 0 0,0-1 0,-1 1 0,1 0 0,0-1 0,0 1 0,-1-1 0,1 1 0,0-1 0,-10-37 0,0-8 0,10 44 0,-1 0 0,1 0 0,0 0 0,0 0 0,0 0 0,0 0 0,0 0 0,0 0 0,1 0 0,-1 0 0,1 0 0,0 0 0,-1 0 0,1 0 0,0 1 0,0-1 0,0 0 0,0 0 0,0 1 0,0-1 0,1 1 0,-1-1 0,2-1 0,1 1 0,0 1 0,-1-1 0,1 1 0,0-1 0,0 1 0,0 0 0,0 1 0,0-1 0,1 1 0,7 0 0,23-1 0,-17-1 0,0 1 0,0 0 0,0 2 0,0 0 0,0 1 0,-1 1 0,1 1 0,23 7 0,-39-10 0,0 0 0,0 0 0,0 0 0,0 0 0,-1 0 0,1 1 0,0-1 0,-1 0 0,1 1 0,-1-1 0,0 1 0,1 0 0,-1 0 0,0-1 0,0 1 0,0 0 0,0 0 0,0 0 0,-1 0 0,1 0 0,0 0 0,-1 0 0,0 0 0,1 0 0,-1 0 0,0 0 0,0 3 0,-1 4 0,-1 0 0,0 0 0,0-1 0,0 0 0,-5 11 0,1-3 0,6-15 0,-1-1 0,1 0 0,0 0 0,0 1 0,0-1 0,0 0 0,0 0 0,0 1 0,0-1 0,0 0 0,0 0 0,0 1 0,0-1 0,0 0 0,0 0 0,0 1 0,0-1 0,0 0 0,0 0 0,0 1 0,0-1 0,0 0 0,0 0 0,0 0 0,1 1 0,-1-1 0,0 0 0,0 0 0,0 1 0,0-1 0,1 0 0,-1 0 0,0 0 0,0 0 0,0 1 0,1-1 0,-1 0 0,0 0 0,0 0 0,1 0 0,-1 0 0,0 0 0,0 0 0,0 0 0,1 0 0,17-2 0,17-12 0,124-94 0,-158 108 0,-1-1 0,1 1 0,-1 0 0,1-1 0,-1 1 0,0 0 0,1 0 0,-1 0 0,1 0 0,-1-1 0,1 1 0,-1 0 0,1 0 0,0 0 0,-1 0 0,1 0 0,-1 0 0,1 0 0,-1 0 0,1 1 0,-1-1 0,1 0 0,-1 0 0,1 0 0,-1 0 0,1 1 0,-1-1 0,0 0 0,1 0 0,-1 1 0,1-1 0,-1 0 0,0 1 0,1-1 0,-1 1 0,0-1 0,1 0 0,-1 1 0,0-1 0,0 1 0,1-1 0,-1 1 0,0-1 0,0 1 0,0-1 0,1 1 0,-1-1 0,0 1 0,0-1 0,0 1 0,4 43 0,-5-39 0,1 1 0,1-1 0,-1 1 0,1-1 0,0 1 0,0-1 0,3 8 0,-1-9 0,0-1 0,0 0 0,1 0 0,0 0 0,-1 0 0,1-1 0,0 1 0,0-1 0,0 0 0,0 0 0,1-1 0,-1 1 0,0-1 0,1 0 0,-1 0 0,1-1 0,-1 1 0,1-1 0,0 0 0,-1 0 0,9-1 0,-2 0 0,1-1 0,-1 0 0,0 0 0,0-1 0,0 0 0,0-1 0,18-9 0,-16 5 0,-1 0 0,0-1 0,0 0 0,20-21 0,-27 25 0,-1 0 0,0 0 0,0-1 0,0 0 0,-1 1 0,1-1 0,-1-1 0,-1 1 0,1 0 0,-1-1 0,0 1 0,-1-1 0,2-7 0,-3 13 0,0 0 0,0 0 0,0 0 0,0 0 0,0 0 0,0 0 0,0 0 0,0 0 0,0 0 0,-1 0 0,1 0 0,0-1 0,-1 2 0,1-1 0,-1 0 0,1 0 0,-1 0 0,1 0 0,-1 0 0,0 0 0,1 0 0,-1 1 0,0-1 0,0 0 0,1 1 0,-1-1 0,0 0 0,-2 0 0,0 0 0,1 0 0,-1 1 0,0-1 0,1 1 0,-1 0 0,0 0 0,1 0 0,-1 0 0,0 0 0,1 1 0,-5 0 0,0 1 0,0 0 0,0 0 0,0 1 0,0 0 0,1 0 0,-1 0 0,1 1 0,-8 6 0,12-8 0,0 0 0,0 0 0,0 0 0,1 0 0,-1 0 0,1 0 0,-1 1 0,1-1 0,0 1 0,0-1 0,0 1 0,0-1 0,-1 6 0,2-7 0,0 0 0,1 0 0,-1 0 0,0 0 0,1-1 0,-1 1 0,0 0 0,1 0 0,-1 0 0,1 0 0,-1 0 0,1 0 0,0-1 0,-1 1 0,1 0 0,0 0 0,-1-1 0,1 1 0,0-1 0,0 1 0,0-1 0,0 1 0,-1-1 0,1 1 0,0-1 0,0 0 0,0 1 0,0-1 0,0 0 0,0 0 0,0 0 0,0 0 0,0 0 0,0 0 0,0 0 0,0 0 0,0 0 0,2 0 0,44 1 0,-17 1 0,-1-1 0,1-1 0,0-2 0,56-11 0,-86 13 0,0 0 0,1 0 0,-1 0 0,1 0 0,-1 0 0,1-1 0,-1 1 0,0 0 0,1 0 0,-1-1 0,1 1 0,-1 0 0,0 0 0,1-1 0,-1 1 0,0 0 0,1-1 0,-1 1 0,0 0 0,0-1 0,1 1 0,-1-1 0,0 1 0,0 0 0,0-1 0,1 1 0,-1-1 0,0 1 0,0-1 0,0 1 0,0-1 0,0 1 0,0-1 0,0 1 0,0 0 0,0-1 0,0 1 0,0-1 0,0 1 0,-1-1 0,1 1 0,0-1 0,0 1 0,0 0 0,-1-1 0,1 0 0,0 1 0,-1 0 0,1-1 0,0 1 0,0 0 0,0-1 0,0 1 0,0 0 0,0-1 0,-1 1 0,1 0 0,0-1 0,0 1 0,0 0 0,0-1 0,0 1 0,0-1 0,0 1 0,1 0 0,-1-1 0,0 1 0,0 0 0,0-1 0,0 1 0,0 0 0,0-1 0,1 1 0,-1 0 0,0-1 0,0 1 0,1 0 0,-1-1 0,0 1 0,0 0 0,1 0 0,-1 0 0,0-1 0,1 1 0,-1 0 0,0 0 0,1 0 0,-1-1 0,0 1 0,1 0 0,-1 0 0,0 0 0,1 0 0,-1 0 0,0 0 0,1 0 0,-1 0 0,1 0 0,-1 0 0,1 0 0,31-4-2020,16-4-5804,-7 1-621</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0.981"/>
    </inkml:context>
    <inkml:brush xml:id="br0">
      <inkml:brushProperty name="width" value="0.025" units="cm"/>
      <inkml:brushProperty name="height" value="0.025" units="cm"/>
    </inkml:brush>
  </inkml:definitions>
  <inkml:trace contextRef="#ctx0" brushRef="#br0">145 353 15503,'0'-1'298,"-1"0"0,1 0 0,-1 0 0,1 1 0,-1-1 0,1 0 0,-1 0 1,0 0-1,1 0 0,-1 1 0,0-1 0,0 0 0,1 0 0,-1 1 0,0-1 0,0 1 1,0-1-1,0 1 0,0-1 0,0 1 0,0 0 0,0-1 0,0 1 0,0 0 0,0 0 1,0-1-1,0 1 0,0 0 0,0 0 0,0 0 0,0 1 0,0-1 0,0 0 0,-2 1 1,-38 7 6531,36-6-6830,0 1 0,0 0 0,1 0 0,-1 1 0,1-1 0,0 1 0,0 0 0,0 0 0,0 0 0,1 1 0,0 0 0,0-1 0,0 1 0,0 0 0,1 0 0,0 0 0,0 1 0,0-1 0,0 0 0,1 1 0,0-1 0,0 1 0,1 0 0,0 10 0,1-14 0,-1 0 0,1 0 0,0 0 0,0 0 0,0 0 0,1 0 0,-1-1 0,0 1 0,1 0 0,-1-1 0,1 1 0,0-1 0,-1 0 0,1 1 0,0-1 0,0 0 0,0 0 0,0 0 0,0 0 0,0-1 0,0 1 0,0 0 0,0-1 0,0 0 0,1 1 0,-1-1 0,0 0 0,0 0 0,0 0 0,0 0 0,4-1 0,2 1 0,1-1 0,-1 0 0,0 0 0,0-1 0,0 0 0,0-1 0,10-4 0,10-9 0,-2-1 0,0-1 0,-1-2 0,-1 0 0,39-44 0,-65 67 0,-1 0 0,1 0 0,0 0 0,1 1 0,-1-1 0,0 0 0,1 1 0,0-1 0,0 1 0,0-1 0,0 1 0,0 0 0,1-1 0,0 1 0,0 6 0,0-8 0,0 0 0,1 0 0,-1 0 0,1 0 0,-1 0 0,1 0 0,0 0 0,0 0 0,0 0 0,0-1 0,0 1 0,0 0 0,0-1 0,1 1 0,-1 0 0,1-1 0,-1 0 0,1 1 0,-1-1 0,1 0 0,0 0 0,0 0 0,0 0 0,-1 0 0,1 0 0,0-1 0,0 1 0,0-1 0,0 1 0,0-1 0,0 0 0,3 1 0,9-1 0,1 0 0,-1-1 0,1 0 0,-1-1 0,0-1 0,0 0 0,0-1 0,0 0 0,0-2 0,-1 1 0,23-15 0,-8 4 0,0-2 0,-2-1 0,0-1 0,29-30 0,-39 33 0,0-1 0,-1-1 0,-1 0 0,13-24 0,-20 33 0,-1-1 0,-1-1 0,0 1 0,-1-1 0,0 0 0,-1 0 0,0 0 0,-1 0 0,2-20 0,-4 32 0,0-1 0,0 1 0,0 0 0,-1-1 0,1 1 0,0-1 0,0 1 0,0 0 0,0-1 0,0 1 0,0-1 0,-1 1 0,1 0 0,0-1 0,0 1 0,-1 0 0,1-1 0,0 1 0,0 0 0,-1-1 0,1 1 0,0 0 0,-1 0 0,1-1 0,0 1 0,-1 0 0,1 0 0,-1 0 0,1-1 0,0 1 0,-1 0 0,1 0 0,-1 0 0,1 0 0,-1 0 0,1 0 0,0 0 0,-1 0 0,1 0 0,-1 0 0,1 0 0,0 0 0,-1 0 0,1 0 0,-1 0 0,1 1 0,0-1 0,-1 0 0,1 0 0,-1 0 0,1 1 0,0-1 0,-1 0 0,1 0 0,-1 1 0,-22 14 0,6-1 0,1 2 0,1-1 0,0 2 0,1 0 0,-22 35 0,32-44 0,-1-1 0,1 1 0,0 0 0,1 0 0,-1 1 0,2-1 0,-1 1 0,1-1 0,1 1 0,-1 0 0,2 0 0,-1 0 0,1-1 0,0 1 0,1 0 0,0 0 0,3 13 0,-1-17-20,-1 0 0,1 0 0,0-1 1,0 1-1,1-1 0,-1 0 0,1 0 0,0 0 0,0 0 0,0-1 1,1 1-1,-1-1 0,1 0 0,0 0 0,0-1 0,8 4 0,0-1-734,1 0 0,-1-1 0,1-1-1,0 0 1,21 1 0,15-2-11135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671"/>
    </inkml:context>
    <inkml:brush xml:id="br0">
      <inkml:brushProperty name="width" value="0.025" units="cm"/>
      <inkml:brushProperty name="height" value="0.025" units="cm"/>
      <inkml:brushProperty name="color" value="#E71224"/>
    </inkml:brush>
  </inkml:definitions>
  <inkml:trace contextRef="#ctx0" brushRef="#br0">76 54 11275,'0'0'8552,"1"-9"-6022,5-24-298,-6 33-2182,0-1 0,0 1 1,1 0-1,-1-1 1,0 1-1,0 0 1,0-1-1,0 1 0,0 0 1,0-1-1,0 1 1,0 0-1,0-1 0,0 1 1,0 0-1,0-1 1,0 1-1,-1 0 1,1-1-1,0 1 0,0 0 1,0-1-1,0 1 1,-1 0-1,1 0 0,0-1 1,0 1-1,0 0 1,-1 0-1,1-1 1,0 1-1,0 0 0,-1 0 1,1 0-1,0-1 1,-1 1-1,1 0 0,0 0 1,-1 0-1,1 0 1,0 0-1,-1 0 1,1 0-1,0 0 0,-1 0 1,1 0-1,0 0 1,-1 0-1,1 0 1,0 0-1,-1 0 0,1 0 1,0 0-1,-1 0 1,-14 6 181,9 1-167,1-1 0,-1 1 0,1 0 1,0 0-1,1 0 0,0 1 0,0 0 0,0 0 0,1 0 0,0 0 1,1 0-1,0 0 0,0 1 0,1-1 0,0 1 0,0-1 0,1 1 0,0 0 1,2 10-1,-1-17-28,0 0 0,0 1 0,0-1 0,1 0 1,-1 0-1,1 0 0,-1 0 0,1 0 0,0-1 1,-1 1-1,1 0 0,0-1 0,0 0 0,0 1 1,1-1-1,-1 0 0,0 0 0,0 0 0,0 0 0,1 0 1,-1-1-1,1 1 0,-1-1 0,0 1 0,1-1 1,-1 0-1,1 0 0,-1 0 0,4-1 0,5 1 82,-1 0-1,1-1 0,0 0 1,-1-1-1,17-5 0,-17 3-137,1 0 0,-1-1-1,0-1 1,0 1 0,0-1-1,-1-1 1,0 0 0,0 0-1,-1-1 1,0 0 0,0-1-1,0 1 1,-2-1-1,1-1 1,9-17 0,-13 13-143,-10 18-117,-11 20 42,15-18 215,0 1 1,0 0-1,1 0 0,0 0 1,1 0-1,-1 1 1,2-1-1,-1 0 0,1 1 1,0 10-1,1-15-181,-1 0-1,1-1 1,-1 1 0,1 0 0,0-1-1,0 1 1,0-1 0,0 1 0,1-1-1,-1 1 1,1-1 0,-1 0-1,1 0 1,0 0 0,0 0 0,0 0-1,0 0 1,0 0 0,0-1-1,1 1 1,-1-1 0,0 0 0,1 1-1,-1-1 1,1 0 0,0 0-1,-1-1 1,1 1 0,0 0 0,3-1-1,21 2-4985,2-2-3112</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1.869"/>
    </inkml:context>
    <inkml:brush xml:id="br0">
      <inkml:brushProperty name="width" value="0.025" units="cm"/>
      <inkml:brushProperty name="height" value="0.025" units="cm"/>
    </inkml:brush>
  </inkml:definitions>
  <inkml:trace contextRef="#ctx0" brushRef="#br0">59 113 12332,'0'0'6475,"0"-11"-3288,-1 5-2819,1 0 0,1 1-1,-1-1 1,1 1 0,0-1 0,0 1 0,1 0-1,3-11 1,-3 14-191,-1-1 0,1 0 0,0 1 1,0-1-1,1 1 0,-1-1 0,0 1 0,1 0 0,-1 0 0,1 0 1,0 0-1,0 0 0,0 1 0,-1 0 0,2-1 0,-1 1 0,0 0 0,0 0 1,0 0-1,0 1 0,5-1 0,-4 0-125,0 1 0,0-1-1,0 1 1,0 0 0,0 0 0,0 0-1,0 1 1,0-1 0,0 1 0,0 0-1,0 0 1,0 0 0,-1 1 0,1-1-1,0 1 1,-1 0 0,7 5 0,-7-4-43,0 0 0,-1 0 1,1 1-1,-1-1 0,1 1 0,-1 0 1,0 0-1,0 0 0,-1 0 0,1 0 1,-1 0-1,0 0 0,0 0 0,-1 1 1,1-1-1,-1 9 0,0-2 46,0 0 1,-1 0-1,-1 0 0,0 0 0,0 0 1,-1 0-1,-1 0 0,0-1 0,0 0 1,-1 0-1,-8 13 0,-9 12 538,-50 56-1,48-63-382,2 1-1,-21 34 1,41-60-210,1-1 0,-1 1 0,1-1 0,0 1 0,0 0 0,0 0 0,0 0 0,0-1 0,0 1 0,1 0 0,0 0 0,-1 0 0,1 4 0,1-6 0,-1 0 0,1 0 0,0 0 0,-1 0 0,1 0 0,0 0 0,-1 0 0,1 0 0,0 0 0,0 0 0,0-1 0,0 1 0,0 0 0,0-1 0,0 1 0,0 0 0,0-1 0,0 1 0,1-1 0,-1 0 0,0 1 0,0-1 0,0 0 0,1 0 0,-1 0 0,0 0 0,0 0 0,1 0 0,-1 0 0,2 0 0,17-1 0,-1-1 0,0-1 0,0 0 0,0-1 0,0-1 0,0-1 0,-1-1 0,0 0 0,0-2 0,-1 0 0,0 0 0,-1-2 0,27-21 0,-42 31 0,0 0 0,0 0 0,0 1 0,0-1 0,0 0 0,0 0 0,0 0 0,0 0 0,0 0 0,-1-1 0,1 1 0,0 0 0,-1 0 0,1 0 0,-1-1 0,1 1 0,-1 0 0,0-1 0,1 1 0,-1 0 0,0-1 0,0 1 0,0 0 0,0-1 0,0 1 0,0 0 0,-1-3 0,0 3 0,0-1 0,-1 0 0,1 1 0,0-1 0,-1 1 0,0-1 0,1 1 0,-1 0 0,0-1 0,0 1 0,0 0 0,1 0 0,-1 0 0,0 1 0,-3-2 0,-12-3 0,1 1 0,-1 1 0,-20-1 0,35 3 0,-10 0 0,-48-3 0,56 4 0,1 0 0,0 0 0,-1 0 0,1 1 0,0-1 0,0 1 0,-1 0 0,1 0 0,0 0 0,0 0 0,0 0 0,0 1 0,0 0 0,-3 2 0,5-4 2,0 1-1,1 0 1,-1-1-1,1 1 1,-1 0-1,0-1 1,1 1-1,0 0 1,-1 0-1,1-1 1,-1 1-1,1 0 1,0 0-1,0 0 1,0 0-1,-1 0 1,1-1-1,0 1 1,0 0-1,0 0 1,0 0-1,0 0 1,0 0-1,1 0 1,-1 0 0,0-1-1,0 1 1,1 0-1,-1 0 1,0 0-1,1-1 1,-1 1-1,1 0 1,-1 0-1,1-1 1,-1 1-1,1 0 1,0-1-1,-1 1 1,1 0-1,0-1 1,-1 1-1,1-1 1,0 0-1,0 1 1,0-1-1,-1 1 1,1-1-1,0 0 1,1 1-1,4 1-236,0 1 0,0-1-1,0 0 1,0 0 0,10 1-1,18-2-5545,5-1-5456</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2.691"/>
    </inkml:context>
    <inkml:brush xml:id="br0">
      <inkml:brushProperty name="width" value="0.025" units="cm"/>
      <inkml:brushProperty name="height" value="0.025" units="cm"/>
    </inkml:brush>
  </inkml:definitions>
  <inkml:trace contextRef="#ctx0" brushRef="#br0">83 23 10442,'10'-21'6047,"-10"21"-5930,0 0 0,0 0 1,-1 0-1,1 0 0,0 0 0,0 0 1,0 0-1,0 0 0,0 1 1,0-1-1,0 0 0,0 0 1,0 0-1,0 0 0,0 0 0,0 0 1,-1 0-1,1 0 0,0 0 1,0 0-1,0 0 0,0 0 1,0 0-1,0 0 0,0 0 0,0 0 1,0 0-1,-1 0 0,1 0 1,0 0-1,0 0 0,0 0 1,0 0-1,0 0 0,0 0 0,0 0 1,0 0-1,0 0 0,-1 0 1,1 0-1,0 0 0,0 0 1,0 0-1,0-1 0,0 1 0,0 0 1,0 0-1,0 0 0,0 0 1,0 0-1,0 0 0,0 0 1,0 0-1,0 0 0,0 0 0,0-1 1,0 1-1,0 0 0,0 0 1,-1 0-1,1 0 0,0 0 1,-14 16 7030,4 1-5408,0 2-1740,0 0 0,2 1 0,0 0 0,1 1 0,2-1 0,0 1 0,1 1 0,-3 38 0,7-58-5,0 0-1,0 0 1,1 0-1,-1 0 1,0 0 0,1 0-1,0 0 1,-1 0-1,1 0 1,0 0 0,0 0-1,0-1 1,0 1-1,0 0 1,0 0 0,1-1-1,-1 1 1,1-1-1,-1 1 1,1-1-1,-1 0 1,1 0 0,0 0-1,0 1 1,-1-1-1,1-1 1,0 1 0,0 0-1,0 0 1,0-1-1,0 1 1,0-1 0,0 0-1,0 0 1,0 1-1,0-1 1,0-1 0,0 1-1,3 0 1,1-1-115,-1 1 0,1-1-1,-1 0 1,1 0 0,-1-1 0,1 1 0,-1-1 0,0-1 0,0 1 0,0-1 0,0 0-1,0 0 1,-1 0 0,5-5 0,13-19-4733,-3-7-2690</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3.033"/>
    </inkml:context>
    <inkml:brush xml:id="br0">
      <inkml:brushProperty name="width" value="0.025" units="cm"/>
      <inkml:brushProperty name="height" value="0.025" units="cm"/>
    </inkml:brush>
  </inkml:definitions>
  <inkml:trace contextRef="#ctx0" brushRef="#br0">0 15 19635,'0'0'11178,"46"-14"-28795</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3.579"/>
    </inkml:context>
    <inkml:brush xml:id="br0">
      <inkml:brushProperty name="width" value="0.025" units="cm"/>
      <inkml:brushProperty name="height" value="0.025" units="cm"/>
    </inkml:brush>
  </inkml:definitions>
  <inkml:trace contextRef="#ctx0" brushRef="#br0">0 29 17457,'0'0'14648,"12"-7"-14055,-6 4-560,-4 1-32,0 0 0,1 0 0,-1 1 0,1-1 0,0 1 0,-1-1 0,1 1 0,0 0 1,0 0-1,0 0 0,0 0 0,0 1 0,0-1 0,0 1 0,0 0 0,0 0 0,0 0 0,0 0 0,0 0 0,0 1 0,0-1 0,0 1 0,0 0 0,0 0 0,0 0 1,-1 0-1,1 0 0,0 1 0,-1-1 0,1 1 0,-1 0 0,1 0 0,2 3 0,-2-2-1,0 0 0,0 1 0,-1-1 0,0 1 0,1 0 0,-1 0 0,-1 0 0,1 0 0,-1 0 0,1 0 0,-1 1 0,0-1 0,-1 0 0,1 1 0,-1-1 0,0 0 0,0 1 0,0-1 0,0 1 0,-1-1 0,0 0 0,-1 5 0,-3 5 0,-1 0 0,0-1 0,-2 0 0,1 0 0,-11 14 0,-17 29 0,34-54 0,0-1 0,0 1 0,0-1 0,0 1 0,0 0 0,0 0 0,0-1 0,1 1 0,-1 0 0,1 0 0,-1 0 0,1 0 0,0-1 0,0 1 0,0 0 0,0 0 0,0 0 0,0 0 0,0 0 0,1 0 0,-1 0 0,1-1 0,-1 1 0,1 0 0,0 0 0,0-1 0,-1 1 0,1 0 0,1-1 0,-1 1 0,0-1 0,0 1 0,0-1 0,1 0 0,-1 1 0,1-1 0,-1 0 0,1 0 0,-1 0 0,1 0 0,0 0 0,0 0 0,-1-1 0,1 1 0,0-1 0,0 1 0,2 0 0,12 2 0,0-1 0,1-1 0,-1 0 0,27-2 0,-17 0 0,-18 1-8,54-1-1458,-20-3-2340,11-8-5808</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4.145"/>
    </inkml:context>
    <inkml:brush xml:id="br0">
      <inkml:brushProperty name="width" value="0.025" units="cm"/>
      <inkml:brushProperty name="height" value="0.025" units="cm"/>
    </inkml:brush>
  </inkml:definitions>
  <inkml:trace contextRef="#ctx0" brushRef="#br0">1 39 10794,'0'0'14574,"83"20"-11883,-19-20-1026,13-7-736,15-6-577,5-1-224,-3 2-63,-10 2-65,-17 7-1538,-20 3-2113,-21 0-1634</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4.501"/>
    </inkml:context>
    <inkml:brush xml:id="br0">
      <inkml:brushProperty name="width" value="0.025" units="cm"/>
      <inkml:brushProperty name="height" value="0.025" units="cm"/>
    </inkml:brush>
  </inkml:definitions>
  <inkml:trace contextRef="#ctx0" brushRef="#br0">1 173 15375,'0'0'10217,"61"-11"-7014,-9-10-1185,14 0-737,5-1-864,4-2-353,0 5-1089,-9 1-2082,-12 0-3876,-14 0-5060</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4.842"/>
    </inkml:context>
    <inkml:brush xml:id="br0">
      <inkml:brushProperty name="width" value="0.025" units="cm"/>
      <inkml:brushProperty name="height" value="0.025" units="cm"/>
    </inkml:brush>
  </inkml:definitions>
  <inkml:trace contextRef="#ctx0" brushRef="#br0">360 0 18866,'0'0'3203,"-50"50"-2242,17-10 1441,-3 11 225,-5 8-578,-3 6-639,0 5-802,4-2-479,7-1-33,9-6-801,9-15-3139,15-20-6469</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5.495"/>
    </inkml:context>
    <inkml:brush xml:id="br0">
      <inkml:brushProperty name="width" value="0.025" units="cm"/>
      <inkml:brushProperty name="height" value="0.025" units="cm"/>
    </inkml:brush>
  </inkml:definitions>
  <inkml:trace contextRef="#ctx0" brushRef="#br0">10 54 14189,'0'0'3700,"3"-8"-716,-2 5-2747,0 1 0,0-1 0,0 0 0,1 1 0,-1-1 0,1 1 0,0 0 1,-1 0-1,1-1 0,0 1 0,0 0 0,0 1 0,1-1 0,-1 0 0,0 1 0,1-1 0,-1 1 0,1-1 0,-1 1 0,1 0 0,0 0 0,-1 1 0,1-1 0,0 0 1,0 1-1,0 0 0,-1-1 0,1 1 0,0 0 0,0 1 0,4 0 0,11 0 50,-1 1 0,1 0 1,-1 2-1,0 0 0,0 1 0,-1 0 0,1 2 1,-1 0-1,0 1 0,-1 0 0,0 1 0,0 1 1,-1 0-1,17 17 0,-28-25-287,-1 1 0,1 0 0,-1-1 0,0 1 0,0 0 0,0 0 0,0 0 0,-1 0 0,1 0 0,-1 1 0,0-1 0,0 0 0,0 1 0,0-1 0,0 1 0,-1-1 0,0 1 0,0-1 0,0 1 0,0-1 0,0 1 0,-1-1 0,1 1 0,-1-1 0,0 1 0,0-1 0,0 0 0,-1 1 0,1-1 0,-1 0 0,0 0 0,0 0 0,0 0 0,0-1 0,-5 6 0,-8 8 0,-1-1 0,-1-1 0,0-1 0,-33 20 0,27-18 0,-8 5 0,-69 52 0,91-65 0,1 0 0,0 0 0,1 1 0,0 1 0,0-1 0,0 1 0,1 0 0,-8 17 0,13-25 0,1 1 0,-1-1 0,0 0 0,0 0 0,1 1 0,-1-1 0,1 1 0,0-1 0,-1 0 0,1 1 0,0-1 0,0 1 0,0-1 0,0 1 0,0-1 0,0 1 0,0-1 0,0 1 0,1-1 0,-1 1 0,0-1 0,1 0 0,-1 1 0,1-1 0,0 0 0,-1 1 0,1-1 0,0 0 0,0 0 0,0 0 0,0 1 0,0-1 0,0 0 0,0 0 0,0-1 0,1 1 0,-1 0 0,0 0 0,0 0 0,1-1 0,-1 1 0,0-1 0,1 1 0,-1-1 0,1 0 0,1 1 0,9 0 0,-1 1 0,1-2 0,-1 0 0,22-2 0,-27 1 0,15-2 0,0 0 0,0-2 0,0 0 0,-1-2 0,28-12 0,-34 13 0,-1-1 0,0 0 0,0-1 0,-1 0 0,0-1 0,-1 0 0,0-1 0,17-19 0,-26 27 0,1-1 0,-1 0 0,-1 0 0,1 0 0,0 0 0,-1 0 0,1 0 0,-1 0 0,0 0 0,0-1 0,0 1 0,-1 0 0,1-1 0,-1-5 0,0 7 0,-1 1 0,1-1 0,-1 1 0,1-1 0,-1 1 0,1-1 0,-1 1 0,0 0 0,0-1 0,0 1 0,0 0 0,0-1 0,0 1 0,0 0 0,-1 0 0,1 0 0,0 0 0,-1 0 0,1 0 0,0 1 0,-1-1 0,1 0 0,-1 1 0,1-1 0,-1 1 0,1-1 0,-1 1 0,0 0 0,1-1 0,-4 1 0,-9-1 0,0 0 0,0 0 0,-1 1 0,1 1 0,-20 4 0,28-4 0,0 0 0,0 1 0,0-1 0,0 1 0,0 1 0,1-1 0,-1 1 0,1 0 0,-1 1 0,1-1 0,0 1 0,1 0 0,-1 0 0,-7 9 0,11-12-38,0 0 1,0-1-1,1 1 1,-1 0-1,0 0 1,0 0-1,1 0 1,-1 0-1,1 0 1,-1 0-1,1 0 1,-1 0-1,1 0 0,0 0 1,-1 1-1,1-1 1,0 0-1,0 0 1,0 0-1,0 0 1,0 1-1,0-1 1,0 0-1,0 0 1,1 0-1,-1 0 0,0 0 1,1 1-1,-1-1 1,1 0-1,-1 0 1,1 0-1,-1 0 1,1 0-1,0 0 1,-1 0-1,1-1 0,0 1 1,0 0-1,0 0 1,0 0-1,0-1 1,0 1-1,0-1 1,0 1-1,1 0 1,4 1-927,0 1 1,0-1-1,1-1 0,-1 1 1,0-1-1,13 0 1,18 0-11091</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6.008"/>
    </inkml:context>
    <inkml:brush xml:id="br0">
      <inkml:brushProperty name="width" value="0.025" units="cm"/>
      <inkml:brushProperty name="height" value="0.025" units="cm"/>
    </inkml:brush>
  </inkml:definitions>
  <inkml:trace contextRef="#ctx0" brushRef="#br0">1 264 23446,'0'0'7335,"14"-8"-5611,163-100-1397,-146 87-340,-1-1 0,-1-2 0,-1-1 0,26-31 0,-93 143 13,-43 136 0,56-124 0,17-60 0,-1-1 0,-1-1 0,-3 1 0,-1-2 0,-24 43 0,38-77 0,0-1 0,0 1 0,0 0 0,0 0 0,0-1 0,0 1 0,-1-1 0,1 1 0,0-1 0,-1 0 0,1 0 0,-1 1 0,0-1 0,1 0 0,-1 0 0,0-1 0,0 1 0,0 0 0,-2 0 0,2-1 0,1 0 0,0 0 0,0-1 0,-1 1 0,1-1 0,0 1 0,0-1 0,0 1 0,0-1 0,0 0 0,0 1 0,0-1 0,0 0 0,0 0 0,0 0 0,0 0 0,0 0 0,1 0 0,-1 0 0,0 0 0,1 0 0,-1-1 0,-4-9 0,0-1 0,1 1 0,1-1 0,-4-21 0,0-7-1860,-1-53-1,11-43-7241,8 54-3539</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6.350"/>
    </inkml:context>
    <inkml:brush xml:id="br0">
      <inkml:brushProperty name="width" value="0.025" units="cm"/>
      <inkml:brushProperty name="height" value="0.025" units="cm"/>
    </inkml:brush>
  </inkml:definitions>
  <inkml:trace contextRef="#ctx0" brushRef="#br0">0 28 19923,'0'0'12844,"11"-28"-19442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0.012"/>
    </inkml:context>
    <inkml:brush xml:id="br0">
      <inkml:brushProperty name="width" value="0.025" units="cm"/>
      <inkml:brushProperty name="height" value="0.025" units="cm"/>
      <inkml:brushProperty name="color" value="#E71224"/>
    </inkml:brush>
  </inkml:definitions>
  <inkml:trace contextRef="#ctx0" brushRef="#br0">14 75 12107,'0'-9'3460,"-1"2"-2968,0-29 3968,1 35-4309,1-1-1,-1 1 1,0 0 0,1 0-1,-1 0 1,1 0 0,-1 0-1,1 0 1,-1 0 0,1 0-1,0 0 1,-1 0 0,1 0-1,0 1 1,0-1 0,0 0-1,0 0 1,0 1 0,-1-1-1,1 0 1,1 1 0,-1-1-1,0 1 1,0 0 0,0-1-1,0 1 1,0 0-1,0-1 1,0 1 0,0 0-1,1 0 1,0 0 0,5 0 96,0 1 1,0 0-1,0 0 1,0 0 0,-1 1-1,1 0 1,0 0-1,-1 1 1,0-1-1,1 1 1,-1 1-1,0 0 1,-1-1 0,9 8-1,-12-9-203,1 0-1,-1 1 1,1-1 0,-1 1-1,0 0 1,0 0-1,0 0 1,0 0 0,-1 0-1,1 0 1,-1 0-1,0 0 1,0 1 0,0-1-1,0 0 1,0 1-1,-1-1 1,1 1 0,-1-1-1,0 1 1,0-1-1,-1 1 1,1-1 0,-1 0-1,1 1 1,-1-1 0,0 0-1,-1 1 1,1-1-1,0 0 1,-3 4 0,-3 3 117,-1 0 1,0-1 0,0 0 0,-1 0 0,0-1 0,-1 0-1,0 0 1,0-1 0,-1-1 0,-11 6 0,-28 20 225,100-29-387,84-7-3975,2 1-4894,-112 3-3078</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7.277"/>
    </inkml:context>
    <inkml:brush xml:id="br0">
      <inkml:brushProperty name="width" value="0.025" units="cm"/>
      <inkml:brushProperty name="height" value="0.025" units="cm"/>
    </inkml:brush>
  </inkml:definitions>
  <inkml:trace contextRef="#ctx0" brushRef="#br0">7 70 9737,'0'0'8632,"12"-9"-3918,-7 5-4370,3-2 397,1-1 0,0 1 0,0 0-1,0 1 1,1 0 0,0 1 0,0 0 0,0 0 0,0 1 0,19-4 0,35 9 234,-63-2-965,1 0-1,-1 0 1,1 1-1,-1-1 1,0 0-1,1 1 1,-1-1-1,0 1 1,1-1-1,-1 1 1,0 0-1,0 0 1,0 0 0,1-1-1,-1 1 1,0 0-1,1 2 1,-2-2-9,0 0 1,0 0-1,0 0 1,0 0-1,0 0 1,0 0-1,0 0 1,0 0 0,0 0-1,-1 0 1,1 0-1,0 0 1,-1 0-1,1 0 1,-1 0-1,1 0 1,-1 0 0,1 0-1,-1 0 1,0 0-1,1 0 1,-1-1-1,0 1 1,0 0-1,0 0 1,1-1-1,-2 2 1,-11 8-2,0-1 0,0 0 0,0-1 0,-1 0 0,-24 10 0,24-13 0,0 2 0,0 0 0,0 1 0,1 0 0,1 1 0,-17 14 0,28-22 0,0-1 0,1 1 0,-1 0 0,0 0 0,1-1 0,-1 1 0,0 0 0,1 0 0,0 0 0,-1 0 0,1 0 0,-1 0 0,1-1 0,0 1 0,0 0 0,-1 0 0,1 0 0,0 0 0,0 0 0,0 0 0,0 0 0,0 0 0,0 0 0,0 0 0,1 0 0,-1 0 0,0 0 0,0 0 0,1 0 0,-1 0 0,1 0 0,-1 0 0,1-1 0,-1 1 0,1 0 0,-1 0 0,1 0 0,0-1 0,-1 1 0,1 0 0,0-1 0,0 1 0,0-1 0,0 1 0,-1-1 0,1 1 0,0-1 0,0 1 0,0-1 0,0 0 0,0 0 0,2 1 0,9 3 0,0 1 0,0-2 0,17 3 0,-17-3 0,12 3-397,1-1 0,0 0 1,0-2-1,0-1 0,32-1 0,-15-7-7536</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8.047"/>
    </inkml:context>
    <inkml:brush xml:id="br0">
      <inkml:brushProperty name="width" value="0.025" units="cm"/>
      <inkml:brushProperty name="height" value="0.025" units="cm"/>
    </inkml:brush>
  </inkml:definitions>
  <inkml:trace contextRef="#ctx0" brushRef="#br0">39 359 5509,'0'0'26041,"14"-17"-25224,55-59-581,151-184-72,-214 254-164,-6 15 0,-8 15 0,-11 29 0,3 0 0,2 1 0,-10 81 0,-8 34 0,25-139 0,-3-1 0,-22 51 0,27-67 0,-2-2 0,1 1 0,-1-1 0,-1 0 0,0 0 0,0-1 0,-1 0 0,-1 0 0,-10 8 0,19-17 0,-1 0 0,1 0 0,0 0 0,-1 0 0,1 0 0,-1 0 0,1 0 0,-1-1 0,0 1 0,1-1 0,-1 1 0,0-1 0,1 1 0,-1-1 0,0 0 0,0 0 0,1 0 0,-1 0 0,0 0 0,0 0 0,1-1 0,-1 1 0,0 0 0,0-1 0,1 1 0,-1-1 0,1 0 0,-1 0 0,1 0 0,-1 1 0,1-1 0,-1-1 0,1 1 0,0 0 0,-1 0 0,1 0 0,0-1 0,0 1 0,0 0 0,0-1 0,0 1 0,0-1 0,0 0 0,1 1 0,-1-1 0,0-2 0,-4-10 0,0 0 0,1 0 0,1 0 0,-3-19 0,6 30 0,-4-25-308,2 0-1,1-1 1,1 1 0,1 0-1,6-38 1,-1 38-391,1 1-1,1 1 0,1-1 1,1 1-1,1 1 1,2 0-1,0 1 0,2 0 1,18-24-1,10-7-6469</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8.387"/>
    </inkml:context>
    <inkml:brush xml:id="br0">
      <inkml:brushProperty name="width" value="0.025" units="cm"/>
      <inkml:brushProperty name="height" value="0.025" units="cm"/>
    </inkml:brush>
  </inkml:definitions>
  <inkml:trace contextRef="#ctx0" brushRef="#br0">1 7 20595,'0'0'11467,"60"-6"-22069,-48 12 224</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8.714"/>
    </inkml:context>
    <inkml:brush xml:id="br0">
      <inkml:brushProperty name="width" value="0.025" units="cm"/>
      <inkml:brushProperty name="height" value="0.025" units="cm"/>
    </inkml:brush>
  </inkml:definitions>
  <inkml:trace contextRef="#ctx0" brushRef="#br0">1 8 22453,'0'0'10314,"77"10"-10314,-38-17 0,1 1 0,-3 1 0,-5 5 0,-8 0-2114,-8 0-2947,-12 0-2562</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9.104"/>
    </inkml:context>
    <inkml:brush xml:id="br0">
      <inkml:brushProperty name="width" value="0.025" units="cm"/>
      <inkml:brushProperty name="height" value="0.025" units="cm"/>
    </inkml:brush>
  </inkml:definitions>
  <inkml:trace contextRef="#ctx0" brushRef="#br0">0 34 16624,'0'0'16143,"81"25"-16143,-37-25 0,7-7 0,1-5 0,2 1 0,-11 0-2562,-10 0-4869,-12 5-9834</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9.586"/>
    </inkml:context>
    <inkml:brush xml:id="br0">
      <inkml:brushProperty name="width" value="0.025" units="cm"/>
      <inkml:brushProperty name="height" value="0.025" units="cm"/>
    </inkml:brush>
  </inkml:definitions>
  <inkml:trace contextRef="#ctx0" brushRef="#br0">382 1 19122,'0'0'11435,"-7"64"-10346,-11-17-641,-9 5-287,-6 9-129,-10 2 32,-5-2-32,-1 0 0,-3-6 0,10-7-128,9-11-545,14-10-864,8-12-1570,11-10-2274</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00.039"/>
    </inkml:context>
    <inkml:brush xml:id="br0">
      <inkml:brushProperty name="width" value="0.025" units="cm"/>
      <inkml:brushProperty name="height" value="0.025" units="cm"/>
    </inkml:brush>
  </inkml:definitions>
  <inkml:trace contextRef="#ctx0" brushRef="#br0">129 1 10122,'0'0'20002,"-5"14"-18619,-102 214-123,93-183-1260,14-43 0,0-1 0,-1 0 0,1 0 0,-1 1 0,1-1 0,0 0 0,0 0 0,0 1 0,0-1 0,0 0 0,0 1 0,0-1 0,0 0 0,1 0 0,-1 1 0,0-1 0,1 0 0,-1 0 0,1 1 0,0-1 0,-1 0 0,1 0 0,0 0 0,-1 0 0,1 0 0,0 0 0,0 0 0,0 0 0,0 0 0,0-1 0,2 2 0,5 0-164,0-1 0,1 0 0,-1 0 1,0-1-1,1 0 0,-1-1 0,0 0 0,0 0 0,1 0 1,-1-1-1,0-1 0,13-5 0,-8 3-719,0-1 0,-1-1 0,0 0 1,0-1-1,-1 0 0,0-1 0,10-10 0,15-21-11160</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00.383"/>
    </inkml:context>
    <inkml:brush xml:id="br0">
      <inkml:brushProperty name="width" value="0.025" units="cm"/>
      <inkml:brushProperty name="height" value="0.025" units="cm"/>
    </inkml:brush>
  </inkml:definitions>
  <inkml:trace contextRef="#ctx0" brushRef="#br0">0 26 23927,'0'0'8840,"54"-15"-14605,-36 5-18066</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09.780"/>
    </inkml:context>
    <inkml:brush xml:id="br0">
      <inkml:brushProperty name="width" value="0.025" units="cm"/>
      <inkml:brushProperty name="height" value="0.025" units="cm"/>
    </inkml:brush>
  </inkml:definitions>
  <inkml:trace contextRef="#ctx0" brushRef="#br0">5993 541 11627,'-14'-6'4329,"-460"-181"-3528,418 171-765,0 2 0,-1 3 0,-64-4 0,-176 1 720,-53-5 1739,-98-73 817,299 55-3094,-201-24 0,-331 44-110,457 19-93,-40-4 20,-386 11 122,485 8 69,2 8-1,1 6 1,1 8 0,2 6 0,2 7-1,-153 75 1,267-107-266,1 1-1,1 3 1,1 1-1,2 2 0,0 1 1,-34 34-1,52-41 41,0 1 0,2 0-1,0 2 1,1 0-1,2 1 1,0 0-1,2 1 1,1 1 0,1 0-1,-14 52 1,17-42 4,1 0 1,2 0 0,1 1-1,2-1 1,2 1 0,1-1 0,2 1-1,2-1 1,1 0 0,2 0-1,2 0 1,1-1 0,1-1-1,2 0 1,25 43 0,-8-23-2,3-1 0,2-2 0,3-1 0,1-3 1,3-1-1,64 55 0,-45-51 11,2-3 1,2-3-1,2-3 0,107 49 0,-64-44 11,1-5 0,163 39 0,240 9 9,804 17 57,-632-101-122,-505-17 46,317-62 1,-251 15-5,-3-12 0,404-171-1,-584 212-25,-2-2-1,0-4 1,-3-2 0,0-2-1,67-60 1,-102 76 13,0-2-1,-2 0 1,0-1 0,-2-1-1,-1-1 1,-2-1 0,0-1-1,-2 0 1,-2-2-1,0 1 1,-2-2 0,15-64-1,-21 64 5,0 0 1,-3-1-1,0 0 0,-3 0 0,0 0 0,-2 1 0,-2-1 0,-1 0 0,-2 1 0,-1 0 0,-1 1 0,-2-1 0,-1 2 0,-2 0 1,0 0-1,-3 2 0,-24-36 0,3 17 49,-1 2 0,-3 1 0,-2 2-1,-1 3 1,-90-63 0,31 36 461,-207-98 0,192 112-346,-1 5 1,-3 6-1,-1 5 0,-238-38 0,267 63-259,0 4 0,0 5 0,0 3-1,0 5 1,0 4 0,1 4 0,-123 33-1,-190 100-2713,143-28-2244,41-16-2764</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21.393"/>
    </inkml:context>
    <inkml:brush xml:id="br0">
      <inkml:brushProperty name="width" value="0.025" units="cm"/>
      <inkml:brushProperty name="height" value="0.025" units="cm"/>
    </inkml:brush>
  </inkml:definitions>
  <inkml:trace contextRef="#ctx0" brushRef="#br0">1 413 12075,'0'0'8985,"8"2"-8916,91 29 1472,-12-3-1266,2-4 0,115 16-1,-25-29 703,272-16 1,-128-3-61,398 19 564,3 0-1243,1742-25 1695,-1321-8-1218,-164 0-537,-2 42-46,16 22 42,-1-64-145,-929 17-20,1870-107 638,74-10-273,-360-10 117,-1396 113-491,489-20 0,-806 27 0,19 2 0,39 9-305,0 0 0,0-1 0,0 1 1,0-1-1,0 0 0,-8-5 0,11 5-285,0 0 1,-1 0-1,1-1 1,0 0-1,1 1 1,-1-1-1,0 0 1,1 0-1,0-1 0,-1 1 1,-2-6-1,-10-25-11821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088"/>
    </inkml:context>
    <inkml:brush xml:id="br0">
      <inkml:brushProperty name="width" value="0.025" units="cm"/>
      <inkml:brushProperty name="height" value="0.025" units="cm"/>
    </inkml:brush>
  </inkml:definitions>
  <inkml:trace contextRef="#ctx0" brushRef="#br0">99 77 19891,'0'0'2514,"-11"10"-1120,2-3-1316,2-2 219,0 0-1,1 0 1,0 1 0,0-1 0,0 2 0,0-1-1,1 1 1,0-1 0,1 1 0,-1 1 0,1-1-1,1 1 1,-4 9 0,7-16-313,0-1 1,-1 1-1,1-1 0,0 1 1,0-1-1,0 1 0,0-1 1,0 1-1,0-1 0,0 1 1,0-1-1,0 1 1,0-1-1,0 1 0,0-1 1,0 1-1,0-1 0,0 1 1,1-1-1,-1 1 1,0-1-1,0 1 0,1-1 1,-1 1-1,0-1 0,1 1 1,-1-1-1,0 0 0,1 1 1,-1-1-1,1 0 1,-1 1-1,1-1 0,-1 0 1,0 0-1,1 1 0,0-1 1,23-4-414,21-21 256,-34 15 112,-1 0-1,1-1 1,15-23-1,-22 29 128,-1-1 0,1 1 1,-1-1-1,0 0 0,0 1 0,-1-2 1,0 1-1,0 0 0,2-11 0,-7 52 1,-11 46 0,-2 18 98,6 44 395,8-77-134,-3 0 0,-4 0 0,-22 89 0,31-153-353,-1 0 1,1-1-1,-1 1 0,1 0 1,-1-1-1,0 1 1,0-1-1,0 1 0,0-1 1,0 1-1,0-1 1,0 1-1,-1-1 1,1 0-1,0 0 0,-1 0 1,1 0-1,-1 0 1,1 0-1,-1 0 0,1 0 1,-4 1-1,4-2-36,0-1 0,0 1 1,-1 0-1,1 0 0,0 0 0,0-1 0,0 1 1,0-1-1,0 1 0,-1-1 0,1 1 0,0-1 0,0 1 1,0-1-1,0 0 0,0 0 0,1 0 0,-1 0 0,0 1 1,0-1-1,0 0 0,1 0 0,-1 0 0,1 0 0,-1-1 1,1 1-1,-1 0 0,1 0 0,-1 0 0,1 0 0,0-1 1,0 1-1,0-2 0,-4-10-37,2 0 0,0 0 0,1-1 0,0 1 0,1 0 0,0-1 0,1 1 0,1-1 0,4-15 0,-1 8 0,2 0 0,1 0 0,0 1 0,1 0 0,13-19 0,12-13 0,3 2 0,85-89 0,-74 90 0,-25 27 0,-1 0 0,-1-2 0,-1 0 0,17-30 0,-36 54-1,0-1 0,-1 0 0,1 0 0,0 1 1,-1-1-1,1 0 0,-1 0 0,1 0 0,-1 0 0,1 0 0,-1 0 0,0 0 1,0 0-1,1 0 0,-1 0 0,0 0 0,0 0 0,0 0 0,0 0 0,0 0 1,0 0-1,0 0 0,0 0 0,-1 0 0,1 0 0,0 0 0,-1 0 0,1 0 1,0 1-1,-1-1 0,1 0 0,-1 0 0,0 0 0,0-1 0,-1 2-3,0-1-1,1 1 0,-1 0 1,0 0-1,1 0 0,-1 0 1,0 0-1,1 0 0,-1 1 1,0-1-1,0 0 0,1 1 1,-1 0-1,1-1 0,-1 1 1,1 0-1,-1-1 0,1 1 1,-1 0-1,1 0 0,-2 2 1,-13 10-8,1 1 0,0 1 1,1 1-1,0 0 1,2 0-1,0 1 1,0 1-1,2 0 0,0 0 1,2 1-1,-11 31 1,18-47 18,0 1 1,0 0-1,0-1 0,0 1 1,1 0-1,0-1 1,-1 1-1,2 0 0,-1 5 1,1-8-3,-1 0 0,1 0 1,-1 0-1,1 0 0,-1 0 1,1 0-1,0 0 1,-1 0-1,1 0 0,0 0 1,0 0-1,-1-1 0,1 1 1,0 0-1,0-1 0,0 1 1,0-1-1,0 1 1,0-1-1,0 1 0,0-1 1,0 1-1,0-1 0,1 0 1,-1 0-1,0 0 0,0 0 1,0 0-1,0 0 1,0 0-1,2 0 0,4-1-165,1 0 0,-1 0 0,0-1 0,0 0 0,0-1 0,0 1 0,0-1 0,0-1 0,-1 1 0,1-1 0,-1 0 0,0-1 0,0 1 0,-1-1 0,1 0 0,8-12 1,1 0-2554,-2-1 1,0 0-1,-1-1 1,14-31-1,0-11-9133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1.096"/>
    </inkml:context>
    <inkml:brush xml:id="br0">
      <inkml:brushProperty name="width" value="0.025" units="cm"/>
      <inkml:brushProperty name="height" value="0.025" units="cm"/>
      <inkml:brushProperty name="color" value="#E71224"/>
    </inkml:brush>
  </inkml:definitions>
  <inkml:trace contextRef="#ctx0" brushRef="#br0">124 15 3812,'0'0'18972,"9"-4"-17402,7 0-1045,1 1 0,-1 1 0,0 1 0,1 0 0,-1 1 0,1 1 0,17 2 1,-27-2-467,116 1 42,-122-2-1227,-15 0-3844,-68-3-3367,-2 1 9937,83 2-1434,0 0-1,1 0 1,-1 0 0,0 0 0,0 1 0,0-1 0,1 0-1,-1 1 1,0-1 0,0 0 0,1 1 0,-1-1 0,0 1 0,1-1-1,-1 1 1,1 0 0,-1-1 0,1 1 0,-1-1 0,1 1 0,-1 0-1,1 0 1,-1-1 0,1 1 0,0 0 0,-1 0 0,1-1-1,0 1 1,0 0 0,0 1 0,-4 32 1894,2-13-1094,-18 61 1824,-51 137 0,42-142-2178,4 0 0,-16 88-1,30-85-280,-1 156 0,12-234-325,0 0 0,0 1-1,0-1 1,0 1 0,1-1-1,-1 0 1,1 1-1,0-1 1,0 0 0,0 0-1,0 0 1,0 1-1,0-1 1,0 0 0,1 0-1,-1-1 1,1 1 0,-1 0-1,1 0 1,0-1-1,0 1 1,2 1 0,1 0 15,0-1 1,0 0-1,0 0 0,0-1 1,0 1-1,0-1 1,0 0-1,1 0 0,8 0 1,8-2-35,-1 0 1,1-1-1,39-9 1,32-13-3617,-30 5-5458,-10 3-6709</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1.022"/>
    </inkml:context>
    <inkml:brush xml:id="br0">
      <inkml:brushProperty name="width" value="0.025" units="cm"/>
      <inkml:brushProperty name="height" value="0.025" units="cm"/>
    </inkml:brush>
  </inkml:definitions>
  <inkml:trace contextRef="#ctx0" brushRef="#br0">1 24 15150,'0'0'6278,"59"0"-5029,-6 0 1314,12-5-513,10-4-897,4 3-673,4 3-384,-2 3-64,-5 0-32,-9 3-896,-11 9-1603,-7 0-1633,-13-2-4163</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1.391"/>
    </inkml:context>
    <inkml:brush xml:id="br0">
      <inkml:brushProperty name="width" value="0.025" units="cm"/>
      <inkml:brushProperty name="height" value="0.025" units="cm"/>
    </inkml:brush>
  </inkml:definitions>
  <inkml:trace contextRef="#ctx0" brushRef="#br0">0 3 18706,'0'0'2071,"11"-1"-1334,25 0 719,0 1 0,0 2 0,50 8 0,-73-8-1389,0 1 1,1 0-1,-1 1 1,0 0-1,-1 1 1,1 0-1,-1 1 1,0 1-1,-1 0 1,1 0-1,-1 1 1,-1 1-1,11 10 1,-18-16-40,0 1-1,0 0 1,0 0 0,0 0 0,-1 1 0,0-1 0,0 0 0,0 1 0,-1 0-1,1-1 1,-1 1 0,0 0 0,0 0 0,-1-1 0,1 1 0,-2 8-1,0-5 138,0 0 0,-1-1 0,0 1 0,0 0 0,-1-1 0,0 0 0,0 1 0,-1-1 0,-6 9 0,-9 8 219,0 0 0,-2-1 0,0-1 0,-27 21 0,44-40-439,-54 51 181,2-2-1602,17-20-4178,16-16-4014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2.091"/>
    </inkml:context>
    <inkml:brush xml:id="br0">
      <inkml:brushProperty name="width" value="0.025" units="cm"/>
      <inkml:brushProperty name="height" value="0.025" units="cm"/>
    </inkml:brush>
  </inkml:definitions>
  <inkml:trace contextRef="#ctx0" brushRef="#br0">2 0 20467,'0'0'3444,"0"14"-2564,-1 17 218,0 2 290,6 65 1,-5-92-1348,1 1 0,0-1 0,0 0 0,0 0 0,1 1 0,0-1 0,0 0 0,1-1 0,0 1 0,0 0 0,0-1 0,0 1 0,1-1 0,0 0 0,0 0 0,1-1 0,7 8 0,-8-10-2,1 0 0,-1 0 0,1-1-1,0 1 1,-1-1 0,1 0 0,0 0 0,0 0 0,0-1 0,0 0 0,0 0 0,0 0-1,0-1 1,-1 1 0,1-1 0,0 0 0,0-1 0,0 1 0,-1-1 0,7-3 0,9-5 153,1-1 0,-2-1 1,22-17-1,-3 3-1,-34 22-108,0 2 0,1-1-1,-1 0 1,1 1 0,-1 0-1,1 0 1,0 0-1,0 1 1,0 0 0,9-2-1,-13 3-58,0 1 0,0-1-1,0 0 1,0 0-1,1 0 1,-1 1 0,0-1-1,0 1 1,0-1 0,0 1-1,0-1 1,0 1-1,0-1 1,0 1 0,0 0-1,-1 0 1,1-1 0,0 1-1,0 1 1,1 1-6,-1-1 1,1 1-1,-1-1 1,0 1 0,0 0-1,0 0 1,-1 0-1,1-1 1,0 1-1,-1 4 1,1 29-19,-2-29 0,1-1 0,0 1 0,0 0 0,0 0 0,1 0 0,0 0 0,0-1 0,1 1 0,0 0 0,5 11 0,-5-17 0,0 1 0,0-1 0,0 1 0,0-1 0,0 0 0,0 0 0,0 0 0,0 0 0,0-1 0,1 1 0,-1 0 0,0-1 0,1 0 0,-1 1 0,0-1 0,1 0 0,-1 0 0,0 0 0,1-1 0,-1 1 0,0 0 0,1-1 0,2-1 0,54-18 0,-55 18 0,33-14-723,0-2 1,37-25 0,-59 29-3709,-5-4-2007</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2.418"/>
    </inkml:context>
    <inkml:brush xml:id="br0">
      <inkml:brushProperty name="width" value="0.025" units="cm"/>
      <inkml:brushProperty name="height" value="0.025" units="cm"/>
    </inkml:brush>
  </inkml:definitions>
  <inkml:trace contextRef="#ctx0" brushRef="#br0">0 41 24023,'0'0'3971,"54"-30"-5028,-31 20-6342</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3.180"/>
    </inkml:context>
    <inkml:brush xml:id="br0">
      <inkml:brushProperty name="width" value="0.025" units="cm"/>
      <inkml:brushProperty name="height" value="0.025" units="cm"/>
    </inkml:brush>
  </inkml:definitions>
  <inkml:trace contextRef="#ctx0" brushRef="#br0">18 1 17008,'0'0'10645,"1"11"-10373,-10 332 2245,0 13-192,9-347-2325,-1-6 0,1 1 0,0-1 0,0 1 0,0-1 0,0 1 0,1-1 0,0 0 0,-1 1 0,1-1 0,0 0 0,0 1 0,1-1 0,-1 0 0,4 5 0,-5-8 0,1 0 0,0-1 0,-1 1 0,1 0 0,-1 0 0,1-1 0,0 1 0,-1 0 0,1 0 0,-1-1 0,1 1 0,-1-1 0,1 1 0,-1-1 0,1 1 0,-1 0 0,0-1 0,1 1 0,-1-1 0,1 0 0,-1 1 0,0-1 0,0 1 0,1-1 0,-1 0 0,0 1 0,0-1 0,0 1 0,0-1 0,0 0 0,0 1 0,0-1 0,0 0 0,0 0 0,6-30 0,-6 30 0,10-96 0,-4-1 0,-10-124 0,2 199 0,2 39 0,2 36 0,0-46 0,0 0 0,1 0 0,0 0 0,0 0 0,0 0 0,0-1 0,1 0 0,0 0 0,0 0 0,0 0 0,1 0 0,0-1 0,0 0 0,0 0 0,0 0 0,1-1 0,-1 1 0,1-1 0,0-1 0,0 1 0,0-1 0,7 2 0,-5-2 0,0-1 0,1 1 0,-1-1 0,1-1 0,-1 0 0,1 0 0,-1-1 0,1 0 0,-1 0 0,1-1 0,-1 0 0,0 0 0,0-1 0,0 0 0,0 0 0,10-7 0,20-19 0,-31 23 0,0 0 0,1 0 0,0 1 0,0 0 0,0 0 0,0 0 0,13-4 0,-20 9 0,0 0 0,0 1 0,0-1 0,0 0 0,0 0 0,0 0 0,0 1 0,0-1 0,0 0 0,0 1 0,0-1 0,0 1 0,0-1 0,0 1 0,-1-1 0,1 1 0,0 0 0,0 0 0,-1-1 0,1 1 0,0 0 0,-1 0 0,1 0 0,-1-1 0,1 1 0,-1 0 0,1 0 0,-1 0 0,1 1 0,14 41 0,-5-16 0,-8-23 0,0-1 0,0 0 0,0 0 0,1 0 0,0 0 0,-1-1 0,1 1 0,0-1 0,0 0 0,0 0 0,1 0 0,-1 0 0,0 0 0,1-1 0,-1 1 0,1-1 0,0 0 0,-1 0 0,1 0 0,0-1 0,-1 1 0,1-1 0,0 0 0,0 0 0,0 0 0,-1-1 0,1 1 0,0-1 0,0 0 0,5-2 0,11-3 0,-1-2 0,0 0 0,-1-1 0,23-15 0,-28 17 0,-11 6 0,49-24 0,-50 25 0,0-1 0,0 1 0,0-1 0,0 1 0,0 0 0,0-1 0,0 1 0,0 0 0,0 0 0,0 0 0,0-1 0,0 1 0,0 0 0,0 0 0,0 1 0,0-1 0,0 0 0,0 0 0,0 0 0,0 1 0,0-1 0,0 0 0,0 1 0,0-1 0,0 1 0,-1-1 0,1 1 0,0 0 0,0-1 0,0 1 0,-1 0 0,1-1 0,0 1 0,-1 0 0,1 0 0,0 0 0,-1 0 0,1-1 0,-1 1 0,0 0 0,1 0 0,-1 0 0,0 0 0,0 0 0,1 0 0,-1 1 0,9 23-5811,-2-22 334,-3-16-126,-2-8-7390</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3.631"/>
    </inkml:context>
    <inkml:brush xml:id="br0">
      <inkml:brushProperty name="width" value="0.025" units="cm"/>
      <inkml:brushProperty name="height" value="0.025" units="cm"/>
    </inkml:brush>
  </inkml:definitions>
  <inkml:trace contextRef="#ctx0" brushRef="#br0">219 25 23510,'0'0'4949,"-11"0"-1693,-3 0-2918,-7-1-160,0 2 0,0 0 0,-33 6 0,48-6-176,1 0 1,0 1 0,-1 0-1,1 0 1,0 0 0,0 1-1,0 0 1,-7 5-1,10-6-3,0 0 0,0 0 0,0 0 0,0 0 0,1 0 0,-1 0 0,1 1-1,0-1 1,-1 1 0,1-1 0,0 1 0,0-1 0,1 1 0,-1-1 0,0 1-1,1 0 1,0-1 0,-1 6 0,2-6 1,-1 0 0,1 0 0,-1 0 0,1 0 0,0 0 0,0 0 0,0 0 0,0 0 0,0 0 0,0 0 0,1 0 0,-1-1 0,1 1 0,-1-1 0,1 1 0,-1-1 0,1 1 0,0-1 0,0 0 0,0 0 0,-1 0 0,1 0 0,0 0 0,0 0 0,1-1 0,-1 1 0,0-1 0,0 1 0,0-1 0,4 0 0,1 1 0,-1 0 0,1 0 0,0-1 0,0 0 0,0 0 0,-1-1 0,1 0 0,0 0 0,8-3 0,-4-2 0,0 0 0,-1-1 0,1 0 0,-1-1 0,-1 0 0,0 0 0,12-14 0,37-51 0,-72 94 0,2 0 0,-15 32 0,24-44 0,0-1 0,0 0 0,1 1 0,0-1 0,0 1 0,1 0 0,0 0 0,1-1 0,0 1 0,1 15 0,0-21-137,0-1-1,-1 1 1,1 0-1,0-1 1,1 1-1,-1 0 1,0-1 0,1 1-1,-1-1 1,1 0-1,0 1 1,0-1 0,0 0-1,0 0 1,0 0-1,0-1 1,1 1-1,-1 0 1,1-1 0,-1 0-1,1 1 1,-1-1-1,1 0 1,0 0 0,-1 0-1,1-1 1,0 1-1,0-1 1,5 1-1,-5-1-260,0 0-1,1 0 1,-1 0 0,0-1-1,1 1 1,-1-1-1,0 1 1,1-1-1,-1 0 1,0-1-1,0 1 1,0-1-1,0 1 1,0-1-1,0 0 1,0 0-1,-1 0 1,1 0-1,0 0 1,-1-1-1,0 1 1,0-1-1,0 0 1,0 0-1,2-4 1,10-30-15227</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3.976"/>
    </inkml:context>
    <inkml:brush xml:id="br0">
      <inkml:brushProperty name="width" value="0.025" units="cm"/>
      <inkml:brushProperty name="height" value="0.025" units="cm"/>
    </inkml:brush>
  </inkml:definitions>
  <inkml:trace contextRef="#ctx0" brushRef="#br0">1 0 15375,'0'0'15395,"6"10"-13665,-4-6-1718,1 0-1,0 0 1,0 1 0,0-2-1,0 1 1,1 0-1,-1-1 1,1 1 0,0-1-1,0 0 1,0 0-1,1-1 1,-1 1 0,1-1-1,-1 0 1,1 0-1,0-1 1,0 1 0,0-1-1,0 0 1,0-1-1,7 1 1,21-1-12,47-7 0,-54 3 0,0 2 0,0 1 0,37 3 0,-61-2 0,0 0 0,0 1 0,0-1 0,0 1 0,0-1 0,0 1 0,0 0 0,0 0 0,-1 0 0,1 0 0,0 0 0,-1 0 0,1 0 0,-1 1 0,1-1 0,-1 1 0,0-1 0,1 1 0,-1-1 0,0 1 0,1 2 0,12 41 0,-8-18 0,-6-27-29,0 1 0,1-1 1,-1 0-1,0 0 0,0 0 0,0 1 1,0-1-1,0 0 0,0 0 0,0 0 0,1 1 1,-1-1-1,0 0 0,0 0 0,0 0 0,0 0 1,0 0-1,1 1 0,-1-1 0,0 0 1,0 0-1,0 0 0,1 0 0,-1 0 0,0 0 1,0 0-1,0 0 0,1 0 0,-1 0 1,0 0-1,0 0 0,1 0 0,-1 0 0,0 0 1,0 0-1,0 0 0,1 0 0,-1 0 0,0 0 1,0 0-1,0 0 0,1 0 0,-1 0 1,0-1-1,0 1 0,0 0 0,1 0 0,-1 0 1,0 0-1,0-1 0,7-5-5801,3-12-9517</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4.410"/>
    </inkml:context>
    <inkml:brush xml:id="br0">
      <inkml:brushProperty name="width" value="0.025" units="cm"/>
      <inkml:brushProperty name="height" value="0.025" units="cm"/>
    </inkml:brush>
  </inkml:definitions>
  <inkml:trace contextRef="#ctx0" brushRef="#br0">264 38 18033,'0'0'4121,"9"-5"460,27-17-770,-35 22-3790,-1 0-1,0 0 1,0 0 0,0 0-1,1 0 1,-1 0 0,0 0-1,0 0 1,0 0 0,0 0-1,1 0 1,-1 0-1,0 0 1,0 0 0,0-1-1,0 1 1,1 0 0,-1 0-1,0 0 1,0 0-1,0 0 1,0 0 0,0-1-1,0 1 1,0 0 0,1 0-1,-1 0 1,0 0-1,0-1 1,0 1 0,0 0-1,0 0 1,0 0 0,0-1-1,0 1 1,0 0-1,0 0 1,0 0 0,0 0-1,0-1 1,0 1 0,0 0-1,0 0 1,0 0 0,0-1-1,0 1 1,0 0-1,-1 0 1,1 0 0,0 0-1,0-1 1,0 1 0,0 0-1,0 0 1,0 0-1,-1 0 1,-15-4 650,-22 5-297,23 2-374,1 1 0,0 0 0,0 2 0,0-1 0,0 1 0,1 1 0,0 1 0,0 0 0,1 0 0,-15 14 0,19-15 0,-1 1 0,1-1 0,1 1 0,-1 1 0,2-1 0,-1 1 0,1 1 0,0-1 0,1 1 0,0 0 0,1 0 0,0 1 0,0-1 0,-2 17 0,5-25 0,1 0 0,0 1 1,0-1-1,0 0 0,0 0 0,0 0 0,1 0 1,-1 0-1,1 1 0,-1-1 0,1 0 0,0 0 0,0 0 1,-1 0-1,2-1 0,-1 1 0,0 0 0,0 0 1,0-1-1,4 4 0,-2-3-13,0 1 0,1-1 0,-1 0 0,1 0-1,0 0 1,-1-1 0,1 1 0,0-1 0,0 0 0,6 1 0,5 0-321,1-1 0,0-1 0,0 0 0,28-4 0,-30 2-1248,-1-1-1,0-1 0,25-9 0,11-11-5982,14-15-9496</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4.770"/>
    </inkml:context>
    <inkml:brush xml:id="br0">
      <inkml:brushProperty name="width" value="0.025" units="cm"/>
      <inkml:brushProperty name="height" value="0.025" units="cm"/>
    </inkml:brush>
  </inkml:definitions>
  <inkml:trace contextRef="#ctx0" brushRef="#br0">119 237 20083,'0'0'3043,"-53"63"-96,27-23-705,5 1-449,8 2-639,8-5-610,5-7-480,0-8-96,15-5-705,2-10-384,-4-7-480,-1-1-1506,1-17-2274,0-13-7079</inkml:trace>
  <inkml:trace contextRef="#ctx0" brushRef="#br0" timeOffset="1">150 0 20211,'0'0'12556,"23"32"-12556,-8-9-4164,0 5-4708</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5.349"/>
    </inkml:context>
    <inkml:brush xml:id="br0">
      <inkml:brushProperty name="width" value="0.025" units="cm"/>
      <inkml:brushProperty name="height" value="0.025" units="cm"/>
    </inkml:brush>
  </inkml:definitions>
  <inkml:trace contextRef="#ctx0" brushRef="#br0">177 483 19026,'0'0'10074,"-11"2"-7982,0 0-1953,1 0 0,0 1 0,-1 1 0,1 0 0,1 0 0,-1 1 0,-17 11 0,22-12-113,0-1-1,0 1 1,0 0 0,0 1 0,1-1-1,0 1 1,0 0 0,0 0-1,0 1 1,1-1 0,0 1 0,0-1-1,0 1 1,1 0 0,0 0 0,0 0-1,-1 8 1,3-12-26,-1 0 0,1 0 0,0 0 0,0 1 0,0-1 0,0 0 0,0 0 0,1 1 0,-1-1 0,0 0 0,1 0 0,0 0 0,0 0 0,0 0 0,-1 0 0,2 0 0,-1 0 0,0 0 0,0 0 0,1 0 0,-1-1 0,1 1 0,-1 0 0,1-1 0,0 1 0,-1-1 0,1 0 0,0 0 0,0 0 0,0 0 0,0 0 0,0 0 0,0 0 0,1 0 0,-1-1 0,0 1 0,0-1 0,0 0 0,1 0 0,-1 0 0,0 0 0,0 0 0,4-1 0,4 1 0,0-1 0,0 0 0,-1-1 0,1 0 0,-1-1 0,0 0 0,0 0 0,0-1 0,12-6 0,0-6 0,-1-1 0,0 0 0,-1-2 0,-1 0 0,29-41 0,35-63 0,-92 140 0,-35 67 0,41-76 0,1 1 0,1-1 0,-1 0 0,2 1 0,-1-1 0,1 1 0,0-1 0,1 1 0,0 9 0,0-16 0,0 0 0,1 0 0,-1-1 0,1 1 0,-1 0 0,1-1 0,0 1 0,0-1 0,-1 1 0,1-1 0,0 1 0,0-1 0,1 1 0,-1-1 0,0 0 0,0 0 0,1 1 0,-1-1 0,0 0 0,1 0 0,-1 0 0,1-1 0,0 1 0,-1 0 0,1-1 0,0 1 0,-1-1 0,1 1 0,0-1 0,-1 0 0,1 1 0,0-1 0,0 0 0,0 0 0,-1 0 0,1-1 0,0 1 0,-1 0 0,4-2 0,2 1 0,1-1 0,-1 1 0,0-2 0,0 1 0,0-1 0,-1 0 0,1 0 0,8-6 0,4-8 0,0 0 0,-2-1 0,0-1 0,-1-1 0,0 0 0,-2-1 0,14-28 0,71-163 0,-99 211 0,7-15 0,2-5 0,0 0 0,-1-1 0,-1 0 0,-1 0 0,4-34 0,-10 55 0,0 1 0,0-1 0,0 1 0,0-1 0,0 1 0,0-1 0,0 1 0,0-1 0,0 1 0,-1-1 0,1 1 0,0 0 0,0-1 0,0 1 0,-1-1 0,1 1 0,0 0 0,-1-1 0,1 1 0,0-1 0,-1 1 0,1 0 0,0 0 0,-1-1 0,1 1 0,0 0 0,-1-1 0,1 1 0,-1 0 0,1 0 0,-1 0 0,1 0 0,-1-1 0,1 1 0,-1 0 0,1 0 0,0 0 0,-1 0 0,1 0 0,-1 0 0,1 0 0,-1 0 0,1 0 0,-1 1 0,1-1 0,-1 0 0,1 0 0,-1 1 0,-26 9 0,11 1 0,0 1 0,0 1 0,1 0 0,1 1 0,0 0 0,1 1 0,0 1 0,-16 26 0,15-18 0,0 0 0,2 0 0,1 1 0,0 1 0,-11 46 0,18-49 5,0 0-1,1 0 1,1 1 0,2-1-1,3 43 1,-2-58-12,0 1 0,0-1 0,1 0 0,0 0 0,0 0 0,1 0 0,0 0 0,1 0 0,0-1 0,0 0 0,0 1 0,1-2 0,0 1 0,0 0 0,1-1 0,0 0 0,0 0 0,0-1 0,10 7 0,12-3-2333,-8-10-4844,5-6-10726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203"/>
    </inkml:context>
    <inkml:brush xml:id="br0">
      <inkml:brushProperty name="width" value="0.025" units="cm"/>
      <inkml:brushProperty name="height" value="0.025" units="cm"/>
      <inkml:brushProperty name="color" value="#E71224"/>
    </inkml:brush>
  </inkml:definitions>
  <inkml:trace contextRef="#ctx0" brushRef="#br0">99 12 6854,'13'-11'19617,"-16"14"-19727,-1 3 306,-17 24 518,2 1 0,-21 43 0,35-64-641,1 1 1,0-1-1,1 1 1,1 0-1,-1 0 1,1 0-1,1 0 1,0 1 0,1-1-1,0 0 1,1 0-1,2 12 1,-2-20-77,0 0 1,0-1 0,0 1 0,1-1-1,0 0 1,-1 1 0,1-1-1,0 0 1,0 0 0,0 0 0,0 0-1,0-1 1,0 1 0,1 0-1,-1-1 1,1 0 0,-1 1 0,1-1-1,-1 0 1,1 0 0,0-1-1,-1 1 1,1 0 0,0-1 0,0 0-1,4 1 1,8 0-1021,0 0 0,0-1 0,25-3 0,5-9-4571,0-7-3551</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6.186"/>
    </inkml:context>
    <inkml:brush xml:id="br0">
      <inkml:brushProperty name="width" value="0.025" units="cm"/>
      <inkml:brushProperty name="height" value="0.025" units="cm"/>
    </inkml:brush>
  </inkml:definitions>
  <inkml:trace contextRef="#ctx0" brushRef="#br0">344 149 12332,'0'0'17179,"-12"3"-16592,2-1-518,-38 9 225,-60 21 0,94-27-259,1 1-1,0 0 1,0 0 0,1 1-1,-1 1 1,1 0 0,1 1-1,0 0 1,-19 19-1,28-25-28,-1 0-1,1 0 0,0 0 0,0 1 1,0-1-1,0 0 0,1 1 0,-1-1 1,1 1-1,0 0 0,0-1 0,0 1 1,1 0-1,-1 0 0,1 0 0,0-1 1,0 1-1,1 6 0,-1-8-4,1 0 1,0 1-1,0-1 0,1 0 1,-1 0-1,0 0 1,1 0-1,-1 0 0,1 0 1,0 0-1,-1 0 0,1 0 1,0-1-1,0 1 0,0-1 1,0 0-1,0 1 0,1-1 1,-1 0-1,0 0 0,1 0 1,-1-1-1,1 1 0,-1 0 1,0-1-1,1 0 1,-1 1-1,4-1 0,9 0 40,1 0 0,0-1 0,0-1 0,-1 0 0,1-1 0,-1-1 0,0-1 0,0 0 0,0 0 0,-1-2 0,0 1 0,0-2 1,0 0-1,-1-1 0,-1 0 0,1-1 0,-1 0 0,10-13 0,-6 7 16,-2 0 1,0 0-1,-1-2 1,0 0-1,-2 0 1,0-1-1,-1 0 1,-1-1-1,-1 0 1,0-1-1,-2 0 0,7-34 1,-13 46-58,-4 12 0,-10 28 0,-17 48 0,21-52 0,1 1 0,1-1 0,2 1 0,0 1 0,2-1 0,1 1 0,1 36 0,2-63-38,0 1 0,1-1 0,0 0 0,-1 1 0,1-1 0,0 0 1,0 0-1,0 0 0,0 0 0,1 0 0,-1 0 0,0 0 0,1 0 0,-1 0 0,1 0 0,0-1 0,0 1 0,0-1 1,0 1-1,0-1 0,0 0 0,0 0 0,0 0 0,0 0 0,0 0 0,1 0 0,-1 0 0,4 0 0,-2 0-306,1-1 0,0 1 0,0-1 1,0 0-1,-1 0 0,1-1 0,0 1 0,0-1 0,-1 0 0,1 0 0,0-1 0,-1 1 0,9-5 0,20-18-8603</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6.529"/>
    </inkml:context>
    <inkml:brush xml:id="br0">
      <inkml:brushProperty name="width" value="0.025" units="cm"/>
      <inkml:brushProperty name="height" value="0.025" units="cm"/>
    </inkml:brush>
  </inkml:definitions>
  <inkml:trace contextRef="#ctx0" brushRef="#br0">226 0 23254,'-11'7'2728,"-26"15"-673,-43 32-1,71-47-1831,0 0 0,0 0 0,1 0 0,0 1 0,1 0 0,-1 1 0,2 0 0,-1 0 0,1 0 0,1 1 0,-9 19 0,14-28-223,-1 0 0,1 0 0,0 0 0,0 0 0,0 0 0,0 0 0,0 0 0,0 0 0,0 0 0,0 0 0,0 0 0,0 0 0,1 0 0,-1 0 0,0 0 0,1 0 0,-1 0 0,0 0 0,1 0 0,-1-1 0,1 1 0,0 0 0,-1 0 0,1 0 0,0-1 0,-1 1 0,1 0 0,0-1 0,0 1 0,0-1 0,-1 1 0,1-1 0,0 1 0,0-1 0,0 0 0,0 1 0,0-1 0,0 0 0,0 0 0,2 1 0,46 0 0,-40-1 0,2-1 0,1-1 0,0 0 0,-1-1 0,1 0 0,-1-1 0,0 0 0,0 0 0,-1-2 0,1 1 0,-1-1 0,0-1 0,12-10 0,10-10 0,-2-2 0,29-33 0,-58 61 0,-1 1 0,0-1 0,0 1 0,0 0 0,0-1 0,0 1 0,0 0 0,1 0 0,-1-1 0,0 1 0,0 0 0,0-1 0,0 1 0,0 0 0,1 0 0,-1-1 0,0 1 0,0 0 0,0 0 0,1 0 0,-1-1 0,0 1 0,0 0 0,1 0 0,-1 0 0,0 0 0,0 0 0,1-1 0,-1 1 0,0 0 0,1 0 0,-1 0 0,0 0 0,1 0 0,-1 0 0,0 0 0,0 0 0,1 0 0,-1 0 0,0 0 0,1 0 0,-1 0 0,0 0 0,1 1 0,-1-1 0,1 0 0,-3 9 0,2-9 0,-5 23 0,-2 0 0,-12 29 0,12-36 0,0 0 0,2 0 0,0 1 0,1 0 0,0 0 0,-1 30 0,5-45-76,0 1-1,0 0 1,0-1-1,1 1 1,-1 0-1,1-1 1,0 1-1,0-1 1,0 1-1,0-1 1,0 0 0,0 1-1,1-1 1,-1 0-1,1 0 1,-1 0-1,1 0 1,0 0-1,0 0 1,0 0-1,0-1 1,0 1 0,1-1-1,-1 1 1,0-1-1,1 0 1,2 1-1,-1 0-423,1-1-1,0 0 0,0 0 1,1 0-1,-1 0 0,0-1 1,0 0-1,0 0 0,0-1 1,0 1-1,1-1 0,-1 0 1,9-3-1,24-17-11713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7.356"/>
    </inkml:context>
    <inkml:brush xml:id="br0">
      <inkml:brushProperty name="width" value="0.025" units="cm"/>
      <inkml:brushProperty name="height" value="0.025" units="cm"/>
    </inkml:brush>
  </inkml:definitions>
  <inkml:trace contextRef="#ctx0" brushRef="#br0">111 0 9385,'0'0'19154,"4"8"-18257,-1 1-702,0 0 0,-1 0-1,0 0 1,-1 0 0,1 1 0,-2-1 0,1 0 0,-2 11-1,-10 89 793,5-64-802,-16 293 221,27-286-394,-4-50-14,-1-1 0,0 0 1,1 1-1,-1-1 0,1 0 0,-1 1 0,1-1 0,0 0 1,-1 0-1,1 0 0,0 1 0,0-1 0,0 0 1,0 0-1,0 0 0,0 0 0,0 0 0,0-1 0,0 1 1,1 0-1,-1 0 0,0-1 0,0 1 0,1-1 1,-1 1-1,0-1 0,1 0 0,-1 1 0,1-1 0,-1 0 1,0 0-1,3 0 0,-3-1-114,1 0 0,-1 1 1,1-1-1,-1 0 0,1-1 0,-1 1 0,0 0 1,1 0-1,-1 0 0,0-1 0,0 1 0,0-1 1,0 1-1,0-1 0,0 1 0,0-1 0,-1 0 1,1 1-1,-1-1 0,1 0 0,-1 1 0,1-1 1,-1 0-1,0 0 0,0 0 0,0 1 0,0-1 1,-1-3-1,0-57-3829,-1 46 2688,-1 1 0,-1-1 0,0 1 0,-1 0 0,-1 0 0,-12-23 0,-56-82-2331,41 69 7295,33 51-3579,0 0 0,0-1-1,0 1 1,0 0 0,-1 0 0,1 0 0,0 0 0,0-1 0,0 1 0,0 0-1,0 0 1,0 0 0,-1 0 0,1-1 0,0 1 0,0 0 0,0 0-1,0-1 1,0 1 0,0 0 0,0 0 0,0 0 0,0-1 0,0 1 0,0 0-1,0 0 1,0 0 0,0-1 0,0 1 0,1 0 0,-1 0 0,0 0 0,0-1-1,0 1 1,0 0 0,0 0 0,0 0 0,0-1 0,1 1 0,-1 0-1,0 0 1,0 0 0,0 0 0,0 0 0,1-1 0,14 2 2105,30 11-2462,-29-7 916,21 3-1163,0-1 0,50 2 0,23-6-6520,-49-3 104</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7.683"/>
    </inkml:context>
    <inkml:brush xml:id="br0">
      <inkml:brushProperty name="width" value="0.025" units="cm"/>
      <inkml:brushProperty name="height" value="0.025" units="cm"/>
    </inkml:brush>
  </inkml:definitions>
  <inkml:trace contextRef="#ctx0" brushRef="#br0">235 15 16560,'0'0'10452,"-8"-3"-6784,3 1-3573,0 0-1,1 1 1,-1-1 0,0 1 0,0 0 0,0 0 0,0 0 0,0 1 0,0 0-1,0 0 1,0 0 0,-1 1 0,1 0 0,0 0 0,1 0 0,-1 0 0,0 1-1,0 0 1,0 0 0,1 0 0,-6 3 0,2 1-95,-1 0 0,1 0 0,0 1 0,0 0 0,0 0 0,1 0 0,0 1 0,1 0 0,0 1 0,0 0 0,1 0 0,0 0 0,0 0 0,1 1 0,1-1 0,-1 1 0,-2 18 0,6-26 0,0 0 0,0 0 0,0 0 0,1 0 0,-1 0 0,1 0 0,0 0 0,-1 0 0,1 0 0,0-1 0,0 1 0,0 0 0,0-1 0,0 1 0,1 0 0,-1-1 0,0 1 0,1-1 0,-1 0 0,1 0 0,0 1 0,-1-1 0,1 0 0,0 0 0,-1-1 0,1 1 0,0 0 0,0 0 0,0-1 0,0 1 0,0-1 0,0 0 0,0 0 0,0 1 0,3-2 0,4 2 0,0 0 0,1-1 0,-1 0 0,0-1 0,1 0 0,15-4 0,-15 1 0,-1 0 0,0 0 0,1-1 0,-2 0 0,1-1 0,0 0 0,-1 0 0,0-1 0,-1 0 0,0 0 0,0-1 0,0 1 0,-1-2 0,0 1 0,0-1 0,-1 0 0,0 0 0,-1 0 0,0-1 0,-1 0 0,0 0 0,0 0 0,2-18 0,-5 27 0,0 0 0,0 0 0,1 0 0,-1 1 0,0-1 0,0 0 0,0 0 0,0 0 0,-1 0 0,1 1 0,0-1 0,0 0 0,0 0 0,-1 1 0,1-1 0,0 0 0,-1 0 0,1 1 0,-1-1 0,1 0 0,-1 1 0,1-1 0,-1 0 0,1 1 0,-1-1 0,0 1 0,1-1 0,-1 1 0,0-1 0,-1 1 0,1 0 0,-1 0 0,1 0 0,0 0 0,-1 0 0,1 0 0,-1 1 0,1-1 0,0 0 0,-1 1 0,1-1 0,0 1 0,0 0 0,-1-1 0,0 2 0,-5 3 0,0-1 0,1 1 0,0 1 0,-10 10 0,9-7-262,0 1-1,1 0 1,1 0-1,-1 1 1,-6 18-1,10-23-255,0 0 1,0 0-1,1 0 0,0 0 0,0 1 0,1-1 0,-1 1 1,1-1-1,0 0 0,1 1 0,0-1 0,1 7 0,11 9-12379</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8.485"/>
    </inkml:context>
    <inkml:brush xml:id="br0">
      <inkml:brushProperty name="width" value="0.025" units="cm"/>
      <inkml:brushProperty name="height" value="0.025" units="cm"/>
    </inkml:brush>
  </inkml:definitions>
  <inkml:trace contextRef="#ctx0" brushRef="#br0">252 143 11435,'4'-12'8168,"-1"6"-7070,12-45 2773,-14 48-3486,0-1 0,0 1 0,-1-1 0,0 1 1,0-1-1,0 1 0,0-1 0,0 1 0,0-1 0,-1 1 0,0-1 0,0 1 0,0 0 1,-2-5-1,2 6-320,-1 1 1,1-1-1,0 1 1,-1 0-1,1-1 0,-1 1 1,1 0-1,-1 0 1,0 0-1,1 1 1,-1-1-1,0 0 1,0 0-1,0 1 0,1-1 1,-1 1-1,0 0 1,0 0-1,0 0 1,0-1-1,0 2 1,0-1-1,0 0 0,1 0 1,-4 1-1,1 0 7,-1 0 0,1 0-1,0 1 1,-1-1 0,1 1-1,0 0 1,0 0 0,0 0-1,-7 6 1,1 1-72,-1 2 0,1-1 0,1 1 0,0 1 0,1 0 0,0 0 0,0 0 0,2 1 0,-1 0 0,2 1 0,0-1 0,0 1 0,-4 24 0,9-37 0,0-1 0,0 1 0,0-1 0,0 1 0,0-1 0,1 1 0,-1-1 0,0 1 0,0-1 0,0 1 0,0-1 0,1 1 0,-1-1 0,0 1 0,0-1 0,1 1 0,-1-1 0,1 1 0,-1-1 0,0 0 0,1 1 0,-1-1 0,1 0 0,-1 1 0,0-1 0,1 0 0,-1 1 0,1-1 0,-1 0 0,1 0 0,-1 0 0,2 1 0,23-1 0,25-15 0,14-27 0,-55 34 0,1 0 0,0 1 0,1 0 0,-1 1 0,1 0 0,16-6 0,-27 12 0,1 0 0,0 0 0,0 0 0,0 0 0,-1 0 0,1 0 0,0 0 0,0 0 0,0 0 0,0 0 0,-1 1 0,1-1 0,0 0 0,0 0 0,-1 1 0,1-1 0,0 1 0,-1-1 0,1 0 0,0 1 0,-1-1 0,1 1 0,0 0 0,-1-1 0,1 1 0,-1-1 0,1 1 0,-1 0 0,0 0 0,1-1 0,-1 1 0,0 0 0,1 0 0,-1-1 0,0 1 0,0 0 0,0 0 0,1 0 0,-1-1 0,0 1 0,0 0 0,0 0 0,0 0 0,-1-1 0,1 3 0,-4 43 0,4-44 0,-5 21 0,-1 0 0,-1-1 0,-2 1 0,0-2 0,-12 23 0,-67 104 0,65-111 0,-33 45 0,34-52 0,1 2 0,-31 62 0,52-94-6,0-1 0,0 1 1,0 0-1,0 0 0,0 0 0,0 0 1,0 0-1,0 0 0,1 0 0,-1 0 1,0 0-1,0 0 0,0 0 0,0 0 1,0 0-1,0 0 0,0 0 0,1-1 1,-1 1-1,0 0 0,0 0 0,0 0 1,0 0-1,0 0 0,0 0 0,1 1 1,-1-1-1,0 0 0,0 0 0,0 0 1,0 0-1,0 0 0,0 0 0,0 0 1,1 0-1,-1 0 0,0 0 0,0 0 1,0 0-1,0 0 0,0 0 0,0 0 1,0 1-1,0-1 0,0 0 0,0 0 0,0 0 1,1 0-1,-1 0 0,0 0 0,0 0 1,0 1-1,0-1 0,0 0 0,0 0 1,0 0-1,0 0 0,0 0 0,0 0 1,0 1-1,0-1 0,0 0 0,0 0 1,9-6-2061,38-53-10554,-19 17-385</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8.959"/>
    </inkml:context>
    <inkml:brush xml:id="br0">
      <inkml:brushProperty name="width" value="0.025" units="cm"/>
      <inkml:brushProperty name="height" value="0.025" units="cm"/>
    </inkml:brush>
  </inkml:definitions>
  <inkml:trace contextRef="#ctx0" brushRef="#br0">82 12 17264,'0'0'13725,"-10"10"-13682,0 1-36,0 0-1,1 1 1,-14 22-1,20-30 22,1 0-1,0 0 1,0 1-1,0-1 1,0 1-1,0-1 1,1 1-1,0 0 1,0 0-1,0-1 1,1 1-1,0 0 1,-1 0-1,2 0 1,-1 0-1,1 0 1,-1-1 0,1 1-1,3 7 1,-3-11-4,0 1 1,0-1 0,1 0 0,-1 1 0,1-1 0,-1 0 0,1 0 0,-1 0 0,1 0 0,0 0-1,-1 0 1,1 0 0,0-1 0,0 1 0,0-1 0,-1 1 0,1-1 0,0 0 0,0 1-1,0-1 1,0 0 0,0 0 0,0-1 0,0 1 0,3-1 0,3 0 77,1 0 0,-1-1 1,0 0-1,15-6 0,-4-3-102,-1 0 0,1-1 0,-2-1 0,0-1 0,0 0 0,-1-2 0,-1 1 0,-1-2 0,0 0 0,20-34 0,-73 149 0,34-88 0,0 0 0,1 1 0,1 0 0,0 0 0,0 0 0,1 0 0,0 0 0,1 0 0,0 1 0,2 20 0,0-30 0,0-1 0,0 1 0,0-1 0,0 0 0,0 0 0,0 1 0,0-1 0,0 0 0,0 0 0,1 0 0,-1 0 0,0 0 0,1 0 0,-1-1 0,1 1 0,-1 0 0,1-1 0,-1 1 0,1-1 0,-1 1 0,1-1 0,0 0 0,-1 0 0,1 0 0,-1 0 0,1 0 0,0 0 0,-1 0 0,1 0 0,-1-1 0,3 0 0,3 0 0,0 0 0,0 0 0,-1-1 0,1 0 0,0-1 0,7-3 0,8-9 0,-1 0 0,-1-2 0,0 0 0,-1-2 0,-1 0 0,16-22 0,22-22 0,-54 64 0,-5 8 0,-7 12 0,-5 2 16,8-13-41,0 0 1,1 0 0,0 0 0,0 1-1,1-1 1,0 1 0,1 1 0,1-1 0,0 0-1,-3 21 1,6-32-101,0 0 0,0 1 0,0-1 0,0 1 0,0-1 0,0 0 0,0 1 0,0-1 0,0 1 0,0-1 0,0 0 0,1 1 0,-1-1 0,0 1 0,0-1 0,0 0 0,1 1 0,-1-1 0,0 0 0,1 0 0,-1 1 0,0-1 0,0 0 0,1 1 0,-1-1 0,0 0 0,1 0 0,-1 0 0,1 1 0,-1-1 0,0 0 0,1 0 0,-1 0 0,1 0 0,17-4-8995,2-12-5257</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9.459"/>
    </inkml:context>
    <inkml:brush xml:id="br0">
      <inkml:brushProperty name="width" value="0.025" units="cm"/>
      <inkml:brushProperty name="height" value="0.025" units="cm"/>
    </inkml:brush>
  </inkml:definitions>
  <inkml:trace contextRef="#ctx0" brushRef="#br0">185 0 22613,'0'0'9738,"-5"11"-9365,-5 23-358,1 1-1,-7 62 1,13-79-16,-8 37 1,-3-1 0,-22 57 0,-4 15 0,35-93 0,8-153 0,-1-87 0,-8 182 0,6 25 0,0-1 0,-1 1 0,1-1 0,0 1 0,-1 0 0,1-1 0,0 1 0,-1 0 0,1-1 0,0 1 0,-1 0 0,1-1 0,-1 1 0,1 0 0,-1 0 0,1 0 0,0-1 0,-1 1 0,1 0 0,-1 0 0,1 0 0,-1 0 0,1 0 0,-1 0 0,1 0 0,-2 0 0,1 1 0,0-1 0,-1 1 0,1 0 0,0 0 0,-1 0 0,1 0 0,0 0 0,0 0 0,0 1 0,0-1 0,0 0 0,0 1 0,0-1 0,1 0 0,-1 1 0,0-1 0,1 1 0,-1-1 0,1 1 0,-1-1 0,1 1 0,0 0 0,0 2 0,-1 0 0,0 0 0,1 0 0,-1 1 0,1-1 0,0 0 0,0 1 0,1-1 0,-1 0 0,1 0 0,0 1 0,0-1 0,1 0 0,-1 0 0,1 0 0,0 0 0,0-1 0,0 1 0,0 0 0,1-1 0,0 1 0,-1-1 0,1 0 0,4 3 0,-3-3 0,2 1 0,-1-1 0,0-1 0,0 1 0,1-1 0,-1 0 0,1 0 0,0-1 0,0 1 0,0-1 0,-1-1 0,1 1 0,0-1 0,0 0 0,0 0 0,8-2 0,-8 1-282,0-1-1,0 0 1,-1-1-1,1 1 1,-1-1-1,0 0 1,0 0-1,0-1 1,0 0-1,0 1 1,-1-2-1,0 1 1,1 0-1,2-6 1,35-29-4588,-31 35-3394,-2 3-3160</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9.806"/>
    </inkml:context>
    <inkml:brush xml:id="br0">
      <inkml:brushProperty name="width" value="0.025" units="cm"/>
      <inkml:brushProperty name="height" value="0.025" units="cm"/>
    </inkml:brush>
  </inkml:definitions>
  <inkml:trace contextRef="#ctx0" brushRef="#br0">20 89 769,'0'0'7484,"9"-2"-3427,28-9-684,-27 6-1456,0 0 0,-1-1-1,0 0 1,15-12 0,-23 17-1744,5-4 386,0-1 0,0 1 0,1 1 1,0-1-1,10-4 0,-16 9-479,-22 24 1260,0-3-1011,2-5-11,2 1-1,0 0 1,1 2-1,0 0 1,2 1-1,-15 26 1,28-45-318,0 1 0,0-1 0,0 1 0,0-1 0,1 1 0,-1-1 0,1 1 0,-1-1 0,1 1 0,-1 0 0,1-1 0,0 1 0,0 0 0,0-1 0,0 1 0,0 0 0,0-1 0,0 1 0,1 0 0,-1-1 0,1 1 0,-1-1 0,1 1 0,-1 0 0,1-1 0,0 0 0,0 1 0,0-1 0,0 1 0,0-1 0,0 0 0,0 0 0,0 1 0,1-1 0,-1 0 0,0 0 0,1 0 0,-1-1 0,1 1 0,-1 0 0,1 0 0,-1-1 0,1 1 0,-1-1 0,1 1 0,0-1 0,-1 0 0,1 0 0,0 1 0,2-2 0,9 2 0,0 0 0,-1-2 0,1 0 0,-1 0 0,20-5 0,-24 4-229,-1 1 0,1-2 0,-1 1 0,1-1 1,-1-1-1,0 1 0,8-6 0,-12 7-6,-1 0 1,0 1-1,0-1 0,0 0 1,-1 0-1,1 0 0,0-1 1,-1 1-1,1 0 0,-1-1 1,0 1-1,0 0 0,0-1 0,0 0 1,0 1-1,-1-1 0,1 1 1,-1-1-1,1 0 0,-1 1 1,0-1-1,0 0 0,0 0 1,-1-3-1,-5-17-9267</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0.133"/>
    </inkml:context>
    <inkml:brush xml:id="br0">
      <inkml:brushProperty name="width" value="0.025" units="cm"/>
      <inkml:brushProperty name="height" value="0.025" units="cm"/>
    </inkml:brush>
  </inkml:definitions>
  <inkml:trace contextRef="#ctx0" brushRef="#br0">57 86 23094,'0'0'2274,"-50"-24"1153,43 12-1985,7 6-1218,6-3-384,9-5-3107,7-6-7303</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1.410"/>
    </inkml:context>
    <inkml:brush xml:id="br0">
      <inkml:brushProperty name="width" value="0.025" units="cm"/>
      <inkml:brushProperty name="height" value="0.025" units="cm"/>
    </inkml:brush>
  </inkml:definitions>
  <inkml:trace contextRef="#ctx0" brushRef="#br0">167 315 16848,'0'0'11387,"-8"-6"-9060,3 3-2088,4 2-195,-1 0 0,1-1 1,-1 1-1,1 0 1,-1 0-1,0 0 1,1 0-1,-1 0 0,0 0 1,0 1-1,0-1 1,0 1-1,0-1 1,1 1-1,-1 0 1,0 0-1,0-1 0,0 1 1,0 1-1,0-1 1,0 0-1,0 0 1,0 1-1,0-1 1,0 1-1,0-1 0,0 1 1,1 0-1,-1 0 1,0 0-1,1 0 1,-1 0-1,0 0 0,-2 3 1,-6 8-27,0 0 0,1 0 0,0 1 0,1 0 1,-13 28-1,17-33-23,0 1 0,1 0 1,0 0-1,1-1 1,0 2-1,1-1 0,-1 0 1,2 0-1,-1 0 1,1 1-1,2 11 0,-1-19 6,-1 0 0,1-1 0,0 1 0,0 0 0,-1-1 0,1 1 0,0-1 0,0 1 0,1-1 0,-1 0 0,0 1-1,0-1 1,1 0 0,-1 0 0,1 0 0,-1 0 0,1 0 0,-1 0 0,1 0 0,-1-1 0,1 1 0,0 0 0,0-1 0,-1 1 0,1-1 0,0 0-1,0 0 1,-1 0 0,1 0 0,0 0 0,0 0 0,3 0 0,3-1 17,0 0 0,0 0 0,0-1 0,0 0 0,15-6 0,-5-1-5,-1-1 0,0 0 0,0-1 0,-1-1 0,-1 0 0,0-1 0,0-1 0,-2-1 0,15-18 0,-11 11-1,-2-1 1,0 0 0,-1-1 0,-2-1-1,0 0 1,8-27 0,-25 68-13,1 0 0,0 0 0,1 0 0,1 1 0,1-1 0,0 21 0,1-36 0,0 0 0,0 1 0,0-1 0,1 1 0,-1-1 0,1 0 0,-1 1 0,1-1 0,-1 0 0,1 1 0,-1-1 0,1 0 0,0 0 0,0 0 0,0 1 0,0-1 0,0 0 0,0 0 0,0 0 0,0-1 0,0 1 0,0 0 0,1 0 0,0 0 0,1 0 0,0 0 0,0-1 0,0 1 0,-1-1 0,1 1 0,0-1 0,0 0 0,0 0 0,0 0 0,0-1 0,3 0 0,4-1 0,0-1 0,0-1 0,-1 1 0,1-1 0,16-11 0,-7 2 0,-1-1 0,-1 0 0,-1-1 0,0-1 0,21-28 0,-30 35 0,0 0 0,-1-1 0,1 0 0,-2-1 0,0 1 0,0-1 0,-1 0 0,0 0 0,-1 0 0,0-1 0,-1 1 0,2-17 0,-5 28 0,1 0 0,0 0 0,0-1 0,0 1 0,-1 0 0,1 0 0,0 0 0,0 0 0,-1 0 0,1-1 0,0 1 0,-1 0 0,1 0 0,0 0 0,0 0 0,-1 0 0,1 0 0,0 0 0,-1 0 0,1 0 0,0 0 0,-1 0 0,1 0 0,0 0 0,0 0 0,-1 0 0,1 1 0,0-1 0,0 0 0,-1 0 0,1 0 0,0 0 0,-1 0 0,1 1 0,0-1 0,0 0 0,0 0 0,-1 0 0,1 1 0,0-1 0,0 0 0,0 0 0,0 1 0,-1-1 0,1 1 0,-14 17 0,2 0 0,-1 1 0,2 1 0,1 0 0,-9 22 0,-3 7 0,-19 35 0,-35 103 0,63-147 0,2 1 0,1 1 0,2-1 0,-4 84 0,12-39 0,0-71 0,0-59 0,0 4-263,1 1 0,2 0 1,2 0-1,1 0 0,2 1 0,2 0 1,1 0-1,27-58 0,-17 56-2313,1 1 0,1 1 0,3 1 0,40-46 0,-9 22-4202,90-74 0,-128 117 8987,15-6 13848,-36 45-14469,-13 15-278,-2 1 0,-1-2 1,-28 42-1,-15 27 837,59-99-2084,-38 81 945,37-78-954,0 0 0,1 0 0,0 0 1,1 1-1,-1-1 0,2 0 0,-1 1 1,2 15-1,0-22-54,-1 0 0,1 0 0,-1 0 0,1 0 0,0 0 0,0-1 0,0 1 0,0 0 0,0-1 0,1 1 0,-1-1 0,0 1 0,1-1 0,-1 0 0,1 1 0,0-1 0,-1 0 0,1 0 0,0 0 0,-1 0 0,1 0 0,0-1 0,0 1 0,0 0 0,0-1 0,0 1 0,0-1 0,0 0 0,0 0 0,3 0 0,4 1 0,0-1 0,0-1 0,-1 0 0,1 0 0,15-4 0,-6-2 0,0-1 0,0 0 0,-1-2 0,-1 0 0,1-1 0,-2 0 0,1-2 0,-2 0 0,0 0 0,0-1 0,-1-1 0,-1 0 0,-1-1 0,19-32 0,-27 42 0,-1-1 0,1 1 0,-1-1 0,0 1 0,-1-1 0,1 0 0,-1 0 0,0-13 0,-1 18 0,0 1 0,0-1 0,0 0 0,-1 1 0,1-1 0,0 1 0,-1-1 0,1 1 0,-1-1 0,0 1 0,1 0 0,-1-1 0,0 1 0,0 0 0,0-1 0,0 1 0,0 0 0,0 0 0,0 0 0,0 0 0,0 0 0,-1 0 0,1 0 0,0 0 0,-1 1 0,1-1 0,0 0 0,-1 1 0,1-1 0,-1 1 0,1-1 0,-1 1 0,1 0 0,-1 0 0,0 0 0,1 0 0,-1 0 0,1 0 0,-1 0 0,1 0 0,-1 0 0,1 1 0,-3 0 0,0 0 0,0 1 0,-1-1 0,1 1 0,0 0 0,0 1 0,0-1 0,0 0 0,0 1 0,1 0 0,-1 0 0,1 0 0,0 1 0,0-1 0,0 1 0,0-1 0,1 1 0,-3 5 0,0-2 0,1 1 0,0 0 0,1 0 0,0 0 0,0 0 0,1 1 0,0-1 0,-1 13 0,3-20 0,0 0 0,0 1 0,0-1 0,0 0 0,0 1 0,0-1 0,1 0 0,-1 0 0,0 1 0,1-1 0,-1 0 0,1 0 0,0 1 0,-1-1 0,1 0 0,0 0 0,0 0 0,-1 0 0,1 0 0,0 0 0,0 0 0,0 0 0,0 0 0,0-1 0,1 1 0,0 0 0,2 1 0,0 0 0,0-1 0,0 0 0,0 0 0,1 0 0,-1 0 0,0-1 0,7 1 0,3-2 0,0 0 0,-1 0 0,1-1 0,21-6 0,6-10 0,-34 14 0,0 0 0,0 1 0,1 0 0,0 0 0,-1 1 0,1 0 0,0 0 0,0 0 0,10 1 0,-17 1 0,-1 0 0,1 1 0,-1-1 0,1 1 0,-1-1 0,1 1 0,-1-1 0,1 1 0,-1-1 0,1 1 0,-1 0 0,0-1 0,1 1 0,-1 0 0,0-1 0,1 1 0,-1 0 0,0-1 0,0 1 0,0 0 0,0-1 0,0 1 0,0 0 0,0 0 0,0 1 0,0 24 0,0-20 0,0 110 0,0-115 0,0 0 0,0 1 0,0-1 0,0 0 0,0 0 0,0 0 0,1 1 0,-1-1 0,0 0 0,1 0 0,-1 0 0,1 0 0,-1 0 0,1 0 0,-1 0 0,1 0 0,0 0 0,-1 0 0,1 0 0,0 0 0,0 0 0,0-1 0,0 1 0,0 0 0,0-1 0,0 1 0,0 0 0,1 0 0,1 0 0,1-1 0,-1 1 0,0-1 0,0 0 0,1 1 0,-1-1 0,0-1 0,0 1 0,1 0 0,3-2 0,8-2 0,0 0 0,0-2 0,18-8 0,29-19 0,-33 16 0,2 2 0,44-16 0,-74 30 3,0 1-1,0-1 1,0 1-1,0-1 1,0 1-1,0 0 1,0-1-1,0 1 1,0 0-1,0 0 1,0 0-1,0 0 1,0 0-1,1 0 1,-1 0-1,0 0 1,0 0-1,0 0 1,0 1-1,0-1 1,0 0-1,0 1 1,0-1-1,0 1 1,0-1-1,-1 1 0,1-1 1,0 1-1,0 0 1,0-1-1,0 1 1,-1 0-1,2 1 1,-1 1 8,0 1 0,-1-1 0,1 0-1,-1 1 1,0-1 0,0 1 0,0-1 0,0 6 0,-1-5-27,1-1-1,0 1 1,0 0 0,0 0 0,0-1 0,1 1-1,-1 0 1,1-1 0,2 7 0,-2-9-9,0 0 1,0 0-1,0 0 1,0 0 0,1 0-1,-1 0 1,0 0-1,0 0 1,1 0-1,-1-1 1,1 1 0,-1 0-1,1-1 1,-1 1-1,1-1 1,-1 0-1,1 0 1,-1 1 0,1-1-1,0 0 1,-1 0-1,1 0 1,-1-1-1,1 1 1,-1 0-1,1-1 1,-1 1 0,1-1-1,-1 1 1,2-2-1,20-8-5842,6-10-9470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690"/>
    </inkml:context>
    <inkml:brush xml:id="br0">
      <inkml:brushProperty name="width" value="0.025" units="cm"/>
      <inkml:brushProperty name="height" value="0.025" units="cm"/>
      <inkml:brushProperty name="color" value="#E71224"/>
    </inkml:brush>
  </inkml:definitions>
  <inkml:trace contextRef="#ctx0" brushRef="#br0">145 0 10634,'0'0'12332,"-25"65"-11051,4-38-608,2 2-385,-1-2-128,2-3 0,1-2-32,6-6-64,3-6-32,3-5 32,4-5-640,1-13-5126,0-6-1088</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2.357"/>
    </inkml:context>
    <inkml:brush xml:id="br0">
      <inkml:brushProperty name="width" value="0.025" units="cm"/>
      <inkml:brushProperty name="height" value="0.025" units="cm"/>
    </inkml:brush>
  </inkml:definitions>
  <inkml:trace contextRef="#ctx0" brushRef="#br0">3 132 8904,'-1'-4'1347,"0"0"-1,1-1 0,-1 1 0,1 0 0,0-1 0,0 1 0,2-7 1,-2 9-869,1 0 1,-1 0 0,1 0 0,0 1-1,-1-1 1,1 0 0,0 1 0,0-1-1,0 0 1,1 1 0,-1-1-1,0 1 1,0 0 0,2-2 0,1 1-161,0 0 1,0 0-1,0 1 1,0-1-1,0 1 1,0 0-1,0 1 0,1-1 1,-1 0-1,0 1 1,0 0-1,1 0 1,-1 0-1,0 1 1,7 1-1,-8-2-300,-1 1 0,1 0 0,0-1 0,-1 1 0,1 0-1,0 0 1,-1 1 0,1-1 0,-1 0 0,0 1 0,1 0 0,-1-1-1,0 1 1,0 0 0,0 0 0,0 0 0,0 0 0,-1 1 0,3 2 0,-1 0 10,-1 1 0,1 0 1,-1 0-1,0 0 0,-1 0 1,1 0-1,-1 0 0,0 9 1,0 3 12,-1 1-1,-1 0 1,0-1 0,-9 36 0,9-52-41,0 1 0,1-1 0,-1 1 0,1-1 0,-1 1 0,1-1 0,0 1 0,0 0 0,0-1 0,0 1 0,1-1 0,-1 1 0,1-1 0,-1 1 0,1-1 0,1 4 0,0-5 0,-1 0 0,0 0 0,1 0 0,-1 0 0,1 0 0,0-1 0,-1 1 0,1-1 0,0 1 0,-1-1 0,1 1 0,0-1 0,-1 0 0,1 0 0,0 0 0,-1 0 0,1 0 0,0 0 0,0-1 0,-1 1 0,1 0 0,0-1 0,-1 0 0,1 1 0,-1-1 0,3-1 0,11-4 0,0-1 0,0-1 0,-1 0 0,-1-1 0,1 0 0,22-21 0,66-75 0,-62 55 0,-40 50 0,0 0 0,0 1 0,0-1 0,0 0 0,0 0 0,0 0 0,0 0 0,0 1 0,0-1 0,0 0 0,1 0 0,-1 0 0,0 0 0,0 1 0,0-1 0,0 0 0,0 0 0,0 0 0,0 0 0,1 0 0,-1 0 0,0 1 0,0-1 0,0 0 0,0 0 0,0 0 0,1 0 0,-1 0 0,0 0 0,0 0 0,0 0 0,0 0 0,1 0 0,-1 0 0,0 0 0,0 0 0,0 0 0,1 0 0,-1 0 0,0 0 0,0 0 0,0 0 0,0 0 0,1 0 0,-1 0 0,0 0 0,0 0 0,0 0 0,0 0 0,1 0 0,-1-1 0,-2 21 0,-4 7 0,0-6 0,1-1 0,1 1 0,1 1 0,1-1 0,1 0 0,0 1 0,4 24 0,-3-43 0,1 0 0,0 1 0,-1-1 0,1 0 0,0 0 0,1 0 0,-1 0 0,1 0 0,-1 0 0,1-1 0,0 1 0,0 0 0,0-1 0,0 0 0,0 1 0,1-1 0,-1 0 0,1 0 0,-1 0 0,1 0 0,0-1 0,0 1 0,0-1 0,0 1 0,0-1 0,0 0 0,0-1 0,0 1 0,0 0 0,1-1 0,-1 1 0,0-1 0,0 0 0,1 0 0,3-1 0,0 0 0,1 0 0,0-1 0,-1 0 0,1 0 0,-1 0 0,0-1 0,0 0 0,0-1 0,0 1 0,0-1 0,-1-1 0,0 1 0,11-11 0,-8 4 0,0 0 0,0 0 0,-1-1 0,-1 0 0,0-1 0,-1 0 0,0 0 0,-1 0 0,0-1 0,-1 1 0,-1-1 0,0 0 0,-1 0 0,0-1 0,-1 1 0,-2-25 0,1 39 0,0 0 0,-1 1 0,1-1 0,0 0 0,0 0 0,0 0 0,-1 1 0,1-1 0,0 0 0,0 0 0,-1 0 0,1 0 0,0 0 0,-1 0 0,1 0 0,0 0 0,0 0 0,-1 1 0,1-1 0,0 0 0,0 0 0,-1 0 0,1 0 0,0-1 0,-1 1 0,1 0 0,0 0 0,0 0 0,-1 0 0,1 0 0,0 0 0,0 0 0,-1 0 0,1-1 0,0 1 0,0 0 0,-1 0 0,1 0 0,0-1 0,0 1 0,0 0 0,-1 0 0,1 0 0,0-1 0,0 1 0,0 0 0,0 0 0,0-1 0,0 1 0,0 0 0,-1-1 0,1 1 0,0 0 0,0 0 0,0-1 0,0 1 0,0 0 0,0 0 0,0-1 0,-10 22 0,9-15 0,0 0 0,0-1 0,1 1 0,0 0 0,0 0 0,0-1 0,1 1 0,-1 0 0,1-1 0,1 1 0,-1 0 0,1-1 0,0 0 0,0 1 0,1-1 0,4 7 0,-4-8 0,1 0 0,-1-1 0,1 1 0,-1-1 0,1 0 0,0 0 0,1-1 0,-1 1 0,0-1 0,1 0 0,-1 0 0,1-1 0,-1 1 0,1-1 0,0 0 0,0 0 0,0 0 0,0-1 0,8 0 0,-4-1 0,0 0 0,0 0 0,0-1 0,0 0 0,-1 0 0,1-1 0,-1-1 0,1 1 0,-1-1 0,0-1 0,-1 1 0,1-1 0,-1-1 0,0 0 0,10-10 0,-5 5 0,-1-2 0,0 0 0,-1 0 0,0-1 0,-1 0 0,-1 0 0,11-26 0,-17 36 0,-1 1 0,1-1 0,-1 0 0,0 0 0,-1 0 0,1 0 0,-1 0 0,1 0 0,-1 0 0,-1 0 0,1-5 0,-1 8 0,1 0 0,-1 0 0,1 0 0,-1 0 0,0 0 0,1 0 0,-1 0 0,0 0 0,1 0 0,-1 1 0,0-1 0,0 0 0,0 0 0,0 1 0,0-1 0,0 0 0,0 1 0,0-1 0,0 1 0,0 0 0,0-1 0,0 1 0,-1 0 0,1-1 0,0 1 0,0 0 0,0 0 0,0 0 0,-1 0 0,1 0 0,0 0 0,0 1 0,0-1 0,0 0 0,0 1 0,-1-1 0,1 0 0,0 1 0,0-1 0,0 1 0,-1 0 0,-6 3 0,-1 1 0,1-1 0,0 1 0,0 0 0,0 1 0,1 0 0,0 0 0,0 1 0,1 0 0,-8 10 0,3-3 0,0 0 0,1 1 0,1 1 0,-11 26 0,18-38 0,0 1 0,0 0 0,1 0 0,-1 1 0,1-1 0,0 0 0,1 0 0,-1 1 0,1-1 0,0 0 0,1 1 0,-1-1 0,1 0 0,0 0 0,3 9 0,-2-10 0,0 0 0,0-1 0,0 1 0,1-1 0,-1 0 0,1 0 0,0 1 0,0-2 0,0 1 0,1 0 0,-1-1 0,1 1 0,-1-1 0,1 0 0,0 0 0,0-1 0,-1 1 0,1-1 0,8 2 0,1 0-95,-1-1 0,0 0 0,1-1-1,0 0 1,-1-1 0,1-1 0,18-2 0,-20 1-800,0-1 1,-1 0-1,1 0 1,-1-1-1,13-6 1,33-23-15271</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2.933"/>
    </inkml:context>
    <inkml:brush xml:id="br0">
      <inkml:brushProperty name="width" value="0.025" units="cm"/>
      <inkml:brushProperty name="height" value="0.025" units="cm"/>
    </inkml:brush>
  </inkml:definitions>
  <inkml:trace contextRef="#ctx0" brushRef="#br0">1 1 18353,'0'0'9818,"1"13"-8195,2 293 1350,-4-301-2973,1-1 0,1 1 0,-1 0 0,1 0 0,0 0 0,0-1 0,0 1 0,0 0 0,1-1 0,0 1 0,0-1 0,0 0 0,4 6 0,-4-8 0,0 0 0,0-1 0,0 1 0,0 0 0,1-1 0,-1 1 0,0-1 0,1 1 0,0-1 0,-1 0 0,1 0 0,0-1 0,-1 1 0,1 0 0,0-1 0,0 0 0,-1 1 0,1-1 0,0 0 0,0 0 0,0-1 0,-1 1 0,1-1 0,4-1 0,10-4 0,-1-1 0,0 0 0,-1-1 0,0-1 0,0-1 0,0 0 0,-1 0 0,21-23 0,13-6 0,-32 25 0,-11 10 0,-1 0 0,1 0 0,0 0 0,1 0 0,-1 1 0,1 0 0,-1 0 0,1 1 0,9-3 0,-14 5 0,0 0 0,0 0 0,-1 1 0,1-1 0,0 1 0,0-1 0,-1 1 0,1-1 0,0 1 0,-1-1 0,1 1 0,-1-1 0,1 1 0,-1 0 0,1-1 0,-1 1 0,1 0 0,-1 0 0,1-1 0,-1 1 0,0 0 0,0 0 0,1 0 0,-1-1 0,0 1 0,0 0 0,0 0 0,0 0 0,0 0 0,0-1 0,0 1 0,0 0 0,0 0 0,0 0 0,-1 1 0,-1 35 0,-3-9 0,3-21 0,0-1 0,1 1 0,0-1 0,0 1 0,1 0 0,0 0 0,0-1 0,0 1 0,3 8 0,-3-14-158,1 0 0,-1 0-1,1 0 1,0 0 0,0 0 0,0 0 0,-1 0-1,1 0 1,0 0 0,0 0 0,0-1-1,0 1 1,1 0 0,-1 0 0,0-1 0,0 1-1,0-1 1,1 1 0,-1-1 0,0 0 0,0 1-1,1-1 1,-1 0 0,0 0 0,1 0-1,-1 0 1,0 0 0,0 0 0,1 0 0,1-1-1,1 0-1191,1 1-1,0-1 0,0-1 0,-1 1 0,1-1 1,-1 1-1,7-5 0,17-13-13559</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3.288"/>
    </inkml:context>
    <inkml:brush xml:id="br0">
      <inkml:brushProperty name="width" value="0.025" units="cm"/>
      <inkml:brushProperty name="height" value="0.025" units="cm"/>
    </inkml:brush>
  </inkml:definitions>
  <inkml:trace contextRef="#ctx0" brushRef="#br0">135 8 17136,'0'0'9449,"-9"2"-6459,1 0-2857,1 1 0,0 0 0,1 0 0,-1 0 0,0 0 0,1 1 0,0 1 0,0-1 0,0 1 0,1 0 0,-1 0 0,1 0 0,0 1 0,1 0 0,-1 0 0,1 0 0,0 0 0,1 1 0,-1-1 0,1 1 0,1 0 0,-1 0 0,-1 12 0,3-18-133,1 1 0,-1 0 0,1 0 0,0 0 0,0 0 0,0 0 0,0 0 0,0 0 0,0 0 0,0-1 0,1 1 0,-1 0 0,1 0 0,0 0 0,-1 0 0,1-1 0,0 1 0,0 0 0,0-1 0,0 1 0,0 0 0,0-1 0,1 1 0,-1-1 0,0 0 0,1 0 0,-1 1 0,1-1 0,-1 0 0,1 0 0,3 1 0,0 0 0,1-1 0,0 0 0,0 0 0,0-1 0,0 1 0,0-1 0,1 0 0,-1-1 0,6-1 0,-2 0 0,0-1 0,0 0 0,0-1 0,0 0 0,-1-1 0,1 0 0,-1 0 0,0-1 0,-1 0 0,0 0 0,1-1 0,10-13 0,1-2 0,0-1 0,-1-1 0,17-29 0,-42 109 0,3-43-323,0 0 1,1 0-1,0 0 0,1 0 0,1 23 1,0-33 220,0-1 0,0 0 0,1 0 0,-1 0 0,1 0 1,-1 0-1,1 1 0,0-1 0,0 0 0,0 0 0,0-1 1,0 1-1,0 0 0,0 0 0,1 0 0,-1-1 0,1 1 1,-1-1-1,1 1 0,0-1 0,-1 0 0,1 1 0,0-1 1,0 0-1,0 0 0,0 0 0,0-1 0,0 1 0,0 0 1,0-1-1,0 1 0,1-1 0,-1 0 0,0 0 0,0 0 1,0 0-1,0 0 0,1 0 0,-1-1 0,0 1 0,0-1 1,3 0-1,23-10-6198,2-12-3378</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3.628"/>
    </inkml:context>
    <inkml:brush xml:id="br0">
      <inkml:brushProperty name="width" value="0.025" units="cm"/>
      <inkml:brushProperty name="height" value="0.025" units="cm"/>
    </inkml:brush>
  </inkml:definitions>
  <inkml:trace contextRef="#ctx0" brushRef="#br0">169 1 21620,'0'0'8424,"-6"9"-6609,-4 9-1714,0 0 0,1 1 0,1 0 0,1 0 0,1 1-1,1-1 1,0 1 0,-3 40 0,7-34-101,1-1 0,1 1 0,1-1 0,1 1 0,2-1 0,0 0 0,2 0 0,16 40 0,32 64 0,-55-130-15,0 1 0,0 0 0,0 0 0,1 0 0,-1 0-1,0 0 1,0 0 0,0 0 0,0 0 0,0-1 0,0 1 0,0 0 0,0 0 0,0 0 0,1 0-1,-1 0 1,0 0 0,0 0 0,0 0 0,0 0 0,0 0 0,0 0 0,0 0 0,1 0 0,-1 0-1,0 0 1,0 0 0,0 0 0,0 0 0,0 0 0,0 0 0,1 0 0,-1 0 0,0 0 0,0 0-1,0 0 1,0 0 0,0 0 0,0 0 0,0 0 0,1 0 0,-1 0 0,0 0 0,0 0 0,0 0-1,0 1 1,0-1 0,0 0 0,0 0 0,0 0 0,0 0 0,0 0 0,0 0 0,1 0 0,-1 1-1,0-1 1,0 0 0,0 0 0,0 0 0,0 0 0,0 0 0,0 0 0,0 0 0,0 1 0,0-1-1,0 0 1,2-17-2269,-3-25-1605,-2 28 4132,0 2 0,-1-1 0,-1 0 0,0 1 0,-1 0 0,0 0 0,-11-15 0,-63-74 3796,28 38-2837,50 61-1202,0 0 0,0 0 0,0 0 0,1-1 0,-1 1 0,1-1 0,-1 0 0,1 1 0,0-1 0,0 0 0,0 0 0,0 1 0,1-1 0,-1 0 0,1 0 0,0-4 0,0 6 0,1-1 0,0 1 0,0 0 0,1-1 0,-1 1 0,0 0 0,0 0 0,1-1 0,-1 1 0,0 0 0,1 0 0,-1 1 0,1-1 0,-1 0 0,1 0 0,0 1 0,-1-1 0,1 1 0,0-1 0,-1 1 0,1 0 0,0 0 0,0 0 0,-1 0 0,1 0 0,0 0 0,2 1 0,229-1-1313,-156 0-5253</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4.484"/>
    </inkml:context>
    <inkml:brush xml:id="br0">
      <inkml:brushProperty name="width" value="0.025" units="cm"/>
      <inkml:brushProperty name="height" value="0.025" units="cm"/>
    </inkml:brush>
  </inkml:definitions>
  <inkml:trace contextRef="#ctx0" brushRef="#br0">0 2 18738,'0'0'8173,"4"12"-6646,-2-7-1402,3 12 137,1 0 0,0-1 0,2 0 1,17 29-1,-23-42-338,-1 0-1,1 0 1,0 0 0,0-1 0,0 1-1,0-1 1,1 0 0,-1 1 0,1-1-1,-1 0 1,1 0 0,0-1 0,0 1-1,0-1 1,0 1 0,0-1 0,0 0-1,0 0 1,0 0 0,1 0 0,-1-1-1,0 1 1,0-1 0,1 0 0,-1 0-1,0 0 1,1-1 0,-1 1 0,0-1-1,0 1 1,1-1 0,-1 0 0,0 0-1,0-1 1,0 1 0,0-1 0,0 1-1,3-3 1,0-2-109,0 0 0,0 0 0,0 0-1,-1-1 1,0 1 0,0-1 0,0-1 0,-1 1-1,-1 0 1,1-1 0,-1 0 0,0 0 0,-1 0-1,3-12 1,7-19 310,-12 40-100,0-1-1,0 0 1,0 0 0,0 0 0,0 0-1,0 0 1,0 0 0,0 0 0,0 0-1,0 0 1,0 1 0,0-1 0,1 0-1,-1 0 1,0 0 0,0 0 0,0 0 0,0 0-1,0 0 1,0 0 0,0 0 0,0 0-1,0 1 1,0-1 0,0 0 0,0 0-1,0 0 1,0 0 0,1 0 0,-1 0-1,0 0 1,0 0 0,0 0 0,0 0-1,0 0 1,0 0 0,0 0 0,0 0-1,1 0 1,-1 0 0,0 0 0,0 0-1,0 0 1,0 0 0,0 0 0,0 0-1,0 0 1,0 0 0,0 0 0,1 0-1,-1 0 1,0 0 0,0 0 0,3 19 568,1 27 151,-4-31-783,0 0-1,2 0 0,0 0 0,1 0 0,0 0 1,1-1-1,1 1 0,0-1 0,1 0 1,13 21-1,-4-18-3355,0-13-4127</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5.142"/>
    </inkml:context>
    <inkml:brush xml:id="br0">
      <inkml:brushProperty name="width" value="0.025" units="cm"/>
      <inkml:brushProperty name="height" value="0.025" units="cm"/>
    </inkml:brush>
  </inkml:definitions>
  <inkml:trace contextRef="#ctx0" brushRef="#br0">215 89 11018,'4'-10'4399,"2"-1"-2880,-4 7-986,0 0 0,0-1-1,0 1 1,0 0 0,-1-1-1,0 1 1,1 0 0,-2-1 0,1 0-1,0 1 1,-1-6 0,0 10-462,0 0 0,0-1 0,0 1 0,1 0 0,-1 0 0,0-1 1,0 1-1,0 0 0,0 0 0,0-1 0,0 1 0,0 0 0,0 0 0,0-1 0,0 1 1,0 0-1,0 0 0,0-1 0,0 1 0,0 0 0,0 0 0,0-1 0,-1 1 0,1 0 1,0 0-1,0-1 0,0 1 0,0 0 0,0 0 0,-1 0 0,1-1 0,0 1 0,0 0 1,0 0-1,-1 0 0,1-1 0,0 1 0,0 0 0,0 0 0,-1 0 0,1 0 0,0 0 1,0 0-1,-1 0 0,1 0 0,0 0 0,-1 0 0,1 0 0,0 0 0,0 0 1,-1 0-1,1 0 0,0 0 0,0 0 0,-1 0 0,1 0 0,0 0 0,0 0 0,-1 0 1,1 0-1,0 0 0,0 0 0,-1 1 0,1-1 0,0 0 0,0 0 0,-1 1 0,-13 15 1019,0 16-560,0 1-1,2 1 0,2 0 0,-11 61 0,10-42 18,11-52-546,-12 44 63,2 1 0,2 0-1,3 0 1,-1 91 0,8-126-64,1 0 0,-1-1 0,2 1 0,-1 0 0,1-1 0,1 0 0,0 0 0,1 0 0,-1-1 0,2 1 0,-1-1 0,2-1 0,-1 0 0,1 0 0,0 0 0,0-1 0,17 11 0,-54-67 0,2 6 0,-121-217 0,148 259-5,-1 1 0,1-1 0,-1 1 0,1-1 0,-1 0 0,1 1 0,-1-1 0,1 0 0,0 0 0,0 1 0,-1-1 0,1 0 0,0 0 0,0 1 0,0-1-1,-1 0 1,1 0 0,0 1 0,0-1 0,0 0 0,1 0 0,-1 0 0,0 1 0,0-1 0,0 0 0,0 0 0,1 1 0,-1-1 0,0 0 0,1 1 0,-1-1 0,1 0 0,-1 1 0,0-1 0,1 0 0,0 1 0,-1-1 0,1 1 0,-1-1 0,1 1 0,0-1 0,0 1 0,37 0-801,-33 0 680,69 15-4255,-22-3-1530,-2-3-1771</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5.498"/>
    </inkml:context>
    <inkml:brush xml:id="br0">
      <inkml:brushProperty name="width" value="0.025" units="cm"/>
      <inkml:brushProperty name="height" value="0.025" units="cm"/>
    </inkml:brush>
  </inkml:definitions>
  <inkml:trace contextRef="#ctx0" brushRef="#br0">99 29 2370,'0'0'27157,"-9"-7"-25860,5 4-1215,1 1-14,0-1-1,-1 1 1,1 0 0,0 0-1,-1 1 1,1-1-1,-1 1 1,-6-2-1,8 2-55,0 2 0,1-1 0,-1 0 0,1 0-1,-1 0 1,1 1 0,-1-1 0,1 1-1,-1-1 1,1 1 0,-1 0 0,1-1 0,-1 1-1,1 0 1,0 0 0,0 0 0,-1 0 0,1 0-1,0 0 1,0 0 0,0 1 0,0-1-1,0 0 1,0 1 0,1-1 0,-1 0 0,0 1-1,1-1 1,-1 1 0,1-1 0,-1 3 0,-1 3 17,0 0 1,0 0-1,0 0 1,1 0-1,0 1 1,1-1-1,0 0 1,0 0-1,0 1 1,3 13-1,-2-19-21,-1 0 0,1 1 0,-1-1 0,1 0 0,0 0 0,0 0 0,0 1 0,0-1 0,0 0 0,0 0 0,1-1 0,-1 1 0,1 0 0,-1 0 0,1-1 0,0 1 0,0-1 0,0 1-1,0-1 1,0 0 0,0 0 0,0 0 0,0 0 0,0 0 0,0 0 0,1 0 0,-1-1 0,0 1 0,0-1 0,1 0 0,-1 0 0,0 0 0,1 0 0,-1 0 0,0 0 0,5-1 0,-3-1 2,1 0 1,0 0 0,-1 0-1,1 0 1,-1-1 0,1 0-1,-1 0 1,0 0 0,0 0 0,-1-1-1,1 0 1,-1 1 0,1-1-1,4-8 1,-1 0 8,1 1 0,-2-1 1,0 0-1,7-19 0,-15 42-58,1-1 0,0 0 1,1 1-1,0-1 0,3 15 0,-2 10-59,0-27-34,0 1 0,0-1 0,0 1 0,1-1 0,0 0 0,1 0-1,0 0 1,0 0 0,8 14 0,-10-20-127,1 0-1,-1 0 0,1 0 0,-1 0 1,1 0-1,0 0 0,0 0 1,0-1-1,0 1 0,0-1 1,0 0-1,1 1 0,-1-1 1,0 0-1,4 1 0,-3-2-234,-1 1 0,1-1 0,-1 0 0,1 0 0,-1-1-1,1 1 1,-1 0 0,1-1 0,-1 0 0,1 1 0,-1-1 0,0 0-1,1 0 1,-1 0 0,0-1 0,0 1 0,0-1 0,0 1 0,2-3-1,22-20-10144</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5.841"/>
    </inkml:context>
    <inkml:brush xml:id="br0">
      <inkml:brushProperty name="width" value="0.025" units="cm"/>
      <inkml:brushProperty name="height" value="0.025" units="cm"/>
    </inkml:brush>
  </inkml:definitions>
  <inkml:trace contextRef="#ctx0" brushRef="#br0">89 0 10794,'0'0'15471,"-4"13"-14238,-4 12-906,2 2 0,1-1 0,1 0 0,1 1 1,1 0-1,2 0 0,1 0 0,6 43 0,55 226 1997,-61-291-2323,0 0 3,-1-3-10,1 0 0,-1 1 0,0-1 0,1 0 0,0 1 0,0-1 0,-1 0 0,1 0 1,1 1-1,-1-1 0,0 0 0,0 0 0,1 0 0,-1-1 0,3 4 0,-2-9-169,-1 1-1,0 0 0,0-1 1,0 1-1,-1 0 0,1-1 1,-1 1-1,0-1 1,0 1-1,-1-7 0,1 7 16,0-9 74,-1 0 0,-1 1 0,0-1 0,0 1 1,-1-1-1,0 1 0,-1 0 0,-8-15 0,-4-5 471,-31-42 0,-11-21 1758,58 94-2142,0-1 0,0 1 0,0 0 0,0-1 0,-1 1 0,1 0 0,0-1 0,0 1 0,0-1 0,0 1 0,0 0 0,0-1 0,0 1 0,0 0 0,0-1-1,0 1 1,0-1 0,0 1 0,0 0 0,0-1 0,0 1 0,1 0 0,-1-1 0,0 1 0,0-1 0,0 1 0,1 0 0,-1 0 0,0-1 0,0 1 0,1 0 0,-1-1 0,0 1 0,1 0 0,-1 0-1,0-1 1,1 1 0,-1 0 0,0 0 0,1 0 0,-1 0 0,0 0 0,1-1 0,-1 1 0,29-3 10,29 10-22,28 8-3027,-38-13-3437</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6.390"/>
    </inkml:context>
    <inkml:brush xml:id="br0">
      <inkml:brushProperty name="width" value="0.025" units="cm"/>
      <inkml:brushProperty name="height" value="0.025" units="cm"/>
    </inkml:brush>
  </inkml:definitions>
  <inkml:trace contextRef="#ctx0" brushRef="#br0">1 0 17713,'0'0'9678,"8"12"-7745,2 5-1454,-1-1 1,-1 1 0,0 1 0,-2-1-1,0 1 1,7 35 0,-10-35-453,53 269 31,-65-304-2050,-34-44-9076,39 54 10024,-26-33-5447</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6.733"/>
    </inkml:context>
    <inkml:brush xml:id="br0">
      <inkml:brushProperty name="width" value="0.025" units="cm"/>
      <inkml:brushProperty name="height" value="0.025" units="cm"/>
    </inkml:brush>
  </inkml:definitions>
  <inkml:trace contextRef="#ctx0" brushRef="#br0">1 0 11627,'0'0'7111,"49"43"-6599,-18-25-416,2-2-128,5-7-1665,-5-7-3236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032"/>
    </inkml:context>
    <inkml:brush xml:id="br0">
      <inkml:brushProperty name="width" value="0.025" units="cm"/>
      <inkml:brushProperty name="height" value="0.025" units="cm"/>
      <inkml:brushProperty name="color" value="#E71224"/>
    </inkml:brush>
  </inkml:definitions>
  <inkml:trace contextRef="#ctx0" brushRef="#br0">0 0 13581,'0'0'4933,"26"49"-3428,-10-39-544,4 0-577,6 0-224,-1-4-704,4-4-2435,-1-1-4260</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7.216"/>
    </inkml:context>
    <inkml:brush xml:id="br0">
      <inkml:brushProperty name="width" value="0.025" units="cm"/>
      <inkml:brushProperty name="height" value="0.025" units="cm"/>
    </inkml:brush>
  </inkml:definitions>
  <inkml:trace contextRef="#ctx0" brushRef="#br0">0 160 17008,'0'0'13480,"11"-4"-12295,69-15-650,32-9-123,-100 25-391,0-2 0,0 1 0,-1-2 0,1 1 0,-1-2 0,15-10 0,-24 15-21,0 1 0,-1 0 0,1-1 0,-1 1 0,0-1 0,0 1 0,1-1 0,-1 1 0,0-1 0,0 0 0,0 0 0,-1 1 0,1-1 0,0 0 0,-1 0 0,1 0 0,-1 0 0,1 0 0,-1 0 0,0-2 0,0 3 0,-1-1 0,1 1 0,0 0 0,-1 0 0,1 0 0,-1 0 0,1 0 0,-1 0 0,0 0 0,1 0 0,-1 0 0,0 0 0,0 0 0,0 1 0,0-1 0,0 0 0,1 0 0,-1 1 0,0-1 0,-1 1 0,1-1 0,0 1 0,0-1 0,0 1 0,0 0 0,0-1 0,0 1 0,-1 0 0,1 0 0,0 0 0,0 0 0,-2 0 0,-5 0 0,0 1 0,0 0 0,0 1 0,0-1 0,1 2 0,-1-1 0,1 1 0,0 0 0,-1 0 0,1 1 0,1 0 0,-1 0 0,0 1 0,1-1 0,0 2 0,0-1 0,1 1 0,-9 11 0,7-9 0,0 1 0,1 0 0,0 0 0,1 1 0,0-1 0,0 1 0,1 0 0,0 1 0,1-1 0,0 1 0,1-1 0,0 1 0,0 14 0,2-23 0,0 0 0,0 0 0,0 0 0,1 0 0,-1 0 0,1 0 0,-1 0 0,1 0 0,0 0 0,-1-1 0,1 1 0,0 0 0,0 0 0,1-1 0,-1 1 0,0 0 0,0-1 0,1 1 0,-1-1 0,1 0 0,3 3 0,-1-2 0,0 0 0,1 0 0,-1 0 0,1 0 0,0-1 0,-1 0 0,1 0 0,0 0 0,5 0 0,4 0 0,0-1 0,0-1 0,0 0 0,0-1 0,-1 0 0,16-5 0,-17 2 0,0 0 0,0 0 0,0-1 0,-1-1 0,0 0 0,0 0 0,-1-1 0,0 0 0,0-1 0,-1 0 0,12-15 0,-15 16 0,0 0 0,-1 0 0,0-1 0,0 0 0,-1 0 0,0 0 0,0 0 0,-1 0 0,-1-1 0,1 1 0,-2-1 0,1 0 0,-1 0 0,-1 1 0,0-1 0,-1-16 0,-14 61 0,8-13 0,2 1 0,0 0 0,1 0 0,-1 46 0,5-62 0,0 1 0,0 0 0,1-1 0,0 1 0,0-1 0,1 1 0,0-1 0,0 0 0,1 0 0,0 0 0,0 0 0,0 0 0,1-1 0,0 1 0,1-1 0,-1 0 0,1 0 0,0-1 0,8 7 0,-13-11-104,1-1 0,-1 1 0,1-1 0,-1 1 0,1-1 0,0 1 0,-1-1 0,1 1 0,-1-1 0,1 0 0,0 1 0,0-1 0,-1 0 0,1 0 0,0 1 0,0-1 0,-1 0 0,1 0 0,0 0 0,0 0 0,-1 0 0,1 0 0,0 0 0,0 0 0,-1 0 0,1-1 0,0 1-1,0 0 1,-1 0 0,1-1 0,0 1 0,-1 0 0,1-1 0,0 1 0,-1 0 0,1-1 0,0 1 0,-1-1 0,1 0 0,-1 1 0,1-1 0,-1 1 0,0-1 0,1 0 0,-1 1 0,1-2 0,8-36-9560,-9 37 9366,3-27-10635</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8.036"/>
    </inkml:context>
    <inkml:brush xml:id="br0">
      <inkml:brushProperty name="width" value="0.025" units="cm"/>
      <inkml:brushProperty name="height" value="0.025" units="cm"/>
    </inkml:brush>
  </inkml:definitions>
  <inkml:trace contextRef="#ctx0" brushRef="#br0">220 62 12043,'0'0'16768,"3"-9"-14259,8-27-1265,-11 35-1238,0 0 0,0 1 0,0-1 0,-1 0 0,1 0 0,0 1 0,0-1 0,0 0 0,-1 1 1,1-1-1,0 1 0,-1-1 0,1 0 0,-1 1 0,1-1 0,0 1 0,-1-1 0,1 1 0,-1-1 0,1 1 0,-1-1 0,0 1 0,1-1 0,-1 1 0,0 0 0,1 0 0,-1-1 0,1 1 0,-1 0 0,0 0 0,0-1 0,1 1 0,-1 0 0,0 0 0,1 0 0,-1 0 1,0 0-1,0 0 0,1 0 0,-1 1 0,-1-1 0,-29 3-57,24 0 51,-1 0 0,1 0 0,0 0 0,0 1 0,0 0 0,0 1 0,1 0 0,0 0 0,0 0 0,-8 9 0,-1 3 0,0 0 0,-17 28 0,27-37 0,0 1 0,0 0 0,1 0 0,0 0 0,1 0 0,0 1 0,-2 11 0,4-19 0,1 0 0,-1 0 0,1 0 0,0 0 0,0 0 0,0 0 0,0 0 0,0 0 0,0 0 0,1 0 0,-1 0 0,1 0 0,-1 0 0,1-1 0,0 1 0,0 0 0,-1 0 0,1 0 0,1-1 0,-1 1 0,0 0 0,0-1 0,1 1 0,-1-1 0,0 0 0,1 1 0,0-1 0,-1 0 0,1 0 0,0 0 0,-1 0 0,1 0 0,0 0 0,0-1 0,0 1 0,0 0 0,0-1 0,0 0 0,0 1 0,4-1 0,4 0 0,0 0 0,0 0 0,0-1 0,0-1 0,0 0 0,0 0 0,0-1 0,-1 0 0,1 0 0,-1-1 0,0-1 0,0 1 0,0-1 0,0-1 0,-1 0 0,0 0 0,0-1 0,7-8 0,-4 4 0,0 0 0,-2-1 0,1 0 0,-1 0 0,-1-1 0,-1-1 0,1 1 0,-2-1 0,8-24 0,-23 78 0,1 1 0,2 0 0,2 1 0,2 77 0,2-116-37,1 1 0,-1 0-1,1 0 1,0 0 0,0-1 0,0 1 0,1-1 0,-1 1-1,1-1 1,0 1 0,0-1 0,0 0 0,1 0 0,-1 0-1,1 0 1,-1 0 0,1-1 0,0 1 0,0-1-1,5 3 1,-6-3-76,0-1 0,0 0 0,1-1 0,-1 1-1,0 0 1,1 0 0,-1-1 0,0 0 0,1 1 0,-1-1-1,0 0 1,1 0 0,-1 0 0,0-1 0,1 1 0,-1 0-1,0-1 1,1 0 0,-1 1 0,0-1 0,0 0 0,1 0-1,-1 0 1,0-1 0,0 1 0,0 0 0,-1-1 0,1 1-1,0-1 1,0 0 0,-1 1 0,1-1 0,1-4 0,14-20-7527</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8.379"/>
    </inkml:context>
    <inkml:brush xml:id="br0">
      <inkml:brushProperty name="width" value="0.025" units="cm"/>
      <inkml:brushProperty name="height" value="0.025" units="cm"/>
    </inkml:brush>
  </inkml:definitions>
  <inkml:trace contextRef="#ctx0" brushRef="#br0">1 1 15919,'0'0'16848,"0"62"-16848,0-30 0,0 0 0,2 2 0,1-5 0,2 1 0,-1-6-384,-1-5-2243,-1-6-2049</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8.753"/>
    </inkml:context>
    <inkml:brush xml:id="br0">
      <inkml:brushProperty name="width" value="0.025" units="cm"/>
      <inkml:brushProperty name="height" value="0.025" units="cm"/>
    </inkml:brush>
  </inkml:definitions>
  <inkml:trace contextRef="#ctx0" brushRef="#br0">13 85 19026,'0'0'11499,"-10"-62"-9257,10 50-2242,-2 5 0,2 4 0,2 3 0,3 10-512,-2 3-2788,-1 6-1312,-2-2-961,0 0-2563</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9.097"/>
    </inkml:context>
    <inkml:brush xml:id="br0">
      <inkml:brushProperty name="width" value="0.025" units="cm"/>
      <inkml:brushProperty name="height" value="0.025" units="cm"/>
    </inkml:brush>
  </inkml:definitions>
  <inkml:trace contextRef="#ctx0" brushRef="#br0">36 1 15695,'0'0'16410,"7"12"-15807,-6-11-597,4 8-1,-1-1-1,0 1 1,0 0 0,-1 0 0,0 0 0,0 0 0,-1 0-1,0 1 1,-1-1 0,1 19 0,-7 22-5,-2 1 0,-20 71 0,17-87 0,1 1 0,2 0 0,1 1 0,3 0 0,0-1 0,5 57 0,-2-90 0,1 0 0,0 0 0,0 0 0,1 0 0,-1 0 0,1-1 0,-1 1 0,1 0 0,0-1 0,0 1 0,0-1 0,0 0 0,0 0 0,0 0 0,1 0 0,-1 0 0,1 0 0,0-1 0,-1 1 0,1-1 0,0 0 0,0 1 0,0-1 0,0-1 0,0 1 0,0 0 0,0-1 0,0 1 0,0-1 0,4 0 0,5 0 0,0 1 0,0-2 0,0 0 0,0 0 0,0-1 0,19-6 0,-21 5-477,0-1-1,-1 0 1,0-1 0,16-11 0,29-31-5561,-21 9-2610</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9.438"/>
    </inkml:context>
    <inkml:brush xml:id="br0">
      <inkml:brushProperty name="width" value="0.025" units="cm"/>
      <inkml:brushProperty name="height" value="0.025" units="cm"/>
    </inkml:brush>
  </inkml:definitions>
  <inkml:trace contextRef="#ctx0" brushRef="#br0">5 1 17777,'0'0'12118,"-1"11"-10698,-1 30-1057,1 1 0,2-1 0,10 66 0,-10-103-365,0-1 0,0 0 1,0 1-1,0-1 0,1 0 0,-1 0 0,1 0 0,0 0 1,0 0-1,0 0 0,0-1 0,0 1 0,1-1 0,-1 1 1,1-1-1,0 0 0,-1 0 0,1 0 0,0 0 1,0-1-1,0 1 0,1-1 0,-1 0 0,0 0 0,1 0 1,-1 0-1,0 0 0,1-1 0,4 1 0,-4-1-6,1 0 0,0-1 0,0 1 0,-1-1 1,1 0-1,0 0 0,-1-1 0,0 1 0,1-1 0,-1 0 0,0 0 0,0-1 0,0 1 0,0-1 0,0 0 0,0 0 0,-1 0 0,1-1 0,-1 1 0,0-1 0,3-4 0,5-15 40,-1 0 0,12-44 0,-13 39 60,-6 23-62,-3 9-18,-2 25-107,-1 79-2176,3-91 1032,2 0-1,0-1 1,0 1 0,8 22-1,-2-12-10953</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2.893"/>
    </inkml:context>
    <inkml:brush xml:id="br0">
      <inkml:brushProperty name="width" value="0.025" units="cm"/>
      <inkml:brushProperty name="height" value="0.025" units="cm"/>
    </inkml:brush>
  </inkml:definitions>
  <inkml:trace contextRef="#ctx0" brushRef="#br0">132 0 20531,'0'0'2712,"-2"13"-1874,-39 155 3248,-3 12-2347,27-68-1157,-4 158 0,20 117 825,3-178-1117,2-169-1557,-1-30-376,-2-27-727,-4-15-6086,-9-10-7852</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3.590"/>
    </inkml:context>
    <inkml:brush xml:id="br0">
      <inkml:brushProperty name="width" value="0.025" units="cm"/>
      <inkml:brushProperty name="height" value="0.025" units="cm"/>
    </inkml:brush>
  </inkml:definitions>
  <inkml:trace contextRef="#ctx0" brushRef="#br0">0 135 14350,'0'0'2946,"13"0"-645,186-2 3493,9-3-3374,230-3-1820,1153-14-670,-1106 3 751,1024-48 3064,-1200 55-3745,-283 16-1149,-25-4 1050,-1 1 1,1-1 0,-1 0-1,0 0 1,1 0-1,-1 1 1,0-1-1,1 0 1,-1 0 0,0 1-1,1-1 1,-1 0-1,0 1 1,1-1-1,-1 0 1,0 1-1,0-1 1,0 0 0,1 1-1,-1-1 1,0 1-1,0-1 1,0 0-1,0 1 1,0-1 0,0 1-1,0-1 1,0 1-1,0 1-264,-1 0-1,0-1 1,0 1-1,0-1 0,-1 1 1,1-1-1,0 0 1,0 1-1,-1-1 1,1 0-1,-1 0 1,1 0-1,-1 0 1,0 0-1,1 0 1,-1-1-1,0 1 0,1 0 1,-4 0-1,-18 5-6939</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3.935"/>
    </inkml:context>
    <inkml:brush xml:id="br0">
      <inkml:brushProperty name="width" value="0.025" units="cm"/>
      <inkml:brushProperty name="height" value="0.025" units="cm"/>
    </inkml:brush>
  </inkml:definitions>
  <inkml:trace contextRef="#ctx0" brushRef="#br0">0 13 21620,'0'0'2317,"10"-2"-1281,7-2-344,0 1-1,1 1 1,-1 1-1,1 0 1,0 1 0,-1 1-1,1 1 1,22 5 0,-29-5-595,56 12 283,-2 3 1,96 38-1,-157-53-380,1 0-1,-1 0 1,1 0 0,-1 1 0,0-1-1,0 1 1,0 0 0,-1 1 0,1-1-1,-1 1 1,0-1 0,0 1 0,0 0-1,0 0 1,-1 0 0,1 1 0,1 4-1,-3-5 15,0 0-1,-1 0 1,1 0-1,-1 0 0,0 0 1,0 1-1,0-1 1,-1 0-1,1 0 1,-1 0-1,0 0 1,0 0-1,-1-1 0,1 1 1,-1 0-1,0 0 1,0-1-1,0 1 1,0-1-1,-6 7 1,-14 15 0,-1 0 0,-1-1 0,-1-1 0,-41 28 0,11-14-94,-78 40-1,73-53-2054,21-15-4469,3-8-7479</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5.081"/>
    </inkml:context>
    <inkml:brush xml:id="br0">
      <inkml:brushProperty name="width" value="0.025" units="cm"/>
      <inkml:brushProperty name="height" value="0.025" units="cm"/>
    </inkml:brush>
  </inkml:definitions>
  <inkml:trace contextRef="#ctx0" brushRef="#br0">0 480 7143,'43'-54'15433,"2"-6"-8124,-3 1-5123,74-117-4578,-72 100 4605,-37 64-2189,-5 7-15,1 0 0,0 0 0,0 0 0,0 0 0,0 1 0,5-5 0,-8 8-9,1 1 1,-1 0-1,1-1 1,-1 1-1,1 0 0,-1-1 1,1 1-1,-1 0 0,1 0 1,-1-1-1,1 1 0,-1 0 1,1 0-1,-1 0 0,1 0 1,0 0-1,-1 0 1,1 0-1,-1 0 0,1 0 1,-1 0-1,1 0 0,0 0 1,0 1-1,14 18-16,-3 10 61,-1 1 1,-1 1 0,-2 0-1,5 41 1,2 4 158,6-11-288,-19-61-374,0 0 0,0 0 0,0-1 0,1 1 0,0 0 0,-1-1 0,1 1 0,1-1 0,-1 0 0,0 0 0,1 0 0,6 3 0,11 1-6946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374"/>
    </inkml:context>
    <inkml:brush xml:id="br0">
      <inkml:brushProperty name="width" value="0.025" units="cm"/>
      <inkml:brushProperty name="height" value="0.025" units="cm"/>
      <inkml:brushProperty name="color" value="#E71224"/>
    </inkml:brush>
  </inkml:definitions>
  <inkml:trace contextRef="#ctx0" brushRef="#br0">0 19 13741,'0'0'12663,"4"5"-12306,-4-4-346,1 0 0,-1-1 0,1 1-1,-1 0 1,1 0 0,0 0-1,-1 0 1,1-1 0,0 1 0,0 0-1,0-1 1,0 1 0,0 0 0,-1-1-1,1 1 1,0-1 0,0 0-1,0 1 1,0-1 0,1 0 0,-1 1-1,0-1 1,0 0 0,0 0 0,0 0-1,0 0 1,2 0 0,28-18-5,-3 0-708,-28 18 693,0 0 0,1 0 0,-1-1 0,0 1-1,0 0 1,0 0 0,1 0 0,-1 0 0,0 0-1,0-1 1,1 1 0,-1 0 0,0 0 0,1 0-1,-1 0 1,0 0 0,0 0 0,1 0 0,-1 0-1,0 0 1,0 0 0,1 0 0,-1 0 0,0 0-1,0 0 1,1 1 0,-1-1 0,0 0 0,0 0-1,1 0 1,-1 0 0,0 0 0,0 0 0,1 1 0,-1-1-1,0 0 1,0 0 0,0 0 0,1 1 0,-1-1-1,0 0 1,0 1 0,0 15-102,-9 17 185,4-16-355,0 0 1,-4 27-1,7-10-7354,2-28 524</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5.830"/>
    </inkml:context>
    <inkml:brush xml:id="br0">
      <inkml:brushProperty name="width" value="0.025" units="cm"/>
      <inkml:brushProperty name="height" value="0.025" units="cm"/>
    </inkml:brush>
  </inkml:definitions>
  <inkml:trace contextRef="#ctx0" brushRef="#br0">0 1 15503,'0'0'11979,"5"48"-10890,-3-13-673,-1 7-287,-1 4-65,0 2-32,0-6 0,0-1-32,-1-10-193,-1-9-127,2-8-417,0-29-8711,0-14 2977</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6.203"/>
    </inkml:context>
    <inkml:brush xml:id="br0">
      <inkml:brushProperty name="width" value="0.025" units="cm"/>
      <inkml:brushProperty name="height" value="0.025" units="cm"/>
    </inkml:brush>
  </inkml:definitions>
  <inkml:trace contextRef="#ctx0" brushRef="#br0">0 111 13581,'0'0'7676,"3"10"-6293,-1-2-1095,1 1 1,0-1-1,1 0 0,0-1 0,0 1 1,1 0-1,0-1 0,0 0 1,1 0-1,0-1 0,0 0 0,0 0 1,1 0-1,0-1 0,0 1 0,0-2 1,12 7-1,-15-9-130,0 0-1,0 0 1,0 0 0,1 0 0,-1-1-1,1 0 1,-1 0 0,1 0-1,-1 0 1,1-1 0,-1 0 0,1 0-1,0 0 1,-1 0 0,1-1-1,5-1 1,-5 0-7,-1 0-1,0-1 1,0 1-1,0-1 0,0 0 1,0 0-1,-1 0 1,1-1-1,-1 1 1,0-1-1,0 0 1,0 0-1,0 0 1,3-9-1,4-5-150,-2 0 0,12-33 0,-18 43 0,0 1 0,0-1 0,-1 1 0,0-1 0,0 0 0,0 0 0,-1 1 0,-1-1 0,1 0 0,-3-9 0,3 16-14,0 0 1,-1 0-1,1 0 1,0 0-1,-1 0 0,1 0 1,-1 0-1,1 0 0,-1 0 1,0 0-1,1 0 1,-1 0-1,0 0 0,0 1 1,0-1-1,1 0 0,-1 0 1,0 1-1,0-1 1,0 1-1,0-1 0,0 1 1,0-1-1,0 1 0,-1-1 1,1 1-1,0 0 1,0 0-1,0 0 0,0-1 1,0 1-1,0 0 0,-1 0 1,1 1-1,0-1 1,0 0-1,0 0 0,0 0 1,0 1-1,0-1 0,0 1 1,0-1-1,0 1 1,0-1-1,0 1 0,0 0 1,0-1-1,0 1 0,0 0 1,0 0-1,1-1 1,-1 1-1,0 0 0,0 0 1,1 0-1,-1 0 0,1 0 1,-1 0-1,1 0 1,-1 0-1,1 0 0,0 1 1,0-1-1,-1 0 0,1 0 1,0 2-1,0 13-2984,0 1-3287,3-2-2065</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7.246"/>
    </inkml:context>
    <inkml:brush xml:id="br0">
      <inkml:brushProperty name="width" value="0.025" units="cm"/>
      <inkml:brushProperty name="height" value="0.025" units="cm"/>
    </inkml:brush>
  </inkml:definitions>
  <inkml:trace contextRef="#ctx0" brushRef="#br0">34 1 3075,'-16'0'1153,"-2"0"-2082</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9.336"/>
    </inkml:context>
    <inkml:brush xml:id="br0">
      <inkml:brushProperty name="width" value="0.025" units="cm"/>
      <inkml:brushProperty name="height" value="0.025" units="cm"/>
    </inkml:brush>
  </inkml:definitions>
  <inkml:trace contextRef="#ctx0" brushRef="#br0">108 1116 1890,'0'0'5552,"-8"3"-5456,2-1-142,-38 13 1419,11-15 3839,21-10-1567,8 6-1175,9 5 555,9 4-2607,0-1 0,0 0-1,1-1 1,-1-1 0,1 0 0,0-1 0,-1-1 0,1 0 0,20-4 0,17 3 506,56-12-636,71 5 27,-127 6-201,-36 3-81,0-2 0,0 0 0,-1 0 0,1-2 0,0 0 0,-1 0 0,1-2 0,17-7 0,63-30 15,86-46 11,128-86 412,-86 51-120,-170 88-171,-2-2 0,-2-2 0,51-51 0,45-38 253,-60 56-358,-60 48-28,1 1 0,1 1 1,1 2-1,1 0 0,63-29 0,-33 25-39,1 3 0,1 2 0,71-12 0,-117 28-12,1 1 0,-1 1 0,0 0 0,1 1 0,-1 1 0,0 0 0,0 1 0,1 1 0,-1 1 0,-1 0 0,1 1 0,-1 0 0,0 1 0,0 1 0,0 1 0,-1 0 0,0 1 0,-1 0 0,0 1 0,0 1 0,-1 0 0,-1 0 0,18 22 0,53 94 33,-67-99 4,2 0 1,1-1-1,1-1 1,2-1-1,28 29 1,37 19 241,2-4 1,129 76 0,-186-128-276,0-2 0,1-1 0,1-1 0,34 8 0,138 24 0,-66-17 0,-58-15 0,0-4 0,0-3 0,140-8 0,-74 0 0,-113 0 0,0-1 0,54-12 0,-6 0 0,-64 15-773,-16 0 469,0 0 0,0 1 0,0-1 0,0 0 0,0 0 0,0-1 0,0 1 0,0 0 0,0 0-1,0-1 1,0 0 0,0 1 0,0-1 0,-1 0 0,1 0 0,0 0 0,0 0 0,1-1 0,5-9-6407</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14.666"/>
    </inkml:context>
    <inkml:brush xml:id="br0">
      <inkml:brushProperty name="width" value="0.025" units="cm"/>
      <inkml:brushProperty name="height" value="0.025" units="cm"/>
    </inkml:brush>
  </inkml:definitions>
  <inkml:trace contextRef="#ctx0" brushRef="#br0">438 480 4228,'-2'-9'897,"0"-5"-833,0 0 0,0 0 0,2 0 0,0 0 0,0 0 0,1 0 0,1 1 0,1-1 0,0 0 0,0 1 1,9-20-1,-6 17-295,38-93 3985,-40 98-2806,-1-1 0,-1 0 1,1 1-1,-2-1 0,0 0 0,0 0 1,-2-20-1,0 30-840,1 0 1,-1-1-1,1 1 0,-1 0 1,0 0-1,0 0 1,0-1-1,0 1 0,0 0 1,-1 0-1,1 0 0,-1 1 1,1-1-1,-1 0 1,0 0-1,1 1 0,-1-1 1,0 1-1,0 0 1,0-1-1,0 1 0,0 0 1,-1 0-1,1 0 1,0 1-1,0-1 0,-1 1 1,1-1-1,0 1 1,-1-1-1,1 1 0,-1 0 1,1 0-1,0 0 1,-1 1-1,1-1 0,0 1 1,-3 0-1,-5 1-54,0 0 0,0 0 0,1 1 0,-1 0 0,1 1 0,0 0 0,0 0 1,-9 7-1,-11 11 97,2 1 1,0 1 0,2 2-1,0 0 1,2 2 0,1 0 0,2 2-1,-28 50 1,30-46-1,2 1 0,2 0 0,1 1 0,1 0 0,2 1 0,2 1 0,-7 74 0,14-98-149,1-1 0,1 1-1,0 0 1,1-1 0,0 1 0,1-1 0,0 1 0,8 17 0,-9-25 2,1-1 0,0 1 0,0-1 0,0 0 0,1 0 0,0 0 0,0-1 0,0 1 0,0-1 0,1 0 0,0 0 0,-1 0 0,1-1 0,1 0 0,-1 0 0,0 0 0,1 0 0,0-1 0,0 0 0,11 3 0,-2-4 117,-1 0 0,0-1 0,1-1 0,-1 0-1,1 0 1,-1-2 0,0 0 0,0 0 0,0-1 0,-1-1 0,1-1-1,-1 0 1,0 0 0,-1-1 0,19-14 0,14-11 587,-1-2-1,62-65 1,-57 50-290,-3-2-1,49-69 1,-79 97-321,-2 0 1,0 0-1,-1-1 1,-1-1-1,-2 0 1,-1 0-1,0-1 1,7-43-1,-14 60-53,-1-1 0,-1 1-1,1 0 1,-1 0 0,-1-1-1,0 1 1,0 0 0,-1 0-1,0 0 1,-5-13 0,5 18-37,0 0 1,0 1 0,-1-1-1,1 0 1,-1 1 0,0-1-1,0 1 1,0 0 0,-1 0-1,1 0 1,-1 1 0,1-1-1,-1 1 1,0 0 0,0 0-1,0 0 1,0 0 0,-1 1-1,1-1 1,0 1 0,-1 0-1,-7 0 1,2 0-193,0 0 1,0 1-1,0 0 0,0 1 1,0 0-1,0 1 0,0 0 1,0 0-1,1 1 0,-1 0 1,1 1-1,0 0 0,0 0 0,-9 7 1,-24 21-3778,7 9-3501,18-15-6470</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15.407"/>
    </inkml:context>
    <inkml:brush xml:id="br0">
      <inkml:brushProperty name="width" value="0.025" units="cm"/>
      <inkml:brushProperty name="height" value="0.025" units="cm"/>
    </inkml:brush>
  </inkml:definitions>
  <inkml:trace contextRef="#ctx0" brushRef="#br0">818 74 4100,'0'0'8990,"0"-11"-4148,0 5-4190,-2-26 853,1 31-1416,1 0-1,0-1 0,-1 1 0,1 0 1,-1 0-1,0 0 0,1-1 0,-1 1 1,0 0-1,0 0 0,1 0 0,-1 0 1,0 0-1,0 0 0,0 1 0,0-1 1,0 0-1,-1 0 0,1 1 0,0-1 1,0 0-1,0 1 0,-1-1 0,1 1 1,-3-1-1,-8 0 74,0 1 0,0 0 1,0 1-1,0 0 0,1 1 1,-1 0-1,0 1 0,1 0 1,-1 1-1,1 1 0,0-1 0,0 2 1,1-1-1,0 1 0,-14 11 1,-18 15-169,3 1 0,-44 46 1,70-66 142,-57 59 159,-78 103 0,115-129 148,1 2 1,2 1 0,-40 91-1,63-124-334,1 2 1,1-1-1,0 1 0,1 0 0,1 0 0,1 0 0,0 20 0,1-34-94,1 0 0,0 0 0,1 0 0,-1 0 0,1 0 0,0 0-1,0 0 1,0 0 0,0 0 0,1-1 0,-1 1 0,1 0 0,0-1 0,0 1 0,0-1-1,1 0 1,-1 1 0,1-1 0,0 0 0,0-1 0,0 1 0,0 0 0,0-1 0,1 0 0,-1 0-1,1 0 1,0 0 0,-1 0 0,1-1 0,0 0 0,0 1 0,0-2 0,0 1 0,0 0-1,0-1 1,0 1 0,5-2 0,8 1 113,-1 0-1,1-2 1,-1 0 0,1-1-1,-1-1 1,0 0 0,-1-1-1,18-8 1,20-12 103,-1-3 1,-1-1-1,-1-3 1,-2-2-1,-2-3 1,-1-1-1,-2-2 1,-1-2-1,-3-2 0,57-80 1,-86 110-225,-1 0 0,-1-1 0,0 0 0,-1 0 0,0 0 0,-1-1 0,-1 0 0,-1-1 0,0 1 0,-1-1 0,1-28 0,-4 42-8,0 0 0,0 0 0,-1 0 0,1 0 0,-1-1 0,1 1 0,-1 0 0,0 0 0,0 0 0,-1 1 0,1-1 0,-1 0 0,1 0 0,-1 1 0,0-1 0,0 1 0,0-1 0,0 1 0,0 0 0,-1 0 0,1 0 0,-1 0 0,1 0 0,-1 1 0,0-1 0,1 1 0,-1-1 0,0 1 0,0 0 0,-6-1 0,-1 0 0,-1 1 0,1 0 0,-1 0 0,1 1 0,-1 0 0,1 1 0,0 1 0,-17 3 0,4 2-57,-1 1 0,1 1 0,1 1 0,-1 1 0,2 1 0,-41 29 0,20-7-388,0 1-1,-39 45 1,-32 54-4105,46-41-6002,37-48-5282</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9.247"/>
    </inkml:context>
    <inkml:brush xml:id="br0">
      <inkml:brushProperty name="width" value="0.025" units="cm"/>
      <inkml:brushProperty name="height" value="0.025" units="cm"/>
      <inkml:brushProperty name="color" value="#E71224"/>
    </inkml:brush>
  </inkml:definitions>
  <inkml:trace contextRef="#ctx0" brushRef="#br0">786 1 11243,'0'0'16751,"-7"10"-15966,-6 9-698,-44 60-417,9-33-5176,40-40 4102,-81 62-8117,70-52 8973,1 1 0,0 0-1,1 1 1,-25 35 0,38-46 528,0-1 1,-1 0 0,0 0 0,-1-1 0,1 1 0,-1-1 0,0 0 0,0-1 0,-12 7-1,2-4 1009,0-1 0,0 0-1,-22 4 1,20-4 646,0 0 0,0 2 1,1 0-1,-21 13 0,-27 13-178,55-30-2169,0 0 1,0-1-1,-1 0 1,-20 3-1,5-4-3548,-1 0-2290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9.605"/>
    </inkml:context>
    <inkml:brush xml:id="br0">
      <inkml:brushProperty name="width" value="0.025" units="cm"/>
      <inkml:brushProperty name="height" value="0.025" units="cm"/>
      <inkml:brushProperty name="color" value="#E71224"/>
    </inkml:brush>
  </inkml:definitions>
  <inkml:trace contextRef="#ctx0" brushRef="#br0">335 0 10602,'0'0'3716,"-55"26"-2467,32-19-1025,-3 4-128,-1 2-64,1 2-96,1 1 128,1 1-64,3-4 0,0-2 0,4-6-416,-4-3-1858,-5-2-1058,4 0-1857</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9.934"/>
    </inkml:context>
    <inkml:brush xml:id="br0">
      <inkml:brushProperty name="width" value="0.025" units="cm"/>
      <inkml:brushProperty name="height" value="0.025" units="cm"/>
      <inkml:brushProperty name="color" value="#E71224"/>
    </inkml:brush>
  </inkml:definitions>
  <inkml:trace contextRef="#ctx0" brushRef="#br0">549 0 8488,'0'0'2536,"-9"8"-166,3-2-2081,-1-1 0,1 1 0,-1-1 0,-1-1 0,1 0 0,0 0 0,-1 0 0,0-1 0,0 0 0,0-1 0,0 1 0,-1-2 0,1 1 0,-14 0 0,-146-6 2545,165 4-2922,1 1-1,-1 0 0,1 0 0,-1 0 0,1 0 0,0 0 0,0 0 0,0 1 0,-1-1 0,1 1 0,1-1 0,-1 1 0,0 0 0,0 0 0,-2 2 0,3-1-56,-1-1-1,0 0 1,-1 0-1,1 0 1,0 0-1,0 0 1,-1 0-1,0-1 0,1 1 1,-1-1-1,0 0 1,-5 2-1,-41-1-1302,42-3 1865,0 0-1,0 1 1,0 1 0,0-1-1,0 1 1,0 0-1,0 0 1,-6 3-1,12-3-388,0-1 0,0 1 0,0-1 0,1 1 0,-1-1 0,0 1 0,0 0 0,1-1 0,-1 1 0,0 0 0,1 0 0,-1 0 0,1 0 0,-1-1 0,1 1 0,-1 0 0,1 0 0,0 0-1,-1 0 1,1 2 0,0-2-178,0-1-1,0 1 0,-1 0 0,1 0 0,0 0 0,-1-1 0,1 1 1,0 0-1,-1 0 0,1-1 0,-1 1 0,1 0 0,-1-1 1,1 1-1,-1 0 0,1-1 0,-1 1 0,0-1 0,1 1 0,-1-1 1,0 1-1,1-1 0,-1 1 0,0-1 0,0 0 0,0 0 1,1 1-1,-1-1 0,0 0 0,0 0 0,0 0 0,0 0 0,1 0 1,-3 0-1,-15 0-5449</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35.926"/>
    </inkml:context>
    <inkml:brush xml:id="br0">
      <inkml:brushProperty name="width" value="0.025" units="cm"/>
      <inkml:brushProperty name="height" value="0.025" units="cm"/>
      <inkml:brushProperty name="color" value="#E71224"/>
    </inkml:brush>
  </inkml:definitions>
  <inkml:trace contextRef="#ctx0" brushRef="#br0">479 51 7815,'0'0'6380,"-8"-8"-2910,4 4-3235,-1 0 1,1 0-1,-1 0 1,1 1-1,-1 0 1,0 0-1,0 0 1,-1 0-1,1 1 1,0 0-1,-1 0 1,0 1-1,1-1 1,-1 1-1,0 0 1,0 1-1,0-1 1,1 1-1,-1 0 1,0 1-1,0 0 1,0-1-1,1 2 1,-1-1-1,-7 3 1,1 2-147,0 1 1,1 0-1,0 0 0,0 1 1,1 0-1,0 1 0,1 0 1,0 1-1,0 0 0,1 0 1,-10 16-1,-3 8 45,1 0 0,-23 56-1,19-32 70,3 1-1,-26 123 0,40-145 14,2-1 0,2 1 0,1 0 0,2 0 1,1 1-1,10 52 0,-9-79-168,1 1 0,0-1 0,1 0 0,0 0 1,1 0-1,0 0 0,0-1 0,1 0 0,1 0 1,0-1-1,0 1 0,1-2 0,0 1 0,16 12 1,-18-16-33,1-1 1,0 0-1,0 0 1,0 0 0,0-1-1,1 0 1,-1-1-1,1 0 1,0 0 0,0 0-1,0-1 1,0 0 0,0-1-1,0 0 1,0 0-1,-1 0 1,1-1 0,0-1-1,0 1 1,0-1-1,-1 0 1,12-6 0,-1 0 139,-1-2 0,0 0 1,0-1-1,-1 0 0,-1-2 1,0 0-1,-1 0 0,0-1 1,-1-1-1,-1 0 0,0-1 1,-1-1-1,10-20 0,-2 2 193,-2-2 0,-2 1 0,-1-2-1,-2 0 1,11-61 0,-17 65-349,-2 0 0,-1-1 0,-1 1 0,-2-1 0,-1 1 0,-10-51 0,9 72 0,-1 0 0,-1 1 0,-1 0 0,1-1 0,-2 2 0,0-1 0,0 0 0,-15-18 0,15 23 0,0 0 0,0 1 0,-1 0 0,0 0 0,0 1 0,-1 0 0,1 0 0,-1 1 0,0 0 0,0 0 0,-1 1 0,1 0 0,-1 0 0,-10-1 0,9 2 4,-1 0 0,0 1-1,0 1 1,-1 0 0,1 0 0,0 1-1,0 0 1,1 1 0,-1 0 0,0 1-1,0 0 1,1 1 0,0 0 0,0 1 0,0 0-1,-11 7 1,9-4-31,1 2 1,-1-1-1,2 1 0,-1 1 1,2 0-1,-1 0 0,1 1 1,1 0-1,0 1 0,1-1 0,-9 23 1,4-5-951,-4 9-5467,9-23-4008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715"/>
    </inkml:context>
    <inkml:brush xml:id="br0">
      <inkml:brushProperty name="width" value="0.025" units="cm"/>
      <inkml:brushProperty name="height" value="0.025" units="cm"/>
      <inkml:brushProperty name="color" value="#E71224"/>
    </inkml:brush>
  </inkml:definitions>
  <inkml:trace contextRef="#ctx0" brushRef="#br0">0 2 16720,'0'0'9000,"72"19"-8840,-38-19-512,2 0-1538,-1-9-1281,-7-3-2914</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6.755"/>
    </inkml:context>
    <inkml:brush xml:id="br0">
      <inkml:brushProperty name="width" value="0.025" units="cm"/>
      <inkml:brushProperty name="height" value="0.025" units="cm"/>
      <inkml:brushProperty name="color" value="#E71224"/>
    </inkml:brush>
  </inkml:definitions>
  <inkml:trace contextRef="#ctx0" brushRef="#br0">0 0 6758,'0'0'7175,"3"4"-4901,3 4-1153,2 5-544,5 0-129,1 4-287,4 0-129,-1 2 0,2-2 0,-1-1-32,0 0 32,0-5-32,-1 0-193,-4-4-1664,-2 1-2243,-4-3-5221</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7.098"/>
    </inkml:context>
    <inkml:brush xml:id="br0">
      <inkml:brushProperty name="width" value="0.025" units="cm"/>
      <inkml:brushProperty name="height" value="0.025" units="cm"/>
      <inkml:brushProperty name="color" value="#E71224"/>
    </inkml:brush>
  </inkml:definitions>
  <inkml:trace contextRef="#ctx0" brushRef="#br0">0 0 10346,'0'0'1441,"62"40"-1345,-48-38-544,-4-2-2691,-1 2-3812</inkml:trace>
  <inkml:trace contextRef="#ctx0" brushRef="#br0" timeOffset="1">529 258 9257,'0'0'2050</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7.488"/>
    </inkml:context>
    <inkml:brush xml:id="br0">
      <inkml:brushProperty name="width" value="0.025" units="cm"/>
      <inkml:brushProperty name="height" value="0.025" units="cm"/>
      <inkml:brushProperty name="color" value="#E71224"/>
    </inkml:brush>
  </inkml:definitions>
  <inkml:trace contextRef="#ctx0" brushRef="#br0">1 1 15086,'0'0'5381,"48"15"-3203,-31-15-1217,-1 0-448,1 0-385,-2 0-64,0-1-320,0-2-673,0 1-256,3-1-513,2 3-480,-1 0-1858,0 0-3042</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7.829"/>
    </inkml:context>
    <inkml:brush xml:id="br0">
      <inkml:brushProperty name="width" value="0.025" units="cm"/>
      <inkml:brushProperty name="height" value="0.025" units="cm"/>
      <inkml:brushProperty name="color" value="#E71224"/>
    </inkml:brush>
  </inkml:definitions>
  <inkml:trace contextRef="#ctx0" brushRef="#br0">1 1 11563,'0'0'9417,"58"19"-7976,-47-17-1120,-1-2-257,-5 0-865,-2-2-1633,-3-5-2115,-6-1-3586</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8.190"/>
    </inkml:context>
    <inkml:brush xml:id="br0">
      <inkml:brushProperty name="width" value="0.025" units="cm"/>
      <inkml:brushProperty name="height" value="0.025" units="cm"/>
      <inkml:brushProperty name="color" value="#E71224"/>
    </inkml:brush>
  </inkml:definitions>
  <inkml:trace contextRef="#ctx0" brushRef="#br0">0 0 8072,'0'0'16367,"78"22"-15790,-31-8-417,4 0-128,4-2 32,2-2-416,0-1-834,-2-3-1472,-3-3-1410,-1 1-3619</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8.578"/>
    </inkml:context>
    <inkml:brush xml:id="br0">
      <inkml:brushProperty name="width" value="0.025" units="cm"/>
      <inkml:brushProperty name="height" value="0.025" units="cm"/>
      <inkml:brushProperty name="color" value="#E71224"/>
    </inkml:brush>
  </inkml:definitions>
  <inkml:trace contextRef="#ctx0" brushRef="#br0">0 0 4132,'0'0'331,"10"0"496,58 8 2680,-14 1 3871,-8-7 1404,-3-8-5089,6-2-4530,-34 8-2487,-12 0 792</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36.873"/>
    </inkml:context>
    <inkml:brush xml:id="br0">
      <inkml:brushProperty name="width" value="0.025" units="cm"/>
      <inkml:brushProperty name="height" value="0.025" units="cm"/>
      <inkml:brushProperty name="color" value="#E71224"/>
    </inkml:brush>
  </inkml:definitions>
  <inkml:trace contextRef="#ctx0" brushRef="#br0">382 3 13004,'-12'7'3241,"-15"10"-2698,1 1-1,0 2 1,2 0 0,0 1 0,2 2 0,0 0 0,2 1 0,0 2 0,2 0-1,1 0 1,1 2 0,-25 58 0,26-43-279,2 2-1,1 0 1,3 0-1,2 1 1,1 0-1,3 0 1,2 0-1,1 1 1,3-1-1,9 49 1,-9-80-200,1 1 0,1 0 0,0-1 1,1 0-1,0-1 0,1 1 0,1-1 1,1 0-1,-1-1 0,2 0 0,20 21 1,-25-29-36,1 0 0,0 0 1,0 0-1,1-1 1,-1 0-1,1 0 0,0-1 1,0 0-1,0 0 0,0 0 1,1-1-1,-1 0 1,1-1-1,-1 0 0,1 0 1,0 0-1,-1-1 0,1 0 1,0-1-1,-1 0 1,1 0-1,-1 0 0,1-1 1,-1 0-1,1-1 1,10-5-1,-2 0 102,0-2 0,-1 0 0,0 0 0,-1-2 1,-1 0-1,1 0 0,-2-1 0,0-1 0,0 0 0,-2 0 0,12-20 1,-3 1 45,-1-1 0,-1-1 1,-2 0-1,14-49 1,-18 44-7,-3 0 0,0 0-1,-3-1 1,-2 0 0,-1 0 0,-2 0 0,-6-43 0,4 59-81,-2 1 0,-1 0 1,-1 0-1,-1 1 0,-1-1 1,-1 2-1,-1-1 0,-1 1 1,-1 1-1,-1 0 0,0 0 1,-34-36-1,42 51-90,-1 1 0,0-1 0,-1 1 0,1 0 0,-1 1 0,0-1 0,0 1 0,0 1 0,-1-1 0,1 1 0,-1 1 0,0-1 0,0 1 0,0 1 0,0-1 0,0 1 0,0 1 0,-1 0 0,1 0 0,0 0 0,0 1 0,0 0 0,0 1 0,0 0 0,0 0 0,0 1 0,1-1 0,-1 2 0,1-1 0,0 1 0,0 0 0,0 1 0,0 0 0,1 0 0,-1 0 0,-8 11 0,-2 4-806,1 0-1,1 1 1,1 1 0,1 0-1,1 1 1,-14 35 0,12-24-848,-4 2-5718</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7:25.618"/>
    </inkml:context>
    <inkml:brush xml:id="br0">
      <inkml:brushProperty name="width" value="0.05" units="cm"/>
      <inkml:brushProperty name="height" value="0.05" units="cm"/>
    </inkml:brush>
  </inkml:definitions>
  <inkml:trace contextRef="#ctx0" brushRef="#br0">6512 64 16179,'-97'7'3496,"96"-7"-3605,-5-5-274,2 2 388,-1 0 0,-1 0 0,1 0 0,0 1 0,-1 0 0,-7-3 0,3 3 17,4 0 17,1 1 0,-1 0 0,0 0 0,1 0-1,-1 1 1,0 0 0,0 0 0,0 1 0,1 0 0,-10 2 0,-8 0 252,-37 3 166,-1-3 0,0-3 0,-78-10 0,30 1-407,-23-4 270,55 2-166,-1 4 1,1 3 0,-1 4 0,-86 11-1,-218-1 626,336-10-641,-124-3 64,-137 3 9,53 20-155,-180 8 215,-50 1-26,142-6-189,-200-7 32,-384 36 419,375 18-369,501-61-126,1 4 1,0 1-1,-70 31 1,-131 79 46,94-44-23,145-75-11,-1 1-1,2 0 1,-1 1 0,1 0 0,0 0-1,-10 10 1,18-14-17,-1 0 1,0 0-1,1 0 1,0 1-1,-1-1 1,1 1-1,1 0 1,-1 0-1,1-1 0,-1 1 1,1 0-1,0 0 1,0 0-1,1 0 1,-1 1-1,1-1 1,0 0-1,0 0 0,0 0 1,1 0-1,-1 0 1,3 6-1,5 20-30,22 47 0,-17-46 16,10 36-1,-3 8 17,44 108 1,8 12-36,-28-69 6,-35-105 11,0-1 0,1 0-1,1 0 1,1-1 0,0 0 0,2-1-1,0-1 1,18 18 0,-9-15-2,0 0 1,1-1-1,1-2 0,1-1 1,35 17-1,-8-8-9,107 31 0,60 1 0,-160-42 16,2 0 2,304 60 13,40-39-28,-30-3 32,-148-12-15,2-10 1,270-21 0,-264-8-3,279-14 0,55-1-81,-172 7 34,108-15 45,-93 6 2,58-16-114,-340 28 56,195-61-1,-277 67 56,0-1 0,-1-2-1,81-49 1,-108 56 1,0-2 0,-2 0 0,1-1 0,-2-1-1,0-1 1,-1 0 0,-1-2 0,-1 1 0,24-44 0,-24 34-2,-2-1 0,-1-1 0,-2 0 0,7-36 1,14-130-6,-28 161 16,-1 0 0,-2 0-1,-2-1 1,-1 2 0,-2-1 0,-10-35 0,2 20 48,-3 0 1,-3 1-1,-33-67 0,39 94 21,0 1 1,-1 1-1,-1 0 0,-1 1 0,-1 1 0,0 0 0,-2 1 1,0 1-1,-1 1 0,0 1 0,-2 0 0,0 2 0,0 0 1,-1 2-1,0 0 0,-37-10 0,-139-32-102,138 37-471,-9-1-498</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3:29.451"/>
    </inkml:context>
    <inkml:brush xml:id="br0">
      <inkml:brushProperty name="width" value="0.025" units="cm"/>
      <inkml:brushProperty name="height" value="0.025" units="cm"/>
    </inkml:brush>
  </inkml:definitions>
  <inkml:trace contextRef="#ctx0" brushRef="#br0">0 122 21076,'0'0'1740,"10"0"-1350,798-17-16,-228 15 508,658 5 1684,-86 91-897,-117-4-754,108-93-448,-1-55 902,-625 29-82,1269-115-1255,-1752 141-106,-11 2-472,-1-2 0,1 0 1,-1-1-1,29-10 0,-34 3-3735,-14-5-2248</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3:49.984"/>
    </inkml:context>
    <inkml:brush xml:id="br0">
      <inkml:brushProperty name="width" value="0.025" units="cm"/>
      <inkml:brushProperty name="height" value="0.025" units="cm"/>
    </inkml:brush>
  </inkml:definitions>
  <inkml:trace contextRef="#ctx0" brushRef="#br0">523 92 6246,'0'0'8862,"-9"-7"-7298,4 3-1264,0 0 0,0 0 0,-1 1 1,0-1-1,0 1 0,-11-3 0,14 5-193,0 0-1,0 1 0,0-1 1,0 1-1,0 0 0,0 0 1,0 0-1,0 0 0,0 1 1,-1-1-1,1 1 1,0 0-1,0 0 0,1 0 1,-1 0-1,0 1 0,0-1 1,0 1-1,1-1 1,-1 1-1,-2 3 0,-21 18 265,0 2-1,2 1 0,1 1 1,1 1-1,2 0 0,0 2 1,-14 32-1,2 2 319,3 2-1,-30 101 1,38-87-560,3 2 0,-14 143 0,21 170 87,13-340-205,2 0-1,2 0 0,17 63 1,-16-90-1,0-1 0,2-1 0,2 1 1,0-2-1,1 1 0,2-2 0,0 0 1,21 25-1,-29-42-6,0 0 0,1 0 1,0 0-1,0-1 0,0-1 0,1 1 0,0-1 1,0 0-1,0-1 0,15 6 0,-18-8 4,-1-1 0,1 0 0,0 0 0,-1-1 0,1 1 0,0-1 0,0 0 0,0 0 0,-1 0 0,1-1 0,0 0 0,-1 0 0,1 0 0,0 0 0,-1-1 0,0 0 0,1 0 0,-1 0 0,0 0-1,0-1 1,0 1 0,6-6 0,2-4 68,0-1 0,-1 0-1,0 0 1,-1-1-1,0-1 1,-2 0 0,9-17-1,44-119 769,-51 123-686,39-113 407,-6-2 0,-7-2 0,-6-1 1,-7-2-1,-6 0 0,-3-257 0,-15 372-554,0 1-1,-3-1 1,0 1 0,-2 0-1,-2 0 1,0 1 0,-3 0-1,-24-53 1,33 79-12,-1 1-1,0-1 1,0 1-1,-1 0 1,1-1 0,-1 2-1,0-1 1,0 0-1,0 1 1,0 0-1,-1 0 1,1 0 0,-1 0-1,0 1 1,0 0-1,-9-3 1,9 4-14,1 0 0,0 1 0,0 0 0,-1 0 0,1 0 0,0 0 1,0 1-1,0-1 0,-1 1 0,1 0 0,0 1 0,0-1 0,0 1 0,0-1 0,1 1 0,-1 0 0,0 1 0,1-1 0,-1 1 1,1-1-1,-5 6 0,-8 11-927,0 1 1,1 0 0,0 1-1,2 1 1,-13 29 0,-1-1-3602,0-2-2595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058"/>
    </inkml:context>
    <inkml:brush xml:id="br0">
      <inkml:brushProperty name="width" value="0.025" units="cm"/>
      <inkml:brushProperty name="height" value="0.025" units="cm"/>
      <inkml:brushProperty name="color" value="#E71224"/>
    </inkml:brush>
  </inkml:definitions>
  <inkml:trace contextRef="#ctx0" brushRef="#br0">1 355 13325,'0'0'12785,"10"-5"-12176,4-3-567,1-1 0,-2-1 0,1 0 0,-1-1 0,-1 0 0,0-1 0,-1 0 1,19-26-1,-30 37-43,20-25-87,-1-1 0,-1 0 0,-1-2 0,-2 0 0,18-47 0,-66 128 1690,30-45-1478,0-3 21,1 0 0,0 0 0,0 0 0,0 0 1,0 0-1,1 1 0,0-1 0,-1 0 0,2 1 1,-1-1-1,0 1 0,1 0 0,0 7 0,2-12-98,0 1-1,-1-1 1,1 0-1,0 0 1,-1 0-1,1 0 0,0 0 1,-1-1-1,1 1 1,-1 0-1,1-1 1,0 1-1,-1-1 1,1 1-1,-1-1 0,0 0 1,1 0-1,-1 0 1,2-1-1,10-10-54,0 0 0,-1-1 0,0 0 0,-1-1 0,-1 0 0,0-1 0,11-24 0,-30 95-520,7-47 299,0-1 1,1 1 0,0-1-1,1 1 1,0-1-1,0 1 1,1 0 0,2 8-1,-3-16 46,0-1-1,1 0 0,-1 1 1,0-1-1,1 1 0,-1-1 1,1 0-1,-1 1 0,0-1 1,1 0-1,-1 1 0,1-1 1,-1 0-1,1 0 0,-1 1 1,1-1-1,-1 0 1,1 0-1,0 0 0,-1 0 1,1 0-1,-1 0 0,1 0 1,-1 0-1,1 0 0,0 0 1,0 0-207,0 0 1,-1 0 0,1 0 0,0-1-1,-1 1 1,1 0 0,0 0 0,-1-1-1,1 1 1,0-1 0,-1 1 0,1 0-1,-1-1 1,1 1 0,-1-1 0,1 1-1,-1-1 1,1 0 0,-1 1 0,1-1 0,0 0-1,3-15-6881</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4:08.247"/>
    </inkml:context>
    <inkml:brush xml:id="br0">
      <inkml:brushProperty name="width" value="0.025" units="cm"/>
      <inkml:brushProperty name="height" value="0.025" units="cm"/>
    </inkml:brush>
  </inkml:definitions>
  <inkml:trace contextRef="#ctx0" brushRef="#br0">798 205 6854,'0'0'2125,"-9"-7"-1095,4 2-849,-1 0 0,0 0 0,-1 1 0,1 0 0,-1 0-1,0 1 1,0 0 0,0 0 0,0 0 0,0 1 0,-1 0 0,1 1-1,-1-1 1,1 2 0,-13-1 0,6 2-15,0 1 1,0 0-1,1 1 0,0 0 1,-1 1-1,1 1 1,0 0-1,1 1 0,0 0 1,0 1-1,0 0 0,0 1 1,1 1-1,-16 15 1,-7 9 56,3 1 1,0 1-1,-26 42 1,17-17-36,3 2 1,3 1 0,2 2 0,4 1-1,2 1 1,3 1 0,-14 76-1,19-55 232,4 1-1,4 1 0,4 0 0,4 0 1,11 107-1,-3-150-322,1 0-1,3-1 1,2 0-1,35 90 1,-36-111-63,2 0 0,0-1 0,2 0 0,0-1 0,2 0-1,1-2 1,0 0 0,2-1 0,37 31 0,-47-44 4,0-1-1,0-1 1,1 1-1,0-2 1,1 1 0,-1-2-1,1 1 1,0-2-1,0 1 1,0-2 0,1 0-1,-1 0 1,0-1-1,1 0 1,-1-1-1,1-1 1,12-2 0,-7-1 40,-1 0 0,0-1 1,-1-1-1,1 0 1,-1-2-1,0 0 1,-1 0-1,0-2 0,0 0 1,-1 0-1,20-20 1,6-11 206,-1-2 0,-2-2 1,-2-1-1,-2-2 0,-2-1 1,-3-1-1,28-67 0,-13 10 138,-5-1-1,42-191 1,-58 187-195,-5-1 1,-4-1-1,-6-1 0,-10-171 1,-1 235-210,-3 0-1,-2 1 1,-18-57-1,22 89-9,-1 0-1,-1 0 1,-1 0-1,0 1 1,-1 0-1,-1 1 1,-1 0-1,0 1 1,-1 0-1,-1 0 1,-19-17-1,25 27 2,0 0 1,1 0-1,-1 1 0,-1 0 0,1 0 1,-1 1-1,1 0 0,-1 1 0,0-1 1,0 1-1,0 1 0,0 0 0,-17-1 1,14 3-12,0 0 0,-1 1 1,1 0-1,0 1 0,0 0 1,0 0-1,1 1 0,-1 1 1,-9 6-1,-9 7-169,1 1-1,1 2 0,1 0 1,1 2-1,-36 42 1,-29 44-2168,-75 123 0,52-69-2168,35-58-2834</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2:37.039"/>
    </inkml:context>
    <inkml:brush xml:id="br0">
      <inkml:brushProperty name="width" value="0.05" units="cm"/>
      <inkml:brushProperty name="height" value="0.05" units="cm"/>
    </inkml:brush>
  </inkml:definitions>
  <inkml:trace contextRef="#ctx0" brushRef="#br0">0 0 20388,'0'0'1390,"4"3"-1333,12 10 8,-1 1-1,-1 1 0,0 0 1,-1 1-1,15 24 0,-3-6-34,-5-7-23,47 57 82,-58-74-84,1 0 1,0 0-1,1-1 1,0-1-1,19 11 0,-28-17-30,0-2 812</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2:37.271"/>
    </inkml:context>
    <inkml:brush xml:id="br0">
      <inkml:brushProperty name="width" value="0.05" units="cm"/>
      <inkml:brushProperty name="height" value="0.05" units="cm"/>
    </inkml:brush>
  </inkml:definitions>
  <inkml:trace contextRef="#ctx0" brushRef="#br0">0 179 21589,'9'-11'560,"7"-4"0,3-3-296,10-2-104,3-2-56,0 2-80,2-3 0,6 0-128,2-4-416</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2:56.953"/>
    </inkml:context>
    <inkml:brush xml:id="br0">
      <inkml:brushProperty name="width" value="0.05" units="cm"/>
      <inkml:brushProperty name="height" value="0.05" units="cm"/>
    </inkml:brush>
  </inkml:definitions>
  <inkml:trace contextRef="#ctx0" brushRef="#br0">214 1066 10826,'-14'4'1688,"1"1"-1,-22 11 1,33-15-303,3 3 558,12 9-1505,-7-10-431,0 0 0,-1 0 1,1 0-1,0-1 0,0 0 1,1 0-1,-1-1 0,0 1 0,1-1 1,-1-1-1,1 1 0,8-1 1,12-3 12,-1 0 0,0-2 1,0-1-1,-1-1 1,46-18-1,-65 22 48,0 2 0,0-1 0,0 0 0,0 1 0,0 0 0,0 1 0,0 0-1,1 0 1,9 1 0,5 2 127,30 8 0,1 1-186,-17-9-2,0-2 0,0-1 0,0-1 1,36-8-1,-14 3 14,61-5-6,176-14-9,-114 13-13,105-2 44,239 21-34,-434-12 1,159-28 0,-177 21 0,-25 8 2,0 1 1,1 2 0,53 7-1,-40-2 15,61-4 0,-88-4-25,0-2 0,40-11 1,32-6 56,-91 21 3,0 1 0,0 0-1,1 1 1,-1 0-1,17 4 1,54 12 150,-22-4-182,64 4 0,201-3 2,-247-13-21,127-15 1,-34-1-1,185 10-4,60 27 2,-227-11 1,-124-3-4,83 19 0,-90-14-3,115 9-1,-24-22-4,-70-1 15,110 12 1,-112-2-11,1-3 0,-1-4 0,1-3 0,113-18 0,-64 2 21,1 5-1,0 6 1,188 14 0,-274-5-16,0-2-1,0-1 1,0-3 0,50-10 0,-64 8 3,234-36 115,-159 35 1772,74-11-668,20-29-1195,-193 45-21,0 0 0,0 1 0,1 0 1,-1 0-1,0 1 0,1 0 0,-1 1 0,1-1 0,15 5 0,-12-1-8,34 6-21,-11-6 32,37 1 1,-71-5 1,-1 0-5,1 0-5,-1 0 43,1 0-39,0 0-7,-1 0-1,1-15-41,3-30 64,-9 32-8,-10-23-6,-11-24 34,22 51-39,4 7 0,-1-7-4,1 7 1,-9-100-7,12 66-1,1-9 7,-2 34 2,-1 7 1,0-1 0,-1 1-1,1-1 1,-1 1 0,0-1-1,-1 1 1,1 0-1,-2-8 1,-4-25-1,5 26-7,-1 1 0,2-1 0,1-20 0,0 3-2,-2 27 11,1-1 0,0 0-1,-1 1 1,0-1-1,1 1 1,-1-1-1,0 1 1,0-1-1,0 1 1,0-1 0,0 1-1,0 0 1,0-1-1,-1 1 1,1 0-1,0 0 1,-1 0 0,1 0-1,-3-1 1,-14-13 9,-17-17-10,30 27 3,0 0 1,-1 0-1,0 0 1,0 1-1,-14-8 0,8 5 1,5 3 5,0 1 2,-5 3-11,-55-9 28,56 7-25,-24-3-2,23 0-9,-28-12 26,-83-25 0,37 29-13,0 5 0,-136 2 0,-400-27 74,544 31-88,1 2 0,-128 18-1,7 1 60,-3-12-27,-403-36 0,-23-25 13,424 46-34,-186-4-31,137 4 18,-211 4 2,129 22-25,-217 17-37,443-24 72,-206 18 40,224-25-31,-133-11 0,33-15-26,-179-10 35,56 11-25,-88 0-1,-286 54-46,627-28 6,0 3 0,0 3 0,-109 34 0,151-39 49,0-2 1,0 1-1,0-2 0,0-1 1,-1 0-1,1-1 0,-22-2 1,30 1 0,0 0 0,0 0 1,-11 3-1,19-3-16,2 1-17,0 0 25,0 0 0,0-1 0,0 1 0,0 0 0,0 0 0,-1-1 0,1 1 0,0 0 0,0 0 0,-1-1 0,1 1 0,-1 0 0,1-1 0,-1 1 0,1 0 0,-1-1 0,1 1 0,-2 0 0,-14 21-110,-7 17 55,19-31 23,2-3-4,3 6 39,1 95 62,-1-102-65,-1 0-1,0 0 1,1 0-1,0 0 1,0 0-1,0 0 1,1 0-1,-1-1 1,4 8-1,5 9-29,42 105-106,17 47 197,-63-145-39,-1 0-1,-1 0 1,-2 1 0,-1 39-1,-1-65-15,-3 3-1334,1-5 2235</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3:02.125"/>
    </inkml:context>
    <inkml:brush xml:id="br0">
      <inkml:brushProperty name="width" value="0.05" units="cm"/>
      <inkml:brushProperty name="height" value="0.05" units="cm"/>
    </inkml:brush>
  </inkml:definitions>
  <inkml:trace contextRef="#ctx0" brushRef="#br0">372 117 9818,'-5'3'259,"-1"-1"-1,0 1 1,1-1 0,-1 0-1,0 0 1,0 0 0,0-1-1,-1 0 1,1 0-1,0-1 1,0 1 0,-1-1-1,1-1 1,0 1 0,-7-3-1,12 3 277,-8 7 296,2 1-742,-1 0 0,2 1 0,-1 0 0,1 0-1,-8 16 1,-9 24 157,8-17 445,1 0 0,-13 47 1,-21 109 238,-29 233 1,77-419-929,-3 22 132,1 1-1,1-1 1,2 30 0,0-46-100,0-1 0,1 0 1,-1 1-1,1-1 1,1 0-1,0 0 0,0 0 1,0 0-1,0-1 1,1 1-1,1-1 0,-1 0 1,1 0-1,9 9 1,-1-3-9,0-1 0,1 0 0,1-1 0,-1-1 0,1 0 0,1-1 0,0 0 0,29 8 0,-37-13-6,0-1 1,0-1 0,0 1 0,0-1-1,0-1 1,0 0 0,1 0 0,-1 0-1,0-1 1,0 0 0,0-1-1,0 0 1,-1 0 0,1-1 0,0 0-1,-1 0 1,1 0 0,-1-1 0,0 0-1,12-11 1,-6 5 36,-2 0 0,1-2 0,-1 1 0,-1-2 1,0 1-1,-1-1 0,0-1 0,-1 1 0,-1-2 0,0 1 0,0-1 0,-2 0 1,0 0-1,-1 0 0,0-1 0,-1 0 0,1-21 0,-3 24 65,0 0-1,1 1 0,0-1 1,1 1-1,1 0 0,0 0 1,0 0-1,10-17 0,68-172-66,-1 5-55,-71 165 10,-1 0-1,-2 0 0,-1-1 1,3-51-1,-9 67 23,0 0 1,-2 0-1,0 0 1,0 0-1,-2 1 1,0-1-1,-1 1 1,0 0-1,-1 0 1,-1 0-1,0 1 1,-14-19-1,17 26-27,-2 0-1,1 0 1,-1 0-1,0 1 1,0 0 0,0 1-1,-1-1 1,0 1-1,0 0 1,-1 1-1,1 0 1,-1 0-1,0 0 1,0 1-1,0 1 1,0-1 0,-1 1-1,1 1 1,-1-1-1,1 1 1,-1 1-1,0 0 1,1 0-1,-13 2 1,11 0-121,1 0 0,0 1 0,0 0 0,0 0 0,0 1 0,1 0 0,-10 6 0,-16 21-947</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3:05.425"/>
    </inkml:context>
    <inkml:brush xml:id="br0">
      <inkml:brushProperty name="width" value="0.05" units="cm"/>
      <inkml:brushProperty name="height" value="0.05" units="cm"/>
    </inkml:brush>
  </inkml:definitions>
  <inkml:trace contextRef="#ctx0" brushRef="#br0">586 1 10314,'-33'3'425,"1"2"0,-1 1 0,-50 17 0,70-19-287,1 2 1,0-1-1,0 1 1,0 1-1,1 0 0,0 1 1,0 0-1,1 1 1,0 0-1,0 0 1,-14 20-1,2 3-48,2 1 0,-23 51 0,-22 75 20,46-102 24,2 1 1,2 1-1,-6 62 0,-6 183 145,21-213-222,5 1 1,3-1-1,17 109 0,-11-158 19,1 0 0,3-1-1,24 60 1,-23-72 0,1-2 0,1 1 0,2-2 0,0 0 0,34 37 0,-46-57-17,0-1 0,0 0 0,1-1-1,-1 1 1,1-1 0,0 0-1,0 0 1,1-1 0,-1 1 0,1-1-1,-1-1 1,1 0 0,0 0 0,0 0-1,0 0 1,0-1 0,1-1-1,-1 1 1,0-1 0,0 0 0,0-1-1,1 1 1,-1-2 0,0 1-1,0-1 1,0 0 0,0 0 0,-1-1-1,11-5 1,6-4 73,-1-1 0,0-2 0,-1 0 0,-1-1 1,0-1-1,-1 0 0,-1-2 0,-1 0 0,0-1 0,17-30 0,4-10 13,-3-3 0,40-100 1,-37 68 49,42-168 0,-64 195 181,-4-2 0,-2 1 0,0-98 1,-11 129-212,-1 0 1,-2 1 0,-1-1 0,-2 1 0,-13-38 0,13 53-165,-1 1-1,-1 1 1,0-1 0,-2 1 0,0 1 0,-1 0 0,-2 0 0,1 2 0,-28-28 0,8 15-269</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5:23.358"/>
    </inkml:context>
    <inkml:brush xml:id="br0">
      <inkml:brushProperty name="width" value="0.025" units="cm"/>
      <inkml:brushProperty name="height" value="0.025" units="cm"/>
    </inkml:brush>
  </inkml:definitions>
  <inkml:trace contextRef="#ctx0" brushRef="#br0">2611 47 12812,'-372'-22'4880,"-186"19"-2653,319 4-1316,160 0-778,1 3 0,-1 4-1,1 3 1,-98 27-1,122-22-45,0 3 0,1 2 0,2 2-1,0 3 1,1 1 0,-78 59 0,70-41 15,2 3 1,2 2-1,2 2 1,-59 79-1,89-102-87,1 1-1,2 1 1,1 1-1,1 1 1,2 0 0,1 1-1,2 1 1,1 0-1,2 0 1,-8 62 0,14-53-23,1 0 0,3 0 1,2 0-1,1 0 1,2-1-1,2 1 1,23 67-1,-20-81 72,1 0 0,2 0-1,0-1 1,3-1 0,0-1 0,1 0-1,2-1 1,1-1 0,1-1 0,0-1-1,30 22 1,-4-10 79,2-3 0,1-1 0,2-3 0,1-2-1,1-2 1,101 29 0,-14-17 115,233 28 0,-117-39-4,483-18-1,-589-16-151,-1-7 1,-1-6-1,-1-7 0,-1-7 0,-2-5 0,-1-7 0,-3-7 0,169-90 0,-167 67-44,231-166 0,-318 201-31,-2-3 0,-2-2-1,-3-2 1,-1-3 0,-3-1 0,60-94 0,-90 121 32,-1-1-1,-1-1 1,-2 0 0,-1-1-1,-1 0 1,-1 0 0,-2-1-1,4-34 1,-9 48 24,-1 0-1,-1 0 1,0 0-1,-1-1 1,-1 1 0,-1 0-1,0 0 1,-1 1 0,-1-1-1,-1 1 1,0 0-1,-1 0 1,0 1 0,-2-1-1,0 2 1,-14-19-1,3 11 51,-2 1-1,0 1 1,-1 0-1,-1 2 1,-1 1-1,0 1 1,-1 1-1,-1 1 1,0 2-1,-1 1 1,-44-13-1,-33-2 196,-197-24 0,259 44-273,-1136-109 778,987 107-809,-206 18-1,291 0-93,0 5-1,1 4 1,-154 49-1,143-25-608,2 4 0,1 6 0,-137 87 0,72-23-3934,-179 153 0,158-103-3789</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5:37.553"/>
    </inkml:context>
    <inkml:brush xml:id="br0">
      <inkml:brushProperty name="width" value="0.025" units="cm"/>
      <inkml:brushProperty name="height" value="0.025" units="cm"/>
    </inkml:brush>
  </inkml:definitions>
  <inkml:trace contextRef="#ctx0" brushRef="#br0">103 0 7175,'-8'4'8765,"-86"45"-5337,94-49-3177,71-9 1397,-62 7-1455,1 0 1,-1 0 0,0 1-1,1 0 1,-1 1 0,1 0-1,-1 0 1,0 1-1,1 0 1,-1 1 0,12 3-1,28 14 437,-20-6-269,0-2 0,1-1 1,1-1-1,-1-2 0,41 5 1,145-5 446,-121-6-663,127 17 1,155 19 606,-305-36-490,0-3 0,0-4 0,90-18-1,-117 15-238,266-51 162,-220 47-134,134-2 0,168 44 8,-300-20-7,177-7 1,93-34 295,228 12-176,-73 7-34,-495 12-82,328-21 346,-274 21-389,0 4 0,117 18 0,1 10 909,-165-27-690,0-1 1,0-1-1,34-2 1,-79 3-2731,1 1-1,-27 11 1,16-5-5157</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6:43.707"/>
    </inkml:context>
    <inkml:brush xml:id="br0">
      <inkml:brushProperty name="width" value="0.025" units="cm"/>
      <inkml:brushProperty name="height" value="0.025" units="cm"/>
    </inkml:brush>
  </inkml:definitions>
  <inkml:trace contextRef="#ctx0" brushRef="#br0">0 422 12332,'0'0'1473,"9"-3"-1783,29-7 290,1 2 0,0 2 0,1 2 0,61 1 0,-39 0 83,934-18 1167,355-23 1208,-311-91 709,-989 127-2841,58-9 1656,169-5 700,-272-14-3740,-5 31 225,1 1 1,-1 0-1,0-1 1,-1 1 0,1 0-1,-1-1 1,0 1-1,0-1 1,0 1 0,-1 0-1,-1-5 1,-16-35-9489</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3:27.183"/>
    </inkml:context>
    <inkml:brush xml:id="br0">
      <inkml:brushProperty name="width" value="0.05" units="cm"/>
      <inkml:brushProperty name="height" value="0.05" units="cm"/>
    </inkml:brush>
  </inkml:definitions>
  <inkml:trace contextRef="#ctx0" brushRef="#br0">100 503 15323,'-5'9'231,"1"-1"-1,-1 1 1,1-1-1,1 1 1,0 0-1,0 0 1,0 1-1,1-1 1,1 0-1,0 1 0,0 13 1,1 11-321,11 65 0,-4-43 201,0 1-134,16 191 156,-19-173 16,-8 102 0,-49 250 942,33-316-248,-9 220 0,29-319-831,1 1 0,0-1 0,0 0 0,1 0 1,1 0-1,0 0 0,1-1 0,0 1 0,8 15 1,-7-19-5,0 0 1,0 0-1,1 0 0,0-1 1,1 0-1,0 0 1,0-1-1,0 0 1,1 0-1,-1 0 1,1-1-1,15 6 1,-1 2 22,0 0 0,-1 2 1,0 0-1,18 18 0,-21-16-44,1-2-1,1 0 1,0-1-1,33 17 1,6-9-20,1-2 1,103 20-1,-122-30 48,202 39-44,-174-39-26,110 3 1,-2-13 56,331 15 106,-367 0-94,510 31-22,-362-43-51,387 7 84,-442-3-16,378 8-4,1-29-87,596-50 196,-752 42-118,-73 7 17,179-10 4,354-9-3,-512 24 14,153-40 5,-462 39-32,-40 4-35,-1-2-1,0-2 0,0-3 1,70-28-1,-101 33 20,-1-2 1,0-1 0,-1-1-1,-1 0 1,0-2-1,0 0 1,-2-2-1,0 0 1,-1-1-1,-1-1 1,29-40 0,-14 5 22,-2-1 1,-3-2 0,-2 0 0,-3-2 0,23-96 0,39-317 66,-65 341-67,50-283 11,-37 228 0,-27 157-15,-2 15 1,0 0 0,-1 1 0,-1-1 0,0 0 1,-2-21-1,0 32 5,0 0 0,0 1 0,0-1 0,-1 0 1,1 1-1,-1-1 0,0 1 0,1-1 0,-1 1 0,0 0 0,0 0 1,-1-1-1,1 2 0,0-1 0,-1 0 0,1 0 0,-1 1 0,0-1 1,1 1-1,-1 0 0,-3-1 0,-12-4 15,1 0-1,-24-4 1,29 7-21,-111-24 42,0 6 0,-2 4-1,-128 1 1,-671-23 682,-543-105-735,734 52-80,330 38 24,-709-58-299,-3 102 170,54 90 169,164-9 185,1-33 738,444-42-270,-348 15-613,699-2-509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397"/>
    </inkml:context>
    <inkml:brush xml:id="br0">
      <inkml:brushProperty name="width" value="0.025" units="cm"/>
      <inkml:brushProperty name="height" value="0.025" units="cm"/>
      <inkml:brushProperty name="color" value="#E71224"/>
    </inkml:brush>
  </inkml:definitions>
  <inkml:trace contextRef="#ctx0" brushRef="#br0">50 1 9897,'0'0'13480,"8"2"-12418,-4-2-954,-1 1-1,1 0 1,-1 0 0,1 0-1,-1 1 1,0-1 0,0 1-1,0 0 1,1 0-1,-2 0 1,1 0 0,0 0-1,0 1 1,-1-1 0,1 1-1,-1 0 1,0 0-1,0 0 1,0 0 0,0 0-1,0 0 1,-1 1 0,1-1-1,-1 0 1,0 1-1,0-1 1,0 1 0,-1-1-1,1 1 1,-1 6 0,0-2 29,1-1 0,-2 1 1,1 0-1,-1-1 1,0 1-1,-1 0 1,0-1-1,0 0 1,-1 1-1,1-1 0,-2 0 1,-4 9-1,-1-2-320,0 0 0,-1-1-1,-1 0 1,-19 19 0,15-21-2065,14-11 2010,1 1-1,0-1 1,-1 0-1,1 0 1,-1 1-1,1-1 1,0 0-1,-1 0 1,1 1-1,-1-1 1,1 0-1,-1 0 1,1 0-1,-1 0 1,1 0-1,0 0 1,-1 0-1,1 0 1,-1 0-1,1 0 1,-1 0-1,1 0 1,-1 0-1,1 0 1,-1 0-1,1 0 1,-1-1-1,1 1 1,0 0-1,-1 0 1,1-1-1,-1 1 1,1 0-1,0 0 1,-1-1-1,1 0 1,-2-12-6894</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37.349"/>
    </inkml:context>
    <inkml:brush xml:id="br0">
      <inkml:brushProperty name="width" value="0.025" units="cm"/>
      <inkml:brushProperty name="height" value="0.025" units="cm"/>
    </inkml:brush>
  </inkml:definitions>
  <inkml:trace contextRef="#ctx0" brushRef="#br0">1 202 14638,'0'0'4628,"12"10"-4815,-1-2 185,-6-4-2,0 1 0,0-1-1,0-1 1,1 1-1,-1-1 1,1 0-1,0 0 1,0-1 0,0 0-1,0 0 1,1 0-1,-1-1 1,12 2-1,38-4 130,1-2 0,-1-2-1,82-19 1,-66 10 330,100-5 1,-98 15-53,-1 4 0,1 3 0,115 20 0,-47 8 125,1-7 1,230 10-1,103-52 176,-24 0-457,140 55-70,-36 0 105,268-67 529,-533 4-789,1387-141 116,-743 104-122,-349 33 1717,-108 3-316,-429 33-717,-27-1-2772,-12-7-1729,-5-8-2899</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02.136"/>
    </inkml:context>
    <inkml:brush xml:id="br0">
      <inkml:brushProperty name="width" value="0.025" units="cm"/>
      <inkml:brushProperty name="height" value="0.025" units="cm"/>
    </inkml:brush>
  </inkml:definitions>
  <inkml:trace contextRef="#ctx0" brushRef="#br0">7307 322 7335,'-5'-5'633,"0"1"0,-1 0 0,0 0 1,0 0-1,0 0 0,0 1 0,-12-5 0,7 4-376,0 1 0,0 0 0,-1 1 0,-12-1 0,-11 2-176,0 1 0,-40 6 0,62-5 303,-184 27 1561,-314 85 0,425-90-1954,-460 129 490,-860 366-1,173 36-188,39 78 639,945-477-141,-323 261 1,422-290-770,6 7 0,6 6 0,-130 170 0,215-240 23,3 3 1,-68 130-1,99-164-16,2 1 0,2 0 0,2 2 0,1-1 0,2 2 1,2-1-1,-4 67 0,11-88-25,1-1 0,2 0 0,0 1 0,1-1 0,0 0 0,2 0 0,0 0 0,1-1 0,1 0 0,1 0 0,1 0 0,0-1 1,1-1-1,1 0 0,0 0 0,1-1 0,1 0 0,1-1 0,0 0 0,24 17 0,8 4 17,1-2-1,2-2 1,1-3 0,63 27 0,-20-18 21,153 42 0,-154-58-20,2-3-1,-1-5 0,2-3 0,0-5 1,134-9-1,-86-10 98,-1-6 0,263-72 0,28-44 983,463-213 0,372-282-730,-479 168-642,-37-66-32,-534 352 572,243-258 0,-314 275 482,-7-6-1,144-223 0,-229 301-346,-2-2 0,43-106 0,-77 149-175,-1 0 0,-3-1-1,-2-1 1,-2 0 0,-2-1 0,3-70-1,-12 96-163,0 0-1,-2 0 0,-1 0 1,0 0-1,-2 0 0,-1 1 1,-1-1-1,-1 2 0,-1-1 1,-1 1-1,-1 1 0,0-1 1,-2 2-1,0 0 0,-2 0 1,0 2-1,-1 0 0,-1 0 1,-20-16-1,1 7-49,-1 0 0,-1 2 1,-2 2-1,0 2 0,-1 2 0,-1 1 1,0 2-1,-1 2 0,-1 2 1,-59-8-1,-2 5-439,-2 5 0,1 5 1,-139 11-1,-6 16-3083,-13 6-2520</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09.468"/>
    </inkml:context>
    <inkml:brush xml:id="br0">
      <inkml:brushProperty name="width" value="0.025" units="cm"/>
      <inkml:brushProperty name="height" value="0.025" units="cm"/>
    </inkml:brush>
  </inkml:definitions>
  <inkml:trace contextRef="#ctx0" brushRef="#br0">1 11 11627,'0'0'10768,"12"2"-9567,184 38 1760,-130-23-2347,0-3 1,108 8-1,-117-23-233,-1-2 1,0-2-1,0-3 0,107-29 0,-95 21-227,1 2 0,0 4 1,1 3-1,87 2 0,-15 12 72,150 25-1,242 19 571,161 26-449,-557-48-316,192 30 18,-288-55-47,1-2 1,-1-1 0,0-3 0,0-1-1,78-16 1,-8-8-3,269-70 0,-376 96 0,-3 1 0,0-1 0,0 1 0,0 0 0,0 0 0,0-1 0,0 0 0,0 1 0,0-1 0,0 0 0,-1 0 0,1 0 0,0 0 0,0 0 0,-1 0 0,1 0 0,-1-1 0,1 1 0,-1 0 0,0-1 0,1 0 0,-1 1 0,0-1 0,0 0 0,0 1 0,1-4 0,-3 5 0,0-1 0,-1 0 0,1 1 0,0-1 0,0 1 0,-1 0 0,1-1 0,0 1 0,-1 0 0,1 0 0,0 0 0,-1 0 0,1 0 0,0 0 0,-1 0 0,1 0 0,0 0 0,-1 1 0,1-1 0,0 1 0,-2 0 0,-11 32-1475,12-28 371,1 0-1,-1 0 1,0-1 0,0 1 0,-1 0-1,0-1 1,1 1 0,-6 5 0,-12 5-15958</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8.269"/>
    </inkml:context>
    <inkml:brush xml:id="br0">
      <inkml:brushProperty name="width" value="0.025" units="cm"/>
      <inkml:brushProperty name="height" value="0.025" units="cm"/>
    </inkml:brush>
  </inkml:definitions>
  <inkml:trace contextRef="#ctx0" brushRef="#br0">795 0 14189,'0'0'8408,"-2"13"-8349,-50 196 534,-24 127 827,18 63-38,-24 134 994,-37 49-1036,-93 498-166,165-825-713,-75 528 717,113-489-2425,9-238-2337,0-55 2778,-5 2-7196,-6-4 1585</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8.842"/>
    </inkml:context>
    <inkml:brush xml:id="br0">
      <inkml:brushProperty name="width" value="0.025" units="cm"/>
      <inkml:brushProperty name="height" value="0.025" units="cm"/>
    </inkml:brush>
  </inkml:definitions>
  <inkml:trace contextRef="#ctx0" brushRef="#br0">1 47 21524,'0'0'486,"11"-1"-566,99-7-173,265-11-102,439 41 1902,-57 1-190,1466-37 1920,-439 14-2751,306-7 1142,-1155 3-835,-893 4-954,-22-1-412,0 2 0,1 0 0,-1 1 0,21 5 0,-39-35-15701,-2 8 10714</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9.170"/>
    </inkml:context>
    <inkml:brush xml:id="br0">
      <inkml:brushProperty name="width" value="0.025" units="cm"/>
      <inkml:brushProperty name="height" value="0.025" units="cm"/>
    </inkml:brush>
  </inkml:definitions>
  <inkml:trace contextRef="#ctx0" brushRef="#br0">84 6 16752,'0'0'1633,"11"0"-720,74-5 1181,-1 5-1,119 14 1,-153-8-1812,0 3 1,-1 2-1,-1 2 1,0 2-1,74 34 1,-112-44-275,-1 0 0,1 1-1,-1 0 1,0 0 0,-1 1 0,0 0 0,0 1 0,12 14 0,-18-19-1,1 0 0,-1 1 0,0-1 0,0 1 0,-1-1 0,1 1 0,-1 0 0,0 0 0,0 0 0,0 0 0,0 0 0,-1 0 0,1 0 0,-1 0 1,0 0-1,-1 0 0,1 0 0,0 0 0,-1 0 0,0 0 0,0 0 0,-1 0 0,1 0 0,-1 0 0,1-1 0,-5 8 0,-1-2 114,0 1 0,-1-1-1,0 0 1,0-1 0,-1 0 0,-18 13-1,-66 37 676,79-50-707,-83 46-113,-3-5 0,-1-5 0,-140 42 0,135-60-4220,3-10-2968</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9.904"/>
    </inkml:context>
    <inkml:brush xml:id="br0">
      <inkml:brushProperty name="width" value="0.025" units="cm"/>
      <inkml:brushProperty name="height" value="0.025" units="cm"/>
    </inkml:brush>
  </inkml:definitions>
  <inkml:trace contextRef="#ctx0" brushRef="#br0">3572 32 12139,'-11'0'2659,"-171"3"3376,-108 23-4271,20 18-573,-392 12-1,-239-98 3438,822 36-4414,-842-21 403,849 26-679,46 2-364,6 0 14,0-1 0,-33-5 0,50 5 64,0 0 0,0-1-1,0 1 1,0-1 0,0 0-1,0 0 1,1 0 0,-1 0-1,0 0 1,1-1-1,-1 1 1,1-1 0,-1 1-1,1-1 1,0 0 0,0 0-1,0 0 1,0 0-1,0-1 1,0 1 0,0 0-1,1-1 1,-1 1 0,1-1-1,-1-3 1,-1-32-8129</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0.511"/>
    </inkml:context>
    <inkml:brush xml:id="br0">
      <inkml:brushProperty name="width" value="0.025" units="cm"/>
      <inkml:brushProperty name="height" value="0.025" units="cm"/>
    </inkml:brush>
  </inkml:definitions>
  <inkml:trace contextRef="#ctx0" brushRef="#br0">49 614 7687,'0'0'3294,"-7"10"-2846,4-6-338,-3 4-196,1 0-1,-1 0 1,2 0-1,-6 13 1,8-17 395,1 0 1,0 1-1,0 0 0,0-1 0,0 1 1,1 0-1,-1-1 0,2 9 0,-1-12-164,1 0-1,-1 0 1,1 1-1,0-1 1,-1 0-1,1 0 1,0 0-1,0 0 0,0 0 1,0 0-1,0-1 1,0 1-1,0 0 1,0 0-1,0-1 1,0 1-1,0 0 0,0-1 1,0 1-1,1-1 1,-1 0-1,0 1 1,0-1-1,1 0 1,-1 0-1,0 0 0,0 0 1,1 0-1,-1 0 1,0 0-1,1 0 1,-1 0-1,0-1 0,0 1 1,2-1-1,50-13 2499,-5-12-1611,-2-2 0,-1-2 0,-1-2 0,41-38 0,-32 27-603,429-387 873,-470 419-1297,-3 1-5,1 1 0,0 0 1,0 0-1,1 2 0,15-9 0,-26 15-4,1 1 0,-1 0 1,1 0-1,-1-1 0,1 1 1,-1 0-1,1 0 0,-1 0 1,1 0-1,-1 0 0,1 0 1,-1 0-1,1 0 0,0 0 1,-1 0-1,1 0 0,-1 0 0,1 0 1,-1 0-1,1 0 0,-1 1 1,1-1-1,-1 0 0,1 0 1,-1 1-1,1-1 0,-1 0 1,0 1-1,1-1 0,0 1 1,6 19-57,-5 33 144,-2-43 0,-23 242 480,14-185-632,2 1-1,4 126 0,4-183-165,0 1 0,1-1 0,0 0 0,1 0 0,0 0 0,10 20 0,-11-26-132,1 0 0,0-1 0,0 1 0,0-1 0,1 1 0,0-1-1,0 0 1,0 0 0,0-1 0,0 1 0,1-1 0,0 0 0,-1 0 0,1-1 0,11 5 0,44 5-7380</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1.366"/>
    </inkml:context>
    <inkml:brush xml:id="br0">
      <inkml:brushProperty name="width" value="0.025" units="cm"/>
      <inkml:brushProperty name="height" value="0.025" units="cm"/>
    </inkml:brush>
  </inkml:definitions>
  <inkml:trace contextRef="#ctx0" brushRef="#br0">244 179 8296,'10'-40'4713,"-3"17"-2193,-1 0 0,-1 0 0,3-47 0,-25 81-294,6 4-2094,2-1 0,0 1 0,1 1 1,1 0-1,0 0 0,1 0 1,-7 27-1,1 11 97,-7 59 0,12-46 12,2 1 1,3-1-1,12 120 1,-5-158-244,1-1 0,1 0 0,2 0-1,13 28 1,-43-125-4226,-80-132-437,28 63 5711,72 136-994,-9-27 805,10 29-859,0-1-1,0 0 0,0 1 0,0-1 0,0 0 0,0 0 0,0 1 0,0-1 0,1 0 0,-1 1 0,0-1 0,0 1 0,1-1 0,-1 0 0,0 1 0,1-1 0,-1 1 1,1-1-1,-1 1 0,1-1 0,-1 1 0,1-1 0,-1 1 0,1-1 0,0 1 0,-1 0 0,1-1 0,-1 1 0,1 0 0,0 0 0,-1-1 0,1 1 0,0 0 0,-1 0 1,1 0-1,1 0 0,59-15-5202,-19 0-1778</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1.695"/>
    </inkml:context>
    <inkml:brush xml:id="br0">
      <inkml:brushProperty name="width" value="0.025" units="cm"/>
      <inkml:brushProperty name="height" value="0.025" units="cm"/>
    </inkml:brush>
  </inkml:definitions>
  <inkml:trace contextRef="#ctx0" brushRef="#br0">107 0 19635,'0'0'2850,"-39"50"-1793,18-10-224,0 5-256,5 4-33,8-2-63,6-3-257,2-3-128,17-5-64,10-6 96,3-7-96,6-4-384,-1-3-1026,0-5-1120,-5-7-705,-2-4-1858,2-1-3331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741"/>
    </inkml:context>
    <inkml:brush xml:id="br0">
      <inkml:brushProperty name="width" value="0.025" units="cm"/>
      <inkml:brushProperty name="height" value="0.025" units="cm"/>
      <inkml:brushProperty name="color" value="#E71224"/>
    </inkml:brush>
  </inkml:definitions>
  <inkml:trace contextRef="#ctx0" brushRef="#br0">11 25 15503,'0'0'6085,"11"-3"-3730,-7 1-2056,39-13 1291,-40 14-1384,-1 0 1,1 0-1,0 0 1,0 1-1,0-1 0,0 1 1,0 0-1,0 0 1,0 0-1,0 0 1,0 1-1,0-1 1,0 1-1,4 1 1,-6-1-174,0 0 0,0 0 1,-1 0-1,1 0 0,-1 0 1,1 0-1,-1 0 0,1 0 1,-1 0-1,1 0 0,-1 0 1,0 0-1,0 0 0,0 0 1,1 0-1,-1 0 0,0 0 1,0 1-1,0-1 0,-1 0 1,1 0-1,0 0 0,0 0 1,-1 0-1,1 0 1,0 0-1,-1 0 0,1 0 1,-1 0-1,0 0 0,1 0 1,-1 0-1,0 0 0,1 0 1,-1-1-1,-1 2 0,-28 31 938,16-21-747,-33 32 677,45-41-868,-1 0 1,1 0 0,0 0 0,0 0 0,0 0 0,0 1 0,1-1 0,-1 0 0,1 1 0,0 0 0,0-1 0,0 1 0,1-1 0,-1 5 0,2-7-110,-1 1 1,1-1-1,0 0 0,0 0 1,0 1-1,0-1 0,0 0 1,0 0-1,0 0 1,1 0-1,-1 0 0,0 0 1,1-1-1,-1 1 0,0 0 1,1-1-1,-1 1 0,1-1 1,-1 1-1,1-1 0,-1 0 1,1 1-1,-1-1 1,3 0-1,43 5-4370,-27-5-2344,0 0-3625</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2.051"/>
    </inkml:context>
    <inkml:brush xml:id="br0">
      <inkml:brushProperty name="width" value="0.025" units="cm"/>
      <inkml:brushProperty name="height" value="0.025" units="cm"/>
    </inkml:brush>
  </inkml:definitions>
  <inkml:trace contextRef="#ctx0" brushRef="#br0">186 1 18610,'0'0'3624,"-11"14"-2593,-88 126 1004,87-121-2084,1 1 0,0 0 0,2 0 0,0 1 0,1 0 0,-8 36 0,18-49-2870,5-15 1340,5-18-676,-7 2 484,-1-1 1,-1 1-1,-1-1 1,-2-40-1,-1 49 2721,0 0-1,-1 0 1,-1 0-1,-8-25 1,4 28 2520,4 13 232,3 0-3602,0 0-1,0 0 1,1 0-1,-1 0 1,0 0-1,1 0 1,-1 0-1,1 0 1,-1 0-1,1 0 1,-1 0-1,1-1 1,0 1-1,0 0 1,-1 0-1,1-1 1,0 1-1,0 0 1,0-1-1,1 2 1,8 4-43,1 0 1,0-1-1,0 0 1,1 0-1,0-1 1,-1-1 0,1 0-1,18 2 1,55 0-4858,-39-5-1147</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2.391"/>
    </inkml:context>
    <inkml:brush xml:id="br0">
      <inkml:brushProperty name="width" value="0.025" units="cm"/>
      <inkml:brushProperty name="height" value="0.025" units="cm"/>
    </inkml:brush>
  </inkml:definitions>
  <inkml:trace contextRef="#ctx0" brushRef="#br0">122 1 12139,'0'0'11275,"-3"59"-9321,10-24 256,3 7-480,-3 5-609,-3 5-417,-4 5-511,0 6-97,-16 5-160,-10 4-1025,-7-3-1314,-4-7-1889,3-9-5701</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2.810"/>
    </inkml:context>
    <inkml:brush xml:id="br0">
      <inkml:brushProperty name="width" value="0.025" units="cm"/>
      <inkml:brushProperty name="height" value="0.025" units="cm"/>
    </inkml:brush>
  </inkml:definitions>
  <inkml:trace contextRef="#ctx0" brushRef="#br0">386 1 20724,'0'0'9417,"-48"59"-9065,16-10-128,-7 5-160,-2 5-32,-1-2 32,2-4-288,4-6-128,3-10-225,4-10-576,9-9-256,5-14-673,6-4-929,7-20-1537,2-22-2403</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3.168"/>
    </inkml:context>
    <inkml:brush xml:id="br0">
      <inkml:brushProperty name="width" value="0.025" units="cm"/>
      <inkml:brushProperty name="height" value="0.025" units="cm"/>
    </inkml:brush>
  </inkml:definitions>
  <inkml:trace contextRef="#ctx0" brushRef="#br0">0 1 10698,'0'0'19635,"48"59"-17713,-24-18-1410,9 4-512,5 2 0,9-2 0,7-6 0,4-4 0,-2-8-4292,-9-9-5093</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5.429"/>
    </inkml:context>
    <inkml:brush xml:id="br0">
      <inkml:brushProperty name="width" value="0.025" units="cm"/>
      <inkml:brushProperty name="height" value="0.025" units="cm"/>
    </inkml:brush>
  </inkml:definitions>
  <inkml:trace contextRef="#ctx0" brushRef="#br0">1 5958 16496,'0'0'1777,"9"3"-1729,19 5 52,1-2 0,0-2-1,-1 0 1,55-1 0,-36-2-3,58 10 1,-18 5-28,27 6 1681,170 10 0,-9-30-910,352-42-1,-443 22-710,208-27 635,-304 30-582,0-4-1,118-42 0,20-26 445,389-212 0,-509 234-599,-3-5 1,-3-4-1,-3-4 0,-4-5 0,-4-4 0,93-115 1,86-129 31,176-198 221,-337 415-270,5 4-1,4 5 1,173-119-1,-230 185-27,2 2 0,0 3 0,3 3 0,0 3 0,2 2 0,1 3 0,1 4 0,1 2 0,125-14 0,-129 27 63,1 2-1,113 12 0,-153-7-29,0 1-1,0 2 0,0 0 0,-1 2 0,1 1 1,-2 1-1,0 1 0,0 1 0,34 23 0,-32-12-3,0 1 0,-2 2-1,-1 0 1,-1 2 0,-1 0-1,22 42 1,55 69 24,-17-43 132,4-5-1,3-3 1,5-4-1,196 137 1,-221-178-61,3-2 1,1-4-1,1-3 1,2-3-1,1-3 0,1-3 1,2-4-1,130 17 0,-118-29 77,1-3 0,129-10 0,-156-3-168,-1-2-1,0-2 1,0-4 0,74-27-1,-32 0 11,-2-5 0,-2-5 0,-2-4-1,-4-4 1,115-93 0,-174 121-17,-1-1-1,-1-1 1,-3-2-1,0-2 1,-3-1-1,45-76 1,-36 42 17,-3-2 1,-4 0-1,27-101 1,153-427 3,-134 398-28,-33 91-12,5 2 1,6 3 0,3 1-1,6 4 1,97-124 0,-101 154 0,4 4 0,2 1-1,3 4 1,3 3 0,3 3 0,2 4 0,113-62 0,-153 98-9,1 2 0,1 2 0,0 1 0,1 2-1,56-9 1,-19 10-29,153 0 1,7 19 147,84-2 102,-285-9-122,0-2-1,-1-1 1,0-2-1,0-1 1,34-14 0,165-79 807,-210 90-755,85-42-126,-2-5-1,-4-4 0,-2-5 0,-3-4 0,154-148 1,-127 95-3656,-41 40-2050,-72 72 4530,67-69-8547</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6.501"/>
    </inkml:context>
    <inkml:brush xml:id="br0">
      <inkml:brushProperty name="width" value="0.025" units="cm"/>
      <inkml:brushProperty name="height" value="0.025" units="cm"/>
    </inkml:brush>
  </inkml:definitions>
  <inkml:trace contextRef="#ctx0" brushRef="#br0">467 7 20916,'-17'-1'1836,"-5"-2"-1190,-1 1-1,0 2 0,1 0 1,-1 2-1,0 0 0,1 2 1,0 0-1,-34 11 0,52-13-526,-60 31 1467,61-32-1564,1 1 0,-1 0 0,1 0 1,-1 0-1,1 0 0,0 0 1,0 1-1,0-1 0,0 0 1,0 1-1,0 0 0,1-1 1,-1 1-1,1 0 0,0 0 1,0 0-1,0 0 0,0 0 0,1 0 1,-1 4-1,1-6-33,0 0 0,1 1 0,-1-1-1,1 0 1,-1 1 0,1-1 0,-1 0 0,1 0 0,0 1 0,0-1-1,0 0 1,0 0 0,0 0 0,0 0 0,0 0 0,0 0 0,0 0-1,0-1 1,0 1 0,1 0 0,-1-1 0,0 1 0,0-1 0,2 1-1,41 13-257,-30-10 182,26 7-208,-6-3 28,40 17-1,-66-21 229,0-1 1,1 1-1,-1 1 0,-1 0 0,1 0 1,-1 0-1,0 1 0,0 0 0,11 13 1,-16-16 41,0 0 1,1 1 0,-1-1-1,-1 0 1,1 1 0,0 0-1,-1-1 1,0 1-1,0 0 1,0 0 0,0-1-1,-1 1 1,1 0 0,-1 0-1,0 0 1,0 0 0,-1 0-1,1 0 1,-1 0-1,0-1 1,0 1 0,0 0-1,0 0 1,-1-1 0,1 1-1,-1-1 1,0 1 0,0-1-1,0 0 1,-1 0 0,1 0-1,-6 5 1,-5 5 329,-1 0 0,0-1 0,-1-1 1,0-1-1,-25 14 0,17-11-156,1-1-1,-1-2 1,-1 0 0,0-2-1,0 0 1,-1-1 0,0-2 0,0-1-1,-28 2 1,52-6-175,0 0-1,0 0 1,-1 1 0,1-1-1,0 0 1,0 0-1,-1 0 1,1 0 0,0-1-1,0 1 1,-1 0 0,1-1-1,0 1 1,0 0-1,0-1 1,0 1 0,-1-1-1,1 0 1,0 1 0,0-1-1,0 0 1,0 0-1,0 0 1,1 1 0,-1-1-1,0 0 1,0 0 0,0 0-1,1 0 1,-1-1-1,1 1 1,-1 0 0,1 0-1,-1 0 1,1 0 0,0-1-1,-1 1 1,1 0 0,0 0-1,0-2 1,0-2-28,1 1 0,0 0 1,1 1-1,-1-1 0,0 0 1,1 0-1,0 0 0,0 1 1,0-1-1,1 1 0,-1 0 1,5-5-1,93-86-6716,-34 38-567</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6.874"/>
    </inkml:context>
    <inkml:brush xml:id="br0">
      <inkml:brushProperty name="width" value="0.025" units="cm"/>
      <inkml:brushProperty name="height" value="0.025" units="cm"/>
    </inkml:brush>
  </inkml:definitions>
  <inkml:trace contextRef="#ctx0" brushRef="#br0">207 1 23478,'-8'9'3038,"-9"11"-2080,1 1 1,1 1-1,-19 36 1,27-44-657,0 1 0,1 1 0,0-1 1,2 1-1,-1 0 0,2 0 0,-3 30 0,6-27-579,1 0 0,0 1 0,2-2 0,0 1 0,1 0 0,0-1 0,2 1 0,0-1-1,15 28 1,-52-97-3135,10 20 3891,1-2 0,-28-63 0,48 96-454,-1-1 0,1 1-1,0-1 1,0 1 0,0-1-1,0 1 1,0 0 0,0-1 0,0 1-1,0-1 1,0 1 0,0-1-1,0 1 1,0-1 0,0 1 0,0-1-1,1 1 1,-1 0 0,0-1-1,0 1 1,0-1 0,1 1 0,-1 0-1,0-1 1,1 1 0,-1 0-1,0-1 1,1 1 0,-1 0 0,0-1-1,1 1 1,0-1 0,21-4-47,37 5-2048,-42 1 650,34-1-3422,4 0-2445</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7.419"/>
    </inkml:context>
    <inkml:brush xml:id="br0">
      <inkml:brushProperty name="width" value="0.025" units="cm"/>
      <inkml:brushProperty name="height" value="0.025" units="cm"/>
    </inkml:brush>
  </inkml:definitions>
  <inkml:trace contextRef="#ctx0" brushRef="#br0">149 273 18834,'0'0'4666,"-12"4"-801,11-4-3799,-14 5 803,0 1 0,-1 0 0,-26 17 0,39-22-804,0 1-1,0 0 0,0 0 0,0 0 0,0 0 0,0 0 0,1 1 0,-1 0 1,1-1-1,0 1 0,-1 0 0,1 0 0,1 0 0,-1 0 0,0 0 0,1 1 1,0-1-1,-1 0 0,1 1 0,1-1 0,-1 1 0,0-1 0,1 1 0,0-1 1,0 1-1,0-1 0,0 1 0,1 5 0,0-7-64,0 0 0,1 0 0,-1-1 0,0 1 0,1-1 0,-1 1 0,1-1 0,0 1 0,-1-1 0,1 0 0,0 0 0,0 0 0,0 0 0,0 0 0,-1 0 0,2 0 0,-1-1 0,0 1 0,0-1 0,0 1 0,0-1 0,0 0 0,0 0 0,4 0 0,56-2 0,-60 2 0,10-3-6,0 0 0,-1-1 0,1 0 0,-1-1-1,0 0 1,0-1 0,-1 0 0,0-1 0,0 0 0,0 0 0,-1-1 0,0 0 0,0-1 0,-1 0-1,0 0 1,-1-1 0,0 0 0,0 0 0,-1-1 0,5-12 0,-13 29 15,1 0 1,0 0-1,0 0 0,0 1 1,0 11-1,1-16-7,0-1 1,0 1-1,0 0 0,0-1 1,1 1-1,-1 0 0,0 0 1,1-1-1,-1 1 0,1 0 0,0-1 1,-1 1-1,1-1 0,0 1 1,0-1-1,0 1 0,0-1 1,0 1-1,0-1 0,1 0 1,-1 0-1,0 0 0,1 0 1,-1 0-1,1 0 0,-1 0 1,1 0-1,-1 0 0,1-1 1,1 2-1,6-1-2,-1 0 0,1 0 0,0-1 0,-1 0 0,1 0 0,0-1 0,0 0 0,-1 0 0,1-1 0,-1 0 0,0-1 0,1 0 0,6-4 0,-2 0 0,-1 0 0,-1 0 0,1-1 0,-1-1 0,-1 0 0,0 0 0,16-19 0,-13 12 0,-1-1 0,0 0 0,-1-1 0,-1-1 0,-1 1 0,-1-2 0,0 1 0,-1-1 0,-1 0 0,5-38 0,-12 45 0,-4 12 0,-3 8 0,8-7 0,-15 21 0,1 1 0,0 0 0,2 1 0,1 1 0,1 0 0,0 0 0,2 1 0,1 0 0,-7 51 0,11-58 0,0 1 0,2-1 0,0 1 0,1 0 0,1-1 0,0 1 0,5 18 0,-6-36 0,1 1 0,-1-1 0,0 0 0,1 1 0,-1-1 0,1 0 0,0 0 0,-1 1 0,1-1 0,0 0 0,0 0 0,0 0 0,0 0 0,0 0 0,0 0 0,0 0 0,0-1 0,0 1 0,0 0 0,1 0 0,-1-1 0,0 1 0,0-1 0,3 1 0,-3-1 0,0 0 0,0 0 0,0 0 0,0-1 0,0 1 0,-1-1 0,1 1 0,0 0 0,0-1 0,0 1 0,0-1 0,-1 0 0,1 1 0,0-1 0,0 0 0,-1 1 0,1-1 0,-1 0 0,1 0 0,-1 1 0,1-1 0,-1 0 0,1 0 0,-1 0 0,0 0 0,1 0 0,-1 0 0,0 0 0,0 0 0,0 0 0,1 0 0,-1 0 0,-1-1 0,3-14 0,-1 1 0,0 0 0,-1-1 0,-1 1 0,-4-20 0,4 29 0,0 0 0,0 0 0,-1 0 0,0 0 0,-1 0 0,1 0 0,-1 0 0,0 1 0,-1-1 0,1 1 0,-1 0 0,0 0 0,0 0 0,0 1 0,-9-7 0,13 11 0,0-1 0,0 1 0,-1 0 0,1 0 0,0 0 0,0-1 0,0 1 0,-1 0 0,1 0 0,0 0 0,0 0 0,-1-1 0,1 1 0,0 0 0,0 0 0,-1 0 0,1 0 0,0 0 0,-1 0 0,1 0 0,0 0 0,0 0 0,-1 0 0,1 0 0,0 0 0,-1 0 0,1 0 0,0 0 0,0 0 0,-1 0 0,1 0 0,0 0 0,-1 0 0,1 0 0,0 1 0,0-1 0,-1 0 0,1 0 0,0 0 0,0 0 0,0 1 0,-1-1 0,1 0 0,0 0 0,0 0 0,-1 1 0,8 13 0,-3-10-192,1-1 0,0 0-1,0 0 1,1 0 0,-1-1 0,1 0 0,-1 0-1,1 0 1,0-1 0,-1 0 0,8 1 0,68 1-5731,-77-3 5531,37-1-8251</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7.975"/>
    </inkml:context>
    <inkml:brush xml:id="br0">
      <inkml:brushProperty name="width" value="0.025" units="cm"/>
      <inkml:brushProperty name="height" value="0.025" units="cm"/>
    </inkml:brush>
  </inkml:definitions>
  <inkml:trace contextRef="#ctx0" brushRef="#br0">5 5 13293,'0'0'16447,"1"8"-17349,4 24 395,-5-32 520,0 1 0,0-1 0,0 1 0,0-1 0,1 1 0,-1-1 0,0 1 0,0-1 0,0 1 0,1-1 0,-1 0 0,0 1 0,1-1 0,-1 0 0,0 1 0,1-1 0,-1 0 0,1 1 0,-1-1 0,1 0 0,-1 0 0,0 1 0,1-1 0,-1 0 0,1 0 0,-1 0 0,1 0 0,-1 1 0,1-1 0,-1 0 0,1 0 0,-1 0 0,1 0 0,-1 0 0,1 0 0,-1-1 0,1 1 0,-1 0 0,1 0 0,-1 0 1,1 0-1,-1-1 0,1 1 0,-1 0 0,0 0 0,1-1 0,4-2 2502,-12 9-1425,-19 17-847,43-41-326,-15 16-243,-1 0-1,1-1 0,-1 1 1,0 0-1,0-1 1,0 1-1,0-1 0,0 1 1,0-1-1,-1 1 0,1-4 1,10-22-3960,-26 107 12550,9-55-8264,0 0 0,2 1 0,-2 46 0,9-69-1085,4-9-1738,5-11-5441,-4-11-1601</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8.317"/>
    </inkml:context>
    <inkml:brush xml:id="br0">
      <inkml:brushProperty name="width" value="0.025" units="cm"/>
      <inkml:brushProperty name="height" value="0.025" units="cm"/>
    </inkml:brush>
  </inkml:definitions>
  <inkml:trace contextRef="#ctx0" brushRef="#br0">0 1 14734,'0'0'16111,"47"55"-21684,-29-40-1666,0-1-9545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082"/>
    </inkml:context>
    <inkml:brush xml:id="br0">
      <inkml:brushProperty name="width" value="0.025" units="cm"/>
      <inkml:brushProperty name="height" value="0.025" units="cm"/>
      <inkml:brushProperty name="color" value="#E71224"/>
    </inkml:brush>
  </inkml:definitions>
  <inkml:trace contextRef="#ctx0" brushRef="#br0">136 1 7623,'0'0'11915,"-5"12"-9144,-8 23-206,-10 44 1,-6 52-752,-11 41-1008,20-101 865,17-71-1068,2-10-333,0-14-134,8-32-692,3 1-1,2 0 1,24-65-1,-30 101 322,-3 6 100,1 0 0,0 0 0,1 0-1,0 1 1,1-1 0,0 1 0,1 1-1,12-16 1,-18 25 123,0 1 1,0 0-1,0-1 0,1 1 1,-1 0-1,0 0 0,0 0 1,1 0-1,-1 0 0,0 1 1,1-1-1,-1 0 0,1 1 1,-1-1-1,1 1 0,0-1 1,-1 1-1,1 0 0,-1-1 1,1 1-1,0 0 0,-1 0 1,1 0-1,1 1 0,-1 0 3,-1 0-1,1 0 1,-1 0 0,1 0-1,-1 0 1,0 0-1,1 1 1,-1-1 0,0 0-1,0 1 1,0-1-1,0 1 1,0-1 0,-1 1-1,1 0 1,0-1 0,0 4-1,2 4 30,-1 0-1,-1-1 1,1 1-1,-2 0 1,1 0 0,-1 0-1,-1 12 1,-1-16 63,0 0 1,0 1-1,0-1 0,-1 0 1,0 0-1,0 0 0,0-1 1,0 1-1,-1-1 0,1 1 1,-1-1-1,0-1 0,-1 1 1,1 0-1,-7 3 0,5-3 10,0 0 0,-1 0 0,1 0-1,-1-1 1,0 0 0,0 0 0,0-1 0,-1 0 0,1 0-1,-15 1 1,22-3-152,-1 0 1,1 0-1,-1 0 0,1 0 0,0 0 0,-1 0 1,1 0-1,0-1 0,-1 1 0,1 0 0,-1 0 1,1 0-1,0 0 0,-1 0 0,1-1 0,0 1 1,-1 0-1,1 0 0,0-1 0,0 1 0,-1 0 1,1-1-1,0 1 0,0 0 0,-1 0 0,1-1 1,0 1-1,0-1 0,0 1 0,0 0 0,-1-1 1,1 1-1,0-1 0,3-14-5570,10 0-2769</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8.686"/>
    </inkml:context>
    <inkml:brush xml:id="br0">
      <inkml:brushProperty name="width" value="0.025" units="cm"/>
      <inkml:brushProperty name="height" value="0.025" units="cm"/>
    </inkml:brush>
  </inkml:definitions>
  <inkml:trace contextRef="#ctx0" brushRef="#br0">135 1 19314,'0'0'11894,"-10"0"-10549,7 1-1294,1-2-47,-1 1 1,1-1-1,-1 1 0,1 0 0,-1 0 0,1 1 0,0-1 1,-1 0-1,1 1 0,-1-1 0,1 1 0,0 0 0,-1 0 1,1 0-1,0 0 0,0 0 0,0 0 0,0 1 1,0-1-1,0 1 0,0-1 0,0 1 0,0 0 0,1 0 1,-1 0-1,1 0 0,-1 0 0,1 0 0,0 0 0,0 0 1,0 1-1,0-1 0,0 0 0,1 1 0,-1-1 0,0 0 1,1 1-1,0 3 0,0-4-42,0-1 0,0 1 0,0-1 0,1 1 0,-1-1 0,0 0 0,1 1 0,-1-1-1,1 0 1,0 1 0,-1-1 0,1 0 0,0 0 0,0 0 0,0 0 0,0 1 0,0-1 0,0 0 0,0-1 0,0 1 0,0 0 0,0 0 0,1 0 0,-1-1 0,0 1-1,1 0 1,-1-1 0,3 1 0,54 9-2231,-52-10 2103,0 0-1,-1 0 0,1 1 0,0 0 0,0 0 0,-1 0 1,1 1-1,0 0 0,-1 0 0,0 1 0,1-1 1,4 4-1,-9-5 249,-1 0 0,1 0 0,-1-1 1,1 1-1,-1 0 0,1 0 0,-1 0 1,0 0-1,0 0 0,1 0 0,-1 0 0,0 0 1,0 0-1,0 0 0,0 0 0,0 0 1,0 0-1,0-1 0,0 1 0,0 0 1,-1 0-1,1 0 0,0 0 0,-1 0 0,1 0 1,-1 0-1,1 0 0,-1-1 0,1 1 1,-1 0-1,1 0 0,-1 0 0,0-1 0,1 1 1,-1-1-1,0 1 0,0 0 0,1-1 1,-1 1-1,-1 0 0,-39 23 1905,35-21-1948,-9 6-113,-1 0 1,0-2 0,0 0-1,-1-1 1,0 0-1,0-2 1,-24 4 0,36-9-5100</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9.184"/>
    </inkml:context>
    <inkml:brush xml:id="br0">
      <inkml:brushProperty name="width" value="0.025" units="cm"/>
      <inkml:brushProperty name="height" value="0.025" units="cm"/>
    </inkml:brush>
  </inkml:definitions>
  <inkml:trace contextRef="#ctx0" brushRef="#br0">9 93 7143,'6'-12'10089,"7"-19"-6690,7-19 2491,-19 61-136,2 44-5289,-5 77-435,-1-48-32,13 144 1,-8-220 1,0-11 0,0-28 0,-2-46 0,-2 66 0,-1-1 0,1 1 0,-2 0 0,1 0 0,-2 0 0,1 1 0,-2-1 0,1 1 0,-9-12 0,2 16 0,10 17 0,9 18 0,-3-25 0,1 1 0,0 0 0,0-1 0,0 0 0,0 0 0,0-1 0,1 1 0,-1-1 0,1-1 0,0 1 0,0-1 0,0 0 0,1 0 0,-1 0 0,0-1 0,1 0 0,-1 0 0,0-1 0,14 0 0,-2-1 0,0 0 0,0 0 0,0-2 0,0 0 0,34-12 0,-29 5 0,-1-1 0,37-23 0,-15 7 0,-44 27 0,0 0 0,0 0 0,1 0 0,-1 0 0,0-1 0,0 1 0,0 0 0,0 0 0,0 0 0,1 0 0,-1 0 0,0 0 0,0 0 0,0 0 0,0 0 0,1 0 0,-1 0 0,0 0 0,0 0 0,0 0 0,0 0 0,1 0 0,-1 0 0,0 0 0,0 0 0,0 1 0,0-1 0,0 0 0,1 0 0,-1 0 0,0 0 0,0 0 0,0 0 0,0 0 0,0 0 0,0 1 0,0-1 0,1 0 0,-1 0 0,0 0 0,0 0 0,0 0 0,0 1 0,0-1 0,0 0 0,0 0 0,0 0 0,0 0 0,0 1 0,0-1 0,0 0 0,0 0 0,0 0 0,0 0 0,0 1 0,0-1 0,0 0 0,0 0 0,0 0 0,0 0 0,-1 9 0,-28 73 0,22-68 0,1 0 0,1 1 0,1-1 0,0 1 0,0 0 0,2 0 0,-2 19 0,4-34 1,0 0 0,1 0 0,-1 1 1,0-1-1,0 0 0,0 0 0,0 1 0,1-1 0,-1 0 1,0 0-1,0 0 0,0 0 0,1 1 0,-1-1 0,0 0 1,0 0-1,1 0 0,-1 0 0,0 0 0,1 0 0,-1 0 0,0 0 1,0 0-1,1 0 0,-1 0 0,0 0 0,0 0 0,1 0 1,-1 0-1,0 0 0,1 0 0,-1 0 0,0 0 0,0 0 0,1 0 1,-1 0-1,0 0 0,0 0 0,1-1 0,-1 1 0,0 0 1,0 0-1,0 0 0,1-1 0,12-7-261,6-28-3230,-6-27-7092,-7 11-218</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9.540"/>
    </inkml:context>
    <inkml:brush xml:id="br0">
      <inkml:brushProperty name="width" value="0.025" units="cm"/>
      <inkml:brushProperty name="height" value="0.025" units="cm"/>
    </inkml:brush>
  </inkml:definitions>
  <inkml:trace contextRef="#ctx0" brushRef="#br0">1 0 14798,'0'0'7944,"31"64"-7592,-9-44-128,5 0-160,3-2-1633,3 1-2275,1-4-4356</inkml:trace>
  <inkml:trace contextRef="#ctx0" brushRef="#br0" timeOffset="1">303 194 17168,'0'0'14072,"-12"-2"-12753,6 0-1310,-1 1 1,0 0-1,0 1 1,0 0-1,0 0 1,1 0-1,-1 1 1,0 0-1,0 0 0,0 0 1,1 1-1,-1 0 1,1 1-1,-1-1 1,1 1-1,0 1 1,0-1-1,1 1 1,-1 0-1,0 0 1,-5 7-1,7-8-9,1 1 0,0-1 0,-1 1 0,2 0 0,-1 0 0,0 0 0,1 1 0,0-1 0,0 1 0,0-1 0,0 1 0,1 0 0,0-1 0,0 1 0,0 0 0,0 6 0,1-8 0,1 0 0,-1 0 0,1 0 0,0-1 0,-1 1 0,1 0 0,0-1 0,1 1 0,-1 0 0,0-1 0,1 0 0,-1 1 0,1-1 0,0 0 0,0 0 0,0 0 0,0 0 0,0 0 0,1 0 0,-1 0 0,0-1 0,1 1 0,-1-1 0,1 0 0,0 0 0,-1 0 0,1 0 0,0 0 0,2 0 0,10 3-856,-1-2 0,0 0 0,1 0 0,16-1 0,60-9-9742,-35-5-5337</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9.865"/>
    </inkml:context>
    <inkml:brush xml:id="br0">
      <inkml:brushProperty name="width" value="0.025" units="cm"/>
      <inkml:brushProperty name="height" value="0.025" units="cm"/>
    </inkml:brush>
  </inkml:definitions>
  <inkml:trace contextRef="#ctx0" brushRef="#br0">207 11 17649,'0'0'6411,"-11"-2"-1371,2 1-4477,-12-2 239,-1 0-1,-28 2 1,45 1-766,0 0 1,1 0 0,-1 0 0,0 1 0,0 0-1,1 0 1,-1 0 0,0 0 0,1 1 0,-1 0 0,1 0-1,0 0 1,0 0 0,0 1 0,0 0 0,0-1-1,0 2 1,-5 4 0,9-7-37,-1-1 0,1 1 0,-1 0 0,1-1 0,-1 1 0,1 0 0,0-1 0,-1 1 0,1 0 0,0 0 0,0-1 0,0 1 0,-1 0 0,1 0 0,0 0 0,0-1 0,0 1 0,0 0 0,0 0 0,0-1 0,1 1 0,-1 0 0,0 0 0,0-1 0,0 1 0,1 0 0,-1 0 0,1 0 0,21 12 0,40-3 0,-54-9 0,222 7 0,-228-9 0,0 1 0,0 0 0,0 1 0,0-1 0,0 0 0,0 0 0,0 1 0,-1-1 0,1 1 0,0 0 0,0 0 0,0-1 0,-1 1 0,1 0 0,0 0 0,1 2 0,-3-2 0,1-1 0,-1 1 0,0 0 0,1-1 0,-1 1 0,0 0 0,0 0 0,0-1 0,0 1 0,0 0 0,1 0 0,-1-1 0,-1 1 0,1 0 0,0 0 0,0 0 0,0-1 0,0 1 0,0 0 0,-1-1 0,1 1 0,0 0 0,-1-1 0,1 1 0,-1 0 0,0 1 0,-3 3 0,0 0 0,-1-1 0,1 1 0,-1-1 0,0 0 0,0 0 0,-10 5 0,-7 4 0,-1-2 0,0-1 0,0 0 0,-1-2 0,-1-1 0,1-1 0,-1-1 0,0-1 0,-39 1 0,61-5-22,-2 0-2436,4-5-3577,1-9-12580</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1.552"/>
    </inkml:context>
    <inkml:brush xml:id="br0">
      <inkml:brushProperty name="width" value="0.025" units="cm"/>
      <inkml:brushProperty name="height" value="0.025" units="cm"/>
    </inkml:brush>
  </inkml:definitions>
  <inkml:trace contextRef="#ctx0" brushRef="#br0">8 1578 17969,'-1'-1'159,"0"0"0,1 1 0,-1-1 1,1 0-1,-1 1 0,1-1 0,-1 0 0,1 0 0,-1 0 0,1 0 1,0 1-1,-1-1 0,1 0 0,0 0 0,0 0 0,0 0 0,-1 0 1,1 0-1,0 0 0,0 0 0,0 0 0,1 1 0,-1-1 0,0 0 1,0 0-1,0 0 0,1 0 0,-1 0 0,0 0 0,1-1 1,9-33 340,13-11-344,2 2 0,58-81 0,-29 47-202,187-300-1116,106-156 5869,-342 527-4623,115-152 1399,-100 136-1408,1 1 0,0 1 0,2 1 1,38-27-1,-60 46-69,1 0 0,0 0-1,-1-1 1,1 1 0,0 0-1,0 1 1,0-1 0,0 0 0,0 1-1,0-1 1,0 1 0,2-1 0,-4 1 5,1 0 0,-1 1 1,0-1-1,1 0 0,-1 0 1,0 0-1,1 1 0,-1-1 1,0 0-1,0 1 0,1-1 1,-1 0-1,0 0 0,0 1 1,0-1-1,0 0 0,1 1 1,-1-1-1,0 1 0,0-1 1,0 0-1,0 1 0,0-1 1,0 0-1,0 1 0,0-1 1,0 1-1,0-1 0,0 0 1,0 1-1,0-1 0,0 0 1,0 1-1,0-1 0,-1 0 1,1 1-1,0 0 1,-25 53 1001,16-38-877,-60 135 314,6 3-1,7 3 1,-38 176 0,78-262-450,-7 90 0,21-138 0,1 0 0,0 0 0,2 0 0,1 0 0,1-1 0,1 1 0,1 0 0,8 23 0,-9-37 0,0 0 0,0-1 0,1 1 0,0-1 0,0 0 0,1 0 0,0-1 0,1 1 0,-1-1 0,1-1 0,1 1 0,-1-1 0,1-1 0,0 1 0,1-1 0,-1-1 0,1 0 0,0 0 0,0 0 0,0-1 0,0-1 0,1 1 0,-1-2 0,1 1 0,10-1 0,14 0 0,1-1 0,0-2 0,-1-2 0,0-1 0,54-15 0,-81 18 0,1 0 0,0 0 0,0 1 0,-1 0 0,16 1 0,-21 0 0,0 0 0,0 1 0,0-1 0,0 1 0,-1-1 0,1 1 0,0 0 0,0 0 0,0 0 0,0 0 0,-1 0 0,1 0 0,-1 1 0,1-1 0,-1 0 0,1 1 0,-1-1 0,0 1 0,1 0 0,-1-1 0,0 1 0,0 0 0,0 0 0,-1 0 0,1-1 0,1 4 0,2 12 0,-1 0 0,0 0 0,1 20 0,-4-25 0,1-1 0,0 1 0,1-1 0,0 0 0,1 1 0,0-1 0,1 0 0,0-1 0,9 17 0,-11-25-5,-1 1 1,1-1-1,0 0 1,0 0-1,0 0 1,0 0-1,0 0 1,0-1-1,0 1 1,1-1-1,-1 1 1,1-1-1,-1 0 1,1 0-1,-1 0 1,1 0-1,0 0 1,4 0-1,-2-1-21,0 0 0,-1 0-1,1-1 1,0 1 0,0-1 0,0 0-1,0 0 1,-1-1 0,9-3 0,6-5-245,0-1 1,-1 0 0,30-27-1,-40 32 110,165-143 53,-107 89 533,1 2-1,4 4 1,125-75 0,-179 120-425,-1-1 0,0-1 0,0-1 0,-1 0 0,0-1 0,-1 0 0,-1-1 0,0-1 0,-1 0 0,-1-1 0,0 0 0,-1-1 0,-1 0 0,0 0 0,6-20 0,10-30 0,-3 0 0,-3-1 0,-3-1 0,-3-1 0,-3 0 0,-3-1 0,-5-122 0,-2 181 0,-1 0 0,-1 0 0,0 0 0,-1 0 0,-7-19 0,10 29 0,-1 0 0,1 0 0,-1 0 0,0 0 0,1 1 0,-1-1 0,0 0 0,0 1 0,-1-1 0,1 1 0,0-1 0,0 1 0,-1-1 0,1 1 0,-1 0 0,1 0 0,-1-1 0,0 1 0,1 0 0,-1 1 0,0-1 0,0 0 0,1 0 0,-1 1 0,0-1 0,0 1 0,0 0 0,0-1 0,0 1 0,0 0 0,0 0 0,0 0 0,0 0 0,1 1 0,-1-1 0,0 1 0,0-1 0,0 1 0,0-1 0,0 1 0,1 0 0,-1 0 0,0 0 0,-1 1 0,-4 3 0,1 1 0,-1 0 0,1 0 0,1 0 0,-1 1 0,1-1 0,0 1 0,1 0 0,0 1 0,-6 13 0,0 0 0,2 1 0,-10 41 0,16-59-83,1 1-1,-1-1 1,1 1-1,1 0 1,-1-1-1,1 1 1,-1 0-1,1-1 1,1 1-1,-1 0 1,1-1 0,0 1-1,0 0 1,0-1-1,0 1 1,1-1-1,0 0 1,0 0-1,0 1 1,0-1-1,1 0 1,-1-1 0,1 1-1,0 0 1,0-1-1,1 1 1,-1-1-1,1 0 1,7 5-1,2 3-669,-1 0-1,0 1 1,20 27 0,-3 3 1458,24 49 0,0 1 920,-17-36-1076,3 0-1,2-3 1,2-1 0,76 70 0,-98-105-751,0-1-1,1 0 1,1-2-1,0 0 0,1-2 1,26 11-1,-32-17-614,0-1 0,0 0 0,1-1 0,-1-1 0,1-1 0,0 0 0,0-2 0,-1 0 0,32-4 0,22-14-10645</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2.050"/>
    </inkml:context>
    <inkml:brush xml:id="br0">
      <inkml:brushProperty name="width" value="0.025" units="cm"/>
      <inkml:brushProperty name="height" value="0.025" units="cm"/>
    </inkml:brush>
  </inkml:definitions>
  <inkml:trace contextRef="#ctx0" brushRef="#br0">30 0 25208,'-2'0'151,"1"1"1,0-1-1,0 0 1,-1 0-1,1 1 0,0-1 1,0 1-1,0-1 1,0 1-1,0-1 0,-1 1 1,1 0-1,0-1 1,0 1-1,1 0 1,-1 0-1,0 0 0,0 0 1,0 0-1,0 0 1,1 0-1,-1 0 0,1 0 1,-1 0-1,0 0 1,1 0-1,0 1 1,-1-1-1,1 0 0,0 0 1,0 1-1,-1 1 1,0 52 2206,1-36-2154,2 44-204,3-1 0,16 77 0,39 122 0,15 87 0,-30-85 0,-35-220 0,3 0 0,1-1 0,39 79 0,-48-110-61,23 42-5100,36 50 0,-50-84-3770</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2.562"/>
    </inkml:context>
    <inkml:brush xml:id="br0">
      <inkml:brushProperty name="width" value="0.025" units="cm"/>
      <inkml:brushProperty name="height" value="0.025" units="cm"/>
    </inkml:brush>
  </inkml:definitions>
  <inkml:trace contextRef="#ctx0" brushRef="#br0">0 185 9513,'0'0'14515,"5"9"-16885,26 40 3119,-27-44-81,1-1 0,0 1 0,0-1-1,0 0 1,11 7 0,4-2-348,0 0 0,1-1 0,0-1 0,0-1 1,0-1-1,1-1 0,0-1 0,0-1 0,0-1 0,0-1 0,29-3 0,32-6 927,131-33 0,-192 37-1229,53-12-18,770-157 0,-622 139 0,413-10 0,-326 57 0,-272-7 0,0 1 0,0 2 0,-1 1 0,0 2 0,69 31 0,-101-40-6,-1 1 0,1-1 0,-1 1 0,0 0 0,0 0 1,0 1-1,0-1 0,-1 1 0,1 0 0,-1 0 0,0 0 0,0 0 0,0 1 0,-1-1 0,0 1 1,1 0-1,-2-1 0,1 1 0,0 0 0,-1 0 0,0 0 0,0 0 0,-1 0 0,1 1 0,-1-1 1,0 0-1,-1 0 0,1 0 0,-1 0 0,0 0 0,0 0 0,-1 0 0,1 0 0,-1 0 0,0 0 1,-1-1-1,-3 7 0,6-11-110,0 0 0,0 0-1,0-1 1,0 1 0,0 0 0,0 0 0,0 0 0,0 0 0,0-1 0,0 1-1,0 0 1,0 0 0,0 0 0,0 0 0,0-1 0,0 1 0,0 0-1,0 0 1,-1 0 0,1 0 0,0 0 0,0-1 0,0 1 0,0 0 0,0 0-1,0 0 1,0 0 0,-1 0 0,1 0 0,0 0 0,0 0 0,0 0 0,0-1-1,-1 1 1,1 0 0,0 0 0,0 0 0,0 0 0,0 0 0,-1 0 0,1 0-1,0 0 1,0 0 0,0 0 0,0 0 0,-1 0 0,1 0 0,0 0 0,0 0-1,0 1 1,0-1 0,-1 0 0,1 0 0,0 0 0,0 0 0,0 0 0,0 0-1,0 0 1,0 0 0,-1 1 0,1-1 0,0 0 0,0 0 0,0 0 0,0 0-1,0 0 1,0 0 0,0 1 0,-4-18-3886,4 15 3162,-5-26-5940</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3.231"/>
    </inkml:context>
    <inkml:brush xml:id="br0">
      <inkml:brushProperty name="width" value="0.025" units="cm"/>
      <inkml:brushProperty name="height" value="0.025" units="cm"/>
    </inkml:brush>
  </inkml:definitions>
  <inkml:trace contextRef="#ctx0" brushRef="#br0">109 983 23991,'-39'-81'7094,"10"-2"-4542,17 43-3304,3-1-1,2 0 0,1 0 0,0-57 1,5 82 272,2-199 308,1 176 844,2 1-1,2-1 0,16-56 1,-20 91-673,-1 0 0,1 0 0,0 0 1,0 1-1,1-1 0,-1 1 1,1-1-1,-1 1 0,1 0 1,0 0-1,0 0 0,0 0 1,1 1-1,-1-1 0,1 1 0,-1 0 1,1 0-1,0 0 0,0 1 1,6-3-1,9-1-220,-1 1-1,1 1 1,27-2 0,-8 1-145,-30 3 334,76-13 356,1 4 1,0 4-1,136 7 1,-200 2-289,-1 0 1,0 2-1,0 0 1,0 2 0,-1 0-1,0 1 1,0 1-1,-1 0 1,0 2 0,30 22-1,0 8 60,-2 2 0,49 59 0,42 39 29,-116-122-116,0-2 0,2 0 0,0-1-1,47 24 1,-17-19-9,2-2 0,0-2 0,69 10 0,-64-14 0,0 1 0,92 37 0,-48 1 0,-2 5 0,150 111 0,-145-92 0,194 102 0,-183-127 0,135 38 0,-160-60 0,-1 4 0,-2 3 0,116 66 0,-109-39 0,74 41 0,-149-93 0,0-1 0,0-1 0,1-1 0,1-1 0,-1-1 0,31 4 0,-28-8-224,-1-1 0,50-4-1,62-19-3138</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3.084"/>
    </inkml:context>
    <inkml:brush xml:id="br0">
      <inkml:brushProperty name="width" value="0.025" units="cm"/>
      <inkml:brushProperty name="height" value="0.025" units="cm"/>
    </inkml:brush>
  </inkml:definitions>
  <inkml:trace contextRef="#ctx0" brushRef="#br0">16 78 5573,'5'-23'7936,"-2"-31"3790,-3 53-9927,-1 40 491,-9 75-1684,-3 102 1195,13-190-1628,2 1 0,0 0-1,2-1 1,1 1-1,15 46 1,-19-69-173,0 0 0,1-1 0,-1 1 0,1 0 0,0-1 0,0 1 0,0-1 0,1 0 0,-1 0 0,1 0 0,0 0 0,0 0 0,0-1 0,0 1 0,0-1 0,1 0 0,-1 0 0,1 0 0,3 2 0,-3-3 0,-1-1 0,0 1 0,0-1 0,1 0 0,-1 0 0,0 0 0,1-1 0,-1 1 0,0-1 0,0 1 0,0-1 0,1 0 0,-1 0 0,0-1 0,0 1 0,0 0 0,-1-1 0,1 0 0,0 0 0,-1 0 0,1 0 0,-1 0 0,3-3 0,16-19 0,-2 0 0,-1-1 0,0-1 0,-2-1 0,23-53 0,4-3 0,-43 82 0,0 1 0,0 0 0,0 0 0,0-1 0,0 1 0,0 0 0,0-1 0,0 1 0,0 0 0,1 0 0,-1-1 0,0 1 0,0 0 0,0 0 0,0-1 0,1 1 0,-1 0 0,0 0 0,0 0 0,0-1 0,1 1 0,-1 0 0,0 0 0,0 0 0,1 0 0,-1 0 0,0-1 0,0 1 0,1 0 0,-1 0 0,0 0 0,1 0 0,-1 0 0,0 0 0,0 0 0,1 0 0,-1 0 0,0 0 0,1 0 0,3 14 0,-4 34 0,0-37 0,-2 22 0,1-24 0,1 0 0,-1 0 0,1 0 0,1 0 0,-1 0 0,2 0 0,-1 0 0,6 16 0,-6-23 0,0-1 0,0 1 0,0-1 0,0 0 0,0 1 0,0-1 0,1 0 0,-1 0 0,1 0 0,-1 0 0,0 0 0,1 0 0,0-1 0,-1 1 0,1 0 0,-1-1 0,1 1 0,0-1 0,0 1 0,-1-1 0,1 0 0,0 0 0,-1 0 0,1 0 0,0 0 0,0 0 0,-1-1 0,1 1 0,3-1 0,1-1 0,0 0 0,0 0 0,0 0 0,0 0 0,-1-1 0,1 0 0,5-5 0,19-16 0,45-45 0,-49 42 0,57-44 0,-82 71 0,-1-1 0,1 0 0,-1 1 0,1-1 0,-1 1 0,1-1 0,-1 1 0,1 0 0,0-1 0,-1 1 0,1-1 0,0 1 0,-1 0 0,1 0 0,0-1 0,-1 1 0,1 0 0,0 0 0,0 0 0,-1 0 0,1 0 0,0 0 0,-1 0 0,1 0 0,0 0 0,0 0 0,-1 0 0,1 0 0,0 1 0,-1-1 0,1 0 0,0 0 0,-1 1 0,1-1 0,0 0 0,-1 1 0,1-1 0,-1 1 0,1-1 0,0 1 0,-1-1 0,1 1 0,-1 0 0,0-1 0,1 1 0,-1-1 0,0 1 0,1 0 0,-1-1 0,0 1 0,1 0 0,-1-1 0,0 1 0,0 1 0,3 56 0,0-13 0,-3-44 0,1 0 0,0 0 0,-1 0 0,1-1 0,0 1 0,-1 0 0,1 0 0,0-1 0,0 1 0,0-1 0,0 1 0,0-1 0,-1 1 0,1-1 0,0 1 0,0-1 0,0 0 0,0 0 0,0 1 0,0-1 0,0 0 0,0 0 0,0 0 0,0 0 0,0 0 0,1 0 0,-1 0 0,0-1 0,0 1 0,0 0 0,-1 0 0,1-1 0,0 1 0,0-1 0,0 1 0,0-1 0,0 1 0,0-1 0,1-1 0,36-25 0,30-38 0,-45 41 0,1 1 0,1 1 0,32-21 0,-56 42 0,0 0 0,0 0 0,0 1 0,1-1 0,-1 0 0,0 1 0,0-1 0,0 1 0,0 0 0,1-1 0,-1 1 0,0 0 0,0 0 0,1-1 0,-1 1 0,0 0 0,1 0 0,-1 1 0,2-1 0,-2 1 0,0-1 0,-1 1 0,1-1 0,0 1 0,0 0 0,-1-1 0,1 1 0,-1 0 0,1 0 0,-1-1 0,1 1 0,-1 0 0,1 0 0,-1 0 0,0 0 0,1-1 0,-1 1 0,0 0 0,0 0 0,1 2 0,-1 7 0,1 1 0,-2-1 0,1 1 0,-3 11 0,1 2 0,1-23-4,1 0 0,0 0 1,0 0-1,0 0 0,0 0 0,0 0 1,1 0-1,-1 0 0,0 0 0,0 0 1,1 0-1,-1 0 0,0 0 0,1 0 1,-1 0-1,1 0 0,-1-1 0,1 1 0,0 0 1,-1 0-1,1 0 0,0-1 0,0 1 1,-1 0-1,1-1 0,0 1 0,1 0 1,0-1-59,0 1 0,0-1 1,0 1-1,0-1 1,0 0-1,0 0 0,0 0 1,0 0-1,0 0 1,-1-1-1,1 1 1,0 0-1,3-2 0,0 0-543,0 0-1,0 0 0,0 0 0,-1-1 0,1 1 1,-1-1-1,1 0 0,-1-1 0,0 1 0,0-1 1,4-5-1,5-16-16365</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4.083"/>
    </inkml:context>
    <inkml:brush xml:id="br0">
      <inkml:brushProperty name="width" value="0.025" units="cm"/>
      <inkml:brushProperty name="height" value="0.025" units="cm"/>
    </inkml:brush>
  </inkml:definitions>
  <inkml:trace contextRef="#ctx0" brushRef="#br0">246 149 6342,'2'-11'7933,"-1"5"-7453,0-6 885,1 0 1,-2 0-1,1-1 0,-4-22 0,3 33-1169,0 0 0,0 0 1,-1 0-1,1 0 0,-1 0 0,1 0 1,-1 0-1,0 0 0,0 0 1,1 0-1,-2 0 0,1 0 0,0 0 1,0 1-1,0-1 0,-1 1 0,1-1 1,-1 1-1,1-1 0,-1 1 1,0 0-1,0 0 0,1 0 0,-1 0 1,0 0-1,0 0 0,0 0 1,0 0-1,0 1 0,0-1 0,0 1 1,0 0-1,-1 0 0,1-1 0,0 1 1,0 1-1,0-1 0,0 0 1,0 0-1,-3 2 0,1-1-150,0 1 0,0 0 0,0 0 0,0 0 0,1 0 0,-1 0 0,1 1 0,-1 0-1,1 0 1,0 0 0,0 0 0,0 0 0,1 1 0,-1-1 0,1 1 0,0 0 0,0 0 0,-2 4 0,-4 8 72,2 1 1,-10 35-1,10-27-25,1-1 1,1 1-1,2 1 1,0-1-1,2 0 0,1 0 1,0 1-1,2-1 1,1 0-1,9 29 0,-3-22 18,2-1-1,1 0 1,1-1-1,2-1 1,1 0-1,1-1 1,27 32-1,-35-48-110,11 13 0,22 37 0,-48-67-232,0-1 1,0 1-1,0 0 1,-1 0-1,-8-5 1,-9-8-921,-82-65-3006,60 51 4750,-49-49 0,93 81-486,0-1 0,0 0 0,1 0 0,-1 1-1,0-1 1,0 0 0,1 0 0,-1 0-1,0 0 1,1 0 0,-1 0 0,1 0 0,-1 0-1,1 0 1,0 0 0,-1 0 0,1 0-1,0 0 1,0 0 0,0 0 0,0 0 0,0 0-1,0-1 1,0 1 0,0 0 0,0 0 0,1-1-1,0 0-21,0 0-1,0 1 0,1-1 0,-1 1 1,1-1-1,-1 1 0,1 0 1,-1 0-1,1 0 0,0 0 0,-1 0 1,1 0-1,0 0 0,2-1 1,12-3 13,-1 1 1,1 0 0,18-1 0,-22 3 115,17-3-316,64-15-976,-34-6-5982,-24 2-3311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786"/>
    </inkml:context>
    <inkml:brush xml:id="br0">
      <inkml:brushProperty name="width" value="0.025" units="cm"/>
      <inkml:brushProperty name="height" value="0.025" units="cm"/>
    </inkml:brush>
  </inkml:definitions>
  <inkml:trace contextRef="#ctx0" brushRef="#br0">137 1 15118,'-7'14'2488,"-9"26"-1112,1 0 0,2 2 0,-14 76 0,10 87 766,10-105-1942,-25 135-1,29-219-787,6-15 175,11-27-48,19-50-63,80-260-3768,-121 373 6047,3-1-1,-3 61 1,9-96-1715,-1 0 1,0-1 0,0 1-1,0-1 1,0 1 0,1-1-1,-1 1 1,0 0-1,1-1 1,-1 1 0,0-1-1,1 1 1,-1-1 0,0 0-1,1 1 1,-1-1 0,1 1-1,-1-1 1,1 0 0,-1 1-1,1-1 1,-1 0-1,1 0 1,0 1 0,-1-1-1,1 0 1,-1 0 0,1 0-1,0 0 1,-1 0 0,1 0-1,-1 0 1,1 0 0,0 0-1,-1 0 1,1 0 0,-1 0-1,1 0 1,0 0-1,-1 0 1,1-1 0,-1 1-1,1 0 1,-1 0 0,1-1-1,0 0 1,29-14 1401,-21 8-1370,-2-1 1,1 1-1,-1-1 0,0-1 0,0 1 0,-1-1 1,-1-1-1,1 1 0,-1-1 0,-1 0 0,0 0 1,0 0-1,-1 0 0,-1-1 0,1 1 0,-2-1 1,1 0-1,-1-11 0,-1 21-75,0 1 1,0 0-1,0 0 0,0 0 1,0 0-1,0 0 0,0 0 0,0-1 1,0 1-1,0 0 0,0 0 1,0 0-1,0 0 0,0 0 0,0 0 1,0 0-1,0-1 0,0 1 1,0 0-1,0 0 0,0 0 0,0 0 1,-1 0-1,1 0 0,0 0 1,0-1-1,0 1 0,0 0 0,0 0 1,0 0-1,0 0 0,0 0 1,0 0-1,0 0 0,-1 0 0,1 0 1,0 0-1,0 0 0,0 0 1,0 0-1,0 0 0,0 0 0,-1 0 1,1 0-1,0 0 0,0 0 1,0 0-1,0 0 0,0 0 0,0 0 1,0 0-1,-1 0 0,1 0 1,0 0-1,0 0 0,0 0 0,0 0 1,0 0-1,0 0 0,-10 8-122,-5 12 55,9-10 149,0 0-1,1 1 1,0 0-1,0 0 1,1 0-1,1 0 1,0 1-1,1-1 1,-2 18-1,4-28-71,0-1 0,0 1 0,0-1-1,0 1 1,0-1 0,0 0 0,0 1 0,0-1-1,1 1 1,-1-1 0,0 0 0,0 1 0,0-1 0,0 0-1,1 1 1,-1-1 0,0 0 0,0 1 0,1-1-1,-1 0 1,0 1 0,1-1 0,-1 0 0,0 0-1,1 1 1,-1-1 0,0 0 0,1 0 0,-1 0-1,0 0 1,1 1 0,-1-1 0,1 0 0,0 0 0,19-3 280,16-16 105,-23 7-398,0 0 0,-2-1 0,1 0 0,-2-1 0,1-1 0,8-17 0,-34 100-929,3 5 772,14-42-2845,-2-31 2833,0 1 0,0-1 0,1 1-1,-1-1 1,0 0 0,0 0 0,1 1-1,-1-1 1,0 0 0,1 1 0,-1-1-1,1 0 1,-1 0 0,0 0 0,1 1-1,-1-1 1,0 0 0,1 0 0,-1 0-1,1 0 1,-1 0 0,1 0 0,-1 0-1,0 0 1,1 0 0,-1 0 0,1 0-1,-1 0 1,0 0 0,1 0 0,-1 0-1,1 0 1,-1-1 0,0 1 0,1 0-1,-1 0 1,1 0 0,-1-1 0,0 1-1,1 0 1,14-12-5809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408"/>
    </inkml:context>
    <inkml:brush xml:id="br0">
      <inkml:brushProperty name="width" value="0.025" units="cm"/>
      <inkml:brushProperty name="height" value="0.025" units="cm"/>
      <inkml:brushProperty name="color" value="#E71224"/>
    </inkml:brush>
  </inkml:definitions>
  <inkml:trace contextRef="#ctx0" brushRef="#br0">8 73 17521,'0'0'14371,"8"0"-13629,2-1-763,-1 0 0,0-1 0,0-1 1,-1 1-1,1-1 0,0-1 1,-1 1-1,0-1 0,0-1 1,0 0-1,-1 0 0,1 0 1,-1-1-1,0 0 0,10-12 1,-38 45-441,2 1 0,1 0 1,-20 43-1,12-15-2963,4-1-3753,10-19-799</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5.013"/>
    </inkml:context>
    <inkml:brush xml:id="br0">
      <inkml:brushProperty name="width" value="0.025" units="cm"/>
      <inkml:brushProperty name="height" value="0.025" units="cm"/>
    </inkml:brush>
  </inkml:definitions>
  <inkml:trace contextRef="#ctx0" brushRef="#br0">1 390 352,'22'-67'2035,"26"-94"5815,-41 133-4280,-1-1-1,-2 0 0,2-47 0,-6 77-3502,0-1 0,0 0 0,0 0 0,0 0 1,0 1-1,0-1 0,0 0 0,-1 0 0,1 0 0,0 1 1,0-1-1,0 0 0,0 0 0,0 0 0,0 0 0,-1 1 1,1-1-1,0 0 0,0 0 0,0 0 0,0 0 0,-1 0 0,1 0 1,0 0-1,0 1 0,0-1 0,-1 0 0,1 0 0,0 0 1,0 0-1,-1 0 0,1 0 0,0 0 0,0 0 0,0 0 1,-1 0-1,1 0 0,0 0 0,0 0 0,0 0 0,-1 0 1,1-1-1,0 1 0,0 0 0,0 0 0,-1 0 0,1 0 0,0 0 1,0 0-1,0 0 0,0-1 0,-1 1 0,1 0 0,0 0 1,0 0-1,0 0 0,0-1 0,0 1 0,0 0 0,-1 0 1,1 0-1,0-1 0,0 1 0,0 0 0,-12 17 436,2 9-235,1 0 0,2 0-1,0 0 1,2 1 0,-4 50-1,7 138 1229,3-189-1459,1 1 0,1 0-1,2-1 1,0 1 0,2-1 0,15 39 0,-19-57-36,1 1 0,0 0 0,1-1 0,0 0 0,0 0 1,1 0-1,0-1 0,0 0 0,1 0 0,-1 0 0,2-1 0,-1 0 1,1-1-1,0 1 0,0-2 0,0 1 0,1-1 0,-1 0 1,1-1-1,0 0 0,17 4 0,-15-5-447,0 0 1,-1-1-1,1-1 1,0 1-1,0-2 1,-1 1-1,1-2 1,0 1-1,-1-2 0,1 1 1,-1-1-1,19-8 1,17-19-5999</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5.793"/>
    </inkml:context>
    <inkml:brush xml:id="br0">
      <inkml:brushProperty name="width" value="0.025" units="cm"/>
      <inkml:brushProperty name="height" value="0.025" units="cm"/>
    </inkml:brush>
  </inkml:definitions>
  <inkml:trace contextRef="#ctx0" brushRef="#br0">142 92 9385,'5'-11'5659,"4"-14"-3537,3-8 812,-2 10 4485,-49 112-6311,5 2-1,-25 97 1,48-150-897,11-38-211,-9 27 15,2 0 0,1 0 0,0 1 0,-1 38 0,7-66-86,0 0 1,1-1-1,-1 1 0,0 0 1,0 0-1,0 0 0,0 0 0,0 0 1,0 0-1,1 0 0,-1 0 1,0-1-1,0 1 0,0 0 0,0 0 1,0 0-1,1 0 0,-1 0 1,0 0-1,0 0 0,0 0 0,0 0 1,1 0-1,-1 0 0,0 0 1,0 0-1,0 0 0,0 0 1,1 0-1,-1 0 0,0 0 0,0 0 1,0 1-1,0-1 0,0 0 1,1 0-1,-1 0 0,0 0 0,0 0 1,0 0-1,0 0 0,0 0 1,0 1-1,0-1 0,1 0 0,-1 0 1,0 0-1,0 0 0,0 0 1,0 1-1,0-1 0,8-16-2210,-5 5 399,-1 0-1,-1 0 0,1 0 1,-2-21-1,0 30 1591,0-49-7454</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6.119"/>
    </inkml:context>
    <inkml:brush xml:id="br0">
      <inkml:brushProperty name="width" value="0.025" units="cm"/>
      <inkml:brushProperty name="height" value="0.025" units="cm"/>
    </inkml:brush>
  </inkml:definitions>
  <inkml:trace contextRef="#ctx0" brushRef="#br0">8 0 13229,'0'0'8616,"-7"64"-7047,23-40-320,6 1-320,7-3-256,6-4-385,9-7-192,4-3-736,1-7-1955,-3-1-1761,-7-1-1698</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6.464"/>
    </inkml:context>
    <inkml:brush xml:id="br0">
      <inkml:brushProperty name="width" value="0.025" units="cm"/>
      <inkml:brushProperty name="height" value="0.025" units="cm"/>
    </inkml:brush>
  </inkml:definitions>
  <inkml:trace contextRef="#ctx0" brushRef="#br0">36 154 5221,'-4'9'13666,"3"-7"-13214,-4 10 816,0-1-1,0 1 1,2 0-1,-1 0 0,1 0 1,1 0-1,-1 25 1,3-36-1251,0 0 0,0 0 0,0-1 1,0 1-1,0 0 0,1 0 0,-1 0 1,0 0-1,1 0 0,-1 0 0,1-1 0,-1 1 1,1 0-1,-1 0 0,1-1 0,-1 1 1,1 0-1,0-1 0,0 1 0,-1 0 1,1-1-1,0 1 0,0-1 0,-1 0 1,1 1-1,0-1 0,0 0 0,0 1 1,0-1-1,0 0 0,0 0 0,0 0 1,0 1-1,-1-1 0,1 0 0,0 0 1,0-1-1,0 1 0,0 0 0,0 0 1,0 0-1,0-1 0,0 1 0,-1 0 1,1-1-1,0 1 0,2-2 0,2 0 18,1 0-1,-1-1 0,0 0 0,1 0 1,-1 0-1,5-6 0,15-17 332,-2-1 0,-1 0-1,-1-2 1,27-52 0,-13 23-6,-14 32-320,-11 24-44,-5 19 0,-5 196 4,0-213 2,0 1 0,0 0 0,0 0 0,0-1 1,0 1-1,0 0 0,0-1 0,0 1 0,0 0 0,0-1 0,1 1 0,-1 0 1,0 0-1,0-1 0,1 1 0,-1-1 0,0 1 0,1 0 0,-1-1 0,1 1 1,-1-1-1,0 1 0,1-1 0,-1 1 0,1-1 0,0 1 0,-1-1 0,1 1 1,-1-1-1,1 0 0,0 1 0,-1-1 0,2 0 0,0 0 4,0 0 0,0 0 0,0 0 0,0 0 0,0-1 0,0 1 0,0-1 0,0 0 0,0 0 0,0 1 0,3-3 0,43-34-727,-20 4-2994,-4-3-3908</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6.932"/>
    </inkml:context>
    <inkml:brush xml:id="br0">
      <inkml:brushProperty name="width" value="0.025" units="cm"/>
      <inkml:brushProperty name="height" value="0.025" units="cm"/>
    </inkml:brush>
  </inkml:definitions>
  <inkml:trace contextRef="#ctx0" brushRef="#br0">6 44 9545,'0'0'15738,"-2"8"-14035,0 3-1514,1 0 0,1 0 0,0 0 0,0 0 0,1 0 0,0 0 0,1 0 0,0 0 0,1-1 0,0 1 1,1-1-1,0 0 0,1 0 0,0 0 0,0 0 0,1-1 0,0 0 0,12 13 0,-17-21-166,1 1 0,-1-1 0,0 1 0,1-1 0,0 0 0,-1 0 0,1 1 0,0-1 0,-1 0 0,1-1 0,0 1-1,0 0 1,0 0 0,0-1 0,0 1 0,0-1 0,0 1 0,0-1 0,0 0 0,0 0 0,0 0 0,0 0 0,0 0 0,0-1 0,0 1 0,0-1 0,0 1-1,0-1 1,0 0 0,0 1 0,0-1 0,-1 0 0,1 0 0,0 0 0,-1-1 0,1 1 0,0 0 0,-1-1 0,1 1 0,-1-1 0,2-2 0,7-8 209,-1 0 1,-1 0 0,0-1 0,9-21 0,-9 19-172,60-133-61,-55 135 0,-6 22 0,-2 30 0,-5-33 0,2 46 0,-2-36 0,0-1 0,2 1 0,-1-1 0,2 1 0,5 19 0,-8-34-72,0 0 0,0 0 0,1 0 0,-1 0 0,0 0 0,1 0 0,-1 0 0,0 0 0,1 0 0,-1 0 0,1 0 0,0 0-1,-1 0 1,1 0 0,0-1 0,-1 1 0,1 0 0,0 0 0,0-1 0,0 1 0,0-1 0,0 1 0,0-1 0,0 1 0,0-1 0,0 1 0,0-1 0,0 0 0,0 0 0,0 1 0,0-1 0,0 0 0,0 0 0,0 0 0,0 0 0,0 0-1,0 0 1,0-1 0,0 1 0,0 0 0,0 0 0,0-1 0,0 1 0,0-1 0,0 1 0,0-1 0,0 1 0,0-1 0,1-1 0,3-2-970,0 0 0,0 0 0,-1-1 0,0 0 0,1 0 0,4-10 0,11-19-7568</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7.291"/>
    </inkml:context>
    <inkml:brush xml:id="br0">
      <inkml:brushProperty name="width" value="0.025" units="cm"/>
      <inkml:brushProperty name="height" value="0.025" units="cm"/>
    </inkml:brush>
  </inkml:definitions>
  <inkml:trace contextRef="#ctx0" brushRef="#br0">1 125 9257,'0'0'23510,"71"-37"-23510,-35 15 0,0 4 0,-1 3 0,-5 3-897,-3 3-2658,-3 4-1858,-7-1-1730</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7.649"/>
    </inkml:context>
    <inkml:brush xml:id="br0">
      <inkml:brushProperty name="width" value="0.025" units="cm"/>
      <inkml:brushProperty name="height" value="0.025" units="cm"/>
    </inkml:brush>
  </inkml:definitions>
  <inkml:trace contextRef="#ctx0" brushRef="#br0">1 97 20083,'0'0'11985,"5"-10"-11339,-2 6-625,-2-1-20,1 1 1,1 1 0,-1-1 0,1 0-1,-1 0 1,1 1 0,0 0-1,0-1 1,0 1 0,1 0-1,-1 0 1,1 1 0,0-1 0,-1 1-1,1 0 1,0 0 0,1 0-1,3-1 1,83-17-69,-81 18 37,-1 1 0,1 0-1,0 1 1,0 0-1,0 1 1,0 0 0,12 3-1,-20-4 19,0 1-1,0 0 1,-1 0 0,1 0-1,0 0 1,-1 0-1,1 0 1,-1 0-1,1 0 1,-1 1-1,0-1 1,0 1 0,1-1-1,-1 1 1,0-1-1,0 1 1,0 0-1,-1-1 1,1 1-1,0 0 1,-1 0-1,1-1 1,-1 1 0,1 0-1,-1 0 1,0 0-1,0 0 1,0 0-1,0 0 1,0 0-1,0 0 1,-1-1 0,1 1-1,0 0 1,-1 0-1,-1 3 1,-1 6 109,-1 0 1,0 0-1,-1 0 1,-8 14-1,0-4 33,-32 64 69,41-76-245,0 1 0,1-1 0,0 0 1,0 1-1,1-1 0,0 1 0,0 14 1,2-24-57,0 0 1,0 1-1,0-1 1,0 0 0,1 1-1,-1-1 1,0 0-1,0 0 1,0 1 0,0-1-1,0 0 1,1 1-1,-1-1 1,0 0-1,0 0 1,0 0 0,1 1-1,-1-1 1,0 0-1,0 0 1,1 0-1,-1 1 1,0-1 0,0 0-1,1 0 1,-1 0-1,0 0 1,1 0 0,-1 0-1,0 0 1,0 0-1,1 1 1,-1-1-1,0 0 1,1 0 0,-1 0-1,0-1 1,1 1-1,-1 0 1,0 0-1,1 0 1,-1 0 0,0 0-1,0 0 1,1 0-1,-1 0 1,1-1 0,15-8-5313,1-12-1761</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8.132"/>
    </inkml:context>
    <inkml:brush xml:id="br0">
      <inkml:brushProperty name="width" value="0.025" units="cm"/>
      <inkml:brushProperty name="height" value="0.025" units="cm"/>
    </inkml:brush>
  </inkml:definitions>
  <inkml:trace contextRef="#ctx0" brushRef="#br0">150 119 16688,'-10'6'4692,"-1"1"-4163,1 0 0,-1 1 0,1 1 0,1-1 0,0 1-1,0 1 1,1 0 0,0 0 0,0 1 0,1-1 0,1 2-1,0-1 1,0 1 0,-5 17 0,8-18-359,1 0 0,0 0 0,0 1 0,1-1 0,1 0 0,1 15 1,-1-25-148,0 0 0,0 0 0,0 0 0,1 0 0,-1 0 0,0 0 0,1 0 1,-1 0-1,1-1 0,-1 1 0,1 0 0,-1 0 0,1 0 0,0-1 0,-1 1 1,1 0-1,0-1 0,0 1 0,0-1 0,-1 1 0,1-1 0,0 1 0,0-1 1,0 0-1,0 1 0,0-1 0,0 0 0,0 0 0,0 1 0,0-1 0,0 0 1,-1 0-1,1 0 0,0 0 0,0 0 0,0-1 0,0 1 0,0 0 0,0 0 1,0 0-1,0-1 0,1 0 0,3 0 114,0-1 0,0 1 1,0-1-1,-1-1 0,1 1 1,0-1-1,3-2 0,4-5-128,-1-1 0,-1 0 0,0 0 0,0-1 0,-1 0 0,-1-1 0,0 1 0,0-2 0,-2 1 0,1-1 0,-2 0 0,0-1 0,-1 1 0,0-1 0,-1 0 0,-1 0 0,0 0 0,-1-18 0,0 32-9,-1 0 0,0 0 0,0 0 0,1 0 0,-1 0 0,0 0 0,0 0 0,0 0 0,-1 0 0,1 0 0,0 0 0,0 0 0,0 0 0,-1 0 0,1 0 0,0 0 0,-1 0 0,1 0 0,-1 0 0,1 0 0,-1 1 0,0-1 0,1 0 0,-1 0 0,0 1 0,0-1 0,1 0 0,-1 1 0,0-1 0,0 0 0,0 1 0,0-1 0,0 1 0,0 0 0,0-1 0,0 1 0,0 0 0,0 0 0,0-1 0,0 1 0,0 0 0,0 0 0,0 0 0,0 0 0,0 0 0,0 0 0,0 1 0,-1-1 0,-1 1 0,-1 1 0,1-1 0,0 1 0,0-1 0,1 1 0,-1 0 0,0 0 0,1 1 0,-1-1 0,1 0 0,-1 1 0,1-1 0,0 1 0,-2 3 0,-4 9 0,1 0 0,0 0 0,-7 26 0,12-33 0,0 0 0,0 0 0,1 0 0,0 0 0,1 0 0,0 0 0,0 1 0,0-1 0,3 11 0,-3-18 0,1 0 0,0 0 0,0-1 0,-1 1 0,1 0 0,0 0 0,0 0 0,0-1 0,0 1 0,0 0 0,0-1 0,0 1 0,0-1 0,0 0 0,0 1 0,0-1 0,0 0 0,0 1 0,1-1 0,-1 0 0,0 0 0,0 0 0,0 0 0,0 0 0,0 0 0,1 0 0,1-1 0,33-6 0,-9-6 0,-23 10 0,-1 1 0,1 0 0,0 0 0,0 0 0,0 0 0,0 1 0,1 0 0,-1 0 0,0 0 0,1 0 0,-1 0 0,0 1 0,8 0 0,-11 3 0,1 1 0,-1-1 0,0 1 0,0-1 0,-1 1 0,1 0 0,-1-1 0,1 1 0,-1-1 0,0 1 0,-1 0 0,0 6 0,1-2 0,4 38 0,-4-45 0,0-1 0,0 1 0,1-1 0,-1 1 0,0-1 0,0 1 0,0-1 0,1 1 0,-1-1 0,0 0 0,0 1 0,1-1 0,-1 1 0,0-1 0,1 0 0,-1 1 0,1-1 0,-1 0 0,0 0 0,1 1 0,-1-1 0,1 0 0,-1 0 0,1 1 0,-1-1 0,1 0 0,-1 0 0,1 0 0,0 0 0,0 0 0,1-1 0,-1 0 0,1 1 0,-1-1 0,1 0 0,-1 0 0,0 0 0,1 0 0,-1 0 0,0 0 0,0-1 0,0 1 0,0 0 0,2-3 0,9-15 0,0 0 0,-1 0 0,-1-1 0,0-1 0,-2 0 0,-1 0 0,0-1 0,-2 1 0,0-1 0,-1-1 0,-2 1 0,1-37 0,-4 56 0,0 0 0,0 0 0,0 1 0,0-1 0,-1 0 0,1 1 0,-1-1 0,1 1 0,-1-1 0,0 1 0,0 0 0,0 0 0,0 0 0,0 0 0,-1 0 0,1 0 0,0 1 0,-1-1 0,1 1 0,-1 0 0,0-1 0,0 1 0,1 0 0,-1 1 0,0-1 0,0 0 0,0 1 0,0 0 0,-4 0 0,1-1 0,0 0 0,-1 1 0,1 0 0,0 0 0,-1 0 0,1 1 0,0 0 0,0 0 0,0 1 0,0 0 0,0 0 0,0 0 0,-6 4 0,8-3-65,0 1 0,1 0-1,-1 0 1,1-1 0,0 2 0,0-1-1,1 0 1,-1 1 0,1-1 0,0 1-1,0 0 1,0-1 0,1 1 0,-1 0 0,0 9-1,2-12-48,0 0-1,0 0 1,0-1-1,0 1 1,0 0-1,0-1 1,0 1 0,1 0-1,-1-1 1,1 1-1,-1 0 1,1-1-1,-1 1 1,1-1-1,0 1 1,0-1-1,0 1 1,0-1-1,2 3 1,-1-3-103,0 0 0,0 0-1,0 0 1,0 0 0,0-1 0,0 1 0,1-1-1,-1 1 1,0-1 0,0 0 0,0 0 0,1 0 0,-1 0-1,0 0 1,0 0 0,1 0 0,-1-1 0,0 1 0,4-2-1,23-10-14462</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8.845"/>
    </inkml:context>
    <inkml:brush xml:id="br0">
      <inkml:brushProperty name="width" value="0.025" units="cm"/>
      <inkml:brushProperty name="height" value="0.025" units="cm"/>
    </inkml:brush>
  </inkml:definitions>
  <inkml:trace contextRef="#ctx0" brushRef="#br0">28 106 8936,'-5'-9'1993,"1"0"0,0 0-1,1 0 1,0-1-1,0 0 1,1 1-1,-2-18 1,4 27-1884,0-1 0,0 1-1,0-1 1,0 0 0,1 1 0,-1-1 0,0 1-1,0-1 1,0 1 0,0-1 0,1 1 0,-1-1-1,0 1 1,0-1 0,1 1 0,-1-1 0,0 1 0,1-1-1,-1 1 1,1 0 0,-1-1 0,0 1 0,1 0-1,-1-1 1,1 1 0,-1 0 0,1 0 0,-1-1 0,1 1-1,0 0 1,23 0 944,23 18-472,-28-4-484,-1 0 0,-1 1 0,0 1 0,0 0 0,-2 1 0,0 1 0,-1 1 0,-1 0 0,-1 0 0,0 1 0,-2 1 0,0 0 0,-1 0 0,10 41-1,-9-23-82,-2 0 0,-2 1 0,-1 0-1,-2 0 1,-2 1 0,-1-1 0,-10 68-1,2-66-43,-2-1-1,-19 54 0,0-24-3539,29-80-2918,0-2 3933,1-21-6098</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9.186"/>
    </inkml:context>
    <inkml:brush xml:id="br0">
      <inkml:brushProperty name="width" value="0.025" units="cm"/>
      <inkml:brushProperty name="height" value="0.025" units="cm"/>
    </inkml:brush>
  </inkml:definitions>
  <inkml:trace contextRef="#ctx0" brushRef="#br0">1 288 20179,'0'0'9801,"85"-31"-8071,-19-10-897,17-4-609,6-2-224,-1 4 0,-11 7-577,-15 11-1697,-22 9-3555,-25 12-705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842"/>
    </inkml:context>
    <inkml:brush xml:id="br0">
      <inkml:brushProperty name="width" value="0.025" units="cm"/>
      <inkml:brushProperty name="height" value="0.025" units="cm"/>
      <inkml:brushProperty name="color" value="#E71224"/>
    </inkml:brush>
  </inkml:definitions>
  <inkml:trace contextRef="#ctx0" brushRef="#br0">54 1 16688,'0'0'6005,"1"11"-3277,-1 41-878,-6 64 0,6-91-1911,-3 10-3642,3-34 3504,0-1-1,-1 0 0,1 1 0,-1-1 1,1 0-1,0 0 0,-1 1 0,1-1 0,-1 0 1,1 0-1,0 0 0,-1 0 0,1 0 1,-1 0-1,1 1 0,-1-1 0,1 0 1,-1 0-1,1 0 0,0 0 0,-1-1 1,1 1-1,-1 0 0,1 0 0,-1 0 0,1 0 1,0 0-1,-1 0 0,1-1 0,-1 1 1,1 0-1,0 0 0,-1-1 0,1 1 1,0 0-1,-1-1 0,1 1 0,0 0 1,-1-1-1,1 1 0,0 0 0,0-1 1,-1 1-1,1-1 0,0 1 0,0 0 0,0-1 1,0 1-1,0-1 0,-1 0 0,-12-21-6171,1-11 1302,11 29 5845,0 1-1,1 0 1,-1-1 0,1 1-1,0 0 1,0-1-1,0 1 1,1 0-1,-1-1 1,2-5-1,-1 7-74,0 0 1,0 0-1,0 0 0,0 0 0,0 0 0,0 1 0,1-1 0,-1 0 0,1 1 0,-1-1 0,1 0 1,0 1-1,-1 0 0,1-1 0,0 1 0,2-1 0,30-8 253,59 5 520,-43 3-4059,1-3-6447,-23 0-1698</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9.543"/>
    </inkml:context>
    <inkml:brush xml:id="br0">
      <inkml:brushProperty name="width" value="0.025" units="cm"/>
      <inkml:brushProperty name="height" value="0.025" units="cm"/>
    </inkml:brush>
  </inkml:definitions>
  <inkml:trace contextRef="#ctx0" brushRef="#br0">0 260 17873,'0'0'4933,"101"-26"-2275,-35-5-832,10-2-865,6-6-673,3-2-1025,-6-1-4356,-4-5-7751</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0.007"/>
    </inkml:context>
    <inkml:brush xml:id="br0">
      <inkml:brushProperty name="width" value="0.025" units="cm"/>
      <inkml:brushProperty name="height" value="0.025" units="cm"/>
    </inkml:brush>
  </inkml:definitions>
  <inkml:trace contextRef="#ctx0" brushRef="#br0">154 66 8008,'0'-9'8862,"-3"-26"-5519,3 34-3241,0 0 0,0 0 0,0 0 0,0 0 0,0 1 0,0-1 0,-1 0 0,1 0 0,0 0 0,0 1 0,-1-1 0,1 0 0,0 0 0,-1 1 0,1-1 0,-1 0 0,1 1 0,-1-1 0,1 0 0,-1 1 0,0-1 0,1 1 0,-1-1 0,0 1 0,1-1 0,-1 1 1,0-1-1,1 1 0,-1 0 0,0-1 0,0 1 0,0 0 0,1 0 0,-1 0 0,0 0 0,0 0 0,0-1 0,0 1 0,1 1 0,-1-1 0,0 0 0,0 0 0,0 0 0,1 0 0,-1 0 0,0 1 0,0-1 0,0 0 0,1 1 0,-2 0 0,0 1 53,-1 0 0,1 0 0,0 1 0,0-1 0,0 1 0,0-1 1,0 1-1,0 0 0,1 0 0,-1 0 0,1-1 0,0 2 0,0-1 0,0 0 0,0 3 0,-8 55 243,8-51-229,-5 53 303,4 1-1,2-1 0,2 1 1,4-1-1,2 0 0,4 0 0,30 101 1,-28-125-441,2 1 0,2-2 0,1-1 0,2 0 0,31 42 0,-32-54-13,1 0 1,1-1-1,2-1 1,0-2 0,1 0-1,0-1 1,42 23-1,-67-43-26,0-1-1,0 1 0,0 0 1,0 0-1,0 0 0,0 0 0,0 0 1,0 0-1,0 0 0,0-1 0,0 1 1,0 0-1,0 0 0,0 0 0,0 0 1,0 0-1,0 0 0,0 0 1,0-1-1,0 1 0,0 0 0,0 0 1,0 0-1,0 0 0,0 0 0,0 0 1,1 0-1,-1 0 0,0 0 0,0 0 1,0-1-1,0 1 0,0 0 1,0 0-1,-18-19-114,-30-26-126,-352-314-1972,396 355 2229,-2-2 172,0 0-1,0-1 0,0 0 0,-8-13 0,13 18-150,0 0 1,1 1-1,-1-1 0,0 0 0,1 1 1,-1-1-1,1 0 0,-1 0 1,1 1-1,0-1 0,0 0 0,0 0 1,0 0-1,0 0 0,0 1 1,1-1-1,-1 0 0,0 0 1,1 1-1,0-1 0,-1 0 0,1 0 1,0 1-1,0-1 0,0 1 1,0-1-1,0 1 0,0-1 0,2-1 1,14-10-28,0 1 0,0 1 0,1 0 0,1 2 0,0 0 0,35-11 0,6-5-219,-12 3-2973,61-37 1,-37 8-5412</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0.690"/>
    </inkml:context>
    <inkml:brush xml:id="br0">
      <inkml:brushProperty name="width" value="0.025" units="cm"/>
      <inkml:brushProperty name="height" value="0.025" units="cm"/>
    </inkml:brush>
  </inkml:definitions>
  <inkml:trace contextRef="#ctx0" brushRef="#br0">0 136 7399,'3'-14'3966,"-1"-1"-2548,10-51 2582,4 25 3992,-10 64-5557,18 183-446,-8-53-1115,44 183 0,-55-313-832,2-1 1,0 0-1,1 0 1,21 38-1,-26-54-46,1-1 0,0 1 0,0-1 0,0 0 0,0 0 0,1 0 0,0 0 0,0-1-1,1 0 1,-1 0 0,1-1 0,0 1 0,0-1 0,0 0 0,0-1 0,0 0 0,1 0 0,-1 0 0,1 0 0,-1-1-1,9 0 1,-1 0-305,-1-1-1,1-1 0,-1-1 0,0 0 0,0 0 0,0-1 0,0-1 1,0 0-1,24-12 0,-27 11-1047,1-2 0,-1 1 0,-1-1 0,1 0 0,-1-1 0,0 0 0,7-10 0,13-22-9704</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1.032"/>
    </inkml:context>
    <inkml:brush xml:id="br0">
      <inkml:brushProperty name="width" value="0.025" units="cm"/>
      <inkml:brushProperty name="height" value="0.025" units="cm"/>
    </inkml:brush>
  </inkml:definitions>
  <inkml:trace contextRef="#ctx0" brushRef="#br0">95 1 18225,'0'0'10026,"1"12"-8740,4 54-539,-2 1-1,-11 100 0,-35 142-1020,39-280-44,4-22-138,0 0 0,-1 0 0,0-1 0,-1 1 0,0 0-1,0-1 1,-3 7 0,3-13-3386,-5-16 659,-3-19-2775,-7-14-2540</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1.378"/>
    </inkml:context>
    <inkml:brush xml:id="br0">
      <inkml:brushProperty name="width" value="0.025" units="cm"/>
      <inkml:brushProperty name="height" value="0.025" units="cm"/>
    </inkml:brush>
  </inkml:definitions>
  <inkml:trace contextRef="#ctx0" brushRef="#br0">1 652 14253,'0'0'11275,"61"-40"-10506,-12 40-481,5 0-192,4 0-96,0-3-1249,-8-7-2434,-12-4-3620</inkml:trace>
  <inkml:trace contextRef="#ctx0" brushRef="#br0" timeOffset="1">321 0 22197,'0'0'7303,"70"22"-6118,-22 7-384,9 11-481,-1 13-192,-2 15-32,-4 18-96,-11 13 0,-12 18-608,-18 11-289,-9 10-1153,-15 1-256,-21-7-225,-16-12-2049,-10-13-4773</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29.467"/>
    </inkml:context>
    <inkml:brush xml:id="br0">
      <inkml:brushProperty name="width" value="0.025" units="cm"/>
      <inkml:brushProperty name="height" value="0.025" units="cm"/>
    </inkml:brush>
  </inkml:definitions>
  <inkml:trace contextRef="#ctx0" brushRef="#br0">891 1752 10474,'9'6'3422,"16"8"-3087,34 22-114,2-2 0,115 45 0,-2-30 1111,248 39-1,-361-77-1170,1064 110 3313,-964-110-3259,1175 15 2702,-782-29-2626,-478 4-209,1169-32 1283,-988 9-1301,872-95 224,-863 75-48,-3-11 1,309-104-1,-460 117-200,-2-4 0,-2-4 0,188-118 0,-273 151-27,-1-1 1,0 0-1,37-40 0,-52 48-3,-1 1 0,0-2 0,0 1 0,0-1 0,-1 0 0,0 0 0,-1 0 0,0-1 0,-1 0-1,0 1 1,0-1 0,-1 0 0,2-18 0,-4 9 8,0 1-1,-1-1 0,-1 0 0,-1 0 0,0 1 1,-1-1-1,-1 1 0,-1 0 0,-1 1 1,-12-26-1,5 19-1,-1 1 1,-1 0 0,-1 1-1,-1 0 1,-1 1 0,-29-24 0,-15-3 5,-1 2 0,-2 3 0,-2 3 0,-78-32 0,-424-173-16,400 186-6,-258-53-1,158 66-24,-394-18 1,-279 48-82,127 6 21,393-9-158,-469-10 85,-225 91 52,-137 110-690,1126-147 747,1 6-1,-230 88 0,295-91 58,0 1 0,2 4 0,2 2 0,1 2 0,2 3 0,2 3 0,-65 65 0,73-59-13,3 0 0,3 3 1,1 2-1,3 1 0,2 1 1,-40 97-1,56-110 4,2 0-1,1 1 1,3 1 0,2 0-1,1 1 1,3 0-1,1 0 1,3 0 0,1 0-1,8 53 1,-4-78-135,0-1 0,2 1 1,0-1-1,1 0 0,1-1 1,1 0-1,0 0 0,2-1 1,0 0-1,1-1 0,1 0 0,0-1 1,1 0-1,32 26 0,-28-28-811,0-1 0,1 0 0,1-2 0,0 0 0,0-2 0,1 0 0,0-1 0,35 8 0,68 4-8897</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35.907"/>
    </inkml:context>
    <inkml:brush xml:id="br0">
      <inkml:brushProperty name="width" value="0.025" units="cm"/>
      <inkml:brushProperty name="height" value="0.025" units="cm"/>
    </inkml:brush>
  </inkml:definitions>
  <inkml:trace contextRef="#ctx0" brushRef="#br0">0 10 7239,'0'0'15919,"5"0"-15054,55-2-624,165-6 3770,317 29 1,-354 15-3839,-136-24-96,1-1-1,1-3 1,63 1 0,-62-9-77,-6-1 0,0 1 0,-1 3 0,92 17 0,-71-3 0,1-3 0,0-4 0,121 3 0,-100-13 0,339 11 0,-371-7 0,0-3 0,1-2 0,-1-3 0,0-3 0,61-14 0,-10 1 0,151-7 0,-223 22 0,-1-1 0,0-2 0,0-2 0,67-26 0,-82 30 0,1 1 0,-1 1 0,1 1 0,0 1 0,0 1 0,0 1 0,27 4 0,20-2 0,-63 23-725,-5-10-2623</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50:00.388"/>
    </inkml:context>
    <inkml:brush xml:id="br0">
      <inkml:brushProperty name="width" value="0.025" units="cm"/>
      <inkml:brushProperty name="height" value="0.025" units="cm"/>
    </inkml:brush>
  </inkml:definitions>
  <inkml:trace contextRef="#ctx0" brushRef="#br0">1480 275 5894,'-106'3'-1118,"62"0"1456,-1-2 0,1-2-1,-1-2 1,-68-14 0,69 6 157,0 1 0,-1 3-1,-65-4 1,90 11-408,0 1-1,1 1 1,-1 0-1,1 1 1,-1 2-1,1 0 1,0 0-1,1 2 1,0 0-1,-25 15 1,-68 48 192,-151 127 1,229-170-215,16-15-27,1 2 1,1 0-1,0 0 0,1 2 0,0 0 0,2 0 1,-1 1-1,2 1 0,1 0 0,0 0 0,1 1 1,1 1-1,1-1 0,0 1 0,2 0 1,0 1-1,2-1 0,-3 42 0,5-35-32,1 1-1,1-1 1,1 0 0,1 0-1,2 0 1,14 47-1,-14-60-27,1-1-1,0 1 1,1-1-1,1 0 1,0-1-1,1 0 1,0 0-1,1-1 0,0 0 1,1-1-1,0 0 1,0 0-1,1-1 1,15 8-1,106 54 53,30 20 245,31 46-38,78 47-94,-234-162-150,1-2 0,1-2-1,0-2 1,1-1-1,70 14 1,-23-17-13,1-4 1,153-6-1,-127-3 15,242 3 33,353-4 2,-633-2-44,0-4-1,-1-3 0,-1-4 0,0-2 0,77-31 0,350-167 201,-430 179-192,129-89 0,-158 94 15,-2-2 0,-1-2-1,-2-2 1,33-41 0,-60 65 68,-2 0 1,1-1 0,-2 0 0,0 0 0,-1-1 0,0 0 0,-1 0 0,5-19-1,-9 26 97,-1 0 0,1 0 0,-1 0 0,-1 0 0,0 0-1,0 0 1,0-1 0,-1 1 0,0 0 0,-1 0 0,0 0-1,0 0 1,-1 1 0,0-1 0,0 1 0,0-1 0,-1 1 0,-5-7-1,-86-127 148,-73-95-186,141 204-99,-2 0 0,-1 2 0,-1 1 0,-67-47 0,9 21 18,-2 4 0,-1 4 0,-3 4 0,-2 4 0,-163-42 0,118 48 236,-1 7 0,-1 6 0,-212-2 0,71 20-157,-369 45 1,517-24-146,2 6 0,1 5 0,1 7 1,-232 96-1,321-113-36,1 2-1,0 2 1,2 1 0,-46 38-1,69-48-280,1 1-1,0 1 0,2 0 0,-1 1 0,2 1 0,1 0 0,0 1 0,1 1 0,2 0 0,-15 38 1,-9 54-2853,4 4-1414</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51:12.626"/>
    </inkml:context>
    <inkml:brush xml:id="br0">
      <inkml:brushProperty name="width" value="0.025" units="cm"/>
      <inkml:brushProperty name="height" value="0.025" units="cm"/>
    </inkml:brush>
  </inkml:definitions>
  <inkml:trace contextRef="#ctx0" brushRef="#br0">125 284 10602,'-11'3'-80,"-24"10"-536,-37 13 4552,65-24-2913,10-3-246,41-15-489,12-5-278,0 3 1,1 3 0,1 2-1,0 3 1,1 2 0,0 3-1,0 2 1,0 3 0,0 3 0,59 9-1,-38 0-14,1-4-1,144-5 1,160-42-20,-144 15 678,299 9 0,-164 9-548,1544-51 818,-1264 28-3,280-11 379,976 13-660,-1789 27-528,212-2 134,-114-14 2706,-218 16-2736,0 0 1,1-1-1,-1 1 0,0 0 1,0 0-1,0 1 0,1-1 0,-1 1 1,0-1-1,0 1 0,0 0 1,0 0-1,0 1 0,4 1 0,-6-1-475,1-1 0,-1 0 1,0 1-1,0-1 0,1 1 0,-1-1 0,0 1 0,-1-1 0,1 1 0,0 0 0,0 0 0,-1-1 0,1 1 0,-1 0 0,1 0 0,-1 0 0,0-1 0,0 1 0,0 0 0,0 0 0,0 0 0,0 0 0,0 0 0,-2 3 0,-8 23-7257</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3:48.139"/>
    </inkml:context>
    <inkml:brush xml:id="br0">
      <inkml:brushProperty name="width" value="0.05" units="cm"/>
      <inkml:brushProperty name="height" value="0.05" units="cm"/>
    </inkml:brush>
  </inkml:definitions>
  <inkml:trace contextRef="#ctx0" brushRef="#br0">203 1127 12739,'0'0'1260,"11"0"-800,28-3 1745,67 3 0,-84 1-1645,0 0-1,0-2 0,35-5 1,65-19-93,-80 14-462,1 3 1,60-5-1,208 19 8,-114 2-3,152 18 29,-114-4-4,-44 0 619,-123-12-572,-1-3 1,109-2 0,-15-17-51,160-5 1,-258 18-31,441-1 11,-458-1-7,0 2 1,-1 2-1,80 16 0,-107-14 0,1-1-1,0-2 0,0 0 1,0 0-1,0-2 0,0-1 1,0 0-1,32-7 0,-29 4 5,1-2 0,-1-1 0,-1 0 1,1-2-1,-1 0 0,32-20 0,-23 6 18,-1-2-1,-1 0 1,-1-2 0,-1 0 0,31-44 0,-43 51-7,-1 0 0,-1 0 0,-1-1 0,-1-1 0,0 1 0,-2-2 0,-1 1 0,0-1 0,-2 0 0,-1-1 0,3-31 0,-8 41 74,0 1 0,0-1-1,-1 0 1,-1 0 0,0 1 0,-1-1 0,-1 1 0,0 0 0,0 1 0,-13-22 0,2 9 75,-2 0 1,0 1-1,-41-40 0,50 55-164,0 0 0,-1 1 0,0 0-1,0 1 1,-1 0 0,0 1 0,0 0 0,-1 0-1,1 2 1,-1-1 0,-19-3 0,-26-5 163,-104-9 1,21 5 27,-5-1 253,-181 1-1,99 8-419,81-8-21,-7-1-8,-242 20-9,231 2-2,54-8-11,-210-34 0,20-1 1,220 33-21,1 4 0,-145 14 0,-218 50 52,383-53-50,1 2 1,0 3 0,1 2 0,-90 39 0,133-48 38,1 0 1,0 0-1,1 1 0,-1 1 1,1 1-1,1-1 0,0 2 1,0-1-1,-11 16 0,11-10 0,0 0 1,1 1-1,1 0 0,1 0 0,0 1 0,-8 28 1,8-11-48,0 1 1,3 0 0,1 1 0,2-1-1,1 0 1,2 1 0,7 46 0,-5-60-252,1 0 1,1 0 0,1 0 0,15 34 0,17 18-1030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200"/>
    </inkml:context>
    <inkml:brush xml:id="br0">
      <inkml:brushProperty name="width" value="0.025" units="cm"/>
      <inkml:brushProperty name="height" value="0.025" units="cm"/>
      <inkml:brushProperty name="color" value="#E71224"/>
    </inkml:brush>
  </inkml:definitions>
  <inkml:trace contextRef="#ctx0" brushRef="#br0">167 1 17360,'0'0'8702,"-8"9"-6519,-15 20-1502,1 1-1,1 1 0,-18 36 1,30-50-481,1 1 0,1-1 0,0 1 0,1 1 0,1-1 0,1 1 0,1 0 0,-2 28 0,5-45-382,1 0 1,-1 1-1,1-1 0,-1 0 0,1 0 1,0 0-1,0 0 0,0 0 1,0 0-1,0-1 0,0 1 0,0 0 1,1 0-1,-1-1 0,0 1 0,1-1 1,0 1-1,-1-1 0,1 0 1,0 1-1,0-1 0,0 0 0,0 0 1,0 0-1,0-1 0,0 1 1,0 0-1,0-1 0,0 1 0,3-1 1,1 1-627,0 0 0,0 0 0,-1-1 1,1 0-1,0 0 0,0 0 0,-1-1 1,1 0-1,0 0 0,-1 0 0,7-3 1,14-11-8562</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3:52.309"/>
    </inkml:context>
    <inkml:brush xml:id="br0">
      <inkml:brushProperty name="width" value="0.05" units="cm"/>
      <inkml:brushProperty name="height" value="0.05" units="cm"/>
    </inkml:brush>
  </inkml:definitions>
  <inkml:trace contextRef="#ctx0" brushRef="#br0">0 317 6897,'4'3'257,"0"0"0,1 0-1,-1 0 1,1 0-1,0-1 1,0 1 0,0-1-1,0 0 1,0-1-1,0 1 1,0-1 0,1 0-1,-1-1 1,0 1-1,1-1 1,8-1 0,-6 1-217,0-1 0,0 0 0,0 0 0,0-1 0,0 0 0,-1-1 0,1 0 0,-1 0 0,1 0 0,8-6 0,-7 1 685,1 0 1,14-15-1,-20 18-481,0 0-1,0 1 0,0 0 0,1 0 1,0 0-1,-1 1 0,1-1 0,1 1 1,-1 0-1,0 0 0,1 1 0,-1 0 1,1 0-1,0 0 0,0 1 1,7-2-1,-9 3-188,19-2 208,-1-1 1,0 0-1,31-10 0,-17 3-33,0 2-1,65-6 1,33-7-107,-93 13 157,62-4 0,2 1-117,104-16-47,146-10 272,-314 35-214,54-3-25,102 7-1,31 6-110,74 8-44,-126 0 8,0-8 0,305-25 1,-339 1 6,-72 6 2,129-1 1,-65 18-12,-53-1 3,130-8 0,-146-4 6,1 2-1,90 8 1,179 11-17,-51 9 6,-30 0 4,22-20-1,-211-7-1,-1-3 0,80-16 0,-25-5 16,0 6-1,139-7 1,-160 23-8,136 0-2,-225 6 62,0-1-1,0 1 0,0 1 1,-1 0-1,1 0 0,0 1 1,-1 0-1,0 0 0,0 1 1,0 0-1,0 0 0,-1 1 1,14 10-1,-10-9 555,14-8-93,-25 2-529,13-2 6,-1 0-1,-1-1 1,1 0-1,0-1 1,15-7-1,-14 5-11,-10 5-152</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4:36.157"/>
    </inkml:context>
    <inkml:brush xml:id="br0">
      <inkml:brushProperty name="width" value="0.05" units="cm"/>
      <inkml:brushProperty name="height" value="0.05" units="cm"/>
    </inkml:brush>
  </inkml:definitions>
  <inkml:trace contextRef="#ctx0" brushRef="#br0">2545 186 5673,'-65'-7'1054,"51"7"17,0-1 0,1-1-1,-1 0 1,-26-8 0,16 2-391,-2 1 0,1 1-1,-1 1 1,0 2 0,-35-1-1,-136-13 983,-9 1-514,182 13-1125,0-1-1,-1-1 1,2 0-1,-1-2 1,-38-17-1,38 14-15,0 1 0,-1 1 0,0 1 0,0 2 0,-31-4-1,14 8 48,1 1 0,-1 2-1,1 2 1,0 2-1,-47 13 1,-90 20 163,93-24-122,3-1 182,-134 43-1,188-45-82,1 1-1,0 1 0,1 1 1,1 2-1,-32 25 1,20-6 234,8-7-360,18-10-57,1 0 2,7-14-12,-1 0 0,1 0 0,-1 0 1,-3 10-1,4-9 16,0 0 1,0 0-1,-1 0 1,-4 5-1,3-3 22,0-1-1,0 1 1,1 0 0,0 1-1,0-1 1,1 1 0,-3 11-1,4-10-30,-2 0 0,1 0 0,-1-1 0,-1 1-1,-6 10 1,2-6-3,1 0-1,0 0 1,1 0-1,-6 20 1,4-14-5,-1 0 1,-13 20 0,-8 15-2,28-47 2,-1 1-1,1-1 1,0 0-1,1 1 1,0-1-1,1 1 1,-1 0-1,2-1 1,-1 1-1,1 0 1,0 0 0,1-1-1,0 1 1,3 9-1,-4-12 1,1-1 0,-2 1 0,1-1 1,0 1-1,-3 10 0,-1 21-1,9 3 6,-3-21-5,0-1-1,-1 1 0,-3 33 1,0-27 0,1 0 0,3 29 1,0-28 12,-4 46 0,1-59 49,1 1-1,1-1 1,0 1 0,4 18-1,-2-15-15,0-1 1,-1 25-1,0 10-25,-1-37-21,-1 0 1,0 1 0,0-1-1,-1 0 1,-4 15 0,4-26-2,-5 17 8,1-1 0,1 1 0,1 0 0,1 0 0,0 27 0,2-2 9,-12 83 1,6-70 116,-7 37-16,-2 41 137,13-110-220,2 0 0,1 0-1,5 32 1,2 6-19,-1 68 0,-7-85-7,0-28-8,0 0 0,1 0 0,0-1 0,2 1 0,6 22 0,3 15-2,-11-46 1,0 0 1,1 0-1,1 0 0,0-1 0,0 1 1,0-1-1,11 18 0,-4-10 0,-7-11 0,1 0 0,-1-1 0,1 0 0,0 0 0,0 0 0,9 8 0,7 1 1,1 0 0,0-1 0,1-1 0,0-1 0,0-2 0,1 0 0,31 8 0,-29-10-1,39 11-2,1-2 0,130 14-1,-147-25 8,0 2-1,0 2 1,-1 3 0,57 20-1,-83-25-8,0-2 0,0 0 0,0-2 0,1 0 0,-1-2 0,31 0 0,-19-4-5,-1 0-1,1-2 1,48-15 0,57-8 8,6-1-8,-117 21-6,-1-1 0,0-1-1,0-1 1,0-1-1,-2-1 1,0-2 0,0 0-1,23-21 1,14-13 6,3 3 0,2 2 0,109-53 0,-108 62 10,-1-4 1,-2-2 0,-2-3-1,104-95 1,51-47-33,-190 164-9,0-2 0,-1 0 0,-2-2 1,-1-1-1,0 0 0,-2-2 0,-2 0 0,0-2 0,20-46 0,-31 57 38,-2 1 1,0-1-1,-1 0 0,3-35 0,0-83 23,-8 134-19,1-33 6,-1 0 0,-2 0 1,-2 1-1,-2-1 0,-1 1 1,-1 0-1,-19-49 0,-4 11 20,-34-125-1,30 65-24,-28-135 25,55 230-19,-1 0 1,-23-60 0,14 45 7,14 40 18,0-1 0,-1 2 0,0-1 0,-1 0 0,0 1 0,-1 0 0,-1 1 0,-15-20 0,-28-19-200,-66-50 0,91 79-276,-15-15 132</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4:41.074"/>
    </inkml:context>
    <inkml:brush xml:id="br0">
      <inkml:brushProperty name="width" value="0.05" units="cm"/>
      <inkml:brushProperty name="height" value="0.05" units="cm"/>
    </inkml:brush>
  </inkml:definitions>
  <inkml:trace contextRef="#ctx0" brushRef="#br0">1070 95 3425,'-14'-3'1272,"0"0"0,-1 1 0,1 1 0,-1 0 0,-17 2 0,14 3-1018,0 0 1,0 1-1,1 1 1,0 0-1,0 2 1,-26 15-1,-2 0 824,-42 29 1213,38-21-1742,18-8-318,25-18-185,0-1-1,0 1 0,-1-1 1,0 0-1,-8 4 1,2-2 24,0 0 0,1 0-1,0 2 1,-22 16 0,-40 43 342,58-51-389,5-5 0,0 1 1,1 1 0,0-1-1,1 2 1,-11 20 0,-28 75 227,12-24-148,34-80-91,-8 14 39,1 0 0,1 2 1,1-1-1,-7 29 0,-19 185 99,22-138-120,-9 106 367,7-49-130,8-99-185,2-20-113,-7 36 0,8-58 192,-2 0 1,1-1-1,-1 1 0,-1-1 1,0 0-1,-12 18 1,12-21-105,1 0 0,0 0 0,1 0 0,-1 1 0,2-1 0,-1 1 0,1 0 0,0 0 0,0 14 0,1 8-68,3 46 0,1-11 54,-12 87-46,4-112 141,2 1 1,2 0 0,2 0 0,10 69-1,-5-81-136,1-1-1,2 1 0,1-1 0,2-1 0,0 0 0,2 0 1,23 34-1,-31-55 3,0 0 0,0-1 0,0 0 0,1 0 0,0 0 0,0-1-1,0 0 1,1 0 0,0-1 0,0 0 0,0 0 0,0-1 0,14 4 0,10 0 14,0 0 0,43 1-1,-50-5-5,46 5 9,-6 0-27,0-2 0,90-5-1,23-6 14,-109 6-5,-1-4 1,69-11-1,-93 7-1,62-15 5,-93 18-4,0 0-1,0-1 1,-1-1-1,1 0 0,21-16 1,-21 13 9,-1-1 0,-1 0-1,0 0 1,0-1 0,16-22 0,-15 17-5,1 2 0,0 0 0,1 0 0,0 2 0,1-1 0,1 2 0,21-13 0,-24 15-5,0-1-1,-1 0 1,0-1-1,16-19 1,17-14-28,-31 32 31,-2 0 0,0 0-1,0-1 1,-1-1 0,14-21 0,7-10-7,-26 39 2,-1-1 0,1 0-1,-1 0 1,-1-1 0,0 1-1,0-1 1,0 0-1,4-15 1,23-200-8,-17 129 16,1-14 3,-13 93-7,1 0 0,0 0 0,6-17 1,4-21-2,-1-16 1,3-80 1,-14 108-3,-2 0-1,-1 0 1,-11-55-1,9 77 4,0-1-1,-1 1 1,-1 1 0,-1-1-1,-1 1 1,-1 0 0,-19-31-1,20 37 0,1-1 0,0 0-1,1-1 1,0 1-1,1-1 1,-3-17-1,-12-87-2,16 82-8,-18-70 0,11 63 9,9 30-1,-1 0 0,-1 0 0,0 1 0,0 0 0,-13-23 0,-74-87 39,66 91 17,-1 0-1,-1 2 1,-2 1 0,0 1 0,-45-30 0,-90-42 237,35 23-234,112 65-33,-1 0 0,0 2 0,-1 0 0,0 1 0,-28-7 0,25 9 2988</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5:03.120"/>
    </inkml:context>
    <inkml:brush xml:id="br0">
      <inkml:brushProperty name="width" value="0.05" units="cm"/>
      <inkml:brushProperty name="height" value="0.05" units="cm"/>
    </inkml:brush>
  </inkml:definitions>
  <inkml:trace contextRef="#ctx0" brushRef="#br0">1 53 16011,'0'0'1119,"16"0"454,10 1-1271,-1-1 0,1-1-1,-1-2 1,32-7 0,-21-1-148,-11 3 254,1 1 1,34-4 0,-51 10-277,-1 0 1,1 1 0,-1 0-1,1 0 1,-1 1 0,1 1-1,-1-1 1,0 1 0,0 0-1,0 1 1,12 5 0,8 7 175,-13-7-252,0 0 0,1-1 0,0 0 0,0-2 0,29 7 0,9-4-9,-29-6-35,1 2 1,-2 1-1,1 1 1,26 9-1,-34-8-6,0-2-1,0 0 1,1-1-1,25 2 1,73 0-3,4 0 18,56 6-13,-81-6-8,212-2 11,-121-5-6,409-23-12,-546 20 7,41-3 3,-15 0-1,124 5 0,-21 23 5,52 2 7,-145-22-24,99-11 0,50-3 14,-82 8-1,-77 6 1609,-26 0-713,-50 1-833,0 0 0,0 0 0,0 0 0,0 0 0,-1 0 0,1-1 0,0 1 0,-3 2 0,-9-1-3279</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5:19.469"/>
    </inkml:context>
    <inkml:brush xml:id="br0">
      <inkml:brushProperty name="width" value="0.05" units="cm"/>
      <inkml:brushProperty name="height" value="0.05" units="cm"/>
    </inkml:brush>
  </inkml:definitions>
  <inkml:trace contextRef="#ctx0" brushRef="#br0">0 1 10562,'0'0'554,"4"1"-486,16 4 502,1 0 0,0-2 1,-1 0-1,40-1 1,91-11 4804,-46 1-5607,-40 6 603,-1 3 1,1 3-1,121 23 0,-117-14-317,1-2-1,1-4 0,0-2 1,91-7-1,240-2 78,-238 5-92,289 14-43,-225-5 36,201 19 417,-347-24-399,1-3 0,-1-3 0,0-5 1,107-20-1,-123 15 370,0 2 0,1 4 0,108 3 0,-165 3 852,-9-1-2240</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5:25.523"/>
    </inkml:context>
    <inkml:brush xml:id="br0">
      <inkml:brushProperty name="width" value="0.05" units="cm"/>
      <inkml:brushProperty name="height" value="0.05" units="cm"/>
    </inkml:brush>
  </inkml:definitions>
  <inkml:trace contextRef="#ctx0" brushRef="#br0">1786 103 3929,'-81'-57'6247,"75"54"-5933,1 1 1,-1 0 0,0 0 0,0 0 0,1 1 0,-1 0 0,0 0 0,0 0 0,-10 1 0,8 0 21,0 0 1,1-1-1,-1 0 0,0-1 0,-10-3 0,3 0-43,0 0 1,0 2-1,-1 0 1,1 0-1,-22 0 1,-83 4 420,95 0-551,-52 0 610,23-1-600,-77 10 0,84-1-131,1 1 0,0 3 0,1 1 0,0 3 0,1 1 0,-43 26 0,55-29-29,0-1 0,0-2-1,-58 14 1,-15 5-37,45-11 42,27-10 9,1 1 0,1 1 0,0 2-1,-51 32 1,64-34-10,6-4 58,-1 1 0,-13 13 0,21-17-51,1 0 0,0 0 1,0 0-1,1 0 0,-1 1 0,1-1 1,0 1-1,-3 9 0,-3 13-9,2 0 1,1 0-1,1 1 0,-3 55 0,8-74-12,1 0 0,0 0 1,0 1-1,1-1 0,0 0 0,1 0 0,0-1 0,1 1 0,0-1 0,0 1 0,1-1 0,0 0 1,0-1-1,1 1 0,1-1 0,-1 0 0,1-1 0,0 0 0,1 0 0,13 9 0,13 7 20,0-1 0,2-3-1,70 29 1,-52-25-15,388 159 5,-305-136 12,185 37 0,-286-77-17,1-1 1,0-1-1,0-2 0,1-2 1,-1-2-1,0-1 0,39-8 1,-52 6 2,-1-1 0,0-1 0,0-1 0,-1 0 0,0-2 0,-1-1 0,0-1 1,0 0-1,-1-2 0,-1 0 0,33-32 0,-40 33 5,-2-1 0,0 0 1,0-1-1,-1 0 0,-1 0 0,7-19 0,32-101 86,-40 110-85,-2 8-9,-1-1 0,-1 1 0,-1-1 0,1-23 0,-7-73 14,0 44-1,3 18 38,-3 0 1,-12-64 0,13 101-17,-1-1 1,-1 1 0,0 0-1,-1 0 1,0 0 0,-2 1-1,1 0 1,-2 0 0,0 1-1,0 0 1,-18-19 0,24 30-65,1 0 1,0 0-1,0 0 1,-1 0-1,0 0 0,1 1 1,-1-1-1,0 1 1,0-1-1,1 1 1,-1 0-1,0 0 1,0 0-1,0 1 1,0-1-1,0 1 1,-6 0-1,-28 1-294</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5:28.608"/>
    </inkml:context>
    <inkml:brush xml:id="br0">
      <inkml:brushProperty name="width" value="0.05" units="cm"/>
      <inkml:brushProperty name="height" value="0.05" units="cm"/>
    </inkml:brush>
  </inkml:definitions>
  <inkml:trace contextRef="#ctx0" brushRef="#br0">2486 262 5073,'-35'-12'2368,"0"0"0,0 3 0,-51-8 0,12 3 257,44 9-2234,1 1 0,-2 1 0,1 2-1,-41 3 1,-120 22 789,116-11-1004,1 3 0,-133 48 0,146-36-77,2 2 0,-57 40 0,49-29 149,-3 6-186,47-30-53,-1-2 0,0 0 0,-40 17 0,23-16 60,1 2 0,-62 39 0,83-44-49,0 1-1,1 0 1,0 2 0,2 0-1,0 1 1,-26 34-1,-88 124 613,121-162-612,1 0 0,0 1-1,-8 20 1,-12 23-17,-9 8 23,3 3 1,-30 81 0,56-131-22,-1 0 0,-1-1 0,-1 0 0,-13 15 0,12-16 0,1 0 0,0 1 0,1 0-1,-8 20 1,-31 117-4,16-44 14,10-43 271,3 1-1,3 1 0,-12 96 1,27-132-280,-11 183 29,13-200-36,1 0 0,1-1 0,0 1 0,1 0 0,1-1 0,0 0 0,1 0 0,1 0 0,0-1 0,1 1 0,1-1 0,0-1 0,0 0 0,2 0 0,-1-1 0,2 0-1,20 19 1,7 1-11,1-2 0,2-2-1,45 24 1,-43-27 8,29 15 4,2-3 0,108 37 0,-128-57-2,102 20 1,59-5-4,-149-23 5,345 32 1,94-29-24,-276-12 45,-152 2-28,0-4 0,0-3 0,96-19 0,313-78 54,-447 94-41,1-2 1,-2-2-1,1-1 0,61-32 0,-73 30-1,0 0 1,-2-2-1,0-1 0,-1-1 0,0-2 0,36-40 0,-53 52 1,-1 0 0,0 0 0,0-1 0,-1 0 0,0 0 0,5-14 0,14-64 13,-19 63-5,2 0-1,14-36 1,25-59-8,-38 91-6,0 0 0,6-49 1,-9 46 0,1 1-1,10-32 1,7-26-2,-17 62 0,-2 4 6,-1-1-1,-2 1 1,-1-39-1,1-14 8,-1 65-10,4-109 8,-5 102-11,-1 0 1,-1 0-1,0 1 0,-9-30 1,3 21 9,0-1 1,-2 2 0,-1-1-1,-1 2 1,0-1 0,-2 2-1,-19-23 1,-20-16 11,3-2 0,3-2 0,-45-83 0,-71-120-12,76 130-5,73 114 8,-106-158-42,101 156 97,-1 2-1,-2 0 1,-1 1 0,-40-32 0,10 17 269,-1 3 0,-1 2 0,-2 3 1,-92-36-1,98 48-387,-2 3 0,0 2 0,-1 2-1,0 3 1,-92-4 0,92 11-223,6 2 1360</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5:36.966"/>
    </inkml:context>
    <inkml:brush xml:id="br0">
      <inkml:brushProperty name="width" value="0.05" units="cm"/>
      <inkml:brushProperty name="height" value="0.05" units="cm"/>
    </inkml:brush>
  </inkml:definitions>
  <inkml:trace contextRef="#ctx0" brushRef="#br0">3988 913 8826,'-1'0'-52,"0"0"320,0 0 0,0 0-1,0 0 1,0-1-1,0 1 1,0 0 0,0 0-1,0-1 1,0 1-1,0-1 1,0 1 0,0-1-1,0 1 1,1-1-1,-1 1 1,0-1-1,0 0 1,1 1 0,-1-1-1,0 0 1,1 0-1,-1 1 1,0-1 0,1 0-1,-1-1 1,-10-13 1258,-21-23-1163,31 37-341,0-1 1,-1 0-1,1 1 0,0-1 1,-1 1-1,1-1 0,-1 1 1,1 0-1,-1 0 0,0 0 0,1 0 1,-1 0-1,0 0 0,-3-1 1,-17-6 853,-18-9-575,-24-8 730,18 8-684,3 0-220,-2-5 253,28 12-221,-1 1-1,-1 1 0,-25-7 0,-238-43 463,63 15-65,153 25-447,-116-50 0,-21-6 341,17 12-326,-44-10-84,190 62-27,-104-30 39,-92-56-28,202 80-23,-1 2 1,0 1-1,-55-11 0,-113-11 34,184 32-26,-32-5 29,-151-15 16,181 22-58,-1 1 1,0 1 0,1 1 0,-1 1-1,1 1 1,0 1 0,-24 8 0,-108 32 171,111-36-150,0 3-1,-55 23 1,56-14-48,1 2-1,-36 28 0,0-1 90,58-42-58,15-7-1,0 1 0,0-1-1,0 0 1,1 1 0,-1 0 0,0-1 0,0 1-1,1 0 1,0 0 0,-1 1 0,-2 3-1,-67 87-75,69-89 80,1 0-1,0 0 1,0 0-1,0 1 1,0-1-1,-1 8 0,2-8 0,0-1-1,0 1 0,0 0 0,-1 0 1,1-1-1,-1 1 0,0 0 1,0-1-1,-5 5 0,2-1 0,-1 0-1,1 0 1,1 0 0,-1 0-1,1 1 1,0 0 0,1-1-1,-4 15 1,-4 7 16,-16 31 0,19-45-8,5-10-7,1 0 1,-1 0-1,1 0 0,0 0 0,0 0 0,1 0 0,0 0 1,-1 1-1,2-1 0,-2 11 0,1 17-6,-7 36 0,4-37 26,-1 37 0,-10 122 15,5-104 104,6-43-41,2 0 0,2 0-1,6 48 1,-3-44 17,-2-1 0,-5 50 0,1-43 17,5 63 0,4 75-119,1 5 119,3 2-83,-6-144-30,-1-9-17,15 73 0,-16-107 4,1-1 0,0 1 0,1-1 0,0 1 0,1-1 0,0-1 0,11 18 0,6 12 41,-19-34-52,0 0 0,0 1 0,1-1 0,0 0 0,0-1 0,0 1 0,7 6 0,0-2 4,0-1 0,1-1 0,1 0 0,-1-1 0,1 0 0,0 0 0,1-2 0,-1 0 0,1 0 0,0-1 0,22 3 0,15-1-2,-1-2-1,52-3 1,18 1 30,434 33-38,-293-32-2,1-20-3,-166 9 11,-12-1-18,0-4 0,0-4-1,102-35 1,45-11 27,21-7 3,-145 40-8,0 4 0,2 5 0,116-7 0,-145 17-38,1-3-1,-2-4 0,0-4 0,141-58 0,-181 60 16,-1-2 0,-1-1 0,61-51 0,-90 68 17,50-44-47,72-80-1,-98 96 74,-27 29-21,0 0 0,0-1 0,-1 1-1,0-1 1,0 0 0,0 0 0,-1-1 0,0 1 0,0-1-1,0 0 1,-1 0 0,0 0 0,0 0 0,-1 0 0,0 0 0,0 0-1,-1 0 1,-1-14 0,-3-26 1,-2 1-1,-3 0 1,-1 0-1,-2 1 1,-22-53-1,-13-22 2,-29-87 2,71 187-5,1 1 0,0-1 0,2 0 0,0 0 0,1 0 0,1 0 0,1 0 0,7-35 0,-5 32 2,-2 1-1,0 0 0,-1-1 1,-2 1-1,-5-32 0,6 47 5,-1 0 0,0 0 0,0 1 0,0-1 0,-1 0 0,0 1-1,0 0 1,-1 0 0,0 0 0,0 0 0,0 1 0,-1-1 0,0 1 0,0 0-1,0 0 1,0 1 0,-1 0 0,0 0 0,-10-6 0,7 6-8,1 1 1,0 0-1,-1 0 0,0 1 1,1 0-1,-1 0 1,0 1-1,0 0 1,0 1-1,0 0 0,0 0 1,0 1-1,0 0 1,0 1-1,-8 2 0,15-4-428</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5:48.333"/>
    </inkml:context>
    <inkml:brush xml:id="br0">
      <inkml:brushProperty name="width" value="0.05" units="cm"/>
      <inkml:brushProperty name="height" value="0.05" units="cm"/>
    </inkml:brush>
  </inkml:definitions>
  <inkml:trace contextRef="#ctx0" brushRef="#br0">0 90 16420,'13'6'55,"0"0"0,0 0 0,0-1 0,1-1 1,-1 0-1,1-1 0,21 2 0,102-1 289,-103-4-281,8-2 16,0-2 1,50-12 0,-44 7-26,55-3 1,-52 10 34,66-5 396,148 12 0,-214-2-346,1-2 0,53-6 0,101-21 265,-98 11-328,-26 8-62,-56 6-1,0-1-1,46-10 1,-58 9 4,31-2 1,8-2 1045,-40 3-228,-9 2 604,-10 1-1103,5 1-1071</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5:53.585"/>
    </inkml:context>
    <inkml:brush xml:id="br0">
      <inkml:brushProperty name="width" value="0.05" units="cm"/>
      <inkml:brushProperty name="height" value="0.05" units="cm"/>
    </inkml:brush>
  </inkml:definitions>
  <inkml:trace contextRef="#ctx0" brushRef="#br0">1 96 11787,'4'0'128,"0"0"0,0 0 1,0 0-1,-1-1 0,1 0 1,0 0-1,0 0 0,6-2 1,28-8 681,240-18 241,-258 29-858,0 1 0,-1 1-1,1 0 1,20 7 0,-20-4-68,1-2 0,0 0 0,35 1 0,21-7 2072,-80-2-1027,-2-1-886,1 2-214,1 0 1,-1 0 0,0 0 0,-1 0 0,1 1 0,-1-1-1,1 1 1,-1 0 0,0 1 0,0-1 0,-1 1 0,1 0-1,0 0 1,-1 1 0,1 0 0,-7-1 0,-43-2 70,-78 4 0,-24 0 37,101-6-138,28 3-16,-1 1 1,-41 1-1,68 1-23,1 0 0,0 0-1,0 0 1,0 1 0,0-1 0,0 0-1,-1 0 1,1 0 0,0 1-1,0-1 1,0 1 0,0-1 0,0 1-1,0-1 1,0 1 0,0 0-1,0-1 1,0 1 0,-1 1-1,2-1 1,0-1-1,0 1 1,0 0-1,0-1 1,0 1-1,0-1 1,0 1-1,0 0 1,0-1-1,0 1 1,1 0-1,-1-1 0,0 1 1,0-1-1,0 1 1,1-1-1,-1 1 1,0 0-1,1-1 1,-1 1-1,1-1 1,-1 0-1,0 1 1,2 0-1,2 3 1,0 0 1,1-1-1,-1 0 1,1 1-1,0-2 1,7 5-1,4-2-9,-1 0 0,1-1 0,0-1 0,0 0 0,1-1 0,27 0 0,99-11-117,-129 7 116,42-4-14,108-6-10,-155 12 34,-3 1 1,-1-1-1,0-1 1,1 1 0,-1-1 0,0 0 0,0 0 0,9-4 0,-12 3-2,-7-4-11,1 4 6,-1-1 1,0 1-1,1 0 1,-1 1-1,0-1 1,0 1-1,0 0 0,0 0 1,-7 0-1,-55-1-33,48 2 31,-24 1 44,0 1 0,0 3-1,-67 15 1,109-20-36,-1 0 0,1 1 0,-1-1 0,1 1 0,0-1 0,-1 1 0,1-1 0,0 1 1,-1 0-1,1-1 0,0 1 0,0 0 0,-1 0 0,1 0 0,0 0 0,0 0 0,0 0 0,0 0 0,1 1 0,-1-1 0,0 0 0,0 0 0,1 1 1,-1-1-1,1 0 0,-1 1 0,1-1 0,-1 2 0,1-1-1,1 0 0,-1-1-1,0 1 1,1-1 0,0 1 0,-1 0 0,1-1 0,0 1-1,0-1 1,0 1 0,-1-1 0,2 0 0,-1 1 0,0-1-1,0 0 1,0 0 0,1 0 0,-1 0 0,0 0 0,1 0-1,-1 0 1,1 0 0,-1-1 0,1 1 0,1 0 0,16 6-7,1-1 1,-1-1 0,1 0-1,0-2 1,22 2 0,104-1-197,-125-4 152,193-12-96,-304 13 237,-278-8 819,337 3-855,14 1-40,0 1 1,0 1 0,-1 0 0,1 2 0,0 0-1,-21 3 1,37-4-15,0 1 1,0-1-1,0 0 1,0 1-1,0-1 0,0 1 1,0-1-1,0 1 0,0-1 1,0 1-1,0-1 0,0 1 1,1 0-1,-1 0 1,0-1-1,0 2 0,0-1 0,1-1-1,0 1 0,0-1 1,0 1-1,0-1 1,0 1-1,0-1 0,0 1 1,0-1-1,0 1 1,0-1-1,0 1 0,0-1 1,0 1-1,0-1 1,1 1-1,-1-1 0,0 1 1,0-1-1,0 1 1,1-1-1,-1 0 0,0 1 1,1 0-1,2 1-16,-1 1-1,1 0 1,0-1 0,0 0-1,1 0 1,-1 0 0,0 0-1,5 2 1,11 3-158,0 0 0,1-2 0,0 0 1,0-1-1,36 2 0,104-6-1223,-36-12 557,32 0 1113,-161 8 251,-7-3-274,-1 0 0,0 1 0,0 0 0,-1 1 0,0 0 0,0 1 0,-21-3 0,-6 1 13,-62-2 1,63 8-186,-71 6 0,97-4-69,-1 1 0,1 0-1,-1 1 1,1 0-1,0 2 1,1-1-1,-1 1 1,-14 10-1,23-13-168,1 1-1,0-1 0,0 1 0,0 0 0,0 0 0,0 1 0,1-1 0,0 1 0,-6 9 0,-9 19-5243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542"/>
    </inkml:context>
    <inkml:brush xml:id="br0">
      <inkml:brushProperty name="width" value="0.025" units="cm"/>
      <inkml:brushProperty name="height" value="0.025" units="cm"/>
      <inkml:brushProperty name="color" value="#E71224"/>
    </inkml:brush>
  </inkml:definitions>
  <inkml:trace contextRef="#ctx0" brushRef="#br0">193 1 13805,'0'0'10864,"-2"10"-9770,-4 12-657,-1-1 0,-1 0 0,-1 0-1,-1-1 1,0 0 0,-2 0 0,0-2 0,-1 1 0,-1-2 0,-1 1-1,-18 15 1,18-22-506,7-12-3284,3-20-7676,4 12 7842,-3-13-8514</inkml:trace>
  <inkml:trace contextRef="#ctx0" brushRef="#br0" timeOffset="1">1 127 8232,'0'0'17424,"56"20"-16911,-32-10-257,1 1-224,1-1-192,3-4-1986,-5 1-3075,-5-2-5061</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05.521"/>
    </inkml:context>
    <inkml:brush xml:id="br0">
      <inkml:brushProperty name="width" value="0.05" units="cm"/>
      <inkml:brushProperty name="height" value="0.05" units="cm"/>
    </inkml:brush>
  </inkml:definitions>
  <inkml:trace contextRef="#ctx0" brushRef="#br0">1294 158 3929,'-5'-2'305,"0"0"-1,1 0 1,-1-1-1,1 0 1,-1 1 0,1-2-1,0 1 1,0 0 0,1-1-1,-1 0 1,1 0 0,0 0-1,0 0 1,0 0 0,0-1-1,1 0 1,-1 1 0,1-1-1,-1-5 1,2 6-89,-1 0-1,0 0 1,0 0-1,0 0 0,0 0 1,0 1-1,-1-1 1,0 1-1,0 0 1,0-1-1,0 1 1,0 1-1,0-1 1,-6-3-1,4 4 174,1 0 0,-1 0 0,0 0 0,0 1 0,0 0 0,0 0 1,0 1-1,0-1 0,-1 1 0,1 0 0,0 0 0,-6 2 0,-113 4 1413,92-3-1308,-43-2 0,44-2-453,1 2 1,-32 5-1,28-2 6,0-2 0,-36-2 0,28-1 128,-21-3-19,48 2-136,0 0-1,1 2 1,-1-1-1,0 2 1,-15 2-1,9 1 22,-6 1 119,0 1 0,-35 13-1,5 1-69,-45 19-46,97-37-50,0 0-1,0 1 1,0-1 0,0 1 0,1 0-1,-1 0 1,1 1 0,0-1 0,0 1 0,0 0-1,0 0 1,1 0 0,0 1 0,-4 5-1,1 0 10,0 0-1,1 0 1,0 0-1,1 1 1,0 0-1,1 0 1,0 0-1,0 1 1,1-1-1,1 1 1,0-1-1,1 1 1,0 0-1,2 16 1,-1-23-5,4 37-4,15 57 1,-16-86 5,0 0 1,1-1-1,0 1 1,1-1-1,0 0 1,1-1 0,1 0-1,14 18 1,89 85-24,-70-73 10,-18-16 14,40 31 0,-38-38-5,0-1 0,1-1 0,0-1 0,2-2 0,31 12 0,-7-6-2,1-2 0,0-2-1,1-3 1,1-2-1,57 3 1,51-9 35,78 5 19,-171-4-54,118-7 1,69-26 3,-242 26 5,-1 0 0,0-1 1,0-1-1,0 0 0,0-1 1,0 0-1,-1-1 0,0-1 0,-1 0 1,1-1-1,-1 0 0,-1-1 1,1 0-1,-2-1 0,1 0 1,-1-1-1,-1 0 0,11-15 0,-1-7 15,-1-1 0,18-49-1,19-74 9,-53 148-22,-1 9-4,3-13 10,0 0 0,-1 0 0,2-13 0,-5 22-4,0 0-1,0 0 0,0-1 0,0 1 0,-1 0 0,0 0 0,1 0 0,-1 0 1,-1 0-1,1 0 0,-1 0 0,1 1 0,-5-7 0,2 4 2,-148-217 118,134 202-27,0 0 0,-2 1 0,0 1 0,-1 1 0,-1 1 0,0 1 0,-1 1 0,-1 1 0,-1 1 0,-36-14 0,43 23 36,-1 0 1,1 0-1,-1 2 1,0 0-1,0 2 1,-30 2-1,4-1 78,15-1-144,-9 0-147,-72-8 0,71 1-819</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07.365"/>
    </inkml:context>
    <inkml:brush xml:id="br0">
      <inkml:brushProperty name="width" value="0.05" units="cm"/>
      <inkml:brushProperty name="height" value="0.05" units="cm"/>
    </inkml:brush>
  </inkml:definitions>
  <inkml:trace contextRef="#ctx0" brushRef="#br0">57 3 6425,'-2'-1'-412,"-3"-1"3992,4 12-844,10 52-1813,17 98-220,-13-102-667,-4 0 0,4 118-1,-21 120 748,0-28 824,16 24-1472,-6 282 1019,-24 318 120,23-846-1225,-12 592 598,-18-421 288,-5 52-874,29-190-116,-8 202-566</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07.727"/>
    </inkml:context>
    <inkml:brush xml:id="br0">
      <inkml:brushProperty name="width" value="0.05" units="cm"/>
      <inkml:brushProperty name="height" value="0.05" units="cm"/>
    </inkml:brush>
  </inkml:definitions>
  <inkml:trace contextRef="#ctx0" brushRef="#br0">15 0 14939,'-2'1'94,"1"1"0,0-1 1,0 0-1,0 0 0,0 1 0,0-1 0,0 1 0,0-1 0,0 1 0,1-1 1,-1 1-1,0-1 0,1 1 0,-1 0 0,1-1 0,0 1 0,0 0 1,-1-1-1,1 1 0,0 0 0,1 0 0,-1 3 0,2 2-68,0 0-1,0 0 1,1-1 0,4 10-1,1 1 55,42 104 342,121 340 452,-167-447-864,18 54 29,-20-64-22,0 1 0,0-1-1,0 0 1,0 0 0,1 0 0,0 0 0,0-1 0,0 1 0,0-1-1,0 0 1,1 1 0,3 1 0,-6-4-6,0-1-1,0 1 0,0-1 1,0 0-1,0 1 1,0-1-1,0 0 1,0 0-1,1 0 1,-1 0-1,0 0 1,0 0-1,0 0 1,0 0-1,0 0 1,0 0-1,0-1 0,0 1 1,0 0-1,0-1 1,0 1-1,0-1 1,0 1-1,0-1 1,-1 1-1,2-2 1,19-19 174,-9 4-97,0 1-1,-2-1 1,15-33-1,20-62 98,-26 61-124,121-293 101,-93 218-156</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0.666"/>
    </inkml:context>
    <inkml:brush xml:id="br0">
      <inkml:brushProperty name="width" value="0.05" units="cm"/>
      <inkml:brushProperty name="height" value="0.05" units="cm"/>
    </inkml:brush>
  </inkml:definitions>
  <inkml:trace contextRef="#ctx0" brushRef="#br0">37 515 19132,'0'0'1064,"-4"4"479,-1 4-1442,1 0 0,0 1 0,0 0 0,1-1 0,0 1 0,1 1 0,-1-1 0,2 0 0,-1 0 0,1 16 0,0-4 137,2 1 0,0-1-1,8 42 1,-8-56-145,1 0 1,0-1-1,0 1 0,1 0 0,0 0 1,7 11-1,-9-17-76,0 0 1,0 0-1,0 1 1,0-1-1,0 0 1,0-1-1,0 1 1,0 0-1,0 0 1,1 0-1,-1-1 1,0 1-1,1 0 1,-1-1-1,0 1 1,3 0-1,-2-1-2,0-1 0,0 1 0,0 0 0,-1 0 0,1-1 0,0 1 0,0-1 0,-1 1 0,1-1 0,0 0 0,-1 0 0,1 0 0,0 0-1,-1 0 1,1 0 0,2-2 0,7-9 60,0 0-1,-1-1 1,0 0-1,-1 0 1,0-1-1,-1 0 1,7-18-1,-7 16-27,53-116 51,-6-3 0,44-167 0,-93 280-93,0 1 1,2-26 0,-7 46-6,-1 0 1,0 0-1,0 0 0,0-1 1,0 1-1,0 0 0,0 0 1,0 0-1,-1 0 0,1-1 1,0 1-1,-1 0 0,1 0 1,-1 0-1,1 0 0,-2-2 1,2 3-2,0 0 1,-1 0 0,1 0 0,0 0 0,-1 0 0,1 0 0,0 0-1,-1 0 1,1 0 0,-1 0 0,1 0 0,0 0 0,-1 0-1,1 0 1,0 0 0,-1 0 0,1 1 0,0-1 0,-1 0-1,1 0 1,0 0 0,-1 1 0,1-1 0,0 0 0,0 0 0,-1 0-1,1 1 1,0-1 0,0 0 0,0 1 0,-1-1 0,1 0-1,0 1 1,0-1 0,0 0 0,0 1 0,-1-1 0,1 0-1,0 1 1,0-1 0,0 0 0,0 1 0,0-1 0,0 1 0,-10 28-18,-8 43 0,-3 7 0,8-40 22,2 1 1,2 1-1,2 0 0,1 0 0,2 0 0,3 61 1,7-36 3,4-1 1,29 104 0,-15-73-10,-20-78 4,0 1 1,-1 0 0,0 30-1,-3-43 43,0-1-1,0 1 1,-1-1 0,0 1-1,0 0 1,0-1 0,-1 1 0,1-1-1,-2 0 1,1 0 0,0 0-1,-1 0 1,0 0 0,0 0-1,0 0 1,-7 6 0,8-10-16,1 1 1,-1-1 0,0 1-1,1-1 1,-1 0-1,0 0 1,0 0 0,0 0-1,0 0 1,0 0 0,0-1-1,0 1 1,0-1-1,0 1 1,0-1 0,-1 0-1,1 0 1,0 0 0,-3 0-1,2-1-3,0 1 1,-1-1-1,1 0 0,0-1 1,0 1-1,0-1 0,1 1 0,-1-1 1,0 0-1,0 0 0,-3-3 1,0-2-5,0 1 1,1-1-1,-1 0 1,1 0 0,1 0-1,-1-1 1,1 1-1,-5-16 1,6 13-18,1-1 0,0 1-1,0-1 1,1 1 0,1-1 0,0 1-1,0-1 1,1 0 0,0 1 0,1-1 0,0 1-1,1-1 1,0 1 0,1 0 0,0 0 0,0 1-1,1-1 1,0 1 0,8-11 0,11-10-22,0 0 1,1 2 0,58-49 0,-76 71-212,-1 1 0,0-1 0,0 0 1,-1 0-1,0 0 0,0-1 1,-1 1-1,1-1 0,4-11 0,-4-6-1497</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0.823"/>
    </inkml:context>
    <inkml:brush xml:id="br0">
      <inkml:brushProperty name="width" value="0.05" units="cm"/>
      <inkml:brushProperty name="height" value="0.05" units="cm"/>
    </inkml:brush>
  </inkml:definitions>
  <inkml:trace contextRef="#ctx0" brushRef="#br0">5 52 11979,'-3'-8'3720,"1"-2"3306,4 1-6394,1 1-224,0 3-272,2-2-64,2 4-160,1 1-440</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1.448"/>
    </inkml:context>
    <inkml:brush xml:id="br0">
      <inkml:brushProperty name="width" value="0.05" units="cm"/>
      <inkml:brushProperty name="height" value="0.05" units="cm"/>
    </inkml:brush>
  </inkml:definitions>
  <inkml:trace contextRef="#ctx0" brushRef="#br0">15 0 18956,'0'1'758,"-4"7"-48,1 5-540,0 0 0,1 0 0,1 0-1,0 17 1,4 64 413,0-16-328,-4-59-213,4 68 52,-2-78-27,0 0 1,1-1-1,0 0 1,0 1-1,1-1 0,0 0 1,7 14-1,-9-21-29,0 0-1,-1 1 1,1-1-1,0 0 1,0 0-1,0 1 1,0-1-1,0 0 1,0 0-1,1 0 0,-1 0 1,0 0-1,0 0 1,1-1-1,-1 1 1,0 0-1,1-1 1,-1 1-1,1-1 1,-1 1-1,1-1 1,-1 0-1,1 0 1,-1 1-1,1-1 1,-1 0-1,1 0 1,-1-1-1,1 1 1,-1 0-1,1 0 1,-1-1-1,1 1 1,-1-1-1,1 1 1,-1-1-1,1 0 0,-1 1 1,0-1-1,0 0 1,3-2-1,4-4 136,0 0-1,-1 0 1,1 0-1,11-17 1,2-8-6,0-2 0,25-56 0,-28 51-174,42-65-1,-36 67-874,-22 34-332</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1.619"/>
    </inkml:context>
    <inkml:brush xml:id="br0">
      <inkml:brushProperty name="width" value="0.05" units="cm"/>
      <inkml:brushProperty name="height" value="0.05" units="cm"/>
    </inkml:brush>
  </inkml:definitions>
  <inkml:trace contextRef="#ctx0" brushRef="#br0">1 0 17068,'15'19'904,"-1"-1"-96,0-2-368,-1-1-64,5-1-16,1-8-272,4 1-272</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1.823"/>
    </inkml:context>
    <inkml:brush xml:id="br0">
      <inkml:brushProperty name="width" value="0.05" units="cm"/>
      <inkml:brushProperty name="height" value="0.05" units="cm"/>
    </inkml:brush>
  </inkml:definitions>
  <inkml:trace contextRef="#ctx0" brushRef="#br0">52 0 19956,'-13'45'1072,"0"3"-295,1 4-209,4-2-16,3-6-192,5-2-152,8-16-168,4-2-16,2-16-392,1-5-336</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1.997"/>
    </inkml:context>
    <inkml:brush xml:id="br0">
      <inkml:brushProperty name="width" value="0.05" units="cm"/>
      <inkml:brushProperty name="height" value="0.05" units="cm"/>
    </inkml:brush>
  </inkml:definitions>
  <inkml:trace contextRef="#ctx0" brushRef="#br0">0 22 18380,'0'0'3745,"2"0"-3561,0 0-56,36 5-48,-15-7-24,10-8-56,7-5-400</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2.325"/>
    </inkml:context>
    <inkml:brush xml:id="br0">
      <inkml:brushProperty name="width" value="0.05" units="cm"/>
      <inkml:brushProperty name="height" value="0.05" units="cm"/>
    </inkml:brush>
  </inkml:definitions>
  <inkml:trace contextRef="#ctx0" brushRef="#br0">0 379 21101,'0'0'497,"2"-5"-105,20-52-215,57-102 0,-68 138-159,-2 4-14,-2 2-5,1 0 1,1 1 0,0 0 0,1 0 0,0 1 0,13-12 0,-23 24-1,1 0 1,0 0 0,0 1-1,0-1 1,-1 0 0,1 1-1,0-1 1,0 1-1,0-1 1,0 1 0,0-1-1,0 1 1,0 0-1,0-1 1,0 1 0,0 0-1,0 0 1,2 0 0,-2 0-1,0 0 1,-1 0 0,1 1-1,0-1 1,-1 0 0,1 1-1,-1-1 1,1 1-1,0-1 1,-1 1 0,1-1-1,-1 1 1,1-1 0,-1 1-1,0-1 1,1 1 0,-1 0-1,1-1 1,-1 1 0,1 1-1,0 4 6,1 0 0,-1 0 0,0 0 0,0 0 0,0 7-1,0 98 492,-2-72-259,1 0 1,6 39 0,-5-71-255,1 0 1,-1 0 0,1 0-1,0 0 1,1 0-1,4 8 1,4 0-380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916"/>
    </inkml:context>
    <inkml:brush xml:id="br0">
      <inkml:brushProperty name="width" value="0.025" units="cm"/>
      <inkml:brushProperty name="height" value="0.025" units="cm"/>
      <inkml:brushProperty name="color" value="#E71224"/>
    </inkml:brush>
  </inkml:definitions>
  <inkml:trace contextRef="#ctx0" brushRef="#br0">0 18 13549,'0'0'11819,"9"-3"-10757,-3 2-902,-1-2 7,1 1 0,0 0 0,0 0 0,0 1-1,0-1 1,0 1 0,0 1 0,1-1 0,-1 1 0,0 0 0,8 1-1,-13 0-111,0 0 0,0 0-1,0 0 1,-1 0-1,1-1 1,0 1 0,0 0-1,-1 1 1,1-1-1,0 0 1,-1 0 0,1 0-1,-1 0 1,1 0 0,-1 1-1,0-1 1,1 0-1,-1 0 1,0 0 0,0 1-1,0-1 1,0 0-1,0 0 1,0 1 0,0-1-1,-1 0 1,1 0-1,0 1 1,-1-1 0,0 2-1,-15 36 1766,-6-12-1444,17-22-347,0 1-1,1-1 1,0 1 0,0 0-1,0 0 1,0 0-1,1 0 1,0 1-1,-3 10 1,9-16-56,-1 0-1,0-1 1,1 1-1,-1 0 1,1-1 0,-1 0-1,1 1 1,-1-1-1,1 0 1,-1 0 0,1 0-1,-1-1 1,1 1-1,4-2 1,4-2-1926,1-1 0,-1 0 0,0-1 0,0 0 0,18-15 0,-2-1-2382</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3.480"/>
    </inkml:context>
    <inkml:brush xml:id="br0">
      <inkml:brushProperty name="width" value="0.05" units="cm"/>
      <inkml:brushProperty name="height" value="0.05" units="cm"/>
    </inkml:brush>
  </inkml:definitions>
  <inkml:trace contextRef="#ctx0" brushRef="#br0">0 50 22109,'5'0'440,"3"0"-152,6 0-216,0-2 32,8 1 0,3-6-16,5-1-8,5-4-64,0 1 8,-2 4-8,-3 5-200,-6 4-504,-2 3-184</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3.683"/>
    </inkml:context>
    <inkml:brush xml:id="br0">
      <inkml:brushProperty name="width" value="0.05" units="cm"/>
      <inkml:brushProperty name="height" value="0.05" units="cm"/>
    </inkml:brush>
  </inkml:definitions>
  <inkml:trace contextRef="#ctx0" brushRef="#br0">1 1 20420,'1'10'849,"6"1"-145,3 1-272,6-4-160,4-3-32,9-3-112,4-2-56,7-3-32,8-1 40,-5-4-688,-3 0-6106</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4.150"/>
    </inkml:context>
    <inkml:brush xml:id="br0">
      <inkml:brushProperty name="width" value="0.05" units="cm"/>
      <inkml:brushProperty name="height" value="0.05" units="cm"/>
    </inkml:brush>
  </inkml:definitions>
  <inkml:trace contextRef="#ctx0" brushRef="#br0">12 494 16972,'-11'14'2840,"11"-21"-326,12-30-1211,35-64-745,27-67-240,-64 145-290,59-146 64,-69 169-92,0-1-1,0 1 1,0 0-1,1 0 0,-1 0 1,0 0-1,0-1 1,1 1-1,-1 0 1,0 0-1,0 0 1,1 0-1,-1 0 0,0 0 1,1 0-1,-1 0 1,0 0-1,0 0 1,1 0-1,-1 0 0,0 0 1,0 0-1,1 0 1,-1 0-1,0 0 1,1 0-1,-1 0 0,0 0 1,0 0-1,1 0 1,-1 1-1,0-1 1,0 0-1,1 0 1,-1 0-1,0 0 0,0 1 1,0-1-1,1 0 1,-1 0-1,0 1 1,0-1-1,0 0 0,0 0 1,0 1-1,1-1 1,-1 0-1,0 0 1,0 1-1,0-1 0,0 1 1,1 5 0,0 0 1,0 1-1,0-1 1,-1 1-1,0 0 0,-2 12 1,1-2 11,-6 97 42,1-23-313,7 111 0,4-151-611</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7.844"/>
    </inkml:context>
    <inkml:brush xml:id="br0">
      <inkml:brushProperty name="width" value="0.05" units="cm"/>
      <inkml:brushProperty name="height" value="0.05" units="cm"/>
    </inkml:brush>
  </inkml:definitions>
  <inkml:trace contextRef="#ctx0" brushRef="#br0">0 3272 11851,'42'25'744,"-1"2"0,-2 2 0,67 63 0,-68-57-586,2-2-1,0-2 0,2-1 1,2-2-1,0-2 1,60 24-1,-44-26-73,0-2-1,2-3 1,1-3 0,104 12-1,236 12 75,-134-16-75,199 10 45,1-45 28,129-75 162,-313 39-200,279-49 21,-407 61-81,235-86 1,-226 53 88,-3-8 0,-3-7 1,-5-7-1,-3-6 0,-5-7 0,185-168 1,-202 157-126,171-159 37,-23-22 12,-35-28 28,-18-11 105,73-102 7,-151 223-177,18-24 53,-108 163 213,72-73 0,-92 109-83,-12 16-86,-2-2 0,-1-1-1,-1 0 1,27-43-1,-36 38-60,-10 7 117</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18.500"/>
    </inkml:context>
    <inkml:brush xml:id="br0">
      <inkml:brushProperty name="width" value="0.05" units="cm"/>
      <inkml:brushProperty name="height" value="0.05" units="cm"/>
    </inkml:brush>
  </inkml:definitions>
  <inkml:trace contextRef="#ctx0" brushRef="#br0">2 749 21757,'-1'-24'87,"0"-1"0,2 0 1,7-48-1,0 6-6,13-265 367,-11 137 637,-10 190-909,1 3-89,4 3-90,-4 0 0,7 3-8,0 1-1,0 0 1,0 0-1,-1 1 1,0 0-1,0 0 1,-1 1-1,9 10 1,23 22-2,-21-25 12,0 0 0,1-1 1,1 0-1,0-2 0,0 0 0,1-2 0,26 10 0,29 2-24</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0.484"/>
    </inkml:context>
    <inkml:brush xml:id="br0">
      <inkml:brushProperty name="width" value="0.05" units="cm"/>
      <inkml:brushProperty name="height" value="0.05" units="cm"/>
    </inkml:brush>
  </inkml:definitions>
  <inkml:trace contextRef="#ctx0" brushRef="#br0">2 390 20068,'-1'17'202,"0"0"-1,1 0 1,1 0-1,1-1 1,0 1-1,9 29 1,-3-19-193,1 0 0,2-1 0,15 29 0,-24-51 14,1 0-1,-1 1 0,1-1 0,0 0 1,0 0-1,0-1 0,1 1 0,6 5 1,-9-9-3,0 1 1,-1-1-1,1 1 0,0-1 1,0 0-1,0 1 1,0-1-1,0 0 1,0 0-1,0 1 1,0-1-1,0 0 1,0 0-1,0 0 1,0 0-1,0 0 1,0 0-1,-1-1 1,1 1-1,1 0 1,0-1 27,-1 0 1,1 0 0,-1 0 0,1 0 0,-1-1 0,1 1 0,-1 0-1,0-1 1,0 1 0,0-1 0,0 1 0,0-1 0,0 1-1,1-4 1,9-23 380,0-1-1,-3-1 0,11-58 0,-11 43-248,9-38 62,56-243 683,-60 278-671,-4 33-137,-9 15-115,0 0 0,0 0 0,1 0 0,-1-1 0,0 1 0,0 0 0,0 0 0,1 0 0,-1 0 0,0 0-1,0 0 1,1 0 0,-1 0 0,0 0 0,0 0 0,0 0 0,1 0 0,-1 0 0,0 0 0,0 0 0,0 0-1,1 1 1,-1-1 0,0 0 0,0 0 0,0 0 0,1 0 0,-1 0 0,0 0 0,0 1 0,0-1 0,0 0-1,1 0 1,-1 0 0,0 0 0,0 1 0,10 23 38,-9-22-41,11 48 38,9 69 1,-15-76-11,1-1 1,24 75-1,-21-99-4,-10-18-21,1 0-1,-1 0 0,0 0 1,0 0-1,1 0 1,-1 0-1,0 0 0,0 0 1,1 0-1,-1 0 0,0 0 1,0 0-1,1 0 0,-1 0 1,0 0-1,0 0 0,0 0 1,1 0-1,-1 0 0,0-1 1,0 1-1,1 0 0,-1 0 1,0 0-1,0 0 0,0 0 1,0-1-1,1 1 0,-1 0 1,0 0-1,0 0 0,0 0 1,0-1-1,0 1 0,1 0 1,-1 0-1,0-1 0,0 1 1,0 0-1,2-5 8,-1 0 0,1 0-1,-1 0 1,0 0 0,0-6 0,8-139-1503,-11 93 2088</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0.923"/>
    </inkml:context>
    <inkml:brush xml:id="br0">
      <inkml:brushProperty name="width" value="0.05" units="cm"/>
      <inkml:brushProperty name="height" value="0.05" units="cm"/>
    </inkml:brush>
  </inkml:definitions>
  <inkml:trace contextRef="#ctx0" brushRef="#br0">0 62 18772,'0'0'1148,"1"6"58,4 30-537,0 9-400,2 0 1,1 0 0,28 80 0,-33-118-262,0-1 0,1 1 0,-1-1 0,1 0 0,0 0 0,1 0 0,0-1 0,-1 1 0,7 4 0,-9-9 4,-1 0 0,1 0 0,-1 0 0,1 0 0,0 0 0,-1 0 1,1 0-1,0-1 0,0 1 0,0-1 0,-1 1 0,1-1 0,0 0 0,0 1 0,0-1 0,0 0 0,0 0 0,0 0 0,0-1 0,0 1 0,0 0 0,-1-1 0,1 0 0,0 1 0,0-1 0,0 0 0,-1 0 0,1 0 0,0 0 0,-1 0 0,1 0 0,-1 0 0,1 0 0,-1-1 1,0 1-1,0-1 0,3-2 0,2-5 41,0 0 0,0-1 0,-1 1 1,0-1-1,-1 0 0,0 0 0,-1-1 1,0 1-1,3-18 0,0-11 25,0-50 0,-6 68-70,-1 0 1,-6-30 0,4 28 239,-2-36 1,-6 106 440,10-18-657,1 0 1,7 58-1,-4-70-23,0-1 0,1 1 0,1-1 1,0 0-1,2 0 0,12 23 0,-19-37-6,1-1-1,0 1 1,-1-1 0,1 0-1,0 0 1,0 1-1,0-1 1,0 0-1,0 0 1,0 0-1,0 0 1,0 0-1,0 0 1,1 0-1,-1 0 1,0-1-1,1 1 1,-1 0-1,0-1 1,1 1-1,-1-1 1,1 0-1,1 1 1,-1-2 2,0 1 1,0-1-1,0 0 0,0 0 1,0 0-1,0 0 1,0 0-1,-1 0 0,1-1 1,0 1-1,-1 0 1,1-1-1,-1 0 0,1 1 1,1-3-1,2-3-66,1 1-1,-2-1 1,1 1-1,-1-1 1,1-1-1,-2 1 1,1 0-1,-1-1 1,0 0-1,-1 0 1,0 0-1,0 0 0,-1 0 1,0 0-1,0-9 1,-1 13-1202</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1.640"/>
    </inkml:context>
    <inkml:brush xml:id="br0">
      <inkml:brushProperty name="width" value="0.05" units="cm"/>
      <inkml:brushProperty name="height" value="0.05" units="cm"/>
    </inkml:brush>
  </inkml:definitions>
  <inkml:trace contextRef="#ctx0" brushRef="#br0">4 73 20332,'0'0'1166,"-1"4"-146,0 3-829,0 0-1,1 0 0,0 1 1,0-1-1,1 0 0,1 8 1,13 50 273,-9-39-302,3 13-22,-6-20-109,1 0 0,1 0 0,0-1 1,2 0-1,13 28 0,-19-45-29,-1 0 1,1 1-1,0-1 1,-1 0-1,1 0 1,0 0-1,0 0 1,0 0-1,0 0 1,0 0-1,0 0 1,0-1-1,0 1 1,1 0-1,-1-1 1,2 2-1,-2-2 2,0 0-1,-1 0 0,1 0 1,0 0-1,0 0 0,-1 0 1,1-1-1,0 1 0,-1 0 1,1 0-1,0-1 0,-1 1 1,1 0-1,0-1 0,-1 1 1,1-1-1,-1 1 0,1 0 1,-1-1-1,1 1 0,-1-1 1,1 0-1,3-5 23,0-1 0,-1 1 1,1 0-1,-2-1 0,4-7 0,35-122 261,5-9-121,-46 144-165,0 0-1,1 0 1,-1-1-1,1 1 1,-1 0-1,1 0 1,-1 0-1,1 0 1,0 0-1,0 0 1,-1 0-1,1 0 1,0 0-1,2-2 1,-3 3 0,1 0 1,-1 0-1,1 0 1,-1 0-1,0 1 1,1-1-1,-1 0 1,0 0-1,1 0 1,-1 0 0,0 0-1,1 0 1,-1 0-1,0 1 1,1-1-1,-1 0 1,0 0-1,0 1 1,1-1-1,-1 0 1,0 0 0,0 1-1,1-1 1,-1 0-1,0 1 1,0-1-1,0 0 1,1 1-1,-1-1 1,0 0 0,0 1-1,12 40 173,-12-39-160,12 86 350,-9-59-265,1 0 0,12 40 0,-16-68-95,0 0 1,0 0-1,1 0 1,-1 0-1,0 0 1,1 0-1,-1 0 1,1 0-1,-1 0 1,1 0-1,0 0 1,-1 0-1,1 0 1,0-1-1,0 1 1,-1 0-1,2 0 1,-1-1 0,-1 0 1,1 0-1,-1 0 0,1 0 1,-1 0-1,1 0 0,-1 0 1,0 0-1,1 0 0,-1 0 0,1-1 1,-1 1-1,1 0 0,-1 0 1,0-1-1,1 1 0,-1 0 1,0 0-1,1-1 0,-1 1 1,0 0-1,1-1 0,-1 1 1,0-1-1,0 1 0,1 0 0,-1-1 1,16-39 267,8-40 5,42-119-45,-65 197-234,0 0 0,0 0 0,0 0 0,0 0 0,0 0 1,0 0-1,1 0 0,-1 1 0,0-1 0,1 0 1,3-2-1,-4 4-1,-1 0 1,1 0 0,0 0 0,0 0 0,0 0-1,0 0 1,-1 0 0,1 0 0,0 0-1,0 0 1,0 0 0,-1 0 0,1 1-1,0-1 1,0 0 0,0 1 0,-1-1-1,1 1 1,0-1 0,-1 1 0,1-1-1,0 1 1,-1-1 0,1 1 0,-1 0-1,1-1 1,-1 1 0,1 0 0,-1-1-1,1 1 1,-1 0 0,0 0 0,1-1-1,-1 2 1,7 9-3,-1 1-1,-1 0 1,0 0-1,-1 0 0,0 1 1,5 24-1,3 85 51,-5-44-12,-4-57-12,-3-17-5,1-5-52,0 0 0,-1 1 0,1-1-1,-1 0 1,1 1 0,0-1 0,-1 0 0,1 0 0,-1 0 0,1 1 0,-1-1 0,0 0 0,1 0 0,-1 0-1,0 0 1,0 0 0,0 0 0,1-1 0,-3-29-1152,3-14-656</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2.051"/>
    </inkml:context>
    <inkml:brush xml:id="br0">
      <inkml:brushProperty name="width" value="0.05" units="cm"/>
      <inkml:brushProperty name="height" value="0.05" units="cm"/>
    </inkml:brush>
  </inkml:definitions>
  <inkml:trace contextRef="#ctx0" brushRef="#br0">48 0 20380,'-9'28'914,"1"-1"1,2 2-1,-4 33 0,-2 85-48,11-119-637,0-18-200,1 1 0,0-1 0,0 0 1,1 0-1,1 0 0,4 18 0,-5-27-28,-1 0 0,1 1 0,-1-1 0,1 0 0,-1 0 0,1 1 0,0-1 1,-1 0-1,1 0 0,0 0 0,0 0 0,0 0 0,0 0 0,0 0 0,0 0 0,0 0 0,0 0 0,1-1 0,-1 1 0,0 0 0,0-1 0,3 2 0,-2-2 0,0 0-1,0 0 1,0 0-1,0-1 1,0 1-1,0 0 0,-1-1 1,1 1-1,0-1 1,0 0-1,0 1 1,-1-1-1,1 0 0,2-2 1,6-5 0,0 0-1,-1 0 1,1-1 0,7-10-1,-11 11 6,2 0-2,-1 0 0,1 1 0,1 0 0,-1 0 0,1 1 0,14-8 0,-21 13-5,1-1 0,-1 1-1,1 0 1,0 0 0,0 1 0,0-1 0,-1 0-1,1 1 1,0 0 0,0-1 0,0 1 0,0 0-1,0 1 1,0-1 0,0 1 0,-1-1 0,1 1-1,0 0 1,0 0 0,0 0 0,-1 0 0,1 0-1,-1 1 1,1-1 0,-1 1 0,1 0 0,-1-1 0,0 1-1,3 3 1,1 3 3,1 0 0,-1 1 0,-1 0 0,1 0 0,-1 1 0,-1-1 0,0 1 0,0 0 0,3 15 0,-1 1 167,-2 0-1,3 43 1,-6-60 2,-1 1 0,0-1 0,0 1 0,-1-1 1,-1 1-1,1-1 0,-2 0 0,-4 14 1,5-19-114,1-1 0,-1 0 0,0 1 0,0-1 0,0 0 0,-1 0 0,1-1 1,-1 1-1,1 0 0,-1-1 0,0 1 0,0-1 0,0 0 0,0 0 0,0 0 1,-1-1-1,1 1 0,-1-1 0,1 0 0,-1 0 0,1 0 0,-1 0 0,0-1 0,-5 1 1,1-1-36,0 0 0,0-1 1,1 0-1,-1-1 1,0 1-1,1-1 1,-1-1-1,1 0 1,0 0-1,-10-5 1,11 5-97,1 0-1,0-1 1,-1 1 0,1-1 0,0 0 0,1 0-1,-1-1 1,1 0 0,0 1 0,0-1-1,0-1 1,1 1 0,-4-7 0,6 10-59,1 0 0,-1 1 1,1-1-1,0 1 0,0-1 1,0 0-1,-1 0 0,1 1 1,1-1-1,-1 0 1,0 1-1,0-1 0,1 1 1,-1-1-1,1 0 0,-1 1 1,1-1-1,0 1 0,-1-1 1,1 1-1,0-1 0,0 1 1,0 0-1,0-1 1,1 1-1,-1 0 0,0 0 1,0 0-1,1 0 0,-1 0 1,0 0-1,1 0 0,-1 1 1,4-2-1,21-7-1792</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2.488"/>
    </inkml:context>
    <inkml:brush xml:id="br0">
      <inkml:brushProperty name="width" value="0.05" units="cm"/>
      <inkml:brushProperty name="height" value="0.05" units="cm"/>
    </inkml:brush>
  </inkml:definitions>
  <inkml:trace contextRef="#ctx0" brushRef="#br0">47 322 15107,'8'-4'871,"-1"0"0,0 0-1,0-1 1,-1 0 0,1 0 0,10-12-1,-15 14-725,0 1 0,0-1 0,0 0 0,-1 0 0,1 0 0,-1 0 0,0 0 0,0-1 0,0 1 0,0 0 0,-1 0 0,1-1 0,-1 1 0,0 0 0,0-1 0,0 1 0,0-1 0,-1 1 0,-1-7 0,0 2 44,-1 0 0,0-1 0,0 1 0,-1 0 0,0 1 0,0-1 0,-8-9-1,12 17-175,0-1-1,0 1 0,-1-1 0,1 1 0,-1 0 0,1-1 1,0 1-1,-1-1 0,1 1 0,-1 0 0,1-1 0,-1 1 1,1 0-1,-1 0 0,1 0 0,-1-1 0,1 1 0,-1 0 1,1 0-1,-1 0 0,1 0 0,-1 0 0,1 0 0,-1 0 1,1 0-1,-1 0 0,0 0 0,1 0 0,-1 0 0,1 0 0,-1 0 1,1 1-1,-1-1 0,1 0 0,-1 0 0,1 1 0,-1-1 1,1 0-1,0 0 0,-1 1 0,1-1 0,-1 1 0,-12 20 142,2 9-115,1-1 0,1 2 0,2-1 0,-6 61 1,12-89-38,1-1 1,0 1 0,0-1 0,0 1-1,0 0 1,0-1 0,0 1-1,1-1 1,-1 1 0,0-1 0,1 1-1,0 1 1,-1-3-2,1 1-1,-1-1 1,0 0-1,0 1 1,1-1 0,-1 0-1,0 0 1,1 0 0,-1 1-1,0-1 1,1 0-1,-1 0 1,0 0 0,1 0-1,-1 0 1,0 0-1,1 1 1,-1-1 0,1 0-1,-1 0 1,0 0 0,1 0-1,-1 0 1,0 0-1,1-1 1,-1 1 0,1 0-1,-1 0 1,0 0-1,1 0 1,-1-1 0,5-1 0,0-1 1,0-1 0,-1 1-1,1-1 1,5-5 0,1-1-3,11-9 0,17-14 2,49-32 0,-76 57-3,1 0 1,0 1 0,1 0 0,0 1 0,0 1 0,0 0 0,1 1-1,23-4 1,-32 8-2,0 0 0,0 0 0,0 0-1,0 1 1,0 0 0,0 0 0,6 2-1,-10-3 3,-1 0 0,0 1 0,1-1 0,-1 1 0,1-1 0,-1 1 0,0 0 0,1-1 0,-1 1 0,0 0 0,1 0 0,-1 0 0,0 0 0,0 0 0,0 0 1,0 0-1,0 1 0,0-1 0,-1 0 0,1 0 0,0 1 0,0-1 0,-1 1 0,1-1 0,-1 0 0,1 1 0,-1-1 0,0 1 0,0-1 0,0 1 0,1-1 0,-2 2 0,1-2 15,0 0 0,0-1 0,0 1 0,0-1 0,0 1 0,0-1 0,0 1 0,0-1 0,-1 1 0,1-1 0,0 1 1,0-1-1,-1 1 0,1-1 0,0 1 0,-1-1 0,1 1 0,-1-1 0,1 0 0,0 1 0,-1-1 0,1 0 0,-1 1 0,1-1 1,-1 0-1,1 0 0,-1 1 0,1-1 0,-1 0 0,1 0 0,-1 0 0,1 0 0,-1 0 0,0 1 0,1-1 0,-1 0 0,1 0 1,-1-1-1,1 1 0,-1 0 0,0 0 0,1 0 0,-1 0 0,1 0 0,-1-1 0,1 1 0,-1 0 0,1 0 0,-1-1 0,1 1 1,0 0-1,-1-1 0,-3-1 78,1 0 1,0 0-1,0-1 1,0 1-1,0-1 1,-4-4-1,-26-38 288,-55-96 0,81 124-360,6 15-29,13-3-36,43 16-630,-14-6-461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274"/>
    </inkml:context>
    <inkml:brush xml:id="br0">
      <inkml:brushProperty name="width" value="0.025" units="cm"/>
      <inkml:brushProperty name="height" value="0.025" units="cm"/>
      <inkml:brushProperty name="color" value="#E71224"/>
    </inkml:brush>
  </inkml:definitions>
  <inkml:trace contextRef="#ctx0" brushRef="#br0">2 1 10218,'0'0'18353,"-2"22"-18257,22-17-736,-1-5-2083,1 0-2498,-2 0-4004</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3.271"/>
    </inkml:context>
    <inkml:brush xml:id="br0">
      <inkml:brushProperty name="width" value="0.05" units="cm"/>
      <inkml:brushProperty name="height" value="0.05" units="cm"/>
    </inkml:brush>
  </inkml:definitions>
  <inkml:trace contextRef="#ctx0" brushRef="#br0">170 583 21621,'-7'0'190,"0"0"0,0 0 0,0 1 0,0 0 0,0 0 0,0 1 0,0 0 0,0 0 0,0 1 0,-10 5 0,12-4-135,0-1-1,0 1 1,1 0-1,0 0 1,0 1-1,0-1 1,0 1-1,1 0 1,0-1-1,0 2 1,0-1-1,0 0 1,-2 10 0,-1 3 51,0 0 0,1 1 0,2 0 0,-1 0 0,2 0 0,1 0 0,1 25 0,0-42-99,0 1 1,0-1 0,1 1 0,-1-1-1,1 1 1,0-1 0,0 1 0,0-1-1,2 5 1,-3-7-5,1 1 0,0 0 0,-1-1 0,1 1 0,-1 0 0,1-1 0,0 1 0,-1-1 0,1 1 0,0-1 0,-1 0 0,1 1 0,0-1 0,0 1 0,0-1 0,-1 0 0,1 0 0,0 0 0,0 1 0,0-1 0,0 0 0,2-1 2,0 0-1,0 0 1,0 0 0,0 0-1,0 0 1,0 0 0,-1-1 0,1 1-1,-1-1 1,1 0 0,-1 0 0,0 0-1,1 0 1,-1 0 0,3-4-1,12-16 16,0-1-1,-1 0 1,-2-1-1,0-1 1,11-31-1,44-136 78,-68 192-97,26-89 32,-25 84-44,4 19-67,1 0 58,-2 13 23,-1 0-1,-1 1 1,-1 40 0,1 15 152,-2-72-96,0 0-1,0-1 0,1 1 1,0 0-1,6 14 0,-8-24-50,1 0 0,-1-1 0,0 1 0,0-1 0,1 1 0,-1-1 0,0 0 0,1 1 0,-1-1 0,1 1 0,-1-1 0,0 1 0,1-1 0,-1 0 0,1 1 0,-1-1 0,1 0 0,-1 0 0,1 1 0,-1-1-1,1 0 1,-1 0 0,1 0 0,0 0 0,-1 0 0,1 1 0,-1-1 0,2 0 0,-1-1 3,0 1 0,0-1 0,0 1-1,0-1 1,-1 1 0,1-1 0,0 1 0,0-1 0,0 0-1,0 0 1,-1 1 0,1-1 0,0 0 0,0 0 0,-1 0-1,1 0 1,0-1 0,8-14 98,-1 0-1,-1-1 1,9-29 0,11-60 175,-23 87-237,17-79 56,-4 0 0,-5 0-1,0-125 1,-15 430-323,2 134 306,6-252 4,20 103 1,-15-139-55,3-2 0,2 0 0,28 65 0,17 9-11,-35-78 1,-2 1 0,-2 2 0,19 70 0,-36-94 2,-7-14 48,3-11-69,0-1 0,-1 0 0,1 0 1,0 0-1,-1 1 0,1-1 0,0 0 1,-1 0-1,1 0 0,0 0 0,-1 0 1,1 0-1,-1 0 0,1 0 0,0 0 1,-1 0-1,1 0 0,0 0 0,-1 0 1,1 0-1,0 0 0,-1 0 0,1 0 1,0-1-1,-1 1 0,1 0 0,0 0 1,-1 0-1,1-1 0,0 1 0,-1 0 0,1 0 1,-8-6 46,1 0 1,-1 0 0,2 0 0,-1 0-1,1-1 1,-8-11 0,-30-49 78,35 52-114,-22-38 7,2-1-1,-23-64 1,39 84-32,2 0 1,1-1 0,2-1-1,-7-66 1,14 94-86,0 0 1,1 1-1,0-1 1,1 0-1,0 0 1,0 1-1,0-1 1,1 1-1,0-1 1,1 1-1,0 0 1,0-1-1,0 2 1,1-1-1,8-11 1,16-11-1436</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3.817"/>
    </inkml:context>
    <inkml:brush xml:id="br0">
      <inkml:brushProperty name="width" value="0.05" units="cm"/>
      <inkml:brushProperty name="height" value="0.05" units="cm"/>
    </inkml:brush>
  </inkml:definitions>
  <inkml:trace contextRef="#ctx0" brushRef="#br0">237 474 20324,'-4'-2'142,"-1"1"0,1-1 0,-1 1 0,0 0-1,1 0 1,-1 1 0,0-1 0,0 1 0,0 0-1,1 0 1,-1 1 0,0-1 0,-7 3 0,7-1-54,0 0 1,0 1 0,0-1-1,1 1 1,-1 0 0,1 1 0,-1-1-1,1 1 1,0 0 0,1 0 0,-6 7-1,-4 6 94,1 1 0,0 1-1,2 0 1,0 1 0,1 0-1,-10 34 1,14-36-99,0 0 0,2 1 0,0 0 0,1-1 0,0 1 0,2 0-1,3 37 1,-2-53-76,-1 0 0,1 0 0,0 0 0,-1 0 0,1 0 0,1-1 0,-1 1 0,0 0 0,1-1 0,-1 1 0,1-1 0,2 3 0,-3-4-4,-1-1 1,1 1-1,0-1 1,0 1-1,-1-1 0,1 1 1,0-1-1,0 0 0,0 1 1,-1-1-1,1 0 1,0 0-1,0 0 0,0 1 1,0-1-1,0 0 1,0 0-1,-1 0 0,2-1 1,0 1 3,0-1 0,0 1 0,0-1 1,0 0-1,0 0 0,-1 0 0,1 0 0,0 0 1,-1 0-1,1-1 0,-1 1 0,2-2 0,10-11 67,-1-1-1,0-1 1,-1 0-1,-1 0 1,10-21-1,37-96 325,-53 125-371,30-82 269,-3-1 1,-5-1-1,-3-1 0,15-150 1,-36 212-173,-4 30-58,0 8-6,-9 46-20,-33 238 34,37-208-43,4 127-1,9-167-90,-6-43 33,0 1-1,0-1 1,0 1-1,0-1 1,0 1-1,0 0 1,0-1 0,1 1-1,-1-1 1,0 1-1,0-1 1,1 1-1,-1-1 1,0 1-1,0-1 1,1 0 0,-1 1-1,0-1 1,1 1-1,-1-1 1,1 0-1,-1 1 1,1-1-1,-1 0 1,1 1-1,-1-1 1,1 0 0,-1 0-1,1 0 1,-1 1-1,1-1 1,-1 0-1,1 0 1,-1 0-1,1 0 1,-1 0-1,1 0 1,0 0 0,-1 0-1,1 0 1,-1 0-1,1 0 1,-1-1-1,1 1 1,-1 0-1,1 0 1,-1 0 0,1-1-1,-1 1 1,1 0-1,-1-1 1,1 1-1,-1 0 1,0-1-1,1 1 1,-1 0-1,0-1 1,1 1 0,-1-1-1,18-21-1642</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4.127"/>
    </inkml:context>
    <inkml:brush xml:id="br0">
      <inkml:brushProperty name="width" value="0.05" units="cm"/>
      <inkml:brushProperty name="height" value="0.05" units="cm"/>
    </inkml:brush>
  </inkml:definitions>
  <inkml:trace contextRef="#ctx0" brushRef="#br0">47 333 19852,'1'8'259,"0"-3"-61,0 1-1,0 0 1,1-1 0,-1 1 0,1-1-1,0 0 1,1 1 0,-1-1 0,1 0-1,4 5 1,-6-10-156,-1 1-1,1-1 0,-1 1 1,1-1-1,0 0 1,-1 0-1,1 1 0,-1-1 1,1 0-1,0 0 1,-1 1-1,1-1 1,0 0-1,0 0 0,-1 0 1,1 0-1,0 0 1,-1 0-1,1 0 0,0 0 1,-1-1-1,1 1 1,0 0-1,-1 0 1,1 0-1,0-1 0,-1 1 1,1 0-1,0-1 1,-1 1-1,1-1 0,-1 1 1,1-1-1,-1 1 1,1-1-1,-1 1 1,1-1-1,-1 1 0,0-1 1,1 1-1,0-2 1,16-28 617,-16 28-596,15-35 492,24-76-1,-35 94-477,-1-1-1,0 0 0,-1 0 0,-2 0 1,0-37-1,-1 53-32,-1 1 1,1-1-1,-1 0 0,0 1 0,0-1 1,0 1-1,0-1 0,0 1 0,-1-1 1,0 1-1,0 0 0,0 0 0,0 0 1,-4-4-1,6 6-27,-1 0 0,0 1 0,0-1 0,1 1 0,-1-1 0,0 1 0,0 0 0,0-1 0,0 1-1,1 0 1,-1 0 0,0-1 0,0 1 0,0 0 0,0 0 0,0 0 0,0 0 0,0 0 0,0 0 0,0 0 0,1 1 0,-2-1 0,0 1-1,-1 0-1,2 0 1,-1 0 0,0 1 0,0-1 0,0 1 0,1-1 0,-1 1 0,0-1 0,1 1-1,0 0 1,-3 3 0,-8 15 13,1 1 0,1-1 0,1 2-1,-9 28 1,-18 93 6,13 2-10,21-120-20,0 1 0,2 0 0,5 39 0,-5-63-3,1 1-1,-1 0 0,1-1 0,-1 1 1,1-1-1,0 1 0,0-1 0,0 1 1,0-1-1,0 1 0,1-1 0,-1 0 1,4 4-1,-4-6-9,-1 1-1,1-1 1,0 1-1,0-1 1,0 1-1,0-1 1,0 0 0,0 1-1,-1-1 1,1 0-1,0 0 1,0 0-1,0 1 1,0-1-1,0 0 1,0 0 0,0-1-1,0 1 1,0 0-1,0 0 1,0 0-1,0-1 1,0 1-1,0 0 1,1-1 0,3-3-115,1 0 0,0 0 0,-1-1 0,0 0 0,0 1 0,0-2 0,-1 1 0,0 0 0,4-7 0,33-55-1368</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5.268"/>
    </inkml:context>
    <inkml:brush xml:id="br0">
      <inkml:brushProperty name="width" value="0.05" units="cm"/>
      <inkml:brushProperty name="height" value="0.05" units="cm"/>
    </inkml:brush>
  </inkml:definitions>
  <inkml:trace contextRef="#ctx0" brushRef="#br0">45 420 18500,'-13'35'2007,"-18"33"0,46-115-120,78-164-1515,-85 198-365,-8 12-7,0 1 0,0 0-1,0 0 1,0 0 0,0 0 0,0 0 0,0 0 0,0 0-1,0 0 1,0 0 0,0 0 0,0 0 0,0-1 0,0 1 0,0 0-1,0 0 1,0 0 0,0 0 0,0 0 0,1 0 0,-1 0-1,0 0 1,0 0 0,0 0 0,0 0 0,0 0 0,0 0-1,0 0 1,0 0 0,0 0 0,0 0 0,1 0 0,-1 0-1,0 0 1,0 0 0,0 0 0,0 0 0,0 0 0,0 0-1,0 0 1,0 0 0,0 0 0,0 0 0,0 0 0,1 0-1,-1 0 1,0 0 0,0 0 0,0 0 0,0 0 0,0 0-1,0 0 1,0 1 0,0-1 0,0 0 0,0 0 0,0 0-1,0 0 1,0 0 0,0 0 0,0 0 0,0 0 0,0 0-1,0 1 1,3 1-3,-1 0 0,0 1 0,0 0-1,0 0 1,-1 0 0,1-1 0,-1 1-1,1 1 1,-1-1 0,0 0 0,0 0 0,0 5-1,5 48 9,-4-25 7,38 183 242,-22-133-96,8 94-1,-24-149-146,-1 0 1,-1-1-1,-2 1 1,0-1-1,-2 1 0,0-1 1,-16 48-1,13-56 81,0 0 1,-16 25-1,19-36-22,0 1 1,0-2 0,-1 1-1,1 0 1,-1-1 0,-1 0-1,1 0 1,-1-1-1,-8 7 1,13-11-58,0 1 0,0-1-1,1 1 1,-1-1 0,0 0 0,0 1-1,0-1 1,0 0 0,0 0 0,0 0 0,0 0-1,0 1 1,0-1 0,0 0 0,0-1-1,0 1 1,0 0 0,1 0 0,-1 0 0,0 0-1,0-1 1,0 1 0,0-1 0,0 1-1,0 0 1,0-1 0,1 0 0,-1 1-1,0-1 1,0 1 0,1-1 0,-1 0 0,0 1-1,1-1 1,-2-1 0,0-2 10,0-1-1,0 1 1,0-1 0,0 1-1,-1-8 1,0-4-19,0 1 1,1-1-1,1 0 0,1 0 1,0 1-1,4-25 0,-4 35-5,6-45 3,2-1 0,2 1-1,2 0 1,3 1-1,1 1 1,3 0 0,1 2-1,3 0 1,2 1-1,1 2 1,3 0 0,1 2-1,2 1 1,37-35-1,-65 71-3,20-18-7,-24 22 8,1-1 1,-1 1 0,1 0 0,-1-1 0,1 1 0,-1-1 0,1 1 0,0 0 0,-1-1-1,1 1 1,0 0 0,-1 0 0,1 0 0,0-1 0,-1 1 0,1 0 0,0 0 0,-1 0 0,1 0-1,0 0 1,-1 0 0,1 0 0,0 0 0,-1 0 0,1 1 0,0-1 0,-1 0 0,1 0-1,0 1 1,-1-1 0,1 0 0,-1 1 0,1-1 0,-1 0 0,1 1 0,-1-1 0,1 1 0,0 0-1,1 6 2,0-1 0,0 1 0,-1 0 0,0-1 0,0 1 0,-1 0 0,0 0-1,0 0 1,0 0 0,-2 8 0,1-3 7,-18 127 115,11-81-37,8-58-83,0-1 0,0 1 1,0 0-1,0 0 0,0 0 0,0 0 0,0 0 0,0 0 1,0 0-1,0 0 0,0 0 0,0 0 0,0 0 0,0 0 1,0 0-1,0 0 0,0 0 0,0 0 0,0 0 0,0 0 1,0 0-1,0 0 0,0 0 0,1 0 0,-1 0 0,0 0 1,0 0-1,0 0 0,0 0 0,0 0 0,0 0 0,0 0 0,0 0 1,0 0-1,0 0 0,0 0 0,0 0 0,0 0 0,0 0 1,0 1-1,4-9 34,15-52 54,-2 0 0,-3-2 0,9-88 0,-21 72 205,-13 89-204,9-6-88,1 1 0,0-1 1,0 1-1,0-1 0,1 1 0,0 0 0,0-1 1,0 1-1,1-1 0,-1 1 0,1 0 1,1-1-1,-1 1 0,1-1 0,0 0 0,0 0 1,1 0-1,4 8 0,-5-12-5,-1 1 1,1-1-1,0 0 1,0 0-1,0 0 0,0 0 1,0 0-1,0 0 1,1 0-1,-1 0 0,0-1 1,0 0-1,1 1 1,-1-1-1,0 0 0,0 0 1,1 0-1,-1 0 1,0 0-1,1-1 0,-1 1 1,0-1-1,0 1 1,0-1-1,0 0 0,4-1 1,6-4 0,0 0 1,0-1-1,13-10 0,-19 13 0,5-4 3,202-144 48,-210 150-111,6-8 354,-9 9-285,0 1-1,-1-1 1,1 0-1,0 1 1,-1-1-1,1 1 1,-1-1-1,1 1 1,-1-1-1,1 1 1,-1-1-1,0 1 1,1-1-1,-1 1 1,0 0-1,1-1 1,-1 1-1,0 0 1,1 0 0,-1 0-1,0-1 1,1 1-1,-1 0 1,0 0-1,0 0 1,1 0-1,-1 0 1,-1 1-1,-35-7-19,37 6 11,0-1 0,-1 1-1,1 0 1,0 0-1,0 0 1,-1 0 0,1-1-1,0 1 1,0 0-1,-1 0 1,1 0-1,0 0 1,-1 0 0,1 0-1,0 0 1,-1 0-1,1 0 1,0 0-1,0 0 1,-1 0 0,1 0-1,0 0 1,-1 0-1,1 0 1,0 1-1,0-1 1,-1 0 0,1 0-1,0 0 1,0 0-1,-1 0 1,1 1-1,0-1 1,0 0 0,-1 0-1,1 1 1,0-1-1,0 0 1,0 0 0,0 0-1,-1 1 1,1-1-1,0 1 1,-17 45-16,-18 76 1,32-111 18,1 0 0,1 0 1,0 0-1,0 0 0,1 0 0,2 12 0,-2-19-4,0 0 0,1 0 0,0 0-1,0 0 1,0 0 0,0 0 0,1-1-1,-1 1 1,1 0 0,0-1 0,0 1-1,0-1 1,1 0 0,-1 0 0,1 0-1,0 0 1,0 0 0,0-1 0,5 4-1,-5-4 2,0-1-1,0 0 0,0 0 0,0-1 0,1 1 0,-1-1 0,0 1 0,0-1 0,0 0 1,1 0-1,-1-1 0,0 1 0,0-1 0,1 1 0,-1-1 0,0 0 0,0 0 0,0-1 0,4-1 1,7-5 8,-1 1 0,22-17 0,-35 24-8,16-13 15,-1 0 0,-1-1-1,0-1 1,-1 0 0,-1 0-1,0-1 1,-1-1 0,10-19-1,-1-5 121,-2-1 0,19-63-1,-30 74-66,-7 29-17,-3 4-43,0 0 1,0 1-1,0-1 0,1 0 1,-1 1-1,1 0 0,-1-1 1,1 1-1,0 0 0,0 0 1,0 1-1,0-1 0,-1 5 1,-17 50-4,16-42 2,-1 1-5,-23 90 36,25-92-41,0-1 1,1 2 0,1-1-1,1 0 1,1 15 0,-1-28-25,0 0 1,1 0-1,-1 0 1,1 0 0,-1 0-1,1 0 1,0 0-1,-1 0 1,1 0-1,0-1 1,0 1 0,0 0-1,1-1 1,1 3-1,-2-3-49,-1-1 1,1 1-1,0-1 0,0 1 0,0-1 0,0 1 0,0-1 0,0 1 0,0-1 0,1 0 0,-1 0 0,0 0 1,0 0-1,0 1 0,0-1 0,0-1 0,0 1 0,0 0 0,0 0 0,0 0 0,0 0 0,1-1 0,-1 1 1,0-1-1,1 0 0,24-15-2037</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5.725"/>
    </inkml:context>
    <inkml:brush xml:id="br0">
      <inkml:brushProperty name="width" value="0.05" units="cm"/>
      <inkml:brushProperty name="height" value="0.05" units="cm"/>
    </inkml:brush>
  </inkml:definitions>
  <inkml:trace contextRef="#ctx0" brushRef="#br0">193 6 22789,'-1'-1'131,"0"1"0,0-1 0,0 1 0,0-1-1,0 1 1,0-1 0,0 1 0,0-1 0,0 1 0,0 0 0,-1 0 0,1 0 0,0 0 0,0 0 0,0 0-1,0 0 1,-1 0 0,1 0 0,0 0 0,0 0 0,0 1 0,0-1 0,0 0 0,0 1 0,0-1 0,0 1 0,0 0-1,0-1 1,0 1 0,0 0 0,-1 1 0,-33 29 162,30-25-86,-9 8-172,1 1 0,1 0 0,0 1 0,1 0 0,1 1 0,1 1 0,0-1 0,1 1 1,-8 27-1,15-42-36,0 0 0,1-1 1,-1 1-1,1 0 1,0 0-1,0-1 0,0 1 1,0 0-1,0 0 1,1-1-1,-1 1 0,1 0 1,1 4-1,-1-6-2,0 0-1,-1 0 1,1-1 0,0 1-1,0 0 1,0 0-1,0 0 1,0 0 0,0-1-1,0 1 1,0-1-1,0 1 1,0-1 0,1 1-1,-1-1 1,0 1-1,0-1 1,0 0-1,1 0 1,-1 0 0,0 1-1,0-1 1,1 0-1,-1-1 1,0 1 0,0 0-1,1 0 1,-1 0-1,0-1 1,0 1 0,2-2-1,19-6-167,-1 0 0,0-2-1,36-23 1,14-6-152,-48 29 232,43-15 0,-59 23 86,-1 0 0,1 1 0,0-1-1,0 1 1,-1 1 0,1 0 0,0 0 0,0 0 0,-1 0-1,1 1 1,12 3 0,-18-3 2,0-1-1,0 1 1,1-1 0,-1 1 0,0 0-1,0-1 1,0 1 0,0 0 0,0 0-1,0 0 1,0 0 0,0-1 0,0 1-1,-1 1 1,1-1 0,0 0 0,-1 0-1,1 0 1,0 0 0,-1 0 0,0 1-1,1-1 1,-1 0 0,0 0-1,1 1 1,-1-1 0,0 0 0,0 1-1,0-1 1,0 0 0,0 1 0,0-1-1,-1 0 1,1 0 0,0 1 0,-1-1-1,1 0 1,-1 0 0,1 1 0,-1-1-1,-1 1 1,-2 7-11,-1 0 0,0 0-1,-1-1 1,-8 9 0,-25 27 39,-1-3 0,-3-1 0,-94 68 0,96-81-987</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6.568"/>
    </inkml:context>
    <inkml:brush xml:id="br0">
      <inkml:brushProperty name="width" value="0.05" units="cm"/>
      <inkml:brushProperty name="height" value="0.05" units="cm"/>
    </inkml:brush>
  </inkml:definitions>
  <inkml:trace contextRef="#ctx0" brushRef="#br0">265 735 21725,'-16'5'284,"0"0"1,0 1 0,1 0 0,0 1 0,0 1 0,0 1-1,-19 15 1,24-15-159,0 0-1,1 0 0,0 1 1,0 0-1,2 1 1,-1 0-1,1 0 1,1 1-1,-11 24 0,12-24-50,-1 1 1,2 1-1,0-1 0,0 0 0,1 1 0,1 0 0,1 0 0,-1 0 0,3 22 0,-1-35-70,0 1 0,0-1 0,0 1 0,0-1 1,1 1-1,-1-1 0,1 1 0,-1-1 0,1 0 0,-1 1 0,1-1 0,0 0 0,0 0 0,0 1 0,0-1 0,0 0 0,0 0 0,0 0 0,0 0 0,0 0 0,0 0 1,0-1-1,1 1 0,-1 0 0,0 0 0,1-1 0,-1 1 0,0-1 0,1 1 0,-1-1 0,3 1 0,0-1 2,1-1 0,0 1 0,-1-1 0,1 0-1,0 0 1,-1 0 0,1 0 0,-1-1 0,0 0 0,7-3 0,10-7 11,0-1 1,-1-1-1,0-1 1,-1-1-1,-1-1 1,17-19 0,-4 1 16,-2-2 1,32-52 0,-44 61-14,-1 0 1,19-52-1,-30 65-17,0 0 0,-1-1 0,0 1 0,-1-1 0,-1 0 0,-1 0 0,0-17 0,-4 15-13,-3 13-13,5 6 19,0 0-1,0-1 0,0 1 0,0 0 0,0 0 1,0 0-1,1 0 0,-1-1 0,0 1 0,0 0 1,1 0-1,-1 1 0,1-1 0,-1 0 0,1 0 1,-1 0-1,0 2 0,-15 50 110,1 1 0,3 0 0,-6 66 0,16-107-20,1 0 1,0 0-1,1 0 0,0 0 1,3 15-1,-3-27-81,0 0 1,0 0-1,0 0 0,0 0 1,0 0-1,1 0 0,-1 0 0,0 0 1,1 0-1,-1 0 0,1 0 1,-1 0-1,1 0 0,-1 0 1,1-1-1,-1 1 0,1 0 0,0 0 1,0-1-1,-1 1 0,1 0 1,0-1-1,0 1 0,0-1 0,0 1 1,0-1-1,-1 1 0,1-1 1,0 0-1,0 1 0,0-1 0,0 0 1,0 0-1,0 0 0,0 0 1,0 0-1,0 0 0,0 0 0,0 0 1,0 0-1,0 0 0,2-1 1,2-1 7,0 0 0,-1-1 0,1 0 0,-1 1 0,0-2 0,8-6 1,30-32 37,-2-3 0,-2-1 0,-1-2 0,52-92 0,-60 88-36,-2 0 0,-3-3 0,19-60 0,-31 77-10,-2-1-1,-2 0 1,-1 0-1,-2-1 1,0-59-1,-9 76-11,4 23 6,0 0-1,0 0 0,0 0 0,0-1 1,-1 1-1,1 0 0,0 0 1,0 0-1,0 0 0,0 0 0,0 0 1,-1 0-1,1 0 0,0-1 1,0 1-1,0 0 0,0 0 0,-1 0 1,1 0-1,0 0 0,0 0 1,0 0-1,-1 0 0,1 0 0,0 0 1,0 0-1,0 0 0,0 0 0,-1 0 1,1 0-1,0 0 0,0 1 1,0-1-1,0 0 0,-1 0 0,1 0 1,0 0-1,0 0 0,0 0 1,0 0-1,0 0 0,-1 1 0,1-1 1,0 0-1,0 0 0,0 0 1,0 0-1,0 0 0,0 1 0,-4 4-11,1 0-1,0 0 1,1 1-1,-4 8 1,-13 38 2,-24 98-1,38-125 16,2 0 0,0 0 0,2 1 0,0-1 0,2 0 1,6 37-1,7 7-16,26 71 1,-20-80 12,-4 1-1,9 63 1,-6 122-1,-13-142 0,4 308 733,-12-389-414,2-23-307,0 1-1,0-1 1,0 0-1,0 0 1,-1 1 0,1-1-1,0 0 1,0 0-1,0 0 1,0 1 0,0-1-1,0 0 1,-1 0 0,1 0-1,0 0 1,0 1-1,0-1 1,0 0 0,-1 0-1,1 0 1,0 0 0,0 0-1,0 0 1,-1 1-1,1-1 1,0 0 0,0 0-1,-1 0 1,1 0 0,0 0-1,0 0 1,-1 0-1,1 0 1,0 0 0,0 0-1,0 0 1,-1 0-1,1 0 1,0 0 0,0-1-1,-1 1 1,1 0 0,0 0-1,0 0 1,-1 0-1,-7-5 120,4 0-84,-1-1-1,2 0 0,-1 0 1,1 0-1,-1 0 1,2-1-1,-1 1 1,1-1-1,-2-7 1,-2-5 12,-11-33-28,3-1 1,2-1-1,-8-83 0,16 92-100,3-1 0,1 1 0,3 0 0,12-73 0,-11 99-91,2-1-1,0 1 1,0 0-1,2 0 1,1 1-1,20-34 1,9 7 568</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8.193"/>
    </inkml:context>
    <inkml:brush xml:id="br0">
      <inkml:brushProperty name="width" value="0.05" units="cm"/>
      <inkml:brushProperty name="height" value="0.05" units="cm"/>
    </inkml:brush>
  </inkml:definitions>
  <inkml:trace contextRef="#ctx0" brushRef="#br0">191 135 17660,'6'-22'767,"-3"14"-321,0 0-1,-1 0 0,0 0 1,0-1-1,-1 1 0,0-1 1,-1 1-1,0-1 1,-1-10-1,1 18-392,0 0 0,0 0 0,-1 0 0,1 0 1,-1 0-1,1 0 0,-1 1 0,1-1 0,-1 0 0,1 0 1,-1 0-1,0 1 0,1-1 0,-1 0 0,0 1 0,1-1 0,-1 0 1,0 1-1,0-1 0,0 1 0,0 0 0,0-1 0,0 1 0,1 0 1,-1-1-1,0 1 0,0 0 0,0 0 0,0 0 0,0 0 0,0 0 1,0 0-1,0 0 0,0 0 0,0 0 0,0 0 0,0 1 0,0-1 1,0 0-1,0 1 0,0-1 0,0 0 0,1 1 0,-1-1 0,0 1 1,-1 0-1,-3 2 38,1 0 1,-1 0 0,1 1 0,-1-1-1,1 1 1,0 0 0,-3 4-1,0 3-36,0 0 0,1 1 1,0 0-1,1 0 0,0 0 0,1 0 0,0 1 0,1 0 0,-1 13 0,0 8 44,1 0 0,3 44-1,3-26-13,2 0 0,2-1 1,3 0-1,2-1 0,2 0 0,2 0 1,2-2-1,50 92 0,-27-66 92,-40-72 58,-5-3-179,0 0 0,0 0 0,1 0 0,-1-1 1,0 0-1,1 1 0,-1-1 0,1-1 0,0 1 0,-1 0 0,1-1 0,0 0 1,-4-4-1,3 3-4,-44-44 32,2-2 0,-55-77 1,99 124-87,0 1 0,0-1 0,0 0 0,0 0 0,1 0 0,-1 0 0,1 0 0,0 0 0,0 0 0,0 0 0,0-1 1,1 1-1,-1 0 0,1 0 0,0-1 0,0 1 0,0 0 0,0-5 0,2 3-6,0-1 0,1 1 0,-1 0 0,1 0 0,0 1 0,0-1 1,1 1-1,-1-1 0,1 1 0,5-4 0,6-7-2,0 1 0,1 1 1,1 1-1,0 0 0,0 1 0,2 1 1,20-9-1,-27 13 6,0 2 0,1 0 0,-1 0 0,1 2 1,-1-1-1,1 1 0,0 1 0,0 0 0,0 1 0,0 1 1,0 0-1,21 4 0,-28-3 1,0-1-1,-1 1 1,1 1 0,-1-1 0,0 1 0,0 0-1,0 0 1,0 0 0,0 1 0,0 0-1,-1 0 1,0 0 0,5 6 0,-4-3-1,0 1 0,0-1-1,-1 1 1,0 0 0,-1 0 0,0 0 0,0 0 0,1 10-1,1 12 1,-1 1-1,-2-1 1,-2 0-1,-2 32 1,1-49 6,0 4 11,1-8 39,-1 1 0,1-1-1,2 13 1,-2-21 75,2-17 138,-2-15-194,-2-1 0,-1 1 0,-9-45 0,-32-88-4,39 147-64,-1 0-1,0 0 1,-1 1 0,-10-16-1,16 30-20,-1 6-33,1 0 47,-1 0 0,1 0 0,0 0 0,0 1-1,1-1 1,-1 0 0,1 1 0,0-1 0,0 0 0,0 1 0,1-1 0,0 0-1,-1 1 1,2-1 0,-1 0 0,0 0 0,1 0 0,0 0 0,0 0-1,3 5 1,-4-8 5,0 0-1,0 0 0,0 0 0,0 0 0,0-1 1,0 1-1,0 0 0,0-1 0,1 1 1,-1-1-1,0 1 0,0-1 0,1 0 1,-1 1-1,0-1 0,0 0 0,1 0 0,-1 0 1,0 0-1,1 0 0,-1 0 0,0 0 1,1-1-1,-1 1 0,0 0 0,0-1 1,1 1-1,-1-1 0,0 1 0,0-1 0,0 0 1,0 1-1,0-1 0,2-1 0,5-4 4,1-1-1,-1 1 0,9-11 1,-9 9-2,0 0 1,45-37 9,-52 45-12,7-3-23,6 10-6,-13-6 28,7 4 0,0 0-1,0 1 1,-1 0 0,1 0 0,-1 1 0,-1 0 0,9 10-1,-14-14 2,1 0 1,1 0-1,-1-1 0,0 1 0,1-1 0,-1 0 0,1 0 0,-1 1 0,1-2 0,0 1 0,6 3 1,-7-5-1,1 1 0,-1-1 1,1 1-1,-1-1 1,1 0-1,-1 0 0,1 0 1,-1 0-1,1-1 1,-1 1-1,1-1 0,-1 1 1,1-1-1,-1 0 1,1 0-1,3-2 0,2-1 4,1-1-1,-2 1 0,1-1 1,0-1-1,-1 0 1,0 0-1,-1 0 0,1 0 1,-1-1-1,0 0 0,-1-1 1,0 1-1,0-1 1,0 0-1,-1-1 0,0 1 1,-1 0-1,5-18 0,-5 17 0,-3 8-3,1 1 1,0-1 0,-1 0 0,1 0 0,-1 0-1,0 0 1,1 0 0,-1 0 0,0 0 0,0 0-1,0 0 1,1 0 0,-1 0 0,0 0-1,0 0 1,0 0 0,-1 0 0,1 0 0,0 0-1,0 0 1,-1 0 0,1 0 0,0 0 0,-1 0-1,1 0 1,-1 0 0,1 0 0,-1 0 0,1 0-1,-1 0 1,0 1 0,0-1 0,1 0 0,-1 1-1,0-1 1,0 0 0,0 1 0,1-1-1,-1 1 1,0-1 0,0 1 0,0-1 0,0 1-1,0 0 1,-1-1 0,-35-13-8,22 10-31,10 13 6,2 1 22,-3 6 3,0 1-1,2 0 0,0 1 0,0-1 0,0 26 1,4-26 4,1-1 1,1 1-1,1 0 0,0-1 1,1 1-1,1-1 1,11 28-1,-13-38 3,1 0-1,-1 0 1,1 0 0,0 0-1,0-1 1,1 0-1,0 0 1,0 0 0,8 7-1,-9-10 2,0 0 0,0 1 0,0-1 0,1 0 0,-1-1 0,0 1 0,1-1 0,-1 0 0,1 0 0,0 0 0,-1-1 0,1 0-1,0 0 1,-1 0 0,8-1 0,-8 1-1,0-1 0,-1 0-1,1 0 1,0 0 0,-1 0 0,1-1-1,-1 1 1,1-1 0,-1 0-1,0 0 1,6-5 0,-7 6-80,-1-1 0,1 0-1,-1 1 1,0-1 0,1 0 0,-1 0 0,0 0 0,0 0-1,0 0 1,-1 0 0,1 0 0,0 0 0,-1 0 0,1 0-1,-1 0 1,0 0 0,0 0 0,1 0 0,-2-1 0,1 1-1,0-3 1,-4-15-1873</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8.768"/>
    </inkml:context>
    <inkml:brush xml:id="br0">
      <inkml:brushProperty name="width" value="0.05" units="cm"/>
      <inkml:brushProperty name="height" value="0.05" units="cm"/>
    </inkml:brush>
  </inkml:definitions>
  <inkml:trace contextRef="#ctx0" brushRef="#br0">1 265 20724,'0'3'3900,"14"3"-3119,-9-5-725,-2 0-31,0 0 0,1 0 0,-1 0 0,0-1 1,1 1-1,-1-1 0,1 0 0,-1 0 0,0 0 0,1 0 0,-1-1 1,1 0-1,-1 1 0,0-1 0,0 0 0,1 0 0,5-4 1,-2 0 40,0-1 1,0 0-1,-1 0 0,0 0 1,0-1-1,0 0 1,-1 0-1,0-1 1,-1 1-1,1-1 1,4-13-1,-4 10-27,-1-1 0,-1 0 0,0 0 0,0 0 0,-1 0 0,-1 0 0,0-23 0,-1 32-23,-1-1 0,1 1 0,-1-1-1,0 1 1,0-1 0,0 1 0,0-1 0,-1 1 0,0 0-1,1 0 1,-5-6 0,5 8-7,0 0-1,1 0 1,-1 0 0,0 1-1,0-1 1,0 0 0,0 0 0,0 1-1,0-1 1,0 0 0,0 1-1,-1-1 1,1 1 0,0-1-1,0 1 1,0 0 0,-1 0-1,1-1 1,0 1 0,0 0 0,-1 0-1,1 0 1,0 0 0,0 0-1,-1 1 1,1-1 0,0 0-1,0 0 1,0 1 0,0-1-1,-1 1 1,1-1 0,0 1-1,0 0 1,0-1 0,0 1 0,-1 1-1,-4 4 4,0 0 0,0 0 0,1 0 1,0 1-1,0 0 0,1 0 0,0 0 0,0 1 0,-4 10 0,-23 76 25,31-93-36,-9 33 54,2 1 0,2 0 0,1 0 0,1 43 0,2-74-37,1 0 0,0 0 0,1 0 0,-1 1 0,1-1 0,0 0 0,0 0 0,0 0 0,1 0 0,2 5 0,-3-8-16,0 0-1,0 1 1,0-1-1,0 0 1,0 0-1,0 0 1,1 0-1,-1-1 1,0 1 0,1 0-1,-1 0 1,0-1-1,1 1 1,-1-1-1,1 1 1,-1-1-1,1 0 1,-1 0 0,1 1-1,-1-1 1,1 0-1,-1 0 1,1-1-1,0 1 1,-1 0-1,1 0 1,-1-1 0,1 1-1,-1-1 1,0 1-1,3-2 1,8-3-225,0 0 0,-1-1 1,1-1-1,-1 0 0,13-11 0,24-24-2260</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29.194"/>
    </inkml:context>
    <inkml:brush xml:id="br0">
      <inkml:brushProperty name="width" value="0.05" units="cm"/>
      <inkml:brushProperty name="height" value="0.05" units="cm"/>
    </inkml:brush>
  </inkml:definitions>
  <inkml:trace contextRef="#ctx0" brushRef="#br0">163 476 21973,'-1'0'47,"-11"-1"430,-1 1 0,1 1-1,0 0 1,-16 4 0,24-3-407,0-1 1,0 0-1,0 1 0,0 0 0,1 0 0,-1 0 1,1 1-1,-1-1 0,1 1 0,0-1 0,0 1 0,0 0 1,0 0-1,1 1 0,-1-1 0,-3 7 0,2-1 8,0 0-1,1 0 0,-1 0 0,2 1 1,0-1-1,0 1 0,-1 15 0,2-18-53,1 0-1,0 1 0,0-1 0,1 0 0,0 1 0,0-1 0,1 0 0,0 0 0,0 0 1,5 11-1,-6-17-20,0 1 0,0 0 0,-1-1 1,1 1-1,1-1 0,-1 0 1,0 1-1,0-1 0,0 0 0,1 1 1,-1-1-1,0 0 0,1 0 0,-1 0 1,1 0-1,-1-1 0,1 1 0,0 0 1,-1-1-1,1 1 0,3 0 1,-3-1 1,1 0 0,-1-1 0,0 1 1,1-1-1,-1 1 0,0-1 0,0 0 1,1 0-1,-1 0 0,0 0 0,0 0 1,0 0-1,0 0 0,2-3 0,5-4 19,0-1 0,0 0 0,-1-1 0,-1 0 0,9-13 0,11-21 39,-2-2 0,-2 0 0,27-77 0,-40 92-38,-2-1 0,0 0 0,-2 0 0,-2 0 0,-1-1 0,-1-58 0,-12-11 415,8 95-71,0 8-320,0 1 11,-1 1-49,0 0 0,0 0 1,1 0-1,-1 1 1,1-1-1,0 1 1,0-1-1,0 1 0,0 0 1,-2 7-1,-10 45 3,9-33-7,-8 37 26,-8 93 0,19-127-25,1-1 0,2 1 0,1 0 0,1 0 0,0-1 0,11 34 0,-12-50 3,2 0 0,-1-1 0,1 1 0,0-1 0,9 15 0,-11-21-81,-1 0 0,1 0 0,0 0 0,0 0 0,0 0 0,0 0-1,0 0 1,0-1 0,0 1 0,1-1 0,-1 1 0,0-1 0,1 0 0,-1 0-1,1 0 1,0 0 0,-1-1 0,1 1 0,-1-1 0,1 1 0,0-1 0,0 0-1,4-1 1,24-5-1645</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6:30.050"/>
    </inkml:context>
    <inkml:brush xml:id="br0">
      <inkml:brushProperty name="width" value="0.05" units="cm"/>
      <inkml:brushProperty name="height" value="0.05" units="cm"/>
    </inkml:brush>
  </inkml:definitions>
  <inkml:trace contextRef="#ctx0" brushRef="#br0">263 47 19044,'-6'-2'487,"0"1"0,0 0-1,0 0 1,-1 0 0,1 1 0,0 0-1,0 0 1,0 1 0,0 0 0,0 0 0,0 0-1,0 0 1,-7 4 0,6-2-263,-1 1 0,0 0 0,1 1 0,-1-1 0,1 2 0,1-1 0,-1 1 0,-8 9 0,4-2-183,1 1-1,0 0 1,1 0 0,0 1-1,1 0 1,1 0-1,1 1 1,-9 31 0,4 16-11,10-57-29,0 0 0,1 0 0,0 0 1,1-1-1,-1 1 0,1 0 1,0 0-1,3 8 0,-3-13 0,-1 0 0,0 0 0,1 0 1,-1 0-1,0 0 0,1-1 0,-1 1 0,1 0 0,0 0 0,-1 0 1,1-1-1,-1 1 0,1 0 0,0-1 0,0 1 0,-1-1 0,1 1 1,0-1-1,0 1 0,0-1 0,0 0 0,0 1 0,0-1 0,-1 0 1,1 1-1,0-1 0,0 0 0,0 0 0,0 0 0,0 0 1,0 0-1,0 0 0,0 0 0,0-1 0,0 1 0,0 0 0,0 0 1,0-1-1,1 0 0,2-1 6,1 0-1,-1-1 1,0 1 0,0-1 0,-1 0 0,5-5-1,20-21 48,41-54 0,-18 19-23,-2 6-6,67-60 1,-111 114-27,21-17 1,-25 20-1,-1 1 0,1 0 0,-1-1 0,1 1 0,-1 0 0,1 0 0,-1-1 0,1 1 0,-1 0 0,1 0 0,0 0 0,-1 0 0,1 0 0,-1 0 0,1 0 0,0 0 0,-1 0 0,1 0 0,-1 0 0,1 0 0,0 0-1,-1 0 1,1 0 0,-1 1 0,1-1 0,-1 0 0,1 0 0,-1 1 0,1-1 0,-1 0 0,1 1 0,-1-1 0,1 1 0,-1-1 0,1 0 0,-1 1 0,0-1 0,1 1 0,-1-1 0,0 1 0,1-1 0,-1 1 0,0 0 0,0-1 0,0 1-1,1 0 1,1 10-8,0 0-1,0 1 0,-1-1 0,-1 1 0,0-1 0,-1 1 1,0-1-1,0 1 0,-4 13 0,2-13 16,1 0-1,0 0 1,1-1 0,0 1-1,1 0 1,0 0-1,1 0 1,4 19-1,-5-30-3,0 0 0,0-1-1,1 1 1,-1-1-1,0 1 1,0-1-1,0 1 1,0 0-1,1-1 1,-1 1-1,0-1 1,1 1-1,-1-1 1,0 1 0,1-1-1,-1 1 1,1-1-1,-1 0 1,0 1-1,1-1 1,-1 1-1,1-1 1,0 0-1,-1 0 1,1 1 0,-1-1-1,1 0 1,-1 0-1,1 0 1,-1 1-1,1-1 1,0 0-1,-1 0 1,1 0-1,-1 0 1,1 0 0,0 0-1,-1 0 1,1 0-1,-1-1 1,1 1-1,0 0 1,2-2 6,0 1 1,0-1 0,0 0 0,0-1-1,0 1 1,-1 0 0,4-4-1,69-81 105,-52 57-99,2 1 1,51-47-1,-72 73-13,0 0-1,0 0 1,0 1-1,0-1 1,1 1-1,6-3 0,-9 5 0,-1-1-1,0 1 1,1 0-1,-1-1 0,0 1 1,1 0-1,-1 0 1,0 0-1,1 0 1,-1 0-1,0 1 0,1-1 1,-1 0-1,0 1 1,0-1-1,1 0 0,-1 1 1,0 0-1,0-1 1,1 1-1,-1 0 0,0-1 1,0 1-1,0 0 1,0 0-1,0 0 1,0 0-1,-1 0 0,2 1 1,2 4 1,-1 0 0,0 0-1,0 0 1,-1 0 0,0 1 0,0-1 0,2 9 0,5 51 41,-5-31-9,-3-28-30,0 5 8,1-1-1,1 0 1,-1 0 0,7 14 0,-9-23 0,1-1 1,-1 1-1,1-1 0,0 1 1,0-1-1,-1 1 0,1-1 1,0 0-1,0 0 0,0 1 1,0-1-1,0 0 0,1 0 1,-1 0-1,0 0 0,0 0 1,1 0-1,-1-1 0,1 1 1,-1 0-1,1-1 0,-1 1 1,1-1-1,-1 1 0,1-1 0,-1 0 1,1 0-1,-1 0 0,1 0 1,0 0-1,-1 0 0,1 0 1,-1 0-1,1 0 0,-1-1 1,1 1-1,0-1 0,-1 1 1,3-2-1,7-5 24,1 0 1,-1 0 0,-1-1-1,1-1 1,-1 0-1,-1-1 1,11-12-1,2-1-12,8-9-14,5-5 6,74-62 1,-108 98-17,0 1 1,0-1 0,0 0 0,0 1 0,0-1 0,0 0-1,0 1 1,0-1 0,0 1 0,0 0 0,0-1 0,0 1-1,0 0 1,0 0 0,0-1 0,0 1 0,1 0-1,-1 0 1,0 0 0,0 0 0,0 1 0,1-1 0,-1 1-1,0-1 1,0 1-1,0 0 1,0 0-1,0-1 1,0 1-1,-1 0 1,1 0-1,0 0 1,-1 0-1,1 0 1,-1 0-1,1 0 1,-1 0-1,1 0 1,-1 0-1,1 2 1,1 7-2,-1 0 0,0 0 0,-1 0 0,0 11 0,0-12 5,0 52 105,10 82 1,-9-138-82,-1-1 0,1 0 0,1 0-1,-1 1 1,1-1 0,-1 0 0,1 0 0,3 4 0,-4-7-35,-1 0 0,1 0 0,0 0 0,-1 0 0,1-1 0,0 1 0,0 0 0,0-1 0,0 1 0,-1 0 0,1-1 0,0 1 0,0-1 0,0 1 0,0-1 0,0 0 0,0 0 0,0 1 0,0-1 0,0 0 0,1 0 0,-1 0 0,0 0 0,0 0 0,0 0 0,0 0 0,0 0 0,0-1 0,0 1 0,0 0 0,0 0 1,0-1-1,0 1 0,0-1 0,0 1 0,0-1 0,1-1 0,9-3-407,6 1 1160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615"/>
    </inkml:context>
    <inkml:brush xml:id="br0">
      <inkml:brushProperty name="width" value="0.025" units="cm"/>
      <inkml:brushProperty name="height" value="0.025" units="cm"/>
      <inkml:brushProperty name="color" value="#E71224"/>
    </inkml:brush>
  </inkml:definitions>
  <inkml:trace contextRef="#ctx0" brushRef="#br0">0 289 13645,'0'0'15348,"6"-7"-14884,94-123-108,-82 105-287,-1-2-1,-2 0 1,19-44-1,-33 69 2,-3 20-54,-20 41 339,17-50-100,1-1 0,0 1 0,1-1 1,0 1-1,1 0 0,0 0 0,-2 17 0,4-26-250,1 0 0,-1 1 0,1-1 0,-1 0 0,1 0 0,-1 1 0,1-1 0,-1 0 0,1 0 0,-1 0 0,1 1 0,0-1 0,-1 0 0,1 0 0,-1 0 0,1 0 0,-1 0-1,1 0 1,0 0 0,-1 0 0,1-1 0,-1 1 0,1 0 0,-1 0 0,1 0 0,-1-1 0,1 1 0,-1 0 0,1 0 0,-1-1 0,1 1 0,-1 0 0,1-1 0,-1 1-1,0-1 1,1 0 0,20-12 10,-10 3-15,-1-1 0,0 0 0,0-1 0,-2 0 0,11-17 0,-5 6 0,-30 82-747,15-55 412,0-1 1,0 0 0,1 0 0,-1 0-1,1 1 1,0-1 0,0 0 0,1 6 0,-1-8 67,0-1 0,0 1 1,0-1-1,0 1 0,0-1 0,1 1 1,-1-1-1,0 1 0,0-1 1,1 1-1,-1-1 0,0 1 1,1-1-1,-1 0 0,1 1 1,-1-1-1,0 1 0,1-1 1,-1 0-1,1 1 0,-1-1 1,1 0-1,-1 0 0,1 1 0,-1-1 1,1 0-1,-1 0 0,1 0 1,0 0-1,-1 0 0,1 0 1,-1 0-1,1 0 0,-1 0 1,1 0-1,0 0 0,-1 0 1,1 0-1,-1 0 0,1 0 1,-1-1-1,1 1 0,-1 0 1,1 0-1,-1-1 0,1 1 0,-1 0 1,1-1-1,-1 1 0,0 0 1,1-1-1,-1 1 0,1-1 1,-1 1-1,1-1 0,11-13-10799</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7:49.703"/>
    </inkml:context>
    <inkml:brush xml:id="br0">
      <inkml:brushProperty name="width" value="0.05" units="cm"/>
      <inkml:brushProperty name="height" value="0.05" units="cm"/>
    </inkml:brush>
  </inkml:definitions>
  <inkml:trace contextRef="#ctx0" brushRef="#br0">3279 48 11042,'0'0'2126,"-1"-3"-811,-15-8-995,11 9-248,-5-3 265,0 1 1,-1 0-1,1 1 0,-1 0 0,-12-2 0,-9 1 476,0 2 0,1 0 0,-1 3 0,-56 6 0,25 1-501,0-3 1,-106-4-1,-32 1 439,-195 11-233,31-18-123,2 25-154,179 12-54,-20 2-63,204-34-124,-205 23 147,152-15-127,-94 29 0,99-22-6,15-6 67,1 2 0,-57 27 0,68-28-3,-2 0 0,-24 6 0,29-11 62,0 1 1,1 1-1,0 0 1,-30 19-1,44-24-124,1 0 0,0 0 0,0 0 0,0 0 0,1 0 1,-1 1-1,1-1 0,-1 1 0,1-1 0,0 1 0,-2 5 0,-7 34-19,6-23 10,-70 237 32,61-217-36,7-17 4,1 0 0,1 0 1,1 1-1,1-1 0,1 29 0,14 113-2,0 6-21,-16-22 0,0-68 31,3-1 0,15 118 0,-9-158-12,3 26 0,3-1-1,35 105 1,-38-147-5,1-1 1,1-1 0,1 0-1,1-1 1,29 35 0,-16-26 0,1-1 1,57 43 0,-73-62 2,1-1 1,0 0 0,0-1 0,1-1 0,0 1 0,0-2 0,0 0 0,25 4 0,5-2 2,63-1 1,-47-3 11,73 1-31,160-17 0,131-44-183,-132-4-7,-33 4 178,-199 49 26,106-3 0,59 16-7,-212-4 6,17 1-52,1-1 0,-1-2 0,1-1 0,49-12 0,-59 10-55,-1-1 0,0-2 0,-1 1 1,0-2-1,0-1 0,0 0 0,28-24 0,-17 9 92,-1-1 0,-2-1 0,-1-2 0,-1-1 0,34-55 0,-18 15 36,51-124 0,-25-17-19,-46 139 6,4-14 17,17-114 0,-36 142-24,-3 0 0,-2 0 0,-10-75 0,-11-28 12,-5-39 139,25 188-85,0 0 1,-2 0-1,1 0 1,-2 1-1,1-1 1,-9-15-1,9 20-41,-1 0 0,1 1-1,-2 0 1,1 0 0,-1 0 0,0 1 0,0-1-1,0 1 1,-1 0 0,0 1 0,-7-6 0,12 9-7,-5-6-272,-7-22-409,12 1-332</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8:35.195"/>
    </inkml:context>
    <inkml:brush xml:id="br0">
      <inkml:brushProperty name="width" value="0.05" units="cm"/>
      <inkml:brushProperty name="height" value="0.05" units="cm"/>
    </inkml:brush>
  </inkml:definitions>
  <inkml:trace contextRef="#ctx0" brushRef="#br0">0 23 11963,'0'0'2876,"4"0"-317,1 0-2330,1 0 0,0-1 0,0 0 0,-1 0 0,11-3 0,25-4 432,-5 4-267,1 1-1,0 3 0,0 1 0,-1 1 1,1 2-1,42 11 0,443 60-110,-47-61-226,-328-15-34,330-17 296,-146 2 199,-8 2-474,337 0-34,312 65 1499,-805-46-1163,0 1-308,-153-5-602,-13-1-264</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8:36.792"/>
    </inkml:context>
    <inkml:brush xml:id="br0">
      <inkml:brushProperty name="width" value="0.05" units="cm"/>
      <inkml:brushProperty name="height" value="0.05" units="cm"/>
    </inkml:brush>
  </inkml:definitions>
  <inkml:trace contextRef="#ctx0" brushRef="#br0">3 0 10738,'-2'3'9861,"2"-3"-9858,0 1 0,0 0-1,0-1 1,-1 1 0,1 0-1,0 0 1,0-1 0,0 1-1,0 0 1,0 0 0,0-1-1,1 1 1,-1 0 0,0-1-1,0 1 1,0 0 0,1 0-1,-1-1 1,0 1 0,1 0-1,-1-1 1,0 1-1,1-1 1,-1 1 0,1-1-1,-1 1 1,1 0 0,-1-1-1,1 0 1,0 1 0,0 0-1,3 4 24,1-1 0,0 1-1,0-1 1,1 0 0,-1 0-1,1-1 1,0 0 0,0 0 0,0 0-1,12 3 1,34 6 321,83 5 1,-13-2-213,-56-4 14,62 11 24,225 10-1,47-44-140,-58 0 7,102 23-44,70-1 14,27-33 20,-61 2-19,149 26-10,155 7 189,-709-15 289,58-1 87,-61 4 4356,-136-2-5164,46 2-426</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8:50.335"/>
    </inkml:context>
    <inkml:brush xml:id="br0">
      <inkml:brushProperty name="width" value="0.05" units="cm"/>
      <inkml:brushProperty name="height" value="0.05" units="cm"/>
    </inkml:brush>
  </inkml:definitions>
  <inkml:trace contextRef="#ctx0" brushRef="#br0">26 1391 11122,'-4'-2'8508,"14"0"-7033,-4 1-1536,0 1 0,0 0-1,0 1 1,-1-1 0,7 3 0,2 0 109,0-1 0,1 0 0,-1-1 0,1 0-1,19-2 1,70-15 291,-54 7 3,-21 7-278,0 1 0,-1 1 1,1 2-1,-1 0 0,54 13 0,-44-7-48,1-2 0,46 0-1,95-14 63,22 0 107,-133 10-163,-1-3 1,96-14 0,-145 12-14,-1 0-1,1 1 1,-1 0 0,1 2 0,-1 0 0,1 1-1,0 1 1,-1 1 0,19 5 0,62 17 33,-86-23-37,0-1 1,0 0-1,0-1 0,0 0 0,23-4 0,-22 1 4,0 1 0,1 1-1,-1 0 1,0 1 0,0 0-1,1 1 1,13 3 0,-15-2 1,-1-1 0,1-1 1,-1 0-1,1 0 1,-1-1-1,1-1 1,-1 0-1,20-7 0,10-5 569,42-21 1,-76 32-439,-4 1-134,0 0-1,-1 0 1,1 0 0,0 0-1,-1 0 1,0-1 0,0 0-1,0 1 1,0-1 0,0-1-1,0 1 1,-1 0 0,1-1-1,-1 1 1,2-5-1,0-2 106,0-1-1,-1 0 1,0 0 0,1-13-1,-2 13 39,9-28-99,-8 33-49,0-1 0,-1 0 0,0 0 0,-1 0 0,0 0 0,1-8 0,3-164 447,-2 104-347,-3 0 0,-20-142 0,17 183-96,3 0 0,0 0 0,8-52 0,2-40-16,-11 120 22,1-1 0,-1 0 0,0 1 0,-1 0 0,1-1 0,-1 1 0,-1 0-1,1 0 1,-1 0 0,0 0 0,0 0 0,-1 0 0,0 1 0,0 0-1,0 0 1,0 0 0,-1 0 0,-10-7 0,8 8-10,-1 0 1,1 1-1,-1 0 0,0 1 1,0-1-1,0 1 0,0 1 1,-12-1-1,-16-5 28,-108-31 12,-49-12-38,149 41 5,-1 2-1,-63-1 1,-155 21 83,85 0-76,-261-16 9,438 3-25,-243-14 7,204 15-9,1 1 1,0 2-1,0 1 0,-46 14 1,69-15 0,1 0-4,0 0 1,-22 11 0,34-14 3,-1 1 0,0 1 0,0-1 1,1 1-1,-1-1 0,1 1 1,0 0-1,0 0 0,0 0 0,0 1 1,0-1-1,1 1 0,-4 6 1,-1 6-5,1 1 1,1-1-1,0 1 1,2 0-1,-4 31 1,3 92-40,4-74 35,4 202-1,-10 169-4,-20-292 28,5-39-6,20-101-9,1-1-1,-1 1 1,1 0 0,0 0-1,1-1 1,-1 1-1,1 0 1,0-1 0,0 1-1,1 0 1,3 7 0,-4-10 2,0-1 0,0 1 0,-1-1 0,1 0 0,1 1 1,-1-1-1,0 0 0,0 0 0,0 0 0,1 0 0,-1 0 1,0 0-1,1 0 0,-1 0 0,1-1 0,-1 1 0,1 0 1,0-1-1,-1 1 0,1-1 0,-1 0 0,1 0 1,0 1-1,-1-1 0,1 0 0,0 0 0,-1-1 0,1 1 1,0 0-1,-1 0 0,1-1 0,-1 1 0,1-1 0,0 0 1,-1 1-1,3-2 0,15-10-236,10-9-700</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8:55.760"/>
    </inkml:context>
    <inkml:brush xml:id="br0">
      <inkml:brushProperty name="width" value="0.05" units="cm"/>
      <inkml:brushProperty name="height" value="0.05" units="cm"/>
    </inkml:brush>
  </inkml:definitions>
  <inkml:trace contextRef="#ctx0" brushRef="#br0">131 22 6057,'-3'-21'13453,"2"21"-13311,-7 15 2747,-3 16-2664,2 1 0,-8 49 0,-5 79 39,19-135-246,-23 122 86,15-93-63,2 0-1,-2 62 1,11-114-40,1 169 54,1-138-40,1-2-1,2 1 1,11 40-1,-10-53 52,2 1-1,0-1 0,1-1 1,14 22-1,-16-31-70,0-1 1,1 0-1,1 0 0,-1-1 1,1 0-1,1 0 0,17 9 1,-22-14 5,0 1 1,0-1-1,0 0 0,0 0 1,1 0-1,-1-1 0,1 0 1,-1 0-1,1 0 0,-1-1 1,1 0-1,-1 0 1,11-2-1,1-1 39,-1-1 1,0-1-1,19-8 1,13-5 94,-44 17-122,1 0 0,-1 0 0,0 0 0,1 0 1,-1 1-1,1 0 0,-1 0 0,1 0 0,-1 0 0,1 1 0,-1 0 1,0 0-1,1 0 0,-1 0 0,0 1 0,0 0 0,0-1 0,0 1 0,7 5 1,-7-4-10,-1-2 0,1 1 0,-1 0 1,1-1-1,0 1 0,0-1 0,0 0 1,-1 0-1,1-1 0,0 1 0,0-1 1,0 0-1,0 0 0,0 0 0,0 0 1,0-1-1,6-1 0,5-2 4,0-1 1,0-1-1,15-8 1,-21 10-5,-5 2-2,0-1 0,0 1 0,-1-1 0,1 1 0,-1-1 0,0 0-1,1 0 1,-1-1 0,-1 1 0,1-1 0,0 1 0,-1-1 0,0 0 0,0 0 0,0 0-1,0 0 1,1-9 0,2-5 21,-2 0 0,0-1 1,0-19-1,0 1 26,9-59 104,-2 27-114,-3-1 1,-3-76-1,-8 14-26,18-179 1,1 230 14,-6 42 13,-8 34 119,0-9 287,-2 13-400,0 0 1,0-1-1,1 1 1,-1 0 0,0 0-1,0 0 1,0 0-1,-1 0 1,1 0-1,0 0 1,0 1-1,-1-1 1,-1-1-1,-1 0-38,-1-1 7,-1 0 0,1 1 0,-1-1 0,0 1 0,0 0 0,0 0 0,0 1 0,0 0 0,0 0 0,0 0-1,-8 1 1,-11 3 107,1 2-1,-1 1 0,-28 10 1,-37 9 234,79-23-317,0 0-1,0-1 1,0-1 0,0 0-1,0 0 1,-14-2 0,23 1 13,-3-2 106,4 2-158,1 0 0,-1 1 0,1-1 0,-1 1 0,1-1 0,-1 1 0,1-1 0,-1 1 0,0-1 0,1 1 0,-1-1 0,0 1 0,1 0 0,-1-1 0,0 1 0,0 0 0,1 0 0,-1-1 0,0 1 0,0 0 0,1 0 0,-1 0 0,0 0 0,0 0 0,1 0 0,-1 0 0,0 0 0,-1 1 0,-13 0-206,0 1 1,0 0-1,-19 6 0,13-3-972</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9:06.567"/>
    </inkml:context>
    <inkml:brush xml:id="br0">
      <inkml:brushProperty name="width" value="0.05" units="cm"/>
      <inkml:brushProperty name="height" value="0.05" units="cm"/>
    </inkml:brush>
  </inkml:definitions>
  <inkml:trace contextRef="#ctx0" brushRef="#br0">1252 22 6985,'-6'-2'9618,"-8"-4"-5977,-9-1-2922,19 6-622,1 0 0,-1-1 0,0 2-1,0-1 1,1 0 0,-1 1 0,0 0-1,-4 0 1,6 0-60,0 0 0,0 0 1,0 0-1,0 0 0,0 0 0,0 0 1,0 1-1,1-1 0,-1 1 0,0-1 0,-3 3 1,1-1 50,0-1 0,1 0 0,-1 0 0,0 0 0,1 0 1,-1 0-1,0 0 0,0-1 0,-4 0 0,-27 2-17,-110 12 1625,90-5-1573,-22 5 85,-23 6 189,64-14-177,0 2 0,-43 14 1,-119 43 496,184-59-687,1 1-1,0 0 1,1 1-1,0 0 1,-13 11-1,-53 55 231,43-40-214,22-21-45,0 1-1,2 0 1,-1 2 0,2-1 0,0 1 0,1 0-1,0 1 1,2 0 0,-9 28 0,9-28-3,2 0 1,0 0-1,1 1 0,1-1 1,0 1-1,2-1 1,0 1-1,1 0 0,0 0 1,2-1-1,0 1 1,1 0-1,1-1 0,10 31 1,5 4 7,66 155-5,-63-157-7,-19-40 2,1 0 1,1 0-1,-1-1 1,2 1-1,-1-1 1,1 0-1,0-1 1,13 14-1,-4-8-1,-8-7 1,0 0 0,1 0 0,0-1 0,0 0 0,1 0 0,-1-1 0,1 0 0,16 5 0,-5-3 2,1-1 0,1-2-1,-1 0 1,1-1 0,-1-1 0,1-1 0,0-1 0,0-1 0,-1-1 0,1-1-1,-1-1 1,1 0 0,-1-2 0,33-13 0,44-17 3,-34 14 2,88-43 1,-108 42 4,82-57 0,-40 21-6,21-16 3,-88 57-5,-1 0 1,0-1 0,-2 0 0,22-33 0,-16 17 17,-2-1 0,17-40 0,-31 62 0,-1-1-1,0 0 1,-1-1 0,0 1-1,-1-1 1,-1 1 0,-1-1-1,0 0 1,-1 0-1,0 1 1,-1-1 0,-1 0-1,-1 1 1,0-1-1,-1 1 1,-1 0 0,0 0-1,-15-28 1,5 12 75,-45-86 30,49 99-61,-1 0-1,0 1 0,-1 1 0,-18-19 1,26 30-31,-1 0 0,0 0 1,0 1-1,0 0 0,-1 0 0,1 0 1,-1 0-1,0 1 0,0 1 0,0-1 1,-8-1-1,9 3-103,0 0 0,0 1 1,0-1-1,0 1 0,0 1 0,0-1 0,0 1 1,0 0-1,0 1 0,0-1 0,0 1 1,1 0-1,-1 1 0,-5 3 0,-14 8-1581</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9:19.921"/>
    </inkml:context>
    <inkml:brush xml:id="br0">
      <inkml:brushProperty name="width" value="0.05" units="cm"/>
      <inkml:brushProperty name="height" value="0.05" units="cm"/>
    </inkml:brush>
  </inkml:definitions>
  <inkml:trace contextRef="#ctx0" brushRef="#br0">3228 107 5673,'-20'3'256,"4"-1"139,1 0 0,-25 0-1,36-2-267,-1 0 1,1-1-1,0 1 0,-1-1 0,1 0 0,0-1 0,0 1 0,0-1 0,0 1 0,0-1 0,0 0 0,1-1 0,-1 1 0,-3-3 0,-18-19 714,19 17-570,1 2 1,-1-1-1,0 1 0,0 0 0,0 0 0,-1 0 0,0 1 0,0 0 1,0 0-1,0 1 0,-1 0 0,1 0 0,-16-3 0,-8 4 239,-1 1-1,1 1 0,0 2 1,-39 7-1,-28 1-204,-392-19 1837,358 2-1769,51 7-329,0 4 0,-98 17 1,93-9 93,-143 2 0,196-15-21,0 2-1,0 1 1,0 1 0,1 2-1,0 2 1,-55 17-1,-77 21-109,94-28-3,38-7-4,0 1 0,1 1 0,-52 29-1,-81 61-1,62-27 64,-9 6-29,99-73-97,-99 70 602,98-67-462,1 0 1,1 1 0,-1 1 0,2-1 0,0 2 0,-10 16 0,9-8-78,0 1 0,1 1 0,2-1-1,0 1 1,-7 46 0,-5 127 18,19 17 75,0 0 130,0-186-134,1 0-1,2-1 1,0 1-1,2-1 0,1 1 1,1-1-1,15 41 1,-14-51-90,1 0 1,0 0-1,1-1 1,1 0-1,0-1 1,2 0-1,-1-1 1,2 0-1,0-1 1,1 0-1,0-1 1,18 13-1,6-2 33,1-1 0,55 22 0,89 24-6,-62-24-8,-24-9-10,3-3 1,162 28-1,-180-47-3,1-5 0,0-3 0,146-10-1,-84-10 19,-1-6 0,-1-6 1,261-85-1,-359 96-20,227-88 51,-222 81-47,-2-1 1,0-3 0,58-44 0,-65 40 7,-2-2 1,46-49-1,-69 63-11,0 0 0,-1-1 0,-2-1 0,1 0 0,-2-1 0,17-43 0,-1-16 16,27-126 0,-46 155 21,-2-1 0,-2 1 1,-3-90-1,-7 75 166,-2 0-1,-4 1 1,-2 0-1,-43-123 1,43 152 120,-28-53 1,33 76-277,0 1 0,-1 0 0,0 0 1,-1 1-1,-1 1 0,-22-21 0,11 15-12,-1 1 0,-1 0 0,-1 2 0,0 1 0,-1 1-1,-31-11 1,20 12-127,1 1-1,-2 2 1,1 1-1,-42-1 1,16 5-697</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9:41.362"/>
    </inkml:context>
    <inkml:brush xml:id="br0">
      <inkml:brushProperty name="width" value="0.05" units="cm"/>
      <inkml:brushProperty name="height" value="0.05" units="cm"/>
    </inkml:brush>
  </inkml:definitions>
  <inkml:trace contextRef="#ctx0" brushRef="#br0">0 1262 10226,'1'2'8779,"16"7"-7953,25 6-331,-32-11-194,-7-3 72,5-4-115,117-44 1005,-111 43-1204,-1 0 0,1 1 0,0 1 0,0 0 1,1 1-1,-1 1 0,19 1 0,24-1 40,76-7-88,195-16 34,-47 6-30,-29 13-6,52 28-1,-211-9-8,-44-6 0,69 4 0,-41-10 2,-8 0 5,112-8 0,-163 4-7,1 1 0,29 3 0,-35-1 0,0-1 0,0-1 0,0 0 1,0-1-1,0 0 0,18-4 0,-5-2 5,0-2-1,0 0 0,-1-2 0,28-16 1,-36 4 20,54-50-24,-66 66 2,-1 0-1,1 0 0,-1 0 0,-1 0 0,1-1 1,-1 1-1,0-1 0,-1 0 0,2-11 1,-2 9 32,1 0 1,0 0 0,1 0 0,0 1 0,7-14 0,3 0 3,19-28 39,-30 47-74,1 0 0,-1-1 0,1 1 0,0 1 0,0-1 0,1 1 0,-1-1 0,6-2 0,7 1 15,-13 3 3,2-9-9,-5 9-12,14-33 0,-11 26-1,-2 5 3,0-7 3,0-1-5,-1 1 0,1-1-1,-2 1 1,0-1 0,0 1-1,-1-1 1,-3-15 0,-3 2 33,-11-29 1,-5-13 117,21 57-138,-1 1 0,0-1 0,-1 1 0,0 0 0,0 0 0,-1 0 0,0 1 0,0-1 0,-1 1 0,0 1 0,-1-1 0,0 1 0,0 0 1,0 0-1,-1 1 0,0 0 0,0 1 0,-1 0 0,1 0 0,-1 0 0,0 1 0,0 1 0,-1-1 0,-16-2 0,-150-18 143,-7-1-2,161 19-146,0-1 0,0-1 0,1-2 0,-39-22 0,42 23-1,2 1 0,-1 0 0,0 2 0,-1 0 0,-29-6 0,-75-7-58,112 18 43,-678-98 120,642 92-118,24 2-4,0 1 0,0 1 0,0 1 0,-1 1 0,1 1 0,-1 1 0,-23 4 0,-39 13 4,5-2-14,1 3 1,-85 33 0,120-34 14,-58 33 0,83-40 13,0 1 1,1 1 0,1 0 0,1 2 0,-21 21 0,11-7 2,13-16-10,0 1 0,0 0 0,2 1 0,-1 1-1,2 0 1,0 0 0,2 1 0,-8 19 0,-17 88 14,32-120-13,-3 19 11,1 1 0,2 0 0,1 34 0,0-35-7,0 1-1,-1-1 0,-7 38 0,1-22 9,-3 50 0,3-23 43,6-53-29,1-1 0,1 0-1,0 0 1,0 1 0,1-1 0,1 0 0,0 0-1,1-1 1,0 1 0,0-1 0,1 0 0,1 0-1,0 0 1,13 17 0,-18-27-8,12 9-29,26 12-556,-10-10-504</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19:53.817"/>
    </inkml:context>
    <inkml:brush xml:id="br0">
      <inkml:brushProperty name="width" value="0.05" units="cm"/>
      <inkml:brushProperty name="height" value="0.05" units="cm"/>
    </inkml:brush>
  </inkml:definitions>
  <inkml:trace contextRef="#ctx0" brushRef="#br0">1162 132 6025,'-20'-16'403,"-2"-4"1145,-2 0 0,-41-24 1,56 39-1239,0 1 0,0 0 0,0 0 1,0 1-1,-1 0 0,1 1 0,-1 0 1,0 0-1,0 1 0,0 0 0,0 1 1,-10 0-1,-7 4-122,-1 1 0,1 1 0,0 1 0,1 2 0,0 0-1,0 2 1,1 1 0,0 0 0,-41 30 0,14-3-57,2 2 0,1 3 0,-46 53 0,65-64-45,1 1 0,1 2 0,2 1-1,2 1 1,2 1 0,1 0 0,-25 69 0,16-17-49,4 2 0,5 1-1,3 0 1,-7 140 0,24-198 13,1 0 0,1 1 0,3-1 0,0 0 0,3 0 0,11 38 0,-11-55-33,0 1 0,1-1-1,1 0 1,1-1 0,1 0-1,0 0 1,2-1 0,-1-1 0,2 0-1,0 0 1,32 25 0,-31-30-11,1 0 0,0-1 1,0-1-1,1 0 1,0-1-1,1-1 0,0-1 1,0-1-1,0 0 0,35 4 1,-29-7 22,0-1 0,-1-2 0,1 0 0,0-2 0,-1 0 0,1-2 0,-1 0-1,29-12 1,-12 1 9,0-1-1,-2-2 0,0-2 0,-1-2 0,-2-1 0,43-37 0,-34 22 8,-2-2 0,-2-2 0,-2-2 0,35-52 0,-53 66 161,-1-1 1,-2 0 0,-1-2 0,-1 0 0,-2-1 0,-2 0 0,-1-1-1,-1 0 1,-2 0 0,-2-1 0,-2 0 0,-1 0 0,-1 0 0,-3 0 0,0 0-1,-3 0 1,-1 1 0,-2-1 0,-1 2 0,-2-1 0,-1 1 0,-2 1-1,-1 0 1,-2 1 0,-25-37 0,27 48-150,-1 1-1,0 1 1,-26-23-1,33 34-61,-1 0 0,0 1 0,-1 1-1,0 0 1,0 0 0,-1 1-1,1 1 1,-19-7 0,27 11-27,1 1 0,0-1 0,-1 0 0,1 1 0,-1 0 0,1-1 0,0 1 0,-1 0 0,1 0 0,-1 0 0,1 1 1,-5 0-1,6 0-24,0 0 0,-1-1 0,1 1 0,0 0 1,-1 0-1,1 0 0,0 1 0,0-1 0,0 0 0,0 0 1,0 1-1,1-1 0,-1 0 0,0 1 0,0-1 1,1 1-1,-1-1 0,1 1 0,-1-1 0,1 1 1,0 1-1,-5 48-1711</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0:03.323"/>
    </inkml:context>
    <inkml:brush xml:id="br0">
      <inkml:brushProperty name="width" value="0.05" units="cm"/>
      <inkml:brushProperty name="height" value="0.05" units="cm"/>
    </inkml:brush>
  </inkml:definitions>
  <inkml:trace contextRef="#ctx0" brushRef="#br0">458 5 6769,'-33'-2'1824,"29"1"-1723,-1 0 0,1 1 0,-1-1 0,1 1 0,0 0 0,-1 0 0,1 1 0,-1-1 0,1 1-1,0 0 1,-1 0 0,1 1 0,0-1 0,0 1 0,0 0 0,0 0 0,-7 4 0,-2 5 64,0 1 0,1 0 0,0 0 0,0 1 0,2 1 0,-1 0 0,-8 16 0,7-6-139,0 1 0,1 0 0,-13 46 1,6-16-12,11-35-8,1-1 0,1 1 0,0 0 0,-3 35 0,6 34 8,-3 60 31,2-120-41,-1-1 0,-2 0-1,-9 33 1,-56 174 231,64-209 30,1-1 0,2 2 0,-2 35-1,5-48-198,1 0-1,1 0 0,0-1 0,1 1 0,0 0 0,1-1 0,1 0 0,6 17 0,-1-15 98,0 0 0,0-1 0,1 0 1,1-1-1,17 17 0,-9-9 59,-9-12-131,0 0-1,1 0 1,0-1-1,0-1 1,0 0-1,1 0 1,1-1-1,-1-1 1,1 0-1,-1-1 1,1 0-1,1-1 1,-1 0-1,0-1 1,23 0 0,-27-2-86,0 0 0,0-1 0,0-1 0,0 0 0,0 0 1,0 0-1,0-1 0,-1-1 0,1 1 0,-1-1 0,0-1 1,0 1-1,-1-1 0,13-11 0,7-8 148,-1-2 0,31-37 0,-47 51-128,4-4 17,85-109 196,-89 109-225,0 0 1,-1-1 0,0 0 0,-2 0 0,0-1-1,7-26 1,4-44 159,-4-1 1,4-145-1,-19 208-161,0 1 1,-1 0-1,-2-1 1,-8-30-1,-2 9 252,-23-55 0,27 80-107,-1 1-1,0 0 1,-1 1-1,-28-34 0,31 43-100,-1 0 0,0 1 0,-1 0 0,0 1 0,-1 0 0,0 0-1,0 1 1,-26-12 0,33 18-74,1 0 0,-1 0-1,0 1 1,0 0 0,0 0-1,1 0 1,-1 0 0,0 1-1,0 0 1,0 0 0,0 0-1,0 1 1,0 0 0,0 0-1,0 0 1,0 0 0,1 1-1,-1-1 1,0 1 0,1 1-1,0-1 1,-1 0-1,1 1 1,0 0 0,-7 6-1,-10 25-995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945"/>
    </inkml:context>
    <inkml:brush xml:id="br0">
      <inkml:brushProperty name="width" value="0.025" units="cm"/>
      <inkml:brushProperty name="height" value="0.025" units="cm"/>
      <inkml:brushProperty name="color" value="#E71224"/>
    </inkml:brush>
  </inkml:definitions>
  <inkml:trace contextRef="#ctx0" brushRef="#br0">159 0 15310,'0'0'6252,"-2"9"-4229,-12 103 1953,12-83-3464,-1 0-1,-1 0 1,-1 0 0,-14 40-1,-17 8-106,32-71-738,1 0-1,-1 0 0,0 0 1,-1 0-1,1-1 1,-1 0-1,0 0 1,0 0-1,-11 7 0,4-10-4061,7-8-1427,4-15-5704</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0:05.291"/>
    </inkml:context>
    <inkml:brush xml:id="br0">
      <inkml:brushProperty name="width" value="0.05" units="cm"/>
      <inkml:brushProperty name="height" value="0.05" units="cm"/>
    </inkml:brush>
  </inkml:definitions>
  <inkml:trace contextRef="#ctx0" brushRef="#br0">1 59 8522,'0'0'1316,"6"-4"-342,0 2-915,-1 0 0,1 1 0,-1-1 1,1 1-1,-1 0 0,1 1 0,0 0 0,9 0 1,52 9 274,-24-3-289,13-1 1,108-4 1,59-21 45,41-2-22,130-2 2,-365 25 3578,-45 7-3543,0-1 1,-1-1 0,0 0 0,-23 5-1,-77 9-159,34-6 265,-129 38 337,48-10-176,133-36-253,0 0-1,-59 1 1,75-7 26,1 0 0,0-1 0,0-1 0,-1 0 0,1-1-1,1-1 1,-1 0 0,-22-10 0,34 13-119,-3-1-37,9 0 234,21-3-234,1 2 1,46 0-1,-1 0-32,76-10 79,171-10 71,-204 21-94,152-10 65,-266 12-80,0 0 1,0 0 0,0 0-1,0 0 1,0 0-1,0 0 1,0 0 0,0 0-1,0 0 1,0 0-1,0 0 1,0-1-1,0 1 1,0 0 0,0 0-1,0 0 1,0 0-1,0 0 1,0 0 0,0 0-1,0 0 1,0 0-1,0 0 1,0 0 0,0-1-1,0 1 1,0 0-1,0 0 1,0 0 0,0 0-1,0 0 1,1 0-1,-1 0 1,0 0-1,0 0 1,0 0 0,0 0-1,0 0 1,0 0-1,0 0 1,0 0 0,0 0-1,0 0 1,0 0-1,0 0 1,1 0 0,-1 0-1,0 0 1,0 0-1,0 0 1,0 0-1,-13-5 6,-24-1-14,-330 9 121,161 3 93,-409-9 486,614 3-692,-1-1-3,0 1-1,0 0 1,0 0-1,0 0 1,0 0 0,0 0-1,1 1 1,-1-1-1,0 1 1,0-1-1,0 1 1,0-1-1,1 1 1,-1 0-1,-2 1 1,5 6-28</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2:22.826"/>
    </inkml:context>
    <inkml:brush xml:id="br0">
      <inkml:brushProperty name="width" value="0.05" units="cm"/>
      <inkml:brushProperty name="height" value="0.05" units="cm"/>
    </inkml:brush>
  </inkml:definitions>
  <inkml:trace contextRef="#ctx0" brushRef="#br0">0 123 9634,'21'-9'2438,"35"-24"-1,9-5 2087,-44 31-4307,0 1-1,0 0 0,1 2 1,0 0-1,42-1 1,2-1-162,-39 3-52,1 2 0,0 0 0,29 5 0,84 15 19,-85-9-6,99 4-1,-6-24-11,-107 5 7,1 2 0,0 2 0,73 7 0,-105-4-9,152 18 26,-135-19-22,1-1 1,-1-1-1,53-8 0,-63 5-1,39-5 28,-53 9-31,1 0 0,0 0 1,0 0-1,-1 1 0,1 0 0,0 0 0,-1 0 1,1 0-1,8 4 0,-12-4 10,0-1 13,1-2 794,-15-4-323,4 2-411,-1 1 0,-1 0 0,1 1 0,0 0 0,0 1 0,-1 0 0,-13 1 1,-132 22 269,25-2-312,-176 22 4,160-18 30,-232 6-1,124-28-82,254-2-58,6 1 8,4 1 48,1 0 0,-1-1 0,1-1 0,0 1 1,0-1-1,14-3 0,65-14 17,-40 7-5,41-3 20,114-1-1,73-9-23,-77-5 6,-154 25-5,-1 2-1,67 6 1,44 1 1,-127-6-12,-57-2-238,-48-8 1,24 1 122,-2 3 77,0 2 0,0 3 1,0 2-1,-90 13 0,134-12 55,-328 46 132,249-39-98,-164-7 0,216-4-35,6-1 4,-1 1-1,1 2 1,-1 1 0,-51 8 0,69-3-52,14-6 40,0 0-1,0 0 1,0 0 0,0 0 0,0 0 0,-1 0-1,1 0 1,0 1 0,0-1 0,0 0 0,0 0-1,0 0 1,0 0 0,0 0 0,0 0-1,0 1 1,0-1 0,0 0 0,0 0 0,0 0-1,0 0 1,0 1 0,0-1 0,0 0 0,0 0-1,0 0 1,0 0 0,0 0 0,0 0 0,0 1-1,0-1 1,0 0 0,0 0 0,0 0-1,1 0 1,-1 0 0,0 0 0,0 1 0,0-1-1,0 0 1,0 0 0,1 0 0,1 1-15,0 0 1,0 0 0,0 0 0,0 0-1,0 0 1,1-1 0,-1 1-1,0-1 1,4 1 0,31 2 2,-1-2 1,51-5 0,76-15 34,-68 6-14,684-40 25,-409 29-27,-313 18-9,-53 6 3,10-2-72,1 1-1,-1 0 0,1 1 1,0 1-1,19 3 0,-33-4 54,0 0-1,0 0 1,0 1 0,0-1-1,0 0 1,0 1-1,0-1 1,0 0-1,0 1 1,0 0 0,0-1-1,0 1 1,0-1-1,0 1 1,-1 0-1,1 0 1,0-1 0,-1 1-1,2 1 1,-2-1 2,0 0 0,0 0 1,0-1-1,0 1 0,0 0 0,0-1 1,0 1-1,0 0 0,0-1 1,0 1-1,0 0 0,0 0 0,-1-1 1,1 1-1,0-1 0,-1 1 1,1 0-1,0-1 0,-1 1 0,1-1 1,-1 2-1,-3 2-56,0 0 1,0-1-1,-1 1 0,1-1 1,-8 5-1,-4 1 60,0-1 0,0-1 0,-1 0 0,0-1 0,0-1-1,0-1 1,-1 0 0,0-1 0,0-1 0,1 0 0,-1-2 0,0 0 0,-23-3 0,-45-6-48,0 4 1,-1 4 0,-138 15-1,-197 42 117,351-48-226</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2:51.291"/>
    </inkml:context>
    <inkml:brush xml:id="br0">
      <inkml:brushProperty name="width" value="0.05" units="cm"/>
      <inkml:brushProperty name="height" value="0.05" units="cm"/>
    </inkml:brush>
  </inkml:definitions>
  <inkml:trace contextRef="#ctx0" brushRef="#br0">97 117 17116,'-22'-11'1897,"21"10"-1187,18 0-530,61-9 124,149-23 31,-179 23-253,0 3-1,1 1 1,0 3 0,0 1 0,80 9-1,-20 8-56,66 7 3,-132-18-25,0-3 0,47-4 0,127-33 31,-153 22-24,-1 4 0,104-5 0,-61 11 138,-109 10-107,-1-1-37,0-1-1,0 1 1,-1-1-1,1 1 1,-1-1-1,0-1 1,0 1-1,0-1 1,-1 0-1,1 0 1,-1 0-1,0-1 1,0 0-1,0 0 1,-7 1-1,-14 3 31,-1-1 0,-29 1 0,-453 56 1159,444-50-1123,-319 50 121,288-51-145,-196-5 1,239-9-38,-66-3 69,101 7-52,0-1-1,0 2 1,-36 8-1,52-9-41,3 0 11,0 0 1,0 0-1,0 0 0,1 0 0,-1-1 1,0 1-1,1 0 0,-1 0 1,0 0-1,1-1 0,-1 1 1,1 0-1,0 0 0,-1-1 0,1 1 1,-1-1-1,1 1 0,0 0 1,-1-1-1,1 1 0,0-1 0,0 1 1,0-1-1,1 1 0,21 6-12,3-3-12,-1-2 0,0 0 0,1-2-1,38-4 1,103-21-139,-147 21 161,161-31-28,324-46 58,20 19-22,-409 50 27,-114 11 10,-8 0 30,-33-4 17,-1 1 0,1 2 1,-49 4-1,-127 19 334,144-13-375,-436 47-1314,372-44 409</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32.817"/>
    </inkml:context>
    <inkml:brush xml:id="br0">
      <inkml:brushProperty name="width" value="0.05" units="cm"/>
      <inkml:brushProperty name="height" value="0.05" units="cm"/>
    </inkml:brush>
  </inkml:definitions>
  <inkml:trace contextRef="#ctx0" brushRef="#br0">2 75 16323,'-2'0'4327,"7"-5"-3748,4 0-563,0-1 0,1 1 0,0 0 0,0 1 0,0 1 0,0-1 0,1 2 0,-1-1 0,16-1 1,109-2 500,-77 5-333,408 23 1265,-460-22-1432,45 3 24,92-6-1,49-18-15,-5-1-2,-125 21-7,-1 3-1,1 2 0,90 18 0,-43-5 131,-46-8 2,156 16-116,-182-23 115,0-2 0,0-1 0,72-13 2940,-113 14-2450,-14-2-626,0 1-1,0 1 1,0 0 0,0 2-1,0 0 1,-23 6 0,-5 2-1166</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53.206"/>
    </inkml:context>
    <inkml:brush xml:id="br0">
      <inkml:brushProperty name="width" value="0.05" units="cm"/>
      <inkml:brushProperty name="height" value="0.05" units="cm"/>
    </inkml:brush>
  </inkml:definitions>
  <inkml:trace contextRef="#ctx0" brushRef="#br0">1 66 15371,'1'1'6039,"4"1"-5842,-2-2 169,27 7-332,0-3 0,0 0 0,1-2 0,-1-2 0,1 0 0,55-9 0,508-47 56,-428 53-18,227 24 1,-15 4-17,233 23-4,-462-32 81,290-8 0,174-20-92,-447 14-25,146 5 9,-146 7 295,85 2-1,231-34-265,-152 2-44,-247 14 0,1-4 0,-1-3 0,112-27 0,84-34 14,-274 69-99,9 0 1306,-28 0 1666,-1 0-2957,6 0-207,0 1 0,-1 0 0,1 0-1,-1 1 1,-9 3 0,-26 4-1267</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4:03.222"/>
    </inkml:context>
    <inkml:brush xml:id="br0">
      <inkml:brushProperty name="width" value="0.05" units="cm"/>
      <inkml:brushProperty name="height" value="0.05" units="cm"/>
    </inkml:brush>
  </inkml:definitions>
  <inkml:trace contextRef="#ctx0" brushRef="#br0">1 385 18500,'6'1'1039,"22"4"-945,-1-1 0,0-2 1,1 0-1,0-2 0,43-5 0,140-32-31,220-65 103,20-4 752,-333 80-526,267-52 902,-260 58-986,135-5 0,-219 26-282,0 1 0,49 8 0,-4 1-324,-49-9 1986</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4:04.624"/>
    </inkml:context>
    <inkml:brush xml:id="br0">
      <inkml:brushProperty name="width" value="0.05" units="cm"/>
      <inkml:brushProperty name="height" value="0.05" units="cm"/>
    </inkml:brush>
  </inkml:definitions>
  <inkml:trace contextRef="#ctx0" brushRef="#br0">1 282 19292,'1'-5'92,"0"0"-1,1 0 1,0 0-1,0 0 1,1 1-1,-1-1 1,1 0-1,0 1 1,0 0-1,0 0 1,1 0-1,0 0 1,0 0-1,0 1 1,0-1-1,8-4 1,6-3-141,1 1 0,37-13 1,-45 18 120,30-10-69,1 2 0,0 2-1,71-9 1,133-1 27,-194 18-25,125-4 4,101-9 24,-138-4-26,-60 8 18,118-4 0,-181 16-7,-1 1-1,1 1 1,-1 1 0,0 0-1,0 1 1,27 11 0,-16-4 34,-1 2 1,47 31 0,-72-43 35,-45 6 440,-202 4-163,12 0-318,-70-13 674,-332 14 230,590-9-962,0 2 0,0 2 0,-60 18 0,103-24-101,7 2-60,2 0 144,0-1 0,1 1 0,-1-1 0,0 0-1,0-1 1,1 1 0,-1-1 0,1 0 0,0-1 0,-1 0 0,1 0-1,6-1 1,19-2 9,36-8-1,-63 10 18,262-56 3,23-4 11,4 23 5,169 25 32,-333 18-305,198 32 0,-296-30 388,-32-7-16,1 0 0,-1 0 0,0 0-1,1 0 1,-1 0 0,0 0 0,1 1 0,-1-1 0,0 0 0,1 0 0,-1 0 0,0 1-1,1-1 1,-1 0 0,0 0 0,0 1 0,1-1 0,-1 0 0,0 1 0,0-1 0,0 0-1,1 1 1,-1-1 0,0 0 0,0 1 0,0-1-100</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1.929"/>
    </inkml:context>
    <inkml:brush xml:id="br0">
      <inkml:brushProperty name="width" value="0.05" units="cm"/>
      <inkml:brushProperty name="height" value="0.05" units="cm"/>
    </inkml:brush>
  </inkml:definitions>
  <inkml:trace contextRef="#ctx0" brushRef="#br0">159 1 21813,'0'0'972,"-3"4"216,-5 5-993,1 1 0,1 0 0,0 1 0,-9 20 0,-16 53 3,20-52-128,-2 5 8,0-4 400,2-1-1,1 2 0,1 0 0,-6 57 1,15-88-446,-1 0 0,1 0 1,0-1-1,0 1 1,1 0-1,-1-1 0,0 1 1,1 0-1,0 0 1,-1-1-1,1 1 1,0-1-1,1 1 0,-1-1 1,0 1-1,1-1 1,-1 0-1,1 0 0,0 0 1,-1 0-1,1 0 1,0 0-1,1 0 1,2 2-1,-1-2-23,0-1-1,0 1 1,0-1 0,0 0 0,0 0-1,1 0 1,-1-1 0,0 1 0,0-1-1,1 0 1,-1-1 0,0 1 0,1-1-1,5-1 1,3-1-129,-1 0 0,0-1 0,0-1 0,0 0 1,0-1-1,-1 0 0,0 0 0,0-1 0,-1-1 0,0 0 0,10-10 0,-12 11-793,-1-1 1,-1 0-1,1-1 0,-1 0 0,-1 0 0,1 0 1,-2-1-1,6-12 0,-8 10-2313,-7 11 1178,-9 15 1944,-3 18 3554,-23 58 1,-4 40 56,34-99-3116,3-12-134,-28 98 658,31-101-890,1 0-1,1 0 0,0 1 0,1-1 1,2 20-1,-1-31-109,1 0 1,0 0 0,0 0-1,1 0 1,-1-1-1,3 6 1,13 18-1011</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2.226"/>
    </inkml:context>
    <inkml:brush xml:id="br0">
      <inkml:brushProperty name="width" value="0.05" units="cm"/>
      <inkml:brushProperty name="height" value="0.05" units="cm"/>
    </inkml:brush>
  </inkml:definitions>
  <inkml:trace contextRef="#ctx0" brushRef="#br0">1 32 23917,'3'-4'49,"1"1"0,0 0 0,0 0 0,0 1-1,1-1 1,-1 1 0,1 0 0,-1 0 0,1 0 0,0 1 0,-1 0 0,1 0-1,0 0 1,0 0 0,0 1 0,0 0 0,0 0 0,0 0 0,0 0 0,0 1-1,0 0 1,-1 0 0,1 0 0,0 1 0,5 2 0,-6-3-25,1 1-1,-1 1 1,0-1 0,1 0 0,-1 1-1,0 0 1,-1 0 0,1 0 0,0 1-1,-1-1 1,0 1 0,0 0 0,0 0-1,0 0 1,-1 0 0,1 1 0,-1-1-1,0 0 1,0 1 0,-1 0 0,1-1 0,-1 1-1,0 0 1,-1 0 0,1 6 0,-1 0 304,-1 0 0,0 0 0,-1 0 1,-1-1-1,1 1 0,-8 17 1,-33 59 750,31-67-974,1 1 1,2 0-1,-13 36 1,21-53-112,0 0 1,1 0-1,-1 0 0,1 0 1,-1 0-1,1 1 0,1-1 1,-1 0-1,0 0 1,1 0-1,0 0 0,0 0 1,3 7-1,-3-9-46,0-1 0,0 1 1,0 0-1,1 0 0,-1-1 1,0 1-1,1-1 0,-1 1 0,1-1 1,0 0-1,0 0 0,-1 0 1,1 0-1,0 0 0,0 0 0,0 0 1,0 0-1,0-1 0,0 1 0,0-1 1,0 1-1,0-1 0,0 0 1,0 0-1,0 0 0,0 0 0,1 0 1,2-1-1,1-1-340,1 1 0,0-1 0,-1 0 0,1-1 0,5-2-1,42-24-3819</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2.522"/>
    </inkml:context>
    <inkml:brush xml:id="br0">
      <inkml:brushProperty name="width" value="0.05" units="cm"/>
      <inkml:brushProperty name="height" value="0.05" units="cm"/>
    </inkml:brush>
  </inkml:definitions>
  <inkml:trace contextRef="#ctx0" brushRef="#br0">220 0 15723,'-3'0'3514,"1"1"-3243,0-1-1,0 0 1,0 1-1,1-1 1,-1 1-1,0-1 1,0 1-1,0 0 1,0 0-1,1 0 1,-1 0-1,1 0 1,-1 0-1,0 0 1,1 1-1,0-1 1,-2 2-1,-22 32 568,18-23-523,-20 29 14,1 1 0,3 1 0,1 1 0,-22 66 0,41-101-307,1 1-1,0-1 1,1 0-1,-1 1 1,2-1-1,0 11 0,0-16-16,0-1 0,0 0 0,1 1 0,0-1 0,0 0 0,0 1 0,0-1 0,0 0 0,0 0 0,1 0 0,0 0 0,-1 0 0,1 0 0,0 0 0,0-1 0,1 1 0,-1-1 0,1 1 0,-1-1 0,4 3 0,0-3 7,0 1 0,0-1 0,1 0 0,-1 0 0,0-1 0,1 1 0,-1-2 0,1 1 0,-1-1 0,1 0 0,-1 0 0,1 0 0,-1-1 0,1 0 0,-1-1 0,0 1 0,11-5 0,5-2 101,1-2 1,-1 0-1,31-20 1,-27 13 143,0-2 1,-1 0 0,42-44-1,-56 53-142,-2-1-1,0 0 0,0-1 1,-1 0-1,0 0 0,-1-1 1,-1 0-1,0 0 0,-1-1 1,7-26-1,-11 34-82,0 1 0,-1-1-1,1 0 1,-1 1 0,0-1-1,-1 0 1,0 1 0,0-1-1,0 1 1,-2-7 0,2 10-28,0 0 0,0-1-1,0 1 1,0 0 0,-1 0 0,1 0 0,-1 0 0,1 0 0,-1 1 0,1-1-1,-1 0 1,0 1 0,0-1 0,0 1 0,0 0 0,0 0 0,0-1 0,0 1-1,-1 1 1,1-1 0,0 0 0,0 0 0,-1 1 0,1-1 0,0 1 0,-4 0 0,-1 0-10,-1 0 1,0 1 0,1 0-1,-1 1 1,1 0 0,0 0 0,-1 0-1,1 1 1,-9 5 0,-10 6-63,-26 18 1,32-18-27,9-7 38,-9 5-883,-33 28 0,26-13-1202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299"/>
    </inkml:context>
    <inkml:brush xml:id="br0">
      <inkml:brushProperty name="width" value="0.025" units="cm"/>
      <inkml:brushProperty name="height" value="0.025" units="cm"/>
      <inkml:brushProperty name="color" value="#E71224"/>
    </inkml:brush>
  </inkml:definitions>
  <inkml:trace contextRef="#ctx0" brushRef="#br0">56 3 19603,'0'0'12310,"6"-1"-12054,-5 0-244,0 1 0,0 0-1,0 0 1,0 0 0,0-1-1,0 1 1,0 0 0,0 0-1,0 0 1,0 0 0,0 1 0,0-1-1,0 0 1,0 0 0,0 1-1,0-1 1,0 0 0,0 1 0,0-1-1,0 1 1,0-1 0,0 1-1,-1 0 1,1-1 0,0 1 0,0 0-1,-1 0 1,1-1 0,0 1-1,0 1 1,0 1 1,-1-1 0,0 1 0,0-1 0,0 1 0,0-1 0,0 1 0,0-1 1,0 1-1,-1-1 0,1 1 0,-1-1 0,0 0 0,0 1 0,0-1 0,0 0 0,0 0 0,-2 3 0,-75 104-13,78-108-1,0-1 1,-1 1-1,1 0 0,-1 0 0,1-1 1,0 1-1,-1 0 0,1 0 1,0 0-1,0-1 0,0 1 0,0 0 1,0 0-1,0 0 0,0 0 1,0 0-1,0-1 0,0 1 0,0 0 1,1 0-1,-1 0 0,0 0 0,0-1 1,1 1-1,-1 0 0,1 0 1,-1-1-1,1 2 0,1-1-11,-1 0-1,1 0 0,0 1 1,-1-1-1,1 0 0,0 0 1,0-1-1,0 1 0,0 0 1,0-1-1,3 1 1,66 3-1220,-57-4 490,7 0-4233,-2 0-3150</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2.932"/>
    </inkml:context>
    <inkml:brush xml:id="br0">
      <inkml:brushProperty name="width" value="0.05" units="cm"/>
      <inkml:brushProperty name="height" value="0.05" units="cm"/>
    </inkml:brush>
  </inkml:definitions>
  <inkml:trace contextRef="#ctx0" brushRef="#br0">1 633 21101,'159'-70'1666,"3"7"1,321-78 0,351-13-1915,-781 145 354,605-124-59,-423 81 39,-218 49-86,0 0 0,34-2 0,-48 5-408</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3.413"/>
    </inkml:context>
    <inkml:brush xml:id="br0">
      <inkml:brushProperty name="width" value="0.05" units="cm"/>
      <inkml:brushProperty name="height" value="0.05" units="cm"/>
    </inkml:brush>
  </inkml:definitions>
  <inkml:trace contextRef="#ctx0" brushRef="#br0">0 450 24477,'20'-27'433,"1"0"-1,35-33 1,-21 22-378,36-40 10,122-124 31,-190 200-93,-1-1-1,1 1 1,0 0 0,0 0 0,-1 1-1,1-1 1,4-1 0,-7 3-3,0 0 1,1 0-1,-1 0 0,0 0 1,1 0-1,-1 0 0,0 0 1,1 0-1,-1 0 1,0 0-1,1 0 0,-1 0 1,0 0-1,1 0 0,-1 0 1,0 0-1,1 0 0,-1 0 1,0 0-1,1 0 1,-1 1-1,0-1 0,0 0 1,1 0-1,-1 0 0,0 1 1,0-1-1,1 0 0,-1 0 1,0 1-1,0-1 1,1 0-1,-1 0 0,0 1 1,0-1-1,0 0 0,0 1 1,1 4 1,-1 0 1,1 0 0,-2 1 0,1-1-1,0 0 1,-1 0 0,-2 7-1,-15 79 69,5-36 19,4 0 0,-5 83 1,13-128-70,2 1 0,-1-1 1,2 1-1,-1-1 1,6 19-1,-6-27-52,-1 0 1,1 0-1,0 1 1,0-1-1,0 0 1,0 0-1,0 0 1,0-1-1,0 1 0,1 0 1,-1 0-1,1-1 1,0 1-1,-1-1 1,1 1-1,0-1 0,0 0 1,0 0-1,-1 1 1,2-1-1,-1-1 1,0 1-1,0 0 0,0 0 1,0-1-1,0 1 1,1-1-1,-1 0 1,0 0-1,0 0 0,0 0 1,1 0-1,2-1 1,33-10-1220</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3.695"/>
    </inkml:context>
    <inkml:brush xml:id="br0">
      <inkml:brushProperty name="width" value="0.05" units="cm"/>
      <inkml:brushProperty name="height" value="0.05" units="cm"/>
    </inkml:brush>
  </inkml:definitions>
  <inkml:trace contextRef="#ctx0" brushRef="#br0">164 110 19084,'-34'52'1431,"8"-15"-439,2 1 1,1 1-1,-24 58 0,45-92-930,0 0 1,1 1-1,-1-1 1,1 0-1,0 1 1,1-1-1,-1 1 1,1 0-1,0-1 1,0 1-1,3 10 1,-3-15-53,1 0 0,-1 1 0,1-1-1,-1 1 1,1-1 0,0 0 0,0 1 0,0-1 0,0 0 0,0 0 0,0 0 0,0 0 0,0 0 0,0 0-1,0 0 1,1 0 0,2 1 0,-2-1-5,1 0-1,-1-1 1,1 1-1,0-1 1,-1 0 0,1 1-1,0-1 1,0 0-1,-1-1 1,1 1-1,0 0 1,-1-1 0,4-1-1,7-2 55,0-1 0,0 0 0,-1-1-1,1 0 1,-2-1 0,1-1 0,-1 0 0,0 0 0,0-1-1,-1-1 1,17-19 0,-12 10 112,0-1 0,-1 0 0,-1-1-1,-2-1 1,19-43 0,-25 49-31,1-1-1,5-32 1,-10 40-95,0 1 0,-1 0 0,0 0 0,0-1 0,0 1 0,-1 0 0,-1 0 0,-2-9 0,4 15-36,0 0 0,-1 1 0,1-1 0,-1 0 0,0 0-1,0 1 1,0-1 0,0 0 0,0 1 0,0-1 0,0 1 0,0-1 0,-1 1-1,1 0 1,0 0 0,-1-1 0,1 1 0,-1 0 0,0 0 0,1 0-1,-3 0 1,2 0-6,-1 1-1,1 0 0,0 0 1,-1-1-1,1 2 0,0-1 1,0 0-1,-1 0 0,1 1 1,0-1-1,0 1 0,0 0 1,0 0-1,-4 2 0,-3 2-8,1 0-1,0 1 1,0 0-1,1 0 0,0 1 1,-11 12-1,2 1-72,1 2 0,0 0-1,2 0 1,0 1 0,-17 46-1,29-66-87,0-1 1,1 1-1,-1 0 0,0 0 0,1-1 0,0 1 0,0 0 0,0 4 1,0-6-38,0 0 0,1 0 1,-1 0-1,0 0 1,1-1-1,-1 1 0,1 0 1,-1 0-1,1-1 1,0 1-1,-1 0 0,1-1 1,0 1-1,-1 0 1,1-1-1,0 1 0,1 0 1</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4.054"/>
    </inkml:context>
    <inkml:brush xml:id="br0">
      <inkml:brushProperty name="width" value="0.05" units="cm"/>
      <inkml:brushProperty name="height" value="0.05" units="cm"/>
    </inkml:brush>
  </inkml:definitions>
  <inkml:trace contextRef="#ctx0" brushRef="#br0">187 97 19252,'-16'9'651,"1"-1"0,1 2-1,0 0 1,0 0 0,1 2-1,0-1 1,-16 21 0,22-24-596,1 0 0,0 1 0,0 0 1,1 0-1,0 0 0,1 0 0,0 1 0,1 0 1,-1 0-1,2 0 0,0 0 0,0 0 1,-1 17-1,3-24-53,0 0-1,0-1 1,0 1 0,1 0 0,-1-1-1,1 1 1,-1-1 0,1 1 0,0-1 0,0 1-1,0-1 1,0 1 0,1-1 0,-1 0 0,0 0-1,1 1 1,0-1 0,0 0 0,-1-1 0,5 4-1,-4-4 16,1 1 0,-1-1 0,1 0 0,-1 0 0,1 0-1,0 0 1,0-1 0,-1 1 0,1-1 0,0 0 0,0 0 0,0 0-1,0 0 1,-1 0 0,1 0 0,0-1 0,0 0 0,0 1 0,3-2-1,9-4 125,0-1-1,0 0 1,0-1-1,-1-1 0,-1 0 1,17-14-1,70-70 496,-99 92-632,25-26 172,25-32-1,-44 51-87,0-1-1,-1 0 0,-1-1 0,0 1 1,0-1-1,-1 0 0,0 0 0,4-16 1,-8 24-51,1 0 0,-1 0 0,0 0 0,0-1 0,1 1 0,-1 0 0,-1 0 1,1 0-1,0-1 0,0 1 0,-1 0 0,0 0 0,1 0 0,-1 0 0,0-1 0,0 1 1,0 0-1,-2-2 0,2 2-23,-1 1 1,1 0 0,-1 0-1,1 0 1,-1 0 0,1 0-1,-1 1 1,0-1-1,1 0 1,-1 1 0,0-1-1,0 1 1,1 0 0,-1-1-1,0 1 1,0 0-1,0 0 1,0 0 0,1 0-1,-1 1 1,0-1 0,-3 1-1,-15 5 1,1 1 0,0 1 0,0 1 1,1 0-1,0 2 0,1 0 0,0 0 0,0 2 0,-16 16 0,31-27-26,-1 0 1,1 0-1,-1 1 0,1-1 0,0 1 1,0 0-1,-3 4 0,5-7-4,0 0 0,0 1 0,0-1-1,0 0 1,0 0 0,0 1 0,0-1 0,0 0-1,0 0 1,0 1 0,0-1 0,0 0 0,0 0-1,0 1 1,0-1 0,1 0 0,-1 0 0,0 1-1,0-1 1,0 0 0,0 0 0,0 0 0,0 1 0,1-1-1,-1 0 1,0 0 0,0 0 0,0 0 0,1 1-1,-1-1 1,0 0 0,0 0 0,1 0 0,17 3-1014,18-4-939</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4.428"/>
    </inkml:context>
    <inkml:brush xml:id="br0">
      <inkml:brushProperty name="width" value="0.05" units="cm"/>
      <inkml:brushProperty name="height" value="0.05" units="cm"/>
    </inkml:brush>
  </inkml:definitions>
  <inkml:trace contextRef="#ctx0" brushRef="#br0">83 117 23669,'0'-1'107,"-1"1"0,1 0-1,0 0 1,-1-1 0,1 1-1,0 0 1,-1 0 0,1 0 0,0 0-1,-1-1 1,1 1 0,0 0-1,-1 0 1,1 0 0,-1 0 0,1 0-1,0 0 1,-1 0 0,1 0 0,-1 0-1,1 0 1,0 0 0,-1 0-1,1 0 1,-1 0 0,1 0 0,0 1-1,-1-1 1,1 0 0,0 0-1,-1 0 1,1 1 0,0-1 0,-1 0-1,1 0 1,-1 1 0,-9 12-588,8-11 745,-7 15-201,1 0 0,0 0 0,2 1 1,0 0-1,0 0 0,-4 37 0,8-47-31,1 0 0,1 0-1,0 0 1,0 0 0,0 0-1,1 0 1,0 0 0,3 9 0,-3-14-28,0 0 0,0-1 1,0 1-1,0 0 1,0-1-1,1 1 0,-1-1 1,1 1-1,0-1 1,0 0-1,0 0 1,0 0-1,0 0 0,0 0 1,1 0-1,-1 0 1,1-1-1,-1 1 0,1-1 1,-1 0-1,1 0 1,0 0-1,0 0 1,-1 0-1,6 0 0,-2-1 10,0 1 0,1-1 0,-1-1 0,1 1 0,-1-1 0,0-1 0,0 1 0,1-1 0,-1 0 0,0 0 0,11-6 0,2-3 94,-1 0 1,21-18 0,-16 11 64,0-2 0,-1 0 0,-1-1 1,18-25-1,-32 38-114,-1-1 0,0 0 1,0-1-1,0 1 0,-2-1 1,1 0-1,-1 0 0,0-1 1,-1 1-1,0-1 0,-1 0 1,0 0-1,0-21 0,-2 29-53,0 0 0,0 1 0,0-1-1,0 0 1,-1 1 0,1-1 0,-1 0 0,0 1 0,0-1-1,0 0 1,0 1 0,0 0 0,0-1 0,-1 1 0,1 0-1,-1-1 1,0 1 0,1 0 0,-1 0 0,0 0 0,0 1-1,-1-1 1,1 0 0,0 1 0,0-1 0,-1 1 0,1 0-1,-1 0 1,1 0 0,-1 0 0,1 0 0,-1 1 0,0-1-1,-4 0 1,0 1-17,-1 0-1,1 1 1,0 0-1,-1 0 0,1 1 1,0-1-1,0 1 1,0 1-1,0 0 1,0 0-1,-8 5 1,3-1-191,0 1 1,1 0 0,0 1 0,0 0 0,-11 14 0,-9 15-1285</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5.287"/>
    </inkml:context>
    <inkml:brush xml:id="br0">
      <inkml:brushProperty name="width" value="0.05" units="cm"/>
      <inkml:brushProperty name="height" value="0.05" units="cm"/>
    </inkml:brush>
  </inkml:definitions>
  <inkml:trace contextRef="#ctx0" brushRef="#br0">1 140 21157,'0'0'2176,"0"2"-1352,10 18-336,21-17-32,31-11-224,16-9-104,15-13-64,5-5 8,-9 2 24,-8 8-264,-26 12-944,-15 10-280</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5.458"/>
    </inkml:context>
    <inkml:brush xml:id="br0">
      <inkml:brushProperty name="width" value="0.05" units="cm"/>
      <inkml:brushProperty name="height" value="0.05" units="cm"/>
    </inkml:brush>
  </inkml:definitions>
  <inkml:trace contextRef="#ctx0" brushRef="#br0">1 82 20212,'0'0'1017,"2"0"-185,41-8-608,0-2-48,18-5-64,12-2-24,10 2-440,5-1-392</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5.821"/>
    </inkml:context>
    <inkml:brush xml:id="br0">
      <inkml:brushProperty name="width" value="0.05" units="cm"/>
      <inkml:brushProperty name="height" value="0.05" units="cm"/>
    </inkml:brush>
  </inkml:definitions>
  <inkml:trace contextRef="#ctx0" brushRef="#br0">75 1 21485,'-9'13'294,"0"0"1,1 0 0,0 1-1,1 0 1,1 0-1,0 1 1,1 0 0,1 0-1,-4 18 1,6-20-277,1 0 1,0-1-1,1 1 0,0 0 1,0 0-1,2-1 0,0 1 0,0-1 1,1 1-1,0-1 0,9 19 1,-11-27-16,2 1 1,-1-1-1,0 0 0,1 0 1,0 0-1,0 0 1,0-1-1,0 1 1,1-1-1,-1 0 1,1 1-1,0-2 1,0 1-1,0 0 1,0-1-1,8 3 0,-7-3 6,0-1 0,0 0 0,0 0 0,1 0 0,-1-1 0,0 0 0,0 0 0,1 0 0,-1-1 0,0 0-1,0 0 1,1 0 0,-1 0 0,0-1 0,6-3 0,5-3 5,0 0-1,-1-2 1,0 1-1,0-2 1,14-13 0,64-68-472,-66 64 120,-5 4 42,-13 14 62,1-1 1,0 1-1,0 0 1,1 1-1,1 1 1,13-9-1,-24 17 227,-1-1 0,0 1-1,1 0 1,-1 0 0,0-1-1,1 1 1,-1 0-1,0 0 1,1 0 0,-1 0-1,0 0 1,1 0 0,-1 0-1,1 0 1,-1 0 0,0 0-1,1 0 1,-1 0-1,0 0 1,1 0 0,-1 0-1,1 0 1,-1 0 0,0 0-1,1 0 1,-1 0 0,0 1-1,1-1 1,-1 0-1,0 0 1,1 0 0,-1 1-1,0-1 1,0 0 0,1 0-1,-1 1 1,0-1 0,0 0-1,1 1 1,-1 0-1,1 15-116,-4-5 66,-1 1 1,0-1 0,-10 20 0,-2 5 15,-44 128 219,51-135-93,2 1 1,2 0-1,-4 52 1,8-75-73,1 0 1,0 1-1,1-1 0,0 0 1,0 0-1,0 0 1,1 0-1,0 0 1,1 0-1,-1 0 1,6 9-1,-6-14 1,0 1 1,0-1-1,0 0 1,0 1-1,0-1 1,1 0-1,-1 0 0,1 0 1,-1 0-1,1-1 1,0 1-1,-1-1 1,1 0-1,0 0 1,0 0-1,0 0 0,0 0 1,0 0-1,0-1 1,1 0-1,-1 1 1,0-1-1,0 0 0,0-1 1,0 1-1,0 0 1,5-2-1,3-1 265,-1-1 0,0 0-1,11-5 1</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6.194"/>
    </inkml:context>
    <inkml:brush xml:id="br0">
      <inkml:brushProperty name="width" value="0.05" units="cm"/>
      <inkml:brushProperty name="height" value="0.05" units="cm"/>
    </inkml:brush>
  </inkml:definitions>
  <inkml:trace contextRef="#ctx0" brushRef="#br0">0 108 21821,'15'-16'666,"1"0"0,0 2 0,24-17 0,-35 27-543,0 1 1,1-1 0,0 1-1,0 0 1,0 1 0,0 0-1,0-1 1,0 2 0,1-1-1,-1 1 1,0 0-1,1 0 1,-1 1 0,1 0-1,9 1 1,-13-1-120,0 1 0,0 0 0,-1 0 0,1 0 0,0 0-1,-1 0 1,1 1 0,0-1 0,-1 1 0,0 0 0,1-1 0,-1 1 0,0 0 0,0 0 0,0 1 0,0-1 0,0 0 0,-1 1-1,1-1 1,-1 1 0,0-1 0,1 1 0,-1 0 0,0 0 0,-1-1 0,1 1 0,0 0 0,-1 0 0,0 0 0,1 3-1,-1 5-18,0-1 0,0 1-1,-1-1 1,0 1 0,-1 0-1,0-1 1,-5 12 0,-11 24 46,-2-1 0,-41 67-1,-2 4 134,57-105-138,1 0 0,1 1 0,0 0 0,-3 13 0,6-23-23,1 0 1,-1 0-1,1 0 0,-1 0 1,1-1-1,0 1 1,0 0-1,0 0 0,0 0 1,0 0-1,1 0 0,-1 0 1,1 0-1,-1 0 0,1 0 1,-1-1-1,1 1 1,0 0-1,0 0 0,0-1 1,0 1-1,0 0 0,1-1 1,-1 1-1,0-1 0,1 0 1,-1 1-1,1-1 1,-1 0-1,1 0 0,0 0 1,-1 0-1,1 0 0,2 0 1,5 2 3,0-2 0,0 1 0,0-1 0,0 0 0,0-1 0,0 0-1,0-1 1,0 1 0,13-4 0,14-5-477,35-12 0,-49 14 44,67-22-990</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6.413"/>
    </inkml:context>
    <inkml:brush xml:id="br0">
      <inkml:brushProperty name="width" value="0.05" units="cm"/>
      <inkml:brushProperty name="height" value="0.05" units="cm"/>
    </inkml:brush>
  </inkml:definitions>
  <inkml:trace contextRef="#ctx0" brushRef="#br0">326 0 21109,'-30'22'1008,"0"8"832,-6 11-1328,-4 9-16,-5 8-160,2 2-96,10 1-192,6-4-24,10-9-56,6-10-184,4-13-592,1-9-376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767"/>
    </inkml:context>
    <inkml:brush xml:id="br0">
      <inkml:brushProperty name="width" value="0.025" units="cm"/>
      <inkml:brushProperty name="height" value="0.025" units="cm"/>
      <inkml:brushProperty name="color" value="#E71224"/>
    </inkml:brush>
  </inkml:definitions>
  <inkml:trace contextRef="#ctx0" brushRef="#br0">111 0 17617,'0'0'5530,"-4"9"-3304,-12 41-733,2 0 0,-11 70 0,-15 59-526,29-138 837,26-89-1772,2 1 0,2 0 0,31-52 0,-26 50-32,-15 31-70,-1 0-71,0 2 0,17-24 0,-24 37 120,1 0 0,1 0 0,-1 0 0,0 1 0,1-1 0,-1 1 0,1-1 0,0 1 0,0 0 0,0 0 0,0 0 0,0 1 0,0-1 0,0 1 0,0 0 0,1-1 0,-1 1 0,1 1 0,5-2 0,-8 2 19,-1 1-1,1-1 1,0 0-1,0 0 1,0 1-1,-1-1 1,1 0-1,0 1 1,0-1 0,-1 1-1,1-1 1,0 1-1,-1-1 1,1 1-1,0 0 1,-1-1-1,1 1 1,-1 0-1,1-1 1,-1 1 0,1 0-1,-1 0 1,0-1-1,1 1 1,-1 0-1,0 0 1,0 0-1,0-1 1,1 1-1,-1 0 1,0 0 0,0 0-1,0 0 1,0 0-1,0-1 1,-1 1-1,1 0 1,0 0-1,0 0 1,0 0-1,-1 1 1,0 2 41,0 0-1,0-1 1,0 1 0,0 0 0,-1 0-1,0-1 1,0 1 0,-2 4 0,-8 4 66,0-1 0,-1 0 0,0 0 0,-27 15 0,-16 13 53,49-31-897,15-7-1278,16-7-4639,4-5-2413</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6.757"/>
    </inkml:context>
    <inkml:brush xml:id="br0">
      <inkml:brushProperty name="width" value="0.05" units="cm"/>
      <inkml:brushProperty name="height" value="0.05" units="cm"/>
    </inkml:brush>
  </inkml:definitions>
  <inkml:trace contextRef="#ctx0" brushRef="#br0">169 82 21877,'-9'5'150,"0"-1"0,0 2 1,0-1-1,1 1 0,-1 0 1,2 1-1,-1 0 1,1 0-1,0 1 0,0 0 1,1 0-1,0 0 0,1 1 1,-1 0-1,-4 13 0,1-1-150,1 0-1,1 0 1,1 1-1,0 0 1,2 0-1,-2 23 1,6-34 5,-1-1 1,1 1 0,1-1 0,2 16-1,-3-23 2,1 0-1,0 0 0,-1 0 1,1 0-1,1-1 1,-1 1-1,0 0 0,1 0 1,-1-1-1,1 1 0,0 0 1,0-1-1,0 0 0,0 1 1,0-1-1,0 0 0,1 0 1,-1-1-1,4 3 1,-2-2 37,0-1 0,0 0 0,1 0 0,-1 0 0,0 0 0,0-1 0,1 1 0,-1-1 0,0 0 0,1-1 1,-1 1-1,0-1 0,0 0 0,0 0 0,7-2 0,1-2 118,0 0 0,0-1 0,-1 0 0,12-8 0,-7 3 39,-1-1-1,0-1 1,-1 0 0,0-1 0,-1 0 0,-1-1 0,0-1 0,-1 0 0,18-34 0,-23 38-128,-1 0 0,0-1 0,-1 1 1,0-1-1,0 0 0,-2-1 0,0 1 0,0 0 0,-1-1 0,-1 1 0,0-1 0,-1 1 1,0 0-1,-1-1 0,-5-16 0,6 26-61,-1 0-1,1-1 1,-1 1-1,0 0 1,0 0 0,0 0-1,-1 1 1,0-1 0,1 0-1,-1 1 1,-7-6-1,7 7-12,1 0 0,-1 1 0,1-1 0,-1 1 0,0 0 1,1 0-1,-1 0 0,0 0 0,0 1 0,0-1 0,0 1 0,0 0 0,0-1 0,0 1 0,0 1 0,0-1 0,1 0 0,-1 1 0,-4 0 0,-3 3-4,1-1 1,-1 1-1,1 1 0,0-1 1,0 2-1,1-1 0,0 1 1,0 1-1,0-1 0,1 1 1,0 0-1,-9 11 0,4-1-62,0-1 0,1 1 0,1 1 0,1 0 0,-10 24 0,3 8-865,9-5-940</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7.069"/>
    </inkml:context>
    <inkml:brush xml:id="br0">
      <inkml:brushProperty name="width" value="0.05" units="cm"/>
      <inkml:brushProperty name="height" value="0.05" units="cm"/>
    </inkml:brush>
  </inkml:definitions>
  <inkml:trace contextRef="#ctx0" brushRef="#br0">90 16 18260,'-8'26'702,"0"0"0,2 1-1,-5 46 1,10-65-627,1 0 0,0 0 0,0 0 0,0 0 0,1 0 1,1 0-1,-1 0 0,1 0 0,0-1 0,1 1 0,0-1 0,0 1 0,1-1 0,0 0 0,0 0 0,0-1 0,7 8 0,-10-13-17,0 1-1,0-1 1,1 0-1,-1 0 1,0 1-1,0-1 1,1 0-1,-1 0 1,1-1-1,-1 1 1,1 0 0,-1 0-1,1-1 1,0 1-1,-1-1 1,1 1-1,0-1 1,-1 0-1,1 0 1,0 0-1,-1 0 1,1 0-1,0 0 1,-1 0 0,1 0-1,0-1 1,0 1-1,-1-1 1,1 1-1,-1-1 1,1 1-1,-1-1 1,1 0-1,-1 0 1,1 0-1,-1 0 1,0 0-1,1 0 1,-1 0 0,1-2-1,3-2 163,-1-1 0,0 1 0,0-1 0,0 0 0,-1 0 1,1-1-1,-2 1 0,5-13 0,-3 4-121,-1-1-1,-1 0 1,0 0 0,-1 0 0,0 0 0,-1 0-1,-1-1 1,-1 1 0,0 1 0,-10-32 0,12 45-100,0 0 0,-1 0 0,1 0 1,-1 0-1,0 0 0,0 0 0,0 0 1,0 0-1,0 0 0,0 1 0,-1-1 1,1 0-1,0 1 0,-1-1 1,1 1-1,-1 0 0,0-1 0,1 1 1,-1 0-1,0 0 0,0 0 0,0 0 1,0 0-1,0 0 0,-3 0 0,2 1-9,0 1-1,-1-1 1,1 1-1,0 0 0,0 0 1,0 0-1,-1 0 0,1 0 1,0 1-1,1 0 0,-1-1 1,0 1-1,0 0 1,1 0-1,-5 4 0,-17 18-424,-25 29-1,17-10-895</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7.526"/>
    </inkml:context>
    <inkml:brush xml:id="br0">
      <inkml:brushProperty name="width" value="0.05" units="cm"/>
      <inkml:brushProperty name="height" value="0.05" units="cm"/>
    </inkml:brush>
  </inkml:definitions>
  <inkml:trace contextRef="#ctx0" brushRef="#br0">1 0 20332,'0'1'80,"-1"-1"0,1 1-1,0 0 1,0-1-1,0 1 1,0-1 0,0 1-1,0 0 1,0-1 0,0 1-1,1-1 1,-1 1-1,0 0 1,0-1 0,0 1-1,1-1 1,-1 1 0,0-1-1,1 1 1,-1-1-1,0 1 1,1-1 0,-1 1-1,1-1 1,-1 1 0,1-1-1,0 1 1,20 6 854,29-1-382,0-2 0,66-3 0,-6 0-456,-40 1-72,109 7 119,-178-9-139,0 0 1,1 0-1,-1 0 1,0 0 0,1 1-1,-1-1 1,0 0-1,1 1 1,-1-1-1,0 0 1,0 1-1,0 0 1,1-1 0,1 2-1,-3-1-2,0 0 1,0 0-1,-1 0 0,1 0 0,0 0 1,0 0-1,0 0 0,-1 0 1,1-1-1,-1 1 0,1 0 0,-1 0 1,1 0-1,-1 0 0,1-1 0,-1 1 1,1 0-1,-1-1 0,0 1 0,0 0 1,1-1-1,-1 1 0,-1 0 0,-261 225 1453,89-82-76,152-125-1405,14-11-368,11-7 753</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7.992"/>
    </inkml:context>
    <inkml:brush xml:id="br0">
      <inkml:brushProperty name="width" value="0.05" units="cm"/>
      <inkml:brushProperty name="height" value="0.05" units="cm"/>
    </inkml:brush>
  </inkml:definitions>
  <inkml:trace contextRef="#ctx0" brushRef="#br0">32 0 21757,'0'0'1976,"-10"25"-1400,2 7-216,0 9-40,3 16-144,5 2-80,5 5-64,6-5-8,11-11-8,8-8 16,5-13 8,4-11 8,5-16 48,-1-10-104,-5-21-792,-5-12-432</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8.102"/>
    </inkml:context>
    <inkml:brush xml:id="br0">
      <inkml:brushProperty name="width" value="0.05" units="cm"/>
      <inkml:brushProperty name="height" value="0.05" units="cm"/>
    </inkml:brush>
  </inkml:definitions>
  <inkml:trace contextRef="#ctx0" brushRef="#br0">90 1 12259,'-28'69'2488,"-2"-1"1905,11-6-3345,6-8-248,23-10-607,15-10-193,23-22-5266</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8.399"/>
    </inkml:context>
    <inkml:brush xml:id="br0">
      <inkml:brushProperty name="width" value="0.05" units="cm"/>
      <inkml:brushProperty name="height" value="0.05" units="cm"/>
    </inkml:brush>
  </inkml:definitions>
  <inkml:trace contextRef="#ctx0" brushRef="#br0">214 9 20820,'-6'1'364,"-1"0"0,0 1 0,1 0 0,-1 1 0,1-1 0,0 1-1,0 0 1,0 1 0,0 0 0,0 0 0,1 0 0,0 0 0,-10 11-1,0 1-281,1 1-1,1 0 0,-12 21 0,17-25-51,1 1 1,0 0-1,1 1 1,1-1 0,0 1-1,1 1 1,1-1-1,0 0 1,1 1-1,-1 23 1,3-32-30,0 0 0,1 1 0,-1-1 0,1 0 0,1 0 0,-1 0 1,1 0-1,1 0 0,-1 0 0,1 0 0,0-1 0,0 0 0,1 1 1,0-1-1,0 0 0,1-1 0,0 1 0,0-1 0,0 0 0,0 0 0,1 0 1,0-1-1,-1 0 0,12 5 0,-12-6 15,0-1-1,0-1 1,1 1-1,-1-1 1,1 0 0,-1 0-1,1 0 1,0-1-1,-1 0 1,1 0 0,0 0-1,-1-1 1,1 0-1,-1 0 1,1 0 0,-1-1-1,1 0 1,-1 0-1,0 0 1,0-1 0,0 1-1,8-7 1,2-2 141,0-1 0,-1 0 0,-1-2 0,0 1 0,16-22 1,-15 16 28,-2 1 1,0-2-1,-1 1 1,-1-2-1,13-36 1,-19 46-134,0-1 0,-1 0-1,-1 0 1,0 0 0,-1-1 0,0 1 0,0 0 0,-1-1 0,-1 1 0,0 0-1,-6-23 1,6 32-49,0 0-1,0-1 0,0 1 0,-1 0 0,1 0 0,-1 0 0,0 1 1,0-1-1,0 0 0,0 1 0,0-1 0,0 1 0,-1 0 0,1-1 1,-1 1-1,0 0 0,1 1 0,-1-1 0,0 0 0,0 1 1,0 0-1,-1 0 0,1 0 0,0 0 0,0 0 0,-4 0 0,1 1-76,0 0 0,0 0 0,0 0 0,0 1 0,0 0 0,0 0-1,1 0 1,-1 1 0,0 0 0,1 0 0,0 1 0,-1-1 0,-7 7-1,-21 16-1319</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8.839"/>
    </inkml:context>
    <inkml:brush xml:id="br0">
      <inkml:brushProperty name="width" value="0.05" units="cm"/>
      <inkml:brushProperty name="height" value="0.05" units="cm"/>
    </inkml:brush>
  </inkml:definitions>
  <inkml:trace contextRef="#ctx0" brushRef="#br0">279 1 25301,'-21'46'449,"-24"19"-137,-7 8-144,1 3-96,3 1-8,19-11 40,10-9-248,10-19-585,4-13-343</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9.153"/>
    </inkml:context>
    <inkml:brush xml:id="br0">
      <inkml:brushProperty name="width" value="0.05" units="cm"/>
      <inkml:brushProperty name="height" value="0.05" units="cm"/>
    </inkml:brush>
  </inkml:definitions>
  <inkml:trace contextRef="#ctx0" brushRef="#br0">167 61 21197,'-9'2'329,"-1"0"0,1 1 0,0 1 0,0 0 0,0 0 0,0 0 0,1 1 0,0 1 0,0-1 0,0 1 1,1 1-1,-10 10 0,12-12-290,0 0 1,1 1 0,0 0-1,0 0 1,0 0 0,1 0-1,0 0 1,0 1 0,0 0-1,1-1 1,0 1-1,1 0 1,-1 0 0,1 0-1,1 0 1,-1 0 0,2 12-1,-1-16-39,0 0 0,1 0 0,0 0 0,-1 0 0,1-1 0,0 1 0,0 0 0,0-1 0,1 1 0,-1 0 0,1-1 0,-1 1 0,1-1 0,0 0-1,0 0 1,0 0 0,0 0 0,4 3 0,-3-3 6,1 0-1,-1-1 0,1 1 1,0-1-1,0 0 0,-1 0 1,1 0-1,0 0 0,0-1 1,0 1-1,0-1 0,5-1 1,2 0 51,1 0 0,-1-1-1,1-1 1,-1 0 0,0 0 0,0-2 0,0 1 0,14-9-1,-13 6 31,1-2-1,-2 1 1,1-1-1,-1-1 1,0 0 0,-1-1-1,0 0 1,12-17-1,-19 23-53,0 1 0,-1-1 0,1 1 0,-1-1 0,0 0 0,0 0 0,0 0 0,-1 0 0,0 0 0,0 0 0,0-1 0,-1 1-1,1 0 1,-1-1 0,-1 1 0,1 0 0,-1 0 0,0-1 0,0 1 0,0 0 0,-1 0 0,1 0 0,-1 0 0,-1 0 0,1 1 0,-5-8 0,5 9-27,-1 0 1,1 0-1,0 0 0,-1 0 1,0 1-1,0-1 1,1 1-1,-2 0 1,1 0-1,0 0 0,0 0 1,-1 0-1,1 1 1,-1-1-1,1 1 0,-1 0 1,1 0-1,-1 0 1,0 1-1,-4-1 1,2 1-15,0 1 0,0-1 0,1 1 1,-1 1-1,1-1 0,-1 1 1,1 0-1,-1 0 0,1 0 1,0 1-1,0-1 0,-9 8 0,1 0-128,1 1-1,0 0 1,1 1-1,0 1 1,0 0-1,2 0 0,0 1 1,0 0-1,-10 25 1,-8 24-1541</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3:09.602"/>
    </inkml:context>
    <inkml:brush xml:id="br0">
      <inkml:brushProperty name="width" value="0.05" units="cm"/>
      <inkml:brushProperty name="height" value="0.05" units="cm"/>
    </inkml:brush>
  </inkml:definitions>
  <inkml:trace contextRef="#ctx0" brushRef="#br0">10 264 26414,'-1'3'51,"-1"-1"1,1 1-1,0 0 1,0-1-1,0 1 1,0 0-1,1 0 1,-1 0-1,1 0 1,0-1 0,0 1-1,0 0 1,0 0-1,0 0 1,1 0-1,-1 0 1,2 3-1,-1-3-49,0-1 0,1 0 1,-1 0-1,0 0 0,1 0 0,0 0 0,0-1 0,-1 1 0,1 0 0,0-1 0,0 1 0,0-1 0,0 0 1,1 0-1,-1 0 0,0 0 0,1 0 0,-1 0 0,0-1 0,1 1 0,4 0 0,3 0 1,0 0 0,0-1-1,1 0 1,-1-1 0,0 0-1,0 0 1,0-1 0,0-1-1,0 0 1,-1 0 0,15-7-1,-11 4 56,-1-1-1,0 0 1,0-1-1,-1 0 1,0-1-1,0 0 1,-1 0-1,10-12 1,-16 15-2,0 0 1,0-1 0,0 1-1,-1-1 1,0 0-1,-1 1 1,1-1 0,-1 0-1,-1-1 1,1 1-1,-1 0 1,0-1 0,-1 1-1,0 0 1,0-1 0,0 1-1,-1 0 1,0-1-1,-1 1 1,-4-13 0,5 16-45,-1-1 0,0 0 0,0 0 0,0 1 0,-1 0 1,0-1-1,1 1 0,-2 0 0,1 0 0,0 0 0,-1 1 0,0-1 1,1 1-1,-1 0 0,-1 0 0,1 0 0,0 1 0,-1-1 1,1 1-1,-1 0 0,0 0 0,0 1 0,0 0 0,0 0 0,0 0 1,0 0-1,0 1 0,0-1 0,0 1 0,-9 1 0,6 1-138,-1 0 0,1 1 0,0 0-1,1 0 1,-1 0 0,0 1 0,1 0 0,0 1-1,0 0 1,0 0 0,1 0 0,0 1-1,-7 7 1,-15 15-3852</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4:06.737"/>
    </inkml:context>
    <inkml:brush xml:id="br0">
      <inkml:brushProperty name="width" value="0.05" units="cm"/>
      <inkml:brushProperty name="height" value="0.05" units="cm"/>
    </inkml:brush>
  </inkml:definitions>
  <inkml:trace contextRef="#ctx0" brushRef="#br0">0 503 13499,'19'-10'332,"0"-1"1,1 2-1,0 1 0,29-8 1,87-15-455,-80 20 246,1009-244-376,-936 219 137,242-61 102,-347 91 557,0 1 0,0 2 0,33-1-1,-76 9 1450,8 0-1669,-634 139 1563,630-141-1856,-302 44 207,43-7-56,0 23-144,99-1-139,-5 13-172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500"/>
    </inkml:context>
    <inkml:brush xml:id="br0">
      <inkml:brushProperty name="width" value="0.025" units="cm"/>
      <inkml:brushProperty name="height" value="0.025" units="cm"/>
    </inkml:brush>
  </inkml:definitions>
  <inkml:trace contextRef="#ctx0" brushRef="#br0">131 39 13421,'0'0'6096,"-4"13"-5071,-39 94 610,26-72-828,1 1 0,3 0 0,0 1-1,-9 56 1,21-91-808,1 0 0,-1-1-1,1 1 1,0 0 0,0 0-1,0-1 1,0 1-1,0 0 1,0 0 0,1-1-1,-1 1 1,0 0-1,1-1 1,0 1 0,-1 0-1,1-1 1,0 1 0,0-1-1,-1 1 1,1-1-1,1 1 1,-1-1 0,0 0-1,0 1 1,3 1-1,-2-2-66,1-1-1,-1 1 1,1-1-1,0 1 0,-1-1 1,1 0-1,-1 0 0,1 0 1,0 0-1,-1-1 1,1 1-1,0-1 0,-1 0 1,1 1-1,-1-1 0,0 0 1,1 0-1,2-2 1,4-2-525,0-1 0,-1 1 0,0-1 0,0-1 0,12-12 0,-12 11 420,1 0 0,-1 0 0,20-11 0,-31 63 1364,-3-21-904,4-16-162,0 1-1,0 0 1,0 0-1,1 0 0,0 0 1,1 0-1,0 0 1,0 0-1,1 9 1,0-16-122,-1-1 1,1 1 0,-1 0-1,0-1 1,1 1 0,-1-1-1,1 1 1,0-1 0,-1 0-1,1 1 1,-1-1 0,1 1-1,0-1 1,-1 0 0,1 1-1,0-1 1,-1 0 0,1 0-1,0 0 1,-1 0 0,1 1-1,0-1 1,0 0 0,-1 0-1,1 0 1,0-1 0,-1 1-1,2 0 1,20-5 98,-15 1-146,0 0 0,-1-1 0,1 0 0,-1 0 0,0 0 0,-1-1 0,10-12 0,34-51-563,-46 64 600,19-29 247,-2-2 0,-1-1 0,-3 0 1,0-1-1,-3-1 0,-1 0 0,12-74 1,-24 113-200,0 0 0,0 0 0,-1 0 0,1-1 0,0 1 0,0 0 0,0 0 0,-1 0 1,1 0-1,0 0 0,0 0 0,-1 0 0,1 0 0,0 0 0,0 0 0,-1 0 1,1 0-1,0 0 0,0 0 0,0 0 0,-1 0 0,1 0 0,0 0 0,0 0 0,0 0 1,-1 0-1,1 1 0,0-1 0,0 0 0,0 0 0,-1 0 0,1 0 0,0 0 1,0 1-1,0-1 0,0 0 0,-1 0 0,1 0 0,0 0 0,0 1 0,0-1 0,0 0 1,0 0-1,0 1 0,0-1 0,0 0 0,0 0 0,0 0 0,0 1 0,-1-1 1,-10 13-4,0 10 107,1 0 1,1 1-1,1 0 1,1 0-1,1 1 1,1 0-1,-3 36 0,5 181 264,4-217-406,-1-16 10,0-4 2,0 0 0,0 0 0,1 0 0,-1 0 0,1 0 0,0 0 0,3 7 0,-2-80 3311,-6 35-3218,-1 1 1,-2 0-1,-14-43 0,12 49-117,1 0 0,1 0 0,2-1 0,1 1 0,-2-55 0,6 80 3,1-1-1,-1 1 1,1-1 0,0 1 0,-1 0-1,1-1 1,0 1 0,0 0-1,0-1 1,0 1 0,0 0 0,0 0-1,0 0 1,0 0 0,0 0 0,0 0-1,0 0 1,1 1 0,-1-1-1,0 0 1,1 1 0,-1-1 0,1 1-1,-1-1 1,1 1 0,-1 0-1,1 0 1,-1-1 0,1 1 0,-1 0-1,2 0 1,58 1-567,-48 0 194,9 3-634,-6 0-2598,-6-3-5122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110"/>
    </inkml:context>
    <inkml:brush xml:id="br0">
      <inkml:brushProperty name="width" value="0.025" units="cm"/>
      <inkml:brushProperty name="height" value="0.025" units="cm"/>
      <inkml:brushProperty name="color" value="#E71224"/>
    </inkml:brush>
  </inkml:definitions>
  <inkml:trace contextRef="#ctx0" brushRef="#br0">112 0 9769,'0'0'22155,"-3"10"-21403,-6 14-734,-2-1 1,0 0-1,-2-1 0,-26 36 0,39-57-18,-23 42 0,22-43 0,1 1 0,-1 0 0,1 0 0,0 0 0,0 0 0,0 0 0,-1 0 0,1 0 0,0 0 0,0 0 0,0 0 0,1 0 0,-1 0 0,0-1 0,0 1 0,0 0 0,1 0 0,-1 0 0,0 0 0,1 0 0,-1 0 0,1 0 0,-1-1 0,1 1 0,-1 0 0,1 0 0,0-1 0,-1 1 0,1 0 0,0-1 0,-1 1 0,1-1 0,0 1 0,0-1 0,0 1 0,0-1 0,-1 0 0,1 1 0,0-1 0,0 0 0,0 1 0,0-1 0,0 0 0,0 0 0,1 0 0,51 5-2062,0-4-3611,-27-1-2927</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4:36.959"/>
    </inkml:context>
    <inkml:brush xml:id="br0">
      <inkml:brushProperty name="width" value="0.05" units="cm"/>
      <inkml:brushProperty name="height" value="0.05" units="cm"/>
    </inkml:brush>
  </inkml:definitions>
  <inkml:trace contextRef="#ctx0" brushRef="#br0">3359 145 10986,'1'-7'299,"-1"0"0,1-1 0,1 1 0,0 0 0,3-11 0,3-13-12,-7 29-219,-1 1 1,0 0-1,0 0 1,0 0 0,0 0-1,-1 0 1,1 0-1,0 0 1,0-1-1,-1 1 1,1 0-1,0 0 1,-1 0-1,1 0 1,-1 0 0,0 0-1,1 0 1,-1 0-1,0 1 1,1-1-1,-1 0 1,0 0-1,0 1 1,0-1 0,0 0-1,0 1 1,0-1-1,0 0 1,0 1-1,0 0 1,0-1-1,0 1 1,0 0-1,0-1 1,0 1 0,0 0-1,-2 0 1,-7-2 610,1 2 0,0-1 0,-15 2 0,17-1-480,-158 14 1138,-12 1-1302,-67-26 195,-31 1 1348,209 13-1235,-205 4 159,-1-21-533,-192-18 136,352 33 297,0 5 0,-127 23 0,13 16-169,-275 94 1,490-135-223,-1 0 1,1 1 0,0 0-1,0 0 1,1 1 0,-15 11 0,20-12-14,-1 0 1,1 0-1,0 1 1,0-1-1,1 1 1,0 0-1,0 1 1,0-1-1,1 1 1,0-1-1,-4 13 1,1-1-7,1 0 1,1 0 0,1 1 0,0-1-1,1 1 1,1 23 0,2-32 2,0 0 0,0 0 1,1 0-1,1 0 0,-1 0 0,2 0 1,-1 0-1,1-1 0,1 0 0,-1 0 0,2 0 1,-1 0-1,8 8 0,5 2-5,0 0 0,2-1 0,0-2 0,40 27 1,97 46-16,-144-82 25,64 33-18,3-4 0,0-2 0,3-5 0,0-3 0,1-3 0,2-5 1,150 14-1,432-29 19,2-57 19,-563 41-101,-2-5 0,128-38 0,-161 33-71,0-3 1,-2-3-1,130-76 1,-145 70 108,60-51 1,-86 62 48,-2-2-1,0-1 1,33-44-1,-57 67 25,0 0 0,0-1 0,0 1 0,0-1 1,-1 0-1,0 1 0,0-1 0,0 0 0,-1-1 0,0 1 0,0 0 1,0 0-1,0 0 0,-1-1 0,0 1 0,0 0 0,0 0 0,-1-1 1,-1-4-1,-1 1 67,0 1 0,0 0 0,-1 0 0,0 0 0,-1 0 0,0 1 0,0-1 1,0 1-1,-1 1 0,-9-9 0,0 1 83,-1 1 1,0 0-1,-1 1 1,-1 1-1,-33-16 0,-102-33-135,126 51-120,-63-22-429,-21-3-547</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5:20.092"/>
    </inkml:context>
    <inkml:brush xml:id="br0">
      <inkml:brushProperty name="width" value="0.05" units="cm"/>
      <inkml:brushProperty name="height" value="0.05" units="cm"/>
    </inkml:brush>
  </inkml:definitions>
  <inkml:trace contextRef="#ctx0" brushRef="#br0">74 126 16996,'-12'4'723,"6"-3"-351,-1 1-1,1 0 0,0 0 1,0 1-1,0 0 0,0 0 0,-11 8 1,16-10-220,19-2-16,68-19 114,-53 11-80,38-4 1,7 7 131,1 4 1,85 9-1,78-1-191,297-63-87,-56 3 7,-354 47-33,0 6 0,-1 5 0,1 6 0,138 28 0,-92-2 12,200 16 1,158-47 15,-106-6 13,75 40 1714,-449-32-1692,0-3 0,0-2 1,-1-2-1,1-3 0,75-13 1,-107 11-38,-14 3 31,0 0 0,0 1 0,1-1 0,-1 1 0,0 1-1,0-1 1,1 1 0,-1 1 0,7 0 0,-12 0-51,-1-1-1,0 1 1,0-1-1,0 1 1,0-1-1,1 1 1,-1 0 0,0 0-1,0-1 1,0 1-1,-1 0 1,1 0-1,0 0 1,0 0-1,0 0 1,-1 0 0,1 0-1,0 0 1,-1 0-1,1 2 1,-2 6 947</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5:27.147"/>
    </inkml:context>
    <inkml:brush xml:id="br0">
      <inkml:brushProperty name="width" value="0.05" units="cm"/>
      <inkml:brushProperty name="height" value="0.05" units="cm"/>
    </inkml:brush>
  </inkml:definitions>
  <inkml:trace contextRef="#ctx0" brushRef="#br0">1 71 21069,'12'-8'76,"0"1"1,0 1 0,1 0 0,0 1 0,0 0 0,0 1 0,0 0 0,1 1 0,21-2 0,12 2-128,68 3 1,-103 0 78,336 25-34,57 1 26,-110-26 3,212 3 1404,-359-1-789,168-17 0,-134-10-239,49-4 448,-154 28 29,-77 3-2138</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5:33.709"/>
    </inkml:context>
    <inkml:brush xml:id="br0">
      <inkml:brushProperty name="width" value="0.05" units="cm"/>
      <inkml:brushProperty name="height" value="0.05" units="cm"/>
    </inkml:brush>
  </inkml:definitions>
  <inkml:trace contextRef="#ctx0" brushRef="#br0">3331 77 13691,'-69'-18'5009,"-34"1"-4757,4 2-693,54 4 489,31 7-56,-1 0 1,1 1 0,-24-1-1,4 5-15,-1 1-1,-42 10 1,51-7-140,0-1 0,-1-2 1,1 0-1,-1-2 0,-29-2 0,5-6 280,-1 3-1,0 2 0,0 2 1,-100 12-1,118-6-185,-50 9 29,0-4 0,-93-2 1,-199-2-413,22-4 527,32-2 1038,246 4-808,-1 3 1,-119 28-1,166-28-177,1 1 0,0 2 0,1 1-1,0 2 1,0 0 0,2 2 0,0 1-1,0 1 1,-33 30 0,49-37-116,0 1-1,1 0 1,0 0 0,1 1-1,0 0 1,1 0 0,-9 22 0,1 6-3,-12 50 0,16-50-35,5-17 5,1 1 0,1 0 0,1 0-1,1 0 1,1 0 0,3 37 0,0-46 29,0-1 0,0 1 0,2-1 0,-1 0-1,2 0 1,0 0 0,1-1 0,0 1 0,1-1 0,0-1 0,1 1 0,10 11 0,-10-16 2,1 0 0,0 0 0,1-1 0,-1 0 1,1-1-1,1 0 0,-1 0 0,1-1 0,0-1 0,0 0 0,13 3 0,18 3 8,72 8 0,-8-8 3,0-5 0,175-15 0,207-59 11,37 11-4,-151 28-56,93-3 62,-331 26-22,1-6 0,-2-5 0,142-39 0,-267 54-13,12-2-9,-1-2 1,38-16-1,-52 20 6,0-1 0,-1 0 0,0-1 0,1 1 0,-2-1 0,1 0 0,-1-1 0,1 1 0,-1-1 0,-1 0 0,1 0 0,3-9 0,-3 7 10,-2 0-1,1 0 0,-1-1 1,0 0-1,-1 1 1,0-1-1,0 0 1,-1 0-1,0 0 1,-1 0-1,0 0 0,0 0 1,-1 0-1,0 0 1,-1 0-1,0 1 1,0-1-1,-1 0 1,0 1-1,-4-9 0,-1 2 120,0 1-1,-1 1 0,0-1 1,-1 1-1,-1 1 0,0 0 1,-1 0-1,0 1 0,0 0 1,-20-11-1,-9-4 90,-1 2-1,-2 2 1,-58-20 0,39 21-797</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6:13.432"/>
    </inkml:context>
    <inkml:brush xml:id="br0">
      <inkml:brushProperty name="width" value="0.05" units="cm"/>
      <inkml:brushProperty name="height" value="0.05" units="cm"/>
    </inkml:brush>
  </inkml:definitions>
  <inkml:trace contextRef="#ctx0" brushRef="#br0">1 12 13835,'0'0'2420,"4"-1"512,11-2-2825,0 0 0,1 1 0,-1 1 1,0 0-1,1 1 0,-1 0 0,1 2 0,-1 0 0,0 0 1,20 7-1,14 7 132,84 41 1,12 5 206,-88-45-391,0-3-1,0-2 0,1-3 1,92 4-1,240-20-12,-96-2-18,59 21 117,135-2 107,-38-36-204,-6-1 87,0 36 1644,-375-2-1290,491 26 1309,-515-33-1775,-9-2-4,1 3 0,-1 0-1,1 3 1,49 10 0,-86-13-13,26 8-47,-25-8 25,0-1 1,0 1-1,0 0 0,0-1 1,0 1-1,0 0 1,0 0-1,0 0 0,0-1 1,0 1-1,-1 0 1,1 0-1,0 0 1,-1 0-1,1 0 0,-1 1 1,1-1-1,-1 0 1,0 0-1,1 2 1,-3 21-182</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6:32.341"/>
    </inkml:context>
    <inkml:brush xml:id="br0">
      <inkml:brushProperty name="width" value="0.05" units="cm"/>
      <inkml:brushProperty name="height" value="0.05" units="cm"/>
    </inkml:brush>
  </inkml:definitions>
  <inkml:trace contextRef="#ctx0" brushRef="#br0">0 33 15443,'0'0'4500,"4"0"-3715,123-14-406,56-2-148,224 16 649,55-2-524,-246 1 325,257 32 0,-70-12 21,10 1 558,-390-18-952,0 1 1,-1 2 0,24 7-1,-45-11 898</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6:37.999"/>
    </inkml:context>
    <inkml:brush xml:id="br0">
      <inkml:brushProperty name="width" value="0.05" units="cm"/>
      <inkml:brushProperty name="height" value="0.05" units="cm"/>
    </inkml:brush>
  </inkml:definitions>
  <inkml:trace contextRef="#ctx0" brushRef="#br0">545 19 10770,'-11'-4'417,"0"1"0,0 0 0,-1 0 0,1 1 0,-1 0-1,1 1 1,-1 1 0,1 0 0,-1 0 0,1 1 0,-1 1 0,1 0 0,0 0-1,-1 1 1,1 0 0,1 1 0,-1 1 0,-15 8 0,5-2-112,1 2 0,0 0 1,1 1-1,0 1 1,2 1-1,-1 1 0,2 0 1,-16 22-1,15-17-247,2 2 0,1 0 0,0 0-1,2 2 1,1-1 0,1 2 0,1-1-1,1 1 1,2 0 0,1 1 0,0-1-1,1 40 1,0 8-43,8 92-1,-1-139 0,1 0-1,1 0 1,2 0-1,1-1 1,0 0 0,21 40-1,-9-27 13,2-1 0,1-2-1,2 0 1,58 64 0,-67-84-12,1-1-1,1-1 1,0 0 0,1-1-1,1-1 1,0-1-1,1-1 1,0-1 0,0-1-1,46 14 1,-54-20 29,-1-1 0,1 0 1,0-1-1,0 0 0,0-1 1,0 0-1,0-1 0,0-1 0,0 0 1,22-7-1,-20 4 10,1-2-1,-1 0 1,0 0 0,0-2-1,-1 0 1,0 0 0,18-18-1,-2-3 7,-1-2-1,-1-1 1,-2-1-1,-1-1 1,33-65-1,-18 25 29,-3-2 0,-4-2 0,-4-1 1,-3-1-1,29-160 0,-52 222 27,0-1 0,-2 1-1,-1 0 1,0 0 0,-3-23 0,2 36-53,-1-1-1,0 0 1,0 0-1,0 1 1,0-1-1,-1 1 1,0 0 0,-1 0-1,1 0 1,-1 0-1,0 0 1,-1 1 0,1 0-1,-1 0 1,0 0-1,-1 0 1,-5-4 0,-3 1 22,-1 0 0,1 1 0,-1 1 0,0 0 0,-1 1 1,0 1-1,1 0 0,-1 1 0,-26-1 0,-17 2-104,-73 6 0,121-4 1,-215 24-1999,176-14 1472</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6:47.102"/>
    </inkml:context>
    <inkml:brush xml:id="br0">
      <inkml:brushProperty name="width" value="0.05" units="cm"/>
      <inkml:brushProperty name="height" value="0.05" units="cm"/>
    </inkml:brush>
  </inkml:definitions>
  <inkml:trace contextRef="#ctx0" brushRef="#br0">230 225 12019,'18'-32'513,"20"-47"-1,-26 51-126,-11 26-128,0 0 0,0 0 0,0-1 0,0 1 0,0 0 0,-1-1 0,1 1 0,-1-1 0,0 1 0,0-5 0,0 6-128,0 0 0,-1 0 0,1 1 0,0-1 0,-1 0 0,1 0-1,-1 1 1,0-1 0,1 1 0,-1-1 0,1 0 0,-1 1 0,0-1 0,1 1-1,-1 0 1,0-1 0,0 1 0,1-1 0,-1 1 0,0 0 0,0 0-1,1-1 1,-1 1 0,0 0 0,0 0 0,0 0 0,0 0 0,1 0 0,-1 0-1,0 0 1,0 0 0,0 0 0,0 1 0,-1-1 0,-5 2 57,0-1 0,1 1 0,-1 0 0,0 1 0,1 0 0,-1 0 0,1 0 0,0 1 1,-11 8-1,0 2 105,-29 29 0,33-29-240,2 0 0,0 1 1,0 0-1,2 1 0,0 0 0,1 1 0,0-1 1,1 1-1,1 1 0,1-1 0,0 1 1,-2 23-1,-5 28-41,3 1 0,3 0 1,3 0-1,6 78 1,0-113-6,1-1 0,2 1 1,2-1-1,1-1 1,1 0-1,2 0 1,1-1-1,2 0 1,1-1-1,25 36 1,-30-51-9,2 0 0,0-1 0,1-1 0,0 0 0,1 0 0,28 18 0,-32-25 0,0-1 1,0 0 0,0-1 0,1 0 0,0-1 0,0 0 0,0-1-1,1 0 1,-1-1 0,1-1 0,22 1 0,-16-4 11,1 0 0,-1-1 0,0-1 0,0-1 1,0 0-1,-1-2 0,1 0 0,-2-1 0,1-1 0,-1-1 0,0 0 1,-1-1-1,25-22 0,-8 3 36,-2-2 0,0-1 1,-3-1-1,48-74 0,-43 55 54,-3-3 0,44-109 0,-60 125-15,-1 0 1,-3-1 0,-1 0-1,-2-1 1,2-53 0,-8 77 7,-1 0 1,-1 0-1,-1 0 1,-1 0-1,0 1 0,-6-19 1,5 25 1,0 1 1,0 0-1,-1 0 1,0 1-1,-1-1 1,0 1 0,-1 0-1,0 0 1,0 1-1,-1 0 1,-9-8-1,-7-1 46,0 1-1,-1 0 0,0 2 1,-1 1-1,-1 1 1,-55-17-1,25 14-114,0 2 0,-86-8 1,-19 11-189,129 10-288,-1 1 1,-59 10-1,27 5-955</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7:07.713"/>
    </inkml:context>
    <inkml:brush xml:id="br0">
      <inkml:brushProperty name="width" value="0.05" units="cm"/>
      <inkml:brushProperty name="height" value="0.05" units="cm"/>
    </inkml:brush>
  </inkml:definitions>
  <inkml:trace contextRef="#ctx0" brushRef="#br0">28 76 15579,'-6'-1'971,"-13"-3"1544,16 7-1419,13 4-310,5 2-753,0 0-1,1-1 0,0-1 1,1-1-1,32 9 1,-6-10 180,0-2-1,47-2 1,23 1 288,41 9-71,283 8-240,316-69-150,-556 33-33,189-33 22,-60 6 59,-222 34 323,116 5 1,-170 7-67,-2 2-1,1 2 1,0 3 0,-1 1-1,49 18 1,-85-24-243,0 1-1,-1 0 1,1 0-1,-1 1 1,0 1-1,-1 0 1,13 11-1,-22-17-139,2 7-977,9 24 1041</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7:17.031"/>
    </inkml:context>
    <inkml:brush xml:id="br0">
      <inkml:brushProperty name="width" value="0.05" units="cm"/>
      <inkml:brushProperty name="height" value="0.05" units="cm"/>
    </inkml:brush>
  </inkml:definitions>
  <inkml:trace contextRef="#ctx0" brushRef="#br0">3256 38 11186,'-100'16'1071,"-127"13"1116,198-28-1966,0-1-1,0-1 1,0-2 0,1 0 0,-53-15 0,78 18-207,-143-40 740,114 33-403,0 2-1,-56-1 1,-246 20 1172,43 0-1256,-356-4-154,353-19 499,31 0 386,184 11-718,-105 14 1,-54 29-133,165-26-82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468"/>
    </inkml:context>
    <inkml:brush xml:id="br0">
      <inkml:brushProperty name="width" value="0.025" units="cm"/>
      <inkml:brushProperty name="height" value="0.025" units="cm"/>
      <inkml:brushProperty name="color" value="#E71224"/>
    </inkml:brush>
  </inkml:definitions>
  <inkml:trace contextRef="#ctx0" brushRef="#br0">57 1 20820,'0'0'6886,"-10"50"-5476,6-20-866,-1 6-288,0 1-128,2-2-128,1-2 64,-2 0-31,-2-8-162,2-4-639,0-10-225,3-7-961,-3-9-5926,-1-14 129</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7:17.406"/>
    </inkml:context>
    <inkml:brush xml:id="br0">
      <inkml:brushProperty name="width" value="0.05" units="cm"/>
      <inkml:brushProperty name="height" value="0.05" units="cm"/>
    </inkml:brush>
  </inkml:definitions>
  <inkml:trace contextRef="#ctx0" brushRef="#br0">311 113 21949,'-5'2'7,"-21"7"34,0 1 0,-25 14-1,43-20-40,0 1 0,1 0-1,0 1 1,0-1 0,0 1 0,0 1-1,1-1 1,0 1 0,1 0 0,-8 12-1,-10 26-26,3 1 1,-19 63-1,34-92 26,-5 14 5,3 0 0,1 1 0,1 1 0,1-1 1,2 0-1,1 1 0,2-1 0,1 1 0,2-1 0,1 0 0,1 0 0,2 0 0,20 53 0,-26-81-4,1 1 0,-1 0-1,1 0 1,0-1 0,5 7 0,11 10 1,32 28 1,240 193 22,-257-215-24,63 41 0,-54-46-4,1-1 0,1-3 1,1-1-1,0-3 1,1-1-1,83 10 0,-11-11 25,186-5 0,-113-16-10,236-42 1,185-66 6,-435 80-13,195-37-11,286-60 6,-539 106 3,145-55 0,-217 65 2,-2-2-1,0-3 1,-1-2-1,-1-1 1,71-57-1,-105 74 20,1 0 0,-2-1 0,1 0-1,11-17 1,-18 23-8,-1 0 0,1 0-1,-1-1 1,0 1 0,0 0-1,-1-1 1,0 1 0,1-1-1,-1 1 1,-1-1-1,1 0 1,-1 1 0,0-1-1,0 0 1,0 0 0,-1-6-1,-4-5 24,0 0-1,0 0 0,-2 0 0,0 1 0,-14-23 0,-55-69 63,42 65-97,-2 2 1,-2 2-1,-2 2 1,-1 1-1,-2 2 0,-1 2 1,-87-47-1,93 60-61,0 1 1,-2 1-1,0 3 0,0 1 1,-1 2-1,0 1 0,-1 3 1,0 1-1,0 3 0,-70 3 1,-55 27 1600</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7:19.568"/>
    </inkml:context>
    <inkml:brush xml:id="br0">
      <inkml:brushProperty name="width" value="0.05" units="cm"/>
      <inkml:brushProperty name="height" value="0.05" units="cm"/>
    </inkml:brush>
  </inkml:definitions>
  <inkml:trace contextRef="#ctx0" brushRef="#br0">0 51 15579,'3'-4'93,"0"0"-1,0 1 0,0 0 0,1 0 0,-1 0 0,1 0 1,0 1-1,-1-1 0,1 1 0,0 0 0,1 0 0,-1 0 1,0 1-1,0-1 0,1 1 0,-1 0 0,1 0 1,-1 1-1,1-1 0,7 1 0,4 1-96,0 0-1,0 1 1,0 1-1,25 7 1,72 21 68,2-5-1,208 21 1,194-44 63,1-42 160,-166 10-72,-333 28-161,1114-58 1637,-1022 57-934,-10 1 2889</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7:20.313"/>
    </inkml:context>
    <inkml:brush xml:id="br0">
      <inkml:brushProperty name="width" value="0.05" units="cm"/>
      <inkml:brushProperty name="height" value="0.05" units="cm"/>
    </inkml:brush>
  </inkml:definitions>
  <inkml:trace contextRef="#ctx0" brushRef="#br0">146 266 14099,'-145'5'5126,"540"-44"-5119,-234 19 12,347-41 1,560-49 17,-222 69-28,1 43 146,-751 3-187,-16 2-236</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7:20.989"/>
    </inkml:context>
    <inkml:brush xml:id="br0">
      <inkml:brushProperty name="width" value="0.05" units="cm"/>
      <inkml:brushProperty name="height" value="0.05" units="cm"/>
    </inkml:brush>
  </inkml:definitions>
  <inkml:trace contextRef="#ctx0" brushRef="#br0">184 251 5441,'-31'-6'1853,"0"-2"0,0-2 0,-57-24 0,85 32-1014,6 2-240,9-2-434,0 1 1,0 0-1,17 1 0,7 0 65,288-35 1717,-213 20-1583,1671-121 711,-669 157-884,-887-3-258</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7:48.614"/>
    </inkml:context>
    <inkml:brush xml:id="br0">
      <inkml:brushProperty name="width" value="0.05" units="cm"/>
      <inkml:brushProperty name="height" value="0.05" units="cm"/>
    </inkml:brush>
  </inkml:definitions>
  <inkml:trace contextRef="#ctx0" brushRef="#br0">14 127 12427,'-8'0'995,"3"0"2063,6-2-3030,-1 1 1,1 0-1,0-1 1,0 1-1,0 0 1,0 0-1,0 0 1,0 0-1,0 0 1,1 0-1,-1 0 1,0 0-1,1 0 1,-1 0-1,2 0 1,33-19 135,-29 16-20,-2 2 164,6 2-132,70-10 308,3-12-224,26-4-138,-93 23-102,1 1-1,0 1 0,0 0 0,26 4 1,73 19 47,-82-14-47,1-1 0,45 2 1,27-5-74,298 23 993,-289-14-787,1-5 1,0-5 0,162-18-1,-182 6-141,1 5 0,-1 3-1,111 15 1,-51 3-1,214-4-1,95 5 10,-42 0-1,110-44 14,-39-10-24,-224 20-18,87 1 45,95-8 39,327-27-114,-600 46 289,193 1 535,-206 7-716,150 13-30,71 15-5,-284-28-27,220 1-5,119-6 15,-203 4-11,-221-3-5,2-1-5,1 1 1,-1 1-1,0 1 1,1 1-1,-1 0 0,30 11 1,-19-1-213</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8:13.650"/>
    </inkml:context>
    <inkml:brush xml:id="br0">
      <inkml:brushProperty name="width" value="0.05" units="cm"/>
      <inkml:brushProperty name="height" value="0.05" units="cm"/>
    </inkml:brush>
  </inkml:definitions>
  <inkml:trace contextRef="#ctx0" brushRef="#br0">1 184 11851,'0'0'1233,"1"3"1085,0-1-2266,0 0 1,1 0-1,-1 0 1,0 0-1,1 0 1,0 0-1,-1 0 1,1 0-1,0-1 1,0 1-1,0-1 1,0 1-1,0-1 1,0 0 0,3 1-1,1 1-23,1-1 0,0 0-1,-1 0 1,1 0 0,9 0 0,6-1-29,1 0 0,31-4 0,19-7 46,0-3 0,96-32 0,-92 23-7,139-22 1,16 38 2,-69 4-28,449-52 6,-486 39 155,1 4 1,1 6 0,177 17-1,-44 25 757,-130-16-712,160 6-1,75-38-157,1-23-15,-112 10-6,42 19 666,-3 26-45,-5-1-628,26-10 34,255 15-42,-125 23-2,-318-34-19,130-2-1,128-27 25,189-5-19,-256 10-5,163-1 46,-296-1-34,-111 5 244,-17 6 3666,-61 1-5102,3 0 74</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8:24.573"/>
    </inkml:context>
    <inkml:brush xml:id="br0">
      <inkml:brushProperty name="width" value="0.05" units="cm"/>
      <inkml:brushProperty name="height" value="0.05" units="cm"/>
    </inkml:brush>
  </inkml:definitions>
  <inkml:trace contextRef="#ctx0" brushRef="#br0">1 138 13243,'60'-4'345,"-1"-2"0,110-26 0,-56 9-216,106-9 908,2 9-1,431 12 1,108 10-571,-305-5-105,308 17 654,-402-3-768,419 42 613,-719-45-866,612 21 67,0-42-12,-317 5 13,343 3 2358,-680 8-2392,-7 1 2,-1-1 0,1 0 0,-1-1 0,1 0 0,0-1 0,-1 0 0,18-6 0,-28 7 36</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8:28.316"/>
    </inkml:context>
    <inkml:brush xml:id="br0">
      <inkml:brushProperty name="width" value="0.05" units="cm"/>
      <inkml:brushProperty name="height" value="0.05" units="cm"/>
    </inkml:brush>
  </inkml:definitions>
  <inkml:trace contextRef="#ctx0" brushRef="#br0">0 15 11698,'47'0'1741,"0"2"-1,-1 2 0,59 13 0,-40-4-1295,1-4 1,-1-2 0,86-2 0,197-25 524,-48 1-1048,-243 17 79,327-2 13,-292 9 37,131 27 1,-133-17 4,140 7-1,-99-21-34,174 4-8,-65 0-4,25 1-2,-129-3 1,189-18 0,44 9 3,-135 9 8,444-20 1166,-335-8-1049,-254 16-135,80-10 11,117-9 17,-285 28-28,37-3 3,-1 1 1,1 2-1,-1 2 0,66 11 1,-74-7-2,0-2 1,0-1 0,42 0-1,88-13 0,-117 7-3,-15 1 61,-1 0-1,0 2 0,1 1 0,32 5 1537,-61-6-2892</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9:13.998"/>
    </inkml:context>
    <inkml:brush xml:id="br0">
      <inkml:brushProperty name="width" value="0.05" units="cm"/>
      <inkml:brushProperty name="height" value="0.05" units="cm"/>
    </inkml:brush>
  </inkml:definitions>
  <inkml:trace contextRef="#ctx0" brushRef="#br0">1 50 11386,'0'0'586,"1"-6"3706,0 5-4218,0 0 1,0 0-1,0 1 1,0-1-1,0 0 1,0 1 0,0-1-1,0 0 1,0 1-1,1-1 1,-1 1 0,0 0-1,0-1 1,3 1-1,16-4 144,1 0 0,33 0 0,167-7 467,-17-1 91,411 37-401,-509-15-270,0 5-1,122 33 1,-107-21 47,126 12 0,126-7-12,312-39-6,-13 1-50,-540 7 28,150-17-1,-133 5 1195,39 5 3651</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9:27.831"/>
    </inkml:context>
    <inkml:brush xml:id="br0">
      <inkml:brushProperty name="width" value="0.05" units="cm"/>
      <inkml:brushProperty name="height" value="0.05" units="cm"/>
    </inkml:brush>
  </inkml:definitions>
  <inkml:trace contextRef="#ctx0" brushRef="#br0">1 1 12331,'0'1'6470,"13"5"-6074,-2-3-347,0-1-1,1 0 1,-1-1-1,1 0 1,19-1-1,-5-2 291,1 1 1,-1 2-1,53 7 0,77 26 671,-149-32-1068,44 8 263,0-1 1,102 3 0,107-16-220,-65-1 49,-18 5-32,217-1 6,-1-22-3,258-6 571,-452 30-461,106 3-65,-274-4 144,-31 0 85,-6-1 33,-56-5-27,-69 5-338,-138 16 1,82-3 40,-375-3 57,308-8-13,-203-12-6,46-1-429,-93 39-41,288-11 471,187-14-22,0 0-18,-1 0 1,1-2 0,-48-5-1,74 4-4,17-3-97,9 3 101,-1 0-1,1 2 1,30 4-1,-14-1 8,701 17-67,60-57 19,108-5 60,-729 33 11,191-3-566,-364 12 521,7-2-7,0 2 0,0 0 1,-1 0-1,1 1 0,-1 1 0,16 5 0,-26-8 17,-17 14-13,5-9 28,1-1-1,-1-1 0,0 1 0,0-2 1,-1 1-1,-15 1 0,6-1 5,-522 58 220,450-54-197,-595 24-487,537-31-60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809"/>
    </inkml:context>
    <inkml:brush xml:id="br0">
      <inkml:brushProperty name="width" value="0.025" units="cm"/>
      <inkml:brushProperty name="height" value="0.025" units="cm"/>
      <inkml:brushProperty name="color" value="#E71224"/>
    </inkml:brush>
  </inkml:definitions>
  <inkml:trace contextRef="#ctx0" brushRef="#br0">1 25 12172,'0'0'13741,"55"-25"-13229,-25 25-352,2 0-96,4 0-192,0 4-1537,-3 2-2115,-5-3-4035</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9:29.657"/>
    </inkml:context>
    <inkml:brush xml:id="br0">
      <inkml:brushProperty name="width" value="0.05" units="cm"/>
      <inkml:brushProperty name="height" value="0.05" units="cm"/>
    </inkml:brush>
  </inkml:definitions>
  <inkml:trace contextRef="#ctx0" brushRef="#br0">0 138 11666,'5'-5'178,"0"1"-1,0-1 0,0 1 0,1 0 0,0 0 0,-1 1 0,1 0 0,1 0 0,-1 0 0,0 1 0,13-4 0,7 0 656,44-3 0,-60 8-657,466-46 2668,21 23-1086,-321 20-930,-162 4-720,81 0 410,-84 1-291,0 0 0,-1 1 0,1 0 0,-1 1 0,1 0 0,17 8 1742,-28-8-2357,2-3-743</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9:54.687"/>
    </inkml:context>
    <inkml:brush xml:id="br0">
      <inkml:brushProperty name="width" value="0.05" units="cm"/>
      <inkml:brushProperty name="height" value="0.05" units="cm"/>
    </inkml:brush>
  </inkml:definitions>
  <inkml:trace contextRef="#ctx0" brushRef="#br0">1 165 16948,'0'0'3298,"4"-4"-3021,7-3-170,1 1 0,0 0 0,-1 1 0,23-7 0,60-13 230,-49 13-219,68-16 367,185-23 1,-237 45-409,0 3 0,0 3 0,0 2 0,112 20 0,-161-19-65,0 1-1,0 0 1,0 1 0,14 8 0,11 4-625,-26-14-141,-1-3-499</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9:56.121"/>
    </inkml:context>
    <inkml:brush xml:id="br0">
      <inkml:brushProperty name="width" value="0.05" units="cm"/>
      <inkml:brushProperty name="height" value="0.05" units="cm"/>
    </inkml:brush>
  </inkml:definitions>
  <inkml:trace contextRef="#ctx0" brushRef="#br0">62 150 13715,'-28'0'1816,"3"0"817,18 0-1945,6 2-392,14 3-256,13 1-40,24-1-8,12 0 8,26-8 0,8-9 32,15-8-24,9-4-16,14-6-216,-1 0-96,-2 3-640,-10 1-328</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29:56.513"/>
    </inkml:context>
    <inkml:brush xml:id="br0">
      <inkml:brushProperty name="width" value="0.05" units="cm"/>
      <inkml:brushProperty name="height" value="0.05" units="cm"/>
    </inkml:brush>
  </inkml:definitions>
  <inkml:trace contextRef="#ctx0" brushRef="#br0">62 94 15963,'-37'-5'2617,"12"0"1192,45 5-3769,28 2-64,17-2 16,23-5 8,12-5 8,11-5 0,3-2-160,6-3-384,1 2-321</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0:49.592"/>
    </inkml:context>
    <inkml:brush xml:id="br0">
      <inkml:brushProperty name="width" value="0.05" units="cm"/>
      <inkml:brushProperty name="height" value="0.05" units="cm"/>
    </inkml:brush>
  </inkml:definitions>
  <inkml:trace contextRef="#ctx0" brushRef="#br0">2 147 7170,'-1'1'4077,"9"-7"-3584,10-6-78,1 1-1,0 1 1,1 0 0,0 2 0,0 0-1,35-8 1,63-5-240,182-10-1,-191 23-127,-39 2-3</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0:50.579"/>
    </inkml:context>
    <inkml:brush xml:id="br0">
      <inkml:brushProperty name="width" value="0.05" units="cm"/>
      <inkml:brushProperty name="height" value="0.05" units="cm"/>
    </inkml:brush>
  </inkml:definitions>
  <inkml:trace contextRef="#ctx0" brushRef="#br0">1 3 5585,'0'0'1869,"7"-1"175,16 0-1713,1 1 0,0 0 0,-1 2 0,1 1 0,37 9 0,-1 5-356,58 25 0,-94-35-12,0 0-1,0-2 0,0-1 0,0 0 0,1-2 0,0-1 1,-1-1-1,1-1 0,-1-2 0,32-5 0,34-10-930</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0:51.990"/>
    </inkml:context>
    <inkml:brush xml:id="br0">
      <inkml:brushProperty name="width" value="0.05" units="cm"/>
      <inkml:brushProperty name="height" value="0.05" units="cm"/>
    </inkml:brush>
  </inkml:definitions>
  <inkml:trace contextRef="#ctx0" brushRef="#br0">0 123 1992,'45'-6'56,"3"1"0,3 1-24,1 1-16,1 3-16,0 0 24,-3 0-24,-2-3 16,-1-4 16,-3-8 481,3 0 407,-4-5 440,0 0 48,-5 5-679,-3 5-569</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1:11.304"/>
    </inkml:context>
    <inkml:brush xml:id="br0">
      <inkml:brushProperty name="width" value="0.05" units="cm"/>
      <inkml:brushProperty name="height" value="0.05" units="cm"/>
    </inkml:brush>
  </inkml:definitions>
  <inkml:trace contextRef="#ctx0" brushRef="#br0">5 131 16564,'-1'-1'83,"1"1"0,0 0 0,-1 0 0,1-1 0,0 1 0,-1 0 0,1 0 1,0-1-1,0 1 0,0 0 0,-1-1 0,1 1 0,0 0 0,0-1 0,0 1 0,0-1 1,-1 1-1,1 0 0,0-1 0,0 1 0,0 0 0,0-1 0,0 1 0,0-1 1,0 1-1,0 0 0,0-1 0,0 1 0,1-1 0,-1 1 0,0 0 0,0-1 1,0 1-1,0 0 0,0-1 0,1 1 0,-1 0 0,0-1 0,1 1 0,9-14-560,-9 13 706,4-4-225,0 1 0,0 0-1,0 0 1,1 0 0,-1 1 0,1 0-1,0 0 1,0 0 0,0 1-1,9-3 1,6-1 459,36-4 0,130-7 679,-36 4-1054,-133 11-56,146-11 71,-142 13-24,0 1 1,0 1-1,0 1 1,0 1-1,31 10 1,76 28 6,2-6 1,181 26 0,203-21-62,373 26-10,-376-44-22,-119-11 14,454-3-7,-803-10 0,-16 1 0,428 5 7,59 7-2,0-27 2,-323 8-3,180 3-7,-67 0-1,201-20 6,-27 0 3,-46 18 1,458-26 8,246-43 8,-1106 76 345,1 1-1,-1 2 0,31 7 1,-60-11 757</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41.874"/>
    </inkml:context>
    <inkml:brush xml:id="br0">
      <inkml:brushProperty name="width" value="0.05" units="cm"/>
      <inkml:brushProperty name="height" value="0.05" units="cm"/>
    </inkml:brush>
  </inkml:definitions>
  <inkml:trace contextRef="#ctx0" brushRef="#br0">236 1 10810,'0'0'7596,"-14"2"-6630,7 0-843,1-1-1,-1 1 0,1 0 1,0 1-1,0-1 0,0 1 1,0 0-1,1 1 0,-1-1 1,1 1-1,-6 6 0,0 2 157,0 1-1,1 0 1,1 1-1,0 0 1,0 1-1,2 0 1,-10 27-1,0 9 20,-11 56 0,23-80-296,0 0 1,2 1 0,0-1-1,2 1 1,2-1 0,4 42-1,-2-52-1,0 0 0,1 0 0,1-1 0,1 1 0,0-1 0,1-1 0,0 1 0,2-1-1,-1 0 1,2-1 0,16 20 0,-20-27 6,1-1 1,-1 0-1,1 0 0,11 7 1,-16-12-5,0 0 0,1 0 0,-1 0 1,0 0-1,0 0 0,1-1 0,-1 1 0,0 0 1,1-1-1,2 0 0,-4 0-1,0 0-1,0 0 1,0 0 0,0 0-1,0-1 1,0 1-1,1 0 1,-1-1 0,0 1-1,0-1 1,0 1 0,0-1-1,0 1 1,-1-1-1,1 0 1,0 0 0,0 1-1,0-1 1,-1 0 0,1 0-1,0 0 1,0-1-1,4-9 35,0 0 0,-1 0 0,0 0-1,-1-1 1,0 1 0,2-25-1,0 5-7,6-24-11,3 1 0,1 0 1,24-52-1,-30 83-21,-1 0 1,0 0-1,-2-1 0,6-46 0,-11 53 123,0 1 0,-1-1 0,-1 1 0,0-1-1,-1 1 1,-1 0 0,-1-1 0,-6-16 0,10 32-116,-1 0-1,0-1 1,1 1 0,-1 0-1,0 0 1,0 0-1,0 0 1,1 0 0,-1 0-1,0 0 1,0 0-1,-1 0 1,1 0 0,0 1-1,0-1 1,0 0 0,0 1-1,-1-1 1,1 1-1,0-1 1,-1 1 0,1 0-1,0 0 1,-1-1-1,1 1 1,0 0 0,-1 0-1,1 0 1,0 0 0,-2 1-1,-5 0-255,0 0 0,0 1-1,-15 5 1,15-4-214,-13 3 303</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14.877"/>
    </inkml:context>
    <inkml:brush xml:id="br0">
      <inkml:brushProperty name="width" value="0.05" units="cm"/>
      <inkml:brushProperty name="height" value="0.05" units="cm"/>
    </inkml:brush>
  </inkml:definitions>
  <inkml:trace contextRef="#ctx0" brushRef="#br0">2 56 7938,'-1'-3'354,"1"1"0,0 0 1,0-1-1,0 1 0,0 0 1,0-1-1,1 1 0,-1 0 1,0 0-1,1-1 0,0 1 0,0 0 1,-1 0-1,1 0 0,0 0 1,1 0-1,-1 0 0,0 0 1,1 0-1,-1 0 0,1 1 1,-1-1-1,1 0 0,4-2 1389,-2 9-136,0 2-1462,-1 0 0,0 1-1,0 0 1,-1-1 0,0 1 0,2 14 0,3 59 103,-4-41-214,1 4-76,1 0-1,3-1 1,1 1-1,2-2 1,23 58-1,-31-95-686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354"/>
    </inkml:context>
    <inkml:brush xml:id="br0">
      <inkml:brushProperty name="width" value="0.025" units="cm"/>
      <inkml:brushProperty name="height" value="0.025" units="cm"/>
      <inkml:brushProperty name="color" value="#E71224"/>
    </inkml:brush>
  </inkml:definitions>
  <inkml:trace contextRef="#ctx0" brushRef="#br0">150 1 15439,'0'0'11210,"-8"4"-10110,-2 4-865,0 0 1,0 0-1,1 1 0,1 0 1,-1 1-1,1 0 1,1 0-1,0 1 0,1 0 1,-8 16-1,5-7 97,0 2 0,-8 33 1,14-46-240,1-1 0,1 1 0,0 0 0,0-1 0,1 1 0,0 0 0,0 0 0,1-1 0,3 18 0,-2-24-139,-1 1 0,1 0 0,0-1 0,0 1 0,0-1 0,0 1-1,1-1 1,-1 0 0,1 0 0,-1 0 0,1 0 0,0-1 0,-1 1 0,1-1-1,0 1 1,0-1 0,0 0 0,0 0 0,0 0 0,1-1 0,-1 1 0,0-1 0,0 0-1,0 0 1,5 0 0,2 0-1124,-1 0 0,1 0 0,0-1 0,-1 0 0,1-1 0,-1 0 0,13-5 0,8-10-6843,-3-3-5680</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15.189"/>
    </inkml:context>
    <inkml:brush xml:id="br0">
      <inkml:brushProperty name="width" value="0.05" units="cm"/>
      <inkml:brushProperty name="height" value="0.05" units="cm"/>
    </inkml:brush>
  </inkml:definitions>
  <inkml:trace contextRef="#ctx0" brushRef="#br0">0 22 12131,'0'26'1163,"2"1"1,0-1 0,9 44 0,-8-59-1113,0-1 0,1 1 0,0-1 1,0 0-1,1 0 0,1 0 0,0-1 0,0 1 0,0-1 0,1-1 1,11 11-1,-16-17-3,0 0 1,0 0 0,1 0 0,-1 0-1,0 0 1,1-1 0,0 1 0,-1-1-1,1 1 1,0-1 0,-1 0-1,1 0 1,0-1 0,0 1 0,0 0-1,0-1 1,0 0 0,0 0 0,0 0-1,0 0 1,0 0 0,0 0-1,0-1 1,0 0 0,0 1 0,3-3-1,-1 1 101,0-1-1,-1 0 0,1 0 0,-1-1 0,0 1 0,0-1 1,0 0-1,-1 0 0,1 0 0,-1 0 0,0-1 0,0 0 1,3-7-1,5-10 27,-2-1 0,0 0 0,-1-1 0,-1 0 0,-2 0 0,0 0 0,2-50 0,-8 56-624</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15.800"/>
    </inkml:context>
    <inkml:brush xml:id="br0">
      <inkml:brushProperty name="width" value="0.05" units="cm"/>
      <inkml:brushProperty name="height" value="0.05" units="cm"/>
    </inkml:brush>
  </inkml:definitions>
  <inkml:trace contextRef="#ctx0" brushRef="#br0">211 25 12427,'-1'-1'319,"0"-1"1,0 1-1,0-1 1,0 0-1,0 1 1,0 0-1,0-1 1,0 1-1,0 0 1,-1 0-1,1-1 1,-1 1-1,1 0 1,-1 0-1,1 0 1,-1 1-1,1-1 1,-1 0-1,-2 0 1,1 1-155,1-1 1,-1 1 0,1 0-1,0 0 1,-1 1 0,1-1-1,0 0 1,-1 1 0,1 0-1,0-1 1,0 1 0,-1 0-1,-1 1 1,-4 3-57,0 0 1,1 0-1,0 1 1,0 0-1,0 0 1,-9 12-1,6-5-70,1 0 0,1 1 0,0 0 0,1 0 0,0 0 0,1 1 0,0 0 0,-2 17 0,2-6-31,1-1 0,1 1 0,2 0 0,0 31 0,2-50-8,1 0 1,-1 0-1,1-1 1,1 1-1,-1 0 1,1 0-1,0-1 1,1 1-1,0-1 1,0 1-1,0-1 1,1 0-1,6 9 1,-7-12-2,0 0-1,0-1 1,0 1 0,0-1 0,0 1-1,1-1 1,-1 0 0,1 0 0,0 0-1,-1-1 1,1 1 0,0-1 0,0 0-1,0 0 1,0 0 0,0-1 0,0 1-1,0-1 1,0 0 0,0 0 0,0-1-1,0 1 1,0-1 0,8-2 0,-5 1-52,0-1-1,0 0 1,0 0 0,0-1 0,-1 0-1,1 0 1,-1-1 0,0 1 0,9-11 0,24-33-664</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16.190"/>
    </inkml:context>
    <inkml:brush xml:id="br0">
      <inkml:brushProperty name="width" value="0.05" units="cm"/>
      <inkml:brushProperty name="height" value="0.05" units="cm"/>
    </inkml:brush>
  </inkml:definitions>
  <inkml:trace contextRef="#ctx0" brushRef="#br0">4 36 14123,'-1'4'579,"0"-1"1,1 1-1,-1 0 0,1 0 0,-1-1 1,1 1-1,1 6 0,8 28 698,-3-21-1209,1-1 0,11 20 0,-11-24-39,1-1 0,0 1 0,1-1 0,0-1 0,0 1 0,1-2 0,1 1 0,0-1 0,0-1 0,12 7 0,-18-12 20,-1 0 1,1-1-1,-1 0 0,1 0 0,0 0 0,0-1 1,0 1-1,0-1 0,0-1 0,0 1 0,0-1 1,0 1-1,0-1 0,0-1 0,1 1 0,-1-1 0,0 0 1,0 0-1,0 0 0,-1-1 0,1 0 0,0 0 1,0 0-1,-1 0 0,1-1 0,-1 0 0,0 0 1,0 0-1,0 0 0,3-4 0,-2 1 132,-1 0 0,0 0 0,0 0 1,-1 0-1,1 0 0,-1-1 0,-1 0 0,0 1 0,0-1 0,0 0 0,0 0 1,-1 0-1,0-12 0,0 4 60,-1-1 0,0 1-1,-1-1 1,-1 1 0,-4-19 0,3 23-206,-1 1 0,0-1 1,0 1-1,-7-11 0,10 19 4</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23.456"/>
    </inkml:context>
    <inkml:brush xml:id="br0">
      <inkml:brushProperty name="width" value="0.05" units="cm"/>
      <inkml:brushProperty name="height" value="0.05" units="cm"/>
    </inkml:brush>
  </inkml:definitions>
  <inkml:trace contextRef="#ctx0" brushRef="#br0">333 20 10778,'-7'-3'410,"1"0"-1,0 0 0,-1 1 1,0 0-1,0 0 0,0 0 1,0 1-1,0 0 1,0 1-1,0-1 0,0 1 1,0 1-1,0 0 0,0-1 1,0 2-1,0-1 0,-11 5 1,12-3-311,-1 0 0,1 1 1,-1 0-1,1 0 0,0 0 0,0 1 0,1 0 1,0 0-1,-1 0 0,2 1 0,-6 6 0,-2 7-33,1 0 0,1 1 0,0 0 0,2 1 0,0 0 0,-6 29 0,-21 135 215,34-177-270,-6 43 61,2 1 0,3-1-1,2 1 1,6 54 0,-2-74-43,1-1 0,2 0 0,1-1 0,1 1 0,2-1 0,1-1 0,31 54 0,-38-74-31,0-1 1,1 0-1,0 0 1,1 0-1,0-1 1,0 0-1,1 0 1,-1-1-1,17 10 1,-20-14-5,0 0 0,0 0 0,1-1-1,-1 1 1,0-1 0,1 0 0,0 0 0,-1-1 0,1 1 0,-1-1 0,1 0 0,0 0 0,-1 0-1,1-1 1,-1 0 0,1 0 0,-1 0 0,1 0 0,-1-1 0,1 0 0,-1 0 0,0 0-1,6-4 1,7-6 7,-1 0 0,-1-1 0,0-1 0,-1-1 0,0 0 0,-2 0 0,12-18 0,72-129 73,-74 122-62,3-3 14,-2-2 0,-2 0 0,27-86 0,-44 115-18,-1 0 0,0 0 0,0 0 0,-2 0 1,0-1-1,-1 1 0,-1 0 0,0 0 0,-1 0 0,-1 0 1,0 0-1,-1 0 0,-1 1 0,-1-1 0,-12-24 0,4 16 9,-1 1-1,-1 0 1,-1 1-1,-1 1 1,-38-35-1,50 51-20,1 1-1,0 0 1,-1 0 0,0 0-1,0 1 1,0-1-1,-1 1 1,1 1 0,-14-4-1,-21 4-406</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26.642"/>
    </inkml:context>
    <inkml:brush xml:id="br0">
      <inkml:brushProperty name="width" value="0.05" units="cm"/>
      <inkml:brushProperty name="height" value="0.05" units="cm"/>
    </inkml:brush>
  </inkml:definitions>
  <inkml:trace contextRef="#ctx0" brushRef="#br0">320 1 10874,'-6'0'314,"0"1"0,0 0 0,0 0 0,0 0 0,1 1 0,-1 0 0,0 0 0,1 0 0,-1 1 0,1-1 0,0 2 0,0-1-1,0 0 1,0 1 0,0 0 0,1 0 0,0 0 0,-7 9 0,-4 7 169,2 0 1,0 1-1,-12 30 0,17-37-270,-10 27 39,1 1 0,2 1-1,2 0 1,-13 73-1,-7 183-278,23-190 121,9-94-88,-2 6 12,1 1 0,2 0 0,0-1 0,4 33 0,-3-49-14,0-1 0,-1 0-1,1 1 1,1-1 0,-1 0 0,1 0-1,0 0 1,-1 0 0,2 0 0,-1-1-1,0 1 1,1 0 0,0-1 0,0 0-1,0 0 1,0 0 0,0 0 0,1 0-1,-1-1 1,1 1 0,0-1 0,-1 0 0,1 0-1,0 0 1,0-1 0,1 1 0,-1-1-1,8 1 1,-6-1 5,0-1-1,1 0 1,-1 0-1,0-1 1,0 0-1,0 0 1,1-1-1,-1 1 1,-1-1-1,1-1 1,11-4-1,5-6 25,33-24-1,-37 24-18,64-42 19,73-55-14,-123 84-6,-1-1-1,45-51 1,70-110 97,-125 155 6,-1-1-1,-1-1 0,28-73 0,-44 100-6,-1-1 1,1 1-1,-1-1 1,-1 0 0,0 1-1,0-1 1,-1 0 0,0 0-1,0 0 1,-1 1-1,-2-10 1,1 12 25,0-1 1,0 1-1,-1 0 1,0 0-1,0 0 1,0 0-1,-1 1 1,0-1-1,0 1 1,-1 0-1,1 0 1,-1 1-1,0-1 1,0 1-1,-8-5 1,-2 0-22,-1 0 0,0 1 0,-1 1-1,0 0 1,0 1 0,0 1 0,-1 1 0,0 0 0,1 1-1,-1 1 1,0 1 0,-20 1 0,-23 4-145,0 2 0,-70 17 0,92-16-84,-10 0-805,12-7 117</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41.939"/>
    </inkml:context>
    <inkml:brush xml:id="br0">
      <inkml:brushProperty name="width" value="0.05" units="cm"/>
      <inkml:brushProperty name="height" value="0.05" units="cm"/>
    </inkml:brush>
  </inkml:definitions>
  <inkml:trace contextRef="#ctx0" brushRef="#br0">0 884 13883,'0'0'7204,"1"-4"-6234,2-8-638,0 1 1,1-1 0,1 1-1,-1 0 1,2 1-1,13-21 1,-9 14-153,481-731-30,-482 734-1167,-8 12-308</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42.523"/>
    </inkml:context>
    <inkml:brush xml:id="br0">
      <inkml:brushProperty name="width" value="0.05" units="cm"/>
      <inkml:brushProperty name="height" value="0.05" units="cm"/>
    </inkml:brush>
  </inkml:definitions>
  <inkml:trace contextRef="#ctx0" brushRef="#br0">128 0 20348,'-30'89'496,"3"1"-1,5 2 1,4 0 0,-11 137-1,28-218-328,1 0-1,-1 1 1,2-1-1,0 0 1,0 0-1,4 16 0,-4-25-134,-1 0-1,1 0 0,0 0 0,0 0 0,0 0 0,0 0 1,0 0-1,0-1 0,1 1 0,-1 0 0,0-1 0,1 1 0,0-1 1,-1 1-1,1-1 0,0 0 0,2 1 0,-2-1-20,1 0 0,-1 0-1,1-1 1,0 0 0,-1 1-1,1-1 1,0 0-1,-1-1 1,1 1 0,0 0-1,-1-1 1,1 1 0,0-1-1,-1 0 1,1 0 0,-1 0-1,5-2 1,2-2 16,1-1 0,-1 0 0,0 0 0,0-1 0,10-11 0,39-43 59,-49 50-70,90-111-343,-83 101 117,47-57-696</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44.137"/>
    </inkml:context>
    <inkml:brush xml:id="br0">
      <inkml:brushProperty name="width" value="0.05" units="cm"/>
      <inkml:brushProperty name="height" value="0.05" units="cm"/>
    </inkml:brush>
  </inkml:definitions>
  <inkml:trace contextRef="#ctx0" brushRef="#br0">314 120 19628,'19'-63'4385,"-18"61"-3607,-11 14 97,2-5-743,-11 23-20,1 1 0,-20 46 0,6-9-87,-30 42 135,-80 108 0,138-215-119,6-10-19,60-100 63,-43 74-66,124-203-42,-96 164-74,67-78-1,-113 150 95,-1 0 0,0-1 0,0 1 0,0 0 0,0-1 0,0 1 0,0 0-1,1 0 1,-1-1 0,0 1 0,0 0 0,0 0 0,1-1 0,-1 1 0,0 0 0,0 0-1,1 0 1,-1 0 0,0-1 0,1 1 0,-1 0 0,0 0 0,1 0 0,-1 0-1,0 0 1,0 0 0,1 0 0,-1 0 0,0 0 0,1 0 0,-1 0 0,0 0 0,1 0-1,-1 0 1,0 0 0,1 0 0,-1 0 0,0 0 0,1 0 0,-1 0 0,1 1 0,1 6-43,-3 2 14,0-1-1,0 0 1,-1 1-1,-1-1 1,1 0-1,-6 11 1,1 1-7,-1 4 11,-86 263-18,79-228 73,2 0 1,3 1-1,-3 62 1,12-112-23,0 28 14,1-36-17,0 0-1,0 0 1,0 0 0,1 0-1,-1 0 1,1 0 0,-1 0-1,1 0 1,0 0 0,-1 0-1,1-1 1,0 1 0,0 0-1,3 2 1,-4-4 0,0 1 1,1-1-1,-1 0 0,1 0 1,-1 0-1,0 0 0,1 0 1,-1 0-1,0 0 0,1 0 1,-1 0-1,1 0 0,-1 0 1,0 0-1,1 0 0,-1 0 1,0 0-1,1-1 0,-1 1 1,0 0-1,1 0 0,-1 0 1,0 0-1,1-1 0,-1 1 1,0 0-1,1 0 0,-1-1 1,0 1-1,0 0 0,1-1 1,-1 1-1,0 0 0,0-1 1,0 1-1,0 0 0,1-1 1,-1 1-1,0 0 0,0-1 1,0 1-1,0 0 0,0-1 1,0 1-1,0-1 0,6-17 86,-6 15-59,1 1 0,-1 0 1,1-1-1,-1 1 1,0-1-1,0 1 1,0-1-1,0 1 1,-1 0-1,1-1 0,-1 1 1,1 0-1,-1-1 1,0 1-1,0 0 1,0 0-1,0-1 0,0 1 1,0 0-1,-1 0 1,-2-3-1,-1 1 107,0-1 0,-1 1 1,1 0-1,-1 0 0,-12-5 0,0 0-29,17 8-106,0 1 1,0-1-1,1 1 1,-1-1-1,0 0 1,1 1 0,-1-1-1,0 0 1,1 1-1,-1-1 1,1 0-1,-1 0 1,1 0-1,0 1 1,-1-1 0,1 0-1,0 0 1,0 0-1,-1 0 1,1 0-1,0 0 1,0 0-1,0 1 1,0-1 0,0 0-1,0 0 1,0 0-1,0 0 1,1 0-1,-1 0 1,0 0-1,1 0 1,-1 1 0,0-1-1,1-1 1,22-33-22,-15 24 20,-5 6-1,59-82-1,-52 74 1,1 1 0,0 0 0,1 1 0,19-15 0,-28 24-4,0 0 0,0 0 0,0 0 0,1 1 0,-1-1 0,0 1 0,1-1 1,-1 1-1,1 1 0,-1-1 0,1 0 0,-1 1 0,1-1 0,6 1 0,-8 1-1,0-1 0,1 1-1,-1 0 1,0-1 0,0 1-1,0 0 1,0 0 0,-1 0-1,1 1 1,0-1 0,0 0-1,-1 1 1,1-1-1,0 1 1,-1 0 0,0-1-1,1 1 1,-1 0 0,0 0-1,0 0 1,0 0 0,0 0-1,0 0 1,0 3 0,2 4-5,-1 0 0,0 0 1,-1 0-1,0 0 0,-1 1 1,0-1-1,0 0 0,-1 0 1,-2 16-1,-4 3 66,-16 47 1,22-71-11,6-17 168,16-42 2,33-77-51,-42 115-166,-12 16 0,1 1 1,-1 0 0,0 0-1,0 0 1,1 0 0,-1 0-1,0 0 1,0-1 0,1 1-1,-1 0 1,0 0 0,0 0-1,1 0 1,-1 0 0,0 0-1,0 0 1,1 0 0,-1 0-1,0 0 1,1 0 0,-1 0-1,0 0 1,0 1 0,1-1-1,-1 0 1,0 0 0,0 0-1,1 0 1,-1 0 0,0 0-1,0 1 1,0-1 0,1 0-1,-1 1 1,2 2-10,0 0-1,-1 0 1,0 0-1,1 0 1,-1 0 0,0 1-1,0 3 1,1 0 12,0 0-3,0-1 0,1 1-1,-1-1 1,1 0-1,0 0 1,0 0 0,1 0-1,0-1 1,0 0-1,0 1 1,10 7 0,-12-11 2,1 0-1,0 0 1,0-1 0,0 1 0,0 0 0,0-1 0,0 0 0,0 0 0,1 0 0,-1 0 0,0-1 0,1 1 0,-1-1 0,1 0-1,-1 0 1,0 0 0,1 0 0,-1-1 0,1 1 0,-1-1 0,0 0 0,0 0 0,1 0 0,-1 0 0,4-3 0,2-1 6,0 0 1,-1-1-1,0 0 1,0-1 0,-1 0-1,1 0 1,-2-1-1,1 0 1,-1 0 0,0 0-1,0-1 1,6-15-1,-5 10 19,0-1-1,-2 0 1,0 0-1,0 0 1,-1-1-1,-1 0 1,1-21-1,-4 32 7,0 0 0,0 0 0,0 0 0,-1 1 0,0-1-1,-2-8 1,3 12-24,-1 1 0,1-1-1,0 1 1,0-1 0,0 1-1,-1 0 1,1-1 0,0 1-1,-1-1 1,1 1 0,0-1 0,-1 1-1,1 0 1,-1-1 0,1 1-1,0 0 1,-1-1 0,1 1-1,-1 0 1,1 0 0,-1 0-1,1-1 1,-1 1 0,1 0-1,-1 0 1,0 0 0,-1 0 0,1 1 0,0-1-1,0 1 1,0-1 0,0 1 0,0-1 0,0 1 0,1 0 0,-1-1-1,0 1 1,0 0 0,0 0 0,1-1 0,-1 1 0,0 0 0,0 2 0,-19 27 23,1 0 1,-23 54-1,27-51-13,12-28-16,-33 79 32,33-77-31,1 1 1,0 0-1,0 1 0,0-1 0,1 0 0,1 0 0,-1 1 0,2 13 0,-1-20-4,1 0 1,-1-1-1,1 1 1,-1 0-1,1-1 0,0 1 1,-1 0-1,1-1 1,0 1-1,0-1 1,0 1-1,0-1 0,0 0 1,1 1-1,-1-1 1,0 0-1,1 0 1,-1 0-1,1 0 0,-1 0 1,1 0-1,-1 0 1,1 0-1,0-1 1,-1 1-1,1-1 0,0 1 1,0-1-1,-1 0 1,1 1-1,0-1 0,3 0 1,3 0-67,0-1 1,0 0 0,0 0-1,0 0 1,-1-1-1,9-3 1,6-3-569,0-2 0,-1 0 0,23-14 1,13-12-1378</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44.432"/>
    </inkml:context>
    <inkml:brush xml:id="br0">
      <inkml:brushProperty name="width" value="0.05" units="cm"/>
      <inkml:brushProperty name="height" value="0.05" units="cm"/>
    </inkml:brush>
  </inkml:definitions>
  <inkml:trace contextRef="#ctx0" brushRef="#br0">188 21 20916,'-26'26'989,"2"2"-1,1 1 1,1 1-1,1 1 1,-32 65-1,50-89-907,-1 1 0,1 0 0,1 1 0,-3 12 0,4-20-79,1 0 1,0 0 0,0 0-1,0 0 1,-1 0 0,1 0 0,0 0-1,0 0 1,0 0 0,1 0-1,-1 0 1,0 0 0,0 0 0,0 0-1,1 0 1,-1 0 0,0 0-1,1-1 1,-1 1 0,1 0 0,-1 0-1,1 0 1,0-1 0,-1 1-1,1 0 1,0 0 0,-1-1-1,1 1 1,0-1 0,0 1 0,-1 0-1,1-1 1,0 0 0,0 1-1,0-1 1,0 0 0,0 1 0,0-1-1,0 0 1,0 0 0,0 0-1,0 1 1,0-1 0,0 0 0,0-1-1,0 1 1,0 0 0,-1 0-1,1 0 1,0 0 0,2-1 0,3-1 5,1 0 1,-1 0-1,0 0 1,0-1-1,0 0 1,0 0-1,-1 0 1,1-1-1,6-5 1,6-7 29,19-21 1,-30 29-28,24-25 36,-2-2-1,-1-2 1,-1 0 0,33-65-1,-56 97-40,-5 13-20,-35 107 36,23-82 5,2 1 1,1 1 0,-7 51-1,16-82-24,1 1-1,0 0 1,0-1-1,0 1 1,0 0-1,1 0 1,1 7-1,-1-11-25,-1 1 0,1-1 0,0 0 0,-1 0 0,1 0 0,0 1 0,0-1 0,0 0 0,0 0 0,0 0 0,0 0 0,0 0 0,0 0 0,0-1 0,0 1 0,0 0 0,0-1 0,1 1 0,-1 0-1,0-1 1,1 1 0,-1-1 0,0 0 0,1 0 0,-1 1 0,1-1 0,-1 0 0,2 0 0,30-2-1062</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46.235"/>
    </inkml:context>
    <inkml:brush xml:id="br0">
      <inkml:brushProperty name="width" value="0.05" units="cm"/>
      <inkml:brushProperty name="height" value="0.05" units="cm"/>
    </inkml:brush>
  </inkml:definitions>
  <inkml:trace contextRef="#ctx0" brushRef="#br0">47 0 16588,'0'0'5305,"-1"0"-3897,-1 0-632,-29 25-248,22 3-408,6 4-80,3 4 112,3-1-592,9-11-560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741"/>
    </inkml:context>
    <inkml:brush xml:id="br0">
      <inkml:brushProperty name="width" value="0.025" units="cm"/>
      <inkml:brushProperty name="height" value="0.025" units="cm"/>
      <inkml:brushProperty name="color" value="#E71224"/>
    </inkml:brush>
  </inkml:definitions>
  <inkml:trace contextRef="#ctx0" brushRef="#br0">198 0 10282,'0'0'19709,"-3"7"-18807,-15 31-627,-1-1 0,-2 0 0,-2-2 0,-1-1 0,-31 34 0,35-53-961,19-15 562,1 0-1,-1 0 1,1 0 0,0 0-1,-1 0 1,1 0 0,0 0-1,-1 0 1,1 0 0,-1 0-1,1 0 1,0 0 0,-1 0 0,1 0-1,0-1 1,-1 1 0,1 0-1,0 0 1,-1 0 0,1 0-1,0-1 1,0 1 0,-1 0-1,1 0 1,0-1 0,-1 1 0,1 0-1,0-1 1,0 1 0,0 0-1,-1 0 1,1-1 0,-4-40-11323,4 30 9259,0-20-7704</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3.654"/>
    </inkml:context>
    <inkml:brush xml:id="br0">
      <inkml:brushProperty name="width" value="0.05" units="cm"/>
      <inkml:brushProperty name="height" value="0.05" units="cm"/>
    </inkml:brush>
  </inkml:definitions>
  <inkml:trace contextRef="#ctx0" brushRef="#br0">94 31 19100,'-3'-13'693,"1"-4"4118,-9 26-4134,9-3-662,-1 0-1,1 0 1,1 0 0,-1 1-1,-1 9 1,-2 11 41,-13 42 242,3 0 0,4 1 0,-4 71-1,15-139-325,-1 0-1,1 0 0,0-1 0,0 1 1,0 0-1,0 0 0,0 0 0,1 0 1,-1-1-1,0 1 0,1 0 0,0 0 1,-1-1-1,1 1 0,0 0 0,0-1 1,1 3-1,7-7-1089</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4.081"/>
    </inkml:context>
    <inkml:brush xml:id="br0">
      <inkml:brushProperty name="width" value="0.05" units="cm"/>
      <inkml:brushProperty name="height" value="0.05" units="cm"/>
    </inkml:brush>
  </inkml:definitions>
  <inkml:trace contextRef="#ctx0" brushRef="#br0">314 4 21325,'-2'-1'123,"-1"0"0,1 1 1,-1-1-1,1 1 0,-1-1 1,1 1-1,-1 0 0,0 0 0,1 0 1,-1 0-1,0 1 0,1-1 1,-1 1-1,1 0 0,-1-1 1,1 1-1,-1 0 0,1 0 1,0 1-1,0-1 0,-1 0 1,1 1-1,0 0 0,0-1 1,0 1-1,0 0 0,-2 3 1,-6 6-130,1 0 1,1 0-1,-13 21 1,18-27 6,0 0 0,0 1 0,1-1 0,0 1 0,0 0 0,0 0 0,-1 10 1,3-14-2,0-1 0,-1 1 1,1-1-1,0 1 1,0-1-1,1 1 0,-1-1 1,0 1-1,0 0 1,1-1-1,-1 1 0,1-1 1,-1 0-1,1 1 1,0-1-1,0 1 0,-1-1 1,1 0-1,0 0 1,0 1-1,0-1 0,0 0 1,1 0-1,-1 0 1,0 0-1,0 0 0,1 0 1,-1-1-1,0 1 1,1 0-1,-1-1 0,1 1 1,-1-1-1,3 1 1,23 5 13,-11-4-4,0 2 1,0 0 0,29 12-1,-42-15-9,0 0 0,-1 1 0,1-1 0,0 1 0,-1-1 0,0 1-1,1 0 1,-1 0 0,0 0 0,0 0 0,0 0 0,0 0 0,0 1 0,0-1 0,-1 1-1,1-1 1,-1 1 0,0 0 0,0 0 0,0-1 0,0 1 0,0 0 0,-1 0-1,1 0 1,-1 0 0,0 0 0,0 6 0,0-7 40,-1 1-1,0 0 1,0-1 0,0 1-1,0 0 1,0-1 0,-1 1-1,1-1 1,-1 0 0,1 1-1,-1-1 1,0 0-1,0 0 1,0 0 0,0 0-1,0 0 1,-1-1 0,-2 2-1,-7 5 270,0-1-1,-18 7 0,22-11-215,-11 5 17,-1 0 0,0-2 1,-37 8-1,47-13-193,1 1 0,0-2 0,-1 1 0,0-1 0,1-1 0,-1 0 0,1 0 0,0-1-1,-1 0 1,-16-6 0,-13-14-1125</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4.238"/>
    </inkml:context>
    <inkml:brush xml:id="br0">
      <inkml:brushProperty name="width" value="0.05" units="cm"/>
      <inkml:brushProperty name="height" value="0.05" units="cm"/>
    </inkml:brush>
  </inkml:definitions>
  <inkml:trace contextRef="#ctx0" brushRef="#br0">72 1 21989,'-13'1'1000,"-4"3"256,1 9-872,2 5-176,6 7-144,5 2-352</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09.776"/>
    </inkml:context>
    <inkml:brush xml:id="br0">
      <inkml:brushProperty name="width" value="0.05" units="cm"/>
      <inkml:brushProperty name="height" value="0.05" units="cm"/>
    </inkml:brush>
  </inkml:definitions>
  <inkml:trace contextRef="#ctx0" brushRef="#br0">156 1 23069,'-4'1'131,"1"0"0,-1 1 0,1 0 1,0 0-1,-1 0 0,1 0 0,0 0 0,0 1 0,0-1 0,1 1 1,-1 0-1,1 0 0,-1 0 0,1 0 0,0 0 0,0 1 0,-2 3 1,-3 10-79,0 0 0,-6 23 1,9-27 61,-11 40-21,-13 89 0,6 55 326,15-123 19,7-145-2050,2 5 1627</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0.058"/>
    </inkml:context>
    <inkml:brush xml:id="br0">
      <inkml:brushProperty name="width" value="0.05" units="cm"/>
      <inkml:brushProperty name="height" value="0.05" units="cm"/>
    </inkml:brush>
  </inkml:definitions>
  <inkml:trace contextRef="#ctx0" brushRef="#br0">1 156 14699,'1'2'4618,"4"8"-4232,-1-1 0,-1 1 0,0 0 0,0 0 0,-1 0 0,0 0 0,0 18 0,3 10-1,-4-29-304,4 22 59,2 1 1,17 51 0,-22-75-118,1-1 1,0 0-1,1 0 1,0 0 0,0 0-1,0-1 1,1 0-1,0 0 1,0 0-1,0 0 1,1-1-1,0 0 1,0 0-1,0 0 1,1-1 0,12 7-1,-15-10 63,-1 1-1,1-1 1,0 0-1,0 0 1,0-1-1,0 1 1,1-1-1,-1 0 1,0 0-1,0 0 1,0-1-1,0 1 1,0-1-1,4-1 1,-1 0 78,-1-1 0,1 0 0,-1 0 0,0-1 0,0 1 0,-1-1 0,10-8 1,0-3 182,-1-1 1,0 0-1,-1-1 1,15-26-1,-13 18-94,-1-1 0,-2 0 0,0-1 0,9-34 1,-16 43-184,-1 1 1,0-1 0,-2 0 0,0 0 0,-1 0 0,-1 0-1,0 0 1,-4-19 0,3 30-61,0 1 0,-1 0 0,0 0-1,0 0 1,0 0 0,-1 0 0,-6-9 0,8 14-12,1 0-1,-1 0 1,0 0 0,0 0 0,1 0 0,-1 0 0,0 0-1,0 0 1,0 1 0,0-1 0,0 0 0,0 1-1,-1-1 1,1 0 0,0 1 0,0 0 0,0-1-1,0 1 1,-1 0 0,1-1 0,0 1 0,0 0 0,-1 0-1,1 0 1,0 0 0,0 0 0,-1 1 0,1-1-1,0 0 1,0 0 0,0 1 0,-1-1 0,1 1-1,0-1 1,0 1 0,0-1 0,0 1 0,0 0 0,0 0-1,0-1 1,0 1 0,0 0 0,0 0 0,1 0-1,-1 0 1,-1 2 0,-2 1-185,1 1-1,-1 0 1,1 0 0,0 0 0,1 0-1,-4 8 1,-5 16-1745</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0.702"/>
    </inkml:context>
    <inkml:brush xml:id="br0">
      <inkml:brushProperty name="width" value="0.05" units="cm"/>
      <inkml:brushProperty name="height" value="0.05" units="cm"/>
    </inkml:brush>
  </inkml:definitions>
  <inkml:trace contextRef="#ctx0" brushRef="#br0">88 77 22589,'0'-2'239,"0"0"1,-1 0 0,0-1-1,1 1 1,-1 0-1,0 0 1,0 0-1,0 0 1,0 0-1,-3-3 1,4 5-194,-1 0-1,1 0 1,0 0 0,0-1-1,-1 1 1,1 0-1,0 0 1,-1 0 0,1 0-1,0 0 1,0 0 0,-1 0-1,1-1 1,0 1-1,-1 0 1,1 0 0,0 0-1,-1 0 1,1 0 0,0 1-1,-1-1 1,1 0-1,0 0 1,-1 0 0,1 0-1,0 0 1,-1 0 0,1 1-1,-12 13 282,3 4-309,0 1 0,2 0 0,0 0 1,1 1-1,1 0 0,0 0 0,2 0 1,-2 35-1,5-51-18,0 0 0,1 0 0,-1-1 0,1 1 0,0 0 0,0 0 0,0-1 0,0 1 0,3 4 0,-4-7 4,1 1 0,0-1 0,0 0 0,0 0 0,1 0 0,-1 1 0,0-1 0,0 0 0,0-1 1,1 1-1,-1 0 0,1 0 0,-1 0 0,0-1 0,1 1 0,-1-1 0,1 1 0,0-1 1,-1 0-1,1 1 0,-1-1 0,1 0 0,-1 0 0,1 0 0,0 0 0,-1-1 0,2 1 0,7-2 59,0-1-1,0 1 0,0-2 0,-1 1 0,1-1 0,-1-1 0,11-6 0,62-47 324,-67 46-318,223-195 511,-214 185-548,-24 22-31,0 0 0,0 0 0,0 0 0,0 0 1,0 0-1,0 1 0,0-1 0,0 0 0,1 0 1,-1 0-1,0 0 0,0 0 0,0 0 0,0 0 0,0 0 1,0 0-1,0 1 0,0-1 0,0 0 0,0 0 0,0 0 1,0 0-1,0 0 0,1 0 0,-1 0 0,0 0 1,0 0-1,0 0 0,0 0 0,0 0 0,0 0 0,0 0 1,0 0-1,1 0 0,-1 0 0,0 0 0,0 0 0,0 0 1,0 0-1,0 0 0,0 0 0,0 0 0,1 0 1,-1 0-1,0 0 0,0 0 0,0 0 0,0 0 0,0 0 1,0 0-1,0 0 0,0 0 0,1 18 0,-2 1 1,-1 0-1,0-1 0,-1 0 0,-1 1 0,-8 22 1,4-12 15,-6 37-1,14-64-14,0 0-1,-1 0 0,1 0 0,0 0 1,0 0-1,0 0 0,1 0 0,-1 0 1,0 0-1,1 0 0,-1 0 0,2 3 1,-2-5 1,1 1-1,-1-1 1,0 1 0,1-1 0,-1 0 0,1 1 0,-1-1 0,1 1-1,-1-1 1,0 0 0,1 0 0,-1 1 0,1-1 0,0 0 0,-1 0-1,1 0 1,-1 1 0,1-1 0,-1 0 0,1 0 0,-1 0 0,1 0-1,0 0 1,-1 0 0,1 0 0,-1 0 0,1 0 0,0-1 0,5-1 18,-1 0 1,0-1 0,0 0-1,0 0 1,0 0 0,0 0-1,5-6 1,61-56 204,-50 44-185,0 1 1,1 1-1,2 1 1,30-18-1,-53 35-40,0 0 0,1 0 0,-1 1 0,0-1 0,1 0 0,-1 1 0,0-1 0,1 1 0,-1-1 0,1 1 0,-1 0 0,1 0 0,-1 0 0,1 0 0,-1 0 0,1 0 0,-1 0 0,1 0 0,-1 0 0,3 1 0,-3 0-1,0 0 0,0 0 1,0 0-1,-1 0 0,1 1 0,0-1 1,0 0-1,-1 0 0,1 1 1,-1-1-1,1 0 0,-1 1 0,0-1 1,1 0-1,-1 1 0,0-1 1,0 1-1,0-1 0,0 0 0,0 1 1,0 1-1,-1 20-4,0-18 9,0 1-1,1 0 1,0 0 0,0 0-1,1 0 1,-1-1-1,1 1 1,1 0-1,-1 0 1,4 8 0,-4-13-4,-1-1 1,1 1 0,-1 0 0,1-1-1,0 1 1,0 0 0,-1-1 0,1 1-1,0-1 1,0 1 0,0-1 0,0 1-1,0-1 1,0 0 0,0 1 0,-1-1-1,1 0 1,0 0 0,0 0 0,0 0-1,0 0 1,0 0 0,0 0 0,0 0-1,0 0 1,0 0 0,0 0 0,0-1-1,0 1 1,0 0 0,0-1 0,1 0-1,32-18 20,-32 18-18,73-56 41,-58 42-37,1 1 0,1 0 1,0 1-1,1 1 0,0 1 1,26-10-1,-45 20-7,1 1 0,0-1-1,0 1 1,0-1 0,0 1 0,0 0 0,0-1-1,0 1 1,0 0 0,0 1 0,0-1 0,0 0 0,0 0-1,3 2 1,-4-2-1,0 1 0,0 0 0,0 0 0,1 0 1,-1 0-1,0 0 0,0 0 0,-1 0 0,1 0 0,0 0 0,0 0 0,-1 1 0,1-1 0,0 0 0,-1 1 0,1-1 1,-1 0-1,0 1 0,1-1 0,-1 0 0,0 3 0,1 4 0,-1 1-1,0-1 1,-1 1-1,0-1 1,0 0-1,-1 1 1,0-1-1,-4 8 1,4-7-23,-1-1-1,1 0 1,0 1 0,1 0 0,0-1-1,0 1 1,1 9 0,0-18-22,0 1 1,0-1-1,0 1 1,0-1-1,0 1 1,0 0 0,0-1-1,0 1 1,0-1-1,0 1 1,0-1-1,1 1 1,-1-1-1,0 1 1,0-1-1,0 1 1,1-1-1,-1 1 1,0-1-1,1 1 1,-1-1-1,0 0 1,1 1-1,-1-1 1,0 1-1,1-1 1,-1 0-1,1 0 1,-1 1-1,1-1 1,-1 0-1,1 0 1,-1 1-1,1-1 1,-1 0-1,1 0 1,-1 0-1,1 0 1,-1 0-1,1 0 1,-1 0-1,1 0 1,0 0 0,-1 0-1,1 0 1,-1 0-1,1 0 1,-1 0-1,1 0 1,-1-1-1,1 1 1,-1 0-1,1 0 1,-1-1-1,1 1 1,13-13-3971</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1.358"/>
    </inkml:context>
    <inkml:brush xml:id="br0">
      <inkml:brushProperty name="width" value="0.05" units="cm"/>
      <inkml:brushProperty name="height" value="0.05" units="cm"/>
    </inkml:brush>
  </inkml:definitions>
  <inkml:trace contextRef="#ctx0" brushRef="#br0">161 514 20988,'-13'5'511,"-1"0"0,1 1 0,-1 0 0,2 1-1,-21 14 1,28-17-392,0 0 0,0 0 0,1 0 0,-1 1 0,1 0 0,0 0 0,0 0 0,0 0 0,1 1 0,0-1 0,0 1 0,0 0 0,1 0 1,0 0-1,-2 7 0,3-11-115,1-1 1,0 0 0,0 0 0,-1 1 0,1-1 0,0 0 0,0 0 0,0 1 0,0-1 0,1 0 0,-1 0-1,0 0 1,0 1 0,1-1 0,-1 0 0,1 0 0,-1 0 0,1 1 0,-1-1 0,1 0 0,0 0 0,-1 0 0,1 0-1,0 0 1,0 0 0,0-1 0,0 1 0,0 0 0,0 0 0,0-1 0,0 1 0,0 0 0,0-1 0,0 1-1,0-1 1,1 0 0,-1 1 0,0-1 0,2 1 0,3-1-3,-1 0-1,0 0 1,1 0 0,-1 0 0,0-1-1,1 0 1,-1 0 0,8-3 0,2-2 14,1-1 0,-1-1 0,0 0 0,-1-1 0,0 0 0,0-1 0,-1-1 1,-1 0-1,17-19 0,-11 10 23,-1-1 0,-1-1 0,-1 0 0,-1-2-1,13-29 1,-22 43-9,-3 6-2,0 0-1,0 0 1,-1-1 0,1 1-1,-1-1 1,0 1-1,1-7 1,-8 17 51,1 0-1,0 0 1,0 1 0,-5 10-1,-49 103 205,51-100-205,0 0 0,2 0-1,0 1 1,-3 28-1,9-46-62,-1 0 0,1 0 0,0 0 0,0 0 0,0 0 0,0 0 0,1 0 0,-1 0 1,1 0-1,1 4 0,-1-6-9,0 0 0,0 0 0,-1 0 0,1 0 0,0 0 0,0 0 1,0 0-1,0 0 0,0-1 0,0 1 0,0 0 0,0-1 0,0 1 1,0-1-1,0 1 0,0-1 0,1 1 0,-1-1 0,0 0 0,0 0 0,1 0 1,-1 0-1,0 1 0,0-2 0,0 1 0,1 0 0,-1 0 0,0 0 1,3-1-1,9-2 11,0-1 1,0-1 0,-1 0-1,1 0 1,-1-1 0,0-1-1,-1 0 1,14-10 0,4-7 22,48-47-1,-35 24-13,-3-2 0,-1-2-1,-3-1 1,51-103-1,-73 130-15,11-33 0,-21 50-6,-1 1 0,0-1 1,0 1-1,-1-1 0,0 0 0,0 0 0,-1 1 0,0-1 1,-1-11-1,1 18-2,0 0 1,-1-1 0,1 1-1,0 0 1,0 0-1,0 0 1,-1 0-1,1 0 1,-1 0 0,1 0-1,-1 0 1,1 0-1,-1 0 1,1 0 0,-1 0-1,0 1 1,0-1-1,1 0 1,-1 0-1,0 1 1,0-1 0,0 0-1,0 1 1,0-1-1,0 1 1,0-1-1,0 1 1,0-1 0,0 1-1,0 0 1,0 0-1,0-1 1,0 1 0,0 0-1,-1 0 1,1 0-1,0 0 1,0 0-1,0 1 1,0-1 0,0 0-1,-2 1 1,-3 1 5,1 0 0,0 0 1,0 1-1,0 0 0,1 0 1,-1 0-1,-5 4 0,-4 6 20,1 1 0,1 0 0,0 0 0,0 1 0,2 1 0,0 0 0,0 0 0,-8 23 0,5-8 152,2 0 0,1 0-1,-10 62 1,17-79-144,1 1-1,1 0 1,0 0-1,1 0 1,4 29 0,-3-40-35,0 0 1,0 0 0,0 0 0,0 0-1,1 0 1,0 0 0,0 0 0,0 0-1,0 0 1,1-1 0,-1 1 0,1-1-1,0 0 1,0 0 0,0 0 0,0 0-1,1 0 1,-1-1 0,1 1 0,-1-1-1,1 0 1,0 0 0,0 0 0,6 1-1,5 0-1,1-1 0,-1 0 0,0-1 0,1-1 0,-1 0 0,0-1 0,1-1 0,-1 0 0,0-1 0,19-7 0,-9 1-390,-6-5-980</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2.469"/>
    </inkml:context>
    <inkml:brush xml:id="br0">
      <inkml:brushProperty name="width" value="0.05" units="cm"/>
      <inkml:brushProperty name="height" value="0.05" units="cm"/>
    </inkml:brush>
  </inkml:definitions>
  <inkml:trace contextRef="#ctx0" brushRef="#br0">250 422 21197,'0'-3'145,"-1"0"0,1 0 0,-1 0 0,1 0 0,-1 0 0,0 0 0,0 0 0,0 1 0,0-1 0,-1 0 0,1 1 0,-1-1 0,0 1 0,1-1 0,-1 1 0,0 0 0,-1 0 0,1 0 0,0 0 0,0 0 0,-1 0 0,1 0 0,-1 1 0,0 0 0,1-1 0,-1 1 0,-3-1 0,1 1-96,1-1 0,0 1-1,-1 0 1,1 1 0,-1-1-1,0 1 1,1 0 0,-1 0-1,1 0 1,-1 1 0,1-1-1,-1 1 1,1 0 0,-1 1 0,1-1-1,0 1 1,-9 4 0,4 0-30,1 1 1,-1 1-1,1-1 1,0 1-1,1 1 1,0 0-1,0 0 1,1 0-1,0 1 1,0-1-1,1 1 1,1 1 0,-1-1-1,2 1 1,0 0-1,0 0 1,1 0-1,0 0 1,0 19-1,1-28-18,1-1 0,0 0 0,0 0-1,0 1 1,0-1 0,1 0 0,-1 0-1,0 1 1,1-1 0,-1 0 0,0 0 0,1 0-1,-1 0 1,1 1 0,0-1 0,-1 0-1,1 0 1,0 0 0,0 0 0,0 0-1,0 0 1,-1-1 0,3 2 0,-2-1 5,1-1 1,-1 0 0,1 1-1,-1-1 1,1 0 0,-1 0-1,1 0 1,-1 0 0,1 0-1,-1 0 1,0-1 0,1 1-1,-1 0 1,1-1 0,-1 1-1,3-2 1,5-3 38,0 0 0,0 0 0,-1-1 0,0 0 0,8-8 0,31-33 108,-2-1 0,-3-3 0,-1-2 0,-3-1 0,61-116 1,-93 157-131,4-5 31,-1 0 1,-1-1-1,7-26 1,-12 27-6,-3 18-48,0 0-1,0 0 1,0 0-1,0 0 1,0 0-1,0 0 1,0 0-1,0 0 0,0 0 1,0-1-1,0 1 1,0 0-1,0 0 1,0 0-1,0 0 1,0 0-1,0 0 1,0 0-1,-1 0 0,1 0 1,0-1-1,0 1 1,0 0-1,0 0 1,0 0-1,0 0 1,0 0-1,0 0 0,0 0 1,0 0-1,0 0 1,0 0-1,-1 0 1,1 0-1,0 0 1,0 0-1,0 0 1,0 0-1,0 0 0,0 0 1,0 0-1,0 0 1,0 0-1,-1 0 1,1 0-1,0 0 1,0 0-1,0 0 1,0 0-1,0 0 0,0 0 1,0 0-1,0 0 1,0 0-1,-1 0 1,1 0-1,0 0 1,0 0-1,0 0 0,0 0 1,0 0-1,0 0 1,0 1-1,-21 25-7,-8 22-5,2 2 0,2 0 0,2 1 0,2 2 0,3 0 0,-20 99 0,35-140 14,0 0 1,2 0 0,-1 0 0,2 0 0,0 0 0,0 1 0,3 16-1,-3-27 0,1-1-1,-1 1 0,1-1 1,-1 1-1,1-1 0,0 1 1,0-1-1,0 1 0,-1-1 1,1 0-1,1 0 0,-1 1 1,0-1-1,0 0 0,0 0 1,0 0-1,1 0 0,-1-1 1,0 1-1,1 0 0,-1 0 1,1-1-1,-1 1 0,1-1 1,-1 1-1,1-1 0,0 0 1,-1 0-1,1 1 0,-1-1 1,1 0-1,-1 0 0,4-1 1,1 0 14,-1 0 1,1-1 0,0 0 0,0 0 0,-1 0 0,0-1 0,8-4-1,7-6 61,0-1 0,-2-1 1,0-1-1,29-31 0,-18 11 41,39-58 1,-48 60-21,25-60 0,-44 90-27,-11 22-7,-2 6-64,2 1 1,0 0 0,2 1-1,0 0 1,2 0-1,-3 34 1,8-58 1,1 1-1,0 0 1,0 0 0,0-1-1,0 1 1,0 0 0,0-1-1,1 1 1,-1 0 0,1 0-1,0-1 1,0 1 0,0-1-1,0 1 1,2 3 0,-2-5 0,1 0 1,-1 0 0,1 0 0,-1-1 0,0 1-1,1 0 1,-1-1 0,1 1 0,0-1 0,-1 1 0,1-1-1,-1 0 1,1 1 0,0-1 0,-1 0 0,1 0-1,0 0 1,-1-1 0,1 1 0,0 0 0,-1 0 0,1-1-1,-1 1 1,1-1 0,-1 0 0,3 0 0,11-6 23,0-1 1,0 0 0,0 0 0,-1-2 0,-1 0 0,1 0-1,-2-1 1,19-20 0,-29 28-34,-7 4-885,-20 5-812</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2.670"/>
    </inkml:context>
    <inkml:brush xml:id="br0">
      <inkml:brushProperty name="width" value="0.05" units="cm"/>
      <inkml:brushProperty name="height" value="0.05" units="cm"/>
    </inkml:brush>
  </inkml:definitions>
  <inkml:trace contextRef="#ctx0" brushRef="#br0">132 1 22077,'-27'8'760,"-1"2"264,0 2-712,8 1-288,3 0-24,11 2-880,1-1-2249</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3.031"/>
    </inkml:context>
    <inkml:brush xml:id="br0">
      <inkml:brushProperty name="width" value="0.05" units="cm"/>
      <inkml:brushProperty name="height" value="0.05" units="cm"/>
    </inkml:brush>
  </inkml:definitions>
  <inkml:trace contextRef="#ctx0" brushRef="#br0">62 6 21253,'-59'42'2403,"56"-40"-2030,7-2-153,8 0-204,-1-1-1,0 0 0,1-1 0,-1 0 1,0-1-1,0 0 0,0 0 1,12-7-1,24-6 11,-39 13-26,0 2 1,0-1-1,0 1 0,0 0 0,0 1 0,0 0 0,0 0 1,0 1-1,0 0 0,0 0 0,9 3 0,-14-3 9,0 0 0,0 0-1,-1 0 1,1 1 0,0-1-1,-1 1 1,0-1 0,1 1 0,-1 0-1,0 0 1,0 0 0,0 0-1,0 1 1,0-1 0,0 0-1,-1 1 1,1-1 0,-1 1-1,0 0 1,0-1 0,0 1-1,0 0 1,0 0 0,0 0-1,-1-1 1,1 1 0,-1 0 0,0 0-1,0 0 1,0 0 0,0 0-1,-1 0 1,0 4 0,-1 3 269,-1 0 0,0 0 0,-1-1 0,0 1 0,0-1 0,-1 0 0,-11 16 0,-48 56 1776,59-75-1984,0-1 0,0 0 0,0 0-1,-1-1 1,0 1 0,0-1 0,0 0 0,-13 5 0,17-8-68,0 0 0,0-1 0,0 1 0,0-1 0,-1 1 0,1-1 0,0 0 0,0 0 0,-1 0-1,1 0 1,0 0 0,0 0 0,0-1 0,-1 1 0,1-1 0,0 1 0,0-1 0,0 0 0,0 0 0,0 0 0,0 0 0,0 0 0,0 0 0,1-1 0,-1 1 0,0-1 0,1 1 0,-1-1 0,1 0-1,-1 1 1,1-1 0,-2-3 0,1 1-81,0-1 0,0 1-1,0-1 1,1 0 0,-1 0-1,1 0 1,0 1 0,1-1-1,-1-1 1,1 1-1,0 0 1,0 0 0,1-5-1,3-43-1413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067"/>
    </inkml:context>
    <inkml:brush xml:id="br0">
      <inkml:brushProperty name="width" value="0.025" units="cm"/>
      <inkml:brushProperty name="height" value="0.025" units="cm"/>
      <inkml:brushProperty name="color" value="#E71224"/>
    </inkml:brush>
  </inkml:definitions>
  <inkml:trace contextRef="#ctx0" brushRef="#br0">1 0 15214,'0'0'12556,"62"12"-11915,-40-4-385,1 1-192,3 3-32,2-1-320,-5-2-1474,1 1-1921,-4-3-2307,-4-2-7559</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3.796"/>
    </inkml:context>
    <inkml:brush xml:id="br0">
      <inkml:brushProperty name="width" value="0.05" units="cm"/>
      <inkml:brushProperty name="height" value="0.05" units="cm"/>
    </inkml:brush>
  </inkml:definitions>
  <inkml:trace contextRef="#ctx0" brushRef="#br0">150 1 20028,'-3'0'263,"1"1"0,0-1 0,0 1 0,-1 0 0,1-1 0,0 1 0,0 0 0,0 1 0,0-1 0,0 0 0,0 1 0,1-1 0,-1 1 0,0-1 0,1 1 0,-1 0 0,1-1 0,-3 4 0,-23 41 589,23-37-603,-15 26 76,-18 52 1,32-72-322,0-1 0,1 1 0,1 0 0,1 0 0,0 0 1,0 29-1,2-42-4,0 1 1,0-1 0,0 0-1,0 1 1,1-1 0,-1 0-1,1 0 1,-1 1 0,1-1-1,0 0 1,0 0 0,0 0-1,0 0 1,0 0 0,0 0-1,1 0 1,-1 0 0,1-1-1,-1 1 1,1-1 0,0 1-1,0-1 1,0 1 0,-1-1-1,4 2 1,0-2 1,-1 0-1,1 0 0,-1 0 1,1-1-1,-1 0 1,1 0-1,0 0 1,-1 0-1,1-1 1,0 1-1,7-3 0,35-12 24,-36 11-19,0 1-1,0-1 1,0 2-1,0-1 1,1 2 0,-1-1-1,16 1 1,-25 1-6,0 0 0,0 1 0,0-1 0,0 0 0,0 1 0,0-1 0,0 1 0,0 0 0,-1-1 0,1 1 0,0 0 0,0 0 0,-1 0 0,1 1 0,-1-1 0,1 0 0,-1 0 0,1 1 0,-1-1 0,0 1 0,0-1 0,1 1 0,-1 0 0,0 0 0,-1-1 0,1 1 0,0 0 0,0 0 0,-1 0 0,1 0 0,-1 0 0,0 0 0,1 0 0,-1-1 0,0 1 0,0 0 0,0 0 0,-1 0 0,1 0 0,-1 3 0,-1 7-6,-1 0-1,0 0 1,-1-1-1,0 1 1,-7 11-1,-34 66 577,42-84-260,4-7-273,-1 1-1,0-1 1,0 1-1,1-1 1,-1 1-1,1 0 1,-1-1-1,1 1 1,0 0-1,-1-1 0,1 1 1,2-2-1,3-7 12,20-37 18,53-109 94,-77 153-166,-4 7-24,-1 4 28,-16 45-8,18-49 9,-1 0 1,2 1 0,-1-1-1,0 0 1,1 1-1,0-1 1,0 0-1,0 1 1,1-1 0,1 8-1,-2-10 1,1-1 0,-1 0 0,1 0 0,-1 0 0,1 0 0,-1 0 0,1 0 0,0-1 0,-1 1-1,1 0 1,0 0 0,0 0 0,0-1 0,0 1 0,0 0 0,0-1 0,0 1 0,0-1 0,0 1 0,0-1 0,0 1 0,0-1 0,0 0 0,0 1-1,0-1 1,1 0 0,-1 0 0,0 0 0,0 0 0,0 0 0,0 0 0,0 0 0,1-1 0,-1 1 0,0 0 0,1-1 0,5-1 2,-1 0 0,0-1 0,0 0 0,0 0-1,6-4 1,19-15 26,-1-2 0,-2 0-1,0-2 1,-1-1-1,26-35 1,-50 59-22,-4 6-10,-26 66 29,17-48 111,-12 42 0,21-61-121,1-1 1,0 1 0,-1 0-1,1 0 1,0 0 0,0-1-1,0 1 1,0 0 0,0 0 0,0 0-1,0-1 1,1 1 0,0 3-1,0-5-9,-1 1-1,1 0 1,-1-1-1,1 1 1,0 0-1,0-1 1,-1 1 0,1-1-1,0 1 1,0-1-1,0 0 1,0 1-1,0-1 1,-1 0-1,1 0 1,0 1-1,0-1 1,0 0-1,0 0 1,0 0-1,0 0 1,0 0-1,0 0 1,0-1-1,0 1 1,-1 0-1,1 0 1,0-1-1,2 0 1,6-2 18,-1 0 0,1-1 0,0 0 0,-1-1 0,0 1 0,0-2 1,11-8-1,50-50 97,-66 61-116,17-17 16,-1-1 0,27-38 1,-36 41-12,-29 55-35,8-18 29,1 1 0,0 0 0,2 1 0,-12 42 0,20-61-3,-1 1-1,1 0 1,0-1-1,0 1 1,0 0-1,0-1 1,0 1-1,0 0 1,1-1 0,0 1-1,-1 0 1,1-1-1,2 4 1,-3-5-27,1 0 0,0 1 1,0-1-1,0 0 0,0 0 0,0-1 1,0 1-1,0 0 0,0 0 0,0 0 0,1-1 1,-1 1-1,0-1 0,0 1 0,1-1 1,-1 1-1,0-1 0,1 0 0,-1 1 1,0-1-1,1 0 0,-1 0 0,1 0 1,-1 0-1,0 0 0,1-1 0,1 1 1,22-8-317</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4.356"/>
    </inkml:context>
    <inkml:brush xml:id="br0">
      <inkml:brushProperty name="width" value="0.05" units="cm"/>
      <inkml:brushProperty name="height" value="0.05" units="cm"/>
    </inkml:brush>
  </inkml:definitions>
  <inkml:trace contextRef="#ctx0" brushRef="#br0">131 0 22069,'-2'2'1352,"-10"18"-802,1 1 1,0-1-1,2 2 1,0-1-1,-5 26 1,-3 1-277,14-39-245,-29 91 119,29-90-142,1 1 0,1-1 0,-1 0 0,2 1 0,-1-1 0,2 1 0,2 18 0,-3-27-3,0 0-1,1 0 0,-1 0 1,1 0-1,0 0 1,0 0-1,0-1 0,-1 1 1,2 0-1,-1 0 1,0-1-1,0 1 0,0-1 1,1 1-1,-1-1 1,1 0-1,-1 1 1,1-1-1,3 1 0,-3 0 3,1-1 0,0 0-1,0-1 1,0 1-1,0-1 1,1 1 0,-1-1-1,0 0 1,0 0-1,0 0 1,5-1 0,5-2 11,1-1 1,0 0 0,-1-1 0,17-8 0,-28 12-15,79-42 59,-56 28-34,-23 14-23,-3 10 95,0-1 0,0 1 0,-1-1 1,0 1-1,0-1 0,-1 0 1,0 0-1,-1 0 0,0 0 1,0 0-1,-1-1 0,0 0 1,0 0-1,0 0 0,-13 11 1,13-13-33,0 0 1,0-1 0,-1 1-1,1-1 1,-1-1-1,-1 1 1,1-1 0,0 0-1,-1 0 1,1 0 0,-1-1-1,0 0 1,0-1 0,0 0-1,0 0 1,0 0 0,0-1-1,0 0 1,-13-1-1,16 0-58,1 0-1,-1-1 0,1 1 0,-1-1 1,1 0-1,-1 0 0,1 0 0,0 0 1,0 0-1,0-1 0,1 1 0,-1-1 1,0 0-1,-3-6 0,5 8-58,0-1 1,0 1-1,0 0 1,0-1-1,0 1 0,1-1 1,-1 1-1,1-1 1,-1 0-1,1 1 1,0-1-1,-1 0 0,1 1 1,0-1-1,0 1 1,0-1-1,0 0 1,1 1-1,-1-1 0,0 0 1,1 1-1,-1-1 1,1 1-1,-1-1 0,1 1 1,0-1-1,0 1 1,0-1-1,0 1 1,0 0-1,0-1 0,0 1 1,0 0-1,0 0 1,0 0-1,3-1 0,15-9-1906,3 1-434</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4.530"/>
    </inkml:context>
    <inkml:brush xml:id="br0">
      <inkml:brushProperty name="width" value="0.05" units="cm"/>
      <inkml:brushProperty name="height" value="0.05" units="cm"/>
    </inkml:brush>
  </inkml:definitions>
  <inkml:trace contextRef="#ctx0" brushRef="#br0">15 0 20956,'0'0'1001,"-2"0"351,1 2-600,-1 0-480,0-1-112,1 1-136,-1 0 24,0-1-320,1 1-304,-1-2-296</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8.142"/>
    </inkml:context>
    <inkml:brush xml:id="br0">
      <inkml:brushProperty name="width" value="0.05" units="cm"/>
      <inkml:brushProperty name="height" value="0.05" units="cm"/>
    </inkml:brush>
  </inkml:definitions>
  <inkml:trace contextRef="#ctx0" brushRef="#br0">228 1 12667,'0'0'10542,"-5"3"-8604,1 0-1874,1 0 1,-1 0 0,1 1 0,0-1-1,0 1 1,0 0 0,1 0-1,-1 0 1,-1 5 0,-19 47 245,9-20-40,5-15-86,-98 252 1892,106-270-2046,0 0-1,0 0 1,1 1-1,-1-1 1,1 0-1,-1 1 1,1-1-1,0 1 1,0-1-1,1 0 1,0 7-1,-1-10-24,1 1 0,-1 0 0,0-1 0,1 1 0,-1-1-1,0 1 1,1-1 0,-1 1 0,1-1 0,-1 1 0,1-1 0,-1 1 0,1-1 0,-1 0 0,1 1 0,-1-1 0,1 0-1,0 1 1,-1-1 0,1 0 0,0 0 0,0 1 0,2-1-3,-1 0-1,0-1 1,0 1 0,0 0-1,0 0 1,0-1 0,0 1-1,0-1 1,0 0 0,3-1 0,21-12 33,-2 0 0,41-31 0,-41 26-11,54-29 1,-77 47-26,0 0 0,0 1-1,0-1 1,0 1 0,0-1-1,0 1 1,0-1 0,1 1-1,-1-1 1,0 1-1,0 0 1,0 0 0,0 0-1,0 0 1,1 0 0,-1 0-1,0 0 1,0 0 0,0 0-1,0 0 1,0 0 0,1 1-1,-1-1 1,0 1 0,0-1-1,0 0 1,0 1 0,0 0-1,0-1 1,0 1 0,0 0-1,-1-1 1,1 1 0,0 0-1,0 0 1,0 0 0,-1 0-1,1 0 1,0 0 0,-1 0-1,1 0 1,-1 0-1,1 0 1,-1 0 0,0 0-1,1 0 1,-1 0 0,0 1-1,0 0 1,2 8-11,-1-1 0,-1 1 0,0 0 0,-1 14-1,1-23 13,-2 15 8,0-1 0,0 0 0,-2 0 0,0 0 0,0 0 0,-10 20 0,11-30 41,1 1 1,-1-1 0,0 0 0,-1 0 0,1 0 0,-1-1-1,0 1 1,0-1 0,-1 0 0,1 0 0,-1 0 0,0-1 0,0 1-1,0-1 1,0 0 0,0-1 0,-1 1 0,1-1 0,-11 2-1,5-2-4,1-1 0,-1 0 0,1-1 0,-1 0 0,1-1 0,0 0 0,-1-1 0,1 0 0,-13-4 0,17 4-42,0 0 1,0-1-1,0 0 0,0 1 0,1-2 0,-1 1 0,1-1 0,0 0 1,-1 0-1,2 0 0,-1-1 0,1 1 0,-1-1 0,1-1 0,-6-9 1,9 13-182,1 2 154,0 0-1,0-1 1,0 1 0,0 0 0,0 0 0,0 0 0,0-1 0,0 1 0,0 0 0,0 0 0,0 0-1,0-1 1,0 1 0,0 0 0,0 0 0,0-1 0,0 1 0,0 0 0,0 0 0,0 0 0,0 0-1,1-1 1,-1 1 0,0 0 0,0 0 0,0 0 0,0 0 0,0-1 0,1 1 0,-1 0-1,0 0 1,0 0 0,0 0 0,1 0 0,-1 0 0,0 0 0,0-1 0,0 1 0,1 0 0,0-1-85,22-19-1696,2 6-641</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9.112"/>
    </inkml:context>
    <inkml:brush xml:id="br0">
      <inkml:brushProperty name="width" value="0.05" units="cm"/>
      <inkml:brushProperty name="height" value="0.05" units="cm"/>
    </inkml:brush>
  </inkml:definitions>
  <inkml:trace contextRef="#ctx0" brushRef="#br0">155 354 20788,'-1'-1'186,"1"0"0,-1 1-1,1-1 1,-1 0-1,1 0 1,-1 0 0,0 1-1,1-1 1,-1 0-1,0 1 1,0-1 0,0 0-1,1 1 1,-1-1-1,0 1 1,0 0 0,0-1-1,0 1 1,0 0 0,0-1-1,0 1 1,0 0-1,-2 0 1,2 0-64,-1 0 0,0 1-1,1-1 1,-1 1 0,0-1 0,1 1-1,-1 0 1,1 0 0,-1-1 0,1 1 0,-1 0-1,-1 3 1,-4 3 0,0 0 0,1 0 0,0 1 0,-5 9 1,0 0 41,1 0 1,1 0-1,0 1 1,1 0 0,1 0-1,1 1 1,1 0 0,-4 26-1,9-44-159,-1 0-1,1 0 0,0 0 1,0 0-1,0 0 0,0 0 1,0 1-1,0-1 1,1 0-1,-1 0 0,0 0 1,0 0-1,1 0 0,-1 0 1,1 0-1,-1 0 1,1 0-1,-1 0 0,1 0 1,-1 0-1,1 0 0,0 0 1,0-1-1,-1 1 1,1 0-1,0 0 0,1 0 1,0-1-2,0 1 0,0-1 0,-1 0 0,1 1 0,0-1 0,0 0 0,0 0 0,0 0 1,0-1-1,0 1 0,0 0 0,-1-1 0,1 1 0,3-2 0,6-2 8,0-2 1,0 1-1,0-1 0,9-8 1,4-5 16,-1-2 0,-1 0 0,-1-2 0,-1 0 0,18-27 0,5-6 14,-40 53-51,-5 8-26,-36 90-73,27-73 119,2 1 1,0 0-1,1 0 0,1 1 1,-6 46-1,13-69-10,0 34 15,1-34-16,-1 0 1,0 0 0,0 0 0,0 0-1,1 0 1,-1 0 0,0 0-1,1 0 1,-1 0 0,1 0-1,-1 0 1,1 0 0,0 0-1,-1-1 1,1 1 0,0 0 0,0 0-1,-1-1 1,1 1 0,0 0-1,0-1 1,0 1 0,0-1-1,0 1 1,0-1 0,0 0-1,0 1 1,0-1 0,0 0 0,0 0-1,1 1 1,2-2 1,1 1 0,-1-1 0,0 0 1,0 0-1,1 0 0,-1 0 0,0-1 0,0 0 0,0 0 0,0 0 1,5-4-1,40-32 20,-39 29-18,18-16 11,-2-1 0,0-2 1,-2 0-1,-1-2 0,-1 0 0,33-65 1,-32 48-2,-2 0 0,-2-2 1,-3-1-1,15-69 1,-30 112-14,5-25 3,-6 31-4,0 0 0,0 0 1,1 0-1,-1-1 0,0 1 0,0 0 1,-1 0-1,1 0 0,0 0 0,0 0 1,0 0-1,-1 0 0,1 0 0,-1 0 1,1 0-1,-1 0 0,1 0 0,-1 0 1,1 0-1,-1 0 0,-1 0 0,1 0 0,0 1-1,1 0 0,-1 0 1,0 0-1,0 0 0,0 0 0,0 0 1,0 0-1,0 0 0,0 0 1,0 0-1,0 0 0,0 1 1,0-1-1,0 0 0,0 1 0,0-1 1,0 1-1,0-1 0,1 1 1,-1-1-1,0 1 0,0 0 0,1-1 1,-1 1-1,0 0 0,1 0 1,-1-1-1,0 2 0,-18 26-35,12-14 21,1 0 0,1 1 0,0 0 0,1 0 0,-4 25 0,-2 81-26,8-89 31,-4 45 14,-6 189 170,12-264-40,1-3-101,0 0 1,-1-1 0,1 1 0,0-1-1,0 1 1,-1-1 0,1 1 0,-1-1-1,1-2 1,2-23 59,0 0-1,-2 0 1,-3-32-1,1 20-63,1 23-23,0-15 5,-6-36 0,6 64-18,0 9-14,0-1 16,0 1 1,1 0 0,0 0-1,0 0 1,1 0 0,-1-1-1,1 1 1,0-1 0,1 1-1,0-1 1,-1 0 0,1 0-1,1 0 1,-1 0 0,1-1-1,0 1 1,0-1 0,0 0-1,1 0 1,0-1 0,-1 1 0,1-1-1,0 0 1,1 0 0,-1 0-1,0-1 1,1 0 0,-1 0-1,1-1 1,0 1 0,0-1-1,0 0 1,-1-1 0,1 1-1,0-1 1,0-1 0,0 1-1,0-1 1,0 0 0,7-2-1,-3 0 8,1-1-1,-1 0 1,1 0-1,-1-1 1,0-1-1,-1 0 1,1 0-1,-1-1 1,11-10-1,-1-2 11,-1-1 0,27-38-1,-43 56-21,0 6-15,0 1 16,0-1 1,-1 1 0,1-1-1,-1 1 1,0-1-1,0 1 1,-1 0 0,1 0-1,-1 5 1,-5 48-21,3-42 29,0 1 0,2 19-1,0-32 1,0 1 1,1 0-1,0-1 0,0 1 0,0-1 0,0 1 0,1-1 0,0 0 0,0 1 0,0-1 0,0 0 0,4 4 0,-4-5 0,1-1 0,0 1 0,0-1 0,-1 1 0,2-1 0,-1 0 0,0 0 0,0 0 0,1-1 0,-1 1 0,1-1 0,-1 0 0,1 0 0,0 0 0,-1-1 0,1 1 0,0-1 0,0 0 0,-1 0 0,1 0 0,0 0 0,0-1 0,6-1 0,-2 1-92,-1-1 1,1-1-1,0 0 1,-1 0-1,1 0 0,-1-1 1,0 0-1,0 0 0,11-10 1,-14 11-190,-1-1 0,0 0 0,1 0 0,-1 0 0,3-6 1,10-24-2105</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9.249"/>
    </inkml:context>
    <inkml:brush xml:id="br0">
      <inkml:brushProperty name="width" value="0.05" units="cm"/>
      <inkml:brushProperty name="height" value="0.05" units="cm"/>
    </inkml:brush>
  </inkml:definitions>
  <inkml:trace contextRef="#ctx0" brushRef="#br0">59 6 20988,'-10'-2'1425,"-3"-1"719,-2 4-727,5 1-641,0 0-96,10-1-1576,1 1-505</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2:19.687"/>
    </inkml:context>
    <inkml:brush xml:id="br0">
      <inkml:brushProperty name="width" value="0.05" units="cm"/>
      <inkml:brushProperty name="height" value="0.05" units="cm"/>
    </inkml:brush>
  </inkml:definitions>
  <inkml:trace contextRef="#ctx0" brushRef="#br0">90 1 21765,'-13'11'895,"-34"36"1673,44-43-2420,-1 0 1,1 1-1,0-1 1,1 1-1,-1-1 0,1 1 1,0 0-1,0 0 1,-3 10-1,5-14-139,0 0-1,0 0 1,-1 0 0,1 0-1,0 0 1,0 0-1,0 0 1,0 0-1,0 0 1,1 0-1,-1 0 1,0 0-1,0 0 1,1 0 0,-1 0-1,0 0 1,1 0-1,-1 0 1,1 0-1,-1-1 1,1 1-1,-1 0 1,1 0-1,0 0 1,0-1 0,-1 1-1,1 0 1,0-1-1,0 1 1,0-1-1,-1 1 1,1-1-1,0 1 1,0-1-1,0 1 1,0-1 0,0 0-1,0 0 1,0 1-1,0-1 1,0 0-1,0 0 1,0 0-1,0 0 1,0 0-1,0-1 1,0 1 0,0 0-1,2-1 1,3 0-8,1 0 0,0-1 0,-1 1 1,1-2-1,-1 1 0,9-5 0,42-28 33,-42 24-22,0 1 0,1 1-1,0 0 1,0 1 0,29-9-1,-43 17-11,-1-1-1,0 1 0,0 0 0,0 0 0,1-1 0,-1 1 0,0 0 0,0 0 0,1 0 0,-1 0 0,0 0 0,0 1 0,1-1 0,-1 0 0,2 1 0,-3 0 5,1-1-1,-1 1 0,1-1 1,-1 0-1,0 1 0,1-1 0,-1 1 1,0-1-1,0 1 0,1-1 0,-1 1 1,0-1-1,0 1 0,0-1 1,1 1-1,-1-1 0,0 1 0,0-1 1,0 1-1,0-1 0,0 1 0,0 0 1,0-1-1,-1 1 0,0 5 55,-1 0-1,0 0 0,0 0 1,-1 0-1,-3 5 0,1 0 75,-1 1 24,-15 33 353,20-42-483,0-1 0,0 1 0,1-1 0,-1 1 0,1-1 0,-1 1 0,1-1 0,0 1 0,0 0 0,0-1 0,0 1 0,0-1 0,1 1 0,1 4 0,-2-6-21,1 0 0,0 0 0,0 0 0,0 0 0,0 0 0,0 0 0,0-1 0,1 1 0,-1 0 0,0-1 0,0 1 0,0-1 0,1 0 0,-1 1 0,0-1-1,0 0 1,1 0 0,-1 1 0,0-1 0,1 0 0,-1 0 0,0-1 0,1 1 0,-1 0 0,2-1 0,37-9 45,-36 9-41,26-10 43,50-26 0,-53 23-33,0 1-1,33-10 1,-55 22-17,-1-1 0,1 1-1,-1 1 1,1-1 0,-1 1-1,7 0 1,-10 0-2,0 0 0,1 0 0,-1 0 0,0 0 0,0 1 0,0-1 0,0 0-1,0 1 1,1-1 0,-1 1 0,0-1 0,0 1 0,0 0 0,0-1 0,-1 1 0,1 0 0,0 0 0,0 0 0,0-1-1,-1 1 1,1 0 0,0 0 0,-1 0 0,1 0 0,-1 0 0,1 0 0,-1 1 0,1-1 0,-1 1 0,1 4 0,0 0 0,-1-1 0,0 1 0,0 0 0,-1 0 0,-1 8-1,1-9 4,0 1-1,0-1 0,1 1 0,-1-1 0,2 1 0,-1 0 0,1 5 0,0-10-30,-1 0 1,1-1 0,-1 1 0,0 0 0,1 0 0,0-1 0,-1 1 0,1 0 0,-1-1 0,1 1-1,0-1 1,0 1 0,-1-1 0,1 1 0,0-1 0,0 1 0,-1-1 0,1 0 0,0 0-1,0 1 1,0-1 0,0 0 0,-1 0 0,1 0 0,0 0 0,0 0 0,0 0 0,0 0-1,0 0 1,0 0 0,0 0 0,-1 0 0,1-1 0,0 1 0,0 0 0,0-1 0,-1 1 0,1-1-1,1 0 1,17-8-1594</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4.791"/>
    </inkml:context>
    <inkml:brush xml:id="br0">
      <inkml:brushProperty name="width" value="0.05" units="cm"/>
      <inkml:brushProperty name="height" value="0.05" units="cm"/>
    </inkml:brush>
  </inkml:definitions>
  <inkml:trace contextRef="#ctx0" brushRef="#br0">177 81 19596,'0'-13'557,"1"1"337,-1 0 0,-1 0 0,-3-16 0,4 28-875,0 0-1,0 0 1,0 0-1,0 0 1,0 0-1,0-1 1,0 1-1,0 0 1,0 0-1,0 0 1,0 0-1,0 0 1,0 0-1,0 0 1,0 0-1,0-1 1,0 1-1,0 0 1,0 0-1,0 0 1,0 0-1,0 0 1,0 0-1,0 0 1,0 0-1,0-1 1,0 1-1,0 0 1,0 0-1,0 0 1,-1 0-1,1 0 1,0 0-1,0 0 1,0 0-1,0 0 1,0 0-1,0 0 1,0 0-1,0 0 1,-1 0-1,1 0 1,0 0-1,0 0 1,0 0-1,0 0 1,0 0-1,0 0 1,0 0-1,-1 0 1,1 0-1,0 0 1,0 0-1,0 0 1,0 0-1,0 0 1,0 0-1,0 0 1,0 0-1,-1 0 1,-1 1 123,0 1-126,-1-1 0,1 1 0,-1-1 0,1 1 0,0 0 0,0 0 1,0 0-1,0 0 0,0 0 0,1 0 0,-1 1 0,1-1 0,-1 1 0,1-1 0,0 1 0,0-1 0,0 1 0,-1 4 0,-3 11-22,-5 31-1,10-47 10,-41 421 2,29-238 99,11-172 72,0 9-81,-1-20 431,-1-11 674,-6-38-709,2 0 1,-1-63 0,5 54-262,-11-58 0,14 110-216,-1 0 0,0 1 0,0-1 0,0 1 0,0-1 0,-1 1 0,1 0 0,-1 0 0,-2-4 0,2 34-98,4-20-60,0 1 1,0-1-1,1 0 0,0 0 1,0 0-1,1-1 1,0 1-1,5 6 1,-6-9-131,1-1 0,-1 1 1,1-1-1,-1 0 0,1 0 1,0-1-1,0 1 0,0-1 1,0 0-1,1 0 0,-1 0 0,1 0 1,-1-1-1,7 2 0,33-1-3124</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5.250"/>
    </inkml:context>
    <inkml:brush xml:id="br0">
      <inkml:brushProperty name="width" value="0.05" units="cm"/>
      <inkml:brushProperty name="height" value="0.05" units="cm"/>
    </inkml:brush>
  </inkml:definitions>
  <inkml:trace contextRef="#ctx0" brushRef="#br0">16 33 11586,'-6'20'11115,"3"-9"-9970,0 0-1,-1 21 0,4-26-1421,0 0-1,0 1 0,1-1 0,-1 0 0,1 0 0,3 8 0,-3-12 328,0 1-1,0-1 1,0 1-1,0-1 1,0 1-1,1-1 1,0 1-1,-1-1 1,1 0-1,0 0 1,0 0-1,0 0 1,0 0-1,0-1 1,4 3-1,-5-3-47,0-1-1,1 1 0,-1-1 1,1 1-1,0-1 0,-1 0 1,1 0-1,-1 1 0,1-1 1,-1 0-1,1 0 0,0 0 1,-1-1-1,1 1 0,-1 0 1,1-1-1,-1 1 0,1-1 1,-1 1-1,2-2 0,30-18 26,-24 13-16,3-2 2,0 0-3,0 1-1,1 0 1,0 1 0,22-10-1,-34 17-9,-1 0 0,1 0 0,-1 0 1,1-1-1,-1 1 0,1 0 0,-1 0 0,1 0 0,-1 0 0,1 0 1,-1 0-1,1 0 0,-1 0 0,1 0 0,-1 0 0,1 0 0,-1 0 0,1 1 1,-1-1-1,1 0 0,-1 0 0,1 1 0,-1-1 0,1 0 0,-1 0 0,0 1 1,1-1-1,-1 0 0,0 1 0,1-1 0,-1 1 0,0-1 0,1 0 1,-1 1-1,0-1 0,1 1 0,-1-1 0,0 1 0,0-1 0,0 1 0,0-1 1,1 1-1,-1-1 0,0 1 0,0-1 0,0 1 0,0-1 0,0 1 1,0-1-1,0 1 0,-1-1 0,1 1 0,0-1 0,0 2 0,0-1 8,0 1 310,-3-2-174,1-1-1,-1 1 1,1 0-1,0-1 1,-1 0-1,1 1 1,0-1-1,-1 0 1,1 0-1,0-1 1,0 1-1,0 0 1,-2-3-1,-1 1 84,0-1-184,0 0 0,1 0 0,0-1 0,0 1-1,0-1 1,1 0 0,-1 0 0,1 0 0,0-1 0,1 1 0,-1-1 0,-1-8 0,1 4-43,3 9-7,2-1-19,7 1 15,4-1 9,0 1 0,0 0 0,1 1 0,16 2 0,-16 0-93,-1-2 1,1 1 0,0-2 0,-1 0-1,1 0 1,-1-1 0,1-1 0,16-5 0,-4-2-1225</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5.711"/>
    </inkml:context>
    <inkml:brush xml:id="br0">
      <inkml:brushProperty name="width" value="0.05" units="cm"/>
      <inkml:brushProperty name="height" value="0.05" units="cm"/>
    </inkml:brush>
  </inkml:definitions>
  <inkml:trace contextRef="#ctx0" brushRef="#br0">115 211 20100,'-10'19'2871,"12"-13"-2011,9-10-646,-4-1-170,0 0 0,-1-1 1,0 1-1,0-1 0,-1-1 0,1 1 0,-1-1 0,8-13 1,-7 9 39,-1-1 1,0 1 0,0-1 0,-1 0 0,3-16 0,-5 21 32,-1 1 0,-1 0 0,1-1 0,-1 1 0,-1-1 0,1 1 0,-2-9 0,2 14-86,-1 0 0,1 0-1,0 0 1,-1 0 0,1 0-1,-1 0 1,1 0 0,-1 0-1,1 0 1,-1 0 0,1 1 0,-1-1-1,0 0 1,0 0 0,1 1-1,-1-1 1,0 0 0,0 1-1,0-1 1,0 1 0,-1-1-1,1 1-9,-1-1-1,0 1 1,0 0 0,1 0-1,-1 1 1,0-1-1,1 0 1,-1 1-1,0-1 1,1 0-1,-1 1 1,1 0-1,-1-1 1,1 1 0,-1 0-1,1 0 1,-1 0-1,0 1 1,-11 8-3,0 0 0,1 1 1,1 1-1,0 0 0,0 0 1,1 1-1,1 0 0,-9 17 1,9-14-25,0 1 0,1 0 0,1 1 0,1 0 0,1 0-1,-6 32 1,10-42 4,0 0-1,1 1 0,0-1 1,0 0-1,1 1 0,3 13 1,-4-20 3,1 1-1,0-1 1,-1 0 0,1 1 0,0-1 0,0 0-1,0 0 1,1 0 0,-1 0 0,1 0-1,-1 0 1,1 0 0,-1 0 0,1-1 0,0 1-1,0-1 1,0 1 0,0-1 0,0 0 0,0 0-1,0 1 1,0-1 0,1-1 0,-1 1 0,0 0-1,6 0 1,1 0 2,1-2 0,-1 1 0,1-1 0,-1 0 0,0-1 0,1 0-1,-1-1 1,0 1 0,13-7 0,80-44-556,-96 49 460,60-36-1106,-2-3-59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397"/>
    </inkml:context>
    <inkml:brush xml:id="br0">
      <inkml:brushProperty name="width" value="0.025" units="cm"/>
      <inkml:brushProperty name="height" value="0.025" units="cm"/>
      <inkml:brushProperty name="color" value="#E71224"/>
    </inkml:brush>
  </inkml:definitions>
  <inkml:trace contextRef="#ctx0" brushRef="#br0">17 113 4356,'0'0'25357,"10"-5"-24380,32-16-192,-41 20-770,0 1-1,-1-1 1,1 1-1,0 0 1,-1 0-1,1-1 1,0 1-1,-1 0 1,1 0-1,0 0 1,0 0 0,-1 0-1,1 0 1,0 0-1,-1 0 1,1 0-1,0 0 1,0 0-1,-1 0 1,1 0-1,0 1 1,0-1-1,-1 0 1,1 0 0,0 1-1,-1-1 1,1 1-1,-1-1 1,1 1-1,0-1 1,-1 1-1,1-1 1,-1 1-1,1-1 1,-1 1 0,0-1-1,1 1 1,-1 0-1,0-1 1,1 1-1,-1 0 1,0-1-1,0 1 1,1 0-1,-1 0 1,0-1-1,0 1 1,0 0 0,0 0-1,0-1 1,0 1-1,0 0 1,0-1-1,0 1 1,-1 1-1,-5 37 464,3-31-478,-1-1 0,0 0 0,-1 0 0,1 0 0,-1-1 0,-12 12 0,-6 9 0,58-24 0,-30-3-9,0-1 1,0 1-1,0 1 0,0-1 0,-1 1 1,1 0-1,0 0 0,0 0 0,-1 1 1,1 0-1,0 0 0,4 2 1,-7-2 9,0 0 0,0 0 0,-1 1 0,1-1-1,-1 0 1,1 1 0,-1-1 0,0 0 0,1 1 0,-1 0 0,-1-1 0,1 1 0,0 0 0,-1-1 0,1 1 0,-1 0 0,0 0 0,0-1 0,0 1 0,0 0 0,0 0 0,-2 5 0,1-5 5,0 1 0,0-1-1,0 1 1,-1-1 0,1 0-1,-1 0 1,0 0 0,0 0-1,0 0 1,0 0 0,0 0-1,-1 0 1,0-1 0,1 0-1,-1 1 1,0-1 0,0 0-1,0 0 1,-4 2 0,3-2-8,0 0 1,0 0-1,0-1 1,0 1 0,-1-1-1,1 0 1,0 0-1,-1 0 1,1-1 0,0 1-1,-1-1 1,1 0-1,-1 0 1,1-1-1,-8-1 1,10 1-141,1 0 1,-1 0-1,1 0 1,-1 0-1,1 0 1,0 0-1,0-1 1,0 1-1,-1 0 0,1-1 1,0 1-1,1-1 1,-1 1-1,0-1 1,0 0-1,1 1 1,-1-1-1,1 0 0,-1 1 1,1-1-1,0 0 1,0 0-1,0 1 1,0-1-1,0 0 1,0 0-1,0 0 0,0 1 1,1-3-1,0-3-1208,0 0 0,1 0 0,0 0-1,0 0 1,0 0 0,4-6 0,12-19-11281</inkml:trace>
  <inkml:trace contextRef="#ctx0" brushRef="#br0" timeOffset="1">229 2 19122,'0'0'11851,"49"-1"-12107,-30 1-993,4 1-1153,-4-1-1955,-1 0-2497,-1 0-8392</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5.899"/>
    </inkml:context>
    <inkml:brush xml:id="br0">
      <inkml:brushProperty name="width" value="0.05" units="cm"/>
      <inkml:brushProperty name="height" value="0.05" units="cm"/>
    </inkml:brush>
  </inkml:definitions>
  <inkml:trace contextRef="#ctx0" brushRef="#br0">343 0 22197,'-17'15'904,"-4"8"312,-6 7-352,-6 17-287,-7 6-113,-3 15-144,-2 3-72,4-5-176,4-6-16,14-22-32,8-9 0,20-53-1825</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6.055"/>
    </inkml:context>
    <inkml:brush xml:id="br0">
      <inkml:brushProperty name="width" value="0.05" units="cm"/>
      <inkml:brushProperty name="height" value="0.05" units="cm"/>
    </inkml:brush>
  </inkml:definitions>
  <inkml:trace contextRef="#ctx0" brushRef="#br0">1 1 17428,'0'25'1808,"5"1"201,3 4-1321,7 0-136,10-2-216,5 0-112,11-8-152,8-3-40,10-17 1040</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6.625"/>
    </inkml:context>
    <inkml:brush xml:id="br0">
      <inkml:brushProperty name="width" value="0.05" units="cm"/>
      <inkml:brushProperty name="height" value="0.05" units="cm"/>
    </inkml:brush>
  </inkml:definitions>
  <inkml:trace contextRef="#ctx0" brushRef="#br0">200 0 20724,'-13'4'334,"1"1"-1,0 1 0,1 0 0,-1 0 0,1 1 0,1 1 1,-1 0-1,1 0 0,1 1 0,-18 19 0,20-20-302,1 1 0,-1 0-1,1 1 1,1-1 0,0 1 0,0 0 0,1 0-1,0 1 1,1-1 0,0 1 0,1 0-1,0-1 1,0 14 0,1-21-30,1 0 1,0 0-1,0 0 0,0-1 0,1 1 1,-1 0-1,1 0 0,0-1 0,-1 1 1,1 0-1,0-1 0,0 1 1,1 0-1,-1-1 0,1 0 0,-1 1 1,4 3-1,-3-5 3,0 0-1,0 1 1,0-1 0,0 0-1,0 0 1,0 0 0,0 0-1,0-1 1,1 1 0,-1-1-1,0 1 1,0-1 0,1 0-1,-1 1 1,0-1 0,5-1-1,4-1 14,0 0 0,-1-1 0,1 0 0,-1-1 0,0 0 0,0-1 0,15-9 0,20-15 29,-2-3 1,-1-1-1,49-51 0,-13 12-24,-77 72-22,-1-1 0,0 1 0,1 0-1,-1 0 1,0 0 0,0 0 0,1 0 0,-1 0 0,0 0-1,1 0 1,-1 0 0,0 0 0,1 0 0,-1 0 0,0 0 0,1 0-1,-1 0 1,0 0 0,0 0 0,1 0 0,-1 0 0,0 0-1,1 0 1,-1 0 0,0 1 0,0-1 0,1 0 0,-1 0 0,0 0-1,0 1 1,1-1 0,-1 0 0,0 0 0,0 0 0,0 1-1,1-1 1,-1 0 0,0 1 0,0-1 0,0 0 0,0 0-1,0 1 1,0-1 0,0 0 0,0 1 0,1-1 0,-1 0 0,0 1-1,0-1 1,0 1 0,-1 3 7,0 1-1,0-1 1,-1 1-1,1-1 1,-1 0-1,0 1 1,-2 3-1,-4 9 39,2-2 32,0 1 0,-4 20 0,9-32-44,0 1 0,0-1-1,1 0 1,0 1 0,-1-1 0,2 0 0,-1 1 0,0-1 0,1 0 0,0 1 0,0-1 0,0 0 0,0 0 0,3 5 0,-4-8-13,1 0 0,0 1-1,0-1 1,0 0 0,0 0 0,0 1 0,0-1 0,1 0 0,-1 0 0,0 0 0,0 0 0,1-1 0,-1 1 0,1 0 0,-1-1 0,1 1 0,-1-1 0,4 2 0,-2-2 3,0 0 1,1 0-1,-1 0 1,1 0-1,-1 0 1,0-1-1,1 1 1,4-3-1,5-1 25,-1-2 0,1 1 0,16-12 0,48-35 61,-55 36-97,0 1 1,0 0 0,2 2-1,0 0 1,35-12-1,-58 25-12,0-1 0,0 1-1,-1 0 1,1 0 0,0-1-1,0 1 1,0 0-1,0 0 1,0 0 0,0 0-1,0 0 1,0 0 0,0 0-1,0 1 1,0-1 0,0 0-1,0 0 1,0 1-1,0-1 1,0 1 0,0-1-1,0 1 1,0-1 0,-1 1-1,1-1 1,0 1-1,0 0 1,-1-1 0,1 1-1,0 0 1,-1 0 0,1 0-1,-1-1 1,1 1 0,-1 0-1,1 0 1,-1 0-1,0 0 1,1 0 0,-1 0-1,0 0 1,0 0 0,0 0-1,0 0 1,0 0-1,0 1 1,1 8 1,-2 0 0,1-1 0,-1 1 1,-2 10-1,0-3 12,2-10-10,1-1 1,0 0-1,0 1 1,0-1-1,1 0 1,0 1 0,2 9-1,-2-15-2,-1 1 0,1-1 0,-1 0-1,1 0 1,0 1 0,0-1 0,-1 0 0,1 0 0,0 0 0,0 0-1,0 0 1,0 0 0,0 0 0,1-1 0,-1 1 0,2 1-1,-1-2 2,0 1 0,0-1 0,0 1-1,0-1 1,0 0 0,1 0 0,-1 0 0,0 0-1,0 0 1,0 0 0,0-1 0,0 1 0,0-1-1,2 0 1,9-4-204,-1 0 0,0-1 0,18-12 0,-27 17 135,39-25-1096</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7.112"/>
    </inkml:context>
    <inkml:brush xml:id="br0">
      <inkml:brushProperty name="width" value="0.05" units="cm"/>
      <inkml:brushProperty name="height" value="0.05" units="cm"/>
    </inkml:brush>
  </inkml:definitions>
  <inkml:trace contextRef="#ctx0" brushRef="#br0">96 47 12099,'-13'37'8242,"-1"25"-5633,3-13-1701,4-10-517,1 0 0,2 1-1,2 61 1,1-51-360,-10 82 0,7-103-11,2-12 370,-1 0 0,-1 0 0,-8 25 0,11-40 8,2-14-280,0 0 0,1 1 0,1-1 1,0 0-1,0 1 0,1-1 1,8-15-1,3-9-68,108-251-11,-101 244-53,3 1 1,1 0 0,2 2-1,46-50 1,-71 87 9,0-1 1,1 1-1,-1 0 1,1 0 0,0 0-1,0 1 1,0-1-1,5-1 1,-8 3-1,0 1-1,0 0 1,0-1 0,0 1 0,0 0-1,0 0 1,0 0 0,0 0 0,0 0-1,0 0 1,0 0 0,0 0 0,0 0 0,1 1-1,-1-1 1,0 0 0,0 1 0,0-1-1,-1 1 1,1-1 0,0 1 0,0-1-1,0 1 1,0 0 0,0-1 0,-1 1-1,1 0 1,0 0 0,-1 0 0,1 0 0,0-1-1,-1 1 1,1 0 0,-1 0 0,1 0-1,-1 0 1,0 0 0,1 2 0,2 5-7,-1 0 0,1 1 0,-1-1 0,-1 1 0,0 0 0,0-1 0,-1 1 1,0 0-1,0 0 0,-1-1 0,0 1 0,-1 0 0,0-1 0,0 1 0,-1-1 0,0 0 0,-4 9 1,2-6 28,-1 0 0,-1-1 0,0 1 0,0-1 1,-1-1-1,0 0 0,-1 0 0,0 0 1,0-1-1,-1 0 0,-15 9 0,13-9 39,0-1 0,0-1-1,-1 0 1,1 0-1,-2-1 1,1-1 0,0 0-1,-1-1 1,0 0 0,-22 0-1,34-2-56,0-1-1,0 0 1,0 0 0,0 0-1,0-1 1,0 1 0,0 0-1,0-1 1,1 0-1,-1 1 1,0-1 0,0 0-1,0 0 1,1 0 0,-1 0-1,0 0 1,1 0-1,-1 0 1,1-1 0,-1 1-1,1 0 1,0-1 0,0 0-1,0 1 1,-1-1-1,1 0 1,1 1 0,-2-4-1,1 1-70,0 0-1,1 0 1,-1 0 0,1 0-1,0 0 1,1 0-1,-1 0 1,1 0-1,0 0 1,-1 0 0,2 0-1,-1 0 1,3-6-1,19-35-1429</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7.335"/>
    </inkml:context>
    <inkml:brush xml:id="br0">
      <inkml:brushProperty name="width" value="0.05" units="cm"/>
      <inkml:brushProperty name="height" value="0.05" units="cm"/>
    </inkml:brush>
  </inkml:definitions>
  <inkml:trace contextRef="#ctx0" brushRef="#br0">189 0 19852,'-11'19'1593,"-6"5"399,1 11-1056,-11 8-304,0 7-200,-4 5-168,3 0-119,8 1-129,8-1-8,12-14 56,3-6-160,11-16-553,4-11-399</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7.648"/>
    </inkml:context>
    <inkml:brush xml:id="br0">
      <inkml:brushProperty name="width" value="0.05" units="cm"/>
      <inkml:brushProperty name="height" value="0.05" units="cm"/>
    </inkml:brush>
  </inkml:definitions>
  <inkml:trace contextRef="#ctx0" brushRef="#br0">26 123 21597,'-3'7'162,"0"0"0,1 0 0,0 0 0,-3 11 1,5-17-149,0 1 0,0-1 1,0 0-1,0 0 0,0 0 1,0 1-1,0-1 1,0 0-1,0 0 0,0 0 1,0 1-1,1-1 1,-1 0-1,1 0 0,-1 0 1,1 0-1,-1 0 0,1 0 1,0 0-1,-1 0 1,1 0-1,0 0 0,0 0 1,-1 0-1,1-1 0,0 1 1,0 0-1,0 0 1,0-1-1,0 1 0,0-1 1,1 1-1,-1-1 0,0 1 1,0-1-1,2 0 1,4 1 20,1 0 0,-1-1 1,1 0-1,-1-1 1,1 0-1,-1 0 1,1 0-1,-1-1 1,0 0-1,0-1 0,9-3 1,15-8 67,31-20 1,-58 31-96,14-7 21,0-1 0,-1 0 1,0-2-1,-1 0 0,20-20 1,-35 32-6,1-1 1,-1 1 0,0-1-1,0 0 1,0 1 0,0-1-1,0 0 1,0 0 0,-1 0-1,2-3 1,-2 5 0,0-1 0,0 0 0,0 1 0,0-1 0,0 0 0,0 1 0,0-1 0,0 0 0,-1 1 0,1-1 0,0 0 0,0 1 0,-1-1 0,1 0 0,0 1 0,-1-1 0,1 0 0,0 1 0,-1-1 0,0 0 0,-1 0 29,0-1 0,0 1 0,0 0 0,0 1 0,0-1 0,0 0 0,0 1 0,0-1 0,-1 1-1,1-1 1,0 1 0,0 0 0,0 0 0,-1 0 0,1 0 0,0 0 0,-3 1 0,-6 2 68,0 0 1,0 0-1,1 1 1,-1 0-1,1 1 1,0 0-1,1 1 1,-1 0-1,1 1 0,-15 13 1,2 0 216,1 2 0,-34 44 0,41-49-247,2 1-1,0-1 1,1 2-1,1 0 1,0 0-1,-9 29 0,19-46-89,-1 1 0,0 0 0,1-1 0,-1 1 0,1 0 0,0-1-1,-1 1 1,2 0 0,-1 0 0,0-1 0,0 1 0,1 0 0,-1-1-1,1 1 1,0-1 0,0 1 0,0-1 0,2 5 0,-1-5 1,0 0 1,0-1-1,0 1 0,0-1 1,0 1-1,0-1 1,0 0-1,0 1 1,0-1-1,1 0 1,-1-1-1,0 1 1,1 0-1,-1-1 1,0 1-1,5 0 0,5-1-88,0 0 0,0-1 0,0 0 0,0-1 0,0 0 0,22-7 0,34-16-1247</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9.060"/>
    </inkml:context>
    <inkml:brush xml:id="br0">
      <inkml:brushProperty name="width" value="0.05" units="cm"/>
      <inkml:brushProperty name="height" value="0.05" units="cm"/>
    </inkml:brush>
  </inkml:definitions>
  <inkml:trace contextRef="#ctx0" brushRef="#br0">291 0 11947,'-2'4'3436,"-19"34"2558,-3 0-3764,7-10-1869,-25 51 0,41-77-357,0 0-1,0 0 0,0 1 1,1-1-1,-1 0 1,1 0-1,-1 0 1,1 1-1,0-1 0,0 0 1,-1 0-1,2 1 1,-1-1-1,0 0 1,0 0-1,1 1 0,-1-1 1,1 0-1,1 3 1,-1-3-4,1-1 1,-1 1 0,1-1 0,0 1 0,-1-1 0,1 0-1,0 1 1,0-1 0,0 0 0,0 0 0,0 0-1,0-1 1,0 1 0,0 0 0,0-1 0,0 1-1,0-1 1,1 0 0,-1 0 0,3 0 0,18 1 45,37-5 0,-47 2-37,1 0 1,0 1-1,-1 1 1,1 0-1,0 1 1,0 1-1,-1 0 0,16 4 1,-26-5-12,-1 0 0,1 0 0,-1 0 1,0 0-1,0 0 0,1 1 0,-1-1 0,0 1 0,0-1 1,0 1-1,-1 0 0,1 0 0,0-1 0,-1 1 0,1 1 0,-1-1 1,1 0-1,-1 0 0,0 0 0,0 1 0,0-1 0,-1 1 1,1-1-1,0 1 0,-1-1 0,1 1 0,-1-1 0,0 1 1,0-1-1,0 1 0,0-1 0,-1 1 0,1-1 0,-1 1 0,-1 3 1,-1 5 8,-1-1 0,-1 1 1,1-1-1,-2 0 1,0-1-1,-12 17 0,0-3 274,-1 0 0,-1-2 1,-2 0-1,0-1 0,-24 17 0,35-30-72,0 0 0,0-1 0,0 0 0,-1-1 0,0 0 1,-14 3-1,19-6-132,-1-1 1,1 0-1,-1 0 0,0 0 1,1-1-1,-1-1 1,1 1-1,-1-1 1,0 0-1,1-1 0,-9-2 1,11 2-69,-1 0 0,1 0 0,0-1 0,0 0 0,0 0 0,1 0 0,-1-1 0,0 1 1,1-1-1,0 0 0,0 0 0,0-1 0,1 1 0,-5-8 0,4 5-161,0-1-1,1 0 1,-1 0-1,2 0 1,-1-1-1,1 1 1,0-1-1,-1-16 1,2-38-1632</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9.199"/>
    </inkml:context>
    <inkml:brush xml:id="br0">
      <inkml:brushProperty name="width" value="0.05" units="cm"/>
      <inkml:brushProperty name="height" value="0.05" units="cm"/>
    </inkml:brush>
  </inkml:definitions>
  <inkml:trace contextRef="#ctx0" brushRef="#br0">0 70 18748,'30'-1'1488,"3"-1"89,12-1-713,3-4-80,9-1-384,4-2-136,5-4-120,-1 1-304,-15 2-1160</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9.452"/>
    </inkml:context>
    <inkml:brush xml:id="br0">
      <inkml:brushProperty name="width" value="0.05" units="cm"/>
      <inkml:brushProperty name="height" value="0.05" units="cm"/>
    </inkml:brush>
  </inkml:definitions>
  <inkml:trace contextRef="#ctx0" brushRef="#br0">266 0 20292,'2'17'937,"-2"8"-297,0 8-144,-14 12-88,-4 5-136,-13 3-192,-4-2-16,-2-3-32,4-1 0,8-4 0,0-5-16,7-8 16,0-8 8,4-17 3025</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3:59.828"/>
    </inkml:context>
    <inkml:brush xml:id="br0">
      <inkml:brushProperty name="width" value="0.05" units="cm"/>
      <inkml:brushProperty name="height" value="0.05" units="cm"/>
    </inkml:brush>
  </inkml:definitions>
  <inkml:trace contextRef="#ctx0" brushRef="#br0">196 4 21213,'-6'-1'121,"0"0"1,0 1 0,0 0 0,0-1 0,0 2 0,0-1 0,0 1 0,0 0 0,0 0-1,0 1 1,0-1 0,0 2 0,0-1 0,1 0 0,-1 1 0,1 0 0,0 0 0,0 1-1,0 0 1,0-1 0,1 2 0,-1-1 0,1 0 0,-4 6 0,1 1-81,0 0 0,0 0 0,1 0 1,1 1-1,0 0 0,1 0 0,-4 16 1,6-22-43,1 1 0,0-1 1,0 0-1,1 1 0,-1-1 1,2 1-1,-1-1 0,0 0 1,1 1-1,0-1 0,1 0 1,0 0-1,0 0 1,0 0-1,0 0 0,5 8 1,-5-11 17,1 1 0,-1-1 0,1-1 0,0 1 0,-1 0 0,1-1 0,0 1 0,1-1 0,-1 0 0,0 0 0,1 0 0,-1 0 0,1-1 0,-1 1 0,1-1 0,5 1 0,-3-1 30,1 0 0,0-1 0,0 0 0,0 0-1,-1 0 1,1-1 0,0 0 0,11-4 0,-3 0 70,0 0 0,0-1 0,-1-1 1,0-1-1,0 0 0,-1-1 0,17-13 0,-19 12 30,0 0 0,-1-1 0,0 0-1,-1-1 1,0 0 0,8-15 0,-14 23-88,-1-1-1,0 1 1,0-1-1,0 0 1,0 0-1,-1 0 1,1 0-1,-1 0 1,0 0 0,-1 0-1,0 0 1,1 0-1,-1 0 1,-1 0-1,1 0 1,-1 0 0,0 0-1,0 0 1,-1 0-1,1 0 1,-4-7-1,4 10-37,-1 0-1,1-1 0,-1 1 0,0-1 0,1 1 0,-1 0 0,0 0 0,0 0 0,-1 0 0,1 1 1,0-1-1,-1 1 0,1-1 0,-1 1 0,1 0 0,-1-1 0,-3 0 0,2 2-10,0-1 0,0 1-1,0-1 1,0 1 0,0 1-1,0-1 1,0 0 0,0 1-1,0 0 1,0 0 0,-4 2-1,-4 1-11,1 2 0,0-1 0,0 1 0,1 1 0,0 0 1,-18 17-1,15-12-182,0 1 0,1 0 1,1 1-1,0 0 0,1 1 1,0 0-1,1 1 0,1 0 1,1 1-1,0-1 1,1 1-1,-5 23 0,3 16-1367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914"/>
    </inkml:context>
    <inkml:brush xml:id="br0">
      <inkml:brushProperty name="width" value="0.025" units="cm"/>
      <inkml:brushProperty name="height" value="0.025" units="cm"/>
      <inkml:brushProperty name="color" value="#E71224"/>
    </inkml:brush>
  </inkml:definitions>
  <inkml:trace contextRef="#ctx0" brushRef="#br0">30 366 13453,'0'0'3352,"-5"9"-763,-1 0-1749,4-6-522,0 0 0,0 0 0,0 0-1,0 1 1,0-1 0,1 0-1,-1 1 1,1 0 0,0-1-1,-1 5 1,14-23 5467,14-20-5212,145-268-445,-157 282 131,-16 36 193,-17 36 38,14-39-398,0-2 83,0 1 0,0 0 0,1 0 1,1 1-1,-3 11 0,6-23-172,1 0 1,-1 0-1,0 0 0,0 0 1,0 0-1,1-1 1,-1 1-1,0 0 0,0 0 1,1 0-1,-1 0 1,0 0-1,0 0 1,1 0-1,-1 0 0,0 0 1,0 0-1,1 0 1,-1 0-1,0 0 0,0 0 1,0 0-1,1 1 1,-1-1-1,0 0 0,0 0 1,1 0-1,-1 0 1,0 0-1,0 0 1,0 1-1,1-1 0,-1 0 1,0 0-1,0 0 1,0 1-1,0-1 0,0 0 1,1 0-1,-1 0 1,0 1-1,0-1 0,0 0 1,0 0-1,0 1 1,0-1-1,0 0 0,0 0 1,0 0-1,0 1 1,0-1-1,0 0 1,0 0-1,0 1 0,0-1 1,0 0-1,0 0 1,0 1-1,0-1 0,-1 0 1,2 0-4,10-9-30,-1 0 0,0-1 0,0 0 0,-1 0-1,0-1 1,13-23 0,40-79-215,-58 106 242,-10 49-152,1-26-59,-14 55 63,18-23-4838,1-47 4794,1-1 0,-1 0 0,0 1 0,0-1-1,0 0 1,0 1 0,0-1 0,1 0 0,-1 0 0,0 1 0,0-1 0,1 0 0,-1 1 0,0-1 0,0 0 0,1 0 0,-1 0 0,0 1 0,0-1 0,1 0 0,-1 0 0,0 0 0,1 0 0,-1 0 0,0 1 0,1-1 0,-1 0 0,1 0 0,-1 0 0,0 0 0,1 0-1,-1 0 1,0 0 0,1 0 0,-1 0 0,0 0 0,1-1 0,-1 1 0,0 0 0,1 0 0,-1 0 0,1 0 0,10-4-5661</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00.127"/>
    </inkml:context>
    <inkml:brush xml:id="br0">
      <inkml:brushProperty name="width" value="0.05" units="cm"/>
      <inkml:brushProperty name="height" value="0.05" units="cm"/>
    </inkml:brush>
  </inkml:definitions>
  <inkml:trace contextRef="#ctx0" brushRef="#br0">182 133 21325,'-27'23'280,"-64"58"827,84-74-945,0 1 1,0 0 0,1 1 0,0 0 0,0-1 0,1 2-1,0-1 1,-6 19 0,10-27-144,1 1 0,-1-1 0,1 1 0,-1-1 1,1 0-1,0 1 0,0-1 0,-1 1 0,1-1 0,0 1 0,0-1 0,1 1 0,-1-1 0,0 0 0,0 1 0,1-1 1,-1 1-1,1-1 0,-1 0 0,1 1 0,-1-1 0,1 0 0,0 1 0,0-1 0,0 0 0,0 0 0,0 0 0,0 0 1,0 0-1,0 0 0,0 0 0,0 0 0,0 0 0,2 0 0,2 1-1,0-1-1,-1 0 1,1 0-1,0 0 1,0-1 0,0 0-1,-1 1 1,1-2-1,0 1 1,6-2 0,18-3 28,-2-1-1,1-2 1,-1-1 0,0 0 0,40-22 0,-28 9 2,-1-1 0,69-54-1,-100 71-28,0 1 34,-2 1 1,1-1-1,0 0 1,-1 0-1,0 0 1,0-1-1,-1 0 1,0 0-1,0 0 1,0 0-1,5-13 1,-8 17-9,-1 0 1,1-1 0,-1 1 0,1 0 0,-1 0 0,0 0-1,0 0 1,0-1 0,0 1 0,-1 0 0,1 0-1,-1 0 1,1 0 0,-1 0 0,1 0 0,-1 0 0,0 0-1,-1-2 1,-1 1 12,1-1 0,0 2 0,-1-1 0,0 0 0,0 0 0,0 1 0,0 0 0,0-1 0,-5-2 0,-5-1 23,1 1-1,-1 0 0,0 1 0,-26-5 0,18 6-118,-1 1 0,0 1 1,0 1-1,1 0 0,-1 2 0,0 1 1,1 0-1,-1 2 0,1 0 1,-30 13-1,-2 2-918</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02.149"/>
    </inkml:context>
    <inkml:brush xml:id="br0">
      <inkml:brushProperty name="width" value="0.05" units="cm"/>
      <inkml:brushProperty name="height" value="0.05" units="cm"/>
    </inkml:brush>
  </inkml:definitions>
  <inkml:trace contextRef="#ctx0" brushRef="#br0">2170 84 10858,'-26'0'268,"-191"-4"2117,166 0-1372,1-2 1,-63-15 0,80 12-344,-102-21 1260,110 26-1769,-1 1 0,0 1 0,-36 2 0,11 5-136,0 2-1,1 3 1,0 1 0,1 3-1,1 2 1,0 1-1,-79 43 1,71-28-22,2 2 0,1 3 0,2 1 0,1 3 0,-78 85 0,53-41-16,-106 156 0,144-182 9,1 2 0,4 2 0,-46 125 1,52-108 20,4 2 0,-22 145 0,40-189-16,1-1 0,2 1 0,1-1 1,2 0-1,2 1 0,1-1 1,2 0-1,20 58 0,-21-78-16,0-1 0,2-1 0,0 1-1,1-1 1,0 0 0,22 24 0,-22-29 6,1-1 0,0 0 0,0-1 0,1 0 0,0-1 0,0 0 0,0 0 0,1-2 0,24 9 0,-10-6 6,1-2 1,0 0-1,0-2 0,0-2 0,54 0 0,-19-6 23,97-18 0,204-70 55,-8-25-6,-263 85-58,-82 28-9,901-334 152,-826 299 75,-2-3 0,123-82 0,-156 88 114,-1-3-1,-1-1 1,-3-3 0,72-87-1,-89 95 11,-1-1 0,-2-1 0,-2-2 0,23-50 0,-39 73-221,-2 0 0,0 0 0,-1 0 0,0-1 0,-2 1 0,2-20 0,-4 24-53,0 0 0,-1 0 1,0 0-1,-1 0 1,-1 0-1,0 0 0,0 1 1,-1-1-1,-9-17 0,2 11-13,0 0 0,-1 1-1,-1 0 1,-1 1-1,0 0 1,-1 1 0,-1 1-1,0 0 1,-1 1 0,-33-19-1,5 7-72,-1 2-1,-1 2 1,-66-19-1,6 9-100,-4 6 742</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0.129"/>
    </inkml:context>
    <inkml:brush xml:id="br0">
      <inkml:brushProperty name="width" value="0.05" units="cm"/>
      <inkml:brushProperty name="height" value="0.05" units="cm"/>
    </inkml:brush>
  </inkml:definitions>
  <inkml:trace contextRef="#ctx0" brushRef="#br0">0 248 14075,'249'-14'2143,"-130"11"-2086,627-19 160,-663 20-12,-1-3 1,0-4 0,158-38-1,-154 22 520,26-9 158,1 5 1,119-14 0,-142 34-774,1 4 0,105 7 0,-145 2 175,0 2 1,-1 3-1,0 2 1,-1 2-1,66 26 1,48 40 461,-159-78-671,-1 0 0,1 0 1,0 0-1,0-1 0,0 0 1,0 1-1,0-1 0,-1 0 1,1-1-1,0 1 1,0-1-1,0 0 0,0 0 1,-1 0-1,1 0 0,-1 0 1,7-4-1,-4 1-61,0 1 0,0-1 0,-1 0-1,0 0 1,1-1 0,-1 0 0,-1 0 0,1 0 0,4-7 0,5-12-741</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0.865"/>
    </inkml:context>
    <inkml:brush xml:id="br0">
      <inkml:brushProperty name="width" value="0.05" units="cm"/>
      <inkml:brushProperty name="height" value="0.05" units="cm"/>
    </inkml:brush>
  </inkml:definitions>
  <inkml:trace contextRef="#ctx0" brushRef="#br0">1 1 19348,'0'8'121,"0"1"0,0-1 0,1 0 0,0 1-1,1-1 1,0 0 0,0 1 0,1-1 0,0 0 0,0 0 0,1-1-1,0 1 1,0-1 0,1 0 0,-1 0 0,2 0 0,7 8 0,3 0-143,0 0 1,1-1 0,1 0 0,0-2 0,30 17 0,4-4 22,1-2 0,1-2 1,1-3-1,0-2 0,2-3 1,-1-2-1,69 4 0,410-8 13,-485-8-13,553-25 25,80-1-10,-3 40-10,-637-9-2,-20-1 6,1-1 0,0-2 0,-1 0 1,46-6-1,-55-1-13,-14 7-3,1-1 1,-1 1-1,0-1 0,0 1 0,0-1 0,0 1 1,0-1-1,1 0 0,-1 1 0,0-1 0,0 1 1,0-1-1,0 1 0,0-1 0,-1 1 1,1-1-1,0 1 0,0-1 0,0 1 0,0-1 1,-1 1-1,1-1 0,0 1 0,0-1 0,-1 1 1,0-1-1,-13-17-299</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1.339"/>
    </inkml:context>
    <inkml:brush xml:id="br0">
      <inkml:brushProperty name="width" value="0.05" units="cm"/>
      <inkml:brushProperty name="height" value="0.05" units="cm"/>
    </inkml:brush>
  </inkml:definitions>
  <inkml:trace contextRef="#ctx0" brushRef="#br0">6 671 12859,'-5'59'6797,"5"-59"-6760,0 0 0,0 0 0,0 0 0,1-1 0,-1 1 0,0 0 0,0 0 0,0 0 0,1 0 0,-1 0 0,0-1 0,0 1 0,1 0 0,-1 0 0,0 0 0,1 0 0,-1 0 0,0 0 0,0 0 0,1 0 0,-1 0 0,0 0 0,0 0 0,1 0 0,-1 0 0,0 0 0,0 0 0,1 1 0,-1-1 0,0 0 0,0 0 0,1 0 0,-1 0 0,0 0 1,0 0-1,1 1 0,-1-1 0,0 0 0,0 0 0,0 0 0,0 1 0,1-1 0,-1 0 0,0 0 0,0 1 0,0-1 0,0 0 0,0 0 0,0 1 0,0-1 0,0 0 0,1 0 0,-1 1 0,0-1 0,0 0 0,0 0 0,0 1 0,0-1 0,0 0 0,-1 1 0,1-1 0,0 0 0,0 0 0,0 1 0,0-1 0,0 0 0,0 1 0,15-17 846,4-12-169,-1 1 1,28-61-1,17-67-43,-29 59-399,39-182 1,-70 251-252,-1 7 6,-1 18 5,0 6 20,5 21-40,0 0-1,2-1 1,1 0-1,0 0 1,2-1-1,1 0 1,1-1-1,0 0 1,2-1-1,28 31 1,-32-40-92,1-1 1,1 0 0,0 0 0,0-2 0,1 0-1,0 0 1,0-1 0,1-1 0,16 6 0,-6-6-572,49 6 1</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2.582"/>
    </inkml:context>
    <inkml:brush xml:id="br0">
      <inkml:brushProperty name="width" value="0.05" units="cm"/>
      <inkml:brushProperty name="height" value="0.05" units="cm"/>
    </inkml:brush>
  </inkml:definitions>
  <inkml:trace contextRef="#ctx0" brushRef="#br0">275 134 18404,'5'-9'579,"-3"5"-96,0 0 1,0-1-1,0 1 0,-1-1 0,1 1 1,-1-1-1,1-6 0,-2 10-397,0 0 0,0 0-1,0 0 1,0 0 0,-1 1 0,1-1-1,0 0 1,0 0 0,-1 1-1,1-1 1,0 0 0,-1 0 0,1 1-1,-1-1 1,1 0 0,-1 1-1,1-1 1,-1 1 0,0-2 0,-1 1-17,0 0 0,0 0 0,1 1 0,-1-1 0,0 0 0,0 1 0,0-1 0,0 1 0,0 0 0,0-1 0,-3 1 0,-3 0-1,1 0 0,-1 1 1,0 0-1,1 0 0,-1 0 0,1 1 0,0 1 0,-1-1 0,1 1 1,0 0-1,-8 5 0,6-2-12,-1 1 1,1 0-1,0 0 0,1 1 0,0 0 1,-13 17-1,8-7-41,1 1-1,1 0 1,1 0-1,1 1 1,0 0-1,2 1 1,-7 26-1,13-42-11,0 1-1,0-1 0,0 0 0,1 1 0,0-1 0,0 7 1,0-11-2,1 0 0,-1-1-1,0 1 1,0 0 0,0 0 0,0-1 0,1 1 0,-1 0 0,0-1 0,1 1 0,-1 0 0,1-1 0,-1 1 0,1 0 0,-1-1 0,1 1 0,-1-1 0,1 1 0,-1-1 0,2 1 0,-1-1 1,0 1 1,0-1-1,0 0 1,0 0-1,1 0 1,-1 0-1,0 0 1,0 0-1,0 0 1,0-1-1,0 1 1,0 0-1,0-1 1,0 1-1,0 0 1,0-1-1,0 1 1,0-1-1,1 0 1,9-7 15,0 1 0,-1-2 0,0 1 0,0-1 0,10-12 0,44-59 42,-36 43-40,5-7-7,38-45 9,-61 78-21,0 1 0,0 1 1,0-1-1,1 2 0,21-13 0,-31 20-2,1 0 0,-1 0 0,0 0 0,1 1 0,-1-1-1,1 0 1,-1 1 0,1-1 0,-1 1 0,1 0-1,0-1 1,-1 1 0,1 0 0,0 0 0,-1 0 0,1 0-1,-1 0 1,1 0 0,0 1 0,-1-1 0,1 1-1,-1-1 1,1 1 0,1 0 0,-1 1-2,-1-1-1,1 1 1,-1 0 0,1 0-1,-1-1 1,0 1 0,0 0 0,0 0-1,0 0 1,0 0 0,-1 0-1,1 0 1,0 1 0,-1-1 0,1 3-1,0 9-13,-1-1 0,0 1 1,0 0-1,-4 17 0,-19 67 16,1-9 70,22-86-64,-2 20 13,2-22-17,0-1 0,0 0 0,0 1 0,0-1 0,0 1 0,1-1 0,-1 1-1,0-1 1,0 0 0,0 1 0,1-1 0,-1 1 0,0-1 0,1 0 0,-1 1 0,0-1 0,1 0 0,-1 1 0,0-1 0,1 0 0,-1 1 0,0-1 0,1 0 0,-1 0 0,1 0 0,-1 0 0,1 1 0,-1-1 0,1 0 0,-1 0 0,0 0 0,1 0 0,-1 0 0,1 0 0,-1 0 0,1 0-1,-1 0 1,1 0 0,-1 0 0,1 0 0,-1-1 0,0 1 0,1 0 0,-1 0 0,1 0 0,-1 0 0,1-1 0,18-8 29,-1-1 0,0 0-1,0-1 1,19-17 0,14-8-3,-43 30-23,5-2 2,0 0 0,0 1 1,0 0-1,15-5 0,-25 11-7,-1 0 0,0 1 0,0-1 0,1 0 0,-1 1 0,0-1 0,1 1 0,-1 0 0,0 0 0,1 0 0,-1 0 0,1 0-1,-1 0 1,0 1 0,1-1 0,-1 1 0,0 0 0,0 0 0,1 0 0,-1 0 0,0 0 0,0 0 0,0 0 0,0 1 0,0-1 0,0 1 0,-1-1-1,1 1 1,0 0 0,-1-1 0,1 1 0,1 4 0,1 2 0,-1 0 0,-1 1 0,1 0 0,-1-1 0,-1 1-1,1 0 1,-2 0 0,1 0 0,-1 0 0,-1 10 0,0-5 18,1 0 0,3 20 0,-3-34-16,0 1 0,0-1 1,0 1-1,0-1 0,0 1 1,0-1-1,0 1 0,1-1 1,-1 1-1,0-1 0,0 1 1,0-1-1,0 1 0,1-1 1,-1 0-1,0 1 0,1-1 1,-1 1-1,0-1 0,0 0 0,1 1 1,-1-1-1,1 0 0,-1 1 1,0-1-1,1 0 0,-1 0 1,1 0-1,-1 1 0,1-1 1,-1 0-1,1 0 0,-1 0 1,0 0-1,1 0 0,-1 0 1,1 0-1,-1 0 0,1 0 0,-1 0 1,1 0-1,-1 0 0,1 0 1,-1 0-1,1 0 0,-1 0 1,1 0-1,-1-1 0,1 1 1,-1 0-1,0 0 0,1-1 1,0 1-1,21-19 48,-21 17-47,89-103 131,-58 65-112,42-41-1,-72 78-20,0 1 1,1 0-1,0-1 1,-1 1-1,1 0 0,0 1 1,0-1-1,0 0 1,0 1-1,5-2 0,-8 3 0,1 0-1,-1 0 1,1 0-1,-1 0 0,0 0 1,1 0-1,-1 0 1,1 0-1,-1 0 0,1 0 1,-1 1-1,0-1 1,1 0-1,-1 0 1,1 0-1,-1 1 0,0-1 1,1 0-1,-1 0 1,0 1-1,1-1 0,-1 0 1,0 1-1,1-1 1,-1 0-1,0 1 0,1 0 1,-1 0-4,1 1 1,-1 0 0,1 0-1,-1-1 1,0 1-1,1 0 1,-1 0 0,0 0-1,0-1 1,-1 4 0,-3 19-144,0 1 1,-2-1-1,-1 0 1,-1 0-1,-1-1 0,-15 27 1</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3.024"/>
    </inkml:context>
    <inkml:brush xml:id="br0">
      <inkml:brushProperty name="width" value="0.05" units="cm"/>
      <inkml:brushProperty name="height" value="0.05" units="cm"/>
    </inkml:brush>
  </inkml:definitions>
  <inkml:trace contextRef="#ctx0" brushRef="#br0">182 202 11586,'0'0'479,"-1"1"291,6-9-698,5-7-62,1 0 0,1 1 1,0 1-1,18-16 1,30-34 4339,-59 62-4097,0 0 0,0 0 0,0 0 0,0 0 1,0-1-1,0 1 0,0 0 0,0-1 0,-1 1 0,1-1 0,-1 1 0,1 0 0,-1-1 1,1 1-1,-1-1 0,0 0 0,0 1 0,0-1 0,0-2 0,0 3-120,-1 0 0,1 0 0,-1 0 0,0 1 0,1-1-1,-1 0 1,0 0 0,0 1 0,1-1 0,-1 0 0,0 1 0,0-1-1,0 1 1,0-1 0,0 1 0,1-1 0,-1 1 0,0 0 0,0-1 0,0 1-1,-2 0 1,-5-1 74,0 0-1,1 1 0,-1 0 1,0 0-1,0 1 1,-11 2-1,4 2-152,0 0 1,0 1-1,1 1 0,-1 0 0,2 1 1,-1 0-1,1 1 0,0 1 0,1 0 1,0 1-1,1 0 0,0 1 0,1 0 1,0 0-1,1 1 0,0 0 0,1 1 1,-10 25-1,15-33-26,1 0 1,1 0-1,-1 0 0,1 0 0,0 0 1,1 0-1,-1 1 0,1-1 1,1 0-1,0 8 0,0-11-25,-1-1-1,1 1 0,0-1 1,0 1-1,0-1 0,0 0 0,0 1 1,0-1-1,1 0 0,-1 0 1,1 0-1,-1 0 0,1 0 1,0 0-1,0-1 0,0 1 1,0 0-1,0-1 0,0 1 1,1-1-1,-1 0 0,0 0 0,1 0 1,-1 0-1,1 0 0,-1-1 1,4 1-1,4 0 6,-1 0-1,0-1 1,0 0-1,0-1 1,0 0-1,0-1 1,0 0-1,11-3 1,71-30 51,-83 32-54,29-14 18,34-12-350,-58 25-441</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3.531"/>
    </inkml:context>
    <inkml:brush xml:id="br0">
      <inkml:brushProperty name="width" value="0.05" units="cm"/>
      <inkml:brushProperty name="height" value="0.05" units="cm"/>
    </inkml:brush>
  </inkml:definitions>
  <inkml:trace contextRef="#ctx0" brushRef="#br0">0 47 21549,'0'0'3256,"20"0"-3064,5-2-112,12-3-48,7-5 16,16-1-16,1 1-8,3 3-320,-6 5-544</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4.434"/>
    </inkml:context>
    <inkml:brush xml:id="br0">
      <inkml:brushProperty name="width" value="0.05" units="cm"/>
      <inkml:brushProperty name="height" value="0.05" units="cm"/>
    </inkml:brush>
  </inkml:definitions>
  <inkml:trace contextRef="#ctx0" brushRef="#br0">330 7 20892,'-15'-2'630,"1"0"0,-1 1 0,1 0-1,-1 1 1,1 0 0,-18 4 0,22-2-540,0 1 0,1-1 1,-1 2-1,1-1 0,0 2 1,0-1-1,0 1 1,0 0-1,-13 12 0,10-8-70,1 1-1,1 0 1,-1 1-1,2 0 0,-1 0 1,2 1-1,-1 0 1,-12 26-1,21-37-20,-1 1-1,1-1 1,-1 0-1,1 1 1,-1-1 0,1 1-1,0-1 1,0 1-1,-1-1 1,1 0 0,0 1-1,0-1 1,1 1-1,-1-1 1,0 1 0,0-1-1,1 0 1,-1 1-1,1-1 1,-1 1 0,1-1-1,0 0 1,1 2-1,-1-1 1,1-1 0,0 0-1,-1 1 1,1-1-1,0 0 1,0 0-1,0 0 1,0 0-1,0-1 1,0 1-1,0-1 1,0 1-1,0-1 1,3 1-1,8-1 3,0 0 0,1 0 0,-1-1 0,13-3 0,-9 1 7,5-1 1,-1 0 1,0 2-1,1 1 1,28 1 0,-45 1-12,0 0 1,1 0 0,-1 0 0,0 1-1,0-1 1,0 1 0,0 0-1,0 1 1,8 4 0,-11-4-3,1-1 0,0 1-1,-1-1 1,1 1 0,-1 0 0,0 0 0,1 0 0,-2 0-1,1 0 1,0 0 0,-1 1 0,1-1 0,-1 1 0,0-1-1,1 7 1,-1-3 23,0-1 0,-1 1 0,0-1 0,-1 1 0,1-1 0,-1 1 0,0-1 0,-1 1 0,1-1 0,-1 0 0,-1 0 0,1 0 0,-1 0-1,0 0 1,0 0 0,-1-1 0,0 1 0,0-1 0,0 0 0,0 0 0,-1-1 0,-10 9 0,6-6 90,0-1-1,0 1 1,-1-2 0,0 1-1,0-1 1,-1-1 0,1 1-1,-1-2 1,0 0 0,0 0-1,0-1 1,-16 1 0,26-2-109,0-1 0,0 0 0,0 0 0,0 0 0,0 0 0,0 0 0,0 0 0,0-1 0,0 1 0,0 0 0,0 0 0,1-1 0,-1 1 0,0 0 0,0-1 0,0 1 1,0-1-1,0 1 0,1-1 0,-2-1 0,2 2-4,-1-1 1,1 0-1,0 1 1,0-1 0,0 0-1,-1 1 1,1-1-1,0 0 1,0 1-1,0-1 1,0 0 0,0 0-1,0 1 1,0-1-1,0 0 1,1 0-1,-1 1 1,0-1 0,0 0-1,1 0 1,1-4-35,1 1 0,-1 0 0,1 0 0,0 0 1,0 1-1,0-1 0,6-4 0,206-159-3068,-213 165 3064,4-2-56,-1 0 0,1 0 0,0 1 0,13-6 0,-19 9 92,1-1 0,-1 1-1,1 0 1,-1 0 0,1 0 0,0 0 0,-1 0-1,1 0 1,-1 0 0,1 0 0,0 0 0,-1 0-1,1 0 1,-1 0 0,1 0 0,0 0 0,-1 1-1,1-1 1,-1 0 0,1 0 0,-1 1-1,1-1 1,-1 0 0,1 1 0,0 0 0,0 0-1,-1 0-1,1 1 1,-1-1 0,1 0 0,-1 1 0,0-1 0,1 1 0,-1-1 0,0 1 0,0-1 0,0 0 0,0 1 0,0-1 0,-1 1 0,0 2-1,-2 10 7,-1 0-1,0 0 1,-9 18-1,-6 18 1269,19-48-530,4-1-669,-1-2 0,1 1 0,0 0 0,0-1 0,0 1 0,4-3 0,22-1-2,-29 4-43,1-1 15,3-11-6,70-188 17,-62 173-36,-6 12 3,0 0-1,0-1 1,7-29-1,-14 43 30,0 6-13,-17 111 570,-10 111 399,27-213-967,0 0 0,4 22 0,-4-33-38,4-7-547,5-17-1395,-7-6-2393</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4.573"/>
    </inkml:context>
    <inkml:brush xml:id="br0">
      <inkml:brushProperty name="width" value="0.05" units="cm"/>
      <inkml:brushProperty name="height" value="0.05" units="cm"/>
    </inkml:brush>
  </inkml:definitions>
  <inkml:trace contextRef="#ctx0" brushRef="#br0">37 2 18820,'-10'-2'2601,"-2"2"575,4 5-2192,3 4-735,3 1-121,9 0-216,8-2-449,13-3-751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274"/>
    </inkml:context>
    <inkml:brush xml:id="br0">
      <inkml:brushProperty name="width" value="0.025" units="cm"/>
      <inkml:brushProperty name="height" value="0.025" units="cm"/>
      <inkml:brushProperty name="color" value="#E71224"/>
    </inkml:brush>
  </inkml:definitions>
  <inkml:trace contextRef="#ctx0" brushRef="#br0">128 1 12011,'0'0'17286,"0"10"-16811,0 1-434,0 21 366,0-1 0,-2 1 0,-2-1 1,-11 48-1,0-35-261,-32 59 1,14-43-2971,26-51-292,2-8-2400</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4.979"/>
    </inkml:context>
    <inkml:brush xml:id="br0">
      <inkml:brushProperty name="width" value="0.05" units="cm"/>
      <inkml:brushProperty name="height" value="0.05" units="cm"/>
    </inkml:brush>
  </inkml:definitions>
  <inkml:trace contextRef="#ctx0" brushRef="#br0">232 239 17828,'-5'0'330,"1"1"0,-1-1 1,1 1-1,-1 0 0,1 1 1,0-1-1,0 1 0,0 0 0,-1 0 1,2 0-1,-1 1 0,0-1 1,0 1-1,1 0 0,-1 0 0,-3 4 1,-5 7-206,0 1 0,-15 24 1,26-38-89,-59 97 517,51-81-336,1 1 0,0 0 0,-10 35-1,17-49-166,0 0 0,1 0 0,-1 0 0,1 0 0,0 0 0,0 0-1,1 6 1,-1-9-43,0-1-1,0 1 1,1 0 0,-1 0-1,0 0 1,1-1-1,-1 1 1,0 0-1,1 0 1,-1-1-1,1 1 1,0 0 0,-1-1-1,1 1 1,-1 0-1,1-1 1,0 1-1,-1-1 1,1 1-1,0-1 1,0 1-1,-1-1 1,1 0 0,0 1-1,0-1 1,0 0-1,0 0 1,0 1-1,-1-1 1,1 0-1,0 0 1,0 0 0,0 0-1,0 0 1,0 0-1,-1-1 1,1 1-1,0 0 1,0 0-1,0-1 1,1 1 0,5-3 10,-1 1 1,1-1 0,0-1-1,-1 1 1,0-1 0,0 0 0,0 0-1,0-1 1,8-8 0,45-54 93,-45 49-82,27-35 46,67-112 0,-85 124-46,-3-2 0,-1 0 0,21-70 0,-40 113-27,0-1 1,1 1-1,-1-1 1,0 1-1,0 0 0,0-1 1,0 1-1,0 0 0,1-1 1,-1 1-1,0-1 1,0 1-1,0 0 0,0-1 1,0 1-1,0-1 0,0 1 1,-1 0-1,1-1 1,0 1-1,0 0 0,0-1 1,0 1-1,0-1 0,-1 1 1,1 0-1,0-1 1,0 1-1,-5 1 27,1 5-14,0 0 1,0 0-1,0 0 0,1 0 1,0 0-1,-5 14 0,-1 4 14,-78 200 375,73-181-287,3 1-1,1 1 1,-4 60-1,14-103-115,-1 9 13,0-1-1,1 1 1,0 0-1,4 17 1,-4-27-14,0 1 0,0 0 0,1-1 1,-1 1-1,1 0 0,-1-1 0,1 1 1,0-1-1,0 1 0,0-1 0,-1 1 1,1-1-1,1 0 0,-1 1 1,0-1-1,0 0 0,0 0 0,1 0 1,-1 0-1,0 0 0,1 0 0,-1 0 1,1 0-1,-1-1 0,1 1 0,0 0 1,-1-1-1,1 0 0,0 1 0,-1-1 1,1 0-1,0 0 0,-1 0 1,1 0-1,0 0 0,2-1 0,2 0-58,0 0-1,-1-1 1,1 0-1,-1-1 1,1 1 0,-1-1-1,0 0 1,0 0-1,0-1 1,-1 1-1,1-1 1,5-6-1,32-32-1216</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5.336"/>
    </inkml:context>
    <inkml:brush xml:id="br0">
      <inkml:brushProperty name="width" value="0.05" units="cm"/>
      <inkml:brushProperty name="height" value="0.05" units="cm"/>
    </inkml:brush>
  </inkml:definitions>
  <inkml:trace contextRef="#ctx0" brushRef="#br0">65 177 19364,'0'1'166,"0"0"0,0 0 0,0 0 0,0 0 0,0 0 0,0 0 0,0 1 0,1-1 0,-1 0 1,0 0-1,1 0 0,-1 0 0,0 0 0,1 0 0,-1 0 0,1 0 0,0 0 0,-1 0 0,1 0 0,0-1 0,0 1 0,1 1 0,-1-1-107,0-1 1,1 0-1,-1 0 1,0 1-1,1-1 0,-1 0 1,0 0-1,1 0 0,-1 0 1,0-1-1,1 1 1,-1 0-1,0-1 0,0 1 1,1 0-1,-1-1 0,0 0 1,0 1-1,2-2 1,6-4 1,0 0 1,-1 0-1,0-1 1,0 0-1,-1-1 1,1 0-1,-2 0 1,1 0-1,-1-1 1,0 0-1,-1 0 1,0-1-1,-1 1 1,0-1-1,0 0 1,3-15-1,-7 24-33,1-1 0,-1 0 0,0 1 0,0-1 1,0 0-1,0 0 0,0 1 0,0-1 0,0 0 0,0 0 0,-1 1 0,1-1 0,-1 0 0,1 1 1,-1-1-1,0 1 0,0-1 0,0 0 0,1 1 0,-1 0 0,-2-3 0,2 4-11,0-1-1,-1 1 0,1-1 1,0 1-1,-1-1 0,1 1 1,0 0-1,-1-1 0,1 1 1,-1 0-1,1 0 1,0 0-1,-1 0 0,1 0 1,0 0-1,-1 1 0,1-1 1,-1 0-1,1 1 0,0-1 1,0 1-1,-1-1 1,1 1-1,0 0 0,0 0 1,0-1-1,-2 2 0,-6 5 20,1-1 1,0 1-1,0 1 0,0 0 0,1 0 0,0 0 0,1 1 0,-8 12 1,-3 9 141,-17 41 0,24-50-49,5-11-46,1 0 0,-1 1-1,2-1 1,-1 1 0,2 0-1,-4 20 1,6-29-76,0 0 1,0 0-1,0-1 1,0 1-1,0 0 0,0-1 1,1 1-1,-1 0 1,1 0-1,-1-1 0,1 1 1,-1-1-1,1 1 1,0-1-1,0 1 0,0-1 1,0 1-1,0-1 1,0 0-1,2 2 0,-1-1-4,1-1-1,-1 1 0,1-1 0,-1 0 1,1 0-1,-1 0 0,1 0 0,0 0 1,0 0-1,-1-1 0,5 1 0,5-1 2,0 0-1,1 0 1,-1-2-1,21-3 1,9-6 72,-26 7-387,1 0-1,-1 0 0,1 2 0,33-1 0,-26 7 1911</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5.760"/>
    </inkml:context>
    <inkml:brush xml:id="br0">
      <inkml:brushProperty name="width" value="0.05" units="cm"/>
      <inkml:brushProperty name="height" value="0.05" units="cm"/>
    </inkml:brush>
  </inkml:definitions>
  <inkml:trace contextRef="#ctx0" brushRef="#br0">243 418 14171,'-16'-28'8158,"-6"4"-5303,21 23-2817,-1-1-1,0 1 1,0 0 0,0 0 0,1 0-1,-1 0 1,-1 0 0,1 0-1,0 1 1,0-1 0,0 1 0,0-1-1,0 1 1,0 0 0,-1 0 0,1 0-1,0 0 1,0 0 0,0 0-1,-1 1 1,1-1 0,0 1 0,0-1-1,0 1 1,0 0 0,0 0 0,-2 1-1,-3 3-9,-1 0 0,1 0-1,0 1 1,1 0 0,-1 1 0,1-1-1,0 1 1,-5 10 0,-4 5 23,-17 36 0,31-57-48,-4 8 44,1-1 0,0 1 0,0 0 0,1 0 0,0 1 0,0-1 0,1 1-1,0 0 1,1-1 0,-1 14 0,2-22-37,0 1-1,1-1 1,-1 0-1,0 0 1,0 1-1,1-1 1,-1 0-1,0 0 1,1 1-1,-1-1 1,1 0-1,0 0 1,-1 0-1,1 0 1,0 0-1,0 0 1,0 0-1,0 0 1,0 0 0,0 0-1,0 0 1,1 1-1,0-2-3,0 1 1,0-1-1,0 1 0,0-1 1,0 0-1,0 1 0,0-1 1,-1 0-1,1-1 0,0 1 1,0 0-1,0 0 0,3-2 1,4-1 4,-1 0 0,0 0 0,0-1 1,-1-1-1,15-9 0,16-17 23,-1-2-1,-1-2 1,-2-1-1,57-78 1,-52 55-10,-2-1 1,53-120-1,-88 175-22,0 1 0,1-1 0,-1 1 0,-1-1 1,1 0-1,0 1 0,-1-1 0,0 0 0,0 0 0,-1 0 0,1-9 1,-1 14-4,0 0 1,-1 0 0,1 0-1,0 0 1,0 0 0,0-1-1,0 1 1,0 0 0,-1 0-1,1 0 1,0 0 0,0 0 0,0 0-1,0 0 1,-1 0 0,1-1-1,0 1 1,0 0 0,0 0-1,0 0 1,-1 0 0,1 0-1,0 0 1,0 0 0,0 0-1,-1 0 1,1 0 0,0 0-1,0 0 1,0 0 0,0 1 0,-1-1-1,1 0 1,0 0 0,0 0-1,0 0 1,-1 0 0,1 0-1,0 0 1,0 0 0,0 1-1,0-1 1,0 0 0,0 0-1,-1 0 1,1 0 0,0 0 0,0 1-1,0-1 1,0 0 0,0 0-1,0 0 1,0 0 0,0 1-1,-10 10-5,1 0-1,0 1 1,1 1-1,0-1 1,1 1 0,0 1-1,-5 17 1,4-14 12,-17 42 129,-24 81 1,42-116-92,1 1 0,1 0-1,2 0 1,0 1 0,1-1 0,3 37-1,1-51-33,-1-1-1,1 1 0,1-1 1,6 18-1,-8-25-38,1 1-1,-1-1 1,1 1-1,0-1 1,0 0-1,0 0 1,1 0-1,-1 0 1,1 0-1,0-1 1,0 1-1,0-1 1,0 1-1,0-1 1,0 0-1,6 2 1,-4-2-181,0-1 0,0 0 0,0 0 0,0-1 0,10 1 1,37-1-1532</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39.532"/>
    </inkml:context>
    <inkml:brush xml:id="br0">
      <inkml:brushProperty name="width" value="0.05" units="cm"/>
      <inkml:brushProperty name="height" value="0.05" units="cm"/>
    </inkml:brush>
  </inkml:definitions>
  <inkml:trace contextRef="#ctx0" brushRef="#br0">65 100 18116,'10'39'-48,"-1"0"1,-2 1-1,-2-1 0,-2 2 0,-2 47 1,-27 202 36,10-158 36,-37 518 336,49 8-113,12-432 201,13 202 339,-8-287-654,32 141 0,-39-252-113,2 0 0,1 0 0,21 48 0,-24-66-15,0-1 0,1 0 0,0 0 0,0-1-1,2 0 1,-1 0 0,1-1 0,0 0 0,1 0 0,0-1-1,16 10 1,-7-8 13,0-1-1,0-1 1,0 0-1,1-2 1,0 0-1,1-1 1,-1-1-1,1-1 1,0-1-1,29 0 1,19-6 39,124-21 1,-42 3-36,-90 17-12,0 3 0,102 9 1,122 41-10,103 48 0,403 77 39,606-53-17,-1031-124-7,-312 0-6,0-2-1,-1-3 1,0-2 0,88-31 0,-126 36 20,0 0 1,0-2-1,-1 1 1,0-2-1,0 0 1,-1-1-1,-1 0 1,1-1-1,-2 0 0,1-1 1,-2 0-1,0-1 1,0 0-1,-1-1 1,0 1-1,-2-2 1,1 1-1,-2-1 1,6-19-1,6-27 130,-2-1-1,8-68 1,4-130-112,-25 234-42,47-768 34,9-87 20,-6 111-35,-21 436-3,-16 203 152,-14 116-73,0 1 0,-2-1 0,0 0 0,0 0 0,-5-24 0,5 36-73,-1 0-1,0 0 1,0 0-1,0 0 1,0 1 0,0-1-1,-1 0 1,1 1 0,-1-1-1,1 1 1,-1 0 0,0-1-1,0 1 1,0 0-1,-1 0 1,1 0 0,0 0-1,-1 1 1,1-1 0,-1 1-1,1-1 1,-1 1-1,0 0 1,0 0 0,0 0-1,1 0 1,-1 1 0,0-1-1,0 1 1,0 0 0,0 0-1,0 0 1,0 0-1,-5 1 1,1 0-13,0 0 1,1 1-1,-1-1 0,1 2 1,0-1-1,-1 1 1,1 0-1,0 0 0,1 0 1,-1 1-1,0 0 0,-6 7 1,4-4-25,0 1 0,1 0 0,0 0 1,0 1-1,1 0 0,0 0 1,-4 10-1,-8 29-435</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6.968"/>
    </inkml:context>
    <inkml:brush xml:id="br0">
      <inkml:brushProperty name="width" value="0.05" units="cm"/>
      <inkml:brushProperty name="height" value="0.05" units="cm"/>
    </inkml:brush>
  </inkml:definitions>
  <inkml:trace contextRef="#ctx0" brushRef="#br0">87 0 22173,'-2'3'95,"0"0"1,-1 0-1,1 0 0,1 0 1,-1 0-1,0 0 1,1 0-1,0 1 0,0-1 1,0 0-1,0 1 1,0-1-1,0 5 0,-1 1-1,-18 78 196,4 2 1,3 1-1,-1 113 0,14-202-288,-1 43 314,6 53 0,-4-84-266,1-1 0,1 0 1,0 0-1,0 0 0,1 0 1,0 0-1,1-1 1,1 1-1,8 12 0,-11-20-49,-1-1 0,1 1 1,1-1-1,-1 0 0,0 0 0,1 0 0,-1-1 0,1 1 0,0-1 0,0 1 0,0-1 0,0-1 1,0 1-1,1-1 0,-1 1 0,0-1 0,1 0 0,-1-1 0,1 1 0,-1-1 0,1 0 1,-1 0-1,8-1 0,3-1 8,-1-2 0,1 1 0,-1-2 0,0 0 1,0 0-1,14-9 0,128-73 80,40-19-13,-166 92-76,1 1 0,0 2 0,1 1 0,50-9 0,-61 18-330,-21 1 265,1 0-1,-1 0 1,1 0-1,-1 0 1,1 0-1,-1 0 1,1 0-1,-1 0 1,0 0-1,1 0 1,-1 0-1,1 1 1,-1-1 0,1 0-1,-1 0 1,1 1-1,-1-1 1,0 0-1,1 0 1,-1 1-1,1-1 1,-1 1-1,0-1 1,1 0-1,-1 1 1,0 0-1,-5 9-4492</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7.345"/>
    </inkml:context>
    <inkml:brush xml:id="br0">
      <inkml:brushProperty name="width" value="0.05" units="cm"/>
      <inkml:brushProperty name="height" value="0.05" units="cm"/>
    </inkml:brush>
  </inkml:definitions>
  <inkml:trace contextRef="#ctx0" brushRef="#br0">42 580 20948,'-6'5'360,"1"0"0,0 1 0,-1-1 0,2 1 0,-8 11 0,12-17-310,-1 1 1,1 0 0,-1 0 0,1 0-1,-1 0 1,1 0 0,0 0 0,0 0 0,-1 1-1,1-1 1,0 0 0,0 0 0,0 0-1,0 0 1,0 0 0,0 0 0,0 0 0,1 0-1,-1 0 1,1 2 0,0-2-33,0 0-1,0 0 1,0 0 0,0 0 0,0 0 0,0 0 0,1-1-1,-1 1 1,0 0 0,0-1 0,1 1 0,-1-1-1,1 1 1,-1-1 0,0 0 0,1 1 0,-1-1-1,1 0 1,-1 0 0,2 0 0,6 0 6,-1-1 0,1 1 0,-1-2 0,0 1 1,0-1-1,0 0 0,0-1 0,0 0 0,0 0 0,0-1 0,-1 0 1,0 0-1,12-9 0,7-7 24,-1-1 0,28-32 1,-13 9 144,-2-1 1,57-91 0,45-113 367,-126 222-524,-13 25-34,1 0 1,-1 0 0,0 0 0,0 0 0,1 0-1,-1 0 1,1 0 0,0 0 0,1-1 0,-2 3-4,-1 0 1,0-1-1,0 1 1,1 0-1,-1 0 0,0 0 1,0 0-1,0 0 1,1 0-1,-1 0 1,0 0-1,0 1 1,1-1-1,-1 0 1,0 0-1,0 0 0,1 0 1,-1 0-1,0 0 1,0 0-1,0 0 1,1 1-1,-1-1 1,0 0-1,0 0 1,0 0-1,0 0 0,1 1 1,-1-1-1,0 0 1,0 0-1,0 0 1,0 1-1,0-1 1,0 0-1,0 0 1,1 1-1,-1-1 1,0 0-1,0 0 0,0 0 1,0 1-1,0-1 1,0 0-1,0 0 1,0 1-1,1 9 5,-1 0 0,0 0 0,-1 10 1,1-7 0,-9 242-214,8-161-355</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9.016"/>
    </inkml:context>
    <inkml:brush xml:id="br0">
      <inkml:brushProperty name="width" value="0.05" units="cm"/>
      <inkml:brushProperty name="height" value="0.05" units="cm"/>
    </inkml:brush>
  </inkml:definitions>
  <inkml:trace contextRef="#ctx0" brushRef="#br0">156 6 19788,'0'-1'65,"0"1"-1,0 0 1,0 0-1,-1-1 1,1 1-1,0 0 0,0 0 1,0-1-1,0 1 1,-1 0-1,1 0 1,0-1-1,0 1 1,0 0-1,-1 0 1,1 0-1,0 0 0,0-1 1,-1 1-1,1 0 1,0 0-1,0 0 1,-1 0-1,1 0 1,0 0-1,-1 0 1,1 0-1,0 0 0,-1 0 1,1 0-1,0 0 1,0 0-1,-1 0 1,1 0-1,0 0 1,-1 0-1,1 0 1,-1 0-1,-7 12 490,-2 21-558,-22 305 548,1-7 639,-25-5 678,54-313-1771,-4 32 168,6-43-246,0 0-1,0 1 1,0-1 0,0 1-1,0-1 1,1 0 0,-1 1-1,1-1 1,-1 0 0,1 0-1,0 0 1,0 1 0,0-1-1,3 3 1,-4-4-9,1-1-1,0 1 1,-1-1 0,1 0-1,0 1 1,-1-1-1,1 0 1,0 0 0,-1 1-1,1-1 1,0 0-1,0 0 1,-1 0 0,1 0-1,0 0 1,0 0 0,-1 0-1,1 0 1,0 0-1,-1-1 1,1 1 0,0 0-1,0 0 1,-1-1-1,1 1 1,0 0 0,-1-1-1,1 1 1,-1-1 0,1 1-1,-1 0 1,1-1-1,0 0 1,-1 1 0,0-1-1,1 1 1,-1-1-1,1 1 1,-1-1 0,1-1-1,17-26 87,-8 7-36,-1-1 1,0-1-1,-2 1 1,-1-1-1,5-31 0,5-123 105,-15 173-158,-1-1 1,2 0 0,-1 0-1,0 0 1,1 0 0,0 1 0,0-1-1,0 1 1,1 0 0,-1-1-1,6-5 1,4-5-10,23-21 1,-26 26 3,10-9-2,1 1-1,0 1 1,1 1-1,31-18 1,-45 29 3,0 1 0,0 1 1,0 0-1,1 0 0,0 0 0,-1 1 1,1 0-1,0 0 0,0 1 1,0 0-1,0 0 0,0 1 0,0 0 1,0 1-1,0-1 0,0 2 1,0-1-1,15 5 0,-20-4 0,0-1 0,0 1 0,0-1-1,0 1 1,0 0 0,0 0 0,0 0-1,-1 1 1,1-1 0,-1 1 0,0-1 0,0 1-1,0 0 1,0 0 0,2 3 0,-2-1-1,0 0 1,0 1 0,-1-1-1,0 0 1,1 1 0,-2-1-1,1 1 1,-1 9 0,-1 5 7,-2 1 0,0-1 0,-13 40 0,16-59-2,-27 83 36,15-51-19,1 0 1,2 0-1,-8 64 1,17-95-20,-1 1 1,1-1 0,0 1 0,0-1-1,1 0 1,-1 1 0,0-1 0,1 1 0,0-1-1,-1 0 1,1 1 0,0-1 0,2 3 0,-2-4-2,0 0 1,0 0-1,0 0 1,0-1-1,0 1 1,0 0-1,0 0 1,0-1-1,0 1 1,1-1 0,-1 1-1,0-1 1,0 0-1,1 0 1,-1 1-1,0-1 1,0 0-1,1 0 1,-1 0-1,0 0 1,1 0-1,-1 0 1,0-1 0,0 1-1,1 0 1,-1-1-1,0 1 1,2-2-1,9-3-2,-1 0 0,1-1 0,-1 0-1,-1-1 1,1 0 0,-1-1 0,-1 0 0,17-19 0,4-6 29,30-46 1,60-121 76,-71 109-80,-49 107-61,-6 19-24,-5 14 29,-20 111 16,26-122 28,1 0 0,2 49 1,2-75-9,1-1 0,0 1 0,1 0 0,1-1 0,-1 0 0,7 16 1,-7-23-5,-1-1 0,1 1 0,0-1 0,0 0 0,0 0 0,0 0 0,1 0 0,-1 0 0,1 0 0,0 0 0,-1-1 0,1 0 0,1 1 0,-1-1 0,0 0 0,0 0 0,1-1 0,-1 1 0,1-1 0,-1 0 0,1 0 0,0 0 0,4 1 0,1-2 0,0 0 0,0-1 0,0 0 0,0 0 0,0-1 0,0 0 0,-1 0 0,1-1 0,-1 0 0,0-1 0,0 0 0,0 0 0,0 0 0,0-1 0,-1-1 0,7-5 0,3-4 17,0 0 0,-1-2 1,-1 0-1,-1 0 1,15-25-1,-18 26 38,-1-1 0,0-1-1,-1 0 1,-2 0 0,0-1 0,0 0-1,4-26 1,-10 38-7,0 0 0,0 0-1,-1 0 1,0 0 0,0 0 0,0 0 0,-1 0-1,0 0 1,-1 0 0,0 0 0,0 0-1,0 0 1,-1 1 0,0-1 0,0 1-1,0 0 1,-1 0 0,0 0 0,0 0-1,-1 1 1,1 0 0,-1 0 0,-9-8 0,9 10-39,1 0 0,-1 1 1,1-1-1,-1 1 1,0 0-1,0 0 1,0 0-1,0 1 1,0 0-1,0 0 1,-1 0-1,-5 0 1,8 1-8,0 0-1,0 0 1,1 0 0,-1 1 0,0-1 0,0 1 0,1-1 0,-1 1 0,0 0 0,1 0 0,-1 0 0,1 0 0,-1 1 0,1-1 0,0 1 0,-1-1 0,1 1 0,0 0 0,0 0 0,0 0 0,0 0 0,0 0 0,1 0 0,-3 5 0,3-6-39,1 0 1,-1 0-1,1 0 0,-1 0 1,1 0-1,0 0 1,-1 0-1,1 0 1,0 0-1,0 0 1,0 0-1,0 1 1,0-1-1,0 0 1,0 0-1,0 0 1,0 0-1,1 0 1,-1 0-1,0 0 1,1 1-1,-1-1 1,1 0-1,-1 0 1,1 0-1,-1 0 1,1-1-1,1 2 0,0 0-178,0 0-1,0 0 0,0-1 0,1 1 1,-1-1-1,1 0 0,-1 0 0,1 1 0,-1-2 1,4 2-1,20 4-1816</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19.328"/>
    </inkml:context>
    <inkml:brush xml:id="br0">
      <inkml:brushProperty name="width" value="0.05" units="cm"/>
      <inkml:brushProperty name="height" value="0.05" units="cm"/>
    </inkml:brush>
  </inkml:definitions>
  <inkml:trace contextRef="#ctx0" brushRef="#br0">161 10 19700,'-8'4'326,"1"0"-1,0 1 1,1-1-1,-1 1 1,1 1-1,0-1 1,0 1-1,0 0 1,1 0-1,0 1 1,0 0-1,1 0 1,-5 9-1,-5 12 31,2-1-1,-11 34 1,17-42-170,0 0 0,-4 33 0,9-48-164,0 0-1,1 0 1,-1 0 0,1 0 0,0 1 0,0-1-1,1 0 1,-1 0 0,1 0 0,0 0 0,0 0-1,1 0 1,-1 0 0,1 0 0,-1 0-1,1 0 1,1-1 0,-1 1 0,4 3 0,-4-5-11,0-1-1,0 1 1,0-1 0,0 0 0,1 0 0,-1 0 0,1 0 0,-1 0 0,0 0 0,1-1 0,-1 0 0,1 1 0,-1-1 0,1 0 0,0 0 0,-1 0-1,1 0 1,-1-1 0,1 1 0,-1-1 0,1 1 0,-1-1 0,0 0 0,1 0 0,-1 0 0,0 0 0,0-1 0,3-1 0,5-3 68,0-1 1,0 0-1,-1-1 1,15-16-1,-11 10 24,-2 0-1,0-1 0,-1 0 0,0 0 0,-2-1 0,1-1 0,9-30 0,-15 40-56,-1-1-1,0 0 1,-1 0-1,0-1 1,0 1-1,-1 0 0,0 0 1,-2-14-1,1 17-23,-1 0-1,1-1 0,-1 1 1,0 0-1,0 0 0,0 0 1,-1 1-1,0-1 0,0 0 0,0 1 1,0 0-1,-1 0 0,0 0 1,-5-4-1,7 5-22,-1 1 0,1 0 1,-1 0-1,0 0 0,0 1 0,0-1 0,0 1 0,0-1 0,0 1 0,0 0 1,0 0-1,-1 0 0,1 1 0,0-1 0,-1 1 0,1 0 0,0 0 1,-1 0-1,1 0 0,0 0 0,-1 1 0,1 0 0,0-1 0,-6 4 1,3-2-127,1 1 0,0 1 0,0-1 0,1 0 0,-1 1 0,1 0 0,-1 0 0,1 1 0,1-1 0,-1 1 0,1 0 0,-1 0 0,-2 6 0,-14 32-1647</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0.482"/>
    </inkml:context>
    <inkml:brush xml:id="br0">
      <inkml:brushProperty name="width" value="0.05" units="cm"/>
      <inkml:brushProperty name="height" value="0.05" units="cm"/>
    </inkml:brush>
  </inkml:definitions>
  <inkml:trace contextRef="#ctx0" brushRef="#br0">370 62 10826,'-2'-3'886,"0"-1"0,0 0 0,-1 1-1,1-1 1,-1 1 0,0 0-1,0 0 1,-1 0 0,1 0 0,0 1-1,-1-1 1,0 1 0,-4-2 0,1 1-459,-1 0 0,1 0 1,-1 1-1,1 0 0,-1 1 1,-14-2-1,6 3-460,1 0 0,-1 1 0,1 0 0,0 2 0,-1-1 0,-26 10 0,33-8 40,0 0 1,0 1-1,0 0 0,1 0 1,-1 0-1,1 1 0,1 1 1,-1 0-1,-9 10 0,15-14-6,-1 0 0,0 1 0,1-1 0,-1 0 0,1 1 0,0 0-1,0-1 1,0 1 0,1 0 0,-1 0 0,1 0 0,0 0-1,0 0 1,1 1 0,-1-1 0,1 0 0,0 0 0,0 0 0,0 1-1,0-1 1,1 0 0,0 0 0,0 0 0,2 8 0,-1-9-4,1 0 1,-1 0 0,0 0-1,1 0 1,0 0 0,0 0-1,0-1 1,0 1 0,0-1-1,0 0 1,0 0 0,1 0-1,-1 0 1,1-1 0,-1 1-1,1-1 1,0 0 0,0 0-1,0 0 1,4 0 0,9 1-9,0-1 0,-1 0 0,21-3 1,-19 1 10,-3 0 2,-1 0-1,1 1 1,0 0 0,20 4-1,-33-4-1,1 0 0,-1 1 0,1-1 0,-1 1 0,0 0 0,1 0 0,-1 0 0,0 0 0,0 0 0,1 0 0,-1 1 0,0-1 0,0 1 1,-1-1-1,1 1 0,0 0 0,0 0 0,-1 0 0,1 0 0,-1 0 0,0 0 0,0 0 0,1 0 0,-1 1 0,-1-1 0,1 0 0,0 1 0,0-1 0,-1 1 0,0-1 0,1 0 0,-1 5 0,-1-2-1,0 0 0,0 0 1,0 0-1,-1 0 0,0-1 1,1 1-1,-2 0 0,1-1 0,-1 0 1,1 1-1,-1-1 0,0 0 1,-5 5-1,-6 6 55,-28 23-1,-1-6 104,31-24-108,0 0 1,1 1-1,0 1 1,-13 13-1,24-22-47,-1 0 0,0 0-1,0 0 1,0 0 0,1 0-1,-1 0 1,1 0 0,-1 0-1,1 0 1,-1 0 0,1 0-1,-1 1 1,1-1 0,0 0-1,0 0 1,0 0 0,-1 1-1,1-1 1,0 0 0,1 2-1,-1-2 0,1 0-1,-1 0 1,1 0-1,-1 0 1,1 0-1,0 0 0,-1-1 1,1 1-1,0 0 1,0 0-1,0-1 0,0 1 1,-1-1-1,1 1 1,0-1-1,0 1 1,0-1-1,2 1 0,2 1-2,0-1-1,1 0 0,-1 0 1,0-1-1,0 0 0,1 1 0,-1-2 1,9 0-1,1-3 4,0 0-1,-1-1 1,0 0-1,0-1 1,0-1-1,-1 0 1,0-1-1,19-15 1,-5 1 20,-1-1 1,38-44-1,-36 32-3,-2 0-1,-1-2 1,-2 0 0,-2-2-1,31-76 1,-50 107-11,1 1 1,-2 0 0,1 0 0,0-9-1,-2 14-2,-3 6-2,-6 9-3,2 0 0,0 1 0,0 0 0,1 1 0,1-1 0,0 1-1,-2 16 1,1 0 24,1 1 0,-1 49 0,5-76-21,1 0-1,0 0 1,0-1 0,0 1-1,0 0 1,1-1 0,0 1-1,0 0 1,0-1 0,1 1-1,-1-1 1,1 1 0,0-1-1,1 0 1,3 6 0,-5-9-3,-1-1 1,1 1-1,0-1 1,-1 1 0,1-1-1,0 1 1,-1-1-1,1 0 1,0 1-1,0-1 1,0 0 0,-1 1-1,1-1 1,0 0-1,0 0 1,0 0-1,0 0 1,-1 0 0,1 0-1,0 0 1,0 0-1,0 0 1,0 0-1,0-1 1,2 0 2,0 0-1,0 0 1,0-1-1,-1 1 1,1-1-1,0 1 1,2-3 0,5-5-7,-1 0 0,11-13 0,-19 22 2,9-12-263,-1-1 0,0 0 1,-1 0-1,12-27 0,1-16-1121</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0.620"/>
    </inkml:context>
    <inkml:brush xml:id="br0">
      <inkml:brushProperty name="width" value="0.05" units="cm"/>
      <inkml:brushProperty name="height" value="0.05" units="cm"/>
    </inkml:brush>
  </inkml:definitions>
  <inkml:trace contextRef="#ctx0" brushRef="#br0">77 1 18092,'-13'3'2296,"-2"7"481,-2 5-1929,4 6-608,0 3-152,8-3-56,5 1 0,10-6-296,3-1-400,12-3-1128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600"/>
    </inkml:context>
    <inkml:brush xml:id="br0">
      <inkml:brushProperty name="width" value="0.025" units="cm"/>
      <inkml:brushProperty name="height" value="0.025" units="cm"/>
      <inkml:brushProperty name="color" value="#E71224"/>
    </inkml:brush>
  </inkml:definitions>
  <inkml:trace contextRef="#ctx0" brushRef="#br0">0 15 17777,'0'0'14675,"9"-4"-14397,26-6-241,-35 10-37,1 0 0,0 0 0,-1 0 0,1 1 0,0-1 0,-1 0 0,1 0 0,-1 1 0,1-1 0,-1 1 0,1-1 0,0 0 0,-1 1 0,0-1 0,1 1 0,-1-1 0,1 1 0,-1-1 0,1 1 0,-1 0 0,0-1 0,0 1 0,1-1 0,-1 1 0,0 0 0,0-1 0,0 1 0,1 0 0,-1-1 0,0 1 0,0-1 0,0 1 0,0 0 0,0-1 0,0 1 0,-1 0 0,1-1 0,0 1 0,0 1 0,-5 26 0,-18 2 0,20-28 0,1 0 0,-1 1 0,1-1 0,0 0 0,0 1 0,0 0 0,0-1 0,1 1 0,-1 0 0,1 0 0,0 0 0,-1 0 0,1 0 0,1 0 0,-2 4 0,6-6 0,0 0 0,0 0 0,0 0 0,0 0 0,0 0 0,0-1 0,1 0 0,-1 0 0,0 0 0,6-1 0,-3 1 0,10-1-839,-5 1-2066,0 0 0,0 1 0,0 0 0,13 3 0,-14 0-10590</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1.048"/>
    </inkml:context>
    <inkml:brush xml:id="br0">
      <inkml:brushProperty name="width" value="0.05" units="cm"/>
      <inkml:brushProperty name="height" value="0.05" units="cm"/>
    </inkml:brush>
  </inkml:definitions>
  <inkml:trace contextRef="#ctx0" brushRef="#br0">223 503 12347,'-6'0'792,"1"0"-1,-1 1 1,0 0 0,1 0 0,-1 0 0,1 1 0,-1 0 0,-6 3 0,3 0-432,1 0 0,0 0 0,0 1 0,0 0 0,1 0 0,0 1 0,-10 11 0,4-1-236,1 0 1,1 0-1,1 1 1,0 0-1,-10 28 1,17-40-39,0 1 0,0 0-1,1 0 1,0 0 0,1 0 0,-1 0 0,1 0 0,1 0-1,-1 0 1,1 1 0,1-1 0,-1 0 0,3 8 0,-3-14-74,0 0 0,0-1 0,1 1 0,-1 0 0,1 0 0,-1-1 0,1 1 1,-1 0-1,1 0 0,-1-1 0,1 1 0,-1-1 0,1 1 0,0 0 1,-1-1-1,1 1 0,0-1 0,0 0 0,-1 1 0,1-1 0,0 0 1,0 1-1,0-1 0,0 0 0,-1 0 0,1 1 0,0-1 0,0 0 1,0 0-1,0 0 0,0 0 0,-1 0 0,1-1 0,0 1 0,0 0 1,0 0-1,0-1 0,-1 1 0,2-1 0,3-1 43,0 0-1,-1 0 0,1-1 1,-1 1-1,1-1 1,3-4-1,15-14 92,-1-1 0,-1-1 1,0 0-1,20-34 0,62-112 12,-68 105-117,30-79 0,-54 117-27,-2-1 1,-1-1 0,-2 0 0,0 0-1,3-57 1,-8 75-4,-1 8-7,0 0 1,1-1 0,-1 1-1,0-1 1,0 1 0,0-1-1,0 1 1,-1-1 0,1 1-1,-1-1 1,1 1-1,-1 0 1,0-1 0,0 1-1,0 0 1,0 0 0,0-1-1,-3-2 1,4 5-3,-1 0 0,1 0 0,0-1 0,-1 1 0,1 0 0,-1 0 0,1 0 0,0 0 0,-1 0 0,1 0 0,-1 0-1,1 0 1,-1 0 0,1 0 0,0 0 0,-1 0 0,1 0 0,-1 0 0,1 0 0,-1 0 0,1 0 0,0 1 0,-1-1 0,1 0 0,0 0 0,-1 0 0,1 1 0,0-1 0,-1 0 0,1 1 0,0-1 0,-1 0 0,1 1 0,-6 6 13,1-1-1,0 1 1,0 0 0,0 1 0,-5 14 0,-17 46 33,18-43-37,-8 23 23,3-1 1,-14 80 0,23-93-22,1 1 0,2 1 0,2-1 0,6 53 0,-6-82-12,1-1 0,0 1 0,0-1-1,0 0 1,1 1 0,0-1 0,0 0 0,1 0 0,5 9 0,-7-13-10,1 1 1,0 0 0,-1 0-1,1-1 1,0 1 0,0-1 0,0 0-1,0 0 1,1 1 0,-1-1-1,0 0 1,0-1 0,1 1 0,-1 0-1,0-1 1,1 1 0,-1-1-1,1 0 1,-1 0 0,0 0 0,1 0-1,-1 0 1,1 0 0,2-2-1,3 1-180,0-2 0,-1 1 1,1-1-1,-1 0 0,1-1 0,-1 1 0,0-2 0,11-8 0,22-18-1322</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1.376"/>
    </inkml:context>
    <inkml:brush xml:id="br0">
      <inkml:brushProperty name="width" value="0.05" units="cm"/>
      <inkml:brushProperty name="height" value="0.05" units="cm"/>
    </inkml:brush>
  </inkml:definitions>
  <inkml:trace contextRef="#ctx0" brushRef="#br0">163 95 12099,'-16'20'6882,"2"3"-3526,6-6-2587,1-1 0,-7 27 0,14-41-717,-1 0 0,0 0 0,1 0 0,0 1 0,0-1 0,-1 0 0,1 0-1,1 0 1,-1 1 0,0-1 0,0 0 0,1 0 0,1 4 0,-2-5-46,1 0 0,-1-1 0,1 1 1,-1-1-1,1 1 0,0 0 0,-1-1 0,1 1 0,0-1 0,0 1 0,-1-1 0,1 0 0,0 1 0,0-1 1,-1 0-1,1 1 0,0-1 0,0 0 0,0 0 0,0 0 0,0 0 0,-1 0 0,1 0 0,0 0 1,0 0-1,0 0 0,0 0 0,-1-1 0,1 1 0,0 0 0,0 0 0,0-1 0,-1 1 0,1 0 0,0-1 1,0 1-1,0-2 0,6-2 15,-1 0 0,1 0-1,-1-1 1,0-1 0,0 1 0,-1-1 0,0 1 0,0-2 0,0 1 0,-1 0 0,7-13-1,-4 6 23,-1 0 0,-1 1 0,0-2 0,-1 1 0,5-25 0,-8 34-5,-1 0 1,0 0-1,0 0 0,0 0 0,0-1 1,-1 1-1,1 0 0,-1 0 1,0 0-1,-1 1 0,-2-7 1,4 9-25,-1 0 1,1-1 0,-1 1-1,0 0 1,0 0 0,0 0-1,1 0 1,-1 0 0,0 1-1,0-1 1,0 0 0,-1 0-1,1 1 1,0-1 0,0 0 0,0 1-1,0-1 1,-1 1 0,1-1-1,0 1 1,0 0 0,-1 0-1,1 0 1,0-1 0,-1 1-1,1 0 1,0 1 0,-1-1-1,1 0 1,0 0 0,0 0-1,-1 1 1,1-1 0,0 1-1,0-1 1,-1 1 0,1-1-1,-2 2 1,-3 2-4,0 0 0,0 1 0,0-1 1,0 1-1,1 0 0,0 1 0,0-1 0,-6 9 0,-30 53 12,36-60-16,-13 26 24,-21 55 0,32-70-22,1 0 0,1 0 0,1 1 0,0-1 0,0 21 0,4-33-8,-1 0 1,2 0 0,-1 0 0,1 1 0,0-1 0,2 8 0,-3-12-8,1-1 0,-1 1 0,1 0 0,0-1 0,0 1 0,0-1 0,0 1 0,0-1 0,0 1 0,0-1 0,1 1 0,-1-1 0,0 0 0,1 0 0,-1 0 0,1 0 0,-1 0 0,1 0 0,-1 0 0,1 0 0,0-1 0,-1 1 0,1-1 0,0 1 0,0-1 0,2 1 0,2-1-92,1-1-1,-1 1 1,0-1-1,0 0 1,0 0-1,0-1 1,0 0-1,-1 0 1,1 0-1,0-1 1,-1 0-1,0 0 1,8-5-1,8-8-488,33-32 0,-48 43 551,65-66 870</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1.718"/>
    </inkml:context>
    <inkml:brush xml:id="br0">
      <inkml:brushProperty name="width" value="0.05" units="cm"/>
      <inkml:brushProperty name="height" value="0.05" units="cm"/>
    </inkml:brush>
  </inkml:definitions>
  <inkml:trace contextRef="#ctx0" brushRef="#br0">177 393 15203,'-21'30'2095,"-9"11"-351,2 1 0,1 2-1,-27 60 1,51-94-1613,0-1 0,0 1 0,0 0-1,1 0 1,1 0 0,0 0 0,0 17 0,1-25-121,1 0 0,-1 1 0,0-1 0,1 0 0,-1 0 0,1 0 0,0 0 1,-1 0-1,1 0 0,0 0 0,0 0 0,1 0 0,-1 0 0,0 0 0,1-1 0,-1 1 1,2 1-1,-1-2-11,0 0-1,1 0 1,-1 0 0,0 0 0,0 0-1,0-1 1,1 1 0,-1-1 0,0 0 0,1 1-1,-1-1 1,0 0 0,1-1 0,-1 1 0,0 0-1,1-1 1,-1 1 0,0-1 0,5-1-1,2-2 6,1 0 0,-1-1-1,1 1 1,-1-2 0,-1 0-1,1 0 1,-1 0 0,13-14-1,3-5 28,27-37-1,-8 1 4,-2-1-1,-3-2 1,-3-2 0,-3-1 0,35-104 0,-60 149 96,0-1 0,-2 1 0,4-34 0,-9 55-92,0-1 1,0 0 0,1 0 0,-2 0 0,1 0 0,0 0 0,0 0-1,-1 0 1,1 0 0,-1 0 0,0-2 0,1 4-28,0-1 0,-1 1 0,1 0 1,0 0-1,0 0 0,-1-1 0,1 1 0,0 0 0,0 0 1,-1 0-1,1 0 0,0 0 0,-1 0 0,1-1 1,0 1-1,0 0 0,-1 0 0,1 0 0,0 0 1,-1 0-1,1 0 0,0 0 0,-1 0 0,1 0 0,0 0 1,0 1-1,-1-1 0,1 0 0,0 0 0,-1 0 1,1 0-1,0 0 0,0 0 0,-1 1 0,1-1 0,0 0 1,0 0-1,-1 0 0,1 1 0,-4 2 28,1 1-1,0 0 1,0 0-1,0 0 1,0 0-1,0 0 1,-2 7-1,-22 51 151,2 1-1,3 1 0,-21 103 1,38-140-129,1-1 0,1 1 0,2 38 0,1-58-60,0 1 1,1-1-1,0 0 0,0 1 0,1-1 0,0 0 1,0 0-1,1 0 0,0 0 0,0 0 0,0 0 1,1-1-1,0 1 0,0-1 0,1 0 1,10 10-1,-13-14-12,1 0 0,-1-1 0,1 1 0,0 0 0,0-1 0,0 0 0,0 0 0,0 0 0,0 0 0,0 0 0,0 0 0,0-1 0,0 0 0,1 1 0,-1-1 0,0 0 0,0-1 0,5 0 0,28-11 1389</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2.717"/>
    </inkml:context>
    <inkml:brush xml:id="br0">
      <inkml:brushProperty name="width" value="0.05" units="cm"/>
      <inkml:brushProperty name="height" value="0.05" units="cm"/>
    </inkml:brush>
  </inkml:definitions>
  <inkml:trace contextRef="#ctx0" brushRef="#br0">192 0 19060,'-4'5'346,"1"0"-1,-1 0 1,1 0 0,0 0-1,0 0 1,0 1 0,1-1 0,0 1-1,-3 10 1,-8 57 111,11-55-277,-13 111 448,6 0-1,5 1 1,15 153-1,-10-257-610,1 7 914,-20-94-373,-45-96-1,54 135-533,6 14-10,-1-1 0,0 1-1,-1 0 1,1 1 0,-2-1 0,-9-11-1,22 26-22,0-1 1,1 0-1,-1-1 0,1 0 0,0 0 0,1 0 0,-1-1 0,1 0 0,0-1 0,0 0 0,14 2 1,-9-3-8,1-1 1,0-1 0,0 0 0,-1-1-1,1 0 1,-1-2 0,1 0 0,25-8-1,-5-1 6,-1-2 0,41-23 0,-38 16 42,39-28 1,-63 39-22,0 0 0,-1-1 0,0 0 1,-1-1-1,0 0 0,10-16 1,-18 24-4,-2 4-4,-1-1 1,1 0-1,0 0 1,-1 0-1,1 0 1,-1 0-1,1 0 0,-1-1 1,1 1-1,-1 0 1,0 0-1,1 0 1,-1-2-1,-8 4 28,4-1-31,0 1 0,1 0-1,-1 0 1,0 1-1,0-1 1,0 1 0,1 0-1,-1 0 1,1 0 0,0 0-1,-1 0 1,1 1 0,0 0-1,0-1 1,0 1-1,1 0 1,-1 1 0,-1 3-1,-11 11 9,2 2 1,0 0-1,1 0 0,2 1 0,0 1 0,-7 22 1,13-32-11,0 0 0,1 1 0,0-1 0,1 1 0,1 0 0,0 0 0,1 0 0,0-1 0,1 1 0,0 0 0,1 0 0,6 18 0,-7-27 1,0 0-1,1 1 0,0-1 1,0 0-1,0 0 0,0-1 1,1 1-1,-1 0 0,1-1 1,0 1-1,0-1 0,1 0 0,-1 0 1,0 0-1,1-1 0,0 1 1,0-1-1,0 0 0,6 3 1,-5-4-55,0 1 0,0-1 0,1-1 0,-1 1 1,1-1-1,-1 0 0,1 0 0,-1 0 0,1-1 0,-1 0 1,0 0-1,1 0 0,-1-1 0,0 0 0,7-3 0,37-22-873,6-10 726</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3.111"/>
    </inkml:context>
    <inkml:brush xml:id="br0">
      <inkml:brushProperty name="width" value="0.05" units="cm"/>
      <inkml:brushProperty name="height" value="0.05" units="cm"/>
    </inkml:brush>
  </inkml:definitions>
  <inkml:trace contextRef="#ctx0" brushRef="#br0">282 2 20612,'-10'-1'302,"-1"1"0,0 0 0,1 0 0,-1 1 0,0 0-1,1 1 1,-1 0 0,1 1 0,-1 0 0,1 0 0,0 2 0,1-1-1,-1 1 1,1 0 0,-12 9 0,12-8-259,0 1 1,1-1-1,0 1 0,1 1 0,-1 0 1,1 0-1,1 0 0,0 1 1,0 0-1,0 0 0,1 1 1,1-1-1,-1 1 0,2 0 1,-5 15-1,8-23-43,0-1 0,-1 0-1,1 1 1,0-1 0,0 0 0,0 1 0,0-1-1,0 0 1,0 1 0,0-1 0,1 0 0,-1 1-1,0-1 1,1 0 0,-1 0 0,1 1 0,0-1-1,-1 0 1,1 0 0,0 0 0,0 0 0,-1 0-1,1 0 1,0 0 0,0 0 0,0 0 0,0 0 0,0 0-1,1 0 1,-1-1 0,0 1 0,0 0 0,0-1-1,1 1 1,-1-1 0,0 0 0,1 1 0,-1-1-1,0 0 1,1 0 0,1 0 0,7 1-3,-1-1 0,0-1 0,0 1 0,15-4 0,-23 4 3,52-12 15,-22 5 22,51-5 0,-74 11-34,0 0 0,0 1 0,0 1 0,0-1 0,0 1 0,0 1 0,0-1 0,-1 1 0,1 1 0,-1-1 1,12 7-1,-17-8-8,0 0 0,1 1 0,-1-1 0,0 1 1,0 0-1,0 0 0,0-1 0,0 2 0,0-1 0,-1 0 1,1 0-1,-1 0 0,1 1 0,-1-1 0,0 1 0,0-1 1,0 1-1,1 4 0,-2-3 12,0 0 0,1 0-1,-2 1 1,1-1 0,0 0 0,-1 0-1,0 1 1,0-1 0,0 0 0,-4 8 0,-1 0 131,0 0 1,-1 0 0,-1-1-1,0 0 1,0 0-1,-16 14 1,12-13 87,-1-1 0,-1 0-1,1-1 1,-22 11 0,27-16-159,-1-1 1,1-1-1,-1 1 1,0-1-1,1-1 0,-1 0 1,-1 0-1,1-1 1,-16 1-1,21-2-64,0-1 0,1 1 0,-1-1 0,1 1 0,-1-1-1,1 0 1,-1 0 0,1-1 0,0 1 0,-1-1 0,1 0 0,0 0-1,-3-2 1,4 2-66,0 1 0,1-1 0,-1 0 0,0 1 0,1-1 0,0 0 0,0 0-1,-1 0 1,1 0 0,0 0 0,1-1 0,-1 1 0,0 0 0,1 0 0,-1-1 0,1 1-1,-1 0 1,1 0 0,0-1 0,0 1 0,1-4 0,5-21-1593</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4.153"/>
    </inkml:context>
    <inkml:brush xml:id="br0">
      <inkml:brushProperty name="width" value="0.05" units="cm"/>
      <inkml:brushProperty name="height" value="0.05" units="cm"/>
    </inkml:brush>
  </inkml:definitions>
  <inkml:trace contextRef="#ctx0" brushRef="#br0">29 1 22229,'-7'20'744,"-1"8"200,1 23-848,4 16-16,-1 17 80,4 9 8,2 10 8,1 2-32,4-1-104,1-6 0,4-17 0,0-11 0,-1-22 0,-3-11 0,-1-16 0,0-6 16,-4-13-520,-1-5-464</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24.323"/>
    </inkml:context>
    <inkml:brush xml:id="br0">
      <inkml:brushProperty name="width" value="0.05" units="cm"/>
      <inkml:brushProperty name="height" value="0.05" units="cm"/>
    </inkml:brush>
  </inkml:definitions>
  <inkml:trace contextRef="#ctx0" brushRef="#br0">1 205 23005,'0'0'856,"13"-15"344,18 0-648,13-5-47,29-12-33,13-4 0,17-1-288,0 6-128,-14 16 32,-14 12-600</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2.977"/>
    </inkml:context>
    <inkml:brush xml:id="br0">
      <inkml:brushProperty name="width" value="0.05" units="cm"/>
      <inkml:brushProperty name="height" value="0.05" units="cm"/>
    </inkml:brush>
  </inkml:definitions>
  <inkml:trace contextRef="#ctx0" brushRef="#br0">136 142 19508,'-1'-2'218,"-1"0"0,1 0 0,0 0 0,-1 0 0,1 0 1,-1 0-1,0 1 0,0-1 0,0 1 0,0-1 0,-3-1 0,5 3-176,-1 0 0,1 0 0,-1 0 0,1 0 1,-1 0-1,1 0 0,-1 0 0,1 0 0,0 0 0,-1 0 0,1 0 0,-1 0 0,1 0 1,-1 0-1,1 0 0,0 1 0,-1-1 0,1 0 0,-1 0 0,1 0 0,0 1 1,-1-1-1,1 0 0,0 1 0,-1-1 0,-8 20 238,3 12-266,2 0-1,1 1 1,2-1 0,2 34 0,0-13-21,-1-47 8,-5 198 452,2-161-194,-2 0-1,-19 72 1,7-57 1141,11-48-893,-1-13-105,-2-16 26,7 2-344,1 0 0,0 0 0,1 1 0,0-1 0,5-20 0,18-83-45,-21 112-26,65-254 39,-67 262-54,0 0 1,0-1-1,0 1 1,1 0-1,-1 0 0,0 0 1,0-1-1,0 1 1,0 0-1,1 0 1,-1 0-1,0 0 1,0 0-1,0-1 1,1 1-1,-1 0 1,0 0-1,0 0 1,1 0-1,-1 0 1,0 0-1,0 0 0,1 0 1,-1 0-1,0 0 1,0 0-1,1 0 1,-1 0-1,0 0 1,0 0-1,0 0 1,1 0-1,-1 0 1,0 0-1,0 0 1,1 0-1,-1 1 0,0-1 1,0 0-1,0 0 1,1 0-1,-1 0 1,0 0-1,0 1 1,0-1-1,1 0 1,-1 0-1,0 0 1,0 1-1,0-1 1,0 0-1,0 0 1,0 0-1,0 1 0,1-1 1,-1 0-1,0 0 1,0 1-1,0-1 1,0 1-1,3 6-17,-1 0 0,0 1 0,0-1 0,2 12 0,1 6-4,3 15 5,12 40 6,-18-72 12,1 0 1,1 0 0,-1 0 0,1-1-1,0 1 1,1-1 0,6 8 0,-9-13-1,0 0 0,0 0 1,-1 0-1,1 0 0,0-1 1,1 1-1,-1-1 0,0 0 1,0 1-1,1-1 0,-1 0 1,0 0-1,1-1 0,-1 1 1,1 0-1,-1-1 0,1 0 1,-1 1-1,1-1 0,-1 0 1,1 0-1,0 0 0,-1-1 1,1 1-1,-1-1 0,1 1 1,-1-1-1,1 0 0,3-2 1,3-1 3,-1-1 0,0 0-1,-1-1 1,1 0 0,-1 0 0,0 0 0,6-9 0,12-13 13,-2-2-1,-1 0 1,-2-2 0,-1 0 0,19-44-1,-25 46 1,-1-1-1,-1-1 0,-2 0 0,-1 0 0,-2-1 0,3-38 0,-7 54-9,-2 13-6,1 0 0,-1 1-1,1-1 1,-1 0 0,0 0-1,0 1 1,-1-1 0,1 0 0,-1 1-1,0-1 1,0 0 0,-2-4-1,3 8 0,0-1-1,0 1 1,0 0 0,0 0-1,0-1 1,-1 1-1,1 0 1,0 0-1,0-1 1,0 1-1,-1 0 1,1 0-1,0 0 1,0 0 0,-1-1-1,1 1 1,0 0-1,0 0 1,-1 0-1,1 0 1,0 0-1,-1 0 1,1 0-1,0-1 1,0 1 0,-1 0-1,1 0 1,0 0-1,-1 0 1,1 0-1,0 0 1,0 1-1,-1-1 1,1 0-1,0 0 1,-1 0 0,1 0-1,0 0 1,0 0-1,-1 0 1,1 1-1,0-1 1,0 0-1,-1 0 1,1 0 0,0 1-1,0-1 1,-1 0-1,1 0 1,0 0-1,0 1 1,-11 17-28,10-16 25,-22 43-11,2 1 0,3 2 0,1 0 0,3 0 0,1 2 0,3-1 0,-6 88 0,16-136 13,-1 10 0,1 1-1,0-1 1,4 21-1,-4-29 2,1-1 0,0 0 0,-1 0 0,1 0 0,0 0 0,0 0 0,0 0 0,0 0 0,0-1 0,1 1 0,2 3 0,-3-4 0,0-1 0,0 1 0,0 0 0,0-1 1,0 1-1,0-1 0,0 1 0,1-1 0,-1 1 0,0-1 0,0 0 0,1 0 1,-1 0-1,0 0 0,0 0 0,1 0 0,-1 0 0,0 0 0,0 0 0,1 0 1,1-1-1,8-4 8,0 1 0,0-2-1,-1 1 1,0-1 0,0-1 0,0 0 0,8-8 0,-9 7-2,0 1 1,1 0-1,0 0 0,0 1 0,0 0 1,1 1-1,21-7 0,-30 11-8,-1 1 0,1-1 0,0 1 0,0 0 0,-1 0 0,1 0 1,0 0-1,0 0 0,0 0 0,-1 0 0,1 0 0,0 1 0,0-1 0,-1 1 0,1 0 0,0-1 0,-1 1 0,1 0 0,-1 0 1,1 0-1,-1 0 0,1 0 0,-1 0 0,1 0 0,-1 1 0,0-1 0,0 0 0,0 1 0,0-1 0,0 1 0,0-1 0,0 1 1,1 2-1,0 3-9,0 0 0,0 0 0,0 0 0,-1 0 0,0 0 1,-1 1-1,0 9 0,-16 148-31,2-38 103,15-120-43,3-10 0,4-13 3,14-77-1676,-11 64 21</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3.275"/>
    </inkml:context>
    <inkml:brush xml:id="br0">
      <inkml:brushProperty name="width" value="0.05" units="cm"/>
      <inkml:brushProperty name="height" value="0.05" units="cm"/>
    </inkml:brush>
  </inkml:definitions>
  <inkml:trace contextRef="#ctx0" brushRef="#br0">54 257 23861,'4'-1'313,"1"0"-285,0-1-1,-1-1 1,1 1-1,-1-1 1,0 1-1,0-1 0,0 0 1,0-1-1,-1 1 1,1-1-1,-1 0 1,0 1-1,0-1 0,0-1 1,4-7-1,1-2 2,-1 0 0,-1 0 0,10-31 0,-13 34 4,0-1 0,1-18 0,-4 27 10,0-1 1,0 1 0,0-1-1,0 1 1,0 0-1,-1-1 1,1 1 0,-1-1-1,0 1 1,0 0 0,-1 0-1,-2-6 1,3 8-27,1 0 0,0 1-1,-1-1 1,1 1 0,-1-1 0,0 1 0,1-1 0,-1 1 0,1-1 0,-1 1-1,0 0 1,1-1 0,-1 1 0,0 0 0,1-1 0,-1 1 0,0 0 0,1 0-1,-1 0 1,0 0 0,0 0 0,1 0 0,-1 0 0,0 0 0,1 0 0,-1 0-1,0 0 1,0 0 0,1 0 0,-1 1 0,0-1 0,1 0 0,-1 0 0,0 1 0,1-1-1,-1 1 1,0-1 0,1 0 0,-1 1 0,1-1 0,-1 1 0,1-1 0,-1 1-1,1 0 1,-1 0 0,-21 29 166,22-29-181,-19 34 32,1 0 0,-21 63-1,31-74-30,1 1-1,2 0 1,0 0-1,1 1 1,0 29-1,4-49 1,0 0 1,1 0-1,-1 0 0,1-1 0,0 1 0,3 8 0,-3-13-3,-1 1 0,1-1 0,0 1 0,0-1 0,-1 0 0,1 1 0,0-1 0,0 0 0,0 0 0,0 1-1,1-1 1,-1 0 0,0 0 0,0 0 0,1-1 0,-1 1 0,0 0 0,1 0 0,-1-1 0,1 1 0,-1-1 0,1 1 0,-1-1 0,1 1 0,-1-1 0,1 0-1,-1 0 1,1 0 0,1 0 0,2-1-36,-1 0-1,1 0 1,-1 0-1,0 0 1,1-1-1,-1 0 1,4-2-1,39-24-646</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3.680"/>
    </inkml:context>
    <inkml:brush xml:id="br0">
      <inkml:brushProperty name="width" value="0.05" units="cm"/>
      <inkml:brushProperty name="height" value="0.05" units="cm"/>
    </inkml:brush>
  </inkml:definitions>
  <inkml:trace contextRef="#ctx0" brushRef="#br0">52 20 23941,'-11'12'194,"-23"27"475,34-39-664,-1 1 1,1-1-1,0 0 1,-1 0-1,1 1 1,0-1-1,0 0 1,-1 1-1,1-1 0,0 0 1,0 1-1,-1-1 1,1 0-1,0 1 1,0-1-1,0 1 1,0-1-1,0 1 1,0-1-1,0 0 0,0 1 1,0-1-1,0 1 1,0-1-1,0 0 1,0 1-1,0-1 1,0 1-1,0-1 1,0 0-1,0 1 0,1-1 1,-1 1-1,15-2 89,23-14-7,-35 14-74,35-18 43,-22 10-32,0 1 0,0 1-1,1 0 1,0 1 0,20-3-1,-35 8-24,0 1 0,0-1 0,0 1 0,0 0 0,0 0 0,1 0 0,-1 0 0,0 1 0,0-1 0,0 0 0,0 1 0,0-1 0,0 1 0,0 0 0,0 0 0,0 0 0,0 0 0,0 0 0,0 0 0,0 1 0,2 1 0,-2 0-2,0 0 0,0-1 0,-1 1 0,1 0 0,-1 0 1,1 1-1,-1-1 0,0 0 0,0 0 0,-1 0 0,1 1 0,0 4 0,-1 6 12,0 1 0,-1-1 0,0 0 0,-1 0 0,-6 20 0,5-22 347,0-1 0,-1 1 1,-8 16-1,10-24-215,-1 0-1,1 0 1,-1 0-1,0-1 1,0 0 0,-1 1-1,1-1 1,-1 0-1,1 0 1,-1-1-1,0 1 1,-6 2-1,1-1-67,-1 0 0,1-1-1,-1 0 1,0-1-1,0 0 1,0 0-1,0-1 1,-11 0-1,16-1-69,-1 0 0,1 0 0,0 0 0,0-1 0,0 0 0,0 0 0,0 0 0,0-1 0,0 1 0,1-1 0,-1 0 0,0-1 0,1 1 0,-1-1 0,1 0 0,0 0 0,-5-5 0,8 7-70,0 0-1,1 0 0,-1 0 1,0 0-1,0-1 1,1 1-1,-1 0 0,1-1 1,-1 1-1,1 0 1,-1-1-1,1 1 0,0-1 1,0 1-1,0 0 1,0-1-1,0 1 0,0-1 1,0 1-1,0-1 1,0 1-1,1 0 0,-1-1 1,0 1-1,1 0 1,0-1-1,-1 1 0,2-2 1,8-13 1187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829"/>
    </inkml:context>
    <inkml:brush xml:id="br0">
      <inkml:brushProperty name="width" value="0.025" units="cm"/>
      <inkml:brushProperty name="height" value="0.025" units="cm"/>
    </inkml:brush>
  </inkml:definitions>
  <inkml:trace contextRef="#ctx0" brushRef="#br0">1 29 14510,'0'0'5829,"56"-29"-5669,-18 29-160,1 0-3010,3 4-9546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173"/>
    </inkml:context>
    <inkml:brush xml:id="br0">
      <inkml:brushProperty name="width" value="0.025" units="cm"/>
      <inkml:brushProperty name="height" value="0.025" units="cm"/>
      <inkml:brushProperty name="color" value="#E71224"/>
    </inkml:brush>
  </inkml:definitions>
  <inkml:trace contextRef="#ctx0" brushRef="#br0">78 16 19635,'0'0'8781,"-7"10"-7419,1 1-1183,0 0 1,1 1-1,0-1 1,1 1-1,0 0 1,0 0-1,-2 19 1,-2 49-56,6-49-73,-1 0 0,-12 49 0,14-82 253,0-12-231,0 0 0,3-27 0,5 12-197,0 0-1,3 1 1,13-30-1,-16 43-40,0 0-1,2 0 1,0 1 0,0 0 0,1 0 0,24-23-1,-32 35 164,-1 1 0,1-1 0,-1 0 0,1 1 0,0 0 0,-1-1 0,1 1 0,0 0 0,0 0 0,0 0 0,0 0 0,0 0 0,0 0 0,0 1 0,1-1 0,-1 1 0,0-1 0,0 1 0,0 0 0,1 0 0,-1 0 0,0 0 0,0 0 0,1 1 0,2 0 0,-3 0 17,-1 1 0,1-1 1,-1 1-1,1-1 1,-1 1-1,0 0 0,0 0 1,0 0-1,0 0 0,0 0 1,0 0-1,0 0 1,0 0-1,-1 0 0,1 0 1,-1 0-1,0 0 0,0 0 1,0 1-1,0-1 1,0 0-1,0 0 0,0 0 1,-1 0-1,0 4 0,-1 1 77,0 0 0,0-1 0,-1 1 0,0 0 0,0-1 0,-1 0-1,1 1 1,-1-2 0,-1 1 0,1 0 0,-10 8 0,11-11-44,0 1 0,0-1-1,-1 0 1,1 0 0,-1-1 0,0 1 0,1-1 0,-1 0 0,0 0 0,0 0 0,-1 0 0,1-1 0,0 1 0,-1-1-1,1-1 1,-1 1 0,1 0 0,0-1 0,-8 0 0,12 0-138,-1-1-1,1 1 1,-1 0 0,1-1 0,0 1-1,-1 0 1,1-1 0,-1 1-1,1-1 1,0 1 0,0 0 0,-1-1-1,1 1 1,0-1 0,0 1-1,-1-1 1,1 1 0,0-1 0,0 1-1,0-1 1,0 1 0,0-1-1,0 1 1,0-1 0,0 1 0,0-2-1,5-24-8991,4 15-346</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4.010"/>
    </inkml:context>
    <inkml:brush xml:id="br0">
      <inkml:brushProperty name="width" value="0.05" units="cm"/>
      <inkml:brushProperty name="height" value="0.05" units="cm"/>
    </inkml:brush>
  </inkml:definitions>
  <inkml:trace contextRef="#ctx0" brushRef="#br0">65 192 23781,'5'1'34,"0"-1"-1,0 0 1,0-1-1,0 1 1,-1-1-1,1 0 1,0 0-1,0 0 1,-1-1-1,1 1 1,-1-1-1,1 0 1,-1-1-1,0 1 1,7-6-1,8-6 41,31-29 1,-47 40-61,8-8 8,-1 1 0,9-13 1,-17 21 15,0 0 0,-1 0-1,1 0 1,-1-1 0,0 1 0,1 0 0,-1-1 0,0 1 0,0-1 0,-1 0 0,1 1 0,0-1 0,-1 0 0,0 1 0,1-1 0,-1 0 0,0 1 0,-1-5 0,1 6-8,-1 0 0,1 1 1,-1-1-1,1 0 0,-1 0 0,1 1 0,-1-1 0,1 0 0,-1 1 1,0-1-1,1 1 0,-1-1 0,0 1 0,0-1 0,1 1 1,-1-1-1,0 1 0,0 0 0,0-1 0,0 1 0,0 0 1,1 0-1,-1 0 0,0 0 0,0-1 0,0 1 0,0 0 0,0 1 1,-1-1-1,-25 5 359,19-2-357,0 1 0,1 0 0,-1 0 0,1 1 0,0-1 0,0 2-1,1-1 1,-1 1 0,-8 11 0,-2 3 59,-26 40-1,26-33 0,1 0 0,-15 36 0,28-54-80,-1-1-1,1 1 0,1 0 0,-1 0 1,1 0-1,1 1 0,0-1 0,0 0 1,1 1-1,0-1 0,1 1 0,1 8 1,-1-15-9,-1-1 1,1 1 0,0-1 0,0 1 0,0-1 0,0 0 0,1 0 0,-1 0-1,1 1 1,-1-1 0,1 0 0,0-1 0,-1 1 0,1 0 0,0 0 0,0-1-1,0 1 1,0-1 0,1 0 0,-1 0 0,0 0 0,1 0 0,-1 0-1,1 0 1,-1 0 0,0-1 0,1 1 0,0-1 0,-1 0 0,5 0 0,4 0-137,-1-1 1,0-1-1,1 1 1,-1-2 0,0 1-1,14-7 1,42-19-2895</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5.042"/>
    </inkml:context>
    <inkml:brush xml:id="br0">
      <inkml:brushProperty name="width" value="0.05" units="cm"/>
      <inkml:brushProperty name="height" value="0.05" units="cm"/>
    </inkml:brush>
  </inkml:definitions>
  <inkml:trace contextRef="#ctx0" brushRef="#br0">247 176 22501,'-19'9'123,"0"1"1,1 0 0,1 1-1,0 1 1,0 0 0,1 2 0,1 0-1,0 0 1,1 2 0,0 0-1,1 0 1,1 1 0,1 0-1,-11 24 1,20-38-115,1 0 1,0-1-1,0 1 1,1 0-1,-1 0 1,1-1-1,-1 1 0,1 4 1,0-7-8,0 1 1,0-1 0,0 1-1,0-1 1,0 0-1,0 1 1,0-1 0,0 1-1,0-1 1,1 0-1,-1 1 1,0-1-1,0 1 1,0-1 0,1 0-1,-1 1 1,0-1-1,1 0 1,-1 0-1,0 1 1,1-1 0,-1 0-1,1 1 1,0-1 2,0 0 0,-1 0 0,1 0 0,0 0 0,0 1 0,0-2 0,0 1 0,0 0 0,0 0 1,0 0-1,0 0 0,-1 0 0,1-1 0,0 1 0,2-1 0,14-8 50,-1-1-1,0 0 1,0-2 0,20-17-1,20-16 17,-37 32-61,1 2 1,-1-1-1,2 2 1,29-11-1,-42 18-15,0 1 0,0 0 0,1 0-1,0 0 1,-1 1 0,1 1 0,0-1-1,-1 1 1,1 1 0,0 0-1,-1 0 1,1 0 0,-1 1 0,13 5-1,-17-6 1,0 1-1,0 1 0,0-1 0,0 0 0,0 1 0,0 0 1,-1 0-1,0 0 0,1 1 0,-1-1 0,0 1 1,0-1-1,-1 1 0,4 7 0,-2-4-2,-1 1 1,-1-1-1,1 1 0,-1 0 0,-1 0 1,1 0-1,-1 14 0,-1 6 92,-2-1 0,-1 1 0,-11 46 0,-7 1 1075,16-89-228,4 1-802,0 0 0,1 0 0,1 0 0,3-22 0,13-53-33,-15 77-74,29-119 55,-30 125-93,1 5 8,-1 1 1,1 0-1,-1-1 0,0 1 0,0 0 1,1 0-1,-1 0 0,0 0 0,0 0 1,0 0-1,0 0 0,0 0 0,0 1 1,-1-1-1,2 2 0,-1-1-4,3 3 4,4 7-1,1 0-1,12 12 1,-18-20 9,1-1 0,0 0 0,0 0-1,0 0 1,0 0 0,0-1 0,1 1 0,-1-1 0,1-1 0,7 3 0,-4-2-2,-1-1 1,1-1 0,0 0 0,0 0 0,0 0-1,-1-1 1,1 0 0,0 0 0,-1-1 0,1 0-1,-1 0 1,1-1 0,-1 0 0,0-1 0,0 1-1,-1-1 1,1 0 0,9-9 0,1-1 12,-1 0 1,0-1 0,-1-1-1,-1-1 1,18-26-1,-20 24 4,-1 0-1,17-36 0,-24 44-9,0 1-1,-1-1 0,0 0 0,-1 0 0,0 0 0,-1 0 0,1-14 0,-2 23-3,0 1 0,0-1-1,0 0 1,-1 0 0,1 1 0,0-1-1,-1 0 1,1 1 0,-1-1-1,0 1 1,1-1 0,-1 0 0,0 1-1,-2-3 1,3 4-1,-1-1-1,1 1 1,-1-1-1,0 1 1,0-1-1,1 1 1,-1-1-1,0 1 1,0 0 0,0-1-1,1 1 1,-1 0-1,0 0 1,0 0-1,0 0 1,0 0 0,1 0-1,-1 0 1,0 0-1,0 0 1,-1 0-1,-2 1-2,1 1-1,-1-1 0,0 1 1,1 0-1,-1 0 0,1 0 1,0 0-1,-1 0 1,1 1-1,0 0 0,-3 3 1,-11 14-11,1 1 1,0 0 0,2 1-1,0 1 1,-13 32 0,10-17-3,2 1 1,-16 68-1,30-100 14,-2 6-5,0-1 0,1 1 0,-1 19 0,3-30 6,0-1 1,0 1-1,0 0 1,0 0-1,0 0 1,0 0-1,1 0 0,-1-1 1,1 1-1,-1 0 1,1 0-1,-1-1 1,1 1-1,0 0 1,0-1-1,0 1 0,0 0 1,0-1-1,0 1 1,1-1-1,-1 0 1,0 1-1,1-1 0,-1 0 1,1 0-1,-1 0 1,1 0-1,-1 0 1,1 0-1,0-1 1,3 2-1,0-2-3,-1 1 1,1-1-1,0 0 0,0-1 1,0 1-1,-1-1 0,1 0 1,0 0-1,0-1 0,-1 1 1,6-4-1,50-28-353,-53 29 270,49-31-881</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5.742"/>
    </inkml:context>
    <inkml:brush xml:id="br0">
      <inkml:brushProperty name="width" value="0.05" units="cm"/>
      <inkml:brushProperty name="height" value="0.05" units="cm"/>
    </inkml:brush>
  </inkml:definitions>
  <inkml:trace contextRef="#ctx0" brushRef="#br0">211 32 17900,'-1'-3'295,"0"1"0,0 0 0,0 0 0,0 0 0,0 0 0,-1 1 0,1-1 0,0 0 0,-1 0 0,1 1 0,-1-1 0,0 1 1,0 0-1,0-1 0,-2-1 0,2 3-216,0-1 0,0 1 0,0 0 0,0 0 0,0-1 0,0 1 0,0 0 1,0 1-1,0-1 0,0 0 0,1 0 0,-1 1 0,0-1 0,0 1 0,0 0 0,0 0 1,1-1-1,-4 3 0,-1 1-35,1 0 1,-1 0 0,1 1-1,0-1 1,1 1-1,-1 0 1,1 1-1,0-1 1,0 1 0,0 0-1,-4 9 1,-3 10 76,-13 37 1,24-61-119,0-1-1,-11 30 139,1 0 1,1 0-1,2 1 1,1 0 0,-2 44-1,7-70-113,2 0 1,-1 0-1,0 0 0,1 0 0,2 6 0,-3-10-23,0 0-1,0 0 0,1 0 0,-1 0 0,1 0 0,-1 0 1,1 0-1,-1 0 0,1-1 0,0 1 0,-1 0 0,1 0 1,0 0-1,0-1 0,-1 1 0,1 0 0,0-1 0,0 1 1,0-1-1,0 1 0,0-1 0,0 1 0,0-1 0,0 0 1,0 0-1,0 1 0,0-1 0,0 0 0,0 0 0,0 0 1,0 0-1,2 0 0,2-1 9,0 0 1,0-1-1,0 1 0,0-1 1,0 0-1,-1-1 0,1 1 1,-1-1-1,0 0 0,7-4 1,37-39 86,-43 41-90,17-20 14,0-1-1,-2-1 1,-1-1 0,-1-1-1,-2 0 1,-1-1 0,-1-1-1,-2 0 1,16-59-1,-78 244-205,45-133 183,-13 58-29,16-71 2,1 0 0,1 0 0,-1 0 0,1 0 1,1 0-1,-1 0 0,4 11 0,-4-18-17,0 1-1,1-1 1,-1 0-1,1 0 1,-1 1-1,1-1 1,-1 0-1,1 0 1,0 0 0,0 0-1,-1 0 1,1 0-1,0 0 1,1 1-1,0-1-64,-1-1 0,1 1 0,0-1 1,-1 1-1,1-1 0,-1 0 0,1 1 0,0-1 0,-1 0 0,3-1 0</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6.071"/>
    </inkml:context>
    <inkml:brush xml:id="br0">
      <inkml:brushProperty name="width" value="0.05" units="cm"/>
      <inkml:brushProperty name="height" value="0.05" units="cm"/>
    </inkml:brush>
  </inkml:definitions>
  <inkml:trace contextRef="#ctx0" brushRef="#br0">182 1 19668,'-13'6'1013,"0"2"-1,1 0 0,-17 15 1,14-10-774,1 1 0,0 1-1,-22 30 1,35-43-220,-1 0 1,1 0-1,0 0 0,0 0 0,0 0 0,0 1 0,0-1 0,0 0 1,1 1-1,-1-1 0,0 4 0,1-5-16,0-1 0,0 1 0,1-1 0,-1 1 0,0-1 0,0 0 0,0 1-1,0-1 1,0 1 0,1-1 0,-1 1 0,0-1 0,0 0 0,1 1 0,-1-1 0,0 0 0,0 1 0,1-1 0,-1 0 0,1 1-1,-1-1 1,0 0 0,1 1 0,0-1 1,1 0 1,-1 1-1,0-1 0,0 0 0,0 0 1,1 0-1,-1 0 0,0 0 0,0 0 0,1 0 1,-1 0-1,2-1 0,45-12 90,-34 9-79,-1 0 0,0 0 0,1 2 0,-1-1 0,27 0 0,-36 4-17,-1-1 0,1 1 0,-1-1 0,1 1-1,-1 0 1,1 0 0,-1 1 0,0-1 0,0 1 0,0-1-1,0 1 1,0 0 0,0 0 0,0 0 0,0 1 0,-1-1-1,1 1 1,-1-1 0,0 1 0,0 0 0,0 0 0,0 0-1,0 0 1,-1 0 0,1 0 0,-1 1 0,0-1 0,1 5-1,0-2 51,0-1 0,-1 0 1,0 1-1,0-1 0,-1 0 0,0 1 0,1-1 0,-2 1 0,1-1 0,-1 1 0,0-1 0,0 0 0,0 1 0,-1-1 0,1 0 0,-1 0 0,-1 0 0,1 0 0,-1 0 0,0-1 1,-3 6-1,0-4 72,0 1 0,-1-1 0,1-1 0,-1 1 0,-1-1 1,1 0-1,-1-1 0,1 1 0,-1-2 0,0 1 0,-1-1 0,-11 3 1,5-2-117,1 0 0,-1-2 0,0 1 0,1-2 1,-1 0-1,-22-2 0,10-6-1260</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6.712"/>
    </inkml:context>
    <inkml:brush xml:id="br0">
      <inkml:brushProperty name="width" value="0.05" units="cm"/>
      <inkml:brushProperty name="height" value="0.05" units="cm"/>
    </inkml:brush>
  </inkml:definitions>
  <inkml:trace contextRef="#ctx0" brushRef="#br0">61 1 20900,'-8'17'278,"0"0"-1,1 1 1,1 1-1,1-1 1,1 1-1,-3 19 1,-4 116 125,10-140-271,0 17-2,-1 108 507,3-115-520,1 0 0,1 0 0,11 40 0,-13-58-100,1-1-1,0 1 1,1-1 0,-1 1-1,1-1 1,7 10-1,-9-14-6,0 1-1,1-1 0,-1 0 0,0 1 0,1-1 0,-1 0 0,1 0 1,0 0-1,-1 0 0,1 0 0,0 0 0,-1 0 0,1-1 0,0 1 0,0-1 1,0 1-1,0-1 0,0 0 0,-1 1 0,1-1 0,0 0 0,0 0 0,0-1 1,0 1-1,0 0 0,3-2 0,2 0 13,-1-1 1,0 0-1,0 0 1,-1-1-1,1 1 1,-1-1-1,1-1 1,-1 1-1,-1-1 0,1 0 1,4-6-1,8-12 49,19-31-1,-28 41-52,62-114 111,10-16-55,-69 129-83,-11 14 8,1 0 0,-1 0-1,0 0 1,0-1 0,0 1-1,1 0 1,-1 0-1,0 0 1,0 0 0,0 0-1,1 0 1,-1 0 0,0 0-1,0 0 1,1-1-1,-1 1 1,0 0 0,0 0-1,1 0 1,-1 0 0,0 0-1,0 0 1,1 0 0,-1 1-1,0-1 1,0 0-1,0 0 1,1 0 0,-1 0-1,0 0 1,0 0 0,1 1-1,0 0-6,0 1 0,-1 0 0,1 0 0,-1 0 0,1 0 0,-1 1 0,0-1 0,1 0-1,-1 0 1,0 0 0,0 0 0,-1 0 0,1 3 0,-6 37-23,-1 0 1,-17 57-1,11-54 42,-11 83 1,23-94-333,1-32 233,0-1 0,0 1 0,0 0 0,1-1 0,-1 1 1,0 0-1,1-1 0,-1 1 0,1 0 0,0-1 0,-1 1 0,1-1 0,0 1 1,1 1-1,-1-3-69,0 1 1,0-1-1,-1 1 1,1-1-1,0 0 1,0 0-1,0 1 1,0-1-1,-1 0 1,1 0-1,0 0 1,0 0-1,0 0 1,0 0-1,0 0 1,0 0-1,1 0 1,-2 0 141</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7.009"/>
    </inkml:context>
    <inkml:brush xml:id="br0">
      <inkml:brushProperty name="width" value="0.05" units="cm"/>
      <inkml:brushProperty name="height" value="0.05" units="cm"/>
    </inkml:brush>
  </inkml:definitions>
  <inkml:trace contextRef="#ctx0" brushRef="#br0">173 116 19260,'-128'206'2875,"120"-192"-2664,1-1 0,1 1 0,0 1 0,1-1 0,-5 24 0,9-36-178,1 1 0,-1-1 0,1 1 0,0-1-1,0 0 1,0 1 0,0-1 0,0 1 0,0-1 0,1 1 0,0-1 0,-1 1-1,3 3 1,-3-5-16,1 0-1,0 0 1,-1 0 0,1 0-1,0-1 1,0 1-1,0 0 1,0 0-1,0-1 1,0 1 0,0 0-1,0-1 1,0 1-1,0-1 1,0 1-1,0-1 1,0 0-1,0 1 1,1-1 0,1 0-1,1 0 23,1 0-1,0-1 1,0 1-1,0-1 1,-1 0-1,1-1 0,0 1 1,-1-1-1,1 0 1,-1 0-1,0 0 1,6-5-1,6-4 40,-1-2-1,0 1 1,-1-2-1,-1 0 1,0-1-1,-1 0 1,0-1-1,9-17 1,-3 1 28,-1 0 1,-1-2 0,15-49 0,-30 79-88,16-57 279,-16 55-244,0 0 1,0 1-1,-1-1 1,1 0 0,-1 0-1,-1 1 1,1-1-1,-3-8 1,3 13-54,0 1-1,0-1 1,0 1 0,0-1 0,0 1 0,0 0 0,0-1 0,-1 1 0,1-1 0,0 1-1,0 0 1,0-1 0,-1 1 0,1-1 0,0 1 0,-1 0 0,1-1 0,0 1 0,0 0-1,-1 0 1,1-1 0,-1 1 0,1 0 0,0 0 0,-1 0 0,1-1 0,-1 1 0,1 0-1,0 0 1,-1 0 0,1 0 0,-1 0 0,1 0 0,-1 0 0,1 0 0,0 0-1,-1 0 1,1 0 0,-1 0 0,1 0 0,-1 0 0,1 0 0,0 0 0,-1 1 0,1-1-1,-1 0 1,1 0 0,0 0 0,-1 1 0,1-1 0,0 0 0,-1 1 0,1-1 0,-17 17-23,6 0-246,0 0-1,0 1 1,2 0-1,-10 25 0,11-22-979</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7.608"/>
    </inkml:context>
    <inkml:brush xml:id="br0">
      <inkml:brushProperty name="width" value="0.05" units="cm"/>
      <inkml:brushProperty name="height" value="0.05" units="cm"/>
    </inkml:brush>
  </inkml:definitions>
  <inkml:trace contextRef="#ctx0" brushRef="#br0">2 2 16852,'-1'-1'2928,"1"6"-590,10 57-1557,-2-15-454,3 64-1,-13-34-256,0-47-26,5 54 0,-3-81-46,5 20 58,-5-23-61,1 1 0,-1 0-1,0-1 1,1 1 0,-1-1 0,0 1-1,1-1 1,-1 1 0,1-1-1,-1 1 1,1-1 0,0 1-1,-1-1 1,1 1 0,-1-1-1,1 0 1,0 1 0,-1-1-1,1 0 1,0 0 0,-1 0 0,1 1-1,0-1 1,-1 0 0,1 0-1,0 0 1,-1 0 0,2 0-1,14-2-367</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8"/>
    </inkml:context>
    <inkml:brush xml:id="br0">
      <inkml:brushProperty name="width" value="0.05" units="cm"/>
      <inkml:brushProperty name="height" value="0.05" units="cm"/>
    </inkml:brush>
  </inkml:definitions>
  <inkml:trace contextRef="#ctx0" brushRef="#br0">239 1 19252,'-27'16'770,"0"2"0,1 1 0,-36 35-1,52-44-706,0 0 0,0 0-1,2 1 1,-1 1-1,1-1 1,1 1-1,0 1 1,1-1-1,0 1 1,-5 20 0,10-29-53,0-1 0,0 1 1,1-1-1,-1 1 0,1-1 0,0 1 1,0-1-1,1 7 0,-1-9-6,1 0 0,-1-1 0,0 1 0,0-1 0,1 1 0,-1-1 0,0 1 0,1-1 0,-1 1 0,0-1 0,1 1 0,-1-1 0,1 1 0,-1-1 0,1 1 0,-1-1 0,1 0 0,-1 1 0,1-1 0,0 1 0,0-1 2,1 0 0,-1 0 0,0 0 0,1 0 0,-1 0-1,0 0 1,1 0 0,-1 0 0,0 0 0,1-1 0,-1 1 0,0 0-1,2-2 1,51-21 139,-38 15-124,0 0 0,1 2 0,0 0 0,19-4 0,-18 8-21,-1 0 1,1 0-1,0 2 1,22 2 0,-29-1-7,0 0 0,0 1 0,0 1 0,0 0 0,0 0 0,0 1 1,17 10-1,-26-13 21,0 0 1,0 0-1,0 0 1,-1 0-1,1 0 1,-1 0-1,1 1 1,-1-1-1,1 1 1,-1-1-1,0 1 1,0 0-1,1-1 1,-1 1-1,-1 0 1,1 0-1,0 0 1,0 0-1,-1 0 1,1 0-1,-1 0 1,1 3-1,-1-1 60,-1-1 0,1 0 0,-1 0-1,0 0 1,0 0 0,0 0 0,0 0 0,-1 0 0,1 0 0,-1 0-1,0-1 1,0 1 0,-2 2 0,-7 7 207,-1 0 0,0-1 0,-1-1 0,-20 14 0,-59 32 94,79-49-387,0-1 0,0 0-1,-1-1 1,0-1-1,-19 5 1,16-9-926</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8.819"/>
    </inkml:context>
    <inkml:brush xml:id="br0">
      <inkml:brushProperty name="width" value="0.05" units="cm"/>
      <inkml:brushProperty name="height" value="0.05" units="cm"/>
    </inkml:brush>
  </inkml:definitions>
  <inkml:trace contextRef="#ctx0" brushRef="#br0">122 1 19044,'-5'99'1332,"10"147"1,-1-198-1173,1 0 0,3 0 0,1-1 0,3 0 0,2 0 0,30 68 0,-37-102 77,0 0 1,1 0-1,0-1 0,17 18 1,-23-28 155,-1-6-202,-1-1-193,1 0 0,-1 0 0,0 0 0,0-1 0,0 1 0,-1 0-1,1 0 1,-1 0 0,-1 0 0,1 0 0,-1 0 0,0 0 0,-3-6 0,-7-13-468,-20-28 0,25 39 224,-6-7-30,0 1 1,-1 0-1,-1 0 0,-1 2 1,0 0-1,-1 0 0,-1 2 0,0 0 1,-1 1-1,-32-17 0,50 31 1069,4 5 31,0-2-808,0 0 0,0 0 0,0-1 1,0 1-1,1-1 0,-1 0 0,1 0 1,-1 0-1,1 0 0,0 0 0,-1-1 0,1 0 1,0 0-1,0 0 0,0 0 0,0 0 1,7-1-1,9 0 34,0-1-1,0 0 1,0-2 0,24-6 0,78-26-50,-121 34-3,83-26-315</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9.085"/>
    </inkml:context>
    <inkml:brush xml:id="br0">
      <inkml:brushProperty name="width" value="0.05" units="cm"/>
      <inkml:brushProperty name="height" value="0.05" units="cm"/>
    </inkml:brush>
  </inkml:definitions>
  <inkml:trace contextRef="#ctx0" brushRef="#br0">184 38 18852,'-55'74'1901,"25"-37"-1084,3 1 0,-28 50 0,53-84-775,0 0-1,0 0 1,0 0 0,0 1 0,1-1 0,-1 1 0,1-1 0,0 1 0,1 0 0,-1-1-1,1 6 1,0-9-34,0-1-1,0 1 0,0-1 1,0 1-1,0-1 1,1 0-1,-1 1 0,0-1 1,0 1-1,0-1 0,1 1 1,-1-1-1,0 0 0,1 1 1,-1-1-1,0 0 0,1 1 1,-1-1-1,0 0 1,1 1-1,-1-1 0,1 0 1,-1 0-1,1 0 0,-1 1 1,1-1-1,-1 0 0,0 0 1,1 0-1,-1 0 0,1 0 1,-1 0-1,1 0 1,17-5 322,-9-1-186,0-1 1,0 0-1,-1 0 1,0-1 0,0 0-1,0 0 1,-1-1 0,-1 0-1,1 0 1,8-18 0,-8 12-3,0 0 1,-1 0 0,0 0-1,-1 0 1,-1-1 0,4-30-1,-8 41-90,0 0 0,0 0-1,0 0 1,-1 0 0,0 0-1,0 0 1,0 0 0,0 0-1,-1 1 1,0-1 0,0 0-1,0 1 1,-5-8 0,6 11-51,0-1 0,-1 0 0,1 1 0,0-1 1,-1 1-1,0 0 0,1 0 0,-1-1 0,0 1 1,1 0-1,-1 0 0,0 0 0,0 1 1,0-1-1,0 0 0,0 1 0,0-1 0,0 1 1,0 0-1,0 0 0,0 0 0,0 0 0,0 0 1,0 0-1,0 0 0,0 0 0,0 1 1,0-1-1,0 1 0,0 0 0,0 0 0,0-1 1,0 1-1,1 0 0,-3 2 0,-2 1-110,0 1-1,0-1 1,1 1-1,-1 0 1,1 0-1,1 1 1,-7 7-1,-7 21-1060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526"/>
    </inkml:context>
    <inkml:brush xml:id="br0">
      <inkml:brushProperty name="width" value="0.025" units="cm"/>
      <inkml:brushProperty name="height" value="0.025" units="cm"/>
      <inkml:brushProperty name="color" value="#E71224"/>
    </inkml:brush>
  </inkml:definitions>
  <inkml:trace contextRef="#ctx0" brushRef="#br0">105 1 16464,'0'0'15390,"-2"10"-14578,0 3-796,-2 0 1,0 0 0,0-1 0,-1 1 0,-11 18 0,16-30-21,0-1-1,-1 0 1,1 1 0,0-1-1,0 1 1,0-1 0,0 0-1,0 1 1,0-1 0,0 1-1,-1-1 1,1 1 0,0-1-1,1 0 1,-1 1 0,0-1-1,0 1 1,0-1 0,0 0-1,0 1 1,0-1 0,0 1-1,1-1 1,-1 0 0,0 1-1,0-1 1,1 0 0,-1 1-1,0-1 1,0 0 0,1 1-1,-1-1 1,0 0 0,1 0-1,-1 1 1,0-1 0,1 0-1,-1 0 1,1 0 0,-1 1-1,0-1 1,1 0 0,-1 0-1,1 0 1,-1 0 0,1 0-1,-1 0 1,0 0 0,1 0-1,38 4-455,-33-4 407,-1 0 0,0 0 0,1 1 0,-1 0 0,0 0 0,0 0 0,0 0 0,0 1 1,10 4-1,-13-4 73,-1 0 0,1 0 0,-1 1 1,1-1-1,-1 1 0,0-1 0,0 1 1,0-1-1,0 1 0,0 0 0,0-1 1,-1 1-1,0 0 0,1 0 0,-1-1 1,0 1-1,0 0 0,0 0 0,-1-1 1,1 1-1,-1 0 0,0 0 0,1-1 1,-1 1-1,0-1 0,0 1 0,-1-1 1,-2 5-1,-3 5 104,0-1-1,0 0 1,-1 0 0,-15 15 0,15-18-124,0-1 0,0 1 0,0-2 0,-12 8 0,17-12 0,0 0 0,0-1 0,0 1 0,0-1 0,0 0 0,0 0 0,0 0 0,0 0 0,-1-1 0,1 1 0,0-1 0,-1 0 0,1 0 0,0 0 0,-1 0 0,1-1 0,-6-1 0,8 2-57,0-1 0,0 1 0,0-1 0,0 1 1,1-1-1,-1 1 0,0-1 0,1 0 0,-1 1 0,0-1 0,1 0 0,-1 0 0,1 1 0,-1-1 1,1 0-1,-1 0 0,1 0 0,0 0 0,-1 0 0,1 0 0,0 0 0,-1-1 0,0-25-4630,1 19 2307,0-21-9007</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9.568"/>
    </inkml:context>
    <inkml:brush xml:id="br0">
      <inkml:brushProperty name="width" value="0.05" units="cm"/>
      <inkml:brushProperty name="height" value="0.05" units="cm"/>
    </inkml:brush>
  </inkml:definitions>
  <inkml:trace contextRef="#ctx0" brushRef="#br0">257 144 18956,'-15'-9'814,"0"0"-1,-1 1 1,-32-11 0,44 17-737,0 1 1,0 0-1,0 0 1,0 0-1,0 1 0,-1-1 1,1 1-1,0 0 1,0 0-1,0 1 1,0-1-1,-1 1 0,1 0 1,0 0-1,0 0 1,0 1-1,0-1 1,1 1-1,-1 0 0,0 0 1,1 0-1,-6 4 1,4 0-55,0 0 1,0 1 0,0-1-1,1 1 1,-1 0 0,2 0-1,-1 0 1,1 1 0,-4 12-1,2 0-6,0 1 0,-3 28 0,7-45-6,1-1 1,-1 0-1,1 1 1,0-1-1,0 1 1,0-1-1,1 0 1,-1 1-1,1-1 1,0 0-1,0 0 1,0 1-1,0-1 1,1 0-1,-1 0 1,4 4-1,-4-5 12,1-1 1,0 1-1,0-1 0,0 0 0,0 1 1,0-1-1,0 0 0,1 0 1,-1-1-1,0 1 0,0 0 0,1-1 1,-1 1-1,0-1 0,1 0 1,-1 1-1,1-1 0,-1-1 0,0 1 1,1 0-1,-1 0 0,1-1 0,-1 0 1,3 0-1,9-4 78,-1 1 0,0-2-1,0 0 1,-1 0 0,0-1 0,0-1 0,-1 0-1,12-10 1,1-3 41,-2-1 0,32-38 1,-38 37 0,0 1 1,-1-2 0,-2 0 0,-1-1 0,14-38-1,-24 58-139,-3 10-68,-18 91-107,11-60 193,1 0-1,1 0 0,0 51 0,6-82-15,0 0 0,0 0 0,1 0 0,0 0 1,0 0-1,2 8 0,-2-12-37,0 0 0,-1 1 0,1-1 0,0 0 0,0 0 0,-1 0 0,1 0 0,0 0 0,0 0 0,0 0 0,0 0 0,1 0 0,-1 0 0,0-1 0,0 1 0,0 0 0,1-1 0,-1 1 0,0-1 0,1 1 0,-1-1 0,0 0 0,1 0 0,-1 1 0,0-1 0,3 0 0,27-4-1116</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49.957"/>
    </inkml:context>
    <inkml:brush xml:id="br0">
      <inkml:brushProperty name="width" value="0.05" units="cm"/>
      <inkml:brushProperty name="height" value="0.05" units="cm"/>
    </inkml:brush>
  </inkml:definitions>
  <inkml:trace contextRef="#ctx0" brushRef="#br0">231 346 18380,'-23'16'784,"0"1"0,1 2 0,1 0 1,0 1-1,2 1 0,-33 45 0,44-55-674,0 1-1,1 0 1,1 0 0,-6 15-1,10-24-100,1 0 0,0 0 0,0 1 1,0-1-1,0 0 0,1 0 0,-1 0 0,1 1 0,0-1 0,0 0 0,0 1 1,0-1-1,0 0 0,1 0 0,0 1 0,-1-1 0,1 0 0,1 0 0,-1 0 0,0 0 1,1 0-1,-1 0 0,3 3 0,-2-5-4,-1 0 0,1 1 1,0-1-1,-1 0 0,1 0 0,0 0 0,0 0 1,0 0-1,0 0 0,0-1 0,0 1 0,0-1 1,0 1-1,0-1 0,0 0 0,0 1 0,0-1 1,0 0-1,0-1 0,0 1 0,0 0 0,0-1 1,0 1-1,3-2 0,2 0 14,0-1 0,0 0 0,0 0 0,0-1 0,-1 0 0,7-5 0,5-7 20,0 0 1,0-1-1,-2-1 0,0 0 1,-1-1-1,21-37 1,-7 4 15,36-90 0,-17 5-5,-43 118 30,0-1 1,-2 1-1,0-1 1,-1 0-1,-1-24 1,-1 43-64,1 0 0,-1 0 0,0-1 0,0 1 0,-1 0 0,1 0 0,0-1 0,0 1 0,-1 0 1,1 0-1,0-1 0,-1 1 0,1 0 0,-1 0 0,0 0 0,1 0 0,-1 0 0,0 0 1,1 0-1,-3-2 0,2 4-8,0-1-1,0 0 1,0 0 0,-1 1 0,1-1 0,0 0 0,0 1 0,0-1 0,0 1-1,0-1 1,0 1 0,0 0 0,0 0 0,0-1 0,0 1 0,0 0 0,0 0-1,0 0 1,1 0 0,-1 0 0,0 0 0,1 0 0,-2 2 0,-11 17-12,0 0 0,1 2 0,1-1 0,2 1 0,0 1 0,1 0 0,-8 38 0,7-15 7,2 1-1,2 0 1,1 48-1,4-87-2,0 0 0,1 1 0,0-1 0,0 1 0,1-1 0,0 0-1,5 15 1,-5-20 1,-1 0 1,1 0-1,0 0 0,0 0 0,0-1 0,1 1 0,-1 0 0,1-1 0,-1 1 0,1-1 0,0 0 1,0 0-1,0 0 0,0-1 0,0 1 0,0-1 0,0 1 0,1-1 0,-1 0 0,1 0 1,5 0-1,3 0-172,-1 0 0,1-1 0,0 0 1,0-1-1,-1 0 0,17-5 0,28-7-1102</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0.313"/>
    </inkml:context>
    <inkml:brush xml:id="br0">
      <inkml:brushProperty name="width" value="0.05" units="cm"/>
      <inkml:brushProperty name="height" value="0.05" units="cm"/>
    </inkml:brush>
  </inkml:definitions>
  <inkml:trace contextRef="#ctx0" brushRef="#br0">200 295 19636,'-3'0'230,"0"1"0,0-1 1,1 1-1,-1-1 0,0 1 0,0 0 0,1 0 0,-1 0 0,1 1 0,-1-1 0,1 1 1,-1-1-1,1 1 0,-5 3 0,-26 34 366,28-32-478,-14 19 193,1 1-1,-27 52 0,39-66-240,0 0 1,1 0-1,1 1 0,0 0 1,1 0-1,0 0 1,1 0-1,-1 24 1,3-35-67,0-1 1,0 1 0,0 0 0,0-1-1,1 1 1,-1-1 0,1 1 0,0-1-1,-1 1 1,1-1 0,0 0-1,0 1 1,1-1 0,-1 0 0,0 0-1,1 0 1,-1 0 0,1 0 0,0 0-1,0 0 1,-1 0 0,1-1-1,0 1 1,1-1 0,-1 1 0,4 1-1,-2-2 7,0-1-1,0 1 0,0-1 0,0 0 0,0 0 0,-1 0 1,1 0-1,0-1 0,0 1 0,0-1 0,0 0 0,0 0 1,-1-1-1,1 1 0,0-1 0,-1 0 0,5-3 0,12-7 37,-2-2 0,1 0 0,-2-1-1,0-1 1,-1 0 0,16-22 0,-3 1 7,-3-1 0,25-46 0,-33 51 90,-2 0 0,-2-2 1,0 1-1,-3-1 0,-1-1 0,-1 0 0,5-54 1,-13 85-121,-1 0 0,0 0 0,1 0 0,-2 0 0,1 0 0,0 0 0,-1 0 0,0 0 1,-1 0-1,1 0 0,-3-5 0,4 10-23,0-1 0,0 1 0,0 0-1,-1 0 1,1-1 0,0 1 0,-1 0 0,1 0 0,0 0 0,0-1 0,-1 1 0,1 0 0,0 0-1,-1 0 1,1 0 0,0 0 0,-1 0 0,1-1 0,0 1 0,-1 0 0,1 0 0,0 0 0,-1 0-1,1 0 1,-1 0 0,1 1 0,0-1 0,-1 0 0,1 0 0,0 0 0,-1 0 0,1 0-1,0 0 1,0 1 0,-1-1 0,1 0 0,0 0 0,-1 0 0,1 1 0,0-1 0,-1 1 0,-10 13-19,-3 12 2,3-1 0,0 2-1,1 0 1,2 0 0,0 0 0,2 1 0,1 0 0,-1 31 0,5-44 17,0 0 1,1 0 0,1 0-1,0 0 1,1 0 0,5 18-1,-6-28-1,0-1-1,1 1 0,0-1 0,0 0 1,0 0-1,0 0 0,1 0 0,0 0 1,-1 0-1,1-1 0,1 1 1,-1-1-1,0 0 0,1 0 0,0 0 1,0 0-1,0-1 0,0 1 0,0-1 1,0 0-1,1 0 0,-1-1 0,0 1 1,8 0-1,39 2-391,4-5-600</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1.093"/>
    </inkml:context>
    <inkml:brush xml:id="br0">
      <inkml:brushProperty name="width" value="0.05" units="cm"/>
      <inkml:brushProperty name="height" value="0.05" units="cm"/>
    </inkml:brush>
  </inkml:definitions>
  <inkml:trace contextRef="#ctx0" brushRef="#br0">40 99 19500,'-4'3'170,"1"0"0,0 1-1,0 0 1,1 0 0,-1-1-1,1 1 1,0 1 0,0-1-1,0 0 1,1 0 0,-1 1-1,1-1 1,-1 8 0,-1 8-154,-1 35 0,4-53 22,-1 15 61,2-1-1,0 1 1,0 0-1,2-1 1,8 31-1,-10-43-48,1 0 0,-1 0 0,1-1 0,0 1 0,0 0 0,1-1 0,-1 1 0,1-1 0,-1 1 0,1-1 0,0 0-1,5 4 1,-5-6 7,0 0 0,-1 1 0,1-1-1,0 0 1,0 0 0,0 0 0,0-1-1,0 1 1,0-1 0,0 0 0,0 1-1,0-1 1,0-1 0,0 1 0,0 0-1,0-1 1,-1 1 0,1-1-1,6-2 1,-2 0 69,0-1-1,0 1 1,0-1-1,0-1 1,0 1-1,-1-1 1,0 0-1,9-10 1,40-52 404,-49 59-497,20-25 19,-3-2 1,0-1 0,-3 0 0,-1-2-1,-1 0 1,12-42 0,-29 77-81,-2 8-48,-7 27-12,-16 94 4,23-114 89,0 0 0,1 0-1,0-1 1,1 1 0,0 0-1,1-1 1,0 1 0,6 19 0,-7-28-5,1 0 0,-1 0 0,0 0 0,1 0 1,0 0-1,0-1 0,0 1 0,0 0 0,0-1 1,0 1-1,1-1 0,-1 0 0,1 0 1,-1 0-1,1 0 0,0 0 0,0-1 0,0 1 1,0-1-1,0 0 0,0 0 0,0 0 0,1 0 1,-1 0-1,0-1 0,1 0 0,-1 1 0,7-2 1,-3 0-37,1 0 0,-1 0 0,1-1 0,-1 0 0,1-1 1,-1 0-1,0 0 0,0 0 0,-1-1 0,1 0 0,9-8 1,21-22 2163</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1.580"/>
    </inkml:context>
    <inkml:brush xml:id="br0">
      <inkml:brushProperty name="width" value="0.05" units="cm"/>
      <inkml:brushProperty name="height" value="0.05" units="cm"/>
    </inkml:brush>
  </inkml:definitions>
  <inkml:trace contextRef="#ctx0" brushRef="#br0">97 5 16732,'-16'31'1423,"0"1"0,2 0 1,2 1-1,-16 63 1,24-75-1311,1 0 0,1 0 0,1 0 0,0 0 0,2 0 0,0 0 0,2 0 0,0 0 0,9 27 0,26 57-55,-26-79-2,-2 1 0,-1 1 0,-1-1 0,-1 2 0,4 35 0,-13-27 551,1-35-123,0-2-419,0-1 0,0 1-1,0-1 1,0 1 0,0-1-1,1 0 1,-1 1 0,0-1-1,0 0 1,0 0 0,1 0-1,-1 0 1,0 1 0,1-1 0,-1 0-1,1 0 1,-1-2 0,-2-6 35,1 1 0,1 0 1,-1-1-1,2 0 0,-1 1 0,1-1 1,1-12-1,-1 18-88,8-108 44,5 1 0,41-166 0,-51 264-59,22-81-43,-21 80 36,1 1-1,0 0 1,1 0 0,0 0 0,9-11 0,-13 21 6,-1 0-1,1 0 1,-1 0 0,1 0 0,0 1-1,0-1 1,0 0 0,0 1 0,0 0 0,0-1-1,0 1 1,0 0 0,1 0 0,-1 0-1,0 0 1,1 1 0,-1-1 0,1 1-1,2-1 1,-2 1-3,1 0 0,0 1 0,0-1 0,-1 1 0,1 0 0,0 0 0,-1 0 0,1 0 0,-1 1 0,1 0-1,3 2 1,3 2-8,-1 1 0,1 1 0,-2-1 0,1 1 0,-1 1 0,13 17 0,-18-22 8,-1 0 1,1-1-1,-1 1 0,0 0 1,0 0-1,-1 1 1,1-1-1,-1 0 0,0 1 1,0-1-1,0 0 0,-1 1 1,0-1-1,0 1 0,0 5 1,-1-4 21,0-1 0,-1 1 0,0-1 0,0 1 0,0-1 1,0 1-1,-1-1 0,0 0 0,0 0 0,-5 6 0,-6 4 95,0-1-1,-1 0 0,0-1 1,-1-1-1,-30 18 0,32-20-57,-1-1 1,-1-1-1,0 0 0,0-1 0,0 0 0,-31 6 1,44-12-74,-16 1 76,18-2-71,1 0 0,0 0 0,-1 0-1,1 0 1,-1 0 0,1-1 0,-1 1 0,1 0-1,0 0 1,-1 0 0,1 0 0,-1 0-1,1-1 1,0 1 0,-1 0 0,1 0 0,0-1-1,-1 1 1,1 0 0,0-1 0,-1 1 0,1 0-1,0-1 1,0 1 0,-1 0 0,1-1-1,0 1 1,0-1 0,0 1 0,0-1 0,0 1-1,-1 0 1,1-1 0,0 1 0,0-1 0,0 1-1,0-1 1,5-19-1288</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3.254"/>
    </inkml:context>
    <inkml:brush xml:id="br0">
      <inkml:brushProperty name="width" value="0.05" units="cm"/>
      <inkml:brushProperty name="height" value="0.05" units="cm"/>
    </inkml:brush>
  </inkml:definitions>
  <inkml:trace contextRef="#ctx0" brushRef="#br0">160 1 20380,'0'39'4609,"1"51"-4766,1 67 293,39 273 0,-40-427-133,1 14 19,1 0-1,0 0 1,2-1 0,0 1 0,8 18-1,-13-34-15,1 0-1,-1 0 1,1 1-1,-1-1 1,1 0-1,-1 0 1,1 0-1,0 0 1,0 0-1,-1-1 1,1 1-1,0 0 1,0 0-1,0 0 1,0-1-1,0 1 1,0 0-1,0-1 1,0 1-1,0-1 0,0 1 1,3 0-1,-3-2-3,-1 1-1,1 0 0,0-1 1,0 1-1,-1-1 1,1 1-1,0-1 0,-1 1 1,1-1-1,0 0 0,-1 1 1,1-1-1,-1 0 0,1 1 1,-1-1-1,0 0 0,1 0 1,-1 1-1,0-1 1,1 0-1,-1 0 0,0 0 1,0 1-1,0-1 0,0 0 1,0 0-1,0 0 0,0 0 1,0 1-1,0-1 0,0-1 1,-1-12-233,0 0 0,-1 0 0,-1 0 0,0 0 0,-1 0 1,0 1-1,-1 0 0,-8-16 0,3 8-1047,0 1 0,-20-28 0,-80-113-11062,107 156 12247,0-1 0,-1 1 0,0 0 1,0 0-1,0 0 0,-6-4 0,10 9 93,-41-15 15006,45 16-14263,17 0-546,0-2-1,0 0 1,0-1-1,0 0 1,-1-2-1,23-7 1,11-1-122,-10 3-165,59-4 0,-26 12-590</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3.555"/>
    </inkml:context>
    <inkml:brush xml:id="br0">
      <inkml:brushProperty name="width" value="0.05" units="cm"/>
      <inkml:brushProperty name="height" value="0.05" units="cm"/>
    </inkml:brush>
  </inkml:definitions>
  <inkml:trace contextRef="#ctx0" brushRef="#br0">230 12 21501,'-16'12'432,"-1"0"0,1 1 0,1 1 0,1 0 0,0 1 1,0 0-1,2 2 0,-21 32 0,20-25-309,1 1 1,1 0-1,1 1 0,1 0 0,-11 54 1,19-72-117,-1 1 1,2 0 0,-1 0 0,2 17 0,-1-24-5,0 0 0,0 0 1,1 0-1,-1-1 1,0 1-1,1 0 1,0 0-1,-1 0 1,1-1-1,0 1 1,0 0-1,0-1 0,0 1 1,0-1-1,0 1 1,1-1-1,-1 1 1,0-1-1,1 0 1,-1 0-1,1 0 1,-1 0-1,1 0 1,0 0-1,-1 0 0,1 0 1,0-1-1,0 1 1,3 0-1,-1-1 26,1 0 0,-1 0-1,1 0 1,-1-1 0,0 1 0,1-1-1,-1 0 1,0-1 0,0 1 0,0-1-1,0 0 1,0 0 0,0 0-1,0 0 1,-1-1 0,6-4 0,3-3 116,0-2 0,0 1 0,10-15-1,-8 9-7,-2 0 0,0-1 0,-1 0 0,0-1 0,-2 0 0,0-1 0,-1 0 0,-2 0 0,0-1 0,0 0 0,-2 0 0,2-33 0,-5 46-90,-1 0 0,-1 0 1,1 0-1,-2 0 0,1 1 1,-1-1-1,-5-14 0,7 20-44,-1 0 0,0 0 0,0 0 0,0 0 0,0 0 0,-1 0 0,1 1 0,-1-1-1,1 0 1,-1 1 0,1-1 0,-1 1 0,0-1 0,1 1 0,-1 0 0,0 0 0,0 0 0,0 0 0,0 0 0,0 0 0,0 1 0,-1-1-1,1 1 1,0-1 0,0 1 0,0 0 0,0 0 0,-1 0 0,1 0 0,0 0 0,0 0 0,-3 1 0,-2 1-121,1 1 0,0 0 0,0 0 1,0 0-1,0 0 0,0 1 0,1 0 1,0 0-1,0 1 0,0-1 0,0 1 0,-7 9 1,-2 5-1286</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4.504"/>
    </inkml:context>
    <inkml:brush xml:id="br0">
      <inkml:brushProperty name="width" value="0.05" units="cm"/>
      <inkml:brushProperty name="height" value="0.05" units="cm"/>
    </inkml:brush>
  </inkml:definitions>
  <inkml:trace contextRef="#ctx0" brushRef="#br0">45 55 20148,'-11'40'807,"2"1"-1,2 0 0,-3 71 1,8-82-541,-2 36 2,2 1 0,4-1 0,2 0 1,3 0-1,4-1 0,23 84 0,-29-137 244,-2-12 135,1-19 183,-3 16-846,35-197 898,1-6-813,-29 145-57,1-85 0,18 258-288,-26-106 273,28 113-18,-25-106 21,1 0-1,0 0 1,1 0 0,0-1 0,1 0 0,15 20-1,-19-29 2,0 1-1,0-1 1,0 0 0,1 0-1,-1-1 1,1 1-1,-1-1 1,1 0-1,0 0 1,0 0-1,0 0 1,0 0-1,0-1 1,0 0 0,1 0-1,-1 0 1,0 0-1,7-1 1,-5 0 1,0-1 0,1 1 0,-1-1 0,0-1 1,0 0-1,0 1 0,0-2 0,0 1 0,0-1 0,0 0 1,-1 0-1,7-5 0,4-5 12,-1 0 1,0-1-1,0 0 0,-2-1 0,0-1 1,0 0-1,-2-1 0,14-25 0,-11 13 6,0 0 0,-2 0-1,-2-1 1,12-51 0,-17 57-10,-2 0 1,0 0-1,-1 0 1,-2 0-1,0 0 1,-5-32-1,-2 26-2,7 29-9,0 1 1,-1 0-1,1-1 0,0 1 1,0 0-1,0 0 0,0-1 1,0 1-1,0 0 0,0-1 1,-1 1-1,1 0 0,0 0 1,0-1-1,0 1 0,-1 0 1,1 0-1,0 0 0,0-1 1,-1 1-1,1 0 0,0 0 1,-1 0-1,1 0 0,0 0 1,0-1-1,-1 1 0,1 0 1,0 0-1,-1 0 0,1 0 1,0 0-1,-1 0 0,1 0 1,0 0-1,-1 0 0,1 0 1,0 0-1,0 0 0,-1 0 1,1 1-1,0-1 0,-1 0 1,1 0-1,-1 0 0,-9 14-35,-6 27-2,1 0-1,3 1 0,-15 83 1,21-89 39,-3 63 1,8-84-4,2 0 0,0 0 0,0 0 1,1 0-1,1 0 0,9 27 0,-10-38 1,0 1 1,0-1-1,1 1 0,0-1 0,0 0 0,0 0 0,0 0 0,0 0 0,1-1 1,0 0-1,-1 1 0,1-1 0,0 0 0,1-1 0,-1 1 0,1-1 0,-1 0 1,1 0-1,-1 0 0,1-1 0,0 0 0,0 1 0,0-2 0,0 1 0,9 0 0,8-2 11,-1 0-1,1-1 0,-1-1 0,33-9 0,-35 8 1,-1-1 0,1-1 0,-2 0 0,1-2 0,27-14 1,-38 17 1,0 0 0,0-1 0,0 1 0,-1-1 1,0 0-1,0-1 0,0 0 0,-1 0 1,0 0-1,0 0 0,-1-1 0,0 0 1,0 0-1,3-13 0,-4 12 38,-1-1 1,0 1-1,0-1 0,-1 1 0,0-12 0,-1 17-21,0 0-1,-1 0 0,1-1 0,-1 1 0,0 0 1,0 0-1,0 0 0,0 0 0,-1-1 0,1 2 1,-1-1-1,0 0 0,-4-5 0,5 8-25,0 0 0,0 0 0,1 0 0,-1 1 0,0-1 0,0 0 0,0 1 0,0-1 0,-1 0 0,1 1 0,0-1 0,0 1 0,0 0 0,0-1 0,-1 1 0,1 0 0,0 0 0,0 0 0,0 0 0,-1 0 0,1 0 0,0 0 0,0 0-1,-1 0 1,1 0 0,0 1 0,0-1 0,0 1 0,0-1 0,-1 1 0,1-1 0,0 1 0,0-1 0,0 1 0,0 0 0,0 0 0,0 0 0,1-1 0,-2 3 0,-6 4-11,1 1 1,0 1-1,-10 14 0,11-14 10,-13 19-21,2 0 1,-23 48 0,34-63 16,1 0-1,0 0 1,1 0-1,1 1 1,0-1 0,1 1-1,0 0 1,1 0-1,1 15 1,0-25-13,1 0 0,-1 0 0,1 0 0,0 0 0,0 0 0,0 0 0,1 0 0,-1 0 0,1 0 0,0-1 0,0 1 0,0 0 0,1-1 0,-1 0 0,1 0 0,0 0 0,0 0 0,0 0 0,0 0 0,0-1 0,1 1 0,-1-1 0,1 0 0,0 0 0,-1 0 0,1-1 0,0 1 0,0-1 0,0 0 0,0 0 0,0 0 0,6 0 0,10 0-557,35-3 0</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5.672"/>
    </inkml:context>
    <inkml:brush xml:id="br0">
      <inkml:brushProperty name="width" value="0.05" units="cm"/>
      <inkml:brushProperty name="height" value="0.05" units="cm"/>
    </inkml:brush>
  </inkml:definitions>
  <inkml:trace contextRef="#ctx0" brushRef="#br0">23 379 21004,'-1'4'191,"0"1"-1,0 0 0,1-1 0,-1 1 0,1-1 0,0 1 0,0 0 1,1 6-1,0-9-155,-1-1 0,1 0 1,-1 0-1,1 1 1,-1-1-1,1 0 0,0 0 1,-1 0-1,1 0 0,0 0 1,0 0-1,0 0 0,0 0 1,0 0-1,0 0 1,0 0-1,0-1 0,0 1 1,1 0-1,-1-1 0,0 1 1,0-1-1,1 0 1,-1 1-1,0-1 0,1 0 1,-1 1-1,0-1 0,1 0 1,-1 0-1,0 0 1,1-1-1,-1 1 0,0 0 1,2-1-1,6-1 104,0 0 0,-1-1 0,0 0 0,1 0 0,-1-1 0,-1 0 0,1 0 0,0-1 0,12-10 0,-3 1 51,-1-1 1,-1 0-1,15-18 0,-16 15-93,-1-1 0,0 0 0,-2-1-1,18-39 1,-26 51-76,1-1 1,-2 1-1,1-1 1,-1 1-1,0-1 1,-1 0-1,0 0 1,0 0-1,-1 0 0,0 0 1,-1 0-1,0 0 1,0 0-1,-1 0 1,-4-11-1,5 18-15,0 0 1,0-1-1,0 1 0,0 0 0,0 0 0,-1 0 1,1 0-1,-1 0 0,0 0 0,0 0 0,1 0 1,-1 0-1,0 1 0,0-1 0,-1 1 0,1 0 1,0-1-1,0 1 0,-1 0 0,1 0 1,0 1-1,-1-1 0,1 0 0,-1 1 0,1 0 1,-1-1-1,0 1 0,1 0 0,-1 0 0,1 0 1,-1 1-1,1-1 0,-1 1 0,1-1 1,-1 1-1,1 0 0,0 0 0,-1 0 0,1 0 1,-4 3-1,-3 2-10,-1 1 1,2 0 0,-1 0-1,1 1 1,0 0-1,0 1 1,1 0 0,0 0-1,-6 11 1,-49 99-44,53-99 44,-5 9-1,1 0 0,1 1 0,2 1 0,-9 42 0,17-67 0,2 0 0,-1 0 1,1 0-1,0 0 0,1 10 1,-1-14 2,0-1 1,0 0 0,1 1-1,-1-1 1,0 0-1,1 0 1,-1 1-1,1-1 1,0 0 0,-1 0-1,1 0 1,0 0-1,-1 0 1,1 0 0,0 0-1,0 0 1,0 0-1,0 0 1,0 0 0,0-1-1,0 1 1,1 0-1,-1-1 1,0 1-1,0-1 1,0 1 0,1-1-1,-1 1 1,0-1-1,1 0 1,-1 0 0,0 0-1,3 0 1,6-1 7,0-2 0,0 1 1,1-1-1,-2 0 0,1-1 1,0-1-1,-1 1 1,11-8-1,-16 10-4,125-74 78,11-7-25,-110 67-49,1 2 1,56-19-1,-78 31-9,0-1-1,1 1 1,-1 1 0,1-1 0,0 2-1,-1-1 1,14 2 0,-20 0-2,1-1 0,0 1-1,0 0 1,0 0 0,0 1 0,-1-1-1,1 1 1,-1 0 0,1-1 0,-1 2-1,0-1 1,1 0 0,-1 1 0,0-1 0,-1 1-1,1 0 1,0 0 0,-1 0 0,0 0-1,3 5 1,-2-2-5,0 0 1,0 0-1,-1 0 0,0 1 1,0-1-1,-1 1 0,0-1 1,0 1-1,0 11 0,-1 2 21,-7 36 0,4-39 15,3-15 74,2-6-2,0-3-88,1 0 1,-1 1-1,2-1 0,-1 0 1,1 1-1,0 0 0,0 0 0,1 0 1,0 0-1,0 1 0,0 0 1,1 0-1,0 0 0,-1 1 0,2-1 1,-1 1-1,0 1 0,1 0 1,0-1-1,0 2 0,0-1 0,0 1 1,8-1-1,-6 1-15,0 1 0,-1 0 0,1 1 0,0 0 0,-1 0 0,1 1 0,0 0 0,-1 1 0,12 3 0,-16-4 0,-1 0-1,0 1 1,1-1 0,-1 1 0,0 0 0,0 0 0,0 0 0,-1 0 0,1 0 0,0 1 0,-1-1 0,1 1 0,-1 0 0,0 0 0,0 0 0,0 0 0,-1 0 0,1 0 0,0 0 0,-1 1 0,0-1 0,0 0 0,0 1 0,0-1 0,0 6 0,-1 0-3,0 0 0,0 0 1,0 0-1,-1 0 0,-1 0 0,0 0 1,0-1-1,-3 10 0,-6 7 33,-15 30 0,14-32-8,18-62 671,9-25-601,-3-1 0,7-123 0,-18 177-115,1 11-20,5 2 13,-6-2 40,0-1-1,0 0 1,1 1 0,-1-1 0,0 0 0,0 0-1,0 0 1,0 0 0,0 0 0,0 0 0,0 0-1,1-2 1,24-33-1,-18 25 10</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6.177"/>
    </inkml:context>
    <inkml:brush xml:id="br0">
      <inkml:brushProperty name="width" value="0.05" units="cm"/>
      <inkml:brushProperty name="height" value="0.05" units="cm"/>
    </inkml:brush>
  </inkml:definitions>
  <inkml:trace contextRef="#ctx0" brushRef="#br0">312 180 19140,'-2'-4'260,"-1"0"1,1 0-1,-1 0 1,0 0-1,0 0 0,0 1 1,-1-1-1,0 1 1,1 0-1,-1 0 0,0 0 1,0 1-1,-1-1 1,1 1-1,0 0 0,-1 0 1,1 1-1,-1-1 1,0 1-1,1 0 0,-1 0 1,0 1-1,-6-1 1,3 0-206,1 1 0,-1 0 0,0 1 0,1 0 1,-1 0-1,1 0 0,-1 1 0,1 0 0,-1 1 1,1-1-1,0 1 0,0 1 0,1-1 0,-8 6 1,5-1-40,0 0 0,0 1 0,1 0 1,0 1-1,1 0 0,0 0 0,-7 14 1,10-17-10,1 0 1,-1 1-1,1 0 1,1-1-1,-1 1 1,1 0-1,1 1 1,-1-1-1,2 0 1,-1 0-1,1 12 1,0-18-7,0-1 1,0 0-1,1 1 1,-1-1 0,0 0-1,1 0 1,-1 0-1,1 1 1,-1-1 0,1 0-1,-1 0 1,1 0-1,0 0 1,-1 0 0,1 0-1,0 0 1,0 0-1,0 0 1,0 0 0,0 0-1,0-1 1,2 2-1,-1-1 3,0-1 0,0 1 0,0-1-1,0 1 1,0-1 0,0 0 0,0 0-1,0 0 1,0 0 0,1-1 0,-1 1-1,3-1 1,7-3 22,-1 0 0,0-1-1,20-12 1,-29 16-21,100-67 116,-67 43-80,72-40 1,-103 63-44,0 1 1,0-1-1,0 0 1,0 1-1,0 0 0,0 0 1,0 0-1,0 1 1,0-1-1,0 1 0,1 0 1,-1 0-1,7 1 1,-8 0-4,-1 0 1,0 0-1,0 0 1,1 0 0,-1 1-1,0-1 1,0 0-1,0 1 1,0 0-1,-1-1 1,1 1 0,0 0-1,-1 0 1,1 0-1,-1 0 1,1 0 0,-1 0-1,0 0 1,0 1-1,0-1 1,0 0-1,0 5 1,2 6-7,-1 1 1,-1 0-1,0 0 0,0 0 1,-4 25-1,1 4 50,2-40 71,13-15 601,-3-7-551,-1-1 1,-1 0-1,-1 0 0,-1-1 0,-1 0 1,4-35-1,-5 20 92,-3-61 1,-1 53-193,0 42-76,6 4-100,-2 0 113,8 2-160,-1 0 0,18 3 0,2-3-697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8.143"/>
    </inkml:context>
    <inkml:brush xml:id="br0">
      <inkml:brushProperty name="width" value="0.025" units="cm"/>
      <inkml:brushProperty name="height" value="0.025" units="cm"/>
      <inkml:brushProperty name="color" value="#E71224"/>
    </inkml:brush>
  </inkml:definitions>
  <inkml:trace contextRef="#ctx0" brushRef="#br0">6 101 21236,'0'0'9684,"10"-9"-8937,6-3-708,0 1 0,1 1-1,0 0 1,0 2 0,1 0 0,0 0-1,21-4 1,-28 9-77,-6 1-36,0 0 1,0 1-1,1-1 0,-1 1 0,0 1 1,0-1-1,1 1 0,-1-1 1,1 2-1,9 0 0,-14 2 80,0-1 0,0 1 0,-1-1 0,1 1 0,-1-1 0,0 1 0,1 0 0,-1-1 0,0 1 0,0-1 0,-1 1 0,0 4 0,1-3 44,-5 67 315,-4 150 519,9-206-869,-1 25 26,1 0 0,2 0 1,2 0-1,2 0 0,13 48 0,-15-78-41,-1 0 0,-1 0 0,1 0 0,-2 0 0,0 1 0,0-1 0,0 0 0,-2 1 0,0 11 0,-1-17 0,1 0 0,-1 0 0,1 0 0,-2 0 0,1 0 0,0-1 0,-1 1 0,0-1 0,0 0 0,0 0 0,-1 0 0,1 0 0,-1 0 0,0-1 0,0 1 0,0-1 0,0 0 0,-1-1 0,1 1 0,-6 1 0,-2 2-94,-1-2-1,1 1 1,-1-2 0,0 0-1,-1 0 1,1-1 0,0-1 0,-1 0-1,1-1 1,0 0 0,-20-4-1,12-2-7058,4-5-7111</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7.772"/>
    </inkml:context>
    <inkml:brush xml:id="br0">
      <inkml:brushProperty name="width" value="0.05" units="cm"/>
      <inkml:brushProperty name="height" value="0.05" units="cm"/>
    </inkml:brush>
  </inkml:definitions>
  <inkml:trace contextRef="#ctx0" brushRef="#br0">30 173 23789,'-9'244'7,"6"262"1718,3-489-1424,-1-1-1,-1 0 0,0 0 0,-6 20 0,6-32 149,1-8-25,0-6-310,0 0-1,1 0 0,0 0 1,1 0-1,3-16 0,11-75-46,5 1-1,4 0 0,38-95 1,31-22-46,-73 178-18,3 0 0,0 1 0,35-40 0,-56 75-6,1-1-1,1 1 1,-1 0-1,0 0 1,1 0-1,0 0 1,0 1-1,0-1 1,0 1-1,0 0 1,0 0-1,0 0 1,1 1 0,-1 0-1,1 0 1,-1 0-1,7-1 1,-9 3-2,1-1 1,-1 0 0,0 0 0,0 1 0,0-1-1,0 1 1,0 0 0,0-1 0,0 1 0,0 0 0,0 0-1,0 1 1,-1-1 0,1 0 0,0 0 0,-1 1-1,1-1 1,-1 1 0,1 0 0,-1-1 0,0 1-1,0 0 1,0 0 0,0-1 0,0 1 0,0 0 0,0 0-1,-1 0 1,1 0 0,0 1 0,-1-1 0,0 0-1,0 0 1,0 0 0,0 4 0,0 1-3,0-1 1,-1 1 0,0-1-1,0 1 1,0-1 0,-1 0-1,0 1 1,0-1 0,-1 0-1,0 0 1,0 0 0,0-1-1,-1 1 1,-5 7 0,-8 6 11,-1 1 0,-26 21 1,27-25-5,-144 127-1829,178-159 38</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8.431"/>
    </inkml:context>
    <inkml:brush xml:id="br0">
      <inkml:brushProperty name="width" value="0.05" units="cm"/>
      <inkml:brushProperty name="height" value="0.05" units="cm"/>
    </inkml:brush>
  </inkml:definitions>
  <inkml:trace contextRef="#ctx0" brushRef="#br0">79 220 23725,'-22'62'1036,"-32"103"193,54-164-1208,-1-1 0,1 1 1,0-1-1,-1 1 1,1 0-1,0-1 0,0 1 1,-1 0-1,1-1 1,0 1-1,0 0 0,0-1 1,0 1-1,0 0 1,0-1-1,0 1 0,0 0 1,0-1-1,1 1 1,-1 0-1,0-1 0,1 2 1,12-13 420,-4 0-334,-1 0 0,-1 0-1,0 0 1,0-1-1,7-21 1,-3 6-52,10-44 0,-19 57-20,1 1-1,-2-1 1,1-20-1,-2 28-18,0 1 0,-1-1 0,1 1 0,-1-1 0,0 1 0,-1 0 1,1-1-1,-1 1 0,0 0 0,0 0 0,-4-6 0,5 9 8,-4 6-62,4-3 23,0 1 0,0-1 0,0 1 0,0-1 1,0 1-1,0 0 0,0-1 0,0 1 1,1 0-1,-1-1 0,1 1 0,0 0 0,-1 0 1,1 0-1,0 0 0,0 0 0,0-1 0,0 1 1,0 0-1,1 0 0,-1 0 0,0 0 0,1-1 1,-1 1-1,1 0 0,0 0 0,0-1 1,0 1-1,0-1 0,0 1 0,0-1 0,0 1 1,0-1-1,0 1 0,1-1 0,-1 0 0,1 0 1,-1 0-1,1 1 0,-1-2 0,1 1 0,-1 0 1,4 1-1,-1 0-208,1-1 0,1 0 0,-1 0 0,0 0 0,0-1 0,0 1 0,0-1 0,0 0 0,1-1 0,-1 1 0,0-1 0,7-2 0,9-2-1182,30-14 1,-47 17 1244,52-21-3022,-29 11-1297,0-2-1,45-30 0,-65 36 4183,-1-6 5173,-5 14-4670,-1-1 0,0 1 0,0 0 0,0-1 0,0 1-1,0 0 1,0-1 0,0 1 0,-1 0 0,1-1 0,0 1 0,0 0 0,0 0 0,0-1-1,0 1 1,-2-2 1655,2 2-1655,0 0 0,-1-1 0,-14 2 4104,9 2-3910,0 0 1,1 0 0,0 0-1,-1 1 1,1 0 0,0 0-1,1 0 1,-1 1 0,-4 6 0,-36 48 811,42-55-1090,-7 11 147,1 0 0,-10 21 0,17-32-246,1-1 0,-1 0 0,1 0 0,0 1 0,0-1 0,0 1 0,0-1 0,1 1 0,-1 0 0,1-1 0,0 1 0,0-1-1,0 1 1,1 0 0,-1-1 0,1 1 0,0-1 0,2 7 0,-2-9-20,0 0 0,0 0 0,0 1 0,0-1 0,1 0 0,-1 0 0,0 0 0,0-1 0,1 1 0,-1 0 0,1 0 0,-1-1 0,0 1 0,1-1 0,-1 1 0,1-1 0,0 0 0,-1 1 0,1-1 0,-1 0 0,1 0 0,-1 0 0,1 0 0,0 0 0,-1-1 0,3 0 0,2 0 19,-1 0 1,1-1-1,-1 0 0,0 0 0,0 0 1,6-4-1,0-1 81,0-1 0,-1 0 0,0-1 0,0 0 0,-1-1 0,0 0 0,-1 0 0,0-1 0,0 0-1,8-17 1,-13 22-65,-1 0 0,0 0-1,1-1 1,-2 1 0,1 0-1,-1-1 1,0 1 0,0-1-1,-1 1 1,0-9 0,-1 11 0,0-1 1,0 0 0,0 1 0,0-1 0,-1 1 0,1 0-1,-1-1 1,0 1 0,-1 0 0,1 0 0,-1 0-1,0 1 1,0-1 0,0 1 0,-6-6 0,-14-6-14,23 14-53,0 1 1,-1 0-1,1 0 1,-1-1-1,1 1 1,0 0-1,-1 0 1,1 0-1,-1 0 1,1 0-1,0-1 1,-1 1-1,1 0 0,-1 0 1,1 0-1,-1 0 1,1 0-1,-1 0 1,1 0-1,0 0 1,-1 1-1,1-1 1,-1 0-1,1 0 1,0 0-1,-1 0 1,1 0-1,-1 1 0,1-1 1,0 0-1,-1 0 1,1 1-1,0-1 1,-1 0-1,1 1 1,0-1-1,-1 0 1,1 1-1,0-1 1,0 0-1,0 1 0,-1-1 1,1 1-1,0-1 1,0 0-1,0 1 1,0-1-1,0 1 1,0-1-1,-1 1 1,1 0-1,0 9-1574</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4:58.855"/>
    </inkml:context>
    <inkml:brush xml:id="br0">
      <inkml:brushProperty name="width" value="0.05" units="cm"/>
      <inkml:brushProperty name="height" value="0.05" units="cm"/>
    </inkml:brush>
  </inkml:definitions>
  <inkml:trace contextRef="#ctx0" brushRef="#br0">85 6 19084,'0'-1'80,"-1"1"0,1 0 0,0-1 0,-1 1 0,1-1 0,-1 1 1,1 0-1,0-1 0,-1 1 0,1 0 0,-1 0 0,1-1 0,-1 1 0,1 0 0,-1 0 0,1 0 0,-1 0 0,1-1 0,-1 1 0,1 0 1,-1 0-1,1 0 0,-1 0 0,1 0 0,-1 0 0,1 0 0,-1 1 0,0-1 0,1 0 0,-1 0 0,1 0 0,-1 0 0,1 1 0,0-1 0,-1 0 1,1 1-1,-1-1 0,1 0 0,-1 1 0,1-1 0,0 0 0,-1 1 0,1-1 0,0 1 0,-1-1 0,1 0 0,0 1 0,0-1 0,-1 1 0,1-1 1,0 1-1,0-1 0,0 1 0,0-1 0,0 2 0,-9 36-39,8-33 163,-15 92 518,2-21-142,3 2 1,-1 80-1,12-154-558,2 25 57,-2-29-72,0 1 0,0 0-1,1-1 1,-1 1 0,0-1 0,0 1 0,0 0 0,1-1-1,-1 1 1,0-1 0,1 1 0,-1-1 0,0 1-1,1-1 1,-1 1 0,1-1 0,-1 0 0,1 1-1,-1-1 1,1 1 0,-1-1 0,1 0 0,-1 1 0,1-1-1,-1 0 1,1 0 0,0 0 0,-1 1 0,1-1-1,-1 0 1,1 0 0,0 0 0,-1 0 0,1 0-1,-1 0 1,1 0 0,0 0 0,-1 0 0,1-1 0,1 1-1,12-7 64,-1 0-1,1 0 0,-1-2 1,0 0-1,-1 0 1,22-22-1,10-6-9,-36 31-53,0 0 0,0 0 0,1 1 0,0 0 0,13-5 0,-20 9-9,0 0-1,0 1 1,1-1 0,-1 1 0,0-1 0,0 1-1,0 0 1,0 0 0,1 0 0,-1 0 0,0 0 0,0 1-1,0-1 1,0 0 0,0 1 0,0 0 0,0-1-1,1 1 1,-2 0 0,1 0 0,0 0 0,0 1-1,0-1 1,0 0 0,-1 1 0,1-1 0,-1 1 0,1-1-1,-1 1 1,1 0 0,0 1 0,2 4-6,-1 0 0,0 1 0,0-1 0,0 0 0,-1 1 0,0 0 0,-1 0 0,1-1 0,-1 1 0,-1 0 0,0 0 0,-1 10 1,0-4 19,-1-1 1,0 1-1,-1-1 1,0 0 0,-1 0-1,-8 18 1,9-26 57,1-1 0,-1 0 0,0 0-1,0 1 1,0-2 0,-1 1 0,0 0 0,1-1-1,-1 1 1,0-1 0,-1 0 0,1-1 0,-1 1-1,1-1 1,-1 0 0,0 0 0,1 0 0,-1 0-1,0-1 1,0 0 0,0 0 0,-6 0 0,3 0-31,0-1 1,0 0-1,0 0 0,0-1 1,0 0-1,0-1 1,0 1-1,0-2 1,1 1-1,-1-1 1,1 0-1,-1 0 0,-9-7 1,14 8-66,1 0 0,-1-1 0,0 1 0,0-1 1,1 0-1,0 0 0,-1 1 0,1-1 0,-2-5 0,3 6-59,0 1 0,1 0 0,-1-1 0,1 1-1,-1 0 1,1-1 0,0 1 0,0-1 0,-1 1 0,1 0-1,0-1 1,0 1 0,0-1 0,0 1 0,1-1 0,-1 1-1,0 0 1,1-1 0,-1 1 0,1-1 0,-1 1 0,1 0-1,-1 0 1,1-1 0,0 1 0,0 0 0,0 0 0,1-2-1,21-12-1409</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0.955"/>
    </inkml:context>
    <inkml:brush xml:id="br0">
      <inkml:brushProperty name="width" value="0.05" units="cm"/>
      <inkml:brushProperty name="height" value="0.05" units="cm"/>
    </inkml:brush>
  </inkml:definitions>
  <inkml:trace contextRef="#ctx0" brushRef="#br0">81 837 12067,'-1'-3'11023,"-3"6"-9055,-5 11-2477,-3 9 769,1 0 1,2 1-1,0 1 0,1 0 0,2 0 1,-5 33-1,11-54-241,0-1 1,0 1-1,0-1 1,0 1-1,0-1 1,2 6-1,-2-8-15,0-1 0,0 1-1,1-1 1,-1 1-1,0 0 1,1-1 0,-1 1-1,0-1 1,1 1 0,-1-1-1,0 1 1,1-1-1,-1 1 1,1-1 0,-1 0-1,1 1 1,-1-1 0,1 1-1,-1-1 1,1 0-1,-1 0 1,1 1 0,0-1-1,-1 0 1,1 0 0,-1 0-1,1 1 1,0-1-1,-1 0 1,1 0 0,-1 0-1,1 0 1,0 0 0,-1 0-1,1-1 1,0 1-1,-1 0 1,1 0 0,-1 0-1,1-1 1,0 1 0,-1 0-1,1 0 1,-1-1-1,1 1 1,0-1 0,5-3 31,1 0 0,-1-1 0,0 1 0,-1-1 1,1-1-1,8-11 0,27-40 117,-35 49-133,95-169 179,-96 168-191,-1-1 0,0 0 0,3-12 0,-7 18-21,-2 6-8,-9 24-41,2 1 21,-6 10 30,2 2 0,2-1-1,-10 65 1,20-96 12,1-1 1,0 1-1,1 0 0,-1-1 1,1 1-1,0-1 0,5 13 0,-6-17 1,1 0-1,0 0 0,-1-1 0,1 1 1,0 0-1,0 0 0,0 0 1,1-1-1,-1 1 0,0-1 0,0 1 1,1-1-1,-1 1 0,1-1 1,0 0-1,-1 0 0,1 0 0,0 0 1,0 0-1,-1 0 0,1 0 1,0-1-1,0 1 0,0-1 0,0 1 1,0-1-1,0 0 0,0 1 1,2-1-1,1-1 7,0 0 0,0 0-1,0 0 1,0-1 0,-1 0 0,1 0 0,-1 0 0,1 0 0,-1-1 0,0 1 0,7-7 0,4-4 33,22-24 0,-26 26-22,47-51 40,-2-3-1,63-93 0,-100 129-49,-1-2 0,-1 0 0,-2-1 0,-1-1 0,-2 0-1,-1-1 1,-2 0 0,8-49 0,-15 71-4,-1 1 0,0-1 0,-1 0 1,0 1-1,-1-1 0,-4-21 0,4 31-4,1 1-1,0-1 1,-1 1 0,1 0-1,0 0 1,-1-1-1,1 1 1,-1 0 0,0 0-1,0 0 1,1-1-1,-1 1 1,0 0 0,0 0-1,0 0 1,0 0 0,0 1-1,0-1 1,0 0-1,0 0 1,-3-1 0,3 2-3,-1 0 0,1 0 0,0 0 0,-1 0 0,1 0 0,0 0 1,-1 1-1,1-1 0,0 0 0,-1 1 0,1-1 0,0 1 0,-1-1 1,1 1-1,0 0 0,0 0 0,-2 1 0,-6 5-20,1 1 0,0 0 0,0 0-1,-7 11 1,14-17 21,-26 33-15,1 2 1,2 1 0,2 1-1,-28 65 1,42-84 13,0 1-1,2 0 1,1 0-1,0 0 1,1 0 0,2 1-1,0 0 1,1-1-1,1 1 1,1 0-1,6 32 1,-5-48 5,-1 1 0,2 0 0,-1 0 0,1-1 0,0 0 1,0 1-1,0-1 0,1 0 0,0-1 0,0 1 0,1-1 0,0 1 0,0-1 0,0-1 1,0 1-1,1-1 0,0 0 0,0 0 0,7 3 0,-7-4 1,0-1 1,0 0-1,-1 0 0,1-1 1,0 0-1,1 0 0,-1 0 1,0-1-1,0 0 0,0 0 1,0-1-1,0 1 0,0-1 1,0-1-1,0 1 0,0-1 1,0 0-1,0 0 0,-1-1 1,1 0-1,-1 0 0,6-3 1,-1-3 20,0 1 1,0-1 0,-1-1 0,0 0 0,-1 0 0,0-1-1,-1 0 1,0 0 0,0 0 0,-1-1 0,7-19 0,-3 0 231,0 0-1,-2 0 1,6-49 0,-11 31 4,-3 45-238,-2 8-40,-1 3 14,1 0 0,0 0 1,0 0-1,0 1 0,1-1 0,0 1 0,0 11 0,1-17 5,0 0 0,0 0 0,0 0-1,1-1 1,-1 1 0,0 0 0,1 0 0,-1 0 0,1 0 0,0 0-1,0 0 1,0-1 0,0 1 0,0 0 0,1 1 0,-1-2-1,1 0 1,-1-1 0,0 1-1,0 0 1,0-1 0,1 0-1,-1 1 1,0-1 0,1 1-1,-1-1 1,0 0 0,1 0-1,-1 0 1,0 0 0,1 0-1,-1 0 1,0 0 0,1 0-1,-1-1 1,0 1 0,1 0-1,-1-1 1,0 1 0,0-1 0,2-1-1,6-2 10,-1 0-1,-1-1 1,1 0 0,0-1-1,-1 0 1,0 0-1,-1-1 1,0 1-1,1-1 1,-2-1 0,1 1-1,-1-1 1,-1 0-1,1 0 1,5-17 0,-29 59-172,10-15 156,2 0-1,0 0 1,-8 36-1,14-50 10,1 0-1,-1 1 0,1-1 0,0 1 0,0-1 0,1 0 1,0 1-1,2 9 0,-2-13-3,0 1 1,0 0-1,1-1 1,-1 1-1,1-1 1,-1 1-1,1-1 1,0 0-1,0 0 1,0 0-1,0 0 0,0 0 1,0 0-1,1 0 1,-1-1-1,1 1 1,3 1-1,-1-1 4,-1-1-1,0 0 1,1 0-1,-1-1 0,1 1 1,-1-1-1,1 0 1,-1 0-1,1 0 1,-1-1-1,1 1 1,-1-1-1,1 0 1,-1-1-1,0 1 1,0-1-1,1 0 0,-1 0 1,0 0-1,0 0 1,3-4-1,8-4 20,0-2 0,-1 0 0,23-25 0,-8 2-6,29-44 0,-22 28-12,-13 19 3,-1-2 1,-2 0 0,-1-1-1,-2 0 1,-1-2 0,-2 0 0,-2 0-1,-1-2 1,7-47 0,-17 69-16,-1 14-9,-7 5-45,1 1 57,0 0 1,1 1-1,-1 0 0,1 0 0,0 0 0,0 1 1,1-1-1,-1 1 0,1 1 0,0-1 0,0 0 1,0 1-1,1 0 0,-4 8 0,-15 26 6,2-6 3,-23 58-1,38-76-6,0 0-1,2 0 0,0 0 1,-1 30-1,5 69-16,9-19 8,-9-85 9,2-1 0,-1 1 0,2-1 0,-1 0 0,1 1 0,10 16 1,-13-26 3,-1 0 0,1 0 0,-1 0 1,1 0-1,0 0 0,-1 0 0,1 0 1,0 0-1,0-1 0,-1 1 1,1 0-1,0-1 0,0 1 0,0 0 1,0-1-1,0 1 0,0-1 0,0 0 1,0 1-1,0-1 0,0 0 1,0 1-1,0-1 0,0 0 0,0 0 1,1 0-1,-1 0 0,0 0 0,0 0 1,0 0-1,0-1 0,2 1 1,1-3 32,1 1 1,-1-1 0,0 1 0,0-1 0,0 0 0,5-5 0,-6 5-18,0-1 0,1 1 0,0 1 0,0-1 0,0 0 0,5-1 0,13-3-14,-18 6-2,1 1 1,0-2 0,-1 1-1,0 0 1,1-1-1,-1 0 1,0 0 0,0 0-1,0-1 1,0 1 0,0-1-1,0 0 1,-1 0-1,1 0 1,-1-1 0,0 1-1,5-7 1,42-97-671,-4-1 1,40-142-1,-8 41-22,-54 151 650,-23 55 26,-2 3 12,0 1 0,0-1 1,0 0-1,0 1 0,0-1 0,0 0 0,1 1 0,-1-1 0,0 1 0,0 0 0,0-1 0,1 1 0,-1-1 0,0 1 0,0 0 0,1 0 0,-1-1 0,1 1 0,-2 1 1,-8 19-16,9-19 13,-16 39-3,1 0 0,3 1 1,-11 56-1,12-26 104,-4 87 0,15-133-51,1 0 1,4 28-1,-3-44 23,1 0 1,0 1-1,1-1 0,0 0 1,0 0-1,1 0 1,8 14-1,-12-22-33,1-1 0,0 0 1,0 1-1,0-1 0,0 0 0,0 0 0,0 0 0,0 1 0,0-1 0,0 0 0,0-1 1,1 1-1,-1 0 0,3 1 0,-4-2-15,1 0-1,-1 0 1,0 0 0,1 0 0,-1 0-1,1 0 1,-1 0 0,1 0 0,-1-1-1,1 1 1,-1 0 0,1 0 0,-1 0-1,0-1 1,1 1 0,-1 0 0,1 0-1,-1-1 1,0 1 0,1 0 0,-1-1-1,0 1 1,0-1 0,1 1 0,-1 0-1,0-1 1,0 1 0,1-1-1,-1 0 1,2-4 75,0-1-1,0 0 1,-1-1-1,0 1 0,1-7 1,0-10-64,-1 0 0,-2-1-1,0 1 1,-1-1 0,-1 1 0,-1 0 0,-8-24 0,4 30-51,8 17 19,-1 0-1,1 0 0,0 0 1,0 0-1,0 0 1,-1 0-1,1 0 0,0 0 1,0 1-1,0-1 0,0 0 1,-1 0-1,1 0 0,0 0 1,0 0-1,0 0 0,0 0 1,-1 1-1,1-1 0,0 0 1,0 0-1,0 0 1,0 0-1,0 1 0,0-1 1,-1 0-1,1 0 0,0 0 1,0 1-1,0-1 0,0 0 1,0 0-1,0 0 0,0 0 1,0 1-1,0-1 0,0 0 1,0 0-1,0 1 0,0-1 1,-3 37-107,3-23 95,1-1-1,0 1 1,1-1-1,0 1 1,1-1 0,7 18-1,-9-28 13,0 1 0,0-1 0,1 0 0,0 1-1,0-1 1,0 0 0,0 0 0,0 0 0,0 0 0,1 0 0,0 0 0,-1-1-1,1 1 1,0-1 0,0 0 0,0 0 0,1 0 0,-1 0 0,0-1-1,1 1 1,-1-1 0,1 0 0,-1 0 0,1 0 0,0 0 0,-1-1-1,1 0 1,7 1 0,1-3 2,0 0 0,0-1 0,-1 0-1,1-1 1,-1 0 0,0-1 0,0 0 0,15-10-1,0-2 21,0-1-1,24-22 0,-40 31-8,0 0 0,0 0 0,-1-1 0,-1-1 0,0 1 0,0-1 0,-1-1 0,0 1 0,9-25 0,-15 33-37,-1 5 17,0-1 0,-1 1 0,1 0 1,0 0-1,-1-1 0,0 1 0,1 0 0,-1-1 0,0 1 1,-2 2-1,-2 6-18,-8 22-2,2 1-1,2 1 1,0-1-1,-6 63 1,14-78 31,0-1-1,2 1 0,0-1 1,0 1-1,2-1 1,0 0-1,1 0 1,1 0-1,1 0 1,0-1-1,12 23 1,0-10 4,39 48 0,-39-55-4,-2-1 0,0 2 0,19 39 1,-33-58-4,0 1 0,0-1 0,-1 1 0,1 0 1,-1 0-1,0-1 0,-1 1 0,1 0 1,-1 0-1,0 0 0,0 0 0,-1 0 1,1 0-1,-2 6 0,1-9 3,0 0 0,0 0 0,0 0 0,0 0 0,0 0 0,-1 0 0,1-1-1,-1 1 1,1 0 0,-1-1 0,1 1 0,-1-1 0,0 0 0,0 1 0,0-1 0,0 0 0,0 0 0,0 0 0,0 0 0,0 0-1,0-1 1,0 1 0,-1-1 0,1 1 0,0-1 0,0 0 0,-1 0 0,1 0 0,0 0 0,0 0 0,0-1 0,-4 0 0,-5-1 29,1-1 0,0 0 0,0 0 0,0-1 0,0 0 0,1-1 0,-1 0 0,1-1 0,0 0 1,1 0-1,-15-14 0,8 5-10,0-1 0,1-1 0,0 0-1,-19-32 1,24 34-19,1-1-1,1 0 0,0-1 0,2 1 0,-1-1 1,2 0-1,0 0 0,-2-28 0,6 34-99,-1 0-1,2-1 1,-1 1-1,2-1 1,-1 1-1,2 0 0,0 0 1,0 0-1,0 0 1,2 0-1,-1 1 1,1 0-1,1 0 1,8-12-1,13-12-1487</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1.111"/>
    </inkml:context>
    <inkml:brush xml:id="br0">
      <inkml:brushProperty name="width" value="0.05" units="cm"/>
      <inkml:brushProperty name="height" value="0.05" units="cm"/>
    </inkml:brush>
  </inkml:definitions>
  <inkml:trace contextRef="#ctx0" brushRef="#br0">9 0 23485,'-8'10'368,"8"-3"-808</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2.263"/>
    </inkml:context>
    <inkml:brush xml:id="br0">
      <inkml:brushProperty name="width" value="0.05" units="cm"/>
      <inkml:brushProperty name="height" value="0.05" units="cm"/>
    </inkml:brush>
  </inkml:definitions>
  <inkml:trace contextRef="#ctx0" brushRef="#br0">243 376 20180,'0'-3'156,"0"0"0,-1 1 0,1-1-1,-1 0 1,0 0 0,1 1 0,-1-1 0,-1 1-1,1-1 1,0 1 0,-1-1 0,1 1-1,-1 0 1,0-1 0,1 1 0,-1 0 0,0 0-1,0 0 1,-1 1 0,1-1 0,0 0-1,-1 1 1,1 0 0,-4-2 0,2 2-97,1 0 1,0 0 0,-1 0 0,0 1-1,1-1 1,-1 1 0,1 0-1,-1 0 1,1 0 0,-1 1 0,0-1-1,1 1 1,0 0 0,-1 0-1,1 0 1,-1 0 0,1 1 0,-5 2-1,-1 3-55,-1 0-1,1 0 1,0 1-1,1 0 0,0 1 1,0 0-1,1 0 1,0 1-1,0 0 1,1 0-1,-7 17 0,7-15-4,1 1 0,1 0 0,0 0 0,0 0 0,2 0 0,-1 1 0,2-1 0,0 1 0,1 23 0,0-33 3,0-1 0,1 1 0,0-1 1,0 1-1,0 0 0,0-1 0,1 0 0,-1 1 0,1-1 0,0 0 0,0 0 0,2 4 1,-2-5 0,0-1 0,-1 1 1,1-1-1,0 1 1,0-1-1,0 0 0,0 0 1,0 0-1,0 0 1,0 0-1,1 0 1,-1 0-1,0-1 0,0 1 1,1-1-1,-1 0 1,0 1-1,1-1 1,-1 0-1,0-1 0,3 1 1,4-2 13,-1 0 0,0 0 1,0-1-1,0 0 1,0 0-1,0-1 0,-1 0 1,0 0-1,0-1 0,9-8 1,7-6 56,32-36-1,-18 13-11,-2-1-1,39-62 1,-54 72-29,0-2 0,-3 0 1,26-73-1,-39 96-22,-3 9-7,0-1 1,0 1-1,0-1 1,-1 1-1,1-1 1,0-6 0,-2 10-13,0 0 1,0 1 0,1-1 0,-1 0 0,1 1-1,-1-1 1,0 1 0,1-1 0,-1 1 0,1-1-1,-1 1 1,1-1 0,-1 1 0,1 0 0,0-1-1,-1 1 1,1 0 0,0-1 0,-1 2 0,-8 22-15,0 0 0,2 0 0,1 1 0,1 0 1,0 0-1,3 1 0,0-1 0,2 47 0,1-67 24,0 0 0,0-1 0,0 1 0,0-1-1,1 1 1,0-1 0,4 9 0,-6-12-1,1 0 1,0 0-1,0 0 1,-1 0 0,1-1-1,0 1 1,0 0-1,0 0 1,0 0 0,0-1-1,0 1 1,0-1-1,0 1 1,0 0 0,0-1-1,0 0 1,1 1-1,-1-1 1,0 0 0,0 0-1,0 1 1,0-1-1,1 0 1,-1 0 0,0 0-1,0-1 1,0 1-1,1 0 1,-1 0 0,0-1-1,0 1 1,0 0-1,0-1 1,0 1 0,1-1-1,1-1 1,5-4 42,1 0 1,-1 0 0,0-1-1,0 0 1,-1-1 0,0 1-1,7-11 1,41-65 277,19-50 3,-66 115-307,0 0 0,-1-1 1,0 0-1,-2-1 0,5-31 0,-11 39-86,-4 23-2,-7 26-37,-1 32 41,3 0 0,-2 116 0,23 143-9,39 36 30,-27-230 98,-18-104 165,-1 0 1,-2 0-1,-1 0 0,-3 34 1,2-63-193,0 0 0,0 0 1,0 0-1,0-1 0,0 1 0,-1 0 0,1 0 1,0 0-1,-1 0 0,1 0 0,0 0 1,-1 0-1,1-1 0,-1 1 0,1 0 0,-1 0 1,0-1-1,1 1 0,-2 1 0,2-2 1,-1 0 0,0 0 0,1 0 0,-1 0-1,1 0 1,-1 0 0,0 0 0,1 0-1,-1 0 1,1 0 0,-1 0 0,0 0 0,1 0-1,-1 0 1,1 0 0,-1-1 0,0 1 0,1 0-1,-1 0 1,1-1 0,-1 1 0,0-1 0,-3-2 117,0-1 1,-1 0 0,2 0 0,-1 0 0,-4-7 0,-9-13-37,1-2 0,2 0 0,0-1 0,-10-31 0,-30-118-115,52 168 8,-6-23-13,-6-47 0,13 69 10,1 1 0,-1 0 0,1 0 0,1-1 0,0 1 0,0 0-1,0 0 1,1 0 0,0 0 0,1 0 0,4-9 0,-5 14-36,0 0-1,0 0 0,0 0 1,0 0-1,1 0 1,0 0-1,-1 1 1,1-1-1,0 1 1,0 0-1,6-3 1,39-14-1418,-36 15 1120,27-10 1407</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3.609"/>
    </inkml:context>
    <inkml:brush xml:id="br0">
      <inkml:brushProperty name="width" value="0.05" units="cm"/>
      <inkml:brushProperty name="height" value="0.05" units="cm"/>
    </inkml:brush>
  </inkml:definitions>
  <inkml:trace contextRef="#ctx0" brushRef="#br0">581 1 19748,'-2'1'2843,"2"-1"-2776,-5 12 1068,-9 26-1235,7-19 456,-27 64 119,-4-2 0,-3-1-1,-72 104 1,92-155-155,0 0-1,-50 49 1,61-68-277,0-1 0,0-1-1,-1 0 1,0 0 0,0-1 0,-1-1 0,0 0 0,0 0 0,-1-1 0,-23 6 0,34-10-36,0-1-1,0 1 0,-1-1 1,1 0-1,0 1 1,0-1-1,0 0 0,0-1 1,0 1-1,0 0 0,0 0 1,0-1-1,0 0 1,0 1-1,0-1 0,0 0 1,0 0-1,1 0 1,-1 0-1,0 0 0,0 0 1,1 0-1,-1-1 1,1 1-1,-1-1 0,1 1 1,0-1-1,-1 1 0,1-1 1,0 0-1,0 0 1,0 1-1,0-1 0,1 0 1,-1 0-1,0 0 1,1 0-1,-1-3 0,0-4 5,0 0-1,0 0 0,1-1 0,0 1 0,1 0 1,0 0-1,4-16 0,1 1-9,1 0 0,2 1 0,0 0-1,2 1 1,25-42 0,-26 48-4,1 1-1,0 1 1,1 0 0,1 0-1,0 1 1,1 1-1,1 0 1,27-18 0,-36 27-2,0 0 1,0 0 0,0 1-1,1-1 1,-1 1 0,0 1-1,1-1 1,0 1-1,-1 0 1,1 1 0,0 0-1,-1 0 1,1 0 0,10 2-1,-9 0-3,1 1 0,0 0 0,-1 0 0,0 0-1,0 1 1,0 1 0,0 0 0,-1 0 0,12 9-1,2 7-8,0 1-1,-2 1 1,0 0-1,-2 1 1,19 34 0,-25-39-77,0 0 0,-1 1 0,-1 0 0,10 33 0,-16-37-847</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3.872"/>
    </inkml:context>
    <inkml:brush xml:id="br0">
      <inkml:brushProperty name="width" value="0.05" units="cm"/>
      <inkml:brushProperty name="height" value="0.05" units="cm"/>
    </inkml:brush>
  </inkml:definitions>
  <inkml:trace contextRef="#ctx0" brushRef="#br0">1 60 19812,'5'9'720,"3"-4"289,9 0-473,11-5 16,10-2 16,14-8-336,2-2-104,3-6-56,1 3-32,-8 2-8,-6 5 48,-14 8-576,-10 9-256,-15 5-3881</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4.074"/>
    </inkml:context>
    <inkml:brush xml:id="br0">
      <inkml:brushProperty name="width" value="0.05" units="cm"/>
      <inkml:brushProperty name="height" value="0.05" units="cm"/>
    </inkml:brush>
  </inkml:definitions>
  <inkml:trace contextRef="#ctx0" brushRef="#br0">4 85 15059,'-4'5'2457,"4"2"959,10-1-2479,8 1-57,19-5-16,8-2-128,16-9-320,12-4-168,5-9-184,5-1-16,-2 3 144,-1 5-544,-17 5-488</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5.107"/>
    </inkml:context>
    <inkml:brush xml:id="br0">
      <inkml:brushProperty name="width" value="0.05" units="cm"/>
      <inkml:brushProperty name="height" value="0.05" units="cm"/>
    </inkml:brush>
  </inkml:definitions>
  <inkml:trace contextRef="#ctx0" brushRef="#br0">47 0 22269,'-8'4'736,"-2"10"48,1 5-352,-1 12-408,4 4-16,4 5 8,0 0-8,7-2 16,4-3 8,1-15 56,5-5-136,-4-17-624,-6-13 4017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4.570"/>
    </inkml:context>
    <inkml:brush xml:id="br0">
      <inkml:brushProperty name="width" value="0.025" units="cm"/>
      <inkml:brushProperty name="height" value="0.025" units="cm"/>
      <inkml:brushProperty name="color" value="#E71224"/>
    </inkml:brush>
  </inkml:definitions>
  <inkml:trace contextRef="#ctx0" brushRef="#br0">2673 71 11787,'-772'-60'795,"676"55"-255,-227 0-269,275 8-253,1 2-1,0 2 0,0 2 0,-80 27 0,64-11-98,1 3-1,1 3 1,1 3-1,2 2 0,-87 71 1,66-39 324,2 4 0,-131 161 1,161-172 256,3 3 1,2 1 0,3 2-1,3 2 1,-36 97 0,56-120-312,2-1 0,2 2 0,1 0 0,3 0 0,2 1 0,2-1 1,2 1-1,2 0 0,12 87 0,-6-105-83,1 0-1,2 0 1,0-1 0,2-1-1,2 0 1,0 0-1,2-1 1,25 35 0,-14-28-30,2-1 0,1-1-1,1-2 1,2-1 0,48 35 0,-4-14-53,2-4 0,3-3-1,1-4 1,1-3 0,93 26 0,89 17-158,3-11-1,480 57 1,-575-109 779,317-12 0,-369-14-108,0-4 0,-2-6 0,172-51 1,-183 34-449,-1-4 1,-2-5-1,-2-4 1,-2-5-1,-3-4 1,-2-4-1,-4-5 1,-2-3-1,-4-4 1,-3-4-1,102-125 1,-97 94-24,81-133 0,-123 167-32,-4-1 0,61-159 1,-94 212-20,-2-1 0,0 0 1,-2 0-1,0 0 0,-2-1 1,-1 0-1,-3-49 1,0 59 4,-2 1 0,0 0 0,0 0 0,-2 0 0,0 0 0,0 1 0,-1-1 0,-1 1 0,-1 1 0,0 0 0,0 0 0,-2 0 0,1 1 0,-15-14 0,-3 2 12,-1 1 1,-2 1 0,0 2-1,-1 0 1,-1 3 0,0 0-1,-1 2 1,-1 2-1,-62-17 1,21 12-20,-2 4 0,0 3-1,-120-2 1,119 11-466,-1 5 0,1 2 0,-86 19 0,121-15-1039,1 3 0,-65 25 0,79-24-228,0 0 0,1 2 0,1 1 0,-34 27 0,14 0-3462</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5.260"/>
    </inkml:context>
    <inkml:brush xml:id="br0">
      <inkml:brushProperty name="width" value="0.05" units="cm"/>
      <inkml:brushProperty name="height" value="0.05" units="cm"/>
    </inkml:brush>
  </inkml:definitions>
  <inkml:trace contextRef="#ctx0" brushRef="#br0">14 47 20348,'-7'-11'1545,"1"-1"1527,6 10-2904,0 1-96,1-1-56,1 2-24,39-18-944</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5.522"/>
    </inkml:context>
    <inkml:brush xml:id="br0">
      <inkml:brushProperty name="width" value="0.05" units="cm"/>
      <inkml:brushProperty name="height" value="0.05" units="cm"/>
    </inkml:brush>
  </inkml:definitions>
  <inkml:trace contextRef="#ctx0" brushRef="#br0">0 31 19452,'0'0'3873,"0"1"-2953,0 1-232,0 0-168,2-2-536,23-17-752,-17-1-336</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5.865"/>
    </inkml:context>
    <inkml:brush xml:id="br0">
      <inkml:brushProperty name="width" value="0.05" units="cm"/>
      <inkml:brushProperty name="height" value="0.05" units="cm"/>
    </inkml:brush>
  </inkml:definitions>
  <inkml:trace contextRef="#ctx0" brushRef="#br0">141 58 20948,'-1'1'103,"-1"0"0,1 1-1,-1-1 1,1 0 0,-1 1-1,1-1 1,0 1-1,0 0 1,0-1 0,0 1-1,0 0 1,0 0 0,1 0-1,-2 3 1,2-4-78,0 1 1,0-1-1,0 0 0,0 0 1,0 0-1,0 0 1,0 1-1,1-1 0,-1 0 1,0 0-1,1 0 1,-1 0-1,1 0 0,-1 0 1,1 0-1,0 0 1,-1 0-1,1 0 0,1 1 1,0 0-14,0-1 1,0 1 0,1-1 0,-1 1-1,1-1 1,-1 0 0,1 0-1,-1 0 1,1 0 0,-1 0-1,1-1 1,0 1 0,-1-1-1,1 0 1,0 1 0,0-1 0,-1-1-1,1 1 1,0 0 0,3-1-1,-1-1 43,0 1-1,0-1 1,0-1-1,-1 1 1,1 0-1,0-1 1,-1 0-1,0 0 1,0-1-1,0 1 1,0-1-1,0 0 1,-1 0-1,1 0 1,-1 0-1,0 0 1,-1-1-1,1 0 1,-1 1-1,0-1 1,0 0-1,2-9 1,-3 13-26,-1 0-1,0 0 1,0 0 0,1 0-1,-1 0 1,0 0-1,0 0 1,0 0 0,0 0-1,-1 0 1,1-1 0,0 1-1,0 0 1,-1 0 0,1 0-1,0 0 1,-1 0 0,1 1-1,-1-1 1,1 0 0,-1 0-1,0 0 1,1 0 0,-1 0-1,-1 0 1,1 0-1,-1 0 0,0 0-1,1 1 1,-1-1 0,1 1 0,-1 0 0,0-1 0,0 1 0,1 0 0,-1 0-1,0 0 1,1 0 0,-1 0 0,-2 1 0,-4 0-3,0 1 0,0 0 0,0 1-1,0-1 1,-10 7 0,5-1-32,0 0-1,1 1 0,0 1 1,0 0-1,1 1 1,0 0-1,1 0 1,1 1-1,-1 1 0,-7 13 1,10-13-2,0 0 1,0 0-1,1 1 0,1 0 1,0 0-1,1 0 0,1 0 1,0 1-1,1-1 0,-1 23 0,3-33 10,0 0 0,0 0-1,1 0 1,-1 0-1,1 0 1,0-1-1,0 1 1,0 0-1,0 0 1,1-1-1,0 1 1,-1-1-1,1 1 1,0-1-1,1 0 1,-1 0 0,6 6-1,-5-7 5,1 0 0,0 0 1,-1 0-1,1 0 0,0 0 0,0-1 0,0 0 0,0 0 1,0 0-1,0 0 0,1-1 0,-1 1 0,0-1 0,0 0 1,0 0-1,1-1 0,3 0 0,12-3-11,-1 0 0,1-2 0,-2 0 0,22-10-1,20-12-789</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6.055"/>
    </inkml:context>
    <inkml:brush xml:id="br0">
      <inkml:brushProperty name="width" value="0.05" units="cm"/>
      <inkml:brushProperty name="height" value="0.05" units="cm"/>
    </inkml:brush>
  </inkml:definitions>
  <inkml:trace contextRef="#ctx0" brushRef="#br0">7 3 22533,'0'0'1040,"-2"0"296,0 0-287,1 0-393,-1 0-152,2-1-480,0-1-1264</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6.806"/>
    </inkml:context>
    <inkml:brush xml:id="br0">
      <inkml:brushProperty name="width" value="0.05" units="cm"/>
      <inkml:brushProperty name="height" value="0.05" units="cm"/>
    </inkml:brush>
  </inkml:definitions>
  <inkml:trace contextRef="#ctx0" brushRef="#br0">196 1 21109,'-20'23'501,"1"1"1,0 2-1,2 0 1,1 0 0,2 1-1,-15 36 1,24-52-485,1 1 1,0-1 0,0 1-1,1 0 1,1 0-1,-2 25 1,3-34-13,1 0 0,0 0 0,1 1 0,-1-1 0,0 0 0,1 0 0,0 0 0,0 0 0,0 0 1,0 0-1,0 0 0,0 0 0,1 0 0,0 0 0,-1 0 0,1-1 0,0 1 0,0-1 0,1 1 0,-1-1 1,0 0-1,1 0 0,0 0 0,-1 0 0,1-1 0,0 1 0,0-1 0,0 1 0,0-1 0,0 0 0,0 0 1,3 0-1,10 1 22,0 0-1,0-2 1,0 0 0,0-1 0,-1 0 0,1-1 0,20-6 0,-12 3-2,0 1 0,36 0 0,-53 4-25,0 0-1,0 1 1,1 0-1,-1 0 1,0 1-1,0-1 1,-1 2-1,1-1 1,0 1-1,-1 0 1,1 0-1,9 7 1,-13-8-4,-1 0 1,1 0 0,-1 0 0,1 1 0,-1-1-1,0 1 1,0-1 0,0 1 0,0 0 0,0-1-1,-1 1 1,1 0 0,-1 0 0,0 0-1,0 0 1,0 1 0,0-1 0,0 0 0,-1 0-1,1 1 1,-1-1 0,0 0 0,0 0 0,0 1-1,-1-1 1,1 0 0,-1 0 0,0 1-1,0-1 1,0 0 0,0 0 0,0 0 0,-1 0-1,1 0 1,-4 3 0,-2 6 9,-1-1 0,0 0-1,-1-1 1,-1 0 0,1-1 0,-2 1 0,-13 9-1,3-7 60,0 0-1,-1-1 1,0-1-1,0-1 0,-1-1 1,-1-1-1,1-1 0,-1-1 1,0-1-1,-26 1 1,38-4-112,-1-1 0,-20-1 0,-17-11-753</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6.977"/>
    </inkml:context>
    <inkml:brush xml:id="br0">
      <inkml:brushProperty name="width" value="0.05" units="cm"/>
      <inkml:brushProperty name="height" value="0.05" units="cm"/>
    </inkml:brush>
  </inkml:definitions>
  <inkml:trace contextRef="#ctx0" brushRef="#br0">0 64 19772,'25'-17'1000,"4"0"-247,4 3-321,3 5-248,6 3-112,11 6-136,7 1-328</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7.179"/>
    </inkml:context>
    <inkml:brush xml:id="br0">
      <inkml:brushProperty name="width" value="0.05" units="cm"/>
      <inkml:brushProperty name="height" value="0.05" units="cm"/>
    </inkml:brush>
  </inkml:definitions>
  <inkml:trace contextRef="#ctx0" brushRef="#br0">389 1 18684,'-50'48'1016,"-3"2"104,3 1-223,1 6-185,5-1-168,11 4-232,3 0-88,12 3-104,0 1-32,1-4-24,4-8-16,5-14-232,3-15-360,8-23-424</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7.586"/>
    </inkml:context>
    <inkml:brush xml:id="br0">
      <inkml:brushProperty name="width" value="0.05" units="cm"/>
      <inkml:brushProperty name="height" value="0.05" units="cm"/>
    </inkml:brush>
  </inkml:definitions>
  <inkml:trace contextRef="#ctx0" brushRef="#br0">340 1 18916,'-21'2'611,"1"1"0,-1 1 1,1 1-1,0 1 0,-23 10 0,29-10-454,1 1 0,1 0-1,0 1 1,0 0 0,0 1 0,1 1 0,0 0 0,-11 13-1,13-13-101,1 1 0,0 1 0,1-1 0,0 1 0,1 1 0,0-1 0,1 1 0,0 0 0,1 0 0,-4 22 0,7-29-54,0-1 0,1 1-1,-1 0 1,1-1 0,0 1 0,1-1 0,-1 1 0,1-1-1,0 1 1,1-1 0,-1 1 0,1-1 0,0 0-1,0 0 1,1 0 0,0 0 0,0 0 0,0-1-1,0 1 1,1-1 0,-1 0 0,1 0 0,0 0 0,0 0-1,1-1 1,-1 1 0,1-1 0,6 3 0,-1-1 6,1-1 1,0 0 0,0-1 0,0 0-1,0 0 1,0-2 0,17 2 0,9-2 36,36-5 0,-60 3-33,39-3 58,83-18 1,-111 16-53,-1 0 1,0-2-1,-1 0 0,0-2 0,38-21 1,-52 26-13,-1-1 1,1 0 0,-1 0-1,0 0 1,10-13-1,-15 17-14,0 0-1,-1-1 1,1 0-1,0 1 0,-1-1 1,0 0-1,1 1 1,-1-1-1,-1 0 0,1 0 1,0 0-1,-1 0 1,1 0-1,-1 0 0,0 0 1,0 0-1,0-1 0,0 1 1,-1 0-1,0-3 1,0 3-11,0 1 1,0-1 0,0 1 0,-1 0 0,1 0-1,-1 0 1,1 0 0,-1 0 0,0 0-1,0 0 1,0 0 0,0 1 0,0-1 0,0 1-1,0-1 1,-1 1 0,1 0 0,0 0-1,-1 0 1,1 0 0,-1 0 0,-2 0-1,-5-1-36,-1 0-1,1 1 0,0 0 0,-15 1 0,7 0 2,0 2 1,0 0 0,0 1-1,0 1 1,1 0-1,-32 13 1,24-5 8,-1 1 0,2 1 0,-41 30-1,62-41 47,-17 12 1,-1 0 0,-32 16 0,49-29 19,3-10 1,1 1-38,1-1-1,0 1 0,0-1 1,0 1-1,1 0 1,0-1-1,1 1 0,3-8 1,14-30 2875</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08.163"/>
    </inkml:context>
    <inkml:brush xml:id="br0">
      <inkml:brushProperty name="width" value="0.05" units="cm"/>
      <inkml:brushProperty name="height" value="0.05" units="cm"/>
    </inkml:brush>
  </inkml:definitions>
  <inkml:trace contextRef="#ctx0" brushRef="#br0">440 344 13403,'8'-18'809,"3"-8"787,-1-1 0,-1 1-1,11-53 1,-19 72-1295,-1-1 1,1 0-1,-1 1 0,-1-1 0,1 0 0,-1 1 0,-1-1 0,-2-8 0,3 12-184,-1-1 0,0 0-1,-1 1 1,1 0 0,-1-1 0,0 1-1,0 0 1,0 0 0,0 1 0,-1-1 0,1 1-1,-1-1 1,-7-3 0,4 2-54,0 1 0,0 1 0,0-1 1,-1 1-1,1 1 0,-1-1 0,0 2 0,0-1 0,0 1 1,0 0-1,0 0 0,0 1 0,0 0 0,0 0 0,-15 4 1,11-2-64,1 1 0,0 1 0,0 0 1,0 0-1,0 1 0,1 1 0,-1-1 1,1 2-1,1-1 0,-14 13 1,3 0-11,2 0 1,0 1-1,1 1 1,1 0-1,-14 28 1,21-34 5,1 1 1,0 0-1,2 1 1,0-1-1,1 1 1,0 1-1,1-1 1,-2 31 0,6-42 3,0 1 0,0-1 0,0 0 0,1 0 0,0 0 0,0 1 0,1-1 0,0 0 0,0 0 0,0-1 0,1 1 0,0 0 0,0-1 0,5 7 0,-5-8 7,1 0 0,-1 0 0,1-1 0,0 1 0,1-1 0,-1 0 0,0 0 0,1-1 0,0 1 0,-1-1 0,1 0 0,0 0-1,0-1 1,1 1 0,-1-1 0,9 1 0,0-2 39,-1 0 0,1 0 0,-1-2 1,0 1-1,1-2 0,-1 0 0,0 0 0,0-1 0,-1-1 0,1 0 0,16-10 0,-13 6 99,0-1 0,-1 0-1,0-1 1,-1-1 0,0 0 0,-1-1-1,21-27 1,-26 30-80,-2-1-1,1 0 1,-2 0-1,1 0 0,-1-1 1,-1 0-1,0 0 1,-1 0-1,0 0 0,-1-1 1,-1 1-1,1-1 1,-2-16-1,0 23-58,-1-1-1,0 1 0,0 0 1,0-1-1,-1 1 0,1 0 1,-2 0-1,1 0 1,-1 1-1,0-1 0,0 0 1,0 1-1,-1 0 0,0 0 1,0 0-1,0 0 0,0 0 1,-1 1-1,0 0 1,0 0-1,0 0 0,0 1 1,-1 0-1,0 0 0,1 0 1,-1 1-1,-11-4 0,6 3-207,0 1 0,0 0-1,-15 0 1,-34 1-1362</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0.437"/>
    </inkml:context>
    <inkml:brush xml:id="br0">
      <inkml:brushProperty name="width" value="0.05" units="cm"/>
      <inkml:brushProperty name="height" value="0.05" units="cm"/>
    </inkml:brush>
  </inkml:definitions>
  <inkml:trace contextRef="#ctx0" brushRef="#br0">0 241 21141,'7'-5'569,"20"-14"-523,1 0 1,0 2-1,1 1 0,1 1 1,1 2-1,0 1 0,36-9 1,-62 20-65,0 0 1,-1 0 0,1 0-1,0 1 1,0 0-1,0 0 1,0 0 0,0 0-1,0 1 1,7 1-1,-10-1 30,1 0 0,-1 0 0,1 1 0,-1-1 0,0 1 0,1-1 0,-1 1 0,0 0 0,0 0 0,0-1 0,0 2 0,0-1 0,-1 0 0,1 0 0,-1 0 0,1 1 0,-1-1 0,0 1 0,2 4 0,9 43 462,-11-40-363,1-1 0,0 0 1,0 0-1,1 0 0,6 12 0,-8-19-96,0-1 0,0 1 0,0-1 0,0 1 0,0-1 0,1 0 0,-1 0 0,0 0 0,0 0 0,1 0 0,-1 0-1,1 0 1,-1 0 0,1 0 0,-1 0 0,1-1 0,0 1 0,1 0 0,1-1 4,-1 1 0,1-1 0,0 0 0,-1 0 0,1-1 0,-1 1 0,1 0 0,4-2 0,5-3 22,0 1 1,0-2 0,19-10 0,1-5-15,-2-1 1,0-1-1,-1-2 1,-1 0-1,-2-3 1,-1 0-1,29-40 1,-51 58 562,-8 12-367,-6 8-120,1 0 1,1 0-1,0 1 0,0 0 0,1 0 0,0 1 0,1 0 0,1 0 0,0 1 0,0-1 0,1 1 1,1 0-1,0 0 0,1 1 0,-1 20 0,3-29-172,0 0 0,1-1 0,0 1 0,0 0 0,0-1 0,0 1 0,0-1 1,1 1-1,0-1 0,0 0 0,0 1 0,1-1 0,-1 0 0,1-1 0,0 1 0,0 0 0,1-1 0,-1 0 0,1 1 0,-1-2 0,1 1 0,0 0 0,0-1 1,0 1-1,6 1 0,-5-2-476,1-1 0,-1 0 1,1-1-1,0 1 1,7-1-1,-12 0 531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647"/>
    </inkml:context>
    <inkml:brush xml:id="br0">
      <inkml:brushProperty name="width" value="0.025" units="cm"/>
      <inkml:brushProperty name="height" value="0.025" units="cm"/>
      <inkml:brushProperty name="color" value="#E71224"/>
    </inkml:brush>
  </inkml:definitions>
  <inkml:trace contextRef="#ctx0" brushRef="#br0">465 50 18642,'30'-2'145,"0"-1"0,54-13 0,11-1-105,-35 11-9,0 2 0,0 3 0,0 2 1,-1 3-1,79 16 0,-96-11-16,0 2 1,0 2-1,-1 2 0,-1 2 1,-1 1-1,0 2 1,-1 2-1,37 29 0,-24-11 292,-3 3 0,-1 2-1,-2 2 1,-2 2-1,50 75 1,-21-14 369,94 198 1,-125-216-403,-4 3-1,-5 0 1,-3 3 0,-5 0 0,14 119 0,-20-42 70,-8 1-1,-13 198 1,-3-282-275,-4-1 0,-4-1 1,-46 162-1,39-189 138,-2 0 1,-3-2-1,-2 0 1,-3-2-1,-76 107 1,79-133-171,-2-2-1,-1 0 1,-1-2 0,-1-2 0,-2-1 0,0-1 0,-2-2 0,-1-2 0,0-1 0,-62 22-1,-26 1 68,-1-6-1,-145 24 0,108-31-111,-224 53-32,348-70 42,-1 1 0,2 2 0,0 1 0,1 3 0,1 1 0,1 1 0,-40 33 0,62-42-1,1 1-1,0 1 1,1 0-1,1 1 1,0 0-1,1 1 1,0 0-1,2 0 1,0 1 0,1 0-1,1 0 1,0 1-1,2 0 1,0 0-1,1 0 1,1 1-1,1-1 1,0 1 0,2-1-1,0 0 1,1 1-1,1-1 1,1 0-1,1 0 1,0-1-1,2 1 1,0-1 0,18 32-1,-25-48-129,2 0-1,-1 0 1,0 0 0,0 0-1,0-1 1,1 1 0,-1-1-1,1 1 1,0-1 0,-1 1-1,1-1 1,0 0 0,3 2-1,-5-3 10,1 0 0,-1 0 0,1 0 0,-1 0-1,1 0 1,-1 0 0,1 0 0,-1-1 0,1 1 0,-1 0-1,1 0 1,-1 0 0,1-1 0,-1 1 0,1 0 0,-1 0 0,1-1-1,-1 1 1,0 0 0,1-1 0,-1 1 0,0-1 0,1 1-1,-1-1 1,0 1 0,1 0 0,-1-1 0,0 1 0,0-1-1,0 1 1,1-1 0,-1 0 0,2-7-1033,0 0 0,-1 0 0,0 0 0,0 0-1,-1-11 1,1-34-4714</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0.524"/>
    </inkml:context>
    <inkml:brush xml:id="br0">
      <inkml:brushProperty name="width" value="0.05" units="cm"/>
      <inkml:brushProperty name="height" value="0.05" units="cm"/>
    </inkml:brush>
  </inkml:definitions>
  <inkml:trace contextRef="#ctx0" brushRef="#br0">122 951 19172,'0'0'800,"2"-2"-204,2-1-545,0 0 0,1 0 0,-1 0 0,1 0 0,-1 1 0,1 0 0,0 0 0,6-2-1,50-11-77,-34 9 61,358-59 280,-170 34-226,-204 30 121,-1 0 0,0 0 0,1 1-1,-1 0 1,1 1 0,-1 0 0,0 1-1,1 0 1,-1 1 0,0 0 0,-1 0-1,19 10 1,-8-5-130,0-1 1,0 0-1,1-1 0,0-1 0,0-2 0,35 3 1,-41-6-79,0 0 1,-1-1-1,1-1 1,-1-1-1,1 0 1,-1 0-1,0-2 0,0 1 1,-1-2-1,23-12 1,-7 0 7,0-1 1,-2-2-1,0-1 0,26-27 1,-50 46-22,-2 6-654,3 11-122</inkml:trace>
  <inkml:trace contextRef="#ctx0" brushRef="#br0" timeOffset="1">381 1159 19852,'5'-6'109,"-1"1"-1,2 0 0,-1 1 1,0-1-1,1 1 0,0 0 1,0 0-1,0 1 0,1 0 1,-1 0-1,1 1 0,0-1 1,-1 1-1,1 1 0,0-1 1,9 0-1,-4 2-138,0-1 1,0 1-1,-1 1 1,1 0-1,-1 1 0,1 0 1,-1 1-1,1 0 1,12 6-1,-9-3 36,1 0 1,0-1-1,0 0 1,0-1-1,0-1 1,1-1-1,-1 0 0,1-1 1,0-1-1,-1-1 1,20-2-1,69-23 56,-73 17-17,56-9-1,-80 17 5,1 1-1,0 0 1,0 0-1,-1 1 1,1 0 0,-1 1-1,15 4 1,1 3 83,29 14 0,-39-15-115,1-1 0,0-1-1,0 0 1,1-1 0,-1-1 0,25 4 0,-24-8-10,1 0 1,-1-1 0,1-1 0,-1 0-1,0-1 1,0-1 0,0 0-1,0-1 1,26-13 0,-4-1 11,-2-2 0,55-40 0,-79 54-270,-13 12 90,-21 24-479,12-16-228,-14 21-3251</inkml:trace>
  <inkml:trace contextRef="#ctx0" brushRef="#br0" timeOffset="2">16 1670 17452,'-15'-3'1691,"15"2"-1637,0 1 0,0 0 0,0 0 0,0-1 0,0 1 0,0 0 0,0 0 0,0-1 0,0 1 0,0 0 0,0 0 0,0-1 0,0 1 0,0 0 0,0 0 0,0-1 0,0 1 0,0 0 0,0 0 0,0-1 0,0 1 0,1 0 0,-1 0 0,0-1 0,0 1 0,0 0 0,0 0 0,1 0 0,-1-1 0,0 1 0,0 0 0,28-20 921,17-6-771,170-92 119,-185 105-314,1 0 0,0 2-1,1 1 1,0 2 0,44-7 0,-65 14-7,0 0 0,0 1 0,0 0 0,1 1-1,-1 0 1,0 0 0,0 1 0,18 6 0,-24-6 7,0 0-1,1 1 1,-1 0 0,-1 0 0,1 0 0,0 0-1,-1 1 1,1-1 0,-1 1 0,0 0 0,0 1 0,-1-1-1,1 1 1,-1-1 0,0 1 0,0 0 0,-1 0-1,4 10 1,9 37 178,-12-39-113,1 0 1,0 0 0,0 0-1,11 19 1,-12-28-57,-1 0 0,1 0 0,0 0 0,1-1 0,-1 1 0,0-1 1,1 0-1,0 0 0,0 0 0,0 0 0,0-1 0,0 1 0,1-1 0,-1 0 0,1-1 0,-1 1 1,6 0-1,-2 0-2,0-1 0,0 0 0,0 0 0,0-1 1,1 0-1,-1-1 0,0 1 0,12-4 0,3-2 13,34-14 0,-35 11-6,39-9-1,-53 17-10,0-1 1,0 2-1,0-1 0,0 1 0,0 0 0,0 0 0,0 1 0,16 4 0,-12-2 28,1-1-1,0 0 0,-1-1 1,1-1-1,0 0 1,0 0-1,0-1 1,0-1-1,-1 0 1,1-1-1,-1 0 0,1-1 1,-1-1-1,16-7 1,11-9-460,0-2 0,61-48 1,-99 70 410,64-48-1067</inkml:trace>
  <inkml:trace contextRef="#ctx0" brushRef="#br0" timeOffset="3">177 2056 16924,'2'-6'318,"0"0"0,0 0 0,0 1 1,1-1-1,0 0 0,1 1 0,-1 0 0,1 0 1,0 0-1,0 0 0,1 1 0,-1-1 1,7-4-1,9-5-330,1 0 0,23-12 0,-15 10 244,194-104-81,-183 102-145,2 1-1,-1 2 1,75-16 0,-104 29-6,0 0 1,1 1-1,0 0 1,17 1-1,-27 0 8,1 1-1,-1-1 0,0 1 1,1 0-1,-1-1 1,0 2-1,1-1 0,-1 0 1,0 1-1,0-1 0,0 1 1,-1 0-1,1 0 0,0 0 1,-1 0-1,1 1 1,-1-1-1,1 1 0,-1 0 1,2 3-1,1 4 120,0 1 0,0 0 0,-1 1 1,3 14-1,-4-14 41,0 0 0,2 0 1,8 18-1,-11-26-143,0 0 0,1 0 0,-1-1-1,1 1 1,0-1 0,0 0 0,1 0 0,-1 0 0,1 0-1,-1-1 1,1 1 0,0-1 0,0 0 0,5 2 0,0-1-15,-1-1 1,1 0 0,-1 0 0,1-1-1,0-1 1,0 1 0,0-1 0,-1-1-1,1 0 1,0 0 0,0 0 0,-1-1-1,1-1 1,-1 1 0,0-2 0,9-3-1,9-6 18,0 0-1,-1-2 0,35-28 1,51-45 21,27-20-20,-132 104-26,-1 0-1,1 0 1,-1 1-1,1 0 0,8-4 1,-12 7-4,-1-1 0,1 1 1,0 0-1,-1 0 1,1 0-1,-1 0 0,1 0 1,0 0-1,-1 0 1,1 0-1,-1 0 0,1 1 1,-1-1-1,1 1 1,0-1-1,-1 1 0,0 0 1,1-1-1,-1 1 1,1 0-1,-1 0 0,0 0 1,0 0-1,1 0 1,0 2-1,40 43-358,-14-19-266</inkml:trace>
  <inkml:trace contextRef="#ctx0" brushRef="#br0" timeOffset="4">796 1547 12619,'-1'0'130,"0"-1"0,0 1 0,0 0 0,0-1 0,0 1 0,0-1 1,0 1-1,0-1 0,0 1 0,0-1 0,1 0 0,-1 1 0,0-1 0,0 0 0,1 0 1,-1 0-1,1 1 0,-1-1 0,0 0 0,1 0 0,0 0 0,-1 0 0,1 0 0,0 0 1,-1 0-1,1-2 0,1 0-1,0 1 0,0 0 0,0-1 0,0 1 0,0 0 0,1 0-1,0 0 1,-1 0 0,4-3 0,-1 1-168,61-64 2842,2 1-934,54-69-1458,6 6 0,257-204-1,-46 94-389,-254 188-15,2 3 0,111-45 0,-60 43-3,222-53-1,153 1 7,-405 83-8,-63 12 33,127-22-97,-128 24 202,0 3 1,43 1-1,-84 3-71,-1-2 25,0 2 1,1-1 0,-1 0-1,1 0 1,-1 0-1,0 0 1,1 1-1,-1-1 1,0 1 0,0-1-1,1 1 1,0 0-1</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2.939"/>
    </inkml:context>
    <inkml:brush xml:id="br0">
      <inkml:brushProperty name="width" value="0.05" units="cm"/>
      <inkml:brushProperty name="height" value="0.05" units="cm"/>
    </inkml:brush>
  </inkml:definitions>
  <inkml:trace contextRef="#ctx0" brushRef="#br0">326 65 12011,'21'-45'9774,"-20"44"-8593,-1-3 2150,-1 3-3266,0 0 0,0 0 0,1 1-1,-1-1 1,0 0 0,0 1 0,0-1 0,0 1 0,0-1 0,-1 1-1,1 0 1,0-1 0,0 1 0,-2 0 0,-17-3 65,-1 1 0,1 1 0,-1 0 0,1 2 0,0 1 0,-1 0-1,1 1 1,-25 8 0,37-8-132,1 0 0,0 0-1,0 1 1,0 0 0,0 0-1,1 1 1,0 0 0,0 0-1,0 0 1,0 1 0,1 0-1,0 0 1,0 0 0,1 1-1,0-1 1,0 1 0,0 0-1,1 1 1,0-1 0,0 0-1,1 1 1,0 0 0,0-1-1,1 1 1,0 0 0,0 0-1,1 10 1,0-10 0,0-4-5,0 0 0,0 1 0,0-1 0,0 0 0,1 0 0,2 7 0,-3-10 6,0 0-1,1 0 1,0-1-1,-1 1 1,1 0-1,-1 0 0,1 0 1,0-1-1,0 1 1,-1 0-1,1-1 0,0 1 1,0 0-1,0-1 1,0 1-1,0-1 0,0 1 1,0-1-1,0 0 1,0 1-1,0-1 1,0 0-1,0 0 0,0 0 1,0 0-1,0 0 1,0 0-1,0 0 0,0 0 1,0 0-1,2-1 1,5-1 6,-1 0 0,1-1 1,-1 0-1,1 0 1,-1 0-1,0-1 0,0 0 1,0-1-1,-1 0 1,12-11-1,-10 10 1,0-1 0,0 1 0,0 1 0,1-1 0,0 1 0,11-4 0,-19 8-7,0 1 0,-1 0 0,1 0 0,0 0 0,-1-1 0,1 1 0,-1 0 0,1 0 0,0 0 0,-1 0 1,1 0-1,0 0 0,-1 1 0,1-1 0,0 0 0,-1 0 0,1 0 0,0 1 0,-1-1 0,1 0 0,-1 1 0,1-1 0,-1 0 0,1 1 0,-1-1 0,1 1 0,-1-1 0,1 0 0,-1 1 0,1-1 0,-1 1 0,0 0 0,1-1 0,-1 1 1,0-1-1,0 1 0,1 0 0,5 29-53,-5-22 43,6 64-43,7 41 70,-11-99-8,0 0 0,1-1 0,1 0 1,0 0-1,1 0 0,10 15 1,-13-24 5,-1 0-1,0 0 1,1 0 0,-1 1 0,-1-1 0,1 0 0,-1 1 0,1 0 0,-1-1-1,-1 1 1,2 5 0,-3-7 22,1 0-1,-1 0 1,1 0-1,-1 0 1,0-1-1,0 1 1,0 0-1,0-1 1,-1 1-1,1-1 1,-1 1-1,1-1 0,-1 0 1,0 0-1,0 0 1,0 1-1,0-2 1,0 1-1,-5 3 1,0-1 24,0 0 1,-1 0-1,1 0 0,-1-1 1,0 0-1,0-1 0,0 0 1,0 0-1,0-1 1,0 0-1,-1 0 0,-16-1 1,11-1-24,-1 0 0,0-1 0,0-1 0,1 0 0,0-1 0,-19-8 0,12 0-29,20 11-16,0 0-56,9-6-1061,-5 5 862,33-25-1364</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3.457"/>
    </inkml:context>
    <inkml:brush xml:id="br0">
      <inkml:brushProperty name="width" value="0.05" units="cm"/>
      <inkml:brushProperty name="height" value="0.05" units="cm"/>
    </inkml:brush>
  </inkml:definitions>
  <inkml:trace contextRef="#ctx0" brushRef="#br0">163 1 21581,'0'0'3100,"-1"2"-1666,-10 38-702,-1-2 0,-21 42 0,-7 22-680,39-101-51,1 1 0,-1-1 0,1 1 0,-1-1 1,1 0-1,-1 1 0,1-1 0,0 1 0,0-1 0,-1 1 0,1-1 0,0 1 0,1-1 0,-1 1 0,0-1 0,0 1 0,1-1 0,-1 1 0,0-1 0,1 0 0,0 1 0,0 0 0,0-1-1,0-1 0,1 0 0,-1 1-1,0-1 1,0 0 0,1 0 0,-1 0 0,0 0 0,0 0 0,1 0-1,-1 0 1,0-1 0,0 1 0,1 0 0,-1-1 0,0 1 0,0-1-1,0 1 1,0-1 0,0 0 0,0 1 0,0-1 0,0 0 0,0 0 0,2-1-1,24-20 12,-14 11-3,0 1-1,1 0 1,0 1 0,27-12 0,-38 19-10,0 1-1,0 0 1,0 0-1,0 0 1,0 0-1,0 1 1,1-1 0,-1 1-1,0 0 1,0 0-1,1 0 1,-1 0 0,0 1-1,0-1 1,1 1-1,-1 0 1,0 0-1,0 0 1,0 0 0,0 1-1,0-1 1,0 1-1,0-1 1,-1 1 0,1 0-1,-1 0 1,1 1-1,-1-1 1,0 0-1,3 4 1,-1 0-4,0 1 0,0 0 0,0 0 0,-1 0 0,0 1 0,0-1 0,-1 1-1,0 0 1,0-1 0,-1 1 0,0 0 0,0 0 0,-1 0 0,-1 11 0,1-11 42,-1-1 0,0 0 0,0 0 0,-1 1 0,0-1 0,0 0 0,-1-1 0,0 1 0,0 0 0,0-1 0,-1 1 0,0-1 0,0 0 0,-1-1 0,-10 11 0,-2-1 116,-1-1-1,-1-1 0,0-1 0,-1 0 0,-39 16 0,54-27-210,1 1-1,-1-1 0,0 0 1,0-1-1,1 1 1,-1-1-1,0 0 0,0 0 1,1 0-1,-1-1 0,0 0 1,0 0-1,1 0 0,-1 0 1,1-1-1,-1 1 1,1-1-1,0 0 0,-1-1 1,-6-4-1,-27-26-1232</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3.632"/>
    </inkml:context>
    <inkml:brush xml:id="br0">
      <inkml:brushProperty name="width" value="0.05" units="cm"/>
      <inkml:brushProperty name="height" value="0.05" units="cm"/>
    </inkml:brush>
  </inkml:definitions>
  <inkml:trace contextRef="#ctx0" brushRef="#br0">1 39 20236,'1'0'3353,"1"0"-1937,33-4-503,-17 9-145,4 0-440,4-1-168,7-3-128,4-2-8,3-9-8,0-7-376,-1-5-1073</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4.276"/>
    </inkml:context>
    <inkml:brush xml:id="br0">
      <inkml:brushProperty name="width" value="0.05" units="cm"/>
      <inkml:brushProperty name="height" value="0.05" units="cm"/>
    </inkml:brush>
  </inkml:definitions>
  <inkml:trace contextRef="#ctx0" brushRef="#br0">289 1 18892,'0'0'3349,"-2"3"-1968,-32 48-519,2 1-1,-45 104 1,27-51-437,-42 95 732,91-196-1117,1-8-98,1-22-949,2 1 0,6-27 1,1-7-736,-2-4 850</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4.609"/>
    </inkml:context>
    <inkml:brush xml:id="br0">
      <inkml:brushProperty name="width" value="0.05" units="cm"/>
      <inkml:brushProperty name="height" value="0.05" units="cm"/>
    </inkml:brush>
  </inkml:definitions>
  <inkml:trace contextRef="#ctx0" brushRef="#br0">279 38 18532,'-2'-3'362,"-1"0"0,0 0 0,0 0 1,0 0-1,0 0 0,0 1 0,-1-1 0,1 1 0,-1 0 0,0 0 1,1 0-1,-1 1 0,0-1 0,0 1 0,-8-2 0,9 3-226,-1 0-1,0 1 0,0-1 1,0 0-1,0 1 0,1 0 0,-1 0 1,0 0-1,1 1 0,-1-1 1,1 1-1,-1-1 0,1 1 1,0 1-1,-1-1 0,1 0 0,-2 3 1,-5 3-67,2 0 1,-1 1 0,1 0-1,1 0 1,0 1 0,0 0-1,-6 13 1,10-18-71,1 0 0,0 0 0,0 0-1,0 0 1,1 1 0,0-1 0,0 0 0,0 1-1,1-1 1,-1 1 0,1-1 0,1 1 0,-1-1 0,1 1-1,0-1 1,0 0 0,3 9 0,-2-8-3,0-1 0,1 0 1,0 0-1,0 0 0,0 0 0,6 7 0,-8-10 5,1-1 0,0 1 0,0 0-1,0-1 1,0 0 0,1 1-1,-1-1 1,0 0 0,0 0-1,1 0 1,-1-1 0,1 1-1,-1-1 1,0 1 0,1-1-1,-1 0 1,1 0 0,2 0 0,3 0 8,-1-2 1,0 1 0,0-1-1,0 0 1,0 0 0,0-1 0,-1 0-1,1 0 1,-1 0 0,1-1-1,-1 0 1,0 0 0,-1-1 0,9-7-1,-10 8 42,0-1 1,0 1-1,-1 0 0,1-1 0,-1 0 0,0 0 0,0 0 0,0 0 1,-1 0-1,0 0 0,0-1 0,0 1 0,-1-1 0,1 0 0,-1 1 1,-1-1-1,1 0 0,-1-10 0,-1 14-16,1-1-1,-1 1 1,1-1-1,-1 1 1,0 0-1,0-1 0,0 1 1,0 0-1,0 0 1,-1-1-1,1 1 1,-1 0-1,1 0 1,-1 1-1,0-1 1,0 0-1,0 1 1,0-1-1,0 1 1,0-1-1,0 1 1,0 0-1,-1 0 1,1 0-1,0 0 1,-1 0-1,1 1 1,-1-1-1,1 1 1,-1-1-1,1 1 1,-3 0-1,-2 0-28,0 0 0,1 0-1,-1 1 1,1 0-1,-1 0 1,1 1 0,-1-1-1,1 1 1,0 1-1,0-1 1,-7 5 0,2 0-37,1 1 1,-1 0 0,1 1 0,1 1 0,0-1 0,-12 16-1,7-5-656,1 0 0,-17 35 0,16-18-1323</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4.972"/>
    </inkml:context>
    <inkml:brush xml:id="br0">
      <inkml:brushProperty name="width" value="0.05" units="cm"/>
      <inkml:brushProperty name="height" value="0.05" units="cm"/>
    </inkml:brush>
  </inkml:definitions>
  <inkml:trace contextRef="#ctx0" brushRef="#br0">42 44 10530,'26'49'10053,"-14"-24"-8904,1-1-1,31 43 0,-42-65-1054,-1 0 1,1 0-1,0 0 1,0 0-1,0 0 1,1 0-1,-1-1 1,0 1-1,1-1 1,-1 1-1,1-1 1,-1 0-1,1 0 1,3 1-1,-4-2-17,-1 0 0,1 0 1,-1 0-1,1-1 0,-1 1 0,1 0 0,-1-1 0,1 1 0,-1-1 0,1 1 1,-1-1-1,1 1 0,-1-1 0,0 0 0,1 0 0,-1 0 0,0 0 0,0 0 0,1 0 1,-1 0-1,0 0 0,0-1 0,0 1 0,-1 0 0,1-1 0,0 1 0,1-3 1,2-5 61,0 0 0,0-1 1,0 0-1,-1 0 1,-1 0-1,0 0 0,0 0 1,-1 0-1,0-1 1,-1 1-1,-1-12 0,1 19-124,0-1 1,-1 1-1,1-1 0,-1 1 0,0 0 0,0-1 0,0 1 0,0 0 0,-1 0 0,1 0 0,-1 0 0,0 0 0,0 0 0,0 0 0,0 0 0,0 1 0,-1-1 0,1 1 0,-1 0 0,1 0 1,-1 0-1,0 0 0,0 0 0,0 0 0,0 1 0,0 0 0,-1-1 0,1 1 0,0 0 0,-1 1 0,1-1 0,0 0 0,-1 1 0,1 0 0,-1 0 0,-6 1 0,2 0-31,0 1-1,0 0 1,0 0-1,0 1 1,0 0-1,1 0 1,-1 1-1,1 0 1,0 1-1,0-1 1,1 1-1,-1 1 1,1-1-1,0 1 1,1 0-1,-1 0 1,1 1-1,0 0 1,1-1-1,-7 14 1,10-10-851,8-4-1004</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5.758"/>
    </inkml:context>
    <inkml:brush xml:id="br0">
      <inkml:brushProperty name="width" value="0.05" units="cm"/>
      <inkml:brushProperty name="height" value="0.05" units="cm"/>
    </inkml:brush>
  </inkml:definitions>
  <inkml:trace contextRef="#ctx0" brushRef="#br0">0 0 19572,'0'0'5593,"15"5"-5401,14-1-40,2-1-8,11-3-96,2 3-24,6 2-16,2 5 9,-6 2-9,-4 1 96,-11-1-577,-6-1-471</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5.961"/>
    </inkml:context>
    <inkml:brush xml:id="br0">
      <inkml:brushProperty name="width" value="0.05" units="cm"/>
      <inkml:brushProperty name="height" value="0.05" units="cm"/>
    </inkml:brush>
  </inkml:definitions>
  <inkml:trace contextRef="#ctx0" brushRef="#br0">18 0 19740,'-12'17'1681,"7"-1"47,5-2-680,8-1-512,6-2-208,10-6-232,3 0-24,14-3-32,8-2 16,4-3-24,1-4 144,-7 2-968,-7 0 1384</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6.389"/>
    </inkml:context>
    <inkml:brush xml:id="br0">
      <inkml:brushProperty name="width" value="0.05" units="cm"/>
      <inkml:brushProperty name="height" value="0.05" units="cm"/>
    </inkml:brush>
  </inkml:definitions>
  <inkml:trace contextRef="#ctx0" brushRef="#br0">0 455 21429,'0'0'1917,"1"-3"-1799,-1 0-1,0 0 1,1 0 0,-1 1-1,1-1 1,0 0-1,0 0 1,0 1-1,0-1 1,3-2-1,1-6 101,88-168 1381,-65 130-1419,1-2-54,43-81 350,-74 147-275,2-4-183,-19 99 48,11-68-32,1-1 0,1 1 0,3 0 0,2 49 0,1-87-72,0 0 0,1 0 0,-1 0 0,1 0 0,0 0 0,0 0 0,1 0 0,-1 0 0,1 0 0,-1-1 1,1 1-1,0 0 0,1-1 0,-1 0 0,1 1 0,-1-1 0,1 0 0,0 0 0,0-1 0,0 1 0,1-1 1,-1 1-1,1-1 0,-1 0 0,1 0 0,0-1 0,6 3 0,6-1-1396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989"/>
    </inkml:context>
    <inkml:brush xml:id="br0">
      <inkml:brushProperty name="width" value="0.025" units="cm"/>
      <inkml:brushProperty name="height" value="0.025" units="cm"/>
      <inkml:brushProperty name="color" value="#E71224"/>
    </inkml:brush>
  </inkml:definitions>
  <inkml:trace contextRef="#ctx0" brushRef="#br0">21 235 10954,'0'0'8430,"-5"11"-8078,2-4-283,1-3-4,0-1 0,1 1 1,-1 0-1,1 0 0,0 0 0,0 0 0,0 0 1,0 0-1,1 0 0,0 1 0,0-1 0,0 0 1,0 0-1,0 0 0,1 0 0,0 0 1,0 0-1,2 7 0,50 136 1336,-34-89-1210,3 1 1,52 97-1,-69-147-173,1 0 0,0 0 0,1-1 0,0 0 0,14 12 0,-19-18-20,0 0 0,0 0 0,0-1 1,0 1-1,1-1 0,-1 1 0,0-1 0,1 0 0,-1 0 0,1 0 0,0 0 0,-1-1 0,1 1 0,0-1 0,-1 1 0,1-1 0,0 0 0,-1 0 0,1 0 0,0 0 0,0-1 0,-1 1 0,1-1 0,0 0 0,-1 0 0,1 0 0,3-1 0,1-5 12,0 0 0,0 0 0,0 0 0,-1-1 0,0 0 0,0 0 0,-1 0 0,0-1 0,6-17 0,-5 16 8,180-437 116,-123 283-2905,-18 50-3881</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6.626"/>
    </inkml:context>
    <inkml:brush xml:id="br0">
      <inkml:brushProperty name="width" value="0.05" units="cm"/>
      <inkml:brushProperty name="height" value="0.05" units="cm"/>
    </inkml:brush>
  </inkml:definitions>
  <inkml:trace contextRef="#ctx0" brushRef="#br0">0 66 20892,'4'6'953,"-1"1"383,8-4-560,1-3-32,10-8-160,8-2-103,3-3-273,3-2-96,-1 0-80,-3 3 48,-6 4-1145</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5:37.176"/>
    </inkml:context>
    <inkml:brush xml:id="br0">
      <inkml:brushProperty name="width" value="0.05" units="cm"/>
      <inkml:brushProperty name="height" value="0.05" units="cm"/>
    </inkml:brush>
  </inkml:definitions>
  <inkml:trace contextRef="#ctx0" brushRef="#br0">553 1 22941,'-3'6'1994,"-17"31"-1625,-1 0 1,-2-2 0,-2 0 0,-1-2-1,-1-1 1,-2-1 0,-65 54 0,74-69-179,-7 6 82,-47 28 1,66-46-258,1 1 1,-1-2 0,0 1-1,0-1 1,0 0-1,-1-1 1,1 0 0,-1 0-1,1-1 1,-1 0 0,-15 0-1,22-2-18,0 1 0,-1 0-1,1-1 1,0 1 0,0-1-1,0 0 1,-1 0 0,1 0-1,0 0 1,0 0 0,0 0-1,0 0 1,1-1 0,-1 1 0,0-1-1,1 1 1,-1-1 0,0 0-1,1 1 1,0-1 0,-1 0-1,1 0 1,0 0 0,0 0 0,0 0-1,0 0 1,1-1 0,-1 1-1,1 0 1,-1 0 0,1-1-1,0 1 1,-1-3 0,1-4-49,0 0-1,1 0 1,0 0 0,0 0 0,1 0-1,0 0 1,5-13 0,0 6-61,0-1 0,1 1 0,1 0 0,20-27 0,-24 35 97,1 1 0,0 0 0,1 0 0,-1 1 0,1 0 0,0 0 0,1 1 0,0-1 0,0 2 0,0-1 0,13-5 0,-17 9 10,-1 0 0,1 0 0,0 0 0,-1 1 0,1-1 0,0 1 0,0 0 0,0 0 1,-1 0-1,1 1 0,0-1 0,0 1 0,-1 0 0,1 0 0,0 0 0,-1 1 0,1-1 0,-1 1 0,0 0 0,1 0 0,-1 0 0,0 0 1,0 0-1,0 1 0,-1-1 0,5 6 0,3 6 9,0 0 0,-1 0 0,0 1 1,11 29-1,7 12 181,-22-48-149,0 0 1,1 0-1,0-1 0,0 1 0,0-1 1,1-1-1,0 1 0,1-1 0,-1 0 1,1-1-1,0 0 0,1 0 0,-1-1 1,1 0-1,0 0 0,0-1 0,0 0 1,0-1-1,1 0 0,-1-1 0,0 1 1,13-1-1,21 1 1421</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03.272"/>
    </inkml:context>
    <inkml:brush xml:id="br0">
      <inkml:brushProperty name="width" value="0.05" units="cm"/>
      <inkml:brushProperty name="height" value="0.05" units="cm"/>
    </inkml:brush>
  </inkml:definitions>
  <inkml:trace contextRef="#ctx0" brushRef="#br0">407 2 3113,'0'0'6394,"-10"-1"2168,-10 0-6753,-35 8-1500,34 6 907,-14 7-1010,27-16-38,0 2-11,-5 9-152,-37 39 55,29-32 19,1 2-1,2 0 0,0 1 0,2 1 1,-25 51-1,31-50-76,1 1 0,0 0 1,3 0-1,0 0 0,2 1 1,-2 45-1,5-27-2,0-29 2,1 1-1,0-1 1,1 1-1,6 27 1,-4-27 18,0 1 0,0 35 1,-3-39-19,0 0-1,2 1 1,0-1 0,0 0 0,7 21 0,-1-17-1,0-1 0,2 1 0,0-2 0,1 1 1,1-1-1,0-1 0,23 25 0,-22-26 98,-1 1 0,-1 0-1,0 1 1,14 34 0,5 8 78,-8-14-174,-17-33 0,2 0 0,-1 0 0,2-1 1,15 22-1,-20-32 2,0 1 0,0-1 0,0 0 1,1 0-1,-1 0 0,1 0 0,-1 0 1,1-1-1,0 1 0,0-1 0,-1 0 1,1 0-1,0-1 0,0 1 0,7-1 1,7 0 29,0 0 1,22-5-1,-24 3-28,52-7 1,-14 1 8,64 0 0,-108 8-16,-1-1 0,0 0 0,1 0 0,-1-1 0,0 0 0,0-1 0,-1 0 0,1 0 0,11-7 0,6 8 33,9-3-27,-33 5-6,-1 0 1,0 0-1,0-1 1,0 1 0,0 0-1,0 0 1,0-1-1,1 1 1,-1 0 0,0-1-1,0 1 1,0-1-1,0 1 1,0-1-1,0 0 1,-1 1 0,1-1-1,0 0 1,0 0-1,1-1 1,12-12 4,22-17-4,-36 31-1,1-1 1,-1 0-1,1 0 0,-1 1 0,1-1 0,0 1 0,-1-1 0,1 1 0,0-1 1,0 1-1,-1-1 0,1 1 0,0-1 0,0 1 0,0 0 0,-1-1 0,1 1 1,0 0-1,0 0 0,1 0 0,13-2-11,23-8 10,21-2 9,-55 11-5,9-3 2,1-4-5,21-7 1,-30 13 4,-5 2-6,1-1 1,-1 1 0,1 0 0,-1 0 0,1 0 0,-1 0 0,1-1-1,-1 1 1,1 0 0,-1 0 0,1-1 0,-1 1 0,0 0 0,1-1 0,-1 1-1,0 0 1,1-1 0,-1 1 0,0 0 0,1-1 0,-1 1 0,0-1-1,0 1 1,1-1 0,-1 1 0,0-1 0,0 0 0,5-11-3,5-13 11,-1-1 0,6-27 0,-11 36 0,2 0 1,13-30-1,-10 29 0,9-34 0,-5-6 13,4-62 1,-5 37-9,-11 72 15,0 0 0,-1 1 0,1-1 0,-2 0-1,0 0 1,0 1 0,-1-1 0,0 0 0,-1 1 0,0 0 0,-1-1 0,-6-11-1,2 8 19,0 0 0,-1 1-1,0 0 1,-2 0-1,1 1 1,-1 0-1,-19-15 1,-43-36-3,-42-36-62,90 81 119,0 1 1,-1 1-1,-27-13 0,-140-60 435,176 82-524,1 1 0,-2 1 0,1 0 0,-32-4 0,-74-1 47,112 11-153,0 0 0,1 0 0,-1 1-1,1 0 1,-1 0 0,1 2-1,-14 5 1,24-9 83,-18 6 74</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12.937"/>
    </inkml:context>
    <inkml:brush xml:id="br0">
      <inkml:brushProperty name="width" value="0.05" units="cm"/>
      <inkml:brushProperty name="height" value="0.05" units="cm"/>
    </inkml:brush>
  </inkml:definitions>
  <inkml:trace contextRef="#ctx0" brushRef="#br0">824 80 3017,'-13'-5'207,"0"1"1,0 0-1,0 1 1,-19-2-1,-25-5 3541,44 7-3400,0 1 1,1 0 0,-1 1 0,0 1 0,1 0-1,-1 1 1,0 0 0,1 1 0,-19 5 0,6-1 302,1 2 0,0 1 1,-39 21-1,43-18-613,1 1 0,0 1 1,1 0-1,1 2 0,0 0 0,2 0 1,-1 2-1,-19 30 0,-6 0 88,32-39-53,1-1 0,1 1 0,-1 1 0,1 0-1,1 0 1,-9 16 0,-30 109 717,-6 15-492,46-138-284,0 0-1,1 1 0,0-1 1,1 1-1,0 0 0,1 0 1,1 0-1,0 24 0,2-31 23,0-1 0,1 1 0,0 0 0,0-1 0,0 1 0,1-1 0,0 1-1,0-1 1,5 6 0,-3-3 23,-1 0-1,1-1 0,3 12 1,6 26 71,-9-27-109,1 0 0,9 20 0,-12-32-44,1 0 0,0 1-1,0-1 1,0-1-1,1 1 1,0 0 0,0-1-1,0 0 1,8 5 0,18 11 328,-17-12-143,-1 0 0,19 18-1,-16-12-140,0 0 0,1-1 0,0-1 0,1-1 0,1 0 0,0-1-1,1-1 1,-1-1 0,2-1 0,25 7 0,-38-12 19,1 1 0,0-1 0,-1 1 1,10 7-1,-13-8-54,1 1 0,-1-1 0,1 0-1,0 0 1,0-1 0,1 0 0,-1 0 0,0 0 0,12 1 0,-8-3 49,0-1 0,-1 0-1,1 0 1,17-5 0,-3 1 71,2 0-30,-13 3-70,0 0 1,18-7 0,227-84 133,-243 87-139,-1 0 0,-1-2 0,26-17 0,-32 20 15,0 0 0,0-1 0,-1 0 0,0 0 0,0-1 0,-1 0 0,0 0 0,7-11 0,-9 13-5,0-1 0,1 1 0,-1 0 0,1 1 0,7-7-1,-7 7-3,0 0-1,0 0 1,-1 0-1,1-1 1,-1 1-1,0-1 1,3-8-1,23-79 70,-15 43-14,-11 44 12,-2 0 1,1-1-1,-1 1 0,0 0 1,0-1-1,0 1 1,-1-1-1,1 1 1,-1-1-1,-1 0 1,1 1-1,-1-1 0,0 1 1,0 0-1,-1-1 1,0 1-1,0 0 1,0 0-1,0 0 0,-1 0 1,-6-9-1,-13-15 215,-27-26 1,-16-21-183,37 34 8,3-1 0,1-1 1,-33-85-1,29 60 176,18 49-241,0 1 1,0 0-1,-2 1 0,-1 0 1,0 1-1,-1 0 0,0 1 1,-2 1-1,0 0 0,0 1 0,-21-13 1,21 16-49,-1 2 0,0 0-1,0 1 1,0 0 0,-1 1 0,0 2 0,-1 0 0,1 0 0,-1 2-1,0 0 1,0 1 0,-38 2 0,-4 9-439</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20.247"/>
    </inkml:context>
    <inkml:brush xml:id="br0">
      <inkml:brushProperty name="width" value="0.05" units="cm"/>
      <inkml:brushProperty name="height" value="0.05" units="cm"/>
    </inkml:brush>
  </inkml:definitions>
  <inkml:trace contextRef="#ctx0" brushRef="#br0">724 100 8954,'-15'-85'2254,"4"81"-2148,-3 1 177,0 0 0,0 1 0,0 0-1,0 1 1,0 1 0,-1 0 0,1 1-1,-19 4 1,17 0 24,-32 14-1,32-12 13,-31 10 0,33-13-100,0 1 0,0 0 1,1 2-1,0-1 0,0 2 0,-17 12 0,-67 61-58,37-28 368,54-47-367,-1 0 0,2 0-1,-1 0 1,1 1 0,0 0-1,0 1 1,1-1-1,-6 13 1,-1 6-202,-8 36 0,13-39 112,-34 166-16,21-83-33,16-93-19,1 1 0,0-1-1,1 0 1,1 0 0,0 1 0,0-1-1,1 0 1,1 1 0,1-1 0,6 24-1,13 27 11,-9-24 18,1 0 0,25 46 0,-30-69-21,0-1 0,2 0 0,0-1 1,0 0-1,2-1 0,-1 0 0,2-1 1,0 0-1,1-1 0,0-1 0,0 0 1,1-1-1,25 11 0,-5-6 11,0-1 0,1-2 0,0-1 0,76 10-1,-50-10-2,-38-6-10,-1-1 0,1 0-1,0-2 1,0-1-1,40-4 1,-26-2 25,71-20 0,-97 21-25,0-1-1,-1 0 0,1-1 1,-1-1-1,0 0 1,-1 0-1,1-1 0,-2 0 1,11-11-1,5-6 32,42-55 1,-61 70 15,-1 0 0,0 0 0,0-1 0,-1 1 0,0-1 0,-1 0-1,-1-1 1,1 1 0,2-23 0,-3-17 472,-1 0-1,-8-66 1,-21-102-590,11 107 131,11 82 24,0 1 1,-15-47-1,14 60 4,0 0 1,-2 0 0,0 0-1,0 1 1,-22-28-1,8 15-29,-1 1 0,-52-46 0,65 65-65,0 0 0,-1 1 0,0 0 0,0 1 0,0 0 0,-1 0 0,0 2 0,0-1 0,0 2 0,-1-1 0,-20-1 1,15 3-29,0 1 1,0 2-1,1-1 1,-1 2 0,0 0-1,1 2 1,0 0-1,0 0 1,-32 14-1,25-6-288,-24 17 0</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29.541"/>
    </inkml:context>
    <inkml:brush xml:id="br0">
      <inkml:brushProperty name="width" value="0.05" units="cm"/>
      <inkml:brushProperty name="height" value="0.05" units="cm"/>
    </inkml:brush>
  </inkml:definitions>
  <inkml:trace contextRef="#ctx0" brushRef="#br0">3449 273 6041,'-24'-3'3554,"-42"-12"0,38 6-1854,1-1-1,-44-23 1,41 20-1126,1 1 0,-2 2 1,-32-7-1,22 6-209,-19-4 78,-118-13 0,-64 12 300,77 7-685,-73-5-49,-108-8 578,257 13-287,-176-14-35,180 20-269,-95 7 0,89 4 59,0 3-1,1 4 1,0 4-1,-124 45 0,182-52-45,1 2 0,1 2-1,0 0 1,1 3-1,1 0 1,0 1-1,2 2 1,1 1-1,-25 28 1,12-8 39,3 1 1,2 2 0,2 2 0,1 0-1,3 2 1,3 1 0,-31 89-1,46-111-37,2 0-1,1 1 0,2 0 1,0 0-1,2 41 1,5 3-1,13 75 1,-8-53 23,-5-53 96,11 58 0,-4-55 58,-2-1 1,5 91-1,-12-114-177,2 0 0,0 1 0,2-1-1,0 0 1,9 20 0,11 47 8,47 181 27,-43-173-29,31 179-1,-50-195 133,0 11 3,27 105-1,-26-153-148,2-1 0,2-1-1,2 0 1,1-2 0,2 0 0,2-1 0,35 47 0,-16-32-8,3-2 1,2-2 0,2-3 0,3-1 0,1-3-1,60 39 1,-72-58 4,1-2-1,2-1 1,0-2-1,1-3 0,74 19 1,-49-20 0,1-4 0,0-3 0,77 0 1,-65-8-8,1-3 1,-1-4-1,0-3 0,0-4 1,-1-3-1,-1-4 1,-1-4-1,116-52 1,-87 20-33,-4-3 0,155-118 0,-199 129-56,-3-3 0,-1-1 0,-3-3 0,80-110 0,-95 109 32,-2-2 0,43-96 0,38-135-152,-36 82 24,-50 135 191,38-95 13,-55 128-5,-2-1-1,9-52 1,-18 76-6,25-193-18,-25 173 10,-2 0 0,-1 0-1,-10-63 1,-37-126 29,16 83 8,19 93-29,-2 1 1,-24-56-1,-50-91 202,18 43 87,-34-97-389,85 212-264,-2 3-334</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26.452"/>
    </inkml:context>
    <inkml:brush xml:id="br0">
      <inkml:brushProperty name="width" value="0.05" units="cm"/>
      <inkml:brushProperty name="height" value="0.05" units="cm"/>
    </inkml:brush>
  </inkml:definitions>
  <inkml:trace contextRef="#ctx0" brushRef="#br0">600 251 8786,'-2'0'9292,"-17"0"-6986,-16 2-1930,29-2-332,1 1 0,-1 0 0,1 0-1,-1 0 1,1 1 0,-1-1 0,1 2-1,0-1 1,0 0 0,-6 5 0,-10 4 39,-33 13 458,1 3 0,-90 61 1,116-69-315,0 0-74,-38 34 0,57-45-98,1-1 1,0 1-1,0 0 1,1 1-1,0-1 1,1 1-1,0 0 1,0 1 0,-3 11-1,1-1-32,2 1-1,1-1 0,0 1 1,1 0-1,2 0 1,0 28-1,2-39-22,-1 1 0,2-1-1,-1 0 1,1 1 0,1-1-1,0 0 1,0 0 0,1-1-1,0 1 1,1-1 0,0 0-1,0 0 1,1 0 0,12 13-1,-12-17 0,1 1-1,0-1 0,0 0 1,1-1-1,-1 0 0,1 0 1,0-1-1,0 1 0,0-2 1,0 1-1,10 1 0,14 1 0,52 3 0,-48-6 2,-8 0 0,1-1 0,-1-1 0,46-7 1,-56 4 3,0-1-1,-1-1 1,1-1 0,-1 0 0,0-1 0,25-15 0,-9 1 1,-1-1 0,50-46 1,50-62 79,-93 90 5,-13 12 239,36-47 0,-51 59-280,0 0-1,-1-1 1,-1-1 0,12-35-1,-18 45-31,43-153 43,-43 146-7,0-1 1,-1 0-1,-1 0 1,-1 0 0,0 0-1,-1 0 1,0 0 0,-6-21-1,5 31 43,1 0 0,-1 1 1,-1-1-1,1 1 0,-1-1 0,0 1 0,0 0 0,-1 0 0,0 0 0,1 0 0,-2 1 1,1 0-1,0-1 0,-8-4 0,5 5-15,0 0 1,-1 0-1,1 0 1,-1 1-1,0 0 0,0 1 1,0 0-1,-1 0 1,-10-1-1,-6 2-7,0 1-1,1 1 1,-1 1 0,0 1-1,1 1 1,-26 8-1,1 3-24,0 1 0,-65 33-1,-86 58-20,158-78-638,39-27 1957</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33.761"/>
    </inkml:context>
    <inkml:brush xml:id="br0">
      <inkml:brushProperty name="width" value="0.05" units="cm"/>
      <inkml:brushProperty name="height" value="0.05" units="cm"/>
    </inkml:brush>
  </inkml:definitions>
  <inkml:trace contextRef="#ctx0" brushRef="#br0">1503 44 7898,'-4'-2'12229,"-27"-3"-9917,-3 5-2270,25 0 3,-9-8 497,-28-16-518,41 21-17,-2 1 9,3 4-3,-16 2 21,7-3 21,1 2 0,0 0 0,0 0 0,0 1 0,-13 6 0,15-6-45,0-1 1,0 0-1,0-1 1,0 0 0,-1-1-1,1 0 1,-1-1-1,-17-1 1,14 1 54,-8 1 111,1 1 0,-1 1 1,-41 11-1,34-9-55,0-2 0,0 0-1,0-2 1,0-2 0,-46-5-1,26-3-136,-12-1 587,55 10-521,1 0 0,-1 0-1,1 1 1,-1-1 0,1 1 0,-1 0-1,1 1 1,0-1 0,-7 4 0,7-2-46,0-1 0,-1 1 0,1-1 1,-1 0-1,1-1 0,-1 1 0,0-1 1,0 0-1,1-1 0,-1 1 1,0-1-1,0-1 0,0 1 0,0-1 1,1 1-1,-1-2 0,0 1 0,1-1 1,-12-4-1,10 2 1,0 1 1,0 0-1,-1 1 0,1 0 1,-1 0-1,1 0 0,-1 1 1,0 0-1,0 0 0,0 1 1,-11 1-1,7 1 35,1 1-1,-1-1 1,1 2 0,0 0-1,0 0 1,-21 12-1,-68 41 15,90-50-57,0 1 0,0 0 0,1 0 0,0 1 0,0 1 0,1-1 0,-11 18 0,12-17 3,-21 24 2,15-18 1,-18 26 0,30-41-4,0 0 0,1 0 0,-1 0 0,0 0 0,1 0 0,-1 0 0,1 0 0,0 0 0,-1 0 0,1 0 0,0 0 0,-1 0 0,1 0 0,0 0 0,0 0 0,0 1 0,0-1 0,0 0 0,0 0 0,1 0 0,-1 0 0,0 0 0,0 0 0,1 0 0,0 2 0,1 5-13,10 27-2,-12-35 16,0 0-1,0 0 0,0 1 0,0-1 1,0 1-1,0-1 0,0 0 0,0 1 0,0-1 1,0 1-1,0-1 0,0 0 0,0 1 1,1-1-1,-1 0 0,0 1 0,0-1 1,0 0-1,1 1 0,-1-1 0,0 0 1,0 1-1,1-1 0,-1 0 0,0 0 1,1 1-1,-1-1 0,0 0 0,1 0 1,-1 0-1,0 1 0,1-1 0,-1 0 0,1 0 1,-1 0-1,1 0 0,9 2-2,14 3 3,0-1-1,0-1 1,28-1 0,-37-1-2,0 0 0,0 0 0,0 2 0,-1 0 0,1 0 1,-1 1-1,0 1 0,0 1 0,0 0 0,-1 0 0,0 1 0,18 14 1,-23-17 2,0 0-1,0 0 1,0-1 0,1 1 0,-1-2 0,1 1 0,0-2 0,15 3 0,77-1 11,-71-4-10,16 1 1,-16-1-1,0 1 0,50 7 1,-70-5-5,0-1-1,0-1 1,0 0 0,0 0 0,0-1 0,0 0 0,0-1 0,10-3 0,11-4-1,34-17 0,-41 16 3,1 1 1,37-10-1,-52 17 0,1 1 0,20 0 0,-25 1 0,0 0 0,0-1 0,0 1 0,1-1 0,-1 0 0,0-1 0,0 1 0,0-1 0,6-3 0,2-2 1,0 2 0,0 0 1,26-6-1,-33 10-4,1 0 1,-1 1 0,0 0-1,0 0 1,1 0-1,-1 1 1,0 0 0,0 1-1,0 0 1,8 2-1,16 9 3,-17-7-3,0-1 0,0 0 1,0-1-1,26 4 0,-36-8 3,0 1-1,0-1 0,0-1 1,0 1-1,1 0 1,-1-1-1,0 0 1,0 0-1,0 0 0,0-1 1,-1 1-1,1-1 1,0 0-1,-1 0 1,1 0-1,-1 0 1,1-1-1,-1 1 0,0-1 1,0 0-1,5-6 1,13-18-4,18-31 1,-33 49 7,-1 0 0,0-1 0,-1 0 0,0 1 0,0-2 0,-1 1 0,3-18 0,-5 23 5,-1 1 0,0 0 0,0-1 0,0 1 0,-1-1 0,1 1 0,-1-1 0,0 1 0,-1 0 0,1 0 0,-1-1 0,1 1 0,-1 0 0,0 0 0,-1 1 0,1-1 0,-1 0 0,0 1 0,0-1 0,0 1 0,0 0 0,0 0 0,-1 0 0,1 1 0,-1-1 0,0 1 1,-7-4-1,-2 1 36,0 0 0,0 0 0,-1 2 0,1 0 0,-1 0-1,0 1 1,0 1 0,-19 0 0,31 1-759,1 2-399</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3.424"/>
    </inkml:context>
    <inkml:brush xml:id="br0">
      <inkml:brushProperty name="width" value="0.05" units="cm"/>
      <inkml:brushProperty name="height" value="0.05" units="cm"/>
    </inkml:brush>
  </inkml:definitions>
  <inkml:trace contextRef="#ctx0" brushRef="#br0">1 425 16299,'2'-18'747,"1"0"-1,1 1 1,0-1-1,1 1 1,1-1-1,1 2 1,1-1-1,13-21 0,-4 9-471,3 1-1,0 0 0,34-34 0,-47 55-247,0 0-1,1 0 0,-1 1 0,1 0 0,0 0 0,1 1 0,9-4 0,-17 8-26,1 0 0,0 0 1,0 1-1,0-1 1,-1 1-1,1-1 1,0 1-1,0 0 0,0-1 1,0 1-1,0 0 1,0 0-1,0 1 1,0-1-1,0 0 1,0 1-1,-1-1 0,1 1 1,0-1-1,0 1 1,0 0-1,-1 0 1,1 0-1,0 0 0,-1 0 1,1 0-1,-1 0 1,1 1-1,-1-1 1,1 0-1,-1 1 0,0 0 1,0-1-1,0 1 1,0-1-1,0 1 1,0 0-1,0 0 0,0 3 1,3 8 9,0 0 1,3 25 0,-6-26-1,1 0 0,1 0 0,0 0 0,0-1 0,8 18 0,-9-26-6,-1 0 1,1-1 0,0 1 0,0 0-1,0-1 1,1 1 0,-1-1 0,1 0-1,-1 0 1,1 0 0,0 0 0,-1 0-1,1-1 1,0 1 0,0-1 0,0 0-1,1 0 1,-1 0 0,0 0 0,0 0 0,0-1-1,1 1 1,-1-1 0,6 0 0,4-1 57,-1 0 0,0-1 0,1 0 0,-1-1 0,0-1 0,-1 0 0,1 0 0,11-7 0,89-53 438,-102 57-473,61-40 163,42-25-90,-109 70-88,29-14 5,-32 16-9,-1-1 0,1 1 1,0 0-1,-1 0 0,1-1 0,0 1 0,0 0 0,-1 0 0,1 0 0,0 0 1,0 0-1,-1 0 0,1 0 0,0 0 0,0 0 0,-1 0 0,1 0 0,0 0 1,-1 1-1,1-1 0,0 0 0,0 1 0,-1-1 0,1 0 0,0 1 0,-1-1 1,1 1-1,-1-1 0,1 1 0,-1-1 0,1 1 0,-1-1 0,1 1 0,-1 0 1,1-1-1,-1 1 0,0-1 0,1 1 0,-1 0 0,0 0 0,3 17 213,-1-1 0,-1 1 0,-2 33 0,2 19 62,-1-63-242,1-1-1,-1 1 1,2 0-1,-1-1 1,1 1-1,0-1 1,5 12-1,-6-16-20,1 0 0,-1-1 0,0 1-1,1-1 1,-1 1 0,1-1-1,-1 1 1,1-1 0,0 0 0,0 0-1,-1 0 1,1 0 0,0 0 0,0 0-1,0-1 1,0 1 0,0-1 0,0 1-1,0-1 1,0 0 0,0 1 0,0-1-1,0 0 1,0 0 0,1-1-1,-1 1 1,0 0 0,0-1 0,3-1-1,11-2 81,-1-2-1,0 1 1,0-2-1,-1 0 1,0-1-1,17-12 1,76-64 285,-102 80-373,75-68 90,-2-3-59,-74 72-40,-5 5-178,0 3-225,-1 1 0,0-1 0,-1 0 0,-5 8 0,-5 9-1745</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3.755"/>
    </inkml:context>
    <inkml:brush xml:id="br0">
      <inkml:brushProperty name="width" value="0.05" units="cm"/>
      <inkml:brushProperty name="height" value="0.05" units="cm"/>
    </inkml:brush>
  </inkml:definitions>
  <inkml:trace contextRef="#ctx0" brushRef="#br0">0 85 11634,'1'-2'180,"24"-48"6091,-24 48-5974,0 0-1,1-1 0,-1 1 0,1 0 0,-1 0 0,1 0 0,0 0 0,0 0 1,0 1-1,0-1 0,0 0 0,0 1 0,1 0 0,-1-1 0,1 1 0,-1 0 1,5-1-1,-6 2-226,0 0 0,0 0 0,1 0 0,-1 0 0,0 1 0,0-1 1,0 0-1,0 1 0,0-1 0,0 1 0,0-1 0,0 1 0,0-1 1,0 1-1,0 0 0,0-1 0,-1 1 0,1 0 0,0 0 0,0 0 1,-1 0-1,1 0 0,0 0 0,-1 0 0,1 0 0,-1 0 0,1 0 0,-1 0 1,0 0-1,0 0 0,1 0 0,-1 0 0,0 2 0,1 5 194,0 0 0,0 0-1,-1 13 1,-12 116 1066,0 23-1117,10-72-978,-3-56-774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0.229"/>
    </inkml:context>
    <inkml:brush xml:id="br0">
      <inkml:brushProperty name="width" value="0.025" units="cm"/>
      <inkml:brushProperty name="height" value="0.025" units="cm"/>
      <inkml:brushProperty name="color" value="#E71224"/>
    </inkml:brush>
  </inkml:definitions>
  <inkml:trace contextRef="#ctx0" brushRef="#br0">1404 18 8200,'-59'-8'830,"0"2"-1,0 3 1,-1 2 0,1 3 0,0 3-1,0 2 1,0 3 0,1 2 0,-60 22 0,74-18-403,0 2 1,1 2 0,1 1 0,0 3 0,2 1-1,1 2 1,2 2 0,0 2 0,2 1 0,1 1-1,-53 69 1,58-62-179,2 1 1,2 2-1,1 0 0,2 2 0,3 0 1,1 1-1,2 1 0,3 0 0,1 1 0,3 1 1,1 0-1,3 0 0,2 0 0,2 0 1,11 99-1,-4-122-237,0 1 0,2-1 0,1-1 0,1 0 0,1 0 0,1-1 0,1 0 0,1-1 0,1 0 0,1-2 0,1 0 0,1 0 0,0-2 0,2 0 0,31 22 0,-21-18-51,2-2 1,0-2-1,1-1 0,1-1 0,1-2 0,0-1 0,1-2 1,1-2-1,0-1 0,56 6 0,-50-11-7,-1-2 0,1-1 1,0-3-1,-1-2 0,1-1 0,73-20 0,-83 15 56,0-1-1,-1-2 1,-1-2-1,0-1 1,-1-1-1,0-1 1,-2-2 0,50-44-1,-43 28 254,-1-2 0,-1-1 0,-3-1 0,-1-2 0,-2-1 0,-2-1 0,35-86 0,-37 69 224,-2-1-1,-3-1 1,-3 0 0,-3-1-1,7-107 1,-18 144-346,-1-1 0,-1 1 0,-1-1 0,-2 1 0,-1 0 0,-1 0 1,-1 1-1,-1 0 0,-14-29 0,16 41-125,-1 1 0,-1-1 1,-1 1-1,0 1 0,0 0 0,-1 0 0,0 1 1,-1 0-1,-1 1 0,0 0 0,0 0 0,-1 2 1,0 0-1,0 0 0,-1 1 0,0 1 0,-24-8 0,28 11-321,0 0-1,0 1 1,0 1-1,0 0 1,0 0-1,-1 1 1,1 0-1,-17 3 0,13 0-2331,1 0 0,0 1 1,-17 7-1,6 0-7869</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4.452"/>
    </inkml:context>
    <inkml:brush xml:id="br0">
      <inkml:brushProperty name="width" value="0.05" units="cm"/>
      <inkml:brushProperty name="height" value="0.05" units="cm"/>
    </inkml:brush>
  </inkml:definitions>
  <inkml:trace contextRef="#ctx0" brushRef="#br0">47 135 16468,'43'-77'5872,"-17"28"-2571,-25 47-2634,-3 28-471,-1 0-1,-2 0 1,0 0-1,-2-1 0,-12 32 1,-2 9-123,4-7-42,3 1-1,-8 73 1,21-130-20,1 0 0,0 0 1,0 1-1,0-1 0,0 0 0,0 0 0,1 0 1,-1 0-1,1 0 0,0 0 0,2 5 1,-3-7-7,1-1 1,-1 1 0,1-1 0,-1 1 0,1-1 0,-1 1 0,1-1-1,-1 1 1,1-1 0,-1 0 0,1 1 0,0-1 0,-1 0 0,1 1 0,0-1-1,-1 0 1,1 0 0,0 1 0,-1-1 0,2 0 0,0 0 3,0 0 1,0-1 0,0 1-1,0 0 1,0-1 0,0 1-1,-1-1 1,1 0 0,0 1-1,2-2 1,6-5 15,0 1 0,-1-1-1,1-1 1,-1 0 0,10-12 0,-11 12-11,113-118 234,174-235 1,-292 357-226,-4 4-68,0 0 5,0 0 0,0 0 1,0 1-1,0-1 0,0 0 0,0 0 1,0 1-1,0-1 0,1 1 1,-1-1-1,0 0 0,0 1 0,0 0 1,0-1-1,1 1 0,-1-1 1,0 1-1,0 1 0,-15 16-942,12-13 621,-21 26-1520</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4.589"/>
    </inkml:context>
    <inkml:brush xml:id="br0">
      <inkml:brushProperty name="width" value="0.05" units="cm"/>
      <inkml:brushProperty name="height" value="0.05" units="cm"/>
    </inkml:brush>
  </inkml:definitions>
  <inkml:trace contextRef="#ctx0" brushRef="#br0">1 1 18636,'7'13'1176,"1"1"225,2-1-585,1 3-224,3 3-120,4 6-248,-1 4-152,6 3 64,0 0-232,0-9-5457</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4.860"/>
    </inkml:context>
    <inkml:brush xml:id="br0">
      <inkml:brushProperty name="width" value="0.05" units="cm"/>
      <inkml:brushProperty name="height" value="0.05" units="cm"/>
    </inkml:brush>
  </inkml:definitions>
  <inkml:trace contextRef="#ctx0" brushRef="#br0">60 1 22933,'-13'13'680,"-2"7"304,2 10-656,3 5-80,3 6-112,5 4-96,4 0-32,3 1 0,3-4-8,2-4 16,-1-8-8,-5-7-192,-2-10-648</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5.017"/>
    </inkml:context>
    <inkml:brush xml:id="br0">
      <inkml:brushProperty name="width" value="0.05" units="cm"/>
      <inkml:brushProperty name="height" value="0.05" units="cm"/>
    </inkml:brush>
  </inkml:definitions>
  <inkml:trace contextRef="#ctx0" brushRef="#br0">1 80 20004,'0'0'2481,"1"0"-1577,34 7-360,-10-10-72,13-7-208,5-2-96,12-6-128,-3-2-432,-8-3-856</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5.237"/>
    </inkml:context>
    <inkml:brush xml:id="br0">
      <inkml:brushProperty name="width" value="0.05" units="cm"/>
      <inkml:brushProperty name="height" value="0.05" units="cm"/>
    </inkml:brush>
  </inkml:definitions>
  <inkml:trace contextRef="#ctx0" brushRef="#br0">0 1 21741,'0'0'4001,"5"38"-3697,2-5-56,1 15-120,-1 2-88,0 3-16,-1 4 0,-2-6 40,-4-1-128,-4-7-977,-2-7-359</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5.836"/>
    </inkml:context>
    <inkml:brush xml:id="br0">
      <inkml:brushProperty name="width" value="0.05" units="cm"/>
      <inkml:brushProperty name="height" value="0.05" units="cm"/>
    </inkml:brush>
  </inkml:definitions>
  <inkml:trace contextRef="#ctx0" brushRef="#br0">62 25 20420,'-10'-10'2113,"2"2"1168,-2 1-1793,0 7-888,3 0-200,-1 5-256,0 0-104,8 4-240,3 4-336,5 0-1280</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6.010"/>
    </inkml:context>
    <inkml:brush xml:id="br0">
      <inkml:brushProperty name="width" value="0.05" units="cm"/>
      <inkml:brushProperty name="height" value="0.05" units="cm"/>
    </inkml:brush>
  </inkml:definitions>
  <inkml:trace contextRef="#ctx0" brushRef="#br0">13 0 19892,'-5'17'1473,"0"-1"87,2-1-368,3-3-480,7-4-224,13-9-320,6-8-320,14-14-904</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6.232"/>
    </inkml:context>
    <inkml:brush xml:id="br0">
      <inkml:brushProperty name="width" value="0.05" units="cm"/>
      <inkml:brushProperty name="height" value="0.05" units="cm"/>
    </inkml:brush>
  </inkml:definitions>
  <inkml:trace contextRef="#ctx0" brushRef="#br0">1 0 22093,'0'0'4305,"18"22"-4129,2-12-16,11-4-136,11 1-8,3-7 48,0-3-72,-2-7-704,-10-3-305,-5 1 3626</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6.451"/>
    </inkml:context>
    <inkml:brush xml:id="br0">
      <inkml:brushProperty name="width" value="0.05" units="cm"/>
      <inkml:brushProperty name="height" value="0.05" units="cm"/>
    </inkml:brush>
  </inkml:definitions>
  <inkml:trace contextRef="#ctx0" brushRef="#br0">1 103 20140,'0'0'1753,"18"3"1263,12-8-2159,8-6-137,15-9-40,5-3-200,6-1-328,-10 6-96,-9 13-224,-10 8-576</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9:59.794"/>
    </inkml:context>
    <inkml:brush xml:id="br0">
      <inkml:brushProperty name="width" value="0.05" units="cm"/>
      <inkml:brushProperty name="height" value="0.05" units="cm"/>
    </inkml:brush>
  </inkml:definitions>
  <inkml:trace contextRef="#ctx0" brushRef="#br0">0 1 5329,'0'0'1352,"0"2"-791,0-1-465,0 1-48,0 0 632,0-1 192,0 1 120,0 0 48,0-1-496,0 1-175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147"/>
    </inkml:context>
    <inkml:brush xml:id="br0">
      <inkml:brushProperty name="width" value="0.025" units="cm"/>
      <inkml:brushProperty name="height" value="0.025" units="cm"/>
      <inkml:brushProperty name="color" value="#E71224"/>
    </inkml:brush>
  </inkml:definitions>
  <inkml:trace contextRef="#ctx0" brushRef="#br0">0 0 17200,'0'0'598,"13"3"-635,106 25 52,181 35-41,285 46 962,-450-74-189,-2 5 0,163 75-1,-57 1-444,264 173-1,196 190 105,-351-241-327,138 103-51,-363-238 6,-5 6-1,-4 4 0,-6 5 1,139 197-1,305 570 884,-41 30-287,-356-627-210,-13 7 0,104 317 0,-69-131 192,157 490-450,-165-284-67,-71 10 18,-90-580-81,25 259 795,-33-376-948,0 0 0,0 0 0,1 1 0,-1-1 0,0 0 0,0 0-1,0 1 1,0-1 0,0 0 0,0 0 0,0 0 0,0 1 0,0-1-1,1 0 1,-1 0 0,0 1 0,0-1 0,0 0 0,0 0 0,-1 1 0,1-1-1,0 0 1,0 0 0,0 1 0,0-1 0,0 0 0,0 0 0,0 1-1,0-1 1,0 0 0,-1 0 0,1 0 0,0 1 0,0-1 0,0 0-1,0 0 1,-1 0 0,1 0 0,0 1 0,0-1 0,0 0 0,-1 0 0,1 0-1,0 0 1,0 0 0,-1 0 0,1 0 0,0 0 0,-12-8-6618,11 7 6932,-19-17-7843</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0.729"/>
    </inkml:context>
    <inkml:brush xml:id="br0">
      <inkml:brushProperty name="width" value="0.05" units="cm"/>
      <inkml:brushProperty name="height" value="0.05" units="cm"/>
    </inkml:brush>
  </inkml:definitions>
  <inkml:trace contextRef="#ctx0" brushRef="#br0">21 198 14819,'1'-39'6822,"0"38"-5630,0 3-1035,0-1-1,0 1 1,0-1-1,0 1 1,0 0 0,0-1-1,0 1 1,-1 0 0,1 0-1,0 2 1,3 16 13,-2 0 1,0 1-1,-1-1 1,0 1-1,-6 37 1,3-21-107,-3 73 36,-20 193 189,20-266-41,4-26 75,4-21 567,58-301-445,10-43-424,-58 292 6,-12 59-44,-1 4 9,1 0 0,-1 0 1,1 1-1,-1-1 0,0 0 0,1 0 1,-1 1-1,0-1 0,0 0 1,0 1-1,0-1 0,0 2 1,0 3-17,3 59-85,10 125 45,-9-153 73,3 0 0,0-1 0,14 38 1,-16-61-10,0 0 0,1-1 1,0 1-1,8 12 0,-12-23 1,0 1-1,0 0 1,1 0-1,-1-1 1,1 1-1,0-1 1,0 0-1,-1 0 0,6 3 1,-6-4 0,0 0-1,-1-1 1,1 1 0,0-1-1,0 1 1,0-1 0,-1 0-1,1 0 1,0 0 0,0 0-1,0 0 1,0 0 0,0 0-1,-1-1 1,1 1 0,0-1 0,0 1-1,0-1 1,2-1 0,2-2 9,1 0 0,-1-1 0,0 0 0,0 0 0,0 0 0,0-1 1,-1 0-1,0 0 0,-1 0 0,8-14 0,2-6 78,17-44 1,-17 34 67,-2-1 1,-2-1 0,-1 0 0,-3-1 0,0 1-1,-3-1 1,-1 0 0,-5-63 0,1 92-135,1 1 0,-1-1-1,-5-12 1,7 20-16,-1 0 0,0-1 0,0 1 0,0 0-1,0 0 1,0 0 0,-1 0 0,1 0 0,-1 0-1,1 0 1,-1 0 0,0 0 0,0 1-1,0-1 1,0 1 0,0-1 0,-3 0 0,5 1-6,-1 1 1,0 0 0,1 0-1,-1 0 1,0 0-1,1 0 1,-1 0 0,0 0-1,0 0 1,1 0 0,-1 0-1,0 0 1,1 1-1,-1-1 1,0 0 0,1 1-1,-1-1 1,0 0-1,1 1 1,-1-1 0,1 0-1,-1 1 1,1-1 0,-1 1-1,1-1 1,-1 1-1,1-1 1,-1 1 0,1 0-1,0-1 1,-1 1 0,1 0-1,0-1 1,-1 1-1,1 0 1,0-1 0,0 1-1,0 0 1,0-1 0,0 1-1,0 1 1,-3 31-1338,5-21-110</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1.539"/>
    </inkml:context>
    <inkml:brush xml:id="br0">
      <inkml:brushProperty name="width" value="0.05" units="cm"/>
      <inkml:brushProperty name="height" value="0.05" units="cm"/>
    </inkml:brush>
  </inkml:definitions>
  <inkml:trace contextRef="#ctx0" brushRef="#br0">1 0 19148,'1'54'5779,"0"-45"-5727,0-1 0,1 0-1,-1 1 1,2-1-1,-1 0 1,1 0-1,5 10 1,-3-8-50,-1-2 3,0 0 0,1 0-1,0 0 1,0 0-1,7 6 1,-11-13 8,0 1 1,1-1-1,-1 0 0,0 0 1,1 1-1,0-1 0,-1 0 0,1-1 1,0 1-1,-1 0 0,1 0 1,0-1-1,0 1 0,0-1 1,-1 1-1,1-1 0,0 0 1,0 0-1,0 0 0,0 0 1,0 0-1,0 0 0,0 0 1,-1-1-1,1 1 0,0-1 1,0 1-1,0-1 0,-1 0 1,3-1-1,1-1 36,1 0 0,-1-1 0,0 1 0,-1-1 0,1-1 0,-1 1 0,0 0 0,0-1 1,0 0-1,3-6 0,3-6 99,13-33 1,5-7 513,-28 57-654,0 0-1,0 0 1,0 0 0,0-1-1,0 1 1,0 0 0,0 0-1,0 0 1,0 0 0,0 0-1,0 0 1,1-1 0,-1 1-1,0 0 1,0 0 0,0 0-1,0 0 1,0 0 0,0 0-1,0 0 1,1 0 0,-1 0 0,0-1-1,0 1 1,0 0 0,0 0-1,0 0 1,0 0 0,1 0-1,-1 0 1,0 0 0,0 0-1,0 0 1,0 0 0,0 0-1,1 0 1,-1 0 0,0 0-1,0 0 1,0 0 0,0 0-1,0 1 1,1-1 0,-1 0-1,3 7 96,0 11-86,-3-18-14,4 49 24,-2-20 14,1-1 0,1-1 1,13 52-1,-16-77-36,0 1-1,0 0 1,0 0 0,1 0-1,-1-1 1,1 1-1,-1-1 1,1 1 0,0-1-1,0 0 1,0 0 0,0 1-1,0-1 1,1-1 0,-1 1-1,5 2 1,-5-3 6,0 0 0,1-1 1,-1 1-1,0-1 0,1 0 0,-1 0 1,0 0-1,1 0 0,-1 0 1,0 0-1,1-1 0,-1 1 0,0-1 1,1 1-1,-1-1 0,0 0 0,0 0 1,0 0-1,1 0 0,-1-1 0,2-1 1,10-7 80,1-1 0,-2 0 1,1-1-1,17-22 0,42-60 93,-60 75-167,-12 18-16,0-1 1,0 1-1,0 0 1,0 0-1,0 0 1,0-1-1,1 1 1,-1 0-1,0 0 1,1 1-1,1-2 1,-2 1-4,-1 1 1,1 0 0,-1 0-1,0 0 1,1 0 0,-1 0-1,1 0 1,-1 0-1,0 0 1,1 0 0,-1 0-1,1 0 1,-1 1 0,1-1-1,-1 0 1,0 0-1,1 0 1,-1 0 0,0 1-1,1-1 1,-1 0 0,0 0-1,1 1 1,-1-1-1,0 0 1,1 0 0,-1 1-1,2 3-6,0-1 1,0 1-1,-1 0 0,1 0 0,-1 0 1,1 7-1,4 20-18,-5-21-115,1 0 0,0 0 0,1 0 1,7 17-1,-10-26 71,1 0 1,-1-1 0,0 1-1,1 0 1,-1-1-1,1 1 1,-1 0 0,0-1-1,1 1 1,0-1-1,-1 1 1,1-1 0,-1 1-1,1-1 1,0 1 0,-1-1-1,1 0 1,0 1-1,-1-1 1,1 0 0,0 1-1,0-1 1,-1 0 0,1 0-1,0 0 1,0 0-1,-1 0 1,1 0 0,0 0-1,0 0 1,-1 0-1,1 0 1,0 0 0,0 0-1,-1-1 1,1 1 0,0 0-1,-1-1 1,1 1-1,0 0 1,-1-1 0,1 1-1,0-1 1,-1 1-1,1-1 1,-1 1 0,2-2-1,4-3-529,0-1 0,-1 0 0,9-12 0,-5 7 83,117-137-5493,-120 146 9753,5 12 379,-8-4-3918,1-1 1,-1 1-1,0 0 0,0 0 1,-1 0-1,0 0 0,0 0 1,0 0-1,-1 1 1,0-1-1,1 11 0,-3-10-58,1-3-64,0 1-1,0 0 1,1 0-1,-1 0 1,1 0-1,1 5 0,-1-9-78,-1 0-1,1-1 0,-1 1 0,0 0 0,1 0 0,-1 0 0,1-1 1,0 1-1,-1 0 0,1 0 0,0-1 0,-1 1 0,1-1 0,0 1 1,0-1-1,0 1 0,-1-1 0,1 1 0,0-1 0,0 0 0,0 1 0,0-1 1,0 0-1,0 0 0,0 0 0,0 1 0,0-1 0,0 0 0,0 0 1,0-1-1,-1 1 0,1 0 0,0 0 0,0 0 0,0-1 0,0 1 1,0 0-1,1-1 0,4-2 5,-1 0 1,0 0-1,1 0 1,-1-1 0,0 0-1,-1 0 1,1 0-1,-1 0 1,1-1-1,5-8 1,-7 9-2,1-1-1,-1 1 1,1-1 0,0 1-1,1 0 1,-1 1 0,1-1 0,-1 1-1,1 0 1,0 0 0,0 0-1,7-2 1,-12 5-9,1 0 0,0 0 0,0 0 1,-1 0-1,1 0 0,0 1 0,-1-1 0,1 0 0,0 0 0,-1 0 0,1 1 0,0-1 0,-1 0 0,1 0 1,0 1-1,-1-1 0,1 1 0,-1-1 0,1 1 0,-1-1 0,1 1 0,-1-1 0,1 1 0,-1-1 0,0 1 1,1-1-1,-1 1 0,0 0 0,1-1 0,-1 1 0,0 0 0,0-1 0,1 1 0,-1 0 0,0 1 0,5 29-70,-5-26 51,2 15-99,3 22-1151,-5-42 1234,0 1 1,0-1-1,0 0 1,0 1 0,0-1-1,0 0 1,0 1 0,0-1-1,1 0 1,-1 1-1,0-1 1,0 0 0,0 1-1,0-1 1,1 0-1,-1 0 1,0 1 0,0-1-1,0 0 1,1 0 0,-1 1-1,0-1 1,0 0-1,1 0 1,-1 0 0,0 0-1,1 1 1,-1-1 0,0 0-1,0 0 1,1 0-1,-1 0 1,0 0 0,1 0-1,-1 0 1,0 0-1,1 0 1,-1 0 0,0 0-1,1 0 1,-1 0 0,0 0-1,1 0 1,-1 0-1,0 0 1,1 0 0,-1 0-1,0-1 1,1 1 0,-1 0-1,0 0 1,0 0-1,1-1 1,-1 1 0,0 0-1,0 0 1,1 0 0,-1-1-1,0 1 1,0 0-1,0-1 1,0 1 0,1 0-1,-1 0 1,0-1-1,0 1 1,0-1 0,13-15 860</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1.896"/>
    </inkml:context>
    <inkml:brush xml:id="br0">
      <inkml:brushProperty name="width" value="0.05" units="cm"/>
      <inkml:brushProperty name="height" value="0.05" units="cm"/>
    </inkml:brush>
  </inkml:definitions>
  <inkml:trace contextRef="#ctx0" brushRef="#br0">77 1 15555,'0'0'2626,"-2"3"-3,-35 119 1541,23-66-3600,-8 78-1,21-129-551,0 0 1,1 0-1,0 0 1,0 0-1,1 0 1,-1 0-1,3 7 1,-3-11-12,1 0 0,-1 0 0,1 0 1,-1 0-1,1 0 0,-1 0 0,1 0 1,-1 0-1,1-1 0,0 1 0,0 0 0,0 0 1,-1-1-1,1 1 0,0 0 0,0-1 1,0 1-1,0-1 0,0 1 0,0-1 1,0 1-1,0-1 0,0 0 0,0 1 1,0-1-1,0 0 0,1 0 0,-1 0 0,0 0 1,0 0-1,0 0 0,0 0 0,0 0 1,0-1-1,0 1 0,0 0 0,1-1 1,12-4 26,0 0 0,0-1 0,25-15 1,-22 11 12,30-11 1,-42 19-40,2 0 1,-1 0 0,0 0 0,0 1 0,0 0-1,1 1 1,-1-1 0,0 1 0,8 1 0,-12-1-2,1 1-1,-1 0 1,1-1 0,0 1 0,-1 0 0,0 0 0,1 0 0,-1 0 0,0 1 0,1-1 0,-1 1-1,0-1 1,0 1 0,0 0 0,0 0 0,-1 0 0,1 0 0,0 0 0,-1 0 0,1 0 0,-1 0-1,0 1 1,0-1 0,0 1 0,0-1 0,0 1 0,0-1 0,-1 1 0,1 3 0,1 8 113,-1 0 1,-1 1 0,0-1-1,-3 19 1,2-13 177,0-2-18,1-5-4,-1-1-1,0 1 1,0-1-1,-5 14 0,6-24-226,-1 0 0,1 0-1,-1 0 1,0 0-1,0 0 1,0 0 0,0 0-1,0-1 1,0 1 0,0 0-1,0-1 1,-1 1 0,1 0-1,-1-1 1,1 0 0,-1 1-1,0-1 1,1 0-1,-1 0 1,0 0 0,0 0-1,0 0 1,0 0 0,0-1-1,0 1 1,0-1 0,0 1-1,0-1 1,0 0-1,-4 1 1,2-2-36,0 0-1,0 0 1,1 0-1,-1 0 1,0-1-1,1 0 1,-1 1-1,1-1 1,0 0-1,0-1 1,0 1-1,0 0 1,0-1-1,0 0 1,0 0-1,-3-5 1,-4-5-365,1 0 1,-12-24 0,18 32 125,-12-29-2893</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2.367"/>
    </inkml:context>
    <inkml:brush xml:id="br0">
      <inkml:brushProperty name="width" value="0.05" units="cm"/>
      <inkml:brushProperty name="height" value="0.05" units="cm"/>
    </inkml:brush>
  </inkml:definitions>
  <inkml:trace contextRef="#ctx0" brushRef="#br0">56 184 19812,'3'-2'288,"-1"0"1,1-1-1,0 1 0,-1-1 0,1 1 0,-1-1 0,0 0 1,0 1-1,0-1 0,0 0 0,-1-1 0,1 1 1,-1 0-1,0 0 0,1-1 0,-2 1 0,1 0 0,0-1 1,0-4-1,1-9 62,-1-1 1,-1-24 0,0 37-260,0 2-51,-1 0 0,1-1 0,-1 1-1,1 0 1,-1-1 0,0 1 0,0 0 0,-2-4 0,3 7-31,0 0-1,-1-1 1,1 1 0,0 0 0,0-1 0,-1 1 0,1 0-1,0-1 1,-1 1 0,1 0 0,0-1 0,-1 1 0,1 0-1,0 0 1,-1 0 0,1-1 0,-1 1 0,1 0 0,0 0-1,-1 0 1,1 0 0,-1 0 0,1 0 0,0-1-1,-2 1 1,1 1 3,0-1-1,0 1 0,0-1 0,1 1 0,-1-1 1,0 1-1,0-1 0,0 1 0,0 0 0,1 0 1,-1-1-1,0 1 0,1 0 0,-1 0 0,0 0 1,0 1-1,-8 14 6,0 1-1,1 0 1,1 0 0,0 1 0,2 0-1,0 0 1,1 1 0,-3 30 0,6-47-18,1 0 0,0-1 1,0 1-1,0-1 1,0 1-1,0 0 1,0-1-1,0 1 1,0-1-1,1 1 0,-1 0 1,0-1-1,1 1 1,0-1-1,-1 1 1,1-1-1,0 0 0,0 1 1,0-1-1,0 0 1,0 1-1,0-1 1,0 0-1,0 0 1,0 0-1,3 2 0,-1-2-2,-1-1 0,1 1 0,0-1 0,0 1 0,-1-1 0,1 0 0,0 0 0,0 0 0,0 0 0,-1-1 0,1 1 0,0-1 0,0 1 0,-1-1 0,5-2 0,75-32-22,-56 23 58,1 1-1,55-16 1,-69 24-76,0 0 0,1 1 0,-1 0 1,0 1-1,1 1 0,-1 0 0,1 1 0,-1 0 1,18 5-1,-29-6 29,0 1 0,-1 0 0,1 0 1,0 0-1,-1 0 0,1 0 0,-1 1 0,1-1 1,-1 0-1,0 1 0,1-1 0,-1 1 0,0-1 1,0 1-1,0 0 0,0-1 0,0 1 0,0 0 1,-1 0-1,1 0 0,-1 0 0,1 0 0,-1-1 1,0 1-1,1 0 0,-1 4 0,0-4 59,0 0 0,0 0-1,-1 0 1,1 1 0,0-1 0,-1 0-1,1 0 1,-1 0 0,0 0-1,0 0 1,1 0 0,-1-1 0,0 1-1,-1 0 1,1 0 0,0-1 0,0 1-1,-1 0 1,1-1 0,-1 0-1,0 1 1,1-1 0,-1 0 0,-2 2-1,3-3 9,0 0 0,0 0-1,0 1 1,0-1-1,0 0 1,0 0 0,0 0-1,0 0 1,0 0-1,0 0 1,0-1 0,0 1-1,0 0 1,0 0 0,0-1-1,0 1 1,0-1-1,0 1 1,0-1 0,0 1-1,1-1 1,-1 1 0,0-1-1,0 0 1,1 1-1,-1-1 1,0 0 0,1 0-1,-1 0 1,0-1-1,-16-30 440,9 12-451,2 0-1,0 0 0,1 0 0,1-1 0,1 0 1,-1-29-1,4 47-55,14 3-436,0 2 0,23 4 0,-13-1-883,10 0-939</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3.326"/>
    </inkml:context>
    <inkml:brush xml:id="br0">
      <inkml:brushProperty name="width" value="0.05" units="cm"/>
      <inkml:brushProperty name="height" value="0.05" units="cm"/>
    </inkml:brush>
  </inkml:definitions>
  <inkml:trace contextRef="#ctx0" brushRef="#br0">94 407 22893,'-2'-1'82,"0"0"1,0 0 0,0 0-1,0 0 1,0 0-1,-1 1 1,1-1 0,0 1-1,0-1 1,-1 1-1,1 0 1,0 0 0,-1 0-1,1 0 1,0 0-1,-1 0 1,1 1-1,0-1 1,-1 1 0,1-1-1,0 1 1,0 0-1,0 0 1,0 0 0,0 0-1,0 1 1,0-1-1,0 1 1,0-1 0,0 1-1,1-1 1,-1 1-1,1 0 1,-1 0-1,1 0 1,-1 0 0,1 0-1,0 0 1,0 0-1,-1 3 1,0 1-74,0 0 1,0-1-1,0 1 1,1 0-1,-1 0 0,2 0 1,-1 0-1,1 1 1,-1-1-1,2 0 1,-1 0-1,1 0 0,0 0 1,2 10-1,-3-16-8,1 1-1,-1 0 1,0 0-1,0 0 0,1 0 1,-1 0-1,0 0 1,1-1-1,-1 1 0,1 0 1,-1 0-1,1-1 1,-1 1-1,1 0 0,0-1 1,-1 1-1,1 0 1,0-1-1,0 1 0,1 0 1,-1-1 2,0 0-1,0 0 1,0 0 0,0 0 0,0 0-1,1 0 1,-1-1 0,0 1 0,0 0 0,0-1-1,0 1 1,0-1 0,0 1 0,-1-1-1,1 1 1,0-1 0,0 1 0,0-1-1,0 0 1,-1 0 0,2-1 0,15-15 41,-1 0 0,-1-2 1,18-27-1,35-68 39,-59 98-77,69-136 70,-46 86-60,-32 67-17,0-1-1,0 0 0,0 0 0,0 1 0,0-1 0,0 0 0,0 0 0,0 1 1,0-1-1,0 0 0,0 0 0,0 0 0,1 1 0,-1-1 0,0 0 1,0 0-1,0 0 0,0 0 0,0 1 0,1-1 0,-1 0 0,0 0 0,0 0 1,0 0-1,1 0 0,-1 0 0,0 1 0,0-1 0,1 0 0,-1 0 1,0 0-1,0 0 0,0 0 0,1 0 0,-1 0 0,0 0 0,0 0 0,1 0 1,-1 0-1,0 0 0,0 0 0,1 0 0,-1 0 0,0 0 0,0-1 1,0 1-1,1 0 0,-1 0 0,0 0 0,0 0 0,0 0 0,1 0 0,-1-1 1,0 1-1,0 0 0,0 0 0,0 0 0,1-1 0,-1 1 0,0 0 1,0 0-1,0 0 0,0-1 0,0 1 0,0 0 0,0 0 0,0 0 0,0-1 1,0 1-1,2 11-28,-1-1 0,0 1 1,-1 0-1,-1 0 0,0 0 1,0 0-1,-4 15 0,1-3 25,0 0 38,1 1-1,1 0 1,1 0-1,3 25 1,-2-47-32,0-1 1,0 1 0,0 0-1,0-1 1,1 1 0,-1-1-1,1 1 1,-1-1 0,1 1-1,-1-1 1,1 1 0,0-1-1,0 0 1,0 1 0,0-1-1,0 0 1,0 0 0,2 2-1,-2-2 2,0-1 0,1 1-1,-1-1 1,0 0-1,0 0 1,0 0-1,0 0 1,0 1 0,0-1-1,1-1 1,-1 1-1,0 0 1,0 0 0,0 0-1,0-1 1,0 1-1,0 0 1,0-1-1,0 1 1,2-1 0,4-4 21,0 0 1,-1 0-1,1 0 1,-1-1-1,0 1 1,6-9-1,17-22 132,-1-1-1,30-54 1,34-87 132,-89 173-255,-2 6-31,0 0 0,0 0-1,0 0 1,0 0 0,-1 1 0,1-1-1,0 0 1,0 1 0,-1-1-1,1 0 1,0 1 0,-1-1 0,1 3-1,1 8 5,0 1 0,-1 0-1,0 0 1,-1 0 0,0-1-1,-3 18 1,-1 13 22,3 43 54,17 144 0,35 82-52,-48-300-27,16 103 42,-17-98 41,-1 1 0,-1-1 0,0 0 0,-4 27 0,3-40-32,0 1 0,-1 0 0,1 0 0,-1-1 0,0 1 0,0 0 0,-1-1 0,1 0 0,-1 0 0,0 0-1,-4 5 1,5-7-28,1-1-1,-1 1 1,0 0-1,0-1 0,0 0 1,0 1-1,0-1 0,0 0 1,0 0-1,0 0 1,-1-1-1,1 1 0,0 0 1,-1-1-1,1 1 1,0-1-1,-1 0 0,1 0 1,0 0-1,-1 0 0,1 0 1,0-1-1,-1 1 1,1-1-1,-3 0 0,-1-2-2,0 0 0,0 0 0,0-1 0,1 0 0,-1 0-1,1 0 1,0-1 0,1 0 0,-1 1 0,1-2 0,0 1 0,0 0-1,0-1 1,-5-11 0,1 0-9,0-1-1,1 0 1,1 1-1,-4-25 1,4 13-12,2 0-1,1 0 1,1 1-1,2-1 1,0 0 0,2 0-1,2 0 1,0 0-1,2 1 1,10-30-1,-13 49-72,1 0 1,-1 1-1,2 0 0,-1 0 0,1 0 0,0 0 0,1 1 0,0 0 0,0 0 0,0 0 0,1 1 0,0 0 0,0 0 0,12-6 0,23-11-1257</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4.343"/>
    </inkml:context>
    <inkml:brush xml:id="br0">
      <inkml:brushProperty name="width" value="0.05" units="cm"/>
      <inkml:brushProperty name="height" value="0.05" units="cm"/>
    </inkml:brush>
  </inkml:definitions>
  <inkml:trace contextRef="#ctx0" brushRef="#br0">24 103 16924,'0'0'7787,"0"4"-6894,-8 99 210,-4 107-948,9-56 94,5-134 124,3-20-22,5-11 3,1-9-275,-1 0 0,-1 0 0,-1-1-1,-1 0 1,0 0 0,-2-1 0,0 0 0,-2 0 0,0 0 0,-1 0 0,-2-1 0,0 1 0,-1 0 0,-6-30 0,6 46-74,0 0 1,-1 0-1,1 0 0,-1 0 1,-1 0-1,1 1 0,-5-9 1,6 14-9,1 1 0,0-1 0,-1 0 0,1 1 0,0-1 0,-1 1 0,1-1 0,0 0 0,0 1 0,-1-1 0,1 1 0,0-1 0,0 1 0,0-1 0,0 1 0,0-1 0,-1 1 0,1-1 0,0 1 0,0-1 0,0 1 0,0-1 0,1 1 0,-1-1 0,0 1 0,0-1 0,0 1 0,1 22-40,1-9 36,2 1 0,0-1 0,1 0 0,0 0 0,10 18 1,-12-26 4,1-1 1,-1 1 0,1-1 0,0 1 0,0-1 0,0 0 0,1-1 0,0 1 0,0-1 0,0 0 0,0 0 0,1 0 0,0-1 0,9 5 0,-10-7-1,0 0 0,1 0 0,-1-1 0,0 0 0,1 1 0,-1-2 0,0 1 0,1-1 1,-1 1-1,0-2 0,0 1 0,0 0 0,1-1 0,-1 0 0,-1 0 0,10-6 0,3-2 6,0-2 0,-1 0 1,17-15-1,-17 13 9,-1-1 0,-1-1 0,0 0 0,22-36 0,-29 40-2,-1 1 0,0-1 0,-1 0 1,0-1-1,-1 1 0,0-1 0,-1 0 1,0 0-1,0-15 0,-3 24-4,0 0 1,0 1-1,0-1 1,-1 1-1,0-1 1,0 0-1,0 1 1,0 0-1,0-1 1,-3-5-1,3 8-5,1 0 1,-1 0-1,0 1 1,1-1-1,-1 0 1,0 0-1,0 0 1,1 0-1,-1 1 1,0-1-1,0 0 1,0 1-1,0-1 1,0 0-1,0 1 1,0-1-1,0 1 1,0 0-1,0-1 0,0 1 1,0 0-1,-1 0 1,1 0-1,0 0 1,0 0-1,0 0 1,0 0-1,0 0 1,0 0-1,-1 0 1,1 1-1,0-1 1,0 0-1,0 1 1,0-1-1,0 1 1,-1 0-1,-2 2 0,0-1 0,0 1 0,0 1-1,1-1 1,0 0 0,-1 1 0,1-1 0,1 1 0,-5 6 0,-20 43 1,21-40-2,-14 29 8,-14 46 1,29-74-7,1 1 0,0 0 1,2 0-1,-1 0 0,2 0 0,0 0 1,1 17-1,0-29-5,1-1 0,-1 1 0,0 0 0,1-1 0,0 1 0,-1 0 0,1-1 0,0 1 0,1-1 0,-1 0 0,0 1 0,1-1 0,-1 0 0,1 0 0,-1 1 0,1-1 1,0-1-1,0 1 0,0 0 0,0 0 0,0-1 0,1 1 0,-1-1 0,0 0 0,1 1 0,-1-1 0,1 0 0,0-1 0,-1 1 0,1 0 0,-1-1 0,1 1 0,0-1 0,-1 0 0,1 0 0,4 0 0,2-1-141,1 0 0,-1-1 0,1 1 0,-1-2 0,0 1 0,0-1 0,0-1 0,0 0 0,10-6 0,24-21-1649,-2-7-353</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5.232"/>
    </inkml:context>
    <inkml:brush xml:id="br0">
      <inkml:brushProperty name="width" value="0.05" units="cm"/>
      <inkml:brushProperty name="height" value="0.05" units="cm"/>
    </inkml:brush>
  </inkml:definitions>
  <inkml:trace contextRef="#ctx0" brushRef="#br0">123 0 20348,'-7'4'372,"1"0"-1,-1 0 1,1 1-1,0 0 1,0 0-1,0 0 1,1 1-1,0 0 1,0 0-1,0 0 1,1 1-1,-7 12 1,4-4-207,0 1 1,0 0-1,2 0 1,-6 29 0,10-43-150,-1 7 9,1 0 1,0-1-1,0 15 1,1-22-25,-1 0 0,1 0 1,0 0-1,0 0 1,0 0-1,0 0 1,1 0-1,-1 0 1,0 0-1,0 0 0,1 0 1,-1 0-1,0 0 1,1 0-1,-1 0 1,1 0-1,-1-1 1,1 1-1,0 0 0,-1 0 1,1 0-1,0-1 1,-1 1-1,1 0 1,0-1-1,0 1 1,0-1-1,0 1 1,-1-1-1,1 1 0,0-1 1,0 0-1,0 1 1,0-1-1,0 0 1,0 0-1,0 1 1,0-1-1,0 0 0,2 0 1,33-6 82,-30 4-78,0 1 0,1-1 0,-1 1 0,1 1 0,-1-1 1,0 1-1,1 1 0,-1-1 0,1 1 0,-1 0 0,0 0 1,1 1-1,-1 0 0,9 4 0,-7-2-11,0 2 0,-1-1 0,1 1-1,-1 0 1,0 1 0,-1-1 0,0 1 0,0 1 0,0-1 0,-1 1 0,0 0-1,-1 0 1,0 0 0,0 1 0,0 0 0,-1 0 0,3 14 0,0 7 0,-1 1 1,-1-1 0,-2 1 0,-2 33 0,-1-33 182,-1-1-1,-1 1 1,-2-1 0,-17 58 0,16-69-17,-2 0 1,0 0-1,-1-1 0,0-1 0,-2 1 0,0-1 1,-1-1-1,-20 21 0,32-36-155,-4 3 31,1-1 0,-1 1 0,0-1 0,0 0 0,-7 5 0,10-8-32,0 1-1,0-1 1,0 0 0,1 0-1,-1 0 1,0 1 0,0-1 0,0 0-1,0 0 1,1 0 0,-1 0-1,0 0 1,0 0 0,0 0-1,0-1 1,1 1 0,-1 0-1,0 0 1,0-1 0,1 1-1,-1 0 1,0-1 0,0 1 0,1-1-1,-1 1 1,0-1 0,1 1-1,-1-1 1,1 0 0,-1 1-1,0-1 1,1 0 0,0 1-1,-1-1 1,1 0 0,-1 0 0,1 1-1,-1-3 1,-2-4 6,1-1 0,-1 0 0,1 0 0,1 0 0,-1 0 0,1 0 1,1 0-1,-1 0 0,2 0 0,0-9 0,-1 12-8,3-28-4,1-1-1,2 1 1,1 0-1,1 1 0,23-56 1,-3 23-52,62-102-1,-79 148 41,1 0 0,2 2 0,16-19 0,-23 28-12,0 1 0,1 1 0,0 0 0,0 0 0,0 0 0,0 1 0,1 0 0,15-5 0,-22 9 13,0 0-1,0 0 1,0 1 0,0-1 0,0 1 0,0-1 0,0 1 0,0 0-1,0 0 1,0-1 0,0 2 0,0-1 0,0 0 0,0 0-1,0 1 1,0-1 0,0 1 0,0-1 0,3 2 0,-4-1 2,0 1 0,0-1 0,0 0 0,1 0-1,-1 1 1,0-1 0,-1 1 0,1-1 0,0 1 0,0-1 0,-1 1 0,1-1 0,0 1 0,-1 0 0,0-1 0,1 1 0,-1 0 0,0 1 0,0 10-19,0-1-1,-1 0 0,-1 1 1,-6 22-1,6-26 41,-14 102 73,15-109-97,14-13-5,-4 5 25,-3-3 7,0 1 1,-1-1-1,0-1 0,0 1 1,-1-1-1,0 0 0,-1 0 1,0 0-1,1-14 0,2 2 14,14-82 74,-18 89-85,-1 0 1,0 0-1,-1 0 1,-1 1-1,-3-17 0,4 28-9,-4 21-68,3-16 58,0 0-1,0 1 1,1-1 0,-1 0-1,1 1 1,-1-1 0,1 0-1,0 4 1,0-1 2,1 0-1,-1 0 1,1 0-1,0 0 1,1 0-1,-1 0 1,1-1-1,0 1 1,0 0-1,0-1 1,1 0-1,3 7 1,-4-9-2,0-1 0,1 1 0,-1 0-1,0-1 1,0 1 0,1-1 0,-1 1 0,1-1 0,-1 0 0,1 0 0,-1 0 0,1-1 0,0 1 0,-1-1 0,1 1 0,0-1 0,-1 0 0,1 0 0,0 0 0,0 0 0,-1 0 0,1-1 0,0 1 0,4-3 0,8-2 9,-1 0 0,1-1 1,-2-1-1,1 0 0,-1-1 0,0-1 1,0 0-1,-1-1 0,-1 0 0,1 0 1,-2-2-1,1 1 0,-2-1 0,1-1 1,11-20-1,-18 27 3,-1 0-1,0 0 1,0 0 0,0 0 0,1-8-1,-2 12-6,-1 0 0,0-1-1,0 1 1,1 0-1,-1 0 1,-1-1-1,1 1 1,0 0-1,0 0 1,-1 0-1,0 0 1,1-1-1,-1 1 1,0 0-1,0 0 1,-2-3-1,3 5-3,0-1 1,-1 1-1,1 0 0,0-1 0,-1 1 1,1 0-1,0-1 0,-1 1 0,1 0 1,-1 0-1,1-1 0,-1 1 0,1 0 0,0 0 1,-1 0-1,1 0 0,-1-1 0,1 1 1,-1 0-1,1 0 0,-1 0 0,1 0 1,-1 0-1,1 0 0,-1 0 0,1 0 1,-1 1-1,1-1 0,0 0 0,-1 0 1,1 0-1,-1 0 0,1 1 0,-1-1 0,1 0 1,0 0-1,-1 1 0,1-1 0,-1 0 1,1 1-1,-1 0 0,-11 15-36,0 10 65,0 1 0,2 0 0,1 0 0,1 1 0,-8 50 0,13-56 18,0-1 1,2 1-1,1 26 1,1-40-42,-1 0 0,1 0 0,1 0 0,0 0 0,0 0 1,0 0-1,1 0 0,0-1 0,1 1 0,-1-1 1,9 12-1,-10-17-25,1 1 1,-1-1-1,0 0 1,1 0-1,-1 0 1,1 0-1,0 0 1,0-1-1,0 1 1,0-1-1,0 0 1,0 0-1,0 0 1,0 0-1,0 0 1,0-1-1,0 1 1,1-1-1,-1 0 1,4 0-1,0-1-227,1 0 0,0 0 1,-1-1-1,1 0 0,-1 0 0,1-1 0,8-4 0,29-18-1632</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5.608"/>
    </inkml:context>
    <inkml:brush xml:id="br0">
      <inkml:brushProperty name="width" value="0.05" units="cm"/>
      <inkml:brushProperty name="height" value="0.05" units="cm"/>
    </inkml:brush>
  </inkml:definitions>
  <inkml:trace contextRef="#ctx0" brushRef="#br0">187 1 20404,'-14'8'886,"0"0"-1,1 1 1,0 0-1,-12 12 1,10-7-599,1 1 1,0 0 0,1 1-1,0 0 1,-10 20 0,20-31-259,1-1 0,0 0 1,0 1-1,1-1 0,-1 1 0,1 0 1,0-1-1,0 1 0,0 0 1,1 0-1,0 8 0,0-12-28,0 0-1,1 1 0,-1-1 0,0 0 1,1 1-1,-1-1 0,1 0 0,-1 0 1,1 0-1,0 1 0,-1-1 1,1 0-1,0 0 0,0 0 0,0 0 1,0 0-1,0 0 0,2 1 0,-1-1-1,0 0 0,0-1 0,0 1 0,0 0 0,0-1 0,0 1 0,0-1 0,1 0 0,-1 0 0,0 0 0,0 0 0,0 0 0,1 0 0,-1-1 0,2 0 0,7-2 8,-1-1 1,0 0 0,0-1 0,-1 0-1,0 0 1,1-1 0,-2 0 0,10-9-1,-3 4 6,28-17 0,-38 25-15,0 1 0,-1 0 1,1 0-1,1 0 0,-1 1 0,0 0 1,0 0-1,1 0 0,-1 0 1,8 1-1,-12 0 0,1 0 0,-1 1 0,0-1 0,1 0 0,-1 1 0,0-1 0,1 1-1,-1 0 1,0-1 0,0 1 0,0 0 0,1 0 0,-1 0 0,0 0 0,0 0 0,0 0 0,0 0 0,0 0 0,-1 0 0,1 0 0,0 0 0,0 1 0,-1-1 0,1 0 0,-1 1 0,1-1 0,-1 0 0,0 1 0,1-1 0,-1 0 0,0 1 0,0-1 0,0 1 0,0-1-1,0 1 1,-1 1 0,1 7 22,-1 0 0,-1-1 0,-4 18 0,1-10 250,-1 0 1,0-1-1,-1 1 1,-1-2-1,-1 1 1,-19 27-1,23-36-217,0-1-1,-1 0 1,1 0-1,-1-1 1,0 1-1,0-1 1,-1-1-1,1 1 0,-1-1 1,0 0-1,-1 0 1,1-1-1,0 0 1,-1-1-1,0 1 1,0-1-1,-11 1 1,18-3-111,-1 0 0,1 1 1,-1-1-1,0 0 0,1 0 0,-1 0 1,0-1-1,1 1 0,-1 0 0,1 0 1,-1-1-1,1 1 0,-1-1 1,1 0-1,-1 1 0,1-1 0,-1 0 1,1 0-1,0 0 0,-1 0 0,1 0 1,0 0-1,0 0 0,0 0 1,0-1-1,0 1 0,0 0 0,0-1 1,0 1-1,0-1 0,1 1 0,-1-1 1,1 1-1,-1-1 0,1 1 1,-1-1-1,1 0 0,0 1 0,0-1 1,0 1-1,0-1 0,0 0 0,0 1 1,0-1-1,1 1 0,-1-1 1,1 0-1,0-1 0,13-22-755</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5.997"/>
    </inkml:context>
    <inkml:brush xml:id="br0">
      <inkml:brushProperty name="width" value="0.05" units="cm"/>
      <inkml:brushProperty name="height" value="0.05" units="cm"/>
    </inkml:brush>
  </inkml:definitions>
  <inkml:trace contextRef="#ctx0" brushRef="#br0">214 1 19028,'-7'2'562,"0"0"-1,0 1 0,0 0 1,1 0-1,-1 1 1,1 0-1,0 0 1,0 0-1,1 1 1,-9 8-1,-7 9-190,-20 27 0,33-40-153,1 0-191,-1 0 0,1 1 0,0 0 1,1 0-1,0 0 0,1 1 0,0-1 0,1 1 0,-5 19 0,8-29-27,1 0-1,0-1 1,0 1-1,0 0 1,0 0-1,0 0 1,0 0-1,0 0 1,0 0-1,0 0 1,0 0-1,0 0 1,1 0 0,-1 0-1,0 0 1,1 0-1,-1 0 1,1-1-1,-1 1 1,1 0-1,-1 0 1,1 0-1,-1-1 1,2 2 0,0-1-1,-1 0 0,1-1 0,-1 1 0,1 0 1,-1-1-1,1 0 0,0 1 0,-1-1 0,1 0 1,-1 0-1,1 0 0,0 0 0,2 0 0,6-1 6,1-1 0,0-1 0,16-5 0,-25 7-1,56-19 27,-32 10-22,0 1-1,0 1 1,1 1-1,28-3 1,-54 9-10,0 1 1,1 0-1,-1 0 1,0 0 0,0-1-1,1 1 1,-1 0-1,0 1 1,1-1-1,-1 0 1,0 0 0,0 0-1,0 1 1,1-1-1,-1 1 1,0-1-1,0 1 1,0-1 0,0 1-1,0 0 1,0-1-1,0 1 1,0 0-1,0 0 1,1 1 0,-2 0 17,1 0 1,-1 0-1,1 0 0,-1 0 1,0 0-1,0 0 1,0 0-1,0 0 1,0 1-1,-1-1 1,1 0-1,-1 0 0,1 0 1,-2 3-1,-4 8 256,-1 0 1,0-1-1,-1 0 0,0 0 0,-1 0 0,0-1 0,-19 18 0,0 1 47,-71 86-312,98-114-700,2-2-426,6 0 1741</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6.188"/>
    </inkml:context>
    <inkml:brush xml:id="br0">
      <inkml:brushProperty name="width" value="0.05" units="cm"/>
      <inkml:brushProperty name="height" value="0.05" units="cm"/>
    </inkml:brush>
  </inkml:definitions>
  <inkml:trace contextRef="#ctx0" brushRef="#br0">105 1 21565,'-14'16'1440,"-1"11"952,-3 4-1399,3 11-529,-1 3-24,2-4-128,4-3-128,7-8-160,3-3-168,2-17-480,3-9-432,1-19-617,3-18-295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477"/>
    </inkml:context>
    <inkml:brush xml:id="br0">
      <inkml:brushProperty name="width" value="0.025" units="cm"/>
      <inkml:brushProperty name="height" value="0.025" units="cm"/>
      <inkml:brushProperty name="color" value="#E71224"/>
    </inkml:brush>
  </inkml:definitions>
  <inkml:trace contextRef="#ctx0" brushRef="#br0">25 323 9897,'0'0'1965,"-5"-8"-230,-14-28-86,19 41 1173,8 33-2505,63 168 1334,27 74 259,-92-267-1689,0 0 0,0 0 1,1-1-1,12 15 0,-18-24-185,1-1-1,0 0 1,0 0-1,-1 0 1,1-1-1,1 1 1,-1 0-1,0-1 1,0 0-1,1 1 1,-1-1 0,0 0-1,5 1 1,-5-2-32,0 1 0,-1-2 0,1 1 1,-1 0-1,1 0 0,-1 0 0,1-1 1,0 1-1,-1-1 0,1 1 0,-1-1 0,0 0 1,1 0-1,-1 1 0,1-1 0,-1 0 1,0 0-1,0 0 0,0 0 0,0-1 1,1 1-1,-1 0 0,-1 0 0,1-1 0,1-1 1,9-17 105,-1-1 1,-2 0-1,0 0 1,-1-1-1,-1 1 1,6-45-1,-2 19-45,55-275-994,-24 107-7004,-21 101-6934</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6.326"/>
    </inkml:context>
    <inkml:brush xml:id="br0">
      <inkml:brushProperty name="width" value="0.05" units="cm"/>
      <inkml:brushProperty name="height" value="0.05" units="cm"/>
    </inkml:brush>
  </inkml:definitions>
  <inkml:trace contextRef="#ctx0" brushRef="#br0">72 0 21285,'-9'0'1344,"-1"9"400,-3 6-704,0 11-800,-1 4-176,6 3-39,3-1 7,5-4-929,5-8-471</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6.762"/>
    </inkml:context>
    <inkml:brush xml:id="br0">
      <inkml:brushProperty name="width" value="0.05" units="cm"/>
      <inkml:brushProperty name="height" value="0.05" units="cm"/>
    </inkml:brush>
  </inkml:definitions>
  <inkml:trace contextRef="#ctx0" brushRef="#br0">90 6 21317,'-8'19'628,"-12"23"1257,2 1 0,-22 77 1,39-115-1821,0 0 0,0 0 1,1-1-1,0 1 0,0 0 1,0 0-1,0 0 1,0 0-1,1-1 0,2 9 1,-2-12-63,-1 1 0,1-1 0,0 0 0,0 1 0,0-1 0,-1 0 1,1 0-1,0 0 0,1 0 0,-1 0 0,0 0 0,0 0 0,0 0 1,1 0-1,-1 0 0,0-1 0,1 1 0,-1 0 0,0-1 0,1 1 0,-1-1 1,1 0-1,-1 1 0,1-1 0,-1 0 0,1 0 0,-1 0 0,1 0 0,-1 0 1,1 0-1,-1-1 0,1 1 0,-1 0 0,1-1 0,-1 1 0,2-2 0,5 0 5,0-2-1,0 1 0,0-1 1,-1 0-1,0-1 0,0 0 0,13-11 1,41-46 55,-54 54-54,38-43 23,-20 21-18,1 1 0,2 1 0,32-25 0,-57 51-14,-3 2 0,0 0 0,0-1 0,0 1 0,0 0-1,0 0 1,0 0 0,0 0 0,0 0 0,0 0 0,1 0 0,-1 0 0,0-1 0,0 1-1,0 0 1,0 0 0,0 0 0,0 0 0,1 0 0,-1 0 0,0 0 0,0 0-1,0 0 1,0 0 0,0 0 0,0 0 0,1 0 0,-1 0 0,0 0 0,0 0 0,0 0-1,0 0 1,0 0 0,1 0 0,-1 0 0,0 0 0,0 0 0,0 0 0,0 0-1,0 0 1,0 0 0,1 0 0,-1 0 0,0 1 0,0-1 0,0 0 0,0 0 0,0 0-1,0 0 1,3 2-3,-2 0 3,0-1 1,0 1-1,0 0 0,0 0 1,0 0-1,0 0 1,-1 0-1,1 0 0,-1 0 1,1 0-1,-1 0 1,0 0-1,1 0 0,-1 0 1,0 0-1,-1 0 1,1 0-1,0 0 0,0 0 1,-1 0-1,0 0 1,0 3-1,-5 13 48,-11 27-1,8-22 14,1-4-4,6-15-39,0 1-1,0 0 0,0-1 0,0 1 1,1 0-1,-1 0 0,1 1 0,1-1 1,-1 0-1,1 0 0,0 0 0,0 1 1,1 5-1,-1-11-16,0 1 1,1 0 0,-1 0-1,1-1 1,-1 1-1,1 0 1,0 0-1,-1-1 1,1 1-1,0-1 1,-1 1-1,1 0 1,0-1 0,0 1-1,-1-1 1,1 0-1,0 1 1,0-1-1,0 0 1,0 1-1,-1-1 1,1 0-1,0 0 1,0 0 0,0 0-1,0 0 1,0 0-1,0 0 1,0 0-1,0 0 1,-1 0-1,1 0 1,0-1-1,0 1 1,1-1 0,30-13 29,-31 13-30,27-17 33,-1-1 1,30-28-1,-35 28-20,0 1 1,1 1-1,37-21 0,-56 36-15,0 0 1,0 0-1,0 1 0,1-1 1,-1 1-1,0 0 0,1 1 1,-1-1-1,1 0 1,5 1-1,-8 0 1,-1 1-1,1-1 1,-1 0 0,1 1-1,-1-1 1,1 1 0,-1-1 0,1 1-1,-1 0 1,0 0 0,1-1-1,-1 1 1,0 0 0,1 0 0,-1 0-1,0 1 1,0-1 0,0 0-1,0 0 1,0 1 0,0-1 0,-1 0-1,1 1 1,0-1 0,-1 1-1,1-1 1,-1 1 0,1-1 0,-1 1-1,1 2 1,0 6 21,-1 0 0,0 0 0,0 0 0,-1 0-1,-2 14 1,1-15-1,0 1 0,1-1 0,1 1 0,0-1-1,0 1 1,2 12 0,7-7-7,-9-15-21,0 1-1,0-1 1,1 0-1,-1 1 1,0-1-1,1 0 1,-1 0-1,0 0 1,1 1-1,-1-1 1,1 0-1,-1 0 1,0 0-1,1 0 1,-1 0-1,1 0 1,-1 0-1,1 0 1,-1 0-1,0 0 1,1 0-1,-1 0 1,1 0-1,-1 0 1,0 0-1,1 0 1,-1 0-1,1 0 1,-1-1-1,0 1 1,1 0-1,-1 0 1,0 0-1,1-1 1,-1 1-1,0 0 1,1-1 0,-1 1-1,0 0 1,0 0-1,1-1 1,-1 1-1,0-1 1,0 1-1,1-1 1,11-22-454</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7.776"/>
    </inkml:context>
    <inkml:brush xml:id="br0">
      <inkml:brushProperty name="width" value="0.05" units="cm"/>
      <inkml:brushProperty name="height" value="0.05" units="cm"/>
    </inkml:brush>
  </inkml:definitions>
  <inkml:trace contextRef="#ctx0" brushRef="#br0">1 0 21493,'3'59'4431,"7"47"-4281,-1-23-36,-6-43-19,28 486 1211,-31-523-930,0-8-148,0-46-77,3-1 0,12-67 0,-7 61-123,22-141 5,-21 152-31,3 1-1,21-55 0,-30 92-1,1 0 0,0 0-1,1 1 1,0-1-1,0 1 1,1 0 0,0 1-1,10-11 1,-12 15-6,0-1 1,1 1 0,-1 0 0,0 0-1,1 1 1,0 0 0,0-1 0,0 2-1,0-1 1,0 0 0,0 1-1,0 0 1,1 0 0,-1 1 0,0-1-1,9 1 1,-7 1-7,-1 0-1,1 1 1,-1-1 0,0 1-1,0 0 1,1 1 0,-1 0-1,-1 0 1,1 0-1,0 0 1,-1 1 0,0 0-1,0 0 1,0 1 0,0-1-1,7 11 1,-9-12 11,0 0 1,-1 1-1,1-1 0,-1 1 1,0 0-1,0 0 1,-1 0-1,1 0 0,-1 0 1,0 0-1,0 0 0,0 0 1,0 1-1,-1-1 1,0 0-1,0 0 0,0 1 1,0-1-1,-1 0 1,1 1-1,-1-1 0,0 0 1,-1 0-1,1 0 1,-1 0-1,-3 7 0,-4 1 45,-1 1-1,-1-1 0,0-1 0,0 0 0,-1 0 0,-1-1 0,1-1 1,-2 0-1,1-1 0,-1 0 0,0-1 0,-1-1 0,0 0 0,0-1 1,0-1-1,-19 4 0,31-8-57,0 0 0,0 1 1,0-1-1,0 0 0,0-1 0,0 1 1,0 0-1,1-1 0,-1 0 1,0 1-1,0-1 0,0 0 0,1 0 1,-1-1-1,1 1 0,-1-1 0,-4-3 1,6 4-59,0 0 0,0-1 0,-1 1 0,1-1 0,0 0 0,1 1 0,-1-1 0,0 0 0,0 1 0,1-1 0,-1 0 0,1 0 0,-1 0 0,1 1 0,0-1 0,0 0 0,0 0 0,0 0 0,0 0 0,0 0 0,0 0 0,1 1 0,-1-1 0,1 0 0,-1 0 0,1 0 0,0 1 0,1-3 0,20-28-1905</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8.274"/>
    </inkml:context>
    <inkml:brush xml:id="br0">
      <inkml:brushProperty name="width" value="0.05" units="cm"/>
      <inkml:brushProperty name="height" value="0.05" units="cm"/>
    </inkml:brush>
  </inkml:definitions>
  <inkml:trace contextRef="#ctx0" brushRef="#br0">194 84 21701,'-10'3'430,"0"1"0,0 0 1,0 0-1,1 1 1,0 1-1,0 0 0,0 0 1,1 0-1,0 1 0,0 0 1,1 1-1,-13 15 1,12-12-400,0 1 0,0 0 1,1 0-1,1 0 1,0 1-1,1 0 1,0 0-1,1 0 0,-4 18 1,8-30-26,0 0 0,-1 1 0,1-1 0,0 0 0,0 1 0,0-1 0,0 0 0,0 1 1,0-1-1,0 0 0,0 1 0,1-1 0,-1 0 0,0 1 0,1-1 0,-1 0 0,1 0 0,-1 0 0,1 1 0,0-1 0,0 0 0,1 1 0,-1-1-4,0 0-1,0-1 0,1 1 1,-1-1-1,0 1 0,0-1 0,1 0 1,-1 0-1,1 1 0,-1-1 1,0 0-1,1 0 0,-1 0 0,0-1 1,1 1-1,-1 0 0,3-1 0,7-3-5,1 0 0,-1-1 0,20-12-1,-28 16 11,97-66 26,-75 48-18,1 2-1,0 0 1,1 2 0,49-21 0,-69 34-13,-1 0 0,0 0 0,1 1 0,0-1-1,-1 2 1,1-1 0,12 1 0,-17 0-1,0 0 1,-1 1-1,1-1 0,0 1 1,0-1-1,-1 1 0,1 0 1,0 0-1,-1 0 0,1 0 0,0 0 1,-1 0-1,1 0 0,-1 0 1,0 0-1,1 1 0,-1-1 1,0 1-1,0-1 0,0 1 1,0-1-1,0 1 0,0 0 1,0-1-1,-1 1 0,1 0 0,-1 0 1,1-1-1,-1 1 0,0 0 1,1 0-1,-1 2 0,0 1 17,0 0 0,0 0 0,-1 0 0,0 0 0,0-1 0,-2 10 0,-4 22 1047,12-126-253,-2 67-786,-1-1 0,-2 0 0,0 1-1,-7-47 1,6 67-20,3 16-89,0-7-100,0-1-1,0 1 0,1-1 0,0 0 0,0 0 0,0 0 1,1 0-1,0-1 0,0 1 0,0-1 0,0 0 0,1 0 0,-1 0 1,1-1-1,0 0 0,0 0 0,0 0 0,1 0 0,8 2 1,15-1-2145</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8.632"/>
    </inkml:context>
    <inkml:brush xml:id="br0">
      <inkml:brushProperty name="width" value="0.05" units="cm"/>
      <inkml:brushProperty name="height" value="0.05" units="cm"/>
    </inkml:brush>
  </inkml:definitions>
  <inkml:trace contextRef="#ctx0" brushRef="#br0">143 58 16444,'-11'4'5745,"4"0"-5470,-1 1 1,1 0-1,0 0 1,0 1-1,1 0 1,-1 0-1,1 1 1,1-1-1,-1 1 1,1 0-1,-6 13 1,1-2-83,1 2 0,-12 37 0,19-49-179,-1-1-1,2 1 1,-1 0 0,1 0-1,0 0 1,1 1 0,0-1-1,0 0 1,1 0 0,2 12-1,-2-19-11,-1 0 0,0 0 0,0-1 1,0 1-1,1 0 0,-1 0 0,0 0 0,1 0 0,-1-1 0,1 1 0,-1 0 0,1-1 0,-1 1 0,1 0 0,-1-1 0,1 1 0,0-1 0,-1 1 0,1 0 0,0-1 1,0 0-1,-1 1 0,1-1 0,0 1 0,1-1 0,-1 0 3,0 0-1,1 0 1,-1 0 0,0-1-1,0 1 1,1 0 0,-1-1-1,0 1 1,0-1 0,0 1 0,0-1-1,1 1 1,-1-1 0,0 0-1,1-1 1,5-4 32,-1 0 0,0-1 1,10-14-1,10-19 54,-2-2 0,32-78 0,-9 17-18,-45 98-85,-1 8-13,1 3 18,-1 0-1,1 1 1,-2-1-1,1 0 1,-1 1-1,0-1 1,0 1 0,-1-1-1,1 0 1,-5 13-1,2 2 17,-1 6 21,-10 99 447,13-103-300,0 0 0,2-1 1,5 34-1,-6-52-157,1 0-1,0 0 1,0 0 0,0 0 0,1 0-1,-1 0 1,1 0 0,0-1-1,5 7 1,-6-9-20,0 0 0,0 0 0,0 0 0,0 0 1,0 0-1,0 0 0,1-1 0,-1 1 0,0 0 0,1-1 0,-1 1 0,0-1 0,1 0 0,-1 1 0,1-1 1,-1 0-1,1 0 0,-1 0 0,0 0 0,1 0 0,-1 0 0,1 0 0,-1 0 0,1-1 0,-1 1 0,0-1 1,1 1-1,-1-1 0,0 1 0,1-1 0,0-1 0,28-18-508,4-10-748</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9.291"/>
    </inkml:context>
    <inkml:brush xml:id="br0">
      <inkml:brushProperty name="width" value="0.05" units="cm"/>
      <inkml:brushProperty name="height" value="0.05" units="cm"/>
    </inkml:brush>
  </inkml:definitions>
  <inkml:trace contextRef="#ctx0" brushRef="#br0">11 1 18620,'0'0'4058,"1"4"-2500,1 10-1147,-1 0 1,0 0-1,-1 0 1,0-1-1,-5 25 1,1 6-31,2-8-157,-1-17-135,2 0 0,0 1 0,1-1 0,1 0 0,7 34 1,-8-51-86,0 0 0,1-1 0,0 1 0,-1-1 0,1 1 1,0 0-1,0-1 0,0 0 0,-1 1 0,2-1 0,-1 0 0,0 1 1,1 0-1,-1-1-2,0-1 1,-1 0-1,1 1 1,0-1-1,0 0 1,-1 1-1,1-1 1,0 0-1,0 0 0,-1 0 1,1 0-1,0 0 1,0 0-1,0 0 1,-1 0-1,1 0 1,0 0-1,0 0 1,-1 0-1,2-1 1,2-1 5,-1 1 0,0-1 1,0-1-1,0 1 0,0 0 0,0-1 1,0 1-1,-1-1 0,1 0 1,3-6-1,71-109 87,-48 70-40,56-72 0,-84 120-55,-1-1-1,0 1 1,1-1-1,-1 1 1,0-1-1,1 1 0,-1 0 1,1-1-1,-1 1 1,1-1-1,-1 1 1,1 0-1,-1-1 1,1 1-1,-1 0 0,1 0 1,-1 0-1,1-1 1,0 1-1,-1 0 1,1 0-1,0 0 1,0 0-2,-1 0 1,1 1-1,-1-1 1,0 0-1,1 1 1,-1-1-1,0 1 1,1-1 0,-1 0-1,0 1 1,1-1-1,-1 1 1,0-1-1,0 1 1,0-1-1,1 1 1,-1-1 0,0 1-1,0-1 1,0 1-1,1 33-62,-1-30 58,-8 72-5,5-55 31,1 0-1,0 0 0,2 29 1,0-48-19,1 1 1,-1-1 0,1 0-1,-1 1 1,1-1 0,0 1-1,0-1 1,1 3 0,-2-5-2,1 1 0,-1-1 1,0 0-1,1 1 0,-1-1 0,1 1 1,-1-1-1,1 0 0,-1 1 0,1-1 1,-1 0-1,1 1 0,-1-1 1,1 0-1,-1 0 0,1 0 0,-1 0 1,1 0-1,0 1 0,-1-1 0,1 0 1,-1 0-1,1 0 0,0 0 1,-1-1-1,1 1 0,-1 0 0,1 0 1,-1 0-1,1 0 0,0 0 0,-1-1 1,1 1-1,-1 0 0,1-1 1,-1 1-1,1 0 0,-1-1 0,0 1 1,1-1-1,-1 1 0,1-1 0,18-16 24,0-1 0,23-29 0,12-13 15,-47 53-35,-1 1-4,-1 0-1,1 0 1,1 1 0,-1 0-1,1 0 1,-1 0 0,1 1-1,1 0 1,-1 1-1,15-6 1,-22 9-2,1 0 1,-1 0-1,0 0 0,1 0 0,-1 0 1,1 0-1,-1 0 0,1 0 1,-1 0-1,1 0 0,-1 0 0,1 0 1,-1 0-1,1 1 0,-1-1 0,1 0 1,-1 0-1,0 0 0,1 1 1,-1-1-1,1 0 0,-1 1 0,0-1 1,1 0-1,-1 1 0,0-1 0,1 0 1,-1 1-1,5 17-28,-9 25 13,4-37 18,-5 31 4,1-14 31,2 1-1,0 27 1,2-50-32,0-1 0,0 1 0,-1-1 0,1 1 0,0-1 0,0 1 0,0 0 0,1-1 0,-1 1 0,0-1 0,0 1 0,0-1 0,0 1 0,0-1 1,1 1-1,-1-1 0,0 1 0,0-1 0,1 1 0,-1-1 0,0 1 0,1-1 0,-1 1 0,1-1 0,-1 0 0,0 1 0,1-1 0,-1 0 0,2 1 0,-2-1 1,1 0 1,0-1-1,0 1 1,0 0-1,0 0 1,0-1-1,0 1 1,0-1-1,-1 1 1,1-1-1,0 1 1,0-1-1,-1 1 1,1-1-1,1-1 1,30-40 96,-25 33-81,7-10-28,2 1 0,-1 1 0,26-21 0,-38 36-142,-4 5-107,-1 4-122,0-1 0,0 0 0,-1 0 0,0 0 0,0 0 0,-1 0 0,-7 9 0,-6 5-210</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09.647"/>
    </inkml:context>
    <inkml:brush xml:id="br0">
      <inkml:brushProperty name="width" value="0.05" units="cm"/>
      <inkml:brushProperty name="height" value="0.05" units="cm"/>
    </inkml:brush>
  </inkml:definitions>
  <inkml:trace contextRef="#ctx0" brushRef="#br0">21 81 21020,'-3'16'811,"2"-15"-684,0 1 1,1 0-1,-1 0 1,1 0 0,0 1-1,-1-1 1,1 0-1,0 0 1,0 0 0,0 0-1,1 0 1,-1 0-1,0 0 1,1 0 0,0 0-1,1 3 1,-2-4-112,1-1 0,-1 0 0,0 0 0,1 1 0,0-1 0,-1 0 0,1 0 0,-1 0 0,1 0 0,-1 0 0,1 0 0,-1 0 0,1 0 0,-1 0 0,1 0 0,0 0 0,-1 0 0,1 0 0,-1 0 0,1 0 0,-1 0 0,1-1 0,-1 1 0,1 0 0,-1 0 0,1-1 0,-1 1 0,1 0 0,-1-1 0,0 1 0,1 0 0,-1-1 0,1 1 0,-1-1 0,0 1 0,1-1 0,12-15 92,-8 10-50,-2 1 1,1-1-1,-1 0 1,1-1-1,-2 1 1,1 0-1,-1-1 1,0 0-1,0 1 1,-1-1-1,1 0 1,-2 0-1,1-7 1,-1 13-41,0 1-1,0-1 1,0 0 0,0 0 0,0 1 0,0-1 0,0 0-1,0 0 1,-1 1 0,1-1 0,0 0 0,0 1 0,-1-1-1,1 0 1,-1 1 0,1-1 0,-1 0 0,1 1 0,-1-1-1,1 1 1,-1-1 0,1 1 0,-1-1 0,0 0-1,0 1 1,0 0 0,1 0-1,-1 0 1,0 0 0,1 0-1,-1 1 1,0-1-1,1 0 1,-1 0 0,0 0-1,1 1 1,-1-1-1,1 0 1,-1 1 0,0-1-1,1 0 1,-1 1-1,1-1 1,-1 1 0,-3 2 15,1 0 0,0 0 1,0 1-1,0-1 0,1 1 0,-1 0 1,-1 4-1,-3 9-13,1 0-1,1 0 1,0 1-1,-4 35 1,5-14 29,2 49 0,2-82-40,1 1-1,-1-1 0,1 1 1,0-1-1,1 0 1,0 1-1,4 10 1,-5-15-8,0-1 0,-1 0 1,1 1-1,0-1 0,0 1 1,0-1-1,0 0 1,0 0-1,1 0 0,-1 1 1,0-1-1,1 0 1,-1-1-1,0 1 0,1 0 1,-1 0-1,1 0 0,-1-1 1,1 1-1,0-1 1,-1 0-1,1 1 0,-1-1 1,1 0-1,0 0 1,-1 0-1,1 0 0,0 0 1,-1 0-1,1 0 0,0-1 1,-1 1-1,1 0 1,-1-1-1,4-1 0,3-2-6,0 0 0,0 0 0,0-1 0,0 0-1,-1-1 1,0 0 0,0 0 0,9-10 0,46-63-687,-9 1-373</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0.426"/>
    </inkml:context>
    <inkml:brush xml:id="br0">
      <inkml:brushProperty name="width" value="0.05" units="cm"/>
      <inkml:brushProperty name="height" value="0.05" units="cm"/>
    </inkml:brush>
  </inkml:definitions>
  <inkml:trace contextRef="#ctx0" brushRef="#br0">44 1 20748,'-11'37'450,"1"0"-1,3 1 0,0 0 0,3 1 0,1-1 0,2 1 0,1 0 1,2 0-1,2-1 0,1 0 0,3 0 0,0 0 0,18 45 0,61 115 109,-86-196-209,-1-6 33,0-326 158,-7 247-775,6 77 114,0 10 26,-2 7 67,2-1-1,-1 1 1,1 0 0,1 0-1,0 0 1,3 20 0,0-12 29,1 1 0,0-1 0,9 20 1,-11-32-6,1 0 1,0-1-1,0 1 1,1-1-1,0 0 1,0 0-1,0 0 1,1 0 0,0-1-1,0 1 1,0-1-1,9 6 1,-10-9-4,1 1 0,-1-1 0,1 0 0,0 0 0,0 0-1,0-1 1,0 0 0,0 0 0,0 0 0,0 0 0,0-1 0,0 0 0,0 0 0,0 0 0,1-1 0,-1 0 0,0 0 0,8-3 0,1 0 2,-1-1 1,0-1-1,0-1 1,-1 1-1,0-2 1,0 0-1,-1 0 1,0-1-1,0-1 1,-1 0-1,15-17 0,-19 19 18,0 0-1,0-1 1,-1 0-1,0 0 1,0 0-1,-1 0 1,0-1-1,-1 1 1,0-1-1,0 0 1,-1 0-1,-1 0 1,0 0-1,0 0 0,-1-1 1,-1-19-1,0 28-6,1-1-1,-1 1 1,1 0 0,-1-1-1,0 1 1,0 0-1,0 0 1,0-1-1,0 1 1,0 0-1,-1 0 1,-2-3-1,3 4-4,0 1 0,0-1-1,0 0 1,0 1 0,0-1-1,0 1 1,0-1 0,0 1-1,0-1 1,-1 1 0,1 0-1,0 0 1,0 0 0,-1-1-1,1 1 1,0 0 0,0 0-1,-1 1 1,1-1 0,0 0-1,0 0 1,0 1 0,-1-1-1,1 0 1,0 1 0,0-1-1,-2 2 1,-4 2-5,1 1 0,-1 0 0,1 0-1,0 0 1,0 1 0,0 0 0,1 0 0,0 0 0,-7 12-1,-36 70 37,43-78-19,-7 12 29,6-11-4,0-1-1,1 1 1,0 0 0,1 0-1,1 1 1,-1-1 0,2 1-1,-2 12 1,3-23-35,1 1 0,0-1 0,0 1 0,0-1 0,0 1 0,0-1 1,0 1-1,0-1 0,1 1 0,-1-1 0,0 0 0,1 1 0,-1-1 0,1 0 0,-1 1 0,1-1 0,0 0 0,0 1 0,0-1 0,0 0 0,-1 0 0,1 0 0,1 0 0,-1 0 1,0 0-1,0 0 0,0 0 0,0-1 0,1 1 0,-1 0 0,0-1 0,1 1 0,-1-1 0,0 1 0,1-1 0,-1 0 0,1 1 0,2-1 0,2 0-4,0 0-1,0-1 0,0 0 0,0 0 0,0 0 0,0-1 0,0 0 1,8-3-1,81-45 18,-75 38-11,1 0-1,0 2 0,0 0 1,1 1-1,38-9 1,-57 17-13,0 1 1,1-1-1,-1 1 1,1 0-1,-1 0 1,1 0-1,-1 0 1,1 1-1,-1-1 1,0 1-1,7 2 1,-9-2 6,0-1 1,0 1-1,0 0 1,0-1-1,0 1 1,0 0-1,0 0 0,-1 0 1,1 0-1,0 0 1,-1 0-1,1 0 1,0 0-1,-1 0 1,1 0-1,-1 1 1,0-1-1,1 0 1,-1 0-1,0 0 0,0 1 1,0-1-1,0 0 1,0 0-1,0 0 1,0 1-1,0-1 1,0 0-1,0 0 1,-1 0-1,1 1 1,0-1-1,-2 1 0,1 2 38,-1-1-1,0 0 0,0 0 0,0 0 0,0 0 0,-4 3 0,-3-1 281,9-6-299,-1 1 1,1-1-1,0 1 1,-1-1 0,1 0-1,0 1 1,0-1-1,0 1 1,-1-1-1,1 0 1,0 1-1,0-1 1,0 0 0,0 1-1,0-1 1,0 1-1,0-1 1,0 0-1,1 1 1,-1-1-1,0-1 1,11-52 272,-5 30-211,3-43 0,-8 46-53,-1 0 0,-3-23 1,2 36-22,-1-1 0,1 1 0,-1 0 0,-1 0 0,0 0 0,0 1 0,0-1 0,-6-8 0,8 14-14,0 9-68,0-3 18,1-1 0,0 0 0,0 1 0,-1-1 0,2 1 0,-1-1 1,0 1-1,1-1 0,0 0 0,-1 1 0,1-1 0,1 0 0,-1 0 0,0 1 0,1-1 0,0 0 1,-1-1-1,1 1 0,1 0 0,-1 0 0,0-1 0,0 1 0,1-1 0,0 0 0,-1 0 1,1 0-1,0 0 0,0 0 0,0 0 0,0-1 0,0 0 0,0 1 0,6 0 0,25-2-2121,6-7-276</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0.736"/>
    </inkml:context>
    <inkml:brush xml:id="br0">
      <inkml:brushProperty name="width" value="0.05" units="cm"/>
      <inkml:brushProperty name="height" value="0.05" units="cm"/>
    </inkml:brush>
  </inkml:definitions>
  <inkml:trace contextRef="#ctx0" brushRef="#br0">166 1 21197,'-20'16'728,"1"2"1,1 0 0,0 1 0,1 1 0,-20 31-1,35-49-698,1 0-1,0 0 0,0 0 0,0 1 1,0-1-1,0 0 0,0 0 0,0 1 1,1-1-1,-1 0 0,1 1 0,0-1 0,0 1 1,0-1-1,0 0 0,0 1 0,0-1 1,2 5-1,-1-5-21,0 0 0,0 0 0,1 0 0,-1 0 0,1 0 0,-1 0 0,1-1 0,0 1 0,-1 0 0,1-1 0,0 0 0,0 1 0,0-1 0,0 0 0,0 0 0,1 0 1,-1 0-1,5 1 0,2 0 1,0 0 0,1 0 0,-1-1 0,1 0 0,0-1 0,-1 0 0,11-2 0,70-13 84,-25 3-54,-58 11-36,6-1 5,0 0 0,1 1 0,-1 0 1,0 1-1,22 3 0,-34-3 22,1 1-1,-1-1 1,0 0 0,0 1 0,0-1 0,0 0 0,0 1-1,0 0 1,0-1 0,0 1 0,-1-1 0,1 1 0,0 0-1,0 0 1,0-1 0,-1 1 0,1 0 0,0 0 0,-1 0 0,1 0-1,-1 0 1,1 0 0,-1 0 0,1 0 0,-1 0 0,0 0-1,1 0 1,-1 0 0,0 0 0,0 0 0,0 0 0,0 0-1,0 1 1,0-1 0,0 0 0,0 0 0,-1 0 0,1 0 0,0 0-1,-1 1 1,-1 4 191,0 0 0,-1 0 0,0 0 0,0 0 0,-6 7 1,-11 14 25,-2-2 0,-1-1 0,0 0 0,-2-2 0,-1-1 0,-49 31 0,64-44-221,-1-1 0,-1 0 0,1-1 0,-15 4 0,22-8-80,-1-1 1,0 1 0,1-1 0,-1 0 0,0-1 0,0 0 0,1 0 0,-1 0 0,0 0 0,0-1 0,1 0 0,-10-3 0,-25-12-1258</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0.655"/>
    </inkml:context>
    <inkml:brush xml:id="br0">
      <inkml:brushProperty name="width" value="0.05" units="cm"/>
      <inkml:brushProperty name="height" value="0.05" units="cm"/>
    </inkml:brush>
  </inkml:definitions>
  <inkml:trace contextRef="#ctx0" brushRef="#br0">94 7 16179,'0'0'158,"0"0"-1,0-1 0,0 1 1,-1-1-1,1 1 0,0 0 1,0-1-1,-1 1 0,1 0 1,0-1-1,-1 1 0,1 0 1,-1-1-1,1 1 0,0 0 1,-1 0-1,1-1 0,-1 1 1,1 0-1,0 0 0,-1 0 1,1 0-1,-1 0 0,1 0 1,-1-1-1,1 1 0,-1 0 1,1 0-1,-1 1 0,0-1-49,0 1-1,0-1 0,0 1 0,0-1 0,1 1 1,-1 0-1,0-1 0,1 1 0,-1 0 1,0 0-1,1 0 0,-1-1 0,1 1 1,-1 0-1,1 0 0,-1 2 0,-8 20 63,2 0 0,0 1-1,2 0 1,-4 33-1,-2 100 30,22 148 1106,0-71-471,-11-182-381,-3 0 0,-13 75 0,11-102-181,-10 30 0,14-55-259,1 0 0,0 0 0,-1 0 0,1 0-1,0 0 1,0 0 0,-1 0 0,1-1 0,0 1 0,0 0-1,0 0 1,-1 0 0,1 0 0,0-1 0,0 1 0,0 0-1,-1 0 1,1 0 0,0-1 0,0 1 0,0 0 0,0 0-1,0-1 1,0 1 0,0 0 0,-1 0 0,1-1 0,0 1-1,0 0 1,0 0 0,0-1 0,0 1 0,0 0 0,0-1-1,0 1 1,1 0 0,-2-17 102,1 1 0,1 0 1,1 0-1,0 0 0,1 0 0,10-28 0,-8 24-83,13-45-13,3 1 0,2 2 0,3 0 0,55-92 1,-71 138-17,0 0 1,21-23 0,-27 35-7,0 0 0,0 0 1,1 0-1,-1 1 0,1 0 0,-1 0 0,1 0 0,0 0 1,0 1-1,0 0 0,1 0 0,8-2 0,-12 3-2,0 1 0,0 0 0,0 0 0,1 0 0,-1 0-1,0 0 1,0 0 0,1 1 0,-1-1 0,0 1 0,0-1 0,0 1-1,0 0 1,0 0 0,0 0 0,0 0 0,0 0 0,0 0 0,0 1-1,-1-1 1,1 1 0,0-1 0,-1 1 0,1 0 0,-1-1 0,0 1-1,0 0 1,1 0 0,-1 0 0,1 4 0,1 2-7,0-1 0,-1 1 1,0 0-1,0 0 0,-1 0 0,0 0 1,0 10-1,-2 5 8,0-1 1,-1 0-1,-10 37 1,-24 62 32,22-78-20,7-20-1,-3 6-1,10-27 15,6-16 24,60-175 84,-55 150-79,-2-1-1,7-76 0,-16 107-22,1 0-1,-1 0 1,0 1 0,-1-1-1,0 0 1,0 0 0,-4-11-1,4 18 0,1 2-8,0 1-71,0-1-1,0 1 1,0-1 0,0 1-1,0-1 1,0 0 0,0 1-1,0-1 1,0 1-1,1-1 1,-1 1 0,0-1-1,0 0 1,0 1-1,0-1 1,1 1 0,-1-1-1,0 0 1,1 1-1,-1-1 1,0 0 0,0 1-1,1-1 1,-1 0-1,0 0 1,1 1 0,-1-1-1,1 0 1,-1 0-1,0 1 1,1-1 0,0 0-1,4 3-218,-2 0 14,1-1 0,-1 1 0,1-1 0,0 0-1,0-1 1,0 1 0,0-1 0,0 1 0,0-1 0,1 0 0,5 0 0,27 1-1521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3.063"/>
    </inkml:context>
    <inkml:brush xml:id="br0">
      <inkml:brushProperty name="width" value="0.025" units="cm"/>
      <inkml:brushProperty name="height" value="0.025" units="cm"/>
      <inkml:brushProperty name="color" value="#E71224"/>
    </inkml:brush>
  </inkml:definitions>
  <inkml:trace contextRef="#ctx0" brushRef="#br0">1216 30 7687,'-12'-5'1321,"-1"0"-1,1 1 1,-1 0-1,-14-2 1,7 4-882,0 0 0,-1 1 0,1 0 0,-24 4 1,5 2-424,1 2-1,0 2 1,-48 17 0,33-7 161,2 3 0,0 2 1,2 2-1,0 2 0,2 2 0,1 2 1,2 2-1,1 3 0,2 0 1,-43 53-1,55-55-102,1 1 0,2 2 0,2 1 0,2 0 0,1 2 0,2 0 0,2 1 0,2 1 0,1 1 0,3 0 0,1 1 0,-6 88 0,14-101-24,2 0 0,1 0-1,1 1 1,2-1-1,2-1 1,14 50 0,-14-63-29,1 0 0,1 0 1,1-1-1,0 0 1,1 0-1,1-1 1,1 0-1,0-1 1,1-1-1,0 0 0,1 0 1,20 13-1,-17-14 60,2-2 0,-1 0-1,2-1 1,-1-1 0,1-1-1,1-1 1,-1-1 0,1 0-1,0-1 1,1-2 0,-1 0-1,1-1 1,-1-2 0,1 0-1,-1-1 1,1-1 0,36-8 0,-13-1 55,0-3 1,-1-1 0,-1-2 0,-1-2 0,0-2 0,-2-1 0,47-35-1,-40 23 108,-2-1-1,-2-3 0,-1-1 0,-2-2 1,-1-2-1,-3-1 0,50-79 0,-67 91-26,-2-1-1,-1 0 0,-1-1 0,-2 0 1,-1-1-1,-2-1 0,-1 0 0,-3 0 0,0-1 1,-2 0-1,-2 0 0,-5-70 0,2 96-204,0 0-1,-1 0 0,-1 0 0,0 0 0,0 0 0,-1 0 1,0 0-1,-1 1 0,0 0 0,-1 0 0,0 1 0,0-1 1,-1 1-1,-1 0 0,1 1 0,-1 0 0,-1 0 1,1 1-1,-1 0 0,-1 0 0,1 1 0,-1 0 0,0 1 1,0 0-1,-1 1 0,1 0 0,-1 0 0,0 1 0,0 1 1,-1 0-1,-21-1 0,-14 3-1695,-50 7-1,-2 0-3896,52-6-170</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1.125"/>
    </inkml:context>
    <inkml:brush xml:id="br0">
      <inkml:brushProperty name="width" value="0.05" units="cm"/>
      <inkml:brushProperty name="height" value="0.05" units="cm"/>
    </inkml:brush>
  </inkml:definitions>
  <inkml:trace contextRef="#ctx0" brushRef="#br0">85 21 13811,'0'-1'271,"0"0"0,-1 0 0,1 0-1,0 0 1,0 0 0,0 0 0,-1 1 0,1-1 0,-1 0 0,1 0-1,0 0 1,-1 1 0,1-1 0,-1 0 0,0 0 0,1 1 0,-1-1-1,1 1 1,-1-1 0,0 0 0,0 1 0,1 0 0,-1-1 0,0 1-1,0-1 1,0 1 0,1 0 0,-1-1 0,-2 1 0,2 0-166,0 0 0,0 0 0,0 0 0,-1 1 0,1-1 0,0 0 0,0 1 0,0-1 0,0 1 0,0-1 0,-1 1 1,1 0-1,0-1 0,0 1 0,1 0 0,-1 0 0,0 0 0,0 0 0,0 0 0,0 0 0,1 0 0,-2 2 0,-5 8-16,1 1-1,1 0 0,0 0 1,1 0-1,0 1 0,1 0 1,0-1-1,1 1 0,0 0 1,1 0-1,1 16 0,0-26-85,0-1 1,1 0-1,-1 1 0,1-1 0,0 1 0,-1-1 0,1 0 0,0 1 0,0-1 0,3 4 0,-4-6 1,1 1 0,0 0 0,0 0 0,0-1 0,-1 1 0,1 0 0,0-1 0,0 1 0,0-1 0,0 1 0,0-1 0,0 1 0,0-1 0,0 0 1,0 1-1,0-1 0,0 0 0,0 0 0,0 0 0,1 0 0,-1 0 0,0 0 0,0 0 0,0 0 0,0 0 0,0-1 0,2 0 0,7-3 37,0-1 1,-1-1-1,1 0 0,-1 0 0,-1 0 1,1-1-1,-1-1 0,9-10 0,5-2 32,-9 7-34,-1 2-19,0 0-1,0 1 1,1 0 0,0 0 0,27-13 0,-39 23-21,0 0 0,0-1 1,0 1-1,0 0 0,0-1 1,0 1-1,0 0 0,0 0 1,0 0-1,1 0 0,-1 0 1,0 0-1,0 0 1,0 0-1,0 1 0,0-1 1,0 0-1,0 1 0,0-1 1,0 1-1,0-1 0,0 1 1,0-1-1,0 1 0,0 0 1,0-1-1,0 1 0,-1 0 1,1 0-1,0 0 0,-1 0 1,1-1-1,0 1 1,-1 0-1,1 0 0,-1 0 1,1 0-1,-1 1 0,0-1 1,1 0-1,-1 0 0,0 0 1,0 2-1,2 6 6,-1 0 0,0 0 0,0 19-1,-1-24 6,-3 58 120,0-41-73,2-1 0,1 1 0,2 21 0,-2-41-46,0 0 0,0-1 0,0 1-1,0 0 1,1 0 0,-1 0-1,0-1 1,0 1 0,1 0 0,-1 0-1,0-1 1,1 1 0,-1 0-1,1 0 1,-1-1 0,0 1 0,1-1-1,0 1 1,-1 0 0,1-1 0,-1 1-1,1-1 1,0 1 0,-1-1-1,1 0 1,0 1 0,0-1 0,1 1 16,-1-1 1,1 0 0,-1-1 0,0 1-1,1 0 1,-1 0 0,1-1 0,-1 1-1,0 0 1,1-1 0,-1 0 0,0 1-1,0-1 1,2-1 0,5-4 142,1 0-1,-2-1 1,10-9 0,-16 15-165,52-65 275,10-10-28,-57 69-241,1 1 1,-1 0 0,1 0 0,1 1-1,-1-1 1,1 2 0,0-1-1,10-3 1,-16 7-13,0 0 0,0 0 0,0 1 0,-1-1 0,1 1 0,0 0 0,0-1 0,0 1-1,0 0 1,0 0 0,0 0 0,0 0 0,0 0 0,0 1 0,-1-1 0,1 1 0,0-1 0,0 1 0,0 0 0,-1-1 0,1 1 0,0 0 0,-1 0-1,3 2 1,-1 0-2,-1 0 0,1 0 0,-1 0 0,0 1 0,0-1 0,0 1-1,0 0 1,-1-1 0,1 1 0,1 8 0,9 44 1,-8-34 22,10 31-1,-14-52-18,0 1 1,1-1-1,-1 0 1,1 1-1,-1-1 0,1 0 1,-1 0-1,1 0 1,-1 0-1,1 1 0,0-1 1,0 0-1,0 0 1,0 0-1,0 0 0,0-1 1,0 1-1,0 0 0,0 0 1,0-1-1,0 1 1,0 0-1,1-1 0,-1 1 1,0-1-1,0 0 1,1 1-1,-1-1 0,3 0 1,0 0 4,0-1 1,0 0 0,0 0-1,0-1 1,0 1 0,0-1-1,5-3 1,20-8-694,-28 13 991</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37.068"/>
    </inkml:context>
    <inkml:brush xml:id="br0">
      <inkml:brushProperty name="width" value="0.05" units="cm"/>
      <inkml:brushProperty name="height" value="0.05" units="cm"/>
    </inkml:brush>
  </inkml:definitions>
  <inkml:trace contextRef="#ctx0" brushRef="#br0">612 44 11731,'-5'0'355,"4"0"133,0 0 0,0 0 0,0 0-1,0-1 1,0 1 0,0 0 0,0-1-1,0 1 1,0-1 0,0 1 0,0-1 0,1 1-1,-1-1 1,0 0 0,0 1 0,0-1-1,1 0 1,-2-1 0,0 1-499,-33-24 851,34 25-778,1-1 0,-1 0 0,0 1 0,0-1 0,0 0 0,0 1-1,0-1 1,0 1 0,0 0 0,0-1 0,0 1 0,-1 0 0,0-1-1,1 1-48,-6 0 190,0 0-1,-1 0 1,1 0 0,0 1-1,-1 0 1,1 0-1,0 1 1,0 0 0,0 0-1,-12 6 1,-19 13-20,1 1 0,0 2 1,2 2-1,1 1 1,1 1-1,1 2 0,2 2 1,1 0-1,-27 40 0,46-57-176,0 1-1,1 0 0,0 0 0,2 1 1,0 0-1,-8 28 0,10-21-9,0 1-1,2 0 0,1 0 0,0 32 1,5-3-5,2-1 0,2-1-1,27 102 1,-8-72-1,60 132-1,-71-183 7,2 0 0,0-1 0,2-2 0,1 0 1,1-1-1,2 0 0,0-2 0,2-1 0,38 29 0,-44-39 5,0-2 0,0 0 0,1-1 0,1-1 0,0-1-1,0-1 1,1 0 0,0-2 0,0-1 0,1 0 0,-1-2 0,1 0 0,0-2-1,0-1 1,26-2 0,-21-2 3,1-2 0,-1 0-1,-1-2 1,1-1 0,36-18 0,-20 5 2,-2-1 0,57-41 1,-71 42-3,-1-1 1,-1-1-1,-2-2 0,0 0 1,34-49-1,-32 35 12,-1-2-1,-3 0 1,30-75-1,-42 89 11,-1 0-1,-2-1 1,-1 0-1,-1 0 1,-1 0-1,-1-1 1,-2 0-1,-1 1 1,-8-54-1,5 62 77,-2 1 0,0 0-1,-1 0 1,-1 0-1,-1 1 1,-1 0-1,-1 0 1,0 1-1,-1 0 1,-1 1-1,-1 1 1,0-1-1,-1 2 1,-27-23 0,21 23 35,-1 1 0,0 0 1,-1 2-1,-1 0 0,-33-12 1,-123-31 229,167 52-348,-74-20 7,-126-39-1212,180 50-457</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39.631"/>
    </inkml:context>
    <inkml:brush xml:id="br0">
      <inkml:brushProperty name="width" value="0.05" units="cm"/>
      <inkml:brushProperty name="height" value="0.05" units="cm"/>
    </inkml:brush>
  </inkml:definitions>
  <inkml:trace contextRef="#ctx0" brushRef="#br0">1 918 8938,'0'0'10090,"3"-17"-7371,28-73-1191,52-108-1,-76 184-1470,271-533 587,-257 495-535,-27 54-257,5-2 125,-3 1-145,1 0 0,-1 0 0,1 0-1,-1 1 1,1-1 0,0 1 0,-1 0-1,1 0 1,0 0 0,-4 5-1,-13 14-2160</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0.339"/>
    </inkml:context>
    <inkml:brush xml:id="br0">
      <inkml:brushProperty name="width" value="0.05" units="cm"/>
      <inkml:brushProperty name="height" value="0.05" units="cm"/>
    </inkml:brush>
  </inkml:definitions>
  <inkml:trace contextRef="#ctx0" brushRef="#br0">22 1 15867,'-3'8'335,"-1"1"0,1-1 0,0 1-1,1 0 1,0 0 0,0 0 0,1 0 0,0 1-1,1-1 1,0 0 0,0 0 0,1 1-1,3 11 1,3 13-229,2 1-1,14 35 1,-16-50 67,108 412 832,-82-292-605,15 142 262,-21 2 156,-18-170-382,2 2-212,5-1 0,4-1-1,49 151 1,-64-251-687,-2-12 1279</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1.584"/>
    </inkml:context>
    <inkml:brush xml:id="br0">
      <inkml:brushProperty name="width" value="0.05" units="cm"/>
      <inkml:brushProperty name="height" value="0.05" units="cm"/>
    </inkml:brush>
  </inkml:definitions>
  <inkml:trace contextRef="#ctx0" brushRef="#br0">11 131 21661,'0'-1'44,"0"1"0,0 0 1,0 0-1,0-1 0,0 1 1,-1 0-1,1 0 1,0-1-1,0 1 0,0 0 1,0 0-1,-1-1 0,1 1 1,0 0-1,0 0 0,0 0 1,-1-1-1,1 1 1,0 0-1,0 0 0,-1 0 1,1 0-1,0-1 0,-1 1 1,1 0-1,0 0 1,0 0-1,-1 0 0,1 0 1,0 0-1,-1 0 0,1 0 1,-1 0-1,-1 10 336,4 23-288,8 70 108,3 35 260,35 151 0,-47-284-372,1 2 119,0 0 0,0 0 0,0 0 0,5 8 0,-7-14-171,0-1 0,1 1 0,-1 0 0,0 0-1,1-1 1,-1 1 0,1 0 0,-1 0 0,1-1-1,-1 1 1,1-1 0,0 1 0,-1-1 0,1 1-1,0-1 1,-1 1 0,1-1 0,0 1-1,0-1 1,0 0 0,-1 1 0,1-1 0,0 0-1,0 0 1,0 0 0,0 0 0,-1 1 0,1-1-1,0 0 1,0 0 0,0-1 0,0 1-1,0 0 1,-1 0 0,1 0 0,0-1 0,0 1-1,0 0 1,-1-1 0,1 1 0,0 0 0,0-1-1,0 0 1,5-5 96,0 1 1,-1-1-1,0 0 0,0-1 0,-1 1 0,0-1 1,5-10-1,107-232 949,-62 125-949,-12 33-86,50-121 15,-87 196-70,-6 13-83,-11 21-335,-10 15-516</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2.600"/>
    </inkml:context>
    <inkml:brush xml:id="br0">
      <inkml:brushProperty name="width" value="0.05" units="cm"/>
      <inkml:brushProperty name="height" value="0.05" units="cm"/>
    </inkml:brush>
  </inkml:definitions>
  <inkml:trace contextRef="#ctx0" brushRef="#br0">111 523 21485,'-9'3'1692,"4"-1"-1619,-1 1 0,1 0 1,0 0-1,0 0 0,1 0 0,-1 1 1,1 0-1,0 0 0,0 0 0,0 0 1,0 1-1,-5 9 0,2 2 132,0 0 0,2 1-1,0 0 1,0 0 0,2 0-1,0 1 1,1-1 0,1 1 0,1 20-1,0-35-155,0 0-1,1 0 1,-1 0 0,0 0-1,1 0 1,0 0-1,-1-1 1,1 1 0,1 0-1,-1 0 1,0-1-1,0 1 1,4 4-1,-4-6-27,1 0 0,-1 0 0,0 0 0,0-1 0,0 1 0,1 0 0,-1-1 0,0 1 0,1-1 0,-1 0 0,0 1 0,1-1 0,-1 0 0,1 0 0,-1 0 0,0 0 0,1 0 0,-1 0 0,1 0 0,-1 0 0,0 0 0,1-1 0,-1 1 0,0-1-1,1 1 1,-1-1 0,0 1 0,1-1 0,-1 0 0,0 0 0,1 0 0,4-3 45,0 0 1,-1-1-1,0 1 0,0-1 0,0 0 1,-1 0-1,7-11 0,26-45 252,-27 44-243,-3 4-21,11-16 46,-2-2 1,-1 0-1,21-61 0,-46 133 77,-16 75-60,23-99-113,1 1 1,1 0-1,0-1 1,4 32-1,-3-46-5,0-1 1,0 1-1,1 0 0,-1-1 1,1 1-1,0-1 0,0 1 0,0-1 1,0 1-1,0-1 0,0 1 1,1-1-1,-1 0 0,1 0 1,0 0-1,0 0 0,-1 0 1,1 0-1,0 0 0,3 1 1,-4-2-1,1-1-1,-1 1 1,0-1 0,0 0 0,1 0 0,-1 1-1,0-1 1,1 0 0,-1 0 0,0 0 0,1 0 0,-1-1-1,0 1 1,0 0 0,1-1 0,1 0 0,0 0-1,0-1 0,0 1 0,0-1 0,0 0 0,0 0 0,-1 0 0,1-1 0,2-2 0,14-17 4,-2 0 1,-1-1-1,0 0 1,14-31 0,45-108 44,-46 93-16,19-72 0,-39 107-14,-1-1-1,-2 0 1,-1 0 0,0-46-1,-4 71-11,-1 6-3,0 0 0,0 0-1,0 0 1,0 0-1,-1 0 1,1 0 0,-1 0-1,0 0 1,0 0-1,-4-7 1,5 11-2,0 0-1,0-1 1,-1 1-1,1 0 1,0-1-1,-1 1 1,1 0-1,0-1 1,-1 1 0,1 0-1,-1 0 1,1-1-1,-1 1 1,1 0-1,0 0 1,-1 0-1,1 0 1,-1 0 0,1-1-1,-1 1 1,1 0-1,-1 0 1,1 0-1,-1 0 1,1 0 0,-1 1-1,1-1 1,0 0-1,-1 0 1,1 0-1,-1 0 1,1 0-1,-1 1 1,1-1 0,0 0-1,-1 0 1,1 1-1,-1-1 1,1 0-1,0 0 1,-1 1 0,1-1-1,0 1 1,-1-1-1,1 0 1,0 1-1,0-1 1,0 1-1,-1-1 1,-15 25-20,15-23 19,-15 28 2,2 0-1,2 1 1,0 1-1,2 0 1,-8 49-1,7-12-3,-4 113-1,15-165 5,0 1-1,1 0 0,0-1 0,6 22 0,-7-35-1,2 0 0,-1 0 0,0 0 0,1-1-1,-1 1 1,1-1 0,0 1 0,0-1 0,1 0 0,-1 0-1,4 4 1,-4-5-1,0-1 0,0 0-1,0 0 1,0 0 0,0 0 0,0 0-1,0 0 1,0 0 0,1 0 0,-1-1-1,0 0 1,0 1 0,0-1 0,1 0-1,-1 0 1,0 0 0,1 0 0,-1 0-1,0-1 1,0 1 0,4-2 0,0 0 1,0-1 0,0 1 0,0-1 0,-1-1 1,1 1-1,-1-1 0,0 0 0,0-1 1,0 1-1,0-1 0,-1 0 0,8-10 0,3-7 17,21-40 0,-35 60-15,13-25 23,0-1-1,-3 0 0,13-40 1,-45 189-52,18-105 31,0-1 0,1 1 0,0-1 0,2 1 0,-1 0 0,4 25 0,-2-39-3,-1-1-1,0 1 1,0-1 0,0 1-1,1-1 1,-1 1-1,1-1 1,-1 1 0,1-1-1,0 1 1,-1-1 0,1 0-1,0 1 1,0-1 0,0 0-1,0 0 1,0 0 0,0 1-1,0-1 1,1 0-1,-1 0 1,0-1 0,1 1-1,-1 0 1,0 0 0,1-1-1,-1 1 1,1-1 0,-1 1-1,1-1 1,-1 0 0,1 1-1,0-1 1,-1 0 0,1 0-1,-1 0 1,1 0-1,-1 0 1,1-1 0,0 1-1,-1 0 1,1-1 0,-1 1-1,1-1 1,-1 1 0,0-1-1,1 0 1,1-1 0,5-2-1,0-1 1,-1 0 0,1-1-1,-1 0 1,0 0 0,-1 0-1,6-7 1,7-11 22,-2-1 1,-1 0-1,-1-2 0,-2 1 0,0-2 1,17-55-1,-26 62 2,-13 71-14,-6 32 16,14-72-25,1-1 1,-1 1 0,2 0 0,-1-1 0,1 1 0,3 12 0,-4-21-2,0 1 1,0-1-1,1 1 0,-1-1 0,0 1 0,1-1 0,0 0 0,-1 1 0,1-1 0,0 1 0,-1-1 0,1 0 1,0 0-1,0 1 0,0-1 0,0 0 0,0 0 0,0 0 0,1 0 0,-1 0 0,0 0 0,0-1 1,1 1-1,-1 0 0,1 0 0,-1-1 0,0 1 0,1-1 0,-1 0 0,1 1 0,-1-1 0,1 0 1,-1 0-1,1 0 0,0 0 0,-1 0 0,1 0 0,-1 0 0,1-1 0,-1 1 0,1 0 0,-1-1 1,0 1-1,1-1 0,1-1 0,7-3 8,-1 0 1,1-1-1,-1-1 1,16-14-1,-19 16 1,-2 3-134,9-10-2118</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2.970"/>
    </inkml:context>
    <inkml:brush xml:id="br0">
      <inkml:brushProperty name="width" value="0.05" units="cm"/>
      <inkml:brushProperty name="height" value="0.05" units="cm"/>
    </inkml:brush>
  </inkml:definitions>
  <inkml:trace contextRef="#ctx0" brushRef="#br0">78 127 16107,'1'1'7903,"15"-5"-6789,-10 2-1015,1 0 0,-2-1 0,1 0-1,0 0 1,0 0 0,-1-1 0,10-7 0,-13 9-23,0 0 0,0-1 0,0 1 0,0 0 0,0-1 0,-1 1 1,1-1-1,-1 1 0,0-1 0,1 1 0,-1-1 0,0 0 0,-1 0 0,1 0 1,-1 0-1,1 1 0,-1-1 0,0 0 0,0 0 0,0 0 0,0 0 1,0 0-1,-1 0 0,0-3 0,0 5-57,1 0 0,0 0 0,0 0 0,0 0 0,-1 0 0,1 0 0,-1 0 0,1 0 1,-1 0-1,1 0 0,-1 0 0,1 0 0,-1 0 0,0 0 0,0 1 0,1-1 0,-1 0 0,0 0 0,0 1 0,0-1 0,0 1 0,0-1 0,0 1 1,0-1-1,0 1 0,0-1 0,0 1 0,0 0 0,0 0 0,0-1 0,0 1 0,0 0 0,0 0 0,0 0 0,0 0 0,-2 1 0,0 0-9,0-1 0,0 1 0,1 1 0,-1-1 0,1 0 0,-1 1 0,1-1 0,-1 1 0,1 0 0,0-1 0,0 1 0,-4 4 0,-7 13 2,0-1 0,1 1-1,1 1 1,1 0 0,1 1 0,1-1 0,0 2 0,2-1 0,-7 40-1,12-54-3,0 0-1,1 1 0,0-1 0,0 0 0,2 12 0,-1-18-6,-1 1-1,0-1 0,0 1 0,1-1 1,-1 0-1,0 0 0,1 1 1,0-1-1,-1 0 0,1 0 1,0 0-1,-1 1 0,1-1 1,0 0-1,0 0 0,0 0 1,0 0-1,0 0 0,0-1 0,0 1 1,0 0-1,1 0 0,-1-1 1,0 1-1,0-1 0,1 1 1,-1-1-1,0 0 0,1 1 1,-1-1-1,0 0 0,1 0 1,-1 0-1,0 0 0,1 0 1,-1 0-1,3 0 0,3-3-155,1 1 0,0-2 1,-1 1-1,1-1 0,-1 0 0,0 0 0,0-1 0,-1 0 1,12-10-1,15-14-1598</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3.299"/>
    </inkml:context>
    <inkml:brush xml:id="br0">
      <inkml:brushProperty name="width" value="0.05" units="cm"/>
      <inkml:brushProperty name="height" value="0.05" units="cm"/>
    </inkml:brush>
  </inkml:definitions>
  <inkml:trace contextRef="#ctx0" brushRef="#br0">146 1 21293,'-81'138'3770,"67"-111"-3464,1 1-1,1 0 1,-8 34 0,18-58-285,1 1 1,0-1-1,0 1 1,1-1 0,-1 1-1,1 8 1,1-12-19,-1 0-1,0 0 1,0 0-1,0-1 1,1 1 0,-1 0-1,1 0 1,-1-1 0,0 1-1,1 0 1,-1-1 0,1 1-1,-1-1 1,1 1 0,0 0-1,-1-1 1,1 1 0,0-1-1,-1 1 1,1-1 0,0 0-1,-1 1 1,1-1 0,0 0-1,0 0 1,0 1 0,-1-1-1,1 0 1,0 0 0,0 0-1,0 0 1,-1 0-1,1 0 1,0 0 0,0 0-1,0 0 1,-1 0 0,1-1-1,0 1 1,0 0 0,0 0-1,1-1 1,11-4 25,1 0-1,-1-1 1,0-1-1,21-13 1,-24 13-16,0 1 0,0 0-1,1 1 1,0 0 0,0 0 0,0 1 0,0 1-1,14-3 1,-23 6-13,0-1-1,0 1 1,-1 0-1,1 0 1,0 0 0,0 0-1,0 0 1,0 1-1,-1-1 1,1 0 0,0 1-1,-1-1 1,1 1-1,0 0 1,-1 0 0,1 0-1,0-1 1,-1 1 0,3 2-1,-3-2 2,-1 1 0,1-1 1,0 1-1,0-1 0,0 1 0,-1-1 0,1 1 0,-1-1 1,1 1-1,-1-1 0,0 1 0,0 0 0,0-1 0,1 1 0,-1 0 1,-1-1-1,1 3 0,-1 3 55,-1 1 0,0-1 0,0 0 1,-1 0-1,0 0 0,0 0 0,-8 12 0,0-2 426,-1 0-1,-29 28 1,36-39-409,-1 0 1,0-1-1,0 0 1,-1-1-1,0 1 1,0-1-1,0 0 1,0-1-1,0 0 1,-13 4-1,17-6-114,1-1 0,0 0 0,0 0 0,0 0 0,0 0 0,0 0 0,-1 0 0,1 0 0,-2-1 0,-21-10-1190</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4.462"/>
    </inkml:context>
    <inkml:brush xml:id="br0">
      <inkml:brushProperty name="width" value="0.05" units="cm"/>
      <inkml:brushProperty name="height" value="0.05" units="cm"/>
    </inkml:brush>
  </inkml:definitions>
  <inkml:trace contextRef="#ctx0" brushRef="#br0">99 388 18548,'5'-13'978,"-1"1"0,-1-1 0,0 1 0,0-1 1,-2 0-1,1 0 0,-2 0 0,-1-26 0,1 38-942,0 0 0,0 0 0,0 0 0,-1 0 1,1 0-1,0 0 0,0 0 0,-1 0 0,1 0 0,-1 1 0,1-1 0,0 0 0,-1 0 0,0 0 0,1 0 0,-1 1 0,1-1 0,-1 0 0,0 1 1,0-1-1,1 0 0,-1 1 0,0-1 0,0 1 0,0-1 0,0 1 0,1-1 0,-1 1 0,0 0 0,0 0 0,0-1 0,0 1 0,0 0 0,0 0 1,0 0-1,0 0 0,-2 0 0,1 1-15,-1 0 1,1-1 0,0 1 0,-1 0-1,1 1 1,0-1 0,0 0 0,0 1-1,0-1 1,0 1 0,0 0-1,0-1 1,0 1 0,-1 3 0,-5 6-19,1 1 1,0 0 0,1 0 0,0 0 0,1 1 0,0 0 0,-3 15 0,6-20-3,0 1-1,1 0 1,0 0 0,0-1-1,1 1 1,0 0-1,0 0 1,1 0-1,0 0 1,1-1 0,5 17-1,-7-23 1,1 0-1,0 0 1,0 0-1,0 0 0,0 0 1,0 0-1,0-1 1,0 1-1,0 0 1,1-1-1,-1 1 1,1-1-1,-1 1 0,1-1 1,0 0-1,0 0 1,-1 0-1,5 2 1,-5-3 0,1 0 0,0 1 0,-1-1 0,1 0 0,0-1 0,0 1 0,-1 0 0,1 0 1,0-1-1,-1 1 0,1-1 0,-1 1 0,1-1 0,-1 0 0,1 1 0,-1-1 0,1 0 0,1-1 1,4-5 5,0 1 1,0-1 0,-1 0 0,0 0 0,0-1-1,8-13 1,5-12 14,-1-1-1,-2-1 1,-2-1-1,0 0 1,9-48 0,-21 79-40,-3 8-27,-5 48-67,-16 59-1,-4 33 161,25-139-46,1 0 1,-1 1 0,1-1 0,1 1 0,-1-1-1,0 1 1,1-1 0,0 0 0,0 1-1,3 6 1,-3-10-2,-1 0 0,0-1 0,1 1-1,-1 0 1,1-1 0,0 1-1,-1 0 1,1-1 0,-1 1 0,1-1-1,0 1 1,-1-1 0,1 1 0,0-1-1,0 0 1,-1 1 0,1-1 0,0 0-1,0 0 1,0 1 0,-1-1 0,3 0-1,-1 0 1,0-1 0,0 1 0,0-1 0,0 1 0,0-1 0,0 0 0,0 0 0,0 0 0,0 0 0,0 0 0,0 0 0,-1 0 0,3-2 0,16-16 17,-1 0 0,0-2 0,-1 0 0,23-37 0,-27 36-5,1 1-1,2 0 0,0 1 0,1 1 1,31-26-1,-48 44-13,0 0 0,-1 1-1,1-1 1,0 0 0,-1 1 0,1-1 0,0 1-1,0-1 1,0 1 0,-1 0 0,1-1 0,0 1-1,0 0 1,0-1 0,0 1 0,0 0 0,0 0-1,0 0 1,0 0 0,0 0 0,0 0 0,-1 0-1,1 0 1,0 0 0,0 1 0,0-1 0,0 0-1,0 1 1,0-1 0,0 0 0,-1 1 0,1-1-1,0 1 1,0-1 0,-1 1 0,1-1 0,0 1-1,-1 0 1,1 0 0,0-1 0,-1 1 0,1 0-1,-1 0 1,1-1 0,-1 1 0,1 1 0,1 5-11,1-1 1,-1 1-1,-1 0 0,1-1 1,-1 8-1,0-9 9,6 106-16,-4-32 71,-3-76-23,1-4-16,0 1 0,0-1-1,0 0 1,0 1 0,0-1 0,0 0-1,0 0 1,0 0 0,0 0-1,-1 0 1,1 0 0,0 0 0,-1 0-1,2-2 1,11-25 45,-2 0-1,-1-1 1,-1 0-1,7-36 1,-10 39-42,1-5-3,3-36 1,-10 65-29,1 6-9,0 5 21,1 5-1,0 1 0,1-1 0,0 0 0,1-1-1,8 18 1,-12-29 4,1 0 0,1 1 0,-1-1-1,0 0 1,1 0 0,-1 0-1,1 0 1,-1 0 0,1-1 0,0 1-1,0 0 1,0-1 0,0 1-1,0-1 1,0 0 0,0 1 0,0-1-1,1 0 1,-1 0 0,0-1-1,1 1 1,-1 0 0,1-1 0,-1 0-1,1 1 1,-1-1 0,1 0-1,-1 0 1,1 0 0,-1-1 0,1 1-1,-1-1 1,0 1 0,1-1-1,-1 0 1,0 0 0,1 0 0,3-2-1,3-2 4,-1-1-1,1 0 1,-1 0-1,0 0 1,-1-1-1,0 0 1,0-1-1,0 0 1,-1 0-1,9-16 1,-2 2 6,-1-1 1,-1 0-1,9-27 1,-15 37 0,-1-1 0,3-18 0,-7 30-8,1-1 0,-1 0 0,0 1 0,1-1 0,-1 0 0,0 1 0,0-1 0,-1 0 0,1 1 0,-1-1 0,1 1-1,-1-1 1,0 1 0,0-1 0,0 1 0,0-1 0,0 1 0,-1 0 0,-1-3 0,2 4-2,1 1 0,-1-1-1,1 1 1,-1-1 0,0 1 0,1 0 0,-1-1-1,0 1 1,1 0 0,-1 0 0,0 0 0,1-1-1,-1 1 1,0 0 0,1 0 0,-1 0 0,0 0-1,0 0 1,1 0 0,-1 0 0,0 0 0,1 0-1,-1 1 1,0-1 0,1 0 0,-1 0 0,0 1 0,1-1-1,-1 0 1,0 1 0,1-1 0,-1 0 0,1 1-1,-1-1 1,1 1 0,-1-1 0,0 2 0,-15 22-13,4-1 12,1 0-1,1 1 1,1 0 0,1 1-1,2 0 1,0 0 0,-4 50-1,10-69 4,0 1-1,0 0 0,1 0 0,0-1 0,0 1 0,1 0 0,0-1 1,4 10-1,-5-13-28,1 0 1,-1 0-1,1-1 1,0 1-1,0 0 1,0-1-1,0 1 1,0-1-1,0 1 1,1-1 0,-1 0-1,1 0 1,0 0-1,0-1 1,0 1-1,-1-1 1,1 1-1,1-1 1,-1 0-1,3 1 1,38 0-1021</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5.122"/>
    </inkml:context>
    <inkml:brush xml:id="br0">
      <inkml:brushProperty name="width" value="0.05" units="cm"/>
      <inkml:brushProperty name="height" value="0.05" units="cm"/>
    </inkml:brush>
  </inkml:definitions>
  <inkml:trace contextRef="#ctx0" brushRef="#br0">233 82 19132,'0'-9'745,"1"2"-89,0 0 0,-1-1 0,0 1 0,-2-10 0,2 16-558,0 0 0,0-1 0,0 1 0,-1 0 0,1 0 0,0 0 0,-1 0 0,1 0 0,-1-1 0,1 1 0,-1 0 0,0 0 0,1 0 0,-1 0 0,0 0 0,0 1 0,0-1 0,0 0 0,0 0 0,0 1 0,0-1 0,0 0 0,0 1 0,0-1 0,0 1 0,0-1 0,0 1 0,-1 0 0,1-1-1,0 1 1,0 0 0,0 0 0,-2 0 0,-3 0-25,-1 1 0,1 0-1,0 1 1,0 0 0,-1 0-1,1 0 1,1 0 0,-1 1-1,0 0 1,1 0 0,-1 1-1,1 0 1,0 0 0,-5 5-1,0 0-55,1 0 0,1 1 1,-1-1-1,2 2 0,-1-1 0,-6 15 0,5-7 24,1 1 0,1 0 0,1 0 0,-6 29 0,10-39-29,1 0 1,0 0-1,0 1 1,1-1-1,0 0 1,0 1-1,1-1 1,0 0-1,1 0 1,0 0-1,6 16 1,-7-23-11,1 0 1,-1 1-1,1-1 1,-1 0 0,1 1-1,0-1 1,-1 0-1,1 0 1,0-1-1,1 1 1,-1 0 0,0-1-1,0 1 1,1-1-1,-1 0 1,1 0 0,-1 0-1,1 0 1,-1 0-1,1 0 1,0-1-1,-1 1 1,1-1 0,0 0-1,-1 1 1,1-1-1,0-1 1,0 1-1,-1 0 1,1-1 0,4-1-1,5-1-115,-1-1-1,1 0 1,-1-1-1,0 0 0,17-11 1,24-19-1159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4.923"/>
    </inkml:context>
    <inkml:brush xml:id="br0">
      <inkml:brushProperty name="width" value="0.025" units="cm"/>
      <inkml:brushProperty name="height" value="0.025" units="cm"/>
    </inkml:brush>
  </inkml:definitions>
  <inkml:trace contextRef="#ctx0" brushRef="#br0">7 0 12524,'0'0'14947,"-1"14"-14701,-1 5-160,0 12 85,1 53 1,1-76-162,0-1 1,1 1-1,0 0 1,1-1-1,0 0 1,0 1-1,0-1 1,1 0 0,0 0-1,0 0 1,1 0-1,0-1 1,7 10-1,-9-14 12,0 0 0,0 0 0,0-1 0,0 1 0,1 0-1,-1-1 1,0 0 0,1 1 0,-1-1 0,0 0-1,1 0 1,0-1 0,-1 1 0,1 0 0,-1-1-1,1 1 1,0-1 0,-1 0 0,1 0 0,3-1 0,-1 0 84,0 0 0,-1 0 0,1-1 0,0 0 0,0 0 1,-1 0-1,0 0 0,1-1 0,-1 0 0,4-3 0,7-7 165,-1 0 0,-1-1-1,0-1 1,15-23-1,17-36-43,-41 67-198,0-1 1,-1 0-1,0 1 0,0-1 1,-1-1-1,0 1 1,-1 0-1,1-12 0,-3 27-138,0 0 0,0 0-1,-1-1 1,0 1-1,0-1 1,-4 9-1,-7 21 124,-3 58 41,15-87-17,1-1-1,0 1 0,0-1 0,0 1 0,1 0 0,-1-1 1,2 1-1,-1-1 0,1 1 0,0-1 0,6 12 0,-7-16-20,0 0 0,0 0-1,1 0 1,-1 0-1,0 0 1,1-1-1,0 1 1,-1-1-1,1 1 1,0-1 0,0 0-1,0 0 1,0 1-1,0-1 1,0-1-1,0 1 1,0 0-1,1 0 1,-1-1 0,0 1-1,0-1 1,1 0-1,-1 0 1,0 0-1,0 0 1,1 0-1,-1 0 1,0-1 0,0 1-1,1-1 1,-1 1-1,0-1 1,0 0-1,0 0 1,0 0-1,0 0 1,0 0 0,0 0-1,0-1 1,0 1-1,1-2 1,7-5 63,-1 0 0,0-1-1,-1 1 1,0-2 0,-1 1 0,9-14 0,-6 8-80,0 0 0,-1-1 0,-1 0 0,-1 0 0,0-1 0,-1 0 0,-1 0 0,0-1 0,-2 1 0,3-26 0,-9 83 0,1-29 0,1 0 0,0 0 0,0 1 0,2-1 0,-1 0 0,3 12 0,-2-21 0,0 1 0,0 0 0,0 0 0,0-1 0,0 1 0,1 0 0,-1-1 0,1 0 0,0 1 0,0-1 0,0 0 0,0 0 0,0 0 0,0 0 0,0 0 0,1 0 0,-1-1 0,1 1 0,-1-1 0,1 0 0,-1 1 0,1-1 0,0 0 0,0-1 0,0 1 0,0 0 0,-1-1 0,7 0 0,-4 1 0,0 0 0,0-1 0,1 0 0,-1 0 0,0 0 0,1-1 0,-1 0 0,0 0 0,0 0 0,0-1 0,0 0 0,0 0 0,0 0 0,0 0 0,-1-1 0,1 0 0,-1 0 0,1 0 0,-1 0 0,0-1 0,-1 1 0,1-1 0,0 0 0,-1 0 0,0-1 0,0 1 0,0-1 0,-1 1 0,0-1 0,1 0 0,-2 0 0,1 0 0,-1 0 0,1 0 0,-1-1 0,-1 1 0,1 0 0,-1 0 0,0-1 0,0 1 0,-1-7 0,1 11 0,-1 0 0,1 0 0,-1 0 0,1 0 0,-1 0 0,0 0 0,1 0 0,-1 0 0,0 0 0,1 1 0,-1-1 0,0 0 0,0 0 0,0 1 0,0-1 0,0 1 0,1-1 0,-1 1 0,0-1 0,0 1 0,0 0 0,-1-1 0,1 1 0,0 0 0,0 0 0,0 0 0,0-1 0,0 1 0,0 1 0,0-1 0,0 0 0,0 0 0,0 0 0,0 0 0,-2 1 0,0 0 0,0-1 0,0 1 0,0 0 0,1 0 0,-1 0 0,0 0 0,0 0 0,0 1 0,1-1 0,-1 1 0,-4 3 0,4-1 0,-1 0 0,1 0 0,-1 1 0,1-1 0,1 1 0,-1 0 0,1 0 0,-1 0 0,1 0 0,1 0 0,-1 0 0,1 1 0,0-1 0,0 1 0,0-1 0,1 1 0,0-1 0,1 7 0,-1-10 0,1-1 0,0 0 0,0 0 0,0 1 0,0-1 0,0 0 0,0 0 0,0 0 0,0 0 0,0 0 0,1 0 0,-1-1 0,0 1 0,0 0 0,1-1 0,-1 1 0,1-1 0,-1 1 0,0-1 0,1 1 0,-1-1 0,1 0 0,2 0 0,41 1 0,-32-1 0,69-3 0,51 2 0,-114 7 0,-14-5 0,-7-18 0,-9-29 0,7 36 0,2-1 0,-1 0 0,1 0 0,0-16 0,2 27-51,0-1 0,1 1 1,-1 0-1,1-1 0,-1 1 0,0 0 0,1-1 0,-1 1 1,1 0-1,-1 0 0,1-1 0,-1 1 0,1 0 1,-1 0-1,1 0 0,-1 0 0,1-1 0,-1 1 0,1 0 1,-1 0-1,1 0 0,-1 0 0,1 0 0,-1 0 1,1 1-1,0-1 0,-1 0 0,1 0 0,-1 0 0,1 0 1,-1 1-1,1-1 0,20 6-2902,-20-6 2666,23 7-2564,2 0-1,-1-2 0,0-1 0,38 1 1,-10-5-5008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324"/>
    </inkml:context>
    <inkml:brush xml:id="br0">
      <inkml:brushProperty name="width" value="0.025" units="cm"/>
      <inkml:brushProperty name="height" value="0.025" units="cm"/>
      <inkml:brushProperty name="color" value="#E71224"/>
    </inkml:brush>
  </inkml:definitions>
  <inkml:trace contextRef="#ctx0" brushRef="#br0">1 1 10090,'56'13'3651,"-15"-5"-3418,0 2 0,-1 2 1,0 2-1,-1 2 0,0 1 0,-2 2 1,0 1-1,-1 2 0,-1 2 0,-1 1 1,-2 1-1,41 43 0,-30-25 91,-2 2-1,-2 2 1,-2 2 0,-2 1-1,-3 1 1,-2 2 0,41 102-1,-36-65-177,195 444 792,-138-352-516,-7 3-1,106 347 1,-128-295-15,-11 3 0,-10 2 0,-11 2-1,0 297 1,-30-469-381,-2 75 481,7 0 1,31 185-1,-35-327 16,2 24-2369,-9-28-1204,-9-17-755,-1-6-1347,-3-5-1718</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5.484"/>
    </inkml:context>
    <inkml:brush xml:id="br0">
      <inkml:brushProperty name="width" value="0.05" units="cm"/>
      <inkml:brushProperty name="height" value="0.05" units="cm"/>
    </inkml:brush>
  </inkml:definitions>
  <inkml:trace contextRef="#ctx0" brushRef="#br0">169 12 22685,'-13'10'164,"0"0"1,1 1-1,0 1 0,0 0 1,2 0-1,-1 1 0,2 0 1,-1 1-1,2 0 1,0 1-1,1 0 0,0 0 1,1 0-1,1 1 0,-6 26 1,7-22-121,0 0 0,1 0 0,1-1 0,1 2 0,1-1 0,2 20 0,-2-38-33,0 0 1,0 0-1,0 0 1,1 0-1,-1 0 1,1 0-1,0 0 1,-1 0-1,1 0 1,0 0-1,0 0 1,0 0-1,0 0 1,0-1-1,1 1 1,-1-1-1,0 1 1,1-1-1,-1 1 1,1-1-1,0 0 1,-1 1-1,1-1 1,0 0-1,0 0 1,2 1-1,-1-2-1,0 0 0,0 0 0,0-1-1,-1 1 1,1 0 0,0-1 0,0 0 0,-1 1 0,1-1-1,0 0 1,-1 0 0,1-1 0,-1 1 0,1-1-1,-1 1 1,0-1 0,1 0 0,-1 0 0,3-3 0,11-12 40,0-1 0,-1-1 0,-1 0 1,21-36-1,37-89 124,-55 104-41,26-80-1,-43 118 39,-3 5-130,-4 10-29,-6 29 13,2 1-1,2 1 0,-5 63 1,12-89-93,0 1 1,2-1-1,0 1 1,4 26-1,10-4-1179</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6.680"/>
    </inkml:context>
    <inkml:brush xml:id="br0">
      <inkml:brushProperty name="width" value="0.05" units="cm"/>
      <inkml:brushProperty name="height" value="0.05" units="cm"/>
    </inkml:brush>
  </inkml:definitions>
  <inkml:trace contextRef="#ctx0" brushRef="#br0">143 0 22757,'-1'5'604,"-12"43"-31,-9 84 1,13-70-462,-28 154-35,-9 61 602,42-250-530,-6 63 263,9-79-392,1 0 1,1 0 0,0 1 0,0-1 0,5 19 0,-5-27-33,0 0 0,0-1 0,0 1 0,0-1 0,0 0 0,0 1 1,1-1-1,-1 0 0,1 0 0,0 0 0,-1 0 0,1 0 0,0 0 0,0 0 1,0 0-1,1-1 0,-1 1 0,0-1 0,1 0 0,-1 0 0,0 0 1,1 0-1,-1 0 0,1 0 0,0-1 0,-1 1 0,1-1 0,0 1 1,-1-1-1,1 0 0,0 0 0,-1-1 0,1 1 0,0 0 0,-1-1 0,1 0 1,2 0-1,6-3-268,-1-1-1,17-8 1,-26 13 275</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7.357"/>
    </inkml:context>
    <inkml:brush xml:id="br0">
      <inkml:brushProperty name="width" value="0.05" units="cm"/>
      <inkml:brushProperty name="height" value="0.05" units="cm"/>
    </inkml:brush>
  </inkml:definitions>
  <inkml:trace contextRef="#ctx0" brushRef="#br0">271 114 12067,'4'-9'1569,"-1"0"1,0 0 0,-1-1 0,2-10 0,-3 18-1311,-1 0 1,1-1-1,-1 1 0,0-1 0,0 1 1,0 0-1,0-1 0,0 1 0,-1-1 1,1 1-1,-1 0 0,1-1 0,-1 1 1,0 0-1,0 0 0,0 0 0,0-1 1,0 1-1,0 0 0,-1 0 0,1 0 1,-3-1-1,3 2-198,0 1 0,0-1-1,0 1 1,0-1 0,0 1 0,0 0 0,0 0 0,0-1-1,0 1 1,0 0 0,0 0 0,0 0 0,-1 0 0,1 0-1,0 0 1,0 0 0,0 1 0,0-1 0,0 0 0,0 1-1,0-1 1,0 1 0,0-1 0,-1 1 0,-23 18 284,22-17-336,-18 17 17,1 2 1,0 0-1,2 2 0,0 0 0,2 0 1,0 2-1,-18 41 0,24-45-24,1 1-1,1 0 1,1 1 0,1-1-1,1 1 1,1 1 0,1-1-1,1 1 1,1 39 0,2-57-2,-1 0 0,1 0 0,0 0 1,1 0-1,0 0 0,0 0 1,0-1-1,4 8 0,-5-11-4,0 0 0,0-1 0,1 1 0,-1-1 0,0 1 0,1-1 0,-1 1 0,1-1 0,-1 0 0,1 0 0,0 0 0,0 0 0,-1 0 0,1 0 0,0 0 0,0-1 0,0 1 0,0-1 0,0 1 0,0-1 0,0 0 0,0 0 0,0 1 0,0-2 0,0 1 0,0 0 0,4-1 0,26-10-577,7-12-615</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8.212"/>
    </inkml:context>
    <inkml:brush xml:id="br0">
      <inkml:brushProperty name="width" value="0.05" units="cm"/>
      <inkml:brushProperty name="height" value="0.05" units="cm"/>
    </inkml:brush>
  </inkml:definitions>
  <inkml:trace contextRef="#ctx0" brushRef="#br0">72 97 15131,'22'-93'6819,"-21"90"-5613,-1 4-338,-14 38-351,-12 62 1,13-46-444,7-31-62,-4 14 128,1 1-1,2 0 0,-3 46 1,13-49 39,-3-36-171,0 1 1,0 0 0,0 0 0,0-1-1,0 1 1,0 0 0,0 0 0,1-1-1,-1 1 1,0 0 0,0 0 0,1-1-1,-1 1 1,0 0 0,1-1 0,-1 1-1,1-1 1,-1 1 0,1 0-1,-1-1 1,1 1 0,0-1 0,-1 1-1,1-1 1,-1 0 0,1 1 0,0-1-1,-1 0 1,1 1 0,0-1 0,0 0-1,-1 0 1,1 1 0,0-1 0,0 0-1,-1 0 1,1 0 0,0 0 0,0 0-1,-1 0 1,1 0 0,1-1 0,3-2 45,0-1 0,-1 0 0,1 0 1,-1 0-1,0 0 0,0-1 1,-1 1-1,1-1 0,4-8 0,39-63 113,-3-2-1,65-158 0,-101 219-140,-8 23 3,-8 30-1,-15 55 16,-16 73 47,32-127-74,2 0-1,-1 53 1,6-81-14,1 1-1,-1-1 0,1 0 1,1 0-1,3 10 0,-5-18-1,0 0 0,0 0 0,1 1-1,-1-1 1,0 0 0,1 0-1,-1 0 1,1 0 0,-1 0 0,1 0-1,0 0 1,-1 0 0,1 0 0,0 0-1,0-1 1,0 1 0,0 0-1,0 0 1,0-1 0,0 1 0,0-1-1,0 1 1,0-1 0,0 1-1,0-1 1,0 1 0,0-1 0,0 0-1,0 0 1,1 0 0,-1 1-1,0-1 1,0 0 0,0-1 0,0 1-1,1 0 1,-1 0 0,0 0-1,0-1 1,0 1 0,0 0 0,0-1-1,0 1 1,0-1 0,0 0-1,0 1 1,0-1 0,0 0 0,0 1-1,1-2 1,5-4-20,1 0 0,-1-1-1,-1 0 1,1 0 0,-1-1 0,9-14 0,27-54-1139,-10 9-235</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8.466"/>
    </inkml:context>
    <inkml:brush xml:id="br0">
      <inkml:brushProperty name="width" value="0.05" units="cm"/>
      <inkml:brushProperty name="height" value="0.05" units="cm"/>
    </inkml:brush>
  </inkml:definitions>
  <inkml:trace contextRef="#ctx0" brushRef="#br0">106 5 20740,'0'-1'496,"-4"-2"63,-1 7 3680,1 3-4179,0 0 0,1 0 0,0 1 0,0-1 0,0 1 0,-2 15 0,-6 57-15,5-28-13,-44 350 943,49-391-953,-1 9 8,1 0 1,1 0 0,4 37 0,-4-55-100,0 0 0,1 0-1,-1 0 1,1 0 0,-1 0 0,1-1-1,0 1 1,0 0 0,0 0 0,0-1-1,0 1 1,0-1 0,0 1-1,0-1 1,1 1 0,2 1 0,6 0-1328</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9.349"/>
    </inkml:context>
    <inkml:brush xml:id="br0">
      <inkml:brushProperty name="width" value="0.05" units="cm"/>
      <inkml:brushProperty name="height" value="0.05" units="cm"/>
    </inkml:brush>
  </inkml:definitions>
  <inkml:trace contextRef="#ctx0" brushRef="#br0">159 404 22157,'-22'33'449,"1"2"1,2 0 0,2 1-1,1 1 1,1 1-1,2 0 1,-8 41 0,21-79-450,-4 19 36,-6 38 0,10-52-34,0-1 1,-1 1-1,1-1 0,1 0 1,-1 1-1,1-1 0,0 1 1,0-1-1,0 0 1,0 1-1,1-1 0,-1 0 1,1 0-1,4 6 1,-4-8-1,-1-1 0,1 0 0,-1 0 0,1 0 0,-1 0 0,1 0 0,0 0 1,-1 0-1,1-1 0,0 1 0,0 0 0,0-1 0,-1 0 0,1 1 0,0-1 1,0 0-1,0 0 0,0 0 0,0 0 0,0 0 0,-1 0 0,1-1 0,0 1 1,0-1-1,0 1 0,0-1 0,-1 0 0,1 0 0,0 1 0,-1-1 0,3-2 1,8-6 15,1 0 1,-2-1 0,0-1 0,0 0 0,0 0 0,-2-1 0,15-21 0,-2-3 31,29-60-1,-36 61-19,16-52 0,-26 71-24,-1-1 1,-1 0 0,0 0 0,-1-1-1,-1-18 1,-2 28-21,-2 8 3,-4 13-9,-15 43 10,2 2-1,4 1 1,-14 85 0,25-118 50,0 34 1,5-52-29,0-1 0,0 1 0,1-1 0,0 1 1,1-1-1,-1 0 0,1 1 0,1-1 0,3 7 0,-6-12-9,1-1 0,-1 0 0,1 1 0,0-1-1,-1 0 1,1 0 0,0 1 0,0-1 0,0 0-1,0 0 1,0 0 0,0 0 0,0 0 0,1 0-1,-1-1 1,0 1 0,0 0 0,1-1 0,-1 1 0,0-1-1,1 1 1,-1-1 0,1 1 0,-1-1 0,1 0-1,-1 0 1,0 0 0,1 0 0,-1 0 0,1 0-1,-1 0 1,1 0 0,-1-1 0,3 0 0,1-1 7,-1 0 1,1-1 0,-1 1-1,1-1 1,-1 0 0,0-1 0,0 1-1,5-6 1,15-18 51,-1-1-1,-1-1 1,22-39 0,-14 12-10,25-60 0,-34 62-35,-3-1 0,17-82 0,8-116 8,-35 193-23,-14 90-137,-11 59 104,11 252 31,7-210 22,-1-110-19,-1 0 0,-1 0 0,-1-1 0,-6 23 0,8-40 250,0-8 42,-5-24-167,1 0 0,1 0 0,2 0-1,1-1 1,5-57 0,0 69-113,-3 15-38,3 4-9,1 1 27,-1 0-1,1 1 1,-1-1-1,0 1 1,0 0-1,0 0 1,0 0 0,0 1-1,-1-1 1,1 1-1,3 6 1,24 21-1,-26-26 5,1-1 1,0 0-1,1 0 0,-1-1 0,1 1 0,0-1 0,0-1 0,0 1 0,0-1 0,0-1 1,0 1-1,0-1 0,1 0 0,-1-1 0,0 0 0,1 0 0,8-2 0,-7 1 0,0-2 0,1 1 0,-1-1 0,0-1 0,0 1 0,-1-1 0,1-1 0,-1 0 0,0 0 0,0-1 0,0 0 0,11-11 0,-9 5 10,1 0 1,-2 0-1,0 0 0,0-1 0,11-25 1,-16 31-1,-1-1 0,0-1 0,0 1 0,0 0 0,-1-1 1,-1 1-1,1-1 0,-2 1 0,1-1 0,-1 0 0,-1-13 0,0 19-5,1 1-1,-1 0 1,1 0-1,-1 0 1,0 0-1,0 0 1,0 0-1,0 0 1,0 0 0,-2-2-1,3 4-2,-1-1 0,1 1-1,-1-1 1,1 1 0,-1 0 0,0-1-1,1 1 1,-1 0 0,1-1 0,-1 1-1,0 0 1,1 0 0,-1-1 0,0 1-1,1 0 1,-1 0 0,0 0 0,0 0-1,1 0 1,-1 0 0,0 0 0,1 0-1,-1 0 1,0 0 0,1 1 0,-1-1-1,0 0 1,1 0 0,-1 1 0,0-1-1,1 0 1,-1 1 0,1-1 0,-1 0-1,1 1 1,-1-1 0,1 1 0,-2 0-1,-4 7 1,0 0-1,0 0 0,1 1 1,-1 0-1,2 0 0,0 0 1,0 0-1,-5 17 0,3-8 1,-6 16 6,-13 59 0,22-80-7,1 0 0,0 0 0,1 0 0,1 1 1,0-1-1,1 0 0,5 25 0,-6-35 1,1 0 0,0 0 0,0 0 0,0-1 0,0 1 1,0 0-1,1 0 0,-1-1 0,1 1 0,-1-1 0,1 0 0,0 1 0,0-1 0,0 0 0,1 0 0,3 2 0,-4-2-15,1-1-1,-1 0 0,1 0 0,-1-1 1,1 1-1,0-1 0,-1 1 0,1-1 1,0 0-1,-1 0 0,1 0 0,0 0 1,-1 0-1,1-1 0,2 0 0,7-3-230,0 0-1,0-1 0,-1 0 0,0-1 0,0 0 0,14-12 0,42-31-1472</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49.695"/>
    </inkml:context>
    <inkml:brush xml:id="br0">
      <inkml:brushProperty name="width" value="0.05" units="cm"/>
      <inkml:brushProperty name="height" value="0.05" units="cm"/>
    </inkml:brush>
  </inkml:definitions>
  <inkml:trace contextRef="#ctx0" brushRef="#br0">209 311 21044,'-58'88'1636,"27"-41"-801,1 0 1,2 2-1,-22 55 1,47-98-794,1 0 0,0 0 0,1 1 0,0-1 0,0 1 0,0-1 0,1 1 0,-1-1 0,3 12 0,-2-17-37,0 1-1,1-1 1,-1 1 0,0-1-1,1 1 1,0-1 0,-1 1-1,1-1 1,0 1 0,0-1-1,0 0 1,0 0 0,0 1-1,0-1 1,0 0 0,0 0-1,3 1 1,-2-1-5,0 0 0,0 0-1,0-1 1,0 1 0,0-1 0,1 1 0,-1-1 0,0 0-1,0 0 1,0 0 0,1 0 0,-1 0 0,0-1-1,0 1 1,0 0 0,3-2 0,6-2 6,-1 0 1,1-1-1,-1 0 0,0-1 1,0 0-1,-1 0 0,1-1 0,-1 0 1,-1-1-1,0 0 0,8-10 1,12-16 49,37-59 0,-30 38-35,-2-2 1,-3-1-1,-3-2 0,-2 0 1,23-85-1,-43 118 20,4-44 1,-9 68 12,-2 7 13,-10 17-22,1 0 1,1 1-1,1 1 0,1 0 0,1 0 0,1 0 1,-3 30-1,3-8 205,2 1 0,3 89 0,3-114-173,0 1 0,10 39 0,-9-52-95,0 0 0,0 0 0,1-1 1,0 1-1,0-1 0,1 0 0,0 0 0,0-1 0,9 9 0,12 9-431</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36.234"/>
    </inkml:context>
    <inkml:brush xml:id="br0">
      <inkml:brushProperty name="width" value="0.05" units="cm"/>
      <inkml:brushProperty name="height" value="0.05" units="cm"/>
    </inkml:brush>
  </inkml:definitions>
  <inkml:trace contextRef="#ctx0" brushRef="#br0">1 518 22717,'0'0'1796,"4"-2"-1380,34-16 32,69-44 0,-61 33-378,189-105 66,118-75-59,-342 202-92,-7 5-27,0 0 0,0-1 0,0 1 0,0-1 0,-1 0 0,1 0 0,-1 0 1,0 0-1,0 0 0,0-1 0,0 1 0,2-5 0,-6-1-993,-6 3-393</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36.564"/>
    </inkml:context>
    <inkml:brush xml:id="br0">
      <inkml:brushProperty name="width" value="0.05" units="cm"/>
      <inkml:brushProperty name="height" value="0.05" units="cm"/>
    </inkml:brush>
  </inkml:definitions>
  <inkml:trace contextRef="#ctx0" brushRef="#br0">673 0 23197,'0'0'672,"0"9"838,-2 4-1365,-1 1 0,-1-1 0,0 1 0,0-1 0,-1 0 0,-1-1 0,-12 21 0,-61 85-6,-203 220 51,183-237 158,54-58-11,-46 59 1,87-97-331,0-1-1,1 1 0,0 0 1,0 1-1,1-1 0,-1 0 1,1 1-1,0-1 0,1 1 1,-3 10-1,4-15-7,0 1 0,0-1 1,0 1-1,0-1 0,1 0 1,-1 1-1,0-1 0,1 0 0,-1 1 1,0-1-1,1 0 0,0 1 1,-1-1-1,1 0 0,0 0 0,0 0 1,-1 0-1,1 1 0,0-1 1,1 0-1,1 1 1,-1-1 0,1 1 0,-1-1-1,1 0 1,0 0 0,0 0 0,-1 0 0,1-1 0,0 1 0,0-1 0,0 0 0,-1 0 0,6 0 0,17-2 6,-1 0 1,0-2 0,0-1-1,38-12 1,100-45 9,-88 31-32,68-24-163,2-2-334</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37.890"/>
    </inkml:context>
    <inkml:brush xml:id="br0">
      <inkml:brushProperty name="width" value="0.05" units="cm"/>
      <inkml:brushProperty name="height" value="0.05" units="cm"/>
    </inkml:brush>
  </inkml:definitions>
  <inkml:trace contextRef="#ctx0" brushRef="#br0">221 0 21573,'-3'1'117,"-1"1"1,1-1 0,-1 1 0,1 0 0,0 0-1,0 0 1,0 1 0,0-1 0,0 1 0,0 0-1,1 0 1,-1-1 0,1 2 0,0-1 0,-1 0-1,2 0 1,-1 1 0,0-1 0,1 1 0,-2 4-1,-3 10 75,1 1 0,-5 33 0,10-51-185,-6 50 37,3 0-1,1 1 0,3 0 1,2-1-1,13 70 1,6-15 482,53 157 1,-54-203-64,-5-13 117,16 68 0,-17-42-97,-18-75-291,-5-2-126,1-1 0,0 0 0,0 0 0,1 0 0,-1-1 0,1 0 1,1-1-1,-1 1 0,-8-15 0,-1 2 28,-28-35-51,4-1 0,1-1 0,3-3 0,-45-102 1,78 157-43,1 1 1,0 0-1,0 0 1,0 0 0,0-1-1,1 1 1,-1 0 0,1-1-1,0-3 1,0 6-3,1 0-1,-1 0 1,0 0 0,1 0 0,-1 0-1,1 0 1,-1 1 0,1-1 0,-1 0-1,1 0 1,0 0 0,-1 1 0,1-1-1,0 0 1,0 0 0,0 1 0,-1-1-1,1 1 1,0-1 0,0 1 0,0-1-1,0 1 1,0 0 0,0-1 0,0 1-1,0 0 1,0 0 0,0 0-1,2 0 1,103-11-35,-77 9-173,-1 0 1,1-2-1,46-13 0,-40 4-1136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683"/>
    </inkml:context>
    <inkml:brush xml:id="br0">
      <inkml:brushProperty name="width" value="0.025" units="cm"/>
      <inkml:brushProperty name="height" value="0.025" units="cm"/>
      <inkml:brushProperty name="color" value="#E71224"/>
    </inkml:brush>
  </inkml:definitions>
  <inkml:trace contextRef="#ctx0" brushRef="#br0">28 384 13389,'0'0'2322,"-5"13"-1617,3-9-667,-1 2 88,0 0-1,0 1 1,0 0-1,1-1 1,0 1-1,1 0 1,-1 0-1,1 0 1,1 0 0,-1 0-1,1 0 1,0 0-1,1 0 1,0 0-1,0 0 1,2 7-1,6 8 315,1 0 0,1-1-1,1-1 1,1 0 0,17 21 0,-24-33-369,0-1 1,0 0 0,1 0-1,0 0 1,0-1 0,0 0-1,1-1 1,0 1 0,0-1-1,1-1 1,0 0 0,-1 0-1,1-1 1,0 0 0,14 3-1,-17-6 42,0 0 0,0-1 0,0 1 1,0-1-1,0 0 0,0-1 0,0 1 0,-1-1 0,1-1 0,0 1 0,-1-1 0,0 0 0,0 0 0,1 0 1,-2-1-1,1 1 0,0-1 0,-1-1 0,0 1 0,0-1 0,7-8 0,5-11 166,0-1 0,-2 0-1,15-35 1,-19 39-300,105-244-58,-50 109-3563,-39 93-1493,-8 8-4341</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38.776"/>
    </inkml:context>
    <inkml:brush xml:id="br0">
      <inkml:brushProperty name="width" value="0.05" units="cm"/>
      <inkml:brushProperty name="height" value="0.05" units="cm"/>
    </inkml:brush>
  </inkml:definitions>
  <inkml:trace contextRef="#ctx0" brushRef="#br0">204 183 18188,'-5'-13'1343,"0"0"-1,-1 0 1,-12-16 0,17 26-1241,-1 0 0,1 1 1,-1 0-1,0-1 0,0 1 1,0 0-1,0 0 0,0 0 1,-1 1-1,1-1 0,-1 0 1,1 1-1,-1-1 1,1 1-1,-1 0 0,0 0 1,0 0-1,0 0 0,1 1 1,-1-1-1,0 1 0,0-1 1,-4 1-1,4 1-92,0 0 1,0 1-1,0-1 1,0 0-1,0 1 1,0 0-1,0 0 1,0-1-1,1 2 1,-1-1-1,1 0 1,-1 0-1,1 1 1,0 0-1,0-1 0,0 1 1,0 0-1,1 0 1,-1 0-1,0 3 1,-6 11-21,2-1 1,-7 24 0,13-40 9,-8 30 22,1 1-1,-6 61 1,12-80 5,1-1 0,0 1 0,1 0-1,0-1 1,0 1 0,1-1 0,1 1 0,0-1 0,1 0 0,0 0 0,5 11 0,-7-20-13,-1 1-1,0-1 1,1 0-1,-1 1 1,1-1 0,0 0-1,0 0 1,0 0-1,0 0 1,0-1-1,0 1 1,0 0 0,1-1-1,-1 0 1,0 1-1,1-1 1,-1 0 0,1 0-1,0 0 1,-1-1-1,1 1 1,0-1-1,-1 1 1,1-1 0,0 0-1,0 0 1,-1 0-1,1-1 1,0 1 0,0 0-1,-1-1 1,1 0-1,-1 0 1,1 0-1,3-1 1,2-2 86,0-1 0,0 0 1,0 0-1,-1-1 0,0 0 0,0 0 0,0 0 1,-1-1-1,6-8 0,0-2 41,-1 0 1,0-1-1,-1-1 1,-2 0-1,0 0 1,0-1-1,-2 0 1,-1 0-1,4-23 1,-6 28-122,-1-1 1,-1 1-1,-1 0 0,0-1 1,-1 1-1,0 0 1,-1 0-1,-1-1 0,-1 2 1,0-1-1,0 0 1,-2 1-1,-7-15 0,12 27-20,1 1 0,-1-1 0,0 0-1,0 1 1,0-1 0,0 0 0,0 1-1,-1-1 1,1 1 0,0 0 0,-1 0 0,1-1-1,-1 1 1,1 0 0,-1 0 0,1 0-1,-1 0 1,0 1 0,0-1 0,1 0-1,-1 1 1,-2-1 0,2 1-11,0 1-1,1-1 1,-1 1 0,0 0 0,1-1-1,-1 1 1,0 0 0,1 0 0,-1 0 0,1 0-1,0 0 1,-1 1 0,1-1 0,0 0-1,0 1 1,0-1 0,0 0 0,0 1-1,0 0 1,0-1 0,0 1 0,0 1-1,-25 62-1624,15-29-188</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39.216"/>
    </inkml:context>
    <inkml:brush xml:id="br0">
      <inkml:brushProperty name="width" value="0.05" units="cm"/>
      <inkml:brushProperty name="height" value="0.05" units="cm"/>
    </inkml:brush>
  </inkml:definitions>
  <inkml:trace contextRef="#ctx0" brushRef="#br0">14 1 19316,'-11'76'2715,"8"25"-2105,5 1 0,13 101 0,-8-162-409,1-1 1,1 0-1,23 55 1,-32-93-186,1 1 41,1 0 0,-1 0 0,0 0 0,1 0 0,0 0 0,3 3 0,-5-5-43,1-1 0,-1 1 0,1-1-1,-1 1 1,1-1 0,-1 0 0,1 1 0,-1-1 0,1 0 0,0 0-1,-1 0 1,1 1 0,0-1 0,-1 0 0,1 0 0,0 0-1,-1 0 1,1 0 0,0 0 0,-1 0 0,1 0 0,0 0 0,-1 0-1,1-1 1,-1 1 0,1 0 0,0 0 0,-1-1 0,1 1-1,-1 0 1,1-1 0,-1 1 0,1 0 0,0-1 0,-1 1 0,0-1-1,1 1 1,-1-1 0,1 1 0,-1-1 0,0 1 0,1-2-1,10-14 166,0-1 0,-2 0 0,0 0 0,-1-1 0,-1 0 0,8-27 0,-13 38-137,15-50 248,-3 0 0,11-91 0,-8-121 383,-17 243-527,0 21-80,-1 10-48,-1 24-25,2 1 0,4 54 0,0-37 8,-4-41-2,24 243 41,-18-216-48,2-1 0,0 0 0,3-1 0,0 0 0,25 48-1,-34-76-30,-1-2-27,-1 1 0,1-1 0,-1 0 0,1 0 0,-1 0 0,1 1 0,0-1 0,-1 0 0,1 0 1,0 0-1,0 0 0,0 0 0,0-1 0,0 1 0,0 0 0,0 0 0,0-1 0,0 1 0,0 0 0,0-1 0,1 1 0,-1-1 0,0 0 0,0 1 0,1-1 0,1 0 0,12-5-1736</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0.423"/>
    </inkml:context>
    <inkml:brush xml:id="br0">
      <inkml:brushProperty name="width" value="0.05" units="cm"/>
      <inkml:brushProperty name="height" value="0.05" units="cm"/>
    </inkml:brush>
  </inkml:definitions>
  <inkml:trace contextRef="#ctx0" brushRef="#br0">79 180 18212,'-1'2'5609,"-9"17"-3847,-3 8-1437,2 1-1,1 0 1,-8 33 0,13-35-71,-5 45 0,10-64-234,0 0 0,0-1 1,0 1-1,1 0 0,-1 0 0,2 0 0,-1 0 1,1-1-1,0 1 0,0-1 0,7 12 1,-9-17-19,1 1 0,0-1 0,-1 0 0,1 0 0,0 0 0,0 0 0,-1-1 0,1 1 0,0 0 1,0 0-1,0 0 0,0-1 0,0 1 0,0 0 0,1-1 0,-1 1 0,0-1 0,0 1 0,0-1 1,0 0-1,1 0 0,-1 1 0,0-1 0,3 0 0,-2-1 4,0 1 0,-1-1-1,1 0 1,0 1 0,0-1 0,0 0 0,0 0-1,-1 0 1,1-1 0,0 1 0,-1 0-1,1-1 1,1-2 0,4-4 36,-1 0-1,-1 0 1,1-1-1,6-16 1,-3 5 17,-2-1 1,0 0-1,-1 0 0,-1 0 1,-1 0-1,-1-1 0,-1 0 1,-1 1-1,-1-1 0,-1 0 1,-5-36-1,2 41-40,3 13-23,0 8-10,0-1 15,0-1-1,1 0 0,0 1 0,-1-1 0,1 1 0,0-1 0,0 0 0,0 1 0,1-1 0,-1 1 0,0-1 0,1 0 0,0 1 0,0-1 0,-1 0 0,1 1 0,1-1 1,-1 0-1,0 0 0,0 0 0,4 3 0,-3-2 1,0-1-1,1 0 1,-1 0 0,1-1-1,0 1 1,-1-1 0,1 1-1,0-1 1,0 0 0,0 0 0,0 0-1,0 0 1,0 0 0,0-1-1,0 1 1,0-1 0,0 0-1,4 0 1,10-2-1,31-8 0,-38 7 1,0 1-1,0-1 1,0 2 0,0 0 0,0 0 0,0 1-1,0 0 1,12 2 0,-19-2-2,-1 1 1,0 0 0,0 0-1,0 1 1,0-1-1,0 0 1,0 1-1,0-1 1,0 1-1,0 0 1,-1-1 0,1 1-1,-1 0 1,1 0-1,-1 0 1,0 0-1,0 0 1,0 1 0,0-1-1,0 0 1,0 0-1,0 1 1,-1-1-1,0 0 1,1 1 0,-1 3-1,1 7-1,0 0-1,-1 0 1,-2 18-1,2-31 3,-3 17 6,0-1 0,-1 1 0,-6 17 0,9-26 1,1-7 1,25-29 3,-1-1 0,34-54 0,16-21 0,-74 104-11,0 0-1,0 1 1,0-1-1,0 0 1,0 0-1,0 0 1,0 0-1,0 0 1,0 0-1,0 0 1,0 0-1,0 0 1,0 0-1,0 0 1,0 0-1,0 0 1,0 0-1,0 0 1,0 0-1,0 0 1,0 1-1,0-1 1,0 0-1,0 0 1,0 0-1,1 0 1,-1 0-1,0 0 1,0 0-1,0 0 1,0 0-1,0 0 1,0 0-1,0 0 1,0 0-1,0 0 1,0 0-1,0 0 1,0 0-1,0 0 1,0 0-1,0 0 1,0 0-1,0 0 1,1 0-1,-1 0 1,0 0-1,0 0 1,0 0-1,0 0 1,0 0-1,0 0 1,0 0-1,0 0 1,0 0-1,0 0 0,1 3-6,1 10-1,-1-1 1,-1 0-1,0 0 0,0 1 0,-1-1 0,-5 20 1,3-15 6,1-1 1,1 1-1,1 31 1,0-45 0,0 1 0,1-1-1,0 1 1,-1-1 0,1 1 0,1-1 0,-1 0-1,0 1 1,1-1 0,0 0 0,0 0 0,0 0-1,0 0 1,0 0 0,0-1 0,1 1-1,-1-1 1,1 1 0,0-1 0,0 0 0,0 0-1,0 0 1,0-1 0,4 3 0,-3-3 0,0 0 1,0 0-1,0-1 0,0 1 1,0-1-1,0 0 0,1 0 1,-1 0-1,0-1 1,0 1-1,0-1 0,0 0 1,0 0-1,0 0 1,0-1-1,-1 1 0,1-1 1,0 0-1,-1 0 0,6-5 1,0 0 10,-1-1 0,0 1 0,-1-2 0,1 1 0,-2-1 0,1 0 0,-1-1 0,-1 1 0,0-1 0,0 0 0,-1-1 0,0 1 0,-1-1 0,0 0 0,1-11 0,-2 11 28,0-1 1,-1 1-1,-1 0 0,0 0 0,0-1 0,-1 1 1,0 0-1,-1 0 0,-1 0 0,0 0 0,0 0 0,-1 0 1,0 1-1,-11-18 0,14 25-25,-1 0 1,0 0-1,0 1 0,-1-1 1,1 1-1,0-1 0,-1 1 1,0 0-1,1 0 0,-1 0 1,0 0-1,-5-2 0,7 4-10,-1-1 0,0 1 0,1 0 0,-1-1 0,0 1 0,1 0 0,-1 0 0,1 0-1,-1 0 1,0 1 0,1-1 0,-1 0 0,1 1 0,-1-1 0,0 1 0,1 0 0,-1-1 0,1 1 0,0 0 0,-1 0-1,1 0 1,0 0 0,-1 0 0,1 0 0,0 0 0,-2 3 0,-1 0-4,1 1 0,0 0 0,0 0 0,0 0 0,1 0 1,0 0-1,0 1 0,0-1 0,0 1 0,1-1 0,0 1 0,0-1 0,0 1 0,1 0 0,0 0 1,0-1-1,1 7 0,0-10-1,-1 1 1,0 0 0,1-1 0,0 1-1,0-1 1,-1 0 0,1 1 0,1-1-1,-1 0 1,0 1 0,0-1-1,1 0 1,0 0 0,-1 0 0,1 0-1,0 0 1,0-1 0,0 1-1,0-1 1,0 1 0,0-1 0,0 1-1,1-1 1,-1 0 0,0 0 0,1 0-1,-1-1 1,1 1 0,-1 0-1,1-1 1,-1 0 0,1 0 0,-1 1-1,1-1 1,0-1 0,-1 1 0,1 0-1,-1-1 1,4 0 0,1-1 1,0 1 1,0-1-1,0-1 1,0 0-1,-1 1 1,1-2-1,-1 1 1,0-1-1,0 0 1,8-7-1,4-6 8,31-38 0,-26 27 2,-22 29-14,0 1 1,0-1-1,0 1 0,-1-1 1,1 1-1,-1-1 0,1 1 1,-1 0-1,1-1 0,-1 3 1,0 12-6,-1 0 0,0 1 0,-5 20 0,3-22 10,1-1-1,0 1 1,1 0-1,2 25 1,-1-39-2,0 1 0,0-1 0,0 0 0,0 1 1,0-1-1,1 0 0,-1 1 0,1-1 0,-1 0 1,1 0-1,-1 1 0,1-1 0,0 0 0,0 0 1,-1 0-1,1 0 0,0 0 0,0 0 0,0 0 1,0 0-1,0 0 0,1 0 0,-1-1 0,0 1 1,0 0-1,0-1 0,1 1 0,-1-1 0,0 1 1,1-1-1,-1 0 0,0 1 0,1-1 0,-1 0 1,0 0-1,3 0 0,2-1 1,-1 0 0,1 0 0,-1 0 0,0-1 1,1 0-1,-1 0 0,0 0 0,6-4 0,26-19 13,0 0 1,37-36-1,-36 29-9,54-35 0,-86 63-5,0 1 0,-1 0 0,1 0-1,1 0 1,-1 1 0,8-2 0,-13 3-1,1 1 0,-1 0 0,1 0 0,-1 0 0,1 0 0,-1 0 0,1 0 0,-1 0 0,1 0 0,-1 1 0,1-1 0,-1 1 0,0-1 0,1 1 0,-1-1 0,1 1 0,-1 0 0,0 0 0,0 0 0,1 0 0,-1-1 0,0 2 0,0-1 0,0 0 1,0 0-1,0 0 0,0 0 0,0 1 0,0 1 0,3 4-4,-2 0 1,1 1-1,-1-1 1,3 13-1,-4-14 7,0 1 0,1-1-1,0 0 1,0 0-1,0 0 1,1 0 0,3 6-1,-5-11 0,-1-1-1,1 1 1,0 0 0,-1 0-1,1-1 1,0 1-1,0 0 1,0-1-1,0 1 1,-1-1 0,1 1-1,0-1 1,0 1-1,0-1 1,0 0-1,0 1 1,0-1 0,0 0-1,0 0 1,1 0-1,-1 0 1,0 0-1,0 0 1,0 0 0,0 0-1,0 0 1,0 0-1,0-1 1,0 1-1,0 0 1,0-1-1,0 1 1,0-1 0,1 0-1,4-3 6,1 0-1,-1 0 1,10-11-1,-10 10 1,20-17-36,-6 7-74,-2-1 0,1-1-1,-2-1 1,-1 0 0,21-29-1,-31 27-2159,-6 2-2841</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0.565"/>
    </inkml:context>
    <inkml:brush xml:id="br0">
      <inkml:brushProperty name="width" value="0.05" units="cm"/>
      <inkml:brushProperty name="height" value="0.05" units="cm"/>
    </inkml:brush>
  </inkml:definitions>
  <inkml:trace contextRef="#ctx0" brushRef="#br0">15 1 20180,'-6'2'2017,"-3"3"1271,9 5-2767,0-1-281,12 5-224,5-1 0,11-3-408,5-2-457</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0.924"/>
    </inkml:context>
    <inkml:brush xml:id="br0">
      <inkml:brushProperty name="width" value="0.05" units="cm"/>
      <inkml:brushProperty name="height" value="0.05" units="cm"/>
    </inkml:brush>
  </inkml:definitions>
  <inkml:trace contextRef="#ctx0" brushRef="#br0">1 1 16780,'1'50'3601,"0"-18"-1700,6 46-1,-5-67-1808,1 0 0,0 0-1,0 0 1,1 0 0,1 0 0,0-1-1,11 18 1,12 9-60,65 68 0,-1-3-7,-83-91 117,-1 1-1,0 1 0,-1-1 0,-1 1 0,0 0 1,-1 1-1,0 0 0,-1-1 0,4 25 0,-7-32-60,0 1 0,0 0-1,0 1 1,-1-1 0,-1 0-1,1 0 1,-1 0-1,0 0 1,-1 0 0,1-1-1,-1 1 1,-1 0 0,1-1-1,-1 1 1,0-1 0,-1 0-1,0 0 1,0 0-1,0 0 1,0-1 0,-8 7-1,9-9-16,0-1-1,0 1 1,-1-1-1,1 1 0,-1-1 1,0-1-1,0 1 1,1 0-1,-1-1 1,0 0-1,0 0 0,-1 0 1,1 0-1,0-1 1,0 1-1,0-1 0,0 0 1,-1-1-1,1 1 1,0-1-1,0 1 1,0-1-1,0 0 0,0-1 1,0 1-1,0-1 1,0 0-1,1 0 1,-6-3-1,-1-2-36,1 0 0,0-1 1,0 0-1,1 0 0,0-1 0,0 0 1,1 0-1,0-1 0,-8-15 0,8 11-23,0-1-1,1 1 1,1-1-1,0-1 1,1 1-1,0-1 1,1 0 0,0-16-1,2 20-4,1 1-1,1-1 1,0 0 0,0 1 0,2-1-1,-1 1 1,1-1 0,1 1-1,0 0 1,0 0 0,12-19-1,2 4-354,1 2-1,2 0 0,0 1 0,1 0 0,37-27 0,-6 7-3271</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2.118"/>
    </inkml:context>
    <inkml:brush xml:id="br0">
      <inkml:brushProperty name="width" value="0.05" units="cm"/>
      <inkml:brushProperty name="height" value="0.05" units="cm"/>
    </inkml:brush>
  </inkml:definitions>
  <inkml:trace contextRef="#ctx0" brushRef="#br0">23 52 21869,'-1'4'995,"-4"15"-589,1 0 1,0 0-1,2 0 1,0 0 0,2 27-1,-1-7-180,-3 247 239,8-212-432,24 134 0,-17-164 355,-11-44-374,0 0-1,0 0 1,0 1-1,0-1 0,0 0 1,0 0-1,0 1 0,1-1 1,-1 0-1,0 0 1,0 0-1,0 1 0,0-1 1,0 0-1,0 0 0,0 0 1,1 1-1,-1-1 1,0 0-1,0 0 0,0 0 1,0 0-1,1 1 0,-1-1 1,0 0-1,0 0 1,0 0-1,1 0 0,-1 0 1,0 0-1,0 0 0,1 0 1,-1 0-1,0 0 1,0 0-1,0 0 0,1 0 1,-1 0-1,0 0 0,0 0 1,1 0-1,-1 0 1,7-21 609,15-183 179,-1 6-737,-21 196-67,0-1 1,1 1-1,-1-1 0,1 0 1,-1 1-1,1 0 0,0-1 0,0 1 1,0-1-1,0 1 0,1 0 1,-1 0-1,3-3 0,-4 5 0,0 0 0,1 0 0,-1 0 0,0-1 0,1 1 0,-1 0 0,1 0 0,-1 0-1,0 0 1,1 0 0,-1 0 0,1 0 0,-1 0 0,0 0 0,1 0 0,-1 0 0,1 0 0,-1 0 0,0 0 0,1 0-1,-1 0 1,0 1 0,1-1 0,-1 0 0,1 0 0,-1 1 0,15 14-63,-6-1 33,-3-3 22,1 0-1,1-1 1,0 0 0,10 9-1,-15-17 11,0 1-1,0-1 1,1 1-1,-1-1 0,1 0 1,-1 0-1,1-1 1,0 1-1,0-1 0,0 0 1,0 0-1,0 0 1,0 0-1,0-1 1,0 1-1,8-1 0,-5-1 1,0-1-1,-1 1 1,1-1-1,0 0 1,0-1-1,-1 0 0,0 0 1,1 0-1,-1 0 1,-1-1-1,1 0 1,0-1-1,-1 1 1,0-1-1,6-7 0,5-6 13,-1-1 0,-1 0 0,13-25 0,-15 22 6,0-1 0,-2 0 0,0-1-1,12-47 1,-19 59-11,-1 0 1,0 0-1,0 0 0,-2-1 0,1 1 0,-2 0 1,1-1-1,-2 1 0,0 0 0,0 0 0,-1 0 1,-4-12-1,6 23-7,1-1 0,-1 1 1,0-1-1,1 1 0,-1 0 0,0-1 1,0 1-1,0 0 0,0 0 0,0-1 1,0 1-1,0 0 0,-2-1 0,3 2 0,-1 0 0,1 0-1,-1 0 1,1-1 0,0 1-1,-1 0 1,1 0 0,-1 0-1,1 0 1,-1 0 0,1 0-1,-1 0 1,1 0-1,-1 0 1,1 1 0,-1-1-1,1 0 1,-1 0 0,1 0-1,0 0 1,-1 1 0,1-1-1,-1 0 1,1 0 0,0 1-1,-1 0 1,-2 2-4,0 1 0,0-1 0,0 1-1,1 0 1,0 0 0,-3 7 0,-16 37-8,3 1 0,1 0 0,3 1 0,2 1 0,-10 95 0,20-120 11,1 37 0,2-55 0,-1-1 1,2 1-1,-1-1 1,1 0-1,0 1 0,0-1 1,1 0-1,0 0 1,6 10-1,-8-15 0,1 0 1,0 0-1,-1 0 0,1 0 0,0 0 0,0 0 1,0 0-1,1-1 0,-1 1 0,0-1 1,1 0-1,-1 0 0,1 0 0,-1 0 1,1 0-1,-1 0 0,1-1 0,-1 1 0,1-1 1,0 0-1,0 1 0,-1-1 0,1-1 1,0 1-1,-1 0 0,1-1 0,0 1 1,4-2-1,5-2-2,0-1 0,0 0 1,-1 0-1,19-13 0,44-34 31,-45 30-1,-28 22-28,-1-1 0,0 1 0,1 0 1,-1-1-1,1 1 0,-1-1 0,1 1 0,-1 0 1,1-1-1,-1 1 0,1 0 0,-1 0 0,1-1 1,-1 1-1,1 0 0,-1 0 0,1 0 0,0 0 1,-1-1-1,1 1 0,-1 0 0,1 0 0,0 0 1,-1 0-1,1 1 0,-1-1 0,1 0 0,0 0 1,-1 0-1,1 0 0,-1 1 0,1-1 1,-1 0-1,1 0 0,-1 1 0,1-1 0,-1 0 1,1 1-1,-1-1 0,1 1 0,-1-1 0,0 1 1,1-1-1,-1 1 0,0-1 0,1 1 0,-1-1 1,0 1-1,1-1 0,-1 1 0,0-1 0,0 1 1,0-1-1,0 1 0,0 0 0,0-1 0,0 1 1,0 0-1,1 7-11,0 0 1,-1 0-1,-1 13 1,0-12 14,1-1-4,0 1 3,-1 0 0,2 1-1,-1-1 1,3 14 0,-2-22-1,-1 0-1,0 0 0,1 0 1,-1 0-1,0 0 0,1 0 1,-1 0-1,1 0 0,0 0 1,-1 0-1,1 0 1,0 0-1,0 0 0,-1 0 1,1-1-1,0 1 0,0 0 1,2 0-1,-2 0 0,0-1 0,1 0 0,-1 0 0,0 0 0,1 0 0,-1 0 0,0 0 1,0 0-1,1 0 0,-1-1 0,0 1 0,1 0 0,-1-1 0,0 1 0,0-1 0,0 0 0,1 1 0,-1-1 0,0 0 0,1-1 0,15-10 10,-2-2-1,0 1 1,25-31-1,36-54 36,-66 84-40,1 0 2,10-15 13,19-33 1,-35 53-14,-1 1 0,0-1 1,0 0-1,-1 0 0,0 0 1,0 0-1,-1 0 0,1-19 1,-3 26-8,1 1 1,-1 0 0,0 0-1,0 0 1,0-1 0,0 1-1,0 0 1,-1 0 0,1 0-1,0-1 1,0 1-1,-1 0 1,1 0 0,-1 0-1,1 0 1,-1 0 0,1 0-1,-1 0 1,0 0 0,0 0-1,1 0 1,-1 0-1,0 0 1,0 0 0,0 1-1,0-1 1,0 0 0,-1 0-1,0 1 0,1 0 0,0-1 1,-1 1-1,1 0 0,0 1 0,-1-1 0,1 0 0,0 0 0,-1 1 0,1-1 0,0 0 0,-1 1 0,1-1 0,0 1 0,0 0 0,-1-1 0,1 1 0,0 0 1,0 0-1,0 0 0,0 0 0,-2 2 0,-10 12-5,1 1 1,0 0 0,0 1-1,2 0 1,-15 34-1,12-19-1,1 1-1,-12 52 0,24-83 7,-4 16 0,-3 30 1,6-43-2,1 0 1,0 0 0,0 0 0,1 0-1,0 0 1,0 0 0,0 0 0,0-1-1,1 1 1,-1 0 0,4 5-1,-4-9 2,0 0-1,0 1 1,0-1-1,0 0 0,0 1 1,0-1-1,0 0 0,1 0 1,-1 0-1,0 0 1,1 0-1,-1-1 0,1 1 1,-1 0-1,1-1 1,-1 1-1,1-1 0,0 1 1,-1-1-1,1 0 0,0 1 1,-1-1-1,1 0 1,0 0-1,-1 0 0,4-1 1,3-1-34,-1 1 1,0-1-1,0-1 1,13-5-1,33-21-1012</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2.711"/>
    </inkml:context>
    <inkml:brush xml:id="br0">
      <inkml:brushProperty name="width" value="0.05" units="cm"/>
      <inkml:brushProperty name="height" value="0.05" units="cm"/>
    </inkml:brush>
  </inkml:definitions>
  <inkml:trace contextRef="#ctx0" brushRef="#br0">217 537 12979,'-2'-7'1015,"0"1"0,-1 0 0,0 0 0,0 0 0,0 0 0,-1 0 0,0 1 1,0-1-1,0 1 0,-10-9 0,12 13-933,-1-1-1,1 0 1,-1 1 0,1-1 0,-1 1-1,0 0 1,0 0 0,1 0-1,-1 0 1,0 1 0,0-1 0,0 1-1,0-1 1,0 1 0,0 0 0,0 0-1,0 1 1,0-1 0,0 0 0,0 1-1,1 0 1,-1 0 0,0 0 0,0 0-1,0 0 1,1 0 0,-4 3 0,0 0-77,1 0 0,-1 0 0,0 1 0,1 0 0,0 0 0,0 0 0,1 1 0,0 0 0,-1-1 0,2 2 0,-1-1 0,-5 13 0,5-7-7,-1 1 1,2-1-1,0 1 1,0-1-1,1 1 1,0 17-1,1-27 3,1-1 0,0 1 0,1 0-1,-1-1 1,0 1 0,1-1-1,-1 1 1,1-1 0,1 5 0,-1-7 0,-1 1 0,0-1 1,1 1-1,-1 0 0,1-1 1,-1 1-1,1-1 0,-1 1 1,1-1-1,-1 1 0,1-1 1,0 1-1,-1-1 0,1 0 1,0 1-1,-1-1 1,1 0-1,0 0 0,-1 1 1,1-1-1,0 0 0,-1 0 1,2 0-1,2-1 7,-1 0 0,1 0 1,-1 0-1,1 0 0,-1 0 0,0-1 0,0 0 1,0 0-1,0 0 0,0 0 0,0 0 1,0 0-1,4-5 0,30-31 53,-1-1 0,-2-1 0,-2-2 1,31-53-1,-17 17-17,55-133-1,-62 104 28,-37 99-43,-8 29-67,-64 258-46,59-217 114,3 1 0,-1 98 0,8-154-67,1-1 1,0 0-1,0 0 1,1 0 0,0 1-1,0-1 1,0 0-1,1 0 1,0 0-1,0 0 1,1-1-1,3 8 1,-4-12-51,-1 1 1,1-1-1,-1 0 1,1 0-1,-1 0 1,1 0-1,0-1 0,-1 1 1,1 0-1,0-1 1,-1 1-1,3 0 0,-4-1 85</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3.055"/>
    </inkml:context>
    <inkml:brush xml:id="br0">
      <inkml:brushProperty name="width" value="0.05" units="cm"/>
      <inkml:brushProperty name="height" value="0.05" units="cm"/>
    </inkml:brush>
  </inkml:definitions>
  <inkml:trace contextRef="#ctx0" brushRef="#br0">200 56 20068,'-35'42'691,"2"2"-1,1 2 0,3 1 0,-31 65 1,58-108-663,0 0 0,1 1 1,-1-1-1,1 1 1,0-1-1,1 1 0,-1 0 1,1-1-1,0 1 0,0 8 1,0-13-28,0 1 1,1 0 0,-1 0 0,0 0-1,1-1 1,-1 1 0,0 0 0,1 0-1,-1-1 1,1 1 0,-1 0 0,1 0-1,-1-1 1,1 1 0,-1-1-1,1 1 1,0-1 0,-1 1 0,1-1-1,0 1 1,0-1 0,-1 1 0,2-1-1,0 1-1,0-1 0,0 0 0,0 0 0,0 0 0,0 0 0,0-1 0,0 1 0,0 0 0,0-1 0,0 1 0,0-1 0,0 0 0,-1 0 0,4-1 0,7-5 23,0-1-1,0 0 0,-1-1 1,0 0-1,-1-1 1,0 0-1,17-22 1,-3 0 61,31-58 0,-29 41-14,38-101 0,-151 442-58,85-284-13,-4 16 6,-4 30 0,9-48-3,1 0-1,-1 0 1,1 0 0,1 0-1,-1 0 1,1 0-1,0 0 1,0 0 0,1 0-1,3 8 1,-5-13-1,1 1 1,0-1-1,-1 0 1,1 1-1,0-1 1,0 0-1,0 1 0,0-1 1,0 0-1,1 0 1,-1 0-1,0 0 1,0 0-1,1 0 0,-1 0 1,0 0-1,1-1 1,-1 1-1,1-1 1,-1 1-1,1-1 1,2 1-1,0-1 4,-1 0 0,0 0 1,0 0-1,1-1 0,-1 0 1,0 1-1,0-1 0,0 0 0,0 0 1,5-3-1,5-4 16,-1 1-1,-1-2 1,0 1 0,12-13 0,0-2-231,-1 0-1,-2-2 1,30-46 0,4-22-787</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3.399"/>
    </inkml:context>
    <inkml:brush xml:id="br0">
      <inkml:brushProperty name="width" value="0.05" units="cm"/>
      <inkml:brushProperty name="height" value="0.05" units="cm"/>
    </inkml:brush>
  </inkml:definitions>
  <inkml:trace contextRef="#ctx0" brushRef="#br0">163 1 17452,'-3'6'262,"-86"269"5079,81-241-5178,1 1 0,2 0 0,1 0 0,2 0 0,2 1 0,3 38 0,1-52-120,11 37 0,-11-48-30,-1 1-1,0 0 1,0-1-1,-1 1 1,-1 0 0,0 0-1,0 0 1,-2 0-1,-2 22 1,-2-25 132,-3-12 54,-4-17 109,11 18-296,-6-17 234,1-1 1,0 1-1,1-1 0,1 0 1,-2-30-1,0 5 136,1 15-87,2 12-55,0-1-1,0-22 1,3 40-238,0 0 1,0 0-1,0 0 1,0 0-1,1 0 0,-1 0 1,0 0-1,1 0 1,-1 0-1,0 1 0,1-1 1,-1 0-1,1 0 1,0 0-1,-1 1 0,1-1 1,0 0-1,-1 0 1,1 1-1,0-1 0,0 1 1,-1-1-1,1 1 0,0-1 1,0 1-1,0-1 1,0 1-1,0 0 0,0-1 1,0 1-1,0 0 1,0 0-1,0 0 0,0 0 1,-1 0-1,1 0 1,0 0-1,0 0 0,2 0 1,7 1-42,-1 1 0,1-1 0,12 5 0,-6-2-109,73 6-2311,-36-8-207</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3.729"/>
    </inkml:context>
    <inkml:brush xml:id="br0">
      <inkml:brushProperty name="width" value="0.05" units="cm"/>
      <inkml:brushProperty name="height" value="0.05" units="cm"/>
    </inkml:brush>
  </inkml:definitions>
  <inkml:trace contextRef="#ctx0" brushRef="#br0">185 104 12267,'-73'94'8888,"49"-59"-7733,2 1 0,-21 46 0,39-75-1036,1 0 1,0 1-1,0 0 0,1-1 0,0 1 1,0 0-1,1 0 0,-1 13 0,2-20-111,0 0-1,0 0 1,0 0-1,0 0 0,0 1 1,0-1-1,0 0 1,1 0-1,-1 0 0,0 0 1,1 0-1,-1 0 1,1 0-1,-1 0 0,1-1 1,-1 1-1,1 0 0,0 0 1,-1 0-1,1 0 1,0-1-1,0 1 0,-1 0 1,1-1-1,0 1 1,0-1-1,0 1 0,0-1 1,0 1-1,0-1 1,0 0-1,0 1 0,0-1 1,1 0-1,2 0-2,-1 0 0,0 0 0,1 0 0,-1-1 0,0 0 0,0 1 0,0-1 0,1-1-1,-1 1 1,0 0 0,0-1 0,4-2 0,13-10 23,-1 0-1,-1-2 1,0 0 0,-1-1-1,16-20 1,3-7 27,30-52 0,-48 70-81,-2-1 1,-1-1-1,-1 0 0,14-42 0,-28 70 21,0-1 1,1 1-1,-1 0 1,0-1-1,0 1 0,0-1 1,0 1-1,1-1 1,-1 1-1,0 0 0,0-1 1,0 1-1,0-1 1,0 1-1,0-1 0,0 1 1,0-1-1,0 1 1,-1 0-1,1-1 0,0 1 1,0-1-1,0 1 0,0-1 1,0 1-1,-1 0 1,1-1-1,0 1 0,0 0 1,-1-1-1,-5 2-27,0 5 25,1 0-1,0 1 0,0 0 1,0 0-1,1 0 0,0 1 0,-4 10 1,-2 4-1,-14 24 11,2 0 1,2 2-1,3 0 1,-19 78-1,34-113 15,0-1 0,1 1 0,0 17-1,1-27-11,0-1-1,0 1 0,0 0 0,1-1 0,-1 1 1,1 0-1,-1-1 0,1 1 0,0-1 0,0 1 1,0-1-1,1 0 0,-1 1 0,0-1 0,1 0 1,0 0-1,-1 0 0,1 0 0,0 0 0,0 0 1,0-1-1,0 1 0,3 1 0,0-1 0,-1-1 0,1 0-1,-1 0 1,1 0 0,-1-1-1,1 1 1,0-1 0,-1 0-1,1-1 1,0 1 0,-1-1-1,1 0 1,-1 0 0,9-3-1,6-3 26,0-1-1,18-11 1,-19 9-135,0-1-1,-1 0 1,0-2 0,-1 0-1,25-25 1,15-27 1332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7.263"/>
    </inkml:context>
    <inkml:brush xml:id="br0">
      <inkml:brushProperty name="width" value="0.025" units="cm"/>
      <inkml:brushProperty name="height" value="0.025" units="cm"/>
      <inkml:brushProperty name="color" value="#E71224"/>
    </inkml:brush>
  </inkml:definitions>
  <inkml:trace contextRef="#ctx0" brushRef="#br0">1 234 11243,'0'0'6550,"11"-3"-6315,50-11 459,2 2 0,73-3-1,141 3 89,10-1-335,203-68-307,-19 2 1791,-464 78-1868,12-1 56,0 1 0,0 0 0,22 3 0,-40-2-115,-1 0 1,1 0-1,0 0 1,0 0-1,0 0 1,0 0-1,0 1 0,0-1 1,-1 0-1,1 1 1,0-1-1,0 0 0,0 1 1,0-1-1,-1 1 1,1-1-1,0 1 1,-1-1-1,1 1 0,0 0 1,-1-1-1,1 1 1,-1 0-1,1 0 0,-1-1 1,1 1-1,-1 0 1,0 0-1,1 0 1,-1 0-1,0 0 0,0-1 1,1 1-1,-1 0 1,0 0-1,0 0 0,0 0 1,0 0-1,0 0 1,0 0-1,-1 1 1,1 0 19,-1 1 0,0-1 0,0 0 0,0 1 0,0-1 0,0 0 0,-1 0 0,1 1 1,-1-1-1,1-1 0,-1 1 0,0 0 0,-3 3 0,-40 19-816,11-17-2478,9-6-1829</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3.904"/>
    </inkml:context>
    <inkml:brush xml:id="br0">
      <inkml:brushProperty name="width" value="0.05" units="cm"/>
      <inkml:brushProperty name="height" value="0.05" units="cm"/>
    </inkml:brush>
  </inkml:definitions>
  <inkml:trace contextRef="#ctx0" brushRef="#br0">15 0 23837,'0'0'688,"0"2"112,-10 45-351,7-11-217,1 1-40,6 6-136,6-2 64,-2-4-809,-3-2-471</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7:54.095"/>
    </inkml:context>
    <inkml:brush xml:id="br0">
      <inkml:brushProperty name="width" value="0.05" units="cm"/>
      <inkml:brushProperty name="height" value="0.05" units="cm"/>
    </inkml:brush>
  </inkml:definitions>
  <inkml:trace contextRef="#ctx0" brushRef="#br0">27 1 21285,'-10'16'1416,"0"-1"784,5-3-1207,3-7-625,4 0-160,5-5-80,4 2-216</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2.249"/>
    </inkml:context>
    <inkml:brush xml:id="br0">
      <inkml:brushProperty name="width" value="0.05" units="cm"/>
      <inkml:brushProperty name="height" value="0.05" units="cm"/>
    </inkml:brush>
  </inkml:definitions>
  <inkml:trace contextRef="#ctx0" brushRef="#br0">49 2 22373,'1'-1'1476,"-8"8"-1122,3-1-269,-1 1 1,1 0 0,0 0 0,1 0 0,0 0 0,0 1 0,1-1 0,-1 1 0,2 0 0,-2 11 0,-1 13-36,0 45 0,5-28-35,2 0 0,12 62 0,33 94 41,-32-158 514,-15-48-450,0-1 0,1 1 1,-1-1-1,0 1 0,0-1 1,0 1-1,0-1 0,0 0 1,1-2-1,5-22 147,-1 0-1,-1-1 1,2-45 0,-4 34-161,5-49-10,-5-128 0,-3 215-94,0-1 0,1 1-1,-1-1 1,0 1 0,0 0-1,0-1 1,0 1 0,0-1-1,0 1 1,0-1 0,-1 1-1,1 0 1,0-1 0,0 1-1,0-1 1,0 1 0,0 0-1,-1-1 1,1 1 0,0 0-1,0-1 1,-1 1 0,1 0-1,0-1 1,0 1 0,-1 0-1,1 0 1,0-1 0,-1 1-1,1 0 1,0 0-1,-1-1 1,0 1 0,-5 3 5,6-2-1,-2 6-1,0 0 0,1 0 0,0 1 0,0-1 0,0 0 0,2 10 0,-2-5-4,1 8-6,0 1 0,2 0 0,6 38 0,-6-52 4,-1-1 0,1 1 1,0 0-1,1 0 0,-1-1 0,2 0 0,-1 1 0,0-1 0,1 0 1,0-1-1,1 1 0,-1-1 0,1 0 0,0 0 0,8 6 0,-9-9 1,0 0 0,-1 0 0,1-1 0,0 1 0,1-1 0,-1 0 0,0 0 0,0-1 0,0 1 0,1-1 0,-1 0 0,0 0 0,1 0 0,-1 0 0,0-1 0,0 0 0,0 0 0,1 0 0,-1 0 0,0-1 0,6-3 0,4-2 7,0-1-1,0-1 1,-1 0-1,18-17 0,-6 3 15,-2 0 0,-1-1 0,-1-1 0,33-52-1,-41 56-9,-1-1 0,-1-1 0,-1 0 0,-1 0 0,-1-1 0,9-44-1,-16 56 64,-4 14-46,-5 23-5,-19 79 19,-22 109-36,45-190-5,2 1 0,0 0-1,2 0 1,0 0-1,2-1 1,0 1-1,7 23 1,-8-40-2,1 0 0,1-1 1,-1 1-1,1-1 0,0 1 0,0-1 1,7 9-1,-8-12 1,0-1 1,0 1-1,1-1 1,-1 0-1,1 0 0,0 0 1,-1 0-1,1 0 1,0-1-1,0 1 1,0-1-1,0 0 0,0 0 1,0 0-1,1 0 1,-1 0-1,0-1 1,0 0-1,5 1 1,4-2 3,0-1 0,0 1 0,0-2 0,0 0 0,0 0 0,-1-1 0,1-1 0,-1 0 0,0 0 0,17-12 0,-6 2 9,0-1 0,0-1 0,32-34 0,-40 36 1,-2 0 0,0-1 1,0 0-1,12-26 1,-18 30 19,0 1 0,-2-1 1,1 0-1,-2 0 0,0-1 1,0 1-1,2-22 0,-5 30-14,0 0-1,0 0 1,-1 1-1,1-1 1,-1 0-1,0 1 0,0-1 1,0 0-1,0 1 1,0-1-1,-1 1 1,0 0-1,0-1 1,-3-4-1,4 7-14,0 0 0,-1 0 0,1 0 1,0 0-1,-1 0 0,1 0 0,0 0 0,-1 0 0,1 0 1,-1 1-1,1-1 0,-1 1 0,0-1 0,1 1 0,-1 0 0,0-1 1,1 1-1,-1 0 0,0 0 0,1 0 0,-1 0 0,0 0 0,1 1 1,-1-1-1,1 1 0,-1-1 0,0 1 0,1-1 0,-1 1 0,1 0 1,-1-1-1,1 1 0,-3 2 0,-2 2-3,0 0 1,0 0-1,0 1 0,1-1 1,0 1-1,0 1 0,0-1 1,1 1-1,0-1 1,0 1-1,0 0 0,1 1 1,0-1-1,1 1 0,0-1 1,-2 15-1,3-17-3,0 0 0,0 0 0,1 0 0,0 0 0,0 0 0,0 0 0,0 0 0,1 0 0,0 0 0,0 0 0,1 0 0,-1 0 0,1 0 0,0-1 0,0 1 0,1 0 0,-1-1 0,1 0 0,0 0 0,0 0 0,1 0 0,-1 0 0,1-1 0,0 1 0,0-1 0,7 5 0,-2-4-20,0 0-1,0 0 0,0-1 1,0-1-1,0 1 1,1-2-1,-1 1 0,14 0 1,39-1-597</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2.849"/>
    </inkml:context>
    <inkml:brush xml:id="br0">
      <inkml:brushProperty name="width" value="0.05" units="cm"/>
      <inkml:brushProperty name="height" value="0.05" units="cm"/>
    </inkml:brush>
  </inkml:definitions>
  <inkml:trace contextRef="#ctx0" brushRef="#br0">0 15 20772,'0'0'160,"0"-1"-1,0 0 0,0 1 0,1-1 0,-1 1 0,0-1 0,0 1 0,0-1 1,0 0-1,0 1 0,1-1 0,-1 1 0,0-1 0,0 1 0,1-1 0,-1 1 1,1-1-1,-1 1 0,0 0 0,1-1 0,-1 1 0,1-1 0,-1 1 0,1 0 0,-1-1 1,1 1-1,-1 0 0,1 0 0,-1-1 0,1 1 0,0 0 0,0 1-88,0-1 1,0 1-1,-1 0 0,1-1 0,0 1 0,0 0 0,-1 0 0,1 0 0,0 0 0,-1 0 1,1 0-1,-1 0 0,1 0 0,0 2 0,13 47-275,-3 36 254,1 88 0,1 20-24,-8-156-17,2 1 0,22 71 0,-26-101 4,0 0 0,1 0-1,0 0 1,1 0 0,0-1 0,0 1-1,1-1 1,9 10 0,-12-15 14,1 0 1,-1 0-1,1 0 1,-1-1 0,1 0-1,0 0 1,0 0 0,0 0-1,0 0 1,0-1-1,0 0 1,0 0 0,1 0-1,-1 0 1,0-1-1,1 1 1,-1-1 0,0 0-1,1-1 1,-1 1-1,8-2 1,7-3 27,-1-1 0,1 0 0,-2-1 0,1-1 0,-1-1 0,21-13 0,-26 14-72,0 0 0,-1-1 0,0-1 0,-1 1 0,1-2 0,-2 1 1,0-2-1,0 1 0,9-16 0,-15 21-112,0 0 0,-1 0 0,1 0-1,-1-1 1,2-11 0,-3 8-350,-1 0-1,0-1 1,-2-12-1</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3.029"/>
    </inkml:context>
    <inkml:brush xml:id="br0">
      <inkml:brushProperty name="width" value="0.05" units="cm"/>
      <inkml:brushProperty name="height" value="0.05" units="cm"/>
    </inkml:brush>
  </inkml:definitions>
  <inkml:trace contextRef="#ctx0" brushRef="#br0">3 103 21213,'-3'7'1192,"5"-2"416,14-5-680,14-3-216,18-11-343,10-1-129,15-6-136,-3-1-64,3 4-480,-5-4-649</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3.203"/>
    </inkml:context>
    <inkml:brush xml:id="br0">
      <inkml:brushProperty name="width" value="0.05" units="cm"/>
      <inkml:brushProperty name="height" value="0.05" units="cm"/>
    </inkml:brush>
  </inkml:definitions>
  <inkml:trace contextRef="#ctx0" brushRef="#br0">1 39 26030,'0'0'704,"1"0"-656,29-5 0,-6-7 16,17-9-1225</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4.261"/>
    </inkml:context>
    <inkml:brush xml:id="br0">
      <inkml:brushProperty name="width" value="0.05" units="cm"/>
      <inkml:brushProperty name="height" value="0.05" units="cm"/>
    </inkml:brush>
  </inkml:definitions>
  <inkml:trace contextRef="#ctx0" brushRef="#br0">253 511 19012,'-1'-7'312,"-1"-1"0,0 1 0,0-1 1,-1 1-1,0 0 0,0 0 0,-1 0 0,0 0 0,0 1 0,-1 0 0,1-1 0,-11-8 1,12 12-226,0 1 0,0-1 1,0 1-1,-1 0 1,1 0-1,-1 0 1,0 0-1,1 1 0,-1 0 1,0-1-1,0 1 1,0 1-1,0-1 1,0 1-1,0-1 0,0 1 1,0 0-1,0 0 1,0 1-1,0-1 1,0 1-1,0 0 0,0 0 1,0 0-1,-7 4 1,5-2-74,0 1 0,1-1 1,0 1-1,0 0 0,0 0 1,0 1-1,0 0 0,1-1 1,0 2-1,0-1 0,0 0 0,1 1 1,0-1-1,0 1 0,0 0 1,-2 8-1,1 0-19,-1 0 0,2 0-1,0 1 1,1-1 0,0 1 0,1 15-1,1-25 3,0 0 0,0 0-1,1 0 1,-1 0 0,1-1-1,0 1 1,1 0 0,1 5-1,-2-9 7,0 0-1,-1 0 0,1 0 0,0 0 0,0 0 1,-1 0-1,1 0 0,0 0 0,0 0 0,0 0 1,0 0-1,0-1 0,1 1 0,-1 0 0,0-1 1,0 1-1,0-1 0,1 1 0,-1-1 1,0 1-1,0-1 0,1 0 0,-1 0 0,0 0 1,1 0-1,-1 0 0,0 0 0,1 0 0,-1 0 1,0 0-1,1-1 0,0 1 0,5-3 30,0 0 0,0 0 0,0-1 0,0 0 0,-1 0 0,1 0 0,-1-1 0,-1 0 0,1 0-1,-1 0 1,1-1 0,4-7 0,-5 8-4,39-48 324,-3-1 1,66-113-1,-82 120-169,25-60 0,-40 80-137,0-1 0,-2 0 0,7-44 0,-15 58-26,-4 18-15,-8 29-4,2 0 0,-8 43 0,7-27-1,-24 127 0,32-146 0,0 0 0,2 0 0,6 59 0,-4-79 0,1-1 0,-1 1-1,2-1 1,0 0 0,5 14 0,-7-21 3,0 0 1,0 0-1,1 0 1,-1 0-1,0 0 0,1 0 1,-1 0-1,1 0 1,0-1-1,-1 1 1,1 0-1,0-1 1,0 0-1,0 1 1,0-1-1,0 0 1,0 0-1,0 0 1,1 0-1,-1-1 0,0 1 1,1-1-1,-1 1 1,0-1-1,1 0 1,-1 0-1,0 0 1,1 0-1,2 0 1,3-2 30,0-1 1,0 1 0,0-2 0,0 1 0,0-1 0,-1 0-1,1 0 1,-1-1 0,-1 0 0,13-11 0,5-8 130,29-35 0,-22 21-27,32-51-1,-50 68-117,-2 1 0,0-2 0,-1 1 0,11-38 0,-19 54-17,-1-1 0,1 1 0,-1-1 0,0 1 0,0-11 0,-6 21-6,5-6 4,-6 19-6,0-1 1,-5 33-1,1-3 4,-1-5-1,2 2 0,2-1 0,-2 53 0,9-92 3,0 0 0,0-1-1,1 1 1,-1 0 0,1 0 0,0-1 0,0 1-1,0 0 1,0-1 0,0 1 0,4 5-1,-4-8 0,0 0-1,0 0 0,0 0 0,0 0 1,0 0-1,0 0 0,0 0 0,1 0 1,-1 0-1,0-1 0,1 1 0,-1 0 1,0-1-1,1 1 0,-1-1 0,1 0 1,-1 0-1,1 1 0,-1-1 0,0 0 1,1 0-1,-1 0 0,1 0 0,-1 0 1,1-1-1,-1 1 0,1 0 0,-1-1 1,0 1-1,1-1 0,1-1 0,2 0-82,0-1-1,0 0 0,0-1 0,0 1 0,-1-1 0,0 0 0,0 0 0,0 0 0,0 0 0,-1-1 1,6-8-1,20-31 777</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4.385"/>
    </inkml:context>
    <inkml:brush xml:id="br0">
      <inkml:brushProperty name="width" value="0.05" units="cm"/>
      <inkml:brushProperty name="height" value="0.05" units="cm"/>
    </inkml:brush>
  </inkml:definitions>
  <inkml:trace contextRef="#ctx0" brushRef="#br0">89 1 15483,'-20'10'3649,"0"8"768,-1 7-3457,4 6-736,7 3-80,10 2-88,10 2-304,20-4-600</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4.729"/>
    </inkml:context>
    <inkml:brush xml:id="br0">
      <inkml:brushProperty name="width" value="0.05" units="cm"/>
      <inkml:brushProperty name="height" value="0.05" units="cm"/>
    </inkml:brush>
  </inkml:definitions>
  <inkml:trace contextRef="#ctx0" brushRef="#br0">154 1 18820,'-29'39'2645,"-2"3"-1055,1 0-1,-24 50 1,53-91-1580,0 1 1,1-1 0,-1 0-1,0 1 1,1-1-1,-1 1 1,1-1 0,-1 1-1,1 0 1,0-1 0,-1 1-1,1-1 1,0 1-1,0-1 1,1 4 0,-1-5-8,0 1 0,1-1 0,-1 0 0,1 1 0,-1-1-1,1 0 1,-1 0 0,1 1 0,-1-1 0,1 0 0,-1 0 0,1 0 0,-1 0 0,1 0 0,-1 0 0,1 0 0,-1 0 0,1 0 0,-1 0 0,1 0 0,-1 0 0,1 0 0,0 0 0,-1 0 0,1 0 0,-1-1 0,0 1 0,1 0-1,0-1 1,10-4 22,0-1-1,18-13 0,-19 13 2,1-1-14,0 1 0,0 0 0,0 0 0,1 2 1,0-1-1,0 2 0,18-4 0,-24 6-16,-1 0 0,1 1 1,-1 0-1,1 0 0,-1 0 1,1 1-1,-1-1 0,1 1 1,-1 1-1,0-1 0,1 1 0,-1 0 1,0 0-1,0 1 0,0-1 1,-1 1-1,1 0 0,-1 0 0,7 7 1,-8-7 4,0 0-1,0 0 1,-1 1 0,0-1 0,0 0 0,0 1 0,0 0-1,0 0 1,-1-1 0,1 1 0,-1 0 0,0 0 0,0 0-1,-1 0 1,1 0 0,-1 0 0,0 1 0,0-1 0,0 0-1,-1 0 1,1 0 0,-1 0 0,0 0 0,0 0 0,-1 0-1,1 0 1,-1-1 0,-2 6 0,-2 2 100,0-1 1,0 0-1,-1-1 1,0 1-1,-1-1 1,0-1-1,-1 1 1,-17 12-1,15-12 4,-1-2-1,-1 0 1,0 0 0,1-1-1,-2-1 1,1 0-1,-1-1 1,0 0-1,0-1 1,0 0 0,-14 0-1,25-3-104,1 0-1,-1 0 0,1 0 1,0 0-1,-1-1 1,1 1-1,-1 0 0,1-1 1,0 0-1,-1 0 0,1 0 1,0 0-1,0 0 1,0 0-1,-1 0 0,1-1 1,0 1-1,1-1 1,-1 1-1,-3-4 0,4 3-76,0-1 0,-1 1-1,1-1 1,0 0 0,0 1-1,1-1 1,-1 0-1,1 0 1,-1 1 0,1-1-1,0 0 1,0 0-1,0 0 1,0 0 0,0 1-1,1-1 1,1-5 0,13-36-1807</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5.342"/>
    </inkml:context>
    <inkml:brush xml:id="br0">
      <inkml:brushProperty name="width" value="0.05" units="cm"/>
      <inkml:brushProperty name="height" value="0.05" units="cm"/>
    </inkml:brush>
  </inkml:definitions>
  <inkml:trace contextRef="#ctx0" brushRef="#br0">81 1 18684,'-6'8'707,"1"1"0,0 0 0,1 0 0,0 1 0,0-1 0,-3 15 0,-8 62 206,8-41-418,1-10-309,0-10-147,2 0 0,0-1 0,2 2 0,1-1 0,2 41 0,0-64-35,-1 0-1,1 0 1,0 0-1,-1 0 1,1 0-1,0-1 0,0 1 1,0 0-1,0 0 1,0-1-1,1 1 1,-1 0-1,0-1 1,1 1-1,-1-1 0,1 0 1,0 1-1,-1-1 1,1 0-1,0 0 1,0 0-1,0 0 0,0-1 1,0 1-1,0 0 1,2 0-1,6 1 17,0-1 0,0 0 0,1 0 0,11-2 0,-3 1 6,-10 0-23,1 1-1,0 0 1,-1 0-1,1 1 1,0 0-1,-1 1 1,0 0-1,11 5 1,-18-7-3,1 0 0,0 1 0,-1-1 0,1 1 0,-1 0 0,0 0 0,0 0-1,1 0 1,-1 0 0,-1 1 0,1-1 0,0 0 0,-1 1 0,1 0 0,-1-1 0,1 1 0,-1 0 0,0 0 0,0-1 0,-1 1 0,1 0 0,-1 0 0,1 0 0,-1 0 0,0 0 0,0 0 0,0 0 0,0 0 0,-1 0 0,0 4-1,-5 14 103,0-1 0,-2 0-1,-11 23 1,-10 26 308,33-79-109,1 1-1,0 0 1,11-17 0,1 0-189,9-19-67,-1 0 1,-3-2-1,-1-1 1,22-82 0,-42 213-165,-1-78 120,0 0 1,0 0-1,1-1 1,-1 1-1,1 0 0,0-1 1,0 1-1,1-1 1,-1 1-1,1-1 1,4 8-1,-5-11 0,0 0 0,0 1 1,0-1-1,1 0 0,-1 0 0,0 0 0,0 0 0,1 0 1,-1 0-1,1-1 0,-1 1 0,1 0 0,-1-1 1,1 1-1,1 0 0,0-1 1,0 0 0,0 0 1,0 0-1,0 0 0,0 0 0,0 0 0,0-1 0,0 0 1,0 1-1,4-3 0,5-2 18,0-1 1,-1 0-1,0 0 1,0-1-1,0-1 1,-1 0-1,17-18 1,-1-2 31,33-44 0,-43 46-31,-13 20-14,0 1 0,1-1 0,0 0 0,0 1 0,0 0 0,7-6-1,-11 11-6,0 0 0,1 0 0,-1 0 0,0 0 0,0 0 0,0 0 0,0 0 0,0 0 0,1 0 0,-1 0 0,0 0 0,0 0 0,0 0 0,0 0 0,0 0 0,1 0 0,-1 0 0,0 1 0,0-1 0,0 0 0,0 0 0,0 0 0,0 0 0,0 0 0,1 0 0,-1 0 0,0 1 0,0-1 0,0 0 0,0 0 0,0 0 0,0 0 0,0 0 0,0 1 0,0-1 0,0 0 0,0 0 0,0 0 0,0 0 0,0 0 0,0 1 0,0-1 0,0 0 0,0 0 0,0 0 0,0 0 0,0 0 0,0 1 0,0-1 0,-1 11-4,-4 16 7,-2-1-1,-1 0 1,-21 46-1,14-38 9,-10 39-1,21-49 44,4-23-67,0-1 0,0 1 1,0-1-1,-1 1 1,1-1-1,0 1 1,0-1-1,0 1 1,0 0-1,0-1 1,0 1-1,0-1 1,0 1-1,0-1 1,0 1-1,0-1 0,1 1 1,-1 0-1,0-1 1,0 1-1,0-1 1,1 1-1,-1-1 1,0 1-1,1-1 1,-1 0-1,1 2 1,6-8-651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6:33.758"/>
    </inkml:context>
    <inkml:brush xml:id="br0">
      <inkml:brushProperty name="width" value="0.025" units="cm"/>
      <inkml:brushProperty name="height" value="0.025" units="cm"/>
      <inkml:brushProperty name="color" value="#E71224"/>
    </inkml:brush>
  </inkml:definitions>
  <inkml:trace contextRef="#ctx0" brushRef="#br0">6109 462 14926,'-183'24'354,"-526"93"444,595-90-845,1 5 0,1 5 1,2 4-1,-116 63 0,72-16-383,4 7-1,-206 171 0,-243 267 73,598-532 359,-689 691 377,75 68 279,368-391-418,16 11-1,18 10 0,-274 696 0,295-548-84,24 9 0,-139 798 0,252-1006-33,15 2-1,14 2 1,16 0 0,58 595-1,17-470-194,199 729-1,-254-1161 73,202 680 138,58-21 136,-218-591-247,4-3 1,5-2-1,4-3 1,88 98-1,-30-57-75,263 222-1,754 503-608,-962-734 635,419 275-75,-450-317 80,3-6 1,198 74-1,-166-92 35,2-9 1,365 57-1,392-17 177,-850-86-184,2486 64-756,-680-168 405,-181-84 641,-10-77 32,-639 32-403,-897 176-117,-3-8-1,-2-8 1,-4-6-1,174-107 0,-184 81 17,-4-7 0,-4-6 0,146-148 0,-116 80 39,260-344-1,-360 420-27,-4-3-1,101-209 1,-133 230 110,-4-2 0,-4-1 0,-4-2 0,22-142 0,-28 74 462,-8-2 0,-14-259 0,-17 196 432,-61-283-1,-103-213 823,-40 11-489,136 439-953,-146-475-161,-339-992-379,370 1203-80,-325-609 1,264 672-122,-20 11 0,-504-620-1,462 695 274,-17 15 0,-700-580 0,753 724 805,-9 14-1,-9 12 1,-9 15-1,-526-224 0,435 251-440,-5 18-1,-7 18 1,-4 19-1,-727-80 1,918 162-810,-330 15 1,441 13-463,0 5 0,1 5-1,1 6 1,-175 58 0,-21 46-4729</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5.497"/>
    </inkml:context>
    <inkml:brush xml:id="br0">
      <inkml:brushProperty name="width" value="0.05" units="cm"/>
      <inkml:brushProperty name="height" value="0.05" units="cm"/>
    </inkml:brush>
  </inkml:definitions>
  <inkml:trace contextRef="#ctx0" brushRef="#br0">28 1 23429,'0'0'2753,"-1"0"-2361,-1 2-224,1-1-136,-1 3-88,-20 59-1209,36-48-4016</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5.889"/>
    </inkml:context>
    <inkml:brush xml:id="br0">
      <inkml:brushProperty name="width" value="0.05" units="cm"/>
      <inkml:brushProperty name="height" value="0.05" units="cm"/>
    </inkml:brush>
  </inkml:definitions>
  <inkml:trace contextRef="#ctx0" brushRef="#br0">156 0 18900,'-31'58'2903,"-39"101"0,57-123-2444,2 1 1,1 1 0,2 0 0,-3 41-1,10-72-432,1 0 0,-1 0 0,2 0 0,-1 0 0,1 0 0,0-1 0,2 8 0,-2-12-23,-1 0 0,1 0 0,0 0 0,0 0 0,0 0 1,0 0-1,1 0 0,-1 0 0,0-1 0,1 1 0,-1-1 0,1 1 1,0-1-1,-1 1 0,1-1 0,0 0 0,0 0 0,0 0 0,0 0 0,0 0 1,0 0-1,0-1 0,0 1 0,3 0 0,1 0 6,0-1-1,0 1 1,0-1 0,0-1-1,0 1 1,0-1 0,0 0-1,12-4 1,44-20 55,-40 15-50,11-6 2,-23 11-13,-1 0-1,1 0 0,0 1 1,1 0-1,-1 1 1,1 0-1,-1 1 0,19-2 1,-27 4-5,-1 0 1,1 0-1,0 0 1,-1 0-1,1 1 1,0-1-1,-1 0 1,1 1-1,-1-1 1,1 1-1,-1 0 1,1-1-1,-1 1 1,0 0-1,1 0 1,-1 0-1,0 0 1,0 0-1,1 0 1,-1 0-1,1 3 1,0-2 0,-1 1-1,0 0 1,1 0 0,-2-1 0,1 1 0,0 0 0,0 0-1,-1 0 1,1 0 0,-1 6 0,-1 4 5,0 0-1,-1-1 1,0 1 0,-6 17 0,7-27-21,-6 21 89,0 0 1,-2 0-1,-14 27 0,20-46 40,0 1 1,-1-1-1,1 1 0,-1-1 0,0 0 0,-1 0 0,1-1 0,-1 1 0,0-1 0,0 0 0,0-1 0,0 1 0,-1-1 0,0 0 0,1 0 0,-1-1 0,0 1 0,-7 0 0,2-1-83,1-1-1,-1 0 0,0-1 0,0 0 0,0 0 0,1-1 0,-1-1 0,0 0 0,1-1 1,-1 1-1,1-2 0,0 0 0,0 0 0,0-1 0,1 0 0,-1 0 0,-11-11 1,19 15-365,7-2-285,47-19-2769,-19 7 439</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6.092"/>
    </inkml:context>
    <inkml:brush xml:id="br0">
      <inkml:brushProperty name="width" value="0.05" units="cm"/>
      <inkml:brushProperty name="height" value="0.05" units="cm"/>
    </inkml:brush>
  </inkml:definitions>
  <inkml:trace contextRef="#ctx0" brushRef="#br0">160 1 22589,'-2'1'3369,"-19"33"-1849,6 5-784,-2 8-184,-4 11-280,-6 3-96,4-1-152,0-7-8,14-11 80,8-11-208,9-16-928,10-13-864</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47.153"/>
    </inkml:context>
    <inkml:brush xml:id="br0">
      <inkml:brushProperty name="width" value="0.05" units="cm"/>
      <inkml:brushProperty name="height" value="0.05" units="cm"/>
    </inkml:brush>
  </inkml:definitions>
  <inkml:trace contextRef="#ctx0" brushRef="#br0">1 85 17356,'4'-8'833,"-1"0"-71,0 1 0,0 0 0,1 0 0,0 0 0,1 0 0,-1 0 0,1 1 0,0 0 0,9-7 1,-14 13-728,0 0 1,1-1 0,-1 1 0,0 0-1,0 0 1,1 0 0,-1 0 0,0 0 0,0 0-1,1-1 1,-1 1 0,0 0 0,1 0 0,-1 0-1,0 0 1,1 0 0,-1 0 0,0 0-1,0 0 1,1 1 0,-1-1 0,0 0 0,1 0-1,-1 0 1,0 0 0,0 0 0,1 0 0,-1 0-1,0 1 1,0-1 0,1 0 0,-1 0 0,0 1-1,7 12 410,0 19-250,-3 16-156,-1 0 0,-5 62 0,-18 99 11,9-111-29,10-84 4,-21 318 530,36-348 248,-8-3-709,-1 1 0,-1-1 0,-1 0 0,0 0 0,0-37-1,-2 35-72,2-184 39,-4 126-68,1 78 7,0 1 0,0 0 0,0 0 0,0 0 0,0 0 0,0-1 0,0 1 0,0 0 0,-1 0-1,1 0 1,0 0 0,0 0 0,0 0 0,0 0 0,0-1 0,-1 1 0,1 0 0,0 0 0,0 0 0,0 0 0,0 0 0,0 0 0,-1 0 0,1 0 0,0 0 0,0 0-1,0 0 1,-1 0 0,1 0 0,0 0 0,0 0 0,0 0 0,0 0 0,-1 0 0,1 0 0,0 0 0,0 0 0,0 0 0,0 0 0,-1 0 0,1 0 0,0 1 0,0-1-1,0 0 1,0 0 0,0 0 0,0 0 0,-1 0 0,1 0 0,0 1 0,0-1 0,0 0 0,0 0 0,0 0 0,0 0 0,0 0 0,0 1 0,0-1 0,0 0 0,0 0-1,0 0 1,0 1 0,-4 11-6,2 1-1,0 0 1,0 0-1,2 0 1,-1 1-1,3 14 1,-2-13 5,0 6 1,7 39 1,-7-54-1,1-1 1,1 0-1,-1 0 0,1 0 1,0 0-1,0 0 0,0 0 1,1-1-1,0 1 0,0-1 1,0 1-1,7 7 0,-8-11 2,0 0-1,-1 0 0,1 0 1,0 0-1,0 0 1,0 0-1,0-1 0,0 1 1,0-1-1,0 1 0,0-1 1,0 0-1,0 0 1,0 0-1,1 0 0,-1 0 1,0 0-1,0 0 0,0-1 1,0 1-1,0-1 1,0 0-1,0 1 0,0-1 1,0 0-1,-1 0 0,1 0 1,0-1-1,2 0 0,6-6 10,0 0-1,0-1 0,13-14 0,-17 16-6,20-19 9,-1-1 1,-2-1-1,-1-2 0,-2 0 1,0-1-1,-2-1 0,14-35 1,-41 92-28,0 1 1,-8 48-1,9-34 15,1-7 1,1-1 0,-2 56 1,8-86-3,-1-1 1,1 1 0,0-1-1,0 1 1,0 0 0,0-1-1,1 1 1,-1-1 0,0 1 0,1-1-1,-1 1 1,1-1 0,-1 1-1,1-1 1,0 1 0,-1-1-1,1 1 1,0-1 0,0 0-1,0 0 1,0 1 0,0-1-1,0 0 1,1 0 0,-1 0-1,0 0 1,1 0 0,-1-1-1,0 1 1,1 0 0,-1 0-1,4 0 1,-2-1 2,0 0-1,0 0 1,0 0-1,0-1 1,0 1 0,0-1-1,0 0 1,0 0-1,0 0 1,0 0-1,0 0 1,0-1-1,-1 1 1,1-1 0,-1 0-1,4-3 1,11-10 14,-2 0 1,0-1-1,-1-1 0,0 0 1,19-35-1,-16 22-2,-2 0 0,-1-1-1,11-35 1,-18 42-5,-7 24-8,0 0-1,0 0 0,0 1 0,0-1 0,0 0 0,0 0 0,0 0 1,0 0-1,0 0 0,-1 0 0,1 0 0,0 0 0,0 0 1,0 0-1,0 0 0,0 0 0,0 0 0,0 0 0,0 0 0,0 0 1,0 0-1,0 0 0,0 0 0,0 0 0,-1 1 0,1-1 1,0 0-1,0 0 0,0 0 0,0 0 0,0 0 0,0 0 0,0 0 1,0-1-1,0 1 0,0 0 0,0 0 0,0 0 0,-1 0 1,1 0-1,0 0 0,0 0 0,0 0 0,0 0 0,0 0 0,0 0 1,0 0-1,0 0 0,0 0 0,0 0 0,0 0 0,0 0 0,0 0 1,-7 8-3,-6 17 0,1 0 0,2 0 0,0 1 1,2 0-1,0 1 0,2 0 0,1 0 0,2 0 0,-1 33 0,3-58 2,1 0-1,0 0 1,0 0-1,0 0 1,0 0-1,1 0 1,-1 0-1,1 0 0,-1 0 1,1 0-1,-1 0 1,1 0-1,0 0 1,0 0-1,0 0 1,0-1-1,1 1 1,-1 0-1,0-1 0,1 1 1,2 2-1,-1-3 1,-1-1 1,1 1-1,-1 0 0,1-1 0,-1 0 0,1 0 0,-1 1 0,1-2 0,-1 1 0,1 0 0,-1 0 0,1-1 0,-1 1 0,1-1 1,-1 0-1,1 0 0,2-1 0,5-2-125,0-1 0,0 0 0,-1-1 0,1 0 1,-1-1-1,0 0 0,-1 0 0,0 0 0,13-16 0,8-15-940</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51.139"/>
    </inkml:context>
    <inkml:brush xml:id="br0">
      <inkml:brushProperty name="width" value="0.05" units="cm"/>
      <inkml:brushProperty name="height" value="0.05" units="cm"/>
    </inkml:brush>
  </inkml:definitions>
  <inkml:trace contextRef="#ctx0" brushRef="#br0">29 0 15723,'0'0'7475,"0"5"-6595,1 9-504,-1 1-1,-1 0 0,-1-1 1,0 1-1,-5 18 0,-6 38 66,11-50-400,0 0 0,2 1 0,0-1 0,2 1 0,0-1 0,8 33 0,-10-52-14,1 0 1,0 0-1,-1 0 0,1 0 1,0 0-1,0 0 1,1 0-1,-1 0 0,0 0 1,0 0-1,1-1 0,-1 1 1,1 0-1,0-1 1,2 2-1,-3-2 5,0-1 0,1 0 0,-1 1 0,0-1 0,1 0 0,-1 0 0,1 0-1,-1 0 1,0 0 0,1 0 0,-1 0 0,1 0 0,-1 0 0,0-1 0,1 1 0,-1-1 0,0 1 0,0-1 0,1 1 0,-1-1-1,0 0 1,0 0 0,0 1 0,0-1 0,2-2 0,7-6 94,0-1-1,0 0 1,-1 0 0,-1-1 0,10-16-1,31-62 107,11-42 93,-57 126-221,-6 15 23,-7 23-116,2 2 1,1-1-1,2 1 1,-2 67-1,7-100-11,0 0 1,0 0-1,0-1 0,1 1 1,-1 0-1,0 0 1,1 0-1,-1 0 0,1-1 1,-1 1-1,1 0 0,0-1 1,1 3-1,-2-4-24,1 1-1,0-1 1,0 0 0,0 0-1,0 1 1,-1-1 0,1 0-1,0 0 1,0 0-1,0 0 1,0 0 0,0 0-1,-1 0 1,1 0 0,0 0-1,0 0 1,0-1 0,0 1-1,-1 0 1,1-1 0,0 1-1,0 0 1,-1-1 0,1 1-1,0-1 1,0 1 0,-1-1-1,1 1 1,0-2 0,20-12-1170</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52.572"/>
    </inkml:context>
    <inkml:brush xml:id="br0">
      <inkml:brushProperty name="width" value="0.05" units="cm"/>
      <inkml:brushProperty name="height" value="0.05" units="cm"/>
    </inkml:brush>
  </inkml:definitions>
  <inkml:trace contextRef="#ctx0" brushRef="#br0">89 1 24629,'-20'26'664,"3"6"577,1 3-593,2 3-112,3 0-32,2-1-304,8-6-96,7-3-112,8 1-264,9-4-1224,5 3-2129</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51.772"/>
    </inkml:context>
    <inkml:brush xml:id="br0">
      <inkml:brushProperty name="width" value="0.05" units="cm"/>
      <inkml:brushProperty name="height" value="0.05" units="cm"/>
    </inkml:brush>
  </inkml:definitions>
  <inkml:trace contextRef="#ctx0" brushRef="#br0">45 17 21829,'4'-15'3108,"-4"15"-3061,0 0 0,0 0 0,0 0 0,0 0 1,0 0-1,0 0 0,-1 0 0,1 0 1,0 0-1,0 0 0,0 0 0,0 0 0,0 0 1,0 0-1,0 0 0,0 0 0,0 0 1,0 0-1,0 0 0,0 0 0,-1 0 614,1 0-614,0 0 1,0 0-1,0 0 0,0 0 0,0 0 1,0-1-1,0 1 0,0 0 0,0 0 0,0 0 1,0 0-1,0 0 0,0 0 0,0 0 0,0 0 1,-16 22 1284,12-15-1326,0 1 0,1 0 1,0 0-1,1 0 0,-1 0 1,2 0-1,-2 10 0,-2 62-16,4-52 6,0 93 9,2-100 6,1 0 0,1-1-1,10 38 1,-13-56-14,1 0 1,0 0-1,0 0 1,0 0-1,0 0 1,0 0 0,0 0-1,3 3 1,3-4-187,0-12-136,-2-12 1602</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52.368"/>
    </inkml:context>
    <inkml:brush xml:id="br0">
      <inkml:brushProperty name="width" value="0.05" units="cm"/>
      <inkml:brushProperty name="height" value="0.05" units="cm"/>
    </inkml:brush>
  </inkml:definitions>
  <inkml:trace contextRef="#ctx0" brushRef="#br0">363 54 10770,'1'-2'746,"0"0"-1,0 0 0,0-1 1,0 1-1,-1 0 1,1 0-1,0 0 0,-1-1 1,0 1-1,0 0 1,1-1-1,-1 1 0,-1-5 1,1 6-621,-1 0 0,0 0 0,1 0 0,-1 0 0,0 0 0,1 0 0,-1 0 0,0 0 1,0 0-1,0 0 0,0 1 0,0-1 0,0 0 0,0 0 0,0 1 0,0-1 0,0 1 0,0-1 1,0 1-1,-1 0 0,1-1 0,0 1 0,0 0 0,0 0 0,-1 0 0,1 0 0,0 0 0,0 0 1,-3 0-1,-5 1 15,0 0 1,-1 1-1,1 0 1,0 0-1,0 1 0,0 0 1,1 1-1,-1 0 1,1 0-1,0 1 1,0 0-1,-14 11 1,2 1-72,1 1 1,0 1 0,-23 30-1,26-29 2,1 1 1,1 0-1,0 1 0,2 1 0,0 0 1,-11 34-1,19-34 44,4-23-112,0 1 1,0-1 0,-1 0 0,1 1 0,0-1 0,0 0 0,0 1 0,0-1-1,0 0 1,0 1 0,1-1 0,-1 0 0,0 1 0,0-1 0,0 0-1,0 0 1,0 1 0,0-1 0,1 0 0,-1 1 0,0-1 0,0 0 0,0 0-1,0 1 1,1-1 0,-1 0 0,0 0 0,0 0 0,1 1 0,-1-1-1,0 0 1,1 0 0,-1 0 0,13-4 101,8-11-42,-1-1 1,0-1-1,22-25 1,-6 7-16,97-82 33,-113 102-78,1 0-1,1 2 0,0 0 0,47-18 0,-66 30-2,3-1-2,1-1-1,-1 2 1,0-1-1,0 1 0,10-1 1,-15 2 1,0 0 1,1 0 0,-1 0-1,0 0 1,0 0-1,0 0 1,0 0-1,1 1 1,-1-1 0,0 1-1,0-1 1,0 1-1,0-1 1,0 1-1,0-1 1,0 1-1,0 0 1,0 0 0,0-1-1,0 1 1,0 0-1,-1 0 1,1 0-1,0 0 1,-1 0 0,1 0-1,-1 0 1,1 0-1,-1 0 1,1 0-1,-1 1 1,0-1 0,1 0-1,-1 0 1,0 0-1,0 0 1,0 2-1,0 12 41,-1 0 0,0-1 0,-1 1 0,-1-1 0,0 0 0,-11 27 0,9-26 29,0 0-1,1 0 0,1 0 0,0 1 1,0 27-1,2-43-64,1 1 0,0-1 0,0 1 0,0 0 0,0-1 0,0 1 0,0-1 0,0 1 0,0-1 0,0 1 0,1 0 0,-1-1 0,0 1 0,0-1 0,0 1 0,1-1 1,-1 1-1,0-1 0,0 1 0,1-1 0,-1 1 0,1-1 0,-1 0 0,0 1 0,1-1 0,-1 1 0,1-1 0,-1 0 0,1 1 0,-1-1 0,1 0 0,-1 0 0,1 0 0,-1 1 0,1-1 0,-1 0 0,1 0 0,0 0 0,-1 0 0,1 0 0,-1 0 1,1 0-1,-1 0 0,1 0 0,0 0 0,-1 0 0,1 0 0,-1 0 0,1-1 0,-1 1 0,1 0 0,-1 0 0,1-1 0,0 1 0,28-19 108,-29 18-110,96-91 242,-74 68-225,1 1 1,2 1-1,51-37 0,-73 57-19,0 0 0,0 0 0,0 1-1,0-1 1,1 1 0,-1 0-1,0 0 1,1 0 0,-1 0 0,1 0-1,-1 1 1,8-1 0,-11 1-1,1 1 1,0-1 0,-1 0-1,1 0 1,0 1-1,0-1 1,-1 0-1,1 1 1,0-1 0,-1 0-1,1 1 1,-1-1-1,1 1 1,-1 0 0,1-1-1,-1 1 1,1-1-1,-1 1 1,1 0-1,-1-1 1,1 2 0,0 1-1,-1-1 0,1 0 0,-1 1 0,1-1 0,-1 1 0,0-1 0,0 0 0,0 1 0,-1-1 1,1 3-1,-22 87 2,14-65 14,1 0 0,-4 41 0,11-68-14,0 0-1,0 0 0,0 1 1,0-1-1,0 0 0,0 0 0,0 0 1,0 0-1,0 0 0,0 0 1,0 0-1,0 0 0,0 1 1,0-1-1,0 0 0,0 0 1,0 0-1,0 0 0,0 0 0,0 0 1,0 0-1,0 0 0,0 0 1,0 1-1,0-1 0,0 0 1,1 0-1,-1 0 0,0 0 0,0 0 1,0 0-1,0 0 0,0 0 1,0 0-1,0 0 0,0 0 1,0 0-1,0 0 0,1 0 1,-1 0-1,0 0 0,0 1 0,0-1 1,0 0-1,0 0 0,0 0 1,0 0-1,0 0 0,0 0 1,1 0-1,-1-1 0,7-3 7,6-9-8,74-94-1274,-55 63 496</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52.744"/>
    </inkml:context>
    <inkml:brush xml:id="br0">
      <inkml:brushProperty name="width" value="0.05" units="cm"/>
      <inkml:brushProperty name="height" value="0.05" units="cm"/>
    </inkml:brush>
  </inkml:definitions>
  <inkml:trace contextRef="#ctx0" brushRef="#br0">22 69 24333,'-6'11'1104,"-1"-4"729,-1-4 663,8-4-2296,3-38-200,-1 16-936,14-3-616</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38:55.521"/>
    </inkml:context>
    <inkml:brush xml:id="br0">
      <inkml:brushProperty name="width" value="0.05" units="cm"/>
      <inkml:brushProperty name="height" value="0.05" units="cm"/>
    </inkml:brush>
  </inkml:definitions>
  <inkml:trace contextRef="#ctx0" brushRef="#br0">0 1517 14411,'4'0'92,"0"0"1,-1 1-1,1-1 0,0 1 0,-1 0 1,1 0-1,-1 1 0,1-1 0,-1 1 1,0-1-1,0 1 0,0 0 1,0 0-1,0 1 0,0-1 0,0 1 1,4 5-1,2 3-184,-1 0 0,0 1 0,8 17 0,-10-19 171,15 31-125,-3 1 1,-1 1-1,17 62 0,19 139-146,-40-182 179,19 96-20,56 324-158,-86-465 224,-1-6 109,1 1-1,0-1 0,0 1 1,8 20-1,-9-29-102,0-1 0,0 0-1,1 1 1,-1-1 0,0 0-1,1 0 1,0 0 0,-1 0-1,1 0 1,0-1 0,0 1-1,0 0 1,0-1 0,0 0-1,1 1 1,-1-1 0,0 0-1,0 0 1,1 0 0,-1 0 0,1-1-1,-1 1 1,1-1 0,-1 1-1,1-1 1,-1 0 0,6 0-1,13-2 346,0-1-1,-1-1 1,1-1 0,-1-1-1,22-9 1,-4 2-98,205-76 6,196-58-199,-313 121-82,189-15-1,133 17-7,-40 4 12,121-30 17,75-6 30,-375 40-39,1517-126 33,-1017 41-43,-670 90-4,0-3-1,-1-3 0,-1-2 0,-1-2 0,-1-3 0,90-53 1,98-90 36,-59 38-5,-161 114-37,29-18 36,81-71 0,-119 91 78,0-1-1,-1 0 1,0-1-1,-2 0 1,0-1 0,0 0-1,-2-1 1,0 0-1,13-35 1,-12 15 28,-1 0 0,-2-1 0,4-53 0,-5-119 22,-5 99 222,0 49-182,-2 1-1,-3-1 0,-14-67 1,11 95-201,1 0 0,2 0 0,1 0 1,2 0-1,5-64 0,-3 93-5,0 0-1,-1 0 1,0-1 0,0 1-1,0 0 1,0 0 0,-1 0-1,0 0 1,0 0-1,-1 0 1,1 0 0,-1 0-1,0 0 1,0 0 0,-1 1-1,1-1 1,-1 1 0,0 0-1,0-1 1,-1 2 0,1-1-1,-1 0 1,0 1-1,0-1 1,0 1 0,-9-5-1,5 3-1,0 1 0,-1-1 0,1 1 1,-1 1-1,0 0 0,0 0 0,-12-2 0,-66-5-14,55 8 13,-534-62-15,420 54 2,-252 15-1,-146 50-11,393-38 29,-1204 148-60,794-95 107,-643 137-56,985-155 7,-338 75 0,-9-36 0,78-51 16,447-35-16,1 2-1,-51 14 1,67-13-34,1 0 1,0 2 0,0 0-1,-40 26 1,0 11-367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28.261"/>
    </inkml:context>
    <inkml:brush xml:id="br0">
      <inkml:brushProperty name="width" value="0.025" units="cm"/>
      <inkml:brushProperty name="height" value="0.025" units="cm"/>
      <inkml:brushProperty name="color" value="#E71224"/>
    </inkml:brush>
  </inkml:definitions>
  <inkml:trace contextRef="#ctx0" brushRef="#br0">359 0 6118,'0'0'8061,"-7"11"-7842,-1 4-166,0-1 0,1 1 1,0 0-1,2 1 1,-1 0-1,2 0 0,-4 23 1,-86 661 2177,-3 727 1,29-170-2018,38-822-183,20-83 866,10-351-881,2 21 147,-2-22-146,0 1 0,0 0 0,0-1 0,1 1 0,-1 0 0,0-1 0,0 1 0,0 0 0,1-1 0,-1 1 0,0-1 0,1 1 0,-1 0 0,1-1 0,-1 1 0,0-1 0,1 1 0,-1-1 0,1 1 0,-1-1 0,1 0 0,0 1 0,-1-1 0,1 0 0,-1 1 0,1-1 0,0 0 0,-1 0 0,2 1 0,1-46-1726,-3 19-2284,0-5-3737</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3.467"/>
    </inkml:context>
    <inkml:brush xml:id="br0">
      <inkml:brushProperty name="width" value="0.05" units="cm"/>
      <inkml:brushProperty name="height" value="0.05" units="cm"/>
    </inkml:brush>
  </inkml:definitions>
  <inkml:trace contextRef="#ctx0" brushRef="#br0">163 1 19612,'-29'89'1487,"-45"100"-1,62-161-1418,1 1 0,2-1 0,1 2 1,-6 43-1,11-55 72,2 1-1,0-1 1,1 0 0,1 0 0,0 1-1,2-1 1,0 0 0,10 31 0,-12-46-122,1 1 1,-1-1-1,1 0 1,0 1 0,0-1-1,0 0 1,0 0-1,0 0 1,1 0-1,0-1 1,-1 1-1,1-1 1,0 1-1,0-1 1,5 3-1,-3-3 8,1 0-1,0 0 0,-1 0 0,1 0 0,0-1 0,0 0 0,0 0 0,11-1 0,2-1 62,1-1-1,0 0 1,-1-2-1,32-10 1,1-4 115,63-33 0,-51 21-76,-62 29-37,-4 6-118,-12 16-320,-5 0-386</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4.173"/>
    </inkml:context>
    <inkml:brush xml:id="br0">
      <inkml:brushProperty name="width" value="0.05" units="cm"/>
      <inkml:brushProperty name="height" value="0.05" units="cm"/>
    </inkml:brush>
  </inkml:definitions>
  <inkml:trace contextRef="#ctx0" brushRef="#br0">39 523 15771,'-38'58'7270,"37"-56"-6249,3-4-238,9-11-619,-1 1 0,-1-2-1,0 1 1,-1-2 0,12-26-1,-5 9-62,-11 24-88,95-201 145,-82 165-98,-1 0 0,19-89 0,-34 130 29,-3 7 13,-2 6-84,1 0 1,0 1 0,1-1 0,0 1-1,0-1 1,1 1 0,0 0-1,1-1 1,2 21 0,0-12-18,2 1 0,0-1 0,1 0 0,12 30 0,-15-43-2,1 1 1,0-1-1,1 0 1,0 0-1,0 0 0,0 0 1,0-1-1,1 1 1,0-1-1,0-1 1,1 1-1,-1-1 1,1 1-1,0-2 1,0 1-1,8 3 1,-3-3 2,1 0 1,-1-1 0,1 0 0,0-1 0,0 0 0,0-1 0,1 0 0,18-2 0,30-3 46,-45 6-399,-10 9-439</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6.045"/>
    </inkml:context>
    <inkml:brush xml:id="br0">
      <inkml:brushProperty name="width" value="0.05" units="cm"/>
      <inkml:brushProperty name="height" value="0.05" units="cm"/>
    </inkml:brush>
  </inkml:definitions>
  <inkml:trace contextRef="#ctx0" brushRef="#br0">0 1 16852,'0'0'5813,"2"3"-5002,4 22-458,-1 0 0,0 0 0,-2 0 0,0 41 1,-12 106-444,4-106 267,4-56-200,1-7-69,-1-1 0,1 1 0,0 0 0,0-1 0,0 1 0,0-1 0,0 1 1,2 4-1,-7-13-998</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6.359"/>
    </inkml:context>
    <inkml:brush xml:id="br0">
      <inkml:brushProperty name="width" value="0.05" units="cm"/>
      <inkml:brushProperty name="height" value="0.05" units="cm"/>
    </inkml:brush>
  </inkml:definitions>
  <inkml:trace contextRef="#ctx0" brushRef="#br0">0 176 17236,'1'7'3551,"13"50"-2613,42 105-1,-44-131-819,34 58-1,-39-78-15,0 0-1,0-1 1,1 0 0,1 0-1,-1-1 1,1 0 0,1-1-1,15 11 1,-23-18-34,0 1 0,0-1 1,0 0-1,0 0 1,0 0-1,0 0 0,1 0 1,-1 0-1,0-1 0,1 1 1,-1-1-1,0 0 0,1 0 1,-1 1-1,1-1 1,-1-1-1,0 1 0,1 0 1,-1-1-1,0 1 0,1-1 1,-1 0-1,0 1 0,1-1 1,-1 0-1,0-1 0,0 1 1,0 0-1,0 0 1,0-1-1,0 1 0,2-4 1,3-3 158,0-1 1,-1 0-1,0-1 1,-1 0-1,9-19 1,8-26 58,-3 0 0,-2-1 0,-3-1 0,14-111 1,-24 97-162,-4 65-105,0 1 0,-1-1 0,1 0 0,-1 1 0,0-1 0,-1 1 0,0-1 0,0 1 0,-5-11 0,7 16-19,0-1 1,-1 1-1,1-1 0,-1 1 1,1-1-1,-1 0 0,1 1 1,-1 0-1,1-1 0,-1 1 1,1-1-1,-1 1 0,0 0 1,1-1-1,-1 1 0,1 0 1,-1-1-1,0 1 0,0 0 1,1 0-1,-1 0 0,0 0 1,1 0-1,-1 0 0,0 0 1,1 0-1,-1 0 0,0 0 1,1 0-1,-1 0 0,0 0 1,1 1-1,-1-1 1,0 0-1,1 0 0,-1 1 1,0-1-1,1 1 0,-1-1 1,1 0-1,-1 1 0,1-1 1,-2 2-1,-18 23-31,9-6-311,1 0-1,1 1 1,-11 35 0,10-16-1418</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6.925"/>
    </inkml:context>
    <inkml:brush xml:id="br0">
      <inkml:brushProperty name="width" value="0.05" units="cm"/>
      <inkml:brushProperty name="height" value="0.05" units="cm"/>
    </inkml:brush>
  </inkml:definitions>
  <inkml:trace contextRef="#ctx0" brushRef="#br0">9 69 22533,'0'0'2520,"-1"1"-1503,0 0-973,0 0 0,1 0 0,-1 0 1,0 1-1,0-1 0,1 0 0,-1 0 1,1 1-1,-1-1 0,1 1 0,0-1 1,-1 0-1,1 1 0,0-1 1,0 1-1,0-1 0,0 0 0,1 2 1,3 31-4,-2-25-6,0 4-26,1-1 0,0 0-1,1 0 1,0 0 0,1 0 0,11 19 0,-14-28-7,1 1 1,-1-1-1,1 0 1,-1 0 0,1 0-1,0-1 1,0 1-1,0 0 1,0-1 0,1 0-1,4 2 1,-6-3-1,1 0-1,0 0 1,-1 0 0,1-1 0,-1 0 0,1 1-1,0-1 1,-1 0 0,1 0 0,0 0-1,-1-1 1,1 1 0,0-1 0,-1 1 0,1-1-1,-1 0 1,1 0 0,3-2 0,2-2 12,0 0 0,0 0 0,0-1 0,-1 0-1,0 0 1,8-10 0,34-45 85,-40 48-78,20-30 40,-19 28-21,0 1 0,0 0 0,14-13 1,-24 26-39,0 1 1,0-1-1,1 1 1,-1 0-1,0-1 1,1 1-1,-1 0 1,1-1-1,-1 1 1,1 0-1,-1-1 1,1 1-1,-1 0 1,0 0-1,1-1 1,-1 1 0,1 0-1,0 0 1,-1 0-1,1 0 1,-1 0-1,1 0 1,-1 0-1,1 0 1,-1 0-1,1 0 1,0 0-1,0 1 0,0-1 0,-1 1 0,1 0 0,-1-1 0,1 1 0,-1 0 0,1-1 0,-1 1 0,0 0 0,1 0 0,-1-1 0,0 1 0,1 0 0,-1 0 0,0 1 0,3 42-3,-3-36-4,0 27-3,-1-20 18,1 0 0,1 1-1,0-1 1,1 0-1,0 0 1,9 26 0,-11-40-8,1 1 0,0 0 0,-1 0 0,1-1 0,0 1 0,0-1 0,0 1 0,0 0 0,0-1 0,1 0 0,-1 1 0,0-1 0,1 0 0,-1 0 0,1 0 0,-1 0 0,1 0 0,0 0 0,-1 0 0,4 1 0,-2-2 8,-1 0 0,1 0 0,-1 0 0,0 0 0,1 0 0,-1 0 0,1-1 0,-1 1 0,1-1 0,-1 1-1,0-1 1,1 0 0,3-2 0,6-5 54,-1 0 1,1 0-1,-1-1 0,13-14 0,-21 20-50,48-49 157,-32 30-145,1 2 0,1 0 0,25-18 1,-45 37-28,0 0 0,0 1-1,0-1 1,0 0 0,-1 1 0,1-1 0,0 0 0,0 1 0,0 0 0,0-1 0,0 1 0,1 0 0,-1-1 0,0 1-1,0 0 1,0 0 0,0 0 0,0 0 0,0 0 0,0 0 0,0 0 0,1 0 0,-1 0 0,0 1 0,0-1 0,0 0-1,0 1 1,0-1 0,0 1 0,0-1 0,0 1 0,0-1 0,0 1 0,-1 0 0,1 0 0,0-1 0,0 1 0,0 0-1,-1 0 1,1 0 0,0 0 0,-1 0 0,1 0 0,-1 0 0,1 2 0,2 4-7,0 1 0,-1 0 0,-1 1 0,3 15 0,-3-14 12,0-2-2,9 48 21,-9-52-19,0 0 0,0 0 0,1 0 0,-1 0 0,1 0 0,0 0 1,0 0-1,1 0 0,-1-1 0,4 5 0,-5-8-3,0 1 1,0 0 0,0-1-1,0 1 1,0-1-1,0 1 1,0-1 0,0 1-1,1-1 1,-1 0-1,0 0 1,0 0 0,0 1-1,0-1 1,0 0-1,1 0 1,-1-1 0,0 1-1,0 0 1,0 0 0,0-1-1,0 1 1,0 0-1,0-1 1,1 1 0,-1-1-1,0 1 1,1-2-1,28-21 33,-29 22-33,83-77 77,63-55-2951,-114 106-1309</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7.271"/>
    </inkml:context>
    <inkml:brush xml:id="br0">
      <inkml:brushProperty name="width" value="0.05" units="cm"/>
      <inkml:brushProperty name="height" value="0.05" units="cm"/>
    </inkml:brush>
  </inkml:definitions>
  <inkml:trace contextRef="#ctx0" brushRef="#br0">38 0 18868,'-21'57'4031,"17"-43"-3740,0 0 0,1 0 0,1 0 0,0 1 0,1-1 0,0 1 0,3 26 0,-1-38-274,-1 0-1,1-1 1,-1 1 0,1 0 0,0-1 0,0 1 0,0-1-1,0 0 1,0 1 0,1-1 0,-1 0 0,1 1-1,-1-1 1,1 0 0,0 0 0,0-1 0,0 1 0,0 0-1,0 0 1,0-1 0,1 0 0,-1 1 0,0-1 0,1 0-1,-1 0 1,1 0 0,-1 0 0,1-1 0,0 1-1,-1-1 1,1 1 0,0-1 0,-1 0 0,1 0 0,3-1-1,5 0 4,0 0 0,0-1-1,-1-1 1,1 0 0,-1 0-1,0-1 1,16-8 0,-18 8-5,13-7 26,29-10 0,-44 19-40,0 0 1,0 0 0,0 1-1,0 0 1,0 0-1,0 0 1,0 1 0,0 0-1,0 0 1,9 2-1,-12-1-5,0 0-1,0 0 0,0 0 1,-1 1-1,1-1 0,-1 1 1,1 0-1,-1 0 1,1 0-1,-1 0 0,0 0 1,0 1-1,0-1 0,0 0 1,-1 1-1,1 0 0,-1-1 1,1 1-1,-1 0 1,0 0-1,0 0 0,0-1 1,0 1-1,0 5 0,1 4 3,0 0 0,-1 0 0,-1-1 0,-1 25 0,-2-12 145,-1 0 0,-1 1 0,-14 40 1,14-51 65,0-1 0,-1 0-1,-1 0 1,0 0 0,-1-1 0,0 0 0,-17 19 0,22-29-155,1 1 0,0-1 1,-1 0-1,0 0 0,1 0 0,-1 0 0,0-1 0,0 1 1,0-1-1,0 1 0,-1-1 0,-5 1 0,7-2-41,0 0-1,1 0 1,-1 0-1,0 0 0,0-1 1,1 1-1,-1 0 1,0-1-1,0 1 1,1-1-1,-1 0 0,1 0 1,-1 0-1,1 1 1,-1-1-1,1-1 1,-1 1-1,1 0 0,0 0 1,0 0-1,-1-1 1,1 1-1,0-1 1,0 1-1,1-1 0,-1 1 1,-1-2-1,-3-9-294,0 1-1,1 0 1,0-1 0,1 0-1,0 0 1,1 0-1,0-1 1,0-22-1,3-16-2212</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7.756"/>
    </inkml:context>
    <inkml:brush xml:id="br0">
      <inkml:brushProperty name="width" value="0.05" units="cm"/>
      <inkml:brushProperty name="height" value="0.05" units="cm"/>
    </inkml:brush>
  </inkml:definitions>
  <inkml:trace contextRef="#ctx0" brushRef="#br0">0 335 20724,'10'0'422,"0"-1"-1,-1 0 0,1-1 1,0 0-1,-1-1 0,0 0 1,0-1-1,0 1 0,12-8 1,-15 7-314,0 0 0,-1 0 0,0-1 0,1 0 0,-2 0 0,1 0 0,0 0 0,-1-1 0,0 0 1,0 0-1,-1 0 0,0 0 0,4-12 0,-4 9 8,0 0 0,-1-1 0,-1 1 0,0-1 0,0 1 0,-1-19 0,0 26-78,0 0 0,-1 0-1,1-1 1,-1 1 0,1 0 0,-1 0 0,0 0-1,1 0 1,-1 0 0,0 0 0,-1 0 0,1 0-1,0 0 1,-3-3 0,2 4-24,1 0-1,-1 0 1,1 1 0,-1-1-1,1 0 1,-1 1 0,1-1 0,-1 1-1,1 0 1,-1 0 0,1-1-1,-1 1 1,0 0 0,1 0 0,-1 0-1,1 1 1,-1-1 0,0 0-1,1 1 1,-1-1 0,1 1 0,-1-1-1,1 1 1,-2 0 0,-4 3-11,1 0 0,0 0 0,0 0-1,0 1 1,1-1 0,0 1 0,-1 1 0,2-1 0,-1 1 0,1 0 0,0 0 0,0 0 0,0 0 0,1 1 0,0 0 0,0-1 0,1 1 0,-3 14 0,5-20-3,-1-1 0,1 1 0,0 0 0,0 0 0,1 0 0,-1 0 0,0 0 0,0 0 0,0 0 0,1 0 0,-1 0 0,0 0 0,1 0 0,-1 0 0,1-1 0,-1 1 0,1 0 0,-1 0 0,1-1 0,0 1 0,-1 0 0,1-1 0,0 1 0,-1 0 0,2 0 0,1 0-1,-1 0 0,1 0 0,-1 0-1,1-1 1,-1 1 0,1-1 0,-1 1 0,1-1 0,4 0 0,6-1-3,0 0 1,25-6-1,-38 7 4,83-23 15,-60 15-12,0 1 0,0 2 0,0 0 0,1 1 0,0 1 0,32 1 0,-52 2-8,1 1 0,-1-1 0,1 1 0,-1 0 0,0 1 0,1-1 0,-1 1 0,0 0 0,0 0 0,0 0 0,0 0 0,0 1 0,4 3 0,-7-4 1,1-1 0,0 1 0,-1 0 0,0 0 1,1 0-1,-1 0 0,0 0 0,0 1 0,0-1 1,0 0-1,0 0 0,-1 1 0,1-1 1,-1 1-1,0-1 0,1 0 0,-1 1 0,0-1 1,0 1-1,-1-1 0,1 0 0,0 1 0,-1-1 1,1 1-1,-3 3 0,3-4 8,-1 0 0,1-1-1,-1 1 1,0 0 0,0-1 0,0 1 0,0-1-1,0 1 1,0-1 0,0 1 0,-1-1 0,1 0-1,0 1 1,-3 0 0,4-2 24,-1 1-1,0-1 1,0 1 0,0-1-1,0 0 1,0 0-1,0 1 1,0-1 0,0 0-1,0 0 1,0 0-1,0 0 1,0 0 0,0 0-1,0 0 1,0-1 0,0 1-1,0 0 1,-1-1-1,-1 0 29,1-1-1,0 1 0,0-1 1,-1 0-1,1 1 0,0-1 0,0 0 1,1 0-1,-1 0 0,0 0 0,1-1 1,-1 1-1,1 0 0,0-1 1,0 1-1,0-1 0,-1-3 0,-2-10-26,2 1-1,0 0 1,0-1 0,2 0-1,0 1 1,0-1-1,2 1 1,0-1-1,1 1 1,0 0 0,8-23-1,-10 36-30,0-1-1,0 0 1,1 1 0,-1-1-1,0 1 1,1 0 0,0-1 0,-1 1-1,1 0 1,0 0 0,0 0-1,0 0 1,0 0 0,1 0-1,-1 1 1,0-1 0,1 1-1,-1-1 1,1 1 0,3-1-1,-1 1-156,-1 1-1,1-1 0,0 1 0,-1 0 0,1 0 0,-1 1 0,1-1 0,-1 1 1,1 0-1,-1 0 0,8 4 0,19 6-1848</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19.179"/>
    </inkml:context>
    <inkml:brush xml:id="br0">
      <inkml:brushProperty name="width" value="0.05" units="cm"/>
      <inkml:brushProperty name="height" value="0.05" units="cm"/>
    </inkml:brush>
  </inkml:definitions>
  <inkml:trace contextRef="#ctx0" brushRef="#br0">140 460 17612,'0'-4'493,"0"0"0,0 0 0,-1 1 0,1-1 0,-1 0 0,0 0 0,1 1 1,-2-1-1,-1-4 0,3 8-429,0 0 1,0-1 0,-1 1 0,1-1-1,0 1 1,-1 0 0,1-1-1,0 1 1,-1 0 0,1 0 0,0-1-1,-1 1 1,1 0 0,-1 0-1,1-1 1,0 1 0,-1 0 0,1 0-1,-1 0 1,1 0 0,-1 0-1,1 0 1,-1 0 0,1 0-1,-1 0 1,1 0 0,0 0 0,-1 0-1,0 0 1,-1 1-19,0 0 0,0 0 0,1 0 0,-1 0 0,0 0 0,1 1 0,-1-1 0,0 0 0,1 1 0,0-1 0,-2 3 0,-8 10-37,0 1 0,1 0 0,0 0 0,1 1 0,1 1 0,1 0 0,0 0 0,1 0 0,1 0 1,1 1-1,0 0 0,1 0 0,0 34 0,3-48-9,0-1 1,0 1 0,0-1-1,1 1 1,0-1 0,0 1-1,0-1 1,0 1 0,0-1-1,1 0 1,-1 0-1,1 0 1,0 0 0,0 0-1,3 3 1,-4-4 4,1-1 0,-1 0 1,1 0-1,0 0 0,-1 0 0,1 0 0,0-1 0,-1 1 1,1 0-1,0-1 0,0 1 0,0-1 0,0 0 0,0 0 1,-1 1-1,1-1 0,0 0 0,0-1 0,0 1 0,0 0 1,0-1-1,0 1 0,-1-1 0,1 1 0,0-1 0,0 0 1,-1 1-1,1-1 0,2-2 0,6-4 62,-1 1 0,-1-1 1,1-1-1,-1 1 0,-1-2 0,1 1 0,-1-1 0,11-18 1,-1-2 196,22-53 1,-29 60-121,-2-1-1,9-39 1,-15 51-87,0 0-1,-1 1 1,0-1 0,0 0-1,-2 0 1,1 0-1,-5-21 1,5 30-53,0 1-1,-1 0 1,1 0-1,0-1 1,-1 1 0,1 0-1,0 0 1,-1 0 0,0 0-1,1 0 1,-1-1 0,0 1-1,0 0 1,1 0 0,-1 1-1,-1-2 1,1 1-5,1 1 1,-1 0 0,1 0-1,-1 0 1,1 0-1,-1 0 1,1 0-1,0 0 1,-1 0-1,1 0 1,-1 1 0,1-1-1,-1 0 1,1 0-1,-1 0 1,1 0-1,0 1 1,-1-1-1,1 0 1,0 0 0,-1 1-1,1-1 1,0 0-1,-1 1 1,1-1-1,0 0 1,-1 1-1,1 0 1,-3 3-13,0 0 1,1 0-1,0 1 1,0-1-1,0 1 1,-2 7-1,0 3 1,2-1 0,-1 1-1,2 0 1,0 23 0,0-34 11,1 0 1,1 0 0,-1 0-1,1 1 1,-1-1 0,1 0 0,0-1-1,1 1 1,-1 0 0,1 0-1,-1 0 1,1-1 0,0 1 0,1-1-1,-1 1 1,1-1 0,-1 0-1,1 0 1,0 0 0,0-1-1,7 6 1,-8-7 0,1 0 0,-1 0 0,1 0 0,-1 0 0,1 0 0,0-1 0,-1 1 0,1-1 0,0 0 0,-1 0 0,1 0 0,0 0 0,0 0 0,-1 0 0,6-2 0,-3 0 5,0 0-1,0 0 0,-1 0 0,1 0 0,-1-1 0,0 0 1,8-7-1,2-2 19,-2-2 1,0 0 0,18-27-1,-4 2 27,-1-2 0,-3 0-1,-1-1 1,-2-1 0,-2-1 0,21-82-1,-36 117-17,-1 0 0,1 0 0,-2 0-1,1-1 1,-2-10 0,1 20-31,0 1 0,0-1 0,0 0-1,0 0 1,0 0 0,0 0 0,0 0 0,0 1 0,0-1 0,0 0-1,0 0 1,0 0 0,-1 0 0,1 0 0,0 0 0,0 0 0,0 0-1,0 1 1,0-1 0,0 0 0,-1 0 0,1 0 0,0 0 0,0 0-1,0 0 1,0 0 0,0 0 0,-1 0 0,1 0 0,0 0 0,0 0-1,0 0 1,0 0 0,-1 0 0,1 0 0,0 0 0,0 0 0,0 0-1,0 0 1,0 0 0,-1 0 0,1 0 0,0 0 0,0 0 0,0-1-1,0 1 1,0 0 0,0 0 0,0 0 0,-1 0 0,1 0 0,0 0 0,0 0-1,0-1 1,0 1 0,0 0 0,0 0 0,0 0 0,0 0 0,0 0-1,0-1 1,0 1 0,0 0 0,0 0 0,0 0 0,0 0 0,0 0-1,0-1 1,-8 14-3,-3 19-32,1 1 0,2 0-1,-6 48 1,-1 105 39,13-115 7,6 73 0,-2-120-15,1 0 0,1 0 0,2-1-1,0 0 1,1 0 0,19 40 0,-18-50 11,0 0 1,1 0-1,1 0 1,0-1-1,1-1 1,0 0-1,0 0 1,2-1-1,24 16 1,-35-25 160,-6-6 11,-13-14 5,1-2 0,1 0 0,1-1 0,-12-24 0,-41-103 53,66 147-235,0-1 0,0 0-1,0 0 1,0 0 0,0 0 0,1 0-1,0 0 1,-1-5 0,1 7-6,1-1-1,-1 1 1,0 0 0,1 0-1,-1 0 1,1 0 0,0-1 0,-1 1-1,1 0 1,0 0 0,0 0 0,-1 0-1,1 0 1,0 0 0,0 1-1,0-1 1,0 0 0,0 0 0,0 1-1,0-1 1,1 1 0,1-2 0,165-73-2534,-104 41 587</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1.591"/>
    </inkml:context>
    <inkml:brush xml:id="br0">
      <inkml:brushProperty name="width" value="0.05" units="cm"/>
      <inkml:brushProperty name="height" value="0.05" units="cm"/>
    </inkml:brush>
  </inkml:definitions>
  <inkml:trace contextRef="#ctx0" brushRef="#br0">4 355 11979,'1'-5'131,"0"-13"2007,1 0 1,1 1 0,8-29-1,-10 43-983,0 4-1063,-1 0-1,1 0 1,0 0 0,0 0-1,-1 0 1,1 0-1,0 0 1,-1 0-1,1 1 1,-1-1-1,0 0 1,1 0-1,-1 2 1,4 17 61,-1 0 0,1 31 0,-2-13-63,23 532 2780,-28-576-2562,-9-24-202,0-1-1,2 0 1,1 0-1,2-1 1,1 0-1,1-1 1,2 1-1,1-54 1,3 77-112,0 0 0,0 1 0,1-1 0,0 1 0,3-10 0,-5 17 3,1 0 0,-1-1 0,1 1 0,-1 0 0,1-1 0,-1 1 0,1 0 0,0 0 0,0-1 0,0 1 0,0 0-1,-1 0 1,1 0 0,1 0 0,-1 0 0,0 0 0,0 0 0,0 1 0,0-1 0,1 0 0,-1 1 0,0-1 0,1 1 0,-1-1-1,0 1 1,1-1 0,-1 1 0,1 0 0,-1 0 0,0 0 0,1 0 0,-1 0 0,1 0 0,-1 0 0,0 0 0,1 1-1,-1-1 1,1 0 0,1 2 0,6 3-22,0 1 0,0 0-1,-1 0 1,0 1-1,0 0 1,11 14 0,15 13-7,-25-27 31,-1 0 1,1-1-1,0 1 1,0-2 0,1 1-1,13 4 1,-20-8 1,0-1 1,0-1 0,0 1 0,1 0-1,-1-1 1,0 0 0,0 0-1,1 0 1,-1 0 0,0 0 0,1 0-1,-1-1 1,0 0 0,0 0 0,0 0-1,0 0 1,0 0 0,0 0-1,0-1 1,0 0 0,0 1 0,0-1-1,-1 0 1,5-5 0,5-5 18,-1-1 1,-1 0-1,0 0 0,-1-1 1,0 0-1,9-22 0,34-96 73,-38 87-71,-1-1 1,-2 0 0,-3 0-1,-1-1 1,1-78 0,-11 80-13,3 44-10,0 1-1,0-1 0,0 1 0,0-1 0,0 1 1,0-1-1,0 1 0,-1 0 0,1-1 1,0 1-1,0-1 0,0 1 0,-1-1 0,1 1 1,0 0-1,-1-1 0,1 1 0,0 0 1,0-1-1,-1 1 0,1 0 0,-1-1 1,1 1-1,-1 0 0,-6 6-19,-4 21-22,-5 38 4,3 0 0,-6 85 0,14-111 41,-1 15 5,1 79 0,6-117-9,0 0-1,0 0 1,2 0-1,0 0 1,1-1-1,0 1 1,1-1 0,1 0-1,11 22 1,-15-33 1,1-1 0,-1 1 0,1 0 0,-1-1 0,1 0 0,0 1 0,0-1 0,1-1 0,-1 1 0,1 0 0,-1-1 0,1 1 1,0-1-1,0 0 0,0 0 0,0-1 0,0 1 0,0-1 0,0 0 0,1 0 0,-1 0 0,0-1 0,1 0 0,-1 1 0,0-1 0,1-1 1,-1 1-1,0-1 0,1 0 0,-1 0 0,0 0 0,0 0 0,1-1 0,3-2 0,5-2 14,-1-1-1,1 0 1,-1-1 0,-1-1-1,1 0 1,-1 0-1,-1-1 1,0 0 0,10-14-1,-4 2 13,0 0 0,-1-1-1,-1-1 1,-2-1 0,0 0 0,12-38-1,-23 59-15,0-1-1,-1 1 0,1 0 1,-1 0-1,0 0 0,0-1 1,-1-5-1,1 9-6,0 1 0,0-1 0,0 0 0,0 1 0,0-1 0,-1 1 0,1-1 0,0 1 0,0-1 0,-1 0 0,1 1 0,0-1 0,-1 1 0,1 0 0,-1-1 0,1 1 0,0-1 0,-1 1 0,1 0 0,-1-1 0,1 1 0,-2-1 0,1 1 0,0 0-1,0 0 1,1 0 0,-1 0 0,0 0-1,0 0 1,0 1 0,0-1 0,0 0-1,0 0 1,0 1 0,0-1 0,0 1 0,0-1-1,0 1 1,1-1 0,-1 1 0,-1 1-1,-5 3-1,1 1-1,0 0 1,1 0-1,-1 0 1,1 1 0,0 0-1,-4 9 1,-3 7-6,-10 26 1,14-28 7,1 0 0,-6 31 0,11-42-3,0 0 1,1 0 0,1 1-1,-1-1 1,2 0-1,0 1 1,2 14 0,-2-22-1,0 0 0,-1-1 0,1 1 0,0 0 0,1-1 0,-1 1 0,0 0 0,1-1 0,-1 1 1,1-1-1,0 0 0,0 0 0,0 0 0,0 0 0,0 0 0,1 0 0,-1 0 0,0-1 0,1 1 0,-1-1 1,1 1-1,0-1 0,-1 0 0,1 0 0,0 0 0,0-1 0,0 1 0,-1-1 0,1 1 0,0-1 0,3 0 1,5-1-27,-1 0 0,0 0 0,0-1 0,0 0 0,0 0 0,0-1 1,17-8-1,31-20-1129</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2.709"/>
    </inkml:context>
    <inkml:brush xml:id="br0">
      <inkml:brushProperty name="width" value="0.05" units="cm"/>
      <inkml:brushProperty name="height" value="0.05" units="cm"/>
    </inkml:brush>
  </inkml:definitions>
  <inkml:trace contextRef="#ctx0" brushRef="#br0">11 0 20580,'-2'12'1009,"2"13"-73,0 11-552,0 24-392,0 8-8,-3 10 64,0 5 16,1-8 0,4-5 40,4-21-112,3-11-208,-6-21-592,-6-9 112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48.479"/>
    </inkml:context>
    <inkml:brush xml:id="br0">
      <inkml:brushProperty name="width" value="0.025" units="cm"/>
      <inkml:brushProperty name="height" value="0.025" units="cm"/>
    </inkml:brush>
  </inkml:definitions>
  <inkml:trace contextRef="#ctx0" brushRef="#br0">0 43 4644,'0'0'4100,"12"-1"-3315,23-6 1302,65-19 1,-93 24-1783,0 0 0,0 0 0,1 1 0,-1 0 1,0 1-1,1-1 0,-1 1 0,1 1 1,-1-1-1,10 3 0,-1 1 77,0 2 0,0 0-1,21 11 1,8 3-217,1-3 0,1-1 0,0-3 0,1-1 1,68 6-1,250 6 1178,-354-24-1264,711-7 855,-116 5-547,-127 5-133,-334-8-11,187-32 0,-219 17-183,32-7 43,2 6 0,154-1-1,-28 27 373,-273-5-347,-43 5-3987,11-4-1314,-7 0-4511</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3.089"/>
    </inkml:context>
    <inkml:brush xml:id="br0">
      <inkml:brushProperty name="width" value="0.05" units="cm"/>
      <inkml:brushProperty name="height" value="0.05" units="cm"/>
    </inkml:brush>
  </inkml:definitions>
  <inkml:trace contextRef="#ctx0" brushRef="#br0">1 193 19468,'-1'-4'178,"1"1"0,0-1 0,0 1-1,1-1 1,-1 1 0,1-1 0,0 1-1,0-1 1,0 1 0,0 0 0,0-1 0,1 1-1,-1 0 1,1 0 0,0 0 0,0 0-1,0 0 1,0 1 0,1-1 0,-1 1 0,4-4-1,5-3-65,1 1 1,0 0-1,24-12 0,-9 7-44,1 1 1,1 1 0,0 2-1,0 0 1,36-4 0,-45 10-65,0 0 1,0 2-1,1 0 1,-1 2-1,0 0 1,1 1-1,-1 1 0,33 9 1,-43-8-7,0 0 0,0 0 0,-1 1 1,1 0-1,-1 0 0,0 1 0,-1 0 0,1 1 0,-1 0 1,0 1-1,-1-1 0,11 16 0,-10-11 4,0 1-1,-1-1 1,-1 2 0,0-1-1,-1 1 1,-1-1-1,0 1 1,4 27 0,-6-26 161,0 0 1,-1 0 0,0 1 0,-1-1 0,-1 1 0,-1-1 0,0 0-1,-1 0 1,0 0 0,-2 0 0,1-1 0,-2 1 0,0-1 0,-1 0-1,0-1 1,-1 0 0,0 0 0,-1 0 0,-1-1 0,0 0 0,0-1-1,-20 16 1,5-6 28,-1 0-1,-48 27 1,63-42-176,0 0-1,-1 0 1,1-2 0,-1 1 0,0-2 0,0 1-1,0-2 1,0 1 0,0-2 0,-17 1-1,23-2-12,1-1 0,0 0 0,0 0 0,0 0 0,0-1 0,0 1 0,0-1 0,1 0 0,-1-1 0,-7-4 0,9 5-64,1 1 1,0-1-1,0 0 0,0 1 0,1-1 0,-1 0 1,0 0-1,1 0 0,-1-1 0,1 1 0,-1 0 1,1 0-1,0-1 0,0 1 0,0-1 0,1 1 1,-1-1-1,0 1 0,1-1 0,0 1 0,-1-1 1,1-4-1,7-17-1539</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3.783"/>
    </inkml:context>
    <inkml:brush xml:id="br0">
      <inkml:brushProperty name="width" value="0.05" units="cm"/>
      <inkml:brushProperty name="height" value="0.05" units="cm"/>
    </inkml:brush>
  </inkml:definitions>
  <inkml:trace contextRef="#ctx0" brushRef="#br0">228 597 21701,'-7'-6'510,"-1"1"0,0-1 1,0 1-1,0 0 1,-17-6-1,22 10-455,0 0 0,-1 0 0,1 1 0,-1-1 0,1 1 0,-1 0 0,0 0 0,1 0 0,-1 0 0,1 0 0,-1 1 0,1 0 0,-1 0 0,1 0 0,-1 0 0,1 0 0,0 1 0,-6 3 0,2 0-53,1 0 0,-1 1 0,1-1 0,0 1 0,0 1 0,1-1 1,0 1-1,0 0 0,0 1 0,1-1 0,0 1 0,-5 15 0,5-13-2,1 1 0,0-1 1,1 1-1,0 0 0,0-1 0,1 1 1,1 0-1,0 0 0,2 21 1,-2-31-1,0 0 1,1 0 0,-1 1 0,0-1 0,0 0 0,1 1 0,-1-1 0,1 0 0,-1 0 0,1 0 0,-1 1 0,1-1 0,0 0 0,-1 0 0,1 0 0,0 0 0,0 0 0,0 0 0,0 0 0,0-1 0,0 1 0,0 0 0,0 0 0,0-1 0,1 1 0,-1-1 0,0 1-1,0-1 1,1 1 0,-1-1 0,0 0 0,0 0 0,1 1 0,-1-1 0,0 0 0,1 0 0,-1 0 0,0 0 0,2-1 0,2 0 7,0-1-1,-1 0 0,1 1 1,-1-2-1,1 1 1,-1 0-1,0-1 1,0 0-1,6-5 1,7-8 17,-1-1 0,-1-1 1,-1 0-1,21-34 0,36-83 29,-56 107-60,-14 28 5,-1 0 0,0-1 0,0 1 0,0 0 0,0 0 0,0 0 0,0 0 0,1 0 0,-1-1 0,0 1 0,0 0-1,0 0 1,1 0 0,-1 0 0,0 0 0,0 0 0,0 0 0,1-1 0,-1 1 0,0 0 0,0 0 0,0 0 0,1 0 0,-1 0 0,0 0 0,0 0 0,1 0 0,-1 0-1,0 0 1,0 0 0,0 1 0,1-1 0,-1 0 0,5 13-77,-3 12-11,-1 0 0,-2 29 0,0-26 84,2 30 1,4-42 25,-4-16-20,-1 0 1,0 0-1,0 1 0,1-1 1,-1 0-1,0 0 0,0 0 1,1 0-1,-1 1 1,0-1-1,1 0 0,-1 0 1,0 0-1,1 0 0,-1 0 1,0 0-1,0 0 1,1 0-1,-1 0 0,0 0 1,1 0-1,-1 0 0,0 0 1,1 0-1,-1 0 1,0 0-1,1-1 0,1 0 11,1-1 0,-1 1 1,0-1-1,1 0 0,-1 0 0,0 0 0,3-4 0,13-20 115,0-1 1,-1 0-1,-2-1 1,23-59-1,-33 75-89,16-42 225,-2-1 0,18-83 0,-29 98-166,-3 0 1,0-1-1,-3 0 1,-3-49-1,0 82-108,-2 13-42,-2 7 31,-1 0 0,2 1 0,0-1-1,0 1 1,1 0 0,1 0 0,0 1 0,0 14 0,-1-4 14,-13 201 21,16-179-3,2-1 0,15 85 0,-15-118-12,1-1 1,1 1-1,-1-1 1,2 0-1,0 0 1,7 13-1,-10-22 3,-1 1 0,1-1 1,-1 0-1,1 0 0,0 1 1,-1-1-1,1 0 0,0 0 0,1-1 1,-1 1-1,0 0 0,0-1 0,1 1 1,-1-1-1,1 0 0,-1 0 0,1 0 1,0 0-1,-1 0 0,1-1 0,0 1 1,-1-1-1,1 0 0,0 1 0,0-1 1,-1-1-1,1 1 0,0 0 0,0-1 1,-1 1-1,5-2 0,-5 1 5,-1 1 0,1-1 0,-1 0 0,1 1 0,-1-1 0,0 0 0,1 0 0,-1 0 0,0 0 0,0-1 0,1 1 0,-1 0 0,0 0 0,0-1 0,0 1 0,0-1 0,-1 1 0,1 0 0,0-1 0,-1 0 0,1-1 0,0-1 4,0 0-1,-1 0 1,0 0-1,0 0 0,0 1 1,0-1-1,-1 0 0,-1-8 1,-2-1-21,-1-1 0,0 1 0,-1 0 1,-8-15-1,-3 0-209,-2 0 1,-28-33 0,35 47 120,0 1 0,-1 1 0,0 0 1,-1 1-1,0 0 0,-18-9 0,-2 7-21,16 12 47,17 1 69,1 0 0,-1 0 1,1 1-1,-1-1 1,1 0-1,-1 0 1,1 1-1,-1-1 1,1 0-1,0 1 0,-1-1 1,1 0-1,0 1 1,-1-1-1,1 0 1,0 1-1,-1-1 1,1 1-1,0-1 0,0 1 1,-1-1-1,1 1 1,0-1-1,0 1 1,0-1-1,0 1 1,0 0-1,0 0-2,0 0 1,0 0-1,1 0 0,-1 0 1,0 0-1,1 0 0,-1 0 1,1 0-1,0 0 0,-1 0 1,1 0-1,0 0 0,-1-1 1,1 1-1,0 0 0,0 0 1,0-1-1,-1 1 0,1-1 1,0 1-1,0-1 0,0 1 1,0-1-1,0 1 0,0-1 1,0 0-1,1 1 0,-1-1 1,0 0-1,1 0 0,35 5-49,-24-5-247,0 0-1,0-1 1,24-5 0,9-5-920</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4.131"/>
    </inkml:context>
    <inkml:brush xml:id="br0">
      <inkml:brushProperty name="width" value="0.05" units="cm"/>
      <inkml:brushProperty name="height" value="0.05" units="cm"/>
    </inkml:brush>
  </inkml:definitions>
  <inkml:trace contextRef="#ctx0" brushRef="#br0">194 112 20180,'-14'11'857,"-19"17"1127,-34 38 0,57-55-1864,2 0 0,-1 0 0,2 1 0,-1 0 0,1 0 0,1 0 0,-8 24 1,11-27-116,1 0 0,0 1 1,0-1-1,1 1 1,1 0-1,-1 0 1,3 17-1,-2-24-7,0-1 0,1 0 0,-1 0-1,1 1 1,0-1 0,0 0 0,0 0 0,0 0 0,0 0-1,0 0 1,1 0 0,-1 0 0,0 0 0,1-1 0,0 1 0,2 2-1,-2-3 3,0 0 0,1 0 0,-1 0-1,0 0 1,1-1 0,-1 1-1,1-1 1,-1 0 0,1 1 0,-1-1-1,1 0 1,-1 0 0,1 0-1,-1-1 1,0 1 0,1-1-1,-1 1 1,5-3 0,4-1 16,0-1-1,-1-1 1,1 1 0,-1-2-1,-1 1 1,1-2 0,-1 1 0,-1-1-1,1 0 1,12-17 0,3-6 85,39-65 0,-45 64-54,-1-2 0,-2 1 0,-1-2 0,-2 0 0,9-40 0,-20 69-20,-2 6-32,-1 1-1,1 0 1,-1-1-1,1 1 1,0 0 0,-1 0-1,1 0 1,0 0-1,0 1 1,0-1-1,0 0 1,0 0 0,0 1-1,0-1 1,-1 2-1,-5 11-11,1 0 0,0 0 0,0 1 0,-3 19-1,3-16 16,-12 46 21,2 1 0,-11 107-1,27-169-17,-1 9-2,0-1 1,1 1-1,2 19 1,-2-29-1,0 0 1,1 1 0,-1-1-1,1 0 1,-1 0 0,1 0-1,0 0 1,0 0 0,0 0-1,0 0 1,0 0 0,0 0-1,1 0 1,-1 0-1,1 0 1,-1-1 0,1 1-1,-1-1 1,1 1 0,0-1-1,0 0 1,0 0 0,0 1-1,0-2 1,4 3 0,-2-3-1,-1 1 0,0-1 1,1 0-1,-1 0 0,1 0 1,-1-1-1,1 1 0,-1-1 0,0 0 1,0 0-1,7-2 0,-1-1-60,0 0 0,0-1 0,10-7-1,40-37-913</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4.824"/>
    </inkml:context>
    <inkml:brush xml:id="br0">
      <inkml:brushProperty name="width" value="0.05" units="cm"/>
      <inkml:brushProperty name="height" value="0.05" units="cm"/>
    </inkml:brush>
  </inkml:definitions>
  <inkml:trace contextRef="#ctx0" brushRef="#br0">0 78 21613,'2'7'1577,"11"46"-758,9 92 0,-8-43-755,-3-39 96,17 126-435,-26-161 552,-2 0 1,0 0 0,-2-1 0,-10 53 0,9-69 378,3-13 84,5-17-288,113-389 129,-100 339-595,26-91-45,-33 124 9,3 1 1,24-47 0,-37 80 42,0 0 0,0 0 0,1 0 0,-1 0-1,0 0 1,1 0 0,-1 0 0,1 1 0,0-1 0,-1 1 0,1-1 0,0 1-1,0 0 1,3-2 0,-4 3-2,1-1 0,-1 1 0,0 0 0,0 0 0,1 0 0,-1 0 0,0 0 0,1 1 0,-1-1 0,0 0 0,0 1 0,1-1 0,-1 0 0,0 1 0,0-1 0,0 1 0,0 0 1,0-1-1,1 1 0,-1 0 0,0 0 0,-1 0 0,1 0 0,0 0 0,0 0 0,1 1 0,4 6-12,-1-1 0,0 1 0,0 0 1,-1 0-1,0 1 0,0-1 0,-1 1 0,0 0 1,-1-1-1,0 1 0,0 1 0,-1-1 1,0 0-1,0 0 0,-2 13 0,1-12 28,-1 0-1,-1 0 1,0 0-1,0 0 0,-1-1 1,0 1-1,0-1 1,-1 0-1,-1 0 1,1 0-1,-1-1 0,-1 1 1,0-1-1,-9 10 1,0-3 95,-2 0 1,1-1-1,-20 12 0,25-20-27,1 1-1,-1-1 0,-1-1 0,1 0 1,-1-1-1,-22 6 0,32-10-93,-1 1 1,1-1-1,-1 1 0,1-1 1,-1 0-1,1 0 0,-1 0 1,0 0-1,1 0 0,-1 0 1,1-1-1,-1 1 0,1-1 1,0 0-1,-1 0 0,1 0 1,0 0-1,-1 0 0,1-1 1,0 1-1,0 0 0,0-1 1,0 0-1,-3-3 0,-3-11-1186</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5.638"/>
    </inkml:context>
    <inkml:brush xml:id="br0">
      <inkml:brushProperty name="width" value="0.05" units="cm"/>
      <inkml:brushProperty name="height" value="0.05" units="cm"/>
    </inkml:brush>
  </inkml:definitions>
  <inkml:trace contextRef="#ctx0" brushRef="#br0">122 158 19940,'-7'2'241,"1"0"0,0 1-1,0 0 1,0 0 0,0 0-1,1 1 1,-1 0 0,1 0-1,0 0 1,0 1 0,-8 9-1,8-7-132,1 1-1,-1-1 1,2 1 0,-1 0-1,1 0 1,0 0 0,0 0-1,-2 15 1,1 0-66,-2 34 0,6-47-31,0-1-1,0 0 0,1 0 0,0 0 1,1 0-1,4 15 0,-6-23-1,0 0 0,0 0 0,0 0 0,1 0 1,-1 0-1,0 0 0,1 0 0,-1 0 0,1 0 0,-1-1 0,1 1 0,-1 0 0,1 0 0,0 0 1,-1-1-1,1 1 0,0 0 0,-1-1 0,1 1 0,0-1 0,0 1 0,0-1 0,0 1 0,0-1 1,-1 1-1,1-1 0,0 0 0,0 1 0,0-1 0,0 0 0,0 0 0,0 0 0,0 0 0,0 0 1,0 0-1,0 0 0,0 0 0,0 0 0,0-1 0,0 1 0,0 0 0,0 0 0,0-1 0,0 1 0,0-1 1,0 1-1,0-2 0,5-2 81,-1 0 1,0 0 0,-1-1-1,1 1 1,-1-1-1,4-6 1,6-7 99,-2-1 0,-1-1-1,0 0 1,-1-1 0,9-30 0,-14 39-101,-2-1 1,1 0 0,-2 0 0,0 0-1,-1-1 1,0 1 0,-1-1 0,0 1-1,-1 0 1,-4-21 0,4 31-59,1 0 0,-1 0 0,0 0 0,-1 0 1,1 0-1,-1 0 0,1 1 0,-1-1 0,0 0 1,0 1-1,0 0 0,0-1 0,0 1 0,-4-3 0,5 4-26,-1 1 0,1-1 0,0 1 0,0-1 0,-1 1 0,1-1 0,0 1 0,-1 0 0,1 0 0,-1-1 0,1 1 0,0 0 0,-1 1 0,1-1 0,-1 0 0,1 0 0,0 0 0,-1 1 0,1-1 0,0 1 0,-1-1 0,1 1 0,0-1 0,0 1 0,0 0 0,-1 0 0,1 0 0,0-1-1,0 1 1,0 0 0,0 0 0,0 0 0,1 1 0,-2 0 0,-4 7-5,0 0-1,1 1 0,0-1 0,1 1 1,0 0-1,0 0 0,1 0 0,1 0 1,0 1-1,0-1 0,1 1 0,0 0 1,0-1-1,2 1 0,1 13 0,-2-22 1,0 0 0,0 0 1,1 1-1,-1-1 0,1 0 0,-1 0 0,1 0 0,0 0 0,0 0 0,0 0 0,0 0 1,0 0-1,1-1 0,-1 1 0,0 0 0,1-1 0,-1 1 0,1-1 0,0 1 0,-1-1 0,1 0 1,0 0-1,0 0 0,0 0 0,0 0 0,0 0 0,0 0 0,0 0 0,4 0 0,-2-1 4,0 0-1,1 0 0,-1-1 0,0 1 1,0-1-1,-1 0 0,1 0 0,0-1 1,0 1-1,0-1 0,-1 0 1,1 0-1,-1 0 0,7-5 0,10-11 31,0-1-1,-1-1 1,-2-1 0,24-35-1,3-3 2,-19 35-29,-25 24-8,1 0 1,-1-1-1,0 1 0,1 0 0,-1-1 0,1 1 1,-1 0-1,0 0 0,1-1 0,-1 1 1,1 0-1,-1 0 0,1 0 0,-1 0 1,1 0-1,-1 0 0,1-1 0,-1 1 0,0 0 1,1 0-1,-1 0 0,1 1 0,-1-1 1,1 0-1,-1 0 0,1 0 0,-1 0 1,1 0-1,-1 0 0,1 1 0,-1-1 1,0 0-1,1 0 0,-1 1 0,1-1 0,-1 0 1,0 1-1,1-1 0,-1 0 0,0 1 1,1-1-1,-1 1 0,0-1 0,0 0 1,0 1-1,1-1 0,-1 1 0,0-1 0,0 1 1,0-1-1,0 1 0,0-1 0,0 1 1,0-1-1,0 0 0,0 1 0,0-1 1,0 1-1,0 0 0,1 13-32,-1-1 0,-3 22 0,1-22 38,1-1 0,0 0 0,2 0 0,0 14 1,-1-25-4,0 0 0,1 0 0,-1 0 0,0 0 0,0 0 0,1 0 0,-1 0 0,0 0 0,1 0 0,-1 0 0,1 0 0,0 0 0,-1 0 0,1 0 0,0-1 0,-1 1 0,1 0 0,0 0 0,0-1 0,0 1 0,0 0 0,-1-1 0,3 1 0,-1 0 2,0-1 0,0 1 0,0-1 0,-1 0 0,1 0-1,0 0 1,0 0 0,0-1 0,0 1 0,0 0 0,-1-1 0,4 0 0,6-4 16,0 0 1,0-1-1,15-11 1,-19 12-10,40-27 37,-30 19-40,0 1 1,1 0 0,0 2 0,30-13 0,-47 23-9,0-1 0,1 1 0,-1-1 0,0 1 0,0 0 0,1-1 0,-1 1 0,0 0 0,1 0 0,-1 0 0,0 0 0,1 0 0,-1 0 0,0 0 0,0 1 0,1-1 0,-1 0 0,0 1 0,2 0 0,-2 0-2,-1-1 1,1 1 0,0 0 0,0 0 0,-1 0-1,1-1 1,-1 1 0,1 0 0,-1 0 0,1 0-1,-1 0 1,0 0 0,1 0 0,-1 0 0,0 0-1,0 0 1,0 0 0,0 2 0,0 6-14,-1-1 0,0 1 1,-1-1-1,-4 15 0,3-12 10,0 1 7,1-5 4,0-1 0,1 1-1,0-1 1,0 1-1,0 0 1,1-1-1,0 1 1,1 11 0,-1-17-3,0-1 1,0 1-1,0-1 0,1 1 1,-1 0-1,0-1 1,0 1-1,1-1 0,-1 1 1,0-1-1,1 1 1,-1-1-1,0 1 1,1-1-1,-1 1 0,1-1 1,-1 0-1,1 1 1,-1-1-1,1 0 1,-1 1-1,1-1 0,-1 0 1,1 0-1,0 1 1,-1-1-1,1 0 1,-1 0-1,1 0 0,0 0 1,-1 0-1,1 0 1,-1 0-1,1 0 1,0 0-1,-1 0 0,1 0 1,-1 0-1,1 0 1,0 0-1,-1-1 1,1 1-1,-1 0 0,2-1 1,24-16 101,-24 15-96,106-89 237,-61 49-199,2 3 0,58-38 0,-105 76-50,0 0 1,0 0 0,0 0 0,1 0-1,-1 0 1,0 0 0,0 1 0,0-1-1,3 0 1,-4 1 1,-1 0 0,1 1-1,0-1 1,-1 0 0,1 0 0,-1 0 0,1 1-1,-1-1 1,1 0 0,-1 1 0,1-1 0,-1 0-1,1 1 1,-1-1 0,0 0 0,1 1 0,-1-1-1,1 1 1,-1-1 0,0 1 0,0-1 0,1 1-1,-1-1 1,0 1 0,0 0 0,1-1-1,-1 1 1,0-1 0,0 1 0,0-1 0,0 1-1,0 0 1,0-1 0,0 1 0,0-1 0,0 1-1,0 0 1,0-1 0,-1 1 0,1-1 0,0 1-1,-9 79-69,-2 55 127,11-134-53,-1 0 0,1 0-1,0 0 1,0 0 0,0 0 0,0 0 0,0 0-1,0 0 1,0 1 0,1-1 0,-1 0 0,0 0-1,1 0 1,-1 0 0,1 0 0,-1 0-1,1 0 1,-1 0 0,1 0 0,-1 0 0,1-1-1,0 1 1,0 0 0,0 0 0,-1 0 0,2 0-1,0-1 5,0 0 0,-1 0-1,1 0 1,0 0 0,0-1 0,-1 1-1,1 0 1,0-1 0,-1 0-1,1 1 1,-1-1 0,1 0 0,-1 1-1,1-1 1,-1 0 0,3-2-1,11-9-224,0 0-1,0 0 0,13-17 1,-7 6-1376</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5.855"/>
    </inkml:context>
    <inkml:brush xml:id="br0">
      <inkml:brushProperty name="width" value="0.05" units="cm"/>
      <inkml:brushProperty name="height" value="0.05" units="cm"/>
    </inkml:brush>
  </inkml:definitions>
  <inkml:trace contextRef="#ctx0" brushRef="#br0">27 38 20724,'-15'-5'1617,"4"0"2216,31-8-3657,-2 6-72,0 2 40,-3 2-344</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6.233"/>
    </inkml:context>
    <inkml:brush xml:id="br0">
      <inkml:brushProperty name="width" value="0.05" units="cm"/>
      <inkml:brushProperty name="height" value="0.05" units="cm"/>
    </inkml:brush>
  </inkml:definitions>
  <inkml:trace contextRef="#ctx0" brushRef="#br0">39 0 22821,'0'0'2272,"-15"29"-1896,10 2-79,-5 21-65,2 7 32,8 16-128,8 1-96,4-3-8,1-1-32,5-12 32,1-7 8,0-10-24,1-5 16,-5-13 0,-8-2 112,-7-8-672,-7-2-393</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6.405"/>
    </inkml:context>
    <inkml:brush xml:id="br0">
      <inkml:brushProperty name="width" value="0.05" units="cm"/>
      <inkml:brushProperty name="height" value="0.05" units="cm"/>
    </inkml:brush>
  </inkml:definitions>
  <inkml:trace contextRef="#ctx0" brushRef="#br0">1 146 23149,'18'-15'848,"10"-3"352,7 1-367,15-1-201,9 2-112,9-1-344,6 0-104,0 3-104,-2 0-616</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26.826"/>
    </inkml:context>
    <inkml:brush xml:id="br0">
      <inkml:brushProperty name="width" value="0.05" units="cm"/>
      <inkml:brushProperty name="height" value="0.05" units="cm"/>
    </inkml:brush>
  </inkml:definitions>
  <inkml:trace contextRef="#ctx0" brushRef="#br0">278 0 20380,'0'0'5224,"-5"2"-4148,-10 5-802,1 1 0,0 0 0,1 1-1,-19 15 1,-50 50-304,63-57 106,6-5-67,1-1 1,1 2-1,-1 0 0,2 0 0,-10 15 0,20-27-8,-1 0 0,0 0 0,1 1 0,-1-1 0,1 0-1,-1 0 1,1 0 0,0 0 0,-1 1 0,1-1 0,0 0 0,0 0 0,0 0 0,0 1 0,0 1-1,0-3 1,0 0 0,1 1-1,-1-1 1,0 0-1,0 1 1,1-1 0,-1 0-1,0 1 1,1-1-1,-1 0 1,0 1 0,1-1-1,-1 0 1,1 0-1,-1 0 1,0 1 0,1-1-1,-1 0 1,1 0-1,-1 0 1,1 0 0,-1 0-1,0 0 1,1 0-1,-1 0 1,1 0-1,0 0 1,5-1 4,0 0 0,0 0 0,0 0 0,10-5 1,-14 6-6,78-31 30,-41 15-82,1 2 1,0 2 0,66-12-1,-98 23 31,-1 0 1,0 1-1,0 0 0,1 0 0,-1 1 0,0 0 0,0 0 1,0 0-1,0 1 0,9 4 0,-14-5 12,1 0 0,-1 0 1,0 1-1,0-1 0,0 1 0,0-1 0,0 1 1,0 0-1,0 0 0,-1 0 0,1 0 0,-1 0 0,1 0 1,-1 0-1,0 1 0,0-1 0,0 0 0,0 1 1,0-1-1,0 1 0,-1-1 0,1 1 0,-1-1 1,0 1-1,0-1 0,0 1 0,0-1 0,0 1 0,0 0 1,-1-1-1,1 1 0,-2 3 0,-2 6 30,0-1 0,0 1 0,-1-1-1,-1 0 1,0 0 0,0-1 0,-1 0 0,-1 0-1,1 0 1,-2-1 0,1-1 0,-1 1 0,-13 8-1,-7 5 402,-1-3 0,-1 0 0,-41 17 0,65-32-364,-15 6 145,-32 11 1,48-19-205,0 0 0,1-1 1,-1 1-1,0-2 0,0 1 1,0-1-1,0 1 0,0-2 1,0 1-1,1-1 0,-10-1 0,2-5-505,3-2-664</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55.447"/>
    </inkml:context>
    <inkml:brush xml:id="br0">
      <inkml:brushProperty name="width" value="0.05" units="cm"/>
      <inkml:brushProperty name="height" value="0.05" units="cm"/>
    </inkml:brush>
  </inkml:definitions>
  <inkml:trace contextRef="#ctx0" brushRef="#br0">164 269 11666,'0'1'1363,"7"8"-956,-4-7-338,0 0 0,0 0 0,0 0 0,1 0 0,-1 0 0,1-1 0,-1 1 0,1-1 0,7 1 0,0 0 257,0-1 1,22 0 0,166-13 828,-114 4-1031,0 5-1,105 8 1,-36 7 34,186-9 0,155-45-10,157-16 64,-596 56-170,0-2-1,0-3 1,0-2 0,61-18 0,-23 5 197,-92 22 314,-6-4-105,-2 0-368,0 1-1,-1-1 1,0 1-1,0 0 1,0 0-1,0 1 0,0 0 1,0 0-1,0 1 1,-1 0-1,-12 0 1,-17 0-84,-41 6 1,44-3 53,-702 76 450,96-7-364,-293 28 48,713-74-144,95-17 184,203-1-326,-1-10 141,77-14 0,-47 3-5,167-15 11,811-103-16,-705 66 5,379-49 12,-528 103-58,-198 13 15,-1 1-1,1 1 0,0 2 1,63 17-1,-86-15-52,-20-5 35,-22-2-4,-212 2-140,0 21 149,205-19 13,-1134 160-360,1039-141-2658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23.626"/>
    </inkml:context>
    <inkml:brush xml:id="br0">
      <inkml:brushProperty name="width" value="0.025" units="cm"/>
      <inkml:brushProperty name="height" value="0.025" units="cm"/>
    </inkml:brush>
  </inkml:definitions>
  <inkml:trace contextRef="#ctx0" brushRef="#br0">1 122 7335,'0'0'5424,"9"2"-4586,72 6 2941,-78-7-3654,1 1-1,-1-1 0,0 1 0,0 0 1,0 0-1,0 0 0,0 0 0,0 0 0,0 1 1,3 4-1,21 15 250,-14-17-257,0 1 1,0-2-1,1 0 1,-1 0 0,1-1-1,15 1 1,89 1 161,-51-3-68,455-8 291,-203-5-283,-3-4-179,25 0 5,-150 18-35,-69 2 20,219-22 0,28-4 98,-76 9 149,-175 4-180,-63 6 95,0-3 0,102-21 0,77-35 660,-135 36-4923</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57.196"/>
    </inkml:context>
    <inkml:brush xml:id="br0">
      <inkml:brushProperty name="width" value="0.05" units="cm"/>
      <inkml:brushProperty name="height" value="0.05" units="cm"/>
    </inkml:brush>
  </inkml:definitions>
  <inkml:trace contextRef="#ctx0" brushRef="#br0">433 1 5129,'0'0'5159,"-5"3"-3765,-8 6-1227,1 1-1,0 0 1,0 1-1,1 0 1,-18 24-1,13-11 319,0 1-1,-19 43 1,-16 26-145,25-54 18,2 0 0,-32 77 0,50-103-119,-65 182 1499,61-161-1576,1 1 1,2 0-1,-4 63 1,11-43 251,12 109-1,25 55-365,-29-177-18,59 238 1,-18-88 8,24 158 23,-46-229-54,11 70 22,24 280 54,-56-406 110,-3-1 1,-3 0-1,-3 0 1,-16 97-1,2-69 130,-9 66-160,23-131-148,2-1 0,0 0 1,7 53-1,1-31-40,-4-21-404,2 0 0,13 44 0,-15-62-3641</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57.771"/>
    </inkml:context>
    <inkml:brush xml:id="br0">
      <inkml:brushProperty name="width" value="0.05" units="cm"/>
      <inkml:brushProperty name="height" value="0.05" units="cm"/>
    </inkml:brush>
  </inkml:definitions>
  <inkml:trace contextRef="#ctx0" brushRef="#br0">1 1 15939,'64'157'1698,"-15"-41"-1655,-30-63 36,24 57-94,-36-95 214,1 0 0,0-1 0,1 1 0,21 24 0,-27-36-129,-1-1 1,1 1 0,0-1 0,0 1 0,0-1 0,0 0-1,1 0 1,-1 0 0,0 0 0,1-1 0,-1 1 0,1-1-1,0 0 1,0 0 0,-1-1 0,1 1 0,0-1-1,0 1 1,0-1 0,-1 0 0,1-1 0,0 1 0,0-1-1,0 1 1,-1-1 0,1 0 0,0-1 0,-1 1-1,1-1 1,4-2 0,3-3 18,1 0 1,-2-1-1,1 0 0,-1 0 1,0-2-1,0 1 0,11-15 1,-1-3-14,0-1 1,-2-1 0,-1-1-1,-1 0 1,-1-1-1,-2-1 1,-2 0 0,-1 0-1,-1-1 1,9-65-1,-15 62 390</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0:59.259"/>
    </inkml:context>
    <inkml:brush xml:id="br0">
      <inkml:brushProperty name="width" value="0.05" units="cm"/>
      <inkml:brushProperty name="height" value="0.05" units="cm"/>
    </inkml:brush>
  </inkml:definitions>
  <inkml:trace contextRef="#ctx0" brushRef="#br0">1 120 10178,'0'0'68,"0"0"-1,0 0 0,0-1 1,0 1-1,0 0 1,0 0-1,0 0 1,0 0-1,0 0 0,0-1 1,0 1-1,0 0 1,0 0-1,0 0 1,0 0-1,0 0 0,0 0 1,0-1-1,0 1 1,0 0-1,0 0 0,0 0 1,0 0-1,0 0 1,1 0-1,-1 0 1,0-1-1,0 1 0,0 0 1,0 0-1,0 0 1,0 0-1,0 0 1,1 0-1,-1 0 0,0 0 1,0 0-1,0 0 1,0 0-1,0 0 0,0 0 1,1 0-1,-1 0 1,0 0-1,0 0 1,0 0-1,0 0 0,0 0 1,0 0-1,1 0 1,14-1 793,18 4-969,-32-3 249,78 6 324,90-5 0,81-16-263,-68 2-6,-46 6-86,720-53 240,-814 56-344,220-19 47,-204 21-39,1 2 0,81 10 0,-126-8-40,0 1 0,0 0 1,0 0-1,0 2 1,-1-1-1,25 14 1,1 11-969</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2:41.280"/>
    </inkml:context>
    <inkml:brush xml:id="br0">
      <inkml:brushProperty name="width" value="0.05" units="cm"/>
      <inkml:brushProperty name="height" value="0.05" units="cm"/>
    </inkml:brush>
  </inkml:definitions>
  <inkml:trace contextRef="#ctx0" brushRef="#br0">1 70 8842,'0'0'1584,"7"-3"-789,18-9 41,0-2 0,40-27 4682,-63 43-3793,6 5-1495,-2 0-219,1 0 0,1 0-1,0-1 1,-1-1 0,2 1 0,-1-1 0,1-1 0,-1 1 0,1-1 0,0-1 0,1 0 0,-1 0 0,1-1 0,10 1 0,51 0 44,130 12 44,-194-14-98,322 37 15,-223-30-12,119-7-1,-159-4 19,238-8 268,393 36 36,-573-17-316,1-6-1,160-18 1,-204 10 7,97 6-1,80 19-3,-244-18-12,178 8 2,195-17-1,34-1 14,-19 6-26,412-57-1,-355 34 82,-224 17-47,-53 4-19,182 18 0,68 2 15,22 1-2,105-1-18,-471-16 0,159-15 9,-37 1-2,86 15 0,-51 1 0,-77-9-10,217-38 0,-369 43 176,0 1 1,1 0 0,-1 1 0,0 1-1,1 1 1,30 4 2151,-49-5-2275,0 1-1,0-1 1,0 0-1,0 1 1,0 0-1,0-1 1,0 1-1,0 0 1,0 0-1,0 0 1,-2 1 0,-5 3-12,-47 20-444,18-4-636</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3:13.468"/>
    </inkml:context>
    <inkml:brush xml:id="br0">
      <inkml:brushProperty name="width" value="0.05" units="cm"/>
      <inkml:brushProperty name="height" value="0.05" units="cm"/>
    </inkml:brush>
  </inkml:definitions>
  <inkml:trace contextRef="#ctx0" brushRef="#br0">4 153 12475,'-3'3'1620,"11"-2"1032,28-3 2124,105-20-4556,-126 20-102,-1 0 1,1 2-1,0 0 0,-1 0 0,1 1 0,25 6 0,15 0-117,286 40 25,401 42 22,5-79 1,-559-19-2,536-34 1,149 7 0,-410 34-48,-90-26-18,57-1 31,-233 39 14,-19-1-24,-2-8 0,137 4 1,-61-5-4,92 5 1,-124 2 7,244-24-1,-327 9-12,15 0-23,169-30 1,-234 22 22,67-14 29,162-10 0,-221 34-16,434-11 17,-475 19 6,98 16 1,-150-18-490,2 1 2011,-11 5-875,-20 17-1618</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3:22.800"/>
    </inkml:context>
    <inkml:brush xml:id="br0">
      <inkml:brushProperty name="width" value="0.05" units="cm"/>
      <inkml:brushProperty name="height" value="0.05" units="cm"/>
    </inkml:brush>
  </inkml:definitions>
  <inkml:trace contextRef="#ctx0" brushRef="#br0">54 39 11370,'-13'5'2071,"1"0"-1,-16 11 1404,40-17-2605,91-20-271,-24 5-505,115-10 1,414 38 911,-212 4-995,-224-8 243,188 33 1,-332-38-197,0-1 0,30-3 1,-15 1 1275,-42-3-509,-15-2-766,-27 2-1102,38 3 654,1 0-1,-1 1 1,1 0 0,-1-1 0,1 1 0,0 0 0,0 0 0,-1 0-1,1 0 1,-3 3 0</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3:38.531"/>
    </inkml:context>
    <inkml:brush xml:id="br0">
      <inkml:brushProperty name="width" value="0.05" units="cm"/>
      <inkml:brushProperty name="height" value="0.05" units="cm"/>
    </inkml:brush>
  </inkml:definitions>
  <inkml:trace contextRef="#ctx0" brushRef="#br0">27 24 7554,'-27'21'10426,"34"-20"-9558,13 0-751,1-1 0,-1-1-1,0-1 1,1-1 0,-1-1 0,21-6 0,48-8-44,-32 12 84,0 3 0,85 6 1,112 29 603,32-3-559,3-23 247,-166-5-317,-43 3 315,89 17-1,36 3-40,-26-16 685,-183-11-813,-1 0-299,1-1 1,-1 1 0,0 1 0,-1-1-1,1 1 1,0-1 0,-1 2 0,1-1 0,-1 1-1,1-1 1,-1 1 0,-6 0 0,-22-1-743</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3:52.547"/>
    </inkml:context>
    <inkml:brush xml:id="br0">
      <inkml:brushProperty name="width" value="0.05" units="cm"/>
      <inkml:brushProperty name="height" value="0.05" units="cm"/>
    </inkml:brush>
  </inkml:definitions>
  <inkml:trace contextRef="#ctx0" brushRef="#br0">2372 148 16780,'-46'-36'2540,"40"29"-2524,-1 1 0,-1 0 0,1 0 0,-1 1 0,0 0 0,0 0 0,-1 1 0,1 0 0,-1 1 0,0-1 0,-10-1 0,-31-1 156,-2 2 0,-80 4 0,-45-3 452,-270-17 563,358 23-1004,0 3-1,-121 26 0,-169 58 74,352-83-261,-28 10 332,0 4 1,1 1-1,-62 37 0,-4 1-285,2 2 71,115-60-104,-1 1 0,0 0-1,1 0 1,-1 0 0,1 1 0,0-1-1,0 1 1,0 0 0,1-1 0,-1 1-1,1 0 1,0 1 0,0-1 0,0 0-1,1 1 1,0-1 0,-1 1 0,2-1-1,-1 1 1,0-1 0,1 1-1,0 0 1,0-1 0,0 1 0,1 0-1,1 8 1,4 10-2,0-1 0,1 0 1,1 0-1,13 23 0,-15-31 17,10 16-16,2 0 0,1-2 0,1 0 0,1-1 0,2 0 0,29 25 0,-34-36-11,1-1 0,0-1-1,1-1 1,0-1 0,1 0-1,0-2 1,1 0 0,1-1-1,42 10 1,14-2 17,126 10 0,-171-24-10,73 7-18,1-4-1,-1-5 1,1-5 0,-1-5 0,138-28 0,479-163 68,-688 189-51,-1-1-1,0-2 0,-2-2 1,43-25-1,-67 36 3,0-2 0,0 1-1,-1-1 1,0 0 0,0-1 0,-1 1 0,0-2 0,0 1-1,-1-1 1,0 0 0,-1 0 0,0-1 0,0 1-1,-1-1 1,0 0 0,-1 0 0,0-1 0,0 1-1,1-15 1,-2-105 72,-2 55-63,0 57-10,0 0-1,-1 0 1,-1 0 0,-1 0-1,0 0 1,-2 1 0,-8-26-1,8 33 14,0 0 0,0 0 0,0 1 0,-1 0 0,-1 0-1,0 0 1,0 1 0,0 0 0,-1 0 0,-1 1 0,1 0 0,-1 1-1,-16-10 1,7 7-156,-1 1-1,-1 1 1,1 1 0,-1 0-1,0 2 1,0 0-1,-1 1 1,1 1 0,-1 1-1,-35 3 1,-48 8-4129</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4:09.923"/>
    </inkml:context>
    <inkml:brush xml:id="br0">
      <inkml:brushProperty name="width" value="0.05" units="cm"/>
      <inkml:brushProperty name="height" value="0.05" units="cm"/>
    </inkml:brush>
  </inkml:definitions>
  <inkml:trace contextRef="#ctx0" brushRef="#br0">7 81 14963,'-6'-10'2640,"6"10"-2577,1-1 0,-1 0 0,0 1-1,1-1 1,-1 1 0,1-1 0,-1 1 0,1-1 0,-1 1 0,1-1-1,-1 1 1,1-1 0,0 1 0,-1 0 0,1-1 0,-1 1-1,1 0 1,0-1 0,-1 1 0,1 0 0,0 0 0,0 0-1,-1 0 1,1 0 0,0 0 0,-1 0 0,1 0 0,0 0-1,1 0 1,11-2 39,27-1 347,-31 5-201,19 7 61,1-1 0,-1-2 0,51 5 0,100-18-194,-39 1-94,229 7 8,189-6 5,-45 11-20,-49 1 21,-401-9-67,477 5 650,-373 7-590,292-18 1,-230-4 394,389 32 0,-535-16-415,0-2 0,-1-5 1,110-17-1,-60-1 19,215-6 1,-225 28 126,3 1-82,189-22 0,-234 11 198,0 2-1,93 5 1,-90 10 3050,-84-7-3288,-2 1-372,-1 10-1670,-6 35-1658</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4:17.662"/>
    </inkml:context>
    <inkml:brush xml:id="br0">
      <inkml:brushProperty name="width" value="0.05" units="cm"/>
      <inkml:brushProperty name="height" value="0.05" units="cm"/>
    </inkml:brush>
  </inkml:definitions>
  <inkml:trace contextRef="#ctx0" brushRef="#br0">1 150 11995,'0'0'492,"8"0"749,34-6-974,-29 3 266,-1 1 0,0 0 0,1 1 0,0 0-1,-1 1 1,1 1 0,0 0 0,18 4 0,7 7-338,1-3 1,0 0-1,0-3 1,52 3-1,329-4-136,-240-12 34,197 18 1,-33-7 185,1-25-237,151-3-29,-240 26-3,189-2 12,138 10-14,-174-1 344,-94-5-81,41-16-179,-1-30-38,125-17-42,3 30 0,-67-4-4,-391 30 259,-1 1 0,27 2 0,-41 1-165,1 0 0,-1 0 0,0 1 0,0 1 0,0 0 0,0 0 0,12 7 0,-21-10-87,-1 2-174,0-1-194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45.748"/>
    </inkml:context>
    <inkml:brush xml:id="br0">
      <inkml:brushProperty name="width" value="0.025" units="cm"/>
      <inkml:brushProperty name="height" value="0.025" units="cm"/>
    </inkml:brush>
  </inkml:definitions>
  <inkml:trace contextRef="#ctx0" brushRef="#br0">1 147 5285,'10'0'3107,"467"-16"1048,27 0-2689,576-26 990,-360 5-48,-156 31-1103,4-2-694,-567 8-611,39 0 52,0-3-1,75-14 1,-114 16 266,-11 2 25,-18 2-3606,25-3 1284</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4:38.685"/>
    </inkml:context>
    <inkml:brush xml:id="br0">
      <inkml:brushProperty name="width" value="0.05" units="cm"/>
      <inkml:brushProperty name="height" value="0.05" units="cm"/>
    </inkml:brush>
  </inkml:definitions>
  <inkml:trace contextRef="#ctx0" brushRef="#br0">10169 618 12227,'-67'7'970,"-1"-3"1,0-3-1,-118-12 1,-88-19 1794,-139 11-2907,283 14 353,-73 0-181,-217-13 41,-170-44 19,301 29-128,-193-3-97,-45-6 319,-57-43 503,227 31-529,202 32-127,-821-126-24,800 121 203,-237-5 0,288 31 23,0 6 0,-216 36 0,-843 246 42,838-160-15,9 25-76,335-151-184,-380 209 33,130-67 22,146-85 111,-121 85-1,191-117-153,2 2 1,0 1-1,2 2 0,2 1 1,0 1-1,-42 65 0,60-77-15,1 0 0,0 1 0,-10 37 0,-13 70-15,31-114 12,1 1-1,1-1 1,1 0 0,0 1 0,0-1 0,5 19 0,23 89 37,-20-93-21,11 40-15,44 103 0,-53-151-14,0-1-1,2 0 1,1 0-1,0-2 1,2 1-1,0-2 1,1 0-1,31 27 1,1-8 27,82 47 0,61 19 57,-79-44-65,204 80-31,-233-106 33,-24-11-12,1-3-1,91 17 1,126 4-39,-127-20 70,270 66 29,-225-42-52,-93-25-15,151 9-1,106-18-23,64 5 63,-172 8-2,332 18-11,79-58-55,-4-44 15,-602 55 31,1045-130 8,-169 23-2,-241 33-12,593-61-49,-958 114 61,187-18-8,-7-44-51,-311 36 37,267-110 1,-396 135-12,-1-3 0,-2-3 0,-1-2 0,-2-3-1,-2-3 1,-1-3 0,-3-1 0,79-87 0,-116 112 19,0 0 1,-2-1-1,0 0 1,-2-2-1,21-46 0,-29 56 10,0 0 0,-1-1 0,-1 1 0,0-1 0,-1 1 0,0-1-1,-2 0 1,0 0 0,0 0 0,-1 0 0,-1 1 0,-5-20 0,2 14 22,-2-1 1,-1 1 0,0 1-1,-2-1 1,0 2-1,-1-1 1,-22-28 0,13 24 76,-1 1 0,0 0 0,-2 2 0,-45-32 0,6 14 120,-1 3 0,-2 3 0,-122-42 1,-32-2-37,-244-95 4,339 117-170,-482-189-24,496 206-102,-2 6 0,-1 4 1,-189-20-1,117 39 1983</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8:42.700"/>
    </inkml:context>
    <inkml:brush xml:id="br0">
      <inkml:brushProperty name="width" value="0.05" units="cm"/>
      <inkml:brushProperty name="height" value="0.05" units="cm"/>
    </inkml:brush>
  </inkml:definitions>
  <inkml:trace contextRef="#ctx0" brushRef="#br0">794 71 8418,'0'0'2906,"0"22"-2664,-2 66-97,1-69-24,-2-16-44,1-8 23,0-19-21,0-67 226,-1 70-1,-6 11 108,8 10-402,-44-32 1086,40 29-854,0 1 1,0-1-1,0 1 0,0 0 1,-1 0-1,1 1 0,-1-1 1,0 1-1,1 0 0,-10 0 1,0 2 141,-1 0 0,-20 4 1,5-1-255,-10 2-58,0 3 0,1 1 1,0 2-1,-61 27 0,34-16-25,50-18-35,0 0 0,0 2 0,0 0 0,1 0 0,0 2 0,1 0 0,-20 15 0,9-7 465,15-1-437,-13 22-33,19-31 7,2 0 0,3 6-14,-3 0 0,1-7 0,1 0 0,0 0 0,0 0 0,1 1 0,0 11 0,13 123 40,-11-129-28,0 2 30,-1 0 0,1 22-1,16-26 1090,-14-8-876,0-1 0,0 1 0,0-1 1,1 0-1,-1 0 0,0-1 0,0 1 0,1-1 0,7-1 0,-6 1-350,-4 0 132</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8:43.930"/>
    </inkml:context>
    <inkml:brush xml:id="br0">
      <inkml:brushProperty name="width" value="0.05" units="cm"/>
      <inkml:brushProperty name="height" value="0.05" units="cm"/>
    </inkml:brush>
  </inkml:definitions>
  <inkml:trace contextRef="#ctx0" brushRef="#br0">1 497 3193,'3'3'510,"1"0"1,-1 0 0,0 0 0,0 0 0,0 1-1,0-1 1,0 1 0,-1 0 0,0 0 0,4 7-1,-3-4 48,1-1-1,-1 0 1,1-1-1,6 8 0,-4-8-263,0 1-1,1-1 0,0-1 0,0 1 0,0-1 0,1 0 0,0-1 0,10 4 0,70 15 1171,-48-13-1541,5 2 163,150 32 79,-151-35-118,-1-3 0,68 0 0,-97-6-11,0 0 0,-1-1 0,1 0 0,0-1 0,-1-1 0,0-1-1,21-9 1,1-4 114,43-30-1,-54 31-69,1 2 0,1 0-1,0 2 1,32-12 0,-45 21 16,1-2 1,-1 1 0,0-2-1,0 0 1,-1-1 0,0 0-1,19-16 1,-24 17 18,0 0 0,-1 0 0,1 0 1,-2-1-1,1 0 0,-1 0 0,0 0 0,0-1 0,-1 0 0,-1 1 0,1-2 0,2-13 0,-5 16-9,-1 0 0,1 0 0,-2 0-1,1 0 1,-1 0 0,0 0 0,0 0 0,-1 1-1,0-1 1,0 0 0,-1 1 0,1-1-1,-1 1 1,-1 0 0,1 0 0,-5-6-1,-2 0 81,1 0-1,-1 0 0,-1 1 1,0 0-1,-1 1 0,-16-12 1,13 12-42,-1 1 0,-1 1 0,1 0 0,-30-9 0,-75-14 497,53 15-323,49 10-247,-115-25 155,114 28-219,-1 0-1,1 2 0,-1 0 1,-32 3-1,51-2 12,-1 0-38,1 0 1,0 1-1,0-1 0,0 0 0,0 1 0,0-1 1,0 1-1,0-1 0,0 1 0,0 0 0,0 0 0,1 0 1,-1 0-1,0 0 0,1 0 0,-1 1 0,-1 1 0,-2 8 1239</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49:02.113"/>
    </inkml:context>
    <inkml:brush xml:id="br0">
      <inkml:brushProperty name="width" value="0.05" units="cm"/>
      <inkml:brushProperty name="height" value="0.05" units="cm"/>
    </inkml:brush>
  </inkml:definitions>
  <inkml:trace contextRef="#ctx0" brushRef="#br0">951 179 1024,'-37'10'26,"2"1"-1,0 2 1,0 1 0,-55 33-1,84-43 26,-111 62-150,104-60 504,-1 0 0,0-1 0,0-1 0,0 0 0,-1-1 1,1-1-1,-18 2 0,27-5-317,0 1-1,0 1 1,-1-1-1,1 1 1,0 0 0,0 0-1,0 1 1,0-1 0,0 1-1,0 0 1,0 1 0,0-1-1,1 1 1,-1 0-1,1 0 1,0 0 0,0 0-1,0 1 1,0 0 0,-4 6-1,-63 77-78,-50 57-51,103-127 29,-7 9-61,-32 41 0,50-57 50,0 0 1,1 1-1,0 0 1,0 1-1,1-1 1,1 1-1,-6 24 1,2 12-21,-4 92 0,13 49 4,-1-186 43,1 23-10,0-1 0,1 0 0,10 42 0,-10-61 69,0 1 0,0 0-1,1-1 1,0 1 0,0-1-1,1 0 1,0 0 0,0 0-1,0-1 1,0 1-1,1-1 1,0 0 0,0 0-1,1-1 1,-1 1 0,1-1-1,0-1 1,7 5-1,20 7 332,0 2 0,-1 1 0,50 39-1,-50-30-331,0-2-1,2-1 0,47 25 0,-67-42-40,0 0 0,1-2 0,0 1 0,0-2 1,1 0-1,-1-1 0,1-1 0,0 0 0,-1-1 0,1 0 0,28-4 0,24-9 118,0-3-1,96-35 1,18-5-4,-169 52-119,1 0 0,0-2 0,-1 0 0,0 0 1,0-1-1,0-1 0,-1 0 0,0 0 0,-1-2 1,1 1-1,-2-1 0,15-15 0,-5 3 3,1 2-1,26-18 1,29-26 0,-67 54-12,-1 1 0,-1-1 0,1-1 0,-2 1-1,1-1 1,6-14 0,0-9 44,-2 0 0,-1 0 0,-1-1 0,-2 0 1,-2 0-1,-1-1 0,-1 0 0,-3-42 0,0 62 82,-1 0 0,-1 0-1,0 0 1,-6-19 0,6 27-44,0 0 0,-1 1-1,0-1 1,0 1 0,0 0 0,-1 0-1,0 0 1,-1 0 0,1 1 0,-1 0-1,-8-7 1,-30-22 133,25 21 44,-27-26 1,39 33-159,0 0 1,1-1-1,0 0 1,0 0-1,1 0 0,0 0 1,-7-16-1,5-1 124,0-1 0,2 0-1,1 1 1,0-1 0,2 0-1,3-35 1,-1 24-59,-2 0 0,-6-44-1,5 68-147,-1 0-1,0 1 0,0 0 1,-1-1-1,-1 1 1,0 1-1,0-1 0,-1 1 1,0 0-1,-15-18 0,11 18-8,-1-1 0,0 2 0,-1-1 0,0 2 0,-1 0 0,0 0 0,-25-11 0,-2 4 33,-61-17 0,78 25-25,0 1 0,-1 1 0,0 2 0,0 0 0,0 1 0,0 1 0,-30 4 0,-21 10 418</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2.850"/>
    </inkml:context>
    <inkml:brush xml:id="br0">
      <inkml:brushProperty name="width" value="0.05" units="cm"/>
      <inkml:brushProperty name="height" value="0.05" units="cm"/>
    </inkml:brush>
  </inkml:definitions>
  <inkml:trace contextRef="#ctx0" brushRef="#br0">1 100 9818,'0'0'1395,"3"-4"-703,12-17 242,5-12 3776,3 39-622,-22-5-3985,1-1 1,-1 0 0,1 0 0,-1 0 0,0 1 0,1-1 0,-1 0 0,0 1-1,0 0 1,1-1 0,-1 1 0,0 0 0,0-1 0,0 1 0,0 0 0,0 0-1,0 0 1,0 0 0,0 0 0,0 0 0,0 0 0,0 0 0,1 3 0,-1-2-92,0 0 1,1 0-1,0 0 1,-1 0-1,1 0 1,0 0 0,0-1-1,0 1 1,0 0-1,0-1 1,0 0-1,1 1 1,-1-1 0,0 0-1,1 0 1,-1-1-1,5 2 1,4 2-8,-7-3 1,0 0 0,0 0 0,0 0 1,0 0-1,0-1 0,0 1 0,6-1 1,2-1-5,26-5-2,5 3 3,-1-2 24,-19 1-34,14-1 15,46-14 0,-75 17-8,-1 1 0,0 0 0,1 0 0,-1 0 1,1 1-1,-1 0 0,1 0 0,9 3 0,32-1 15,-42-3-11,0-1 0,1 0 0,-1 0 0,0 0 0,-1-1-1,1-1 1,0 1 0,-1-1 0,13-9 0,-3 2 93,-14 10-12,1 0 1,0 0 0,-1 0-1,1 0 1,0 0-1,0 1 1,4-2-1,15-3-321,-20 4-688,-1 1-383</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3.801"/>
    </inkml:context>
    <inkml:brush xml:id="br0">
      <inkml:brushProperty name="width" value="0.05" units="cm"/>
      <inkml:brushProperty name="height" value="0.05" units="cm"/>
    </inkml:brush>
  </inkml:definitions>
  <inkml:trace contextRef="#ctx0" brushRef="#br0">1 142 10506,'0'0'8571,"17"-1"-6925,60 1-474,-62-2-1018,0 0 0,0 0-1,-1-1 1,1-1-1,25-11 1,9-1-34,-9 4-74,-1-1 1,0-2-1,42-23 0,-42 22 198,-37 15-224,0 1 1,-1 0-1,1-1 0,-1 1 1,1 0-1,0 0 0,-1 0 1,1 0-1,0 0 0,0 0 1,-1 0-1,1 1 0,-1-1 1,1 0-1,0 1 0,-1 0 1,1-1-1,-1 1 0,1 0 0,-1 0 1,3 1-1,-3 0 88,8 1 750,-9-1-1696</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5.170"/>
    </inkml:context>
    <inkml:brush xml:id="br0">
      <inkml:brushProperty name="width" value="0.05" units="cm"/>
      <inkml:brushProperty name="height" value="0.05" units="cm"/>
    </inkml:brush>
  </inkml:definitions>
  <inkml:trace contextRef="#ctx0" brushRef="#br0">3 1255 11618,'0'0'1371,"-1"-4"-332,1-1-835,-1 1 0,1 0-1,0-1 1,0 1 0,0 0-1,1-1 1,-1 1 0,1-1 0,0 1-1,2-5 1,22-49 1358,-15 35-1094,252-621 2383,-221 539-2603,52-127 157,-87 219-422,-1 0 0,1 0 0,1 1 0,0 0 0,1 0 0,0 1 0,17-18 0,-2 9 35</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6.372"/>
    </inkml:context>
    <inkml:brush xml:id="br0">
      <inkml:brushProperty name="width" value="0.05" units="cm"/>
      <inkml:brushProperty name="height" value="0.05" units="cm"/>
    </inkml:brush>
  </inkml:definitions>
  <inkml:trace contextRef="#ctx0" brushRef="#br0">41 1 15107,'0'0'2922,"-1"6"-2307,-16 129 593,4-21 509,10-97-1521,1-11-136,1 0 0,-1 1 0,2-1 1,-1 0-1,1 1 0,0-1 1,0 1-1,1-1 0,1 8 0,-2-14-56,0 0-1,0 0 1,0 1-1,0-1 0,1 0 1,-1 1-1,0-1 0,0 0 1,0 0-1,1 0 1,-1 1-1,0-1 0,1 0 1,-1 0-1,0 0 1,0 1-1,1-1 0,-1 0 1,0 0-1,1 0 0,-1 0 1,0 0-1,1 0 1,-1 0-1,0 0 0,1 0 1,-1 0-1,0 0 0,1 0 1,-1 0-1,0 0 1,1 0-1,-1 0 0,0 0 1,0 0-1,1 0 1,-1-1-1,0 1 0,1 0 1,-1 0-1,0 0 0,0 0 1,1-1-1,-1 1 1,1-1-1,10-10 80,4-10-1,-2-1 0,0 0 0,13-34 0,4-8 8,-18 41-67,-9 16-17,1-1 0,-1 0 0,1 1 0,1 0 0,0 0 1,0 0-1,0 1 0,1 0 0,-1 0 0,10-7 0,-14 12-6,0 0 1,0 1-1,0-1 0,0 1 0,1-1 0,-1 1 0,0-1 0,0 1 1,1 0-1,-1-1 0,0 1 0,0 0 0,1 0 0,-1 0 0,0 0 1,0 0-1,1 0 0,-1 1 0,0-1 0,0 0 0,1 1 0,-1-1 1,1 1-1,0 1 0,0-1 0,0 0 1,0 1-1,-1 0 1,1-1-1,-1 1 0,1 0 1,-1 0-1,0 0 1,1 0-1,0 4 0,2 4 18,0 0 1,-1 1-1,0-1 0,1 14 0,7 34 260,-5-31-212,-2 1 1,0-1-1,-1 34 1,-4-50-54,0-1 0,-1 1-1,0-1 1,-6 15 0,8-23-52,1-6-322,4-16-351</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6.808"/>
    </inkml:context>
    <inkml:brush xml:id="br0">
      <inkml:brushProperty name="width" value="0.05" units="cm"/>
      <inkml:brushProperty name="height" value="0.05" units="cm"/>
    </inkml:brush>
  </inkml:definitions>
  <inkml:trace contextRef="#ctx0" brushRef="#br0">0 0 18748,'5'17'632,"2"-2"-200,4-2-232,6-5-112,1-1-16,2-7 296,2-2 24,-2-6-63,-2-4-81,-3 1-176,-2-1-24,-6 6 40,-7 7-528</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7.258"/>
    </inkml:context>
    <inkml:brush xml:id="br0">
      <inkml:brushProperty name="width" value="0.05" units="cm"/>
      <inkml:brushProperty name="height" value="0.05" units="cm"/>
    </inkml:brush>
  </inkml:definitions>
  <inkml:trace contextRef="#ctx0" brushRef="#br0">68 1 15035,'-5'2'216,"1"0"-1,0 1 0,0-1 1,0 1-1,1 0 1,-1 0-1,1 1 1,-1-1-1,1 1 0,0 0 1,0-1-1,1 1 1,-1 0-1,1 1 1,0-1-1,0 0 0,0 1 1,1-1-1,-1 1 1,0 6-1,0 7-243,0 0-1,0 0 1,2 0 0,2 19-1,-1-27 105,1 1 0,1 0 0,0-1 0,0 1 0,1-1 0,0 0 0,1 0 0,7 12 0,-4-9-22,-1 1 0,-1 0 0,6 19 1,-6-5 220,-1-1 0,-2 1 1,0 53-1,-3-79 413,4-8-385,13-19-135,-1-2-1,-1 0 1,10-30 0,-2 9-84,30-70 32,19-39-19,-69 151-96,1 0-1,-1 1 0,1 0 0,0-1 0,0 1 0,8-7 1,-10 11-123,-2 7-827,0 19 85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10.298"/>
    </inkml:context>
    <inkml:brush xml:id="br0">
      <inkml:brushProperty name="width" value="0.025" units="cm"/>
      <inkml:brushProperty name="height" value="0.025" units="cm"/>
    </inkml:brush>
  </inkml:definitions>
  <inkml:trace contextRef="#ctx0" brushRef="#br0">139 0 3459,'0'0'1682,"-9"3"1275,8-3-2952,-64 14 3323,59-14-2557,1 0-1,-1 0 1,1 0-1,-1 0 1,1-1-1,-1 0 1,-8-3-1,14 4-739,-1 0 0,1 0-1,0 0 1,-1 0 0,1 1-1,-1-1 1,1 0 0,-1 0 0,1 0-1,0 0 1,-1 0 0,1 1-1,-1-1 1,1 0 0,0 0-1,-1 1 1,1-1 0,0 0 0,-1 0-1,1 1 1,0-1 0,-1 1-1,1-1 1,0 0 0,0 1-1,0-1 1,-1 0 0,1 1 0,0-1-1,0 1 1,0-1 0,0 1-1,0-1 1,0 0 0,0 1-1,-1-1 1,1 1 0,1-1-1,-1 1 1,0-1 0,0 0 0,0 1-1,0-1 1,0 1 0,0-1-1,0 1 1,1-1 0,-1 0-1,0 1 1,9 26 740,-4-22-663,1 0-1,0 0 0,0 0 0,0-1 0,1 0 0,-1 0 0,1 0 0,0-1 0,0 0 1,0-1-1,1 1 0,-1-2 0,12 3 0,13 1 307,58 0 0,208-3 597,187 8 193,236 8 206,-994-32-1031,103 23-358,-274 47 0,277-28 24,-281 10 1,439-38-33,6 0-11,0 1 1,0-1 0,0 0 0,0 0-1,0 0 1,0-1 0,0 1-1,0-1 1,0 0 0,0 1 0,0-1-1,0 0 1,0-1 0,1 1 0,-1-1-1,-4-2 1,7 4-6,0 0 0,0-1 0,0 1 0,0 0 1,0 0-1,0 0 0,0 0 0,0-1 0,0 1 0,0 0 0,0 0 0,0 0 0,0 0 1,0-1-1,0 1 0,0 0 0,0 0 0,0 0 0,0-1 0,0 1 0,0 0 0,0 0 1,0 0-1,1 0 0,-1 0 0,0-1 0,0 1 0,0 0 0,0 0 0,0 0 0,0 0 1,1 0-1,-1 0 0,0 0 0,0 0 0,0-1 0,0 1 0,1 0 0,-1 0 0,0 0 1,0 0-1,0 0 0,0 0 0,1 0 0,-1 0 0,0 0 0,0 0 0,0 0 0,0 0 1,1 0-1,-1 0 0,0 0 0,0 0 0,0 0 0,1 1 0,-1-1 0,0 0 0,0 0 1,0 0-1,0 0 0,254-9-362,-127 8 367,-36-1-41,593-24-1800,-463 8 1321,237-51-1,-451 68 545,33-8-49,-39 9 35,0 0 0,0 0 0,0-1 0,0 1 0,0 0-1,0 0 1,0 0 0,0-1 0,0 1 0,0-1 0,0 1 0,0 0 0,-1-1 0,1 0 0,0 1 0,0-1-1,-1 1 1,1-1 0,0 0 0,-1 0 0,1 1 0,0-1 0,-1 0 0,1 0 0,-1 0 0,1 0-1,-1-1 1,-12-4 645,-36-2-441,0 2 1,0 2-1,-72 4 1,71 0-106,-498 29 307,235-7-2507,206-19-1157,16-3-1884</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7.478"/>
    </inkml:context>
    <inkml:brush xml:id="br0">
      <inkml:brushProperty name="width" value="0.05" units="cm"/>
      <inkml:brushProperty name="height" value="0.05" units="cm"/>
    </inkml:brush>
  </inkml:definitions>
  <inkml:trace contextRef="#ctx0" brushRef="#br0">7 0 21701,'-7'10'528,"9"4"72,6 1-424,14 1-152,1 1-8,4 1-8,3-1 8,-7-1-16,2-1 8,-9-2 0,-2 1-48,-4-4-496,-1-4-208</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8.009"/>
    </inkml:context>
    <inkml:brush xml:id="br0">
      <inkml:brushProperty name="width" value="0.05" units="cm"/>
      <inkml:brushProperty name="height" value="0.05" units="cm"/>
    </inkml:brush>
  </inkml:definitions>
  <inkml:trace contextRef="#ctx0" brushRef="#br0">1 44 16564,'0'0'4120,"0"2"-4104,1-1 8,1 1-8,0 0 16,1-1-24,55 31 0,-35-39 16,5-3-8,9-8 16,-2-4-80,5-4-1152</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38.824"/>
    </inkml:context>
    <inkml:brush xml:id="br0">
      <inkml:brushProperty name="width" value="0.05" units="cm"/>
      <inkml:brushProperty name="height" value="0.05" units="cm"/>
    </inkml:brush>
  </inkml:definitions>
  <inkml:trace contextRef="#ctx0" brushRef="#br0">53 369 15963,'-53'93'6454,"56"-99"-6325,13-28-55,-1-2 0,-2 0 0,17-71 0,-2 6-31,-20 73-16,2 0-1,26-49 1,-30 68-22,-3 16-31,4 30 37,-1 0 1,1 58 0,3 25 51,17 13-101,-8-69-505</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42.841"/>
    </inkml:context>
    <inkml:brush xml:id="br0">
      <inkml:brushProperty name="width" value="0.05" units="cm"/>
      <inkml:brushProperty name="height" value="0.05" units="cm"/>
    </inkml:brush>
  </inkml:definitions>
  <inkml:trace contextRef="#ctx0" brushRef="#br0">56 204 14315,'-5'17'397,"2"-1"1,0 0-1,1 1 0,0-1 0,2 1 1,1 30-1,0 20 880,-4-29-573,-1 0 1,-2 0-1,-19 63 0,21-77-136,4-22-361,7-4-2,-3 1-195,0 0-1,0-1 0,0 0 1,0 0-1,0 0 1,0 0-1,0-1 1,-1 1-1,1-1 1,-1 0-1,1 0 0,-1 0 1,0-1-1,-1 1 1,4-4-1,5-11 39,0 0 0,8-20 0,-9 18-20,126-300 320,-100 230-320,-29 71-6,0 1 1,2 0-1,0 0 1,13-17-1,-21 34 159,-1 10-1170,0-8 533</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43.167"/>
    </inkml:context>
    <inkml:brush xml:id="br0">
      <inkml:brushProperty name="width" value="0.05" units="cm"/>
      <inkml:brushProperty name="height" value="0.05" units="cm"/>
    </inkml:brush>
  </inkml:definitions>
  <inkml:trace contextRef="#ctx0" brushRef="#br0">83 1 11586,'-27'29'2064,"-27"37"-1,52-63-914,10 0 2571,8 3-3453,-1 0 1,1 1-1,14 9 0,-24-12-254,0 0-1,0 0 1,-1 0-1,1 1 1,-1 0-1,0 0 1,-1 1-1,1-1 1,-1 1-1,7 12 1,20 59 35,-21-58-376</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47.184"/>
    </inkml:context>
    <inkml:brush xml:id="br0">
      <inkml:brushProperty name="width" value="0.05" units="cm"/>
      <inkml:brushProperty name="height" value="0.05" units="cm"/>
    </inkml:brush>
  </inkml:definitions>
  <inkml:trace contextRef="#ctx0" brushRef="#br0">56 111 13979,'-1'-7'804,"1"0"-258,11 12 4188,-7 0-4724,-2-3-6,0 0 0,0 0 0,1 0 0,-1-1 0,0 1 0,1 0-1,-1-1 1,1 0 0,0 1 0,-1-1 0,1 0 0,0-1 0,0 1 0,-1 0 0,1-1-1,0 1 1,0-1 0,0 0 0,5 0 0,7-4 32,1-1 0,-1-1 0,0 0 1,0-1-1,0-1 0,-1 0 0,16-12 0,1 0 24,-24 17-51,0 0 0,0 1 0,0-1 0,0 1-1,0 1 1,0 0 0,0 0 0,14-1 0,22-2 10,47-18 8,-88 22-43,-4 4 25,-4 4 21,0-1 0,0 1 1,-1-1-1,1 0 0,-2-1 0,1 0 0,-13 8 0,-3 1 27,-39 19 0,38-24-37,-1-1 0,0 0 0,-1-2 0,-46 7 0,18-8 13,-71-1 1,172-5-20,1-3 0,-1-1 0,1-3 0,-2-1 1,83-27-1,-126 34 38,-6 1-11,-12 1-9,0 0 0,0 2 0,0 0 0,0 0 0,-15 7 0,-74 32 14,9 6-25,72-33 6</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53.538"/>
    </inkml:context>
    <inkml:brush xml:id="br0">
      <inkml:brushProperty name="width" value="0.05" units="cm"/>
      <inkml:brushProperty name="height" value="0.05" units="cm"/>
    </inkml:brush>
  </inkml:definitions>
  <inkml:trace contextRef="#ctx0" brushRef="#br0">0 153 9914,'0'0'464,"7"-3"244,16-6-610,-1 1 1,1 1-1,26-4 0,-38 9 98,1 1-1,0 0 1,-1 1 0,1 0 0,0 0-1,-1 1 1,1 1 0,-1 0-1,12 4 1,5 3-100,1-2 0,0 0 0,0-2 0,0-2-1,0 0 1,1-2 0,48-4 0,44-11 215,123-6 394,-118 21-554,-3 1-60,165-19-1,-13-13-17,-194 25-11,113 7-1,-128 2-22,1-2 0,131-16-1,124-22 554,-99 13 1406,-108 17 696,-116 6-2582,-2 3 662,-13 3-758,-35 10-100,14-1-324</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55.716"/>
    </inkml:context>
    <inkml:brush xml:id="br0">
      <inkml:brushProperty name="width" value="0.05" units="cm"/>
      <inkml:brushProperty name="height" value="0.05" units="cm"/>
    </inkml:brush>
  </inkml:definitions>
  <inkml:trace contextRef="#ctx0" brushRef="#br0">58 59 11058,'-13'11'1644,"20"-14"74,24-20-521,7-15 2545,-21 54-2811,24 17-911,-38-31-18,0 1-1,1-1 1,-1-1 0,1 1 0,0 0 0,0-1 0,0 0 0,0 0-1,0 0 1,0 0 0,0-1 0,0 1 0,0-1 0,0 0 0,5-1-1,3 1 6,18-2 26,56-10 0,-62 7-21,0 2 0,0 0 0,1 2 0,30 1 0,-48 1-4,-1 1 1,1 0-1,0 0 0,-1 1 0,1-1 0,-1 2 0,0-1 0,8 6 0,-10-6-6,0 0 0,1 0 0,-1 0 0,1-1 0,0 0 0,-1 0-1,1 0 1,0 0 0,0-1 0,0 1 0,0-1 0,0-1 0,1 1 0,-1-1-1,0 0 1,0 0 0,8-1 0,-8-1-4,-1 2 0,-1-1 0,0-1 0,1 1-1,-1 0 1,0-1 0,0 0-1,0 0 1,0 0 0,0 0 0,2-2-1,-3 2 103,-37-1 168,28 2-226,-1 0 1,1 1-1,-15 0 1,-108 2 424,83-3-321,-82 9 1,7 14 187,-19 3-113,141-25-219,-26 1 16,25-1-18,1 0 1,0 0-1,-1 0 0,1 0 1,0 0-1,-1 0 1,1 0-1,0 0 1,-1 0-1,1 0 1,0 0-1,-1-1 1,1 1-1,0 0 1,-1 0-1,1 0 1,0-1-1,0 1 0,-1 0 1,1 0-1,0-1 1,0 1-1,-1 0 1,1-1-1,0 1 1,0-1-1,0 0 2,0 1-1,0-1 1,1 0-1,-1 0 0,0 0 1,1 1-1,-1-1 1,0 0-1,1 1 1,-1-1-1,1 0 1,0 1-1,-1-1 1,1 0-1,-1 1 1,1-1-1,1 0 0,4-5 6,-4 4-6,1-1 1,-1 1 0,0 0 0,1 0-1,0 0 1,-1 0 0,1 1-1,0-1 1,0 1 0,0-1 0,0 1-1,0 0 1,0 0 0,0 1 0,1-1-1,-1 0 1,5 1 0,33-1-3,-1-2 0,1-2-1,-1-2 1,1-1 0,37-14 0,-59 17 4,1 0-1,23-1 1,-37 5-3,-4 1 37,-3 0-19,-2 0-15,0 0-1,-1-1 1,1 1 0,-1-1 0,1 0 0,0 0 0,-5-2-1,4 2 0,-1-1 0,1 1 0,-1 0 0,0 0-1,-7-1 1,-16 2 41,0 0-1,-1 2 0,-31 6 1,-87 23 336,56-11-20,55-11-305,34-8-72,2-1 14,0 0-1,0 0 1,0 0 0,0 0-1,0 0 1,0 0 0,0 0-1,0 0 1,-1 0-1,1 0 1,0 0 0,0 0-1,0 0 1,0 0 0,0 0-1,0 0 1,0 0-1,0 0 1,0 0 0,0 0-1,0 0 1,0 0 0,0 0-1,0 0 1,-1 0-1,1 0 1,0 1 0,0-1-1,0 0 1,0 0 0,0 0-1,0 0 1,0 0-1,0 0 1,0 0 0,0 0-1,0 0 1,0 0 0,0 1-1,0-1 1,0 0-1,0 0 1,0 0 0,0 0-1,0 0 1,0 0 0,0 0-1,0 0 1,0 0-1,0 0 1,0 0 0,0 1-1,1-1 1,-1 0-1,0 0 1,0 0 0,0 0-1,0 0 1,0 0 0,0 0-1,0 0 1,0 0-1,0 0 1,0 0 0,0 0-1,1 0 1,5 15-496</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0:59.043"/>
    </inkml:context>
    <inkml:brush xml:id="br0">
      <inkml:brushProperty name="width" value="0.05" units="cm"/>
      <inkml:brushProperty name="height" value="0.05" units="cm"/>
    </inkml:brush>
  </inkml:definitions>
  <inkml:trace contextRef="#ctx0" brushRef="#br0">1070 92 7538,'0'-2'571,"0"0"1,0 1-1,0-1 1,-1 1-1,1-1 1,-1 0-1,1 1 1,-1-1-1,0 1 1,-1-3-1,-13-13 2237,-18-5-2274,28 19-424,4 2-77,0 0 0,0 0 1,0 0-1,0 0 0,0 1 0,0-1 1,0 1-1,0-1 0,-1 1 1,1-1-1,0 1 0,0-1 0,-1 1 1,1 0-1,0 0 0,-2 0 0,-15-3 54,-21-7-51,30 8-47,0 1 1,0 0-1,0 1 0,0 0 1,-1 1-1,1 0 0,0 0 1,0 1-1,0 0 0,-13 5 1,-6 0 91,16-3-13,9-3-38,0 0 1,1 0 0,-1 0 0,0 0 0,0-1 0,0 1 0,0-1 0,0 0 0,0 0 0,-6 0 0,-39-24 129,42 21-101,-1 1 37,-2 2-59,-3-2-18,-24-2 14,30 4-33,1 1 0,0-1 0,0 1 0,0 0 0,1 0 0,-1 0 0,-6 3 0,-4 1 1,-14 1 11,-28 7 5,-56 21-1,95-27-17,1 1-1,-1 1 1,1 0-1,1 1 1,0 1-1,-27 23 1,11-5-40,-1 2 45,-51 37 1,80-65-2,-1 1 1,1 0-1,0 0 0,0 1 1,1-1-1,0 1 0,-1 0 0,1 0 1,1 0-1,-1 0 0,1 0 1,-2 7-1,-3 10-5,-6 37-1,13-56 2,-2 4-7,1 0 0,0 0 0,1 0 0,0 0 0,0 0 0,1 11 0,0-16 10,-1 0 0,1 0 0,0 0 0,0 1 0,0-1 0,0 0 0,0 0 0,0 0 0,0 0 0,0-1 0,1 1-1,-1 0 1,1-1 0,0 1 0,-1 0 0,1-1 0,0 0 0,0 1 0,0-1 0,0 0 0,0 0 0,0 0 0,0 0-1,3 0 1,14 3 35,0 0 0,0-2 0,0 0 0,1-1 0,25-2 0,-16 0-3,36 4 1,-55-2-26,-1 0 1,1 1-1,-1 1 1,0-1-1,0 2 1,0-1 0,15 9-1,-14-7-12,1 0 0,-1 0 0,1-1 0,0 0 0,0-1 0,1 0 0,-1-1 0,0 0 0,1-1 0,0 0 0,-1-1 0,17-2 0,59-3 14,-33 1 43,82 5 0,-93 1-45,0-3-1,0-1 1,0-1-1,76-18 1,-93 13 6,0 0 0,-1-2 0,27-14 0,-22 9 6,48-15-1,-70 28-22,0-1 1,-1 0-1,0-1 0,0 0 1,0 0-1,0 0 0,0-1 0,-1 0 1,0 0-1,0 0 0,0-1 0,-1 0 1,8-10-1,-11 12 78,1-1-1,-1 1 1,1-1 0,-1 1 0,0-1-1,-1 0 1,1 1 0,-1-1 0,0 0-1,0 0 1,0 0 0,-1 0 0,0 0-1,0 0 1,0 0 0,-1 0-1,0 0 1,1 0 0,-2 0 0,1 0-1,-1 0 1,-2-5 0,0-2-59,-1 0 1,-4-23-1,7 25-7,0 0 0,-1 0 0,0 1 1,-5-10-1,6 15-9,0 1 1,0-1-1,-1 1 1,1 0-1,-1 0 1,0 0-1,0 1 1,0-1-1,0 0 1,0 1-1,0 0 1,-1 0-1,1 0 1,-5-2-1,-6-1 5,-1 0-1,1 1 0,-1 1 1,0 0-1,-25-2 0,-78 5 48,77 0-42,31 1-11,-344 16-74,272-7 530</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1:15.142"/>
    </inkml:context>
    <inkml:brush xml:id="br0">
      <inkml:brushProperty name="width" value="0.05" units="cm"/>
      <inkml:brushProperty name="height" value="0.05" units="cm"/>
    </inkml:brush>
  </inkml:definitions>
  <inkml:trace contextRef="#ctx0" brushRef="#br0">4433 294 10146,'0'-4'63,"-1"0"0,1 1-1,-1-1 1,-1 0 0,1 1-1,0-1 1,-1 1 0,0-1 0,1 1-1,-1 0 1,-1-1 0,1 1-1,0 0 1,-1 0 0,0 1 0,0-1-1,1 1 1,-1-1 0,-1 1-1,-5-3 1,3 2 675,0 1-1,0 0 1,0 0 0,-10-1-1,-103-16 3658,87 15-4220,0 1 0,-1 1 0,1 2 1,-33 4-1,24-2 130,-73-4-1,60-6 0,0-2-1,0-2 1,2-2-1,-88-38 1,116 43-149,1 1 0,-1 1 0,-1 1 1,1 1-1,-29-2 0,13 5 115,1 1 0,-60 8-1,26 0-159,0-3-1,-1-3 0,1-4 1,-134-21-1,2-8 72,155 27-122,1 2 1,-60 5 0,-90 21-1,104-10 8,-106 1-1,-13-23-2,18 0 7,142 9-54,-90 12 0,38 7-18,1 5 0,0 5-1,3 3 1,0 6 0,-145 75-1,207-91-3,1 2 0,1 1 0,-47 41-1,67-50 3,0 1 0,1 1 0,1 0 0,1 1 0,1 1 0,0 0 0,1 1 0,-10 23 0,14-20-3,2 1 0,0 0-1,1 0 1,2 0 0,0 0-1,2 1 1,1 42 0,6 11-20,16 88 0,-13-113 7,3 0 1,26 75-1,-28-105 17,1 0 0,1-1 0,0 0 0,2-1 0,1-1 0,1 0 0,26 29 0,-10-20 10,0-2 1,2 0-1,51 32 0,118 53-3,-164-95-8,1-2-1,1-1 0,0-2 0,0-2 0,1-2 0,1-1 0,-1-3 0,1-1 1,66-2-1,374-48-10,-158 8-351,-56 18 38,141-12 336,-4-29-420,297-122 242,-586 146 1,-2-5 0,-1-5 0,-3-5-1,149-94 1,-151 76 97,176-120-27,-269 180 93,5-4 3,20-19-1,-35 29 4,-1-1 0,0 1 1,0-1-1,0 1 0,-1-1 0,0 0 1,0 0-1,0 0 0,0-1 0,2-6 1,-5 9 1,1 0 0,-1 1 0,0-1 0,0 0 0,0 1 0,0-1 0,-1 0 0,1 1 1,0-1-1,-1 1 0,0-1 0,0 1 0,0-1 0,0 1 0,0-1 0,0 1 0,-1 0 0,1 0 1,-1-1-1,-2-2 0,-5-5 53,-1 1 0,-21-16 0,10 7 21,-61-61 208,50 45-17,-2 2 1,-1 2-1,-46-31 0,30 32-121,-1 1-1,-2 3 1,0 2-1,-2 3 1,-63-15-1,34 16-501,-2 3 0,-158-7-1,135 20 1981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15.261"/>
    </inkml:context>
    <inkml:brush xml:id="br0">
      <inkml:brushProperty name="width" value="0.025" units="cm"/>
      <inkml:brushProperty name="height" value="0.025" units="cm"/>
    </inkml:brush>
  </inkml:definitions>
  <inkml:trace contextRef="#ctx0" brushRef="#br0">735 76 5862,'0'0'282,"-9"-7"2179,1-1-2047,0 1-1,0 1 0,-1-1 1,0 1-1,0 1 0,0 0 0,-1 0 1,0 1-1,0 0 0,0 1 1,-15-3-1,10 4-275,0 1 0,1 1 0,-1 1 0,0 0 0,1 1 0,-1 0-1,1 1 1,0 1 0,-1 0 0,-19 10 0,8-1 68,1 1 0,1 1 0,1 1-1,-33 29 1,30-22-204,1 1-1,1 2 1,1 0-1,2 1 1,0 2-1,-31 57 1,40-61-4,0 1 0,2 0 0,1 0-1,1 1 1,1 0 0,1 0 0,2 1 0,1 0 0,0 29 0,3-53 0,0 0 1,0 0 0,1 0-1,0 0 1,-1 0 0,2-1-1,-1 1 1,0 0 0,1 0 0,-1-1-1,1 1 1,0-1 0,1 1-1,-1-1 1,0 0 0,1 0-1,0 0 1,-1 0 0,1 0 0,1-1-1,-1 1 1,0-1 0,0 0-1,1 0 1,-1 0 0,1-1-1,0 1 1,0-1 0,-1 0-1,8 2 1,9 1 116,0-2 0,0 1 0,0-2 0,37-3-1,-5-2-3,-1-3-1,0-2 1,0-2-1,80-29 1,189-95 25,-134 39 216,-160 80-80,-1 0-1,-1-1 0,0-2 0,41-42 0,-61 57-158,-1 0 0,1-1-1,-1 1 1,0-1 0,-1 0-1,1 0 1,-1 0 0,0 0 0,0 0-1,2-8 1,-4 11-72,0 0 1,1-1-1,-1 1 0,0 0 1,0 0-1,-1 0 0,1-1 1,0 1-1,-1 0 0,1 0 1,-1 0-1,0 0 0,0 0 1,1 0-1,-1 0 0,-1 0 1,1 0-1,0 0 0,0 0 1,-1 1-1,1-1 0,-1 0 1,1 1-1,-1-1 0,0 1 1,0 0-1,-3-2 0,-10-4-16,0 0 1,0 1-1,-1 1 0,0 0 0,0 1 0,0 1 1,-1 1-1,-26-1 0,-135 7-1184,174-4 1082,-172 20-5992,99-17-1843</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01.747"/>
    </inkml:context>
    <inkml:brush xml:id="br0">
      <inkml:brushProperty name="width" value="0.05" units="cm"/>
      <inkml:brushProperty name="height" value="0.05" units="cm"/>
    </inkml:brush>
  </inkml:definitions>
  <inkml:trace contextRef="#ctx0" brushRef="#br0">89 595 17308,'-85'30'2456,"82"-28"-1910,8-3-22,20-4-259,0-1 0,-1-1 0,1-1 0,39-19 0,-23 10-91,531-211 223,23 43-362,-475 157-26,-19 6 40,189-69 1,-287 90 290,-7 1-265,0 0 0,0 0 1,1 0-1,-1 0 0,0 1 0,0-1 1,0 1-1,0 0 0,1 0 0,-6 3 1,-6 1 37,-774 235 242,667-198-365,2 6-1,-196 108 0,298-146 6,2 0 0,-20 17 1,35-27 2,1 0 0,0 0 0,0 0 0,-1 0 1,1 0-1,0 0 0,0 1 0,-1-1 0,1 0 1,0 0-1,0 0 0,-1 0 0,1 1 0,0-1 1,0 0-1,0 0 0,0 0 0,0 1 0,-1-1 1,1 0-1,0 0 0,0 1 0,0-1 0,0 0 1,0 1-1,0-1 0,0 0 0,0 0 1,0 1-1,0-1 0,0 0 0,0 0 0,0 1 1,0-1-1,0 0 0,0 1 0,0-1 0,0 0 1,12 1-48,17-8-12,66-27 27,95-48 0,-87 35 46,436-163 12,-366 155-15,209-36 0,-357 86-11,1 1 1,37-1-1,-53 7-17,-9 3 4,-16 6-6,-16 6 27,0-2-1,-45 15 0,-76 18 63,132-42-64,-577 134 67,430-106-48,112-22-11,6-1 13,-79 8-1,128-19-23,-14 0 3,10-2-113,22-18-634</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26.584"/>
    </inkml:context>
    <inkml:brush xml:id="br0">
      <inkml:brushProperty name="width" value="0.05" units="cm"/>
      <inkml:brushProperty name="height" value="0.05" units="cm"/>
    </inkml:brush>
  </inkml:definitions>
  <inkml:trace contextRef="#ctx0" brushRef="#br0">0 1 23805,'0'0'3021,"5"5"-1986,4 0-999,-1 0 0,1-1 1,1 1-1,-1-2 1,0 1-1,1-1 1,0-1-1,-1 0 0,1 0 1,0-1-1,0 0 1,14-1-1,-23 0-35,0 0 0,0 0 0,0 0 0,0 0 1,0 0-1,1 0 0,-1 1 0,0-1 0,0 0 1,0 0-1,0 1 0,0-1 0,0 1 1,0-1-1,0 1 0,0-1 0,0 1 1,0-1-1,0 1 0,0 0 0,-1 0 1,1-1-1,0 1 0,0 0 0,-1 0 0,1 0 1,0 0-1,-1 0 0,1 0 0,-1 0 1,0 0-1,1 0 0,-1 2 0,30 81 43,-30-82-42,0-1-1,1 0 0,0 0 1,-1 0-1,1 0 0,0 0 1,-1 0-1,1 0 0,0 0 1,0 0-1,0 0 0,0 0 1,0-1-1,0 1 0,0 0 1,0-1-1,0 1 0,0 0 1,1-1-1,-1 0 0,0 1 1,0-1-1,0 0 0,1 1 1,-1-1-1,0 0 0,1 0 1,-1 0-1,0 0 0,0 0 1,1 0-1,-1-1 0,0 1 1,0 0-1,0-1 0,1 1 1,-1-1-1,0 1 0,1-1 0,7-2 10,39-4 13,-46 7-358,-2-111-2179,0 90 402</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26.787"/>
    </inkml:context>
    <inkml:brush xml:id="br0">
      <inkml:brushProperty name="width" value="0.05" units="cm"/>
      <inkml:brushProperty name="height" value="0.05" units="cm"/>
    </inkml:brush>
  </inkml:definitions>
  <inkml:trace contextRef="#ctx0" brushRef="#br0">2 3 21461,'-2'0'6313,"22"0"-5889,5-2-48,2 2-184,6 3-56,-5 9-112,0 4-16,-1 6-24,-4 1-216,-6-4-1352</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29.072"/>
    </inkml:context>
    <inkml:brush xml:id="br0">
      <inkml:brushProperty name="width" value="0.05" units="cm"/>
      <inkml:brushProperty name="height" value="0.05" units="cm"/>
    </inkml:brush>
  </inkml:definitions>
  <inkml:trace contextRef="#ctx0" brushRef="#br0">259 73 15603,'-13'-20'4065,"12"18"-3884,1 0 0,-1 1 0,0-1 0,0 0 0,0 1 0,0-1 0,0 0 0,0 1 0,-1 0 0,1-1 0,0 1 0,-1 0 0,1 0 0,-1-1 0,1 1 0,-1 0 0,0 1-1,0-1 1,1 0 0,-1 0 0,0 1 0,0-1 0,0 1 0,1-1 0,-1 1 0,0 0 0,0 0 0,0 0 0,0 0 0,0 0 0,-3 1 0,-3 1-105,-1 1 1,0 0-1,1 0 1,0 1-1,0 0 1,0 0-1,0 1 0,1 0 1,0 0-1,0 1 1,0 0-1,1 0 1,0 0-1,-10 15 1,6-8 30,0 1 0,2 0 1,-1 1-1,2 0 0,0 0 1,1 1-1,-4 17 1,8-27-111,1 0 0,0 0 0,0 0 0,1 0 0,0 12 0,0-16 2,0-1 1,0 0-1,0 1 1,0-1-1,1 0 1,-1 0 0,0 1-1,1-1 1,-1 0-1,1 0 1,0 1 0,-1-1-1,1 0 1,0 0-1,-1 0 1,1 0 0,0 0-1,0 0 1,0 0-1,0-1 1,0 1-1,0 0 1,0 0 0,1-1-1,-1 1 1,0-1-1,0 1 1,0-1 0,1 1-1,-1-1 1,0 0-1,0 1 1,2-1 0,4 0 10,0-1 0,0 0 0,-1 0 0,1 0 0,0-1 0,-1 0 0,1 0 0,-1-1 0,0 0 0,0 0 0,0 0 0,7-6 0,6-4 91,-1-1 1,22-22-1,-25 21 37,0-1 0,-2-1 0,0 0 0,-1-1 0,-1 0 0,0-1 0,-2 0 0,11-29 0,-19 45-89,0 1-1,-1-1 1,1 0 0,-1 0 0,0 0-1,0 0 1,0 0 0,0-3 0,0 5-42,0 1 1,0-1 0,0 1 0,-1 0-1,1-1 1,0 1 0,0-1 0,0 1-1,0-1 1,0 1 0,-1 0 0,1-1-1,0 1 1,0 0 0,0-1 0,-1 1-1,1-1 1,0 1 0,-1 0 0,1 0-1,0-1 1,-1 1 0,1 0 0,0 0 0,-1-1-1,1 1 1,-1 0 0,1 0 0,0 0-1,-1 0 1,1-1 0,-1 1 0,1 0-1,0 0 1,-1 0 0,1 0 0,-1 0-1,1 0 1,-1 0 0,1 0 0,-1 0-1,1 0 1,0 1 0,-1-1 0,1 0-1,-1 0 1,1 0 0,0 0 0,-1 1-1,1-1 1,0 0 0,-1 0 0,1 1 0,0-1-1,-1 0 1,1 1 0,0-1 0,-1 0-1,1 1 1,-9 9-1,0-1 0,1 1 0,0 1 0,1-1 0,-7 15 0,1-5-113,7-11-392,1 0 1,0 0-1,-6 17 0,9-10-1887</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29.305"/>
    </inkml:context>
    <inkml:brush xml:id="br0">
      <inkml:brushProperty name="width" value="0.05" units="cm"/>
      <inkml:brushProperty name="height" value="0.05" units="cm"/>
    </inkml:brush>
  </inkml:definitions>
  <inkml:trace contextRef="#ctx0" brushRef="#br0">16 0 21941,'-3'17'1344,"-4"-1"584,4 2-1055,1-3-129,4 0-472,4-1-168,3 1-72,1-2-16,-2-3-240,-2 1-320,-2-6-737</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29.682"/>
    </inkml:context>
    <inkml:brush xml:id="br0">
      <inkml:brushProperty name="width" value="0.05" units="cm"/>
      <inkml:brushProperty name="height" value="0.05" units="cm"/>
    </inkml:brush>
  </inkml:definitions>
  <inkml:trace contextRef="#ctx0" brushRef="#br0">1 30 22373,'-1'-2'5452,"8"-5"-5062,1 3-381,0 1 1,1 0-1,-1 1 0,1-1 0,-1 2 0,1-1 0,0 1 0,0 1 0,0-1 0,12 2 0,-7-1-13,-5-1 7,-1 1 0,1 0 1,-1 1-1,9 1 0,-16-2-5,1 0 1,-1 0-1,0 1 0,1-1 1,-1 0-1,0 1 0,0-1 0,0 1 1,1 0-1,-1-1 0,0 1 1,0 0-1,0 0 0,0 0 1,0 0-1,0-1 0,0 1 1,0 1-1,-1-1 0,1 0 1,0 0-1,-1 0 0,1 0 1,-1 0-1,1 1 0,-1-1 1,1 0-1,-1 0 0,0 1 0,0-1 1,1 0-1,-1 2 0,-2 15-11,0 0-1,-1-1 0,-1 1 0,-1-1 0,0 0 0,-12 25 0,9-21 38,0 0 0,1 1-1,-4 27 1,10-38 33</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29.855"/>
    </inkml:context>
    <inkml:brush xml:id="br0">
      <inkml:brushProperty name="width" value="0.05" units="cm"/>
      <inkml:brushProperty name="height" value="0.05" units="cm"/>
    </inkml:brush>
  </inkml:definitions>
  <inkml:trace contextRef="#ctx0" brushRef="#br0">0 37 20580,'0'0'5370,"2"0"-4970,45-3-256,-18 3-64,16-5-56,5-1 8,1-4-232,-2-2-513</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30.182"/>
    </inkml:context>
    <inkml:brush xml:id="br0">
      <inkml:brushProperty name="width" value="0.05" units="cm"/>
      <inkml:brushProperty name="height" value="0.05" units="cm"/>
    </inkml:brush>
  </inkml:definitions>
  <inkml:trace contextRef="#ctx0" brushRef="#br0">1 1 22133,'0'0'1257,"7"0"1088,23 1-1752,-8-1-230,29 3 1,-45-2-353,-1 0 1,1 0-1,0 0 1,-1 1 0,1 0-1,-1 0 1,0 0-1,1 1 1,-1 0-1,5 4 1,-8-5-8,0-1 1,0 1 0,-1 0-1,1 0 1,-1 0-1,0 0 1,1 0-1,-1 0 1,0 0-1,0 1 1,0-1 0,0 0-1,-1 1 1,1-1-1,-1 0 1,1 1-1,-1-1 1,0 1 0,0-1-1,0 0 1,0 1-1,-1-1 1,1 1-1,0-1 1,-1 0 0,0 1-1,0-1 1,1 0-1,-1 1 1,-3 2-1,-2 8 117,-1-1 1,-1 0-1,0-1 0,-10 11 0,12-15-24,-27 31 346,19-23-250,1-1-1,1 2 0,-17 27 0,28-42-187,1 0 1,-1-1-1,1 1 0,-1 0 0,1 0 1,0 0-1,-1 0 0,1 0 0,0 0 1,-1 0-1,1 0 0,0 0 0,0 0 1,0 0-1,0 0 0,0 0 0,0 0 1,0 0-1,1 0 0,-1 0 0,0 0 0,1 2 1,0-3-4,-1 1 0,1 0 0,0-1 0,0 1 0,0-1 0,-1 1 0,1-1 0,0 1 0,0-1 0,0 0 0,0 1 0,0-1 0,0 0 0,0 0 0,0 0 1,0 0-1,0 0 0,2 0 0,6 0 1,0-2-1,0 1 1,16-6 0,-21 6 5,31-8-417,65-10-1,-57 18-1014</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33.862"/>
    </inkml:context>
    <inkml:brush xml:id="br0">
      <inkml:brushProperty name="width" value="0.05" units="cm"/>
      <inkml:brushProperty name="height" value="0.05" units="cm"/>
    </inkml:brush>
  </inkml:definitions>
  <inkml:trace contextRef="#ctx0" brushRef="#br0">2 245 20140,'-2'-1'3070,"7"5"-503,3 1-2453,0-1 0,1 1-1,0-1 1,0-1 0,0 0-1,0 0 1,1-1-1,-1 0 1,1 0 0,-1-1-1,1-1 1,0 0 0,-1 0-1,1 0 1,12-4-1,19-3-56,-1-2-1,49-17 0,-89 26-55,11-3 5,222-66 71,-181 57-70,1 2 1,84-4-1,3 11 11,-62 4-6,-1-5 1,79-12 0,-10-18-10,-98 21 5,1 1 0,0 3 0,71-4 0,-7 16 5,-79 0-1,-1-2-1,1-1 1,0-2 0,-1-1 0,45-10 0,-32 0 14,-45 13-22,-1 3-1859</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35.023"/>
    </inkml:context>
    <inkml:brush xml:id="br0">
      <inkml:brushProperty name="width" value="0.05" units="cm"/>
      <inkml:brushProperty name="height" value="0.05" units="cm"/>
    </inkml:brush>
  </inkml:definitions>
  <inkml:trace contextRef="#ctx0" brushRef="#br0">47 87 22461,'-1'-4'469,"1"0"0,1 0 0,-1 0 0,0 0 0,1 0 0,0 1 0,1-6 0,-1 8-358,0-1 0,0 0 0,0 1 0,1-1 0,-1 0 0,0 1 0,1 0 0,-1-1 0,1 1 0,0 0 0,-1 0 0,1 0 0,0 0 0,0 0 1,-1 0-1,3-1 0,11-3-3,0 0 1,1 0 0,0 1-1,17-1 1,-23 3-104,-1 1 1,1 1 0,-1 0-1,1 0 1,0 1-1,-1 0 1,1 1 0,10 3-1,-18-5 0,0 1 0,0 0 0,0 1 0,0-1-1,0 0 1,-1 0 0,1 1 0,0-1 0,-1 1 0,1-1-1,-1 1 1,0 0 0,1 0 0,-1-1 0,0 1 0,0 0 0,0 0-1,0 0 1,-1 0 0,1 0 0,0 1 0,-1-1 0,0 0 0,1 0-1,-1 0 1,0 0 0,0 1 0,0-1 0,0 0 0,-1 4-1,-1 3 77,1 0-1,-2 0 0,1 0 0,-1-1 0,-7 16 0,5-16-4,0 1 0,0-1 0,-1 0 0,-1 0 1,1-1-1,-1 1 0,0-2 0,-1 1 0,0-1 0,-11 8 0,19-14-75,-1 0-1,1 0 1,0 0-1,0 0 1,0 0-1,0 0 0,-1 0 1,1 0-1,0 1 1,0-1-1,0 0 0,0 0 1,0 0-1,-1 0 1,1 0-1,0 1 1,0-1-1,0 0 0,0 0 1,0 0-1,0 1 1,0-1-1,0 0 0,0 0 1,0 0-1,0 1 1,0-1-1,0 0 1,0 0-1,0 0 0,0 1 1,0-1-1,0 0 1,0 0-1,0 0 0,0 1 1,0-1-1,0 0 1,0 0-1,0 0 1,0 1-1,0-1 0,1 0 1,-1 0-1,0 0 1,0 0-1,0 0 0,0 1 1,0-1-1,1 0 1,-1 0-1,0 0 0,0 0 1,0 0-1,0 0 1,1 0-1,-1 0 1,0 1-1,0-1 0,0 0 1,1 0-1,-1 0 1,0 0-1,7 4-4,0 0 1,0 0-1,1 0 0,-1-1 1,1 0-1,0 0 0,12 2 1,-13-4 5,1 1 0,-1 0 0,1 1 0,-1 0 0,0 0 0,0 0 0,0 1 0,0 0 0,-1 0 0,0 1 0,8 6 0,-13-10-1,0 1-1,0-1 1,0 1 0,0-1 0,0 1-1,0-1 1,0 1 0,-1 0 0,1 0 0,-1-1-1,1 1 1,-1 0 0,1 0 0,-1-1-1,0 1 1,0 0 0,0 0 0,-1 3 0,1-2 0,-1 0 1,0 1 0,-1-1 0,1 0-1,0 0 1,-1 0 0,0 0 0,0 0-1,-3 4 1,-3 2 6,0-1 1,-1 0-1,0 0 0,-17 11 0,12-10 54,0-1 0,-1-1 0,1-1 0,-2 0 0,1-1-1,-1 0 1,1-1 0,-1-1 0,0-1 0,-1 0 0,1-1 0,0-1 0,0 0-1,-27-4 1,36 3-47,5 1-13,0 0 0,0 0 0,0-1 0,1 1 0,-1-1 1,0 1-1,0-1 0,1 0 0,-1 1 0,0-1 0,1 0 0,-1 0 0,-1-2 0,1-1-199,3-1 106,5-24-574,10 1-805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264"/>
    </inkml:context>
    <inkml:brush xml:id="br0">
      <inkml:brushProperty name="width" value="0.025" units="cm"/>
      <inkml:brushProperty name="height" value="0.025" units="cm"/>
    </inkml:brush>
  </inkml:definitions>
  <inkml:trace contextRef="#ctx0" brushRef="#br0">189 155 11819,'0'0'8323,"-5"-8"-4779,3 4-3255,-1 1-1,1-1 0,-1 1 0,0 0 1,0 0-1,-1 0 0,1 0 0,0 0 1,-1 1-1,0-1 0,1 1 0,-6-2 1,7 3-211,-1 0-1,0 1 1,0-1 0,1 1 0,-1-1 0,0 1-1,0 0 1,1 0 0,-1 0 0,0 1 0,0-1 0,1 1-1,-1-1 1,0 1 0,1 0 0,-1 0 0,0 0 0,1 0-1,0 1 1,-1-1 0,1 1 0,0-1 0,-1 1 0,1 0-1,-2 3 1,-5 3 162,1 1-1,0 0 0,1 0 1,-11 18-1,16-23-184,-1 0 1,1 0-1,0 0 1,0 1-1,1-1 1,-1 1-1,1-1 1,0 1-1,0 0 1,0 0-1,1-1 0,0 1 1,0 0-1,1 7 1,-1-11-49,1 0 1,0 0 0,0 0-1,0 0 1,0 0 0,0 0-1,0-1 1,0 1 0,0 0-1,1 0 1,-1-1-1,0 1 1,0-1 0,0 1-1,1-1 1,-1 1 0,0-1-1,1 0 1,-1 0 0,0 0-1,1 1 1,-1-1-1,0-1 1,1 1 0,-1 0-1,0 0 1,1 0 0,-1-1-1,3 0 1,41-12 270,-32 5-230,0 0 0,-1-1 0,0-1 0,0 0-1,-1-1 1,0 0 0,-1 0 0,15-23 0,-13 16 9,0-1 0,-1-1 1,-1 0-1,0 0 0,8-31 0,-59 159-15,30-86-74,2 1-1,0 0 0,1 1 1,2-1-1,0 1 0,2 1 1,-3 33-1,7-56-191,0 1 0,0-1 0,0 0-1,0 1 1,1-1 0,-1 0 0,1 1 0,-1-1 0,1 0-1,0 0 1,0 0 0,0 0 0,0 1 0,0-1 0,3 3-1,-2-4-299,-1 0 0,1 0-1,-1 0 1,1 0 0,-1-1-1,1 1 1,-1 0 0,1-1-1,0 1 1,-1-1 0,1 1-1,0-1 1,-1 0-1,1 0 1,0 0 0,0 0-1,-1 0 1,1 0 0,0-1-1,-1 1 1,1 0 0,3-2-1,20-9-12436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28.482"/>
    </inkml:context>
    <inkml:brush xml:id="br0">
      <inkml:brushProperty name="width" value="0.025" units="cm"/>
      <inkml:brushProperty name="height" value="0.025" units="cm"/>
    </inkml:brush>
  </inkml:definitions>
  <inkml:trace contextRef="#ctx0" brushRef="#br0">1364 174 6470,'0'0'2232,"-11"-6"-594,10 5-1581,-62-34 2813,-1 3 0,-2 3 0,-73-22 0,107 44-2575,1 2 0,-1 1 0,1 2 0,-1 1 0,0 1 0,-39 6 0,12 2-192,0 3 1,-77 26-1,63-14-70,-101 49 0,142-56-22,0 1 0,1 2 1,1 1-1,1 1 0,-33 32 1,58-49 5,0 0 0,0 0 1,1 0-1,0 0 0,0 1 1,0 0-1,0-1 0,1 1 1,-1 0-1,1 0 1,0 1-1,1-1 0,-1 0 1,1 0-1,0 9 0,1-10-8,0 0 1,0 0-1,1 0 0,0 0 0,-1 0 0,2 0 0,-1 0 0,0 0 1,1 0-1,0 0 0,0-1 0,0 1 0,0-1 0,0 1 1,1-1-1,0 0 0,-1 0 0,1 0 0,0 0 0,6 4 1,18 12 49,1-2 0,0 0 1,2-2-1,33 13 1,132 39 33,-176-61-88,113 33 75,178 30 0,-226-56-19,1-5 0,1-2 1,113-9-1,-171 1 76,0-2 0,0-1 0,0-1-1,0-2 1,-1 0 0,33-16 0,-48 18-60,1 0 1,-1-1-1,0 0 1,-1-1-1,0 0 1,0-1-1,0 0 0,-1 0 1,-1-1-1,0-1 1,0 0-1,-1 0 1,0 0-1,10-22 1,-15 27-71,0-1 0,-1 0 1,0 1-1,0-1 0,-1 0 0,1 0 1,-2 0-1,1 0 0,-1 0 1,0 0-1,0-1 0,-1 1 1,0 0-1,0 0 0,-1 0 0,-3-9 1,1 7 6,-1 0 1,1 1 0,-2 0 0,1 0-1,-1 0 1,0 1 0,-1 0-1,0 0 1,0 1 0,-14-11 0,-13-4 27,-1 2 0,-1 1 0,-1 1 0,-61-18 0,89 32-42,-179-50-2392,45 15-1232,69 13-1912</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37.329"/>
    </inkml:context>
    <inkml:brush xml:id="br0">
      <inkml:brushProperty name="width" value="0.05" units="cm"/>
      <inkml:brushProperty name="height" value="0.05" units="cm"/>
    </inkml:brush>
  </inkml:definitions>
  <inkml:trace contextRef="#ctx0" brushRef="#br0">1 497 14003,'0'0'5484,"8"3"-3757,7 2-1482,0-2-1,0 0 1,0 0 0,1-1-1,21-1 1,88-6 546,-71 1-715,757-89 21,-307 7-83,368-68 990,-470 98-947,-47 9 678,-270 32-137,48-9 95,156-8 1,-273 33-650,-16-1-44,0 0-1,0 0 1,0 0-1,0 0 1,0 1 0,0-1-1,0 0 1,0 0-1,0 0 1,0 0-1,0 0 1,0 0 0,1 0-1,-1 0 1,0 1-1,0-1 1,0 0-1,0 0 1,0 0 0,0 0-1,0 0 1,0 0-1,0 0 1,0 1-1,0-1 1,0 0-1,0 0 1,0 0 0,0 0-1,0 0 1,0 0-1,-1 0 1,1 1-1,0-1 1,0 0 0,0 0-1,0 0 1,0 0-1,0 0 1,0 0-1,0 0 1,0 0 0,0 0-1,0 0 1,0 1-1,-1-1 1,1 0-1,0 0 1,0 0 0,0 0-1,0 0 1,0 0-1,-25 13-351,24-13 329,-35 14-1010</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39.360"/>
    </inkml:context>
    <inkml:brush xml:id="br0">
      <inkml:brushProperty name="width" value="0.05" units="cm"/>
      <inkml:brushProperty name="height" value="0.05" units="cm"/>
    </inkml:brush>
  </inkml:definitions>
  <inkml:trace contextRef="#ctx0" brushRef="#br0">0 646 19740,'0'0'1557,"1"-4"-138,5-11-1140,1 1 0,-1 0 1,2 0-1,0 1 0,1 0 1,0 1-1,12-13 0,1-3-109,95-128 37,124-154-110,-219 285 11,-22 24-100,0 1 0,1 0-1,-1 0 1,0-1 0,0 1 0,1 0 0,-1 0-1,1 0 1,-1 0 0,0-1 0,1 1-1,-1 0 1,0 0 0,1 0 0,-1 0 0,1 0-1,-1 0 1,0 0 0,1 0 0,-1 0-1,1 0 1,-1 0 0,0 0 0,1 0-1,-1 1 1,0-1 0,1 0 0,-1 0 0,0 0-1,1 0 1,-1 1 0,0-1 0,1 0-1,-1 0 1,0 1 0,1-1 0,-1 0 0,0 0-1,0 1 1,1-1 0,-1 0 0,0 1-1,0-1 1,0 0 0,0 1 0,1-1 0,-1 1-1,0-1 1,0 0 0,0 1 0,0-1-1,0 1 1,0-1 0,0 0 0,0 1 0,0-1-1,0 0 1,0 2 0,-1 6 18,0 0 0,0 0 0,0 0-1,-4 11 1,-2 7 12,-4 25 23,2-14-8,1 1 0,2 1 0,-2 73 0,8-112-55,0 0-1,-1 1 1,1-1-1,0 0 1,0 1-1,0-1 1,0 0-1,0 1 1,0-1 0,0 0-1,0 1 1,0-1-1,0 0 1,0 1-1,1-1 1,-1 0-1,0 0 1,0 1 0,0-1-1,0 0 1,0 1-1,0-1 1,1 0-1,-1 0 1,0 1-1,0-1 1,1 0 0,-1 0-1,0 0 1,0 1-1,1-1 1,-1 0-1,0 0 1,0 0-1,1 0 1,-1 1 0,0-1-1,1 0 1,-1 0-1,0 0 1,0 0-1,1 0 1,-1 0-1,0 0 1,1 0 0,-1 0-1,0 0 1,1 0-1,-1 0 1,0 0-1,1 0 1,-1 0-1,0 0 1,1-1 0,15-11-613,-15 11 522,21-21-1051</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39.623"/>
    </inkml:context>
    <inkml:brush xml:id="br0">
      <inkml:brushProperty name="width" value="0.05" units="cm"/>
      <inkml:brushProperty name="height" value="0.05" units="cm"/>
    </inkml:brush>
  </inkml:definitions>
  <inkml:trace contextRef="#ctx0" brushRef="#br0">1 37 13403,'7'2'3401,"1"-2"1368,2 0-3449,5 0-112,3-2-376,0-5-312,9 1-336,1-3-104,4 1 57,-3 3-370,-2 3 1242</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0.056"/>
    </inkml:context>
    <inkml:brush xml:id="br0">
      <inkml:brushProperty name="width" value="0.05" units="cm"/>
      <inkml:brushProperty name="height" value="0.05" units="cm"/>
    </inkml:brush>
  </inkml:definitions>
  <inkml:trace contextRef="#ctx0" brushRef="#br0">225 40 18380,'-2'-1'165,"0"1"0,0-1 0,0 1 0,0-1-1,0 1 1,-1 0 0,1-1 0,0 1 0,0 0 0,-1 1 0,1-1 0,0 0 0,0 1 0,0-1-1,0 1 1,-1 0 0,1-1 0,0 1 0,0 0 0,0 0 0,0 0 0,1 1 0,-3 1 0,-5 4-134,0 0 0,1 1 1,-10 10-1,13-13 112,-8 11-17,-1 1 0,2 0 0,0 0 0,1 1 0,1 1 0,1 0 0,0 0 0,1 1 0,2-1 0,0 2 0,1-1 0,-3 25 0,7-40-94,1 0 0,0-1 0,0 1 0,1 0 0,-1-1 0,1 1 0,0 0 0,0-1 0,3 7 0,-4-10-23,1 0 0,-1 0 1,1 0-1,0 0 0,-1 0 0,1 0 0,0 0 0,0 0 0,0-1 0,0 1 0,-1 0 1,1 0-1,0-1 0,0 1 0,0-1 0,1 1 0,-1-1 0,0 1 0,0-1 0,0 0 0,0 0 1,0 1-1,0-1 0,1 0 0,-1 0 0,0 0 0,0 0 0,0 0 0,0 0 0,1-1 1,-1 1-1,0 0 0,0 0 0,0-1 0,0 1 0,0-1 0,0 1 0,0-1 0,0 0 0,0 1 1,1-2-1,9-5 108,-1-1-1,0-1 1,0 1 0,-1-1 0,0-1 0,-1 0 0,0 0 0,12-23-1,-9 18-2,8-13 65,-2 0 0,0-1-1,-2-1 1,12-35 0,-25 61-133,-1-1 0,0 0 0,0 0 1,0 0-1,0 1 0,-1-1 0,0 0 0,0 0 0,-1 0 1,1 0-1,-1 0 0,0 0 0,0 1 0,-1-1 1,-1-5-1,1 7-26,1 0 0,-1 1 0,0-1 0,0 1 0,1-1 0,-2 1 0,1 0 0,0 0 0,0 0 0,-1 0 0,1 0 0,-1 0 0,1 0 0,-1 1 1,0 0-1,0-1 0,0 1 0,0 0 0,0 0 0,0 1 0,0-1 0,0 0 0,0 1 0,0 0 0,-4 0 0,1 1-17,0-1 0,1 2-1,-1-1 1,0 1 0,1-1 0,-1 2 0,1-1 0,-1 1-1,1-1 1,0 1 0,0 1 0,1-1 0,-8 7-1,7-6-90,-1 1 0,1 0-1,1 1 1,-1-1-1,1 1 1,0 0-1,0 0 1,0 0-1,1 1 1,-5 12 0,7-2-1421,2-2-342</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0.278"/>
    </inkml:context>
    <inkml:brush xml:id="br0">
      <inkml:brushProperty name="width" value="0.05" units="cm"/>
      <inkml:brushProperty name="height" value="0.05" units="cm"/>
    </inkml:brush>
  </inkml:definitions>
  <inkml:trace contextRef="#ctx0" brushRef="#br0">20 1 20220,'-8'45'1073,"1"-2"23,2 0-224,5-7-248,0-6-168,10-12-304,-3-8-88,11-15 0,4-9 16,-4-10-464,7-2-288,-8-1-560</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0.607"/>
    </inkml:context>
    <inkml:brush xml:id="br0">
      <inkml:brushProperty name="width" value="0.05" units="cm"/>
      <inkml:brushProperty name="height" value="0.05" units="cm"/>
    </inkml:brush>
  </inkml:definitions>
  <inkml:trace contextRef="#ctx0" brushRef="#br0">5 34 23149,'-4'1'2809,"6"5"-2349,7 6-699,-6-11 240,0 1 0,-1-1 0,1 1 0,0-1 0,-1 0 0,1 0-1,0 0 1,0-1 0,0 1 0,0-1 0,0 1 0,0-1 0,0 0 0,0 0 0,0 0 0,4-1 0,4-1 11,0 0 1,0-1-1,11-4 0,3-4 45,33-18 0,-45 22-36,-12 7-22,-1-1 0,0 1 1,0 0-1,1 0 0,-1 0 0,0 0 1,0-1-1,1 1 0,-1 0 0,0 0 0,1 0 1,-1 0-1,0 0 0,0 0 0,1 0 1,-1 0-1,0 0 0,1 0 0,-1 0 0,0 0 1,1 0-1,-1 0 0,0 0 0,1 0 1,-1 0-1,0 1 0,0-1 0,1 0 0,-1 0 1,0 0-1,0 0 0,1 1 0,-1-1 1,0 0-1,0 0 0,0 0 0,1 1 0,-1-1 1,0 0-1,0 0 0,0 1 0,0-1 1,1 0-1,-1 1 0,0-1 0,0 1 0,1 21-51,-11 27-8,-14 34 89,10-35 41,-17 93-1,28-122-783,3-17-357</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0.780"/>
    </inkml:context>
    <inkml:brush xml:id="br0">
      <inkml:brushProperty name="width" value="0.05" units="cm"/>
      <inkml:brushProperty name="height" value="0.05" units="cm"/>
    </inkml:brush>
  </inkml:definitions>
  <inkml:trace contextRef="#ctx0" brushRef="#br0">2 0 21149,'0'0'2656,"-1"0"-1496,1 2-1000,0 0-120,14 28-40,8-27-16,8-8-704,3-3-392</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1.061"/>
    </inkml:context>
    <inkml:brush xml:id="br0">
      <inkml:brushProperty name="width" value="0.05" units="cm"/>
      <inkml:brushProperty name="height" value="0.05" units="cm"/>
    </inkml:brush>
  </inkml:definitions>
  <inkml:trace contextRef="#ctx0" brushRef="#br0">59 17 16227,'2'-2'314,"-1"0"-1,1 1 1,0 0-1,0-1 1,0 1-1,-1 0 1,1 0-1,1 0 1,-1 0-1,0 0 1,0 0-1,0 1 0,0-1 1,0 1-1,1 0 1,-1-1-1,0 1 1,5 0-1,-5 1-197,0 0 1,0-1-1,-1 1 0,1 0 0,0 0 0,0 0 1,-1 0-1,1 0 0,-1 1 0,1-1 0,-1 0 1,1 1-1,-1-1 0,0 1 0,1-1 0,-1 1 1,1 2-1,1 2-57,0 0-1,-1 0 1,1 1 0,-2-1 0,1 1-1,0-1 1,-1 1 0,-1 0 0,1-1-1,-1 1 1,-1 10 0,-1-1 136,-1 0 1,-1 0-1,0 0 1,-1-1-1,-1 0 1,-1 0-1,-13 23 1,6-15 193,-2-1 0,-1-1 0,-33 34 1,149-102-116,-68 34-503,2 2-1,33-7 0,-27 9-1266</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2.105"/>
    </inkml:context>
    <inkml:brush xml:id="br0">
      <inkml:brushProperty name="width" value="0.05" units="cm"/>
      <inkml:brushProperty name="height" value="0.05" units="cm"/>
    </inkml:brush>
  </inkml:definitions>
  <inkml:trace contextRef="#ctx0" brushRef="#br0">0 496 11002,'3'0'7787,"391"-29"-3125,-1-36-4309,-65 1-263,125-24-64,-122 26 0,373-58 33,-617 111-22,-48 7 342,0-2 0,-1-2-1,0-2 1,60-19 0,-92 23-313,20-2 103,-24 5-173,-2 1 3,0 0 1,0 0-1,0 0 1,0 0-1,0 0 1,1 0-1,-1 0 1,0 0-1,0 0 1,0 0-1,0 0 1,0 0-1,0 0 1,0 0-1,0 0 0,0 0 1,0 0-1,1 0 1,-1 0-1,0 0 1,0 0-1,0 0 1,0 0-1,0 0 1,0 0-1,0 0 1,0 0-1,0 0 1,0 0-1,0 1 0,0-1 1,0 0-1,0 0 1,1 0-1,-1 0 1,0 0-1,0 0 1,0 0-1,0 0 1,0 0-1,0 0 1,0 0-1,0 0 1,0 1-1,0-1 0,0 0 1,0 0-1,0 0 1,0 0-1,0 0 1,0 0-1,0 0 1,0 0-1,0 0 1,0 0-1,0 1 1,0-1-1,0 0 1,-1 0-1,1 0 1,0 0-1,0 0 0,0 0 1,0 0-1,0 0 1,0 0-1,0 0 1,0 3-24,0 0-32,0-1 0,0 0-1,0 0 1,-1 0 0,1 0 0,-1 1 0,1-1 0,-3 4-1,2-3-157,-1-1-1,-1 1 1,1-1-1,0 0 1,0 1-1,-1-1 1,-4 2-1</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8.910"/>
    </inkml:context>
    <inkml:brush xml:id="br0">
      <inkml:brushProperty name="width" value="0.05" units="cm"/>
      <inkml:brushProperty name="height" value="0.05" units="cm"/>
    </inkml:brush>
  </inkml:definitions>
  <inkml:trace contextRef="#ctx0" brushRef="#br0">87 1 19212,'0'0'2910,"-1"13"567,-1 9-3035,0 0 1,-2 0-1,0-1 1,-12 33-1,8-35-200,-28 71 235,33-80-468,0 1 0,1-1-1,0 1 1,0 0 0,1-1 0,1 20-1,0-29-5,0 1-1,0-1 0,0 0 0,0 1 0,1-1 0,-1 1 0,0-1 0,1 1 0,-1-1 0,1 0 0,0 1 0,-1-1 0,1 0 1,0 0-1,0 0 0,0 1 0,0-1 0,1 2 0,0-3 2,-1 1 0,0-1 0,0 0 0,0 1 1,0-1-1,0 0 0,0 0 0,0 1 0,1-1 0,-1 0 0,0 0 0,0 0 1,0-1-1,0 1 0,1 0 0,-1 0 0,0-1 0,1 1 0,6-4 28,0 0 0,0 0 0,-1-1 0,14-10 0,-15 11-18,171-133-550,-175 135-736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20.207"/>
    </inkml:context>
    <inkml:brush xml:id="br0">
      <inkml:brushProperty name="width" value="0.025" units="cm"/>
      <inkml:brushProperty name="height" value="0.025" units="cm"/>
    </inkml:brush>
  </inkml:definitions>
  <inkml:trace contextRef="#ctx0" brushRef="#br0">87 213 5061,'0'0'4335,"-11"-2"-2008,-1-1-1695,2 0 10,1 1 1,-1 1-1,0 0 0,-15 0 1,64 18-286,89 9 954,1-6 0,149 3-1,265-18-346,-162-6-329,-31 9-467,333 4-51,-2-35-28,-305-6 177,792-44 370,-231 53-485,587-18 1598,-1470 36-1724,68-2 70,173-27-1,-289 30-104,50-15-1068,-53 15 917,-1 0 0,0 0 0,0 0-1,0-1 1,0 1 0,0 0 0,-1-1 0,1 1 0,0-1-1,-1 0 1,1 0 0,-1 0 0,0 0 0,1 0-1,-1 0 1,0 0 0,0 0 0,0 0 0,0 0-1,-1-1 1,1-2 0,1-27-6854</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49.081"/>
    </inkml:context>
    <inkml:brush xml:id="br0">
      <inkml:brushProperty name="width" value="0.05" units="cm"/>
      <inkml:brushProperty name="height" value="0.05" units="cm"/>
    </inkml:brush>
  </inkml:definitions>
  <inkml:trace contextRef="#ctx0" brushRef="#br0">1 4 18580,'5'-4'7506,"6"29"-6994,-13 3-128,-1 14-96,0 8-48,-2 11-128,3 4-24,2 6-72,-1 2 8,1-11-480,0-9-920</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53.556"/>
    </inkml:context>
    <inkml:brush xml:id="br0">
      <inkml:brushProperty name="width" value="0.05" units="cm"/>
      <inkml:brushProperty name="height" value="0.05" units="cm"/>
    </inkml:brush>
  </inkml:definitions>
  <inkml:trace contextRef="#ctx0" brushRef="#br0">2 344 12475,'-1'-4'833,"1"1"0,0-1 1,-1 0-1,2 1 1,-1-1-1,0 0 1,2-5-1,12-22 2294,-5 18-2566,0 1-1,19-19 1,-9 11 520,28-37 49,15-17-208,-53 64-840,1 1 0,0 0-1,0 0 1,23-13 0,-32 21-81,0 0 0,0 1 0,0-1 0,1 0 0,-1 1 0,0-1 1,0 0-1,1 1 0,-1-1 0,0 1 0,1 0 0,-1 0 0,0-1 1,1 1-1,-1 0 0,1 0 0,-1 0 0,0 0 0,1 0 1,-1 1-1,0-1 0,1 0 0,-1 1 0,0-1 0,1 1 0,-1-1 1,0 1-1,0 0 0,1-1 0,-1 1 0,0 0 0,0 0 0,0 0 1,0 0-1,0 0 0,0 0 0,0 0 0,-1 0 0,1 0 1,0 0-1,0 3 0,3 4 4,-2 0 1,1 1-1,-1-1 1,0 1 0,0 13-1,1-5 24,-2-10 0,0 2-9,0 0-1,1 0 0,1 0 0,5 15 1,-7-23-9,-1 0 0,1 0 0,-1 0 0,1 0 0,-1 0 0,1 0 0,0 0 0,-1 0 0,1 0 0,0 0 0,0 0 0,0 0 0,0-1 0,-1 1 0,1 0 0,0-1 0,0 1 0,1-1 0,-1 1 0,0-1 0,0 1 0,0-1 0,0 0 0,0 0 0,0 1 0,1-1 0,-1 0 0,0 0 0,0 0 0,0 0 0,0 0 0,1-1 0,-1 1 0,0 0 0,0 0 0,0-1 0,0 1 0,0-1 0,0 1 0,0-1 0,0 1 0,0-1 0,0 0 0,0 1 0,0-1 0,0 0 0,1-1 0,12-10 169,-2-1-1,1 0 1,20-29 0,-25 29-151,2 1-1,-1 0 0,2 1 0,-1 0 1,2 0-1,19-14 0,-29 24-101,0 0-1,0 1 1,0-1-1,0 0 1,0 1-1,-1-1 1,1 1 0,0 0-1,0-1 1,0 1-1,4 0 1</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53.993"/>
    </inkml:context>
    <inkml:brush xml:id="br0">
      <inkml:brushProperty name="width" value="0.05" units="cm"/>
      <inkml:brushProperty name="height" value="0.05" units="cm"/>
    </inkml:brush>
  </inkml:definitions>
  <inkml:trace contextRef="#ctx0" brushRef="#br0">1 291 19428,'12'-28'659,"2"2"0,1 0 0,1 1-1,1 0 1,1 1 0,1 1 0,1 1 0,26-22-1,-42 41-584,0 0 0,0 0-1,1 0 1,-1 0-1,1 0 1,0 1-1,-1 0 1,9-2 0,-12 3-64,1 1 1,-1 0-1,1 0 1,0 0-1,-1 0 1,1 0-1,-1 0 1,1 0 0,0 0-1,-1 1 1,1-1-1,-1 0 1,1 1-1,-1 0 1,1-1 0,-1 1-1,1 0 1,-1 0-1,0-1 1,1 1-1,-1 0 1,0 0-1,0 1 1,0-1 0,0 0-1,0 0 1,0 1-1,0-1 1,0 0-1,1 3 1,16 42 108,-17-40-99,1 0 1,0 0 0,0 0-1,0 0 1,1 0 0,0-1-1,0 1 1,0-1 0,1 0-1,0 0 1,8 9 0,-11-14-14,0 1 0,1 0 1,-1-1-1,0 1 1,1 0-1,-1-1 0,1 1 1,-1-1-1,1 0 0,-1 0 1,1 0-1,-1 1 0,1-1 1,-1 0-1,1-1 0,-1 1 1,1 0-1,-1 0 1,1-1-1,-1 1 0,1-1 1,-1 1-1,0-1 0,1 1 1,-1-1-1,0 0 0,1 0 1,1-2-1,4-2 65,0-1 0,-1-1 0,11-11-1,-11 10-16,22-26 124,-16 19-133,0 0-1,1 0 1,20-16 0,-19 25-126,-14 6 31,1 0-1,-1 0 1,0 0-1,1 0 1,-1 0-1,1 0 1,-1 1-1,0-1 1,1 0-1,-1 0 1,0 0 0,1 1-1,-1-1 1,0 0-1,0 0 1,1 1-1,-1-1 1,0 0-1,0 0 1,1 1-1,-1-1 1,0 0-1,0 1 1,0-1-1,1 0 1,-1 1-1,0-1 1,0 1 0,0-1-1,0 1 1,1 8-1668</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55.023"/>
    </inkml:context>
    <inkml:brush xml:id="br0">
      <inkml:brushProperty name="width" value="0.05" units="cm"/>
      <inkml:brushProperty name="height" value="0.05" units="cm"/>
    </inkml:brush>
  </inkml:definitions>
  <inkml:trace contextRef="#ctx0" brushRef="#br0">3 171 21429,'-1'-2'114,"1"-1"1,-1 1 0,1-1-1,-1 1 1,1-1 0,0 1-1,0-1 1,0 1 0,0-1-1,1 1 1,-1-1 0,1 1-1,0 0 1,-1-1-1,1 1 1,0-1 0,0 1-1,0 0 1,1 0 0,-1 0-1,1 0 1,-1 0 0,1 0-1,-1 0 1,1 0 0,0 0-1,4-2 1,5-5 177,1 1-1,0 1 1,23-11 0,-19 10-92,9-5 58,43-15 0,-59 25-245,0 0-1,1 1 1,-1 0-1,1 1 1,0 0-1,-1 0 1,1 1 0,11 1-1,-18-1-13,0 1 0,0-1 0,-1 1-1,1-1 1,0 1 0,-1 0 0,1 0 0,0 0 0,-1 1 0,0-1-1,1 1 1,-1-1 0,0 1 0,0 0 0,1 0 0,-1 0 0,-1 0-1,1 0 1,0 0 0,0 0 0,-1 1 0,0-1 0,1 1-1,-1-1 1,0 1 0,0-1 0,0 1 0,0 0 0,-1-1 0,1 1-1,-1 0 1,0 0 0,0-1 0,0 1 0,0 5 0,-2 11 12,0-1 0,-1 1 1,-1-1-1,-1 0 0,0 0 0,-1 0 1,-10 18-1,-2 0 38,0-2-1,-34 46 1,42-66 112,0 0 1,-1-1 0,-1 0-1,-14 12 1,23-23 141,6-5-119,14-17-143,1 1 1,1 1-1,25-19 1,-32 28-27,1 0 0,0 1 0,1 0 0,0 1 0,0 1 0,26-9-1,-36 14-17,1 0 0,0 0-1,-1 0 1,1 1 0,0 0-1,0 0 1,-1 0-1,1 0 1,0 1 0,8 1-1,-11-1 2,0 0-1,1 0 1,-1 0-1,0 0 1,0 1-1,0-1 1,0 0-1,0 1 1,0 0-1,0-1 1,-1 1-1,1 0 1,-1 0-1,1 0 1,-1 0-1,0 0 1,1 0-1,-1 0 1,0 1-1,-1-1 1,2 5-1,1 3-2,-2 1 0,0 0 0,0-1-1,-1 1 1,0 0 0,-2 15 0,-15 64 43,16-84 8,0-1 0,-1 0 0,0 1 1,0-1-1,0 0 0,-1 0 0,1 0 0,-1-1 1,0 1-1,-1-1 0,1 1 0,-7 5 0,4-5 55,0-1-1,-1 0 0,1 0 0,-1-1 1,1 1-1,-1-2 0,0 1 0,-14 3 1,0-2-36,-1-1 0,1-1-1,-1-1 1,-29-2 0,14 1-144,35 0-236</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55.490"/>
    </inkml:context>
    <inkml:brush xml:id="br0">
      <inkml:brushProperty name="width" value="0.05" units="cm"/>
      <inkml:brushProperty name="height" value="0.05" units="cm"/>
    </inkml:brush>
  </inkml:definitions>
  <inkml:trace contextRef="#ctx0" brushRef="#br0">1 113 9418,'16'-37'3896,"11"-29"5580,-27 66-9317,0-1 0,0 1 0,0-1-1,0 1 1,1 0 0,-1-1 0,0 1-1,0-1 1,0 1 0,0 0 0,0-1 0,1 1-1,-1 0 1,0-1 0,0 1 0,0 0 0,1-1-1,-1 1 1,0 0 0,1-1 0,-1 1-1,0 0 1,1 0 0,-1-1 0,0 1 0,1 0-1,-1 0 1,0 0 0,1 0 0,0-1 0,5 12 741,1 29-1122,0 213 478,0-201 399</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55.833"/>
    </inkml:context>
    <inkml:brush xml:id="br0">
      <inkml:brushProperty name="width" value="0.05" units="cm"/>
      <inkml:brushProperty name="height" value="0.05" units="cm"/>
    </inkml:brush>
  </inkml:definitions>
  <inkml:trace contextRef="#ctx0" brushRef="#br0">14 9 20060,'4'-8'4673,"-2"16"-3403,-3 19-943,-4 9 134,-1 11-158,-1 49-1,7-83-283,0 0-1,1 1 0,1-1 0,0 0 0,0 0 0,2 0 0,0-1 0,8 21 0,-10-30-10,0 0 0,0 1 0,0-1 0,1 0 0,-1 0-1,1 0 1,0 0 0,0-1 0,0 1 0,0-1 0,0 1 0,0-1 0,1 0-1,-1-1 1,1 1 0,-1 0 0,1-1 0,0 0 0,0 0 0,-1 0 0,1 0-1,0-1 1,0 0 0,0 1 0,0-1 0,0-1 0,0 1 0,5-1-1,1-1-60,0-1-1,0 1 1,0-2-1,0 1 0,0-1 1,-1-1-1,1 0 0,-1 0 1,14-11-1,-6-1-786,-7-1 651</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56.021"/>
    </inkml:context>
    <inkml:brush xml:id="br0">
      <inkml:brushProperty name="width" value="0.05" units="cm"/>
      <inkml:brushProperty name="height" value="0.05" units="cm"/>
    </inkml:brush>
  </inkml:definitions>
  <inkml:trace contextRef="#ctx0" brushRef="#br0">14 1 15347,'0'0'8450,"0"2"-7434,-12 34-200,11-11-39,1 3-105,3 9-400,5 1-136,6 2-112,4 0 80,2-7-600,0 0-856</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7:56.490"/>
    </inkml:context>
    <inkml:brush xml:id="br0">
      <inkml:brushProperty name="width" value="0.05" units="cm"/>
      <inkml:brushProperty name="height" value="0.05" units="cm"/>
    </inkml:brush>
  </inkml:definitions>
  <inkml:trace contextRef="#ctx0" brushRef="#br0">16 70 22853,'-2'-1'182,"1"-1"1,0 1-1,0 0 1,-1-1-1,1 1 1,0-1 0,0 1-1,0-1 1,1 1-1,-1-1 1,0 0-1,0 0 1,1 1-1,-1-1 1,1 0-1,0 0 1,0 0-1,-1 1 1,1-1-1,1-3 1,-1 4-115,1-1 1,-1 0 0,1 1-1,0-1 1,0 1-1,0 0 1,0-1 0,0 1-1,0 0 1,0-1-1,0 1 1,0 0-1,1 0 1,-1 0 0,1 0-1,-1 0 1,0 0-1,1 0 1,0 1 0,-1-1-1,1 1 1,2-2-1,0 1-58,0 0 0,0 0 0,0 0 0,0 0 0,0 1 0,0-1 0,0 1 0,0 0 0,0 0 0,0 1 0,0-1 0,0 1 0,0 0 0,-1 0 0,1 0 0,0 1-1,0-1 1,4 3 0,-4-1-10,1 1 1,-1-1-1,0 1 0,1 0 0,-2 1 0,1-1 0,0 0 0,-1 1 1,0 0-1,0 0 0,3 8 0,0 3-7,0 1 0,-1 0 1,-1 0-1,-1 0 0,0 0 0,-1 0 0,0 25 0,-4-12 60,-1-1-1,-1 1 0,-2-1 1,0 0-1,-2-1 0,-2 0 1,0 0-1,-19 34 0,21-39 266,8-22-310,0-1 0,0 0 0,0 1 0,0-1 0,0 0 0,0 1 0,0-1 1,0 0-1,0 1 0,0-1 0,0 0 0,0 1 0,1-1 0,-1 0 0,0 0 1,0 1-1,0-1 0,0 0 0,0 1 0,1-1 0,-1 0 0,0 0 0,0 1 1,1-1-1,-1 0 0,0 0 0,0 0 0,1 0 0,-1 1 0,0-1 0,0 0 1,1 0-1,3 0 7,-1 0 0,0-1 0,0 1-1,0-1 1,0 0 0,0 0 0,0 0 0,0 0 0,6-3 0,92-49 35,-33 17-239,-22 12-255</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05.240"/>
    </inkml:context>
    <inkml:brush xml:id="br0">
      <inkml:brushProperty name="width" value="0.05" units="cm"/>
      <inkml:brushProperty name="height" value="0.05" units="cm"/>
    </inkml:brush>
  </inkml:definitions>
  <inkml:trace contextRef="#ctx0" brushRef="#br0">18199 1 18260,'0'0'2210,"-1"11"-1449,0-4-757,0 0-4,0 0 0,0-1 1,1 1-1,-1 0 0,2-1 0,1 13 1,22 132-42,8 266 0,-33-399 38,0-1 0,-2 1 1,0 0-1,-1 0 0,0-1 0,-2 0 0,0 0 0,-1 0 1,-12 20-1,-2-1 17,-2-1 0,-51 60 1,45-64 11,-2-1 0,0-2 0,-3-1-1,0-1 1,-1-2 0,-70 35 0,-1-9 288,-137 43 0,185-75-283,-1-3 0,0-2-1,-95 8 1,84-12 566,-107 28 0,-62 34 73,-59 14-534,39-48-87,155-25-50,-338 34 48,209-37-41,35-2-4,84-4 15,-209-20 0,-281-33 5,519 47-22,0 4 0,0 3 0,-159 29 0,0 7 0,175-33 3,-109-3 1,61-8 1,-181 17-1,-5 6 12,243-20-4,0-3 0,1-2 0,-66-16 0,12-6-6,-107-22 7,176 43-10,0 1 0,0 3 1,-46 1-1,-57 13-5,82-4 0,0-4 0,-114-7 0,89-4 5,0 3 0,-176 16-1,-70-1-2,282-10 0,13-2 6,-63-11 0,64 7 0,-66-3 0,4 13-8,63-1 1,0-2 0,1-1 0,-41-6 0,-223-25 14,79 10-4,76 0-9,62 7 0,-135-4 0,-235 1 2,170 13-1,37 4 3,44 6-10,44 1 12,82-7-5,-399-9 1,185-25 26,45 2-26,-103-8-2,-241-11 0,99 26 0,31-9 0,172 13 0,-409-2-8,275 40 16,146-3-8,245-13 0,-277 4 0,223-8 1,-136-22 0,145 12 0,-36-9 2,-132-6-1,27 28-5,-89-8-2,225-4 5,57 7 0,0 1 0,-1 1 0,0 2 0,1 0 0,-46 5 0,30 5-1,1 2-1,1 2 1,-56 26 0,57-22 0,-1-1 0,-1-3 1,-50 12-1,80-24 4,1-1-1,0 1 1,0-1-1,0-1 0,-1 0 1,1 0-1,0-1 1,0 0-1,0-1 1,-16-6-1,-11-3 5,32 11-6,0-1 0,0 1 0,-1 1 1,1-1-1,0 1 0,-1-1 1,1 1-1,0 1 0,-1-1 1,-7 2-1,0 2-7,0 0 1,-23 13-1,28-13 3,4-3-26,1-1-314</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07.582"/>
    </inkml:context>
    <inkml:brush xml:id="br0">
      <inkml:brushProperty name="width" value="0.05" units="cm"/>
      <inkml:brushProperty name="height" value="0.05" units="cm"/>
    </inkml:brush>
  </inkml:definitions>
  <inkml:trace contextRef="#ctx0" brushRef="#br0">1717 75 9730,'1'-5'1209,"-3"-6"2877,2 10-3593,-1 1 0,0-1-1,0 0 1,0 1 0,0-1-1,0 1 1,0 0 0,0-1-1,0 1 1,0 0 0,0 0-1,0 0 1,0-1-1,0 1 1,0 0 0,0 0-1,-2 1 1,-103 4 1103,52-1-1011,-91-5 0,73-7-535,12 1 154,0 2 1,-102 5-1,132 2-195,0-1 1,0-2-1,-32-5 1,-89-21 12,118 22-14,0 1 1,0 2-1,-60 4 1,-12 0 184,76-3-68,13-1-54,-1 2 1,1 0-1,-28 3 0,39-1-71,0 0 0,0 0-1,0 1 1,0-1 0,0 1 0,0 0-1,-8 7 1,8-6 10,-1 1 0,0-2 0,-1 1 0,-9 4 0,12-6 5,0-1-1,-1 1 1,1-1-1,-1-1 1,1 1-1,-1 0 1,-6-1-1,7 0-15,1 0 0,0 0-1,0 0 1,0 1 0,-1-1-1,1 1 1,0 0 0,0 0-1,0 0 1,0 1 0,0-1-1,-5 4 1,-16 10-9,18-10 17,0-1 0,-1 0 0,1 0 0,-1-1 0,0 0 0,0 0 0,0 0 0,0-1 0,0 0 0,0-1 0,-1 1 0,-10-1 0,8-8 373,5 3-3900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31.009"/>
    </inkml:context>
    <inkml:brush xml:id="br0">
      <inkml:brushProperty name="width" value="0.025" units="cm"/>
      <inkml:brushProperty name="height" value="0.025" units="cm"/>
    </inkml:brush>
  </inkml:definitions>
  <inkml:trace contextRef="#ctx0" brushRef="#br0">1 95 6086,'0'0'6107,"11"-1"-5429,393-7 499,-34 3-1479,571 33 3900,-92 3-1899,0-48-766,11-62 190,-612 50-393,-31 15 1282,-216 14-1971,-1 1-1,1-1 1,-1 0 0,0 1-1,1-1 1,-1 1 0,0-1-1,0 0 1,1 1 0,-1-1-1,0 1 1,0-1-1,0 1 1,1-1 0,-1 1-1,0-1 1,0 1 0,0-1-1,0 1 1,0-1 0,0 1-1,0-1 1,0 1-1,0 0 1,0-1 0,0 1-1,-1-1 1,1 1 0,0-1-1,0 0 1,0 1 0,-1-1-1,1 2 1,-5 9-1420,-1-4-3402,0-6-509</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07.865"/>
    </inkml:context>
    <inkml:brush xml:id="br0">
      <inkml:brushProperty name="width" value="0.05" units="cm"/>
      <inkml:brushProperty name="height" value="0.05" units="cm"/>
    </inkml:brush>
  </inkml:definitions>
  <inkml:trace contextRef="#ctx0" brushRef="#br0">1 110 4001,'0'0'584,"0"-1"-352,0-1 64,0-48-24,3 24-56,2-4-48</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08.941"/>
    </inkml:context>
    <inkml:brush xml:id="br0">
      <inkml:brushProperty name="width" value="0.05" units="cm"/>
      <inkml:brushProperty name="height" value="0.05" units="cm"/>
    </inkml:brush>
  </inkml:definitions>
  <inkml:trace contextRef="#ctx0" brushRef="#br0">21 494 8490,'-3'-69'2801,"3"1"1,4 0 0,19-118-1,-13 84 1396,-12 146-3718,4 71 1,1-47-141,11 318 711,-4-170-872,-26 364 409,-1-199-187,14-284-204,-3-146 54,0 13-189,0-217 18,7 141-64,-22-386 54,17 421-62,0-50-23,24-225 0,-14 321-130,-2 34-145,-1 1 265,0 0-1,-1 1 1,1-1 0,-1 1-1,0-1 1,-1 1 0,1 0 0,-1-1-1,0 1 1,0 0 0,0 6-1,4 65-39,-4-46 58,-6 458 88,-4-160-28,9-297-37,1 1-1,9 55 0,-9-85 22,-13-476 317,4 214-323,6 128-38,16-143 0,-13 268-52,-2 8-45,-1 1 87,1 0 1,-1 0-1,1 0 1,0 0 0,-1 0-1,1 0 1,0 0-1,1 0 1,-1 0 0,0 0-1,1 1 1,-1-1-1,1 0 1,-1 1 0,1 1-1,-1 3-5,-13 93-72,-2 152-1,20 107 132,39 218-997,-30-487-365</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0.270"/>
    </inkml:context>
    <inkml:brush xml:id="br0">
      <inkml:brushProperty name="width" value="0.05" units="cm"/>
      <inkml:brushProperty name="height" value="0.05" units="cm"/>
    </inkml:brush>
  </inkml:definitions>
  <inkml:trace contextRef="#ctx0" brushRef="#br0">29 0 18596,'0'0'5997,"-1"4"-5127,-3 63-341,-19 390 77,23-421-1306,7 41-1,-11-107-1171</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0.472"/>
    </inkml:context>
    <inkml:brush xml:id="br0">
      <inkml:brushProperty name="width" value="0.05" units="cm"/>
      <inkml:brushProperty name="height" value="0.05" units="cm"/>
    </inkml:brush>
  </inkml:definitions>
  <inkml:trace contextRef="#ctx0" brushRef="#br0">14 130 22749,'-10'3'992,"7"2"200,3 1-424,11 4-359,11 0-97,9-3 32,12-5 112,12-11-112,10-7-80,11-14-104,6-2-88,-9 1-40,-9 3 16,-19 13-80,-12 5-312,-11 8 2184</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0.879"/>
    </inkml:context>
    <inkml:brush xml:id="br0">
      <inkml:brushProperty name="width" value="0.05" units="cm"/>
      <inkml:brushProperty name="height" value="0.05" units="cm"/>
    </inkml:brush>
  </inkml:definitions>
  <inkml:trace contextRef="#ctx0" brushRef="#br0">9 112 21821,'-8'5'4225,"8"-4"-3481,0 1-264,28 21-304,0-18-88,10-5-56,6-5 0,4-6-24,7-4 8,3-7 104,5-3-232,1-8-1304,-1-4-2081</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1.861"/>
    </inkml:context>
    <inkml:brush xml:id="br0">
      <inkml:brushProperty name="width" value="0.05" units="cm"/>
      <inkml:brushProperty name="height" value="0.05" units="cm"/>
    </inkml:brush>
  </inkml:definitions>
  <inkml:trace contextRef="#ctx0" brushRef="#br0">89 277 21813,'0'1'71,"0"0"0,0 0 0,1 0 1,-1 1-1,0-1 0,1 0 0,-1 0 1,1 0-1,-1 0 0,1 0 0,0 0 1,-1 0-1,1 0 0,0 0 0,0 0 1,-1-1-1,1 1 0,0 0 0,0 0 1,0-1-1,0 1 0,0-1 0,0 1 1,0-1-1,0 1 0,1-1 0,-1 0 1,0 1-1,0-1 0,0 0 0,0 0 1,1 0-1,-1 0 0,0 0 0,0 0 1,0 0-1,0 0 0,1 0 0,-1-1 0,0 1 1,0 0-1,0-1 0,0 1 0,0-1 1,0 1-1,0-1 0,0 0 0,0 1 1,0-1-1,0 0 0,1-1 0,5-4-21,-1 0-1,0-1 0,0 0 1,-1 0-1,0 0 0,0-1 0,-1 0 1,0 0-1,5-13 0,-1-2 100,0 0-1,5-33 0,-11 45-74,0 0 1,-1 0-1,-1-15 1,1 24-55,-1 0 0,0 0-1,0 0 1,0 0 0,-1 1 0,1-1 0,0 0 0,-1 0 0,1 0 0,-1 1 0,0-1 0,1 0 0,-1 0 0,0 1 0,0-1 0,0 1 0,0-1 0,-1 1 0,1-1 0,0 1 0,0 0-1,-1 0 1,1-1 0,-1 1 0,1 0 0,-1 0 0,-3-1 0,3 2-7,1 0-1,-1 0 1,0 0-1,1 0 1,-1 0-1,0 0 1,1 0-1,-1 1 1,0-1-1,1 1 1,-1-1-1,1 1 1,-1 0-1,1-1 1,-1 1-1,1 0 1,-1 0 0,1 0-1,0 0 1,0 0-1,-2 2 1,-24 32 28,25-32-32,-26 38 28,-29 59 1,48-81-36,0 0 1,2 1-1,0 0 0,1 0 1,-6 36-1,12-55-2,-1 5 0,1-1 0,-1 1 0,1 0 0,0 0 0,2 8 0,-2-13 1,0 0-1,0-1 0,1 1 1,-1 0-1,0 0 0,0-1 1,1 1-1,-1 0 0,1-1 0,-1 1 1,1 0-1,-1-1 0,1 1 1,-1-1-1,1 1 0,0-1 1,-1 1-1,1-1 0,0 1 1,0-1 0,1 1 0,-1-1 0,0 0 0,0 0 0,0 0 0,1 0 0,-1 0 0,0 0 1,0 0-1,0 0 0,0 0 0,1-1 0,-1 1 0,0 0 0,0-1 0,2-1 0,8-3 9,0-2 1,-1 1-1,1-2 0,-2 1 0,1-1 0,10-12 0,51-61 48,-54 60-47,34-43 17,55-62 22,-105 125-49,-1 0 0,1 0-1,0 1 1,0-1 0,-1 0 0,1 0 0,0 1 0,0-1 0,0 0 0,0 1 0,0-1 0,0 1 0,0-1 0,0 1 0,0 0 0,0-1-1,0 1 1,0 0 0,0 0 0,2 0 0,-2 0 0,-1 0 0,1 1-1,-1-1 1,1 1 0,0-1 0,-1 1-1,1-1 1,-1 1 0,0-1-1,1 1 1,-1-1 0,1 1 0,-1 0-1,0-1 1,1 1 0,-1 0 0,0-1-1,0 1 1,0 0 0,0 0 0,1-1-1,-1 1 1,0 0 0,0 10 7,0-1 1,0 0-1,-2 14 0,1-15 2,-3 29 23,1-17-14,2-1 0,0 1 0,2 26 0,-1-46-18,0 0 1,0 0-1,1 0 1,-1-1-1,0 1 0,0 0 1,0 0-1,0-1 1,1 1-1,-1 0 0,0 0 1,1-1-1,-1 1 1,1 0-1,-1-1 1,1 1-1,-1-1 0,1 1 1,0 0-1,0 0 1,-1-1-1,1 0 1,-1 0 0,1 0-1,-1 0 1,1 0-1,-1 0 1,1 0 0,-1 0-1,1 0 1,-1 0 0,1-1-1,-1 1 1,1 0-1,-1 0 1,1 0 0,-1-1-1,1 1 1,-1 0 0,0 0-1,1-1 1,0 1-1,23-27 59,-21 23-57,6-7 14,14-20 8,1 1 0,2 1 0,1 1 1,35-28-1,-61 55-26,0 0 1,0 0-1,1 0 0,-1 0 1,0 1-1,0-1 1,1 0-1,-1 1 1,0-1-1,1 1 1,-1-1-1,1 1 0,-1 0 1,0-1-1,1 1 1,-1 0-1,1 0 1,-1 0-1,1 0 1,2 1-1,-3-1 0,0 1 0,0 0-1,0-1 1,-1 1 0,1 0 0,0 0 0,0 0 0,0 0 0,-1 0-1,1 0 1,0 0 0,-1 0 0,1 0 0,-1 0 0,0 0-1,1 0 1,-1 0 0,0 0 0,1 2 0,0 7 0,0 0 1,-1 0-1,0 0 1,-2 13-1,2-20 5,-5 25 25,3-21-19,1 0 0,0 0 0,0 1 0,0 9 0,1-17-8,0 0 0,0 0-1,0 0 1,0 1 0,0-1 0,0 0-1,0 0 1,0 1 0,0-1 0,0 0-1,0 0 1,0 1 0,0-1 0,0 0-1,0 0 1,0 0 0,0 1 0,0-1-1,1 0 1,-1 0 0,0 0 0,0 1-1,0-1 1,0 0 0,0 0 0,0 0-1,1 1 1,-1-1 0,0 0 0,0 0-1,0 0 1,1 0 0,-1 0 0,0 1-1,0-1 1,0 0 0,1 0 0,-1 0-1,0 0 1,0 0 0,1 0-1,-1 0 1,0 0 0,0 0 0,0 0-1,1 0 1,-1 0 0,0 0 0,0 0-1,1 0 1,-1 0 0,0 0 0,0 0-1,1 0 1,-1 0 0,0-1 0,0 1-1,0 0 1,1 0 0,-1 0 0,0 0-1,0 0 1,0-1 0,13-13 113,17-42 45,-27 46-149,2 1 0,-1-1 0,2 1 0,-1 0 0,1 0 0,0 0-1,1 1 1,0 0 0,9-7 0,-15 13-12,0 1 1,0 0-1,0 1 0,1-1 1,-1 0-1,0 0 0,1 0 1,-1 1-1,1-1 0,-1 1 1,1-1-1,-1 1 0,1 0 0,-1-1 1,1 1-1,0 0 0,-1 0 1,1 0-1,-1 0 0,1 0 1,2 1-1,-3 0-1,0 0 1,0 0-1,0 0 1,1 0-1,-1 0 1,0 0-1,0 0 1,0 0-1,-1 0 1,1 0-1,0 1 1,0-1-1,-1 0 0,1 1 1,0-1-1,-1 1 1,0-1-1,1 0 1,-1 1-1,0-1 1,0 1-1,1-1 1,-1 3-1,0 11 8,0 0 0,-1 0 0,-1 0 1,0 0-1,-1 0 0,-6 18 0,-6 33 29,15-65-69,0-1 0,-1 1 1,1 0-1,0 0 1,0 0-1,0-1 0,0 1 1,0 0-1,1 0 1,-1 0-1,0-1 0,0 1 1,0 0-1,1 0 1,0 1-1,11-9-1370</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2.346"/>
    </inkml:context>
    <inkml:brush xml:id="br0">
      <inkml:brushProperty name="width" value="0.05" units="cm"/>
      <inkml:brushProperty name="height" value="0.05" units="cm"/>
    </inkml:brush>
  </inkml:definitions>
  <inkml:trace contextRef="#ctx0" brushRef="#br0">86 99 15579,'-8'10'2175,"1"0"0,0 1-1,-8 17 1,7-11-1066,-10 34 1,12-24-1100,0 1 0,2-1-1,-2 32 1,6-43-3,0 0 0,1 0 0,1 0 0,1 0 0,0 0 0,7 20 0,40 84 22,-25-63 7,-24-55 306,-8-26 799,1 3-867,2-5-242,1 0 1,2-1-1,1 1 0,1 0 0,1-1 0,1 1 0,13-49 0,-4 33-29,2 1 1,2 0-1,1 1 0,24-39 1,-36 70-1,7-11 6,24-34 0,-33 50-10,1 0 0,-1 0 0,1 1 0,-1-1 0,1 1-1,0-1 1,0 1 0,1 1 0,-1-1 0,1 0 0,-1 1-1,1 0 1,0 0 0,6-1 0,-9 3-3,0-1 0,1 1 0,-1 0 0,1 0 1,-1 0-1,1 0 0,-1 1 0,1-1 0,-1 1 1,1-1-1,-1 1 0,0 0 0,1 0 0,-1 0 0,0 0 1,0 0-1,3 3 0,-1-2-2,-1 1 1,0 1 0,0-1-1,0 0 1,-1 1-1,1-1 1,-1 1 0,0 0-1,3 5 1,-1 1 7,-1 0-1,0 0 1,0 0 0,-1 0 0,0 1 0,-1-1 0,0 17 0,-2-19 43,0 1 1,0-1 0,-1 0-1,0 0 1,-1 0 0,0 0-1,0 0 1,-1-1 0,0 1-1,0-1 1,0 0 0,-1 0-1,-10 10 1,4-5 57,0 0-1,-1-1 1,-1-1 0,0 0-1,0-1 1,-17 9-1,23-14-73,0-1 0,-1 1 0,-13 2 0,19-5-41,0 0 0,1-1 0,-1 0 0,0 1 0,0-1 0,0 0 0,0 0 0,1 0 0,-1 0 0,0 0 0,0 0 0,0-1 0,0 1 0,1-1 0,-1 1 0,0-1 0,0 0 0,1 1 0,-1-1 0,1 0 0,-1 0 0,-2-2 0,-3-8-732</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5.344"/>
    </inkml:context>
    <inkml:brush xml:id="br0">
      <inkml:brushProperty name="width" value="0.05" units="cm"/>
      <inkml:brushProperty name="height" value="0.05" units="cm"/>
    </inkml:brush>
  </inkml:definitions>
  <inkml:trace contextRef="#ctx0" brushRef="#br0">50 15 19532,'0'-2'374,"0"-11"4046,-1 19-616,-1 10-4221,-18 122 509,5 0 0,4 144 0,11-271-87,4 29-10,-3-40-35,-1 0 0,0-1 0,1 1 0,-1 0 0,1 0 0,-1 0 1,0-1-1,1 1 0,-1 0 0,0 0 0,1-1 0,-1 1 0,0 0 1,1-1-1,-1 1 0,0 0 0,0-1 0,1 1 0,-1-1 0,0 1 0,0 0 1,0-1-1,0 1 0,1-1 0,-1 1 0,0-1 0,0 0 0,3-25-1331</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5.578"/>
    </inkml:context>
    <inkml:brush xml:id="br0">
      <inkml:brushProperty name="width" value="0.05" units="cm"/>
      <inkml:brushProperty name="height" value="0.05" units="cm"/>
    </inkml:brush>
  </inkml:definitions>
  <inkml:trace contextRef="#ctx0" brushRef="#br0">6 112 15371,'-5'-7'9050,"5"5"-7914,18-17-543,5 15-201,14-2-296,6-1-16,12-3-24,1 0-8,2-2-32,-5 4 24,-1-2-16,-9 2 40,-5 3-544,-5 2-481,-18 6 3498</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5.799"/>
    </inkml:context>
    <inkml:brush xml:id="br0">
      <inkml:brushProperty name="width" value="0.05" units="cm"/>
      <inkml:brushProperty name="height" value="0.05" units="cm"/>
    </inkml:brush>
  </inkml:definitions>
  <inkml:trace contextRef="#ctx0" brushRef="#br0">2 142 22053,'-2'18'952,"6"-3"240,12-3-264,16-9-384,4-3-135,26-10-73,1-10-56,10-13-72,5-5-32,-9 3 56,-2 3-392,-12 11 2368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3.954"/>
    </inkml:context>
    <inkml:brush xml:id="br0">
      <inkml:brushProperty name="width" value="0.025" units="cm"/>
      <inkml:brushProperty name="height" value="0.025" units="cm"/>
    </inkml:brush>
  </inkml:definitions>
  <inkml:trace contextRef="#ctx0" brushRef="#br0">0 195 2723,'0'0'437,"10"-11"-778,64-85-257,-70 94 1334,0 1 0,0 0 0,0 0 0,0 0 1,0 1-1,0-1 0,0 1 0,0 0 0,0 0 0,0 1 0,0-1 1,0 1-1,5 1 0,13 0-179,2-4-234,1-1-1,-1-1 0,-1-1 0,1-1 0,29-12 1,51-13-223,-61 24 144,-1 1 0,1 3-1,59 2 1,128 20 724,21 0-572,168-29 152,-234 1-179,347 27 0,-417-3-346,602 49 333,52-87 52,-604 15-309,116 0 286,461 45-1,-499-13-331,1-10 1,466-35-1,-574 7-30,0 5-1,1 6 1,241 27 0,-297-13-132,-7-1-1008,144 37-1,-183-36-2613</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6.825"/>
    </inkml:context>
    <inkml:brush xml:id="br0">
      <inkml:brushProperty name="width" value="0.05" units="cm"/>
      <inkml:brushProperty name="height" value="0.05" units="cm"/>
    </inkml:brush>
  </inkml:definitions>
  <inkml:trace contextRef="#ctx0" brushRef="#br0">101 265 14075,'0'1'276,"0"0"1,0-1-1,0 1 1,0 0-1,0 0 0,0 0 1,1-1-1,-1 1 0,0 0 1,0 0-1,0-1 1,1 1-1,-1 0 0,0-1 1,1 1-1,-1 0 0,1-1 1,-1 1-1,1 0 1,-1-1-1,1 1 0,0-1 1,-1 1-1,1-1 0,-1 1 1,1-1-1,1 1 1,-1-1-27,1 1 0,0-1 0,-1 0 0,1 0 0,0 1 0,0-1 0,-1 0 0,1-1 0,0 1 0,-1 0 0,4-1 0,0-1-66,0 1 1,0-1 0,0 0 0,-1 0 0,1-1 0,-1 1-1,7-6 1,-2-1-57,0-1-1,-1 0 0,0-1 1,0 1-1,-1-2 0,-1 1 1,0-1-1,0 0 1,-1 0-1,-1-1 0,0 1 1,-1-1-1,0 0 0,-1 0 1,1-17-1,-3 26-106,0 0 1,0 1-1,-1-1 0,1 1 0,-1-1 1,0 1-1,0-1 0,0 1 1,-1 0-1,1 0 0,-3-4 0,3 6-13,0-1-1,0 1 0,0 0 0,0 1 0,0-1 0,0 0 0,0 0 0,0 0 1,-1 1-1,1-1 0,0 0 0,0 1 0,-1-1 0,1 1 0,0-1 0,-1 1 1,1 0-1,-1 0 0,1 0 0,0 0 0,-1 0 0,1 0 0,-1 0 0,1 0 0,0 0 1,-1 1-1,1-1 0,0 0 0,-1 1 0,-1 1 0,-3 0-1,0 1 0,1 0-1,0 1 1,0-1 0,0 1-1,0 0 1,1 0 0,-1 1 0,-6 8-1,-4 7-7,-13 24 0,16-24 4,-7 9-6,-32 56 1,45-74 3,1 0 0,0 0 0,0 1 0,2 0 0,-5 20 0,7-29 0,1-1 0,0 0 0,-1 1 0,1-1 0,0 1 0,0-1 0,0 0 0,0 1 0,1-1 0,-1 0 0,1 1 0,-1-1 0,1 0 0,0 1 0,0-1 0,0 0 0,0 0 0,0 0 0,1 0 0,-1 0 0,0 0 0,1 0 0,0 0 0,-1-1 0,1 1 0,0-1 0,0 1 0,0-1 0,3 2 0,-1-2 0,-1 0 1,1 0-1,0 0 0,0 0 1,0-1-1,0 1 1,0-1-1,0 0 0,0-1 1,0 1-1,0-1 0,0 1 1,0-1-1,0 0 1,0-1-1,0 1 0,4-3 1,6-3 2,-1-1 0,0 0 0,0-1 0,0 0 0,14-15 0,51-60 48,-30 30-7,-48 54-43,1-1 0,-1 0 0,1 0-1,0 1 1,-1-1 0,1 0 0,0 1-1,0-1 1,0 1 0,-1-1 0,1 1 0,0-1-1,0 1 1,0 0 0,0-1 0,0 1 0,1 0-1,-2 0 1,0 0-1,1 0 0,-1 0 0,0 1 0,1-1 1,-1 0-1,0 0 0,0 1 0,1-1 1,-1 0-1,0 1 0,0-1 0,0 0 1,0 1-1,1-1 0,-1 0 0,0 1 0,0-1 1,0 1-1,0-1 0,0 0 0,0 1 1,0-1-1,0 1 0,0-1 0,0 0 0,0 1 1,-6 37 3,5-35-3,-3 13 1,1-3 2,-1 1-1,2-1 1,0 1-1,1 0 1,0 26 0,1-38 4,2-3-5,0 1 0,0-1 0,-1 0 0,1 0 0,0 0 0,-1 0 0,1 0 0,-1 0 0,1 0 1,-1 0-1,0 0 0,3-4 0,0 1 6,17-16 34,20-28-1,-28 32-29,0 0-1,1 1 0,1 1 0,25-20 1,-40 34-14,1-1 1,0 1 0,-1-1 0,1 1-1,-1-1 1,1 1 0,0-1 0,-1 1-1,1 0 1,0-1 0,0 1 0,-1 0-1,1 0 1,0-1 0,0 1-1,-1 0 1,1 0 0,0 0 0,0 0-1,0 0 1,-1 0 0,1 0 0,0 0-1,0 1 1,-1-1 0,1 0 0,0 0-1,0 0 1,-1 1 0,1-1 0,1 1-1,-1 1 1,-1-1 0,1 1 0,0-1 0,0 1-1,-1-1 1,1 1 0,-1 0 0,1-1 0,-1 1 0,0 0-1,0-1 1,1 1 0,-2 3 0,1 9 6,-2 1-1,-4 21 1,6-33-2,-3 10 4,2-9-6,-1 1 0,1 0 1,1-1-1,-1 1 1,1-1-1,0 1 1,0 8-1,0-13-1,1 0-1,-1 0 1,0 0-1,0 0 1,0 1-1,0-1 1,1 0 0,-1 0-1,0 0 1,0 0-1,0 0 1,0 0-1,0 0 1,1 0 0,-1 0-1,0 0 1,0 0-1,0 0 1,1 0-1,-1 0 1,0 0 0,0 0-1,0 0 1,0 0-1,0 0 1,1-1 0,-1 1-1,0 0 1,0 0-1,0 0 1,0 0-1,0 0 1,1 0 0,-1 0-1,0 0 1,0-1-1,0 1 1,0 0-1,0 0 1,0 0 0,0 0-1,0 0 1,1-1-1,-1 1 1,8-9 61,39-62 185,11-14-129,-50 75-116,0 0 1,1 0-1,1 1 1,0 0-1,16-11 1,-25 19-3,0 0-1,0 0 1,-1 1-1,1-1 1,0 0 0,0 1-1,1-1 1,-1 1-1,0-1 1,0 1-1,0-1 1,0 1 0,0 0-1,0 0 1,1 0-1,-1 0 1,0-1 0,0 1-1,0 1 1,0-1-1,1 0 1,-1 0 0,2 1-1,-2 0 1,0 0 0,-1-1 0,1 1-1,0 0 1,-1 0 0,1 0 0,-1 0-1,1 0 1,-1 0 0,1 1 0,-1-1 0,0 0-1,0 0 1,1 0 0,-1 0 0,0 0-1,0 0 1,0 1 0,0 0 0,-1 9 0,0-1 0,-1 1 0,-4 16 1,-2 0-39,-1 1 0,-2-2 1,0 1-1,-20 30 1,30-54-673,1-9-69,3-23 1798</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7.316"/>
    </inkml:context>
    <inkml:brush xml:id="br0">
      <inkml:brushProperty name="width" value="0.05" units="cm"/>
      <inkml:brushProperty name="height" value="0.05" units="cm"/>
    </inkml:brush>
  </inkml:definitions>
  <inkml:trace contextRef="#ctx0" brushRef="#br0">69 50 21469,'-27'79'3977,"18"-57"-3657,1 0 1,1 1-1,1 0 1,-3 27-1,7-34-300,2 1-1,0-1 0,0 0 0,1 1 1,1-1-1,1 0 0,1 0 0,0 0 0,1 0 1,0-1-1,14 26 0,-14-31-9,16 32 24,-20-39-27,-1-1 0,1 0-1,-1 0 1,1 1 0,-1-1-1,1 0 1,-1 1 0,0-1-1,0 0 1,0 1 0,-1-1-1,1 0 1,0 0 0,-1 1-1,0-1 1,0 3 0,0-4 394,1-11-254,2-1 0,-1 0 0,5-13 0,-1-1-84,11-62 24,3-16-51,34-113-1,-50 206-32,1 0-1,-1 1 0,2-1 0,-1 1 1,12-16-1,-15 23-4,0 0 0,1 0 0,-1 1 1,1-1-1,-1 1 0,1 0 0,0-1 0,0 1 1,0 0-1,-1 0 0,1 0 0,0 0 0,0 0 1,0 1-1,0-1 0,1 0 0,-1 1 0,0 0 1,0-1-1,0 1 0,0 0 0,0 0 0,1 0 1,-1 1-1,0-1 0,0 0 0,0 1 0,0 0 0,0-1 1,0 1-1,0 0 0,0 0 0,4 2 0,-1 0 8,-1 0 0,1 0-1,-1 1 1,1-1-1,-1 1 1,0 0-1,0 1 1,-1-1-1,1 0 1,-1 1 0,0 0-1,0 0 1,-1 0-1,1 0 1,-1 0-1,0 1 1,-1-1-1,1 1 1,-1-1-1,0 1 1,0-1 0,-1 1-1,0 9 1,0-7 86,-1-1 1,0 1 0,0-1 0,-1 1 0,1-1 0,-2 0 0,1 1-1,-1-1 1,0 0 0,-1-1 0,1 1 0,-1-1 0,-1 1-1,1-1 1,-1 0 0,0-1 0,-7 7 0,2-4 1,0-1 0,0 0 1,0 0-1,-15 5 0,20-9-80,0-1 0,0 0 0,0-1-1,0 1 1,-1-1 0,1 0 0,0 0 0,-1-1 0,1 0 0,-1 0-1,-10-1 1,14 1-47,1-1-1,-1 0 0,0 1 1,0-1-1,1 0 0,-1 0 1,0 0-1,1 0 0,-1 0 1,1 0-1,-1-1 1,1 1-1,0-1 0,-1 1 1,1-1-1,0 1 0,0-1 1,0 1-1,0-1 0,1 0 1,-1 0-1,0 1 0,1-1 1,-1 0-1,1 0 1,-1 0-1,1 0 0,0 0 1,0 1-1,0-1 0,0 0 1,0 0-1,0 0 0,1-3 1,5-16-1777</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7.738"/>
    </inkml:context>
    <inkml:brush xml:id="br0">
      <inkml:brushProperty name="width" value="0.05" units="cm"/>
      <inkml:brushProperty name="height" value="0.05" units="cm"/>
    </inkml:brush>
  </inkml:definitions>
  <inkml:trace contextRef="#ctx0" brushRef="#br0">216 70 19212,'18'-16'1324,"-6"6"487,0 0 0,1 0-1,23-13 1,-36 27-1103,0 2-624,-1-1 1,-1 1-1,1 0 0,-1 0 0,0-1 0,0 1 0,0-1 0,-1 1 0,0-1 0,-4 6 0,-41 53 183,45-61-249,-73 86 232,34-42-68,-56 81-1,96-125-169,0-1 0,1 1 0,-1 0 0,1 0 0,-1-1 0,1 1 0,0 0 1,1 0-1,-1 0 0,0 5 0,1-6-9,0-1 0,0 1 0,0-1 0,1 0 0,-1 1 0,1-1 0,-1 0 0,1 1 1,-1-1-1,1 0 0,0 0 0,0 0 0,0 0 0,-1 1 0,1-1 0,0 0 0,0 0 1,0-1-1,1 1 0,-1 0 0,0 0 0,0 0 0,0-1 0,1 1 0,-1-1 0,1 1 1,18 6-68,0-1 0,-1-1 0,2-1-1,-1 0 1,0-2 0,40 0 0,-32-1-2,0 1 0,46 9 0,-55-5 665</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8.501"/>
    </inkml:context>
    <inkml:brush xml:id="br0">
      <inkml:brushProperty name="width" value="0.05" units="cm"/>
      <inkml:brushProperty name="height" value="0.05" units="cm"/>
    </inkml:brush>
  </inkml:definitions>
  <inkml:trace contextRef="#ctx0" brushRef="#br0">19 1 22221,'-2'5'5468,"-8"47"-5312,6-4-146,2 1 1,1-1 0,3 0-1,2 1 1,2-1 0,21 79-1,-26-124-8,11 29 11,-11-30-10,0 0 0,0-1 0,0 1-1,0 0 1,0-1 0,0 1 0,1 0 0,-1-1 0,1 1 0,-1-1-1,1 0 1,-1 0 0,4 3 0,-4-4-4,-1 0 1,1 0-1,-1 0 1,1 0-1,-1 0 1,1 0-1,-1 0 0,1 1 1,-1-1-1,1 0 1,-1-1-1,1 1 0,-1 0 1,0 0-1,1 0 1,-1 0-1,1 0 1,-1 0-1,1-1 0,-1 1 1,1 0-1,-1 0 1,0-1-1,1 1 1,-1 0-1,0 0 0,1-1 1,-1 1-1,0-1 1,1 1-1,-1 0 1,0-1-1,0 1 0,1-1 1,-1 1-1,0 0 1,0-1-1,0 1 1,0-1-1,1 0 0,3-22-428,-4 20 299,2-31-474,-5-7 1975</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8.737"/>
    </inkml:context>
    <inkml:brush xml:id="br0">
      <inkml:brushProperty name="width" value="0.05" units="cm"/>
      <inkml:brushProperty name="height" value="0.05" units="cm"/>
    </inkml:brush>
  </inkml:definitions>
  <inkml:trace contextRef="#ctx0" brushRef="#br0">8 155 19636,'-5'-10'2073,"3"-2"7,5 6-920,9 1-319,11 1-513,9 1-224,12-2 160,10-1-8,4-4-8,5-2 72,0 0-296,0-3 8,-10-1 8,-7 1 24,-4 2-920,-6 3-489</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9.295"/>
    </inkml:context>
    <inkml:brush xml:id="br0">
      <inkml:brushProperty name="width" value="0.05" units="cm"/>
      <inkml:brushProperty name="height" value="0.05" units="cm"/>
    </inkml:brush>
  </inkml:definitions>
  <inkml:trace contextRef="#ctx0" brushRef="#br0">14 59 19260,'-13'1'5217,"36"16"-4585,3-14-128,11-1 1,13-10-153,8-4-56,7-4-176,4-1-24,-7 5-40,-4 2 8,-17 5-576,-8 4-641</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19.766"/>
    </inkml:context>
    <inkml:brush xml:id="br0">
      <inkml:brushProperty name="width" value="0.05" units="cm"/>
      <inkml:brushProperty name="height" value="0.05" units="cm"/>
    </inkml:brush>
  </inkml:definitions>
  <inkml:trace contextRef="#ctx0" brushRef="#br0">18 1 21141,'0'0'1385,"-2"3"119,-1 8-1205,-1-1-1,2 0 1,-1 1-1,2 0 0,-1-1 1,1 16-1,5 71-306,-3-74 115,2 24-79,3-1 1,1 0-1,2 0 1,28 80-1,-36-123 36,-3-8-777,-15-48-1849,6 21 762</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20.218"/>
    </inkml:context>
    <inkml:brush xml:id="br0">
      <inkml:brushProperty name="width" value="0.05" units="cm"/>
      <inkml:brushProperty name="height" value="0.05" units="cm"/>
    </inkml:brush>
  </inkml:definitions>
  <inkml:trace contextRef="#ctx0" brushRef="#br0">0 299 17900,'2'0'2868,"55"12"-645,-37-7-2060,0-1 0,0 0 0,39 0-1,-51-4-103,0 0-1,0 0 0,0-1 1,0-1-1,0 1 0,-1-1 1,1 0-1,-1-1 1,1 0-1,-1 0 0,0-1 1,0 0-1,0 0 0,-1 0 1,1-1-1,-1 0 0,0 0 1,0-1-1,-1 1 0,0-1 1,0-1-1,0 1 0,6-12 1,-5 5 93,1 0 1,-2 0-1,0-1 1,-1 0-1,4-19 1,-6 25-74,-1-1 1,0 0-1,-1-1 1,0 1-1,0 0 1,-1 0-1,0 0 0,0 0 1,-5-14-1,6 21-58,-1 0-1,0 1 1,1-1-1,-1 0 0,0 1 1,0-1-1,0 1 1,0-1-1,0 1 1,0 0-1,0-1 0,-1 1 1,1 0-1,0 0 1,-1 0-1,1 0 0,-3-2 1,3 3-13,-1 0 1,1 0-1,0-1 1,-1 1-1,1 0 1,0 0-1,0 0 0,-1 0 1,1 1-1,0-1 1,0 0-1,-1 0 1,1 1-1,0-1 1,0 1-1,0-1 1,-1 1-1,1 0 0,0-1 1,0 1-1,0 0 1,0 0-1,0 0 1,-1 1-1,-5 6-4,0 0 0,0 0 0,1 1 0,1 0-1,-1 0 1,1 0 0,-6 17 0,6-12 3,0 1 0,1 1 0,0-1 0,-1 23 0,4-34-6,1-1 1,0 1 0,0 0 0,0-1 0,0 1 0,1 0 0,-1-1 0,3 7 0,-2-9-1,-1 0 0,1 0 0,-1 0 0,1 0 0,0-1 0,-1 1 0,1 0 0,0 0 0,0 0 0,-1-1 0,1 1 0,0 0 0,0-1 0,0 1 0,0-1 0,0 1 0,0-1 0,0 1 0,0-1 0,0 0 0,0 0 0,1 1 0,-1-1 0,0 0 0,0 0 0,0 0 0,0 0 0,0 0 0,0 0 0,0-1 0,0 1 0,2-1 0,53-15 47,-48 12-44,0 1 1,1 0-1,0 0 1,0 1-1,-1 0 0,1 1 1,0 0-1,0 1 1,11 0-1,-18 0-3,1 1-1,-1-1 1,1 1 0,-1 0-1,0 0 1,1 0 0,-1 0-1,0 0 1,1 0 0,-1 1-1,0-1 1,0 1-1,0 0 1,0-1 0,-1 1-1,4 3 1,-3-1-3,1 0 0,-1 1-1,0-1 1,0 0 0,0 1-1,-1-1 1,1 1 0,0 6 0,0 3 13,-1 0 0,0-1 1,-1 1-1,0 0 1,-4 15-1,-6 32 338,9-58-278,1-9-92,-1-21-519,4-6-751</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20.967"/>
    </inkml:context>
    <inkml:brush xml:id="br0">
      <inkml:brushProperty name="width" value="0.05" units="cm"/>
      <inkml:brushProperty name="height" value="0.05" units="cm"/>
    </inkml:brush>
  </inkml:definitions>
  <inkml:trace contextRef="#ctx0" brushRef="#br0">61 165 19404,'-1'3'6186,"1"-3"-6139,0 1 0,0 0 0,0-1 0,0 1 0,0-1 0,0 1 0,1 0 0,-1-1 0,0 1 0,0-1 0,0 1 1,1 0-1,-1-1 0,0 1 0,0-1 0,1 1 0,-1-1 0,0 1 0,1-1 0,-1 0 0,1 1 0,-1-1 0,1 1 0,-1-1 1,1 0-1,-1 1 0,1-1 0,-1 0 0,1 1 0,-1-1 0,1 0 0,1 0 0,1 1-12,-2 0-18,0 0-1,1-1 0,-1 1 1,0-1-1,1 1 0,-1-1 1,1 1-1,-1-1 0,1 0 1,-1 0-1,1 0 0,-1 0 0,1 0 1,-1 0-1,1 0 0,-1-1 1,0 1-1,1 0 0,-1-1 1,1 1-1,-1-1 0,0 0 1,1 1-1,-1-1 0,0 0 1,1 0-1,-1 0 0,0 0 0,0 0 1,0 0-1,0 0 0,0 0 1,0 0-1,0 0 0,0-1 1,1-2-1,3-5 62,5-8 9,-1 0 0,7-20 0,-14 34-78,-1-1-1,1 0 0,-1 1 1,0-1-1,0 0 0,-1 0 1,1 0-1,-1 1 0,0-1 1,0 0-1,0 0 0,-1 0 1,1 0-1,-1 0 0,0 1 1,0-1-1,-2-5 0,3 8-4,-1 0 0,0 0 0,1 0-1,-1 0 1,0 0 0,1 1-1,-1-1 1,0 0 0,0 0 0,0 1-1,0-1 1,0 0 0,0 1 0,0-1-1,0 1 1,0-1 0,0 1-1,0 0 1,0-1 0,0 1 0,0 0-1,0 0 1,-1 0 0,1-1 0,0 1-1,0 1 1,0-1 0,0 0-1,0 0 1,-1 0 0,1 0 0,0 1-1,0-1 1,0 1 0,0-1 0,0 1-1,0-1 1,0 1 0,0-1-1,0 1 1,0 0 0,1 0 0,-2 0-1,-3 4 5,-1-1 0,2 1-1,-1 0 1,1 0-1,-1 1 1,-3 5 0,-6 15-4,1 0 0,1 2 0,1-1 1,1 1-1,2 1 0,-6 34 0,13-60-4,0 3 0,0-1 0,1 1 0,-1 0 0,1 0 0,1 6-1,-1-12 2,0 1-1,0 0 0,0 0 0,0-1 0,0 1 0,1 0 0,-1-1 1,0 1-1,0 0 0,1-1 0,-1 1 0,1 0 0,-1-1 0,1 1 1,-1-1-1,1 1 0,-1-1 0,1 1 0,-1-1 0,1 1 0,-1-1 1,1 1-1,0-1 0,-1 0 0,1 1 0,0-1 0,-1 0 0,1 0 1,0 1-1,0-1 0,-1 0 0,1 0 0,0 0 0,0 0 0,-1 0 1,1 0-1,0 0 0,0 0 0,-1 0 0,1-1 0,0 1 0,-1 0 1,1 0-1,0-1 0,-1 1 0,1 0 0,0-1 0,-1 1 0,1-1 1,0 0-1,11-6-91,0 0 1,-1-1 0,0-1-1,-1 1 1,0-2-1,13-15 1,-4 6-427,28-29-1068</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8:21.232"/>
    </inkml:context>
    <inkml:brush xml:id="br0">
      <inkml:brushProperty name="width" value="0.05" units="cm"/>
      <inkml:brushProperty name="height" value="0.05" units="cm"/>
    </inkml:brush>
  </inkml:definitions>
  <inkml:trace contextRef="#ctx0" brushRef="#br0">65 24 17092,'-21'45'2337,"-10"30"287,28-68-2414,0 1 0,1 0 0,1-1 0,-1 1-1,1 0 1,1 0 0,0 11 0,0-18-188,0-1 1,0 1 0,0 0-1,0 0 1,0-1-1,0 1 1,0 0 0,1-1-1,-1 1 1,0 0-1,0-1 1,1 1 0,-1 0-1,0-1 1,1 1-1,-1-1 1,1 1-1,-1-1 1,1 1 0,-1-1-1,1 1 1,0-1-1,-1 1 1,1-1 0,-1 1-1,1-1 1,1 1-1,-1-1 17,1 0 0,0 0-1,0 0 1,-1 0 0,1 0-1,0 0 1,0 0-1,-1 0 1,1-1 0,0 1-1,2-2 1,6-2 114,-1 0 0,1-1 0,9-7 0,-16 10-97,14-8 171,0-1 1,-1-1-1,0-1 1,-1 0-1,0-1 0,-1-1 1,20-26-1,-33 39-161,1 0 0,-1 0 0,0-1 0,1 1 0,-1 0 0,0-1 0,0 1 0,-1-1 0,1 1 0,0-1 0,-1 1 0,0-1 0,1 0 0,-1-2 0,-1 3-25,1 1 0,-1-1 0,1 1 0,-1-1 0,0 1 0,1 0 0,-1-1 0,0 1 0,0 0 0,0-1 1,0 1-1,0 0 0,0 0 0,-1 0 0,1 0 0,0 0 0,0 0 0,-1 0 0,1 1 0,-1-1 0,1 0 0,0 1 0,-1-1 1,-1 0-1,-4-1-57,1 1 1,-1-1 0,0 1 0,0 0 0,0 1-1,1-1 1,-1 1 0,0 1 0,0-1 0,0 1-1,1 1 1,-1-1 0,0 1 0,1 0 0,-1 0 0,1 1-1,0 0 1,0 0 0,0 1 0,0-1 0,1 1-1,-8 7 1,10-9-761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8.780"/>
    </inkml:context>
    <inkml:brush xml:id="br0">
      <inkml:brushProperty name="width" value="0.025" units="cm"/>
      <inkml:brushProperty name="height" value="0.025" units="cm"/>
    </inkml:brush>
  </inkml:definitions>
  <inkml:trace contextRef="#ctx0" brushRef="#br0">1 102 5830,'0'0'4884,"9"1"-4516,26 5 501,43 14 0,-40-9-369,67 10 1,154-2 1056,58 7 137,-215-13-1123,187-3-1,-231-13-356,0-3 0,-1-2 0,0-2-1,98-32 1,27-36 141,-3 1 75,-177 76-432,1 0 0,0 1 0,0-1 0,-1 1 0,1-1 0,0 1 0,0 0 0,-1 0 0,1 0 0,0 0 0,0 0-1,3 2 1,14 11-3105,-12-2-1142</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3.418"/>
    </inkml:context>
    <inkml:brush xml:id="br0">
      <inkml:brushProperty name="width" value="0.05" units="cm"/>
      <inkml:brushProperty name="height" value="0.05" units="cm"/>
    </inkml:brush>
  </inkml:definitions>
  <inkml:trace contextRef="#ctx0" brushRef="#br0">0 158 25597,'42'-22'873,"32"-13"-729,-2 6-104,-3-3-24,1 7 0,-14 15-8,-11 5-8,-13 15-464,-7 8-329,-20 11-783</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4.494"/>
    </inkml:context>
    <inkml:brush xml:id="br0">
      <inkml:brushProperty name="width" value="0.05" units="cm"/>
      <inkml:brushProperty name="height" value="0.05" units="cm"/>
    </inkml:brush>
  </inkml:definitions>
  <inkml:trace contextRef="#ctx0" brushRef="#br0">1 335 21797,'11'-3'1108,"-1"0"0,1 0 0,19-10 0,53-25-722,116-70 609,-112 58-888,112-46 1,-199 96-115,53-18 11,-50 18-130,0-1 0,1 0 0,-1 1 0,0 0 0,1 0 0,-1 0 0,0 0 0,1 1 0,-1-1-1,0 1 1,0 0 0,1 0 0,-1 0 0,4 2 0,9 8-1432</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5.007"/>
    </inkml:context>
    <inkml:brush xml:id="br0">
      <inkml:brushProperty name="width" value="0.05" units="cm"/>
      <inkml:brushProperty name="height" value="0.05" units="cm"/>
    </inkml:brush>
  </inkml:definitions>
  <inkml:trace contextRef="#ctx0" brushRef="#br0">14 50 21925,'-1'0'84,"0"-1"-1,0 0 1,0 0 0,0-1 0,0 1 0,0 0 0,0 0 0,0 0 0,1-1 0,-1 1 0,0 0-1,1-1 1,-1 1 0,1 0 0,-1-1 0,1 1 0,0-1 0,0 1 0,-1-1 0,1 1-1,1-3 1,-1 2-33,1 1-1,0 0 1,-1 0-1,1 0 1,0 0-1,0 0 1,0 0-1,0 0 1,0 0-1,0 1 1,0-1-1,1 0 0,-1 0 1,0 1-1,0-1 1,0 1-1,1-1 1,-1 1-1,0 0 1,1-1-1,-1 1 1,0 0-1,1 0 1,2 0-1,27-2 401,1 1 0,61 7-1,65 20-460,-102-16 67,-28-6-50,-10-1 0,0 0 0,0 1 1,24 9-1,-41-13 1,0 1 0,0-1 0,0 1 1,0 0-1,0-1 0,0 1 0,0 0 0,-1 0 0,1-1 0,0 1 1,0 0-1,-1 0 0,1 0 0,0 0 0,-1 0 0,1 0 1,-1 0-1,1 0 0,-1 0 0,0 0 0,1 0 0,-1 1 0,0-1 1,0 0-1,0 0 0,0 0 0,0 0 0,0 0 0,0 0 0,0 1 1,0-1-1,-1 0 0,1 0 0,-1 2 0,-1 3 129,-1 1-1,0-1 0,0 1 1,-5 8-1,-13 13 227,0-1 0,-2-1-1,0 0 1,-42 33 0,-43 46-54,92-86-381,0 0 0,1 1 0,-20 38 0,12 1-1095</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7.829"/>
    </inkml:context>
    <inkml:brush xml:id="br0">
      <inkml:brushProperty name="width" value="0.05" units="cm"/>
      <inkml:brushProperty name="height" value="0.05" units="cm"/>
    </inkml:brush>
  </inkml:definitions>
  <inkml:trace contextRef="#ctx0" brushRef="#br0">43 10 22269,'-2'-10'4157,"-6"28"-2586,2 7-1483,2-1 1,0 1-1,0 25 1,0-9-59,-3 39 9,4 85-1,5-118-20,2 0 0,2 0 0,15 56 0,-14-72-82,-7-29-255,-3-6-634,-13-20-597,2-14-153</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8.134"/>
    </inkml:context>
    <inkml:brush xml:id="br0">
      <inkml:brushProperty name="width" value="0.05" units="cm"/>
      <inkml:brushProperty name="height" value="0.05" units="cm"/>
    </inkml:brush>
  </inkml:definitions>
  <inkml:trace contextRef="#ctx0" brushRef="#br0">0 243 17332,'1'-12'837,"0"1"0,0-1 1,1 0-1,1 1 0,0 0 1,5-13-1,-5 16-603,1 2 1,0-1-1,0 0 0,0 1 1,1-1-1,0 1 0,0 1 1,1-1-1,-1 1 0,9-7 1,1 3-76,-1-1 0,1 2 1,1 0-1,0 1 0,0 0 0,0 1 1,0 1-1,1 1 0,30-4 0,-36 7-94,-1 0 0,0 1 0,0 0-1,0 1 1,0 0 0,0 1 0,19 5-1,-22-4-18,-1-1-1,0 1 0,0 0 1,0 1-1,-1-1 0,1 1 0,-1 0 1,0 1-1,0-1 0,0 1 1,-1 0-1,8 10 0,-8-9-14,-1 0 1,0 0-1,-1 0 0,1 0 1,-1 0-1,0 1 0,-1-1 1,0 1-1,0-1 0,0 1 1,-1-1-1,0 1 0,0-1 1,0 1-1,-1 0 0,0-1 1,-1 1-1,1-1 0,-4 9 1,-4 7 118,0 0 0,-2 0 0,-25 38 0,-5 0 10,-19 30 132,59-88-281,0 0-1,0 0 1,0 0 0,0 0-1,0 0 1,1 0 0,-1 1-1,1-1 1,-1 0-1,1 0 1,0 0 0,0 1-1,0-1 1,0 0 0,0 0-1,0 1 1,1 2 0,0-3-10,0 0 1,1 1 0,-1-1-1,0 0 1,1 0 0,0 0 0,-1 0-1,1 0 1,0-1 0,0 1-1,0-1 1,0 1 0,0-1-1,1 1 1,3 0 0,85 39 24,-16-9-7,45 26-1120,-99-47-629</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8.603"/>
    </inkml:context>
    <inkml:brush xml:id="br0">
      <inkml:brushProperty name="width" value="0.05" units="cm"/>
      <inkml:brushProperty name="height" value="0.05" units="cm"/>
    </inkml:brush>
  </inkml:definitions>
  <inkml:trace contextRef="#ctx0" brushRef="#br0">0 18 25189,'0'0'819,"7"-5"896,-3 3-1686,0 0-1,0 1 0,0-1 1,0 1-1,0 0 1,0-1-1,1 2 0,-1-1 1,0 0-1,1 1 1,-1 0-1,0 0 0,1 0 1,-1 1-1,0 0 1,1-1-1,-1 1 0,0 1 1,0-1-1,0 1 1,0-1-1,0 1 0,6 5 1,-5-4-29,-1 0 0,-1 0 1,1 1-1,0-1 1,-1 1-1,0 0 0,0 0 1,0 0-1,0 1 1,-1-1-1,0 1 0,0-1 1,0 1-1,0 0 0,-1 0 1,1 0-1,-1 0 1,-1 0-1,1 0 0,-1 0 1,0 0-1,0 0 0,0 0 1,-2 7-1,-2 11 100,-1 1 0,-1-1 0,-19 44 0,9-22 282,14-41-352,1 1 1,-1 0 0,1 0 0,0 0-1,0 0 1,1 0 0,0 0 0,0 5-1,0-9-28,0 0 0,1 1 0,-1-1 0,1 0 0,-1 0-1,1 0 1,-1 1 0,1-1 0,0 0 0,-1 0 0,1 0 0,0 0-1,0 0 1,0 0 0,0 0 0,0-1 0,0 1 0,0 0 0,0 0-1,0-1 1,0 1 0,0-1 0,1 1 0,-1-1 0,0 1 0,0-1-1,1 0 1,-1 1 0,0-1 0,1 0 0,-1 0 0,0 0 0,0 0-1,1 0 1,-1-1 0,3 1 0,15-3 16,0-1-1,0-1 1,0-1 0,0 0-1,32-16 1,4-2-125,21-2-477,0 0-574</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8.851"/>
    </inkml:context>
    <inkml:brush xml:id="br0">
      <inkml:brushProperty name="width" value="0.05" units="cm"/>
      <inkml:brushProperty name="height" value="0.05" units="cm"/>
    </inkml:brush>
  </inkml:definitions>
  <inkml:trace contextRef="#ctx0" brushRef="#br0">1 135 21028,'0'0'4017,"13"8"-2656,19-15-569,9-8-192,16-13-264,11-7-152,0 4-144,-4 8-72,-14 19-424,-13 11-632,-17 14-817</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9.038"/>
    </inkml:context>
    <inkml:brush xml:id="br0">
      <inkml:brushProperty name="width" value="0.05" units="cm"/>
      <inkml:brushProperty name="height" value="0.05" units="cm"/>
    </inkml:brush>
  </inkml:definitions>
  <inkml:trace contextRef="#ctx0" brushRef="#br0">1 132 22733,'0'0'1024,"24"5"648,13-12-983,11-6-73,23-10-128,11-2-184,11 0-256,3 4-96,-13 7-1296,-10 6-241</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49.431"/>
    </inkml:context>
    <inkml:brush xml:id="br0">
      <inkml:brushProperty name="width" value="0.05" units="cm"/>
      <inkml:brushProperty name="height" value="0.05" units="cm"/>
    </inkml:brush>
  </inkml:definitions>
  <inkml:trace contextRef="#ctx0" brushRef="#br0">282 1 21813,'-8'0'375,"0"0"1,-1 0 0,1 1-1,0 0 1,0 1-1,0 0 1,0 0 0,0 0-1,1 1 1,-1 1-1,-7 3 1,4 0-160,1 0-1,0 0 1,1 1-1,-1 0 1,2 0 0,-16 19-1,12-11-175,0 2 0,2-1 0,0 1 0,1 0 0,0 1 0,2 0 0,0 1 0,-6 32 0,10-36-13,1 0 0,0 0 0,1 0 0,1 0 0,1 0 0,0 0 0,7 30 0,-7-41-21,1 1 0,-1 0 0,1 0 0,1-1 1,-1 1-1,1-1 0,0 0 0,0 0 0,1 0 0,-1 0 1,1 0-1,0-1 0,1 0 0,-1 0 0,1 0 0,-1 0 1,1-1-1,0 1 0,1-1 0,-1-1 0,0 1 0,1-1 1,9 3-1,-3-3 24,0 0 1,0-1 0,-1 0-1,1-1 1,0-1 0,0 1-1,0-2 1,0 0 0,0 0-1,-1-1 1,16-6 0,-5 0 74,0-1 0,0-1 0,-1 0 0,32-25 0,-39 25-24,-1 0-1,-1 0 0,0-1 1,0-1-1,-1 0 0,-1 0 1,-1-1-1,1-1 0,-2 0 0,10-23 1,-15 31-48,0-1 0,-1 1 0,1-1 0,-2 0 1,1 1-1,-1-1 0,-1 0 0,1 0 0,-1 0 0,0 0 1,-1 0-1,0 0 0,0 1 0,-1-1 0,0 0 0,0 1 0,-1-1 1,0 1-1,0 0 0,-1 0 0,0 0 0,0 0 0,-1 1 0,-5-7 1,6 8-36,0 0-1,-1 1 1,1 0 0,-1 0 0,0 0 0,0 0 0,-1 1-1,1 0 1,-1 0 0,0 0 0,0 1 0,1-1 0,-2 1-1,1 1 1,0-1 0,0 1 0,0 1 0,-1-1 0,1 1-1,0 0 1,-1 0 0,1 1 0,0 0 0,-1 0 0,1 0-1,0 1 1,0 0 0,-9 4 0,-83 43-1329,52-20-556</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0.904"/>
    </inkml:context>
    <inkml:brush xml:id="br0">
      <inkml:brushProperty name="width" value="0.05" units="cm"/>
      <inkml:brushProperty name="height" value="0.05" units="cm"/>
    </inkml:brush>
  </inkml:definitions>
  <inkml:trace contextRef="#ctx0" brushRef="#br0">218 19 19108,'-4'-2'136,"0"1"-1,0 0 1,-1 0 0,1 0-1,0 1 1,-1 0 0,1-1-1,-1 2 1,1-1 0,-1 0-1,1 1 1,0 0 0,-1 0 0,1 0-1,0 0 1,0 1 0,0 0-1,0 0 1,0 0 0,0 0-1,0 0 1,1 1 0,-1 0-1,1 0 1,0 0 0,-1 0-1,1 0 1,1 1 0,-5 5-1,7-8 337,11-13 3769,16-22-3287,-21 23 561,-8 7-1114,1 4-409,-1 1 0,1-1-1,-1 1 1,1-1 0,-1 1-1,1 0 1,0-1 0,-1 1-1,1 0 1,0 0 0,-3 2-1,-1 2 4,0-2 1,1 1 1,0 0-1,0 0 1,0 0-1,0 0 0,1 1 1,0 0-1,0-1 1,0 1-1,0 0 0,1 0 1,-3 6-1,-2 12-2,-39 148 2,41-147 6,1 1 1,2-1-1,0 0 1,2 1-1,3 30 0,-3-52-3,0 1-1,1 0 1,0 0-1,0 0 1,0 0-1,1-1 1,-1 1-1,1 0 1,0-1-1,0 1 1,0-1-1,3 4 1,-3-5 0,-1-1 0,1 1 1,0-1-1,0 0 0,0 0 0,-1 1 0,1-1 1,1 0-1,-1-1 0,0 1 0,0 0 1,0-1-1,0 1 0,0-1 0,1 1 0,-1-1 1,0 0-1,0 0 0,1 0 0,-1 0 0,0-1 1,4 0-1,5-2 4,0 0 0,0-1 0,0 0 0,-1-1 0,1 0 0,-1 0 0,14-12 0,64-57-145,-23 18-752,-37 36-456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2.146"/>
    </inkml:context>
    <inkml:brush xml:id="br0">
      <inkml:brushProperty name="width" value="0.025" units="cm"/>
      <inkml:brushProperty name="height" value="0.025" units="cm"/>
    </inkml:brush>
  </inkml:definitions>
  <inkml:trace contextRef="#ctx0" brushRef="#br0">971 60 6822,'-271'-10'3629,"217"10"-2095,34 2-1254,0 0 0,0 1 1,0 1-1,1 1 0,-1 1 0,1 1 1,1 0-1,-1 1 0,1 1 1,1 1-1,-17 12 0,-16 13-275,3 2 1,-59 58-1,80-70 177,1 1 0,1 0 1,1 2-1,2 1 0,-24 41 1,40-60-167,0-1 1,0 1 0,1 0 0,1 0-1,0 0 1,0 0 0,1 1-1,0-1 1,0 1 0,1-1 0,1 1-1,0 0 1,1-1 0,-1 1 0,2-1-1,0 1 1,0-1 0,1 1 0,0-1-1,1 0 1,0 0 0,7 11 0,-2-7-16,1-1 1,0 0 0,1 0-1,1-1 1,0-1 0,0 0 0,1-1-1,1 0 1,0-1 0,0 0-1,0-1 1,1-1 0,1 0-1,-1-1 1,1-1 0,32 7 0,16-1 77,1-3 1,129 1-1,-145-9-26,1351 10 171,-641-47 370,-89 2-318,-310 35-230,298-14 36,-566 4-66,0-4-1,-2-4 0,0-4 1,-1-4-1,-2-4 0,-1-3 1,134-73-1,-218 105 10,0 0 0,0 0 1,0 0-1,0 0 0,0 0 0,0-1 0,-1 1 0,1-1 0,0 1 0,-1-1 1,1 0-1,-1 0 0,0 1 0,1-1 0,-1 0 0,0 0 0,0 0 1,0-3-1,-1 3 41,0 0 0,0 1 0,0-1 0,-1 0 1,1 1-1,-1-1 0,1 0 0,-1 1 0,0-1 1,1 1-1,-1-1 0,0 1 0,0-1 0,0 1 0,0 0 1,-1-1-1,1 1 0,0 0 0,0 0 0,-1 0 1,1 0-1,-1 0 0,-2-1 0,-54-36 59,-3 3 0,-1 3-1,-1 2 1,-122-39 0,67 36-157,-230-34 1,-408 8 419,68 9-291,322-1-74,111 12 249,-291-6-1,440 45-172,0 4 0,1 5 0,0 4-1,1 5 1,-166 50 0,-34 52-934,242-93-65,-1-3-1365,21-16-2175,7-6-5575</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1.598"/>
    </inkml:context>
    <inkml:brush xml:id="br0">
      <inkml:brushProperty name="width" value="0.05" units="cm"/>
      <inkml:brushProperty name="height" value="0.05" units="cm"/>
    </inkml:brush>
  </inkml:definitions>
  <inkml:trace contextRef="#ctx0" brushRef="#br0">288 86 21749,'-12'0'242,"1"2"1,-1-1 0,1 1 0,0 1-1,-1 0 1,1 1 0,1 0-1,-1 1 1,1 0 0,-1 0 0,2 1-1,-1 1 1,0-1 0,1 2-1,1-1 1,-1 1 0,1 0 0,1 1-1,-1 0 1,1 0 0,-6 12-1,2-3-44,0 2 0,1-1 0,1 1-1,-7 23 1,14-35-155,0 0-1,0 0 0,0 0 1,1 0-1,0 0 0,0 0 1,1 0-1,0 0 1,1 0-1,0 0 0,0 0 1,1 0-1,-1 0 0,5 9 1,-5-15-42,-1 0 0,1 0 0,0 0 0,0 0 0,1 0-1,-1 0 1,0-1 0,1 1 0,-1 0 0,1-1 0,-1 1 0,1-1 0,0 1 0,0-1 0,0 0 0,0 0 0,0 0 0,2 2 0,-2-3 0,0 0-1,0 0 1,0 0 0,0 0 0,0 0 0,0 0-1,0 0 1,0 0 0,0-1 0,0 1 0,0-1-1,-1 0 1,1 1 0,0-1 0,0 0 0,2-2-1,5-3 10,-1-1 0,-1 1 0,1-2-1,-1 1 1,0-1 0,7-12 0,23-38 68,44-92 1,-22 38-51,-43 88-22,-16 23-7,1 1 0,-1 0 0,0-1 0,1 1 0,-1 0 0,0-1 0,1 1 0,-1 0 0,0 0 0,1 0 0,-1-1 0,1 1 0,-1 0 0,1 0 0,-1 0 0,0 0 0,1 0 0,-1 0 0,1 0 0,-1 0 0,1 0 0,-1 0 0,1 0 0,-1 0 0,1 0 0,-1 0 0,0 0 0,1 0 0,-1 1 0,1-1 0,-1 0 0,0 0 0,1 0 0,-1 1 0,1-1 0,-1 0 0,0 1 0,1-1 0,-1 0 0,0 1 0,0-1 0,1 0 0,-1 1 0,2 3-4,-1 0 1,1 1 0,-1-1 0,0 0 0,-1 0 0,1 1 0,-1-1 0,1 0 0,-2 1-1,1-1 1,-1 5 0,1 4-1,-3 41-2,1-36 16,1 0-1,0 0 0,2 0 0,0 1 0,7 31 1,-8-48-6,1 0 0,-1 0 0,1 0 0,0 0 0,0 1 0,0-1 0,0 0 0,0 0 0,0-1 0,0 1 0,1 0 0,-1 0 0,1-1 0,-1 1 0,1 0 0,0-1 0,0 0 0,0 1 1,-1-1-1,1 0 0,0 0 0,3 1 0,-3-2 8,0 0 0,0 0 1,0 0-1,1 0 1,-1 0-1,0 0 0,0-1 1,0 1-1,0-1 0,0 0 1,0 0-1,0 1 0,0-1 1,0 0-1,0-1 0,0 1 1,0 0-1,-1 0 0,1-1 1,-1 1-1,1-1 1,-1 0-1,2-1 0,26-34 183,49-79-1,-21 27-153,-53 82-38,12-16 5,2 0 1,21-23-1,-15 27-6,-24 19-1,0-1 0,1 1 0,-1 0 0,0 0 0,1 0 0,-1 0 0,1 0 0,-1-1 0,0 1 0,1 0 0,-1 0 0,1 0 0,-1 0 0,0 0 0,1 0-1,-1 0 1,1 1 0,-1-1 0,0 0 0,1 0 0,-1 0 0,1 0 0,-1 0 0,0 1 0,1-1 0,-1 0 0,0 0 0,1 0 0,-1 1 0,0-1 0,0 0 0,1 1-1,-1-1 1,0 0 0,0 1 0,1-1 0,-1 1 0,5 15-6,-4 12 9,0 0 0,-2-1 0,-5 34 0,2-26 49,1 42-1,3-75-42,0-1 1,0 0-1,0 1 1,0-1-1,0 1 1,0-1-1,1 0 1,-1 1-1,1-1 0,-1 0 1,1 1-1,1 1 1,-2-3-6,0 0 1,0 0-1,1 1 0,-1-1 1,0 0-1,1 0 1,-1 0-1,0 0 0,0 1 1,1-1-1,-1 0 1,0 0-1,1 0 0,-1 0 1,0 0-1,1 0 1,-1 0-1,1 0 0,-1 0 1,0 0-1,1 0 1,-1 0-1,0 0 0,1 0 1,-1 0-1,0-1 1,1 1-1,-1 0 0,0 0 1,0 0-1,1-1 1,3-1 22,-1-2 1,1 1 0,-1 0-1,0 0 1,1-1 0,1-4-1,75-110 142,4-7-125,-78 117-43,-5 5-1,0 1-1,1 0 1,0 0-1,-1 0 1,1 0-1,0 0 1,0 0 0,0 0-1,1 1 1,-1-1-1,0 1 1,4-3 0,-5 4-2,-1 1 0,1-1 0,-1 0 1,1 0-1,-1 0 0,1 0 1,-1 0-1,1 0 0,-1 1 1,1-1-1,-1 0 0,1 0 1,-1 1-1,1-1 0,-1 0 1,0 1-1,1-1 0,-1 0 0,1 1 1,-1-1-1,0 1 0,0-1 1,1 0-1,-1 1 0,0-1 1,0 1-1,1-1 0,-1 1 1,0-1-1,0 1 0,0-1 1,0 1-1,0-1 0,0 1 1,0-1-1,0 1 0,0 0 0,0-1 1,0 1-1,2 25-37,-6 12-418,-2-1 1,-1-1 0,-22 71-1,27-103-1257</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1.956"/>
    </inkml:context>
    <inkml:brush xml:id="br0">
      <inkml:brushProperty name="width" value="0.05" units="cm"/>
      <inkml:brushProperty name="height" value="0.05" units="cm"/>
    </inkml:brush>
  </inkml:definitions>
  <inkml:trace contextRef="#ctx0" brushRef="#br0">21 1 23413,'0'0'1070,"-1"7"1077,0 0-1990,-14 96 892,13-86-1006,1 1 0,1-1 0,1 1 0,2 17 0,-3-33-40,0 0-1,1 1 0,-1-1 0,1 0 1,0 0-1,-1 0 0,1 0 0,0 0 1,0 0-1,0 0 0,1-1 0,-1 1 1,0 0-1,1 0 0,1 1 0,-2-3 6,0 1 0,0 0 0,0-1-1,0 1 1,0-1 0,0 1 0,1-1-1,-1 0 1,0 0 0,0 1 0,1-1-1,-1 0 1,0 0 0,0 0-1,0 0 1,1 0 0,-1-1 0,0 1-1,2-1 1,2-1 25,0 0 0,0-1 0,0 1-1,0-1 1,0-1 0,-1 1 0,1-1 0,-1 1-1,6-8 1,58-74 193,-13 15-209,-53 68-8,0 0 0,0 0 0,0 0 0,0 0 0,0 0 0,0 0 0,0 1 0,1-1 1,-1 1-1,5-3 0,-6 4-5,-1 0-1,1 0 1,-1 0 0,1 0 0,-1 0 0,1 0-1,-1 0 1,0 0 0,1 0 0,-1 0 0,1 0 0,-1 1-1,1-1 1,-1 0 0,1 0 0,-1 0 0,1 1-1,-1-1 1,0 0 0,1 0 0,-1 1 0,1-1-1,-1 1 1,7 17 72,-5-2-59,-1 0 1,0 0 0,-3 20-1,1-23 3,0 0 0,1 0 0,1 1-1,0-1 1,5 24 0,-6-37-20,0 0 0,0 1 1,0-1-1,0 1 0,0-1 0,0 1 0,0-1 1,0 0-1,0 1 0,1-1 0,-1 1 1,0-1-1,0 0 0,0 1 0,1-1 0,-1 1 1,0-1-1,0 0 0,1 1 0,-1-1 1,0 0-1,1 0 0,-1 1 0,0-1 0,1 0 1,-1 0-1,1 1 0,-1-1 0,0 0 0,1 0 1,-1 0-1,1 0 0,-1 0 0,0 0 1,1 0-1,-1 1 0,1-1 0,-1 0 0,1 0 1,-1-1-1,1 1 0,-1 0 0,0 0 1,1 0-1,-1 0 0,1 0 0,-1 0 0,0-1 1,1 1-1,-1 0 0,1 0 0,-1 0 1,0-1-1,1 1 0,-1 0 0,0-1 0,0 1 1,1 0-1,-1-1 0,0 1 0,0 0 0,1-1 1,-1 1-1,0-1 0,22-34-449,-15 22 69,17-22-1132,5-1-537</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2.613"/>
    </inkml:context>
    <inkml:brush xml:id="br0">
      <inkml:brushProperty name="width" value="0.05" units="cm"/>
      <inkml:brushProperty name="height" value="0.05" units="cm"/>
    </inkml:brush>
  </inkml:definitions>
  <inkml:trace contextRef="#ctx0" brushRef="#br0">109 515 15179,'0'0'321,"-1"-1"-1,1 1 1,0-1 0,-1 0-1,1 1 1,0-1 0,-1 1-1,1-1 1,-1 1-1,1-1 1,-1 1 0,1-1-1,-1 1 1,0 0-1,1-1 1,-1 1 0,1 0-1,-1-1 1,0 1-1,1 0 1,-2 0 0,-14 4 2122,12-2-2286,0 0 0,1 1 0,-1 0 0,1 0 0,0 0 0,-4 5 0,0 2 26,1-1 0,0 2-1,0-1 1,1 1 0,-6 17 0,9-21-144,-1 1-1,1 0 1,1 0 0,-1 0 0,2 0-1,-1 1 1,1-1 0,1 16-1,0-22-31,-1-1-1,0 1 0,1 0 0,-1 0 0,1 0 0,-1-1 0,1 1 0,0 0 0,0-1 0,0 1 0,0 0 0,0-1 0,0 1 0,0-1 0,1 0 0,-1 1 0,1-1 0,-1 0 0,1 0 0,-1 0 0,1 0 0,-1 0 0,1 0 0,0 0 0,-1-1 0,1 1 0,0-1 0,0 1 0,0-1 0,0 1 0,-1-1 0,1 0 0,0 0 0,0 0 0,0 0 0,0 0 0,0-1 0,-1 1 0,1-1 0,0 1 0,0-1 0,0 1 0,-1-1 0,1 0 0,0 0 0,-1 0 0,1 0 0,1-1 0,6-5 19,1-1 0,-2 0 0,1 0-1,-1 0 1,-1-1 0,1 0 0,-2-1 0,1 1-1,6-15 1,1-4 17,-1 0-1,11-37 0,-21 54-11,12-41 121,-14 48-112,0-1 1,-1 1-1,1-1 0,-1 1 1,0-1-1,-1 1 1,1-1-1,-1 1 1,-1-6-1,2 10-34,0 0-1,0-1 1,0 1 0,0 0 0,0-1-1,0 1 1,0 0 0,0 0-1,0-1 1,0 1 0,0 0-1,0-1 1,0 1 0,0 0-1,0 0 1,0-1 0,-1 1 0,1 0-1,0 0 1,0-1 0,0 1-1,-1 0 1,1 0 0,0 0-1,0 0 1,0-1 0,-1 1-1,1 0 1,0 0 0,0 0 0,-1 0-1,1 0 1,0-1 0,-1 1-1,1 0 1,0 0 0,0 0-1,-1 0 1,1 0 0,0 0-1,-1 0 1,1 0 0,0 0 0,0 0-1,-1 0 1,1 0 0,0 1-1,-1-1 1,1 0 0,0 0-1,0 0 1,-1 0 0,1 0-1,0 0 1,0 1 0,-1-1-1,1 0 1,0 0 0,0 0 0,0 1-1,-1-1 1,1 0 0,0 0-1,0 1 1,0-1 0,0 0-1,0 0 1,-1 1 0,1-1-1,-11 24 55,6-9-52,1-1 1,1 1-1,0 0 1,1 0 0,0 0-1,1 0 1,1 0-1,2 20 1,-2-34-6,0 1 1,0-1-1,1 1 0,-1-1 1,0 0-1,1 1 0,-1-1 1,1 1-1,-1-1 0,1 0 1,0 1-1,0-1 0,-1 0 1,1 0-1,0 0 1,0 0-1,0 1 0,0-1 1,0 0-1,1-1 0,-1 1 1,0 0-1,0 0 0,1 0 1,-1-1-1,0 1 0,1-1 1,-1 1-1,0-1 1,1 0-1,-1 1 0,1-1 1,-1 0-1,1 0 0,-1 0 1,1 0-1,-1 0 0,1 0 1,-1 0-1,2-1 0,2-1 20,0 1-1,0-1 0,0-1 0,0 1 0,0-1 0,0 1 1,-1-2-1,1 1 0,-1 0 0,4-5 0,6-7 44,0-1-1,-1-1 1,-1 0-1,-1-1 1,17-35-1,-12 18-2,-3 0 1,14-51-1,-16 43 39,6-54-1,-16 84-81,0-1-1,0 1 0,-1-1 1,-1 1-1,-1-1 0,1 1 1,-2 0-1,-5-17 0,2 42-54,-7 44 9,-10 103 0,20-129 35,2 0-1,1 0 1,1 0 0,9 54-1,-8-74-6,1 0 0,0-1 0,0 1-1,1-1 1,1 0 0,-1 0-1,11 14 1,-11-17-1,1-1-1,0 1 1,1-1 0,-1 0-1,1-1 1,0 1 0,0-1-1,0 0 1,1-1 0,-1 1-1,13 3 1,53 14 54,-69-21-22,-7-6 31,-18-15-36,-28-22 1,-10-8-8,-90-96 9,148 145-27,-19-23-10,21 25 6,0-1 1,-1 1-1,1-1 0,0 1 1,0-1-1,-1 0 1,1 1-1,0-1 1,0 1-1,0-1 1,0 0-1,0 1 1,0-1-1,0 0 1,0 1-1,0-1 0,0 1 1,0-1-1,1 0 1,-1 1-1,0-1 1,0 1-1,1-1 1,-1 1-1,0-1 1,1 0-1,-1 1 1,0-1-1,1 1 0,-1 0 1,1-1-1,-1 1 1,1-1-1,-1 1 1,1 0-1,-1-1 1,1 1-1,-1 0 1,1-1-1,0 1 0,-1 0 1,1 0-1,-1 0 1,1 0-1,1-1 1,18-4-115,0 1 0,39-4 0,-14 2-682,13-4-922</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3.266"/>
    </inkml:context>
    <inkml:brush xml:id="br0">
      <inkml:brushProperty name="width" value="0.05" units="cm"/>
      <inkml:brushProperty name="height" value="0.05" units="cm"/>
    </inkml:brush>
  </inkml:definitions>
  <inkml:trace contextRef="#ctx0" brushRef="#br0">147 1 24301,'-7'6'317,"1"1"0,-1 0 1,2 0-1,-1 0 0,1 1 0,0 0 0,-4 8 0,-25 62 121,31-69-389,-13 33 149,-17 77 1,29-104-187,2 0-1,0 0 0,1 1 0,0-1 0,1 1 1,1-1-1,0 0 0,6 29 0,-6-42-8,0 0 0,-1 0-1,1 1 1,0-1 0,0 0 0,0 0-1,0 0 1,1 0 0,-1 0-1,1 0 1,-1 0 0,1 0 0,-1-1-1,1 1 1,0-1 0,0 1-1,0-1 1,0 0 0,0 1-1,2 0 1,0-1 3,-1-1-1,0 1 1,1-1-1,-1 1 0,0-1 1,1 0-1,-1 0 1,0-1-1,1 1 1,-1-1-1,0 0 1,1 0-1,-1 0 1,6-2-1,14-9 31,-1 0 0,0-1 0,24-19 0,36-23 23,-71 50-57,-1-1 0,1 1 0,0 1 1,0 0-1,1 1 0,14-3 1,-23 6-4,0-1-1,-1 1 1,1-1 0,0 1 0,0 0 0,0 0-1,0 0 1,-1 1 0,1-1 0,0 1 0,0 0 0,0-1-1,-1 1 1,1 0 0,0 1 0,-1-1 0,1 0-1,-1 1 1,0-1 0,1 1 0,-1 0 0,0 0 0,0 0-1,0 0 1,0 0 0,0 0 0,-1 0 0,1 1-1,-1-1 1,1 1 0,-1-1 0,0 1 0,0 0 0,1 3-1,0 3 3,0 1 0,0 0 0,-1 0 0,-1 0 0,0 0 0,0 0 0,-1-1 0,0 1 0,-1 0 0,-2 10 0,-1-3 99,0-1 0,-1-1 0,0 1-1,-1-1 1,-11 17 0,12-24 5,1-1 1,-2 1 0,1-1-1,-1-1 1,0 1-1,0-1 1,-1-1 0,1 1-1,-1-1 1,-1 0-1,1-1 1,-1 0-1,0 0 1,1-1 0,-2 0-1,1-1 1,0 0-1,0 0 1,-14 0 0,11-1-83,0-1 0,0 0 1,0-1-1,1 0 0,-1-1 1,1 0-1,-1-1 1,1-1-1,0 1 0,0-2 1,0 1-1,0-2 1,1 1-1,0-1 0,-11-9 1,18 13-46,0-1-1,0 1 1,1-1 0,-1 1 0,1-1 0,0 0 0,0 0-1,0 0 1,-3-7 0,4 9-15,1 0-1,0-1 1,0 1-1,-1-1 1,1 1-1,0-1 1,0 1 0,0 0-1,0-1 1,1 1-1,-1-1 1,0 1-1,1 0 1,-1-1 0,1 1-1,-1-1 1,1 1-1,-1 0 1,1 0 0,0-1-1,0 1 1,0 0-1,0 0 1,0 0-1,0 0 1,0 0 0,0 0-1,2-1 1,32-16-1520,13 0-768</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3.546"/>
    </inkml:context>
    <inkml:brush xml:id="br0">
      <inkml:brushProperty name="width" value="0.05" units="cm"/>
      <inkml:brushProperty name="height" value="0.05" units="cm"/>
    </inkml:brush>
  </inkml:definitions>
  <inkml:trace contextRef="#ctx0" brushRef="#br0">128 276 21941,'0'0'90,"0"1"1,1-1-1,-1 0 1,0 1-1,1-1 0,-1 1 1,0-1-1,1 0 1,-1 1-1,1-1 1,-1 0-1,1 1 1,-1-1-1,1 0 1,-1 0-1,1 0 0,-1 1 1,1-1-1,-1 0 1,1 0-1,-1 0 1,1 0-1,-1 0 1,1 0-1,0 0 0,-1 0 1,1 0-1,-1 0 1,1 0-1,-1 0 1,1-1-1,-1 1 1,1 0-1,-1 0 1,1-1-1,-1 1 0,1 0 1,-1 0-1,1-1 1,-1 1-1,0-1 1,1 1-1,-1 0 1,0-1-1,1 1 1,-1-1-1,1 0 0,2-2 43,0-1-1,0 1 0,-1-1 1,1 0-1,2-5 0,-4 7-100,12-23 239,-2 0 0,0 0 0,-2-1 0,13-54 0,-21 78-233,-1-1-1,0 0 0,0 0 1,0 0-1,0 0 0,0 0 1,-1 1-1,1-1 0,-1 0 1,0 0-1,0 0 0,0 1 1,0-1-1,0 0 0,0 1 1,-1-1-1,-3-3 0,4 4-22,-1 1-1,1 0 1,-1 0 0,1 0-1,-1 0 1,1 1 0,-1-1-1,0 0 1,1 1 0,-1-1-1,0 1 1,0-1-1,0 1 1,1 0 0,-1 0-1,0 0 1,0 0 0,0 0-1,1 0 1,-1 1 0,0-1-1,0 0 1,1 1-1,-1 0 1,0-1 0,0 1-1,1 0 1,-1 0 0,-2 1-1,-4 4-8,-1 0 0,1 1 0,0-1 0,0 1 0,1 1 0,0 0 0,0 0 0,1 0 0,0 1 0,-6 12 0,-2 4-1,2 1-1,-15 44 1,21-52-2,0-1-1,1 1 1,1 0-1,1 1 0,0-1 1,1 0-1,1 1 1,1 0-1,3 21 0,-3-36-2,1-1 0,0 1 0,0-1 0,0 0-1,0 1 1,1-1 0,-1 0 0,1 0-1,-1 0 1,1 0 0,0 0 0,1 0 0,-1-1-1,0 1 1,1-1 0,-1 1 0,1-1 0,4 3-1,-3-3 1,0 0-1,1-1 1,-1 1-1,1-1 1,-1 0-1,1 0 1,0 0-1,-1-1 1,1 1-1,0-1 0,-1-1 1,1 1-1,0 0 1,6-3-1,4 0-23,-1-1 0,0-1 0,19-10 0,56-30-380</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4.564"/>
    </inkml:context>
    <inkml:brush xml:id="br0">
      <inkml:brushProperty name="width" value="0.05" units="cm"/>
      <inkml:brushProperty name="height" value="0.05" units="cm"/>
    </inkml:brush>
  </inkml:definitions>
  <inkml:trace contextRef="#ctx0" brushRef="#br0">10 224 25581,'-3'60'254,"-3"84"205,6-114-227,1 1 0,9 45 0,-9-71-144,-1-1 0,1 1 0,0-1 0,1 0 0,-1 1 1,1-1-1,0 0 0,0 0 0,0 0 0,5 6 0,-7-9-76,0-1 0,0 0 0,0 0-1,1 0 1,-1 0 0,0 0 0,0 0 0,0 0-1,1 1 1,-1-1 0,0 0 0,0 0 0,0 0-1,1 0 1,-1 0 0,0 0 0,0 0 0,0 0-1,1 0 1,-1 0 0,0 0 0,0 0-1,0 0 1,1 0 0,-1 0 0,0 0 0,0-1-1,0 1 1,1 0 0,-1 0 0,0 0 0,0 0-1,0 0 1,1 0 0,-1 0 0,0-1-1,0 1 1,0 0 0,0 0 0,0 0 0,0 0-1,1-1 1,-1 1 0,0 0 0,0 0 0,0 0-1,0-1 1,0 1 0,0 0 0,0 0 0,0 0-1,0-1 1,0 1 0,0 0 0,0-1-1,2-16 342,-1 14-296,5-99 246,-5 0 1,-19-176 0,26 309-338,1-1 0,21 44 0,-27-65 34,1-1 0,1 1 0,0-1 0,0 0 0,0-1 0,1 1 0,0-1 0,0 0 0,1 0 0,14 11 0,-16-15-1,-1-1 0,1 1 0,0-1 0,0 0 0,-1 0 0,2 0 0,-1-1 0,0 0 0,0 0 0,0 0 0,1 0 0,-1-1 0,0 0 0,0 0 0,1-1 0,-1 1 0,0-1 0,0 0 0,1-1 0,-1 1 0,5-3 0,1-2 2,-1 1 0,0-1 1,0-1-1,0 0 0,-1-1 0,0 1 1,-1-2-1,0 1 0,0-1 1,-1 0-1,0-1 0,0 0 1,9-20-1,-1-1 22,-1 0 0,-1-1 0,11-49 0,-17 40 2,-8 35-32,-7 23-17,0 7 12,2 0 1,0 1-1,-2 27 1,-2 76 27,10-114-13,-2 11 2,0-16-3,1 0 0,1-1 0,0 1 0,0 0 1,1 0-1,0 0 0,0 0 0,5 16 0,-6-24-2,1-1 0,-1 1 0,0-1-1,0 1 1,1-1 0,-1 1 0,0-1 0,1 1 0,-1-1 0,0 0-1,1 1 1,-1-1 0,1 0 0,-1 1 0,0-1 0,1 0-1,-1 1 1,1-1 0,-1 0 0,1 0 0,-1 0 0,1 1 0,-1-1-1,1 0 1,-1 0 0,1 0 0,0 0 0,-1 0 0,1 0-1,-1 0 1,1 0 0,0 0 0,1-1 0,0 0-1,0 1 1,0-1 0,0 0-1,0 0 1,0-1 0,0 1-1,3-2 1,32-35-14,-35 36 12,20-25-897,32-53 0,-37 52 330</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5.075"/>
    </inkml:context>
    <inkml:brush xml:id="br0">
      <inkml:brushProperty name="width" value="0.05" units="cm"/>
      <inkml:brushProperty name="height" value="0.05" units="cm"/>
    </inkml:brush>
  </inkml:definitions>
  <inkml:trace contextRef="#ctx0" brushRef="#br0">1 162 24749,'0'15'155,"2"0"-1,0 0 0,1 0 1,0-1-1,1 1 0,9 20 1,4 1-33,27 42 0,-30-53 22,-1 0 0,-1 0 0,-2 1 1,0 1-1,-2-1 0,-1 2 0,-1-1 0,-1 1 1,-1 0-1,-2 0 0,-1 0 0,-3 38 1,2-58-61,-1 0 1,-1 0-1,1-1 1,-1 1-1,-1 0 1,-4 9-1,7-15-56,-1-1-1,1 0 1,-1 1-1,0-1 0,1 0 1,-1 1-1,0-1 1,0 0-1,0 0 1,0 0-1,0 0 1,0 0-1,0 0 0,-1 0 1,1 0-1,0 0 1,0-1-1,-1 1 1,1 0-1,-1-1 1,1 1-1,0-1 1,-1 1-1,1-1 0,-1 0 1,1 0-1,-1 0 1,1 0-1,-1 0 1,1 0-1,-1 0 1,1 0-1,-1 0 0,1-1 1,-1 1-1,1-1 1,0 1-1,-1-1 1,1 1-1,-1-1 1,-1-1-1,-2-2-2,0 0 0,0 0 1,1 0-1,-1 0 0,1-1 0,0 1 1,0-1-1,1 0 0,-1-1 0,1 1 1,0 0-1,1-1 0,-4-8 0,1-1-28,1 1-1,0-1 1,1 0 0,-1-24-1,3 13-2,2 0-1,0 0 1,2 0 0,1 1-1,1-1 1,1 1 0,2 0-1,0 1 1,15-31 0,-2 12 14,2 1-1,2 1 1,2 2 0,36-43 0,-46 62-3,26-32 6,-40 46-8,1 1 0,-1 0 0,0-1 0,0 0 0,-1 0 0,0 0 0,3-12 0,-4 16-3,-1 1 1,0 0-1,0 0 0,1 0 0,-1 0 0,0 0 1,0 0-1,0 0 0,0 0 0,0 0 0,0 0 1,-1 0-1,1 0 0,0 0 0,-1 0 1,1 0-1,0 0 0,-1 0 0,1 0 0,-1 0 1,1 0-1,-1 0 0,0 0 0,1 0 1,-1 0-1,0 1 0,0-1 0,0 0 0,0 1 1,1-1-1,-1 0 0,0 1 0,0-1 0,0 1 1,0 0-1,0-1 0,0 1 0,0 0 1,0-1-1,0 1 0,-1 0 0,1 0 0,0 0 1,0 0-1,-2 0 0,-1 1 0,0-1 0,-1 1 0,1 0 0,0 0 0,0 0 0,0 1 0,0-1 1,0 1-1,0 0 0,1 0 0,-5 3 0,1 1 2,0 1 0,0 0 0,0 1 1,1-1-1,0 1 0,1 0 0,0 1 0,0 0 1,0-1-1,1 1 0,-3 12 0,3-8 1,0 0 1,1 1-1,0-1 1,1 1-1,1 0 0,0 0 1,2 19-1,-1-29-4,1-1 0,-1 1 0,1 0 1,0-1-1,0 1 0,0-1 0,1 1 0,-1-1 0,1 1 0,0-1 1,0 0-1,0 0 0,0 0 0,5 5 0,-6-7-24,1 1 1,0-1-1,1 0 1,-1 1-1,0-1 0,0 0 1,0 0-1,1 0 0,-1-1 1,0 1-1,1 0 1,-1-1-1,1 0 0,-1 1 1,1-1-1,-1 0 0,0 0 1,1-1-1,-1 1 0,1 0 1,-1-1-1,1 0 1,2 0-1,3-3-330,-1 1 0,1-1 1,12-8-1,28-23-1837</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5.308"/>
    </inkml:context>
    <inkml:brush xml:id="br0">
      <inkml:brushProperty name="width" value="0.05" units="cm"/>
      <inkml:brushProperty name="height" value="0.05" units="cm"/>
    </inkml:brush>
  </inkml:definitions>
  <inkml:trace contextRef="#ctx0" brushRef="#br0">75 1 28174,'-28'25'448,"8"6"-208,5 2-96,5 4-128,8-4-16,7-6-8,5-6 0,12-9 0,4-6-16,8-11-88,7-6-136,7-14-584,2-7-832</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5.853"/>
    </inkml:context>
    <inkml:brush xml:id="br0">
      <inkml:brushProperty name="width" value="0.05" units="cm"/>
      <inkml:brushProperty name="height" value="0.05" units="cm"/>
    </inkml:brush>
  </inkml:definitions>
  <inkml:trace contextRef="#ctx0" brushRef="#br0">94 0 22765,'-3'1'155,"1"-1"1,-1 1-1,0-1 1,0 1-1,1 0 0,-1 0 1,1 0-1,-1 1 1,1-1-1,-1 1 1,1-1-1,0 1 1,-1 0-1,1 0 0,0 0 1,0 0-1,0 0 1,1 0-1,-1 0 1,0 1-1,1-1 0,0 1 1,-1-1-1,0 4 1,-4 8-19,1 0 0,1 0 0,-5 19 0,4-3-59,0-1-1,2 2 1,2-1-1,0 0 1,2 0-1,1 0 1,2 0-1,1 0 1,1-1 0,1 1-1,2-2 1,1 1-1,25 50 1,-27-63-64,-1-4 10,0 1 1,-1 0-1,-1 0 0,0 0 0,5 24 1,-10-34 108,-2-7 98,-6-9-101,0 0 0,1-1 0,1 0 0,-5-17 0,-17-65-8,20 64-97,-16-60 69,26 96-95,-1 1 1,1-1-1,-1 0 1,1 0 0,1 0-1,-1 0 1,0 0-1,1-1 1,0 1 0,0-1-1,0 1 1,0-1-1,1 0 1,-1 0 0,6 3-1,-3-3-2,0 0 0,0 0 0,0 0 0,1-1 0,0 0-1,-1 0 1,1-1 0,0 1 0,10-1 0,-7 0-1,-1-1 1,1-1 0,0 0-1,-1 0 1,1 0 0,-1-1-1,0-1 1,0 0 0,0 0-1,0-1 1,0 0 0,0 0-1,-1-1 1,15-11 0,-17 9 13,0 1-1,0-2 1,-1 1 0,0-1 0,0 1 0,-1-2 0,0 1 0,0 0 0,-1-1 0,0 1-1,2-13 1,-4 17 0,0 8-18,2 16-9,-1 1 0,-1 0 0,-2 30 1,0 6 17,2-33 7,-2-13-3,1 1 1,1-1 0,0 0 0,0 0-1,1 0 1,0 0 0,1 0-1,6 13 1,-9-23-5,0 1-1,1-1 1,0 0-1,-1 1 1,1-1 0,0 0-1,-1 0 1,1 0-1,0 0 1,0 1 0,0-1-1,0 0 1,0-1-1,0 1 1,0 0 0,1 0-1,-1 0 1,0-1-1,0 1 1,1 0 0,-1-1-1,0 1 1,1-1 0,-1 0-1,1 1 1,-1-1-1,0 0 1,1 0 0,-1 0-1,1 0 1,-1 0-1,0 0 1,1 0 0,-1-1-1,1 1 1,-1 0-1,3-2 1,0 0 2,0-1 0,0 1 0,0-1 0,0 0 1,0-1-1,0 1 0,-1-1 0,0 1 0,1-1 0,2-5 0,5-10-128,0 1 0,-1-2 0,-1 1 0,-1-1 0,-1-1-1,5-22 1,-1-14-1519</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8.178"/>
    </inkml:context>
    <inkml:brush xml:id="br0">
      <inkml:brushProperty name="width" value="0.05" units="cm"/>
      <inkml:brushProperty name="height" value="0.05" units="cm"/>
    </inkml:brush>
  </inkml:definitions>
  <inkml:trace contextRef="#ctx0" brushRef="#br0">0 302 23461,'14'3'1523,"-7"-2"-1409,-4 0-70,1 0 0,0 0 0,0-1 0,-1 0-1,1 0 1,0 0 0,0 0 0,0 0 0,-1-1-1,1 1 1,0-1 0,-1 0 0,1-1-1,0 1 1,-1 0 0,5-4 0,2-2 27,-1-1 1,0-1-1,0 1 1,-1-2-1,0 1 1,0-1-1,-1 0 1,-1-1-1,6-11 1,-3 5-42,-2-1 0,0 0 0,-1 0 0,0-1 0,2-19 0,-7 34 2,-1 0 1,0 1-1,0-1 1,0 0 0,0 1-1,0-1 1,-1 0-1,1 0 1,-1 1-1,0-1 1,0 1-1,-3-7 1,3 9-18,1 1 0,0-1-1,-1 0 1,0 1 0,1-1 0,-1 0-1,1 1 1,-1-1 0,0 1 0,1-1 0,-1 1-1,0-1 1,0 1 0,1-1 0,-1 1-1,0 0 1,0 0 0,0-1 0,0 1 0,1 0-1,-1 0 1,-1 0 0,-1 0-5,1 0 0,0 1-1,1 0 1,-1-1 0,0 1 0,0 0 0,0 0 0,0 0 0,0 0 0,1 0 0,-1 0-1,0 0 1,-2 3 0,-6 7 11,0 0 0,1 0 0,0 1 0,0 0 0,2 0-1,-1 1 1,-7 20 0,0 3 110,-16 62-1,24-70 14,0 1-1,-4 48 0,10-69-120,1 0 0,0 0 1,0-1-1,1 1 0,0 0 0,0 0 1,1-1-1,-1 1 0,2-1 0,-1 0 1,1 1-1,0-1 0,1 0 0,0-1 1,6 10-1,-8-14-23,-1-1 0,1 1 1,0 0-1,0 0 0,0-1 0,0 1 0,0-1 1,0 0-1,0 0 0,0 1 0,1-1 1,-1-1-1,0 1 0,1 0 0,-1-1 1,0 1-1,5 0 0,-3-1 3,0-1 0,-1 1 0,1-1 0,0 1 0,0-1 0,-1 0 0,1-1 0,0 1 0,-1-1 0,6-2 0,0-2-28,1-1 1,-1 0-1,0 0 1,-1-1-1,1 0 1,11-17-1,42-60-2061,-30 40 99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3.978"/>
    </inkml:context>
    <inkml:brush xml:id="br0">
      <inkml:brushProperty name="width" value="0.025" units="cm"/>
      <inkml:brushProperty name="height" value="0.025" units="cm"/>
    </inkml:brush>
  </inkml:definitions>
  <inkml:trace contextRef="#ctx0" brushRef="#br0">12 4204 5733,'0'0'7474,"-2"-10"-6764,-4-56 755,2-1-1,9-110 0,30-146-1747,-22 225 737,80-529-288,5-41 85,-46-414 69,-64 606-250,-1 2 762,10 339-965,9 134-3128</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8.555"/>
    </inkml:context>
    <inkml:brush xml:id="br0">
      <inkml:brushProperty name="width" value="0.05" units="cm"/>
      <inkml:brushProperty name="height" value="0.05" units="cm"/>
    </inkml:brush>
  </inkml:definitions>
  <inkml:trace contextRef="#ctx0" brushRef="#br0">183 271 15747,'-5'1'742,"0"0"0,0 1-1,0-1 1,0 1-1,0 0 1,0 1-1,-8 5 1,6-3-333,0 0 1,1 1-1,0 0 1,-7 8-1,0 2-120,1 1 1,1 1-1,-10 21 0,14-25-162,1 1 0,0-1 1,2 1-1,-1 0 0,2 1 0,-3 23 0,5-31-73,1-1-1,-1 1 1,1-1-1,1 1 1,0 0-1,0-1 1,0 1-1,1-1 0,0 0 1,0 0-1,1 1 1,0-1-1,0-1 1,1 1-1,6 9 1,-8-14-35,-1-1 1,1 1 0,-1-1 0,1 1-1,0-1 1,0 0 0,0 1 0,0-1-1,0 0 1,0 0 0,0-1 0,0 1-1,0 0 1,0-1 0,0 1-1,1-1 1,-1 0 0,0 1 0,0-1-1,1 0 1,-1 0 0,0-1 0,0 1-1,1 0 1,-1-1 0,0 0 0,0 1-1,0-1 1,0 0 0,0 0 0,0 0-1,0 0 1,3-3 0,5-3 24,0 0 0,0-1 0,-1 0 0,0 0 0,8-11 0,6-9 21,-1-1 0,-2-1 0,-1-1 0,24-52 0,-23 38-7,-3-1 1,22-88 0,-33 108 59,3-39 0,-9 55-48,1 1 1,-1-1 0,-1 0 0,0 0-1,-1 0 1,-4-18 0,-3 13 119,9 15-185,-1-1-1,1 1 0,0 0 1,0 0-1,-1 0 0,1 0 0,0 0 1,-1 0-1,1-1 0,0 1 0,-1 0 1,1 0-1,0 0 0,-1 0 1,1 0-1,0 0 0,-1 0 0,1 0 1,0 0-1,-1 0 0,1 1 0,0-1 1,0 0-1,-1 0 0,1 0 0,0 0 1,-1 0-1,1 1 0,-2 1 4,0 0-1,0 0 0,1 0 1,-1 0-1,1 0 0,-1 0 0,1 1 1,0-1-1,0 0 0,-1 4 1,-10 32 1,2 1 1,1 0 0,2 0 0,2 0 0,2 1 0,2 64 0,2-84 9,1 0-1,0 0 1,8 28-1,-9-44-51,1 1 1,-1 0-1,1-1 0,0 1 0,0-1 0,0 0 0,0 1 0,1-1 1,0 0-1,0 0 0,0-1 0,0 1 0,0-1 0,1 1 0,0-1 1,-1 0-1,1-1 0,0 1 0,8 3 0,27 3-1231</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3:59:59.636"/>
    </inkml:context>
    <inkml:brush xml:id="br0">
      <inkml:brushProperty name="width" value="0.05" units="cm"/>
      <inkml:brushProperty name="height" value="0.05" units="cm"/>
    </inkml:brush>
  </inkml:definitions>
  <inkml:trace contextRef="#ctx0" brushRef="#br0">1 1146 22453,'9'-4'162,"1"0"1,-1 0 0,0-1-1,0 0 1,0-1 0,-1 0-1,0 0 1,0-1 0,-1 0-1,0 0 1,8-11-1,9-12 219,30-55-1,-52 82-364,51-91 123,-4-3 0,-4-2-1,-5-2 1,-4-1 0,23-110 0,-52 180-36,-1-1 1,-1 1-1,-2-2 1,-2-32-1,-1 63-75,0 1 0,0-1-1,0 0 1,0 1 0,-1-1 0,1 0 0,-1 1-1,0-1 1,1 1 0,-1-1 0,0 1 0,-1-1-1,1 1 1,0 0 0,-1-1 0,-1-1-1,2 4-18,1 0-1,-1-1 1,1 1-1,0 0 1,-1 0-1,1 0 0,-1 0 1,1 0-1,-1-1 1,1 1-1,-1 0 0,1 0 1,-1 0-1,1 0 1,-1 0-1,1 0 0,-1 1 1,1-1-1,-1 0 1,1 0-1,0 0 1,-1 0-1,1 0 0,-1 1 1,1-1-1,-1 0 1,1 1-1,-2 0 1,0 1 1,0 0-1,1-1 0,-1 1 1,1 0-1,0 0 0,-1 0 1,-1 3-1,-9 22 15,0 0-1,2 0 1,-11 44-1,-8 90 7,25-116-22,2 0 0,2 0 0,2 1-1,13 78 1,5-29-7,38 107-1,-26-98 50,33 187-1,-60-223 612,-5-63-55,-4-9 41,-1-1-566,1 0-1,-1 0 1,1-1 0,0 0 0,1 0 0,-1 0 0,-2-8 0,-17-51 74,17 45-120,-36-121 49,-41-109-2,72 227-72,12 25-69,-1-1 0,1 1 1,0-1-1,0 0 0,0 0 0,0 1 0,0-1 0,0 0 0,1 0 0,-1 0 0,0 0 1,0 0-1,1 0 0,-1 0 0,1-1 0,-1 1 0,1 0 0,-1-1 0,1 1 0,-1-1 1,1 0-1,2 1 0,1-1-209,-1-1 1,1 1-1,-1-1 1,0 0 0,1 0-1,-1 0 1,0-1-1,0 1 1,7-5-1,31-17-1947</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0.071"/>
    </inkml:context>
    <inkml:brush xml:id="br0">
      <inkml:brushProperty name="width" value="0.05" units="cm"/>
      <inkml:brushProperty name="height" value="0.05" units="cm"/>
    </inkml:brush>
  </inkml:definitions>
  <inkml:trace contextRef="#ctx0" brushRef="#br0">57 313 26406,'-8'12'89,"0"0"1,1 1-1,1 0 1,0 0-1,0 1 1,2 0-1,-7 26 1,11-39-89,0 0 1,0 0-1,0 0 1,0 0 0,-1 0-1,1 0 1,0 0-1,1 0 1,-1 0-1,0 0 1,0 0-1,0 0 1,1 0-1,-1 0 1,0 0-1,1 0 1,-1 0 0,1 0-1,-1 0 1,1 0-1,0-1 1,-1 1-1,2 1 1,-1-1-1,0-1 0,0 0 0,0 0 0,0 1 1,0-1-1,0 0 0,1 0 0,-1 0 0,0 0 0,0 0 0,0-1 1,0 1-1,0 0 0,0 0 0,0-1 0,0 1 0,0 0 0,1-2 1,6-2 11,0-1 1,0 0 0,12-12-1,-19 17-11,22-21 63,1 2 0,49-30 1,-65 44-61,0 1-1,0 0 1,0 1-1,1 0 1,-1 0-1,1 1 1,0 0 0,0 0-1,0 1 1,-1 1-1,1-1 1,0 1 0,0 1-1,16 2 1,-20-2-7,0 1 0,0-1 1,-1 1-1,1 1 0,-1-1 0,1 1 1,-1-1-1,0 1 0,0 0 1,7 8-1,-8-9 28,0 1 0,-1 0 0,0 0 0,1 0 0,-1 0 0,-1 0 0,1 1 0,0-1 0,-1 0 0,1 1 0,-1 0 0,0-1 0,0 1 0,-1 0 0,1 5 0,-4-14 330,-10-21-103,2 0 0,0 0 0,-9-40 0,1 6-154,5 17 45,-2 2 0,-40-77 0,56 118-143,0 0 0,-1 0 0,1 0 0,0 0 0,0 0 0,0 0 0,-1 0 0,1 1 0,0-1 0,0 0 0,0 0 0,-1 0 0,1 0 0,0 0 0,0 0 0,0 0 0,0 0 0,-1 0 0,1 1 0,0-1 0,0 0 0,0 0 0,0 0 0,0 0 0,0 1 0,-1-1 0,1 0 0,0 0 0,0 0 0,0 0 0,0 1 0,0-1 0,0 0 0,0 0 1,0 0-1,0 1 0,0-1 0,0 0 0,0 0 0,0 0 0,0 1 0,0-1 0,0 0 0,0 0 0,0 1 0,-2 10-17,2-5-14,1 0 0,1 0 1,-1 0-1,1 0 0,0 0 0,0-1 0,1 1 1,-1-1-1,1 1 0,1-1 0,-1 0 0,1 0 0,-1 0 1,1-1-1,1 0 0,-1 1 0,1-1 0,0-1 1,-1 1-1,2-1 0,-1 0 0,0 0 0,1 0 0,-1-1 1,1 1-1,0-2 0,11 4 0,-8-5-325,0 0-1,0 0 1,12-2 0,29-7-1805</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0.542"/>
    </inkml:context>
    <inkml:brush xml:id="br0">
      <inkml:brushProperty name="width" value="0.05" units="cm"/>
      <inkml:brushProperty name="height" value="0.05" units="cm"/>
    </inkml:brush>
  </inkml:definitions>
  <inkml:trace contextRef="#ctx0" brushRef="#br0">363 0 26318,'-24'65'699,"-63"148"933,74-187-1480,0-2-1,-2 0 1,-1 0-1,0-2 1,-2 0 0,-21 20-1,35-38-142,0-1-1,0 1 1,0-1-1,-1 0 1,1 0-1,-1 0 1,0-1-1,1 0 1,-10 3-1,12-4-6,0-1-1,1 0 0,-1 0 1,0 1-1,0-1 0,1-1 1,-1 1-1,0 0 0,0 0 1,1-1-1,-1 1 0,0-1 1,1 1-1,-1-1 0,1 0 1,-1 1-1,0-1 1,1 0-1,0 0 0,-1 0 1,1 0-1,0-1 0,-1 1 1,1 0-1,0-1 0,0 1 1,0 0-1,0-1 0,0 1 1,0-1-1,1 1 0,-2-3 1,-2-7-30,0 0 0,1 0 0,0 0 0,1 0 0,0-1 0,1 1 0,0-1 0,1 1 0,0-1 0,1 1 0,4-21 0,-1 7-61,2 1 1,1 0 0,1 1 0,16-34-1,-21 50 79,1-1-1,0 1 1,0 0-1,1 1 1,8-11-1,-12 16 10,1 0 0,-1-1 1,0 1-1,1 0 0,-1 0 0,1 0 0,-1 0 0,1 1 1,0-1-1,-1 0 0,1 1 0,0-1 0,-1 1 1,1 0-1,0-1 0,0 1 0,-1 0 0,1 0 0,0 0 1,0 0-1,-1 0 0,1 0 0,0 1 0,0-1 1,-1 1-1,1-1 0,0 1 0,-1 0 0,1-1 0,-1 1 1,3 1-1,7 7-6,0 0 0,-1 0 1,0 1-1,0 0 0,-1 1 0,0 0 1,8 14-1,16 19 14,-15-22 4,1 0-1,1-2 1,0-1-1,2 0 0,29 20 1,-49-38-57,1 0 1,-1 0-1,1 0 1,-1 0-1,1 0 1,-1 0-1,1-1 1,-1 1-1,1-1 1,0 0-1,-1 1 1,1-1-1,0-1 1,-1 1-1,1 0 1,0-1 0,3 0-1,24-10-1430</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0.760"/>
    </inkml:context>
    <inkml:brush xml:id="br0">
      <inkml:brushProperty name="width" value="0.05" units="cm"/>
      <inkml:brushProperty name="height" value="0.05" units="cm"/>
    </inkml:brush>
  </inkml:definitions>
  <inkml:trace contextRef="#ctx0" brushRef="#br0">0 52 26366,'30'0'48,"7"-2"-16,3-3-8,6-5 80,1-1-560,-3-1-753,-7 0 3938</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0.946"/>
    </inkml:context>
    <inkml:brush xml:id="br0">
      <inkml:brushProperty name="width" value="0.05" units="cm"/>
      <inkml:brushProperty name="height" value="0.05" units="cm"/>
    </inkml:brush>
  </inkml:definitions>
  <inkml:trace contextRef="#ctx0" brushRef="#br0">1 120 26990,'45'-20'424,"13"-5"-240,3-1-128,1 2-72,-3 4-520,-5 15-841</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1.553"/>
    </inkml:context>
    <inkml:brush xml:id="br0">
      <inkml:brushProperty name="width" value="0.05" units="cm"/>
      <inkml:brushProperty name="height" value="0.05" units="cm"/>
    </inkml:brush>
  </inkml:definitions>
  <inkml:trace contextRef="#ctx0" brushRef="#br0">1 722 26166,'51'-109'1209,"64"-146"-625,-95 201-572,-1-1 1,19-94 0,-36 136 1,1-1-1,-2 1 1,0-1 0,-2-26 0,1 40-14,1 0 1,-1 0-1,0 0 0,0 0 1,0-1-1,0 1 0,0 0 1,0 0-1,0 0 0,0 0 1,0-1-1,0 1 0,0 0 1,0 0-1,0 0 0,0 0 1,0-1-1,0 1 0,0 0 1,0 0-1,0 0 0,0-1 1,0 1-1,-1 0 0,1 0 1,0 0-1,0 0 1,0 0-1,0-1 0,0 1 1,0 0-1,0 0 0,-1 0 1,1 0-1,0 0 0,0 0 1,0 0-1,0 0 0,0-1 1,-1 1-1,1 0 0,0 0 1,0 0-1,0 0 0,0 0 1,-1 0-1,1 0 0,0 0 1,0 0-1,0 0 0,-1 0 1,1 0-1,0 0 0,0 0 1,0 0-1,0 0 0,-1 0 1,1 1-1,0-1 0,-6 10 7,-1 16-10,1 0 1,2 0 0,0 0-1,2 1 1,0 0 0,3 26 0,2-15 7,1 1 0,2-1 0,17 59 0,-19-83-32,1-1 1,0 0 0,0 0-1,12 19 1,-15-29-75,0 0 0,0 0 1,0 0-1,1 0 0,-1 0 0,1-1 1,0 1-1,0-1 0,0 1 0,0-1 1,1 0-1,-1-1 0,0 1 0,1-1 1,-1 1-1,1-1 0,0 0 0,-1 0 0,1 0 1,0-1-1,5 1 0,35-3-1658</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1.835"/>
    </inkml:context>
    <inkml:brush xml:id="br0">
      <inkml:brushProperty name="width" value="0.05" units="cm"/>
      <inkml:brushProperty name="height" value="0.05" units="cm"/>
    </inkml:brush>
  </inkml:definitions>
  <inkml:trace contextRef="#ctx0" brushRef="#br0">44 148 24277,'-9'22'206,"1"0"-1,1 1 1,1 0 0,-5 34-1,10-48-155,0-1-1,1 0 0,0 1 1,0-1-1,1 1 0,0-1 1,0 0-1,1 0 0,0 1 1,1-1-1,0 0 1,0-1-1,0 1 0,1-1 1,9 14-1,-11-18-30,1 0 0,-1 0 0,1-1 1,0 1-1,-1 0 0,1-1 0,1 0 0,-1 0 0,0 0 1,0 0-1,1 0 0,-1-1 0,1 1 0,0-1 0,-1 0 0,1 0 1,4 0-1,-3-1 38,0 0 0,0 0 0,-1 0 0,1-1 0,0 0 0,0 0 0,-1 0 1,1-1-1,0 0 0,-1 0 0,9-4 0,-3-1 56,0 0 0,0-1 0,0 0 0,-1-1-1,-1 1 1,1-2 0,-2 1 0,1-1 0,10-19 0,-11 15-65,-1-1-1,0 1 1,-1-1-1,-1 0 1,0 0 0,-1 0-1,-1-1 1,-1 1-1,0-1 1,0 1 0,-3-17-1,1 24-23,0-1 0,-1 0 0,0 0 0,-1 1 0,0 0-1,0-1 1,0 1 0,-1 0 0,-6-8 0,7 11-15,-1 0 1,0 0 0,0 1 0,-1-1-1,1 1 1,-1 0 0,0 0-1,0 1 1,-1-1 0,1 1-1,0 0 1,-1 1 0,-12-4 0,13 4-89,0 1 0,-1 0 0,1 0 0,0 0 0,-1 1 0,1 0 0,-1 0 0,1 0 0,0 1 0,-1 0 0,1 0 0,0 0 0,-1 1 0,1 0 0,0 0 0,0 0 0,0 0 0,1 1 0,-1 0 0,0 0 0,-6 6 0,-16 21-665</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2.176"/>
    </inkml:context>
    <inkml:brush xml:id="br0">
      <inkml:brushProperty name="width" value="0.05" units="cm"/>
      <inkml:brushProperty name="height" value="0.05" units="cm"/>
    </inkml:brush>
  </inkml:definitions>
  <inkml:trace contextRef="#ctx0" brushRef="#br0">239 0 25669,'-20'44'425,"-5"14"-9,-11 15-120,1 5-64,3 3-160,1-5-8,9-9-32,2-11 0,9-19 16,4-12 56,20-55-1600,4-10-105</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2.471"/>
    </inkml:context>
    <inkml:brush xml:id="br0">
      <inkml:brushProperty name="width" value="0.05" units="cm"/>
      <inkml:brushProperty name="height" value="0.05" units="cm"/>
    </inkml:brush>
  </inkml:definitions>
  <inkml:trace contextRef="#ctx0" brushRef="#br0">6 190 25717,'-2'13'107,"0"1"0,1 0 0,0 0-1,2-1 1,2 27 0,-2-35-97,0-1 0,1 1 0,-1 0 0,1-1 0,0 0 0,0 1 0,1-1 0,-1 0 0,1 0 0,0-1 0,0 1 0,0 0 0,1-1 0,-1 0 0,1 0 0,-1 0 0,1 0 0,0 0 0,1-1 0,6 4 0,-3-3 2,0-1 0,-1 1 0,2-1 0,-1-1 0,0 1 0,0-1-1,0-1 1,0 1 0,1-2 0,-1 1 0,0-1 0,0 0 0,1-1-1,-1 0 1,0 0 0,-1-1 0,1 0 0,11-5 0,-3-1 92,1-1-1,-1 0 1,-1-1 0,0-1 0,0 0 0,-1-1 0,12-16 0,-19 21-32,0 0-1,-1-1 1,0 0 0,-1 0 0,1 0 0,-2-1 0,0 0 0,0 0 0,0 0 0,3-18 0,-7 23-57,1 0-1,-1 0 1,1 0-1,-1-1 1,-1 1-1,1 0 1,-1 0-1,0 0 1,0 0-1,0 1 1,-1-1-1,0 0 1,0 0 0,0 1-1,0-1 1,-1 1-1,0 0 1,0-1-1,0 1 1,0 1-1,-1-1 1,1 0-1,-1 1 1,-7-6-1,7 6-13,-1 0 0,1 1 0,-1-1 0,1 1 0,-1 0-1,0 0 1,0 0 0,0 0 0,0 1 0,0 0-1,0 0 1,0 1 0,0-1 0,0 1 0,0 0-1,-1 0 1,1 1 0,0 0 0,0-1 0,0 2 0,0-1-1,0 1 1,0-1 0,0 1 0,1 1 0,-1-1-1,-7 6 1,0 1-34,0 1 0,0 1 0,1 0-1,0 1 1,1 0 0,1 1 0,-16 25 0,13-16-584,0 0 0,-11 31 0,12-16-1296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6.429"/>
    </inkml:context>
    <inkml:brush xml:id="br0">
      <inkml:brushProperty name="width" value="0.025" units="cm"/>
      <inkml:brushProperty name="height" value="0.025" units="cm"/>
    </inkml:brush>
  </inkml:definitions>
  <inkml:trace contextRef="#ctx0" brushRef="#br0">95 120 3812,'0'0'1105,"-9"-3"368,0-1-688,-6-3 1555,0 1 0,-31-8 0,110 6 596,1525-18-1493,-942 26-1311,29-26-47,39 0-10,-592 29-214,230 34 0,-308-32-3021,-33-5-769</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02.781"/>
    </inkml:context>
    <inkml:brush xml:id="br0">
      <inkml:brushProperty name="width" value="0.05" units="cm"/>
      <inkml:brushProperty name="height" value="0.05" units="cm"/>
    </inkml:brush>
  </inkml:definitions>
  <inkml:trace contextRef="#ctx0" brushRef="#br0">16 293 27078,'2'3'7,"1"0"0,0 0 1,1 0-1,-1 0 0,0-1 0,1 1 1,-1-1-1,1 0 0,0 0 0,0 0 1,0-1-1,0 1 0,0-1 0,0 0 1,7 1-1,-5-2 3,0 0 0,0 0 1,0-1-1,0 1 0,0-1 0,0 0 1,0-1-1,-1 0 0,12-4 0,-4-1 16,1-1 0,-2 0 0,1 0 0,-1-1-1,-1-1 1,1 0 0,-2 0 0,11-14 0,-9 10 68,-2 0 1,0-1 0,13-25 0,-21 35-39,1 1 0,-1-1 1,0 0-1,-1 0 0,1 0 1,-1 0-1,0 0 0,-1 0 0,1 0 1,-1 0-1,0 0 0,0 0 0,0 0 1,-1 0-1,0-1 0,0 1 1,-2-5-1,2 7-26,-1 0-1,0 0 1,0 1 0,0-1 0,-1 0-1,1 1 1,0 0 0,-1-1 0,0 1-1,1 0 1,-1 0 0,0 1 0,0-1-1,0 1 1,0-1 0,0 1 0,-1 0-1,1 0 1,0 0 0,0 1 0,-1-1-1,-5 1 1,-3-1-8,-1 1 0,0 0 0,1 1 1,-24 4-1,26-3-50,-1 1 0,1 0 1,-1 0-1,1 1 1,0 0-1,0 1 0,1 0 1,-1 1-1,1 0 1,1 0-1,-1 1 0,1 0 1,0 1-1,1 0 0,-1 0 1,-5 9-1,-3 11-1332</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0:50.518"/>
    </inkml:context>
    <inkml:brush xml:id="br0">
      <inkml:brushProperty name="width" value="0.05" units="cm"/>
      <inkml:brushProperty name="height" value="0.05" units="cm"/>
    </inkml:brush>
  </inkml:definitions>
  <inkml:trace contextRef="#ctx0" brushRef="#br0">13 18 19724,'-2'6'133,"0"0"0,0 0 0,0 0 0,0 0 0,1 1 0,0-1 0,0 12 0,1-15-124,0-1 0,1 1 0,-1 0 0,1 0 0,-1-1 0,1 1 0,0 0 0,0-1 0,0 1 0,0-1 0,0 1 0,1-1 0,-1 0 0,1 1 0,0-1 0,0 0 0,0 0 0,0 0 0,0 0 0,4 3-1,1-2 2,-1 1 0,1-1-1,0 0 1,0-1-1,0 0 1,1 0-1,-1 0 1,0-1 0,1 0-1,-1-1 1,1 1-1,-1-1 1,13-2-1,8-2 15,0-2 0,33-10 0,-49 12-17,25-6 22,-1 0 1,2 2 0,-1 2 0,1 2 0,0 1 0,0 2-1,54 5 1,86 25 110,27 4-78,-65-22-50,237-12 1,137-45 0,-193 14-10,-35 12 14,403 23 1,29 5 120,-367-40-19,34-3 105,-362 34-211,97-3 93,-105 5-54,0 0-1,0 1 1,-1 0 0,1 2 0,-1-1 0,15 7 0,-28-10-37,1 1 1,0 0 0,-1-1 0,1 1-1,-1 0 1,1 0 0,-1 0 0,1 0-1,-1 0 1,1 1 0,-1-1 0,0 0-1,0 1 1,0-1 0,0 0 0,0 1-1,0 0 1,0-1 0,0 1-1,1 3 1,-1 3 2407</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02.546"/>
    </inkml:context>
    <inkml:brush xml:id="br0">
      <inkml:brushProperty name="width" value="0.05" units="cm"/>
      <inkml:brushProperty name="height" value="0.05" units="cm"/>
    </inkml:brush>
  </inkml:definitions>
  <inkml:trace contextRef="#ctx0" brushRef="#br0">277 552 21413,'-14'63'166,"2"0"0,-6 116 1,1 2 22,-102 395 529,112-543-692,-9 31-17,-26 147 33,28-125-22,-1 23 33,13-93 50,2 1 1,0-1 0,1 0 0,4 26 0,-4-38-81,1 1-1,-1-1 1,1 0 0,0 0 0,0 0 0,0 0 0,0 0 0,1 0-1,0-1 1,-1 1 0,1-1 0,1 0 0,-1 0 0,0 0 0,1 0 0,0-1-1,-1 1 1,5 1 0,10 5 12,-1-2 1,1 0-1,20 5 0,8 4-5,286 91 18,-175-64 35,133 31 302,-222-60-303,1-4-1,92 3 0,-23-17-68,226-35 0,46-3 9,37 58-19,-102 2 9,492-37 4,-679 11-15,265 22 1,-55 9 3,-287-23-9,0-3 1,124-21-1,26-35-10,-25 4 90,-190 52-56,0 0 1,0-2-1,28-11 1,-39 13-19,0 1 0,0-1 0,-1 0 0,0-1 0,1 1 0,-1-1 0,0 1 0,-1-1 0,1-1 0,-1 1 0,0 0 0,0-1 0,0 0 0,0 1 0,2-8 0,0-2 13,-1 1 0,-1-1 0,0 0 1,-1 0-1,1-21 0,-2 6 20,-6-50 1,3 59-37,2-1-1,0 0 1,1 1 0,1-1 0,7-28 0,33-100-21,-34 126 21,32-161-7,-13 52 18,-9 60 4,-3 0-1,-4 0 1,-2-2 0,-2-93 0,-6 102-13,10-66 0,-5 81 10,-3-1 0,-4-98 0,0 137-10,1 1 1,1-1-1,0 0 1,1 0 0,0 0-1,1 1 1,0-1-1,6-14 1,-4 14-3,-1-1-1,0 0 1,-1 0 0,-1 0 0,2-22-1,-4 33 6,0 0-1,0 0 1,-1 0-1,1-1 1,-1 1 0,1 0-1,-1 0 1,0 0-1,0 0 1,0 0-1,0 0 1,0 0-1,0 1 1,-1-1-1,1 0 1,-1 0-1,1 1 1,-1-1-1,1 1 1,-1 0-1,0-1 1,0 1-1,0 0 1,0 0-1,0 0 1,0 0-1,0 0 1,0 1-1,0-1 1,-4 0-1,-8-2 51,0 1-1,0 1 1,-26 1-1,19 0-10,-28-3 14,-94-18 0,-46-25 0,-65-12 173,-315 11-47,335 34-183,-1356-81-37,829 90 29,343-2 30,0 0-67,328 11 100,-170 31 0,-82 48 643,320-77-735,-15 3 178,-45 8 1,71-16-272,-1-1-1,1 0 1,-1-1-1,0 0 1,1-1-1,-1 0 1,1-1-1,-17-5 1,5-1-824,-2-2 898</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4:11.794"/>
    </inkml:context>
    <inkml:brush xml:id="br0">
      <inkml:brushProperty name="width" value="0.05" units="cm"/>
      <inkml:brushProperty name="height" value="0.05" units="cm"/>
    </inkml:brush>
  </inkml:definitions>
  <inkml:trace contextRef="#ctx0" brushRef="#br0">6 109 13387,'0'0'90,"0"0"0,0 0 0,-1 0-1,1 0 1,0 0 0,0 0 0,-1 0 0,1-1 0,0 1 0,0 0 0,0 0 0,-1 0 0,1 0-1,0 0 1,0 0 0,0-1 0,-1 1 0,1 0 0,0 0 0,0 0 0,0-1 0,0 1-1,-1 0 1,1 0 0,0 0 0,0-1 0,0 1 0,0 0 0,0 0 0,0-1 0,0 1 0,0 0-1,0 0 1,0 0 0,0-1 0,0 1 0,0 0 0,0 0 0,0-1 0,0 1 0,0 0-1,0 0 1,0-1 0,0 1 0,0 0 0,0 0 0,0-1 0,1 1 0,-1 0 0,0 0 0,0 0-1,1-1 1,17-7 813,25-2-924,9 7 992,62 4 0,-65 0-845,81-6 0,27-19-96,103-9-2,379 23 34,-624 11-52,-12-1 30,-70-8 208,12 7-93,-90 10 1,-55 20 528,99-13-340,-315 30 622,365-45-925,0 3 0,1 2 0,-1 2 0,2 2 0,-67 22 0,114-31-53,4 1-59,0 0 64,0 0 0,0 0 0,0 0 0,0-1-1,0 1 1,0-1 0,0 0 0,1 1 0,-1-1 0,1 0 0,-1 0-1,1-1 1,-1 1 0,1-1 0,0 1 0,-1-1 0,6 0 0,55-1-19,-52 0 20,357-52 48,-189 22-25,-126 23-15,310-40 20,-334 46 48,44 3 0,-90 11 654,-4-4-479,0-2 0,0 0 0,-37 4 0,12-2-109,-248 45-1089,180-33-249</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4:19.214"/>
    </inkml:context>
    <inkml:brush xml:id="br0">
      <inkml:brushProperty name="width" value="0.05" units="cm"/>
      <inkml:brushProperty name="height" value="0.05" units="cm"/>
    </inkml:brush>
  </inkml:definitions>
  <inkml:trace contextRef="#ctx0" brushRef="#br0">0 8 11522,'10'-1'4071,"7"-2"-3584,0 1 0,0 1 1,0 1-1,19 1 0,75 13 1019,20 1-659,600 9 333,-519-2-834,-149-12-200,1-4 0,0-2 0,65-4-1,-102-4-389,-1-3-222</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4:26.034"/>
    </inkml:context>
    <inkml:brush xml:id="br0">
      <inkml:brushProperty name="width" value="0.05" units="cm"/>
      <inkml:brushProperty name="height" value="0.05" units="cm"/>
    </inkml:brush>
  </inkml:definitions>
  <inkml:trace contextRef="#ctx0" brushRef="#br0">0 77 8042,'0'0'8630,"22"11"-7059,15 3-1205,-24-10 154,-2-3-476,15 4 2,0-2-1,47 0 0,132-26 651,-3 0-590,-17 17-75,-81 5 4,158-22 0,-163 7 673,182-6 1,-249 22-438,-16 1-58,0-1 0,1-1 1,17-2 1713,-41 2-663,-17 2-1248,1 0 0,0 2 0,0 0 0,1 2 0,-1 0 0,-28 12 0,50-17-966</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5:44.809"/>
    </inkml:context>
    <inkml:brush xml:id="br0">
      <inkml:brushProperty name="width" value="0.05" units="cm"/>
      <inkml:brushProperty name="height" value="0.05" units="cm"/>
    </inkml:brush>
  </inkml:definitions>
  <inkml:trace contextRef="#ctx0" brushRef="#br0">57 223 11666,'-8'8'9331,"6"-5"-9114,-41 65 3578,40-55-2748,6-10-613,4-8-45,235-273 243,-208 244-1489</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5:45.061"/>
    </inkml:context>
    <inkml:brush xml:id="br0">
      <inkml:brushProperty name="width" value="0.05" units="cm"/>
      <inkml:brushProperty name="height" value="0.05" units="cm"/>
    </inkml:brush>
  </inkml:definitions>
  <inkml:trace contextRef="#ctx0" brushRef="#br0">1 180 21189,'0'0'1792,"2"0"-872,29-13-56,-4-2-264,7-3-320,3-2-103,-2 1-129,-5 3-16,-4 2-32,-1 3 16,-7-2 96,1-4-240,-4-6-961</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5:46.260"/>
    </inkml:context>
    <inkml:brush xml:id="br0">
      <inkml:brushProperty name="width" value="0.05" units="cm"/>
      <inkml:brushProperty name="height" value="0.05" units="cm"/>
    </inkml:brush>
  </inkml:definitions>
  <inkml:trace contextRef="#ctx0" brushRef="#br0">201 19 13171,'1'0'7665,"-15"-2"-6082,3-1-1399,7 1-82,1 1 0,-1 0 0,0 0 0,-1 0 1,1 1-1,0-1 0,-5 1 0,5 0-63,0 0 0,0 1 1,0-1-1,0 1 0,0 0 0,1 0 1,-1 1-1,0-1 0,1 1 1,-6 2-1,3-1 29,3 0-6,-1-1 0,1 1 1,0 0-1,0 1 0,0-1 0,0 0 1,1 1-1,-1 0 0,1-1 1,0 1-1,0 0 0,0 0 0,0 1 1,1-1-1,-2 8 0,-3 4 119,-3 8 63,1 0 0,1 0 0,-4 28 0,10-45-210,-1 0 0,2 0 1,-1 0-1,1-1 1,0 1-1,0 0 1,1 0-1,0 0 0,1 0 1,-1 0-1,1-1 1,0 1-1,1-1 0,-1 1 1,1-1-1,5 8 1,-5-12-14,-1 1 0,0 0 1,1-1-1,-1 0 0,1 1 0,0-1 1,0 0-1,0-1 0,0 1 1,0 0-1,0-1 0,0 0 0,1 1 1,-1-1-1,0-1 0,7 2 1,-4-2 31,1 1 0,-1-2 0,1 1 1,-1-1-1,0 0 0,0 0 1,1-1-1,9-3 0,-1-2 73,0 0 1,-1 0-1,0-2 0,0 0 1,-1 0-1,18-17 0,-18 14 20,-1 0 0,0-1 0,-1 0 0,0-1 0,-1-1 0,12-22 0,-20 33-106,0-1 1,0 1-1,0-1 1,-1 1-1,1-1 1,-1 0-1,-1 1 1,1-1-1,0 0 1,-1 0 0,0 0-1,0 0 1,-1 1-1,0-1 1,1 0-1,-1 0 1,-1 1-1,1-1 1,-1 1-1,0-1 1,0 1 0,0-1-1,0 1 1,-1 0-1,0 0 1,0 0-1,-6-6 1,4 5-51,-1 1-1,0-1 1,0 1 0,0 0 0,0 0 0,-1 1-1,0 0 1,0 0 0,0 0 0,0 1-1,0 0 1,0 1 0,0 0 0,-1 0 0,1 0-1,-1 1 1,-8 0 0,10 0-513,6-1 760</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5:14.664"/>
    </inkml:context>
    <inkml:brush xml:id="br0">
      <inkml:brushProperty name="width" value="0.05" units="cm"/>
      <inkml:brushProperty name="height" value="0.05" units="cm"/>
    </inkml:brush>
  </inkml:definitions>
  <inkml:trace contextRef="#ctx0" brushRef="#br0">55 530 11947,'-14'24'5682,"-25"33"4538,38-75-9860,0 14-342,1 0 1,0-1 0,0 1 0,0 0 0,1 0 0,0 0 0,1-6-1,17-54 101,3 1 0,3 1-1,3 0 1,2 3 0,3 0 0,74-99-1,-105 156-121,-1 0 0,1 0 0,0 0 0,0 0 0,0 0 0,0 1 0,0-1 0,0 0 0,0 1 0,1 0 0,-1-1 0,0 1 0,1 0 0,-1 0 0,1 0 0,0 1 0,-1-1 0,1 1 0,4-1-1,-4 1 0,1 1-1,-1-1 0,0 1 0,1 0 0,-1 0 0,0 0 0,0 0 0,0 1 0,0-1 0,0 1 0,0 0 0,0 0 0,0 0 0,-1 0 0,3 3 0,-2-2 10,0 1-1,0-1 1,-1 1-1,0 0 1,0 0-1,0 0 1,0 0-1,0 0 1,-1 0 0,0 1-1,0-1 1,0 1-1,0-1 1,-1 7-1,1-3 25,-1-1 1,0 1-1,-1-1 0,0 1 0,0 0 0,0-1 0,-5 11 1,-12 13 223,18-30-148,-2 0-86,0-1 0,1 1 0,-1 0 0,1 0 0,-1-1 0,1 1 0,-1 0-1,1 0 1,-1 1 0,1-1 0,-3 2 0,4-2-20,0-1-1,-1 1 1,1-1 0,-1 1-1,1-1 1,0 1-1,-1-1 1,1 1 0,0 0-1,0-1 1,0 1-1,-1-1 1,1 1 0,0 0-1,0-1 1,0 1-1,0-1 1,0 1 0,0 0-1,0-1 1,0 1 0,0-1-1,0 1 1,0 0-1,1-1 1,-1 1 0,0-1-1,0 1 1,1 0-1,-1-1 1,0 1 0,1-1-1,-1 1 1,0-1-1,1 1 1,-1-1 0,1 0-1,-1 1 1,1-1 0,-1 1-1,1-1 1,-1 0-1,1 0 1,-1 1 0,1-1-1,-1 0 1,1 0-1,1 1 1,44 21 10,-44-21-10,3 8-6,-1-2 9,14 30 6,-16-31 1,1 2 25,-9-4 79,0-2-19,-34 11 104,20-8-35,0 2 0,0 0 0,-20 11 0,-72 52 316,109-68-454,2-2-18,2-5-18,1-6-98,2 1 0,0 0 0,0 0 0,1 0 1,0 0-1,0 1 0,1-1 0,9-9 0,20-26-1537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58.964"/>
    </inkml:context>
    <inkml:brush xml:id="br0">
      <inkml:brushProperty name="width" value="0.025" units="cm"/>
      <inkml:brushProperty name="height" value="0.025" units="cm"/>
    </inkml:brush>
  </inkml:definitions>
  <inkml:trace contextRef="#ctx0" brushRef="#br0">644 120 4292,'0'0'1954,"-1"-9"-358,-8-101 5397,-6 185-4767,-42 761-1834,40-454-132,-7 65 69,-63 895-247,-15-17 44,58-698-81,-149 2052 403,190-2638-412,-8 105 1345,-51 257-1,58-384-1360,1 1 0,2-1-1,0 29 1,-4 33 46,3-78-3733,1-13 113,1 7 1379,-1-7-5854</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5:16.271"/>
    </inkml:context>
    <inkml:brush xml:id="br0">
      <inkml:brushProperty name="width" value="0.05" units="cm"/>
      <inkml:brushProperty name="height" value="0.05" units="cm"/>
    </inkml:brush>
  </inkml:definitions>
  <inkml:trace contextRef="#ctx0" brushRef="#br0">225 32 9450,'2'-3'731,"14"-11"4664,-15 14-4731,0-1 0,0 0-1,0 0 1,-1 0 0,1 0-1,0 0 1,-1 0 0,1 0-1,0 0 1,-1 0 0,1 0 0,-1 0-1,1-2 1,-11 5 1540,2 1-2074,-1 0 0,1 1 0,0 0 0,0 1 0,0-1 0,-12 11 0,-49 45 208,48-41-205,16-15-90,0 1 1,0-1-1,1 1 0,0 0 1,0 0-1,-5 9 1,11-12-21,2-1-24,6 0 0,0-1 0,0 0 0,15-3 0,-14 2 9,1 0-1,0 1 1,-1 0-1,20 2 1,-28-1-10,-1 0 1,0 0-1,1 0 0,-1 0 1,0 0-1,1 1 0,-1-1 1,0 1-1,0-1 0,0 1 1,0 0-1,-1 0 0,1 0 1,0 0-1,-1 0 0,1 0 1,-1 0-1,0 1 0,0-1 1,0 0-1,0 1 0,0-1 1,0 1-1,-1-1 0,1 1 1,-1-1-1,1 1 0,-1 0 1,0-1-1,-1 5 0,1-3 33,0 0-1,0 0 0,-1 0 0,0 0 0,1 0 0,-1 0 0,-1 0 0,1 0 0,-1-1 1,1 1-1,-1 0 0,0-1 0,0 0 0,-1 1 0,1-1 0,-1 0 0,0 0 0,1 0 1,-7 4-1,0-3 67,0 0 1,-1 0 0,1-1 0,-1-1 0,1 0 0,-1 0 0,0-1-1,0 0 1,0 0 0,0-1 0,0-1 0,1 0 0,-1 0 0,0-1-1,-12-3 1,17 4-79,4 1-16,0-1 0,0 1-1,-1 0 1,1-1-1,0 1 1,0-1-1,0 0 1,0 1-1,0-1 1,0 0 0,0 0-1,0 1 1,0-1-1,0 0 1,0 0-1,0 0 1,-1-2 0,3 3-39,-1 0 1,0 0 0,0 0 0,0 0-1,0 0 1,0 0 0,0 0-1,0 0 1,0 0 0,0 0 0,0 0-1,0 0 1,0 0 0,0-1 0,1 1-1,-1 0 1,0 0 0,0 0-1,0 0 1,0 0 0,0 0 0,0 0-1,0 0 1,0 0 0,0 0-1,0 0 1,0 0 0,0-1 0,0 1-1,0 0 1,0 0 0,0 0 0,0 0-1,0 0 1,0 0 0,0 0-1,0 0 1,0 0 0,0 0 0,0-1-1,0 1 1,0 0 0,-1 0 0,1 0-1,0 0 1,0 0 0,0 0-1,0 0 1,0 0 0,0 0 0,0 0-1,0 0 1,0 0 0,0 0 0,0 0-1,0 0 1,0 0 0,0 0-1,-1 0 1,1 0 0</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5:16.678"/>
    </inkml:context>
    <inkml:brush xml:id="br0">
      <inkml:brushProperty name="width" value="0.05" units="cm"/>
      <inkml:brushProperty name="height" value="0.05" units="cm"/>
    </inkml:brush>
  </inkml:definitions>
  <inkml:trace contextRef="#ctx0" brushRef="#br0">41 175 22349,'-24'22'2000,"22"-21"-674,9-1-859,0-2-356,-1 1 1,1-1 0,0 0 0,-1-1-1,0 0 1,1 0 0,-1 0 0,0-1-1,-1 0 1,1 0 0,10-9 0,-6 3 82,-1 1 0,0-2 1,0 1-1,-1-1 0,11-19 1,-17 27-173,-1 1 0,0-1-1,0 1 1,0-1 0,0 0 0,0 1 0,0-1 0,-1 0 0,1 0-1,-1 1 1,0-1 0,0 0 0,0 0 0,0 0 0,0 0 0,0 1-1,-2-5 1,1 5-6,0 1 0,1 0 0,-1-1 0,0 1 0,0 0 0,0 0-1,-1 0 1,1 0 0,0 0 0,0 0 0,0 0 0,-1 0 0,1 1 0,-1-1-1,1 0 1,0 1 0,-1-1 0,1 1 0,-1-1 0,1 1 0,-1 0 0,1 0-1,-1 0 1,0 0 0,1 0 0,-1 0 0,1 0 0,-1 0 0,1 1 0,-1-1-1,-2 1 1,-2 1-1,0 0 0,0 1-1,0-1 1,0 1 0,1 1 0,-1-1-1,1 1 1,0 0 0,0 0-1,0 0 1,0 1 0,1-1-1,0 1 1,0 0 0,0 1 0,0-1-1,-4 10 1,2-2 17,0 0-1,0 0 1,1 1 0,1-1 0,0 1-1,-3 28 1,6-35-28,0 0 0,1 1-1,0-1 1,1 0 0,0 1 0,0-1-1,0 0 1,1 1 0,5 12 0,-6-17-4,0-1 1,1 1-1,-1-1 0,1 1 1,0-1-1,0 0 1,0 1-1,0-1 1,0 0-1,1 0 1,-1-1-1,0 1 0,1 0 1,0-1-1,-1 1 1,1-1-1,0 0 1,0 0-1,-1 0 0,1 0 1,0-1-1,0 1 1,0-1-1,0 0 1,0 0-1,6 0 0,5-2-4,-1 0-1,1-1 0,-1 0 0,0-1 1,0-1-1,0 0 0,-1-1 0,0 0 0,0-1 1,0-1-1,13-10 0,31-31 511</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49.962"/>
    </inkml:context>
    <inkml:brush xml:id="br0">
      <inkml:brushProperty name="width" value="0.05" units="cm"/>
      <inkml:brushProperty name="height" value="0.05" units="cm"/>
    </inkml:brush>
  </inkml:definitions>
  <inkml:trace contextRef="#ctx0" brushRef="#br0">0 1 13907,'0'0'5138,"15"0"-1814,32 3-1490,-34 2-1048,0-1-708,31 13 126,-38-14-201,1-1 1,0 1 0,0-1 0,0 0-1,0-1 1,1 0 0,-1 0 0,0-1-1,11 0 1,43-8 32,-34 4-26,27-2 1,-44 6-10,-1 0 1,1 1-1,-1 0 0,1 1 1,-1-1-1,15 6 1,-14-3 1,1 0 0,-1-1 0,0 0 0,1-1 0,-1-1 0,1 1 0,0-2 0,-1 1 0,1-1 1,0-1-1,-1 0 0,18-4 0,-22 3-2,1 1 1,0 0 0,0 0 0,0 0-1,1 1 1,11 1 0,-14 0 1,-1 0 1,0 0-1,1 1 1,-1-1-1,0 1 1,0 0 0,0 0-1,0 1 1,-1-1-1,1 1 1,6 6-1,-5-4 3,0-1-1,1 1 0,-1-1 0,1 0 0,0 0 0,0-1 1,12 5-1,-14-6-2,1-1-1,0-1 1,-1 1 0,1 0 0,0-1 0,0 0 0,0 0 0,-1-1 0,1 1-1,0-1 1,-1 0 0,7-2 0,18-7 2,-21 7-3,1 0-1,-1 1 1,1-1 0,10 0 0,-16 3-2,1 0 0,0 0 0,-1 0 1,1 1-1,0 0 0,-1-1 1,1 1-1,-1 0 0,1 0 0,-1 1 1,0-1-1,1 1 0,4 3 0,-4-2 2,1 0 0,-1 0-1,0-1 1,1 0-1,-1 0 1,1 0-1,-1 0 1,1-1-1,6 2 1,-6-3-1,-1 0 1,0-1 0,0 1-1,0-1 1,0 0-1,1 0 1,-1 0 0,0 0-1,-1-1 1,1 1 0,6-4-1,2-3 2,0 2 0,1 0 0,0 0 0,0 1 0,0 1 0,0 0 0,1 1 0,0 1 0,23-2-1,-31 3 0,-1 1-1,1-1 0,0-1 0,-1 1 1,1-1-1,7-3 0,-8 3-1,0 0 0,1 0 0,-1 1 0,1 0 0,6-1 0,-9 2-1,0 0 1,-1 0-1,1 0 1,-1 1-1,1-1 1,0 1-1,-1 0 1,1 0-1,-1 0 1,0 0-1,1 0 1,-1 0-1,0 1 0,0-1 1,3 3-1,0 1 2,12 6 0,-16-10-7,9-2 362,-3-1-277,82-35 429,-86 36-504,1-1-1,0 1 1,0 0-1,0 0 1,0 0-1,0 1 1,0 0-1,7 0 1,-9 0-5,-1 0 1,0 0 0,0 0 0,0 0 0,0 1 0,0-1 0,0 0 0,0 1-1,0-1 1,0 1 0,0-1 0,0 1 0,0 0 0,0-1 0,0 1 0,0 0-1,0 0 1,-1-1 0,1 1 0,0 0 0,-1 0 0,1 0 0,0 0 0,-1 0-1,1 0 1,-1 0 0,0 0 0,1 0 0,-1 0 0,0 0 0,0 1 0,1-1 0,-1 0-1,0 0 1,0 0 0,0 1 0,-4-2-2533</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50.446"/>
    </inkml:context>
    <inkml:brush xml:id="br0">
      <inkml:brushProperty name="width" value="0.05" units="cm"/>
      <inkml:brushProperty name="height" value="0.05" units="cm"/>
    </inkml:brush>
  </inkml:definitions>
  <inkml:trace contextRef="#ctx0" brushRef="#br0">54 1 15323,'0'0'9235,"0"15"-7997,-1-2-957,0-2 10,1 0 0,0 0 0,3 20 0,-3-29-277,0 0 1,1 0 0,-1 0 0,1 0 0,-1 0 0,1-1 0,-1 1-1,1 0 1,0 0 0,0-1 0,0 1 0,0-1 0,0 1-1,0-1 1,0 1 0,1-1 0,-1 0 0,1 1 0,-1-1-1,1 0 1,-1 0 0,1 0 0,-1 0 0,1 0 0,0 0-1,0-1 1,-1 1 0,1-1 0,0 1 0,3 0 0,14-1 20,-10 0-21,0 0-1,-1 1 0,1 0 1,0 0-1,9 4 1,-15-5-14,-1 1 0,0 0 0,0 0 1,1 1-1,-1-1 0,0 0 0,0 1 0,0-1 1,0 1-1,-1 0 0,1 0 0,0-1 1,-1 1-1,1 0 0,-1 0 0,0 1 0,0-1 1,1 0-1,-1 0 0,-1 0 0,1 1 1,0-1-1,0 4 0,-1-2 30,1-1 0,-1 0 0,0 1 0,-1-1 0,1 0 1,0 1-1,-1-1 0,0 0 0,0 0 0,0 0 0,0 1 0,0-1 0,-1 0 0,1-1 1,-1 1-1,0 0 0,-3 4 0,-5 4 237,-1 1 1,-17 14-1,13-13-72,-45 39 306,53-47-475,0 0 1,0-1-1,-1 1 1,0-2 0,0 1-1,-14 4 1,18-7-1420</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51.301"/>
    </inkml:context>
    <inkml:brush xml:id="br0">
      <inkml:brushProperty name="width" value="0.05" units="cm"/>
      <inkml:brushProperty name="height" value="0.05" units="cm"/>
    </inkml:brush>
  </inkml:definitions>
  <inkml:trace contextRef="#ctx0" brushRef="#br0">19 486 17828,'-16'6'2785,"15"-6"-2723,1 0-1,0 0 1,0 0-1,0 0 0,0 0 1,0 0-1,0 0 1,0 0-1,-1 0 1,1-1-1,0 1 1,0 0-1,0 0 1,0 0-1,0 0 1,0 0-1,0 0 1,0-1-1,0 1 1,0 0-1,0 0 1,0 0-1,0 0 1,0 0-1,0-1 0,0 1 1,0 0-1,0 0 1,0 0-1,0 0 1,0 0-1,0 0 1,0-1-1,0 1 1,0 0-1,0 0 1,0 0-1,0 0 1,0 0-1,0 0 1,1-1-1,-1 1 1,0 0-1,0 0 1,0 0-1,0 0 1,0 0-1,0 0 0,0 0 1,1 0-1,-1 0 1,24-27 1252,161-183-464,-19 19-738,-155 180-110,-7 6-2,0 1 1,0-1-1,0 1 1,0 0-1,1 1 1,0-1-1,-1 1 0,1 0 1,1 0-1,-1 0 1,0 1-1,7-2 1,-11 4 3,0 0 0,0 0 0,0 0 0,-1 0 0,1 0 1,0 0-1,0 0 0,0 1 0,0-1 0,0 0 0,0 1 1,0-1-1,0 1 0,0-1 0,-1 1 0,1-1 0,0 1 1,0-1-1,-1 1 0,1 0 0,0-1 0,-1 1 1,1 0-1,0 0 0,-1 0 0,1 0 0,-1-1 0,0 1 1,1 0-1,-1 0 0,0 0 0,1 0 0,-1 0 0,0 0 1,0 0-1,0 1 0,1 7 76,0 0-1,0 0 1,-1 11 0,-1-11 5,-1 55 422,-1-46-436,2 0-1,1 0 0,0 0 0,1 0 1,1 0-1,8 34 0,-10-51-98,1 0 0,-1 0-1,1 0 1,-1 0 0,1 0-1,-1 0 1,1 0 0,0 0-1,-1 0 1,1 0 0,0-1-1,0 1 1,0 0 0,0 0-1,0-1 1,0 1 0,0 0-1,0-1 1,0 1 0,0-1-1,0 0 1,0 1 0,0-1-1,0 0 1,1 0 0,-1 1-1,0-1 1,0 0 0,0 0-1,0 0 1,1 0 0,-1-1-1,0 1 1,0 0 0,0 0-1,0-1 1,0 1 0,1-1-1,-1 1 1,1-1 0,10-7-1401</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53.211"/>
    </inkml:context>
    <inkml:brush xml:id="br0">
      <inkml:brushProperty name="width" value="0.05" units="cm"/>
      <inkml:brushProperty name="height" value="0.05" units="cm"/>
    </inkml:brush>
  </inkml:definitions>
  <inkml:trace contextRef="#ctx0" brushRef="#br0">98 793 10026,'-11'11'866,"0"0"3052,0 0-1,-16 12 1,25-22-2526,-3-5 934,2 1-2218,0 0-1,0 0 1,1-1 0,-1 1 0,1-1 0,0 0-1,0 1 1,0-1 0,0 0 0,1 0-1,0-1 1,0 1 0,0 0 0,0 0-1,0-1 1,1 1 0,0 0 0,0-8-1,2-11 9,0 0-1,7-30 1,-5 35-23,11-60-36,3 2 0,31-81 0,-37 126-59,1 0 0,2 1 1,0 1-1,2 0 0,2 1 1,0 1-1,37-39 1,-49 58-2,1 1 0,0 0 1,0 0-1,1 1 0,-1 0 1,1 1-1,1 0 0,12-5 1,-19 9-1,0 0 1,0 0-1,1 0 1,-1 1-1,0-1 1,1 1-1,-1 0 1,0 0-1,1 0 1,-1 1-1,1-1 1,-1 1-1,0 0 1,0 0-1,1 0 1,-1 0-1,0 0 1,0 1-1,0-1 1,0 1-1,0 0 1,-1 0-1,1 0 1,0 0-1,-1 0 1,0 1-1,1-1 1,-1 1-1,2 3 1,-2-3 5,0 0 0,-1-1 1,0 1-1,1 0 0,-1 0 1,0 0-1,-1 0 0,1 1 1,0-1-1,-1 0 0,0 0 0,0 0 1,0 1-1,0-1 0,0 0 1,0 0-1,-1 0 0,0 0 1,1 0-1,-1 1 0,-2 2 0,-2 7 80,-1-1 0,-1 1 0,-11 15 0,-66 86 305,84-114-387,-1 0 0,1 1 0,-1-1 0,1 1 0,0-1 1,0 1-1,-1-1 0,1 1 0,0-1 0,0 1 0,-1-1 0,1 1 0,0-1 0,0 1 0,0-1 0,0 1 1,0-1-1,0 1 0,0-1 0,0 1 0,0-1 0,0 1 0,0-1 0,0 1 0,0-1 0,0 1 0,1-1 1,-1 1-1,0-1 0,1 2 0,0-2-1,0 1 0,0 0 0,0-1 1,0 1-1,0-1 0,0 1 0,0-1 0,0 1 0,0-1 1,1 0-1,-1 0 0,0 0 0,2 1 0,43-4-13,-41 2 17,20-2 3,31-4 18,-52 7-23,1 0 0,-1 0 0,1 0 0,0 1 0,-1-1 1,1 1-1,-1 0 0,1 1 0,4 1 0,-8-2-3,1 0 1,0 0-1,-1 0 1,1 0-1,-1 0 1,1 0-1,-1 0 0,0 1 1,0-1-1,1 0 1,-1 1-1,0-1 0,0 1 1,0 0-1,0-1 1,-1 1-1,1 0 0,0-1 1,-1 1-1,1 3 1,0-1-1,-1 0 0,0 0 1,0-1-1,-1 1 0,1 0 1,-1 0-1,1-1 0,-1 1 1,-3 6-1,0 0 53,-1-1 0,0 0 0,0 0 0,-1 0-1,0 0 1,-12 12 0,13-17 13,0 0 1,0 1-1,-1-2 0,1 1 0,-1-1 1,0 1-1,0-2 0,0 1 0,0-1 1,0 0-1,-1 0 0,1 0 1,0-1-1,-1 0 0,0 0 0,1-1 1,-1 0-1,-8-1 0,10 1-52,0-1-1,1 0 1,-1 0-1,0-1 1,0 1-1,0-1 1,1 0-1,-1 0 1,1-1 0,-1 1-1,1-1 1,0 0-1,0 0 1,0 0-1,1-1 1,-1 1-1,1-1 1,0 0-1,0 0 1,0 0 0,0-1-1,1 1 1,0-1-1,-3-5 1,0-9-859</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53.713"/>
    </inkml:context>
    <inkml:brush xml:id="br0">
      <inkml:brushProperty name="width" value="0.05" units="cm"/>
      <inkml:brushProperty name="height" value="0.05" units="cm"/>
    </inkml:brush>
  </inkml:definitions>
  <inkml:trace contextRef="#ctx0" brushRef="#br0">5 446 19428,'0'0'143,"-1"1"0,1-1 0,0 0 1,-1 0-1,1 0 0,0 1 0,0-1 0,-1 0 0,1 1 0,0-1 0,0 0 0,-1 1 0,1-1 0,0 0 0,0 1 1,0-1-1,0 0 0,0 1 0,0-1 0,-1 0 0,1 1 0,0-1 0,0 0 0,0 1 0,0-1 0,0 1 1,0-1-1,0 0 0,1 1 0,-1-1 0,0 0 0,0 1 0,0-1 0,0 0 0,0 1 0,1-1 0,-1 0 1,0 1-1,0-1 0,1 1-48,0-1 0,0 1 1,-1-1-1,1 0 0,0 0 1,0 1-1,-1-1 0,1 0 1,0 0-1,0 0 0,0 0 1,0 0-1,-1 0 0,1 0 1,0 0-1,0 0 0,0 0 1,1-1-1,4-2 7,-1 0 0,1 0-1,-1-1 1,1 0 0,-1 0 0,0 0-1,-1-1 1,9-9 0,-10 11-79,44-54 220,49-72 0,-52 65-228,-1 2-3,26-35 64,-69 97-71,0 0 0,0-1 0,0 1 0,0 0 0,1 0 0,-1-1 0,0 1 0,0 0 0,1 0 0,-1 0 0,0-1 0,0 1 0,1 0 0,-1 0 0,0 0 0,1 0 0,-1-1 0,0 1 0,0 0 0,1 0 0,-1 0 0,0 0 0,1 0 0,-1 0 0,0 0 0,1 0 0,-1 0 0,0 0 0,1 0 0,-1 0 0,0 0 0,1 0 0,5 11 91,-1 25-23,-4-27-60,1 3-3,0 1-1,1-1 1,1 0 0,0 0-1,0 0 1,1-1 0,1 0-1,12 20 1,-12-24-7,-1 0 0,1 0 0,1 0 0,-1-1 0,1 0 0,0 0 0,1-1 1,-1 0-1,1 0 0,0-1 0,0 0 0,17 6 0,-17-8 19,0 1 0,0 0 0,0 1 0,14 8 0,-20-11-84,0 1 1,0-1 0,0 1 0,0 0-1,0 0 1,-1 0 0,1 0 0,0 0 0,-1 1-1,0-1 1,1 0 0,-1 1 0,0-1-1,0 0 1,0 1 0,-1 0 0,1-1-1,-1 1 1,1-1 0,-1 4 0,-2 17-1906</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54.230"/>
    </inkml:context>
    <inkml:brush xml:id="br0">
      <inkml:brushProperty name="width" value="0.05" units="cm"/>
      <inkml:brushProperty name="height" value="0.05" units="cm"/>
    </inkml:brush>
  </inkml:definitions>
  <inkml:trace contextRef="#ctx0" brushRef="#br0">57 246 21773,'-12'10'553,"-17"15"1028,28-23-1457,-1-1-1,1 0 1,0 1 0,-1-1 0,1 1-1,0 0 1,0-1 0,0 1 0,0 0-1,1 0 1,-1 0 0,0-1-1,1 1 1,-1 4 0,1-6-98,0 1-1,1 0 1,-1 0 0,0-1-1,0 1 1,1 0 0,-1-1 0,0 1-1,1-1 1,-1 1 0,1-1 0,-1 1-1,1 0 1,-1-1 0,1 1-1,-1-1 1,1 0 0,0 1 0,-1-1-1,1 0 1,-1 1 0,1-1-1,0 0 1,-1 1 0,1-1 0,0 0-1,0 0 1,-1 0 0,1 0 0,0 0-1,0 0 1,25 1 189,-24-1-181,16-2 161,1 0 1,-1-2-1,0 0 1,21-8-1,71-31 485,-72 27-514,317-120 440,-260 106-588,176-33 0,-209 53-628,-58 9-343</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54.960"/>
    </inkml:context>
    <inkml:brush xml:id="br0">
      <inkml:brushProperty name="width" value="0.05" units="cm"/>
      <inkml:brushProperty name="height" value="0.05" units="cm"/>
    </inkml:brush>
  </inkml:definitions>
  <inkml:trace contextRef="#ctx0" brushRef="#br0">319 57 21461,'-1'-6'719,"0"1"1,-1-1 0,0 1 0,1-1 0,-2 1 0,-2-6 0,4 10-647,1 0 0,-1 0 0,0 0 0,1 1 0,-1-1 0,0 0 0,1 0 0,-1 1 0,0-1 0,0 1 0,0-1 0,0 0 0,0 1 0,1 0 0,-1-1 0,0 1 0,0-1 0,0 1 1,0 0-1,0 0 0,0 0 0,0 0 0,-1 0 0,1 0 0,0 0 0,0 0 0,0 0 0,0 0 0,0 0 0,0 0 0,0 1 0,0-1 0,0 1 0,0-1 0,1 0 0,-1 1 0,0-1 0,0 1 0,0 0 1,0-1-1,0 2 0,-8 5-35,0 1 0,1 1 1,0-1-1,1 1 1,-13 20-1,-6 6-23,4-9-7,13-17-2,0 1 0,1 0 0,0 1 0,1-1 0,0 1 0,1 1 1,0-1-1,-6 17 0,12-26-7,0 0 0,-1 1 1,1-1-1,0 0 1,1 0-1,-1 0 0,0 0 1,1 0-1,-1 0 0,1 0 1,0 0-1,-1 0 1,1 0-1,0 0 0,0 0 1,0 0-1,0-1 0,1 1 1,-1 0-1,1-1 1,-1 1-1,1-1 0,-1 1 1,1-1-1,0 0 0,-1 0 1,1 1-1,2 0 1,8 4-1,1 0 1,-1 0 0,17 4 0,-15-5 4,2 1-2,39 15-3,-52-19 1,0 0 1,1 0 0,-1 0-1,0 0 1,0 0 0,0 0-1,0 1 1,0 0 0,-1-1-1,1 1 1,-1 0 0,3 4-1,-5-5 2,1-1 0,-1 1-1,1 0 1,-1 0 0,0-1-1,1 1 1,-1 0-1,0 0 1,0-1 0,-1 1-1,1 0 1,0 0 0,0 0-1,-1-1 1,1 1-1,-1 0 1,0-1 0,1 1-1,-1 0 1,0-1 0,0 1-1,0-1 1,0 0-1,0 1 1,-1-1 0,1 0-1,0 1 1,-3 1 0,-3 3 43,0-1 1,0 0-1,-1 0 1,-11 5-1,2-1 54,-1-1-1,-1-1 1,1 0-1,-1-2 1,-1 0-1,1-1 1,0-1-1,-40 1 1,58-4-99,-1 0 0,1 0 0,-1 0-1,1 0 1,-1 0 0,1 0 0,-1-1 0,1 1 0,0-1-1,-1 1 1,1-1 0,0 1 0,-1-1 0,1 0 0,0 1-1,0-1 1,-1 0 0,1 0 0,0 0 0,0 0 0,0 0 0,-1-2-1,2 2-24,-1 0-1,1-1 0,0 1 0,0 0 0,0-1 0,0 1 1,0-1-1,0 1 0,1 0 0,-1-1 0,0 1 0,1 0 1,-1 0-1,1-1 0,-1 1 0,1 0 0,-1 0 0,1 0 1,0-1-1,0 1 0,0 0 0,-1 0 0,1 0 0,2-1 0,16-18-967,4-3-862</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6:55.383"/>
    </inkml:context>
    <inkml:brush xml:id="br0">
      <inkml:brushProperty name="width" value="0.05" units="cm"/>
      <inkml:brushProperty name="height" value="0.05" units="cm"/>
    </inkml:brush>
  </inkml:definitions>
  <inkml:trace contextRef="#ctx0" brushRef="#br0">5 228 23533,'0'2'140,"-1"0"-1,0 0 1,0 0 0,1 0 0,0 0-1,-1 1 1,1-1 0,0 0-1,0 0 1,0 0 0,0 0 0,0 0-1,1 1 1,-1-1 0,1 0-1,-1 0 1,1 0 0,0 0 0,0 0-1,0 0 1,0 0 0,0-1-1,0 1 1,0 0 0,2 1-1,-1-1-103,0 0-1,0-1 1,0 0-1,1 1 1,-1-1-1,0 0 1,0 0-1,1 0 0,-1-1 1,1 1-1,-1 0 1,1-1-1,-1 0 1,1 1-1,-1-1 1,1 0-1,-1 0 0,1-1 1,-1 1-1,1 0 1,-1-1-1,4-1 1,5-1 19,-1-2 1,1 1 0,-1-2-1,0 1 1,-1-1 0,1-1 0,-1 0-1,0 0 1,9-10 0,-4 3 18,0-2 0,-1 0 0,-1 0 1,14-24-1,-22 32-47,1-1 0,-1 0 0,0 0 0,-1 0 0,0 0 1,-1-1-1,1 1 0,0-18 0,-3 26-14,0 0 0,0 0 0,0 0 0,0 0 0,0 0 0,0 0 0,0 0 0,0 1-1,-1-1 1,1 0 0,0 0 0,-1 0 0,1 0 0,-1 0 0,1 1 0,-1-1 0,1 0 0,-1 0 0,1 1 0,-1-1 0,0 0 0,1 1 0,-1-1 0,0 1 0,0-1 0,1 1 0,-1-1 0,0 1 0,0-1-1,0 1 1,0 0 0,0 0 0,0-1 0,1 1 0,-1 0 0,0 0 0,0 0 0,0 0 0,-2 0 0,-1 0 12,0 1 0,0-1 0,0 1 0,0 0 0,0 0 0,0 1-1,-7 2 1,-2 4-13,0 0 0,1 0 0,0 1 0,0 1-1,0 0 1,2 0 0,-1 1 0,1 1 0,-15 21-1,14-15 27,1-1-1,0 1 0,1 1 0,1 0 0,1 0 0,-8 35 0,13-47-28,1 1 1,-1 0 0,2-1-1,-1 1 1,1 0-1,0 0 1,1 0-1,0-1 1,0 1 0,4 11-1,-4-16-9,0 0-1,1 0 1,0 0 0,-1 0-1,1 0 1,0 0 0,1-1-1,-1 1 1,0-1 0,1 1-1,-1-1 1,1 0 0,0 0-1,0 0 1,0 0 0,0-1-1,0 1 1,0-1 0,0 1-1,1-1 1,-1 0 0,0-1-1,1 1 1,-1 0 0,1-1-1,4 0 1,6 0-46,1 0 0,-1-2 0,1 0-1,-1 0 1,1-1 0,23-9 0,35-19-1049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0.346"/>
    </inkml:context>
    <inkml:brush xml:id="br0">
      <inkml:brushProperty name="width" value="0.025" units="cm"/>
      <inkml:brushProperty name="height" value="0.025" units="cm"/>
    </inkml:brush>
  </inkml:definitions>
  <inkml:trace contextRef="#ctx0" brushRef="#br0">100 251 7335,'0'0'15252,"-2"14"-14911,-48 231 1477,4-34-91,44-197-1023,5-12-170,10-20 154,15-41 103,-7 4-780,-3 0 0,-1-2-1,-4 0 1,-1-1 0,-4 0-1,3-92 1,-13 286-486,1-134 478,1 0 1,0 0 0,0-1-1,1 1 1,-1 0-1,0 0 1,1 0-1,-1 0 1,1 0-1,-1 0 1,1-1-1,0 1 1,0 0 0,0-1-1,0 1 1,0 0-1,0-1 1,1 1-1,-1-1 1,0 0-1,1 1 1,-1-1-1,1 0 1,-1 0-1,1 0 1,0 0 0,-1 0-1,1 0 1,0-1-1,0 1 1,0 0-1,-1-1 1,1 0-1,0 1 1,0-1-1,0 0 1,0 0 0,0 0-1,0 0 1,0 0-1,0 0 1,1-1-1,6-1 73,-1 0 1,0 0-1,0 0 0,0-1 0,0-1 0,-1 1 1,1-1-1,11-8 0,30-28 63,-1-2-1,-2-3 1,40-50-1,-24 27-51,-61 68-91,20-21 49,-9 14-54,-11 7 7,-1 0-1,0 0 0,0 0 1,0 0-1,1 0 0,-1 0 1,0 0-1,0 0 0,0 0 0,1 0 1,-1 0-1,0 0 0,0 0 1,0 0-1,1 0 0,-1 0 1,0 0-1,0 0 0,0 0 1,0 1-1,1-1 0,-1 0 1,0 0-1,0 0 0,0 0 1,0 0-1,0 1 0,0-1 1,1 0-1,-1 0 0,0 0 0,0 0 1,0 1-1,0-1 0,0 0 1,0 0-1,0 0 0,0 1 1,0-1-1,0 0 0,0 0 1,0 0-1,0 1 0,0-1 1,0 0-1,-2 44 61,-1 0 0,-2 0 1,-3 0-1,-1-1 0,-17 48 1,11-43 216,3 2 1,2 0-1,-7 81 1,17-129-271,0 0-1,0 0 1,0 0-1,0 0 1,0 0 0,0 0-1,0 0 1,1 0 0,-1 0-1,1 0 1,-1 0-1,1 0 1,0 0 0,0 0-1,0 0 1,0-1-1,0 1 1,0 0 0,1-1-1,-1 1 1,3 1 0,-2-2 3,0 0 0,0 0 1,0-1-1,0 1 0,0-1 1,0 0-1,0 0 1,0 0-1,0 0 0,0 0 1,1 0-1,-1 0 0,0 0 1,0-1-1,0 1 1,0-1-1,0 0 0,0 0 1,0 0-1,3-2 1,2-1-31,1 0 0,-2-1 1,1 0-1,-1 0 1,1-1-1,-1 0 1,-1 0-1,1 0 1,4-8-1,40-67-958,-39 61 857,-18 69-587,2-33 708,-1 2 30,0-1 1,2 1-1,0 0 1,1 0-1,0 0 1,1 28-1,2-45-90,0 0-1,0 0 1,0 0-1,0 0 1,1 0-1,-1 0 0,0 0 1,0 0-1,1-1 1,-1 1-1,1 0 0,-1 0 1,1 0-1,-1 0 1,1 0-1,-1-1 0,1 1 1,0 0-1,-1-1 1,1 1-1,0 0 1,0-1-1,-1 1 0,1-1 1,0 1-1,0-1 1,0 1-1,0-1 0,0 0 1,0 1-1,0-1 1,0 0-1,0 0 0,-1 0 1,1 0-1,0 0 1,0 0-1,2 0 0,0 0-371,0-1-1,0 1 1,-1-1-1,1 0 0,0 0 1,-1 0-1,1 0 1,-1-1-1,1 1 0,-1 0 1,1-1-1,-1 0 1,2-2-1,18-23-8720</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24.908"/>
    </inkml:context>
    <inkml:brush xml:id="br0">
      <inkml:brushProperty name="width" value="0.05" units="cm"/>
      <inkml:brushProperty name="height" value="0.05" units="cm"/>
    </inkml:brush>
  </inkml:definitions>
  <inkml:trace contextRef="#ctx0" brushRef="#br0">15 739 15395,'0'0'222,"0"0"1,-1 0-1,1 1 0,0-1 0,0 0 0,-1 0 0,1 0 0,0 0 1,-1 0-1,1 0 0,0 1 0,-1-1 0,1 0 0,0 0 0,-1 0 0,1 0 1,0 0-1,-1 0 0,1 0 0,0 0 0,-1 0 0,1-1 0,0 1 1,0 0-1,-1 0 0,1 0 0,0 0 0,-1 0 0,1 0 0,0-1 1,-1 1-1,1 0 0,-4-13 1216,3 9-1449,1 0 0,0 0 0,1 0 0,-1 0 0,1 0-1,1-5 1,57-144 971,-21 59-677,6-30-89,-22 58-135,2 2 0,47-87 0,-66 141-48,-5 8-9,1 0 0,1-1 1,-1 1-1,0 0 1,1 0-1,-1 0 1,1 0-1,-1 0 0,1 0 1,0 1-1,0-1 1,0 1-1,0-1 0,3-1 1,-5 3-12,3-1-21,0 10 42,-3-9-12,2 6 9,-1 0 0,0 0 1,0 0-1,0 0 0,-1 0 0,0 0 0,-1 0 0,1 0 0,-1 1 0,0-1 1,0 0-1,-5 10 0,-2 8 25,-1-1 0,-22 40 1,30-62-21,1 1 1,3 0 9,8 0-12,4 0-5,-2 0-5,0 1 1,-1 0-1,1 0 0,-1 2 1,15 5-1,-25-8-3,1-1 1,0 1 0,-1-1-1,1 1 1,0 0-1,-1 0 1,0 0-1,0 0 1,1 1 0,-1-1-1,-1 1 1,1-1-1,0 1 1,0-1-1,-1 1 1,0 0-1,1 0 1,-1 0 0,0 0-1,-1 0 1,1 0-1,0 0 1,-1 0-1,0 0 1,0 0 0,0 1-1,0-1 1,0 0-1,-1 4 1,-1 3 161,-1-1 0,0 0 0,-1 0 0,1 0 0,-2 0 0,1 0 1,-1-1-1,-1 0 0,-7 10 0,3-6 158,0-1 1,-1-1 0,0 1-1,-1-2 1,-16 11 0,26-18-304,0-1 1,0 0-1,0 0 1,-1 0-1,1 0 1,0 0-1,-1-1 1,1 1-1,-1-1 1,1 1 0,-1-1-1,1 0 1,-1 0-1,1 0 1,-1 0-1,1 0 1,0-1-1,-4 0 1,5 0-20,0 1 0,0 0-1,1-1 1,-1 1 0,0-1 0,0 1 0,0-1 0,1 1 0,-1-1 0,0 0-1,1 0 1,-1 1 0,1-1 0,-1 0 0,0 0 0,1 1 0,0-1-1,-1 0 1,0-1 0,1 0-37,0 0 0,0 1 0,0-1 1,0 0-1,0 1 0,0-1 0,0 0 0,0 1 0,1-1 0,-1 1 0,1-1 1,-1 0-1,1 1 0,1-3 0,5-8-1319,3 2-778</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25.440"/>
    </inkml:context>
    <inkml:brush xml:id="br0">
      <inkml:brushProperty name="width" value="0.05" units="cm"/>
      <inkml:brushProperty name="height" value="0.05" units="cm"/>
    </inkml:brush>
  </inkml:definitions>
  <inkml:trace contextRef="#ctx0" brushRef="#br0">0 2 21301,'1'1'4315,"17"-2"-3136,19 0-1051,-28 1-93,-7 0 5,1 15 13,0 38 44,-3-52-95,0 0-1,0 0 0,0 0 0,0 1 0,1-1 0,-1 0 0,0 0 0,1 0 0,-1 0 0,0 0 0,1 0 0,-1 0 0,1 0 0,0 0 0,-1 0 0,1 0 0,0 0 1,0-1-1,-1 1 0,1 0 0,0 0 0,0-1 0,0 1 0,0 0 0,0-1 0,0 1 0,0-1 0,0 1 0,0-1 0,0 0 0,0 1 0,2-1 0,4 1 4,0 0-1,1-1 1,-1 1-1,10-2 1,13 1-3,-28 0-3,-1 0-1,1 0 0,-1 0 0,1 0 1,-1 1-1,1-1 0,-1 1 0,1-1 1,-1 1-1,1-1 0,-1 1 0,1 0 1,-1 0-1,0 0 0,1-1 0,-1 1 1,0 1-1,0-1 0,0 0 0,0 0 1,0 0-1,0 0 0,0 1 0,0-1 1,-1 1-1,1-1 0,0 0 0,-1 1 1,2 2-1,-2-1 23,-1-1 1,1 0-1,0 0 1,-1 0-1,1 0 0,-1 0 1,0 0-1,1 0 1,-1 0-1,0 0 1,0 0-1,0 0 0,-1-1 1,1 1-1,0 0 1,-1-1-1,1 1 1,-1-1-1,1 1 0,-1-1 1,-3 2-1,0 0 123,1 0 1,-1-1-1,0 0 0,0 0 0,0 0 0,0 0 1,0-1-1,0 0 0,0 0 0,-1-1 0,1 1 1,0-1-1,-7 0 0,-5-2 96,0 0 0,-27-8 0,42 9-464,2-1-90,3-9 428</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26.394"/>
    </inkml:context>
    <inkml:brush xml:id="br0">
      <inkml:brushProperty name="width" value="0.05" units="cm"/>
      <inkml:brushProperty name="height" value="0.05" units="cm"/>
    </inkml:brush>
  </inkml:definitions>
  <inkml:trace contextRef="#ctx0" brushRef="#br0">0 651 18988,'0'0'5693,"1"-1"-4925,103-210 1118,-61 131-1731,-8 13-87,-5 6-38,77-114 0,-106 173-30,2-2 0,0-1 0,0 1 0,1 0-1,-1 0 1,1 0 0,0 1 0,0-1 0,0 1-1,1 0 1,-1 0 0,1 1 0,0-1 0,-1 1-1,9-3 1,-11 5 2,0 0 12,-2 6-4,0 0-7,-2-1 1,1 1 0,0-1-1,-1 1 1,0-1 0,0 0-1,-1 0 1,0 0 0,1 0 0,-2-1-1,-4 7 1,4-6-2,1-1 0,-1 2-1,1-1 1,0 0 0,0 1 0,0-1-1,1 1 1,0 0 0,0 0 0,1 0 0,-1 0-1,1 0 1,0 7 0,1-12-3,0 1 0,0 0 0,0 0-1,1 0 1,-1 0 0,0-1 0,1 1 0,-1 0 0,1 0 0,0 0 0,0-1 0,0 1-1,0-1 1,0 1 0,0 0 0,0-1 0,0 0 0,0 1 0,1-1 0,-1 0 0,1 0-1,-1 1 1,1-1 0,-1 0 0,1-1 0,0 1 0,-1 0 0,1 0 0,0-1 0,0 1-1,-1-1 1,1 1 0,0-1 0,0 0 0,2 0 0,31 3 2,-27-3 2,-1 0 1,0 0-1,0 1 0,12 3 0,-17-3-5,0-1 0,0 1 1,0 0-1,0 1 1,1-1-1,-1 0 1,-1 0-1,1 1 0,0 0 1,0-1-1,0 1 1,-1 0-1,1-1 0,-1 1 1,0 0-1,1 0 1,-1 0-1,1 4 1,-1-4 0,1 1 0,-1-1 0,0 1 0,0 0 0,-1-1 0,1 1 0,-1 0 0,1 0 0,-1 0 0,0 0 0,0-1 0,0 1 0,0 0 0,-1 0 0,1 0 0,-2 2 0,2-3 46,-1 0 0,0-1 0,-1 1-1,1 0 1,0-1 0,0 0 0,-1 1 0,1-1 0,-1 0-1,1 0 1,-1 1 0,0-1 0,1 0 0,-1-1 0,0 1-1,0 0 1,1 0 0,-1-1 0,0 1 0,0-1-1,0 0 1,0 1 0,0-1 0,-2 0 0,-6 1 208,-18 1 35,0-1 0,-1-1 0,-34-4 0,60 4-378</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26.988"/>
    </inkml:context>
    <inkml:brush xml:id="br0">
      <inkml:brushProperty name="width" value="0.05" units="cm"/>
      <inkml:brushProperty name="height" value="0.05" units="cm"/>
    </inkml:brush>
  </inkml:definitions>
  <inkml:trace contextRef="#ctx0" brushRef="#br0">17 20 20900,'-1'0'4795,"10"-6"-3562,-3 3-1180,0 1-1,0 0 0,0 0 0,1 1 0,-1 0 1,1 0-1,-1 0 0,1 1 0,-1 0 0,1 0 1,-1 1-1,1-1 0,-1 2 0,13 2 0,-15-3-52,-1 0 0,0 0 0,1 1 0,-1-1 0,0 1 0,0-1 0,0 1 0,0 0 0,0 0 0,3 3 0,-5-4 2,0 1-1,0-1 1,-1 0-1,1 0 1,0 1-1,-1-1 1,1 0-1,-1 1 1,0-1-1,1 0 1,-1 1-1,0-1 1,0 1-1,0-1 1,0 0-1,0 1 1,0-1-1,0 1 1,0-1-1,-1 0 1,1 1-1,-1-1 1,1 0-1,-1 1 1,1-1-1,-1 0 1,0 1-1,0-1 1,1 0-1,-2 1 1,-8 11 113,0-1 0,0 0 0,-1 0 0,-25 19 0,26-24-55,1 1-1,0 0 1,0 0 0,1 1 0,0 0-1,0 0 1,1 1 0,0 0-1,-8 17 1,15-26-59,-1-1-1,1 1 1,0 0-1,-1 0 1,1 0-1,0 0 1,-1 0-1,1 0 1,0 0-1,0 0 1,0 0-1,0 0 1,0 0-1,0 0 1,0 0-1,0 0 1,1 0-1,-1 0 1,0 0-1,1 0 1,-1 0-1,0 0 1,1 0-1,-1 0 1,2 1-1,-1-1-15,0-1-1,0 1 0,0 0 0,0-1 1,1 1-1,-1-1 0,0 1 0,1-1 1,-1 0-1,0 1 0,1-1 0,-1 0 1,0 0-1,1 0 0,-1 0 0,2 0 1,6-1-98,-1-1 0,1 1 0,0-2 0,12-4 0,26-14 1392</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27.874"/>
    </inkml:context>
    <inkml:brush xml:id="br0">
      <inkml:brushProperty name="width" value="0.05" units="cm"/>
      <inkml:brushProperty name="height" value="0.05" units="cm"/>
    </inkml:brush>
  </inkml:definitions>
  <inkml:trace contextRef="#ctx0" brushRef="#br0">53 703 9834,'-5'7'662,"4"-5"-30,0 0 0,-1 0 1,1 0-1,0 0 0,-1 0 0,1 0 1,-1-1-1,0 1 0,1 0 1,-1-1-1,0 1 0,0-1 0,0 0 1,0 0-1,0 0 0,-1 0 0,-3 1 1,6-2-548,-1 0 0,1 0 0,-1-1 0,1 1 0,-1 0 1,0-1-1,1 1 0,-1 0 0,1-1 0,0 1 0,-1-1 0,1 1 1,-1 0-1,1-1 0,0 1 0,-1-1 0,1 1 0,0-1 0,-1 0 1,1 1-1,0-1 0,0 1 0,0-1 0,-1 0 0,1 1 0,0-1 0,-2-20 821,1 17-740,1-12 105,0 1 0,2-1 0,-1 0 0,6-19 0,20-66 34,-23 87-258,75-212 94,-66 198-144,0 0 0,2 1 0,0 1 0,2 0 1,37-41-1,-47 58-6,2 2 1,-1-1-1,1 1 1,0 1-1,12-7 1,-18 11 0,0 1 1,0-1 0,0 1 0,0 0 0,1 0 0,-1 0 0,0 1-1,0-1 1,7 1 0,-9 0 1,1 0 0,-1 0-1,1 1 1,0-1 0,-1 0 0,1 1 0,-1 0-1,1-1 1,-1 1 0,1 0 0,-1 0-1,1 0 1,-1 0 0,0 0 0,0 0 0,1 0-1,-1 0 1,0 0 0,0 1 0,1 1-1,0 0 6,0 1 0,-1-1 0,1 1 0,-1 0 0,0-1 0,0 1 0,-1 0 0,1 0 0,-1 0-1,1-1 1,-1 1 0,-1 0 0,1 0 0,0 0 0,-1 0 0,0-1 0,-2 8 0,-3 6 33,0-1 0,-14 25 0,12-27-17,7-11 41,7-2-33,29 8-17,-26-7-9,1 0 1,-1 1 0,0 0-1,0 0 1,0 1 0,11 6-1,-18-9 1,0 1 0,-1-1 0,1 1-1,0 0 1,0 0 0,-1 0-1,1-1 1,-1 2 0,1-1 0,-1 0-1,0 0 1,0 0 0,0 0-1,0 1 1,0-1 0,-1 1 0,1-1-1,-1 0 1,1 1 0,-1-1 0,0 1-1,0-1 1,0 1 0,0-1-1,-1 1 1,1-1 0,0 1 0,-1-1-1,0 0 1,-1 3 0,0 1 83,0 0 1,0 0 0,0-1-1,-1 0 1,0 1 0,0-1-1,-1 0 1,0 0-1,1-1 1,-1 1 0,-1-1-1,1 0 1,-1 0 0,0 0-1,1-1 1,-2 1 0,1-1-1,0-1 1,-1 1-1,1-1 1,-1 1 0,0-2-1,1 1 1,-1-1 0,0 0-1,0 0 1,-12 0 0,-91-1 1251,93-1-1270,1-1 0,-1-1 0,1 0 0,-28-9 0,41 10-167,4-6-1200,12-28-586</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28.300"/>
    </inkml:context>
    <inkml:brush xml:id="br0">
      <inkml:brushProperty name="width" value="0.05" units="cm"/>
      <inkml:brushProperty name="height" value="0.05" units="cm"/>
    </inkml:brush>
  </inkml:definitions>
  <inkml:trace contextRef="#ctx0" brushRef="#br0">0 290 21501,'0'0'4475,"3"-5"-3443,63-100 163,-30 51-1198,31-67 1,-67 121 2,0 0-1,0 0 1,0 0-1,0-1 1,0 1-1,0 0 1,1 0 0,-1 0-1,0 0 1,0-1-1,0 1 1,0 0 0,0 0-1,0 0 1,0 0-1,0 0 1,0-1-1,0 1 1,1 0 0,-1 0-1,0 0 1,0 0-1,0 0 1,0 0-1,0-1 1,1 1 0,-1 0-1,0 0 1,0 0-1,0 0 1,0 0-1,1 0 1,-1 0 0,0 0-1,0 0 1,0 0-1,0 0 1,1 0 0,-1 0-1,0 0 1,0 0-1,0 0 1,1 0-1,-1 0 1,0 0 0,0 0-1,0 0 1,0 0-1,1 0 1,-1 1-1,0-1 1,0 0 0,0 0-1,0 0 1,0 0-1,1 0 1,2 8-7,-3 5 6,-1-1 0,0 0 1,-1 1-1,-1-1 0,-4 14 0,1-2 5,5-21-11,-7 32-117,1 1 1,-3 43 0,9-61-996</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29.384"/>
    </inkml:context>
    <inkml:brush xml:id="br0">
      <inkml:brushProperty name="width" value="0.05" units="cm"/>
      <inkml:brushProperty name="height" value="0.05" units="cm"/>
    </inkml:brush>
  </inkml:definitions>
  <inkml:trace contextRef="#ctx0" brushRef="#br0">3 747 16323,'0'0'8230,"-1"-3"-7108,0-4-942,1 1 1,-1-1 0,1 1 0,0 0-1,1-1 1,0 1 0,1-9-1,17-50 95,-12 41-180,12-38-39,68-200 24,-73 228-84,1 1 0,2 1 0,1 1 0,1 0 0,36-42 0,-55 72 5,5-4-23,0-1 1,0 1 0,0 1-1,8-7 1,-12 10 7,0 1 0,-1-1 0,1 1 0,-1 0 1,1-1-1,0 1 0,-1 0 0,1 0 0,0-1 0,-1 1 0,1 0 0,0 0 1,0 0-1,-1 0 0,1 0 0,0 0 0,-1 0 0,1 0 0,0 0 0,-1 0 0,1 0 1,0 1-1,-1-1 0,1 0 0,0 0 0,-1 1 0,1-1 0,0 0 0,-1 1 1,1-1-1,-1 1 0,1-1 0,-1 1 0,1-1 0,-1 1 0,1-1 0,-1 1 1,1-1-1,-1 1 0,0 0 0,1-1 0,-1 1 0,0 0 0,0-1 0,1 1 0,-1 0 1,0-1-1,0 1 0,0 0 0,0-1 0,0 1 0,0 1 0,1 3 10,-1 0-1,0 0 0,0 0 1,0 0-1,-1 0 1,0 0-1,0 0 0,0 0 1,0 0-1,-1 0 0,-3 7 1,-3 4 34,-16 28-1,23-43-29,0 0-1,0 0 1,1 0 0,-1 0-1,0 0 1,1 0-1,-1 0 1,1 0-1,-1 0 1,1 1-1,0-1 1,-1 0-1,1 0 1,0 0 0,0 0-1,0 0 1,0 1-1,0-1 1,0 0-1,0 0 1,0 0-1,1 1 1,-1-1 0,0 0-1,1 0 1,-1 0-1,1 0 1,-1 0-1,1 0 1,-1 0-1,2 1 1,1 1-4,1 0-1,-1-1 1,1 0 0,-1 0 0,1 0-1,0 0 1,6 1 0,15 9 20,-19-8-16,1 0-1,-1 1 1,0-1-1,0 1 1,0 1-1,-1-1 1,1 1-1,-1 0 0,-1 0 1,1 1-1,-1-1 1,0 1-1,-1 0 1,0 0-1,0 1 1,0-1-1,-1 0 1,0 1-1,0 0 0,-1-1 1,0 9-1,-1-15 26,0 1 0,0 0 0,-1-1 0,1 1 1,-1 0-1,0-1 0,1 1 0,-1-1 0,0 1 0,0-1 0,0 0 0,0 1 0,0-1 0,0 0 0,0 0 0,0 1 0,-1-1 0,1 0 0,0 0 0,-1 0 0,-1 0 0,-37 18 990,29-15-736,-3 2-70,-1-1 0,1 0 0,-1-1 0,0-1 0,0 0 0,0-1 0,-24 0 0,38-2-218,-2-10-635,3 9 632,-1-2-119,1 0 0,-1 0 0,1-1 0,0 1 0,0 0 0,1 0 0,-1-1 0,1-3 0,0 5-9,1 1-1,-1-1 1,0 0 0,0 0 0,1 1-1,-1-1 1,1 1 0,0-1 0,-1 1 0,1-1-1,0 1 1,0 0 0,2-1 0</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7:30.695"/>
    </inkml:context>
    <inkml:brush xml:id="br0">
      <inkml:brushProperty name="width" value="0.05" units="cm"/>
      <inkml:brushProperty name="height" value="0.05" units="cm"/>
    </inkml:brush>
  </inkml:definitions>
  <inkml:trace contextRef="#ctx0" brushRef="#br0">147 34 17308,'0'-2'304,"0"1"-1,0-1 1,0 1 0,0-1 0,0 1 0,0-1 0,0 1-1,-1-1 1,1 1 0,0-1 0,-1 1 0,1 0 0,-1-1 0,0 1-1,1 0 1,-1-1 0,0 1 0,0 0 0,0 0 0,-2-2 0,2 2-170,0 1 1,0 0-1,0-1 1,0 1 0,0 0-1,0 0 1,0 0-1,-1-1 1,1 1 0,0 0-1,0 1 1,0-1-1,0 0 1,0 0 0,-1 0-1,1 1 1,0-1 0,0 0-1,0 1 1,-1 0-1,-4 2-17,1 1 0,-1-1-1,1 1 1,0 0-1,0 0 1,1 1-1,-1-1 1,-4 8 0,1 0-29,0 1 1,1 1-1,0-1 1,1 1 0,0 0-1,2 1 1,-1-1 0,2 1-1,0 0 1,-1 20-1,3-33-74,1 1 0,0-1-1,0 0 1,1 0-1,-1 0 1,0 0 0,1 0-1,-1 0 1,1 0 0,0 0-1,-1 0 1,1 0-1,0 0 1,2 3 0,-2-4 1,0 0 0,0 0 0,1 0 1,-1 0-1,0-1 0,0 1 1,0 0-1,1 0 0,-1-1 0,0 1 1,1-1-1,-1 1 0,0-1 0,1 0 1,-1 1-1,3-1 0,2 0 24,-1-1-1,0 1 1,0-1 0,0 0-1,0-1 1,0 1-1,0-1 1,0 0-1,0 0 1,5-4 0,2-1 31,0-1 0,-1 0 0,0-1 0,-1 0 0,16-17 0,-21 21-40,-1 0-1,0-1 0,0 0 1,0 0-1,0 0 0,-1 0 0,0-1 1,0 1-1,-1-1 0,0 0 1,0 0-1,1-12 0,-2 17-27,-1 0 1,0 0-1,0 0 1,-1 0-1,1 0 0,0 0 1,-1-1-1,1 1 0,-1 0 1,1 0-1,-1 0 0,0 0 1,0 1-1,0-1 0,0 0 1,0 0-1,-1 0 0,1 1 1,0-1-1,-1 1 0,1-1 1,-1 1-1,0 0 0,1-1 1,-1 1-1,0 0 1,0 0-1,0 0 0,0 0 1,0 1-1,0-1 0,0 0 1,0 1-1,-3-1 0,-2 0-18,1 0-1,-1 1 1,1 0-1,-1 0 1,1 1-1,-1-1 1,1 1-1,0 1 1,-11 2-1,-2 5 630</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17.071"/>
    </inkml:context>
    <inkml:brush xml:id="br0">
      <inkml:brushProperty name="width" value="0.05" units="cm"/>
      <inkml:brushProperty name="height" value="0.05" units="cm"/>
    </inkml:brush>
  </inkml:definitions>
  <inkml:trace contextRef="#ctx0" brushRef="#br0">1 171 11618,'5'9'1263,"0"1"-1,1-1 1,1 0-1,12 15 1,-12-18-896,0 1 1,0-1 0,0 0 0,1-1 0,10 6 0,-7-5-267,1-1 0,-1-1 1,1 0-1,0 0 0,0-1 0,1-1 0,-1 0 1,0-1-1,20 0 0,4-2 94,0-2 1,-1-1-1,45-12 1,103-36-68,-114 30 41,138-26-1,-60 23 707,171-51 1,-255 59-740,1 3 0,0 3 0,1 3 1,0 3-1,1 2 0,-1 4 0,0 2 0,119 21 0,-174-22-88,131 30 1569,-113-24-1083,-1 1 0,51 24-1,-73-30-503,0-1-1,0 0 1,0 0-1,0 0 1,7 1-1,-10-3-27,-1 0 0,0 0 0,1 0 0,-1 1 0,1-1-1,-1 0 1,1-1 0,-1 1 0,0 0 0,1 0 0,-1 0 0,0-1-1,1 1 1,-1-1 0,0 1 0,1-1 0,-1 0 0,0 1 0,0-1 0,0 0-1,1 0 1,-1 0 0,0 0 0,0 0 0,0-1 0,5-9-245</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18.196"/>
    </inkml:context>
    <inkml:brush xml:id="br0">
      <inkml:brushProperty name="width" value="0.05" units="cm"/>
      <inkml:brushProperty name="height" value="0.05" units="cm"/>
    </inkml:brush>
  </inkml:definitions>
  <inkml:trace contextRef="#ctx0" brushRef="#br0">0 1 13403,'0'0'7628,"6"5"-6658,4 4-638,0 0 1,1-1 0,0 0 0,0-1-1,1 0 1,-1-1 0,23 8 0,19-2-17,98 9 0,34 7-316,444 150 388,-617-174 128,1 0 0,-1-1-1,1 0 1,23 1 1480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09.165"/>
    </inkml:context>
    <inkml:brush xml:id="br0">
      <inkml:brushProperty name="width" value="0.025" units="cm"/>
      <inkml:brushProperty name="height" value="0.025" units="cm"/>
    </inkml:brush>
  </inkml:definitions>
  <inkml:trace contextRef="#ctx0" brushRef="#br0">1121 136 4164,'0'0'7751,"-8"-8"-5509,1 1-2365,-75-66 1775,75 68-1446,0-1-1,-1 1 1,1 0 0,-1 1 0,0 0 0,0 0 0,-1 1-1,1 0 1,-1 0 0,0 1 0,-9-1 0,4 3-136,1 1 1,-1 1 0,0 1-1,1-1 1,0 2-1,0 0 1,0 1-1,0 0 1,0 1 0,-20 12-1,-13 12 78,-58 49-1,62-45-6,-28 20 437,1 2 1,3 4-1,3 3 1,-71 91-1,115-128-550,1 0-1,1 1 0,1 1 1,1 1-1,2 0 1,1 1-1,1 0 0,2 0 1,1 1-1,1 1 1,2-1-1,1 1 1,2 0-1,1 0 0,4 45 1,-1-59-36,2 1 1,0-1-1,1 0 1,1 0-1,0-1 1,2 0-1,0 0 0,1 0 1,0-1-1,1 0 1,1-1-1,1 0 1,0-1-1,1-1 1,0 0-1,1 0 1,0-1-1,1-1 0,1 0 1,0-1-1,0-1 1,1-1-1,0 0 1,0-1-1,1-1 1,0 0-1,0-2 1,31 5-1,-19-9 21,0-1-1,0-1 1,0-1-1,-1-2 1,1-1 0,-1-1-1,0-2 1,-1-1 0,0-1-1,0-1 1,28-18-1,10-9 196,-2-3 0,-2-3 0,67-63-1,-75 59 220,-2-2 0,-2-2 0,-3-2 0,74-112 0,-103 136-32,-1 0 0,-2-1 0,-2-1 0,19-67 0,-26 76-54,-2-1-1,-1 1 1,-1-1-1,0 1 1,-2-1-1,-1 1 1,-2-1-1,-4-24 1,4 38-246,0 0-1,-1 1 1,0-1-1,0 1 1,-1 0-1,-1 0 1,0 0-1,0 1 1,-1 0-1,0 0 1,0 0 0,-1 1-1,0 1 1,-1-1-1,0 1 1,0 0-1,0 1 1,-1 0-1,-18-8 1,14 8-183,1 1 0,-1 1 0,0-1 0,0 2 0,-1 0 0,1 1 0,-1 0 0,1 1 0,-1 1 0,0 1 0,1 0 0,-1 0 0,1 1 0,-28 9 0,35-9-310,-1 1 0,1 1 0,0-1 0,0 1 1,0 1-1,0-1 0,1 1 0,-11 10 0,13-10-619,0 0 1,0 0 0,0 0-1,1 0 1,-1 0 0,1 1-1,-2 6 1,-1 9-6373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905"/>
    </inkml:context>
    <inkml:brush xml:id="br0">
      <inkml:brushProperty name="width" value="0.025" units="cm"/>
      <inkml:brushProperty name="height" value="0.025" units="cm"/>
    </inkml:brush>
  </inkml:definitions>
  <inkml:trace contextRef="#ctx0" brushRef="#br0">28 27 19955,'0'0'4618,"-5"9"-2414,0 0-1648,3-6-417,0 0-1,0 0 0,0 0 1,0 0-1,1 1 0,0-1 1,-1 0-1,1 1 0,1-1 1,-1 1-1,0-1 0,1 8 1,0-10-92,0 0 1,0 0 0,1 0 0,-1 0-1,0 1 1,1-1 0,-1 0 0,1 0-1,0 0 1,-1 0 0,1 0 0,0 0-1,0 0 1,-1-1 0,1 1 0,0 0-1,0 0 1,0-1 0,0 1 0,0 0-1,0-1 1,0 1 0,0-1 0,0 1-1,1-1 1,-1 0 0,0 1 0,0-1-1,0 0 1,0 0 0,1 0 0,-1 0-1,0 0 1,0 0 0,0 0 0,0 0-1,1 0 1,-1-1 0,0 1 0,2-1-1,1 0 106,1 0-1,-1 0 1,0 0-1,0 0 1,0-1-1,1 1 1,-1-1-1,-1 0 1,1 0-1,5-4 1,-4 1-153,0 0 0,-1-1 0,0 1 0,0-1 0,0 0 0,0 0 0,-1 0 0,0 0 0,0-1 0,-1 1 0,1-1 0,1-13 0,-4 20 0,0 0 0,0 0 0,0-1 0,-1 1 0,1 0 0,0-1 0,0 1 0,-1 0 0,1 0 0,0-1 0,0 1 0,-1 0 0,1 0 0,0-1 0,0 1 0,-1 0 0,1 0 0,0 0 0,-1 0 0,1 0 0,0-1 0,-1 1 0,1 0 0,-1 0 0,1 0 0,0 0 0,-1 0 0,1 0 0,0 0 0,-1 0 0,1 0 0,0 0 0,-1 1 0,1-1 0,0 0 0,-1 0 0,1 0 0,0 0 0,-1 0 0,1 1 0,0-1 0,0 0 0,-1 0 0,1 0 0,0 1 0,-1-1 0,1 0 0,0 1 0,0-1 0,0 0 0,-1 0 0,1 1 0,0-1 0,0 1 0,-18 15 0,1 4 0,1 1 0,-13 24 0,24-38 0,2 0 0,-1 0 0,1 0 0,0 0 0,1 1 0,-1-1 0,2 1 0,-1-1 0,1 1 0,0 0 0,0 12 0,1-19 0,0-1 0,1 1 0,-1 0 0,0 0 0,0 0 0,1 0 0,-1 0 0,0-1 0,1 1 0,-1 0 0,1 0 0,-1-1 0,1 1 0,-1 0 0,1-1 0,-1 1 0,1 0 0,0-1 0,-1 1 0,1-1 0,0 1 0,0-1 0,-1 1 0,1-1 0,0 0 0,0 1 0,1-1 0,30 1 0,-22-3 0,-1 0 0,1-1 0,-1 0 0,13-6 0,58-38-176,-51 28 112,49-24 0,-78 43 66,1 0 1,-1 0 0,0-1-1,1 1 1,-1 0 0,0 0-1,1 0 1,-1 0 0,1-1-1,-1 1 1,0 0 0,1 0-1,-1 0 1,1 0-1,-1 0 1,1 0 0,-1 0-1,0 0 1,1 0 0,-1 0-1,1 0 1,-1 1 0,0-1-1,1 0 1,-1 0 0,1 0-1,-1 0 1,0 1 0,1-1-1,-1 0 1,0 0 0,1 1-1,-1-1 1,0 0 0,0 0-1,1 1 1,-1-1-1,0 0 1,0 1 0,1-1-1,-1 1 1,0 24 87,-18 36 8,15-53-93,3-7-5,0-1 0,-1 1 0,1-1 0,0 1 0,0-1 0,-1 1 0,1-1 0,0 1 0,0-1 0,0 1 0,0-1 0,-1 1 0,1-1 0,0 1 0,0-1 0,0 1 0,0 0 0,0-1 0,1 1 0,-1-1 0,0 1 0,0-1 0,0 1 0,0-1 0,1 1 0,-1-1 0,0 1 0,0-1 0,1 1 0,-1-1 0,0 1 0,1-1 0,-1 0 0,0 1 0,1-1 0,-1 0 0,1 1 0,-1-1 0,1 0 0,-1 1 0,1-1 0,-1 0 0,1 0 0,-1 0 0,1 1 0,-1-1 0,1 0 0,-1 0 0,1 0 0,-1 0 0,1 0 0,-1 0 0,1 0 0,0 0 0,-1 0 0,1 0 0,-1 0 0,1 0 0,-1-1 0,1 1 0,-1 0 0,2-1 0,35-14 0,-33 13 0,89-49 0,-52 27 0,76-32 0,-117 56 0,1-1 0,0 1 0,-1 0 0,1 0 0,0-1 0,-1 1 0,1 0 0,0 0 0,0-1 0,-1 1 0,1 0 0,0 0 0,-1 0 0,1 0 0,0 0 0,0 0 0,-1 0 0,1 1 0,0-1 0,0 0 0,-1 0 0,1 0 0,0 1 0,-1-1 0,1 0 0,0 1 0,-1-1 0,1 1 0,-1-1 0,2 1 0,-2 1 0,1-1 0,-1 0 0,0 1 0,1-1 0,-1 1 0,0-1 0,0 1 0,0-1 0,0 1 0,0-1 0,0 1 0,0-1 0,0 1 0,-1 1 0,-24 64 0,18-50 0,6-7-1202,10-15-1781,9-17-4598,-1-5-469,3-7-2947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158"/>
    </inkml:context>
    <inkml:brush xml:id="br0">
      <inkml:brushProperty name="width" value="0.025" units="cm"/>
      <inkml:brushProperty name="height" value="0.025" units="cm"/>
    </inkml:brush>
  </inkml:definitions>
  <inkml:trace contextRef="#ctx0" brushRef="#br0">167 1 6790,'0'0'15717,"0"10"-15338,-10 81 1048,-4-2 0,-42 148 0,-9 45 447,78-348-966,-5 39-1057,-2 0 0,-2 0 0,0-1 1,-2 0-1,0 1 0,-4-38 0,2 65 140,0 0 0,0-1 0,0 1 0,0 0-1,0-1 1,0 1 0,0 0 0,0-1 0,0 1-1,0 0 1,0-1 0,0 1 0,-1 0 0,1-1 0,0 1-1,0 0 1,0-1 0,0 1 0,-1 0 0,1 0-1,0-1 1,0 1 0,0 0 0,-1 0 0,1 0 0,0-1-1,-1 1 1,1 0 0,0 0 0,0 0 0,-1 0-1,1-1 1,0 1 0,-1 0 0,1 0 0,0 0-1,-1 0 1,1 0 0,0 0 0,-1 0 0,1 0 0,0 0-1,-1 0 1,1 0 0,0 0 0,-1 0 0,1 0-1,0 0 1,-1 1 0,1-1 0,0 0 0,0 0 0,-1 0-1,1 0 1,0 1 0,-1-1 0,1 0 0,0 0-1,0 0 1,0 1 0,-1-1 0,1 1 0,-14 15-528,9-5 505,0 0 1,1 1-1,0-1 1,1 1-1,0 0 1,0 0-1,2 0 1,-1 0-1,1 17 1,1-28 42,1-1 0,-1 1 0,0 0 0,0-1 0,0 1 0,1 0 0,-1-1 0,0 1 0,1-1 0,-1 1 0,0-1 0,1 1 0,-1-1 0,1 1 0,-1-1 0,1 1 0,-1-1 0,1 1 0,-1-1 0,1 0 0,-1 1 0,1-1 0,0 0 0,-1 1 0,1-1 0,0 0 0,-1 0 0,1 0 0,-1 0 0,1 1 0,0-1 0,-1 0 0,1 0 0,0 0 0,-1-1 0,1 1 0,0 0 0,-1 0 0,1 0 0,0 0 0,-1-1 0,1 1 0,0 0 0,-1 0 0,1-1 0,-1 1 0,1 0 0,-1-1 0,2 0 0,30-19 837,-7-6-986,-1-2-1,29-43 1,4-21-8970,-39 61 3049</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18.742"/>
    </inkml:context>
    <inkml:brush xml:id="br0">
      <inkml:brushProperty name="width" value="0.05" units="cm"/>
      <inkml:brushProperty name="height" value="0.05" units="cm"/>
    </inkml:brush>
  </inkml:definitions>
  <inkml:trace contextRef="#ctx0" brushRef="#br0">1 542 15723,'0'-1'3809,"37"-36"-1825,85-81-1238,-83 87-725,2 2 1,0 2-1,2 1 0,1 3 1,1 1-1,1 2 0,0 2 1,60-14-1,-5 9 399,1 5-1,1 5 0,181-2 1,-231 18-83,-1 3 1,1 2 0,68 19-1,69 12 240,118-15-92,-252-24 44,1-3 0,-1-2 0,79-16-1,-92 11-206,87-22 309,-111 26-604,0 0 1,-1-2-1,0 0 1,27-18-1,-43 25-108,0 0 1,-1 0-1,1 0 1,0-1-1,-1 1 0,1-1 1,-1 1-1,1-1 1,-1 0-1,0 1 0,0-1 1,0 0-1,0 0 1,0 0-1,0 0 0,-1 0 1,1 0-1,0 0 1,-1 0-1,0 0 0,1 0 1,-1 0-1,0 0 1,0-3-1,-4-19-3352</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19.693"/>
    </inkml:context>
    <inkml:brush xml:id="br0">
      <inkml:brushProperty name="width" value="0.05" units="cm"/>
      <inkml:brushProperty name="height" value="0.05" units="cm"/>
    </inkml:brush>
  </inkml:definitions>
  <inkml:trace contextRef="#ctx0" brushRef="#br0">0 1 15251,'156'20'6682,"23"1"-6072,83-18-492,189 14-43,-142 9 502,-134-15 428,210 42 0,-79 30-735,-250-63-108,-1 2 0,-1 3 0,67 43-1,-109-61-99,0 1-1,0 0 1,-1 2-1,0-1 0,0 1 1,-1 0-1,-1 1 1,0 1-1,0-1 0,-1 1 1,-1 0-1,0 1 1,0 0-1,-1 0 0,-1 1 1,0-1-1,-1 1 1,-1 0-1,3 23 1,-1 10 67,-3 1 0,-2 0 0,-9 79 1,-1-60-72,-37 131 1,33-158-7,-1 0 0,-2-2 0,-2 0 0,-2-1 0,-31 42 0,-2-6 306,-89 90-1,73-94-309,-3-2-1,-3-4 0,-131 85 1,-8 8-39,205-148-16,-2-2-874,14-19-970</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2.802"/>
    </inkml:context>
    <inkml:brush xml:id="br0">
      <inkml:brushProperty name="width" value="0.05" units="cm"/>
      <inkml:brushProperty name="height" value="0.05" units="cm"/>
    </inkml:brush>
  </inkml:definitions>
  <inkml:trace contextRef="#ctx0" brushRef="#br0">90 16 18380,'-1'-15'6069,"-4"16"-4011,2 1-2028,0 0 0,0 0 0,0 0 1,0 0-1,1 0 0,-1 0 0,1 1 0,0-1 0,0 1 0,0 0 1,0 0-1,0 0 0,0 0 0,1 0 0,-1 0 0,0 5 0,-6 12-37,-6 29 0,13-43 22,-6 23-7,1 0 0,-2 35-1,8-52-7,-1 0 1,1 1-1,1-1 0,0 0 0,1 1 0,0-1 0,8 23 0,-9-33 13,0 0-1,0 0 0,-1 0 1,1 0-1,1 0 0,-1-1 0,0 1 1,0 0-1,1-1 0,-1 1 1,1-1-1,-1 1 0,1-1 0,0 0 1,-1 1-1,1-1 0,0 0 1,0 0-1,0 0 0,0-1 0,0 1 1,0 0-1,0-1 0,0 1 1,0-1-1,0 0 0,0 0 0,0 0 1,1 0-1,-1 0 0,0 0 0,0 0 1,0-1-1,0 1 0,3-2 1,7-2 101,-1 0-1,-1-1 1,1 0 0,-1-1 0,13-9 0,1-3-61,-1 0 0,0-2 0,-1 0 0,-2-2 0,0 0 0,-1-1 0,-1-1 0,-2-1 0,0 0 0,17-40 0,-40 100-128,1-14 80,0 1 0,2-1 0,1 1 0,0 0 0,2 0 0,0 0 0,2 0 0,5 38 0,-6-57 3,1 0 0,0 1-1,0-1 1,0 0-1,1 1 1,-1-1-1,1 0 1,-1 0-1,1 0 1,0-1-1,0 1 1,1 0-1,-1-1 1,0 1-1,6 4 1,-5-6 15,-1 0 0,1 0 0,-1 0 0,1-1 0,-1 1 0,1 0 0,-1-1 0,1 0 1,-1 1-1,1-1 0,0 0 0,-1 0 0,1-1 0,-1 1 0,1 0 0,-1-1 0,1 0 0,-1 1 0,1-1 0,-1 0 1,5-3-1,6-3 60,0-2 1,-1 1 0,0-2 0,0 0-1,-1 0 1,0-1 0,-1 0-1,0-1 1,-1 0 0,-1-1 0,1 1-1,-2-2 1,0 1 0,-1-1-1,0 0 1,-1 0 0,7-30 0,-11 40-74,0-1 0,-1 0 1,1 0-1,-1 1 0,0-1 1,0 0-1,-1 0 1,1 0-1,-1 1 0,0-1 1,0 0-1,-1 1 0,1-1 1,-1 1-1,0-1 1,0 1-1,-6-8 0,8 11-11,-1 1 0,0-1 0,0 1 0,0-1 0,1 1 0,-1-1 0,0 1 0,0-1 0,0 1 0,0 0 0,0-1 0,0 1 0,0 0 0,0 0 0,0 0 0,0 0 0,1 0 0,-1 0 0,0 0 0,0 0 0,0 0 0,0 0 0,0 1 0,0-1 0,0 0 0,0 1 0,-1 0 0,0 0 0,1-1 0,-1 1-1,1 0 1,-1 1 0,1-1-1,0 0 1,0 0 0,-1 1-1,1-1 1,0 0 0,0 1-1,0-1 1,0 1 0,1-1-1,-1 1 1,0 0 0,1-1-1,-1 1 1,0 2 0,1-2-134,8-4-1300,24-5-596</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3.037"/>
    </inkml:context>
    <inkml:brush xml:id="br0">
      <inkml:brushProperty name="width" value="0.05" units="cm"/>
      <inkml:brushProperty name="height" value="0.05" units="cm"/>
    </inkml:brush>
  </inkml:definitions>
  <inkml:trace contextRef="#ctx0" brushRef="#br0">1 1 22757,'0'0'3649,"1"0"-2433,1 0-456,23 25-464,-20-2-144,0 8-120,-3 6 0,-1 3-16,1 1 8,0-4 0,-1-6 0,1-11-88,-2-7-208</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3.865"/>
    </inkml:context>
    <inkml:brush xml:id="br0">
      <inkml:brushProperty name="width" value="0.05" units="cm"/>
      <inkml:brushProperty name="height" value="0.05" units="cm"/>
    </inkml:brush>
  </inkml:definitions>
  <inkml:trace contextRef="#ctx0" brushRef="#br0">19 52 20500,'0'0'121,"1"0"-1,-1-1 0,1 1 1,-1 0-1,0 0 0,1 0 1,-1 0-1,1 0 0,-1 0 1,0 0-1,1-1 0,-1 1 0,1 0 1,-1 1-1,0-1 0,1 0 1,-1 0-1,1 0 0,-1 0 1,1 0-1,-1 0 0,0 0 1,1 0-1,-1 1 0,0-1 1,1 0-1,-1 0 0,1 1 1,-1-1-1,0 0 0,0 1 1,1-1-1,-1 0 0,0 0 0,0 1 1,1-1-1,-1 1 0,0-1 1,0 0-1,0 1 0,1-1 1,-1 1-1,0-1 0,0 0 1,0 1-1,0-1 0,0 1 1,0-1-1,0 0 0,0 1 1,0-1-1,0 1 0,-1 30-294,0-25 619,-13 113 256,-3 50-466,16-144-211,2-1 0,0 0 0,1 1 0,12 45-1,-14-69-9,0-1 1,0 1-1,0-1 0,0 0 0,0 1 0,0-1 0,0 1 0,0-1 0,0 0 0,0 1 0,1-1 1,-1 0-1,0 1 0,0-1 0,0 0 0,1 1 0,-1-1 0,0 0 0,0 1 0,1-1 0,-1 0 1,0 0-1,1 1 0,-1-1 0,0 0 0,1 0 0,-1 0 0,0 0 0,1 1 0,-1-1 0,0 0 1,1 0-1,-1 0 0,0 0 0,1 0 0,-1 0 0,1 0 0,-1 0 0,0 0 0,1 0 1,-1 0-1,0 0 0,1 0 0,-1 0 0,1 0 0,-1 0 0,0-1 0,1 1 0,-1 0 0,0 0 1,1 0-1,-1-1 0,15-15 397,-10 8-360,-1-1-1,0 0 1,0 0 0,-1 0-1,0-1 1,2-12-1,6-59 4,-11 76-50,4-52 8,-4 53-33,1 8-56,2 4 67,-1 0 1,1 0-1,0 0 1,1-1-1,7 13 1,-10-19 9,0 1 0,1 0 0,-1-1 0,0 1 0,0-1 0,1 0 0,-1 1 0,1-1 0,0 0 1,-1 0-1,1 0 0,0 0 0,-1 0 0,1 0 0,0 0 0,0-1 0,0 1 0,0-1 0,0 1 0,0-1 0,0 0 0,0 0 0,0 0 0,0 0 1,0 0-1,0 0 0,0 0 0,0-1 0,-1 1 0,1-1 0,4-1 0,2-2 7,-1 0-1,1-1 1,-1 1-1,0-2 1,0 1-1,-1-1 1,1 0-1,9-13 1,-2 0 9,0 0 1,11-23-1,-18 28-7,0-1 0,-1 0 1,0 0-1,-1 0 0,5-31 0,-8 35-3,-1 0 0,0-1 1,-1 1-1,0-1 0,-1 1 0,0-1 0,-1 1 1,-5-20-1,7 29-7,-1 1 0,1 0 0,0 0 0,-1-1 0,1 1 0,-1 0 0,0 0 0,1 0 0,-1 0 0,0 0 0,1 0 0,-1 0 0,0 0 0,0 0 0,0 0 0,0 0 1,0 0-1,0 1 0,0-1 0,-3-1 0,3 2-2,0 0 1,0 0 0,0 0-1,0 0 1,0 0 0,0 1-1,0-1 1,0 0 0,0 0-1,0 1 1,0-1 0,0 1-1,0-1 1,0 1 0,0-1-1,0 1 1,1 0 0,-1-1 0,-1 2-1,-5 5-12,1 1 1,0 0-1,1 0 0,-7 10 0,9-13 16,-13 24-18,-24 54 1,34-69 18,1 0 0,1 0 0,1 0 0,0 0 0,0 1 0,0 21 0,3-34-2,0 1-1,0-1 1,0 1-1,0 0 1,0-1-1,1 1 1,-1-1-1,1 1 1,0-1-1,-1 1 1,1-1 0,0 0-1,0 1 1,1-1-1,-1 0 1,1 0-1,-1 0 1,1 0-1,-1 0 1,1 0-1,4 3 1,-2-3-1,0 0 0,0-1 0,0 1 0,0-1 0,1 0 0,-1 0 0,0-1 0,1 1 0,-1-1 0,0 0 0,1 0 0,5-1 0,72-11 9,-64 8-5,0 1 0,0 0 0,1 2 0,-1 0 0,1 1 0,-1 0 0,27 6 0,-42-6-4,1 1 1,-1 0-1,0 0 0,0 0 0,0 1 0,0-1 0,0 1 0,-1-1 0,1 1 0,0 0 0,-1 0 1,1 0-1,-1 0 0,0 1 0,0-1 0,0 1 0,0-1 0,0 1 0,0 0 0,-1 0 0,1 0 1,-1 0-1,0 0 0,0 0 0,0 0 0,0 0 0,0 0 0,-1 0 0,0 1 0,1-1 0,-1 0 1,0 0-1,-1 0 0,1 1 0,0-1 0,-2 4 0,-1 5-2,0 0 0,0 0 1,-2-1-1,1 1 0,-1-1 0,-1 0 0,0 0 0,-10 12 1,13-19 11,0 1 0,-1-1 0,1 0 0,-1 0 0,0 0 0,0-1 0,-1 0 1,1 0-1,-1 0 0,1 0 0,-8 3 0,10-6-24,-1 1 1,1 0-1,-1-1 0,1 0 0,-1 1 1,1-1-1,-1 0 0,1 0 1,-1 0-1,1-1 0,-1 1 0,1-1 1,0 1-1,-1-1 0,1 0 1,-1 0-1,1 0 0,0 0 0,0 0 1,0-1-1,0 1 0,0-1 0,0 1 1,0-1-1,0 0 0,-2-2 1,-13-18-921,-4-6 1240</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4.035"/>
    </inkml:context>
    <inkml:brush xml:id="br0">
      <inkml:brushProperty name="width" value="0.05" units="cm"/>
      <inkml:brushProperty name="height" value="0.05" units="cm"/>
    </inkml:brush>
  </inkml:definitions>
  <inkml:trace contextRef="#ctx0" brushRef="#br0">1 32 23541,'1'-10'1024,"6"1"377,0 1-505,4 3-504,4 5-88,4 3-1624</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5.267"/>
    </inkml:context>
    <inkml:brush xml:id="br0">
      <inkml:brushProperty name="width" value="0.05" units="cm"/>
      <inkml:brushProperty name="height" value="0.05" units="cm"/>
    </inkml:brush>
  </inkml:definitions>
  <inkml:trace contextRef="#ctx0" brushRef="#br0">48 67 22957,'0'0'1075,"1"4"82,1 3-1047,-1 1-1,-1-1 1,1 1-1,-1-1 0,-1 1 1,1-1-1,-1 1 1,-3 9-1,1 1-57,-19 163 538,0 228 1,31-420 532,8-33-931,-3-2 1,-1 1-1,9-75 1,-18 100-188,3-20 0,-1-1-1,0-51 0,-1 98-122,2 46 13,-6-35 91,2 0 1,6 28 0,-8-41 12,1 0 0,-1 1 1,1-1-1,0 0 1,0 0-1,1 0 0,-1-1 1,1 1-1,-1-1 1,1 1-1,1-1 0,-1 0 1,0 0-1,1 0 0,3 3 1,-4-5-1,0 1 0,0-1 0,0 0 0,0 0 0,0 0 1,0 0-1,0 0 0,0-1 0,0 1 0,0-1 0,0 0 0,0 0 0,1 0 1,4-1-1,-2-1 3,0 1 0,-1-1 1,1 0-1,-1 0 0,1-1 1,-1 0-1,7-4 0,1-3 10,-1 0-1,0 0 0,-1-1 1,0-1-1,10-13 0,6-12 21,-1-2-1,38-74 1,-52 87-17,-1-1 1,-1 0-1,-1-1 1,-2 0 0,7-45-1,-13 68-24,-6 5-27,1 0 29,0 1-1,1-1 1,-1 1 0,1 0-1,-1 0 1,1 0 0,-1 1-1,1-1 1,-1 1 0,1 0-1,0 0 1,0 0 0,0 0 0,0 0-1,0 1 1,-3 4 0,-9 8-20,-20 31 0,32-43 26,-14 22 1,1 0 0,2 0 0,0 2 0,2-1 0,-15 47-1,21-52 3,1-1-1,0 1 1,2 0-1,0 0 1,2 0-1,0 0 0,1 1 1,5 32-1,-2-43 1,-1 0 0,1 0-1,1 0 1,0-1 0,1 1 0,0-1-1,0 0 1,1 0 0,0-1 0,1 0-1,0 0 1,1-1 0,0 0 0,9 8-1,-11-11 3,0-1-1,0 1 0,0-1 1,1 0-1,0-1 0,0 0 1,0 0-1,0 0 1,1-1-1,-1 0 0,0-1 1,1 0-1,0 0 0,-1 0 1,1-1-1,-1 0 0,1 0 1,0-1-1,-1 0 1,1-1-1,11-3 0,-6 0 16,-1-1 0,0 0 0,-1-1 0,1 0-1,-1-1 1,-1 0 0,0-1 0,0 0 0,0-1-1,-1 0 1,9-13 0,7-12 31,-2 0-1,22-46 1,-41 72-43,3-3 7,0-1 1,-2 0-1,1 0 0,5-22 1,-11 32 30,-2 3-39,-1 1 0,0-1 0,1 1 0,-1-1 0,0 1 0,1 0 0,-1 0 0,1 0 0,-1 1 0,1-1 0,0 0 0,-4 4 0,-25 24-21,24-22 19,-1 1-4,0 1 1,1 0 0,0 0 0,1 0-1,0 1 1,0 0 0,1 0-1,0 0 1,1 1 0,0 0-1,0 0 1,2 0 0,-1 0 0,1 0-1,1 1 1,-1 17 0,2-26-21,0 0 0,1 0 1,-1 1-1,1-1 0,-1 0 1,1 0-1,0 1 0,0-1 1,0 0-1,1 0 0,-1 0 0,1-1 1,-1 1-1,1 0 0,0 0 1,0-1-1,0 1 0,1-1 1,-1 0-1,0 0 0,1 0 1,0 0-1,-1 0 0,1 0 1,0-1-1,0 1 0,0-1 1,6 2-1,31 0-1383</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6.925"/>
    </inkml:context>
    <inkml:brush xml:id="br0">
      <inkml:brushProperty name="width" value="0.05" units="cm"/>
      <inkml:brushProperty name="height" value="0.05" units="cm"/>
    </inkml:brush>
  </inkml:definitions>
  <inkml:trace contextRef="#ctx0" brushRef="#br0">25 1 20636,'-1'0'130,"1"0"0,-1 0-1,0 0 1,0 0 0,0 0-1,0 0 1,1 0 0,-1 0-1,0 0 1,0 1 0,0-1-1,1 0 1,-1 0 0,0 1-1,0-1 1,1 1-1,-1-1 1,0 1 0,1-1-1,-1 1 1,1-1 0,-1 1-1,1 0 1,-1-1 0,1 1-1,-1 0 1,1-1 0,-1 1-1,1 0 1,0-1 0,-1 1-1,1 0 1,0 0 0,0 0-1,0-1 1,-1 1 0,1 0-1,0 0 1,0 1 0,-2 41-108,2-34 260,-1 15-189,2-1 1,5 36-1,-4-52-80,-1 1 1,1 0-1,0-1 0,1 1 1,-1-1-1,2 0 0,-1 0 1,1 0-1,0 0 0,0-1 1,6 8-1,-8-13 15,0 1-1,-1-1 1,1 1-1,0-1 1,0 0-1,0 1 1,0-1 0,0 0-1,0 0 1,0-1-1,0 1 1,1 0-1,-1-1 1,0 1-1,0-1 1,1 0 0,-1 0-1,0 1 1,1-2-1,-1 1 1,0 0-1,1 0 1,-1-1 0,0 1-1,0-1 1,0 0-1,1 0 1,-1 1-1,0-2 1,0 1-1,0 0 1,0 0 0,-1 0-1,4-4 1,7-4 105,-2-1 0,1-1-1,-1 0 1,10-15 0,-12 16-99,9-12 67,51-58 61,-61 72-159,1 0-1,0 1 1,1 0 0,0 1 0,0-1 0,0 2 0,13-7-1,-20 12-3,-1-1-1,1 0 0,-1 1 1,1-1-1,0 1 0,-1-1 0,1 1 1,-1 0-1,1 0 0,0 0 1,-1 0-1,1 0 0,0 0 0,-1 0 1,1 0-1,0 1 0,-1-1 1,1 1-1,-1-1 0,1 1 0,0 0 1,1 1-1,-1-1 1,0 1 0,0 0 0,-1 0 0,1 0 0,0 0 0,-1 1 0,0-1 0,0 0-1,0 0 1,0 1 0,0-1 0,0 1 0,0 2 0,2 10 18,-1 0-1,-1 0 1,-1 30-1,0-38-1,-6 55 99,3-40-46,2 0 1,0 22 0,1-43-58,0 1 0,0-1 0,0 0 1,0 1-1,0-1 0,1 0 0,-1 1 0,0-1 0,1 0 0,-1 1 0,1-1 0,-1 0 0,1 0 1,0 0-1,-1 1 0,1-1 0,0 0 0,0 0 0,0 0 0,2 1 0,-2-1 4,0-1-1,1 0 0,-1 0 1,0 0-1,1 0 0,-1 0 1,0 0-1,0 0 1,1-1-1,-1 1 0,0 0 1,0-1-1,1 1 0,-1-1 1,0 1-1,0-1 1,0 0-1,0 0 0,0 1 1,0-1-1,0 0 0,0 0 1,0 0-1,0 0 1,1-1-1,33-35 192,32-42 0,22-25-134,-73 88-71,-1 1-1,2 1 1,31-21 0,-47 34-3,0 0 1,1 0 0,-1 0 0,1 0-1,-1 0 1,1 1 0,0-1-1,-1 1 1,1-1 0,0 1-1,0-1 1,-1 1 0,1 0 0,0 0-1,-1 0 1,1 0 0,0 0-1,0 1 1,-1-1 0,1 0-1,0 1 1,-1-1 0,3 2 0,-2-1-1,-1 1 0,1-1 0,-1 1 0,1-1 0,-1 1-1,0 0 1,0 0 0,0-1 0,0 1 0,0 0 0,0 0 0,0 0 0,-1 0 0,1 0 0,-1 0 0,1 3 0,0 8-1,0 0 0,0 1 0,-1-1 0,-4 20-1,-9 35 33,8-47 11,1-1 0,-2 43 1,13-74-137,1-22-490,3-10-654</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7.197"/>
    </inkml:context>
    <inkml:brush xml:id="br0">
      <inkml:brushProperty name="width" value="0.05" units="cm"/>
      <inkml:brushProperty name="height" value="0.05" units="cm"/>
    </inkml:brush>
  </inkml:definitions>
  <inkml:trace contextRef="#ctx0" brushRef="#br0">17 1 15579,'3'9'1705,"-3"5"343,-7 2-1552,-6 1-16</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8.665"/>
    </inkml:context>
    <inkml:brush xml:id="br0">
      <inkml:brushProperty name="width" value="0.05" units="cm"/>
      <inkml:brushProperty name="height" value="0.05" units="cm"/>
    </inkml:brush>
  </inkml:definitions>
  <inkml:trace contextRef="#ctx0" brushRef="#br0">4 1 21389,'0'0'76,"0"1"999,1-1-998,-1 0 0,0 0-1,0 0 1,0 0 0,0 0 0,0 0 0,0 1-1,0-1 1,0 0 0,1 0 0,-1 0-1,0 0 1,0 0 0,0 0 0,0 0 0,0 0-1,0 0 1,0 0 0,1 0 0,-1 0-1,0-1 1,1 1 998,-1-1-998,0 1 0,0 0-1,0 0 1,0 0 0,0 0 0,0 0-1,0 0 1,0 0 0,0-1 0,4 19 887,-1 28-1070,-7 351 1008,0-96 695,4-299-1373,0-5-52,2-14-58,-1 0 0,0-1 0,-2 1 0,-2-21 0,0-5-57,2 20-47,-1-2-4,1 0 1,6-49-1,-5 73-7,0 1 1,0 0-1,-1 0 0,1 0 0,0 0 0,0 0 1,0 0-1,0 0 0,0-1 0,0 1 1,0 0-1,0 0 0,0 0 0,1 0 0,-1 0 1,0 0-1,0 0 0,0 0 0,0-1 0,0 1 1,0 0-1,0 0 0,0 0 0,0 0 0,0 0 1,0 0-1,0 0 0,0 0 0,0 0 1,0 0-1,1 0 0,-1 0 0,0-1 0,0 1 1,0 0-1,0 0 0,0 0 0,0 0 0,0 0 1,0 0-1,1 0 0,-1 0 0,0 0 0,0 0 1,0 0-1,0 0 0,0 0 0,0 0 1,0 0-1,0 0 0,1 0 0,-1 0 0,0 0 1,0 0-1,0 1 0,0-1 0,0 0 0,0 0 1,0 0-1,0 0 0,0 0 0,1 0 0,-1 0 1,3 1-11,8 5-15,1 0 1,-1 0-1,18 15 0,-18-13 19,-1-1 0,1 0 0,1-1-1,-1 0 1,15 5 0,-22-9 7,0-1 0,0 0 0,1-1 0,-1 1 0,0-1 0,0 0 0,1 0 0,-1 0-1,0-1 1,1 1 0,-1-1 0,0 0 0,0 0 0,0 0 0,0-1 0,0 0 0,0 0 0,0 0 0,-1 0 0,6-4 0,3-3 10,0-1 0,0-1 0,-1 0 0,0-1 0,0 0 0,-2 0 0,13-21 0,-16 23-2,-1 0 0,1-1 1,-2 0-1,0 0 0,0 0 0,-1 0 1,0-1-1,-1 1 0,0-1 1,0-19-1,-2 29-8,0 0 1,0 1-1,0-1 1,0 0-1,0 0 1,0 1-1,-1-1 0,1 0 1,0 0-1,-1 1 1,0-1-1,1 0 1,-1 1-1,0-1 1,0 1-1,0-1 1,0 1-1,0-1 0,0 1 1,-3-3-1,4 4-1,-1 0 0,1 0 0,-1 0-1,0 0 1,1-1 0,-1 1-1,0 0 1,1 0 0,-1 0 0,0 0-1,1 0 1,-1 1 0,0-1 0,1 0-1,-1 0 1,1 0 0,-1 0 0,0 1-1,1-1 1,-2 1 0,-16 16-37,-13 27-21,-46 92 1,72-127 59,-4 7 6,2 1 1,-10 29-1,15-39-7,0 1 0,0-1 0,1 0-1,0 1 1,1 0 0,-1-1 0,1 1-1,2 14 1,-1-21 0,-1 1-1,0-1 0,0 0 1,1 1-1,-1-1 0,1 0 1,0 1-1,-1-1 1,1 0-1,0 0 0,-1 0 1,1 1-1,0-1 1,0 0-1,0 0 0,0 0 1,0-1-1,0 1 0,1 0 1,-1 0-1,0 0 1,0-1-1,0 1 0,1-1 1,-1 1-1,0-1 1,1 1-1,-1-1 0,0 0 1,1 0-1,-1 0 0,1 1 1,-1-1-1,0-1 1,1 1-1,-1 0 0,1 0 1,1-1-1,6-1 4,0-1 0,0 0 0,-1-1 0,14-7 0,-14 7 1,42-22 5,93-44 28,-123 62-34,1 0 1,1 2 0,-1 0-1,1 2 1,23-3 0,-42 7-6,1-1 0,-1 1 0,0 0 0,0 0 0,1 0 0,-1 0 0,0 1 0,1-1 0,-1 1 0,0 0 0,0 0 0,0 0 0,0 0 1,0 1-1,0-1 0,0 1 0,0 0 0,0 0 0,-1 0 0,1 0 0,-1 0 0,1 1 0,-1-1 0,0 1 0,0-1 0,0 1 0,0 0 0,-1 0 0,1 0 0,-1 0 0,0 0 0,1 0 1,-1 0-1,-1 0 0,1 0 0,0 1 0,-1-1 0,0 7 0,1 9 4,0 0-1,-2 0 1,0 0 0,-2 0 0,0 0 0,-1-1 0,-10 30-1,14-45 63,3-6-40,12-10 5,0-1-1,-1 0 1,18-25-1,-30 37-10,-1-1-1,0 1 1,1-1 0,-1 1 0,0-1 0,-1 0 0,1 1-1,0-1 1,-1 0 0,1 1 0,-1-1 0,0 0-1,0 0 1,0-4 0,-10-41 145,4 24-134,2 9-16,3 9-8,-1 1 1,1-1-1,0 1 1,1-1 0,-1 1-1,1-10 1,-4 15 171,-2-1-153,14-12-11,21-16-13,-26 27-2,1 0 0,-1-1 0,1 1-1,0 1 1,0-1 0,0 0 0,0 1 0,0 0-1,1 0 1,-1 0 0,0 1 0,0-1-1,1 1 1,-1 0 0,0 0 0,7 2 0,4-2-7,77-2-19,82 3 8,-171-1 18,-1 0 1,1 0-1,0 1 1,0-1 0,-1 0-1,1 1 1,0 0 0,-1 0-1,1 0 1,-1 0-1,1 0 1,-1 0 0,0 0-1,1 1 1,-1-1-1,0 1 1,0 0 0,0 0-1,0 0 1,0 0 0,-1 0-1,3 2 1,-3 0-4,0-1 0,0 1 0,0 0 0,-1-1 0,1 1 0,-1 0 0,0 0 0,0-1 0,0 1 0,0 0 0,-1-1 0,0 1 0,1 0 0,-1-1 0,-3 6 0,-34 86-36,28-75 46,0 2 0,2-1 1,1 1-1,0 0 0,-6 41 0,13-62-5,0 0 0,0 0 0,0 0-1,0 0 1,0 0 0,0 0 0,0 0-1,0 0 1,0 0 0,0 0 0,0 0-1,1 0 1,-1-1 0,0 1-1,1 0 1,-1 0 0,1 0 0,-1 0-1,1 0 1,-1 0 0,1-1 0,-1 1-1,2 1 1,-1-2 0,0 1-1,0-1 1,0 0-1,0 0 1,0 0-1,0 1 0,0-1 1,0 0-1,1 0 1,-1-1-1,0 1 1,0 0-1,0 0 1,0 0-1,0-1 1,0 1-1,0 0 1,1-1-1,6-4 0,1 1 0,-1-1 0,13-11 0,8-8 12,-2 0 0,-1-2 0,-1-1 0,-1-1 1,-2 0-1,37-63 0,-56 86-6,-1 0 0,1 0 0,-1 0 1,0 0-1,2-9 0,-4 11-4,0 0 0,0 0 1,0 0-1,0 1 0,0-1 0,-1 0 0,1 0 1,-1 1-1,1-1 0,-1 0 0,0 1 0,0-1 1,-1 0-1,1 1 0,-3-5 0,3 6-26,1 2-31,0 0 54,1 0 0,-1 0 1,1 0-1,0 0 0,-1 0 1,1 0-1,0 0 1,0 0-1,-1 0 0,1-1 1,0 1-1,0 0 0,0 0 1,0-1-1,0 1 0,0-1 1,0 1-1,0-1 0,0 1 1,0-1-1,1 1 1,-1-1-1,0 0 0,2 0 1,2 0 0,-1 0 0,1 0 0,0-1 0,0 0 1,0 0-1,0 0 0,-1 0 0,1-1 0,8-4 1,1 0 0,44-20 3,-42 18-152,1 0-1,22-7 0,-38 15 90,0 0 0,0 0 1,-1 0-1,1 0 0,0 0 0,0 0 0,0 0 0,0 0 0,0 0 0,-1 0 0,1 0 1,0 1-1,0-1 0,0 0 0,-1 1 0,1-1 0,0 0 0,0 1 0,-1-1 1,1 1-1,0-1 0,-1 1 0,1 0 0,-1-1 0,1 1 0,0-1 0,-1 1 0,1 0 1,-1 0-1,0-1 0,1 1 0,-1 0 0,0 0 0,1 0 0,-1-1 0,0 1 1,0 0-1,0 1 0,2 3-475,-2 0 0,1 0 0,-1 0 0,1 0 0,-2 5 0,-2 13-1964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904"/>
    </inkml:context>
    <inkml:brush xml:id="br0">
      <inkml:brushProperty name="width" value="0.025" units="cm"/>
      <inkml:brushProperty name="height" value="0.025" units="cm"/>
    </inkml:brush>
  </inkml:definitions>
  <inkml:trace contextRef="#ctx0" brushRef="#br0">134 2 14221,'0'0'7661,"-1"11"-6930,-12 84 1513,-43 150-1,-2 13-1722,52-219-498,7-33-18,6-23 84,4-31-568,-2 0 0,-2 0 0,2-76 0,-10 135 447,2 0 0,-1 0 1,2-1-1,-1 1 0,1 0 0,1-1 1,5 15-1,-7-23 60,0 1 1,0-1-1,0 0 1,1 0-1,-1 0 1,1 0-1,-1 0 1,1-1-1,0 1 1,0 0-1,0-1 1,0 1-1,0-1 1,0 0-1,5 3 1,-4-4 38,0 1 1,0 0 0,0-1 0,1 0 0,-1 0-1,0 0 1,0 0 0,0 0 0,1-1 0,-1 1-1,0-1 1,0 0 0,0 0 0,0 0 0,5-2-1,3-3 60,0-1 1,0 0-1,-1 0 0,0-1 0,0 0 0,-1-1 0,0 0 0,0 0 1,13-20-1,-8 8-87,-1 0 1,-1-1-1,0 0 0,8-26 1,-11 23 32,-8 23-149,-2 4-52,-13 38-536,-1 1 647,4-13 38,2 1-1,0 0 1,2 0-1,2 0 1,-4 51-1,8-79-11,1 0 1,0 0-1,0 1 0,0-1 0,0 0 1,0 1-1,0-1 0,0 0 0,0 1 1,0-1-1,1 0 0,-1 0 1,1 1-1,-1-1 0,1 0 0,-1 0 1,1 0-1,-1 0 0,1 0 0,0 0 1,0 0-1,0 0 0,0 0 1,0 0-1,-1 0 0,2 0 0,-1 0 1,0-1-1,0 1 0,0 0 0,0-1 1,0 1-1,1-1 0,-1 1 1,0-1-1,0 0 0,1 1 0,-1-1 1,0 0-1,0 0 0,1 0 0,-1 0 1,0 0-1,1 0 0,-1-1 1,0 1-1,0 0 0,1 0 0,0-1 1,5-2 85,-1 1 1,1-1-1,-1 0 1,0 0 0,0 0-1,-1-1 1,1 0-1,7-7 1,8-11 24,-1-1 0,0-1-1,-2-1 1,-1-1 0,-1-1 0,25-54 0,-22 35-67,-3 0 0,-1-1 0,14-78 1,-26 82-22,-3 43-34,0 0 0,0 0 1,0-1-1,0 1 0,1 0 1,-1 0-1,-1-1 0,1 1 0,0 0 1,0 0-1,0 0 0,0-1 0,0 1 1,0 0-1,0 0 0,0-1 1,0 1-1,0 0 0,0 0 0,-1 0 1,1-1-1,0 1 0,0 0 1,0 0-1,0 0 0,-1-1 0,1 1 1,0 0-1,0 0 0,0 0 1,-1 0-1,1 0 0,0 0 0,0 0 1,-1-1-1,1 1 0,0 0 1,0 0-1,-1 0 0,1 0 0,0 0 1,-15 18-226,-9 25 264,2 1 0,3 1 1,1 1-1,2 0 1,-19 97-1,34-136-12,-2 8 19,0 0 0,2 1 1,-1 26-1,2-39-40,0-1 0,0 1-1,1-1 1,-1 0-1,0 1 1,1-1 0,0 1-1,-1-1 1,1 0 0,0 0-1,0 1 1,0-1 0,0 0-1,1 0 1,-1 0-1,1 0 1,-1 0 0,1 0-1,0-1 1,-1 1 0,1-1-1,0 1 1,0-1-1,0 1 1,0-1 0,0 0-1,1 0 1,-1 0 0,0 0-1,5 1 1,2-1 22,1 0 0,0-1 0,-1 0 1,1 0-1,0-1 0,-1 0 0,17-4 0,-22 4-243,0 0 0,0-1 0,-1 0 0,1 1 0,0-1 0,-1 0-1,0-1 1,1 1 0,3-4 0,-6 5-195,1-1 0,-1 0 1,1 0-1,-1 0 0,0 0 0,1 0 0,-1 0 0,0 0 0,0-1 1,-1 1-1,1 0 0,0 0 0,-1-1 0,1 1 0,-1 0 1,0-5-1,0-15-5471</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29.776"/>
    </inkml:context>
    <inkml:brush xml:id="br0">
      <inkml:brushProperty name="width" value="0.05" units="cm"/>
      <inkml:brushProperty name="height" value="0.05" units="cm"/>
    </inkml:brush>
  </inkml:definitions>
  <inkml:trace contextRef="#ctx0" brushRef="#br0">216 442 13315,'0'-1'468,"0"0"-1,0 0 1,-1 0 0,1 0 0,0 0 0,0 0-1,0 0 1,-1 0 0,1 0 0,-1 0-1,1 0 1,0 0 0,-1 0 0,0 0-1,1 0 1,-1 0 0,0 0 0,1 0 0,-2 0-1,1 0-221,0 0 0,-1 1-1,1-1 1,0 0 0,-1 1-1,1-1 1,-1 1 0,1-1-1,0 1 1,-1 0 0,1-1-1,-3 1 1,1 0-135,-1 0-1,0 0 1,1 1-1,-1-1 1,0 1 0,1 0-1,-1 0 1,1 0-1,-1 1 1,-3 1-1,-2 3-54,0 1-1,0 0 1,1 0 0,0 1-1,1 0 1,0 0-1,0 1 1,-9 15-1,5-6-9,2 0 0,0 1 0,-11 31 1,17-41 11,0 0 0,0 0 0,1 1 0,1-1 0,-1 1 0,1-1 0,1 1 0,0-1 0,0 1 0,3 14 0,-2-22-50,-1-1 0,0 0-1,0 0 1,0 0-1,1 0 1,-1 0-1,1 0 1,-1 0-1,1 0 1,-1 0 0,1 0-1,-1-1 1,1 1-1,0 0 1,0 0-1,-1 0 1,1-1-1,0 1 1,0 0 0,0-1-1,0 1 1,0-1-1,0 1 1,0-1-1,0 1 1,0-1-1,0 0 1,0 1 0,0-1-1,0 0 1,0 0-1,0 0 1,0 0-1,0 0 1,0 0-1,0 0 1,1 0 0,-1 0-1,0-1 1,0 1-1,0 0 1,0-1-1,0 1 1,0-1-1,0 1 1,1-2 0,7-2 33,-1-2 0,1 1 0,-1-1 0,8-7 0,-13 11-32,39-36 68,-2-1 0,41-53 0,-65 73-68,0-1 0,-2-1 1,0 0-1,-2-1 0,17-39 1,-19 31-1,-10 30-10,0 1 0,0-1 0,0 0 0,0 0 0,0 0 0,0 0 0,0 0 0,0 0 0,0 0 0,0 1 1,0-1-1,0 0 0,0 0 0,-1 0 0,1 0 0,0 0 0,0 0 0,0 0 0,0 0 0,0 0 0,0 0 0,0 1 0,0-1 0,0 0 0,0 0 0,0 0 0,-1 0 1,1 0-1,0 0 0,0 0 0,0 0 0,0 0 0,0 0 0,0 0 0,0 0 0,-1 0 0,1 0 0,0 0 0,0 0 0,0 0 0,0 0 0,0 0 0,0 0 0,0 0 0,0 0 1,-1 0-1,1 0 0,0 0 0,0 0 0,0 0 0,0 0 0,0-1 0,0 1 0,0 0 0,0 0 0,0 0 0,-1 0 0,1 0 0,0 0 0,0 0 0,0 0 0,0 0 0,0 0 1,0-1-1,0 1 0,0 0 0,0 0 0,0 0 0,0 0 0,-9 8-26,-8 19 19,1 1 0,-17 39 0,12-21 130,20-44-117,-27 61 243,25-56-212,1 1 0,0-1-1,0 1 1,1-1 0,0 1-1,-1 14 1,2-21-35,0 0 1,0 0-1,0 0 0,1-1 1,-1 1-1,0 0 1,0 0-1,0 0 0,0 0 1,1-1-1,-1 1 0,0 0 1,1 0-1,-1-1 1,1 1-1,-1 0 0,1-1 1,-1 1-1,1 0 0,-1-1 1,1 1-1,0-1 1,-1 1-1,1-1 0,1 1 1,-1 0-1,1-1 1,-1 0 0,1 0 0,0 1 0,-1-1-1,1 0 1,-1 0 0,1 0 0,-1-1 0,1 1 0,-1 0-1,4-1 1,4-3 2,0 0 0,0 0 0,12-8-1,-17 10-4,14-10-54,17-10-112,-33 21 121,0 0 0,0 0 0,1 0 0,-1 0 0,0 1 0,0-1 0,1 1 0,-1-1 0,0 1 0,1 0 0,-1 0 0,0 0 0,4 0 0,-5 0 33,-1 1 0,1-1 0,0 1 1,0-1-1,0 1 0,0-1 0,0 1 1,-1 0-1,1-1 0,0 1 0,-1 0 1,1-1-1,0 1 0,-1 0 0,1 0 1,-1 0-1,1-1 0,-1 1 1,1 0-1,-1 0 0,0 0 0,0 0 1,1 0-1,-1 0 0,0 0 0,0 0 1,0 0-1,0 0 0,0 0 0,0 0 1,0 0-1,0 0 0,0 0 1,-1 0-1,1 1 0,-12 34-45,-17 13 85,23-40 52,5-8 432,1 1-496,0-1 1,1 0-1,0 0 1,-1 0 0,1 0-1,0 0 1,-1 0 0,1 0-1,0-1 1,0 1 0,0 0-1,0 0 1,0-1-1,0 1 1,0 0 0,0-1-1,1 1 1,35 25-12,-37-25-4,1-1 1,-1 0-1,0 1 1,1-1-1,-1 1 1,1-1-1,-1 0 1,0 0-1,1 1 1,-1-1-1,1 0 1,-1 0-1,1 1 1,-1-1-1,1 0 1,-1 0-1,1 0 1,-1 0-1,1 0 1,-1 0-1,1 0 1,-1 0-1,1 0 1,-1 0-1,1 0 1,-1 0-1,1 0 1,-1 0-1,1 0 0,-1 0 1,1-1-1,0 1 1,15-9 20,-1-1-1,0 0 1,0-1-1,-1 0 1,-1-1 0,24-26-1,-12 7 1,0-1-1,23-42 0,-19 23-8,-3-1-1,-1-1 1,-3-1-1,17-68 1,-28 69 9,-11 50-20,0-1 0,0 1 0,0-1 0,0 1 0,0-1 1,-1 1-1,0-1 0,0 1 0,0-1 0,0 1 0,0 0 1,-3-5-1,4 7-3,-1 0 0,0 1 1,1-1-1,-1 0 0,0 1 1,0-1-1,1 0 0,-1 1 1,0-1-1,0 1 1,0 0-1,0-1 0,0 1 1,0-1-1,1 1 0,-1 0 1,0 0-1,0 0 0,0 0 1,0-1-1,0 1 0,0 0 1,0 1-1,0-1 0,0 0 1,0 0-1,0 0 0,0 1 1,0-1-1,0 0 1,0 1-1,0-1 0,0 1 1,-1 0-1,-30 21-72,31-22 74,-9 10-7,0 0 1,0 1 0,1 0 0,0 0 0,1 1 0,-10 17-1,-34 82 8,41-81-4,0 1 1,2 0-1,2 1 0,1 0 1,1 0-1,2 1 0,0 37 1,3-63 0,1 0 0,-1-1 1,1 1-1,0 0 0,1 0 1,0-1-1,0 1 0,0-1 1,1 0-1,0 1 0,6 9 1,-7-13 1,1 0 1,-1-1-1,1 1 1,-1-1 0,1 1-1,0-1 1,0 0 0,0 0-1,0 0 1,0-1 0,1 1-1,-1-1 1,1 0 0,-1 1-1,1-1 1,-1-1-1,1 1 1,-1-1 0,1 1-1,0-1 1,-1 0 0,1 0-1,0-1 1,4 0 0,5-2 13,-1 0 0,1-1 0,-1 0-1,0-1 1,0 0 0,17-11 0,65-49 41,-31 13-34,-2-2 1,-2-3 0,-3-3 0,-2-2 0,87-132-1,-130 178-16,-1-1-1,-1 0 1,0-1 0,10-29-1,-18 44-3,0 0 0,0 0 0,0 0 0,-1 0 0,1-1 1,-1 1-1,0-6 0,0 8 0,-1 0-1,1 0 1,0 0 0,-1 1 0,1-1 0,-1 0 0,1 1 0,-1-1 0,1 0 0,-1 1 0,1-1-1,-1 1 1,1-1 0,-1 1 0,0-1 0,1 1 0,-1-1 0,0 1 0,0-1 0,1 1-1,-1 0 1,0 0 0,0-1 0,0 1 0,1 0 0,-1 0 0,0 0 0,0 0 0,0 0 0,1 0-1,-1 0 1,0 0 0,0 0 0,0 0 0,0 0 0,1 1 0,-3 0 0,-13 2 5,0 1-1,1 0 1,-1 2 0,1 0 0,0 0 0,0 2 0,0-1 0,1 2 0,-22 17-1,19-12-2,1 1 0,0 0 0,1 1 0,1 1 0,1 0 0,-23 37-1,23-29 0,1 1-1,1 0 1,1 1-1,-9 39 0,15-49 21,1 0-1,1 0 0,0 0 1,1 1-1,1-1 0,1 1 1,0-1-1,6 25 0,-5-36-14,0 0 0,0 0-1,0 0 1,1 0 0,0-1-1,0 0 1,0 1 0,1-1-1,0 0 1,0 0 0,0-1 0,0 0-1,1 1 1,0-1 0,0-1-1,0 1 1,0-1 0,0 0-1,1 0 1,0 0 0,-1-1-1,1 0 1,0 0 0,0 0 0,9 1-1,7 0-10,0-1 0,-1-1 0,1-1 0,0-1 0,0 0 0,21-6-1,38-9-4,7-10 363</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0.637"/>
    </inkml:context>
    <inkml:brush xml:id="br0">
      <inkml:brushProperty name="width" value="0.05" units="cm"/>
      <inkml:brushProperty name="height" value="0.05" units="cm"/>
    </inkml:brush>
  </inkml:definitions>
  <inkml:trace contextRef="#ctx0" brushRef="#br0">0 78 23205,'0'0'4465,"2"0"-4017,24 10-104,4-10-144,3-1-112,15-9-64,7-7-16,7-3 24,1-1-256,-13 2-1344</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1.123"/>
    </inkml:context>
    <inkml:brush xml:id="br0">
      <inkml:brushProperty name="width" value="0.05" units="cm"/>
      <inkml:brushProperty name="height" value="0.05" units="cm"/>
    </inkml:brush>
  </inkml:definitions>
  <inkml:trace contextRef="#ctx0" brushRef="#br0">160 24 23261,'2'-3'226,"1"1"-1,-1 0 1,1 0 0,-1 1 0,1-1-1,-1 0 1,1 1 0,0-1 0,0 1-1,0 0 1,0 0 0,0 0 0,0 1-1,0-1 1,0 1 0,4-1 0,5 0-44,0 1 0,21 2 0,-24-1-163,0 0 0,-1 1 1,1 0-1,-1 0 1,1 1-1,-1 0 0,0 0 1,0 1-1,10 6 1,-14-7-22,0 0-1,0 0 1,-1 0 0,0 1 0,1-1 0,-1 1 0,0 0 0,0 0-1,-1 0 1,1 0 0,-1 0 0,0 1 0,0-1 0,-1 0 0,1 1-1,-1 0 1,0-1 0,1 9 0,-1 0 0,-2 0-1,1 0 1,-1-1 0,-1 1 0,0-1-1,-1 1 1,0-1 0,-1 0 0,0 0-1,-1 0 1,-1-1 0,0 1 0,0-1-1,-1-1 1,-12 16 0,-11 9 160,-2-1 1,-67 56-1,67-63 26,4-3-42,-40 37 180,61-53-296,-1-1 0,2 1 1,-1 1-1,1 0 0,0-1 1,-4 11-1,10-18-26,-1 0 0,1 0-1,-1-1 1,1 1 0,0 0 0,0 0 0,-1 0 0,1 0-1,0-1 1,0 1 0,0 0 0,0 0 0,0 0 0,0 0-1,0 0 1,0-1 0,0 1 0,0 0 0,1 0 0,-1 0-1,0 0 1,1-1 0,-1 1 0,0 0 0,2 1 0,-1-1-1,0 0 1,0 0-1,0-1 0,1 1 1,-1 0-1,0-1 1,0 1-1,1 0 1,-1-1-1,1 0 1,-1 1-1,0-1 1,4 0-1,4 1 1,0-1 1,0 0-1,17-3 0,102-24 102,-70 13-814,63-6 1,-73 16-1100</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1.360"/>
    </inkml:context>
    <inkml:brush xml:id="br0">
      <inkml:brushProperty name="width" value="0.05" units="cm"/>
      <inkml:brushProperty name="height" value="0.05" units="cm"/>
    </inkml:brush>
  </inkml:definitions>
  <inkml:trace contextRef="#ctx0" brushRef="#br0">38 0 23693,'0'0'936,"2"23"497,-2 1-393,-5 14-320,-3 5-256,-2 5-352,2 0-56,3-8-48,1-8-328</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1.861"/>
    </inkml:context>
    <inkml:brush xml:id="br0">
      <inkml:brushProperty name="width" value="0.05" units="cm"/>
      <inkml:brushProperty name="height" value="0.05" units="cm"/>
    </inkml:brush>
  </inkml:definitions>
  <inkml:trace contextRef="#ctx0" brushRef="#br0">21 499 22453,'-19'31'2454,"18"-29"-1271,5-4-205,7-5-827,0-1 0,-1 0 0,0 0 0,-1-1 0,0 0 0,0 0 0,-1-1 0,11-16 0,-6 9-53,234-349 228,-244 361-323,20-31 9,-11 25-19,-12 11 6,1 0 0,-1 0 0,0 0 1,0 0-1,1 0 0,-1 0 0,0 0 1,0 0-1,0 0 0,1 0 0,-1 0 1,0 0-1,0 0 0,0 0 0,1 0 0,-1 1 1,0-1-1,0 0 0,0 0 0,1 0 1,-1 0-1,0 0 0,0 1 0,0-1 1,0 0-1,0 0 0,0 0 0,1 1 0,-1-1 1,0 0-1,0 0 0,0 0 0,0 1 1,0-1-1,2 26-54,-7 20 33,-2 0 0,-22 75 0,2-9 68,22-85-58,-2 5-69,2-1 0,-2 40 0,8-49-764,-1-21 778,0-1 0,1 0 0,-1 1 0,0-1 0,0 0 0,0 1 0,1-1 0,-1 0 1,0 1-1,1-1 0,-1 0 0,0 0 0,0 1 0,1-1 0,-1 0 0,0 0 1,1 0-1,-1 0 0,0 1 0,1-1 0,-1 0 0,1 0 0,-1 0 0,0 0 0,1 0 1</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2.314"/>
    </inkml:context>
    <inkml:brush xml:id="br0">
      <inkml:brushProperty name="width" value="0.05" units="cm"/>
      <inkml:brushProperty name="height" value="0.05" units="cm"/>
    </inkml:brush>
  </inkml:definitions>
  <inkml:trace contextRef="#ctx0" brushRef="#br0">122 6 20636,'0'0'217,"1"-1"-1,0 1 1,0-1-1,0 1 0,-1-1 1,1 1-1,0-1 0,0 1 1,0 0-1,0 0 1,0-1-1,0 1 0,0 0 1,-1 0-1,1 0 0,0 0 1,0 0-1,0 0 0,0 0 1,0 0-1,0 1 1,0-1-1,0 0 0,0 0 1,0 1-1,-1-1 0,3 2 1,-2-1-118,0 1 0,-1 0 0,1 0 0,0-1 1,-1 1-1,1 0 0,-1 0 0,0 0 0,0 0 0,1 0 0,-1 0 1,0 0-1,-1 0 0,1 2 0,-4 19 10,0 1-1,-2-1 1,0-1-1,-2 1 1,0-1 0,-1 0-1,-2-1 1,-18 29 0,28-48 244,5-2-272,7-1-78,1 2-1,0 0 0,-1 0 0,1 1 1,-1 0-1,0 1 0,19 7 0,-15-4-31,0 0-1,-1 2 0,1 0 0,-1 0 0,13 12 0,-23-16 50,1 0-1,-1 0 1,0 1 0,-1-1 0,1 1-1,-1 0 1,0 0 0,0 0 0,0 1-1,-1-1 1,0 1 0,0 0-1,0-1 1,-1 1 0,0 0 0,0 0-1,0 0 1,-1 0 0,0 0 0,0 0-1,0 0 1,-1 0 0,0 0 0,0-1-1,-1 1 1,1 0 0,-1 0-1,-1-1 1,1 1 0,-1-1 0,0 0-1,0 0 1,0 0 0,-1 0 0,1 0-1,-1-1 1,0 1 0,-1-1-1,1 0 1,-1-1 0,0 1 0,0-1-1,0 0 1,0 0 0,-1 0 0,1-1-1,-1 0 1,-9 3 0,2-3 59,0 0 0,0-1 0,1 0 0,-1-1 0,0-1 0,0 0 0,0 0 0,0-1 0,0-1 0,1 0 0,-1-1 0,1-1 0,0 1 0,1-2 0,-20-11 0,29 15-236,20-3-5993</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3.168"/>
    </inkml:context>
    <inkml:brush xml:id="br0">
      <inkml:brushProperty name="width" value="0.05" units="cm"/>
      <inkml:brushProperty name="height" value="0.05" units="cm"/>
    </inkml:brush>
  </inkml:definitions>
  <inkml:trace contextRef="#ctx0" brushRef="#br0">70 1 17924,'0'0'9623,"0"2"-8557,-1 14-792,-1-1 0,-1 0 0,0 1 0,-11 26 0,-5 31-259,15-46-19,2-1 0,2 33-1,0-36-577,0 1-1,-2 0 0,-5 32 0,-6-13-1354</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4.280"/>
    </inkml:context>
    <inkml:brush xml:id="br0">
      <inkml:brushProperty name="width" value="0.05" units="cm"/>
      <inkml:brushProperty name="height" value="0.05" units="cm"/>
    </inkml:brush>
  </inkml:definitions>
  <inkml:trace contextRef="#ctx0" brushRef="#br0">0 88 25077,'3'33'2561,"-3"-26"-2369,0 0 0,1 0 0,-1 0 0,3 7-1,-3-13-184,0 0 0,1 0 0,-1 0 0,0-1 0,1 1 0,-1 0 0,0 0-1,1 0 1,-1 0 0,1-1 0,0 1 0,-1 0 0,1-1 0,-1 1 0,1 0-1,0-1 1,0 1 0,-1-1 0,1 1 0,0-1 0,0 1 0,0-1 0,-1 0-1,1 1 1,0-1 0,0 0 0,0 0 0,0 1 0,0-1 0,0 0 0,0 0 0,0 0-1,-1 0 1,3-1 0,-1 1 1,1-1-1,-1-1 1,1 1-1,-1 0 1,1 0-1,-1-1 1,0 0-1,0 1 1,0-1-1,0 0 0,0 0 1,0 0-1,0 0 1,-1 0-1,1-1 1,-1 1-1,0 0 1,2-5-1,20-47 78,-23 52-81,4-8 34,-2 0 0,1-1 0,-1 1 0,-1-1 0,0 1 0,0-15 1,-4 29 19,-61 101-28,62-96-109,2-9 69,0 0 0,0 0 0,0 0 0,0 1 0,0-1 0,0 0 0,0 0-1,0 0 1,1 0 0,-1 0 0,0 0 0,0 0 0,0 0 0,0 1 0,0-1 0,0 0 0,0 0-1,0 0 1,0 0 0,0 0 0,0 0 0,1 0 0,-1 0 0,0 0 0,0 0 0,0 0 0,0 0 0,0 0-1,0 0 1,0 0 0,0 0 0,1 0 0,-1 0 0,0 0 0,0 0 0,0 0 0,0 0 0,0 0-1,0 0 1,0 0 0,0 0 0,1 0 0,-1 0 0,0 0 0,0 0 0,0 0 0,0 0 0,0 0 0,0 0-1,0 0 1,0 0 0,0 0 0,1-1 0,-1 1 0,0 0 0,0 0 0,0 0 0,0 0 0,0 0-1,8-11-1402</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5.272"/>
    </inkml:context>
    <inkml:brush xml:id="br0">
      <inkml:brushProperty name="width" value="0.05" units="cm"/>
      <inkml:brushProperty name="height" value="0.05" units="cm"/>
    </inkml:brush>
  </inkml:definitions>
  <inkml:trace contextRef="#ctx0" brushRef="#br0">116 138 6113,'-10'-12'16564,"10"2"-14402,0 9-2156,-1-38 1524,1 39-1487,0-1 0,-1 1 0,1-1-1,0 1 1,0-1 0,0 0 0,0 1 0,0-1 0,0 1 0,0-1-1,0 1 1,0-1 0,1 1 0,-1-1 0,0 1 0,0-1 0,0 1 0,1-1-1,-1 1 1,0-1 0,0 1 0,1 0 0,-1-1 0,0 1 0,1-1-1,-1 1 1,1-1 0,8-6 10,1 0 1,0 1-1,0 0 0,0 0 0,1 1 0,0 0 0,0 1 0,0 1 1,0-1-1,1 2 0,-1 0 0,1 0 0,-1 1 0,1 0 1,0 1-1,0 0 0,-1 1 0,1 1 0,0-1 0,12 5 0,-22-5-55,1 0-1,-1 0 0,1 0 0,-1 0 0,0 1 0,1-1 1,-1 1-1,0 0 0,0-1 0,0 1 0,0 0 0,0 0 0,-1 0 1,1 1-1,-1-1 0,1 0 0,1 3 0,-2-1-1,0 0 0,0 0 0,0 0 0,0 0 0,0 0 0,-1 1 0,0-1-1,0 0 1,0 0 0,-1 5 0,-1 4 0,-1-1-1,0 0 0,-1 0 0,-1 0 1,0 0-1,-9 16 0,2-10 19,0 0 1,-1-1-1,-24 25 1,-52 42 123,3-2 94,79-75-210,-15 16 113,-23 30-1,40-46-110,1-1 0,0 1-1,0 0 1,0 0 0,1 0 0,0 1-1,0-1 1,1 1 0,0-1 0,-1 10-1,3-15-21,-1-1-1,1 1 0,0 0 1,0-1-1,0 1 0,0-1 1,0 1-1,1 0 0,-1-1 1,0 1-1,1-1 0,-1 1 1,1-1-1,0 1 0,0-1 1,-1 1-1,1-1 0,0 1 0,0-1 1,0 0-1,0 0 0,0 1 1,1-1-1,-1 0 0,0 0 1,0 0-1,1 0 0,-1-1 1,1 1-1,-1 0 0,1 0 1,-1-1-1,1 1 0,2 0 1,2 0 0,0-1 0,0 1 0,0-1 1,0 0-1,0-1 0,0 0 0,0 1 1,10-4-1,31-12 48,-1-1 0,47-25 1,-44 19-460,86-29 0,-105 47-850,-6 5 742</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5.693"/>
    </inkml:context>
    <inkml:brush xml:id="br0">
      <inkml:brushProperty name="width" value="0.05" units="cm"/>
      <inkml:brushProperty name="height" value="0.05" units="cm"/>
    </inkml:brush>
  </inkml:definitions>
  <inkml:trace contextRef="#ctx0" brushRef="#br0">75 1 20892,'0'0'4321,"5"8"-3400,-5 19-153,-2 12-320,-6 11-128,-5 12-200,-2 4-24,-2 0-24,4-4 0,6-17-8,3-11-8,4-17 40,8-29-320,3-17-1328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2.246"/>
    </inkml:context>
    <inkml:brush xml:id="br0">
      <inkml:brushProperty name="width" value="0.025" units="cm"/>
      <inkml:brushProperty name="height" value="0.025" units="cm"/>
    </inkml:brush>
  </inkml:definitions>
  <inkml:trace contextRef="#ctx0" brushRef="#br0">1 0 17649,'0'0'993</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6.163"/>
    </inkml:context>
    <inkml:brush xml:id="br0">
      <inkml:brushProperty name="width" value="0.05" units="cm"/>
      <inkml:brushProperty name="height" value="0.05" units="cm"/>
    </inkml:brush>
  </inkml:definitions>
  <inkml:trace contextRef="#ctx0" brushRef="#br0">0 509 23989,'0'0'2215,"1"-3"-1082,8-26-536,2 1 0,18-34 0,-11 25-493,12-26-80,93-219 60,-122 278-95,-1 14-16,-2 0 0,1-1 0,-1 1 0,-1 0 0,-6 15 0,-1 5 14,-37 158 48,40-145-27,1 1 1,-1 62-1,7-103-268</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6.634"/>
    </inkml:context>
    <inkml:brush xml:id="br0">
      <inkml:brushProperty name="width" value="0.05" units="cm"/>
      <inkml:brushProperty name="height" value="0.05" units="cm"/>
    </inkml:brush>
  </inkml:definitions>
  <inkml:trace contextRef="#ctx0" brushRef="#br0">84 25 19580,'5'-4'810,"1"1"1,-1 0-1,1 0 0,0 1 1,0 0-1,0 0 0,0 0 1,12-1-1,-16 3-716,-1-1 0,1 1 0,0 1 0,-1-1 0,1 0-1,-1 0 1,1 1 0,-1-1 0,1 1 0,-1-1 0,1 1 0,-1-1 0,1 1 0,-1 0 0,1 0 0,1 1-1,-2 0-55,1 0 0,-1-1 0,0 1-1,0 0 1,0 0 0,0 0-1,0-1 1,0 1 0,-1 0-1,1 0 1,-1 0 0,1 1-1,-1-1 1,0 0 0,0 0 0,0 2-1,0 4 2,-1-1 0,0 0 0,0 0 0,-1 0 0,0 0 0,0 0 0,0 0-1,-1 0 1,0-1 0,-5 8 0,-8 12 88,-20 24-1,25-35-52,-24 28 183,32-40-41,11-3-152,7-1-65,0 0 0,1 2 0,-1 0 0,0 1 0,0 0 0,0 1 0,16 6 0,-26-8-2,1 1 1,-1 0-1,0 0 1,0 0-1,0 1 1,0 0-1,0 0 1,-1 0 0,1 0-1,-1 1 1,0 0-1,0 0 1,0 0-1,0 0 1,-1 1-1,0 0 1,0-1-1,0 1 1,0 0-1,-1 0 1,0 1-1,0-1 1,2 8-1,-3-8 23,-1 1-1,1-1 0,-1 1 1,0-1-1,-1 1 0,1-1 1,-1 1-1,0-1 0,-1 1 1,1-1-1,-1 0 0,0 0 1,0 0-1,-1 0 0,1 0 1,-1 0-1,0-1 0,0 1 1,-1-1-1,1 0 0,-1 0 0,0 0 1,0 0-1,-1-1 0,1 0 1,-1 1-1,1-2 0,-1 1 1,0-1-1,0 1 0,0-1 1,-7 1-1,-8 2 74,-1-2 1,1-1 0,-1 0-1,0-2 1,1 0-1,-33-5 1,51 5-96,-19-6-165,21 6 141,-1-1-1,1 1 1,-1-1-1,0 1 1,1 0-1,-1-1 1,1 1-1,-1-1 1,1 1-1,-1-1 0,1 0 1,0 1-1,-1-1 1,1 1-1,-1-1 1,1 0-1,0 1 1,0-1-1,0 0 1,-1 1-1,1-1 1,0 0-1,0 0 1,0 1-1,0-1 1,0 0-1,0 0 1,0-1-1,7-16-744</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7.743"/>
    </inkml:context>
    <inkml:brush xml:id="br0">
      <inkml:brushProperty name="width" value="0.05" units="cm"/>
      <inkml:brushProperty name="height" value="0.05" units="cm"/>
    </inkml:brush>
  </inkml:definitions>
  <inkml:trace contextRef="#ctx0" brushRef="#br0">709 123 20636,'-49'-27'3310,"-103"-40"0,135 60-3222,0 2 1,-1 0-1,1 1 0,-1 1 0,0 1 0,0 0 0,-1 1 1,1 1-1,0 1 0,-18 3 0,30-3-80,0 1 0,0 0 0,0-1 1,1 2-1,-1-1 0,1 1 0,-1 0 0,1 0 0,0 0 0,0 1 1,0 0-1,1 0 0,-1 0 0,1 0 0,0 1 0,0 0 0,1 0 1,-1 0-1,1 0 0,0 0 0,1 1 0,-1-1 0,1 1 0,0 0 1,0-1-1,1 1 0,0 0 0,-1 9 0,-47 290-156,8-50 105,5-46 68,-12 102 9,46-288-21,0 1 1,2 0-1,1 0 0,3 24 1,-3-41-10,0 0 1,1 0 0,-1 0 0,2-1 0,-1 1 0,1 0 0,0-1 0,0 0 0,1 1 0,-1-1-1,1 0 1,1-1 0,-1 1 0,1-1 0,0 0 0,0 0 0,11 7 0,-8-7 2,1-1 0,0 0 0,0 0 0,0-1 0,0 0-1,1-1 1,-1 0 0,1-1 0,-1 0 0,1 0 0,14-1 0,9-2 21,-1-2-1,33-8 0,-42 7-20,264-44-79,-182 35-883</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38.574"/>
    </inkml:context>
    <inkml:brush xml:id="br0">
      <inkml:brushProperty name="width" value="0.05" units="cm"/>
      <inkml:brushProperty name="height" value="0.05" units="cm"/>
    </inkml:brush>
  </inkml:definitions>
  <inkml:trace contextRef="#ctx0" brushRef="#br0">0 78 22909,'8'-1'1951,"128"-27"-360,-18 3-1247,-49 14-295,77-1 1,-141 12-50,0 0-1,0 0 1,0 0 0,0 1 0,0-1 0,0 1 0,0 1 0,0-1 0,7 3-1,-10-3-1,-1 1 0,1-1 0,-1 0 0,1 1-1,-1-1 1,1 1 0,-1-1 0,0 1 0,0-1 0,0 1-1,0 0 1,0 0 0,0-1 0,0 1 0,-1 0-1,1 0 1,-1 0 0,1 0 0,-1 0 0,0 0-1,0 0 1,0 0 0,0 0 0,0 4 0,-2 18-14,-1-1 0,-2 1-1,-6 22 1,4-21 38,2 1 0,-5 41 0,10-47-7,0 0-1,2 0 1,0 0-1,1 0 1,1-1-1,1 1 1,13 33-1,-1-14 27,2-1-1,37 56 0,-41-71-36,-1 1 0,-1 0 0,-1 1 0,12 38 0,-20-49 81,-1 0-1,0-1 1,-1 1-1,0 0 1,-1 0-1,-1 0 1,0 0-1,-1 0 1,-1 0-1,-5 22 1,3-20 200,0-1 0,-2-1 0,1 1 1,-16 26-1,17-34-191,-1 0 1,0-1 0,0 1 0,-1-1-1,0 0 1,0-1 0,0 1-1,-1-1 1,1 0 0,-1-1-1,-9 5 1,-1-1-66,0-1-1,-1 0 1,0-1 0,0-1 0,-1-1 0,0 0 0,0-2-1,1 0 1,-1-1 0,0-1 0,0 0 0,0-2-1,0 0 1,0-1 0,0-1 0,1-1 0,0 0-1,0-2 1,0 0 0,1-1 0,0 0 0,0-2-1,1 0 1,-16-13 0,24 17-210,1-1-1,0 0 1,-11-14 0,-7-21-1324</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41.217"/>
    </inkml:context>
    <inkml:brush xml:id="br0">
      <inkml:brushProperty name="width" value="0.05" units="cm"/>
      <inkml:brushProperty name="height" value="0.05" units="cm"/>
    </inkml:brush>
  </inkml:definitions>
  <inkml:trace contextRef="#ctx0" brushRef="#br0">3356 3870 11522,'-1'3'257,"-1"0"0,0 1 0,0-1 0,0 0 0,0 0 0,0-1 0,-1 1-1,1-1 1,-1 1 0,0-1 0,0 0 0,0 0 0,0 0 0,0 0-1,0 0 1,0-1 0,-1 1 0,1-1 0,-1 0 0,1 0 0,-1 0-1,1-1 1,-1 1 0,0-1 0,1 0 0,-1 0 0,1 0 0,-1 0-1,0-1 1,1 1 0,-1-1 0,-4-2 0,-89-17 616,-2 4-1,-105-3 1,-103-15 44,112-10-139,155 32-693,0-1 0,-67-35 0,39 12 35,-2 2 0,-125-42 0,85 46 47,-98-31 156,174 48-255,0-2 0,0-1 0,-59-38 0,-74-79 95,26 18 25,77 69-159,1-4-1,-105-107 1,111 94-24,14 17 1,2-2-1,-42-64 1,5-16-20,-114-256-1,133 222-1,-68-304 0,114 395 7,3 0 0,3-1-1,4 0 1,2 0 0,4 0 0,2 0 0,22-100 0,-19 137 0,1 2 0,2-1 0,1 1 0,1 1 0,2 0 0,24-37 1,-10 26-15,2 0 0,1 3 0,60-59 0,-55 67-4,1 2-1,66-40 0,-43 31 17,61-37-24,-107 68 31,1 1 0,0 0 0,0 1-1,1 1 1,0 0 0,20-2 0,-32 6 0,-3 0 2,0 1-1,0-1 0,0 1 1,0 0-1,0 0 0,0-1 0,0 1 1,0 0-1,0 1 0,0-1 1,0 0-1,1 1 0,-1-1 1,0 1-1,-1 0 0,1-1 0,0 1 1,0 0-1,0 0 0,0 0 1,-1 0-1,1 1 0,2 1 0,-4-2 12,0-1-1,1 1 1,-1-1-1,0 1 0,0-1 1,0 1-1,0-1 0,0 1 1,0-1-1,0 1 0,0-1 1,0 1-1,-1-1 0,1 1 1,0-1-1,0 1 1,0-1-1,0 1 0,-1-1 1,1 1-1,0-1 0,-1 1 1,1-1-1,0 0 0,-1 1 1,1-1-1,-1 1 0,-21 16-2003,-22 8-320</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8:41.531"/>
    </inkml:context>
    <inkml:brush xml:id="br0">
      <inkml:brushProperty name="width" value="0.05" units="cm"/>
      <inkml:brushProperty name="height" value="0.05" units="cm"/>
    </inkml:brush>
  </inkml:definitions>
  <inkml:trace contextRef="#ctx0" brushRef="#br0">65 12 17404,'-62'-11'3279,"60"11"-1544,7 0-1596,12 2-138,-1 0-1,0 1 1,1 1 0,-1 0-1,20 9 1,-26-9 1,0 1 0,0 0 0,0 0-1,-1 1 1,0 0 0,0 1 0,0-1 0,-1 2 0,11 12-1,-15-15 58,-1 1-1,0 0 1,0 0-1,0 0 1,-1 0-1,0 1 0,0-1 1,-1 1-1,0-1 1,0 1-1,0-1 0,-1 1 1,0 0-1,-1 10 1,-1 1 236,-1 0 0,0 0 0,-2-1 0,-6 20 0,0-9-42,-1 0 1,-1-1 0,-21 32 0,19-39-274,-3-11-597</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9:53.030"/>
    </inkml:context>
    <inkml:brush xml:id="br0">
      <inkml:brushProperty name="width" value="0.05" units="cm"/>
      <inkml:brushProperty name="height" value="0.05" units="cm"/>
    </inkml:brush>
  </inkml:definitions>
  <inkml:trace contextRef="#ctx0" brushRef="#br0">5 117 20420,'-5'0'5241,"20"0"-4816,12-5 79,22-7-32,8-6-112,16-4-256,5-1-64,8 3-24,-3 9 0,-11 6-8,-4 5 16,-19 6-248,-5 2-416,-10 6-961,-12-1 2482</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9:53.232"/>
    </inkml:context>
    <inkml:brush xml:id="br0">
      <inkml:brushProperty name="width" value="0.05" units="cm"/>
      <inkml:brushProperty name="height" value="0.05" units="cm"/>
    </inkml:brush>
  </inkml:definitions>
  <inkml:trace contextRef="#ctx0" brushRef="#br0">0 121 24005,'0'0'2321,"35"9"-1689,0-14-40,20-8-288,6-6-128,17-2-128,2-3-32,-2 5-184,-7 4-464,-13 1-1097</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9:53.590"/>
    </inkml:context>
    <inkml:brush xml:id="br0">
      <inkml:brushProperty name="width" value="0.05" units="cm"/>
      <inkml:brushProperty name="height" value="0.05" units="cm"/>
    </inkml:brush>
  </inkml:definitions>
  <inkml:trace contextRef="#ctx0" brushRef="#br0">1 12 23181,'14'-3'338,"0"0"1,0 1-1,1 0 1,-1 1-1,1 1 1,-1 0-1,1 1 1,-1 1-1,0 0 1,0 1-1,0 1 1,0 0-1,16 7 1,-22-8-321,0 1 1,-1 0 0,0 0-1,1 0 1,-2 1 0,1 1-1,0-1 1,-1 1 0,0 0-1,-1 0 1,1 0 0,-1 1-1,0 0 1,-1 0-1,0 0 1,0 1 0,0 0-1,-1-1 1,0 1 0,-1 0-1,1 1 1,-2-1 0,2 14-1,-3-6 96,0 0 0,-1 0 0,-2 0 0,1-1 0,-2 1-1,0-1 1,0 0 0,-2 0 0,0 0 0,0-1 0,-2 0-1,-9 14 1,-15 21 194,-73 82 0,96-121-316,-11 14 0,4-4-149,-37 34 0,35-42-1026</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9:57.889"/>
    </inkml:context>
    <inkml:brush xml:id="br0">
      <inkml:brushProperty name="width" value="0.05" units="cm"/>
      <inkml:brushProperty name="height" value="0.05" units="cm"/>
    </inkml:brush>
  </inkml:definitions>
  <inkml:trace contextRef="#ctx0" brushRef="#br0">29 36 15395,'6'-8'1666,"7"-9"804,-9 7 4149,-3 25-5517,-1-11-1046,0-1 0,0 1 0,0 0 0,0 0 0,-1 0 0,-1 7 1,-3 4 38,-5 17 4,2 0 0,1 0-1,-6 60 1,7 94-943,6-184-545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3.801"/>
    </inkml:context>
    <inkml:brush xml:id="br0">
      <inkml:brushProperty name="width" value="0.025" units="cm"/>
      <inkml:brushProperty name="height" value="0.025" units="cm"/>
    </inkml:brush>
  </inkml:definitions>
  <inkml:trace contextRef="#ctx0" brushRef="#br0">15 328 4484,'0'0'7437,"1"-10"-3140,0 2-3237,2-28 868,-2 7 4869,-12 145-6845,7-83 102,0 0-1,2 48 0,3-80-44,-1 1-1,0-1 0,0 0 1,0 0-1,1 1 0,-1-1 1,0 0-1,1 0 0,-1 0 1,1 0-1,0 0 0,-1 1 1,1-1-1,0 0 1,-1 0-1,1-1 0,0 1 1,0 0-1,0 0 0,0 0 1,0 0-1,0-1 0,0 1 1,0-1-1,0 1 0,1-1 1,-1 1-1,0-1 0,0 1 1,0-1-1,1 0 0,-1 0 1,0 0-1,0 0 0,1 1 1,-1-2-1,0 1 0,0 0 1,0 0-1,1 0 0,-1-1 1,0 1-1,0 0 0,3-2 1,2 0 88,0 0 0,0 0 0,0-1 1,0 1-1,0-2 0,-1 1 0,9-6 0,-2-2-2,0-1 0,-1 0 0,0 0-1,-1-1 1,0 0 0,-1-1 0,-1 0 0,0-1-1,-1 0 1,-1 0 0,9-29 0,-26 102-552,5-39 464,2 1 1,0 0-1,2-1 0,0 1 0,1 0 1,4 39-1,-3-58 1,0 0 0,0 0 0,0 0 0,0 0 0,1 0 0,-1 0 0,0 0 1,1-1-1,-1 1 0,0 0 0,1 0 0,-1 0 0,1-1 0,0 1 0,-1 0 0,1 0 0,0-1 0,-1 1 0,1-1 1,0 1-1,0-1 0,-1 1 0,1-1 0,0 1 0,0-1 0,0 0 0,0 1 0,-1-1 0,1 0 0,0 0 0,0 0 1,0 1-1,0-1 0,0 0 0,0 0 0,0 0 0,0-1 0,0 1 0,0 0 0,-1 0 0,1 0 0,0-1 1,0 1-1,0 0 0,0-1 0,1 0 0,2-1 100,0 0 0,0 0-1,0-1 1,-1 1 0,1-1 0,-1 0 0,1 0 0,3-5-1,4-8 31,-1-2-1,0 1 0,-1-1 0,-1 0 0,-1-1 1,-1 0-1,0 0 0,-1 0 0,2-25 0,-9 62-169,1-12 19,1 0 0,-1 0 0,1 0-1,0 1 1,1-1 0,1 12 0,-1-17 16,0 1 1,-1-1-1,1 1 0,0-1 0,0 1 1,0-1-1,0 0 0,0 1 0,0-1 1,1 0-1,-1 0 0,0 0 0,1 0 1,-1 0-1,0 0 0,1 0 0,-1 0 1,1-1-1,0 1 0,-1 0 0,1-1 1,0 1-1,-1-1 0,1 0 0,0 0 1,-1 0-1,1 1 0,0-2 0,3 1 1,0 0 15,1-1 0,-1 0-1,0 0 1,1 0 0,-1 0 0,0-1 0,0 0 0,0 0 0,0 0 0,0-1 0,0 0 0,-1 0 0,1 0 0,-1 0 0,0-1 0,0 1-1,0-1 1,0 0 0,-1 0 0,1-1 0,-1 1 0,0-1 0,-1 0 0,1 0 0,-1 1 0,0-2 0,0 1 0,0 0 0,-1 0 0,0-1-1,0 1 1,0-8 0,-1 12-26,0 1-1,0-1 1,-1 1 0,1-1-1,0 1 1,0-1-1,-1 1 1,1-1-1,0 1 1,-1 0 0,1-1-1,-1 1 1,1-1-1,0 1 1,-1 0-1,1 0 1,-1-1 0,1 1-1,-1 0 1,1 0-1,-1-1 1,1 1-1,-1 0 1,1 0 0,-1 0-1,1 0 1,-1 0-1,1 0 1,-1 0-1,0 0 1,1 0-1,-1 0 1,1 0 0,-1 0-1,1 0 1,-1 0-1,1 1 1,-1-1-1,1 0 1,-1 0 0,1 1-1,-1-1 1,1 0-1,0 1 1,-1-1-1,1 0 1,-1 1 0,-25 15-288,19-10 277,1 0 0,-1 0 0,2 1 0,-1 0 0,1 1 0,0-1 0,1 1 0,-1 0 0,2 0 0,-1 0 0,1 1 0,0-1 0,1 1 0,0 0 0,-2 15 0,5-23 14,-1 0 0,1 0 1,-1 0-1,0 0 1,1 0-1,0 0 0,-1-1 1,1 1-1,0 0 0,-1 0 1,1 0-1,0-1 0,0 1 1,-1 0-1,1-1 0,0 1 1,0-1-1,0 1 1,0-1-1,0 1 0,0-1 1,0 1-1,0-1 0,0 0 1,0 0-1,0 0 0,0 0 1,0 1-1,0-1 1,1-1-1,-1 1 0,1 0 1,40-3 5,-19-1-59,-1-2-1,28-9 1,-38 9-46,1 2 1,0 0 0,0 0 0,0 1-1,0 0 1,1 2 0,-1-1 0,1 2 0,-1 0-1,20 2 1,-31-2 73,0 1-1,-1 0 0,1 0 1,0-1-1,-1 1 1,1 0-1,-1 0 1,1 1-1,-1-1 1,0 0-1,1 0 1,-1 1-1,0-1 0,0 1 1,0-1-1,0 1 1,0-1-1,0 1 1,0-1-1,-1 1 1,1 0-1,-1 0 1,1 2-1,7 14 328,-5-55 1138,-6-236-10260,3 268 8548,0 0 1,0 0 0,1 0-1,0 0 1,0 0 0,0 0 0,0 1-1,1-1 1,0 0 0,0 0-1,0 1 1,1-1 0,3-4-1,1 1-678,0 0-1,1 1 0,0-1 1,13-8-1,17-16 27,-21 19 6253,-17 27-370,-4 10-5695,-1 10 1214,-5 31 277,3 0-1,2 0 1,3 1 0,7 65 0,-4-129-750,-1 1 0,1-1 0,0 1 1,0-1-1,0 1 0,0-1 1,0 0-1,1 0 0,-1 0 0,1 1 1,-1-1-1,4 3 0,7-3 31,-6-20-219,-5 6 52,-1-1 1,-1 0-1,0 0 0,-1 0 0,0 1 1,-1-1-1,0 0 0,-1 1 1,0 0-1,-1 0 0,0 0 1,-13-19-1,18 31 136,0 0 0,0 0 0,0 0-1,0 0 1,0-1 0,0 1 0,-1 0 0,1 0 0,0 0 0,0 0 0,0 0 0,0-1-1,0 1 1,0 0 0,0 0 0,0 0 0,-1 0 0,1 0 0,0 0 0,0-1 0,0 1 0,0 0-1,-1 0 1,1 0 0,0 0 0,0 0 0,0 0 0,0 0 0,-1 0 0,1 0 0,0 0-1,0 0 1,0 0 0,0 0 0,-1 0 0,1 0 0,0 0 0,0 0 0,0 0 0,0 0-1,-1 0 1,1 0 0,0 0 0,0 0 0,0 0 0,0 1 0,0-1 0,-1 0 0,1 0 0,0 0-1,0 0 1,0 0 0,0 0 0,0 1 0,0-1 0,-1 0 0,1 0 0,-3 17 152,3-15-133,0 1 0,0-1 0,0 0 0,1 1 0,-1-1 0,0 1 0,1-1 0,0 0 0,0 0 0,-1 1 0,1-1 0,0 0-1,1 0 1,-1 0 0,0 0 0,3 3 0,1-2 56,-1-1-1,1 0 1,0 0-1,0 0 1,0 0-1,0-1 0,0 0 1,0 0-1,1 0 1,-1 0-1,0-1 1,1 0-1,8-1 0,-3 0 286,-1 0-1,1-1 1,0 0-1,-1-1 1,17-6-1,-7 0 122,0-1 0,0-1-1,17-13 1,-32 21-375,0-1 0,-1 1 1,1-1-1,-1 0 1,0 0-1,0 0 1,0-1-1,-1 0 1,0 1-1,0-1 1,0 0-1,0 0 0,-1-1 1,0 1-1,0 0 1,3-12-1,-5 17-98,0 0 0,0-1 0,0 1 1,-1-1-1,1 1 0,0-1 0,0 1 0,0 0 0,0-1 0,0 1 0,0-1 0,-1 1 0,1 0 0,0-1 0,0 1 0,-1 0 0,1-1 0,0 1 0,0 0 0,-1-1 0,1 1 1,0 0-1,-1 0 0,1-1 0,0 1 0,-1 0 0,1 0 0,-1 0 0,1-1 0,0 1 0,-1 0 0,1 0 0,-1 0 0,1 0 0,-1 0 0,1 0 0,0 0 0,-1 0 0,1 0 1,-1 0-1,1 0 0,-1 0 0,1 0 0,0 0 0,-1 1 0,1-1 0,-1 0 0,1 0 0,0 0 0,-1 1 0,1-1 0,-1 0 0,-23 12-195,12-3 179,0 0 0,1 1 0,1 0 1,-1 0-1,-12 19 0,17-22 9,1 0 0,1 1 1,-1-1-1,1 1 0,1 0 1,-1 0-1,1 0 0,1 0 0,0 1 1,-3 13-1,5-19-5,0 0 1,0-1-1,1 1 1,-1 0-1,0-1 1,1 1-1,-1 0 1,1-1-1,0 1 1,0 0-1,0-1 1,0 0-1,1 1 1,-1-1-1,1 0 1,-1 1-1,1-1 1,0 0-1,2 2 1,1 0 31,0 0 1,0-1 0,1 1 0,-1-1 0,1 0 0,-1-1-1,1 0 1,7 3 0,8 0-442,0-1 0,0-1 0,0-1 0,22 0 0,18-4-5444,1-9-5846</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9:59.331"/>
    </inkml:context>
    <inkml:brush xml:id="br0">
      <inkml:brushProperty name="width" value="0.05" units="cm"/>
      <inkml:brushProperty name="height" value="0.05" units="cm"/>
    </inkml:brush>
  </inkml:definitions>
  <inkml:trace contextRef="#ctx0" brushRef="#br0">1 114 19580,'0'0'6478,"10"1"-3770,-1-1-2572,-1 0-1,0-1 0,0 0 1,0 0-1,0-1 0,0 0 1,0-1-1,0 1 0,14-9 1,19-9 78,5-4-142,50-18 1,-93 41-98,0 0 1,0 0 0,0 0-1,1 1 1,-1-1 0,6 1-1,-7 0-81,-1 0 0,0 0 0,0 0-1,0 0 1,1 1 0,-1-1-1,0 1 1,0-1 0,0 1-1,0-1 1,0 1 0,0 0 0,0-1-1,0 1 1,0 0 0,0 0-1,0 0 1,-1 0 0,1-1 0,0 1-1,0 2 1,10 20-4379</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9:59.968"/>
    </inkml:context>
    <inkml:brush xml:id="br0">
      <inkml:brushProperty name="width" value="0.05" units="cm"/>
      <inkml:brushProperty name="height" value="0.05" units="cm"/>
    </inkml:brush>
  </inkml:definitions>
  <inkml:trace contextRef="#ctx0" brushRef="#br0">115 1 20812,'0'0'1395,"0"3"122,-1 26-760,-2 0 0,-9 46 0,-21 60-700,13-60 91,13-46-136,-30 144 52,37-171-61,-1 0 0,1 0 0,0 1 0,0-1 0,0 0 0,0 1 0,0-1 0,0 0 0,1 0 0,1 5 0,-2-7 2,0 1 1,0-1 0,1 0 0,-1 0 0,0 1 0,0-1-1,1 0 1,-1 0 0,0 0 0,1 0 0,-1 1 0,0-1-1,1 0 1,-1 0 0,0 0 0,1 0 0,-1 0 0,0 0-1,1 0 1,-1 0 0,0 0 0,1 0 0,-1 0 0,0 0 0,1 0-1,-1 0 1,0 0 0,1 0 0,-1-1 0,0 1 0,1 0-1,-1 0 1,0 0 0,0 0 0,1-1 0,-1 1 0,0 0-1,0 0 1,1-1 0,5-4 99,0-1 0,-1 0 0,0 0 0,9-13 0,36-62 434,10-16-254,-50 83-262,0 0-1,2 1 1,0 0 0,16-14 0,-27 26-21,1-1 0,-1 1 1,1 0-1,-1 0 0,1 0 0,0 0 1,-1 0-1,1 0 0,0 1 0,0-1 1,-1 0-1,1 1 0,0 0 1,0-1-1,3 1 0,-4 0-1,0 1 0,0-1 0,0 0 0,1 1 0,-1 0 1,0-1-1,0 1 0,0 0 0,0-1 0,0 1 0,-1 0 0,1 0 0,0 0 0,0 0 0,0 0 0,-1 0 0,1 0 0,-1 0 0,1 0 1,-1 0-1,1 0 0,-1 1 0,1-1 0,-1 0 0,0 0 0,1 2 0,1 11 7,1 0 0,-1 0 0,-1 0 0,-1 1 0,0-1 0,-2 15-1,-17 88 62,14-87-41,4-26 51,1-9-115,-1 1 0,1 0 0,0 0 0,1 0 0,-1 0 0,1 0 0,-1 0 1,1 0-1,0 0 0,3-5 0,-1-2-240,10-31-1308</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0.295"/>
    </inkml:context>
    <inkml:brush xml:id="br0">
      <inkml:brushProperty name="width" value="0.05" units="cm"/>
      <inkml:brushProperty name="height" value="0.05" units="cm"/>
    </inkml:brush>
  </inkml:definitions>
  <inkml:trace contextRef="#ctx0" brushRef="#br0">9 323 20108,'7'-3'3853,"9"-7"-3106,0-1 0,-1 0 0,26-25 1,38-49-449,-65 69-262,23-36 1,-35 48 2,1 0 0,0 0 0,-1-1 0,0 0 1,0 1-1,-1-1 0,1 0 0,-1 0 0,0 1 0,0-1 0,-1 0 0,1 0 0,-1 0 0,-1-7 0,1 11-14,0 0 1,0 0 0,-1 0 0,1 0 0,0 0 0,-1 0-1,1 0 1,-1 0 0,1 1 0,-1-1 0,0 0-1,1 0 1,-1 0 0,0 1 0,1-1 0,-1 0-1,0 1 1,0-1 0,0 0 0,0 1 0,0-1 0,-1 0-1,0 1 11,0-1-1,-1 1 1,1-1-1,0 1 0,-1 0 1,1 0-1,0 0 0,0 0 1,-5 1-1,0 1 5,1-1 0,-1 1 0,1 1 0,-1-1 0,1 1 0,-7 4 0,3 1-29,-1 0 0,1 1 0,0 0 1,1 1-1,0 0 0,1 0 1,0 1-1,-11 19 0,7-7 56,0 1 0,1 0 0,-9 36 0,17-51-51,1 0 0,0 0 0,1 0 0,-1 15-1,2-22-15,-1 0 0,1 0-1,0 0 1,1 0 0,-1 0-1,0 0 1,0 0 0,1 0-1,-1 0 1,1 0 0,0 0-1,0 0 1,-1 0 0,1 0-1,0-1 1,1 1 0,-1 0-1,0-1 1,0 1 0,1-1-1,-1 1 1,1-1 0,-1 0-1,1 1 1,0-1 0,-1 0-1,3 1 1,1-1-2,0 0 0,0 0 0,0 0 1,-1-1-1,1 0 0,0 0 0,0 0 0,0-1 0,0 1 0,0-1 1,6-2-1,52-21-310,-53 20 201,57-26-834</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0.872"/>
    </inkml:context>
    <inkml:brush xml:id="br0">
      <inkml:brushProperty name="width" value="0.05" units="cm"/>
      <inkml:brushProperty name="height" value="0.05" units="cm"/>
    </inkml:brush>
  </inkml:definitions>
  <inkml:trace contextRef="#ctx0" brushRef="#br0">23 3 22397,'1'0'88,"-1"0"0,0-1 1,1 1-1,-1 0 0,0 0 1,1-1-1,-1 1 0,1 0 1,-1 0-1,0 0 0,1 0 0,-1-1 1,1 1-1,-1 0 0,1 0 1,-1 0-1,0 0 0,1 0 1,-1 0-1,1 0 0,-1 0 0,1 0 1,-1 0-1,0 1 0,1-1 1,-1 0-1,1 0 0,-1 0 1,1 0-1,-1 1 0,0-1 0,1 0 1,-1 0-1,0 1 0,1-1 1,-1 0-1,0 1 0,1-1 1,-1 0-1,0 1 0,0-1 0,1 0 1,-1 1-1,0-1 0,0 1 1,0-1-1,0 0 0,1 1 1,-1-1-1,0 1 0,0-1 0,0 1 1,0-1-1,0 1 0,-3 30 660,2-26-568,-14 68 257,7-38-347,-6 57 0,14-92-89,0 0 0,0 1 1,0-1-1,0 0 0,0 1 0,0-1 0,0 0 1,0 1-1,0-1 0,0 0 0,0 0 0,0 1 0,1-1 1,-1 0-1,0 1 0,0-1 0,0 0 0,0 0 0,0 1 1,1-1-1,-1 0 0,0 0 0,0 1 0,0-1 0,1 0 1,-1 0-1,0 0 0,0 1 0,1-1 0,-1 0 0,0 0 1,0 0-1,1 0 0,-1 0 0,0 1 0,1-1 0,-1 0 1,0 0-1,1 0 0,-1 0 0,0 0 0,0 0 0,1 0 1,-1 0-1,0 0 0,1 0 0,-1 0 0,0-1 0,1 1 1,-1 0-1,0 0 0,0 0 0,1 0 0,-1 0 0,0 0 1,0-1-1,1 1 0,-1 0 0,0 0 0,0 0 1,1-1-1,-1 1 0,0 0 0,0-1 0,19-15 69,25-35 57,-17 16-83,2 2 1,60-53 0,-86 84-46,0 0 0,-1 0 1,1 0-1,0 0 0,0 0 0,0 1 1,1-1-1,-1 1 0,0 0 0,7-2 1,-9 3-1,-1 0 0,1 0 0,0 0 0,0 0 0,-1 1 0,1-1 0,0 0 0,-1 0 0,1 0 0,0 1 0,-1-1 0,1 0 0,0 1 0,-1-1 1,1 0-1,-1 1 0,1-1 0,-1 1 0,1-1 0,0 2 0,0-1-1,0 1 0,0 0 0,0 0 0,0 0 0,-1 0 0,1 0-1,0-1 1,-1 1 0,0 0 0,1 3 0,0 9 12,-1-1-1,0 1 1,-1-1-1,0 1 0,-6 21 1,-23 68 123,2-7-21,48-138-1345,-1 5-576</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1.309"/>
    </inkml:context>
    <inkml:brush xml:id="br0">
      <inkml:brushProperty name="width" value="0.05" units="cm"/>
      <inkml:brushProperty name="height" value="0.05" units="cm"/>
    </inkml:brush>
  </inkml:definitions>
  <inkml:trace contextRef="#ctx0" brushRef="#br0">1 119 24605,'0'0'3298,"3"4"-3162,2 6-118,-1-1 0,0 1-1,0 0 1,-1 1 0,-1-1 0,1 0-1,-2 1 1,1 0 0,-2-1-1,1 13 1,-2-15 52,1 0 0,1 0 0,0 0 0,0-1 0,0 1 0,1 0 0,4 9 0,-6-16-54,1 1 0,0-1 0,0 1 0,0-1 0,0 0 0,0 1 0,0-1 0,0 0 0,0 0 1,0 1-1,1-1 0,-1 0 0,0-1 0,1 1 0,-1 0 0,3 1 0,-2-2-11,1 1 0,-1-1 0,0 0 1,0 1-1,1-1 0,-1-1 1,0 1-1,0 0 0,1 0 1,-1-1-1,0 1 0,0-1 1,0 0-1,0 0 0,4-2 1,8-4 9,-1-1 0,1-1 0,-2-1 0,1 0 1,16-17-1,-2-2 7,25-34 1,-33 37-16,16-29 0,-29 45 30,-1-1 0,0 0 0,0 0 0,-1 0 0,5-22 0,-9 30 191,-4 5 16,-1 3-195,-1 1 0,1-1 0,-1 1 1,2 0-1,-1 0 0,1 1 0,0-1 0,-4 9 1,-28 64 64,31-67-83,-2 4-12,0 0 0,1 0 0,1 0 0,1 0 0,0 1 1,1 0-1,1 0 0,0 19 0,2-35-19,0 0 0,0 0 1,0 0-1,0 1 0,0-1 0,0 0 1,0 0-1,0 0 0,1 0 0,-1 0 0,0 0 1,1 0-1,-1 0 0,1 0 0,-1-1 1,1 1-1,-1 0 0,1 0 0,0 0 0,-1 0 1,1-1-1,0 1 0,0 0 0,0-1 1,-1 1-1,1-1 0,0 1 0,0-1 1,0 1-1,0-1 0,0 1 0,0-1 0,0 0 1,0 0-1,0 1 0,0-1 0,0 0 1,0 0-1,0 0 0,1 0 0,-1 0 0,0 0 1,0-1-1,1 1 0,4-2-22,0 0 0,0 0-1,0 0 1,0-1 0,-1 0 0,7-4 0,12-9-584,-2 0 1,22-19-1,1-10-1350</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1.730"/>
    </inkml:context>
    <inkml:brush xml:id="br0">
      <inkml:brushProperty name="width" value="0.05" units="cm"/>
      <inkml:brushProperty name="height" value="0.05" units="cm"/>
    </inkml:brush>
  </inkml:definitions>
  <inkml:trace contextRef="#ctx0" brushRef="#br0">128 9 18668,'7'-9'3006,"-5"14"1006,-2 11-918,-3-3-3809,-53 160 2213,36-122-1330,3 2 0,2 0 0,-8 60-1,22-106-158,0 1-1,1-1 0,0 1 0,0 0 1,1-1-1,0 1 0,1-1 0,2 10 0,-3-16-6,-1 1-1,1 0 0,0-1 1,0 1-1,0-1 0,0 1 0,0-1 1,0 0-1,0 1 0,0-1 1,0 0-1,1 0 0,-1 0 1,0 0-1,1 0 0,2 2 0,-2-3 1,0 1-1,0-1 0,0 0 0,0 0 0,0 1 1,0-1-1,0-1 0,0 1 0,0 0 0,0 0 1,0-1-1,0 1 0,0-1 0,0 0 0,0 1 1,0-1-1,-1 0 0,3-1 0,7-5 6,-1 0 1,1 0-1,-2-1 0,1-1 1,13-14-1,40-55 19,-45 55-20,19-25 7,-3-1-1,-1-2 1,-3-1-1,42-101 1,-65 139-19,-5 12-19,-4 22-23,-11 28 34,-3 0-1,-27 60 0,24-66-180,2 0-1,2 2 1,-11 53 0,22-72-1387</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2.557"/>
    </inkml:context>
    <inkml:brush xml:id="br0">
      <inkml:brushProperty name="width" value="0.05" units="cm"/>
      <inkml:brushProperty name="height" value="0.05" units="cm"/>
    </inkml:brush>
  </inkml:definitions>
  <inkml:trace contextRef="#ctx0" brushRef="#br0">100 1 22645,'0'0'1104,"1"4"198,1 7-922,-1 0 1,-1 0 0,0 1-1,0-1 1,-3 17 0,-15 61 329,12-63-524,-22 87 256,-15 78-213,41-178-220,1-10-6,0 1 1,1-1-1,-1 1 0,0 0 1,1-1-1,0 1 0,0-1 1,0 1-1,1 0 0,-1-1 1,1 1-1,0-1 0,0 1 1,2 6-1,-2-10-2,-1 1 1,0-1-1,1 1 1,-1-1-1,0 1 0,1-1 1,-1 0-1,1 1 1,-1-1-1,1 0 1,-1 1-1,1-1 1,-1 0-1,1 1 0,-1-1 1,1 0-1,0 0 1,-1 0-1,1 1 1,-1-1-1,1 0 0,0 0 1,-1 0-1,1 0 1,-1 0-1,1 0 1,0 0-1,-1-1 0,1 1 1,-1 0-1,1 0 1,0 0-1,0-1 1,19-13 40,-18 12-38,32-31 65,-2-2 0,55-77 0,-18 21-24,-67 88-46,0 0 1,1 0 0,-1 0 0,1 1 0,0-1 0,0 0-1,0 1 1,0 0 0,0 0 0,7-4 0,-10 6-1,0 0 0,1 0 0,-1 0 0,1 0 0,-1 0 0,1 0 0,-1 0 0,1 1 0,-1-1 0,0 0 0,1 0 0,-1 0 0,1 0 0,-1 0 0,1 1 0,-1-1 0,0 0 0,1 0 0,-1 1 0,0-1 0,1 0 0,-1 1 0,0-1 0,1 0 0,-1 1 0,0-1 0,0 0 0,1 1 0,-1 0-1,1 2-3,0-1 0,0 1 0,0 0-1,-1 0 1,1 0 0,-1 0-1,0 4 1,0 30-4,-3 1 1,-1-1-1,-14 59 0,-1 2 41,19-97-30,-2 28 15,2-29-17,0 1 1,0-1-1,0 0 1,0 1 0,-1-1-1,2 0 1,-1 1 0,0-1-1,0 0 1,0 1 0,0-1-1,0 0 1,0 1 0,0-1-1,0 0 1,0 1-1,0-1 1,1 0 0,-1 0-1,0 1 1,0-1 0,0 0-1,1 0 1,-1 1 0,0-1-1,0 0 1,1 0 0,-1 0-1,0 1 1,0-1-1,1 0 1,-1 0 0,0 0-1,1 0 1,-1 0 0,0 0-1,1 0 1,-1 0 0,0 0-1,1 1 1,-1-1 0,0 0-1,1-1 1,-1 1-1,0 0 1,1 0 0,-1 0-1,0 0 1,0 0 0,1 0-1,-1 0 1,0 0 0,1 0-1,-1-1 1,0 1 0,0 0-1,1 0 1,-1 0-1,0-1 1,0 1 0,1 0-1,-1 0 1,0-1 0,1 1-1,8-9-131,0 0 1,0 0-1,0-1 0,12-20 0,5-5-490,19-21-276</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3.056"/>
    </inkml:context>
    <inkml:brush xml:id="br0">
      <inkml:brushProperty name="width" value="0.05" units="cm"/>
      <inkml:brushProperty name="height" value="0.05" units="cm"/>
    </inkml:brush>
  </inkml:definitions>
  <inkml:trace contextRef="#ctx0" brushRef="#br0">78 223 19852,'-3'10'2539,"-1"1"1,-9 16-1,12-25-1996,5-3-317,2-1-213,-1 0 0,1 0-1,0-1 1,-1 1 0,0-1-1,0-1 1,0 1-1,9-8 1,39-40 9,-43 40-14,96-114 36,-76 87-28,-16 23-23,-8 15 0,-6 9-7,-2 5 6,0 0-1,0 0 1,-1 0 0,-1 0-1,-7 16 1,-2 10 60,-4 17 76,-34 121 610,41-134-566,2 1-1,-3 47 0,11-72-161,1 0 0,1 0 0,1-1-1,1 1 1,0 0 0,11 26 0,-8-26-3,-1 0-1,-1 1 1,-1 0-1,0-1 1,0 31-1,-5-42 10,1 0 0,-1-1 0,-1 1 0,1-1 0,-2 1 1,1-1-1,-1 1 0,0-1 0,-1 0 0,0-1 0,-6 11 0,8-15 19,0-1 0,0 1 0,-1-1 0,1 1-1,0-1 1,-1 0 0,1 0 0,-1 0 0,0 0 0,0-1 0,0 1 0,0-1-1,0 0 1,0 1 0,0-1 0,0-1 0,0 1 0,0 0 0,-1-1 0,1 0 0,0 1-1,0-1 1,-1-1 0,1 1 0,0 0 0,0-1 0,-1 0 0,1 1 0,0-1-1,0 0 1,0-1 0,0 1 0,-3-3 0,-2 0-10,1 0-1,0-1 1,1 0-1,-1-1 1,1 1 0,0-1-1,1 0 1,-1-1 0,1 1-1,0-1 1,1 0-1,0-1 1,-4-8 0,0-1-19,2-1 0,-1 0 0,2 0 0,-5-34 0,7 34-10,1 1-1,2-1 1,-1 0 0,2 1 0,1-1 0,0 1-1,1 0 1,0-1 0,2 1 0,6-16 0,-6 21-37,0 0 0,1 1 0,1 0 0,-1 1-1,2-1 1,-1 1 0,2 1 0,-1-1 0,1 1 0,1 1 0,-1 0 0,1 0 0,1 1 0,19-11 0,-1 6-611,0 0-1,50-11 1,-53 16-94,29-10-1454</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4.199"/>
    </inkml:context>
    <inkml:brush xml:id="br0">
      <inkml:brushProperty name="width" value="0.05" units="cm"/>
      <inkml:brushProperty name="height" value="0.05" units="cm"/>
    </inkml:brush>
  </inkml:definitions>
  <inkml:trace contextRef="#ctx0" brushRef="#br0">99 6 22773,'0'0'456,"-3"0"622,0 7 622,-1 15-1688,2 0 0,1 0 1,2 40-1,1 8 242,-8 64 541,-6-1 1,-39 182 0,31-239 461,75-334-809,-24 132-442,91-234 0,-116 344-6,-2 5-2,1 0 0,0 0-1,0 0 1,1 1 0,1-1-1,-1 1 1,17-16 0,-23 25 0,1 0 0,0 1-1,0-1 1,-1 0 0,1 1 0,0-1 0,0 1 0,0 0-1,0-1 1,0 1 0,0 0 0,-1-1 0,1 1 0,0 0 0,0 0-1,0 0 1,0 0 0,0 0 0,0 0 0,0 0 0,0 0 0,0 0-1,0 1 1,0-1 0,0 0 0,0 1 0,0-1 0,0 0-1,-1 1 1,1-1 0,0 1 0,0-1 0,0 1 0,-1 0 0,1-1-1,0 1 1,-1 0 0,1-1 0,0 1 0,-1 0 0,1 0 0,-1 0-1,1 0 1,-1 0 0,3 4-8,0 0 0,-1 1 0,1-1 1,-1 0-1,2 11 0,-3-9 7,0 0 0,-1 0 1,0 0-1,0 0 0,-1 0 0,0 1 1,0-1-1,0 0 0,-1 0 1,0-1-1,-1 1 0,1 0 0,-1-1 1,-1 1-1,1-1 0,-1 0 1,0 0-1,0-1 0,-1 1 0,0-1 1,-6 6-1,-4 3 35,0-1 1,-2 0-1,1-2 0,-2 1 1,1-2-1,-25 10 0,1-4 58,38-15-90,0 0 1,-1 0-1,1-1 1,0 1-1,-1-1 0,1 0 1,0 0-1,-1 0 1,1 0-1,0-1 1,-4 0-1,6 1-9,1 0-1,0 0 0,-1 0 0,1-1 1,-1 1-1,1 0 0,0 0 1,-1 0-1,1-1 0,0 1 1,0 0-1,-1 0 0,1-1 1,0 1-1,0 0 0,-1-1 1,1 1-1,0 0 0,0-1 1,0 1-1,-1 0 0,1-1 1,0 1-1,0 0 0,0-1 1,0 1-1,0 0 0,0-1 0,0 1 1,0-1-1,0 1 0,0 0 1,0-1-1,8-14-694,22-10-1166</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4.508"/>
    </inkml:context>
    <inkml:brush xml:id="br0">
      <inkml:brushProperty name="width" value="0.05" units="cm"/>
      <inkml:brushProperty name="height" value="0.05" units="cm"/>
    </inkml:brush>
  </inkml:definitions>
  <inkml:trace contextRef="#ctx0" brushRef="#br0">205 0 21717,'-2'0'240,"0"0"0,-1 1 1,1-1-1,0 0 0,0 1 0,-1-1 1,1 1-1,0-1 0,0 1 1,0 0-1,0 0 0,0 0 1,0 0-1,0 1 0,0-1 1,1 0-1,-1 1 0,0-1 0,1 1 1,-3 2-1,-4 6 216,1-1 1,-10 17-1,11-17-201,-13 20-31,1 1-1,2 1 0,0 0 1,3 1-1,0 1 0,-9 42 0,20-66-209,0 0-1,1 0 1,0 0-1,1 1 1,0-1-1,2 13 0,-2-21-11,0 1-1,0 0 0,0-1 0,1 1 0,-1 0 0,1-1 0,-1 1 0,1 0 0,0-1 0,0 1 0,-1-1 0,1 1 1,0-1-1,0 1 0,0-1 0,1 0 0,-1 0 0,0 0 0,0 1 0,1-1 0,-1 0 0,1 0 0,-1-1 0,1 1 1,-1 0-1,1 0 0,-1-1 0,1 1 0,0-1 0,-1 1 0,1-1 0,0 0 0,0 0 0,-1 0 0,1 0 0,0 0 1,-1 0-1,1 0 0,3-1 0,1-1 4,1 0 1,-1 0-1,1-1 1,-1 0-1,0 0 1,0-1-1,0 0 1,0 0-1,-1 0 1,0-1-1,1 1 1,-2-1-1,6-6 1,4-7 45,-1 1 0,20-36 0,-25 37 0,-1 0-1,0 0 0,-1 0 0,-1-1 0,0 0 0,2-20 0,-5 25-20,-1 0-1,0-1 0,-1 1 1,0-1-1,-1 1 0,0 0 1,-1-1-1,-1 1 0,-4-15 1,6 24-38,-2 6-20,-1 0 22,0 1 0,1-1 0,-1 1 0,1 0-1,0 0 1,1 1 0,-1-1 0,1 1 0,-3 4 0,-14 48-109,18-57 91,1 0 1,0 1-1,0-1 1,0 0 0,-1 1-1,1-1 1,0 0 0,0 1-1,0-1 1,0 0-1,0 1 1,0-1 0,0 1-1,-1-1 1,1 0-1,0 1 1,0-1 0,1 0-1,-1 1 1,0-1 0,0 1-1,0-1 1,0 0-1,0 1 1,0-1 0,0 0-1,1 1 1,-1-1 0,0 0-1,0 1 1,0-1-1,1 0 1,-1 0 0,0 1-1,0-1 1,1 0 0,-1 0-1,0 1 1,1-1-1,-1 0 1,0 0 0,1 0-1,-1 0 1,0 1-1,1-1 1,-1 0 0,0 0-1,1 0 1,14-7-1824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4.658"/>
    </inkml:context>
    <inkml:brush xml:id="br0">
      <inkml:brushProperty name="width" value="0.025" units="cm"/>
      <inkml:brushProperty name="height" value="0.025" units="cm"/>
    </inkml:brush>
  </inkml:definitions>
  <inkml:trace contextRef="#ctx0" brushRef="#br0">1 1 7207,'0'0'8840,"0"56"-8520,2-16 737,6 10-192,2 2-384,2-2-353,2-5-64,2-5-448,-6-10-1474,-2-7-1249,-8-10-1634</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5.134"/>
    </inkml:context>
    <inkml:brush xml:id="br0">
      <inkml:brushProperty name="width" value="0.05" units="cm"/>
      <inkml:brushProperty name="height" value="0.05" units="cm"/>
    </inkml:brush>
  </inkml:definitions>
  <inkml:trace contextRef="#ctx0" brushRef="#br0">80 47 22629,'-14'30'1250,"1"0"0,1 1 0,2 1 0,-8 41-1,12-44-1203,3 1-1,0 0 0,2 0 0,1 0 0,2 0 0,1 0 1,1 0-1,10 35 0,-5-28-23,-2-17 45,-2 0 0,-1 1 0,3 34 1,-7-377 241,0 317-320,1 7-17,14 29-37,-13-27 64,-1 0-1,0 0 1,1 0-1,0 0 0,0-1 1,0 1-1,0-1 0,1 1 1,-1-1-1,1 0 1,0 0-1,0 0 0,0 0 1,0 0-1,1-1 0,-1 0 1,1 1-1,-1-1 1,8 3-1,-6-4 2,0 0-1,0 0 1,0 0-1,0-1 1,0 1 0,0-1-1,0-1 1,0 1-1,0-1 1,0 1 0,8-4-1,-4 1 5,-1 0-1,1 0 0,-1-2 0,0 1 0,14-11 1,-6 3 6,-2-1 1,1-1 0,-2 0 0,1-1 0,12-20 0,-13 16 17,-2-1-1,0 0 1,-1 0-1,-1-1 1,8-28-1,-13 36 16,-1 0 1,0-1-1,-1 0 0,0 0 0,-1 0 0,-1 0 0,0 0 0,-1 0 0,-4-20 0,5 32-41,0 1 1,0-1-1,-1 1 0,1-1 1,-1 1-1,1-1 0,-1 1 1,0-1-1,1 1 0,-1-1 1,0 1-1,0 0 0,0-1 1,0 1-1,0 0 0,0 0 1,-3-2-1,4 3-2,-1 0 0,0 0 0,0-1 0,0 1 0,0 0 0,0 0-1,0 0 1,1 0 0,-1 0 0,0 0 0,0 0 0,0 1 0,0-1 0,0 0 0,0 0 0,1 1 0,-1-1 0,0 0-1,0 1 1,0-1 0,1 1 0,-2 0 0,-4 4-5,1 0 0,0 0 0,0 0 0,1 1 0,-1 0 0,-3 7 1,-18 28-1,2 2 1,3 1 0,1 0-1,-24 78 1,42-113 6,0 0 0,0 0 0,1-1 0,0 1 0,0 15 0,1-22-2,0 0 1,0-1-1,1 1 0,-1 0 0,1-1 1,-1 1-1,1 0 0,-1-1 0,1 1 0,0 0 1,0-1-1,0 1 0,-1-1 0,2 1 1,-1-1-1,0 0 0,0 1 0,0-1 1,1 0-1,-1 0 0,0 0 0,1 0 0,-1 0 1,1 0-1,0 0 0,-1-1 0,1 1 1,0-1-1,-1 1 0,1-1 0,0 1 0,-1-1 1,1 0-1,2 0 0,10 0 3,0-1 0,0 0 0,-1-1 0,1 0 0,21-8 0,-24 6-1,0 1 0,0 1 0,0-1 0,0 2 0,0-1 1,0 2-1,1-1 0,-1 2 0,12 1 0,-21-2-3,1 1 1,0 0-1,-1-1 1,1 1-1,-1 0 1,1 1-1,-1-1 1,0 0-1,0 1 1,1-1-1,-1 1 1,0 0-1,0 0 1,0 0-1,-1 0 1,1 0-1,0 0 1,2 4-1,-3-2-1,1 1 0,-1-1 1,0 0-1,1 0 0,-2 1 0,1-1 0,-1 0 0,1 1 0,-1-1 0,-1 7 0,-1 5-4,-1 0 0,-1 0 0,-1 0 0,-12 29-1,-18 31 42,30-66-28,0-1 1,-1 1 0,-1-1-1,1 0 1,-13 11 0,19-20-10,0 0 0,0 0 0,0 0 0,0 0 1,0 1-1,0-1 0,0 0 0,0 0 1,-1 0-1,1 0 0,0 0 0,0 0 1,0 0-1,0 0 0,0 0 0,0 0 1,-1 0-1,1 0 0,0 1 0,0-1 1,0 0-1,0 0 0,0 0 0,-1 0 1,1 0-1,0 0 0,0 0 0,0-1 1,0 1-1,0 0 0,-1 0 0,1 0 1,0 0-1,0 0 0,0 0 0,0 0 1,0 0-1,0 0 0,-1 0 0,1 0 1,0 0-1,0 0 0,0-1 0,0 1 1,0 0-1,0 0 0,0 0 0,0 0 0,0 0 1,-1 0-1,1-1 0,0 1 0,0 0 1,0 0-1,0 0 0,0 0 0,0-1 1,-1-14-181,4-20-516,6-12-865</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5.443"/>
    </inkml:context>
    <inkml:brush xml:id="br0">
      <inkml:brushProperty name="width" value="0.05" units="cm"/>
      <inkml:brushProperty name="height" value="0.05" units="cm"/>
    </inkml:brush>
  </inkml:definitions>
  <inkml:trace contextRef="#ctx0" brushRef="#br0">40 216 20460,'0'1'100,"0"-1"0,1 0 0,-1 1 0,0-1 0,0 0 0,0 1 0,1-1 0,-1 0 0,0 1 0,0-1 0,1 0 0,-1 0 0,0 1 0,0-1 0,1 0 0,-1 0 0,0 0 0,1 1 0,-1-1 0,0 0 0,1 0 0,-1 0 0,0 0 0,1 0 0,-1 0 0,1 0 0,-1 0 0,0 0 0,1 0 0,-1 0 0,0 0 0,1 0 0,-1 0 0,1 0 0,-1 0 0,0 0 0,1 0 0,-1-1 0,15-7 1334,10-10-857,-1-2 1,-1-1 0,-1-1 0,33-42 0,-51 59-527,-1 1-1,0-1 1,0-1-1,0 1 0,-1 0 1,3-6-1,-5 10-33,0 0-1,1 0 0,-1 1 0,0-1 1,0 0-1,0 0 0,0 1 1,1-1-1,-1 0 0,0 0 0,0 0 1,0 1-1,-1-1 0,1 0 1,0 0-1,0 0 0,0 1 0,0-1 1,-1 0-1,1 1 0,0-1 1,-1 0-1,1 0 0,-1 1 0,1-1 1,-1 1-1,1-1 0,-1 0 1,1 1-1,-1-1 0,1 1 0,-1-1 1,0 1-1,1-1 0,-1 1 1,0 0-1,0-1 0,1 1 0,-1 0 1,0 0-1,0-1 0,1 1 1,-1 0-1,0 0 0,0 0 0,1 0 1,-1 0-1,0 0 0,0 0 1,0 0-1,1 0 0,-1 1 0,-1-1 1,-5 1 14,0 1 1,1 0-1,-1 0 1,0 0-1,1 0 0,0 1 1,-1 0-1,1 1 1,0 0-1,1 0 1,-1 0-1,1 0 1,-10 10-1,2 0-22,1 0-1,0 1 1,-19 32 0,24-34-2,0 0 0,0 0 0,1 0 0,1 1 0,0 0 0,1 0 0,0 1 0,-2 22 1,6-36-9,0-1 0,0 1 0,0-1 0,0 1 0,0-1 0,0 1 1,0-1-1,0 1 0,0-1 0,0 1 0,0-1 0,0 1 0,0 0 1,0-1-1,0 1 0,1-1 0,-1 1 0,0-1 0,0 0 0,1 1 1,-1-1-1,0 1 0,1-1 0,-1 1 0,1-1 0,-1 0 0,0 1 1,1-1-1,-1 0 0,1 1 0,-1-1 0,1 0 0,-1 0 0,1 0 1,-1 1-1,1-1 0,-1 0 0,1 0 0,-1 0 0,1 0 1,-1 0-1,2 0 0,28-9-303,14-12-612,11-8-876</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5.787"/>
    </inkml:context>
    <inkml:brush xml:id="br0">
      <inkml:brushProperty name="width" value="0.05" units="cm"/>
      <inkml:brushProperty name="height" value="0.05" units="cm"/>
    </inkml:brush>
  </inkml:definitions>
  <inkml:trace contextRef="#ctx0" brushRef="#br0">323 0 23501,'-142'85'6333,"-6"5"-5351,140-85-961,7-4-20,-1 0 1,0 0-1,1 0 1,-1 0-1,1 0 1,-1 0-1,1 1 1,-1-1-1,1 0 1,0 1-1,0-1 1,0 1-1,0 0 1,0-1-1,0 1 1,0 0-1,0-1 1,0 5-1,1-6-3,0 0 0,0 0 0,0 1 0,0-1 0,0 0 0,0 0 0,0 1 0,0-1 0,0 0 0,0 0 0,0 1 0,0-1 0,0 0 0,0 0 0,1 1 0,-1-1 0,0 0 0,0 0 0,0 0 0,0 0 0,1 1 0,-1-1 0,0 0 0,0 0 1,0 0-1,1 0 0,-1 0 0,0 1 0,0-1 0,1 0 0,-1 0 0,0 0 0,0 0 0,1 0 0,-1 0 0,1 0 0,14-1-56,13-8-44,4-5 5,-17 7 56,0 1 1,1 0-1,17-3 1,-27 8 33,-1 0 0,1 0 0,0 1 1,-1 0-1,1 0 0,0 0 1,-1 1-1,1 0 0,-1 0 0,1 0 1,-1 1-1,1 0 0,5 2 0,-5-1 2,-1 0-1,1 0 0,-1 1 0,1-1 1,-1 1-1,0 0 0,-1 1 0,1-1 1,-1 1-1,0 0 0,0 0 0,0 0 0,-1 1 1,0-1-1,0 1 0,3 8 0,-4-9 8,-1 0 0,0-1 0,0 1 0,0 0 0,-1 0 0,0 0 0,0 0 0,0 0 0,-1 0 0,1 0 0,-1-1 0,0 1 0,-1 0 0,1 0 0,-1-1 0,0 1 0,0-1 0,0 1 0,-1-1 0,1 0 0,-7 7 0,4-5 31,-1 1 0,1-1 0,-1-1 0,-1 1 0,1-1 0,-1 0 0,0-1 1,0 0-1,0 0 0,-1 0 0,1-1 0,-1 0 0,0 0 0,0-1 0,-8 1 0,15-3-35,1 1 0,-1-1-1,1 0 1,-1 0 0,1 0 0,-1 0-1,1 0 1,-1 0 0,1 0 0,-1 0-1,1 0 1,-1 0 0,1 0 0,-1-1-1,1 1 1,-1 0 0,1 0 0,-1 0-1,1-1 1,0 1 0,-1 0 0,1 0-1,-1-1 1,1 1 0,0 0 0,-1-1-1,1 1 1,0-1 0,-1 1 0,1 0-1,0-1 1,-1 0 0,1 0-35,0 0 0,0 0 0,1 0 0,-1 0 1,0 0-1,0 0 0,0 0 0,1 0 0,-1 0 1,1 0-1,-1 1 0,1-1 0,-1 0 0,2-1 0,11-16-891</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5.975"/>
    </inkml:context>
    <inkml:brush xml:id="br0">
      <inkml:brushProperty name="width" value="0.05" units="cm"/>
      <inkml:brushProperty name="height" value="0.05" units="cm"/>
    </inkml:brush>
  </inkml:definitions>
  <inkml:trace contextRef="#ctx0" brushRef="#br0">122 1 24629,'-15'13'1161,"0"10"1023,0 4-1168,-8 9-408,4 4-248,-1-5-184,7 0-56,11-10-80,6-6-112,9-9-264,2-5-240,8-10-1224,0-10 3256</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6.130"/>
    </inkml:context>
    <inkml:brush xml:id="br0">
      <inkml:brushProperty name="width" value="0.05" units="cm"/>
      <inkml:brushProperty name="height" value="0.05" units="cm"/>
    </inkml:brush>
  </inkml:definitions>
  <inkml:trace contextRef="#ctx0" brushRef="#br0">120 1 26078,'-16'3'1072,"-7"7"240,-4 3-536,5 5-456,-1-1-184,15 1-96,8-4-112,11-1-1288,13-3-1689</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6.425"/>
    </inkml:context>
    <inkml:brush xml:id="br0">
      <inkml:brushProperty name="width" value="0.05" units="cm"/>
      <inkml:brushProperty name="height" value="0.05" units="cm"/>
    </inkml:brush>
  </inkml:definitions>
  <inkml:trace contextRef="#ctx0" brushRef="#br0">294 1 22189,'-99'77'6041,"52"-44"-4607,-60 30-1,108-63-1433,-1 0-1,0 0 1,0-1-1,0 1 1,0 0-1,0 0 1,1 0-1,-1-1 1,0 1 0,0 0-1,0 0 1,0 0-1,0-1 1,0 1-1,0 0 1,0 0-1,0 0 1,0-1-1,0 1 1,0 0-1,0 0 1,0-1-1,0 1 1,0 0-1,0 0 1,0 0-1,0-1 1,0 1-1,0 0 1,0 0-1,0-1 1,0 1 0,0 0-1,-1 0 1,1 0-1,0 0 1,0-1-1,0 1 1,0 0-1,-1 0 1,1 0-1,0 0 1,0 0-1,0-1 1,0 1-1,-1 0 1,1 0-1,0 0 1,0 0-1,-1 0 1,1 0-1,0 0 1,0 0-1,0 0 1,-1 0 0,1 0-1,0 0 1,0 0-1,-1 0 1,1 0-1,0 0 1,0 0-1,0 0 1,-1 0-1,1 0 1,0 0-1,3-4-52,0 0 0,1 0 0,0 1 0,0-1 0,0 1 0,1-1 0,-1 1 0,1 1 0,8-5 0,-4 3-75,0 0-1,1 0 1,-1 1-1,17-3 1,-21 5 122,-1 1-1,1 0 1,0 0 0,0 0-1,0 0 1,0 1 0,0-1-1,0 1 1,0 0 0,-1 1-1,1-1 1,0 1 0,-1 0-1,1 0 1,-1 1 0,0-1-1,0 1 1,0 0 0,0 0 0,0 0-1,-1 1 1,1-1 0,-1 1-1,0 0 1,0 0 0,0 0-1,-1 0 1,1 1 0,-1-1-1,0 1 1,0-1 0,-1 1-1,1 0 1,-1 0 0,0-1-1,-1 1 1,1 0 0,-1 0-1,0 0 1,0 0 0,0 0-1,-1 0 1,1 0 0,-1 0-1,-1-1 1,-2 8 0,1-2 69,-1-1 0,-1-1 0,0 1 0,0-1 0,-1 0 1,0 0-1,0 0 0,0-1 0,-1 0 0,-1 0 0,-11 8 0,12-10-23,0 0-1,-1 0 1,0 0-1,0-1 0,0-1 1,0 1-1,-1-1 0,1 0 1,-1-1-1,0 0 1,0-1-1,-15 1 0,20-2-58,-1 0-1,1 0 1,0-1 0,0 0-1,-1 0 1,-6-2-1,-22-19-831</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7.470"/>
    </inkml:context>
    <inkml:brush xml:id="br0">
      <inkml:brushProperty name="width" value="0.05" units="cm"/>
      <inkml:brushProperty name="height" value="0.05" units="cm"/>
    </inkml:brush>
  </inkml:definitions>
  <inkml:trace contextRef="#ctx0" brushRef="#br0">343 37 22149,'-1'-2'237,"-1"-1"0,1 1 0,-1-1 0,0 1 0,1 0 0,-1 0 0,-1 0 0,1 0-1,0 0 1,0 0 0,-1 0 0,1 1 0,-1-1 0,1 1 0,-1 0 0,1 0 0,-1 0 0,-5-1 0,3 1-94,0 1 0,0-1 0,1 1-1,-1 1 1,0-1 0,0 1 0,1 0 0,-1 0-1,0 0 1,-7 4 0,2-1-121,0 1 0,1 0 0,-1 1-1,1 0 1,0 0 0,1 1 0,0 0 0,0 1 0,-11 13 0,6-1-24,1-1 1,1 1 0,0 1 0,-8 24-1,-23 89-15,40-128 17,-1 3-1,-17 72-1,19-73 3,0 0 0,0 0 0,1 0 1,0 0-1,0 0 0,1 0 0,0-1 1,2 10-1,-3-16-2,1 1 0,-1 0 1,1-1-1,-1 1 0,1-1 0,0 1 1,0-1-1,0 1 0,0-1 0,0 1 1,0-1-1,0 0 0,0 0 0,0 1 1,1-1-1,-1 0 0,0 0 0,1 0 1,-1 0-1,1-1 0,-1 1 0,1 0 1,0-1-1,-1 1 0,1-1 0,-1 1 1,1-1-1,0 0 0,2 0 0,2 0-63,0 0-1,-1-1 0,1 0 0,-1 0 1,1-1-1,-1 0 0,8-3 1,45-22-1007</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7.874"/>
    </inkml:context>
    <inkml:brush xml:id="br0">
      <inkml:brushProperty name="width" value="0.05" units="cm"/>
      <inkml:brushProperty name="height" value="0.05" units="cm"/>
    </inkml:brush>
  </inkml:definitions>
  <inkml:trace contextRef="#ctx0" brushRef="#br0">172 24 11322,'-92'114'10571,"78"-94"-9452,1 0 0,1 2 0,-19 41-1,31-62-1099,-8 29 695,7-29-704,1-1 0,0 1 1,0-1-1,0 1 0,-1 0 1,1-1-1,0 1 0,0 0 1,0-1-1,0 1 0,0-1 1,0 1-1,0 0 0,0-1 1,0 1-1,1-1 0,-1 1 1,0 0-1,0-1 0,0 1 1,1-1-1,-1 1 0,0-1 0,1 1 1,-1-1-1,0 1 0,1-1 1,-1 1-1,1-1 0,-1 1 1,1-1-1,-1 0 0,1 1 1,-1-1-1,1 0 0,-1 0 1,1 1-1,0-1 0,-1 0 1,1 0-1,-1 0 0,1 1 1,0-1-1,-1 0 0,1 0 1,0 0-1,3-1 0,1 0 0,-1 0 0,0-1 0,0 0-1,0 1 1,0-1 0,0 0 0,-1-1 0,1 1 0,4-4 0,35-34 55,-31 29-47,36-38 31,-18 18-27,1 2 0,51-38 0,-79 65-21,2-2 0,0 1 1,1 0-1,-1 0 1,8-3-1,-12 5-1,0 1 0,1-1-1,-1 1 1,1 0 0,-1 0 0,0-1 0,1 1-1,-1 0 1,1 0 0,-1 0 0,0 0-1,1 0 1,-1 1 0,1-1 0,-1 0-1,0 1 1,1-1 0,-1 1 0,0-1 0,1 1-1,-1 0 1,0 0 0,0-1 0,0 1-1,2 1 1,0 2 0,-1 0 0,1-1 0,-1 1 0,1 0 0,-1 1 0,0-1 0,0 0-1,-1 1 1,0-1 0,1 0 0,0 9 0,3 54 218,-4-52-141,-2 10 48,0-19-70,1 0-1,0-1 1,0 1-1,0-1 0,1 1 1,0 0-1,0-1 1,0 1-1,0-1 0,5 9 1,-6-13-38,1 0 1,-1 0-1,1-1 1,0 1-1,-1 0 1,1 0-1,0-1 1,0 1-1,-1-1 1,1 1-1,0-1 1,0 1-1,0-1 1,0 1-1,-1-1 1,1 0-1,0 0 1,0 1-1,0-1 1,0 0-1,0 0 1,0 0-1,0 0 1,0 0-1,0 0 1,0 0-1,0 0 1,0-1-1,0 1 1,0 0-1,0-1 1,0 1-1,-1 0 1,3-2-1,2 0 29,0-1 0,-1 0 0,1 0 0,0-1 0,4-4 0,20-21 70,43-56 0,-49 55-107,2 1 1,45-42-1,-69 70-9,3-3 0,0 1-1,1 0 1,-1 0-1,1 0 1,4-2-1,-8 4 0,0 1 0,0 0 0,0-1 0,0 1 0,0 0 0,0 0 0,0 0 0,0-1 0,0 1 0,0 0 0,0 0 0,0 0 0,-1 1 0,1-1 0,0 0 0,0 0 0,0 0 0,0 1 0,0-1 0,0 0 0,0 1 0,0-1 0,-1 1-1,1-1 1,0 1 0,0 0 0,0-1 0,-1 1 0,1 0 0,0-1 0,-1 1 0,1 0 0,-1 0 0,1-1 0,0 3 0,1 3-5,0-1 0,0 1 0,0 0 0,-1 0 0,0 1 0,0-1 0,0 0 0,-1 0 0,0 8 0,-7 60-5,5-59 13,-3 19 3,1-6 21,0 32 0,4-58-18,2-6-228,7-19-778,3-10-843</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9.232"/>
    </inkml:context>
    <inkml:brush xml:id="br0">
      <inkml:brushProperty name="width" value="0.05" units="cm"/>
      <inkml:brushProperty name="height" value="0.05" units="cm"/>
    </inkml:brush>
  </inkml:definitions>
  <inkml:trace contextRef="#ctx0" brushRef="#br0">0 271 18612,'0'0'1595,"4"-6"1751,15-20-2632,1 1 1,2 0-1,0 2 1,36-29-1,-19 18-353,42-43 54,-79 75-303,0 3-95,-1 0 0,0 0 1,0 0-1,0 0 0,0 0 1,0 1-1,0-1 0,0 0 1,0 0-1,-1 1 0,1-1 1,0 3-1,1 3 7,0-1 0,-1 1 0,0 0 0,0-1 1,-1 1-1,0 0 0,-1 8 0,1 13 44,0 121 120,0-147-92,1-5-856,4-9 63</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09.948"/>
    </inkml:context>
    <inkml:brush xml:id="br0">
      <inkml:brushProperty name="width" value="0.05" units="cm"/>
      <inkml:brushProperty name="height" value="0.05" units="cm"/>
    </inkml:brush>
  </inkml:definitions>
  <inkml:trace contextRef="#ctx0" brushRef="#br0">12 1 16420,'0'0'8624,"-2"6"-7177,-1 7-1322,1-1-1,0 1 1,0 0-1,2-1 1,-1 1-1,2 0 1,0 0-1,0-1 1,1 1-1,6 22 1,-7-34-116,-1 1 1,1-1 0,0 1-1,-1-1 1,1 0-1,0 1 1,0-1 0,0 0-1,0 0 1,0 1 0,0-1-1,0 0 1,0 0 0,0 0-1,0 0 1,1 0 0,-1-1-1,0 1 1,1 0-1,-1-1 1,1 1 0,-1-1-1,1 1 1,-1-1 0,1 1-1,-1-1 1,1 0 0,-1 0-1,1 0 1,-1 0 0,1 0-1,-1 0 1,1-1-1,-1 1 1,1 0 0,-1-1-1,1 1 1,-1-1 0,3 0-1,6-4 56,0 0-1,0-1 0,0 0 1,12-11-1,-4 4-53,-16 11-6,7-4 5,-1 1-1,1 0 1,0 0-1,0 0 1,13-3-1,-20 7-9,0 1-1,0-1 1,0 1-1,0 0 1,0-1-1,0 1 1,-1 0-1,1 0 1,0 0-1,0 1 1,0-1-1,0 0 1,0 1-1,0-1 1,0 1-1,0 0 1,-1-1-1,1 1 1,0 0-1,-1 0 1,1 0-1,0 1 1,-1-1-1,1 0 1,-1 0-1,0 1 1,1-1-1,-1 1 1,0-1-1,0 1 1,0 0-1,0-1 1,0 1-1,-1 0 1,2 2-1,0 2 3,0 0-1,-1 0 0,1 1 0,-1-1 0,-1 0 0,1 1 1,-1-1-1,0 0 0,-2 13 0,-2 3 43,-9 29 0,12-48-38,6-20-660,6-28 65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018"/>
    </inkml:context>
    <inkml:brush xml:id="br0">
      <inkml:brushProperty name="width" value="0.025" units="cm"/>
      <inkml:brushProperty name="height" value="0.025" units="cm"/>
    </inkml:brush>
  </inkml:definitions>
  <inkml:trace contextRef="#ctx0" brushRef="#br0">19 194 9705,'-4'-10'1698,"2"4"-1395,-10-39 1529,12 43-1740,0-1 1,0 1 0,0 0 0,0-1 0,1 1 0,-1 0 0,1-1 0,-1 1 0,1 0 0,0 0 0,-1 0 0,1 0 0,1-1 0,-1 1 0,0 1 0,0-1 0,1 0 0,-1 0 0,1 0 0,-1 1 0,5-4 0,8-4 299,0 1 0,1 0 0,0 1 0,0 1 0,0 0 0,1 1 0,31-5 0,4 1 98,62-1 0,-83 8-378,103-1 115,-119 3-234,-1 1 0,1 1 0,-1 0 0,0 1 0,0 0 0,0 1 0,18 8 0,-27-10 18,0 1 1,1-1-1,-1 1 0,0-1 1,0 1-1,-1 1 1,1-1-1,-1 0 1,0 1-1,1 0 1,-1 0-1,-1 0 1,1 0-1,-1 0 1,0 1-1,4 7 1,-5-5 154,1 0 0,-1 0 0,0-1 1,-1 1-1,0 0 0,0 0 0,0 0 1,-1 0-1,0 0 0,-3 11 0,-3 2 529,0 0 0,-1-1-1,-1 0 1,-1 0 0,-1-1-1,-22 29 1,6-13 998,-59 58 0,72-78-1334,-2-1 0,0-1 0,0-1 0,-1 0 0,0-1 0,-27 11 0,37-18-575,-1-1 0,1 0 0,-1-1 0,1 0 0,-1 0 0,1 0 0,-1-1 0,1 0 0,-1-1 0,-14-2 0,19 2 88,0 1 0,1-1 0,-1 0-1,0 0 1,0 0 0,1 0-1,-1 0 1,1 0 0,-1-1-1,1 1 1,-1-1 0,1 0 0,0 0-1,0 0 1,0 0 0,0 0-1,0 0 1,1 0 0,-1-1 0,0 1-1,1 0 1,0-1 0,0 0-1,0 1 1,0-1 0,0 0 0,0 1-1,0-1 1,1 0 0,-1-5-1,2 7-154,-1 0 0,0 0-1,0 0 1,1 0-1,-1 1 1,0-1 0,1 0-1,-1 0 1,1 1 0,-1-1-1,1 0 1,0 1-1,-1-1 1,1 0 0,0 1-1,-1-1 1,1 1 0,0-1-1,0 1 1,-1-1 0,1 1-1,0 0 1,0-1-1,0 1 1,-1 0 0,1 0-1,0 0 1,0 0 0,0-1-1,1 1 1,35-2-4234,-25 2 2497,23-3-2891</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0.687"/>
    </inkml:context>
    <inkml:brush xml:id="br0">
      <inkml:brushProperty name="width" value="0.05" units="cm"/>
      <inkml:brushProperty name="height" value="0.05" units="cm"/>
    </inkml:brush>
  </inkml:definitions>
  <inkml:trace contextRef="#ctx0" brushRef="#br0">113 461 19388,'-8'8'536,"0"0"1,-1-1-1,-1 0 0,1 0 0,-1-1 1,0-1-1,0 1 0,-1-1 0,-17 5 1,30-17-30,4-2-528,27-12 71,-26 17-45,-1 0 0,1 0 0,-1 0 0,8-7 0,22-24-40,-35 34 374,-1 11-126,-2 0 0,1 0-1,-7 19 1,-3 24-132,11-49-73,0-1-1,0 0 1,0 1 0,0-1 0,0 0 0,1 1 0,0-1 0,0 0 0,0 0 0,0 1 0,0-1 0,0 0 0,3 4 0,-3-6-2,-1-1-1,1 1 1,0 0 0,-1 0-1,1 0 1,0 0 0,0-1-1,-1 1 1,1 0 0,0-1 0,0 1-1,0-1 1,0 1 0,0-1-1,0 1 1,0-1 0,0 0-1,0 1 1,0-1 0,0 0-1,2 0 1,0 0 18,-1 0 0,0-1 0,1 1 0,-1-1 0,0 1 0,0-1 1,1 0-1,-1 0 0,4-2 0,3-3 97,0-1 1,-1 0 0,12-11-1,21-24 72,-3-2-1,-2-2 1,-1-1 0,34-63-1,-58 89-64,0 0 0,-1-1 0,9-30 0,-16 42-83,-1 0 0,0 0 0,0 0-1,-1-1 1,0 1 0,-1 0-1,0-1 1,-1 1 0,0 0 0,-3-12-1,4 20-38,0 1 0,-1-1 0,1 0 0,-1 1 0,1-1 0,-1 1 0,1-1 0,-1 1 0,0-1 0,0 1 0,0 0 0,0-1 0,0 1 0,0 0 0,0 0 0,0 0 0,-3-2 0,3 3-4,0 0 1,1-1 0,-1 1 0,0 0 0,0 0 0,0 0 0,0 0 0,0 0 0,0 0 0,0 0 0,0 0 0,1 1 0,-1-1 0,0 0 0,0 0 0,0 1 0,0-1 0,0 0 0,1 1 0,-1-1 0,0 1 0,-1 0 0,-2 3 2,0 0 1,0 0-1,1 0 1,-1 0-1,1 0 0,0 1 1,0 0-1,-4 8 0,1 2-3,1 1 0,0-1 0,1 1-1,-3 29 1,0 66-3,6-86 1,2 0 0,1-1 0,1 1 0,10 39 0,-10-52 1,1 0 0,0-1 0,0 1 0,2-1 0,-1 0 0,1 0-1,1-1 1,0 1 0,0-2 0,1 1 0,11 10 0,-16-17 2,1-1 0,-1 1 1,0-1-1,1 0 0,-1 0 0,1-1 0,0 1 1,-1-1-1,1 1 0,0-1 0,0 0 1,5 0-1,-8-1-1,1 0 1,0 0 0,0 0-1,-1 0 1,1 0-1,0-1 1,-1 1 0,1 0-1,-1-1 1,1 0-1,0 1 1,-1-1 0,1 0-1,-1 0 1,0 0 0,1 1-1,-1-2 1,0 1-1,1 0 1,-1 0 0,0 0-1,0-1 1,0 1-1,0 0 1,0-1 0,0 1-1,-1-1 1,1 1 0,0-1-1,-1 1 1,2-4-1,-1-1 3,-1 0 0,1 0 0,-1 0-1,0 0 1,0 0 0,0 0 0,-1 0-1,0 0 1,-1 0 0,1 1 0,-1-1-1,0 0 1,0 1 0,-1-1 0,1 1-1,-1 0 1,-6-8 0,-7-9 0,0 1 1,-29-29-1,41 46-4,-3-4-1,0 1 0,0 0 1,-1 0-1,-1 0 0,1 1 0,-1 0 0,-13-6 0,10 8-1,10 3-7,6 4-28,1-1 37,1 0 0,0 0 1,0 0-1,0-1 0,0 1 0,0-1 0,0-1 0,0 1 0,0-1 1,0 0-1,6-2 0,15-1-237,29-7-1,-54 9 199,34-7-1156</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1.385"/>
    </inkml:context>
    <inkml:brush xml:id="br0">
      <inkml:brushProperty name="width" value="0.05" units="cm"/>
      <inkml:brushProperty name="height" value="0.05" units="cm"/>
    </inkml:brush>
  </inkml:definitions>
  <inkml:trace contextRef="#ctx0" brushRef="#br0">52 51 20364,'31'-46'4789,"-29"42"-3235,5 27-12,-6-9-1439,0 0 1,-1 1 0,-1-1-1,0 1 1,-4 18 0,-22 72 171,12-61-192,-7 25-23,20-62-53,1 0 0,-1 0 1,2 1-1,-1-1 1,1 0-1,0 1 0,1 8 1,-1-16-7,0 1 0,1 0 0,-1-1 0,0 1 0,0-1 0,0 1 0,0-1 0,1 1 1,-1-1-1,0 1 0,0-1 0,1 1 0,-1-1 0,1 1 0,-1-1 0,0 1 0,1-1 1,-1 1-1,1-1 0,-1 0 0,1 1 0,-1-1 0,1 0 0,-1 0 0,1 1 0,-1-1 1,1 0-1,-1 0 0,1 0 0,0 1 0,-1-1 0,1 0 0,-1 0 0,1 0 0,0 0 1,-1 0-1,1 0 0,-1-1 0,1 1 0,-1 0 0,1 0 0,0 0 0,-1 0 0,1-1 1,-1 1-1,1 0 0,-1 0 0,1-1 0,-1 1 0,1-1 0,30-21 42,-31 21-42,16-13 16,-1 0 1,1 1 0,33-22-1,-46 33-18,1 0 0,-1 0-1,0 0 1,1 0-1,0 1 1,-1 0 0,1-1-1,0 1 1,0 1-1,0-1 1,0 0 0,0 1-1,0 0 1,-1 0-1,1 0 1,0 1 0,0-1-1,0 1 1,0 0-1,0 0 1,6 2 0,-6 0-3,-1 0 0,1-1 0,-1 1-1,0 0 1,0 1 0,0-1 0,0 1 0,-1-1 0,1 1 0,-1 0 0,0 0 0,0-1 0,0 2 0,-1-1 0,1 0 0,-1 0 0,0 0 0,0 1 0,-1-1 0,1 6 0,0 3 0,-1-1 1,0 1 0,-1 0-1,0-1 1,-5 23-1,4-27 40,0-1 0,-1 0 1,1 0-1,-1-1 0,0 1 0,-1 0 0,0-1 0,0 0 0,0 0 0,-6 6 0,7-9 14,0-1 0,1 1 0,-1-1 0,-1 0-1,1 0 1,0 0 0,0 0 0,-1-1 0,1 1 0,-1-1 0,1 0-1,-1 0 1,0 0 0,0-1 0,1 1 0,-1-1 0,0 0 0,0 0-1,1 0 1,-1 0 0,-6-2 0,-2-1-23,0-1 0,0 0 0,0 0 0,1-1 0,-1-1 0,1 0 0,1-1 0,-1 0 0,1 0 0,0-1 1,1-1-1,0 1 0,-14-18 0,22 25-36,0-1 0,0 1 0,0 0 0,1-1 0,-1 1 0,0-1 0,1 1 0,-1-1 0,1 1 0,-1-1 0,1 1 0,0-1 0,0 1 0,-1-1 0,1 0 0,1 1 0,-1-4 0,0 4-18,1 0 0,-1 0 1,1 0-1,0 0 1,-1 0-1,1 0 0,0 0 1,0 0-1,-1 0 0,1 0 1,0 0-1,0 0 1,0 0-1,0 1 0,0-1 1,0 0-1,2 0 0,2-1-159,1 0-1,-1 1 1,0-1-1,0 1 0,0 1 1,1-1-1,-1 1 1,1 0-1,6 0 0,29 6-1893,8 4-374</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1.804"/>
    </inkml:context>
    <inkml:brush xml:id="br0">
      <inkml:brushProperty name="width" value="0.05" units="cm"/>
      <inkml:brushProperty name="height" value="0.05" units="cm"/>
    </inkml:brush>
  </inkml:definitions>
  <inkml:trace contextRef="#ctx0" brushRef="#br0">57 275 18164,'-5'16'3383,"-7"30"1549,12-43-4769,-1 0 1,1-1 0,0 1-1,0 0 1,0 0 0,0-1-1,0 1 1,1 0 0,-1 0-1,1-1 1,0 1 0,-1 0-1,3 2 1,-2-4-141,-1 0-1,1 0 1,0 0-1,0 0 1,0 0-1,0-1 1,0 1-1,0 0 1,0-1 0,0 1-1,0-1 1,0 1-1,0-1 1,0 1-1,0-1 1,0 0-1,0 0 1,0 1-1,1-1 1,-1 0 0,0 0-1,0 0 1,0 0-1,1 0 1,-1-1-1,0 1 1,0 0-1,0 0 1,2-1-1,3-1 5,0 0 0,-1-1-1,1 1 1,9-7 0,5-5 11,-1-1 1,0-1 0,-1 0-1,-1-1 1,-1-1 0,0-1-1,-1-1 1,-1 0 0,14-27-1,-24 40-25,0 0 0,0 0-1,-1-1 1,0 1-1,-1-1 1,1 0 0,-2 0-1,1 0 1,-1 0-1,0 0 1,-1 0-1,1 0 1,-2 0 0,1 0-1,-3-13 1,2 19-9,1 1 1,0-1 0,0 1-1,0 0 1,-1 0 0,1-1-1,-1 1 1,1 0-1,-1 0 1,0-1 0,1 1-1,-1 0 1,0 0 0,0 0-1,1 0 1,-1 0-1,0 0 1,0 0 0,0 0-1,-1 0 1,1 1 0,0-1-1,0 0 1,0 1 0,0-1-1,-1 1 1,1-1-1,0 1 1,-1 0 0,1-1-1,0 1 1,-1 0 0,1 0-1,0 0 1,-1 0-1,1 0 1,0 0 0,-1 0-1,1 1 1,0-1 0,-1 0-1,1 1 1,0-1 0,-3 2-1,-3 2-2,1 0 0,-1 0 0,0 0 0,1 1 0,0 0 0,-9 10 0,-12 15-7,1 1 0,2 0-1,-38 66 1,48-71 7,1 1 0,1 0 1,2 0-1,0 1 0,-10 58 0,18-79-2,1 1-1,1 0 0,0 0 1,0 0-1,0 0 0,2 8 1,-1-14-2,-1 0 1,1 1 0,-1-1 0,1 0 0,0 0 0,0 0 0,0 0 0,0 0 0,0 0 0,0 0 0,0-1 0,1 1 0,-1 0 0,1-1 0,0 1 0,-1-1 0,1 1 0,0-1 0,0 0-1,-1 0 1,1 0 0,0 0 0,0 0 0,1 0 0,-1 0 0,3 0 0,6-1-48,-1 0-1,0 0 1,0-2-1,0 1 1,0-1-1,0 0 1,0-1-1,-1 0 1,16-8-1,52-27-1286</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2.788"/>
    </inkml:context>
    <inkml:brush xml:id="br0">
      <inkml:brushProperty name="width" value="0.05" units="cm"/>
      <inkml:brushProperty name="height" value="0.05" units="cm"/>
    </inkml:brush>
  </inkml:definitions>
  <inkml:trace contextRef="#ctx0" brushRef="#br0">52 281 11698,'-2'-5'1432,"0"1"0,0-1 0,0-1 0,1 1 0,0 0 0,-1-8 0,1 7-767,1-1 0,0 1 0,1-1 0,1-9-1,1 2-88,1 1-1,0 1 1,1-1-1,8-16 0,-12 28 304,-3 5-647,-12 45-129,1 1-1,3 1 0,-3 51 1,8-67-71,1 26 123,3-41 9,-1 0 1,-5 24-1,7-41 22,2-7 5,9-16-104,-2-1-1,-1 0 1,0 0-1,-1-1 0,7-43 1,4-117-56,-17 156-39,-1 22-22,0 8-11,0-1 33,-1 12-12,2 0 0,0-1 0,0 1 0,8 27 0,-8-39 20,0 0 0,0 0 0,0 0 0,0 0 0,1 0 0,0 0 0,-1-1 0,1 1 0,0-1 0,0 1 0,1-1 0,-1 0 0,3 3 0,-3-4 0,1 0 0,-1 0 0,0 0 0,1 0-1,-1-1 1,1 1 0,-1 0 0,1-1 0,-1 0 0,1 0 0,-1 1 0,1-2 0,-1 1 0,1 0 0,-1 0 0,1-1 0,-1 1 0,1-1 0,2-1 0,9-3 1,-1-1 0,0-1 0,0 0 1,-1 0-1,0-1 0,0-1 0,16-15 1,-5 2 8,-1-1 0,27-37 0,-38 45-6,-1-1 1,0 0 0,-1-1 0,-1 0-1,-1 0 1,7-21 0,-15 38-6,1 0 1,0 0-1,0 0 1,0 0-1,0 0 1,0 1-1,0-1 1,0 0-1,0 0 0,0 0 1,-1 0-1,1 0 1,0 0-1,0 0 1,0 0-1,0 0 1,0 0-1,0 0 0,0 0 1,0 0-1,-1 0 1,1 0-1,0 0 1,0 0-1,0 0 1,0 0-1,0-1 0,0 1 1,0 0-1,0 0 1,0 0-1,-1 0 1,1 0-1,0 0 1,0 0-1,0 0 0,0 0 1,0 0-1,0 0 1,0 0-1,0-1 1,0 1-1,0 0 1,0 0-1,0 0 1,0 0-1,0 0 0,0 0 1,0 0-1,0 0 1,0-1-1,0 1 1,0 0-1,0 0 1,0 0-1,0 0 0,0 0 1,0 0-1,0 0 1,0 0-1,0 0 1,0-1-1,0 1 1,0 0-1,0 0 0,-7 6-19,2 3 2,0 1 1,1 0 0,0 1-1,-4 17 1,-5 11 1,-26 53 6,20-49 18,-18 57 1,36-96-9,-1 1 1,1-1-1,0 0 1,1 1-1,-1-1 1,1 0-1,0 1 1,0-1-1,0 0 0,1 1 1,0-1-1,0 0 1,2 9-1,-1-10 0,-1-1 0,1 1-1,0 0 1,0 0 0,1-1-1,-1 1 1,0-1-1,1 1 1,0-1 0,-1 0-1,1 0 1,0-1-1,0 1 1,0 0 0,0-1-1,0 0 1,7 2 0,2 0-76,0 0 0,0-1 0,1 0 1,-1-1-1,0-1 0,1 0 0,-1-1 1,0 0-1,1 0 0,-1-2 1,0 1-1,0-2 0,12-4 0,23-14-1216</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3.377"/>
    </inkml:context>
    <inkml:brush xml:id="br0">
      <inkml:brushProperty name="width" value="0.05" units="cm"/>
      <inkml:brushProperty name="height" value="0.05" units="cm"/>
    </inkml:brush>
  </inkml:definitions>
  <inkml:trace contextRef="#ctx0" brushRef="#br0">144 57 20132,'-2'-1'342,"-1"1"0,0 0 0,0 0 1,1 0-1,-1 1 0,0-1 0,0 1 0,1-1 0,-1 1 0,1 0 0,-1 0 0,0 0 0,1 0 0,-1 1 0,-3 2 0,2-1-165,0 1 0,0 0 0,0 0 0,1 0 0,0 0 0,0 0 0,-5 9 0,2-1-166,1-1 1,1 1-1,0 0 0,1 0 0,0 0 0,-2 17 0,4-11 50,0 1-1,2-1 0,0 1 1,1-1-1,1 1 1,10 35-1,47 101 524,-43-119-529,-2 0 0,-2 2 0,17 73 0,-27-91 2,-1 0-1,-1-1 0,0 2 1,-2-1-1,-3 23 1,3-36 1,0 0 1,-1 0 0,1 0-1,-1-1 1,-1 1-1,1-1 1,-1 0 0,0 1-1,0-1 1,-1-1-1,0 1 1,0 0 0,0-1-1,-1 0 1,0 0 0,0 0-1,0-1 1,-9 6-1,12-8-33,0-1 0,-1 0 0,1 1-1,0-1 1,-1 0 0,1 0-1,-1-1 1,1 1 0,-1-1 0,1 1-1,-1-1 1,1 0 0,-1 0-1,1 0 1,-1 0 0,0 0 0,1 0-1,-1-1 1,1 1 0,-1-1 0,1 0-1,-1 0 1,1 0 0,0 0-1,-1 0 1,1 0 0,0-1 0,0 1-1,0-1 1,0 0 0,0 1 0,0-1-1,0 0 1,1 0 0,-1 0-1,-2-4 1,0-3-5,-1 1 0,1 0-1,1-1 1,-1 0 0,1 0 0,1 0-1,0 0 1,0 0 0,0-10 0,1 2-19,2 1 0,0 0 0,0-1 0,2 1 0,0 0-1,0 0 1,2 1 0,0-1 0,1 1 0,0 0 0,1 0 0,17-26 0,10-6-16,1 1 0,54-54 0,-37 43 18,69-93-9,-109 132 7,0-1 0,-1 0 0,-1-1 0,-1 0 0,-1 0 1,9-33-1,-15 45-1,-1 0 0,0 0 0,0-1 0,-1 1 0,-1-14 0,1 21 0,0-1-1,-1 0 0,1 0 0,0 1 1,-1-1-1,0 1 0,1-1 0,-1 0 0,0 1 1,0-1-1,0 1 0,0 0 0,-2-3 0,2 3 0,0 0-1,0 1 0,0-1 1,0 1-1,0-1 1,0 1-1,0 0 0,0-1 1,-1 1-1,1 0 0,0 0 1,0 0-1,0 0 1,0 0-1,0 0 0,-1 0 1,1 0-1,0 0 0,0 0 1,0 1-1,0-1 1,0 1-1,-2 0 0,-4 2-6,0 0 0,0 1 0,1 1 0,-1-1 1,1 1-1,0 0 0,0 0 0,1 1 0,-1-1 0,-4 8 0,-5 7-3,-24 40 0,26-35 11,0 0 0,-12 36 1,21-46-7,-1-1 1,2 1-1,0 0 1,0 0-1,1 29 1,1-41-13,2 1 0,-1 0 0,0-1 0,1 1 1,-1-1-1,1 1 0,0-1 0,0 0 0,1 1 0,-1-1 0,1 0 0,3 6 1,-4-8-36,1 1 0,-1-1 0,1 0 1,-1 1-1,1-1 0,0 0 0,0 0 1,-1 0-1,1 0 0,0 0 0,0 0 1,0-1-1,0 1 0,0-1 0,0 1 1,0-1-1,0 0 0,0 0 0,0 0 1,0 0-1,0 0 0,3-1 0,38-7-1719</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3.612"/>
    </inkml:context>
    <inkml:brush xml:id="br0">
      <inkml:brushProperty name="width" value="0.05" units="cm"/>
      <inkml:brushProperty name="height" value="0.05" units="cm"/>
    </inkml:brush>
  </inkml:definitions>
  <inkml:trace contextRef="#ctx0" brushRef="#br0">317 0 22645,'-2'1'282,"-1"-1"0,1 0 0,0 0 0,0 1 1,0 0-1,0-1 0,0 1 0,0 0 0,1 0 0,-4 2 0,-6 2 404,-37 14 930,22-10-1320,0 1-1,1 1 1,1 1 0,0 1-1,-33 24 1,52-32-283,0 0 1,0 0 0,1 0 0,-1 1 0,1 0-1,0 0 1,1 0 0,0 0 0,-4 8-1,6-12-14,0 0 0,1 0 0,-1 0 0,0 0 0,1 0 0,0 0 0,-1 0 0,1 0 0,0 0 0,0 1 0,0-1 0,0 0 0,0 0 0,1 0 0,-1 0 0,1 0 0,-1 0 0,1 0 0,0 0 0,0 0 0,0 0 0,0 0 0,0-1 0,0 1 0,0 0 0,1 0 0,-1-1 0,0 1 0,1-1 0,0 0 0,-1 1 0,1-1 0,0 0 0,0 0 0,2 1 0,2 1-3,1-1 1,-1-1-1,1 1 1,-1-1-1,1 0 0,0 0 1,0-1-1,-1 0 1,1 0-1,0-1 0,-1 0 1,11-2-1,5-3-85,0 0 0,29-13 1,-31 10-366,0-1 1,-1-1-1,0 0 1,-1-1 0,-1-1-1,20-19 1,10-13-1540</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4.202"/>
    </inkml:context>
    <inkml:brush xml:id="br0">
      <inkml:brushProperty name="width" value="0.05" units="cm"/>
      <inkml:brushProperty name="height" value="0.05" units="cm"/>
    </inkml:brush>
  </inkml:definitions>
  <inkml:trace contextRef="#ctx0" brushRef="#br0">243 1 23493,'-20'15'412,"1"1"-1,1 2 1,0 0-1,2 0 1,0 2-1,1 0 1,1 0-1,1 2 1,0 0-1,2 0 1,-14 40-1,14-27-179,1 0 0,-9 69 0,16-81-210,2 0 1,0 0-1,2-1 0,0 1 1,8 39-1,-6-53-21,-1 1-1,1-2 1,1 1 0,4 8-1,-8-15 5,1 0 0,0-1 0,0 1 0,0-1 0,0 1 0,0-1 0,0 1 0,0-1 0,0 0 0,0 0 0,1 0 0,-1 1 0,0-1 0,1 0 0,-1-1 0,1 1 0,-1 0 0,1 0 0,-1-1 0,1 1 0,0 0-1,-1-1 1,1 0 0,0 1 0,0-1 0,3 0 0,-4-1 8,1 1-1,-1-1 1,1 1-1,-1-1 0,0 0 1,1 0-1,-1 0 1,0 0-1,1 0 1,-1 0-1,0 0 0,0 0 1,0 0-1,0-1 1,0 1-1,0 0 1,0-1-1,-1 1 0,1-1 1,0-1-1,10-32 104,-11 35-114,5-29 19,-1 0 1,-2 0-1,0 0 0,-2-1 1,-1 1-1,-10-54 0,11 80-21,-1-1 0,0 0-1,0 0 1,-1 1-1,1-1 1,-1 1 0,0 0-1,1-1 1,-4-3 0,4 7-1,1-1 0,0 1 1,0 0-1,-1-1 0,1 1 1,-1 0-1,1 0 0,0-1 1,-1 1-1,1 0 0,0 0 1,-1 0-1,1 0 0,-1-1 1,1 1-1,-1 0 0,1 0 1,0 0-1,-1 0 0,1 0 1,-1 0-1,1 0 0,-1 0 1,1 0-1,-1 0 0,1 0 1,0 0-1,-1 1 0,-1 0 0,1 0-1,0 0 1,0 0-1,0 0 0,0 0 1,0 0-1,0 0 1,0 0-1,1 1 0,-1-1 1,0 0-1,1 1 1,-2 1-1,-1 6 1,0 1-1,0-1 1,0 1-1,2 0 1,-1 0-1,0 17 1,2-23-1,0-1 1,0 0 0,0 0 0,0 0-1,0 0 1,1 0 0,0 1 0,0-1-1,-1 0 1,2 0 0,-1 0 0,0-1-1,0 1 1,1 0 0,0 0 0,0-1 0,-1 1-1,1-1 1,1 1 0,-1-1 0,0 0-1,1 0 1,-1 0 0,1 0 0,4 2-1,2-1 0,-1-1-1,0 0 1,0-1-1,1 0 1,-1 0-1,0 0 1,1-2-1,-1 1 1,1-1-1,-1 0 1,0 0-1,1-1 1,9-4-1,5-1 11,0-2-1,0-1 0,28-18 0,-30 17-1,39-25 21,-55 32-22,0 1-1,0-1 0,-1 0 0,1 0 1,-1 0-1,0 0 0,0-1 0,5-9 1,-8 13-4,-1 0 1,1 1-1,-1-1 1,0 0-1,1 0 1,-1 1 0,0-1-1,1 0 1,-1 0-1,0 0 1,0 0-1,0 1 1,0-1-1,0 0 1,0 0 0,0 0-1,0 0 1,0 0-1,0 1 1,-1-3-1,1 3 1,-1-1 0,1 1 0,-1 0 0,1-1 0,-1 1-1,1-1 1,-1 1 0,1 0 0,-1 0 0,0-1 0,1 1 0,-1 0-1,1 0 1,-1 0 0,0 0 0,1-1 0,-1 1 0,1 0 0,-1 0-1,0 0 1,0 0 0,-3 1 4,0-1-1,0 1 1,0 0 0,1 0-1,-1 0 1,0 1 0,-5 2-1,-2 3 2,0 0 0,0 0 0,0 1-1,1 1 1,1-1 0,0 2-1,0-1 1,0 1 0,-8 15 0,11-16 0,1 1 0,0 0 0,1-1-1,0 2 1,1-1 0,0 0 0,0 1 0,1 0 0,1-1 0,0 1 0,0 18 0,1-26-10,0 0 1,1 0-1,-1 1 0,0-1 0,1 0 0,0 0 0,0 1 1,0-1-1,0 0 0,1 0 0,-1 0 0,1 0 1,0-1-1,-1 1 0,1 0 0,1-1 0,-1 1 1,0-1-1,4 4 0,-1-3 16,0-1 1,-1 1-1,1-1 1,0 0-1,0 0 0,1 0 1,-1-1-1,0 0 1,0 0-1,1 0 0,5 0 1,4-1-266,0 0 1,0-1 0,-1-1-1,1-1 1,-1 0-1,1 0 1,-1-1 0,15-7-1,11-10-2013</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4.578"/>
    </inkml:context>
    <inkml:brush xml:id="br0">
      <inkml:brushProperty name="width" value="0.05" units="cm"/>
      <inkml:brushProperty name="height" value="0.05" units="cm"/>
    </inkml:brush>
  </inkml:definitions>
  <inkml:trace contextRef="#ctx0" brushRef="#br0">237 409 19108,'-9'-5'1316,"0"1"1,0 0-1,0 0 1,0 1-1,-1 0 0,-16-2 1,22 4-1240,0 2-1,0-1 1,1 0 0,-1 1 0,0-1 0,0 1 0,1 0 0,-1 1 0,0-1-1,1 0 1,-1 1 0,1 0 0,0 0 0,0 0 0,-1 0 0,1 1 0,1-1-1,-1 1 1,0-1 0,-4 6 0,-2 3-68,0 1 0,1-1 0,0 1 0,1 1 1,0 0-1,1-1 0,1 2 0,0-1 0,0 1 0,-4 27 0,8-38-10,1 0 1,0 0-1,0-1 0,0 1 1,0 0-1,0 0 0,0 0 1,1 0-1,0 0 0,-1 0 0,1 0 1,0-1-1,0 1 0,1 0 1,2 3-1,-3-4 0,1 0 1,-1-1-1,1 1 1,0-1-1,0 1 1,0-1-1,0 0 1,0 1-1,0-1 0,0 0 1,0 0-1,0-1 1,0 1-1,1 0 1,3 0-1,1-1 2,0 0 1,0 0-1,0 0 0,0-1 1,0 0-1,0 0 0,-1-1 1,1 0-1,0 0 0,-1-1 1,11-5-1,5-5 10,-1-1 1,-1-1-1,0-1 1,-1-1-1,-1 0 0,0-1 1,-2-1-1,0-1 0,20-32 1,-18 22-2,-1-1 1,-2 0 0,-1-1-1,-1-1 1,-2 0 0,9-43-1,-17 55-2,0 0 1,-1-1-1,-1 1 0,-2-25 0,1 43-5,-1 0 0,1 0-1,0 0 1,-1 1 0,0-1-1,1 0 1,-1 0-1,-2-3 1,3 6-3,0-1 1,0 1-1,-1 0 0,1 0 1,0 0-1,0-1 0,0 1 0,-1 0 1,1 0-1,0 0 0,0 0 1,0-1-1,-1 1 0,1 0 1,0 0-1,0 0 0,-1 0 0,1 0 1,0 0-1,-1 0 0,1 0 1,0 0-1,0 0 0,-1 0 1,1 0-1,0 0 0,0 0 0,-1 0 1,1 0-1,0 0 0,0 0 1,-1 0-1,1 0 0,0 0 1,0 1-1,-1-1 0,1 0 0,0 0 1,0 0-1,-1 0 0,1 1 1,0-1-1,0 0 0,-1 1 1,-2 4-1,-1 0 0,1 0 0,0 0 0,0 1 1,1-1-1,-3 7 0,-15 46-2,3 1 0,-19 117-1,34-162 22,0 0-1,1 27 0,2-36-46,-1 1 1,1-1-1,0 1 0,1-1 1,-1 1-1,1-1 1,0 0-1,0 0 0,1 0 1,3 5-1,14 17-1227</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5.588"/>
    </inkml:context>
    <inkml:brush xml:id="br0">
      <inkml:brushProperty name="width" value="0.05" units="cm"/>
      <inkml:brushProperty name="height" value="0.05" units="cm"/>
    </inkml:brush>
  </inkml:definitions>
  <inkml:trace contextRef="#ctx0" brushRef="#br0">0 1053 24941,'47'-52'996,"76"-108"0,17-67-458,-98 152-263,50-122-1,-79 164-181,-2 0-1,-1 0 1,-2-1 0,-1 0-1,-2 0 1,1-57 0,-6 86-67,0 1-1,0-1 1,-1 0 0,0 1-1,0-1 1,0 1 0,-2-6 0,3 10-22,0-1 1,-1 1 0,1-1 0,0 1 0,0-1 0,-1 1 0,1-1-1,0 1 1,-1 0 0,1-1 0,-1 1 0,1 0 0,0-1-1,-1 1 1,1 0 0,-1 0 0,1-1 0,-1 1 0,1 0 0,-1 0-1,1 0 1,0 0 0,-2-1 0,1 1 0,0 1-1,0-1 1,0 0-1,1 1 1,-1-1 0,0 1-1,0-1 1,0 1 0,0-1-1,1 1 1,-1-1-1,0 1 1,1 0 0,-1-1-1,0 1 1,1 0 0,-2 1-1,-8 15-3,-1 0 0,2 0 0,1 1-1,0 0 1,1 1 0,-5 19 0,5-16 1,-11 41 13,3 0 1,-13 112-1,10 135 101,35-8 290,-3-132-314,-14-147-68,0-19 42,0-5-58,1 0 1,-1-1-1,0 1 1,0 0-1,0-1 1,0 1-1,0 0 1,0-1-1,-1 1 1,1 0-1,0 0 1,-1-3-1,-7-14-114,0 0 0,0 1 0,-2 0-1,-18-25 1,13 20-1253,-21-42-1,21 26 1834</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6.069"/>
    </inkml:context>
    <inkml:brush xml:id="br0">
      <inkml:brushProperty name="width" value="0.05" units="cm"/>
      <inkml:brushProperty name="height" value="0.05" units="cm"/>
    </inkml:brush>
  </inkml:definitions>
  <inkml:trace contextRef="#ctx0" brushRef="#br0">112 229 19452,'2'0'272,"0"-1"-1,0 0 1,1 1 0,-1-1-1,0 0 1,0 0-1,0-1 1,0 1 0,0 0-1,-1-1 1,1 1-1,0-1 1,-1 1 0,1-1-1,-1 0 1,3-3-1,-2 1 1,0 0-1,0 0 0,-1 0 0,1 0 0,-1 0 0,0-1 1,0 1-1,0-6 0,0-1 6,-1 1-1,-1-1 1,1 0-1,-2 1 1,1 0-1,-6-18 1,5 23-181,0 0-1,0 0 1,-1 0-1,0 0 0,1 0 1,-1 1-1,-5-6 1,7 9-80,0 0 1,0 0-1,0 0 0,0 0 1,0 0-1,0 0 0,0 0 1,-1 0-1,1 0 1,0 0-1,-1 1 0,1-1 1,-1 1-1,1-1 0,-1 1 1,1-1-1,0 1 0,-1 0 1,0 0-1,1 0 0,-1 0 1,1 0-1,-1 0 1,1 0-1,-1 0 0,1 0 1,-1 1-1,1-1 0,-1 1 1,-1 0-1,-2 3-15,0-1 0,0 1 0,1 0 1,-1 1-1,1-1 0,0 1 0,0 0 0,1 0 0,-1 0 1,1 0-1,-4 10 0,2-5-1,1 1 1,0 0 0,0 0-1,1 0 1,-2 17-1,4-25 1,1-1-1,0 1 1,0-1-1,0 1 1,0-1-1,0 1 1,0-1-1,1 1 0,-1-1 1,1 0-1,0 1 1,-1-1-1,1 0 1,0 1-1,0-1 1,1 0-1,2 4 1,-2-4-1,0-1 0,0 1 1,1 0-1,-1-1 1,0 0-1,1 1 0,-1-1 1,1 0-1,0 0 1,-1-1-1,1 1 0,0 0 1,0-1-1,-1 0 1,6 0-1,89-3 10,-63 0-6,59 4-1,-83 0-3,-1 0 0,0 0 0,0 1 0,0 1 0,0-1 0,-1 1 0,1 1 0,-1 0 0,1 0 0,-1 1 0,8 6 0,-11-9 1,-4-1 0,0 0 0,0-1-1,0 1 1,0 0-1,-1 0 1,1 0 0,0 0-1,0 0 1,0 0-1,-1 0 1,1 0 0,-1 0-1,1 0 1,-1 0 0,1 0-1,-1 0 1,1 0-1,-1 1 1,0 0 0,1 0 93,-2-4 137,-52-150 1016,27 72-1031,18 60-188,17 18-103,111-17-1077,-63 8-403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403"/>
    </inkml:context>
    <inkml:brush xml:id="br0">
      <inkml:brushProperty name="width" value="0.025" units="cm"/>
      <inkml:brushProperty name="height" value="0.025" units="cm"/>
    </inkml:brush>
  </inkml:definitions>
  <inkml:trace contextRef="#ctx0" brushRef="#br0">55 285 13549,'0'0'11627,"-1"59"-11083,-5-19-255,3-3-1,0 0-160,3-10-128,0-7-224,6-9-961,3-9-545,0-2-1249,-5-14-896,-2-16-6503</inkml:trace>
  <inkml:trace contextRef="#ctx0" brushRef="#br0" timeOffset="1">0 1 13229,'0'0'8648</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6.757"/>
    </inkml:context>
    <inkml:brush xml:id="br0">
      <inkml:brushProperty name="width" value="0.05" units="cm"/>
      <inkml:brushProperty name="height" value="0.05" units="cm"/>
    </inkml:brush>
  </inkml:definitions>
  <inkml:trace contextRef="#ctx0" brushRef="#br0">511 79 16996,'54'-74'7069,"-52"70"-5270,-2 4-1660,-1 0 0,0 0 0,0 0 0,1 0 0,-1 0 0,0 0 0,0 0 0,1 0 0,-1 0 0,0 1 0,1-1 0,-1 0 0,0 0 0,1 1 0,-1-1 0,0 0 0,1 1 0,-2 0 0,-7 7 38,0 0 0,0 1 0,1 0 0,0 0 0,-10 16 0,-4 5-55,2-6-51,-137 167 479,114-145-282,-92 79 1,128-119-253,-1 0 0,1-1 0,-1 0 1,-15 7-1,22-11-14,-1-1 0,1 1 0,0 0 0,-1-1 0,1 0 0,-1 1 0,1-1 0,0 0 1,-1 0-1,1 0 0,-1 1 0,1-2 0,-1 1 0,1 0 0,-1 0 0,1 0 0,-1-1 0,1 1 0,-1-1 0,1 1 0,0-1 0,-1 1 1,1-1-1,0 0 0,0 0 0,-1 0 0,1 0 0,0 0 0,0 0 0,0 0 0,0 0 0,0 0 0,0 0 0,1 0 0,-1-1 0,0 1 1,0-2-1,-2-5 2,0-1 0,1 1 0,0 0 0,1-1 0,0 1 0,0 0 0,0-1 0,2 1 0,-1-1 1,1 1-1,3-15 0,-1 5-24,2 1 1,0 1-1,1-1 1,14-26 0,-16 35 3,1-1 1,0 1 0,1 0-1,0 0 1,0 1 0,13-12 0,-17 17 12,1 0 1,-1 0-1,1 0 1,-1 0 0,1 1-1,0-1 1,0 1-1,-1 0 1,1 0 0,0 0-1,0 0 1,0 1-1,0-1 1,0 1 0,0 0-1,0-1 1,0 1-1,0 1 1,1-1 0,-1 0-1,0 1 1,0 0-1,-1-1 1,1 1 0,5 2-1,14 9-17,36 25 0,-1 0 12,5-6 7,2-2-1,95 28 1,-74-28-263,-64-22 774</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7.225"/>
    </inkml:context>
    <inkml:brush xml:id="br0">
      <inkml:brushProperty name="width" value="0.05" units="cm"/>
      <inkml:brushProperty name="height" value="0.05" units="cm"/>
    </inkml:brush>
  </inkml:definitions>
  <inkml:trace contextRef="#ctx0" brushRef="#br0">1 103 20684,'0'0'4449,"26"7"-3408,3-7 111,14-5-360,12-7-184,24-9-328,3-2-128,9-1-128,-3 8-8,-20 7 184,-13 9-224,-29 10-816,-22 7-880</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7.396"/>
    </inkml:context>
    <inkml:brush xml:id="br0">
      <inkml:brushProperty name="width" value="0.05" units="cm"/>
      <inkml:brushProperty name="height" value="0.05" units="cm"/>
    </inkml:brush>
  </inkml:definitions>
  <inkml:trace contextRef="#ctx0" brushRef="#br0">0 14 21205,'10'3'840,"13"2"912,7-2-744,20-1-248,8-1 1,8-1-473,4-1-136,-2-6-104,7 1 96,-11-8-1344</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7.955"/>
    </inkml:context>
    <inkml:brush xml:id="br0">
      <inkml:brushProperty name="width" value="0.05" units="cm"/>
      <inkml:brushProperty name="height" value="0.05" units="cm"/>
    </inkml:brush>
  </inkml:definitions>
  <inkml:trace contextRef="#ctx0" brushRef="#br0">1 677 21357,'0'0'93,"1"1"0,-1-1 1,1 1-1,-1-1 0,1 1 1,0-1-1,-1 1 0,1-1 1,-1 0-1,1 1 0,0-1 0,-1 0 1,1 0-1,0 0 0,-1 1 1,1-1-1,0 0 0,-1 0 1,1 0-1,0 0 0,0 0 1,-1 0-1,1 0 0,0 0 1,-1-1-1,1 1 0,1 0 1,19-10 833,-20 10-896,12-8 317,-1-1 0,0 0 0,0-1 0,-1 0 1,0-1-1,13-16 0,54-79 730,-66 89-935,117-188 932,-108 166-967,-1 0 0,-3-1 0,19-61 0,-30 68-83,-5 33-24,-1 0-1,0 0 0,0 0 0,0 0 0,0-1 0,0 1 0,0 0 1,0 0-1,1 0 0,-1-1 0,0 1 0,0 0 0,0 0 0,0 0 0,0-1 1,0 1-1,0 0 0,0 0 0,0 0 0,0-1 0,0 1 0,0 0 1,0 0-1,-1 0 0,1-1 0,0 1 0,0 0 0,0 0 0,0 0 1,0-1-1,0 1 0,0 0 0,0 0 0,-1 0 0,1 0 0,0-1 0,0 1 1,0 0-1,0 0 0,-1 0 0,1 0 0,0 0 0,-5 4-18,0 5 7,2 0-1,-1 0 0,1 0 0,0 0 0,-2 14 1,0-2-1,-9 39 4,3 0 1,-4 70-1,13-93 16,2-1-1,1 1 0,2-1 0,14 71 0,-15-98-8,-2-6 0,1 1-1,0 0 1,0 0-1,0-1 1,0 1 0,1 0-1,-1-1 1,1 1-1,0-1 1,0 0-1,0 0 1,0 0-1,1 0 1,4 4-1,-6-6-14,0 0-1,0-1 1,0 0-1,0 1 1,0-1-1,0 0 0,0 1 1,0-1-1,0 0 1,0 0-1,0 0 1,0 0-1,0 0 1,0 0-1,0 0 0,0 0 1,0 0-1,0-1 1,0 1-1,0 0 1,0-1-1,0 1 0,0 0 1,0-1-1,0 0 1,0 1-1,0-1 1,0 1-1,0-1 1,-1 0-1,2-1 0,23-30-1341,-24 30 1245,25-43-2311</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8.271"/>
    </inkml:context>
    <inkml:brush xml:id="br0">
      <inkml:brushProperty name="width" value="0.05" units="cm"/>
      <inkml:brushProperty name="height" value="0.05" units="cm"/>
    </inkml:brush>
  </inkml:definitions>
  <inkml:trace contextRef="#ctx0" brushRef="#br0">145 85 20180,'-20'30'876,"1"1"0,2 1 0,1 0-1,1 1 1,2 1 0,1 0 0,2 1-1,-11 65 1,21-93-807,-1 1 1,1 0-1,0-1 1,0 1-1,4 14 0,-4-20-56,1 0 0,-1 0-1,1 0 1,0 0-1,0 0 1,-1 0-1,2 0 1,-1 0 0,0 0-1,0-1 1,0 1-1,1 0 1,-1-1 0,1 1-1,-1-1 1,1 0-1,0 1 1,0-1-1,-1 0 1,1 0 0,0 0-1,0 0 1,0-1-1,0 1 1,0 0 0,3 0-1,1-1 28,-1 0 1,0 0-1,1 0 0,-1-1 1,1 0-1,-1 0 0,0 0 0,0 0 1,1-1-1,-1 0 0,0 0 0,8-5 1,5-4 117,-1 0 0,17-15 0,-15 11-35,-1-2 0,0-1 0,-1 0 0,0-1 1,-2 0-1,0-2 0,18-34 0,-28 45-67,0-1 0,-1 1-1,-1-1 1,1 0 0,-2 1 0,0-2-1,0 1 1,0-16 0,-2 19-27,0 1-1,-1-1 1,0 0 0,-1 0 0,0 1-1,0-1 1,0 1 0,-1-1 0,0 1-1,-1 0 1,0 0 0,0 0 0,-6-7-1,5 8-25,0 0 0,-1 0 0,0 0 0,0 0-1,-1 1 1,1 0 0,-1 1 0,0-1 0,-1 1-1,1 1 1,-1-1 0,1 1 0,-1 1 0,-14-4-1,17 5-33,-1 0-1,1 1 1,-1 0-1,1-1 1,-1 2-1,1-1 0,-1 1 1,1-1-1,-1 2 1,1-1-1,-1 0 1,1 1-1,0 0 0,0 1 1,0-1-1,0 1 1,1 0-1,-1 0 1,0 0-1,1 0 0,0 1 1,-5 6-1,3-3-589,1 0 0,0 0 0,0 1 1,-5 10-1,2 3-4003</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8.553"/>
    </inkml:context>
    <inkml:brush xml:id="br0">
      <inkml:brushProperty name="width" value="0.05" units="cm"/>
      <inkml:brushProperty name="height" value="0.05" units="cm"/>
    </inkml:brush>
  </inkml:definitions>
  <inkml:trace contextRef="#ctx0" brushRef="#br0">354 28 22253,'25'-14'1472,"-4"0"3161,-36 41-4065,-9 8-256,-18 24-104,-3 8-48,-10 7-48,1-1 8,4-8-96,2-3 0,15-16 40,9-8-64,14-23-640</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8.880"/>
    </inkml:context>
    <inkml:brush xml:id="br0">
      <inkml:brushProperty name="width" value="0.05" units="cm"/>
      <inkml:brushProperty name="height" value="0.05" units="cm"/>
    </inkml:brush>
  </inkml:definitions>
  <inkml:trace contextRef="#ctx0" brushRef="#br0">346 120 24309,'-32'5'603,"-1"1"-1,1 1 1,-35 14-1,50-15-371,2 1-1,-1 0 1,1 1 0,0 1 0,0 1-1,1 0 1,-20 18 0,30-23-199,0-1 0,0 0 1,0 1-1,1 0 0,-1 0 0,1 0 1,0 0-1,1 1 0,-1-1 0,1 1 1,-1 6-1,2-11-28,1 1-1,0 0 1,0 0 0,0 0 0,0-1-1,0 1 1,0 0 0,0 0-1,1 0 1,-1-1 0,1 1 0,-1 0-1,1-1 1,-1 1 0,1 0-1,1 1 1,0-1-4,0 0 0,-1 0 0,1-1 1,0 1-1,0-1 0,0 1 0,0-1 0,0 0 0,0 0 0,1 0 0,-1 0 0,0 0 1,0 0-1,1-1 0,2 1 0,8 1 15,-1-1 0,1 0 0,-1-1 0,1-1 1,-1 0-1,1-1 0,-1 0 0,0-1 0,20-7 0,7-4 74,60-31-1,-58 23 37,51-34 1,-81 48-97,0 0-1,-1-1 1,0 0 0,0 0-1,-1-1 1,0 0-1,-1 0 1,0-1 0,7-15-1,-13 23-23,-1 1 0,0-1 0,0 0 0,0 0 0,0 0 0,0 0 0,0 0 0,-1 0 0,0 0-1,1 0 1,-1 0 0,-1 0 0,1 0 0,0 0 0,-1-4 0,0 5-1,0-1 0,0 1 0,0 0 0,-1 0 0,1 0 0,0 0 0,-1 0 0,1 0 0,-1 0 0,0 1 0,1-1-1,-1 0 1,0 1 0,0-1 0,-3-1 0,-2 0 1,1 1 0,-1-1 0,1 1 0,-1 0 0,0 1 0,0 0 0,0 0 0,1 0 0,-1 1 0,0 0 0,-12 1 0,5 1 0,2 1 0,-1 1 1,0 0-1,1 0 0,0 1 0,0 1 1,0 0-1,0 1 0,1 0 0,1 1 1,-19 16-1,11-7-136,1 0-1,1 1 1,1 1 0,1 1 0,-20 34 0,13-15-1127</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0:19.226"/>
    </inkml:context>
    <inkml:brush xml:id="br0">
      <inkml:brushProperty name="width" value="0.05" units="cm"/>
      <inkml:brushProperty name="height" value="0.05" units="cm"/>
    </inkml:brush>
  </inkml:definitions>
  <inkml:trace contextRef="#ctx0" brushRef="#br0">161 127 24605,'-8'3'393,"-1"0"-1,0 1 1,1 0-1,0 1 1,0-1-1,0 2 1,1-1-1,-1 1 1,-12 13-1,17-16-353,-1 1 0,1 0 0,0-1 0,1 1 1,-1 0-1,1 1 0,0-1 0,0 0 0,0 1 0,0-1 0,1 1 0,-1-1 0,1 1 0,1 0 1,-1 0-1,1-1 0,-1 1 0,2 0 0,-1 0 0,0-1 0,2 6 0,-1-7-40,0 0 0,0-1 1,0 1-1,0 0 0,1-1 0,0 1 0,-1-1 0,1 1 0,0-1 0,0 0 0,0 0 0,0 0 1,1 0-1,-1 0 0,1 0 0,-1-1 0,1 1 0,-1-1 0,1 0 0,0 0 0,0 0 0,-1 0 0,1 0 1,5 0-1,-1 1 4,0-1 1,0-1-1,1 0 1,-1 0-1,0 0 0,0-1 1,0 0-1,0 0 1,9-3-1,-3-1 58,-1 0-1,-1 0 1,1-2-1,-1 1 1,0-1-1,-1-1 1,1 0-1,10-11 1,-15 13 2,0 0 0,-1 0 0,1-1 0,-1 1 0,-1-1 0,1 0 0,-1-1 1,-1 1-1,1-1 0,-1 1 0,-1-1 0,1 0 0,-1 0 0,1-9 0,-3 13-41,0-1 0,0 1-1,0 0 1,-1-1 0,1 1-1,-1 0 1,0-1 0,-1 1 0,1 0-1,-1 0 1,1 0 0,-1 0-1,0 0 1,-6-7 0,4 6-6,-1-1-1,0 1 1,-1 0 0,1 1 0,-1-1-1,0 1 1,0 0 0,-11-5 0,6 4-50,0 1 1,-1-1-1,1 2 0,-1 0 1,0 0-1,0 1 1,-1 1-1,1 0 1,0 0-1,-21 3 1,24-1-95,0 1 0,0 0 0,1 0 0,-16 7 0,-13 13-842,18-9 386</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17.631"/>
    </inkml:context>
    <inkml:brush xml:id="br0">
      <inkml:brushProperty name="width" value="0.05" units="cm"/>
      <inkml:brushProperty name="height" value="0.05" units="cm"/>
    </inkml:brush>
  </inkml:definitions>
  <inkml:trace contextRef="#ctx0" brushRef="#br0">16 541 19236,'-3'-1'720,"3"1"-598,-1 0 0,0 0 0,1 0 0,-1-1 0,1 1 0,-1 0 0,1 0 0,-1-1 0,0 1 0,1 0 0,-1-1 0,1 1 0,-1 0 0,1-1 0,0 1 0,-1-1 0,1 1 0,-1-1 0,1 1 0,0-1 0,-1 1 0,1-1 0,0 1 0,0-1 0,-1 1 0,1-1 0,0 0 0,0 1 0,0-1 0,0 1 0,0-1 0,0 0 0,0 1 0,0-1 0,0 0 0,4-10-79,0 0-1,1 0 1,0 1 0,0 0-1,1 0 1,1 0 0,8-9 0,61-67 5,-68 77-30,50-46 16,3 2-1,74-48 1,-107 80-36,129-85-372,-155 105-326,-2 3-356,3 10-48</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17.974"/>
    </inkml:context>
    <inkml:brush xml:id="br0">
      <inkml:brushProperty name="width" value="0.05" units="cm"/>
      <inkml:brushProperty name="height" value="0.05" units="cm"/>
    </inkml:brush>
  </inkml:definitions>
  <inkml:trace contextRef="#ctx0" brushRef="#br0">317 1 17116,'0'-1'5138,"-6"7"-4598,-4 6-401,0 0-1,1 1 1,1 0 0,-11 21-1,-25 67 333,17-37-124,-15 28 110,-66 158 615,101-233-991,1 0 0,1 0 1,0 0-1,2 1 0,-4 34 1,7-50-80,0 0 1,0-1 0,0 1 0,0 0-1,0-1 1,0 1 0,0 0 0,1-1-1,-1 1 1,1-1 0,-1 1 0,1-1-1,-1 1 1,1-1 0,0 1 0,0-1-1,0 0 1,0 1 0,0-1 0,0 0-1,0 0 1,0 0 0,3 2 0,-2-2-4,0 0 1,0-1 0,1 1 0,-1-1 0,0 1 0,0-1 0,1 0 0,-1 0-1,0 0 1,1 0 0,-1-1 0,0 1 0,0 0 0,5-2 0,7-3-9,0-1 0,0-1 0,25-15 0,-35 20 11,151-100 34,-65 42 330,-2 3 1758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6.895"/>
    </inkml:context>
    <inkml:brush xml:id="br0">
      <inkml:brushProperty name="width" value="0.025" units="cm"/>
      <inkml:brushProperty name="height" value="0.025" units="cm"/>
    </inkml:brush>
  </inkml:definitions>
  <inkml:trace contextRef="#ctx0" brushRef="#br0">210 1 8296,'0'0'18919,"-10"9"-18086,-18 20-182,1 0 0,1 2 1,-29 48-1,54-78-700,0 1 0,0-1 0,0 0 0,0 1-1,1-1 1,-1 1 0,0-1 0,1 0 0,-1 1 0,1 0 0,0-1 0,0 1-1,-1-1 1,1 1 0,0-1 0,0 1 0,1 0 0,-1-1 0,0 1 0,0-1-1,1 1 1,-1-1 0,1 1 0,-1-1 0,1 1 0,0-1 0,-1 1 0,1-1-1,0 0 1,0 1 0,0-1 0,0 0 0,0 0 0,0 0 0,1 0 0,0 1-1,6 3-132,0-1-1,0-1 1,0 1-1,0-1 0,15 3 1,18 8 314,-39-13-116,1 0 0,0 1 0,0-1 0,-1 1 0,1 0 0,-1-1 0,0 1 0,1 1 0,-1-1 1,0 0-1,0 0 0,0 1 0,0-1 0,-1 1 0,1 0 0,-1-1 0,0 1 0,1 0 0,0 3 0,-2-4 68,0 0 0,-1 0-1,1 1 1,0-1 0,-1 0 0,1 0-1,-1 0 1,1 0 0,-1 0-1,0 0 1,0 0 0,0-1 0,0 1-1,0 0 1,0 0 0,-1-1-1,1 1 1,0-1 0,-1 1 0,0-1-1,1 1 1,-1-1 0,0 0-1,1 0 1,-1 0 0,0 0 0,0 0-1,-2 0 1,-8 5-1,0-1 0,0 0 1,0-1-1,-1 0 0,1-1 0,-1 0 0,0-1 0,0-1 1,0 0-1,0-1 0,-21-2 0,33 2-136,1 0 0,-1 0 0,1 0 0,-1 0 1,1 0-1,0 0 0,-1-1 0,1 1 0,-1 0 0,1 0 0,0 0 0,-1 0 0,1-1 0,0 1 0,-1 0 0,1-1 0,0 1 0,-1 0 0,1 0 0,0-1 0,0 1 1,-1 0-1,1-1 0,0 1 0,0-1 0,0 1 0,-1 0 0,1-1 0,0 1 0,0-1 0,0 1 0,0 0 0,0-2 0,7-14-2529,18-12-2559,6 2 464,4-5-1051</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19.491"/>
    </inkml:context>
    <inkml:brush xml:id="br0">
      <inkml:brushProperty name="width" value="0.05" units="cm"/>
      <inkml:brushProperty name="height" value="0.05" units="cm"/>
    </inkml:brush>
  </inkml:definitions>
  <inkml:trace contextRef="#ctx0" brushRef="#br0">513 136 12347,'0'-11'1211,"0"0"0,-1 0 1,0 1-1,-1-1 0,-4-14 0,5 21-1026,0 1-1,0 0 0,-1 0 0,1 0 1,-1 0-1,0 0 0,1 1 0,-2-1 1,1 1-1,0-1 0,0 1 0,-1-1 0,1 1 1,-1 0-1,0 0 0,1 1 0,-1-1 1,0 0-1,0 1 0,0 0 0,-1-1 1,-2 1-1,-3-1-14,1 1-1,-1 1 1,0-1 0,1 1 0,-1 1 0,0 0 0,1 0-1,-1 1 1,0 0 0,1 0 0,0 1 0,0 0 0,-13 7-1,2-1-34,0 2 0,1 1 0,1 0 0,-25 22 0,21-14-46,1 1 0,1 0 0,1 2 0,1 1 0,-28 49 0,35-53-74,1-1 0,1 1 0,0 1 0,2-1 0,0 1 0,2 0 0,0 1 0,-1 33 0,5-47-15,-1 0 0,2 0 0,-1 0 0,2 0 0,-1 0 0,1 0 0,0 0 0,0-1 1,1 1-1,0-1 0,0 1 0,1-1 0,0 0 0,0-1 0,1 1 0,-1-1 0,2 1 1,-1-2-1,1 1 0,-1 0 0,2-1 0,-1 0 0,11 6 0,-9-7 5,0-1-1,1 0 1,-1 0-1,1-1 1,-1 0-1,1 0 0,0-1 1,0 0-1,0 0 1,0-1-1,0 0 1,-1-1-1,1 0 1,0-1-1,0 1 1,0-2-1,-1 1 0,1-1 1,10-6-1,-8 5 10,-1-2 0,0 1-1,-1-1 1,0 0 0,0-1 0,0 0-1,0-1 1,-1 0 0,-1 0-1,1-1 1,-1 1 0,-1-2 0,0 1-1,10-21 1,-14 27 17,-1-1 0,0 1 0,-1-1 1,1 1-1,0-1 0,-1 1 0,0-1 0,0 0 1,0 1-1,0-1 0,-1 1 0,1-1 0,-3-5 0,3 8-9,0 0-1,-1 0 1,1 0-1,-1 0 0,1 0 1,-1 0-1,0 0 1,1 0-1,-1 0 1,0 0-1,0 1 0,1-1 1,-1 0-1,0 0 1,0 1-1,0-1 0,0 1 1,-2-2-1,2 2-6,-1 0 0,1 0 1,-1 0-1,0 0 0,1 0 0,-1 0 0,1 0 0,-1 0 0,1 1 0,-1-1 0,1 0 0,-1 1 0,1-1 1,-1 1-1,1 0 0,0 0 0,-2 0 0,-1 2-7,1-1-1,0 1 1,0 0 0,0 0 0,1 0-1,-1 0 1,1 0 0,0 1 0,-1-1 0,1 1-1,-1 3 1,2-5-8,0 0 0,0 0 0,0-1 0,1 1 0,-1 0-1,1 0 1,-1 0 0,1 0 0,-1 0 0,1 1 0,0-1 0,0 0 0,0 0 0,1 0-1,-1 0 1,0 0 0,1 0 0,-1 0 0,1 0 0,0 0 0,-1 0 0,1 0 0,1 1 0,-1-2-1,0 0 0,0 0 0,0-1 1,0 1-1,1 0 0,-1-1 0,0 1 0,0-1 1,0 0-1,0 1 0,1-1 0,-1 0 1,0 0-1,0 0 0,0 1 0,1-1 1,-1-1-1,0 1 0,0 0 0,1 0 1,-1 0-1,0-1 0,0 1 0,0 0 1,0-1-1,1 1 0,-1-1 0,1 0 0,33-21-10,-16 6 27,30-32-1,-32 30 1,32-25 0,-48 42-17,0 0 0,0 0 0,1 0 0,-1 0-1,0 1 1,0-1 0,0 0 0,1 1 0,-1-1 0,0 1 0,1 0 0,-1-1 0,0 1 0,1 0 0,-1 0-1,3 0 1,-4 0 0,1 0-1,0 1 0,-1-1 0,1 0 0,0 1 0,-1-1 0,1 0 1,-1 1-1,1-1 0,0 1 0,-1-1 0,1 1 0,-1-1 0,1 1 1,-1 0-1,0-1 0,1 1 0,-1 0 0,0-1 0,1 1 1,-1 0-1,0 0 0,2 5-11,-1 1 0,0-1-1,0 1 1,-1-1 0,0 10 0,-4 32 6,-17 88 0,1-18 30,20-108-57,1-8-111,1-6-415,4-21-981</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0.225"/>
    </inkml:context>
    <inkml:brush xml:id="br0">
      <inkml:brushProperty name="width" value="0.05" units="cm"/>
      <inkml:brushProperty name="height" value="0.05" units="cm"/>
    </inkml:brush>
  </inkml:definitions>
  <inkml:trace contextRef="#ctx0" brushRef="#br0">201 141 20068,'-53'-2'4611,"42"2"-4295,0 1-1,0 0 1,-10 3-1,16-3-316,1 0-1,0 0 0,0 1 1,0-1-1,0 1 0,0 0 0,0 0 1,0 0-1,0 1 0,1-1 0,-1 1 1,1 0-1,0 0 0,0 0 0,0 0 1,0 0-1,1 1 0,-1 0 0,1-1 1,0 1-1,0 0 0,-2 5 1,0 6-2,0 1 0,1-1 0,1 0 0,1 1 0,0-1 0,1 1 0,0-1 0,2 1 0,0-1 0,3 16 1,-4-28 2,0 0 1,-1 0 0,1-1 0,0 1 0,0-1 0,0 1-1,1 0 1,-1-1 0,0 0 0,1 1 0,0-1 0,-1 0 0,1 0-1,0 0 1,0 0 0,0 0 0,5 3 0,-4-4 1,-1-1-1,1 1 1,-1 0 0,1-1 0,0 1-1,-1-1 1,1 0 0,-1 0 0,1 0 0,0 0-1,-1-1 1,1 1 0,0-1 0,-1 1-1,1-1 1,-1 0 0,1 0 0,-1 0-1,3-1 1,6-4 13,0-1 0,0 1 0,0-2 1,-1 0-1,0 0 0,-1 0 0,1-1 0,-2-1 0,13-15 0,1-9 37,30-60 1,-22 38-26,-21 47-13,-6 16 6,-4 27 74,0-27-50,-6 58 230,3-34-113,0 43 0,3-72-158,1 0 1,0 0-1,0 0 0,0 0 0,0-1 1,1 1-1,-1 0 0,0 0 0,1 0 0,-1-1 1,1 1-1,0 0 0,-1-1 0,1 1 1,0 0-1,0-1 0,0 1 0,0-1 1,1 1-1,0 0 0,0-1 5,-1-1 0,0 1 1,0-1-1,0 0 0,1 0 0,-1 0 1,0 0-1,0 0 0,1 0 0,-1 0 0,0 0 1,0 0-1,0 0 0,1-1 0,-1 1 0,0 0 1,0-1-1,0 1 0,0-1 0,1 0 0,0-1 1,7-4 47,0 0 0,-1-1 0,0-1 0,0 1 0,7-11 1,73-103 229,-59 78-242,40-47 0,-68 88-44,1 1 0,-1-1 0,0 1-1,0 0 1,1-1 0,-1 1-1,1 0 1,-1 0 0,1 0 0,-1 0-1,1 0 1,0 0 0,2 0 0,-3 1-1,-1 0 1,1 0-1,-1 0 1,0 0 0,1 0-1,-1 1 1,1-1-1,-1 0 1,0 0 0,1 0-1,-1 1 1,1-1-1,-1 0 1,0 1 0,1-1-1,-1 0 1,0 1-1,0-1 1,1 0 0,-1 1-1,0-1 1,0 0-1,1 1 1,-1-1 0,0 1-1,0-1 1,0 1 0,0-1-1,0 0 1,0 1-1,0-1 1,0 2 0,1 6-3,-1 1 0,0-1 0,-1 1 0,-1 9 0,1-10 6,-8 47 0,-3 43 29,14-82 108,3-16 6,5-9-24,40-57 100,-21 27-184,0 2-1,3 0 1,1 2-1,43-35 0,-73 67-37,1 1 0,-1-1 0,1 1 0,0 0-1,0 0 1,0 0 0,0 0 0,0 1-1,0-1 1,7 0 0,-10 2-1,0 0 0,0 0 0,0 0 0,0 0 0,0 0 0,0 0 0,0 0 0,0 1 0,0-1 0,0 0 0,-1 1 0,1-1 0,0 0 0,0 1 0,0 0 0,0-1 0,-1 1 0,2 1 0,0-1-1,-1 1 0,0-1 0,0 1-1,-1 0 1,1 0 0,0-1 0,-1 1 0,1 0 0,-1 0 0,1 0-1,-1 0 1,0 3 0,1 13 3,-2 1 0,-1 0 0,0-1 0,-9 35 0,6-31 13,0 0 0,2 1 0,-1 23 0,4-48-13,1 1 0,-1-1 0,1 1 0,-1 0 0,1-1 0,-1 1 0,1-1 0,0 1-1,0 0 1,0-1 0,1-1 0,3-4-24,8-14-782,1 0-1,27-33 1,-10 23-1129</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0.800"/>
    </inkml:context>
    <inkml:brush xml:id="br0">
      <inkml:brushProperty name="width" value="0.05" units="cm"/>
      <inkml:brushProperty name="height" value="0.05" units="cm"/>
    </inkml:brush>
  </inkml:definitions>
  <inkml:trace contextRef="#ctx0" brushRef="#br0">63 94 17116,'-18'48'5615,"9"-26"-4738,0 1 0,2 0 0,0 1 0,-5 40 0,12-63-872,0 1 0,-1-1 0,1 1 0,0 0 0,1-1 0,-1 1 0,0 0 0,0-1 0,1 1-1,-1-1 1,1 1 0,-1 0 0,1-1 0,0 1 0,0-1 0,-1 0 0,1 1 0,2 2 0,-2-4-5,0 1 1,0-1-1,1 1 1,-1-1-1,0 1 1,0-1-1,0 0 1,0 1-1,0-1 1,1 0-1,-1 0 1,0 0-1,0 0 1,0 0-1,1 0 1,-1 0-1,0 0 1,0-1-1,0 1 1,0 0-1,1-1 1,-1 1-1,0-1 1,0 1-1,0-1 1,2-1-1,9-7 8,-1 0 0,1-1 0,-1 0-1,-1-1 1,0 0 0,-1-1 0,13-19 0,3-3 18,-14 19-11,-3 3 1,1 1 1,0 0-1,1 1 1,0 0-1,18-14 1,-28 23-17,1 1 0,0-1-1,0 1 1,0-1 0,0 0 0,0 1 0,0 0-1,0-1 1,0 1 0,0-1 0,0 1 0,0 0 0,0 0-1,0 0 1,0 0 0,0 0 0,0 0 0,0 0-1,0 0 1,0 0 0,1 0 0,-1 1 0,0-1 0,0 1-1,-1 0 1,1-1 0,-1 1 0,1 0-1,0-1 1,-1 1 0,1 0 0,-1 0-1,0-1 1,1 1 0,-1 0 0,1 0-1,-1 0 1,0 0 0,0-1 0,0 1-1,1 2 1,-1 5 2,1 0-1,-2 0 1,1 0-1,-2 10 1,1-11 4,-7 41 24,4-31 32,1 1-1,0 23 1,3-41-56,0 1 0,-1-1 0,1 1 0,0-1 0,0 0 1,0 1-1,0-1 0,0 1 0,0-1 0,0 0 0,0 1 0,0-1 0,0 1 0,0-1 1,0 0-1,0 1 0,1-1 0,-1 1 0,0-1 0,0 0 0,0 1 0,0-1 0,1 0 1,-1 1-1,0-1 0,0 0 0,1 1 0,-1-1 0,0 0 0,1 0 0,-1 1 0,0-1 1,1 0-1,-1 0 0,0 0 0,1 1 0,-1-1 0,0 0 0,1 0 0,-1 0 0,1 0 0,-1 0 1,0 0-1,1 0 0,-1 0 0,1 0 0,-1 0 0,22-13 193,105-111-14,-88 83-156,81-66 0,-118 105-29,0 0 0,0 1 0,0-1 0,1 0-1,-1 1 1,0 0 0,1 0 0,-1 0 0,1 0 0,0 0 0,-1 0 0,1 0 0,-1 1 0,5-1 0,-7 1 0,1 0-1,-1 1 1,1-1 0,-1 0 0,1 0-1,-1 1 1,1-1 0,-1 0 0,1 1-1,-1-1 1,1 0 0,-1 1 0,1-1-1,-1 1 1,0-1 0,1 1 0,-1-1-1,0 1 1,1-1 0,-1 1 0,0-1-1,1 2 1,1 23-7,-5-2 14,-1 0-1,0-1 1,-12 31-1,-2 15-242,17-66 137,-1 10-111,2-12 191,-1 1 0,1-1 0,0 0 0,0 0 0,0 0-1,0 0 1,0 0 0,0 1 0,0-1 0,0 0-1,0 0 1,0 0 0,0 0 0,0 1 0,0-1 0,0 0-1,0 0 1,0 0 0,0 0 0,0 0 0,1 1-1,-1-1 1,0 0 0,0 0 0,0 0 0,0 0 0,0 0-1,0 0 1,0 0 0,0 1 0,0-1 0,1 0-1,-1 0 1,0 0 0,0 0 0,0 0 0,0 0 0,0 0-1,0 0 1,1 0 0,-1 0 0,0 0 0,0 0-1,0 0 1,0 0 0,1 0 0,-1 0 0,0 0 0,0 0-1,0 0 1,0 0 0,0 0 0,1 0 0,-1 0-1,0 0 1,0 0 0,13-8 1566</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1.114"/>
    </inkml:context>
    <inkml:brush xml:id="br0">
      <inkml:brushProperty name="width" value="0.05" units="cm"/>
      <inkml:brushProperty name="height" value="0.05" units="cm"/>
    </inkml:brush>
  </inkml:definitions>
  <inkml:trace contextRef="#ctx0" brushRef="#br0">89 111 20044,'-26'50'1657,"15"-33"-904,1 1 1,1 1-1,1-1 1,0 2-1,-7 29 1,15-49-738,-1 1 0,1 0 0,0-1 0,0 1 1,0 0-1,0-1 0,0 1 0,0 0 0,0-1 1,0 1-1,0 0 0,0-1 0,0 1 0,0 0 1,0-1-1,1 1 0,-1 0 0,0-1 0,0 1 1,1-1-1,-1 1 0,0 0 0,1-1 1,-1 1-1,1-1 0,-1 1 0,1-1 0,-1 1 1,1-1-1,-1 0 0,1 1 0,-1-1 0,1 1 1,-1-1-1,1 0 0,0 0 0,-1 1 0,1-1 1,0 0-1,-1 0 0,1 0 0,0 0 0,0 0 1,2 0-7,0 0 0,0 0 0,0-1 1,0 1-1,0-1 0,0 0 1,-1 0-1,5-1 0,4-4-2,0-1-1,0 0 1,0 0 0,-1-1 0,0 0-1,11-13 1,52-62 28,-57 63-26,8-8 25,-2 0-1,36-63 1,-57 88-6,-5 6-6,-2 3 0,0 0 1,0 1-1,0 0 0,0 0 1,1 1-1,1-1 0,-1 1 1,1 0-1,0 1 0,-3 11 1,-2 8 170,-11 56 1,20-82-184,-7 56 232,7-54-221,0 1-1,0-1 1,0 0 0,1 0-1,0 1 1,0-1-1,0 0 1,0 0-1,1 0 1,-1 0 0,3 4-1,-3-7-16,0 1 1,0-1-1,0 1 1,1-1-1,-1 0 0,0 0 1,1 0-1,-1 0 0,1 0 1,-1 0-1,1 0 1,-1 0-1,1-1 0,0 1 1,-1 0-1,1-1 0,0 0 1,-1 1-1,1-1 1,0 0-1,0 0 0,-1 0 1,1 0-1,0 0 0,2 0 1,3-2-24,0 1 1,0-1-1,-1 0 1,1 0-1,11-6 1,40-26-150</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2.222"/>
    </inkml:context>
    <inkml:brush xml:id="br0">
      <inkml:brushProperty name="width" value="0.05" units="cm"/>
      <inkml:brushProperty name="height" value="0.05" units="cm"/>
    </inkml:brush>
  </inkml:definitions>
  <inkml:trace contextRef="#ctx0" brushRef="#br0">51 19 22133,'-2'-15'1452,"-1"12"591,2 5-1928,-1 0 0,1 0 0,0 0-1,0 0 1,1 0 0,-1 0 0,0 0 0,1 0 0,-1 3-1,-5 33-61,1 0 1,2 0-1,4 55 0,-1-42-66,10 440 2046,-10-488-1709,-1-6-33,-4-20-160,1 1-1,1-2 1,-1-40 0,1 12-82,-10-166 29,13 214-100,1 10-16,2 22 27,2 4-10,10 43 0,-13-68 19,0 1 0,1 0 0,0-1 0,0 1 0,1-1 0,0 0 1,0 0-1,1 0 0,-1-1 0,12 12 0,-13-15 1,0-1 1,1 0-1,-1 0 0,0 0 1,1 0-1,-1-1 1,1 0-1,-1 1 1,1-1-1,0 0 1,-1-1-1,1 1 0,0-1 1,0 1-1,-1-1 1,1 0-1,0-1 1,0 1-1,-1-1 0,1 1 1,0-1-1,-1 0 1,1 0-1,0-1 1,-1 1-1,6-4 0,0 0 0,0-1 0,0 1 0,-1-2-1,0 1 1,0-1 0,0-1 0,-1 1-1,9-13 1,-4 2 10,-1-1 0,0 0 1,-2 0-1,0-1 0,-1-1 0,-1 1 0,6-32 0,-14 57-15,-15 86-22,12-68 29,2-1 1,1 0-1,2 24 0,-2-44-1,1-1 0,0 1 0,0 0 0,1-1 0,-1 1 0,0-1 0,1 1 0,-1 0-1,1-1 1,-1 1 0,1-1 0,-1 1 0,1-1 0,0 1 0,0-1 0,0 0 0,0 1 0,0-1 0,0 0 0,0 0 0,1 0-1,-1 1 1,0-1 0,1-1 0,-1 1 0,2 1 0,0-2-1,-1 0 1,1 0-1,-1 0 0,1-1 1,-1 1-1,1-1 0,-1 1 1,1-1-1,-1 0 0,0 0 1,1 0-1,-1 0 0,0-1 1,0 1-1,0-1 0,0 1 1,0-1-1,3-2 0,30-30 6,0-2 0,-2-1 0,45-68 0,-43 57 13,-12 21-10,-23 26-9,1 1 1,0-1 0,-1 0-1,1 1 1,0-1-1,-1 1 1,1-1 0,0 1-1,0-1 1,0 1 0,-1 0-1,1-1 1,0 1-1,0 0 1,1 0 0,-1 0-1,-1 0 0,0 0 1,1 0-1,-1 0 1,0 0-1,1 0 0,-1 0 1,1 1-1,-1-1 1,0 0-1,1 0 0,-1 0 1,0 1-1,0-1 1,1 0-1,-1 1 0,0-1 1,0 0-1,1 0 1,-1 1-1,0-1 0,0 0 1,1 1-1,3 24-32,-5 11 37,-11 71-1,6-69-141,-2 53 0,8-88-470,5-8-72,17-21 1629</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2.472"/>
    </inkml:context>
    <inkml:brush xml:id="br0">
      <inkml:brushProperty name="width" value="0.05" units="cm"/>
      <inkml:brushProperty name="height" value="0.05" units="cm"/>
    </inkml:brush>
  </inkml:definitions>
  <inkml:trace contextRef="#ctx0" brushRef="#br0">153 1 21933,'-2'1'3296,"-36"23"-2263,20-11-193,-7 5-440,-3-1-184,9 4-184,-1 1-24,17 1-16,5 0-8,9-1 8,6-4 0,5-8 0,2-7-8,13-11-80,-1-8-240,13-16-968,2-4-281</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2.971"/>
    </inkml:context>
    <inkml:brush xml:id="br0">
      <inkml:brushProperty name="width" value="0.05" units="cm"/>
      <inkml:brushProperty name="height" value="0.05" units="cm"/>
    </inkml:brush>
  </inkml:definitions>
  <inkml:trace contextRef="#ctx0" brushRef="#br0">115 2 20932,'-1'-1'4010,"-5"8"-3769,2 0-174,1 1 0,-1-1 0,1 1 0,1 0 0,0-1 0,0 1 0,0 1 0,1-1 0,0 0 0,0 8 0,1 46 491,3 0 0,19 109 0,-10-93 551,-30-121-963,-2 1-1,-45-70 1,56 102-191,9 10 43,0 0 1,0 0-1,0 0 0,0-1 0,-1 1 0,1 0 1,0 0-1,0 0 0,0 0 0,0 0 0,0-1 0,0 1 1,0 0-1,-1 0 0,1 0 0,0 0 0,0 0 1,0 0-1,0 0 0,0 0 0,-1 0 0,1-1 1,0 1-1,0 0 0,0 0 0,0 0 0,-1 0 0,1 0 1,0 0-1,0 0 0,0 0 0,0 0 0,-1 0 1,1 0-1,0 0 0,0 0 0,0 1 0,0-1 0,-1 0 1,1 0-1,0 0 0,0 0 0,0 0 0,0 0 1,0 0-1,-1 0 0,1 0 0,0 1 0,0-1 1,0 0-1,0 0 0,0 0 0,0 0 0,0 0 0,0 1 1,-1-1-1,1 0 0,0 0 0,0 0 0,0 0 1,0 1-1,0-1 0,0 0 0,0 0 0,0 0 1,1 2-2,0-1 1,-1 1 0,1-1-1,0 1 1,0-1 0,0 0-1,0 1 1,0-1 0,0 0-1,1 0 1,-1 0 0,0 0 0,1 0-1,-1 0 1,0 0 0,2 1-1,-2-2 3,1 1-3,1 0 1,0 0 0,0 0 0,0 0 0,0-1-1,0 1 1,0-1 0,0 1 0,0-1 0,0 0-1,5-1 1,34-6-10,-36 5 11,21-5 18,-2-2 1,0 0 0,28-15 0,22-9-738,-62 28-777</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3.268"/>
    </inkml:context>
    <inkml:brush xml:id="br0">
      <inkml:brushProperty name="width" value="0.05" units="cm"/>
      <inkml:brushProperty name="height" value="0.05" units="cm"/>
    </inkml:brush>
  </inkml:definitions>
  <inkml:trace contextRef="#ctx0" brushRef="#br0">64 12 17492,'0'-12'8330,"-8"29"-7690,-4 18-240,-3 8-96,2 7-56,3 1-104,5-6-120,5-5 8,0-15-16,2-7 8,4-16 0,3-7 16,4-22-432,2-9-648,-2-21-2673</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3.406"/>
    </inkml:context>
    <inkml:brush xml:id="br0">
      <inkml:brushProperty name="width" value="0.05" units="cm"/>
      <inkml:brushProperty name="height" value="0.05" units="cm"/>
    </inkml:brush>
  </inkml:definitions>
  <inkml:trace contextRef="#ctx0" brushRef="#br0">34 1 21933,'-10'18'792,"0"4"120,1 4-312,4-3-352,5-1-128,9-9-504,4-3-456</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3.765"/>
    </inkml:context>
    <inkml:brush xml:id="br0">
      <inkml:brushProperty name="width" value="0.05" units="cm"/>
      <inkml:brushProperty name="height" value="0.05" units="cm"/>
    </inkml:brush>
  </inkml:definitions>
  <inkml:trace contextRef="#ctx0" brushRef="#br0">54 1 12859,'-9'53'7531,"-10"25"-3668,-3 15-2485,22-92-1352,-3 25 329,3-25-349,0-1-1,0 1 1,0-1-1,0 1 1,0-1-1,0 0 1,0 1-1,0-1 1,0 1-1,0-1 1,0 1-1,0-1 1,1 0-1,-1 1 1,0-1-1,0 1 1,0-1-1,1 0 1,-1 1-1,0-1 1,0 0-1,1 1 1,-1-1-1,0 0 1,1 1-1,-1-1 1,0 0-1,1 0 1,-1 1-1,0-1 1,1 0-1,-1 0 1,1 0-1,-1 0 1,1 0-1,-1 1 1,0-1-1,1 0 1,-1 0-1,1 0 1,-1 0-1,1 0 1,-1 0-1,0 0 1,1 0-1,-1-1 1,1 1-1,-1 0 1,1 0-1,-1 0 1,0 0-1,1 0 1,-1-1-1,0 1 1,1-1-1,10-6 17,-1 0 0,0-1 0,0 0 0,-1-1 0,15-17 0,1-1 13,-5 7-8,77-72 46,-77 81-71,-20 11-2,1 0 0,-1 0 0,0 0 0,1 0 1,-1 0-1,0 0 0,1 0 0,-1 0 0,0 0 0,1 0 0,-1 0 1,1 0-1,-1 0 0,0 0 0,1 1 0,-1-1 0,0 0 1,1 0-1,-1 0 0,0 1 0,0-1 0,1 0 0,-1 0 0,0 1 1,0-1-1,1 0 0,-1 0 0,0 1 0,0-1 0,1 1 1,0 2 13,-1 1 0,1 0 0,-1 0 0,1 0 0,-1 0 0,0-1 0,-1 7 0,1-5 15,-9 51 368,7-46-325,0 0 0,0 0 0,1 1 0,0-1 0,1 0 0,0 0 0,0 1 0,1-1 1,3 10-1,-4-19-69,0 0 0,0 0 0,1-1 1,-1 1-1,1 0 0,-1-1 0,0 1 1,1 0-1,-1-1 0,1 1 0,0-1 1,-1 1-1,1-1 0,-1 1 0,1-1 1,0 1-1,-1-1 0,1 0 1,0 1-1,0-1 0,-1 0 0,1 1 1,0-1-1,0 0 0,-1 0 0,1 0 1,0 0-1,0 0 0,0 0 0,-1 0 1,1 0-1,0 0 0,0 0 0,-1 0 1,1 0-1,0-1 0,0 1 0,-1 0 1,1-1-1,1 1 0,4-3 16,0 0 0,-1 0 1,1-1-1,5-4 0,43-33 100,-30 21-90,0 2 0,2 1 0,30-16 0,-53 31-34,1 0 0,0 1 0,-1-1 0,1 1 0,0 0 0,0 0 0,0 0 0,7 0 0,-10 1 2,0 0 1,0 1-1,-1-1 1,1 0-1,0 0 0,0 1 1,0-1-1,0 0 0,0 1 1,-1-1-1,1 1 0,0-1 1,0 1-1,-1-1 0,1 1 1,0 0-1,-1-1 0,1 1 1,-1 0-1,1 0 0,-1-1 1,1 1-1,-1 0 0,1 0 1,-1 0-1,0 0 1,1-1-1,-1 1 0,0 0 1,0 0-1,0 0 0,0 0 1,0 0-1,0 0 0,0 0 1,0 1-1,0 9-112,-1 0 0,0 0 0,-1 0 0,-6 20 0,-6 12-966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331"/>
    </inkml:context>
    <inkml:brush xml:id="br0">
      <inkml:brushProperty name="width" value="0.025" units="cm"/>
      <inkml:brushProperty name="height" value="0.025" units="cm"/>
    </inkml:brush>
  </inkml:definitions>
  <inkml:trace contextRef="#ctx0" brushRef="#br0">29 0 13933,'0'0'6865,"0"10"-5311,0 57 2028,-13 97 0,-2 37-2600,18-14 502,7-294-895,15-108-294,-19 178-551,2 1 1,2 0-1,26-62 0,-32 90 141,0 0 0,1 1 0,0 0 0,1 0 0,-1 0 0,1 0 0,7-5 0,-12 11 99,0-1 0,0 1 0,0 0 0,0 0 0,0 0 0,0 0 0,0 1 0,1-1 0,-1 0-1,0 0 1,0 1 0,1-1 0,-1 1 0,0-1 0,1 1 0,-1-1 0,1 1 0,-1 0 0,0 0 0,1 0 0,-1 0-1,1 0 1,-1 0 0,1 0 0,-1 0 0,0 0 0,1 1 0,-1-1 0,1 0 0,-1 1 0,0 0 0,0-1 0,1 1 0,-1 0-1,0-1 1,0 1 0,0 0 0,1 0 0,-1 0 0,0 0 0,0 0 0,-1 0 0,1 0 0,0 1 0,0-1 0,0 0 0,-1 0-1,1 1 1,-1-1 0,1 2 0,2 7 99,0 0-1,-1 0 1,0 0-1,0 0 1,-1 0-1,-1 0 1,0 0-1,0 0 1,-1 0-1,0 0 1,-1 0-1,0 0 1,-1 0-1,0 0 1,-4 9-1,5-12-26,-1-1 0,0 0 0,0 1 0,0-1 0,-1-1 0,1 1 0,-1 0 0,-1-1 0,1 0 0,-1 0 0,0 0 0,0-1 0,-1 1 0,1-1 0,-1-1 0,0 1 0,0-1 0,0 0 0,0 0 0,0 0 0,-1-1 0,0 0 0,-6 1 0,11-3-189,1 0 1,-1 0-1,1 0 1,-1 0-1,1 0 0,-1 0 1,1 0-1,-1-1 1,1 1-1,-1 0 0,1-1 1,-1 1-1,1-1 1,0 0-1,-1 1 1,1-1-1,0 0 0,0 0 1,-1 0-1,1 0 1,0 0-1,0 0 0,0 0 1,0 0-1,0 0 1,0-1-1,1 1 0,-1 0 1,0 0-1,1-1 1,-1 1-1,1-1 0,-1 1 1,1-1-1,0 1 1,-1 0-1,1-1 0,0 1 1,0-3-1,0-1-653,0 0-1,0-1 1,1 1 0,-1 0-1,1 0 1,0 0-1,1 0 1,-1 0-1,1 0 1,4-8-1,14-14-6910</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7.949"/>
    </inkml:context>
    <inkml:brush xml:id="br0">
      <inkml:brushProperty name="width" value="0.05" units="cm"/>
      <inkml:brushProperty name="height" value="0.05" units="cm"/>
    </inkml:brush>
  </inkml:definitions>
  <inkml:trace contextRef="#ctx0" brushRef="#br0">1 74 14435,'0'0'8194,"4"-3"-7634,9-5-170,9-6 101,37-18 1,-53 30-453,0-1-1,0 1 1,0 0 0,0 0 0,0 0 0,1 1 0,-1 0 0,1 0 0,-1 1 0,0 0 0,1 0 0,7 2 0,-11-1-7,0 0 0,0 0 1,-1 0-1,1 1 0,-1-1 0,1 1 0,-1 0 0,0-1 1,1 1-1,-1 0 0,0 1 0,0-1 0,-1 0 0,1 0 1,2 5-1,20 43 220,-18-35-145,-4-12-51,-1 0 0,1 1 0,-1-1 1,1 0-1,0 0 0,0 0 0,0 0 1,1 0-1,-1-1 0,1 1 0,-1-1 1,1 0-1,0 1 0,0-1 0,6 3 1,-6-4 6,0-1-1,0 1 1,1 0 0,-1-1 0,0 0 0,1 0 0,-1 0 0,1 0 0,-1-1 0,0 1 0,0-1 0,1 0 0,-1 0 0,0 0-1,0 0 1,6-3 0,5-4 71,-1 0 1,-1-1-1,1 0 0,-1-1 0,11-12 0,-10 10-79,0 0-1,1 1 1,22-14-1,-34 24-53,-1 0-1,0 0 0,0 1 1,0-1-1,1 1 0,-1-1 1,0 1-1,1-1 1,-1 1-1,1 0 0,-1-1 1,0 1-1,1 0 0,-1 0 1,1 0-1,-1 0 0,1 0 1,-1 0-1,0 1 1,1-1-1,1 1 0,-2 0-1,0 0-1,0 0 0,1 0 1,-1 1-1,0-1 0,0 0 1,0 1-1,0-1 1,0 1-1,-1-1 0,1 1 1,0-1-1,-1 1 0,1 0 1,-1-1-1,1 1 0,-1 1 1,8 58-1254,-8-58-365</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28.372"/>
    </inkml:context>
    <inkml:brush xml:id="br0">
      <inkml:brushProperty name="width" value="0.05" units="cm"/>
      <inkml:brushProperty name="height" value="0.05" units="cm"/>
    </inkml:brush>
  </inkml:definitions>
  <inkml:trace contextRef="#ctx0" brushRef="#br0">2 24 19188,'-1'-1'5232,"13"-6"-4103,-5 4-996,0 0 0,0 1 0,0 0 0,1 0 0,-1 1 0,1 0 0,-1 0 0,1 0 0,-1 1 0,1 1 0,0-1-1,-1 1 1,1 0 0,7 3 0,1 2-91,0 1-1,0 1 1,-1 0-1,23 17 1,-28-18-39,0 1 1,-1 0 0,-1 0-1,1 0 1,-1 1-1,-1 1 1,10 15-1,-14-20 33,-1 0 0,1 0 0,-1 1 0,0-1 0,-1 0-1,0 1 1,0 0 0,0-1 0,0 1 0,-1 0 0,0-1 0,0 1 0,-1 6-1,-1-3 49,0 0-1,0-1 0,-1 1 0,0 0 0,-1-1 0,0 0 0,-7 12 0,-8 5 94,0 0 0,-1-2-1,-40 37 1,51-52-206,-4 4-48,-1 0 1,-1-1 0,0-1 0,-25 13-1,18-10-895</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5.028"/>
    </inkml:context>
    <inkml:brush xml:id="br0">
      <inkml:brushProperty name="width" value="0.05" units="cm"/>
      <inkml:brushProperty name="height" value="0.05" units="cm"/>
    </inkml:brush>
  </inkml:definitions>
  <inkml:trace contextRef="#ctx0" brushRef="#br0">288 0 11386,'0'0'10061,"-9"4"-6769,-28 31-2458,26-24-410,0 0 1,0-1-1,-1 0 0,-15 9 0,17-14-174,-26 16 171,34-20-416,0 1-1,0-1 1,0 1 0,1-1-1,-1 1 1,0 0 0,1-1-1,-1 1 1,1 0-1,0 0 1,0 0 0,-1 0-1,0 5 1,2-5-8,0 0 0,0-1 0,0 1 0,1 0-1,-1 0 1,1 0 0,-1-1 0,1 1 0,0 0 0,0-1 0,0 1-1,0 0 1,0-1 0,0 1 0,0-1 0,0 0 0,0 1 0,1-1-1,1 2 1,29 22-14,7-2 54,-26-16-36,0 1 0,0 0 0,-1 1 0,0 0-1,13 13 1,-23-19 5,0-1-1,0 1 0,0 0 1,0 0-1,0 0 0,0 0 1,-1 0-1,1 0 0,-1 0 1,0 0-1,0 1 1,0-1-1,-1 0 0,1 1 1,-1-1-1,0 1 0,0-1 1,0 1-1,0-1 0,0 0 1,-1 1-1,0-1 0,0 0 1,1 1-1,-2-1 0,1 0 1,-3 6-1,0-2 83,0-1 0,0 0 0,0 0 0,0-1 0,-1 1 0,0-1 0,0 0 0,0 0 0,-1-1 0,0 0 0,0 0 0,0 0 0,0 0 0,-1-1 0,1 0 0,-1-1 0,0 1 0,0-1 0,-8 1 0,2-1-33,0 0 0,-1-1-1,1-1 1,0 0 0,0-1-1,-1 0 1,1-1 0,0-1 0,1 0-1,-22-8 1,33 11-38,-2-1-541,6 6-793,14 13-272,7-10 1488</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5.542"/>
    </inkml:context>
    <inkml:brush xml:id="br0">
      <inkml:brushProperty name="width" value="0.05" units="cm"/>
      <inkml:brushProperty name="height" value="0.05" units="cm"/>
    </inkml:brush>
  </inkml:definitions>
  <inkml:trace contextRef="#ctx0" brushRef="#br0">72 1 23325,'-3'1'191,"1"1"0,0-1-1,0 1 1,-1 0 0,1 0 0,0 0 0,1 0 0,-1 0-1,0 0 1,1 0 0,-1 1 0,1-1 0,-1 1 0,0 2-1,-14 39 409,15-41-563,-7 24 159,-7 38 1,14-57-176,0 0 1,0 0-1,1 0 1,0-1-1,0 1 1,1 0-1,0 0 1,1-1-1,3 16 1,-4-23-18,-1 1 0,0 0-1,0 0 1,1-1 0,-1 1 0,0 0 0,1-1 0,-1 1 0,0 0 0,1-1 0,-1 1-1,1-1 1,-1 1 0,1 0 0,0-1 0,-1 1 0,1-1 0,0 0 0,-1 1-1,1-1 1,0 1 0,-1-1 0,1 0 0,1 1 0,-1-2 4,-1 1 0,1 0 1,0 0-1,0 0 0,0-1 1,-1 1-1,1-1 0,0 1 0,0 0 1,-1-1-1,1 1 0,0-1 1,-1 0-1,1 1 0,0-1 0,-1 0 1,2-1-1,3-5 63,0-1 0,-1 0 0,5-11 0,-6 12-21,3-4 19,-3 2-37,1 0 1,1 0-1,0 1 1,0 0-1,0 0 1,1 0-1,0 0 1,1 1-1,13-11 1,-20 17-32,1 1 1,0-1-1,0 1 1,0-1-1,0 1 1,0 0-1,0-1 1,-1 1-1,1 0 1,0 0-1,0 0 1,0 0-1,0 0 1,0 0-1,0 0 0,0 0 1,0 0-1,0 0 1,0 0-1,0 0 1,0 1-1,0-1 1,0 0-1,0 1 1,0-1-1,0 1 1,-1-1-1,1 1 1,0-1-1,0 1 1,0 0-1,-1-1 1,1 1-1,0 0 1,-1 0-1,1 0 1,-1-1-1,1 1 1,-1 0-1,1 0 1,0 2-1,3 6 7,-1 0-1,1 0 0,2 17 1,2 0 27,-8-25-32,0 0 0,1 1 0,0-1 1,-1 0-1,1 1 0,0-1 0,0 0 1,-1 0-1,1 0 0,0 0 0,0 0 1,0 0-1,1 0 0,-1 0 0,0 0 0,0 0 1,0-1-1,1 1 0,1 1 0,-2-2 2,1 0 0,-1 0 0,0 0 0,0-1 1,0 1-1,0 0 0,1 0 0,-1-1 0,0 1 0,0 0 0,0-1 0,0 0 0,0 1 0,0-1 0,0 1 0,0-1 0,0 0 0,1-1 0,5-6 26,0 1 0,-1-2 1,0 1-1,7-14 0,-6 10-9,3-4 9,23-35 25,-31 48-54,1 0 0,-1 0 0,1 0 0,0 1 0,0-1 0,0 0 0,0 1 0,0 0-1,0 0 1,1 0 0,6-3 0,-10 5-2,1 0-1,0 0 1,0 0-1,-1 0 1,1 0 0,0 0-1,0 0 1,-1 0-1,1 0 1,0 0-1,0 0 1,-1 0-1,1 1 1,0-1 0,0 0-1,-1 0 1,1 1-1,0-1 1,-1 1-1,1-1 1,-1 1-1,1-1 1,0 1 0,-1-1-1,1 1 1,-1-1-1,1 1 1,-1-1-1,0 1 1,1 0-1,-1-1 1,0 1 0,1 0-1,-1 1 1,6 25-24,-5 87 100,-2-62 73,1-49-90,3-6 4,4-6-33,0 0 0,-1 0 0,0-1 0,0 0 0,8-20-1,-9 18-415,0 0 0,1 0 0,1 1 0,0-1 0,11-12-1,5 2-1639</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5.901"/>
    </inkml:context>
    <inkml:brush xml:id="br0">
      <inkml:brushProperty name="width" value="0.05" units="cm"/>
      <inkml:brushProperty name="height" value="0.05" units="cm"/>
    </inkml:brush>
  </inkml:definitions>
  <inkml:trace contextRef="#ctx0" brushRef="#br0">69 114 9338,'-9'-4'12732,"-3"12"-10244,-7 17-2659,14-16 354,1 1 0,0 0 0,1 0 0,-1 0 1,2 1-1,-3 19 0,4-25-148,1 1 1,-1-1-1,1 1 1,1-1-1,-1 0 1,1 1-1,0-1 1,0 1-1,0-1 1,1 0-1,0 0 0,0 1 1,0-1-1,0-1 1,4 6-1,-4-8-27,-1-1 1,1 1-1,-1-1 0,1 1 0,0-1 1,0 0-1,-1 1 0,1-1 0,0 0 0,0 0 1,0-1-1,0 1 0,0 0 0,0-1 0,1 1 1,-1-1-1,0 1 0,0-1 0,0 0 1,0 0-1,1 0 0,-1 0 0,0-1 0,0 1 1,0-1-1,0 1 0,0-1 0,0 1 0,0-1 1,0 0-1,0 0 0,0 0 0,0-1 1,2 0-1,6-5 74,-1 0 0,0 0-1,0-1 1,0 0 0,8-10 0,-3 1 140,-1 1 0,0-2 0,12-22-1,-21 33-130,0-1-1,-1 0 0,0 0 1,0-1-1,0 1 0,-1-1 0,-1 1 1,0-1-1,0 0 0,0-15 1,-1 22-69,0 0 0,0 1 0,0-1 0,-1 0 0,1 1 0,0-1 0,-1 0 0,1 1 0,-1-1 0,0 0 0,1 1 0,-1-1 0,0 1 0,0-1 0,0 1 0,0 0 0,0-1 0,-1 1 0,1 0 0,0 0 0,0 0 0,-1 0 0,1 0 0,-1 0 0,1 0 0,-1 0 0,1 1 0,-1-1 0,0 0 0,1 1 0,-1 0 0,0-1 0,1 1 0,-1 0 1,0 0-1,-1 0 0,-1 0-15,1 0 0,-1 1 0,1-1 0,-1 1 0,1 0 0,-1 0 0,1 0 0,0 1 0,0-1 0,-1 1 0,1-1 0,0 1 0,0 0 0,1 1 0,-1-1 0,-5 5 0,5-2-5,0-1-1,-1 1 1,1 0-1,1 0 1,-1 1-1,1-1 1,0 1-1,0-1 1,0 1-1,1-1 1,0 1-1,0 0 1,1 0 0,-1 10-1,9-17-13,0-1 9,-1-2-1,0 1 1,0-1-1,0 0 1,0-1 0,-1 1-1,1-1 1,7-8-1,-1-1-323,0 0-1,19-28 0,-8 4-1317</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6.822"/>
    </inkml:context>
    <inkml:brush xml:id="br0">
      <inkml:brushProperty name="width" value="0.05" units="cm"/>
      <inkml:brushProperty name="height" value="0.05" units="cm"/>
    </inkml:brush>
  </inkml:definitions>
  <inkml:trace contextRef="#ctx0" brushRef="#br0">1 37 18164,'3'-36'7160,"-2"39"-6477,3 34-519,-1 1 1,-4 58-1,0-25 16,2-32-77,2 106 511,0-114-430,0 0 0,13 46 0,-16-76-166,0 1 0,0-1 0,0 1 0,1-1 0,-1 1 1,1-1-1,-1 0 0,1 1 0,-1-1 0,1 0 0,0 1 1,0-1-1,0 0 0,0 0 0,0 0 0,0 0 0,0 0 0,1 2 1,-1-4 0,0 1 0,0 0 1,-1 0-1,1 0 0,-1-1 1,1 1-1,0 0 1,-1-1-1,1 1 0,-1 0 1,1-1-1,-1 1 0,1-1 1,-1 1-1,1-1 1,-1 1-1,1-1 0,-1 0 1,1 1-1,-1-1 0,0 1 1,0-1-1,1 0 1,-1 1-1,0-2 0,5-10 163,-1 0 1,4-20-1,-2 0-140,-2-1 1,-1 0 0,-1 0-1,-2 0 1,-1 0 0,-2 0-1,-9-46 1,11 75-60,-1 24-42,2-14 57,1 1 0,0-1 0,0 0 0,0 0 0,1 0-1,0 0 1,0 0 0,1 0 0,-1-1 0,1 1 0,1-1 0,5 9 0,-6-11 1,-1-1 0,0 0 0,0 1 0,1-1 1,0 0-1,-1 0 0,1 0 0,0-1 0,0 1 1,0-1-1,0 0 0,0 1 0,0-1 0,0 0 0,0-1 1,0 1-1,1-1 0,-1 1 0,0-1 0,0 0 1,1 0-1,-1 0 0,0-1 0,1 1 0,-1-1 0,4-1 1,1-1 0,0-1 0,-1 0 0,0 0 0,0 0 0,0-1 1,-1 0-1,1 0 0,-1-1 0,0 0 0,-1 0 0,1 0 1,-1-1-1,-1 1 0,1-1 0,-1-1 0,4-8 0,0 0 11,-2-1 0,0 1-1,0-1 1,-2 0 0,0 0-1,2-29 1,-5 38-5,0 0-1,-1 0 1,-1 0 0,1 0 0,-1 0-1,-3-10 1,4 17-6,0 0 0,0 1 0,0-1 0,0 0 1,-1 1-1,1-1 0,0 1 0,0-1 0,-1 0 0,1 1 0,0-1 0,-1 1 0,1-1 1,-1 1-1,1-1 0,-1 1 0,1-1 0,-1 1 0,1-1 0,-1 1 0,1 0 0,-1-1 1,1 1-1,-1 0 0,0-1 0,1 1 0,-1 0 0,0 0 0,0 0 0,0 0-1,0 1 0,0-1 1,0 1-1,0-1 0,0 1 1,0-1-1,0 1 0,0-1 1,1 1-1,-1 0 1,0 0-1,1-1 0,-1 1 1,0 0-1,0 1 0,-20 38-20,12-12 20,0 0 1,2 0-1,1 0 1,1 1-1,-2 58 1,7-85 0,0 0 0,0-1 0,0 1 0,0 0 0,0 0 0,0-1 0,0 1 0,1 0 0,-1 0 0,0-1-1,1 1 1,0-1 0,-1 1 0,1 0 0,0-1 0,0 1 0,0-1 0,0 0 0,0 1 0,0-1 0,3 3 0,-2-4-1,-1 1 1,1-1-1,0 0 1,0 0-1,0 0 0,0 0 1,0 0-1,0 0 1,0 0-1,0 0 1,-1-1-1,1 1 0,0-1 1,0 0-1,0 1 1,-1-1-1,1 0 0,0 0 1,-1 0-1,3-2 1,27-17 2,22-13 9,-48 31-11,0 0 0,0 0 0,0 0 0,0 0 0,0 1 0,0 0 0,1 0 0,-1 0 0,6 1 0,-9 0-2,1 0-1,-1 0 1,0 1 0,1-1 0,-1 1-1,0-1 1,1 1 0,-1 0 0,0 0-1,0 0 1,0 0 0,0 0 0,0 0-1,0 1 1,0-1 0,0 1 0,-1 0-1,4 3 1,-2-1 3,-1 0-1,1 0 1,-1 0 0,0 0 0,0 1-1,-1-1 1,1 1 0,1 8-1,-1 6-47,0 0 0,-2 0-1,-2 30 1,2-49 46,-4 48-894,-1-8-846</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7.444"/>
    </inkml:context>
    <inkml:brush xml:id="br0">
      <inkml:brushProperty name="width" value="0.05" units="cm"/>
      <inkml:brushProperty name="height" value="0.05" units="cm"/>
    </inkml:brush>
  </inkml:definitions>
  <inkml:trace contextRef="#ctx0" brushRef="#br0">217 121 20100,'-3'-4'469,"-1"0"0,1 0 0,-1 0 0,0 1-1,0-1 1,-1 1 0,1 0 0,-1 0 0,1 0-1,-1 1 1,0-1 0,-6-1 0,8 4-399,0-1 0,0 0 0,0 1 1,0 0-1,-1 0 0,1 0 0,0 0 0,0 0 1,0 1-1,-1-1 0,1 1 0,0 0 0,0 0 1,0 0-1,0 1 0,0-1 0,1 0 0,-1 1 1,0 0-1,1 0 0,-4 2 0,-2 4-45,1-1-1,0 1 1,0 1 0,1-1-1,0 1 1,1 0-1,0 1 1,-8 18-1,8-16-19,1 1-1,0 0 1,1 0-1,1 1 1,0-1-1,-1 19 0,3-28 0,0 0-1,1 0 0,-1 1 0,1-1 1,0 0-1,0 0 0,0 0 0,1 0 0,0-1 1,-1 1-1,1 0 0,3 3 0,-4-6 5,0 1 1,0-1-1,0 0 0,0 0 0,1 1 0,-1-1 0,0 0 0,1 0 0,-1 0 0,1-1 0,-1 1 0,1 0 0,-1 0 0,1-1 0,0 1 0,-1-1 0,1 0 1,0 1-1,0-1 0,-1 0 0,1 0 0,0 0 0,-1 0 0,1 0 0,0-1 0,0 1 0,-1 0 0,1-1 0,-1 1 0,1-1 0,2-1 0,3-1 34,0-1-1,0-1 0,0 1 0,0-1 0,-1 0 1,0-1-1,0 0 0,8-10 0,3-6 91,17-29-1,-16 22-58,-2-1 0,-1-1 0,-1 0 0,-2-1 0,10-38 1,-19 53-58,-3 17-16,0 0 0,0 0 0,0 0 0,0 0 0,0 0 0,0 1 0,0-1 0,0 0 0,0 0 0,0 0 0,0 0 0,0 0 0,0 0 0,0 0 0,0 0 0,0 0 0,0 0 0,0 0 0,0 0-1,0 0 1,0 0 0,0 0 0,0 0 0,0 0 0,-1 0 0,1 0 0,0 0 0,0 0 0,0 0 0,0 0 0,0 0 0,0 0 0,0 0 0,0 0 0,0 0 0,0 0 0,0 0 0,0 0 0,0 0 0,0 0 0,0 0 0,0 0 0,0 0 0,0 0 0,-6 13-11,6-13 11,-9 30-130,1 0 1,1 1 0,2 0-1,-2 53 1,8-64-1324,5-9-618</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7.882"/>
    </inkml:context>
    <inkml:brush xml:id="br0">
      <inkml:brushProperty name="width" value="0.05" units="cm"/>
      <inkml:brushProperty name="height" value="0.05" units="cm"/>
    </inkml:brush>
  </inkml:definitions>
  <inkml:trace contextRef="#ctx0" brushRef="#br0">92 75 22293,'-26'66'972,"-24"73"1068,45-123-1824,2-1-1,0 1 0,1 0 1,0 0-1,1 1 0,3 30 0,-1-40-199,1 0-1,0 0 0,1 0 0,-1 0 0,1-1 0,1 1 0,-1-1 1,1 1-1,0-1 0,1 0 0,-1-1 0,1 1 0,7 6 0,11 13 7,-21-22-6,0-1 0,-1 1 0,1 0 1,-1 0-1,0-1 0,0 1 0,1 3 1,-1-4 145,-2-6 22,1-9 8,0-44-49,2-1 1,3 0-1,3 1 0,2 0 1,29-92-1,-35 134-144,-2 6 0,0 1 0,0 0 0,1 0 0,0 0 0,1 0 0,0 0 0,0 1 0,0-1 0,1 1 0,8-8 0,-13 14-2,1 0-1,0 0 1,-1 1 0,1-1-1,0 0 1,0 1 0,0-1-1,0 1 1,0-1 0,-1 1-1,1 0 1,0-1 0,0 1-1,0 0 1,0 0 0,0 0-1,0-1 1,0 1 0,0 0-1,0 0 1,0 0 0,0 1-1,0-1 1,0 0 0,0 0-1,0 0 1,0 1 0,0-1-1,0 1 1,0-1 0,0 0-1,0 1 1,-1 0 0,1-1-1,0 1 1,0-1 0,-1 1-1,1 0 1,0 0 0,-1-1-1,1 1 1,0 0 0,0 1-1,1 1-2,-1 0 0,1 0-1,-1 1 1,1-1 0,-1 0-1,0 1 1,0-1 0,-1 0-1,1 1 1,-1-1 0,1 6-1,-3-1 9,1 0 1,-1 0-1,0 0 0,-1 0 0,0 0 0,0 0 0,-1-1 0,1 1 0,-10 12 0,0-3 6,0 0 0,-26 25-1,28-31 4,-1-1 0,-14 10-1,21-17-10,0 0 0,1 0 0,-1-1 0,0 1 0,-1-1 0,1 0 0,0-1 0,-11 3 0,13-4-446</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8.332"/>
    </inkml:context>
    <inkml:brush xml:id="br0">
      <inkml:brushProperty name="width" value="0.05" units="cm"/>
      <inkml:brushProperty name="height" value="0.05" units="cm"/>
    </inkml:brush>
  </inkml:definitions>
  <inkml:trace contextRef="#ctx0" brushRef="#br0">101 53 23229,'-22'47'835,"2"2"0,2 0 1,-13 61-1,28-93-758,0 1 1,1 0-1,1 0 1,0 0-1,1 0 1,1 0-1,1 0 1,1-1 0,0 1-1,2 0 1,-1-1-1,2 0 1,8 17-1,38 63-43,-51-94 204,-10-26 309,6 3-482,0-1 1,2 1-1,0-1 0,1 1 0,4-28 1,-2 27-51,22-182-19,-17 164 1,2 1-1,1 0 1,20-46 0,-6 37 11,-22 45-11,-1 0 0,1 0 1,-1-1-1,1 1 0,0 1 1,0-1-1,-1 0 0,1 0 1,1 1-1,-1-1 0,0 1 1,0 0-1,0-1 0,1 1 0,-1 0 1,5-1-1,-5 2 0,0 0-1,0 1 0,0-1 1,0 0-1,-1 1 1,1 0-1,0-1 1,0 1-1,-1 0 0,1 0 1,-1 0-1,1 0 1,0 0-1,-1 0 0,0 0 1,1 1-1,-1-1 1,0 0-1,0 1 1,1-1-1,-1 1 0,0-1 1,-1 1-1,1 0 1,1 2-1,1 1-6,-1 0 0,0 0 0,0 0 0,0 1-1,0-1 1,1 12 0,-4-11 11,0 0 0,1 0 0,-2 0 0,1 0 0,-1 0 0,0 0 0,0-1 0,0 1 0,-1 0-1,0-1 1,0 0 0,0 0 0,-1 0 0,-4 5 0,-7 8 8,-1-1-1,-24 20 1,32-31 14,0 1-1,0-1 1,-10 5-1,16-10-45,0 0 0,1 0-1,-1 0 1,0 0 0,0-1-1,1 1 1,-1 0 0,0-1 0,0 1-1,0-1 1,0 0 0,0 0-1,0 0 1,0 0 0,0 0-1,0 0 1,0 0 0,1-1-1,-1 1 1,0-1 0,0 1-1,0-1 1,-3-2 0,-10-10-1356</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39.865"/>
    </inkml:context>
    <inkml:brush xml:id="br0">
      <inkml:brushProperty name="width" value="0.05" units="cm"/>
      <inkml:brushProperty name="height" value="0.05" units="cm"/>
    </inkml:brush>
  </inkml:definitions>
  <inkml:trace contextRef="#ctx0" brushRef="#br0">19 7 22205,'-3'8'2482,"-2"15"-2177,1 0 0,1 0 0,1 1 0,1 0 0,2 27 0,-1 1-131,0-35-134,-1-5 15,0 0 0,1-1 0,1 1 1,0 0-1,1-1 0,0 1 0,6 17 0,-8-29-39,0 1 0,0-1 0,0 0 0,0 0-1,0 1 1,0-1 0,0 0 0,1 0-1,-1 1 1,0-1 0,0 0 0,0 0 0,1 0-1,-1 0 1,0 1 0,0-1 0,0 0-1,1 0 1,-1 0 0,0 0 0,0 0 0,1 0-1,-1 1 1,0-1 0,0 0 0,1 0-1,-1 0 1,0 0 0,1 0 0,-1 0 0,0 0-1,0 0 1,1 0 0,-1 0 0,0 0-1,0-1 1,1 1 0,-1 0 0,0 0-1,0 0 1,1 0 0,-1 0 0,0 0 0,0-1-1,1 1 1,-1 0 0,0 0 0,0 0-1,0-1 1,0 1 0,1 0 0,-1 0 0,0 0-1,0-1 1,0 1 0,0 0 0,0 0-1,1-1 1,8-16 361,-8 16-343,17-39 215,-1-2-1,-3 0 1,-1-1-1,8-48 1,-20 88-172,4 21-7277,-3-14 6844,0-2 37,-1 1-1,0-1 1,1 0-1,0 0 1,-1 0-1,1 0 0,0 0 1,0 0-1,0 0 1,0 0-1,4 1 1,-5-2-4,1-1 0,0 1 0,-1-1 0,1 1 1,0-1-1,-1 0 0,1 0 0,0 0 0,-1 0 1,1 0-1,0 0 0,-1 0 0,1-1 0,0 1 1,-1-1-1,4 0 0,27-13-3009,41-22 0,-6-2 7106,-65 37-3519,19-16 14232,-24 18-14403,0 0-1,0 0 1,0 0 0,0 1-1,0-1 1,0 1-1,1 0 1,-1 0 0,1 0-1,-1 0 1,1 1 0,-1-1-1,1 0 1,0 1 0,0 0-1,1 0 1,-4 4 0,-6 13-22,-11 27 0,20-43-30,-10 24 96,1 0 0,2 1 0,-8 34 0,17-59-94,-1-1 0,1 1-1,0-1 1,0 1 0,0 0 0,0-1 0,1 1 0,0-1 0,-1 1 0,3 5 0,-2-8-22,-1 0 0,1 0 0,-1 0 0,1 0 0,-1-1 0,1 1 0,0 0 0,-1 0 0,1-1 0,0 1 0,-1 0 0,1-1 0,0 1 0,0-1 0,0 1 0,-1-1 0,1 1 1,0-1-1,0 0 0,0 1 0,0-1 0,0 0 0,0 0 0,0 0 0,0 0 0,0 0 0,0 0 0,0 0 0,0 0 0,0 0 0,0 0 0,0 0 0,-1-1 0,1 1 0,0 0 0,0-1 0,0 1 0,0-1 0,0 1 0,0-1 1,-1 1-1,1-1 0,1 0 0,4-4 84,1-1 0,-1 1 0,0-1 0,0 0 0,-1-1 0,0 1 0,0-1 0,0 0 0,6-15 0,2-3 194,13-43 0,-22 56-234,0 0 0,-2 0 0,1-1 0,0-21 0,-2 29-44,-1 0 0,0 1 0,-1-1 0,1 0 1,-1 0-1,0 1 0,0-1 0,-1 0 0,1 1 1,-1-1-1,0 1 0,0 0 0,-1 0 1,-4-7-1,7 10-11,-1 1 0,1-1-1,0 0 1,-1 1 0,1-1 0,-1 0 0,0 1 0,1-1 0,-1 1 0,1-1 0,-1 1 0,0 0-1,1-1 1,-1 1 0,0-1 0,0 1 0,1 0 0,-1 0 0,0-1 0,0 1 0,1 0 0,-1 0 0,0 0-1,0 0 1,1 0 0,-1 0 0,0 0 0,0 0 0,0 0 0,1 1 0,-1-1 0,0 0 0,0 0-1,1 1 1,-1-1 0,0 0 0,1 1 0,-1-1 0,0 1 0,1-1 0,-1 1 0,0-1 0,0 2-1,-2 2-3,-1 0-1,1 1 1,0 0-1,1 0 1,-4 6-1,3-3 3,-8 13 23,-11 37 0,19-49-196,0 1 1,1-1-1,0 1 0,1 0 1,0 0-1,1-1 0,0 11 0,0-20 125,0 1 0,0-1 0,-1 0 0,1 1-1,0-1 1,0 0 0,0 1 0,0-1-1,0 1 1,0-1 0,0 0 0,0 1-1,0-1 1,0 1 0,1-1 0,-1 0 0,0 1-1,0-1 1,0 0 0,0 1 0,1-1-1,-1 0 1,0 1 0,0-1 0,0 0 0,1 1-1,-1-1 1,0 0 0,1 0 0,-1 1-1,0-1 1,1 0 0,-1 0 0,0 0 0,1 1-1,-1-1 1,0 0 0,1 0 0,-1 0-1,0 0 1,1 0 0,-1 0 0,1 0-1,-1 0 1,0 0 0,1 0 0,-1 0 0,1 0-1,-1 0 1,0 0 0,1 0 0,-1 0-1,0 0 1,1-1 0,-1 1 0,0 0 0,1 0-1,-1 0 1,0-1 0,1 1 0,-1 0-1,0 0 1,1-1 0,-1 1 0,0 0-1,0 0 1,1-1 0,17-12-2062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858"/>
    </inkml:context>
    <inkml:brush xml:id="br0">
      <inkml:brushProperty name="width" value="0.025" units="cm"/>
      <inkml:brushProperty name="height" value="0.025" units="cm"/>
    </inkml:brush>
  </inkml:definitions>
  <inkml:trace contextRef="#ctx0" brushRef="#br0">0 166 16816,'0'0'12700,"9"-2"-11878,-2 0-762,1 0 0,-1-1-1,0 0 1,0 0 0,0-1-1,-1 0 1,1 0 0,-1 0 0,0-1-1,0 0 1,0-1 0,-1 1 0,0-1-1,0 0 1,0 0 0,-1 0 0,0-1-1,0 0 1,0 0 0,4-14 0,-7 21-57,-1-1 1,1 0 0,-1 0-1,1 0 1,-1 0 0,0 0-1,1 0 1,-1 0 0,0 0 0,0 0-1,0 0 1,0 0 0,0 0-1,0 0 1,0 0 0,0 0 0,0 0-1,0 0 1,-1 0 0,1 0-1,0 0 1,-1 0 0,1 0-1,0 0 1,-1 1 0,1-1 0,-1 0-1,0 0 1,1 0 0,-1 1-1,0-1 1,1 0 0,-1 0-1,0 1 1,0-1 0,0 1 0,-1-1-1,1 1-17,-1 0 1,1 0-1,-1 0 0,0 1 0,1-1 0,-1 0 0,1 1 0,-1 0 0,1-1 1,-1 1-1,1 0 0,0 0 0,-1-1 0,1 1 0,0 0 0,0 0 0,0 1 1,-1-1-1,1 0 0,0 0 0,0 1 0,1-1 0,-2 2 0,-6 9 0,1 0 0,0 0 0,1 1-1,1 0 1,0 0 0,1 1 0,0-1-1,1 1 1,0 0 0,1 0 0,0 26 0,2-39 14,0 1 0,1-1 1,-1 1-1,0-1 1,0 0-1,1 1 1,-1-1-1,1 0 1,-1 0-1,1 1 0,-1-1 1,1 0-1,0 0 1,0 0-1,-1 0 1,1 1-1,0-1 1,0 0-1,0-1 1,0 1-1,0 0 0,1 0 1,-1 0-1,0-1 1,0 1-1,2 0 1,1 0 9,0 1 0,0-2 0,1 1 0,-1 0 0,0-1 1,0 0-1,1 0 0,6-1 0,7-1-29,-1-2 0,0 0-1,20-8 1,6-5-623,-29 10 546,1 1 0,1 0 1,-1 1-1,1 1 0,-1 0 0,24-2 0,-38 6 758,-36-2 1500,25-4-2162,0 1 0,0-1 0,1-1 0,0 0 0,0 0 0,1-1 0,0 0 0,0 0 0,1-1 0,0 0 0,1 0 0,-10-17 0,16 26-3,0-1 0,0 1-1,0-1 1,0 1 0,0-1 0,-1 1-1,1-1 1,0 1 0,0-1 0,0 1 0,0-1-1,0 1 1,1-1 0,-1 1 0,0-1-1,0 1 1,0-1 0,0 1 0,0-1 0,1 1-1,-1-1 1,0 1 0,1-1 0,-1 1-1,0-1 1,0 1 0,1 0 0,-1-1-1,1 1 1,-1 0 0,0-1 0,1 1 0,-1 0-1,1 0 1,-1-1 0,1 1 0,-1 0-1,1 0 1,-1 0 0,1 0 0,-1-1 0,1 1-1,-1 0 1,2 0 0,33-5-617,-19 3-62,65-18-7576,-39 5-326</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0.099"/>
    </inkml:context>
    <inkml:brush xml:id="br0">
      <inkml:brushProperty name="width" value="0.05" units="cm"/>
      <inkml:brushProperty name="height" value="0.05" units="cm"/>
    </inkml:brush>
  </inkml:definitions>
  <inkml:trace contextRef="#ctx0" brushRef="#br0">288 1 11915,'0'2'11922,"-20"31"-10450,5-5-359,-8 13-257,-5 6-304,-2 11-280,2 2-72,1-6-152,2-2-16,12-16-16,1-7 0,4-13 0,5-6 56,-9-13-312,-3-9-392,2-16-1168,-2-10 1271</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0.254"/>
    </inkml:context>
    <inkml:brush xml:id="br0">
      <inkml:brushProperty name="width" value="0.05" units="cm"/>
      <inkml:brushProperty name="height" value="0.05" units="cm"/>
    </inkml:brush>
  </inkml:definitions>
  <inkml:trace contextRef="#ctx0" brushRef="#br0">0 5 11170,'14'-5'1881,"2"10"5416,9 5-5400,-3 7-681,1 3-224,2 5-456,1 0-264,6-1-208,1 1-24,2-6-8,0-1 64,-7-13-528,2-5-488</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0.425"/>
    </inkml:context>
    <inkml:brush xml:id="br0">
      <inkml:brushProperty name="width" value="0.05" units="cm"/>
      <inkml:brushProperty name="height" value="0.05" units="cm"/>
    </inkml:brush>
  </inkml:definitions>
  <inkml:trace contextRef="#ctx0" brushRef="#br0">16 1 20580,'0'0'3057,"0"1"-1873,-12 31-584,10-11-199,1 8-177,1 2-48,0 2-104,3 2-40,5-3-8,4-2 0,4-9-320,4-3-433,2-16 3450</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0.971"/>
    </inkml:context>
    <inkml:brush xml:id="br0">
      <inkml:brushProperty name="width" value="0.05" units="cm"/>
      <inkml:brushProperty name="height" value="0.05" units="cm"/>
    </inkml:brush>
  </inkml:definitions>
  <inkml:trace contextRef="#ctx0" brushRef="#br0">20 1 21445,'-4'13'990,"0"0"0,1 1 0,-2 18 1,2 0-323,2 46 0,1-75-657,0 0-1,0-1 1,1 1 0,-1 0 0,1 0 0,0 0-1,0 0 1,0 0 0,0-1 0,0 1 0,0 0 0,1-1-1,-1 1 1,1-1 0,0 1 0,0-1 0,0 0 0,0 0-1,0 0 1,0 0 0,4 2 0,-3-2-6,-1-2 1,0 1-1,1 0 0,-1 0 1,1-1-1,-1 1 0,1-1 1,-1 0-1,1 1 0,0-1 1,-1-1-1,1 1 1,-1 0-1,1-1 0,-1 1 1,1-1-1,-1 0 0,1 1 1,-1-1-1,0 0 0,1-1 1,-1 1-1,0 0 0,0-1 1,4-2-1,8-9 36,0 0 1,17-21-1,-22 22-18,2 1-1,-1 0 1,1 0 0,1 1-1,13-9 1,-25 19-23,1-1 0,-1 1 0,1-1-1,0 1 1,-1-1 0,1 1 0,-1 0-1,1-1 1,0 1 0,-1 0 0,1-1 0,0 1-1,-1 0 1,1 0 0,0 0 0,-1 0-1,1-1 1,0 1 0,0 0 0,-1 0 0,1 0-1,0 1 1,-1-1 0,1 0 0,0 0-1,-1 0 1,1 0 0,0 1 0,-1-1 0,1 0-1,0 1 1,-1-1 0,1 0 0,0 1-1,-1-1 1,1 1 0,-1-1 0,1 1-1,-1-1 1,1 1 0,-1-1 0,0 1 0,1 0-1,-1-1 1,0 1 0,1 0 0,-1-1-1,0 1 1,0 0 0,1-1 0,-1 1 0,0 0-1,0-1 1,0 1 0,0 1 0,0 6-1,1-1 1,-1 1 0,-1 0 0,-1 7-1,2-12 3,-5 28 33,2-20-15,1 0 1,1 0-1,0 0 1,1 20 0,0-30-17,0-1 0,0 1 0,0-1 0,0 0 0,0 1 0,0-1 0,0 1 0,0-1 0,0 0 0,0 1 0,0-1 0,1 1 0,-1-1 0,0 0 0,0 1 0,0-1 0,1 0 0,-1 1 0,0-1 0,0 0 0,1 1 0,-1-1 0,0 0 0,1 0 0,-1 1 0,0-1 0,1 0 0,-1 0 0,0 0 0,2 1 0,10-7 127,12-22 81,-21 25-189,21-29 53,-2 4-8,0 0 0,31-27 0,-53 55-68,1-1 0,-1 1 0,0-1-1,1 1 1,-1-1 0,0 1 0,1-1-1,-1 1 1,1 0 0,-1-1 0,0 1-1,1 0 1,-1-1 0,1 1 0,-1 0-1,1 0 1,0 0 0,-1-1 0,1 1-1,-1 0 1,1 0 0,-1 0-1,1 0 1,-1 0 0,1 0 0,0 0-1,-1 0 1,1 0 0,-1 0 0,1 0-1,-1 0 1,1 1 0,-1-1 0,1 0-1,0 0 1,-1 1 0,1-1 0,-1 0-1,0 0 1,1 1 0,-1-1 0,1 1-1,-1-1 1,1 0 0,-1 1 0,0-1-1,1 1 1,-1-1 0,0 1 0,0-1-1,1 1 1,-1-1 0,0 1 0,0-1-1,0 1 1,1-1 0,-1 1 0,0 0-1,0-1 1,0 1 0,1 7-4,0-1 0,0 1 0,-1 12 0,0-13 6,0-1 2,0 2 0,0 0 0,0 0 0,1 0 1,0 0-1,1 0 0,0 0 0,0 0 0,5 11 0,-7-19-2,0 1 0,1 0 0,-1-1 0,1 1 0,-1-1-1,1 1 1,-1-1 0,1 1 0,-1-1 0,1 0 0,-1 1-1,1-1 1,-1 1 0,1-1 0,0 0 0,-1 0 0,1 1-1,-1-1 1,1 0 0,0 0 0,-1 0 0,1 0 0,0 0-1,0 0 1,-1 0 0,1 0 0,0 0 0,-1 0 0,1 0 0,0 0-1,-1 0 1,1 0 0,0-1 0,-1 1 0,1 0 0,-1-1-1,1 1 1,0 0 0,0-1 0,26-21 45,-22 17-45,41-38-438,-27 16 892</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1.127"/>
    </inkml:context>
    <inkml:brush xml:id="br0">
      <inkml:brushProperty name="width" value="0.05" units="cm"/>
      <inkml:brushProperty name="height" value="0.05" units="cm"/>
    </inkml:brush>
  </inkml:definitions>
  <inkml:trace contextRef="#ctx0" brushRef="#br0">1 0 20652,'0'9'745,"1"6"-337,6 1-216,3 3-136,5 2 24,8-1-488</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2.003"/>
    </inkml:context>
    <inkml:brush xml:id="br0">
      <inkml:brushProperty name="width" value="0.05" units="cm"/>
      <inkml:brushProperty name="height" value="0.05" units="cm"/>
    </inkml:brush>
  </inkml:definitions>
  <inkml:trace contextRef="#ctx0" brushRef="#br0">69 296 19428,'-7'7'587,"1"0"0,1 0 0,-1 0 0,1 1 0,1-1 0,-1 1 0,1 1 0,-5 14 0,4-7-234,2 1-1,-1-1 1,-1 30 0,5-44-345,0 0 0,0 0 0,0 0 0,0 0 0,0 0 0,0 0 0,0 0 0,1 0 0,-1-1 0,1 1 0,0 0 0,-1 0 0,1 0 0,2 3 1,-2-5-8,-1 1 1,1-1 0,0 1 0,0-1-1,0 1 1,0-1 0,0 1 0,-1-1-1,1 0 1,0 1 0,0-1 0,0 0-1,0 0 1,0 0 0,0 0 0,0 0-1,0 0 1,0 0 0,0 0 0,0 0-1,0 0 1,0 0 0,0-1 0,0 1-1,0 0 1,0-1 0,0 1 0,0-1-1,-1 1 1,1-1 0,0 1 0,1-2-1,4-2 19,1-1-1,-1-1 1,0 1 0,-1-1-1,1 0 1,-1 0-1,0 0 1,0-1-1,-1 0 1,7-14 0,-3 4 17,-1 0 1,-1 0-1,8-35 1,-12 41-28,0 6-4,-1 1 0,0-1 1,-1 1-1,1-1 0,-1 1 0,0-1 1,0 1-1,-1-7 0,1 11-5,0-1 0,0 1 0,0 0 0,0 0-1,0 0 1,0-1 0,0 1 0,0 0 0,0 0-1,0 0 1,0-1 0,-1 1 0,1 0 0,0 0 0,0 0-1,0 0 1,0-1 0,0 1 0,0 0 0,-1 0-1,1 0 1,0 0 0,0 0 0,0-1 0,0 1-1,-1 0 1,1 0 0,0 0 0,0 0 0,0 0-1,-1 0 1,1 0 0,0 0 0,0 0 0,0 0 0,-1 0-1,1 0 1,0 0 0,0 0 0,0 0 0,-1 0-1,1 0 1,0 0 0,-10 8 13,-8 19-8,8-3 19,1 1 0,2 0-1,0 1 1,1 0-1,2 0 1,-3 49-1,7-71 4,0 0 0,0 0 0,0 0-1,1 0 1,-1-1 0,1 1 0,0 0-1,0 0 1,3 6 0,-4-9-20,1 0 0,0 0 0,-1 0 0,1 0 1,0 0-1,0 0 0,0 0 0,0-1 0,0 1 0,0 0 1,0 0-1,0-1 0,0 1 0,0-1 0,0 1 0,0-1 0,0 0 1,0 1-1,1-1 0,-1 0 0,0 0 0,0 0 0,0 1 1,1-1-1,-1-1 0,0 1 0,0 0 0,0 0 0,0 0 0,1-1 1,-1 1-1,0 0 0,0-1 0,2 0 0,4-2 12,0-1 1,0 0-1,-1 0 0,1 0 0,-1-1 0,0 0 0,0 0 0,0 0 0,-1-1 1,5-6-1,8-11 32,19-34 0,-20 29-43,-2-2 1,-1 1 0,-1-2-1,15-53 1,-22 61-10,-1-1 1,-1 0-1,-2 0 1,0 0-1,-1 0 1,-1 0-1,-5-28 1,1 36-30,4 16 29,0-1-1,0 1 1,-1 0 0,1 0-1,0 0 1,0 0-1,0 0 1,0 0 0,0-1-1,0 1 1,0 0-1,0 0 1,0 0-1,0 0 1,-1 0 0,1 0-1,0 0 1,0-1-1,0 1 1,0 0 0,0 0-1,0 0 1,-1 0-1,1 0 1,0 0 0,0 0-1,0 0 1,0 0-1,0 0 1,-1 0-1,1 0 1,0 0 0,0 0-1,0 0 1,0 0-1,0 0 1,-1 0 0,1 0-1,0 0 1,0 0-1,0 0 1,0 0-1,0 1 1,-7 13-8,5-7 8,0-3-1,1 0 1,0-1-1,0 1 1,1 0-1,-1 0 1,1 0-1,-1 0 1,1 0-1,1 0 1,-1 0-1,0 0 1,1 0-1,0-1 0,2 8 1,3 6-7,-1-1-1,-1 1 1,-1 0 0,0 0 0,0 33-1,-11 85 2,4-94 19,2 32 29,2-70 213,1-9 26,4-17-80,-2 0 0,-1-1 0,-1 1 0,-2-35 0,0-5-111,3 60-145,7 9 38,-8-6 16,8 7-1,2 0 4,0 0 0,17 8-1,-23-13 0,0 0-1,0 0 0,0-1 0,0 1 0,0-1 0,0-1 0,0 1 0,0-1 0,0 0 0,10 0 0,-3-3 3,0 0 0,0 0 0,0-1 1,-1 0-1,1-1 0,-1 0 0,17-12 0,-27 16-3,-1 1 1,1 0-1,-1-1 0,1 1 0,-1-1 0,1 1 1,0 0-1,-1-1 0,1 1 0,-1 0 0,1 0 1,0 0-1,-1-1 0,1 1 0,-1 0 0,1 0 0,0 0 1,-1 0-1,1 0 0,0 0 0,-1 0 0,1 0 1,0 0-1,-1 0 0,1 1 0,-1-1 0,2 0 1,3 10-13,-5-9 10,2 4-1,0 0-1,-1 1 1,0-1-1,0 0 1,0 0 0,0 1-1,-1-1 1,0 7-1,-6 46 5,3-35-1,1-11 2,0-1 7,1 0-1,1 0 1,-1 0-1,3 22 1,-1-32 3,0-5-31,3-5-368,-1 0-1,0-1 1,2-13 0,2-18-1520</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2.143"/>
    </inkml:context>
    <inkml:brush xml:id="br0">
      <inkml:brushProperty name="width" value="0.05" units="cm"/>
      <inkml:brushProperty name="height" value="0.05" units="cm"/>
    </inkml:brush>
  </inkml:definitions>
  <inkml:trace contextRef="#ctx0" brushRef="#br0">0 0 21389,'2'17'888,"-2"6"192,0 4-448,1 1-312,3 2-152,6-6 8,1-4-376,9-10 2985</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2.391"/>
    </inkml:context>
    <inkml:brush xml:id="br0">
      <inkml:brushProperty name="width" value="0.05" units="cm"/>
      <inkml:brushProperty name="height" value="0.05" units="cm"/>
    </inkml:brush>
  </inkml:definitions>
  <inkml:trace contextRef="#ctx0" brushRef="#br0">15 102 20044,'-14'97'5091,"13"-94"-4623,4-3-192,-1-1-257,0 0 0,1 0 0,-1 0-1,0 1 1,0-2 0,0 1 0,0 0 0,0 0 0,0-1 0,-1 1 0,1-1 0,3-3-1,22-29 35,-12 14-14,-2 6-21,47-52 34,-54 60-50,0 0 0,1 1 0,0-1-1,0 1 1,0 1 0,1-1 0,13-5-1,-20 10-1,-1 0-1,1-1 1,0 1-1,0 0 1,0 0-1,-1 0 1,1 0-1,0 0 1,0 0-1,0 0 1,0 0-1,-1 0 0,1 0 1,0 0-1,0 0 1,0 0-1,0 1 1,-1-1-1,1 0 1,0 1-1,0-1 1,-1 0-1,1 1 1,0-1-1,1 2 1,-1-1 2,0 1 0,-1-1-1,1 1 1,0-1 0,0 1 0,-1-1 0,1 1 0,0 0 0,-1-1 0,0 1 0,1 3 0,-1 5 31,1 0-1,-2 0 1,-1 14-1,1-21-17,-27 135 668,28-126-654,1-9-318</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3.562"/>
    </inkml:context>
    <inkml:brush xml:id="br0">
      <inkml:brushProperty name="width" value="0.05" units="cm"/>
      <inkml:brushProperty name="height" value="0.05" units="cm"/>
    </inkml:brush>
  </inkml:definitions>
  <inkml:trace contextRef="#ctx0" brushRef="#br0">212 204 21165,'-7'0'228,"0"0"0,0 0 1,0 1-1,0 0 1,0 0-1,0 1 1,0 0-1,0 0 1,0 0-1,1 1 0,-1 0 1,1 0-1,0 1 1,0 0-1,0 0 1,0 0-1,1 1 1,-1 0-1,-4 5 0,1 0-232,1 1 0,0 0 0,0 0 0,1 1 0,1-1 0,0 1 0,0 1-1,1-1 1,-4 17 0,7-22 4,1 0-1,0 0 1,0 0 0,1 0-1,0 10 1,0-16 0,0 1 1,0-1 0,1 0-1,-1 1 1,0-1-1,1 1 1,-1-1 0,1 0-1,-1 0 1,1 1-1,0-1 1,0 0 0,-1 0-1,3 2 1,-2-2 1,-1-1 0,1 1 0,0-1 0,0 0 0,0 1 0,0-1 0,0 0 0,0 0 0,0 1 0,-1-1-1,1 0 1,0 0 0,0 0 0,0 0 0,0 0 0,0 0 0,0 0 0,0-1 0,0 1 0,0 0 0,0-1 0,0 1 0,-1 0 0,3-2 0,3-1 17,-1-1 0,1 0-1,-1 0 1,1 0 0,-1-1 0,-1 0-1,1 0 1,5-8 0,0 1 12,49-65 84,-3-3 1,48-90-1,-60 95 83,-41 71-39,-4 7-19,-18 114 25,12-86-127,1 0 1,2 0-1,-1 49 1,8-67 94,3-11 136,-4-3-214,0 0 1,0-1-1,0 1 1,0-1-1,0 0 1,0 1-1,0-1 1,2-4-1,77-104 474,-56 73-486,49-56 0,-74 92-44,0 1 0,0 0 1,0-1-1,0 1 0,0 0 0,0 0 0,1-1 1,-1 1-1,0 0 0,0 0 0,0-1 0,1 1 1,-1 0-1,0 0 0,0-1 0,1 1 0,-1 0 1,0 0-1,0 0 0,1 0 0,-1-1 0,0 1 1,1 0-1,-1 0 0,0 0 0,1 0 0,-1 0 0,0 0 1,0 0-1,1 0 0,-1 0 0,0 0 0,1 0 1,-1 0-1,0 0 0,1 0 0,-1 0 0,0 0 1,1 0-1,-1 1 0,0-1 0,1 0 0,-1 0 1,0 0-1,0 0 0,1 1 0,-1-1 0,0 0 0,0 0 1,0 0-1,1 1 0,-1-1 0,0 0 0,0 1 1,0-1-1,1 0 0,-1 0 0,0 1 0,3 21-32,-3-18 29,3 96-16,-19 182 0,2-113 121,9-95 330,-4-78-58,4 1-349,1-1 0,0 0-1,0 0 1,1 0 0,-1 0 0,1 0-1,0-1 1,-4-6 0,-21-50 98,19 38-92,1 0 0,1 0 0,1-1-1,0 0 1,0-25 0,6 45-27,0-1-1,0 1 1,1 0 0,0-1-1,0 1 1,0-1-1,0 1 1,1 0 0,-1 0-1,1 0 1,0 0-1,1 0 1,-1 0 0,1 0-1,-1 1 1,1-1 0,0 1-1,0 0 1,1 0-1,-1 0 1,6-3 0,6-4-35,2 0 0,0 1 0,31-11 0,-15 6-243,12-9-567</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5.492"/>
    </inkml:context>
    <inkml:brush xml:id="br0">
      <inkml:brushProperty name="width" value="0.05" units="cm"/>
      <inkml:brushProperty name="height" value="0.05" units="cm"/>
    </inkml:brush>
  </inkml:definitions>
  <inkml:trace contextRef="#ctx0" brushRef="#br0">94 7 19028,'0'0'264,"-1"-1"0,1 1 0,0-1 0,0 1-1,-1 0 1,1-1 0,-1 1 0,1 0 0,0-1 0,-1 1 0,1 0-1,-1-1 1,1 1 0,0 0 0,-1 0 0,1-1 0,-1 1 0,1 0 0,-1 0-1,1 0 1,-1 0 0,0 0 0,-11 3 870,-6 12-1521,16-12 392,0 0 0,1-1 0,-1 1 0,1 0 0,-1 0 0,1 0 0,0 0 0,1 0 0,-1 0 0,0 0 0,1 1 0,-1-1 0,1 0 0,1 6 0,-2 4 3,0 19 105,1 1 1,1 0-1,10 52 1,29 96 182,-22-110-319,17 48 340,-34-117 46,-1-6 145,1-8-350,-1 0 0,-1 0-1,0 0 1,-1 0 0,0 0 0,0 1 0,-1-1 0,-1 1-1,-10-22 1,6 16-112,0 1-1,-1 0 0,-1 1 0,-1 0 0,-24-27 1,33 40-40,1 0-4,1 1-1,-1 0 1,0 0-1,0 1 1,0-1-1,0 0 1,0 0 0,0 0-1,0 1 1,0-1-1,0 0 1,0 1-1,0-1 1,0 1 0,-1-1-1,1 1 1,-2-1-1,2 2-1,0-1-1,0 1 0,0 0 0,0 0 0,1-1 0,-1 1 0,0 0 1,0 0-1,1 0 0,-1 0 0,1 0 0,-1 0 0,1-1 1,-1 1-1,1 1 0,0-1 0,-1 0 0,1 0 0,0 0 1,0 0-1,0 0 0,0 0 0,0 0 0,0 0 0,0 0 0,0 0 1,0 0-1,0 0 0,1 0 0,-1 1 0,0-1 0,1 0 1,-1 0-1,1-1 0,-1 1 0,1 0 0,1 2 0,0-2-76,0 1 1,0-1-1,1 1 0,-1-1 0,1 0 0,-1 0 0,1 0 0,0 0 0,-1 0 0,1-1 0,0 1 0,-1-1 1,1 0-1,0 0 0,0 0 0,0 0 0,3 0 0,21-5-1811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6.232"/>
    </inkml:context>
    <inkml:brush xml:id="br0">
      <inkml:brushProperty name="width" value="0.025" units="cm"/>
      <inkml:brushProperty name="height" value="0.025" units="cm"/>
    </inkml:brush>
  </inkml:definitions>
  <inkml:trace contextRef="#ctx0" brushRef="#br0">17 1 13068,'0'0'19699,"28"66"-19699,-32-29 0,-1 4 0,-2-1-801,-2-4-3171,1-4-4227</inkml:trace>
  <inkml:trace contextRef="#ctx0" brushRef="#br0" timeOffset="1">0 518 22902,'0'0'9865,"11"50"-10730,-11-46-5381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8.854"/>
    </inkml:context>
    <inkml:brush xml:id="br0">
      <inkml:brushProperty name="width" value="0.025" units="cm"/>
      <inkml:brushProperty name="height" value="0.025" units="cm"/>
    </inkml:brush>
  </inkml:definitions>
  <inkml:trace contextRef="#ctx0" brushRef="#br0">41 63 4228,'19'-20'9142,"27"-22"2066,-57 45-7343,-9 3-4084,11 2 221,1-1 0,1 1-1,-1 0 1,1 1 0,-10 16 0,15-22-5,0 1 1,0-1 0,0 1-1,0 0 1,0 0-1,1 0 1,-1 0 0,1 0-1,0 0 1,1 1 0,-1-1-1,1 0 1,0 0-1,0 1 1,0-1 0,0 0-1,2 8 1,-1-11 5,0 0-1,0 0 1,0-1-1,0 1 1,0 0-1,0 0 1,0-1-1,0 1 1,0 0-1,0-1 1,0 1-1,1-1 1,-1 0-1,0 1 1,0-1-1,1 0 1,-1 0-1,0 0 1,0 0-1,1 0 1,1 0-1,34-1 111,-28 1-89,43-9 68,-44 7-101,1 0 0,0 0 0,0 1-1,0 0 1,0 0 0,0 1 0,0 0 0,-1 1-1,16 2 1,-23-2 23,0-1 0,0 1 0,0 0 0,0-1-1,0 1 1,0 0 0,-1 0 0,1 0 0,0-1 0,0 1 0,-1 0-1,1 0 1,-1 0 0,1 0 0,0 0 0,-1 0 0,0 0-1,1 0 1,-1 1 0,0-1 0,1 0 0,-1 0 0,0 0 0,0 0-1,0 0 1,0 0 0,0 1 0,0-1 0,-1 0 0,1 0 0,0 0-1,0 0 1,-1 0 0,1 0 0,-1 2 0,-1 1 234,1 0 1,-1 0 0,0 1-1,0-1 1,0-1 0,-1 1-1,-5 6 1,-3 1-77,-1 0 0,-1-1 1,0-1-1,0 0 0,-1 0 1,0-2-1,0 0 0,-1 0 0,0-1 1,-21 5-1,36-11-213,0 0-1,0 0 1,0 0 0,-1 0-1,1 0 1,0 0 0,0 0 0,-1 0-1,1 0 1,0 0 0,0 0-1,0 0 1,-1 0 0,1 0-1,0 0 1,0 0 0,-1 0 0,1 0-1,0 0 1,0 0 0,0 0-1,-1 0 1,1 0 0,0-1-1,0 1 1,0 0 0,-1 0 0,1 0-1,0 0 1,0 0 0,0-1-1,0 1 1,-1 0 0,1 0-1,0 0 1,0-1 0,0 1 0,0 0-1,0 0 1,0 0 0,0-1-1,0 1 1,0 0 0,0 0-1,-1-1 1,1 1 0,0 0 0,0 0-1,0 0 1,1-1 0,-1 1-1,0 0 1,0 0 0,0-1-1,0 1 1,0 0 0,0 0 0,0 0-1,0-1 1,8-15-6030,-6 14 4413,10-20-8122</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5.851"/>
    </inkml:context>
    <inkml:brush xml:id="br0">
      <inkml:brushProperty name="width" value="0.05" units="cm"/>
      <inkml:brushProperty name="height" value="0.05" units="cm"/>
    </inkml:brush>
  </inkml:definitions>
  <inkml:trace contextRef="#ctx0" brushRef="#br0">152 0 21309,'0'0'3466,"-5"1"-1793,-2 0-1496,0 0 0,0 1 0,0 1-1,0-1 1,0 1 0,1 0 0,-1 0 0,1 1-1,0 0 1,0 0 0,0 1 0,1-1 0,-1 1-1,-7 9 1,9-10-174,0 1-1,0 0 0,0 0 1,0 0-1,1 1 0,0-1 1,0 1-1,0 0 0,1 0 1,0 0-1,0 0 0,0 0 1,1 0-1,0 0 0,0 1 1,1-1-1,0 10 0,0-14-2,0-1 0,0 0 0,0 1 0,0-1 0,0 0-1,1 1 1,-1-1 0,1 0 0,-1 0 0,1 1 0,-1-1 0,1 0 0,0 0-1,-1 0 1,1 0 0,0 0 0,0 0 0,0 0 0,0 0 0,0 0 0,0 0-1,0-1 1,0 1 0,0 0 0,1-1 0,-1 1 0,0-1 0,0 1 0,1-1-1,-1 1 1,0-1 0,0 0 0,1 0 0,-1 0 0,0 1 0,1-1 0,-1-1-1,0 1 1,1 0 0,-1 0 0,0 0 0,1-1 0,-1 1 0,0-1 0,3 0 0,4-2 1,-1-1 0,1 0 0,-1 0 0,0 0 0,13-11 1,-2 0 27,0-2 1,-2 0-1,0 0 1,0-2-1,-2 0 1,21-36-1,-33 51 42,-2 6-12,-19 94-64,4-28-12,12-52-7,0-4 11,1-1 0,0 1-1,0 0 1,1-1 0,1 1-1,0 0 1,1 0 0,0 0-1,5 20 1,-6-31-32,0 0-1,0 0 1,0 0 0,1 0 0,-1 0-1,0 0 1,1 0 0,-1 0 0,1 0-1,-1 0 1,1-1 0,-1 1 0,1 0-1,0 0 1,-1 0 0,1-1-1,0 1 1,0 0 0,-1-1 0,1 1-1,0-1 1,0 1 0,0-1 0,0 1-1,0-1 1,0 0 0,0 0 0,0 1-1,0-1 1,0 0 0,0 0 0,0 0-1,0 0 1,0 0 0,0 0-1,0 0 1,0 0 0,0 0 0,0-1-1,0 1 1,0 0 0,0-1 0,-1 1-1,1 0 1,0-1 0,0 1 0,0-1-1,1-1 1,26-21-1240</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6.302"/>
    </inkml:context>
    <inkml:brush xml:id="br0">
      <inkml:brushProperty name="width" value="0.05" units="cm"/>
      <inkml:brushProperty name="height" value="0.05" units="cm"/>
    </inkml:brush>
  </inkml:definitions>
  <inkml:trace contextRef="#ctx0" brushRef="#br0">148 60 10178,'32'-57'17113,"-44"56"-14992,8 0-2110,-1 1 0,1 0 0,-1-1 0,1 2 0,-1-1 0,1 0 0,-1 1 1,1 0-1,-1 0 0,1 0 0,0 1 0,-1-1 0,1 1 0,0 0 0,0 0 0,0 1 1,1-1-1,-1 1 0,0 0 0,-5 6 0,2-1-12,0 1 0,0 0-1,1 0 1,1 0 0,-1 1 0,1 0 0,-6 20-1,5-12 1,2 1 0,0-1 1,-2 35-1,7-11 6,0-40-5,-1 0 0,0 0 0,0-1 0,1 1 0,-1 0 0,1 0 0,0 0 0,-1-1 0,1 1 0,0 0 0,0-1 0,0 1 0,0-1 0,0 1 0,1-1 0,-1 0 0,0 1 0,1-1 0,-1 0 0,3 1 0,0-1-7,-1 0 0,1 0 0,0-1-1,0 0 1,0 0 0,1 0 0,-1 0 0,0-1 0,-1 1 0,1-1-1,0 0 1,0 0 0,0-1 0,0 1 0,-1-1 0,1 0 0,3-2-1,8-4-149,-1-1-1,25-20 1,4-13 959</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6.878"/>
    </inkml:context>
    <inkml:brush xml:id="br0">
      <inkml:brushProperty name="width" value="0.05" units="cm"/>
      <inkml:brushProperty name="height" value="0.05" units="cm"/>
    </inkml:brush>
  </inkml:definitions>
  <inkml:trace contextRef="#ctx0" brushRef="#br0">33 50 20580,'18'-48'3474,"-17"46"-2017,0 6-1074,2 15-66,-1-1 1,0 1-1,-1 0 1,-3 27 0,1-10 1133,1-30-1452,0-1 0,-1 0-1,0 1 1,0-1 0,0 0 0,-3 6 0,-5 19-4,4-2-1,1 1 0,1-1 0,2 39 0,2-47 7,0 0 0,1-1 1,2 1-1,0-1 0,11 33 1,-13-48-1,-1 0 0,1 0 0,0-1 0,0 1 0,0-1 0,0 1 0,0-1 0,1 0 0,0 1 0,0-2 0,0 1 0,0 0 0,0 0 0,0-1 0,6 3 0,-8-4 13,-1-4 11,0 0-58,0 0 0,0 0 0,-1 0 0,1 0 0,-1 0-1,0 0 1,0 0 0,0 0 0,0 0 0,-1 0 0,1 1-1,-1-1 1,1 1 0,-1-1 0,0 1 0,0-1 0,0 1 0,-1 0-1,1 0 1,0 0 0,-5-2 0,-23-19-1307,-7-5-545</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7.021"/>
    </inkml:context>
    <inkml:brush xml:id="br0">
      <inkml:brushProperty name="width" value="0.05" units="cm"/>
      <inkml:brushProperty name="height" value="0.05" units="cm"/>
    </inkml:brush>
  </inkml:definitions>
  <inkml:trace contextRef="#ctx0" brushRef="#br0">1 61 12787,'0'0'10282,"1"0"-9282,29-6-296,-3 6-144,9-7-176,7 1-111,2-3-201,3-2-40,-10 1-529,-4-2 3258</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8.314"/>
    </inkml:context>
    <inkml:brush xml:id="br0">
      <inkml:brushProperty name="width" value="0.05" units="cm"/>
      <inkml:brushProperty name="height" value="0.05" units="cm"/>
    </inkml:brush>
  </inkml:definitions>
  <inkml:trace contextRef="#ctx0" brushRef="#br0">95 1 19236,'-9'21'7224,"-9"15"-5481,-29 65-2317,42-86 655,1 1 1,0 0-1,1 0 0,1 0 1,0 26-1,2-31-29,0-1 0,1 1 0,1 0 0,-1-1 0,2 1 0,0-1 0,0 0 0,1 0 0,7 15 0,-10-22-45,1-1 0,-1 1 1,1-1-1,0 1 1,0-1-1,0 0 0,0 0 1,0 1-1,1-2 0,-1 1 1,1 0-1,-1 0 0,1-1 1,-1 1-1,1-1 0,0 0 1,0 0-1,0 0 0,0 0 1,0-1-1,0 1 1,0-1-1,0 1 0,0-1 1,0 0-1,0 0 0,0-1 1,0 1-1,0-1 0,0 1 1,0-1-1,-1 0 0,1 0 1,4-2-1,8-4 13,0-2 0,0 0 1,0 0-1,-1-2 0,-1 0 0,0 0 0,0-1 0,-1-1 0,13-18 1,-12 13-4,0-1 0,-2 0 1,0-1-1,-2 0 0,0-1 1,-1 0-1,-1 0 0,-1-1 1,-1 0-1,-1 0 0,2-26 1,-6 45 34,-1 3-52,-1 1 0,1 0 1,0 0-1,0 0 0,0 0 1,-1 0-1,1 0 1,0 1-1,0-1 0,0 0 1,1 1-1,-1-1 0,0 0 1,0 3-1,0-3 0,-3 8-4,0 1 0,1-1-1,0 1 1,0 0 0,-2 21 0,-1 56-20,5-67 22,1-4 3,-2 14 3,1-1 0,2 1 0,5 38 1,-5-62-4,1-1 1,0 0 0,0 0 0,0 0-1,0 0 1,1 0 0,0 0 0,0-1 0,0 1-1,1-1 1,-1 0 0,1 0 0,0 0 0,0-1-1,1 1 1,-1-1 0,7 4 0,-11-7-5,1 0 0,-1 0 0,0 0 0,1 1 0,-1-1 0,1 0 0,-1 0-1,1 0 1,-1 0 0,0 0 0,1 0 0,-1 0 0,1 0 0,-1 0 0,1 0 0,-1-1 0,0 1 0,1 0 0,-1 0 0,1 0 0,-1 0 0,0-1 0,1 1 0,-1 0 0,1 0 0,-1-1 0,0 1 0,0 0 0,1-1 0,-1 1 0,0 0 0,1-1 0,-1 1 0,0 0 0,0-1 0,0 1 0,1-1 0,-1 1 0,0 0 0,0-1 0,0 1 0,0-1 0,0 1 0,0-1 0,0 0 0,5-29-527,-4 18 181,18-59-2219,-5 27 807</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8.685"/>
    </inkml:context>
    <inkml:brush xml:id="br0">
      <inkml:brushProperty name="width" value="0.05" units="cm"/>
      <inkml:brushProperty name="height" value="0.05" units="cm"/>
    </inkml:brush>
  </inkml:definitions>
  <inkml:trace contextRef="#ctx0" brushRef="#br0">64 1 11731,'-1'-1'15092,"-4"16"-12603,0 11-4989,3-12 3843,-21 131-952,13-89-358,2 0 0,-2 85 0,10-133-24,1 0 1,0 0 0,0 0-1,1 0 1,0 0-1,0 0 1,1 0-1,0-1 1,0 1 0,8 12-1,-9-17-39,0 0 1,0-1-1,0 1 0,1-1 0,-1 1 0,1-1 0,-1 0 1,1 0-1,0 0 0,-1-1 0,1 1 0,0-1 1,0 1-1,0-1 0,0 0 0,1 0 0,-1 0 1,0-1-1,0 1 0,1-1 0,-1 0 0,0 0 0,0 0 1,1 0-1,-1 0 0,0-1 0,0 0 0,1 1 1,-1-1-1,4-2 0,-3 1-122,0 1 1,0-2-1,0 1 1,0 0-1,5-5 0,21-20 1562</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49.327"/>
    </inkml:context>
    <inkml:brush xml:id="br0">
      <inkml:brushProperty name="width" value="0.05" units="cm"/>
      <inkml:brushProperty name="height" value="0.05" units="cm"/>
    </inkml:brush>
  </inkml:definitions>
  <inkml:trace contextRef="#ctx0" brushRef="#br0">227 1 19100,'-12'9'841,"1"1"0,0 1 0,1 0 0,0 0-1,0 1 1,1 0 0,-10 20 0,-44 95-287,61-121-452,-47 123 371,44-110-371,0 1 0,1 0 0,1 0 0,0 37 0,3-50-81,0 1 0,1-1 0,0 0 1,3 10-1,-4-16-19,0 0 0,0 0 0,1 1 0,-1-1 0,1 0 0,-1 0 0,1 0 0,-1 0 1,1 0-1,-1 0 0,1 0 0,0 0 0,0 0 0,-1 0 0,1 0 0,0 0 0,0-1 0,0 1 1,0 0-1,0-1 0,0 1 0,0 0 0,0-1 0,1 1 0,-1-1 0,0 0 0,0 1 0,0-1 1,0 0-1,1 0 0,-1 0 0,0 0 0,0 0 0,1 0 0,1 0 0,5-4 8,-1 1 0,1-1 0,-1-1-1,0 1 1,0-1 0,0-1 0,-1 1-1,8-9 1,-11 11-6,16-15-2,0-1-1,-2 0 0,0-1 1,-2-1-1,0-1 0,-1 0 1,-1-1-1,-1 0 0,14-41 1,-25 61-65,-3 6 10,-14 26 29,1-1 1,2 2 0,1 0 0,-13 54 0,21-70 49,1 0 0,-1 15 1,4-25-17,0-1 1,0 0 0,0 0-1,0 1 1,1-1 0,1 6-1,-2-9-6,0 1-1,1 0 1,-1-1 0,0 1-1,0 0 1,1-1 0,-1 1-1,1 0 1,-1-1-1,1 1 1,-1-1 0,1 1-1,-1-1 1,1 1-1,-1-1 1,1 1 0,0-1-1,-1 0 1,1 1-1,-1-1 1,1 0 0,0 1-1,0-1 1,-1 0-1,1 0 1,0 0 0,0 0-1,2 0 0,-1 0 0,1 0-1,-1-1 1,1 0 0,-1 1-1,1-1 1,-1 0-1,0 0 1,1 0 0,-1 0-1,0-1 1,0 1 0,0-1-1,0 1 1,0-1 0,0 0-1,1-2 1,7-4 5,50-43 30,-16 13-10,80-55 1,-123 92-30,0 1 1,-1-1-1,1 1 1,0 0-1,0-1 1,0 1-1,-1 0 1,1-1-1,0 1 1,0 0-1,0 0 1,0-1-1,0 1 1,-1 0-1,1 0 1,0 0-1,1 1 1,-1-1-1,-1 0-1,1 0 1,-1 0 0,0 1 0,1-1 0,-1 0 0,0 1 0,1-1 0,-1 0 0,0 1 0,0-1 0,1 0 0,-1 1 0,0-1 0,0 1 0,0-1 0,0 0 0,1 1 0,-1-1 0,0 1 0,0-1 0,0 1-1,0 0 1,-4 29-48,4-29 48,-55 187 30,-13 65 997,67-248-975,0 0 1,1 0 0,-1 1-1,1-1 1,0 0 0,0 1 0,1-1-1,0 6 1,1-7-33,-1-1 0,0 0 0,1 0 0,-1 0-1,1 0 1,0 0 0,0 0 0,0 0 0,1-1 0,-1 1 0,1-1-1,3 4 1,-4-5-17,0 1 0,0 0 0,-1 0-1,1 0 1,-1 0 0,1 1 0,-1-1-1,0 0 1,0 1 0,0-1 0,0 1 0,0-1-1,-1 1 1,1-1 0,-1 1 0,0-1-1,1 1 1,-1-1 0,0 1 0,0 0-1,-1-1 1,1 1 0,-1-1 0,1 1 0,-1-1-1,0 1 1,0-1 0,0 0 0,-2 4-1,0 1 4,-1 0-1,1-1 0,-2 1 1,1-1-1,-1 0 0,0 0 1,0-1-1,-10 9 0,11-11 11,1-1-1,-1 1 1,0-1-1,0 0 1,0 0-1,0 0 1,0-1-1,-1 1 1,1-1-1,-7 1 1,9-2 0,0 0-1,0 0 1,0 0 0,0 0-1,-1 0 1,1 0 0,0-1-1,0 1 1,0-1 0,0 0 0,0 0-1,1 1 1,-1-1 0,0 0-1,0 0 1,0-1 0,1 1-1,-1 0 1,1-1 0,-1 1-1,1-1 1,-1 1 0,1-1-1,0 1 1,-2-4 0,-2-5 13,1 0 0,0 0-1,0-1 1,1 1 0,0-1 0,1 0 0,1 0 0,-1 1 0,1-18-1,2 3-25,0-1 0,1 1 0,7-26-1,-5 32-6,1 1-1,0 0 1,1 0-1,2 0 1,0 1-1,0 0 1,2 1-1,0 0 1,0 0-1,2 1 1,0 0-1,1 1 1,0 1-1,1 0 1,20-14-1,9-1-419,0 2-877</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0.999"/>
    </inkml:context>
    <inkml:brush xml:id="br0">
      <inkml:brushProperty name="width" value="0.05" units="cm"/>
      <inkml:brushProperty name="height" value="0.05" units="cm"/>
    </inkml:brush>
  </inkml:definitions>
  <inkml:trace contextRef="#ctx0" brushRef="#br0">0 145 11586,'0'0'8746,"3"8"-5518,8 19-2471,-2 0 1,6 30-1,-15-54-710,1 0-1,0 0 1,0 0-1,0 0 1,0 0-1,0 0 1,1-1-1,2 6 1,-4-8-31,1 0 1,-1 1 0,0-1 0,1 0-1,-1 0 1,1 1 0,-1-1 0,0 0-1,1 0 1,-1 1 0,1-1 0,-1 0 0,0 0-1,1 0 1,-1 0 0,1 0 0,-1 0-1,1 0 1,-1 0 0,1 0 0,-1 0-1,2 0 1,13-10 385,1-10-114,-1 0 1,17-28-1,-2 1-130,-4 9-94,-15 21-48,0-1-1,2 2 1,0-1 0,16-14-1,-27 30-14,-1-1-1,1 1 0,0 0 0,-1-1 0,1 1 0,0 0 1,0 0-1,-1 0 0,1 0 0,0 0 0,0 1 0,0-1 1,0 1-1,3-1 0,-4 1 0,1 0 0,-1 1 0,0-1 1,0 0-1,0 1 0,1-1 0,-1 1 0,0-1 0,0 1 0,0 0 1,0 0-1,0-1 0,0 1 0,0 0 0,0 0 0,-1 0 1,1 0-1,0 0 0,0 0 0,-1 0 0,1 0 0,-1 0 1,1 0-1,-1 1 0,1 0 0,6 18 13,-2 0 1,0 0-1,-1 1 0,-1-1 0,-1 1 1,-1 24-1,1-6 1,3 29 3,3 66 42,-8-132 10,7-9 16,27-39-609,-21 30-541</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1.328"/>
    </inkml:context>
    <inkml:brush xml:id="br0">
      <inkml:brushProperty name="width" value="0.05" units="cm"/>
      <inkml:brushProperty name="height" value="0.05" units="cm"/>
    </inkml:brush>
  </inkml:definitions>
  <inkml:trace contextRef="#ctx0" brushRef="#br0">0 3 22109,'7'-3'1272,"-2"3"312,-2 7-455,5 23-553,-4 11-144,7 22-248,-2 10-24,-1 7-32,4 4-88,-4-7-16,0-4-8,2-13 16,0-9 8,-3-15-912,1-4-585</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1.531"/>
    </inkml:context>
    <inkml:brush xml:id="br0">
      <inkml:brushProperty name="width" value="0.05" units="cm"/>
      <inkml:brushProperty name="height" value="0.05" units="cm"/>
    </inkml:brush>
  </inkml:definitions>
  <inkml:trace contextRef="#ctx0" brushRef="#br0">1 1 22957,'0'0'5209,"1"0"-5169,1 0 80,0 0-448,-1 0-592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9.682"/>
    </inkml:context>
    <inkml:brush xml:id="br0">
      <inkml:brushProperty name="width" value="0.025" units="cm"/>
      <inkml:brushProperty name="height" value="0.025" units="cm"/>
    </inkml:brush>
  </inkml:definitions>
  <inkml:trace contextRef="#ctx0" brushRef="#br0">1 0 19891,'0'0'2594,"0"69"-1216,2-31-418,3 4-223,4 1-96,2-1-417,-1-5-192,5-6 0,-3-9 0,-1-7-705,0-11-255,-5-4-386,-4-15-511,-2-15-1346,0-11-3203</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2.045"/>
    </inkml:context>
    <inkml:brush xml:id="br0">
      <inkml:brushProperty name="width" value="0.05" units="cm"/>
      <inkml:brushProperty name="height" value="0.05" units="cm"/>
    </inkml:brush>
  </inkml:definitions>
  <inkml:trace contextRef="#ctx0" brushRef="#br0">0 127 24501,'0'0'1689,"30"3"-1145,2-4-424,9-8-56,17-5-24,12-8 0,3-5 48,-5 3-72,-10 5-1088,-16 6 3544</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2.216"/>
    </inkml:context>
    <inkml:brush xml:id="br0">
      <inkml:brushProperty name="width" value="0.05" units="cm"/>
      <inkml:brushProperty name="height" value="0.05" units="cm"/>
    </inkml:brush>
  </inkml:definitions>
  <inkml:trace contextRef="#ctx0" brushRef="#br0">1 100 22693,'0'0'888,"17"1"720,12-12-1128,13-2-159,11-6-25,3-2-56,4 4-168,-3 4 88,-8 6-1217</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6.907"/>
    </inkml:context>
    <inkml:brush xml:id="br0">
      <inkml:brushProperty name="width" value="0.05" units="cm"/>
      <inkml:brushProperty name="height" value="0.05" units="cm"/>
    </inkml:brush>
  </inkml:definitions>
  <inkml:trace contextRef="#ctx0" brushRef="#br0">2 191 21573,'-1'-4'470,"1"0"1,-1 0 0,1 0 0,0 0-1,0 0 1,1 0 0,-1 0 0,1 0 0,0 0-1,0 1 1,3-8 0,-1 7-377,-1 0 0,1 0 0,0 0 0,0 0 1,1 1-1,-1-1 0,1 1 0,0 0 0,7-5 0,15-9-74,1 2-1,1 0 1,0 2-1,36-12 1,-57 22-21,0 1 0,0 0 0,0 1 0,0 0 0,0 0 0,0 1 0,0-1 0,9 2 1,-14-1 0,0 1 0,0-1 1,0 1-1,0-1 1,1 1-1,-1 0 0,0 0 1,-1 0-1,1 0 0,0 0 1,0 0-1,0 0 1,-1 1-1,1-1 0,0 0 1,-1 1-1,0 0 1,1-1-1,-1 1 0,0 0 1,0 0-1,0 0 1,0 0-1,0 0 0,0 0 1,0 0-1,-1 0 1,1 0-1,-1 0 0,1 3 1,-1 9 13,0-1 0,-1 1 0,0-1 0,-1 1 1,-1-1-1,0 0 0,-1 0 0,-10 24 0,8-22-5,1 0-1,0 0 1,1 1-1,1 0 1,-3 29-1,6-44-7,0 1-1,0-1 0,0 1 0,1-1 0,-1 1 0,0-1 0,1 0 0,-1 1 0,1-1 0,0 0 0,-1 1 0,1-1 1,0 0-1,0 0 0,-1 1 0,1-1 0,0 0 0,0 0 0,1 0 0,-1 0 0,0 0 0,0-1 0,0 1 1,1 0-1,-1 0 0,0-1 0,1 1 0,-1-1 0,0 1 0,2-1 0,6 2 0,0 0 1,0-1-1,0 0 0,10-1 0,12 2 6,-24-1-6,-1 1 1,1-1 0,-1 1-1,1 1 1,-1-1 0,0 1-1,0 0 1,0 0 0,0 1-1,-1-1 1,1 1 0,-1 1-1,0-1 1,0 1 0,4 5-1,-4-3-1,0 0 0,-1 0 0,0 1 0,0-1 0,-1 1 0,0 0 0,0 0-1,-1 0 1,0 0 0,0 1 0,1 14 0,-3-7 34,0-1 0,0 1-1,-1 0 1,-1-1 0,-1 1-1,-6 20 1,7-29 66,0 0 0,-1 0 0,0 0 0,0-1-1,0 1 1,-1-1 0,0 1 0,0-1 0,0-1 0,-1 1 0,0 0 0,0-1 0,-1 0-1,0 0 1,-9 6 0,10-9-51,0 0 1,0 0-1,-1 0 0,1-1 0,0 1 0,-1-1 1,1 0-1,-1-1 0,1 0 0,-1 0 0,0 0 0,1 0 1,-1-1-1,1 0 0,-1 0 0,1 0 0,0-1 1,-1 0-1,1 0 0,0 0 0,-7-5 0,3 2-44,1 0 0,1-1 0,-1 0 0,1 0 0,0-1 0,0 0 0,0 0-1,1 0 1,1-1 0,-1 0 0,-5-10 0,10 15-16</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7.186"/>
    </inkml:context>
    <inkml:brush xml:id="br0">
      <inkml:brushProperty name="width" value="0.05" units="cm"/>
      <inkml:brushProperty name="height" value="0.05" units="cm"/>
    </inkml:brush>
  </inkml:definitions>
  <inkml:trace contextRef="#ctx0" brushRef="#br0">11 25 21885,'-2'-15'1352,"1"5"2953,-6 24-3801,10 19-240,7 8-88,0 16-40,-2 1-24,1 0-88,-8 0-24,6-7 8,3-2 64,5-8-392,5-3-600</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7.374"/>
    </inkml:context>
    <inkml:brush xml:id="br0">
      <inkml:brushProperty name="width" value="0.05" units="cm"/>
      <inkml:brushProperty name="height" value="0.05" units="cm"/>
    </inkml:brush>
  </inkml:definitions>
  <inkml:trace contextRef="#ctx0" brushRef="#br0">12 0 24653,'-5'12'1048,"0"-2"593,4 0-737,1 0-552,5 0-144,1-2-184,1-2-16,-1-6-48,1-1-240,-7-14 1792</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7.905"/>
    </inkml:context>
    <inkml:brush xml:id="br0">
      <inkml:brushProperty name="width" value="0.05" units="cm"/>
      <inkml:brushProperty name="height" value="0.05" units="cm"/>
    </inkml:brush>
  </inkml:definitions>
  <inkml:trace contextRef="#ctx0" brushRef="#br0">0 140 24325,'0'0'592,"12"-13"160,9 4-311,4-2-201,3-4 72,17-2-256,3-3-32,9-1 0,-1 2-24,-14 8-200,-3 7-681</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8.093"/>
    </inkml:context>
    <inkml:brush xml:id="br0">
      <inkml:brushProperty name="width" value="0.05" units="cm"/>
      <inkml:brushProperty name="height" value="0.05" units="cm"/>
    </inkml:brush>
  </inkml:definitions>
  <inkml:trace contextRef="#ctx0" brushRef="#br0">1 173 24821,'0'0'1473,"26"-5"-1097,8-11-336,-1-4-16,12-12-8,-1 1 8,3-2-712,-4-2 2592</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8.733"/>
    </inkml:context>
    <inkml:brush xml:id="br0">
      <inkml:brushProperty name="width" value="0.05" units="cm"/>
      <inkml:brushProperty name="height" value="0.05" units="cm"/>
    </inkml:brush>
  </inkml:definitions>
  <inkml:trace contextRef="#ctx0" brushRef="#br0">0 656 20212,'0'0'3366,"2"-1"-2215,4-5-895,-1 0-1,0 0 0,0 0 1,0-1-1,-1 0 0,0 0 0,-1 0 1,1 0-1,3-12 0,1-2 37,171-423 506,-136 333-724,-43 111-73,0 0 0,0 0-1,0 0 1,0 0 0,0 0 0,0 0 0,0 0-1,0 0 1,0 1 0,0-1 0,0 0-1,0 0 1,0 0 0,0 0 0,0 0 0,0 0-1,0 0 1,0 0 0,0 0 0,0 0-1,0 0 1,0 0 0,0 0 0,0 0 0,0 0-1,0 0 1,0 0 0,1 0 0,-1 0 0,0 0-1,0 0 1,0 1 0,0-1 0,0 0-1,0 0 1,0 0 0,0 0 0,0 0 0,0 0-1,0 0 1,0 0 0,0 0 0,0 0-1,0 0 1,1 0 0,-1-1 0,0 1 0,1 14 14,-2 19 1,-2 48-207,3 1 0,4-1-1,16 92 1,-19-168-1321</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8.936"/>
    </inkml:context>
    <inkml:brush xml:id="br0">
      <inkml:brushProperty name="width" value="0.05" units="cm"/>
      <inkml:brushProperty name="height" value="0.05" units="cm"/>
    </inkml:brush>
  </inkml:definitions>
  <inkml:trace contextRef="#ctx0" brushRef="#br0">6 67 24837,'-4'-18'760,"3"1"465,7 4-1057,1 4-104,3 4-664,0 0-601</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9.293"/>
    </inkml:context>
    <inkml:brush xml:id="br0">
      <inkml:brushProperty name="width" value="0.05" units="cm"/>
      <inkml:brushProperty name="height" value="0.05" units="cm"/>
    </inkml:brush>
  </inkml:definitions>
  <inkml:trace contextRef="#ctx0" brushRef="#br0">1 78 19572,'1'-5'494,"0"1"1,1-1-1,0 1 0,-1 0 0,2 0 0,-1 0 0,0 0 1,1 0-1,3-4 0,-4 5-339,1 0 1,0 0-1,0 1 0,0-1 1,1 1-1,-1 0 1,1 0-1,-1 0 0,7-3 1,-7 4-147,1 0-1,-1 0 1,0 1-1,1-1 1,-1 1 0,0 0-1,1 0 1,-1 0 0,0 0-1,1 0 1,-1 1-1,0 0 1,0-1 0,1 1-1,-1 1 1,0-1 0,0 0-1,0 1 1,0-1 0,0 1-1,0 0 1,-1 0-1,1 0 1,-1 0 0,1 1-1,-1-1 1,4 5 0,-2-2-4,0 1 1,0-1 0,-1 1-1,1 0 1,-1 0 0,0 1-1,-1-1 1,0 1 0,0-1 0,0 1-1,-1 0 1,0 0 0,0-1-1,0 15 1,-3-1 400,-1 0 0,0 0 0,-11 32 0,8-34-191,2 0-1,0 0 1,1 1 0,-2 33 0,5-45-203,1-1-1,0 1 1,0-1 0,0 1-1,1-1 1,0 1 0,4 7 0,-5-12-46,-1 0-1,1 0 1,0-1 0,0 1 0,0 0 0,0-1 0,1 1 0,-1-1 0,0 0 0,1 1 0,-1-1 0,1 0 0,-1 0 0,1 0 0,-1 0 0,1 0 0,0 0-1,0 0 1,-1 0 0,1-1 0,0 1 0,0-1 0,0 0 0,0 1 0,0-1 0,0 0 0,-1 0 0,1 0 0,4-1 0,12-4-1317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056"/>
    </inkml:context>
    <inkml:brush xml:id="br0">
      <inkml:brushProperty name="width" value="0.025" units="cm"/>
      <inkml:brushProperty name="height" value="0.025" units="cm"/>
    </inkml:brush>
  </inkml:definitions>
  <inkml:trace contextRef="#ctx0" brushRef="#br0">33 1 8136,'0'0'14830,"-33"56"-14862,40-29 32,11 0-160,8-4-2083,5-4-960,2-7-3171</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1:59.483"/>
    </inkml:context>
    <inkml:brush xml:id="br0">
      <inkml:brushProperty name="width" value="0.05" units="cm"/>
      <inkml:brushProperty name="height" value="0.05" units="cm"/>
    </inkml:brush>
  </inkml:definitions>
  <inkml:trace contextRef="#ctx0" brushRef="#br0">20 0 26350,'-8'3'1056,"-4"2"232,12 4-1016,0-1-128,3-1-128,4 1 0,0-8-8</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0.010"/>
    </inkml:context>
    <inkml:brush xml:id="br0">
      <inkml:brushProperty name="width" value="0.05" units="cm"/>
      <inkml:brushProperty name="height" value="0.05" units="cm"/>
    </inkml:brush>
  </inkml:definitions>
  <inkml:trace contextRef="#ctx0" brushRef="#br0">0 114 25645,'3'-9'235,"0"0"-1,1 0 0,0 0 0,0 0 0,1 1 0,0 0 0,1 0 0,9-12 0,-12 18-217,-1-1-1,1 1 1,-1 0 0,1 0-1,0 0 1,0 0-1,-1 0 1,1 1 0,1-1-1,-1 1 1,0 0-1,5-1 1,-6 1-19,1 1 0,-1 0 0,1 0 0,0 0 0,-1 1 0,0-1 0,1 1-1,-1-1 1,1 1 0,-1 0 0,1 0 0,-1 0 0,0 0 0,0 0 0,0 0 0,0 1 0,0-1 0,4 4 0,-2 0 23,1-1 1,-2 1 0,1 0-1,0 0 1,-1 1 0,0-1-1,0 1 1,-1-1 0,1 1-1,-1 0 1,0 0 0,-1 0 0,0 0-1,0 1 1,0-1 0,0 0-1,-1 0 1,0 0 0,-2 9-1,1-2 149,-1 1 0,0-1 0,-2 0 0,1 0-1,-1 0 1,-1 0 0,-12 22 0,-5 0 63,20-32-217,5-5-36,6-1 19,0-1-1,0-1 1,9-7-1,-9 7 4,0-1-1,0 2 0,0-1 0,12-3 0,-12 5-2,1 1 0,0 0-1,-1 1 1,1 0 0,0 0-1,15 2 1,-21-1-3,1 1-1,-1-1 1,0 1-1,0 0 1,0 0-1,0 0 1,-1 1-1,1 0 1,0-1-1,-1 1 1,1 0-1,-1 1 1,1-1-1,-1 1 1,0-1-1,0 1 1,0 0-1,4 6 1,-3-2-1,0 1 0,0 0 0,0-1 0,-1 1 1,-1 1-1,1-1 0,-1 0 0,-1 1 0,1-1 1,-1 1-1,-1 0 0,0-1 0,0 1 0,-1-1 0,0 1 1,-3 13-1,1-11 56,0 0 0,-1 0 1,0 0-1,-1-1 0,0 0 1,0 0-1,-2 0 0,1-1 1,-1 0-1,0 0 1,-1 0-1,-10 9 0,6-9 77,0 0 0,0-1-1,-1 0 1,0-1 0,0 0-1,-18 6 1,21-9-84,0-1-1,0 0 0,0-1 1,-1 0-1,1-1 1,0 0-1,-1-1 1,1 0-1,-18-2 0,26 2-63,0-1-1,0 1 0,0 0 0,-1-1 0,1 0 0,0 0 0,0 0 1,0 1-1,0-2 0,0 1 0,1 0 0,-1 0 0,0-1 0,0 1 1,1-1-1,-1 1 0,1-1 0,-1 0 0,1 1 0,0-1 0,0 0 1,0 0-1,0 0 0,0 0 0,0 0 0,0 0 0,1 0 0,-1-1 1,1 1-1,-1 0 0,1 0 0,0 0 0,0-1 0,0 1 0,1-4 1,6-16-1225</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1.901"/>
    </inkml:context>
    <inkml:brush xml:id="br0">
      <inkml:brushProperty name="width" value="0.05" units="cm"/>
      <inkml:brushProperty name="height" value="0.05" units="cm"/>
    </inkml:brush>
  </inkml:definitions>
  <inkml:trace contextRef="#ctx0" brushRef="#br0">7 572 21197,'-6'9'3049,"18"-28"-399,95-204-1413,-28 55-1173,-10 28-35,-54 114-32,-15 25 3,0 1 0,0 0 0,0 0 0,0 0 0,0-1 0,0 1 0,1 0-1,-1 0 1,0 0 0,0 0 0,0-1 0,0 1 0,0 0 0,0 0 0,1 0 0,-1 0-1,0 0 1,0-1 0,0 1 0,0 0 0,1 0 0,-1 0 0,0 0 0,0 0 0,0 0-1,1 0 1,-1 0 0,0 0 0,0 0 0,0 0 0,1 0 0,-1 0 0,0 0 0,0 0-1,0 0 1,1 0 0,-1 0 0,0 0 0,0 0 0,0 0 0,0 0 0,1 0 0,-1 0-1,0 1 1,0-1 0,0 0 0,0 0 0,1 0 0,-1 0 0,0 0 0,0 0 0,0 1-1,0-1 1,0 0 0,0 0 0,1 0 0,-1 0 0,0 1 0,0-1 0,0 0 0,0 0-1,0 0 1,0 1 0,0-1 0,0 0 0,3 16-8,-3-15 7,3 43-3,-7 82-1,0-40 5,3-29-552,3 0 0,19 107 0,-14-136-1646</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2.106"/>
    </inkml:context>
    <inkml:brush xml:id="br0">
      <inkml:brushProperty name="width" value="0.05" units="cm"/>
      <inkml:brushProperty name="height" value="0.05" units="cm"/>
    </inkml:brush>
  </inkml:definitions>
  <inkml:trace contextRef="#ctx0" brushRef="#br0">0 1 23805,'0'0'5209,"0"2"-5121,0-1-16</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2.451"/>
    </inkml:context>
    <inkml:brush xml:id="br0">
      <inkml:brushProperty name="width" value="0.05" units="cm"/>
      <inkml:brushProperty name="height" value="0.05" units="cm"/>
    </inkml:brush>
  </inkml:definitions>
  <inkml:trace contextRef="#ctx0" brushRef="#br0">1 68 23941,'4'-5'180,"0"-1"1,0 1-1,1 0 0,0 1 1,0-1-1,0 1 0,1 0 0,-1 0 1,1 1-1,0-1 0,0 1 1,0 1-1,0-1 0,1 1 0,-1 0 1,13-2-1,-16 4-182,0-1-1,0 0 1,1 1-1,-1 0 1,0 0-1,0 0 1,1 0 0,-1 1-1,0-1 1,0 1-1,0 0 1,1-1 0,-1 2-1,0-1 1,0 0-1,0 1 1,-1-1 0,1 1-1,0 0 1,0 0-1,-1 0 1,1 0-1,-1 0 1,0 0 0,0 1-1,0-1 1,0 1-1,0 0 1,0 0 0,-1 0-1,1-1 1,-1 1-1,0 0 1,0 1-1,1 4 1,0 3 21,-1-1 1,-1 0-1,1 0 0,-2 1 1,1-1-1,-2 0 1,1 0-1,-1 1 0,-1-1 1,-4 10-1,-7 17 329,-23 44 1,28-64-212,-14 27 244,-25 56 181,44-90-533,0 1 0,1-1 0,0 1 0,1-1 0,0 1 0,1 0 0,-1 18 0,2-27-28,0 0 0,0 0 0,1 0-1,-1 0 1,0 0 0,1-1 0,-1 1 0,1 0 0,0 0 0,-1 0 0,1 0-1,0-1 1,0 1 0,0 0 0,0-1 0,0 1 0,1-1 0,-1 1 0,1-1 0,-1 0-1,0 1 1,3 0 0,-1 0 1,0-1 0,0 0 1,0-1-1,0 1 0,0 0 0,0-1 0,0 0 0,0 1 0,0-1 1,0 0-1,0-1 0,6 0 0,6-3-144,0 0 0,0-1 0,-1 0 0,22-12 0,10-8-458,4-2 1447</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2.856"/>
    </inkml:context>
    <inkml:brush xml:id="br0">
      <inkml:brushProperty name="width" value="0.05" units="cm"/>
      <inkml:brushProperty name="height" value="0.05" units="cm"/>
    </inkml:brush>
  </inkml:definitions>
  <inkml:trace contextRef="#ctx0" brushRef="#br0">10 45 15699,'-10'0'9226,"10"-1"-8594,20-26 33,-5 17 143,-3 4 376,-11 6-944,1 0-88,0 0-88</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3.373"/>
    </inkml:context>
    <inkml:brush xml:id="br0">
      <inkml:brushProperty name="width" value="0.05" units="cm"/>
      <inkml:brushProperty name="height" value="0.05" units="cm"/>
    </inkml:brush>
  </inkml:definitions>
  <inkml:trace contextRef="#ctx0" brushRef="#br0">0 77 24021,'4'-6'212,"0"0"-1,1 0 1,-1 1-1,1-1 1,0 1-1,0 0 1,1 1-1,-1-1 1,1 1-1,0 0 1,0 1-1,1-1 1,8-2-1,-12 4-200,0 1 0,0 0 1,0 0-1,0 0 0,0 1 0,1-1 0,-1 1 1,0-1-1,0 1 0,1 0 0,-1 0 0,0 1 0,1-1 1,-1 1-1,0-1 0,0 1 0,0 0 0,0 1 0,1-1 1,-1 0-1,-1 1 0,1-1 0,0 1 0,0 0 0,-1 0 1,1 0-1,-1 1 0,1-1 0,-1 0 0,3 5 1,-2-2-2,-1-1 1,0 0 0,0 0 0,0 1 0,-1-1 0,1 1 0,-1 0 0,0-1 0,0 1 0,-1 0 0,1 0 0,-1-1 0,0 1 0,-1 0 0,1 0-1,-1 0 1,0-1 0,0 1 0,0 0 0,-1-1 0,1 1 0,-1-1 0,-3 5 0,-6 10 226,0-1 0,-1-1 1,-26 31-1,25-34 13,12-12-187,4-2-47,35-7-15,-30 4 1,0 1-1,1 1 1,-1 0-1,1 0 1,14 1 0,-15 1-8,0 0 0,-1 1 0,1 0 0,0 0 0,-1 1 0,0 0 0,0 1 0,0-1 0,0 1 0,0 0 0,-1 1 0,0 0 0,0 0 0,0 0 0,0 1 0,-1 0 0,8 10 0,-9-10 10,-1 0 1,0-1-1,1 1 1,-2 1-1,1-1 1,-1 0-1,0 1 1,0-1-1,-1 1 0,0-1 1,0 1-1,0 0 1,-1-1-1,0 1 1,0 0-1,-1 0 1,0-1-1,0 1 1,-1 0-1,1-1 1,-4 7-1,3-8 84,-1-1 0,0 0 0,0 0 0,0 0 0,0 0 0,-1 0 1,1-1-1,-1 1 0,0-1 0,0 0 0,0 0 0,0-1 0,-1 1 0,-6 2 0,0 0-4,0-1 1,0 0-1,0-1 0,0 0 1,-13 1-1,20-4-86,1 1 0,0-1 0,-1 0 1,1 0-1,-1-1 0,1 1 0,0-1 0,-7-1 0,8 1-67,1 1 1,-1-1-1,1 0 1,0 0-1,-1 0 0,1 0 1,0 0-1,0 0 0,-1 0 1,1 0-1,0 0 1,0 0-1,0-1 0,1 1 1,-1 0-1,0-1 0,0 1 1,1-1-1,-1 1 0,0-1 1,1-1-1,-3-11-1447</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3.732"/>
    </inkml:context>
    <inkml:brush xml:id="br0">
      <inkml:brushProperty name="width" value="0.05" units="cm"/>
      <inkml:brushProperty name="height" value="0.05" units="cm"/>
    </inkml:brush>
  </inkml:definitions>
  <inkml:trace contextRef="#ctx0" brushRef="#br0">8 1 27454,'-8'0'3025</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4.024"/>
    </inkml:context>
    <inkml:brush xml:id="br0">
      <inkml:brushProperty name="width" value="0.05" units="cm"/>
      <inkml:brushProperty name="height" value="0.05" units="cm"/>
    </inkml:brush>
  </inkml:definitions>
  <inkml:trace contextRef="#ctx0" brushRef="#br0">0 57 27078,'0'0'1936,"22"-19"-2176,-1 3-1256,1-6-1321</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4.200"/>
    </inkml:context>
    <inkml:brush xml:id="br0">
      <inkml:brushProperty name="width" value="0.05" units="cm"/>
      <inkml:brushProperty name="height" value="0.05" units="cm"/>
    </inkml:brush>
  </inkml:definitions>
  <inkml:trace contextRef="#ctx0" brushRef="#br0">1 91 17804,'1'-2'6793,"1"0"-5825,0 1-303,-1-1-433,2 0-160,61-44-72,-40 36 88,1 0-720,0 2-369,-7 1 2546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384"/>
    </inkml:context>
    <inkml:brush xml:id="br0">
      <inkml:brushProperty name="width" value="0.025" units="cm"/>
      <inkml:brushProperty name="height" value="0.025" units="cm"/>
    </inkml:brush>
  </inkml:definitions>
  <inkml:trace contextRef="#ctx0" brushRef="#br0">78 27 18417,'0'0'11158,"-10"7"-10737,5-4-384,1-1-1,0 1 1,-1 0-1,1-1 0,0 2 1,0-1-1,1 0 0,-1 1 1,1 0-1,0-1 0,0 2 1,0-1-1,0 0 0,1 0 1,-1 1-1,1-1 0,0 1 1,1 0-1,-1 0 0,-1 9 1,3-13-40,0 0 1,0 0-1,-1 0 1,1 0-1,0 0 1,0 0-1,1 0 1,-1 0-1,0 1 1,0-1-1,0 0 0,1 0 1,-1 0-1,0 0 1,1 0-1,-1 0 1,1 0-1,0 0 1,-1-1-1,1 1 1,0 0-1,-1 0 1,1 0-1,0 0 1,0-1-1,0 1 1,-1 0-1,1-1 1,2 1-1,-1 0 7,0-1 0,0 0-1,0 0 1,1 0 0,-1-1-1,0 1 1,0 0 0,0-1 0,0 1-1,0-1 1,0 0 0,0 0 0,0 0-1,0 0 1,3-1 0,13-10 87,-1 0 0,1-2-1,17-18 1,-17 16-148,1 0 0,26-17 0,-45 33 54,1-1 0,-1 0 0,1 1 0,0-1 1,-1 1-1,1-1 0,0 1 0,0-1 0,-1 1 0,1-1 0,0 1 1,0 0-1,0-1 0,0 1 0,0 0 0,-1 0 0,1 0 0,0 0 1,0 0-1,0-1 0,0 2 0,0-1 0,0 0 0,0 0 0,-1 0 0,1 0 1,0 0-1,0 1 0,0-1 0,0 0 0,-1 1 0,1-1 0,0 1 1,0-1-1,-1 1 0,1-1 0,0 1 0,-1 0 0,1-1 0,0 1 0,-1 0 1,1-1-1,-1 1 0,1 0 0,-1 0 0,0-1 0,1 1 0,-1 0 1,0 0-1,1 0 0,-1 0 0,0 0 0,0-1 0,0 2 0,1 9 163,0-1 0,-1 1 0,0-1-1,-2 12 1,0 1 203,6-20-177,5-10 79,8-12 108,-17 19-370,8-11 1,27-31 11,-33 41-19,-1 0-1,0-1 1,1 1 0,-1 0 0,1 0 0,-1-1 0,1 1 0,0 0 0,-1 1 0,1-1-1,0 0 1,0 0 0,-1 1 0,1-1 0,0 1 0,0 0 0,0-1 0,0 1-1,0 0 1,0 0 0,0 0 0,-1 0 0,3 1 0,-2 1-359,0 0 0,0 0 0,0 0 0,-1 0 0,1 1 0,-1-1 0,0 0 0,1 1 0,0 4 0,9 12-3630,-10-18 3457,0 0 1,0 0 0,0 0-1,0 0 1,0 0 0,0 0-1,1 0 1,-1 0-1,0 0 1,1-1 0,-1 1-1,0-1 1,1 1 0,-1-1-1,1 1 1,-1-1 0,1 0-1,-1 0 1,1 0-1,1 0 1,9 0-5599</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4.335"/>
    </inkml:context>
    <inkml:brush xml:id="br0">
      <inkml:brushProperty name="width" value="0.05" units="cm"/>
      <inkml:brushProperty name="height" value="0.05" units="cm"/>
    </inkml:brush>
  </inkml:definitions>
  <inkml:trace contextRef="#ctx0" brushRef="#br0">1 8 18916,'15'-7'8946</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4.790"/>
    </inkml:context>
    <inkml:brush xml:id="br0">
      <inkml:brushProperty name="width" value="0.05" units="cm"/>
      <inkml:brushProperty name="height" value="0.05" units="cm"/>
    </inkml:brush>
  </inkml:definitions>
  <inkml:trace contextRef="#ctx0" brushRef="#br0">26 21 24301,'-10'-7'1657,"1"-1"1535,3 3-1960</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05.213"/>
    </inkml:context>
    <inkml:brush xml:id="br0">
      <inkml:brushProperty name="width" value="0.05" units="cm"/>
      <inkml:brushProperty name="height" value="0.05" units="cm"/>
    </inkml:brush>
  </inkml:definitions>
  <inkml:trace contextRef="#ctx0" brushRef="#br0">0 0 24733,'2'30'1237,"10"58"0,-3-35-845,-9-52-387,3 18 94,7 29-1,-8-42-91,0-1 0,0 1 0,0-1 0,1 0 0,-1 0 0,1 0-1,0 0 1,1-1 0,7 9 0,-11-12 4,1 0-1,0-1 1,0 1 0,0 0 0,0 0-1,0-1 1,0 1 0,0 0 0,0-1-1,0 1 1,0-1 0,0 1 0,1-1-1,-1 0 1,0 0 0,0 1 0,0-1-1,0 0 1,1 0 0,-1 0 0,0 0-1,0 0 1,0 0 0,1-1 0,-1 1-1,0 0 1,0-1 0,0 1-1,0 0 1,0-1 0,1 1 0,-1-1-1,0 0 1,0 1 0,-1-1 0,1 0-1,0 0 1,0 0 0,0 0 0,0 1-1,0-2 1,5-6 98,-1 0 0,0 0 0,0 0 1,5-14-1,-2 6-23,103-172 270,-110 186-339,1-1 1,-1 1-1,1-1 1,0 1-1,0 0 1,0 0-1,0 0 1,0 0-1,1 0 1,4-3-1,-7 5-13,0 0-1,1 0 1,-1 0-1,0 0 1,1 0-1,-1 0 1,0 0-1,1 0 1,-1 0-1,0 0 1,1 0 0,-1 0-1,1 0 1,-1 0-1,0 1 1,0-1-1,1 0 1,-1 0-1,0 0 1,1 0 0,-1 1-1,0-1 1,1 0-1,-1 0 1,0 1-1,0-1 1,0 0-1,1 0 1,-1 1-1,6 20 27,-4 13 12,-2 56 0,-2-58-361,5 55-1,3-72-2588</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25.600"/>
    </inkml:context>
    <inkml:brush xml:id="br0">
      <inkml:brushProperty name="width" value="0.05" units="cm"/>
      <inkml:brushProperty name="height" value="0.05" units="cm"/>
    </inkml:brush>
  </inkml:definitions>
  <inkml:trace contextRef="#ctx0" brushRef="#br0">64 2787 15299,'-4'0'253,"-30"6"2105,33-6-2241,-1 1 0,1-1 0,-1 0 0,1 1 0,-1-1 0,1 1-1,0-1 1,-1 1 0,1 0 0,0 0 0,-1-1 0,1 1 0,0 0 0,0 0-1,0 0 1,0 0 0,0 0 0,-1 2 0,2-2-96,1-1-1,-1 1 1,1 0-1,-1-1 1,0 1 0,1-1-1,-1 1 1,1-1-1,0 1 1,-1-1 0,1 1-1,-1-1 1,1 0-1,0 1 1,-1-1-1,1 0 1,0 0 0,-1 1-1,1-1 1,0 0-1,0 0 1,-1 0 0,1 0-1,0 0 1,0 0-1,23 4 30,-13-4-37,-1 0-1,1 0 0,0-1 0,-1 0 1,0-1-1,1 0 0,-1-1 0,0 0 1,16-7-1,6-6 125,47-31 0,-49 28-10,49-24-1,-10 18-76,1 3 0,113-22 0,61-17-41,-52-8 13,77-25 130,-196 72-104,312-102 64,-99 22-83,99-40-15,223-74 150,-225 89-119,-139 44-31,234-90-3,-247 87-5,-43 14 1,227-76-6,-171 80 26,109-34 33,-127 36 796,-210 60-747,31-17 0,-13 6-51,-31 15-57,0 0 1,0-1 0,0 1-1,0-1 1,0 1-1,0-1 1,-1 0-1,0 0 1,1 0-1,-1-1 1,0 1-1,-1 0 1,3-6-1,16-47 12,-20 56-12,5-21 4,-1 0 1,-1 0 0,-1 0-1,-1-27 1,-2 27 0,2 1-1,1-1 1,0 0-1,9-31 1,11-9-4,-15 44-3,-1 1 0,0-1 0,-1 0 0,-1 0 0,-1 0-1,2-29 1,-5 26 32,1-4-49,-2-1-1,-4-26 1,5 45 45,-1 1 1,-1-1-1,1 0 0,-1 1 1,0-1-1,0 1 0,-1 0 1,1 0-1,-1 0 0,0 0 1,-1 0-1,1 0 0,-1 1 0,-5-6 1,7 9 432,-5 1-2763,7-2 1415</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02:26.632"/>
    </inkml:context>
    <inkml:brush xml:id="br0">
      <inkml:brushProperty name="width" value="0.05" units="cm"/>
      <inkml:brushProperty name="height" value="0.05" units="cm"/>
    </inkml:brush>
  </inkml:definitions>
  <inkml:trace contextRef="#ctx0" brushRef="#br0">3 2143 15747,'0'0'74,"-1"-1"-1,1 1 0,0-1 1,0 1-1,-1 0 0,1-1 1,0 1-1,0-1 0,0 1 1,0-1-1,-1 1 0,1 0 1,0-1-1,0 1 0,0-1 1,0 1-1,0-1 0,0 1 1,0-1-1,0 1 0,1-1 1,-1 1-1,0 0 0,0-1 1,0 1-1,0-1 0,1 1 1,-1-1-1,0 1 0,1-1 1,9-11-417,-7 9 513,116-111-190,-101 97 29,1 0-1,1 1 1,0 2 0,2 0 0,-1 1 0,1 0 0,1 2-1,35-12 1,18 0 97,106-19 0,-24 7-45,292-101-27,-5-20-38,-396 139 6,194-73 13,164-56 22,462-151 27,29-32-36,-685 241-17,251-107 26,-310 128-2,2 7-1,216-52 1,-103 47 820,-265 64-812,-2 0-17,-1 1 0,1-1 0,0 1 0,0 0 0,0 0 0,0 0 0,-1 0 0,1 0 0,0 0 0,2 0 0,0 4 1991</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03.419"/>
    </inkml:context>
    <inkml:brush xml:id="br0">
      <inkml:brushProperty name="width" value="0.05" units="cm"/>
      <inkml:brushProperty name="height" value="0.05" units="cm"/>
    </inkml:brush>
  </inkml:definitions>
  <inkml:trace contextRef="#ctx0" brushRef="#br0">1 1 21157,'0'0'908,"1"10"1486,40 170-1001,-39-168-1240,0-1 0,0 24-1,0 4 241,-2-38-390,0-1 0,0 0 0,0 1 0,0-1 0,1 1 0,-1-1 0,0 1 0,0-1 0,0 0 0,0 1 0,0-1 0,0 0 0,1 1 0,-1-1 0,0 1 0,0-1 0,1 0 0,-1 1 0,0-1 0,1 0 0,-1 0 0,0 1 0,1-1 0,-1 0 0,0 0 0,1 1 0,-1-1 0,0 0 0,1 0 0,12-5 121,11-19 145,25-42 99,23-26-191,-63 81-138,1 1 0,0 0 0,1 1 0,0 0 1,24-15-1,-33 23-30,-1 0-1,0 1 1,1-1 0,-1 0-1,0 0 1,1 1 0,-1-1-1,1 0 1,0 1-1,-1 0 1,1-1 0,-1 1-1,1 0 1,0 0 0,-1 0-1,1 0 1,-1 0 0,1 0-1,0 0 1,-1 1 0,1-1-1,-1 0 1,1 1 0,-1-1-1,1 1 1,-1 0 0,1 0-1,-1-1 1,0 1-1,1 0 1,-1 0 0,0 0-1,0 0 1,1 1 0,-1-1-1,0 0 1,0 0 0,0 1-1,-1-1 1,1 1 0,0-1-1,1 3 1,1 5 13,-1 1 0,1-1 0,-1 0 0,-1 0 0,1 19 0,-2 26 466,-14 101 0,12-143-433,2-10-31,11-18-551,-10 14 363,10-26-1400</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03.794"/>
    </inkml:context>
    <inkml:brush xml:id="br0">
      <inkml:brushProperty name="width" value="0.05" units="cm"/>
      <inkml:brushProperty name="height" value="0.05" units="cm"/>
    </inkml:brush>
  </inkml:definitions>
  <inkml:trace contextRef="#ctx0" brushRef="#br0">6 0 18788,'-1'3'688,"0"0"-1,0 0 1,0 0-1,1 0 1,-1 0-1,1 0 1,0 0-1,0 1 1,0-1-1,0 0 1,1 0 0,0 5-1,0-6-623,0-1-1,0 1 1,1-1 0,-1 1-1,0-1 1,0 0-1,1 1 1,-1-1 0,1 0-1,0 0 1,-1 0 0,1 0-1,0 0 1,-1 0-1,1-1 1,0 1 0,0 0-1,0-1 1,-1 0-1,1 1 1,0-1 0,0 0-1,2 0 1,21 1-33,0-1-1,0-1 1,0-1 0,38-9 0,29-2 7,-88 13-29,1 0 0,0 0 0,0 0-1,0 1 1,0 0 0,0 0 0,-1 0 0,8 3 0,-11-3-58,0-1 0,0 0 1,0 1-1,0-1 0,-1 1 0,1-1 1,0 1-1,0-1 0,-1 1 0,1-1 1,0 1-1,-1 0 0,1-1 0,-1 1 1,1 0-1,-1 0 0,1-1 0,-1 1 1,1 0-1,-1 0 0,0 0 0,1 0 1,-1 0-1,0-1 0,0 1 0,0 0 1,0 0-1,0 0 0,0 0 0,0 0 1,0 0-1,0 0 0,0 0 0,0 0 1,0-1-1,-1 1 0,1 0 0,0 0 1,-1 0-1,1 0 0,-1-1 0,1 1 1,-1 0-1,1 0 0,-1-1 0,1 1 1,-1 0-1,0-1 0,1 1 0,-1 0 1,-1 0-1,-14 10-1272,-3 0 2618</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03.966"/>
    </inkml:context>
    <inkml:brush xml:id="br0">
      <inkml:brushProperty name="width" value="0.05" units="cm"/>
      <inkml:brushProperty name="height" value="0.05" units="cm"/>
    </inkml:brush>
  </inkml:definitions>
  <inkml:trace contextRef="#ctx0" brushRef="#br0">2 0 21341,'-2'14'872,"4"-1"440,11-1-360,9-4-160,3-1-135,15-7-241,1-2-24,4-5-272,3 1-64,-6 4 8,-3 4-32,-7 11-848,-4 5-473</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04.668"/>
    </inkml:context>
    <inkml:brush xml:id="br0">
      <inkml:brushProperty name="width" value="0.05" units="cm"/>
      <inkml:brushProperty name="height" value="0.05" units="cm"/>
    </inkml:brush>
  </inkml:definitions>
  <inkml:trace contextRef="#ctx0" brushRef="#br0">187 0 23749,'-14'7'178,"0"1"-1,0 0 1,1 1 0,0 1-1,1 0 1,0 1 0,0 0-1,2 0 1,-1 1 0,1 1-1,1 0 1,0 0 0,-9 19-1,15-27-173,1 1 0,0-1-1,0 0 1,0 1-1,1 0 1,0-1 0,0 1-1,0 0 1,1-1 0,0 1-1,0 0 1,0 0-1,1 0 1,0-1 0,0 1-1,3 9 1,-2-10-6,0-1 0,1 1 0,-1-1-1,1 1 1,0-1 0,0 0 0,0 0 0,1 0 0,0-1-1,-1 1 1,1-1 0,0 0 0,1 0 0,-1 0 0,1 0 0,-1-1-1,1 0 1,0 0 0,5 1 0,13 3 9,0-1 1,36 2-1,-39-5 1,1 0 1,-1 2-1,0 0 0,36 12 1,-51-14-10,0 1 0,0 0 1,0 0-1,0 0 1,0 0-1,-1 1 1,1-1-1,-1 1 1,0 0-1,0 1 1,-1-1-1,1 1 1,-1-1-1,0 1 1,0 0-1,-1 0 1,1 1-1,-1-1 1,0 0-1,0 1 0,1 10 1,-2-6 70,0 0 0,0 0 0,-1 0 0,-1 1 0,0-1 0,0 0 0,-1 0 0,0 0 0,-1 0 0,0-1 0,0 1 0,-1-1 0,-1 1 0,1-1 0,-10 13 0,3-7 162,0 0 1,0-1-1,-2-1 1,1 0 0,-2 0-1,0-2 1,-29 20 0,34-26-169,-1 0 0,1 0 0,-1-1 0,0 0 0,0-1 0,-1 0 0,1 0 0,-16 1 0,20-4-55,1 1-1,-1-1 0,0 0 0,1 0 0,-1-1 0,1 0 1,0 0-1,-1 0 0,1-1 0,0 0 0,-1 0 1,1 0-1,0 0 0,1-1 0,-1 0 0,0 0 1,-7-7-1,9 8-8,1-1 1,-1 0-1,1 0 1,0 0 0,0 0-1,0 0 1,1 0-1,-1 0 1,1-1 0,-1 1-1,1-1 1,0 1-1,1-1 1,-1 1-1,0-5 1,1 2-2,0-1 1,1 0-1,-1 1 0,1-1 1,0 0-1,1 1 0,3-11 1,3 0-3,-1 1 0,2 0 0,0 0 0,1 1 0,13-16 0,2 4 0,1 0-1,1 2 1,47-33-1,25-23 3,-85 68 5,0-1-1,-1 0 1,-1-1-1,16-24 1,-26 35 1,1 0 0,-1-1 0,1 1 0,-2-1 1,1 0-1,0 0 0,-1 0 0,0 1 0,0-1 0,0 0 0,-1 0 0,0 0 0,0 0 0,0-1 1,0 1-1,-1 0 0,0 0 0,0 1 0,0-1 0,0 0 0,-1 0 0,0 0 0,0 1 0,-1-1 1,1 1-1,-1 0 0,0 0 0,0 0 0,0 0 0,0 0 0,-1 0 0,1 1 0,-7-4 0,4 1-31,0 1-1,0 1 0,-1-1 1,1 1-1,-1 0 0,0 0 1,-1 1-1,1 0 0,-1 1 1,1-1-1,-1 1 0,0 1 1,1-1-1,-1 1 0,0 1 1,0 0-1,-15 1 0,-14 8 715</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25.913"/>
    </inkml:context>
    <inkml:brush xml:id="br0">
      <inkml:brushProperty name="width" value="0.05" units="cm"/>
      <inkml:brushProperty name="height" value="0.05" units="cm"/>
    </inkml:brush>
  </inkml:definitions>
  <inkml:trace contextRef="#ctx0" brushRef="#br0">40 0 26830,'-3'136'375,"4"-90"225,-10 87 0,-2-76-120,5-27-158,1-1 0,-2 41 1,8-68-276,7-6-12,-4 0-28,1 0 0,-1 1-1,-1-2 1,1 1-1,-1 0 1,1-1-1,-1 0 1,0 0 0,-1 0-1,1 0 1,-1 0-1,0 0 1,0-1 0,1-8-1,8-45-3,-10 54-220,-1-1 1,1 1 0,-1-1-1,-1 1 1,1 0 0,-1-1-1,0 1 1,-3-10 0,-6-4-1971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727"/>
    </inkml:context>
    <inkml:brush xml:id="br0">
      <inkml:brushProperty name="width" value="0.025" units="cm"/>
      <inkml:brushProperty name="height" value="0.025" units="cm"/>
    </inkml:brush>
  </inkml:definitions>
  <inkml:trace contextRef="#ctx0" brushRef="#br0">58 1 15727,'0'0'11013,"-8"4"-10981,4-2-22,1-1 1,0 1-1,0 0 0,0 0 0,0 0 1,1 0-1,-1 0 0,1 1 1,-1-1-1,1 1 0,0 0 1,0 0-1,0 0 0,0 0 0,0 0 1,1 0-1,-1 0 0,1 0 1,0 1-1,0-1 0,0 1 0,1-1 1,-1 0-1,1 1 0,0-1 1,0 1-1,0 6 0,1-9-18,-1 0-1,0 0 0,1 0 0,-1 0 1,1 0-1,-1 0 0,1 0 0,0 0 1,-1 0-1,1 0 0,0 0 1,0-1-1,-1 1 0,1 0 0,0 0 1,0-1-1,0 1 0,0-1 0,0 1 1,0-1-1,0 1 0,0-1 0,0 1 1,0-1-1,0 0 0,1 0 1,-1 0-1,0 1 0,0-1 0,0 0 1,2-1-1,45 2-805,-35-2 338,14 0-678,-19-1 1029,-1 2-1,0-1 1,0 1-1,0 0 1,0 1 0,1 0-1,11 2 1,-18-2 219,0 0-1,0-1 1,-1 1 0,1 0-1,0 0 1,0-1-1,-1 1 1,1 0 0,-1 0-1,1 0 1,-1 0 0,1 0-1,-1 0 1,0 0-1,1 0 1,-1 0 0,0 0-1,0 0 1,1 0 0,-1 0-1,0 0 1,0 0-1,0 0 1,-1 0 0,1 0-1,0 0 1,0 0-1,0 0 1,-1 0 0,1 0-1,0 0 1,-1 0 0,1 0-1,-1 0 1,0 0-1,0 0 1,-22 34 3035,-22 6-480,41-38-2641,1 0 0,0-1 1,-1 0-1,0 0 1,0 0-1,1 0 0,-1 0 1,0-1-1,0 1 0,-1-1 1,-7 1-1,12-2-295,-1-1 0,1 1 0,0-1-1,-1 1 1,1-1 0,-1 1 0,1-1-1,0 0 1,-1 1 0,1-1 0,0 1-1,0-1 1,-1 0 0,1 1 0,0-1-1,0 0 1,0 1 0,0-1 0,0 0 0,0 1-1,0-1 1,0 0 0,0 1 0,0-1-1,0 0 1,1 1 0,-1-2 0,0-2-1862,0-17-8773</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26.303"/>
    </inkml:context>
    <inkml:brush xml:id="br0">
      <inkml:brushProperty name="width" value="0.05" units="cm"/>
      <inkml:brushProperty name="height" value="0.05" units="cm"/>
    </inkml:brush>
  </inkml:definitions>
  <inkml:trace contextRef="#ctx0" brushRef="#br0">26 1 14195,'-3'4'951,"0"0"-1,1 1 1,-1 0-1,1-1 1,0 1-1,0 0 1,-1 6-1,1-3-224,1 0 0,0 0 0,0 0 0,1 10 0,2 6-182,1 0 1,8 30 0,-3-17 219,-6-25-663,25 111 400,-23-110-463,1 0 1,0 0-1,1-1 0,0 0 1,1 0-1,0 0 0,9 10 0,-15-20 1,1 0 0,0 0 0,-1-1 0,1 1-1,0-1 1,0 1 0,0-1 0,0 0-1,0 0 1,0 0 0,0 0 0,0 0 0,0 0-1,1-1 1,-1 1 0,0-1 0,0 1 0,1-1-1,-1 0 1,0 0 0,1 0 0,-1 0-1,0 0 1,1-1 0,-1 1 0,0-1 0,0 1-1,1-1 1,-1 0 0,0 0 0,0 0-1,0 0 1,2-2 0,5-3 0,-1 1 1,0-2-1,0 1 1,-1-1-1,0 0 1,8-11-1,16-25 3,-2-2-1,-3 0 1,-1-2-1,19-51 0,-25 49-317,-5 4-411</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1.223"/>
    </inkml:context>
    <inkml:brush xml:id="br0">
      <inkml:brushProperty name="width" value="0.05" units="cm"/>
      <inkml:brushProperty name="height" value="0.05" units="cm"/>
    </inkml:brush>
  </inkml:definitions>
  <inkml:trace contextRef="#ctx0" brushRef="#br0">386 1 11787,'0'0'9932,"0"3"-8535,1 3-1160,0-1 0,-1 1 1,0-1-1,0 1 0,-1 0 1,0-1-1,0 1 0,-2 7 1,-18 51 518,11-37-500,-66 167 941,60-162-938,0-1-1,-3-1 0,-40 53 0,50-73-208,1-1 0,-2 0 0,1 0 0,-2-1 0,-10 7 0,18-13-39,0 0 1,0-1-1,0 1 0,-1-1 1,1 0-1,0 0 0,0 0 1,-1 0-1,1-1 0,-1 1 1,-2-1-1,4 0 0,0 0 1,0-1-1,1 1 0,-1 0 0,0-1 0,0 0 0,1 1 1,-1-1-1,0 0 0,1 0 0,-1 0 0,1 0 1,-1 0-1,1 0 0,0 0 0,0-1 0,-1 1 1,1 0-1,0-1 0,0 1 0,0-1 0,-1-1 1,-1-5 3,-1 0 1,2 0-1,-1 0 1,1 0 0,0 0-1,1 0 1,-1-1-1,2 1 1,-1 0 0,1-1-1,2-9 1,0-8 21,2 1 0,9-34 0,-9 42-38,0 0-1,1 1 0,1-1 0,1 1 1,0 0-1,15-24 0,-21 39-1,0 0 0,-1-1-1,1 1 1,0 0 0,0 0-1,0 0 1,0 0-1,0 0 1,0 0 0,0 0-1,0 0 1,1 0 0,-1 1-1,0-1 1,1 0 0,-1 1-1,0-1 1,1 1 0,-1-1-1,0 1 1,1 0-1,-1-1 1,1 1 0,-1 0-1,3 0 1,-2 1-4,0 0-1,0 0 1,0 0-1,-1 0 1,1 0-1,0 0 1,0 0-1,-1 1 1,1-1-1,-1 1 1,1-1 0,-1 1-1,0 0 1,1 0-1,0 2 1,5 9-26,0 1 0,-1 0 0,8 23 0,-14-36 34,4 11-8,4 14 3,17 38 0,-22-58 5,0 0 0,0 0 0,1 0 0,0-1 1,0 0-1,0 1 0,1-1 0,-1 0 0,1-1 0,1 1 0,8 5 1,-10-8-7,-1 0 1,1-1-1,-1 0 0,1 0 1,-1 0-1,1 0 1,0 0-1,0-1 1,-1 0-1,1 0 1,0 0-1,5 0 1,3-2 82,1-1-1,16-6 1,-22 7-203,-1-1 0,1 1 1,0 1-1,0-1 0,0 1 0,0 0 0,0 1 0,0 0 0,0 0 0,12 1 1,-1 7-1727</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1.459"/>
    </inkml:context>
    <inkml:brush xml:id="br0">
      <inkml:brushProperty name="width" value="0.05" units="cm"/>
      <inkml:brushProperty name="height" value="0.05" units="cm"/>
    </inkml:brush>
  </inkml:definitions>
  <inkml:trace contextRef="#ctx0" brushRef="#br0">17 25 23757,'-10'12'952,"5"1"433,3 2-465,6-3-536,11 1-112,11-6-200,4-7-32,18-10-32,0-7 16,1-6 24,-3 1-144,-18 8-696,-5 4-545</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1.613"/>
    </inkml:context>
    <inkml:brush xml:id="br0">
      <inkml:brushProperty name="width" value="0.05" units="cm"/>
      <inkml:brushProperty name="height" value="0.05" units="cm"/>
    </inkml:brush>
  </inkml:definitions>
  <inkml:trace contextRef="#ctx0" brushRef="#br0">0 80 22701,'4'9'1088,"-1"-1"360,10-6-767,4-4-105,14-8-232,7-8-136,12-5 48,-3-1-304,-6 3-1424</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2.065"/>
    </inkml:context>
    <inkml:brush xml:id="br0">
      <inkml:brushProperty name="width" value="0.05" units="cm"/>
      <inkml:brushProperty name="height" value="0.05" units="cm"/>
    </inkml:brush>
  </inkml:definitions>
  <inkml:trace contextRef="#ctx0" brushRef="#br0">171 1 17260,'-13'11'6300,"-2"15"-3614,8-14-2180,-3 7-253,-51 97 632,52-97-805,1 1 0,1 0 1,1 0-1,-4 26 0,9-42-74,0 0-1,1 0 0,0 0 0,0 0 0,0 0 1,0 0-1,1 0 0,1 6 0,-2-9-5,1 0 0,-1 1 0,1-1-1,-1 0 1,1 0 0,0 0 0,-1 0 0,1 0 0,0-1 0,0 1-1,0 0 1,0 0 0,0 0 0,0-1 0,0 1 0,0 0-1,0-1 1,0 1 0,0-1 0,0 0 0,0 1 0,1-1 0,-1 0-1,0 1 1,0-1 0,0 0 0,1 0 0,-1 0 0,0 0 0,0 0-1,0-1 1,1 1 0,-1 0 0,2-1 0,5-1-2,1 0-1,0-1 1,-1 0 0,1-1 0,-1 0 0,11-7-1,46-35-6,-43 30 0,2-2-4,-9 6-3,-1 1 0,2 0-1,0 1 1,0 1-1,1 1 1,27-11-1,-42 19 11,0-1-1,1 0 0,-1 1 0,1-1 1,-1 1-1,1 0 0,0 0 0,-1 0 0,1 0 1,-1 0-1,1 0 0,-1 1 0,1-1 1,-1 1-1,1 0 0,-1 0 0,4 1 1,-4 0-3,-1-1 1,1 1-1,0-1 1,-1 1-1,1 0 1,-1-1 0,0 1-1,1 0 1,-1 0-1,0 0 1,0 0-1,0 0 1,-1 0-1,1 0 1,0 1 0,0 1-1,0 5-6,0 1 0,-1-1 0,0 1 0,0-1-1,-1 0 1,0 1 0,-1-1 0,-3 9 0,-9 29 186,-2-2 0,-2 0 1,-2-1-1,-30 50 0,44-85-57,0 0 0,-1 0-1,0-1 1,0 1 0,-1-1 0,0-1-1,0 0 1,-1 0 0,0 0-1,0-1 1,-1-1 0,1 1 0,-1-2-1,-11 5 1,14-7-162,0 0 0,-1 0-1,1-1 1,-1 0 0,1 0 0,-1-1-1,0 0 1,1 0 0,-1-1-1,1 0 1,-1 0 0,1-1 0,0 1-1,-1-2 1,1 1 0,0-1 0,0 0-1,0-1 1,1 0 0,-1 0 0,-6-5-1,-12-12-1495</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2.238"/>
    </inkml:context>
    <inkml:brush xml:id="br0">
      <inkml:brushProperty name="width" value="0.05" units="cm"/>
      <inkml:brushProperty name="height" value="0.05" units="cm"/>
    </inkml:brush>
  </inkml:definitions>
  <inkml:trace contextRef="#ctx0" brushRef="#br0">1 67 21757,'15'-1'1224,"6"-3"760,-2 3-607,9-1-353,2-1-400,1-1-440,11-4-112,3-5-72,3 0-392,1-4-192</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2.630"/>
    </inkml:context>
    <inkml:brush xml:id="br0">
      <inkml:brushProperty name="width" value="0.05" units="cm"/>
      <inkml:brushProperty name="height" value="0.05" units="cm"/>
    </inkml:brush>
  </inkml:definitions>
  <inkml:trace contextRef="#ctx0" brushRef="#br0">284 1 18692,'0'0'1968,"-3"3"221,-19 25-620,-107 148 2116,113-152-3664,2 1-1,1 1 1,1 0-1,1 1 1,-12 44-1,-1 59 14,7-37-101,17-92-369,1-8-817,3-27-454</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2.940"/>
    </inkml:context>
    <inkml:brush xml:id="br0">
      <inkml:brushProperty name="width" value="0.05" units="cm"/>
      <inkml:brushProperty name="height" value="0.05" units="cm"/>
    </inkml:brush>
  </inkml:definitions>
  <inkml:trace contextRef="#ctx0" brushRef="#br0">238 53 20948,'-21'3'893,"1"2"0,-1 1 0,1 0-1,-37 18 1,50-21-785,0 1-1,1 0 1,-1 0-1,1 0 1,0 1-1,1-1 1,-1 2-1,1-1 1,0 0-1,0 1 1,0 0-1,1 0 1,0 1-1,0-1 1,1 1-1,0 0 1,-3 8-1,5-12-103,0 0-1,0 0 0,1 0 1,-1 1-1,1-1 1,0 0-1,-1 0 0,2 0 1,-1 0-1,0 0 1,1 0-1,-1 1 1,1-1-1,0 0 0,0 0 1,0-1-1,0 1 1,1 0-1,-1 0 0,1 0 1,-1-1-1,1 1 1,0-1-1,0 1 1,0-1-1,1 0 0,-1 0 1,0 0-1,1 0 1,3 2-1,0-1-1,0-1 0,0 1 0,1-1 0,-1 0 0,0-1 0,1 0 0,-1 0 1,0 0-1,1 0 0,0-1 0,-1 0 0,1-1 0,11-2 0,-8 1 36,0-1-1,0-1 1,0 0 0,0 0 0,-1-1 0,0-1 0,0 1-1,0-1 1,0-1 0,-1 1 0,0-2 0,12-13-1,-15 15 39,0 0-1,0 0 0,-1 0 1,0-1-1,0 1 0,-1-1 1,0 0-1,0 0 1,0 0-1,-1-1 0,0 1 1,0 0-1,-1-1 0,0 1 1,-1-1-1,1 0 0,-1 1 1,-2-14-1,1 17-58,0 0 0,-1 0-1,1 0 1,-1 0 0,1 1 0,-1-1 0,0 1 0,-1-1-1,1 1 1,-1 0 0,1-1 0,-1 1 0,0 1-1,0-1 1,0 0 0,-1 1 0,1-1 0,0 1 0,-1 0-1,0 0 1,1 1 0,-1-1 0,0 1 0,0 0 0,0 0-1,0 0 1,0 0 0,0 1 0,0-1 0,0 1-1,0 0 1,0 0 0,-1 1 0,1-1 0,0 1 0,0 0-1,0 0 1,-6 3 0,0 1-16,0 1 0,0-1 0,1 2-1,0 0 1,0 0 0,0 0 0,1 1 0,1 0-1,-1 1 1,-10 16 0,11-15-84,0 0 0,1 1 0,1 0-1,-1 1 1,2-1 0,0 1 0,0 0 0,1 0-1,-3 21 1,9-1-1438,7-3-743</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1:33.252"/>
    </inkml:context>
    <inkml:brush xml:id="br0">
      <inkml:brushProperty name="width" value="0.05" units="cm"/>
      <inkml:brushProperty name="height" value="0.05" units="cm"/>
    </inkml:brush>
  </inkml:definitions>
  <inkml:trace contextRef="#ctx0" brushRef="#br0">132 0 10986,'-3'6'476,"-76"160"10401,68-140-10053,2 0-1,0 1 0,2 1 0,-5 37 0,11-56-716,1 0 1,-1 0-1,2 0 0,-1 0 1,1 0-1,1-1 0,3 16 1,-4-22-99,0 1 1,0 0 0,0-1-1,0 1 1,0-1 0,1 0 0,-1 1-1,1-1 1,0 0 0,-1 0 0,1 0-1,0 0 1,0 0 0,0 0-1,1 0 1,-1-1 0,0 1 0,1-1-1,-1 0 1,0 0 0,1 0 0,0 0-1,-1 0 1,1 0 0,0 0-1,-1-1 1,6 1 0,0-2 33,0 0 1,0 0-1,-1-1 1,1 1-1,0-2 1,-1 1-1,0-1 0,1 0 1,-1-1-1,-1 0 1,1 0-1,12-9 1,1-4 136,-1 0 1,29-33 0,-29 28-2,-1-1 0,17-27-1,-30 43-118,-1 0 0,0 0 0,-1 0 0,1-1 0,-1 1 0,-1-1 0,0 0-1,0 0 1,0 0 0,-1 0 0,0 0 0,-1-11 0,0 17-43,0 0-1,0 0 1,-1 0 0,0 0 0,1-1-1,-1 1 1,0 0 0,0 0 0,0 0-1,0 1 1,0-1 0,0 0 0,0 0-1,-1 1 1,1-1 0,-1 0 0,1 1-1,-1 0 1,0-1 0,0 1 0,1 0-1,-1 0 1,0 0 0,0 0 0,0 0-1,0 0 1,0 1 0,-4-2 0,0 1-7,1 1 0,0-1 0,0 1 0,0 0 1,0 0-1,0 1 0,0 0 0,0 0 0,0 0 0,0 0 1,-6 3-1,-1 2-89,0 0 0,1 1 0,-1 1 0,1 0 0,1 0 0,0 1 0,0 0 0,0 1 0,1 0 0,1 0 0,0 1 0,0 0 1,1 1-1,-6 14 0,5-6-1211</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27.244"/>
    </inkml:context>
    <inkml:brush xml:id="br0">
      <inkml:brushProperty name="width" value="0.05" units="cm"/>
      <inkml:brushProperty name="height" value="0.05" units="cm"/>
    </inkml:brush>
  </inkml:definitions>
  <inkml:trace contextRef="#ctx0" brushRef="#br0">2292 435 13667,'-9'-16'2069,"0"0"0,-2 0 0,-22-26 1,27 36-1807,-1-1 0,0 1 0,0 1 1,-1-1-1,0 1 0,1 1 1,-2-1-1,1 1 0,-1 1 1,-8-3-1,-6-1 6,-1 2 0,1 1 0,-40-2 0,-76 5-72,68 2 140,-196 12 564,-32 0-525,250-14-297,-1 2-1,1 2 1,0 2-1,-66 16 0,-147 62-35,107-32-32,100-34-13,0 2 1,2 2 0,-63 35-1,100-47-6,0 1-1,1 0 1,1 1-1,0 1 1,1 0-1,0 1 1,0 0-1,2 1 0,-1 0 1,2 1-1,0 1 1,1-1-1,0 1 1,-8 25-1,11-24 2,0 1 1,2 0-1,0 0 0,1 0 0,1 1 0,0-1 0,2 1 0,0-1 1,1 0-1,1 1 0,0-1 0,2 0 0,0 0 0,1 0 0,1 0 1,0-1-1,2 0 0,0 0 0,0-1 0,13 16 0,-5-7 5,2-1 1,1 0-1,1-2 0,1 0 0,36 28 0,-41-37-3,2-2 0,-1 0 1,2-1-1,-1 0 0,1-2 0,1 0 0,-1-2 0,37 9 1,-4-7 9,99 3 1,56-14 17,-143 1-20,370-2 20,-75 2-23,-278-1 0,1-3 0,-2-4 0,1-3 0,-2-4 0,114-39 0,-27-4 20,195-99 1,-345 150-20,-1 0 0,-1-1 1,0-1-1,0 0 0,-1-1 0,-1 0 1,0-1-1,-1-1 0,0 1 0,-1-2 1,0 0-1,-1 0 0,12-30 0,-2 5 17,-2-1-1,-2-1 1,16-70 0,-28 96-10,0-1 1,-1 1 0,-1-1 0,0 1-1,-1-1 1,-1 1 0,-1-1 0,0 1-1,-1-1 1,-1 1 0,0 0 0,-13-30-1,11 35 15,0 1 0,-1 0 0,0 1 0,-1 0 0,0 0 0,0 0 0,-1 1 0,0 0 0,0 1 0,-1 0-1,0 0 1,0 1 0,-15-6 0,-14-4 112,-1 1 0,-59-13 1,54 16-62,-60-17 81,-31-7-88,-183-74 1,302 102-458,0 1-1,1-2 0,1 0 0,-16-13 1,30 22 266,0-1 1,0 0 0,1 1-1,-1-1 1,1 0 0,-1 1 0,0-1-1,1 0 1,0 0 0,-1 0-1,1 1 1,-1-1 0,1 0 0,0 0-1,0 0 1,-1 0 0,1-1-1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1.724"/>
    </inkml:context>
    <inkml:brush xml:id="br0">
      <inkml:brushProperty name="width" value="0.025" units="cm"/>
      <inkml:brushProperty name="height" value="0.025" units="cm"/>
    </inkml:brush>
  </inkml:definitions>
  <inkml:trace contextRef="#ctx0" brushRef="#br0">105 2 6182,'2'-2'12241,"-9"10"-5681,-24 32-7189,18-13 720,2 1 0,1 1 0,1 0 1,2 0-1,0 1 0,2 0 0,2 0 1,0 0-1,2 0 0,4 42 0,-3-67-105,0 0-1,1 0 1,0 1-1,0-1 0,0 0 1,0-1-1,1 1 1,0 0-1,0 0 1,0-1-1,1 1 0,-1-1 1,1 1-1,0-1 1,0 0-1,1 0 1,-1-1-1,1 1 0,0-1 1,0 0-1,0 0 1,0 0-1,9 4 0,-8-4-301,1-1 0,0 0 0,0-1-1,0 1 1,0-1 0,0-1-1,0 1 1,9-1 0,-7 0-713,0-1 1,0 0 0,0-1 0,0 0 0,0 0 0,13-6-1,23-16-7688</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3.807"/>
    </inkml:context>
    <inkml:brush xml:id="br0">
      <inkml:brushProperty name="width" value="0.05" units="cm"/>
      <inkml:brushProperty name="height" value="0.05" units="cm"/>
    </inkml:brush>
  </inkml:definitions>
  <inkml:trace contextRef="#ctx0" brushRef="#br0">411 1 12019,'0'0'8164,"-8"1"-5614,2 1-2417,0 0 1,0 0-1,1 1 0,-1 0 1,1 0-1,-1 0 0,1 0 1,0 1-1,0 0 0,1 0 1,-1 0-1,1 1 1,-5 6-1,-17 18 580,-53 48-1,63-64-450,0-1-1,-1 0 0,0-2 0,-1 0 0,-25 11 1,39-20-225,0 1 1,-1-1 0,1 1 0,-1-1-1,1-1 1,-1 1 0,1-1 0,-1 1-1,0-1 1,1 0 0,-8-2 0,10 2-29,0-1 0,1 0 0,-1 1 0,0-1 0,0 0 0,1 0 0,-1 0 0,1 0 0,-1 0 0,1 0 0,0 0 0,-1-1 0,1 1 0,0-1 0,0 1 0,0-1 0,0 1 0,0-1 0,0 1 0,0-1 0,0 0 0,1 0 0,-1 1 0,1-1 0,-1 0 0,1 0 0,0 0 0,0 1 0,-1-1 0,2-3 0,0-8-1,1 0-1,0 0 1,1 1 0,0-1 0,1 1-1,1 0 1,0 0 0,0 0 0,1 1 0,1 0-1,0 0 1,13-16 0,-18 25-7,-1 1 0,1-1 0,0 0-1,-1 1 1,1-1 0,0 1 0,0-1 0,0 1 0,0 0 0,0 0-1,0 0 1,0 0 0,0 0 0,0 0 0,1 1 0,-1-1 0,0 1-1,1-1 1,3 1 0,-3 0-5,0 1 0,0 0-1,0 0 1,-1 0 0,1 0-1,0 0 1,-1 0 0,1 1 0,0-1-1,-1 1 1,0-1 0,1 1 0,2 4-1,4 3-9,-1 1-1,0 1 1,-1-1 0,0 1-1,10 21 1,-15-27 14,7 14 10,0-2-1,20 30 0,-25-41-1,1-1-1,-1 0 0,1 0 1,0-1-1,1 1 0,-1-1 0,1 0 1,0 0-1,0-1 0,0 0 0,12 5 1,-15-7 1,1 0 0,-1 0 0,0 1 0,1-1 0,-1 1 0,0 0 0,0 0 0,0 1 0,0-1 0,-1 0 0,1 1 0,0 0 0,-1-1-1,0 1 1,4 6 0,-4-3-74,0-1-1,0 0 0,0 1 0,-1-1 0,0 1 0,0 0 1,-1 0-1,1-1 0,-1 7 0,0-10 1470</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4.040"/>
    </inkml:context>
    <inkml:brush xml:id="br0">
      <inkml:brushProperty name="width" value="0.05" units="cm"/>
      <inkml:brushProperty name="height" value="0.05" units="cm"/>
    </inkml:brush>
  </inkml:definitions>
  <inkml:trace contextRef="#ctx0" brushRef="#br0">1 7 24149,'0'0'744,"2"0"-24,-1 0-207,34 14-25,-13-14-160,4 0-152,-3-4-24,11-1-112,-8 0-16,-3 2-88,-1 0-232,-9 3-728,-3 0-369</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4.215"/>
    </inkml:context>
    <inkml:brush xml:id="br0">
      <inkml:brushProperty name="width" value="0.05" units="cm"/>
      <inkml:brushProperty name="height" value="0.05" units="cm"/>
    </inkml:brush>
  </inkml:definitions>
  <inkml:trace contextRef="#ctx0" brushRef="#br0">0 42 22453,'0'0'2872,"2"0"-2119,29 13-137,-2-14-264,-1-6-152,13-6-152,4-4 24,0 7-744,5 3-521</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4.588"/>
    </inkml:context>
    <inkml:brush xml:id="br0">
      <inkml:brushProperty name="width" value="0.05" units="cm"/>
      <inkml:brushProperty name="height" value="0.05" units="cm"/>
    </inkml:brush>
  </inkml:definitions>
  <inkml:trace contextRef="#ctx0" brushRef="#br0">66 0 14411,'-3'1'777,"0"0"1,0 0-1,0 1 1,1-1-1,-1 1 0,0 0 1,1-1-1,0 1 1,-1 0-1,1 1 0,-4 3 1,3-2-480,0 1 0,0 0 0,0-1 1,0 1-1,1 1 0,-3 5 0,3-5-308,0 0-1,1 0 1,0 0-1,0-1 1,0 1-1,0 1 1,1-1-1,0 0 1,1 0-1,-1 0 1,1 0-1,3 10 1,-3-13 11,1 0-1,-1 0 1,1-1 0,0 1 0,-1-1 0,1 1-1,0-1 1,1 0 0,-1 0 0,0 0 0,1 0 0,-1 0-1,1 0 1,0-1 0,-1 1 0,1-1 0,0 0-1,0 1 1,0-2 0,0 1 0,0 0 0,0 0-1,0-1 1,0 0 0,0 0 0,7 0 0,7-1-5,1 0 1,-1-1-1,28-8 1,-25 5 27,-10 3-18,1 0 1,-1 1-1,0 0 1,20 0-1,-28 1-3,0 0 0,0 0 0,-1 1-1,1-1 1,0 0 0,0 1-1,-1-1 1,1 1 0,0 0 0,-1-1-1,1 1 1,0 0 0,-1 0-1,1 0 1,-1 0 0,1 0 0,-1 1-1,0-1 1,0 0 0,1 1 0,-1-1-1,0 0 1,0 1 0,0 0-1,-1-1 1,1 1 0,0-1 0,0 1-1,-1 0 1,1 0 0,-1-1 0,0 1-1,1 0 1,-1 0 0,0 0-1,0 2 1,-1 3 76,0 1 0,0 0-1,-1-1 1,0 1 0,0-1-1,-1 0 1,0 1 0,0-1 0,-1-1-1,0 1 1,-6 8 0,3-5 86,-1-1 0,0 1-1,0-1 1,-1 0 0,0-1 0,-15 10 0,16-12-63,-1-1 0,0-1 0,-1 1 0,1-1 1,-1-1-1,-18 5 0,23-7-120,-1 0 1,1-1-1,-1 1 1,1-1 0,-1 0-1,1 0 1,-1-1-1,1 0 1,-1 0 0,1 0-1,0-1 1,-1 1 0,1-1-1,-5-3 1,-16-13-842</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4.730"/>
    </inkml:context>
    <inkml:brush xml:id="br0">
      <inkml:brushProperty name="width" value="0.05" units="cm"/>
      <inkml:brushProperty name="height" value="0.05" units="cm"/>
    </inkml:brush>
  </inkml:definitions>
  <inkml:trace contextRef="#ctx0" brushRef="#br0">1 39 21597,'13'0'952,"2"-3"240,5 1-408,8-1-320,4-1-256,11-4-168,7 1 104,3 1-896,3 1-448</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4.994"/>
    </inkml:context>
    <inkml:brush xml:id="br0">
      <inkml:brushProperty name="width" value="0.05" units="cm"/>
      <inkml:brushProperty name="height" value="0.05" units="cm"/>
    </inkml:brush>
  </inkml:definitions>
  <inkml:trace contextRef="#ctx0" brushRef="#br0">111 1 19028,'0'16'1600,"-1"6"225,-6 3-305,-5 6-304,-4 2-311,-1 4-473,-1 1-152,5-5-248,1 1-16,6-8-8,-1-6 8,5-8 48,2-11-912</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5.321"/>
    </inkml:context>
    <inkml:brush xml:id="br0">
      <inkml:brushProperty name="width" value="0.05" units="cm"/>
      <inkml:brushProperty name="height" value="0.05" units="cm"/>
    </inkml:brush>
  </inkml:definitions>
  <inkml:trace contextRef="#ctx0" brushRef="#br0">164 1 18748,'-13'6'842,"-1"1"0,1 0-1,1 1 1,-1 0 0,1 1 0,0 0 0,-11 12-1,18-15-719,0 0-1,0 0 0,1 0 1,-1 0-1,1 1 1,1-1-1,-1 1 0,1 0 1,0 0-1,1 1 1,0-1-1,0 0 0,0 1 1,1-1-1,0 14 1,0-19-118,1 0 0,0 0 1,0 1-1,0-1 0,0 0 1,1 0-1,-1 0 0,0 0 1,1 0-1,0 0 0,-1 0 1,1 0-1,0 0 0,0 0 1,0 0-1,0 0 0,1 0 1,-1-1-1,0 1 0,1 0 1,-1-1-1,1 1 0,0-1 1,-1 0-1,1 1 0,0-1 1,0 0-1,0 0 0,0 0 1,0 0-1,0-1 0,0 1 1,0 0-1,0-1 0,0 0 1,0 1-1,0-1 0,0 0 1,1 0-1,-1 0 0,0 0 1,4-1-1,4-1-5,-1 0 0,1 0 0,-1-1 0,1 0 0,-1-1 0,0 0 0,0 0 0,9-7 0,-9 5 15,-1-1-1,1 0 1,-1-1 0,-1 0 0,1 0 0,-1 0-1,-1-1 1,0 0 0,6-11 0,-10 16-3,0 0 1,0-1-1,0 1 1,-1 0 0,0-1-1,0 1 1,0-1-1,-1 1 1,1-1 0,-1-7-1,-1 9-1,1 0-1,-1 0 1,0 0-1,1 0 1,-2 0-1,1 1 1,0-1-1,0 0 1,-1 1-1,1-1 1,-1 1-1,0-1 1,0 1-1,0 0 1,0 0-1,0 0 1,-5-3-1,4 3-3,1 0 0,-1 0 0,0 0 0,0 1 0,0-1 0,0 1 0,-1 0 0,1 0 0,0 0 0,0 1 0,-1-1 0,1 1 0,0-1 0,-1 1 0,1 0 0,-1 1 0,-2-1 1,0 2-2,1-1 0,0 1 1,0 0-1,0 0 1,0 0-1,1 1 0,-1-1 1,0 1-1,-7 7 1,3-2-33,1 0 0,0 1 0,1 0 0,0 0 0,0 1 0,1-1 0,0 1 0,1 1 0,-6 14 0,11-25 24,-11 40-1201,11-38 1099,0 1 1,0-1 0,0 0 0,0 1 0,1-1 0,-1 0 0,0 1-1,1-1 1,0 0 0,-1 0 0,1 1 0,0-1 0,0 0 0,0 0-1,3 3 1,17 18-652</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5.608"/>
    </inkml:context>
    <inkml:brush xml:id="br0">
      <inkml:brushProperty name="width" value="0.05" units="cm"/>
      <inkml:brushProperty name="height" value="0.05" units="cm"/>
    </inkml:brush>
  </inkml:definitions>
  <inkml:trace contextRef="#ctx0" brushRef="#br0">112 155 20572,'-24'53'2120,"-13"36"792,33-79-2637,1 1-1,0 0 0,1-1 1,0 1-1,1 0 0,0 14 1,1-24-259,0 1 0,0 0 0,0-1 1,0 1-1,1 0 0,-1-1 0,0 1 0,1-1 1,-1 1-1,1 0 0,0-1 0,-1 1 1,1-1-1,0 0 0,1 3 0,-1-4-10,0 1-1,-1-1 1,1 1-1,0-1 1,-1 0 0,1 1-1,0-1 1,0 0-1,0 0 1,-1 1-1,1-1 1,0 0-1,0 0 1,0 0-1,-1 0 1,1 0-1,0 0 1,0 0-1,0 0 1,-1 0-1,1 0 1,1-1-1,2-1 11,0 1-1,0-1 1,0 0-1,-1-1 1,1 1-1,-1-1 1,1 1-1,-1-1 1,6-6-1,5-8 98,1-2 1,-2 1-1,-1-1 0,0-1 0,-1 0 1,-1-1-1,-1 0 0,-1 0 0,-1-1 1,-1 0-1,-1-1 0,3-27 0,-8 44-78,0 0 0,0 0 0,0 1-1,-1-1 1,0 0 0,0 0-1,0 0 1,-1 0 0,-4-10 0,5 14-29,0 1 0,0-1-1,0 1 1,0-1 0,0 1 0,0 0 0,-1-1 0,1 1 0,0 0 0,-1 0 0,1 0 0,-1 0 0,1 0 0,-1 0 0,1 0 0,-1 0 0,0 1 0,1-1 0,-1 0 0,0 1 0,0 0-1,1-1 1,-1 1 0,0 0 0,0 0 0,0 0 0,1 0 0,-1 0 0,0 1 0,0-1 0,0 0 0,1 1 0,-1-1 0,0 1 0,-2 1 0,-5 2-3,1 1 0,0-1 0,0 2-1,1-1 1,0 1 0,-10 9 0,-38 44-319,51-54 254,-36 43-818</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6.572"/>
    </inkml:context>
    <inkml:brush xml:id="br0">
      <inkml:brushProperty name="width" value="0.05" units="cm"/>
      <inkml:brushProperty name="height" value="0.05" units="cm"/>
    </inkml:brush>
  </inkml:definitions>
  <inkml:trace contextRef="#ctx0" brushRef="#br0">332 1 18236,'0'0'3850,"-2"3"-2718,-17 28-389,1 0 0,-14 37-1,3-6-524,8-19-61,8-13 224,-1-2 1,-2 0-1,0-1 1,-30 36 0,43-59-292,0-1 0,0 0 0,-1 0 0,1 0 0,-1-1 0,1 1 0,-1-1 0,0 0 0,-6 3 0,8-4-72,1-1 0,-1 0 1,1 0-1,0 1 0,-1-1 0,1 0 1,-1 0-1,1 0 0,-1-1 1,1 1-1,0 0 0,-1 0 1,1-1-1,-1 1 0,1-1 0,0 1 1,-1-1-1,1 0 0,0 1 1,0-1-1,-1 0 0,1 0 1,0 0-1,0 0 0,0 0 0,0 0 1,0 0-1,0 0 0,1 0 1,-1-1-1,-1 0 0,-2-6-10,1-1 1,-1 1-1,1-1 0,1 1 0,-1-1 1,1 0-1,1 0 0,0 0 0,0 0 0,1-9 1,0-3-52,2 0 0,0 0 0,6-26 0,-7 43 20,0 0 1,0 0-1,0-1 1,1 1-1,0 0 1,0 0-1,0 1 1,3-5-1,-4 7 18,0 0 0,-1 0 0,1 0-1,0 1 1,0-1 0,0 0 0,-1 1 0,1-1-1,0 1 1,0-1 0,0 1 0,0 0 0,0-1-1,0 1 1,0 0 0,0 0 0,0-1 0,1 1-1,-1 0 1,0 0 0,0 0 0,0 0 0,0 0 0,0 1-1,0-1 1,0 0 0,0 0 0,0 1 0,0-1-1,0 1 1,0-1 0,0 1 0,0-1 0,0 1-1,0-1 1,-1 1 0,2 1 0,10 7-19,-2 1 1,0 0 0,0 1-1,16 22 1,-20-24 25,0 0 0,1 0 0,0-1 0,0 0 1,1 0-1,0-1 0,1 0 0,0 0 0,0-1 0,14 8 0,0-5-141,1 0 0,-1-2-1,1 0 1,0-2 0,31 4-1,-24-8-1433</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6.869"/>
    </inkml:context>
    <inkml:brush xml:id="br0">
      <inkml:brushProperty name="width" value="0.05" units="cm"/>
      <inkml:brushProperty name="height" value="0.05" units="cm"/>
    </inkml:brush>
  </inkml:definitions>
  <inkml:trace contextRef="#ctx0" brushRef="#br0">1 1 26862,'0'0'1440,"2"1"-1144,31 29-232,-10-18-24,10-6-32,7-2-8,10-9-408,5-9-400,-2-4-1097,-2 2 577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2.099"/>
    </inkml:context>
    <inkml:brush xml:id="br0">
      <inkml:brushProperty name="width" value="0.025" units="cm"/>
      <inkml:brushProperty name="height" value="0.025" units="cm"/>
    </inkml:brush>
  </inkml:definitions>
  <inkml:trace contextRef="#ctx0" brushRef="#br0">162 1 8872,'0'0'7709,"-9"0"-4602,4-1-2983,-1 2 1,1-1-1,-1 1 1,1-1-1,-1 2 0,1-1 1,0 0-1,-1 1 1,1 0-1,0 1 0,0-1 1,0 1-1,1 0 1,-1 0-1,1 0 0,-1 0 1,1 1-1,0 0 1,0 0-1,1 0 1,-1 0-1,-3 7 0,2-4 7,0 0 0,0 1-1,1-1 1,0 1-1,0 0 1,1 1 0,-4 13-1,7-20-122,-1 0-1,1 0 0,-1 0 1,1 0-1,0 0 0,0 0 1,0-1-1,0 1 0,0 0 1,1 0-1,-1 0 0,0 0 1,1 0-1,0 0 0,-1-1 1,1 1-1,0 0 0,0 0 0,0-1 1,0 1-1,0-1 0,0 1 1,0-1-1,1 1 0,-1-1 1,1 0-1,-1 1 0,1-1 1,-1 0-1,1 0 0,0 0 1,-1 0-1,1-1 0,0 1 1,0 0-1,-1-1 0,1 1 1,0-1-1,0 0 0,2 1 1,14 1-7,0-1 0,30-2 0,-37-1-31,0 1 0,0 1 0,-1 0-1,1 0 1,0 1 0,-1 1 0,1 0 0,0 0 0,-1 1 0,0 0 0,12 6 0,-20-8 57,0 1 1,0-1-1,-1 0 1,1 1-1,-1 0 1,1-1-1,-1 1 1,0 0-1,0 0 1,1 0-1,-1 0 1,-1 0-1,1 0 1,0 0-1,0 0 1,-1 0-1,1 0 1,-1 0-1,0 0 1,0 1-1,1-1 1,-1 0-1,-1 0 1,1 0-1,0 1 1,0-1-1,-1 0 1,0 0-1,1 0 1,-1 0-1,0 0 1,-2 4-1,-1 2 396,0 0-1,-1 0 1,0 0-1,0 0 1,-1-1-1,-9 10 1,0-3 298,-1-1 1,0 0 0,-18 11-1,28-20-599,-2 1-1,1-1 1,0-1-1,-1 0 1,0 0-1,0 0 1,0-1-1,0 0 1,0 0-1,-10 0 1,17-3-193,1 1 0,-1-1 0,1 1 0,-1-1 1,1 1-1,0-1 0,-1 0 0,1 1 1,0-1-1,-1 0 0,1 0 0,0 1 0,0-1 1,0 0-1,-1 1 0,1-1 0,0 0 0,0 0 1,0 1-1,0-1 0,0 0 0,1 0 0,-1 1 1,0-1-1,0 0 0,0 0 0,1 1 1,-1-1-1,1 0 0,6-26-2567,35-57-6715,-15 30 1292</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7.057"/>
    </inkml:context>
    <inkml:brush xml:id="br0">
      <inkml:brushProperty name="width" value="0.05" units="cm"/>
      <inkml:brushProperty name="height" value="0.05" units="cm"/>
    </inkml:brush>
  </inkml:definitions>
  <inkml:trace contextRef="#ctx0" brushRef="#br0">17 0 20108,'-11'15'1833,"6"-3"423,5-2-824,8-4-663,10 1-105,10-7-328,7 0-112,13-5-88,6-2-96,2-1-48,-1 0-424,-7 6-1561</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7.743"/>
    </inkml:context>
    <inkml:brush xml:id="br0">
      <inkml:brushProperty name="width" value="0.05" units="cm"/>
      <inkml:brushProperty name="height" value="0.05" units="cm"/>
    </inkml:brush>
  </inkml:definitions>
  <inkml:trace contextRef="#ctx0" brushRef="#br0">0 474 23389,'0'0'3567,"2"-1"-3025,6-3-485,1 0-1,-1 0 1,0-1 0,-1-1-1,1 1 1,11-12 0,-5 4-30,29-25-11,-2-2 0,41-53 0,63-97 75,-126 164-70,0 2 8,-19 23-28,0 1 0,0 0 0,0 0 0,0 0-1,0 0 1,0 0 0,0 0 0,0-1-1,0 1 1,0 0 0,0 0 0,0 0 0,0 0-1,0 0 1,0 0 0,0 0 0,0 0 0,1-1-1,-1 1 1,0 0 0,0 0 0,0 0 0,0 0-1,0 0 1,0 0 0,0 0 0,1 0 0,-1 0-1,0 0 1,0 0 0,0 0 0,0 0 0,0 0-1,0 0 1,0 0 0,1 0 0,-1 0 0,0 0-1,0 0 1,0 0 0,0 0 0,0 0 0,0 0-1,1 0 1,-1 0 0,0 0 0,0 0-1,0 0 1,0 0 0,0 0 0,0 0 0,0 1-1,1-1 1,-1 0 0,0 0 0,0 0 0,0 0-1,0 0 1,0 0 0,0 0 0,0 0 0,0 1-1,0-1 1,0 0 0,0 0 0,0 0 0,0 0-1,0 0 1,1 9 24,-5 12 64,-1 0-1,-15 40 0,4-16 5,13-34-70,-19 55 77,3 2 0,-15 103 0,34-169-124,-1 1 1,1-1-1,0 1 1,0-1 0,0 1-1,1-1 1,-1 1 0,1-1-1,0 3 1,-1-5 10,0 1 1,0-1-1,0 0 0,0 0 1,0 0-1,1 0 1,-1 1-1,0-1 0,0 0 1,0 0-1,0 0 1,0 0-1,1 0 0,-1 0 1,0 0-1,0 1 1,0-1-1,0 0 0,1 0 1,-1 0-1,0 0 1,0 0-1,0 0 0,0 0 1,1 0-1,-1 0 1,0 0-1,0 0 0,0 0 1,1 0-1,-1 0 1,0 0-1,0 0 0,0 0 1,0 0-1,1 0 1,9-10-507,6-17 1456</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8.009"/>
    </inkml:context>
    <inkml:brush xml:id="br0">
      <inkml:brushProperty name="width" value="0.05" units="cm"/>
      <inkml:brushProperty name="height" value="0.05" units="cm"/>
    </inkml:brush>
  </inkml:definitions>
  <inkml:trace contextRef="#ctx0" brushRef="#br0">108 0 23165,'12'0'656,"-2"7"152,-7-2-224,-1 8-136,-6 4-63,-7 7-177,4 5-112,-8 9 224,2 3 72,-5 1 40,-2-2 0,5-7-288,3-3-56,4-15-88,1-5-232,2-10-1472</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8.350"/>
    </inkml:context>
    <inkml:brush xml:id="br0">
      <inkml:brushProperty name="width" value="0.05" units="cm"/>
      <inkml:brushProperty name="height" value="0.05" units="cm"/>
    </inkml:brush>
  </inkml:definitions>
  <inkml:trace contextRef="#ctx0" brushRef="#br0">161 0 23461,'-14'9'300,"1"1"-1,0 0 1,1 1-1,0 0 1,0 1 0,-11 16-1,17-21-199,1 0-1,0 1 0,1 0 1,0 0-1,0 0 0,0 0 1,1 1-1,1-1 0,-1 1 1,2 0-1,-1 0 0,0 16 1,2-22-85,0 1-1,0-1 1,0 1 0,1-1 0,0 1-1,-1-1 1,1 1 0,1-1 0,-1 1 0,0-1-1,1 0 1,0 0 0,-1 0 0,1 0 0,1 0-1,-1 0 1,0 0 0,1-1 0,-1 1 0,1-1-1,0 0 1,0 0 0,-1 0 0,7 3 0,-5-3-9,0-1 1,1 1 0,-1-1 0,0 0 0,1 0 0,-1-1 0,1 1 0,-1-1 0,1 0 0,-1 0 0,1 0 0,-1-1-1,1 0 1,-1 0 0,0 0 0,1 0 0,-1-1 0,0 1 0,5-4 0,3-2 42,0-1-1,0 0 1,-1 0 0,-1-2 0,1 1 0,9-13-1,-3 1 36,-1 0-1,17-30 0,-29 45-68,-1-1 1,1 0-1,-1 1 1,-1-1-1,1-1 1,-2 1-1,3-8 1,-4 14-9,0-1-1,0 1 1,1-1 0,-1 1 0,0-1-1,0 1 1,-1-1 0,1 1 0,0-1-1,0 1 1,-1-1 0,1 1 0,-1 0-1,1-1 1,-1 1 0,0 0 0,1-1 0,-1 1-1,0 0 1,0 0 0,0-1 0,0 1-1,0 0 1,0 0 0,0 0 0,0 0-1,-1 1 1,1-1 0,0 0 0,0 0-1,-1 1 1,1-1 0,0 1 0,-1-1 0,1 1-1,-1-1 1,1 1 0,-1 0 0,1 0-1,-3 0 1,-2 0 6,1 0 0,-1 1 1,1 0-1,-1 0 0,1 0 0,-1 1 0,1 0 0,0 0 1,0 0-1,-1 1 0,2-1 0,-1 1 0,0 0 0,0 1 1,-3 3-1,-12 10 2,-32 37 1,49-50-13,-71 85 25,64-76-18,1 1-1,0 0 1,1 1 0,0 0 0,-5 16 0,13-29-98,-1 0-1,0 0 1,0 1 0,1-1-1,-1 1 1,1-1 0,0 0-1,-1 1 1,1-1-1,0 1 1,1-1 0,-1 1-1,0-1 1,1 0 0,-1 1-1,1-1 1,0 0-1,1 3 1,9 8-2094</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12:58.645"/>
    </inkml:context>
    <inkml:brush xml:id="br0">
      <inkml:brushProperty name="width" value="0.05" units="cm"/>
      <inkml:brushProperty name="height" value="0.05" units="cm"/>
    </inkml:brush>
  </inkml:definitions>
  <inkml:trace contextRef="#ctx0" brushRef="#br0">9 63 22973,'-3'14'359,"1"0"0,0 0 0,1 0 0,1 0 0,0 0 0,1 0 0,4 27 0,-3-34-335,0-1-1,0 1 1,1-1 0,-1 0 0,1 0 0,0 0 0,1-1 0,0 1 0,-1-1 0,2 0 0,-1 0 0,1 0 0,-1-1-1,1 1 1,1-1 0,-1 0 0,1 0 0,-1-1 0,8 3 0,-10-4-16,1 0 0,0-1 0,0 1 0,0-1 0,0 0 1,0 0-1,0-1 0,0 1 0,0-1 0,0 0 0,0 0 0,0 0 0,0-1 0,0 1 1,0-1-1,0 0 0,6-2 0,-4 0 80,-1 1 1,0-1-1,0-1 1,0 1-1,0-1 1,-1 0 0,0 0-1,1 0 1,-1 0-1,-1-1 1,5-5-1,-2 0 95,0-1 1,0 1-1,-1-1 1,0 0-1,-1 0 0,0-1 1,-1 1-1,0-1 1,-1 0-1,-1 0 0,1-17 1,-2 23-139,0 0 1,-1 0-1,0 0 1,0 1-1,-1-1 1,0 0-1,0 1 1,0-1 0,0 1-1,-1 0 1,0 0-1,0 0 1,0 0-1,-5-5 1,6 8-38,-1 0 0,1 0 0,0 0 0,-1 0 0,1 0 1,-1 1-1,0-1 0,0 1 0,0 0 0,1 0 0,-1 0 0,0 0 0,0 0 1,0 1-1,0-1 0,0 1 0,-1 0 0,1 0 0,0 0 0,0 0 0,0 1 1,0-1-1,0 1 0,0 0 0,0 0 0,0 0 0,0 0 0,1 0 0,-5 3 1,-8 5-51,1 1 1,0 1 0,0 0 0,1 1 0,1 1 0,0 0-1,-12 16 1,-8 10-474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3.784"/>
    </inkml:context>
    <inkml:brush xml:id="br0">
      <inkml:brushProperty name="width" value="0.025" units="cm"/>
      <inkml:brushProperty name="height" value="0.025" units="cm"/>
    </inkml:brush>
  </inkml:definitions>
  <inkml:trace contextRef="#ctx0" brushRef="#br0">43 0 16656,'-2'9'1868,"-1"9"-971,-30 196 7282,30-178-7565,2 1-1,3 37 1,-2-71-599,0 1 1,1-1-1,-1 0 0,1 1 0,0-1 0,0 0 1,0 0-1,0 1 0,0-1 0,1 0 0,-1 0 1,1 0-1,0-1 0,0 1 0,0 0 0,0-1 1,1 1-1,-1-1 0,1 0 0,-1 0 0,1 0 0,0 0 1,6 3-1,-6-4 2,0 0 1,0-1-1,0 1 1,1-1-1,-1 1 1,0-1-1,0 0 0,0 0 1,1-1-1,-1 1 1,0-1-1,0 0 1,0 1-1,0-1 1,0-1-1,0 1 0,0 0 1,0-1-1,0 1 1,0-1-1,-1 0 1,1 0-1,-1 0 1,4-4-1,20-25 135,-23 25-152,1 1 0,0-1-1,0 1 1,0 1 0,1-1 0,-1 0 0,1 1-1,0 0 1,0 0 0,1 1 0,-1-1 0,11-4-1,-15 8-10,0 0 0,-1 0 0,1 0 0,0 0 0,0 0-1,-1 0 1,1 0 0,0 1 0,-1-1 0,1 0-1,0 0 1,0 0 0,-1 1 0,1-1 0,-1 0 0,1 1-1,0-1 1,-1 1 0,1-1 0,-1 1 0,1-1-1,-1 1 1,1-1 0,-1 1 0,1-1 0,-1 1 0,0 0-1,1 0 1,7 28-180,-10 30 1561,3-71-1145,-1-1 1,-1 1 0,0-1 0,-1 1-1,-3-13 1,1-1-75,-4-10-89,7 33-305,2 7-345,0-2 583,-1-1 1,1 1-1,0-1 0,-1 1 0,1-1 0,0 0 0,0 1 0,0-1 1,0 0-1,0 1 0,0-1 0,0 0 0,1 0 0,-1 0 1,0 0-1,1 0 0,-1 0 0,1 0 0,-1-1 0,1 1 0,-1 0 1,1-1-1,-1 1 0,1-1 0,0 0 0,-1 1 0,1-1 0,0 0 1,-1 0-1,1 0 0,0 0 0,-1-1 0,1 1 0,0 0 1,-1-1-1,1 1 0,-1-1 0,1 1 0,-1-1 0,3-1 0,2 0 25,1-1 0,-1 0 0,0 0-1,1 0 1,-2-1 0,1 0-1,0-1 1,5-4 0,6-13-476,-1-2 1,22-39-1,-50 119 551,7-34 338,1 0 0,0 0-1,1 28 1,3-49-429,0 0 0,0 0-1,0 0 1,1 0 0,-1 0-1,0 0 1,1 0 0,-1 0 0,1 0-1,-1-1 1,1 1 0,-1 0 0,1 0-1,-1 0 1,1-1 0,0 1 0,0 0-1,-1-1 1,1 1 0,0 0 0,0-1-1,0 1 1,0-1 0,0 1 0,0-1-1,0 0 1,0 1 0,0-1 0,0 0-1,0 0 1,0 0 0,0 0 0,0 0-1,0 0 1,0 0 0,0 0 0,0 0-1,0 0 1,0 0 0,0-1 0,0 1-1,1-1 1,4 0 20,-1 0-1,1-1 1,-1 0-1,0 0 1,0 0-1,9-5 1,4-7-128,-1 0 0,-1-1 1,-1-1-1,0 0 0,-1-1 1,0-1-1,-2 0 0,0-1 1,-1 0-1,-1-1 0,8-21 1,-35 82 170,-14 49-1,29-85-28,0 4 26,0-1 0,0 1 0,0 0 0,1 1 0,1-1 0,-1 0 0,1 0 0,1 0 0,1 10 0,-1-18-61,-1 0 0,1 0 0,0 0 1,0-1-1,-1 1 0,1 0 0,0 0 0,0 0 0,0 0 0,0-1 0,0 1 0,0 0 0,0-1 0,0 1 0,0-1 0,0 1 1,0-1-1,0 0 0,0 1 0,1-1 0,-1 0 0,0 0 0,0 0 0,0 0 0,0 0 0,1 0 0,-1 0 0,0 0 1,0 0-1,0 0 0,1-1 0,-1 1 0,0-1 0,0 1 0,2-2 0,1 1 13,1-1 0,-1 0 1,1 0-1,-1-1 0,0 0 0,0 1 0,5-6 0,3-5-150,-1-1 0,0-1 0,-1 0 0,-1 0 0,0-1 0,-2 0 0,1 0 0,6-25 0,-19 62 212,1 0 1,0 0-1,2 1 0,1-1 0,1 27 1,0-47-67,0 1 0,0-1 0,0 0 1,0 1-1,1-1 0,-1 1 0,1-1 1,-1 1-1,1-1 0,-1 0 0,1 1 1,0-1-1,-1 0 0,1 0 0,0 1 1,0-1-1,0 0 0,0 0 0,0 0 1,0 0-1,1 0 0,-1 0 0,0-1 1,0 1-1,1 0 0,-1-1 0,0 1 1,1-1-1,-1 1 0,0-1 0,1 1 1,-1-1-1,1 0 0,-1 0 0,1 0 1,-1 0-1,1 0 0,1 0 0,1 0 8,0-1 0,-1 0-1,1 1 1,0-1 0,0-1-1,-1 1 1,1-1 0,0 1-1,-1-1 1,0 0 0,1 0-1,-1 0 1,4-4-1,6-8-92,0-1 1,-2 0-1,0-1 0,11-20 0,-16 26-25,-1 0 0,0 0 1,-1 0-1,0 0 0,-1-1 1,0 1-1,-1-1 0,2-20 1,-18 63-281,6-15 419,4-9 31,0 1 0,1-1-1,1 1 1,-1 0-1,1 0 1,1 0 0,0 0-1,0 0 1,1 0 0,0 0-1,2 14 1,-2-22-70,1 0 0,0 0 0,0 0 1,-1-1-1,1 1 0,0 0 0,0-1 1,0 1-1,0 0 0,0-1 0,0 0 1,0 1-1,0-1 0,0 1 0,0-1 0,0 0 1,0 0-1,0 0 0,0 0 0,0 0 1,0 0-1,0 0 0,1 0 0,-1 0 1,0 0-1,0 0 0,0-1 0,0 1 0,0 0 1,0-1-1,0 1 0,0-1 0,0 1 1,0-1-1,0 0 0,36-20-328,8-20-490,-33 29 816,1 0 0,24-17-1,-37 28 7,1 1-1,-1 0 0,1 0 0,-1-1 0,1 1 0,-1 0 0,1 0 0,-1 0 0,1-1 0,-1 1 0,1 0 0,-1 0 0,1 0 0,-1 0 0,1 0 0,-1 0 0,1 0 0,-1 0 0,1 0 0,-1 0 0,1 1 0,-1-1 0,1 0 0,-1 0 0,1 0 1,-1 1-1,1-1 0,-1 0 0,0 0 0,1 1 0,-1-1 0,1 0 0,-1 1 0,0-1 0,1 1 0,-1 0 0,13 23 359,-12-22-330,-1 1 0,1-1 0,1 1 0,-1-1 0,0 1 0,0-1 0,1 0 0,-1 0 0,1 0 0,0 0 0,0 0 0,4 4 0,-3-5-15,1 0-1,0 0 1,0-1-1,0 1 1,0-1-1,0 0 1,0 0-1,0 0 1,0 0-1,0-1 1,0 0-1,0 1 0,-1-1 1,1-1-1,0 1 1,0-1-1,-1 1 1,1-1-1,5-4 1,8-6-739,0 0 0,24-23 0,-24 19-837,-2 2 61,-12 11 1143,0-1 0,0 1 1,0-1-1,1 1 1,-1 0-1,1 1 1,0-1-1,0 0 0,0 1 1,0 0-1,1 0 1,-1 0-1,6-1 0,-3 9 463,13 6-1954,-6-12 354,-9 0 953,1 0 0,-1 1 0,1-1 0,-1 1 0,0 0 0,1 0 0,6 3 0,-10-2 547,0-1-1,0 0 1,0 1-1,0 0 1,0-1-1,0 1 1,-1 0-1,1 0 1,-1 0-1,1 0 1,-1 0 0,0 1-1,1-1 1,-1 0-1,0 1 1,-1-1-1,1 0 1,0 1-1,0 3 1,9 57 2634,-2-1 0,-2 2-1,-5 71 1,-1-131-2405,0 0 1,0 0-1,-1 0 0,0 0 0,1-1 0,-1 1 0,-1 0 0,1 0 1,-1-1-1,1 1 0,-1-1 0,0 0 0,0 1 0,-1-1 0,1 0 1,-1 0-1,1 0 0,-7 4 0,8-6-196,-1 0 1,0 0-1,1 0 1,-1 0-1,0 0 1,0-1-1,1 1 1,-1-1-1,0 0 1,0 1-1,0-1 1,0 0-1,0 0 1,0 0-1,0 0 1,0 0-1,1-1 1,-1 1-1,0-1 1,0 1-1,0-1 1,0 1-1,1-1 1,-1 0-1,0 0 1,1 0-1,-1 0 1,1 0-1,-1 0 1,1-1-1,-1 1 1,1 0-1,0-1 1,0 1-1,0-1 1,-1 0-1,1 1 1,1-1-1,-2-2 0,-3-3-43,1-1 0,0 0 0,0 0 0,1 0 0,0-1 0,1 1 0,0-1 0,0 0 0,1 1-1,0-1 1,0 0 0,1 0 0,0 0 0,0 0 0,1 1 0,1-1 0,2-10 0,0 4-462,1 0 0,1 0 0,0 1 0,1 0 0,0 0 0,1 1 1,1 0-1,19-23 0,5 0-3536,11-13-5083,-18 18-758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126"/>
    </inkml:context>
    <inkml:brush xml:id="br0">
      <inkml:brushProperty name="width" value="0.025" units="cm"/>
      <inkml:brushProperty name="height" value="0.025" units="cm"/>
    </inkml:brush>
  </inkml:definitions>
  <inkml:trace contextRef="#ctx0" brushRef="#br0">98 1 15439,'-3'0'665,"0"0"0,0 1 0,0-1 1,0 1-1,0 0 0,1 0 1,-1 0-1,0 0 0,0 1 0,0-1 1,-4 4-1,2-1-137,0 0 0,1 0 1,-1 0-1,1 1 0,-7 9 0,8-10-471,0 0 1,0 0-1,1 1 0,0-1 0,0 1 0,0-1 0,0 1 0,1 0 0,-1-1 0,1 1 0,0 0 1,1 0-1,-1 0 0,1 0 0,0 0 0,1 8 0,1-11-222,-1 0 0,0 0 0,0-1 1,1 1-1,-1 0 0,1-1 0,0 1 0,0-1 0,-1 1 0,1-1 0,0 0 1,0 0-1,0 0 0,0 0 0,0 0 0,0-1 0,0 1 0,1 0 1,-1-1-1,0 0 0,0 1 0,0-1 0,1 0 0,-1 0 0,4-1 0,63-4-3031,-66 5 2954,12-2-535,31-4-797,-17 8 3589,-28-2-1863,-1 1 1,1-1-1,0 1 0,-1-1 0,1 1 1,-1-1-1,1 1 0,-1-1 0,1 1 0,-1-1 1,1 1-1,-1 0 0,0-1 0,1 1 1,-1 0-1,0-1 0,0 1 0,1 0 1,-1 0-1,0-1 0,0 1 0,0 0 0,0 0 1,0-1-1,0 1 0,0 0 0,0 0 1,0-1-1,0 1 0,-1 0 0,1-1 1,0 1-1,0 0 0,-1-1 0,1 1 0,0 0 1,-1-1-1,1 1 0,-1 0 0,1-1 1,-1 1-1,-18 29 2572,15-25-2331,-8 9-7,-1-1 1,0 0-1,0-1 1,-2 0-1,-26 16 1,30-26-2316,8-11-3701,3-8-1614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844"/>
    </inkml:context>
    <inkml:brush xml:id="br0">
      <inkml:brushProperty name="width" value="0.025" units="cm"/>
      <inkml:brushProperty name="height" value="0.025" units="cm"/>
    </inkml:brush>
  </inkml:definitions>
  <inkml:trace contextRef="#ctx0" brushRef="#br0">1 0 2659,'0'0'18663,"11"3"-18162,3 2-255,-1 1-1,0 0 1,0 1 0,0 0-1,-1 1 1,0 1-1,-1 0 1,1 0-1,-2 1 1,1 1 0,10 14-1,-10-10 0,0 1 0,-1 0 0,-1 0 0,-1 1-1,0 1 1,-1-1 0,-1 1 0,0 0 0,-2 1 0,0-1 0,2 34 0,-5-35-254,0 0 0,-2 0 1,0 0-1,-1-1 1,0 1-1,-1 0 1,-1-1-1,-1 0 1,0 0-1,-1 0 0,-1-1 1,0 0-1,-14 21 1,16-30-688,0 1 0,0-1 1,0 0-1,-1-1 0,-7 6 1,-20 7-5973,-5-10-7869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5.831"/>
    </inkml:context>
    <inkml:brush xml:id="br0">
      <inkml:brushProperty name="width" value="0.025" units="cm"/>
      <inkml:brushProperty name="height" value="0.025" units="cm"/>
    </inkml:brush>
  </inkml:definitions>
  <inkml:trace contextRef="#ctx0" brushRef="#br0">87 1 6951,'0'0'19218,"9"72"-17072,-17-36-801,-2 9-640,1 4-513,-1 2-96,5-2-64,0 1-32,0-6-352,0-7-577,-1-5-833,-2-9-1409,-1-7-1345,-7-6-1858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5.452"/>
    </inkml:context>
    <inkml:brush xml:id="br0">
      <inkml:brushProperty name="width" value="0.025" units="cm"/>
      <inkml:brushProperty name="height" value="0.025" units="cm"/>
    </inkml:brush>
  </inkml:definitions>
  <inkml:trace contextRef="#ctx0" brushRef="#br0">1 25 6790,'0'0'16010,"10"5"-14419,7 1-1102,0-1 1,1 0-1,-1-2 0,1 0 1,0-1-1,0 0 1,0-2-1,31-3 0,157-20-1183,-185 18-3004,-12-4-2982,-6-7-6623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359"/>
    </inkml:context>
    <inkml:brush xml:id="br0">
      <inkml:brushProperty name="width" value="0.025" units="cm"/>
      <inkml:brushProperty name="height" value="0.025" units="cm"/>
    </inkml:brush>
  </inkml:definitions>
  <inkml:trace contextRef="#ctx0" brushRef="#br0">7 160 5317,'0'0'12022,"1"-8"-8696,2-25-566,-2 46 1133,7 22-2471,2 19-961,-1 222 1753,-9-254-1401,0-107-698,-4 0 1,-18-102 0,19 171-220,-7-33 188,11 41-328,7 24-490,-5-8 722,1-1 1,0 0 0,0 0 0,0 0 0,1 0 0,0-1 0,0 0 0,1 0 0,0 0 0,0-1 0,0 1 0,0-2 0,13 8 0,-16-10 25,1 0-1,0-1 1,0 1 0,-1-1-1,1 0 1,0 0 0,0 0-1,0-1 1,1 1 0,-1-1 0,0 0-1,0 0 1,0 0 0,0-1-1,0 0 1,0 0 0,0 0-1,0 0 1,0 0 0,0-1 0,-1 1-1,1-1 1,0 0 0,-1 0-1,1-1 1,-1 1 0,0-1-1,0 0 1,3-3 0,5-7 78,0-2-1,-1 0 1,-1 0 0,-1-1 0,0 0 0,0 0 0,-2-1-1,0 1 1,4-23 0,-16 125-103,-1 0 24,5 101 1,3-180-180,0-1 0,0 1 1,0-1-1,0 0 0,1 0 0,0 1 0,1-1 1,-1-1-1,1 1 0,0 0 0,1-1 0,7 10 1,-9-12 0,0-1 1,1 1 0,-1-1 0,1 0 0,0 0-1,-1-1 1,1 1 0,0 0 0,0-1 0,0 0-1,0 0 1,0 1 0,0-2 0,1 1 0,-1 0-1,0-1 1,0 1 0,1-1 0,-1 0 0,0 0-1,0-1 1,1 1 0,-1 0 0,0-1 0,0 0-1,0 0 1,5-2 0,12-11-5783,-1-8-2269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731"/>
    </inkml:context>
    <inkml:brush xml:id="br0">
      <inkml:brushProperty name="width" value="0.025" units="cm"/>
      <inkml:brushProperty name="height" value="0.025" units="cm"/>
    </inkml:brush>
  </inkml:definitions>
  <inkml:trace contextRef="#ctx0" brushRef="#br0">98 0 16592,'0'0'11749,"-10"4"-10350,5-2-1309,-1 1 0,1 0 0,-1 0 0,1 1 0,0 0 0,0-1-1,1 2 1,-1-1 0,1 0 0,0 1 0,0 0 0,0 0 0,1 0 0,0 0 0,0 1 0,0-1-1,1 1 1,0 0 0,0 0 0,0 0 0,0 0 0,1 0 0,0 0 0,0 9 0,1-11-74,0-1 1,-1 0 0,2 0-1,-1 0 1,0 0-1,0 0 1,1 0 0,0 0-1,0 0 1,0 0 0,0 0-1,0 0 1,0 0 0,4 5-1,-4-7-6,0 0 0,1 0 0,-1 0 0,0-1 0,1 1-1,-1 0 1,1-1 0,-1 1 0,1 0 0,0-1 0,-1 0 0,1 1-1,0-1 1,-1 0 0,1 0 0,-1 0 0,1 0 0,0 0 0,-1 0-1,1-1 1,0 1 0,-1 0 0,1-1 0,-1 0 0,1 1-1,-1-1 1,1 0 0,-1 1 0,1-1 0,1-2 0,4-2 4,-1 0 0,1-1 0,-1 0 0,0 0 0,-1-1 0,0 0 0,0 0 0,0 0 0,-1 0 0,0-1 0,5-12 0,17-53 42,-29 126-45,1-39-23,1 1 1,0-1-1,1 1 0,1-1 1,4 25-1,-5-37-101,1-1 0,-1 0 0,0 1 0,1-1 0,-1 0 0,1 0 0,0 1 0,-1-1 0,1 0 0,0 0 0,0 0 0,0 0 0,0 0 0,-1 0 0,2 0 0,-1 0 0,0 0 0,0 0 0,0 0 0,0-1 0,0 1 0,1 0 0,-1-1 0,0 1 0,1-1 0,-1 0 0,0 1 0,1-1 0,-1 0 0,1 0 0,-1 0 0,0 0 0,1 0 0,-1 0 0,0 0 0,1 0 0,-1-1 0,1 1 0,-1 0 0,0-1 0,0 1 0,1-1 0,-1 0 0,0 1 0,0-1 0,1 0 0,-1 0 0,1 0 0,4-4-1293,1 1 0,-1-1 1,0 1-1,0-2 0,-1 1 0,0-1 0,6-6 0,9-21-8112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355"/>
    </inkml:context>
    <inkml:brush xml:id="br0">
      <inkml:brushProperty name="width" value="0.025" units="cm"/>
      <inkml:brushProperty name="height" value="0.025" units="cm"/>
    </inkml:brush>
  </inkml:definitions>
  <inkml:trace contextRef="#ctx0" brushRef="#br0">48 271 15022,'0'0'3086,"-5"12"-396,-5 15-1630,2 1-1,1 1 0,1-1 0,1 1 1,2 0-1,0 29 0,7-11-686,1 0 0,3 0 0,2-1 0,2 0-1,23 57 1,-36-110-67,0 1-1,0-1 1,1 0-1,-1 1 0,2-1 1,0-11-1,1-10-163,-4-125-113,-1 36-156,14-136 0,-8 229 70,1 0-1,1 0 1,11-28-1,-13 43 34,0 1 0,1 0 0,0 0-1,0 0 1,0 0 0,1 1 0,1-1 0,-1 1 0,1 1-1,0-1 1,1 1 0,7-6 0,-13 11 6,0 0 0,1-1 1,-1 1-1,1 0 0,-1 1 1,1-1-1,-1 0 0,1 0 1,0 1-1,-1-1 0,1 1 0,0-1 1,-1 1-1,1 0 0,0 0 1,0-1-1,-1 1 0,1 1 1,0-1-1,0 0 0,-1 0 0,1 1 1,3 0-1,-4 0 4,0 0 1,1 1-1,-1-1 1,0 1-1,1-1 1,-1 1-1,0-1 1,0 1-1,0 0 0,-1-1 1,1 1-1,0 0 1,0 0-1,-1 0 1,0 0-1,1 0 1,-1 3-1,1 8 26,0 1 0,-1 0 0,-1 0 0,-4 24 0,-17 28 650,17-54-511,0 0-1,1 0 1,0 1-1,-2 18 1,6-31-159,0 1-1,1-1 1,-1 1 0,0-1-1,1 1 1,-1-1 0,0 1-1,1-1 1,-1 1 0,1-1-1,-1 1 1,1-1 0,-1 0-1,1 1 1,0-1 0,-1 0 0,1 0-1,-1 1 1,1-1 0,0 0-1,-1 0 1,1 0 0,-1 0-1,1 0 1,0 0 0,-1 0-1,1 0 1,-1 0 0,1 0-1,0 0 1,-1 0 0,1 0-1,1-1 1,19-2-563,-3-2-64,-8 2 548,0 0-1,0 1 1,1 0 0,-1 1 0,0 0 0,1 0-1,-1 1 1,19 2 0,-27-1 104,0-1-1,-1 1 1,1 0 0,0 0 0,-1 0-1,1 0 1,-1 0 0,0 0 0,1 1 0,-1-1-1,0 0 1,0 1 0,0-1 0,0 0-1,0 1 1,0 0 0,0-1 0,0 1-1,0 0 1,-1-1 0,1 1 0,-1 0-1,0-1 1,1 1 0,-1 0 0,0 0 0,0 0-1,0-1 1,0 1 0,0 0 0,0 0-1,-1 0 1,1-1 0,-1 1 0,0 3-1,-1 3 242,0 1 0,-1-1 0,0 1 0,0-1 0,-9 15 0,-41 53-104,48-70-157,0 0 0,0 0-1,-1-1 1,1 1 0,-1-1 0,0-1 0,-1 1 0,1-1 0,-13 6 0,18-9-26,0-1 0,0 0 0,1 1 0,-1-1 1,0 0-1,0 0 0,1 0 0,-1 0 0,0 0 0,0 1 0,0-1 0,1 0 0,-1-1 1,0 1-1,0 0 0,0 0 0,1 0 0,-1 0 0,0-1 0,0 1 0,1 0 0,-1-1 0,0 1 1,1 0-1,-1-1 0,0 1 0,1-1 0,-1 1 0,1-1 0,-1 0 0,1 1 0,-1-1 1,1 1-1,-1-2 0,0-1-230,0 0 0,0 0 1,0 0-1,1 0 0,-1 0 1,1 0-1,0 0 0,0 0 1,0-5-1,1-3-1185,1 1 1,0-1-1,1 1 1,5-18-1,8-3-6542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901"/>
    </inkml:context>
    <inkml:brush xml:id="br0">
      <inkml:brushProperty name="width" value="0.025" units="cm"/>
      <inkml:brushProperty name="height" value="0.025" units="cm"/>
    </inkml:brush>
  </inkml:definitions>
  <inkml:trace contextRef="#ctx0" brushRef="#br0">36 129 15150,'0'0'9983,"-2"8"-7639,-8 24-625,10-31-1668,0-1 0,0 1 0,0-1 0,0 1 0,0-1 0,0 0 0,0 1 0,0-1 0,0 1 0,1-1 0,-1 1 0,0-1 0,0 0 0,1 1 0,-1-1 0,0 0 0,0 1 1,1-1-1,-1 0 0,0 1 0,1-1 0,-1 0 0,1 1 0,-1-1 0,0 0 0,1 0 0,-1 0 0,1 0 0,-1 1 0,0-1 0,1 0 0,-1 0 0,1 0 0,-1 0 0,1 0 0,-1 0 0,1 0 0,-1 0 1,1 0-1,-1 0 0,0 0 0,1 0 0,-1 0 0,1-1 0,-1 1 0,1 0 0,-1 0 0,0 0 0,1-1 0,0 1 0,21-7 816,-14 0-862,-1 1 1,0-1-1,0 0 1,-1 0 0,0 0-1,0-1 1,-1 0 0,0-1-1,0 1 1,-1-1 0,0 0-1,0 0 1,-1 0-1,-1 0 1,1 0 0,-2-1-1,2-15 1,-4 24-6,0 0 0,0 1 0,0-1 0,0 0 0,0 1 0,0-1 0,-1 1 0,1-1 0,0 1 0,0 0 0,-1-1 0,1 1 0,0 0 0,-1 0 0,1 0 0,0 0 0,-1 0 0,-1 0 0,-30 2 0,29-1 0,1 1 0,-1 0 0,1 0 0,0 0 0,0 0 0,0 1 0,0-1 0,0 1 0,0 0 0,0 0 0,1 0 0,0 0 0,-1 0 0,-1 4 0,-25 52 0,26-50 0,0 0 0,0 1 0,1-1 0,0 1 0,1 0 0,0-1 0,1 1 0,1 16 0,-1-23 0,0 0 0,1-1 0,-1 1 0,1 0 0,0 0 0,0 0 0,0-1 0,0 1 0,0-1 0,1 1 0,-1-1 0,1 1 0,0-1 0,-1 0 0,1 0 0,0 0 0,0 0 0,1 0 0,-1 0 0,0 0 0,1-1 0,-1 1 0,1-1 0,-1 0 0,1 1 0,-1-1 0,1 0 0,0-1 0,0 1 0,0 0 0,-1-1 0,6 0 0,1 1-24,0-2 1,0 0-1,1 0 1,-1 0-1,0-1 1,0 0-1,0-1 0,-1 0 1,1-1-1,-1 0 1,12-6-1,-8 2-328,0 1 1,-1-2-1,0 1 0,-1-2 1,0 1-1,0-1 0,8-12 1,5-14-6675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4.152"/>
    </inkml:context>
    <inkml:brush xml:id="br0">
      <inkml:brushProperty name="width" value="0.025" units="cm"/>
      <inkml:brushProperty name="height" value="0.025" units="cm"/>
    </inkml:brush>
  </inkml:definitions>
  <inkml:trace contextRef="#ctx0" brushRef="#br0">66 44 4869,'0'0'3907,"-9"0"-2022,-47 2 1126,70-5 386,7-3-3282,500-31 2176,6 38-1819,-428 0-357,729 51 76,-477-22 2,-243-28 2674,-120-4-3635,0 0 0,0-1 0,0-1 0,1 0 0,-1 0 0,-17-11 0,-13-10-5030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163"/>
    </inkml:context>
    <inkml:brush xml:id="br0">
      <inkml:brushProperty name="width" value="0.025" units="cm"/>
      <inkml:brushProperty name="height" value="0.025" units="cm"/>
    </inkml:brush>
  </inkml:definitions>
  <inkml:trace contextRef="#ctx0" brushRef="#br0">338 13 13645,'0'0'3320,"-13"-3"-2514,4 0-751,-1 1 0,1 0 0,-1 1 0,0 0 0,0 1-1,1 0 1,-1 0 0,0 1 0,0 0 0,1 1-1,-1 0 1,0 0 0,1 1 0,-12 5 0,8-2 120,-11 5 199,0 1-1,-23 14 1,43-23-321,-1 0-1,0 0 1,1 0-1,0 1 1,0 0-1,0-1 1,0 2-1,1-1 1,0 0-1,-1 1 0,1-1 1,1 1-1,-1 0 1,1 0-1,0 0 1,-2 8-1,4-12-47,-1 0-1,1 1 0,1-1 1,-1 0-1,0 1 1,0-1-1,0 1 0,1-1 1,-1 0-1,1 1 0,-1-1 1,1 0-1,-1 0 0,1 1 1,0-1-1,0 0 1,0 0-1,-1 0 0,1 0 1,0 0-1,0 0 0,0 0 1,1 0-1,-1 0 1,0-1-1,0 1 0,0 0 1,1-1-1,-1 1 0,0-1 1,0 1-1,1-1 0,2 1 1,54 7 265,-46-7-235,26 1 47,-28-3-77,1 1 1,-1 1-1,0-1 0,1 2 0,-1-1 0,0 2 0,0-1 1,0 1-1,0 1 0,0 0 0,13 7 0,-22-9 12,1-1-1,0 1 0,-1-1 0,0 1 1,1-1-1,-1 1 0,0 0 1,0 0-1,0 0 0,0 0 1,0 0-1,0 0 0,-1 0 0,1 0 1,-1 0-1,1 0 0,-1 0 1,0 0-1,0 0 0,0 0 1,0 1-1,0-1 0,0 0 0,0 0 1,-1 0-1,1 0 0,-1 0 1,0 0-1,1 0 0,-1 0 1,0 0-1,0 0 0,-1 0 0,1-1 1,-2 4-1,-3 3 300,-1 0 0,1-1-1,-1 1 1,0-1 0,-1-1 0,-9 7 0,3-3 134,0-1 0,0-1 0,-1-1 0,0 0 1,-1-1-1,1 0 0,-1-1 0,0-1 0,0-1 1,-1 0-1,-26 1 0,41-4-487,24-1-2179,26-4-2811,0-3-1,0-2 1,52-17-1,-63 11 277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619"/>
    </inkml:context>
    <inkml:brush xml:id="br0">
      <inkml:brushProperty name="width" value="0.025" units="cm"/>
      <inkml:brushProperty name="height" value="0.025" units="cm"/>
    </inkml:brush>
  </inkml:definitions>
  <inkml:trace contextRef="#ctx0" brushRef="#br0">0 74 1954,'60'-71'17382,"-60"71"-17303,0 0 0,0 0 0,1-1 1,-1 1-1,0 0 0,0 0 1,0 0-1,0 0 0,1-1 1,-1 1-1,0 0 0,0 0 0,0 0 1,1 0-1,-1 0 0,0 0 1,0 0-1,1 0 0,-1 0 0,0 0 1,0 0-1,1 0 0,-1 0 1,0 0-1,0 0 0,0 0 0,1 0 1,-1 0-1,0 0 0,0 0 1,1 0-1,-1 0 0,0 0 0,0 0 1,0 1-1,1-1 0,-1 0 1,0 0-1,0 0 0,0 0 0,0 1 1,1-1-1,-1 0 0,0 0 1,5 16 1041,-2 23-1010,-3-36 203,5 117 281,1 37-317,-4-68 3755,-1-116-3702,2 0 1,0 0 0,2 0 0,15-47-1,46-102-700,-59 160 382,-6 13-31,0 0 0,0 0 0,0 1 0,1-1 0,-1 0 0,1 1 0,0-1 0,0 1 0,0-1 0,0 1 0,0 0 0,0 0 0,1 0 0,-1 0 0,1 0 0,0 1 0,-1-1 0,1 1 0,0-1 0,0 1 0,0 0 0,0 0 0,0 0 0,0 1 0,0-1 0,0 1 0,0 0 0,0 0 0,0 0 0,0 0 0,0 0 0,0 1 0,0-1 0,0 1 0,0 0 0,0 0 0,0 0 0,0 0 0,0 0 0,-1 1 0,1-1 0,4 4 0,4 1-16,36 25 36,-44-29-5,-1-1 0,0 1 0,0 0-1,-1-1 1,1 1 0,0 0-1,0 0 1,-1 0 0,1 0 0,-1 1-1,0-1 1,0 0 0,0 1 0,0-1-1,0 0 1,0 1 0,0 3 0,-1-5 10,-1 0 1,0 0-1,1 0 1,-1 0 0,0 0-1,1 0 1,-1-1-1,0 1 1,0 0 0,0 0-1,0-1 1,0 1 0,0-1-1,0 1 1,0 0-1,0-1 1,0 0 0,0 1-1,0-1 1,0 0-1,-1 0 1,1 1 0,0-1-1,0 0 1,-2 0-1,-36 3 292,36-3-272,-88 0 360,51 0-3961,51-5-9367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535"/>
    </inkml:context>
    <inkml:brush xml:id="br0">
      <inkml:brushProperty name="width" value="0.025" units="cm"/>
      <inkml:brushProperty name="height" value="0.025" units="cm"/>
    </inkml:brush>
  </inkml:definitions>
  <inkml:trace contextRef="#ctx0" brushRef="#br0">233 83 4388,'0'0'10170,"2"-10"-7875,6-27-432,-8 35-1762,0 1 0,0 0-1,0 0 1,0-1 0,0 1-1,-1 0 1,1 0 0,0-1-1,0 1 1,-1 0 0,1 0-1,-1 0 1,0-1 0,1 1-1,-1 0 1,0 0 0,1 0-1,-1 0 1,0 0 0,0 1-1,0-1 1,0 0 0,0 0-1,0 0 1,0 1 0,0-1-1,0 0 1,0 1 0,0-1-1,-1 1 1,1 0 0,0-1-1,0 1 1,-3 0 0,-43-4 521,42 4-502,-3 1-100,1 0 0,0 0 0,-1 1 0,1 0 1,0 0-1,0 1 0,0 0 0,1 0 0,-1 1 1,1 0-1,-1 0 0,1 0 0,0 1 0,1-1 0,-8 9 1,8-8-12,1-1 0,-1 1 1,1 1-1,0-1 0,1 0 1,-1 1-1,1 0 0,0 0 1,0 0-1,1 0 0,0 0 1,0 1-1,0-1 0,1 0 1,0 1-1,0 0 1,1 10-1,0-15-3,1 0 0,0-1 0,0 1 1,0 0-1,0-1 0,0 1 0,0-1 1,0 1-1,0-1 0,0 0 0,1 1 0,-1-1 1,1 0-1,-1 0 0,1 0 0,-1 0 0,1 0 1,0 0-1,-1-1 0,1 1 0,0 0 0,0-1 1,-1 1-1,1-1 0,0 0 0,0 0 0,0 1 1,0-1-1,-1-1 0,4 1 0,6 0 65,0 0 0,0-1-1,22-3 1,-20 0-42,1 0 0,0-1 0,-1 0 0,0-1-1,0 0 1,-1-1 0,0-1 0,0 0 0,-1-1 0,0 0 0,0 0 0,-1-1 0,0-1-1,-1 1 1,0-2 0,13-21 0,-21 31-23,0 1-1,0-1 0,-1 1 1,1-1-1,-1 1 1,1-1-1,-1 1 1,0-1-1,1 1 1,-1-1-1,0 0 0,0 1 1,0-1-1,0 0 1,-1-2-1,1 4-10,0 0 0,-1-1 0,1 1 1,0-1-1,-1 1 0,1 0 0,-1-1 0,1 1 0,0 0 0,-1 0 0,1-1 0,-1 1 0,1 0 1,-1 0-1,1 0 0,-1-1 0,1 1 0,-1 0 0,1 0 0,-1 0 0,1 0 0,-1 0 0,1 0 1,-1 0-1,1 0 0,-1 0 0,1 0 0,-1 1 0,1-1 0,-1 0 0,-3 1-16,0 1 1,0-1-1,0 1 0,0 0 0,1 0 0,-1 0 1,1 1-1,0-1 0,-1 1 0,-2 3 1,1 0 66,0-1 1,0 1 0,0 0-1,0 1 1,1-1 0,0 1-1,1 0 1,-1 0 0,2 0 0,-1 1-1,1-1 1,0 0 0,0 1-1,0 0 1,1 10 0,1-17-30,0 0-1,0 0 1,0-1 0,0 1-1,0 0 1,1 0 0,-1 0-1,0 0 1,0 0 0,1 0-1,-1 0 1,1 0 0,-1-1 0,1 1-1,-1 0 1,1 0 0,0-1-1,-1 1 1,1 0 0,0-1-1,0 1 1,-1-1 0,1 1-1,0-1 1,0 1 0,1 0-1,31 4 286,-21-6-214,-1-1-1,0 1 1,0-2 0,11-3-1,-4-1-87,-2-1-1,1 0 0,-1-2 1,26-19-1,32-19-4031,-74 48 3989,0-1 0,0 1 0,0 0 0,1 0 0,-1 0 1,0 0-1,0 0 0,0 0 0,0 0 0,0 0 1,1 0-1,-1 0 0,0 0 0,0 0 0,0 0 1,0 0-1,0 0 0,1 0 0,-1 0 0,0 0 0,0 0 1,0 1-1,0-1 0,0 0 0,1 0 0,-1 0 1,0 0-1,0 0 0,0 0 0,0 0 0,0 0 1,0 0-1,0 1 0,0-1 0,1 0 0,-1 0 0,0 0 1,0 0-1,0 0 0,0 0 0,0 1 0,0-1 1,0 0-1,0 0 0,0 0 0,0 0 0,0 0 1,0 1-1,0-1 0,0 0 0,0 0 0,0 0 0,0 0 1,0 0-1,0 1 0,0-1 0,0 0 0,-3 17-436,-5 13 676,7-28-208,0-1 0,1 0 0,-1 1 0,1-1 1,-1 0-1,1 1 0,-1-1 0,1 1 0,0-1 0,0 1 0,0-1 0,0 1 0,0-1 0,0 1 0,0-1 0,0 0 0,1 1 0,-1-1 0,1 1 1,-1-1-1,1 0 0,-1 1 0,1-1 0,0 0 0,0 1 0,-1-1 0,3 2 0,15 0-2404,8-10-3619,-3-6-3340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863"/>
    </inkml:context>
    <inkml:brush xml:id="br0">
      <inkml:brushProperty name="width" value="0.025" units="cm"/>
      <inkml:brushProperty name="height" value="0.025" units="cm"/>
    </inkml:brush>
  </inkml:definitions>
  <inkml:trace contextRef="#ctx0" brushRef="#br0">70 16 7655,'0'0'11494,"-9"9"-10096,3-4-1132,1-2-35,1 1 0,-1-1 0,1 1 0,0 1 0,0-1 0,1 0 0,-1 1 0,1 0 0,0 0 0,0 0 0,1 0 0,-1 0 0,1 0 0,0 1 0,-1 6 0,3-11-215,0 0 0,0-1 0,1 1 0,-1-1 0,0 1 0,1-1 0,-1 1 0,0-1 0,1 0 0,-1 1 0,1-1 0,-1 1 0,1-1 0,-1 0 0,1 0 0,-1 1 0,1-1 0,-1 0 0,1 0 0,-1 1 0,1-1 0,-1 0 0,1 0 0,-1 0 0,1 0 0,0 0 0,-1 0 0,1 0 0,-1 0 0,2 0 0,22 0 143,-19 0-99,8-1-69,0-1-1,0 0 1,-1-1 0,1 0 0,-1-1-1,19-9 1,73-41-1568,-37 18 1270,-71 54 959,-14 12-72,14-26-534,1 0 0,0 0 1,0 1-1,1-1 0,-1 1 0,1 0 1,0 0-1,0 0 0,1 0 0,0 0 1,-1 0-1,2 0 0,-2 7 0,3-12-117,-1 1-1,0-1 1,0 1-1,1-1 1,-1 1-1,0-1 0,1 1 1,-1-1-1,1 1 1,-1-1-1,0 1 1,1-1-1,-1 1 0,1-1 1,-1 0-1,1 1 1,0-1-1,-1 0 0,1 1 1,-1-1-1,1 0 1,-1 0-1,1 0 1,0 0-1,-1 0 0,1 1 1,0-1-1,-1 0 1,1 0-1,-1 0 1,1-1-1,1 1 0,24-4-5824,2-11-5299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190"/>
    </inkml:context>
    <inkml:brush xml:id="br0">
      <inkml:brushProperty name="width" value="0.025" units="cm"/>
      <inkml:brushProperty name="height" value="0.025" units="cm"/>
    </inkml:brush>
  </inkml:definitions>
  <inkml:trace contextRef="#ctx0" brushRef="#br0">1 154 6887,'0'0'17776,"61"-23"-16462,-15 14-354,11-1-351,8-2-321,3-1-192,-3 1 1,-2 3-97,-15 0-1057,-10-1-1570,-16-1-1761,-11-7-1057,-11 0-8681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528"/>
    </inkml:context>
    <inkml:brush xml:id="br0">
      <inkml:brushProperty name="width" value="0.025" units="cm"/>
      <inkml:brushProperty name="height" value="0.025" units="cm"/>
    </inkml:brush>
  </inkml:definitions>
  <inkml:trace contextRef="#ctx0" brushRef="#br0">120 365 7079,'0'0'13687,"-11"-3"-13318,10 2-365,-2 0 18,1 0 1,-1 0-1,0 0 1,0 0-1,0 1 1,0-1-1,0 1 1,0 0-1,0-1 1,0 1-1,0 1 1,0-1-1,0 0 1,0 1-1,0 0 0,0-1 1,0 1-1,0 0 1,0 1-1,1-1 1,-1 0-1,0 1 1,1-1-1,-1 1 1,1 0-1,0 0 1,0 0-1,-1 0 1,1 1-1,0-1 1,1 0-1,-1 1 1,-2 4-1,2-4 45,0-1-1,0 1 0,1 0 0,-1 0 0,1 0 1,0 0-1,0 0 0,0 0 0,0 0 1,1 0-1,-1 0 0,1 1 0,-1-1 0,1 0 1,0 0-1,1 6 0,0-8-28,0 1 1,0-1-1,1 1 0,-1-1 1,0 0-1,1 0 0,-1 1 1,0-1-1,1 0 0,-1 0 1,1 0-1,0-1 0,-1 1 0,1 0 1,0-1-1,0 1 0,-1-1 1,1 1-1,0-1 0,0 0 1,0 1-1,-1-1 0,1 0 1,0-1-1,0 1 0,0 0 1,-1 0-1,4-1 0,6-1 66,0-1 0,0 0 0,-1 0 0,1-1 0,-1 0 0,0-1 0,0 0 0,0 0 0,17-14 0,-14 10-67,-1-1 0,0-1-1,0 0 1,-1 0 0,-1-1 0,14-19-1,-16 15-2,-11 18-148,-16 25 24,16-21 93,0 0 0,0 0 1,1 0-1,0 0 0,1 0 1,-1 1-1,1-1 1,0 1-1,1 12 0,0-17 19,0 0 0,0 0 0,0 0-1,1 0 1,-1-1 0,1 1 0,0 0-1,-1 0 1,1 0 0,0 0 0,0 0-1,0-1 1,0 1 0,1 0 0,-1-1 0,0 1-1,1-1 1,-1 0 0,1 1 0,-1-1-1,1 0 1,0 0 0,-1 0 0,1 0-1,0 0 1,0 0 0,0 0 0,0-1-1,0 1 1,0-1 0,0 0 0,0 1-1,0-1 1,4 0 0,0 0 69,0 0 1,0-1-1,-1 0 0,1 0 1,0 0-1,0 0 1,0-1-1,-1 0 0,1-1 1,-1 1-1,1-1 1,-1 0-1,0 0 0,0-1 1,0 1-1,-1-1 0,1 0 1,-1 0-1,0-1 1,6-8-1,-4 5-67,-1 0-1,0 0 1,0 0-1,-1-1 1,0 0 0,-1 0-1,0 0 1,0 0 0,-1-1-1,0 1 1,0 0-1,-1-15 1,-1 39-339,0-11 287,-1 0 0,1 1 0,0-1 0,1 0 0,-1 0 0,1 0 0,0 0 1,1 4-1,-1-6 31,0-1 1,0 1-1,0-1 0,1 1 1,-1 0-1,0-1 1,1 0-1,-1 1 1,1-1-1,-1 0 0,1 0 1,0 0-1,0 0 1,-1 0-1,1 0 0,0-1 1,0 1-1,0 0 1,0-1-1,0 0 1,2 1-1,7 0 26,0 1 0,0-2 1,-1 0-1,1 0 0,0-1 0,0 0 1,-1-1-1,1 0 0,14-5 0,-21 6-18,0-1 0,0 1 1,0 0-1,0-1 0,-1 0 0,1 0 0,-1 0 0,1-1 0,-1 1 0,0-1 0,0 1 1,0-1-1,0 0 0,0 0 0,-1-1 0,1 1 0,-1 0 0,0-1 0,0 0 0,0 1 0,-1-1 1,1 0-1,-1 0 0,0 0 0,0 0 0,0 0 0,0-6 0,-1 10-13,0-1-1,0 1 1,0-1-1,0 0 1,0 1-1,0-1 1,0 1-1,-1-1 1,1 1-1,0-1 1,0 1-1,0-1 1,-1 1-1,1-1 1,0 1-1,0 0 1,-1-1-1,1 1 1,0-1-1,-1 1 1,1 0-1,-1-1 1,1 1 0,-1 0-1,1-1 1,0 1-1,-1 0 1,1-1-1,-1 1 1,1 0-1,-1 0 1,-1 0-1,-21 2-155,17 0 129,1 0 0,0 0 0,0 1 0,0-1 0,0 1 0,-7 5 0,6-1 13,-1 0 0,1 1-1,1 0 1,-9 15 0,12-20 13,0 1 0,0 0 0,0 0 0,1 0 0,0 0 0,0 0 0,0 0 0,0 1 0,1-1 0,-1 0 0,1 0 0,0 1 0,1 4 0,0-8 6,-1 1-1,1-1 0,0 0 0,0 1 1,0-1-1,0 0 0,0 0 0,0 0 1,0 0-1,0 0 0,0 0 0,1 0 1,-1 0-1,0 0 0,1-1 0,-1 1 1,1-1-1,-1 1 0,1-1 0,-1 1 1,1-1-1,-1 0 0,1 1 0,-1-1 1,1 0-1,1 0 0,50-2 109,-45 2-90,9-3-43,0 0 1,0-1-1,-1 0 1,1-1-1,-1-1 1,0-1-1,23-13 1,-29 14-797,-1 0 0,1-1 0,15-14 0,-40 34-493,12-11 1300,1 0 0,-1 0 0,1-1 0,0 2 0,0-1 0,0 0-1,0 0 1,0 1 0,0-1 0,1 1 0,-1-1 0,1 1 0,0 0 0,0-1-1,0 1 1,-2 5 0,4-7-1,-1-1-1,0 1 1,0-1 0,1 1-1,-1 0 1,0-1-1,1 1 1,-1-1-1,0 1 1,1-1 0,-1 1-1,1-1 1,-1 1-1,1-1 1,-1 0-1,1 1 1,-1-1 0,1 1-1,0-1 1,-1 0-1,1 0 1,-1 1 0,1-1-1,0 0 1,-1 0-1,1 0 1,0 0-1,-1 0 1,1 0 0,0 0-1,-1 0 1,1 0-1,0 0 1,-1 0-1,1 0 1,0 0 0,-1-1-1,1 1 1,-1 0-1,2-1 1,30-7-530,-20 1 387,-1 0 1,0-1-1,0 0 1,-1-1 0,0 0-1,-1-1 1,0 0 0,0 0-1,-1-1 1,-1 0 0,1 0-1,6-17 1,1-3 156,-1-1 1,-2 0-1,14-54 1,-21 57 103,-5 19 283,-7 17 728,-5 18-1020,1 0 1,2 0-1,0 1 0,2 0 1,1 1-1,1-1 0,1 1 1,1 0-1,2 1 0,0-1 1,2 0-1,5 32 0,5-15 34,-11-41-122,1-1 1,0 1 0,0 0 0,0-1-1,0 1 1,0-1 0,1 1 0,-1-1-1,1 0 1,-1 1 0,1-1 0,0 0 0,4 3-1,-6-5 8,0 0 0,1 0 0,-1 0-1,0 0 1,1 0 0,-1 1 0,1-1 0,-1 0-1,0-1 1,1 1 0,-1 0 0,0 0-1,1 0 1,-1 0 0,1 0 0,-1 0 0,0 0-1,1 0 1,-1-1 0,0 1 0,1 0-1,-1 0 1,0-1 0,1 1 0,-1 0 0,0 0-1,0-1 1,1 1 0,-1 0 0,0-1 0,0 1-1,0 0 1,1-1 0,-1 1 0,0-1-1,7-21 249,-2-20-71,-5 26-97,0 12-104,0 0 0,0 1 0,0-1 0,0 0 0,1 1 0,-1-1 0,1 1 0,0-1 0,0 0 0,3-4 0,-3 7-5,1-1 1,0 1 0,-1 0-1,1 0 1,0 0 0,-1 0 0,1 1-1,0-1 1,0 0 0,0 1-1,0-1 1,0 1 0,0 0 0,0 0-1,0-1 1,-1 1 0,1 0-1,0 1 1,0-1 0,0 0 0,0 1-1,0-1 1,3 1 0,15 3 137,1-2 1,-1-1 0,1 0 0,0-2-1,26-3 1,-39 3-59,-1 0 0,-1-1 0,1 0 0,0 0 0,0 0 0,-1-1 0,1 0 0,-1 0 0,0 0 0,0-1 0,0 0-1,0-1 1,-1 1 0,1-1 0,-1 0 0,0 0 0,-1 0 0,0-1 0,5-6 0,-9 11-55,1 0 1,0 0-1,-1 0 0,1 0 0,-1 0 1,1 0-1,-1 0 0,1 0 1,-1 0-1,0 0 0,1 0 0,-1 0 1,0 0-1,0 0 0,0 0 1,0 0-1,0 0 0,0-1 0,0 1 1,0 0-1,-1 0 0,1 0 1,0 0-1,-1 0 0,1 0 0,0 0 1,-1 0-1,1 0 0,-1 0 1,0 0-1,0-1 0,-1 1-3,0 0 1,-1-1-1,1 1 0,0 0 1,-1 1-1,1-1 0,-1 0 1,1 1-1,0-1 0,-1 1 1,1 0-1,-1 0 0,-2 0 1,-5 0-2,0 1 0,0 0 1,0 0-1,0 1 1,0 1-1,-11 4 0,11-2 40,0 2-1,1 0 0,-1 0 1,1 0-1,1 1 0,-12 13 1,18-18-8,0 0 1,0 0 0,0 0-1,0 0 1,0 0-1,1 0 1,-1 1 0,1-1-1,0 0 1,0 1-1,-1 4 1,2-6-22,0-1-1,1 1 1,-1-1 0,0 1 0,0 0-1,1-1 1,-1 1 0,1-1 0,-1 1-1,1-1 1,0 1 0,-1-1-1,1 1 1,0-1 0,0 0 0,0 1-1,0-1 1,0 0 0,0 0 0,1 0-1,-1 0 1,0 0 0,1 0-1,-1 0 1,3 1 0,5 2 66,0 1 1,1-2 0,-1 0-1,1 0 1,0 0-1,0-1 1,14 1-1,74 0-1424,-78-3 62,-20 0 1135,0 0 1,1 0-1,-1 0 0,0 0 0,1-1 1,-1 1-1,0 0 0,0 0 1,1 0-1,-1 0 0,0 0 0,0 0 1,1-1-1,-1 1 0,0 0 1,0 0-1,1 0 0,-1-1 0,0 1 1,0 0-1,0 0 0,0-1 0,1 1 1,-1 0-1,0 0 0,0-1 1,0 1-1,0 0 0,0-1 0,0 1 1,0 0-1,0 0 0,0-1 0,0 1 1,0 0-1,0-1 0,0 1 1,0 0-1,0-1 0,0 1 0,0 0 1,0 0-1,0-1 0,0 1 1,0 0-1,-1-1 0,1-2-1343,-3-14-7688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920"/>
    </inkml:context>
    <inkml:brush xml:id="br0">
      <inkml:brushProperty name="width" value="0.025" units="cm"/>
      <inkml:brushProperty name="height" value="0.025" units="cm"/>
    </inkml:brush>
  </inkml:definitions>
  <inkml:trace contextRef="#ctx0" brushRef="#br0">54 26 14798,'-27'-13'1602,"9"4"1569,10 5-1186,21 4-4067,2 0-3042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1.601"/>
    </inkml:context>
    <inkml:brush xml:id="br0">
      <inkml:brushProperty name="width" value="0.025" units="cm"/>
      <inkml:brushProperty name="height" value="0.025" units="cm"/>
    </inkml:brush>
  </inkml:definitions>
  <inkml:trace contextRef="#ctx0" brushRef="#br0">0 16 15695,'0'0'9310,"2"9"-8627,14 101 1762,-16-108-2434,1-1-1,-1 0 1,0 0-1,1 1 1,-1-1-1,1 0 1,-1 1-1,1-1 1,-1 0-1,1 0 1,0 0-1,-1 0 1,1 0-1,0 0 1,0 0-1,0 0 1,0 0-1,0 0 1,0 0-1,0-1 1,0 1-1,1 0 1,-1-1-1,0 1 1,0-1-1,1 1 1,-1-1-1,0 0 1,0 1-1,1-1 1,-1 0-1,0 0 1,1 0-1,-1 0 1,0 0-1,1 0 1,-1 0-1,0-1 1,1 1-1,-1 0 1,0-1-1,0 1 1,1-1-1,-1 1 1,0-1-1,0 0 1,2-1-1,9-4 45,-1 0 0,0-1 1,17-14-1,-25 18-32,39-32 52,-24 18-260,2 1-1,33-21 1,-52 36 172,0 0-1,1 0 1,-1 1 0,1-1-1,0 0 1,-1 1 0,1-1-1,-1 1 1,1-1-1,0 1 1,-1 0 0,1-1-1,0 1 1,-1 0-1,1 0 1,2 1 0,-4-1 17,1 0 1,0 1-1,-1-1 1,1 1-1,-1-1 1,1 1-1,0-1 1,-1 1-1,1-1 1,-1 1-1,0-1 1,1 1-1,-1 0 1,1-1-1,-1 1 1,0 0-1,0-1 1,1 1-1,-1 0 1,0 0-1,0-1 1,0 1-1,0 0 1,0 0-1,0 0 1,0 9 168,-1 0 0,0 0 0,-1-1 0,-4 16 0,0 6 519,9-32-1267,-1 0 1,1-1-1,0 1 0,-1-1 1,1 0-1,-1 1 1,1-1-1,-1 0 0,0-1 1,3-2-1,11-14-8217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0.682"/>
    </inkml:context>
    <inkml:brush xml:id="br0">
      <inkml:brushProperty name="width" value="0.025" units="cm"/>
      <inkml:brushProperty name="height" value="0.025" units="cm"/>
    </inkml:brush>
  </inkml:definitions>
  <inkml:trace contextRef="#ctx0" brushRef="#br0">0 83 5317,'0'0'13271,"25"0"-11189,-12 1-1727,0 1-1,0 0 1,-1 1-1,17 4 1,42 9-78,-28-15 434,0-2-1,46-7 1,45-1 339,-121 9-1017,95 1 612,0-5 1,172-27 0,-183 9-364,-38 7-57,60-6-1,-101 19-164,0 0 0,0 2 0,1 0 0,-1 1 0,0 1 0,0 1 0,31 8 1,-15 2-9,1-3 1,1-1-1,0-1 0,0-2 1,54 2-1,-24-11 127,79-13-1,-80 6 76,82 0 0,-144 10-257,0 0 0,0 0 0,0 1 0,0-1 0,-1 1-1,1 0 1,0 0 0,0 0 0,-1 0 0,1 0 0,0 1 0,-1-1 0,0 1-1,1-1 1,-1 1 0,0 0 0,0 0 0,0 0 0,0 0 0,0 1-1,0-1 1,0 0 0,-1 1 0,1-1 0,1 6 0,14 17-508,-3-10-1159,-13-14 1389,-1-1-1,0 1 0,1-1 1,-1 0-1,1 1 0,-1-1 1,1 1-1,-1-1 1,1 0-1,0 0 0,-1 1 1,1-1-1,-1 0 0,1 0 1,-1 0-1,1 1 0,0-1 1,-1 0-1,1 0 0,-1 0 1,1 0-1,0 0 0,-1 0 1,1 0-1,0-1 1,-1 1-1,1 0 0,-1 0 1,1 0-1,-1-1 0,2 1 1,2-10-9996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509"/>
    </inkml:context>
    <inkml:brush xml:id="br0">
      <inkml:brushProperty name="width" value="0.025" units="cm"/>
      <inkml:brushProperty name="height" value="0.025" units="cm"/>
    </inkml:brush>
  </inkml:definitions>
  <inkml:trace contextRef="#ctx0" brushRef="#br0">4 12 12812,'0'0'7079,"0"9"-5675,-1 16-567,0-9-307,0 0 0,1-1-1,0 1 1,4 20 0,-3-36-518,-1 0 1,0 0-1,1 1 1,-1-1 0,1 0-1,-1 1 1,0-1-1,1 0 1,-1 0-1,1 0 1,-1 0 0,1 0-1,-1 1 1,1-1-1,-1 0 1,0 0-1,1 0 1,-1 0 0,1 0-1,-1 0 1,1 0-1,-1 0 1,1-1-1,-1 1 1,1 0-1,-1 0 1,0 0 0,1 0-1,-1-1 1,1 1-1,-1 0 1,0 0-1,1-1 1,-1 1 0,1 0-1,-1-1 1,16-10 349,26-29 468,22-18-635,-58 54-200,0 0 0,0 0 1,0 0-1,0 1 0,1 0 0,-1 0 1,1 1-1,0 0 0,11-3 0,-17 5 20,0 0 0,0 0 0,-1 0 0,1 0 0,0 0 0,0 0 0,0 0 0,0 0 0,-1 0 0,1 1 0,0-1 0,0 0 0,0 0 0,-1 1 0,1-1 1,0 0-1,0 1 0,-1-1 0,1 1 0,0-1 0,-1 1 0,1-1 0,0 1 0,-1 0 0,1-1 0,-1 1 0,1 0 0,-1-1 0,1 1 0,-1 0 0,1 1 0,0 2 104,0-1-1,-1 1 1,1-1 0,-1 1 0,0-1-1,0 1 1,0-1 0,-1 6-1,-16 65 1348,17-72-1486,-3 20 201,3-21-237,0-1 1,0 0-1,0 0 1,0 1 0,0-1-1,1 0 1,-1 0-1,0 1 1,0-1 0,0 0-1,0 0 1,1 0-1,-1 1 1,0-1-1,0 0 1,1 0 0,-1 0-1,0 0 1,0 1-1,1-1 1,-1 0 0,0 0-1,0 0 1,1 0-1,-1 0 1,0 0-1,0 0 1,1 0 0,-1 0-1,0 0 1,0 0-1,1 0 1,-1 0 0,0 0-1,1 0 1,-1 0-1,0 0 1,34-20-9828,-28 15 7219,14-9-8857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852"/>
    </inkml:context>
    <inkml:brush xml:id="br0">
      <inkml:brushProperty name="width" value="0.025" units="cm"/>
      <inkml:brushProperty name="height" value="0.025" units="cm"/>
    </inkml:brush>
  </inkml:definitions>
  <inkml:trace contextRef="#ctx0" brushRef="#br0">1 32 15150,'0'0'10891,"64"11"-10763,-36-19-64,4-1-1025,0 2-1730,-6-2-1825,-3 0-4228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3.180"/>
    </inkml:context>
    <inkml:brush xml:id="br0">
      <inkml:brushProperty name="width" value="0.025" units="cm"/>
      <inkml:brushProperty name="height" value="0.025" units="cm"/>
    </inkml:brush>
  </inkml:definitions>
  <inkml:trace contextRef="#ctx0" brushRef="#br0">0 181 13261,'0'0'12806,"11"-10"-12309,128-161-892,-139 171 390,0 1 1,0-1 0,0 0-1,0 0 1,0 0 0,0 0-1,0 0 1,0 0 0,0 1-1,0-1 1,0 0-1,0 0 1,1 0 0,-1 0-1,0 0 1,0 0 0,0 1-1,0-1 1,0 0 0,0 0-1,0 0 1,0 0 0,0 0-1,1 0 1,-1 0 0,0 0-1,0 0 1,0 0-1,0 0 1,0 1 0,0-1-1,1 0 1,-1 0 0,0 0-1,0 0 1,0 0 0,0 0-1,0 0 1,0 0 0,1 0-1,-1 0 1,0 0-1,0 0 1,0 0 0,0-1-1,0 1 1,1 0 0,-1 0-1,0 0 1,0 0 0,0 0-1,0 0 1,0 0 0,0 0-1,0 0 1,1 0 0,-1 0-1,0-1 1,0 1-1,0 0 1,0 0 0,0 0-1,0 0 1,0 0 0,0 0-1,0-1 1,0 1 0,0 0-1,0 0 1,2 18-34,-4 25 237,-1-21-44,1-15-142,0 1-1,1 0 1,0 1 0,0-1-1,1 0 1,0 0-1,1 0 1,0 0-1,0 0 1,4 15-1,9-14-2370,-2-8-2677,8-1-6363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7.117"/>
    </inkml:context>
    <inkml:brush xml:id="br0">
      <inkml:brushProperty name="width" value="0.025" units="cm"/>
      <inkml:brushProperty name="height" value="0.025" units="cm"/>
    </inkml:brush>
  </inkml:definitions>
  <inkml:trace contextRef="#ctx0" brushRef="#br0">385 223 9225,'0'0'3742,"0"9"-3806,5 52 317,2 0 1,3-1-1,34 110 1,-1-5-147,-8 26 390,18 315 0,-37 199 1587,-15-588-1607,-6 747 183,-52-1-663,-42-116 119,-53 559 1097,126-935-1137,-108 1249-45,102-1350-137,-32 326 466,34 3 181,44-266-434,-4-184 3,-13 216-1,3-362-106,-13 133 345,6 1 0,11 144-1,2-234-354,1-1-1,2 0 1,2 0-1,3-1 1,1-1-1,2 0 0,2-1 1,2-1-1,2-1 1,1-1-1,42 52 1,-49-75-11,0-1 1,0 0-1,2-1 1,0-1 0,0-1-1,1-1 1,27 13-1,160 55-172,-110-45 157,360 117-186,-330-118 109,220 28 1,92-26 122,679-30 1,472-148 0,-686 47-18,197-2 10,789-72-28,-843 53-39,469-38 101,-769 128 152,-210 11-133,-383 9-56,215-13 31,-250 8-45,129-30 1,729-224-49,-847 221-349,190-91-1,-248 98 386,-3-3-1,-1-3 1,-2-3-1,61-55 1,36-54 178,262-322-1,-127 137-174,-167 197 8,-115 125 9,0 1-1,2 0 0,0 1 1,1 1-1,0 1 0,27-14 0,-37 23 14,0 0-1,1 1 0,-1 1 0,1 0 0,0 0 0,0 1 1,0 0-1,0 0 0,1 2 0,-1-1 0,0 1 0,1 0 0,-1 1 1,0 0-1,0 1 0,0 0 0,11 4 0,47 19 112,-41-13-96,2-2 0,-1-1 1,1-1-1,0-1 0,35 2 0,-30-6-15,0-2 0,0-2-1,0-1 1,-1-2-1,1-1 1,-1-1 0,0-2-1,0-1 1,61-28 0,-52 17 8,-1-2 0,0-2 0,-2-1 1,-1-3-1,-1-1 0,-1-1 0,43-49 1,-61 59-3,-1-2-1,0 0 1,-2 0 0,-1-1 0,-1-1 0,0-1 0,-2 0 0,-1 0 0,-1-1 0,-2 0-1,0 0 1,-2-1 0,0 0 0,0-29 0,-6 21-7,-2-1-1,-1 1 1,-1 0 0,-2 1-1,-1 0 1,-2 0-1,-2 0 1,-1 2 0,-1-1-1,-23-38 1,-27-32-338,-124-154-1,161 222 221,-126-151 160,-8 7-1,-269-232 0,-422-248 221,-898-463-79,706 572 221,290 158-286,15-28 81,-620-460 289,606 382-487,-626-349 48,288 286 43,798 431-15,-562-166 0,-387 45 431,-17 98 228,792 101-486,136 11-215,-201-21 8,-1 44-57,416 26-166,1 5 0,1 5 0,0 5 0,-184 63 0,-5 36-5183,244-93 1094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0.890"/>
    </inkml:context>
    <inkml:brush xml:id="br0">
      <inkml:brushProperty name="width" value="0.025" units="cm"/>
      <inkml:brushProperty name="height" value="0.025" units="cm"/>
    </inkml:brush>
  </inkml:definitions>
  <inkml:trace contextRef="#ctx0" brushRef="#br0">7 107 6790,'-7'10'3837,"10"-6"-1477,22-7-731,36-17-1372,-42 14 66,0 1 0,1 0 0,0 2 0,0 0 0,0 1 0,1 1 0,-1 1 0,31 4 0,16-2 288,148-10 507,282-49 1,-420 49-711,1 3 1,106 6 0,157 28-113,-214-15-164,447 58 931,-449-60-1009,386 22 313,-30-50-316,-272 7-37,186 9-4,-29 2 6,-213-14-20,31 1 136,778 15-9,-603-19-99,-176 5-16,-156 8-6,17 2 21,0-3 0,0-2 0,-1-1 0,70-20 1,-101 20 112,-10 5-107,1-1-1,-1 1 1,1 0 0,0-1-1,0 1 1,0 0 0,0 1-1,-1-1 1,1 0 0,0 1-1,6 0 1,-8 0-152,-1 0 0,1 1-1,-1-1 1,1 1 0,-1-1-1,0 1 1,1-1 0,-1 1 0,0 0-1,0-1 1,1 1 0,-1-1 0,0 1-1,0 0 1,0-1 0,0 1 0,1-1-1,-1 1 1,0 0 0,0-1-1,0 1 1,-1 0 0,1-1 0,0 1-1,0-1 1,0 1 0,0 0 0,0-1-1,-1 1 1,1-1 0,0 1-1,-1 0 1,-10 20-5140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6.437"/>
    </inkml:context>
    <inkml:brush xml:id="br0">
      <inkml:brushProperty name="width" value="0.025" units="cm"/>
      <inkml:brushProperty name="height" value="0.025" units="cm"/>
    </inkml:brush>
  </inkml:definitions>
  <inkml:trace contextRef="#ctx0" brushRef="#br0">1 341 12844,'68'-1'636,"-25"-1"-277,0 3 0,0 1 0,49 9-1,-51-2-53,1-1-1,-1-3 0,1-1 1,0-3-1,0-1 0,0-2 0,0-2 1,72-15-1,58-21 982,231-23-1,180 18-311,234 31-2,-525 14-775,138 17 1255,-246-2-1280,0-8 1,306-27 0,118-14-121,26-2 440,-268-32-403,-29 3 46,-232 58-105,171 8 0,-94 4 23,-182-5-29,0 0 1,1 0-1,-1 0 0,0 0 1,1 0-1,-1 0 1,0 0-1,1 0 1,-1 0-1,0 1 1,0-1-1,1 0 1,-1 0-1,0 0 1,0 0-1,1 1 1,-1-1-1,0 0 1,0 0-1,1 1 1,-1-1-1,0 0 1,0 0-1,0 1 1,0-1-1,0 0 1,1 1-1,-1-1 1,0 0-1,0 1 1,0-1-1,0 0 1,0 1-1,0-1 1,0 0-1,0 1 1,0-1-1,0 0 1,0 0-1,0 1 1,0-1-1,-1 0 1,1 1-1,0-1 1,0 0-1,0 1 1,0-1-1,0 0 1,-1 0-1,1 1 0,0-1 1,0 0-1,-1 1 1,-13 23-144,7-12-300,1 17-1510,-2 5-1795,-9-10-1412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546"/>
    </inkml:context>
    <inkml:brush xml:id="br0">
      <inkml:brushProperty name="width" value="0.025" units="cm"/>
      <inkml:brushProperty name="height" value="0.025" units="cm"/>
    </inkml:brush>
  </inkml:definitions>
  <inkml:trace contextRef="#ctx0" brushRef="#br0">0 0 17585,'0'0'1697,"49"0"-832,-13 7 352,10 1 0,8-2-704,3 2-417,-4 1-128,-2-4-1826,-5 0-3683,-7-1-8905</inkml:trace>
  <inkml:trace contextRef="#ctx0" brushRef="#br0" timeOffset="1">523 290 16752,'-3'10'3096,"-1"-1"-2383,0 0 35,1-1-1,0 1 0,0 0 0,1 0 0,0 0 0,1 0 0,-1 0 0,2 1 0,0-1 0,0 10 0,1-17-691,0-1 0,-1 0 0,1 0 0,0 0 0,0 0-1,0 0 1,0 0 0,0 0 0,0 0 0,0 0 0,0-1 0,0 1 0,0 0-1,1-1 1,-1 1 0,0 0 0,0-1 0,1 0 0,-1 1 0,0-1 0,1 0-1,-1 0 1,0 1 0,1-1 0,-1 0 0,0 0 0,1-1 0,-1 1 0,3-1-1,41-9 789,-29 1-719,1-1 1,-1 0-1,0-2 1,-1 0-1,26-27 1,-24 22-118,1 1 0,1 1 0,20-13 0,-39 27-6,0 1 0,1 0 0,-1-1 1,1 1-1,-1 0 0,0 0 0,1 0 1,-1-1-1,1 1 0,-1 0 0,1 0 1,-1 0-1,1 0 0,-1 0 1,0 0-1,1 0 0,-1 0 0,1 0 1,-1 0-1,1 0 0,-1 0 0,1 0 1,-1 0-1,1 0 0,-1 1 0,1-1 1,-1 0-1,0 0 0,1 0 0,-1 1 1,1-1-1,-1 0 0,0 1 0,1-1 1,-1 0-1,0 1 0,1 0 0,6 23 196,-9 39 177,1-53-350,0 6-76,0 31-978,1-46 930,0 0 0,0 0 0,0 0 0,0 0 0,0 0 0,0 0 0,1 0 0,-1 0 0,1 0 0,-1 0 0,0 0 0,1 0 1,0 0-1,-1 0 0,1 0 0,-1 0 0,1-1 0,0 1 0,0 0 0,0 0 0,-1-1 0,1 1 0,0-1 0,0 1 0,0 0 0,0-1 0,0 0 1,0 1-1,0-1 0,0 0 0,0 1 0,0-1 0,0 0 0,2 0 0,9 0-7754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31.600"/>
    </inkml:context>
    <inkml:brush xml:id="br0">
      <inkml:brushProperty name="width" value="0.025" units="cm"/>
      <inkml:brushProperty name="height" value="0.025" units="cm"/>
    </inkml:brush>
  </inkml:definitions>
  <inkml:trace contextRef="#ctx0" brushRef="#br0">0 109 10218,'183'-7'5022,"-99"2"-4005,140 9 1,758 36 104,2-72 414,-182 2-601,1102-1 2706,-1340 7-828,-539 21-5160,-1-6-3442,-4-2-1898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51.103"/>
    </inkml:context>
    <inkml:brush xml:id="br0">
      <inkml:brushProperty name="width" value="0.025" units="cm"/>
      <inkml:brushProperty name="height" value="0.025" units="cm"/>
    </inkml:brush>
  </inkml:definitions>
  <inkml:trace contextRef="#ctx0" brushRef="#br0">1 0 10378,'0'0'1356,"9"4"-1191,8 3 19,1-1-1,0-1 0,0 0 1,36 3-1,91 2 983,-58-5-596,646 37 1132,2-48-339,1393-38 2197,-1400 53-3650,-715-10-3866,2-1-2573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07.230"/>
    </inkml:context>
    <inkml:brush xml:id="br0">
      <inkml:brushProperty name="width" value="0.025" units="cm"/>
      <inkml:brushProperty name="height" value="0.025" units="cm"/>
    </inkml:brush>
  </inkml:definitions>
  <inkml:trace contextRef="#ctx0" brushRef="#br0">1 58 12588,'0'0'1900,"12"-1"-1681,44-2 315,-1 2 0,100 12 0,11 11 213,221 1 1,170-33-615,401-10 1397,2 46-1298,-41 19 74,0-74-223,-763 14-25,908-54 3632,-765 69-1325,-308-1-2581,-1-1 0,0 0 0,1 0 1,-19-7-1,-10-2-3686,-6 1-2584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39.737"/>
    </inkml:context>
    <inkml:brush xml:id="br0">
      <inkml:brushProperty name="width" value="0.025" units="cm"/>
      <inkml:brushProperty name="height" value="0.025" units="cm"/>
    </inkml:brush>
  </inkml:definitions>
  <inkml:trace contextRef="#ctx0" brushRef="#br0">1 171 5285,'0'0'10453,"10"-3"-9407,36-4-224,1 1 0,-1 3 0,60 3 0,57-3-475,-133 0-304,983-58 2327,522 51 3011,-1401 12-4722,149 10 1159,-308-13-814,19 1-1102,0-1 1,0 1-1,0-1 1,0 0 0,0-1-1,-8-2 1,11 3-209,1-1-1,-1 0 1,0 1-1,1-1 1,0 0-1,0 0 1,-1 0-1,1-1 1,0 1 0,1 0-1,-1-1 1,0 1-1,1-1 1,-1 0-1,1 1 1,0-1 0,-1-3-1,-9-30-6163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24.753"/>
    </inkml:context>
    <inkml:brush xml:id="br0">
      <inkml:brushProperty name="width" value="0.025" units="cm"/>
      <inkml:brushProperty name="height" value="0.025" units="cm"/>
    </inkml:brush>
  </inkml:definitions>
  <inkml:trace contextRef="#ctx0" brushRef="#br0">1 2108 7111,'0'0'9502,"5"5"-8642,-3-2-760,0-1 0,0 1 0,1-1 0,-1 0 0,1 0 0,0 0 1,0 0-1,0 0 0,0 0 0,0-1 0,0 0 0,0 0 1,0 0-1,0 0 0,1 0 0,-1 0 0,0-1 0,1 1 1,-1-1-1,5 0 0,12-1 40,0-1 1,0 0 0,0-1-1,0-1 1,-1-1-1,0-1 1,0-1-1,0 0 1,0-1 0,-1-1-1,20-14 1,-15 9 61,-1-2 0,0 0 0,-1-1 0,-1-1 0,0-1 0,27-35 0,34-33-16,-56 62-121,0-1-1,39-57 0,-8-3 468,62-105 498,-97 153-914,-2-1-1,-1-1 0,13-47 1,-18 35 126,-1-1 0,6-83 0,-13-43 623,2-34-684,-3 185-117,1-1 0,1 1-1,2 0 1,1 0 0,1 1 0,1 0-1,1 1 1,2 0 0,0 1 0,2 1-1,1 0 1,0 1 0,2 1 0,1 1-1,0 1 1,25-19 0,-32 28-29,0 0 1,0 2 0,1 0-1,1 0 1,-1 1-1,1 1 1,0 0-1,26-6 1,19-6 256,-45 13-292,0 1-1,1 0 1,0 1-1,0 1 1,0 1-1,0 0 1,21 1-1,-33 2 11,-1 1-1,1-1 1,-1 1-1,0 0 1,1 0-1,-1 1 0,0-1 1,-1 1-1,1-1 1,0 1-1,-1 0 1,5 5-1,24 22 119,14-3 444,-34-19-108,0-1-1,1-1 0,-1 0 0,23 8 0,-31-13-420,-1 0 1,0 0-1,0 0 0,0 1 0,1-1 0,-2 1 0,1-1 0,0 1 0,0 0 0,0 0 0,-1 0 1,1 0-1,1 4 0,-1-3-6,0-1 0,-1 1 0,1-1-1,0 0 1,0 1 0,0-1 0,1 0 0,-1 0 0,0-1 0,1 1 0,-1 0 0,5 1 0,2 2-37,0-1 0,-1 2 0,0-1 0,0 1 0,0 0 0,-1 0 0,0 1 0,0 0 0,0 1 0,-1-1 0,6 11 0,-3-6 0,0 0 0,1-1 0,0-1 0,16 14 0,38 22 0,-15-12 0,61 56 0,154 141 0,-172-166 0,1-3 0,117 55 0,5 4 0,-126-69 0,2-4 0,186 68 0,207 70 0,-134-50 0,-312-122 0,546 189 0,-322-122 0,400 103 0,-324-125 0,669 27 0,-639-49 0,-160-11 0,-71-21-326,-160-14-7659,20 7 6719,-29-24-13404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54.013"/>
    </inkml:context>
    <inkml:brush xml:id="br0">
      <inkml:brushProperty name="width" value="0.025" units="cm"/>
      <inkml:brushProperty name="height" value="0.025" units="cm"/>
    </inkml:brush>
  </inkml:definitions>
  <inkml:trace contextRef="#ctx0" brushRef="#br0">170 17 4805,'0'0'896,"-12"2"2318,-32 3 1316,-61 1-1,105-6-4478,-1 0-1,1 0 1,0 0-1,-1-1 1,1 1-1,0 0 1,0 0-1,-1 1 1,1-1-1,0 0 0,0 0 1,-1 0-1,1 0 1,0 0-1,0 0 1,-1 0-1,1 0 1,0 0-1,0 1 1,-1-1-1,1 0 1,0 0-1,0 0 1,0 0-1,-1 1 0,1-1 1,0 0-1,0 0 1,0 1-1,0-1 1,-1 0-1,1 0 1,0 1-1,0-1 1,0 0-1,0 0 1,0 1-1,0-1 0,0 0 1,0 0-1,0 1 1,0-1-1,0 0 1,0 0-1,0 1 1,0-1-1,0 0 1,0 1-1,11 18 287,23 12-616,-13-24 353,0 0 0,1-2 1,0-1-1,0-1 0,1 0 1,40-2-1,24 3 78,65 16 317,151 9 482,227-35 1546,-111-1-1625,-143 5-720,375 7 475,-288 26 206,57 2-417,899-74 551,-1093 18-634,354-82 1,-295 50 1978,-310 59-1465,-56 11-3445,22-4-6302,32-10-1274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359"/>
    </inkml:context>
    <inkml:brush xml:id="br0">
      <inkml:brushProperty name="width" value="0.025" units="cm"/>
      <inkml:brushProperty name="height" value="0.025" units="cm"/>
    </inkml:brush>
  </inkml:definitions>
  <inkml:trace contextRef="#ctx0" brushRef="#br0">184 0 11307,'0'0'16196,"-11"6"-15987,4-3-196,0 1 1,1 0-1,0 0 1,-1 0-1,1 1 1,1 0-1,-1 0 1,1 1 0,0 0-1,0 0 1,0 0-1,-4 8 1,-5 12 268,0 0-1,2 1 1,1 0 0,2 1 0,0 0 0,2 0 0,1 1 0,1 0 0,-1 38-1,6-64-266,0 1-1,0-1 1,0 1-1,0-1 1,1 0-1,0 1 1,0-1-1,-1 0 1,2 0-1,-1 1 1,0-1-1,1 0 1,-1 0-1,1 0 1,0-1-1,0 1 1,0 0-1,0-1 1,1 1-1,-1-1 1,5 3-1,-3-2-293,1-1 0,0 0 0,0 0 0,-1 0 0,1-1 0,0 0 0,0 0 0,1 0 0,-1 0 0,0-1 0,0 0 0,0 0 0,9-1 0,17-5-5956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905"/>
    </inkml:context>
    <inkml:brush xml:id="br0">
      <inkml:brushProperty name="width" value="0.025" units="cm"/>
      <inkml:brushProperty name="height" value="0.025" units="cm"/>
    </inkml:brush>
  </inkml:definitions>
  <inkml:trace contextRef="#ctx0" brushRef="#br0">216 0 18097,'0'0'9705,"-32"49"-9256,11-16-321,0 2-64,-5 2-32,3-2-32,-1-4 64,4-3-64,4-7-256,4-6-865,2-7-1570,4-8-1505,1 0-3139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247"/>
    </inkml:context>
    <inkml:brush xml:id="br0">
      <inkml:brushProperty name="width" value="0.025" units="cm"/>
      <inkml:brushProperty name="height" value="0.025" units="cm"/>
    </inkml:brush>
  </inkml:definitions>
  <inkml:trace contextRef="#ctx0" brushRef="#br0">1 0 21076,'0'0'7111,"28"53"-6182,-7-38-161,4 3-383,1 0-257,2 0-160,0-4-929,-2 0-2274,-4-6-2755,-1-3-7206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797"/>
    </inkml:context>
    <inkml:brush xml:id="br0">
      <inkml:brushProperty name="width" value="0.025" units="cm"/>
      <inkml:brushProperty name="height" value="0.025" units="cm"/>
    </inkml:brush>
  </inkml:definitions>
  <inkml:trace contextRef="#ctx0" brushRef="#br0">39 168 11755,'0'0'15396,"-8"-10"-14254,-20-31-437,27 39-678,1 0 1,-1 0-1,1 0 0,0 0 1,-1 0-1,1 0 0,0 0 1,0 0-1,0 0 0,1-1 1,-1 1-1,1 0 0,-1 0 1,1 1-1,-1-1 0,1 0 1,0 0-1,0 0 0,0 0 1,0 1-1,0-1 0,0 0 1,1 1-1,-1-1 0,1 1 1,-1-1-1,1 1 0,-1 0 1,4-2-1,-4 1-9,1 1-1,0-1 1,0 1 0,0-1-1,0 1 1,0 0 0,0 0-1,0 0 1,0 0 0,0 1-1,1-1 1,-1 0 0,0 1-1,1 0 1,-1-1 0,0 1-1,1 0 1,-1 0 0,0 0-1,1 0 1,-1 1 0,0-1-1,4 2 1,-2 1 9,0 1 0,-1-1 0,0 1 0,1 0-1,-1 0 1,0 0 0,-1 0 0,4 8 0,-4-8 19,0 0 0,1 0-1,-1 0 1,0 0 0,1-1 0,0 1 0,0-1-1,0 1 1,0-1 0,1 0 0,-1 0-1,1-1 1,0 1 0,6 3 0,-4-4-2,1-1 1,-1 0-1,0 0 1,0 0-1,0-1 1,0 0-1,1 0 1,-1 0-1,0-1 1,0 0-1,0 0 1,0-1-1,0 1 1,0-1-1,0-1 1,0 1-1,-1-1 1,1 0-1,9-7 1,-8 5 5,0 0 1,-1-1-1,1 1 1,-1-1-1,0 0 1,0-1-1,-1 0 0,0 0 1,0 0-1,-1 0 1,0-1-1,0 1 1,5-17-1,-9 24-76,1-1 0,-1 1 0,0 0-1,0 0 1,0-1 0,1 1 0,-1 0 0,0 0 0,0-1 0,0 1-1,0 0 1,1 0 0,-1-1 0,0 1 0,0 0 0,0-1 0,0 1 0,0 0-1,0 0 1,0-1 0,0 1 0,0 0 0,0-1 0,0 1 0,0 0-1,0-1 1,0 1 0,0 0 0,0-1 0,0 1 0,0 0 0,-1 0-1,1-1 1,0 1 0,0 0 0,0 0 0,0-1 0,-1 1 0,1 0-1,0 0 1,0-1 0,-1 1 0,1 0 0,0 0 0,0 0 0,-1 0 0,1-1-1,0 1 1,0 0 0,-1 0 0,1 0 0,-1 0 0,-10 9-5540,6-2-4395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7.651"/>
    </inkml:context>
    <inkml:brush xml:id="br0">
      <inkml:brushProperty name="width" value="0.025" units="cm"/>
      <inkml:brushProperty name="height" value="0.025" units="cm"/>
    </inkml:brush>
  </inkml:definitions>
  <inkml:trace contextRef="#ctx0" brushRef="#br0">147 265 13677,'0'0'4490,"5"-10"-401,1 0-2823,-4 7-874,0 0-1,0-1 0,0 1 0,-1-1 1,1 0-1,-1 1 0,0-1 0,0 0 0,0 0 1,0 0-1,-1 0 0,0-5 0,0 8-301,0 0-1,0 0 0,-1 0 1,1 0-1,-1 0 0,1 0 1,-1 0-1,0 1 0,1-1 1,-1 0-1,0 0 0,1 0 1,-1 1-1,0-1 0,0 0 1,0 1-1,1-1 0,-1 1 1,0-1-1,0 1 0,0-1 1,0 1-1,0 0 0,0-1 1,0 1-1,0 0 0,0 0 1,0 0-1,0 0 0,-1 0 1,1 0-1,0 0 0,0 0 1,0 0-1,0 1 0,0-1 1,-1 1-1,-3-1-81,0 1-1,0 0 0,0 0 1,0 0-1,0 1 1,1 0-1,-7 2 0,3 3-8,0 0-1,0 1 0,0-1 1,1 2-1,0-1 0,1 1 1,0 0-1,0 0 0,1 0 0,0 1 1,1 0-1,0 0 0,1 0 1,0 1-1,0-1 0,1 1 1,0-1-1,0 16 0,2-26 1,0 1 0,0 0-1,0 0 1,1 0 0,-1 0 0,0-1-1,0 1 1,1 0 0,-1 0 0,0 0-1,1-1 1,-1 1 0,0 0-1,1 0 1,0-1 0,-1 1 0,1 0-1,-1-1 1,1 1 0,0-1-1,-1 1 1,1-1 0,0 1 0,-1-1-1,1 1 1,0-1 0,0 0 0,0 1-1,-1-1 1,1 0 0,0 0-1,0 0 1,0 0 0,0 1 0,-1-1-1,1 0 1,0 0 0,0-1-1,0 1 1,0 0 0,0 0 0,-1 0-1,1 0 1,0-1 0,0 1 0,0 0-1,0-1 1,42-19 254,-12-5-198,-1-1-1,-1-1 1,-1-1-1,-2-2 1,-1-1-1,-1 0 1,-2-2-1,-1-1 1,24-53-1,-36 65-54,-51 89 0,-22 71 0,56-119 0,1 2 0,1-1 0,1 1 0,0 0 0,-1 22 0,6-41 0,0-1 0,0 0 0,0 1 0,0-1 0,0 0 0,0 0 0,0 1 0,0-1 0,0 0 0,0 0 0,1 1 0,-1-1 0,1 0 0,-1 0 0,1 0 0,-1 0 0,1 1 0,0-1 0,-1 0 0,1 0 0,0 0 0,0 0 0,0 0 0,0-1 0,0 1 0,0 0 0,0 0 0,0-1 0,0 1 0,0 0 0,0-1 0,0 1 0,1-1 0,-1 0 0,0 1 0,0-1 0,1 0 0,-1 0 0,0 0 0,0 1 0,1-1 0,-1-1 0,0 1 0,0 0 0,1 0 0,-1 0 0,0-1 0,3 0 0,3-1 0,0 0 0,-1 0 0,1-1 0,0 1 0,-1-2 0,0 1 0,10-7 0,-4 1 0,-1 0 0,0-1 0,0 0 0,-1-1 0,-1 0 0,0 0 0,0-1 0,-1 0 0,-1-1 0,0 0 0,0 0 0,4-14 0,-62 138 0,48-105 0,1 1 0,0 0 0,0 0 0,1 1 0,0-1 0,0 0 0,0 0 0,2 12 0,-1-18 0,0 0 0,0 0 0,0 0 0,0 0 0,1 0 0,-1 0 0,0 0 0,1-1 0,-1 1 0,1 0 0,-1 0 0,1 0 0,0-1 0,-1 1 0,1 0 0,0 0 0,-1-1 0,1 1 0,0-1 0,0 1 0,-1-1 0,1 1 0,0-1 0,0 1 0,0-1 0,1 1 0,1-1 0,-1 0 0,1 0 0,0 0 0,0-1 0,0 1 0,0-1 0,-1 1 0,1-1 0,0 0 0,-1 0 0,1 0 0,-1-1 0,5-2 0,6-4 0,0-1 0,0 0 0,-1-1 0,0 0 0,-1-1 0,11-13 0,55-78 0,-83 137 0,-17 31-2792,20-55 1068,1 1-1,0-1 1,0 1 0,1 12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9.636"/>
    </inkml:context>
    <inkml:brush xml:id="br0">
      <inkml:brushProperty name="width" value="0.025" units="cm"/>
      <inkml:brushProperty name="height" value="0.025" units="cm"/>
    </inkml:brush>
  </inkml:definitions>
  <inkml:trace contextRef="#ctx0" brushRef="#br0">0 10 7815,'0'0'23254,"61"13"-22453,-26-13-609,0 0-224,-4-4-1857,-1-5-4229,-8-1-10090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419"/>
    </inkml:context>
    <inkml:brush xml:id="br0">
      <inkml:brushProperty name="width" value="0.025" units="cm"/>
      <inkml:brushProperty name="height" value="0.025" units="cm"/>
    </inkml:brush>
  </inkml:definitions>
  <inkml:trace contextRef="#ctx0" brushRef="#br0">23 348 7079,'0'0'7404,"-4"9"-5343,-1 1-1226,-5 13 74,7 2 2904,4-25-3573,1 1 0,0-1 0,-1 0 0,1 0 0,0 0-1,-1 0 1,1 0 0,0 0 0,0 0 0,-1 0 0,1-1 0,0 1 0,-1-1 0,1 1 0,-1-1 0,1 0 0,1-1 0,16-11 308,0-1 1,-2-1 0,0-1-1,0 0 1,14-20 0,-9 11-318,-11 14-162,24-25 140,-2-2 1,-2-1 0,42-68 0,-103 195 233,25-74-443,-2 2-1,2 0 0,0 0 0,0 0 0,2 1 0,-3 29 0,6-46 2,-1 1-1,1 0 0,0-1 1,0 1-1,0 0 0,0 0 0,0-1 1,0 1-1,0 0 0,0-1 1,1 1-1,-1 0 0,0-1 1,0 1-1,0 0 0,1-1 1,-1 1-1,0 0 0,1-1 0,-1 1 1,1 0-1,-1-1 0,1 1 1,-1-1-1,1 1 0,-1-1 1,1 1-1,-1-1 0,1 0 1,0 1-1,-1-1 0,1 0 1,-1 1-1,2-1 0,1 0 28,-1 0 1,0-1-1,0 1 0,0 0 1,0-1-1,0 0 0,-1 0 1,1 1-1,0-1 0,0 0 1,0-1-1,1 0 0,46-42 933,-28 18-920,-2 0 0,0-2-1,26-53 1,-2 4-65,-39 119-424,-10 33-1130,2-38-1567,2 0-4934,2-30-1733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981"/>
    </inkml:context>
    <inkml:brush xml:id="br0">
      <inkml:brushProperty name="width" value="0.025" units="cm"/>
      <inkml:brushProperty name="height" value="0.025" units="cm"/>
    </inkml:brush>
  </inkml:definitions>
  <inkml:trace contextRef="#ctx0" brushRef="#br0">110 0 17969,'0'0'8952,"10"5"-7740,-4-2-1079,14 7 620,-1 1 0,29 22 0,-42-29-662,-1 1-1,0 0 1,0-1 0,0 2 0,0-1-1,-1 0 1,0 1 0,0 0 0,-1 0-1,1 0 1,-1 0 0,-1 1 0,1-1-1,2 11 1,-4-2-60,0-1 0,-1 0 0,-1 1-1,0-1 1,0 0 0,-2 0 0,0 0 0,0 0-1,-2 0 1,1-1 0,-2 0 0,0 0 0,-14 23-1,0-4-332,-2-1 1,-1-1-1,-1-1 0,-31 28 0,48-50-710,0 0 1,-1-1-1,0 1 0,0-1 1,-15 7-1,3-6-5405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1.789"/>
    </inkml:context>
    <inkml:brush xml:id="br0">
      <inkml:brushProperty name="width" value="0.025" units="cm"/>
      <inkml:brushProperty name="height" value="0.025" units="cm"/>
    </inkml:brush>
  </inkml:definitions>
  <inkml:trace contextRef="#ctx0" brushRef="#br0">0 121 5445,'0'0'6465,"4"-9"-3278,1 1-2585,-1 1-1,1 0 1,0 0-1,0 0 1,1 1-1,0-1 1,0 1 0,1 1-1,0-1 1,0 1-1,0 0 1,0 1-1,1 0 1,0 0-1,8-3 1,-6 4 7,0-1 0,1 2 1,-1-1-1,1 1 0,0 1 0,-1 0 0,1 0 0,19 2 1,-29 0-580,0-1 1,0 0 0,0 0 0,0 1-1,0-1 1,0 0 0,0 1 0,0-1-1,0 1 1,-1-1 0,1 1 0,0 0-1,0-1 1,0 1 0,-1 0 0,1-1-1,0 1 1,-1 0 0,1 0 0,-1 0-1,1-1 1,-1 1 0,1 0 0,-1 0-1,1 0 1,-1 0 0,0 0-1,0 0 1,0 0 0,1 0 0,-1 0-1,0 0 1,0 0 0,0 0 0,0 0-1,-1 0 1,1 0 0,0 0 0,0 0-1,-1 1 1,0 4 98,0-1 0,-1 0 0,0 1-1,0-1 1,0 0 0,-5 7 0,-9 11-8,-2-1 0,-28 29 0,-11 13-84,56-62-37,-1-1 0,1 0 0,0 0 0,0 1 0,1-1 0,-1 1 0,0-1 0,0 0 0,1 1 0,-1 0 0,1-1 0,-1 1 0,1-1 0,0 1 0,-1 0 0,1-1 0,0 3 0,0-4 0,1 1 0,-1 0 0,1 0 0,-1-1 0,0 1 0,1 0 0,-1-1 0,1 1 0,0 0 0,-1-1 0,1 1 0,-1-1 0,1 1 0,0-1 0,-1 0 0,1 1 0,0-1 0,0 1 0,-1-1 0,1 0 0,0 0 0,0 0 0,0 1 0,0-1 0,9 1 0,1 0 0,-1-1 0,0-1 0,15-1 0,-7 0 0,111-11-2050,-44 0-3790,-40 5-8083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2.921"/>
    </inkml:context>
    <inkml:brush xml:id="br0">
      <inkml:brushProperty name="width" value="0.025" units="cm"/>
      <inkml:brushProperty name="height" value="0.025" units="cm"/>
    </inkml:brush>
  </inkml:definitions>
  <inkml:trace contextRef="#ctx0" brushRef="#br0">198 1 20339,'0'0'7816,"-57"58"-7432,29-4-288,-3 12 96,2 9 321,6 2-33,3 0-352,11-1-64,9-13-32,0-8-704,22-16-1410,6-16-1506,8-13-2786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607"/>
    </inkml:context>
    <inkml:brush xml:id="br0">
      <inkml:brushProperty name="width" value="0.025" units="cm"/>
      <inkml:brushProperty name="height" value="0.025" units="cm"/>
    </inkml:brush>
  </inkml:definitions>
  <inkml:trace contextRef="#ctx0" brushRef="#br0">210 1 6342,'0'0'21204,"6"68"-20723,-34-22-353,-2 6-96,-1 0 0,2-4 0,3-9 0,3-4-160,6-12-865,3-10-1570,5-10-1889,0-3-2370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950"/>
    </inkml:context>
    <inkml:brush xml:id="br0">
      <inkml:brushProperty name="width" value="0.025" units="cm"/>
      <inkml:brushProperty name="height" value="0.025" units="cm"/>
    </inkml:brush>
  </inkml:definitions>
  <inkml:trace contextRef="#ctx0" brushRef="#br0">1 1 14446,'0'0'11499,"51"62"-10314,-25-43-641,6-1-384,4 3-128,5-4-1313,-4 1-1826,-4-2-2498,-2 1-8552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278"/>
    </inkml:context>
    <inkml:brush xml:id="br0">
      <inkml:brushProperty name="width" value="0.025" units="cm"/>
      <inkml:brushProperty name="height" value="0.025" units="cm"/>
    </inkml:brush>
  </inkml:definitions>
  <inkml:trace contextRef="#ctx0" brushRef="#br0">1 23 19635,'0'0'7687,"58"8"-7463,-25-8-288,6-5-2434,1-8-1891,-6 0-1953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633"/>
    </inkml:context>
    <inkml:brush xml:id="br0">
      <inkml:brushProperty name="width" value="0.025" units="cm"/>
      <inkml:brushProperty name="height" value="0.025" units="cm"/>
    </inkml:brush>
  </inkml:definitions>
  <inkml:trace contextRef="#ctx0" brushRef="#br0">1 566 14574,'0'0'5979,"13"-8"-4815,7-7-935,-1 0 1,-1-1-1,0-1 1,-1-1-1,24-32 1,-13 10 170,-3-2 1,-1-1-1,-3 0 0,-1-2 1,21-71-1,-48 217 75,6-90-330,0 1-1,0-1 1,1 0 0,1 0-1,2 18 1,-2-28-99,-1 1 0,0-1-1,1 0 1,-1 1 0,1-1 0,-1 0 0,1 1 0,0-1-1,-1 0 1,1 0 0,0 0 0,0 0 0,0 0-1,0 0 1,0 0 0,0 0 0,0 0 0,0 0 0,0 0-1,1 0 1,1 0 0,-1-1 29,0 0 0,0 0 0,0 0 0,0 0 0,1 0 0,-1 0-1,0-1 1,0 1 0,0-1 0,0 0 0,0 0 0,0 0 0,0 0 0,0 0 0,0 0 0,0 0 0,-1 0-1,4-4 1,10-7 90,-1-1 0,-1-1 0,0 0-1,0-1 1,-2 0 0,14-25-1,51-106 171,-64 122-194,-11 24-498,-3 12 211,-8 32 193,-1 2-67,3 27-1384,11-26-5039,3-34 907,5-7-2439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992"/>
    </inkml:context>
    <inkml:brush xml:id="br0">
      <inkml:brushProperty name="width" value="0.025" units="cm"/>
      <inkml:brushProperty name="height" value="0.025" units="cm"/>
    </inkml:brush>
  </inkml:definitions>
  <inkml:trace contextRef="#ctx0" brushRef="#br0">152 1 18546,'0'0'9577,"42"51"-7944,-27-24-512,-1 4-480,-5 8-449,-7 6-160,-2 4-32,-15 7 32,-10 5 32,-7-1 64,-2-1-256,-2-5-1153,3-12-1570,3-11-3010,2-15-7496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8.961"/>
    </inkml:context>
    <inkml:brush xml:id="br0">
      <inkml:brushProperty name="width" value="0.025" units="cm"/>
      <inkml:brushProperty name="height" value="0.025" units="cm"/>
    </inkml:brush>
  </inkml:definitions>
  <inkml:trace contextRef="#ctx0" brushRef="#br0">119 75 11211,'0'0'6256,"1"-9"-2327,3-34-693,-2 20 1872,-5 42-5014,0-1 0,-2 1-1,-1-1 1,0 0 0,-1-1 0,-12 22-1,-3 10 548,11-22-377,-23 61 680,32-82-897,0 1 1,0 0-1,1 0 1,0 0-1,0-1 1,1 1-1,0 0 1,0 0-1,1 0 1,1 10-1,-1-16-47,-1-1 0,1 1 0,-1 0 0,1-1 0,-1 1 0,1 0 0,-1-1 0,1 1 0,0-1 0,0 1 0,-1-1 0,1 1 0,0-1 0,0 0 0,-1 1 0,1-1 0,0 0 0,0 0 0,0 1 0,-1-1 0,1 0 0,0 0 0,0 0 0,0 0 0,0 0 0,0 0 0,-1 0 0,1-1 0,0 1 0,0 0 0,0 0 0,-1-1 0,1 1 0,0 0 0,0-1 0,-1 1 0,1-1 0,0 1 0,1-2 0,30-19 0,0-13 0,50-68 0,-57 68 0,1 1 0,56-54 0,-75 80-3665,-18 8-4125,11-1 7634,-17 3-9085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5.689"/>
    </inkml:context>
    <inkml:brush xml:id="br0">
      <inkml:brushProperty name="width" value="0.025" units="cm"/>
      <inkml:brushProperty name="height" value="0.025" units="cm"/>
    </inkml:brush>
  </inkml:definitions>
  <inkml:trace contextRef="#ctx0" brushRef="#br0">0 64 7719,'0'0'10517,"13"-7"-7255,-13 7-3259,76-37 3119,-67 33-2619,1 0-1,-1 1 1,1 1 0,0 0 0,0 0-1,0 0 1,0 2 0,11-1 0,-20 1-497,0 1 1,0-1 0,0 0-1,0 1 1,0-1 0,0 0-1,0 1 1,0-1 0,0 1-1,0-1 1,0 1-1,0 0 1,-1-1 0,1 1-1,0 0 1,-1 0 0,1-1-1,0 1 1,-1 0 0,1 0-1,-1 0 1,1 0 0,-1 0-1,0 0 1,1 0 0,-1 0-1,0 0 1,1 0 0,-1 0-1,0 0 1,0 0 0,0 0-1,0 0 1,0 0 0,0 0-1,-1 0 1,1 0 0,0 0-1,0 0 1,-1 0 0,1 0-1,0 0 1,-1 0 0,0 1-1,-1 4 50,-1 1 0,1-1 0,-1 1 0,0-1 0,-7 9 0,-57 60 553,46-54-278,-35 47-1,55-68-330,0 1 0,1-1 0,-1 1 0,1-1 0,-1 1 0,1 0 0,-1-1 0,1 1 0,-1 0 0,1 0 0,-1-1 0,1 1 0,0 0 0,-1 0 0,1-1 0,0 1 0,0 0 0,0 0 0,-1 0 0,1 0 0,0-1-1,0 1 1,0 0 0,1 0 0,-1 0 0,0 0 0,0-1 0,0 1 0,0 0 0,1 0 0,-1 0 0,0-1 0,1 1 0,-1 0 0,1 0 0,-1-1 0,1 1 0,-1 0 0,1-1 0,-1 1 0,1-1 0,0 1 0,-1-1 0,1 1 0,0-1 0,0 1-1,-1-1 1,1 0 0,0 1 0,0-1 0,-1 0 0,1 1 0,0-1 0,0 0 0,0 0 0,1 0 0,9 1-46,-1 0 1,1-1-1,20-2 1,-12 1-38,12 0-33,-12 0 73,-1 0 0,28 4 0,-42-3 36,0 1 1,0 0 0,-1-1 0,1 1-1,0 1 1,-1-1 0,1 0 0,-1 1 0,0 0-1,1 0 1,-1 0 0,0 0 0,0 0 0,0 1-1,0-1 1,-1 1 0,5 5 0,-6-7 20,0 1 1,0-1-1,0 0 1,-1 1-1,1-1 1,0 1-1,-1-1 1,1 1-1,-1-1 1,0 1-1,0-1 0,1 1 1,-1-1-1,0 1 1,0 0-1,0-1 1,0 1-1,-1-1 1,1 1-1,0-1 1,-1 1-1,1-1 1,-2 3-1,1-2 53,-1 1 0,0-1 1,0 1-1,0-1 0,0 0 0,0 0 0,-1 0 0,1 0 0,-1 0 1,1-1-1,-5 3 0,-6 1 229,0 1 0,0-2 1,-28 7-1,14-7-460,0-1 1,-48-1-1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432"/>
    </inkml:context>
    <inkml:brush xml:id="br0">
      <inkml:brushProperty name="width" value="0.025" units="cm"/>
      <inkml:brushProperty name="height" value="0.025" units="cm"/>
    </inkml:brush>
  </inkml:definitions>
  <inkml:trace contextRef="#ctx0" brushRef="#br0">118 0 16976,'0'0'10367,"-6"9"-10132,-10 19-1,1 0 1,1 1-1,1 0 1,2 1-1,1 0 1,1 1-1,2 0 0,1 1 1,1 0-1,0 55 1,5-79-314,0 0 1,1 0-1,0-1 1,0 1 0,1 0-1,0-1 1,0 1-1,1-1 1,0 1-1,0-1 1,1 0 0,6 9-1,-6-11-288,-1-1 0,1 1 0,0-1-1,1 0 1,-1-1 0,1 1 0,6 3-1,-5-4-415,-1 0-1,1 0 0,0-1 0,0 0 0,-1 0 0,2-1 0,8 2 0,25-2-7165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762"/>
    </inkml:context>
    <inkml:brush xml:id="br0">
      <inkml:brushProperty name="width" value="0.025" units="cm"/>
      <inkml:brushProperty name="height" value="0.025" units="cm"/>
    </inkml:brush>
  </inkml:definitions>
  <inkml:trace contextRef="#ctx0" brushRef="#br0">359 1 20563,'0'0'8990,"-9"3"-8285,-1 2-657,0 0-1,1 1 1,0 1-1,0-1 1,0 1-1,1 1 1,0 0-1,1 0 1,0 0 0,-12 19-1,-208 276-2508,213-288 196,10-28-12163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083"/>
    </inkml:context>
    <inkml:brush xml:id="br0">
      <inkml:brushProperty name="width" value="0.025" units="cm"/>
      <inkml:brushProperty name="height" value="0.025" units="cm"/>
    </inkml:brush>
  </inkml:definitions>
  <inkml:trace contextRef="#ctx0" brushRef="#br0">1 12 15727,'0'0'9801,"49"-12"-9032,-27 26-513,7 3-128,1 3-64,7 1-512,2-1-1922,-2-1-2019,1-4-2081</inkml:trace>
  <inkml:trace contextRef="#ctx0" brushRef="#br0" timeOffset="1">609 55 5669,'0'0'20211,"50"48"-22292,-22-48-706,1 0-1729,-4 0-4997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581"/>
    </inkml:context>
    <inkml:brush xml:id="br0">
      <inkml:brushProperty name="width" value="0.025" units="cm"/>
      <inkml:brushProperty name="height" value="0.025" units="cm"/>
    </inkml:brush>
  </inkml:definitions>
  <inkml:trace contextRef="#ctx0" brushRef="#br0">0 571 15535,'0'0'8290,"13"-12"-7046,31-33-879,-2-2 0,53-79-1,-31 22-272,32-46 67,-111 197-639,7-32 600,1 1 0,1 0 0,1 0 0,0 0 0,1 1 1,0 0-1,-1 23 0,5-39-97,0 0 0,0-1 0,0 1 0,0 0 0,0 0 0,0-1 0,0 1 0,0 0 1,0-1-1,0 1 0,0 0 0,1-1 0,-1 1 0,0 0 0,0-1 0,1 1 0,-1-1 0,0 1 0,1 0 0,-1-1 1,1 1-1,-1-1 0,1 1 0,-1-1 0,1 0 0,-1 1 0,1-1 0,-1 1 0,1-1 0,0 0 0,-1 1 0,1-1 1,0 0-1,0 1 0,1-1 33,1-1-1,-1 1 1,0 0 0,0 0 0,0-1 0,0 0 0,1 1 0,-1-1 0,0 0 0,0 0-1,2-1 1,47-36 590,-13-1-500,62-88-1,-27 33-94,-83 141 131,6-35-69,0 0 1,0 0-1,-3 26 1,7-34-218,-1 0 0,1 0 0,0 0 0,1 0 0,-1 0 0,1 0 0,1 6 0,-1-8-134,-1-1 0,1 1 0,0-1 1,0 1-1,0-1 0,-1 0 0,1 1 1,0-1-1,1 0 0,-1 1 0,0-1 1,0 0-1,1 0 0,-1 0 0,0 0 1,1 0-1,-1 0 0,3 0 0,15 4-6280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124"/>
    </inkml:context>
    <inkml:brush xml:id="br0">
      <inkml:brushProperty name="width" value="0.025" units="cm"/>
      <inkml:brushProperty name="height" value="0.025" units="cm"/>
    </inkml:brush>
  </inkml:definitions>
  <inkml:trace contextRef="#ctx0" brushRef="#br0">115 0 16464,'0'0'1441,"14"10"572,-4-2-1485,14 10 890,0 0 0,32 35-1,-49-45-1188,0-1-1,-1 1 1,0 0-1,-1 0 1,0 1-1,0-1 1,0 1-1,-1 1 1,-1-1-1,0 0 1,0 1-1,-1 0 1,2 13-1,-3-4 1,-2-1-1,0 0 1,-1 0-1,-1 1 1,0-1 0,-2-1-1,0 1 1,-1-1-1,-1 0 1,-9 18-1,2-9-422,-1 0 0,-1-2 1,-2 0-1,0 0 0,-32 30 0,43-47-419,0 0 0,-1-1 0,0 0 0,0 0 0,-13 7 0,17-11-158,0-1 0,0 1 0,0-1 0,0 0 0,0 0-1,-1 0 1,1 0 0,-9-1 0,-11-2-7258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467"/>
    </inkml:context>
    <inkml:brush xml:id="br0">
      <inkml:brushProperty name="width" value="0.025" units="cm"/>
      <inkml:brushProperty name="height" value="0.025" units="cm"/>
    </inkml:brush>
  </inkml:definitions>
  <inkml:trace contextRef="#ctx0" brushRef="#br0">115 1 13293,'0'0'12636,"-7"8"-10432,-13 16-1249,2 1 1,-15 28-1,27-45-841,1 1 0,1 1 0,0-1 0,0 1 0,1-1 0,0 1 0,1 0 0,0 0 0,0 1 0,1-1 0,0 15 0,2-23-103,-1 0 1,0 0 0,1 0-1,-1 0 1,1 0 0,0 0-1,0 0 1,0 0 0,0 0-1,0 0 1,0 0 0,0-1-1,1 1 1,-1 0-1,1-1 1,-1 1 0,1-1-1,-1 0 1,1 1 0,3 1-1,0-1 11,-1 0 0,1 0 0,-1-1 0,1 1 0,0-1 0,-1 0 0,1 0-1,0-1 1,6 1 0,-2-1-399,-1-1-1,1 0 1,-1 0 0,16-4-1,-19 4-296,-1-1-1,1 1 0,-1-1 1,0 0-1,0 0 0,0 0 1,0-1-1,5-4 1,-5 3-390,-1 0 0,0 0 1,1 0-1,-2 0 1,1-1-1,-1 1 1,1-1-1,2-8 1,2-14-6133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824"/>
    </inkml:context>
    <inkml:brush xml:id="br0">
      <inkml:brushProperty name="width" value="0.025" units="cm"/>
      <inkml:brushProperty name="height" value="0.025" units="cm"/>
    </inkml:brush>
  </inkml:definitions>
  <inkml:trace contextRef="#ctx0" brushRef="#br0">102 0 11050,'0'0'11275,"-36"55"-9001,27-28-448,-1 9-417,0 8-672,-1 4-513,3 5-160,1 0-64,1-2-1633,2-11-3492,3-9-7335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027"/>
    </inkml:context>
    <inkml:brush xml:id="br0">
      <inkml:brushProperty name="width" value="0.025" units="cm"/>
      <inkml:brushProperty name="height" value="0.025" units="cm"/>
    </inkml:brush>
  </inkml:definitions>
  <inkml:trace contextRef="#ctx0" brushRef="#br0">48 0 7751,'0'0'16752,"11"53"-15663,-11-13-224,0 14-288,-11 10-225,4 7-192,-3 6-64,0 2-64,2-5-224,3-6-1442,0-14-1280,2-16-2660,3-18-7686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993"/>
    </inkml:context>
    <inkml:brush xml:id="br0">
      <inkml:brushProperty name="width" value="0.025" units="cm"/>
      <inkml:brushProperty name="height" value="0.025" units="cm"/>
    </inkml:brush>
  </inkml:definitions>
  <inkml:trace contextRef="#ctx0" brushRef="#br0">252 1 5349,'0'0'18353,"-48"81"-17808,22-40-225,1 2-256,-2-1-32,2-4 0,2-2 0,2-9 32,6-6-32,1-6-64,3-8-832,2-7-1859,5-3-992,1-18-2724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9.289"/>
    </inkml:context>
    <inkml:brush xml:id="br0">
      <inkml:brushProperty name="width" value="0.025" units="cm"/>
      <inkml:brushProperty name="height" value="0.025" units="cm"/>
    </inkml:brush>
  </inkml:definitions>
  <inkml:trace contextRef="#ctx0" brushRef="#br0">0 1 16047,'0'0'9129,"0"53"-7175,0-41-737,8-1-609,1-3-447,3-2-161,1-3-1282,-1-3-1857,1 0-1473,-1-13-1442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334"/>
    </inkml:context>
    <inkml:brush xml:id="br0">
      <inkml:brushProperty name="width" value="0.025" units="cm"/>
      <inkml:brushProperty name="height" value="0.025" units="cm"/>
    </inkml:brush>
  </inkml:definitions>
  <inkml:trace contextRef="#ctx0" brushRef="#br0">0 0 13357,'0'0'9801,"50"29"-8744,-24-9-705,2 2-288,2 0 32,1-1-736,2-1-1186,-7-5-1281,3-5-2274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663"/>
    </inkml:context>
    <inkml:brush xml:id="br0">
      <inkml:brushProperty name="width" value="0.025" units="cm"/>
      <inkml:brushProperty name="height" value="0.025" units="cm"/>
    </inkml:brush>
  </inkml:definitions>
  <inkml:trace contextRef="#ctx0" brushRef="#br0">1 5 19154,'0'0'6118,"75"12"-5990,-42-12-256,3 0-1249,-1-2-1058,-6-6-1536,-7 2-3204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019"/>
    </inkml:context>
    <inkml:brush xml:id="br0">
      <inkml:brushProperty name="width" value="0.025" units="cm"/>
      <inkml:brushProperty name="height" value="0.025" units="cm"/>
    </inkml:brush>
  </inkml:definitions>
  <inkml:trace contextRef="#ctx0" brushRef="#br0">0 555 17232,'0'0'5034,"8"-11"-4030,64-84-130,-21 30-722,-2-4 0,76-139-1,-151 291-119,21-67 20,0 0-1,0 0 0,2 1 0,-3 23 1,6-39-41,0-1 1,0 1 0,-1-1 0,1 1 0,0-1-1,0 1 1,1-1 0,-1 1 0,0-1 0,0 1-1,0-1 1,0 0 0,0 1 0,0-1 0,1 1 0,-1-1-1,0 1 1,0-1 0,1 0 0,-1 1 0,0-1-1,0 1 1,1-1 0,-1 0 0,1 1 0,-1-1-1,0 0 1,1 0 0,-1 1 0,1-1 0,-1 0 0,0 0-1,1 0 1,-1 1 0,1-1 0,-1 0 0,1 0-1,-1 0 1,1 0 0,-1 0 0,1 0 0,-1 0-1,1 0 1,-1 0 0,1 0 0,-1 0 0,0 0 0,1-1-1,-1 1 1,1 0 0,-1 0 0,1 0 0,-1-1-1,1 1 1,-1 0 0,0 0 0,1-1 0,-1 1 0,27-18 711,9-21-569,-2-1 1,-3-1 0,0-2 0,35-69 0,-58 99-118,-36 91-368,24-69-178,1 0-1,0 0 1,0 0 0,1 0-1,0 0 1,1 0-1,0 1 1,0-1 0,1 1-1,0-1 1,3 16 0,7-15-4125,6-7-1831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363"/>
    </inkml:context>
    <inkml:brush xml:id="br0">
      <inkml:brushProperty name="width" value="0.025" units="cm"/>
      <inkml:brushProperty name="height" value="0.025" units="cm"/>
    </inkml:brush>
  </inkml:definitions>
  <inkml:trace contextRef="#ctx0" brushRef="#br0">42 7 2626,'0'0'24039,"5"-2"-21642,-5 2-2337,1-1 0,-1 1 0,1 0 0,-1-1 0,1 1 0,-1 0 0,1-1 0,-1 1-1,1 0 1,-1 0 0,1-1 0,0 1 0,-1 0 0,1 0 0,-1 0 0,1 0 0,0 0 0,-1 0 0,1 0 0,-1 0 0,1 0-1,0 0 1,-1 0 0,1 0 0,-1 0 0,1 1 0,0-1 0,-1 0 0,1 0 0,-1 1 0,1-1 0,-1 0 0,1 1 0,-1-1 0,1 0-1,-1 1 1,0-1 0,1 1 0,0 0 0,-3 37 1248,-24 95-1419,13-75-227,2 0 0,3 1 0,0 79 0,8-138 207,-1 1 0,1-1-1,0 1 1,0-1 0,0 0 0,0 1-1,0-1 1,0 1 0,0-1 0,0 0-1,0 1 1,0-1 0,0 0 0,0 1-1,0-1 1,1 1 0,-1-1-1,0 0 1,0 1 0,0-1 0,0 0-1,1 1 1,-1-1 0,0 0 0,0 1-1,1-1 1,-1 0 0,0 0 0,0 1-1,1-1 1,-1 0 0,0 0-1,1 1 1,-1-1 0,1 0 0,-1 0-1,0 0 1,1 0 0,-1 0 0,0 0-1,1 1 1,-1-1 0,1 0 0,-1 0-1,0 0 1,1 0 0,-1 0-1,1 0 1,-1-1 0,0 1 0,1 0-1,-1 0 1,0 0 0,1 0 0,-1-1-1,15-3-7486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955"/>
    </inkml:context>
    <inkml:brush xml:id="br0">
      <inkml:brushProperty name="width" value="0.025" units="cm"/>
      <inkml:brushProperty name="height" value="0.025" units="cm"/>
    </inkml:brush>
  </inkml:definitions>
  <inkml:trace contextRef="#ctx0" brushRef="#br0">1 216 11883,'0'0'12871,"13"-9"-11600,23-16-1022,-1-1 0,-1-2 0,-1-1 0,-2-1 0,30-38 0,-61 68-254,0 0-1,0 0 0,0 1 1,0-1-1,0 0 0,0 0 1,0 0-1,0 0 0,0 1 0,0-1 1,0 0-1,0 0 0,0 0 1,0 0-1,0 0 0,0 1 1,0-1-1,1 0 0,-1 0 1,0 0-1,0 0 0,0 0 0,0 0 1,0 1-1,0-1 0,0 0 1,1 0-1,-1 0 0,0 0 1,0 0-1,0 0 0,0 0 1,0 0-1,1 0 0,-1 0 0,0 0 1,0 0-1,0 0 0,0 0 1,1 0-1,-1 0 0,0 0 1,0 0-1,0 0 0,0 0 1,1 0-1,-1 0 0,0 0 0,0 0 1,0 0-1,0 0 0,0 0 1,1 0-1,-1 0 0,0 0 1,-1 16-104,-18 49 53,-2 15-476,15-25-8633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1.494"/>
    </inkml:context>
    <inkml:brush xml:id="br0">
      <inkml:brushProperty name="width" value="0.025" units="cm"/>
      <inkml:brushProperty name="height" value="0.025" units="cm"/>
    </inkml:brush>
  </inkml:definitions>
  <inkml:trace contextRef="#ctx0" brushRef="#br0">1 85 7976,'9'3'3544,"36"4"-1482,1-1-1,81-1 1,105-14-1117,-206 8-745,1416-7 3163,778 1-2231,-2202 5-1169,6 1-456,1-1 0,35-8 0,-36-2-1608,-23 12 1899,-1-1-1,1 0 0,-1 0 1,1 1-1,-1-1 1,0 0-1,1 0 1,-1 0-1,0 0 0,1 1 1,-1-1-1,0 0 1,0 0-1,0 0 1,0 0-1,0 0 0,0 0 1,0 0-1,0 1 1,0-1-1,-1 0 1,1 0-1,0 0 1,-1 0-1,1 0 0,-1-1 1,-19-28-8772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2.103"/>
    </inkml:context>
    <inkml:brush xml:id="br0">
      <inkml:brushProperty name="width" value="0.025" units="cm"/>
      <inkml:brushProperty name="height" value="0.025" units="cm"/>
    </inkml:brush>
  </inkml:definitions>
  <inkml:trace contextRef="#ctx0" brushRef="#br0">158 308 9993,'-157'-41'7677,"364"42"-7154,411-14-138,234-93 69,192-15 1302,-694 103-4046,-188 9-2659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3.627"/>
    </inkml:context>
    <inkml:brush xml:id="br0">
      <inkml:brushProperty name="width" value="0.025" units="cm"/>
      <inkml:brushProperty name="height" value="0.025" units="cm"/>
    </inkml:brush>
  </inkml:definitions>
  <inkml:trace contextRef="#ctx0" brushRef="#br0">1 136 9161,'288'-7'3648,"275"-16"-735,-219-10-2178,290-23-352,-212 42-2868,-326 13 131,-14 0-1575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4.130"/>
    </inkml:context>
    <inkml:brush xml:id="br0">
      <inkml:brushProperty name="width" value="0.025" units="cm"/>
      <inkml:brushProperty name="height" value="0.025" units="cm"/>
    </inkml:brush>
  </inkml:definitions>
  <inkml:trace contextRef="#ctx0" brushRef="#br0">0 102 8776,'297'8'5133,"148"-16"-3488,-439 8-1627,937-51 1114,-200 7-1069,0 37-1247,-571 16-3188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6.166"/>
    </inkml:context>
    <inkml:brush xml:id="br0">
      <inkml:brushProperty name="width" value="0.025" units="cm"/>
      <inkml:brushProperty name="height" value="0.025" units="cm"/>
    </inkml:brush>
  </inkml:definitions>
  <inkml:trace contextRef="#ctx0" brushRef="#br0">0 0 17681,'0'0'5578,"2"12"-5284,30 744 4526,-24-386-4003,-3 1201 2760,-6-1519-3577,3 455 0,4-379 0,46 243 0,-50-360-34,10 35-751,-11-43 676,-1-1 0,1 0 1,0 0-1,0 0 0,1 0 1,-1 0-1,0-1 0,0 1 0,1 0 1,-1 0-1,1-1 0,0 1 1,0-1-1,-1 1 0,1-1 0,0 0 1,2 1-1,-3-2-155,0 1 0,0-1 1,0 0-1,0 0 0,0 0 0,0 0 0,0 0 0,0 0 0,0-1 1,0 1-1,-1 0 0,1 0 0,0-1 0,0 1 0,0 0 0,0-1 1,0 1-1,-1-1 0,1 1 0,0-1 0,0 0 0,-1 1 1,1-1-1,0 0 0,-1 1 0,1-1 0,-1 0 0,1 0 0,-1 1 1,1-1-1,-1 0 0,1 0 0,-1 0 0,0 0 0,0 0 0,1 0 1,-1 0-1,0 1 0,0-3 0,9-35-11934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547"/>
    </inkml:context>
    <inkml:brush xml:id="br0">
      <inkml:brushProperty name="width" value="0.025" units="cm"/>
      <inkml:brushProperty name="height" value="0.025" units="cm"/>
    </inkml:brush>
  </inkml:definitions>
  <inkml:trace contextRef="#ctx0" brushRef="#br0">117 0 19731,'0'0'1521,"-3"9"-245,-25 70 1145,3 2 0,4 1 0,-18 138 0,42-238-2026,20-180-486,-24 231-159,0-17 335,0 0 0,2-1 1,2 20-1,-3-34-82,1 1 0,-1-1 0,1 1 0,0-1 0,-1 1 0,1-1 0,0 0 0,0 1 0,0-1 0,0 0 0,0 0 0,0 1 0,0-1 0,1 0 0,-1 0 0,0 0 0,1-1 0,-1 1 0,0 0 0,1 0 0,-1-1 0,1 1 0,-1-1 0,1 1 0,0-1 0,-1 0 0,1 0 0,-1 1 0,1-1 0,0 0 0,-1 0 0,1-1 0,-1 1 0,1 0 0,0 0 0,-1-1 0,1 1 0,-1-1 0,3-1 0,2 0 1,0 1 0,-1-2 0,1 1 0,-1-1 0,0 1 0,1-2 0,-1 1 0,-1 0 0,9-8 0,8-21-4,-27 43 0,0 0 0,1 1 0,0-1 0,1 1 0,0 0 0,1 0 0,0 1 0,1-1 0,-1 14 0,3-25 0,1 0 0,-1 0 0,1-1 0,0 1 0,-1 0 0,1 0 0,0-1 0,-1 1 0,1-1 0,0 1 0,0 0 0,-1-1 0,1 1 0,0-1 0,0 0 0,0 1 0,0-1 0,0 0 0,0 0 0,0 1 0,-1-1 0,1 0 0,0 0 0,0 0 0,0 0 0,0 0 0,0 0 0,0 0 0,0 0 0,0-1 0,0 1 0,0 0 0,0-1 0,0 1 0,-1 0 0,1-1 0,0 1 0,0-1 0,0 1 0,-1-1 0,1 0 0,1 0 0,2-10 0,1 1 0,0 0 0,1 0 0,0 1 0,1 0 0,0 0 0,0 0 0,13-11 0,-15 15 0,0 1 0,1-1 0,-1 1 0,1 0 0,0 0 0,0 1 0,1-1 0,-1 1 0,1 1 0,0-1 0,-1 1 0,1 1 0,0-1 0,12 0 0,-19 2 0,1 1 0,0 0 0,0-1 0,-1 1 0,1 0 0,0 0 0,-1-1 0,1 1 0,-1 0 0,1 0 0,-1 0 0,0 0 0,1 0 0,-1 0 0,0 0 0,1 0 0,-1 0 0,0 0 0,0 0 0,0 0 0,0 0 0,0 0 0,0 0 0,-1 1 0,1 38 0,0-30 0,-12 123 0,38-166 0,-19 19 0,0 0 0,-1 0 0,0 0 0,-1-1 0,-1 0 0,0 0 0,-1 0 0,-1 0 0,1-26 0,-5 38 0,-1 8 0,-3 13 0,6-17 0,0 1 0,0 0 0,0-1 0,0 1 0,0-1 0,1 1 0,-1 0 0,1-1 0,-1 1 0,1-1 0,-1 1 0,1-1 0,0 1 0,0-1 0,0 0 0,0 1 0,0-1 0,0 0 0,0 0 0,0 1 0,0-1 0,1 0 0,1 1 0,1 0 0,0 0 0,0 0 0,0-1 0,0 0 0,0 0 0,0 0 0,1 0 0,-1 0 0,6-1 0,0 0 0,0 0 0,1-1 0,-1 0 0,0-1 0,0 0 0,0 0 0,16-7 0,-16 4 0,-1 0 0,0 0 0,0-1 0,0 0 0,11-10 0,-17 13 0,0 0 0,0 0 0,-1-1 0,1 1 0,-1 0 0,0-1 0,0 1 0,0-1 0,0 0 0,-1 0 0,0 0 0,1 0 0,-1 0 0,-1 0 0,1 0 0,0-7 0,-1 10 0,-1 0 0,1 0 0,-1 1 0,1-1 0,-1 0 0,1 1 0,-1-1 0,1 0 0,-1 1 0,1-1 0,-1 1 0,0-1 0,1 1 0,-1-1 0,0 1 0,0-1 0,1 1 0,-1 0 0,0 0 0,0-1 0,1 1 0,-1 0 0,0 0 0,0 0 0,0 0 0,0 0 0,1 0 0,-1 0 0,0 0 0,0 0 0,0 0 0,-1 1 0,-30 4 0,26-1 0,0 0 0,0 1 0,1 0 0,-1-1 0,1 2 0,0-1 0,1 0 0,-1 1 0,1 0 0,-5 10 0,6-12 0,1 0 0,-1 0 0,1 0 0,1 0 0,-1 1 0,0-1 0,1 0 0,0 1 0,0 0 0,0-1 0,1 1 0,0-1 0,-1 1 0,2 0 0,-1-1 0,0 1 0,3 7 0,-2-10 0,0 0 0,1 0 0,-1-1 0,1 1 0,-1-1 0,1 1 0,-1-1 0,1 0 0,0 0 0,0 0 0,0 0 0,0 0 0,0 0 0,0 0 0,0 0 0,0-1 0,0 1 0,0-1 0,0 0 0,0 1 0,3-1 0,52 1 0,-41-2 0,-9 1-96,-4 1-442,0-1 0,1 0 0,-1 0 1,0-1-1,0 1 0,0 0 1,0-1-1,0 0 0,0 0 1,4-2-1,5-10-7480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052"/>
    </inkml:context>
    <inkml:brush xml:id="br0">
      <inkml:brushProperty name="width" value="0.025" units="cm"/>
      <inkml:brushProperty name="height" value="0.025" units="cm"/>
    </inkml:brush>
  </inkml:definitions>
  <inkml:trace contextRef="#ctx0" brushRef="#br0">1 14 3043,'413'-14'7501,"207"27"-5321,-275-4-2962,1008 50 4619,1 38-3232,2528 118 3804,-3834-213-4466,984 8 3467,-1028-10-3406,26 0-18,0-2 1,0-1-1,-1-1 0,47-13 0,-66 8-457,-9 0-5040,-1 9 5381,0-6-6596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378"/>
    </inkml:context>
    <inkml:brush xml:id="br0">
      <inkml:brushProperty name="width" value="0.025" units="cm"/>
      <inkml:brushProperty name="height" value="0.025" units="cm"/>
    </inkml:brush>
  </inkml:definitions>
  <inkml:trace contextRef="#ctx0" brushRef="#br0">1 1 18353,'0'0'1292,"13"-1"-646,21 3-177,-1 0-1,1 3 1,-1 0-1,40 13 1,140 52-143,-210-69-295,10 4-45,0 0 0,-1 0 1,1 1-1,-1 1 0,14 10 0,-25-16 21,1 0-1,-1 1 0,0-1 0,1 0 0,-1 1 1,0-1-1,0 1 0,0 0 0,0-1 0,0 1 1,0 0-1,0-1 0,0 1 0,-1 0 0,1 0 1,-1 0-1,0 0 0,1 3 0,-2-3 43,1 1-1,-1-1 1,0 1-1,1-1 1,-1 0-1,-1 1 1,1-1-1,0 0 1,0 0-1,-1 1 1,1-1-1,-1 0 1,0 0-1,0-1 1,0 1-1,0 0 1,0-1-1,-2 2 1,-40 28 1042,-2-3 1,-94 44-1,5-4-900,132-66-218,-61 35-1296,25-10-2954,6-2-4441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8.119"/>
    </inkml:context>
    <inkml:brush xml:id="br0">
      <inkml:brushProperty name="width" value="0.025" units="cm"/>
      <inkml:brushProperty name="height" value="0.025" units="cm"/>
    </inkml:brush>
  </inkml:definitions>
  <inkml:trace contextRef="#ctx0" brushRef="#br0">0 459 9097,'0'0'10431,"11"-9"-9449,243-253 3682,-103 102-3434,-149 158-1232,0-1 1,0 1-1,0 0 1,0 0-1,1 0 1,-1 0-1,0 0 1,1 0-1,0 1 1,-1-1-1,1 1 1,0 0-1,0 0 1,4-1-1,-7 2-3,1 0-1,0 0 0,-1 0 1,1 0-1,-1 1 0,1-1 1,-1 0-1,1 1 0,0-1 1,-1 0-1,1 1 0,-1-1 1,1 0-1,-1 1 0,0-1 0,1 1 1,-1-1-1,1 1 0,-1-1 1,0 1-1,1-1 0,-1 1 1,0 1-1,6 27-38,-2 30-140,-3-18 437,9 49 1,-8-80-690,0 1-1,1-1 1,0 0-1,1 0 1,0 0-1,0 0 1,1-1 0,0 0-1,12 15 1,-15-20-188,1-1 0,0-1 0,0 1 0,0 0 0,0-1 0,0 0 0,0 1 0,5 1 0,31 6-8841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9.733"/>
    </inkml:context>
    <inkml:brush xml:id="br0">
      <inkml:brushProperty name="width" value="0.025" units="cm"/>
      <inkml:brushProperty name="height" value="0.025" units="cm"/>
    </inkml:brush>
  </inkml:definitions>
  <inkml:trace contextRef="#ctx0" brushRef="#br0">1 2118 5605,'0'0'9567,"12"0"-9290,241 2 3088,326-4-2187,-485-5-834,0-3 0,-1-4 0,-1-5-1,0-3 1,-1-5 0,-2-3 0,-1-4 0,-2-4-1,121-73 1,-92 39-232,-4-5-1,111-98 1,185-201 142,-359 330-250,74-82 69,129-174 1,-186 219-45,-19 26-7,3 3-1,83-74 1,-96 99-17,1 1-1,1 2 0,1 1 0,2 3 0,48-20 1,-17 13-23,2 4 1,1 3 0,1 4 0,0 2 0,1 4-1,1 4 1,0 2 0,97 7 0,-148 1 16,0 2 1,-1 0-1,0 2 1,0 1-1,0 1 1,-1 1-1,0 1 1,-1 1-1,0 1 0,-1 1 1,35 27-1,-21-10 58,-1 2-1,-2 1 0,-2 2 0,0 1 1,42 66-1,271 466 101,-311-507-117,14 20 94,3-3 0,4-1 0,117 125 0,-125-155 123,2-2-1,2-3 1,3-1 0,0-3 0,3-3-1,73 35 1,-29-26-45,3-5 1,1-4-1,143 27 0,336 31-115,31 7 148,-410-51-180,92 19-760,-217-53-746,143 6-1,-206-21 1167,33 2-2529,53-6 0,-27-10-4712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2.838"/>
    </inkml:context>
    <inkml:brush xml:id="br0">
      <inkml:brushProperty name="width" value="0.025" units="cm"/>
      <inkml:brushProperty name="height" value="0.025" units="cm"/>
    </inkml:brush>
  </inkml:definitions>
  <inkml:trace contextRef="#ctx0" brushRef="#br0">271 62 10794,'0'0'8616,"3"-8"-6614,6-28-21,-9 36-1941,0-1-1,0 0 1,0 0 0,0 1 0,0-1 0,0 0-1,0 0 1,-1 1 0,1-1 0,0 0-1,-1 1 1,1-1 0,0 0 0,-1 1 0,1-1-1,-1 0 1,1 1 0,-1-1 0,1 1 0,-1-1-1,0 1 1,1-1 0,-1 1 0,1-1-1,-1 1 1,0 0 0,0-1 0,1 1 0,-1 0-1,0 0 1,1 0 0,-1-1 0,0 1 0,0 0-1,0 0 1,1 0 0,-1 0 0,0 0 0,0 0-1,1 0 1,-1 1 0,0-1 0,0 0-1,1 0 1,-1 0 0,0 1 0,1-1 0,-2 1-1,-34 14 3,25-4-20,2-1 0,0 2-1,0-1 1,1 1 0,1 0 0,0 1-1,0 0 1,-9 27 0,6-8 341,0 0 1,-7 58 0,14-74-248,2 0 0,0 0 1,2 25-1,-1-37-88,0 1 0,1 0 1,0-1-1,0 1 0,1-1 0,-1 1 0,1-1 1,0 0-1,0 1 0,0-1 0,0 0 0,1 0 1,0-1-1,0 1 0,0-1 0,5 5 0,-7-7-321,-3-5-373,0 0-1,0 0 1,0 0 0,0 0 0,-1 1-1,0-1 1,1 1 0,-1 0 0,-1-1-1,-5-3 1,-1-3-760,-32-30-1316,-5-6 5815,86 49-1359,-29-1-1829,0-1 0,1 0 0,-1 0 0,0-1 0,0-1 0,1 0 0,11-3 1,-11 2-919,-1-2 1,0 1-1,0-1 1,0-1-1,0 0 1,16-11-1,15-14-6115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167"/>
    </inkml:context>
    <inkml:brush xml:id="br0">
      <inkml:brushProperty name="width" value="0.025" units="cm"/>
      <inkml:brushProperty name="height" value="0.025" units="cm"/>
    </inkml:brush>
  </inkml:definitions>
  <inkml:trace contextRef="#ctx0" brushRef="#br0">133 1 14734,'0'0'4826,"-11"10"-3652,-8 10-557,0 1-1,-23 34 0,37-48-588,0-1 0,0 1 0,1 0 0,1 0 0,-1 1 0,1-1 0,0 1 0,1-1-1,0 1 1,0 0 0,0 0 0,1 0 0,0 0 0,1 0 0,1 15 0,0-21-51,0 0 0,0 0 1,1 0-1,-1 0 0,1-1 0,-1 1 1,1 0-1,-1-1 0,1 1 0,0-1 1,0 0-1,0 0 0,0 0 0,0 0 1,0 0-1,0 0 0,0 0 0,0 0 1,1-1-1,-1 1 0,0-1 0,0 0 1,0 0-1,1 1 0,-1-2 0,0 1 1,5-1-1,2 1-407,1 0 1,0-1 0,0-1-1,-1 0 1,12-3-1,-9 0-941,-1-1-1,0 0 1,15-12 0,-17 12 114,25-17-4258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537"/>
    </inkml:context>
    <inkml:brush xml:id="br0">
      <inkml:brushProperty name="width" value="0.025" units="cm"/>
      <inkml:brushProperty name="height" value="0.025" units="cm"/>
    </inkml:brush>
  </inkml:definitions>
  <inkml:trace contextRef="#ctx0" brushRef="#br0">228 0 8520,'0'0'10538,"-17"66"-9769,-1-38-97,0-1-127,-3-1 63,3-4-63,0-3-161,3-5-256,5-4-288,-1-7-1826,5-3-2338,-1 0-1986</inkml:trace>
  <inkml:trace contextRef="#ctx0" brushRef="#br0" timeOffset="1">0 103 15471,'0'0'5381,"67"-1"-4837,-29 1-352,9 0-160,-4 0-608,1 0-3140,-6 0-3138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878"/>
    </inkml:context>
    <inkml:brush xml:id="br0">
      <inkml:brushProperty name="width" value="0.025" units="cm"/>
      <inkml:brushProperty name="height" value="0.025" units="cm"/>
    </inkml:brush>
  </inkml:definitions>
  <inkml:trace contextRef="#ctx0" brushRef="#br0">164 0 3940,'0'0'14985,"-1"11"-14057,-1-1-671,2-1 0,-1 1 0,2-1 0,-1 1 0,1 0-1,0-1 1,1 1 0,4 12 0,-4-14-103,0 0 0,-1-1 0,0 1 0,-1 0 1,1 0-1,-1 0 0,-1 0 0,0 0 0,0 0 0,0 0 0,-1 0 0,0 0 1,-1-1-1,0 1 0,0-1 0,0 0 0,-1 0 0,-6 9 0,5-8-152,-1-1-1,0 1 1,-1-1-1,0 0 0,0-1 1,-11 9-1,11-10-670,0-1 0,0 0 1,-1 0-1,1-1 0,-1 0 0,1 0 0,-16 3 0,9-5-6591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488"/>
    </inkml:context>
    <inkml:brush xml:id="br0">
      <inkml:brushProperty name="width" value="0.025" units="cm"/>
      <inkml:brushProperty name="height" value="0.025" units="cm"/>
    </inkml:brush>
  </inkml:definitions>
  <inkml:trace contextRef="#ctx0" brushRef="#br0">29 59 18514,'0'0'4436,"-1"12"-3758,-10 73 170,-6 84-426,18-177-342,0 1 0,1-1 0,0 1 0,0 0-1,4-9 1,5-19-431,-5-1-464,-1 1 0,1-53 0,-13 99 124,-1 15 662,6-14 3,1 0 1,1 0 0,-1 0-1,2 0 1,0-1-1,0 1 1,1 0 0,6 20-1,-7-28 96,1-1 0,-1 1 0,1 0 0,0-1 0,0 0 0,1 1-1,-1-1 1,1 0 0,-1 0 0,1 0 0,0-1 0,0 1 0,0-1 0,0 1 0,1-1 0,-1 0-1,1 0 1,-1-1 0,1 1 0,0-1 0,-1 0 0,1 0 0,0 0 0,0 0 0,0 0 0,0-1-1,0 0 1,0 0 0,7-1 0,-5 0 129,-1 0 0,0 0 0,0-1 0,0 0 0,0 0 0,-1-1 0,1 1 0,-1-1 0,1 0 0,-1 0-1,0 0 1,0-1 0,0 1 0,0-1 0,-1 0 0,1 0 0,-1 0 0,3-7 0,8-11 347,-1-1 0,13-32 0,-24 51-460,5-10 113,-1 0 0,0 0 0,-1-1-1,-1 1 1,0-1 0,-1-1 0,1-21 0,-21 68-2292,13 11-3099,5-14-3076,-1-28 8083,1 15-8623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940"/>
    </inkml:context>
    <inkml:brush xml:id="br0">
      <inkml:brushProperty name="width" value="0.025" units="cm"/>
      <inkml:brushProperty name="height" value="0.025" units="cm"/>
    </inkml:brush>
  </inkml:definitions>
  <inkml:trace contextRef="#ctx0" brushRef="#br0">101 1 13164,'0'0'11003,"-10"0"-9476,7 0-1435,-5 0 82,0 0-1,0 1 1,0-1 0,0 2-1,-9 2 1,15-4-170,1 0 0,-1 1 0,1-1 0,-1 1 0,1 0 0,-1-1 0,1 1 0,-1 0 0,1 0 0,0 0 0,0 0 0,-1 0 0,1 0 0,0 0 0,0 0 0,0 0 0,0 1 1,0-1-1,0 0 0,1 1 0,-1-1 0,0 1 0,1-1 0,-1 1 0,1-1 0,-1 1 0,1 0 0,0-1 0,-1 1 0,1-1 0,0 1 0,0 0 0,0-1 0,1 1 0,-1-1 0,0 1 0,1-1 0,0 4 1,2-4 25,1 0 0,-1 1 0,1-2 0,0 1 0,-1 0 0,1-1 0,0 1 0,-1-1 0,1 0 0,0 0 0,-1-1 0,5 0 0,0 1 12,155-13 321,-162 13-315,1 0 0,-1 0 0,0 0 0,0 1 0,0-1 0,1 0 0,-1 1-1,0-1 1,0 1 0,0 0 0,0-1 0,0 1 0,0 0 0,0 0 0,0-1 0,0 1 0,0 0 0,0 0 0,-1 0 0,1 0 0,0 0 0,1 2 0,-2-1-12,1-1 0,0 0 0,0 0 0,-1 1 0,1-1 0,0 0 0,0 0 0,0 0 0,0 0 0,1 0 0,-1-1 1,0 1-1,0 0 0,1 0 0,-1-1 0,0 1 0,1-1 0,-1 1 0,0-1 0,1 0 0,-1 1 0,2-1 0,5 0 70,-1-1-1,1-1 1,-1 1-1,1-1 1,-1 0-1,0-1 1,0 1-1,0-1 1,0-1-1,7-4 1,-7 4-375,0 0 1,0 0 0,0 1 0,0 0 0,0 0 0,1 1-1,-1 0 1,1 1 0,11-2 0,-18 3 70,1 1 0,-1-1 0,1 1 0,-1-1 0,0 1 0,1 0 0,-1-1-1,0 1 1,0 0 0,1 0 0,-1 0 0,0 0 0,0 0 0,0 0 0,0 0 0,0 0 0,0 0 0,0 1 0,-1-1 0,2 2 0,-1-1-125,0 0-1,1 0 1,-1 0 0,1-1 0,-1 1 0,1 0 0,-1-1 0,1 1 0,0-1-1,0 1 1,0-1 0,3 2 0,2-2-732,1 1 1,-1-1-1,1 0 0,0-1 0,-1 0 1,15-1-1,-14 0 68,27-2-4229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889"/>
    </inkml:context>
    <inkml:brush xml:id="br0">
      <inkml:brushProperty name="width" value="0.025" units="cm"/>
      <inkml:brushProperty name="height" value="0.025" units="cm"/>
    </inkml:brush>
  </inkml:definitions>
  <inkml:trace contextRef="#ctx0" brushRef="#br0">28 31 23766,'-15'-11'3620,"6"5"-321,5 2-1537,14 4-4068,1-4-3876,1-2-6150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5.687"/>
    </inkml:context>
    <inkml:brush xml:id="br0">
      <inkml:brushProperty name="width" value="0.025" units="cm"/>
      <inkml:brushProperty name="height" value="0.025" units="cm"/>
    </inkml:brush>
  </inkml:definitions>
  <inkml:trace contextRef="#ctx0" brushRef="#br0">60 129 8008,'0'0'14435,"-9"5"-13661,-28 17-251,24-10-277,23-9 31,21-8-240,-22 0-369,1 0 1,-1 0-1,-1-1 0,1 0 0,9-8 0,-18 13 161,-23 29-32,20-24 343,0-1 0,1 1-1,-1 0 1,1 0-1,0 0 1,0 0-1,0 1 1,1-1-1,0 1 1,-1-1-1,2 1 1,-1-1-1,0 7 1,1-9-81,1 0 1,0 0-1,-1 0 0,1 0 1,0-1-1,0 1 1,0 0-1,0-1 0,0 1 1,0 0-1,1-1 1,-1 0-1,0 1 0,1-1 1,0 0-1,-1 0 0,1 1 1,-1-1-1,1 0 1,0-1-1,0 1 0,0 0 1,-1 0-1,1-1 0,0 1 1,0-1-1,0 0 1,0 0-1,0 1 0,0-1 1,0 0-1,3-1 0,18 1 35,0-1 0,0-1-1,-1-1 1,1-1-1,-1-1 1,0-1-1,-1-1 1,1-1-1,-1-1 1,-1-1 0,0 0-1,0-2 1,-1 0-1,0-1 1,-1-1-1,-1-1 1,0 0-1,-1-1 1,-1-1-1,20-27 1,-34 43-66,0 0-1,-1 0 1,1 1 0,0-1 0,0 0-1,-1 0 1,1 0 0,0 0-1,-1 0 1,1 0 0,-1 0-1,0 0 1,1 0 0,-1 0 0,0 0-1,1 0 1,-1 0 0,0 0-1,0 0 1,0 0 0,0 0-1,0 0 1,0 0 0,0 0 0,-1 0-1,1-2 1,-2 3-7,1 0 0,0 0 0,-1-1 0,1 1 0,-1 0 0,1 1 0,0-1 1,-1 0-1,1 0 0,-1 1 0,1-1 0,0 1 0,-1-1 0,1 1 0,0-1 0,-2 2 0,-55 32 234,43-25-161,10-7-69,0 1-1,-1 0 1,1 0-1,1 1 0,-1-1 1,1 1-1,-1 0 0,1 0 1,0 0-1,0 1 1,1-1-1,-4 6 0,9-9-50,-1-1 0,1 0 0,-1 0 0,1 0 0,-1 0 0,1-1 0,-1 1 0,1 0 0,-1 0 0,1-1 0,-1 1 0,1-1 0,-1 0 0,1 1 0,0-2 0,7-3-5,-1-1 0,0-1 0,0 1 0,-1-1 0,0-1 0,0 1 0,-1-1-1,0 0 1,0-1 0,6-13 0,-58 25 330,40 0-276,-1 2 0,1-1 0,0 1 0,0-1 0,1 2 0,-1-1 0,1 1 0,0-1 0,1 1 0,0 1 0,-1-1 0,-3 11 0,-7 12 359,-15 44 0,28-69-347,0 1 1,1 0-1,-1 0 1,1-1-1,0 1 0,1 0 1,-1 0-1,1 0 1,0 9-1,0-13-23,1 1 0,0 0 0,-1-1 0,1 1-1,0-1 1,0 1 0,0-1 0,0 1 0,0-1-1,0 0 1,0 0 0,0 1 0,1-1 0,-1 0-1,0 0 1,1 0 0,-1 0 0,1-1 0,-1 1-1,1 0 1,-1 0 0,1-1 0,0 1 0,-1-1-1,1 0 1,0 1 0,-1-1 0,1 0 0,0 0-1,3 0 1,50-1-2600,-19-9-5180,0-8-5834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6.732"/>
    </inkml:context>
    <inkml:brush xml:id="br0">
      <inkml:brushProperty name="width" value="0.025" units="cm"/>
      <inkml:brushProperty name="height" value="0.025" units="cm"/>
    </inkml:brush>
  </inkml:definitions>
  <inkml:trace contextRef="#ctx0" brushRef="#br0">17 109 9737,'-1'-1'678,"0"1"0,0-1 0,0 0 0,0 0 0,0 1 0,0-1 0,0 0 0,0 0 0,0 0 0,0 0 0,0 0 0,1 0 0,-1-1 0,0 1-1,1 0 1,-1 0 0,1 0 0,-1-3 0,1 3-431,0 0-1,0 0 1,0 0-1,0 0 1,1 0 0,-1 0-1,0 1 1,0-1-1,1 0 1,-1 0-1,1 0 1,-1 0-1,1 1 1,-1-1-1,1 0 1,0 1 0,-1-1-1,1 0 1,0 1-1,1-2 1,1 0-127,0 0 1,1 0-1,0 0 1,-1 1-1,1-1 1,0 1-1,0 0 0,0 0 1,0 0-1,7 0 1,-8 0-118,0 1-1,0 0 1,0 0 0,0 0 0,-1 0 0,1 0-1,0 1 1,0 0 0,0-1 0,0 1-1,-1 0 1,1 0 0,0 0 0,-1 0-1,5 4 1,-5-3-5,0 1 0,-1-1 0,0 1 0,0 0 0,1-1 0,-1 1 0,-1 0-1,1 0 1,0 0 0,-1 0 0,0 0 0,1 0 0,-1 0 0,0 0 0,-1 4 0,-9 61 76,12-67-38,0-1 1,1 1-1,-1-1 0,0 1 0,1-1 0,-1 0 0,1 0 0,-1 0 1,1 0-1,-1-1 0,0 1 0,5-2 0,4-2 159,0-1 0,0 0 0,0-1 0,17-13 0,-23 16-106,0 0-1,-1 0 1,0-1-1,0 0 0,0 0 1,0 0-1,0 0 1,-1-1-1,0 1 0,0-1 1,0 0-1,3-8 1,-5 9-57,-4 26-532,2-21 498,1 0-1,-1 0 1,1-1-1,-1 1 0,1 0 1,0 0-1,0 0 1,-1 0-1,1 0 1,0 0-1,0 0 1,0 0-1,0 0 0,0 0 1,0 0-1,0 0 1,0 0-1,1 0 1,-1 0-1,0 0 0,1 0 1,-1 0-1,1 0 1,-1 0-1,1 0 1,-1-1-1,1 1 1,-1 0-1,1 0 0,0 0 1,-1-1-1,1 1 1,0 0-1,0-1 1,0 1-1,-1-1 1,1 1-1,0-1 0,0 1 1,0-1-1,0 0 1,0 1-1,0-1 1,0 0-1,0 0 0,0 0 1,0 0-1,0 0 1,0 0-1,0 0 1,0 0-1,2 0 1,6 0 35,-1 0 1,1 0-1,0-1 1,0 0 0,-1-1-1,1 0 1,0 0 0,11-5-1,-17 6-19,-1 0-1,1 0 1,-1 0-1,1 0 1,-1-1 0,0 1-1,1-1 1,-1 1-1,0-1 1,0 0-1,0 0 1,0 0 0,0 0-1,-1 0 1,1 0-1,-1-1 1,1 1-1,-1 0 1,0-1-1,0 1 1,0-1 0,0 0-1,0 1 1,-1-1-1,1 0 1,-1 1-1,1-1 1,-1 0 0,0 1-1,0-1 1,-1-4-1,-2 6-70,1 0 1,-1 0-1,0 1 0,0-1 0,1 1 0,-1 0 1,0 0-1,0 0 0,1 0 0,-1 0 0,0 0 0,0 1 1,-4 1-1,3 0 37,-1 0 1,1 0-1,0 0 1,1 0 0,-1 1-1,0 0 1,1 0-1,-1 0 1,1 0-1,0 0 1,0 1-1,0 0 1,-4 7 0,8-10 5,-1 0 0,1-1 0,0 1 0,-1 0 0,1 0 0,0-1 0,0 1 0,-1 0 0,1-1 0,0 1 0,0-1 0,0 1 0,0-1 0,0 0 0,0 1 0,0-1 0,0 0 0,0 1 1,0-1-1,2 0 0,31 6-353,-26-5 124,22 5-1935,0 2 0,56 22 0,-85-30 2239,0 0 0,0 0-1,1 0 1,-1 0 0,0-1 0,0 1 0,0 0-1,1-1 1,-1 1 0,0-1 0,0 1-1,0-1 1,0 0 0,0 0 0,0 1 0,0-1-1,0 0 1,0 0 0,1-1 0,24-26-150,-16 17-82,30-30-2955,-16 10-2242,-3-4-3670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389"/>
    </inkml:context>
    <inkml:brush xml:id="br0">
      <inkml:brushProperty name="width" value="0.025" units="cm"/>
      <inkml:brushProperty name="height" value="0.025" units="cm"/>
    </inkml:brush>
  </inkml:definitions>
  <inkml:trace contextRef="#ctx0" brushRef="#br0">44 0 14574,'-5'11'1393,"-2"5"-553,0 1-1,1 1 1,1-1 0,1 1-1,0 0 1,-2 35 0,7-33-652,1 0 0,1 0 0,6 26 0,2 3-97,-5-88 1268,-1-36-1415,5 81 34,0-1 1,0 1 0,1-2-1,0 0 1,0 0 0,0-1-1,22 4 1,-27-6 137,0-1 0,0-1 0,0 1 0,-1-1 0,1 0 0,0 0 0,-1 0 0,1-1 0,-1 0 0,1 0 0,-1-1 0,0 1 0,0-1 0,0 0 0,0 0 0,0-1 0,-1 0 0,1 0 0,-1 0 0,0 0 0,-1 0 0,1-1 0,-1 0 0,1 1 0,2-8 0,-5 10-63,-19 21-341,17-18 298,-3 3 57,1 0 0,0 1 0,0-1 0,0 1 0,0 0 0,1 0 0,0 0 0,0 0 0,0 0 0,1 1 0,0-1 0,-1 10 0,2-14-12,1 0 1,0 0-1,0 0 0,0 0 0,-1-1 1,1 1-1,0 0 0,0 0 0,0-1 1,0 1-1,1 0 0,-1-1 0,0 1 1,0-1-1,0 0 0,0 1 1,1-1-1,-1 0 0,0 0 0,0 0 1,0 1-1,1-1 0,-1 0 0,0-1 1,0 1-1,2 0 0,39-2 489,-41 2-541,78-18 129,-64 13-357,0 1 0,1 1 0,-1 0 0,26-1 0,-22 4-398,-11 1-247,0-1 1,0 0 0,0-1-1,0 0 1,13-3 0,-18 3 232,0 0-1,-1 0 1,1-1 0,0 1-1,-1-1 1,1 0 0,-1 0 0,0 0-1,1 0 1,-1 0 0,0 0 0,0 0-1,-1-1 1,1 1 0,0-1-1,-1 0 1,1 1 0,1-6 0,4-14-6517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732"/>
    </inkml:context>
    <inkml:brush xml:id="br0">
      <inkml:brushProperty name="width" value="0.025" units="cm"/>
      <inkml:brushProperty name="height" value="0.025" units="cm"/>
    </inkml:brush>
  </inkml:definitions>
  <inkml:trace contextRef="#ctx0" brushRef="#br0">13 1 5830,'0'0'2146,"-13"62"-1858,13-45-416,0-1-3460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103"/>
    </inkml:context>
    <inkml:brush xml:id="br0">
      <inkml:brushProperty name="width" value="0.025" units="cm"/>
      <inkml:brushProperty name="height" value="0.025" units="cm"/>
    </inkml:brush>
  </inkml:definitions>
  <inkml:trace contextRef="#ctx0" brushRef="#br0">70 0 2723,'0'0'15444,"1"10"-14371,0 13-624,0 3-242,1 1-1,1-1 1,8 34-1,-6-46-107,29 112 58,-31-113 249,-1 1-1,-1 0 1,0 0 0,0 0 0,-1 0 0,-1 0 0,-3 16-1,3-28-259,1 0 0,-1 0 0,1-1 0,-1 1 0,0 0-1,0-1 1,0 1 0,0 0 0,0-1 0,0 1 0,0-1 0,0 0-1,-1 1 1,1-1 0,0 0 0,-1 0 0,1 0 0,-1 0-1,0 0 1,1 0 0,-1 0 0,0 0 0,1-1 0,-1 1 0,0-1-1,0 1 1,0-1 0,1 0 0,-1 1 0,0-1 0,-2 0-1,2-1 33,-1 1-1,1 0 1,-1 0-1,1-1 1,-1 1-1,1-1 1,-1 0-1,1 0 1,-1 0-1,1 0 1,0 0-1,0 0 1,0-1-1,-1 1 1,1-1-1,1 0 1,-1 1-1,0-1 1,0 0-1,1 0 1,-1 0-1,-1-3 1,-3-8-178,0-1 0,1 0 0,1-1 0,0 0 0,1 1 0,0-1 0,1 0 0,1 0 0,1-22 0,0 29 0,1 0 0,0 0 0,1 1 0,0-1 0,0 0 0,0 0 0,1 1 0,6-13 0,-6 16 0,-1 1 0,1-1 0,0 0 0,0 1 0,0-1 0,1 1 0,-1 0 0,1 0 0,0 0 0,0 0 0,0 1 0,0 0 0,0 0 0,0 0 0,8-2 0,11-2-912,1 2 0,0 0-1,30 1 1,16-3-3308,2-4-3670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567"/>
    </inkml:context>
    <inkml:brush xml:id="br0">
      <inkml:brushProperty name="width" value="0.025" units="cm"/>
      <inkml:brushProperty name="height" value="0.025" units="cm"/>
    </inkml:brush>
  </inkml:definitions>
  <inkml:trace contextRef="#ctx0" brushRef="#br0">290 0 18546,'0'0'5317,"-53"63"-4837,22-17-160,-4 4-127,-2 1-97,2 1-64,8-5-32,3-5 0,1-5-128,13-6-962,-1-14-1376,7-13-1345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899"/>
    </inkml:context>
    <inkml:brush xml:id="br0">
      <inkml:brushProperty name="width" value="0.025" units="cm"/>
      <inkml:brushProperty name="height" value="0.025" units="cm"/>
    </inkml:brush>
  </inkml:definitions>
  <inkml:trace contextRef="#ctx0" brushRef="#br0">1 1 13100,'0'0'10218,"68"67"-8648,-26-22-225,12 4-641,7 0-543,10-3-129,1-7-2755,-7-9-5957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0.482"/>
    </inkml:context>
    <inkml:brush xml:id="br0">
      <inkml:brushProperty name="width" value="0.025" units="cm"/>
      <inkml:brushProperty name="height" value="0.025" units="cm"/>
    </inkml:brush>
  </inkml:definitions>
  <inkml:trace contextRef="#ctx0" brushRef="#br0">307 36 16656,'0'0'7441,"-10"-6"-5300,4 2-1947,0 0 0,0 1-1,-1 0 1,1 0 0,-1 0 0,0 1-1,0 0 1,1 1 0,-2-1 0,1 1-1,0 0 1,0 1 0,0 0 0,0 0-1,0 1 1,-13 2 0,2 1-10,1 1-1,1 0 1,-1 2-1,-17 9 1,29-14-211,1 0-1,-1 0 1,1 1-1,0-1 1,0 1-1,0 0 1,1 0-1,-1 1 1,1-1-1,0 1 1,0 0-1,0 0 1,0 0-1,0 0 1,1 0-1,0 0 1,0 1-1,0-1 1,-2 9-1,4-11-74,1-1-1,-1 1 1,0-1 0,1 1-1,-1-1 1,1 1-1,-1-1 1,1 0 0,0 1-1,-1-1 1,1 0-1,0 1 1,0-1 0,0 0-1,0 0 1,0 0-1,0 0 1,1 0-1,-1 0 1,0 0 0,0 0-1,1-1 1,-1 1-1,1 0 1,-1-1 0,0 1-1,1-1 1,-1 1-1,2-1 1,56 13-799,-41-10 529,-5-1 175,6 2 16,1 1-1,-1 0 1,25 12 0,-41-16 183,1 0 0,-1 1 1,0-1-1,0 1 0,0 0 1,0 0-1,0 1 0,0-1 0,0 0 1,-1 1-1,1 0 0,-1-1 1,0 1-1,1 0 0,-1 0 0,-1 1 1,1-1-1,0 0 0,-1 1 1,0-1-1,0 0 0,0 1 0,0 0 1,1 6-1,-3-6 189,0 0 0,-1 0-1,1 0 1,-1 0 0,1-1 0,-1 1 0,0 0-1,-1-1 1,1 0 0,0 1 0,-1-1 0,0 0-1,0 0 1,0-1 0,0 1 0,0 0 0,-1-1-1,1 0 1,-1 0 0,1 0 0,-5 1 0,-3 3 83,0-1 0,0 0 1,0-1-1,0 0 0,-1-1 1,-14 2-1,26-5-320,0 0 0,-1 0 1,1 0-1,0 0 0,0 1 0,0-1 1,-1 0-1,1 0 0,0 0 1,0 0-1,0 0 0,-1 0 0,1 0 1,0 0-1,0 0 0,0 0 0,-1 0 1,1 0-1,0 0 0,0 0 0,0 0 1,-1 0-1,1 0 0,0 0 1,0 0-1,0-1 0,-1 1 0,1 0 1,0 0-1,0 0 0,0 0 0,0 0 1,-1 0-1,1-1 0,0 1 1,0 0-1,0 0 0,0 0 0,0 0 1,0-1-1,0 1 0,-1 0 0,1 0 1,0 0-1,0 0 0,0-1 0,0 1 1,0 0-1,0 0 0,0-1 1,0 1-1,0 0 0,0 0 0,11-13-2584,23-15-3128,-32 27 5122,34-27-6603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353"/>
    </inkml:context>
    <inkml:brush xml:id="br0">
      <inkml:brushProperty name="width" value="0.025" units="cm"/>
      <inkml:brushProperty name="height" value="0.025" units="cm"/>
    </inkml:brush>
  </inkml:definitions>
  <inkml:trace contextRef="#ctx0" brushRef="#br0">95 1 17553,'0'0'1532,"-8"10"80,-2 3-1090,-41 53 2501,48-62-2730,0 1 1,1-1-1,-1 1 1,1-1 0,0 1-1,0 0 1,0 0-1,1 0 1,0 0 0,0 0-1,0 0 1,0 0 0,1 10-1,1-13-266,0-1 1,0 0-1,0 0 0,0 1 0,1-1 1,-1 0-1,0 0 0,0 0 1,1 0-1,-1 0 0,1 0 0,-1-1 1,1 1-1,-1 0 0,1-1 0,0 1 1,-1-1-1,1 1 0,0-1 0,-1 0 1,1 0-1,0 0 0,-1 0 0,1 0 1,0 0-1,-1 0 0,3-1 1,51-8 612,-40 3-567,0 0-1,0-1 0,-1-1 1,-1-1-1,26-19 1,-3 1 5,-35 29-179,-1-1 1,1 1-1,-1-1 1,0 1-1,1-1 1,-1 1-1,0-1 1,0 1-1,0-1 1,0 1-1,0-1 1,0 1-1,0-1 1,-1 1-1,1-1 1,-1 2-1,-23 88 93,-59 142 0,73-209 12,-1 1-1,-15 24 0,22-43-31,1 0 0,-1 0 1,0-1-1,0 0 0,0 0 0,-1 0 1,0 0-1,0-1 0,0 0 0,-1 0 1,1 0-1,-1-1 0,-12 6 0,18-9 35,-1 1 0,1-1 0,0 0 0,-1 0 0,1 0 0,0 1 0,-1-1 0,1 0-1,0 0 1,-1 0 0,1 0 0,-1 0 0,1 1 0,0-1 0,-1 0 0,1 0 0,-1 0 0,1 0 0,-1 0-1,1-1 1,0 1 0,-1 0 0,1 0 0,-1 0 0,1 0 0,0 0 0,-1 0 0,1-1 0,0 1-1,-1 0 1,1 0 0,0-1 0,-1 1 0,1 0 0,0 0 0,-1-1 0,1 1 0,0 0 0,0-1-1,-1 1 1,1 0 0,0-1 0,0 1 0,0-1 0,7-22 77,26-24-142,149-160-45,-140 165 71,1 2 1,82-57-1,-119 92 18,1 0-1,-1 1 0,1 0 1,1 0-1,-1 0 1,0 1-1,1 0 1,0 1-1,-1 0 1,13-2-1,-19 4-1,0 1 0,-1-1-1,1 1 1,0 0 0,-1-1 0,1 1 0,-1 0 0,1 0-1,-1-1 1,1 1 0,-1 0 0,0 0 0,1 0-1,-1 0 1,0 0 0,0 0 0,1-1 0,-1 1 0,0 0-1,0 0 1,0 0 0,0 0 0,0 0 0,0 0 0,0 0-1,-1 0 1,1 0 0,0-1 0,0 1 0,-1 0-1,0 1 1,-8 33 43,4-26-19,-5 19 126,10-28-128,0 1 0,0-1 0,0 1-1,0-1 1,0 1 0,1-1 0,-1 1 0,0-1 0,0 1-1,1-1 1,-1 1 0,0-1 0,1 1 0,-1-1 0,1 1 0,-1-1-1,0 0 1,1 1 0,-1-1 0,1 0 0,-1 1 0,1-1-1,-1 0 1,1 0 0,-1 1 0,1-1 0,-1 0 0,1 0-1,0 0 1,-1 0 0,1 0 0,-1 0 0,1 0 0,-1 0 0,1 0-1,0 0 1,-1 0 0,1 0 0,-1 0 0,1 0 0,-1 0-1,1-1 1,-1 1 0,1 0 0,0-1 0,13-2 41,0-1-1,-1 0 1,0-1 0,21-11 0,-23 11-76,-1-1 1,1 2 0,-1 0-1,1 0 1,0 1 0,1 0-1,-1 1 1,16-1 0,-27 3 15,1 1 0,0 0 1,-1 0-1,1-1 1,0 1-1,-1 0 1,1 0-1,-1 0 1,1 0-1,-1 0 1,1 0-1,-1 0 0,0 0 1,1 0-1,-1 0 1,0 0-1,0 0 1,0 0-1,0 0 1,0 0-1,0 0 1,0 0-1,0 0 0,0 0 1,0 0-1,-1 1 1,-4 32 169,4-32-118,1 0 0,-1-1 1,0 1-1,1 0 0,-1 0 0,1 0 0,0 0 0,0 0 1,0 0-1,0 0 0,0 0 0,0 0 0,0 0 0,1-1 1,-1 1-1,0 0 0,2 2 0,-1-3 8,1 0 1,0 0-1,-1-1 0,1 1 0,0-1 0,0 1 1,-1-1-1,1 0 0,0 1 0,0-1 1,-1 0-1,1 0 0,0-1 0,0 1 0,0 0 1,-1 0-1,1-1 0,0 1 0,2-2 1,23-5 140,-1-1-1,30-14 1,-38 14-360,0 1-1,0 0 0,1 2 0,0 0 0,0 1 0,37-3 1,-56 6 167,1 1-1,-1 0 1,1 0 0,-1 0 0,1 0 0,-1 1 0,0-1 0,1 0 0,-1 0 0,1 0-1,-1 0 1,1 0 0,-1 0 0,0 1 0,1-1 0,-1 0 0,0 0 0,1 1-1,-1-1 1,0 0 0,1 0 0,-1 1 0,0-1 0,0 0 0,1 1 0,-1-1 0,0 0-1,0 1 1,1-1 0,-1 1 0,0-1 0,0 0 0,0 1 0,0-1 0,0 1 0,0-1-1,0 1 1,0-1 0,0 0 0,0 1 0,0-1 0,0 1 0,0-1 0,0 1 0,0-1-1,0 0 1,0 1 0,0-1 0,-1 1 0,1-1 0,0 1 0,-16 29 291,6-10 147,11-19-398,0-1 0,0 0-1,-1 1 1,1-1 0,0 0 0,0 0-1,-1 1 1,1-1 0,0 0-1,0 0 1,0 0 0,0 0-1,-1 0 1,1 0 0,0 0-1,0 0 1,0 0 0,-1 0-1,1-1 1,0 1 0,0 0 0,0 0-1,-1-1 1,2 0 0,21-6 170,6-7-335,41-16-3117,-23 20-9359,-37 10 6558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838"/>
    </inkml:context>
    <inkml:brush xml:id="br0">
      <inkml:brushProperty name="width" value="0.025" units="cm"/>
      <inkml:brushProperty name="height" value="0.025" units="cm"/>
    </inkml:brush>
  </inkml:definitions>
  <inkml:trace contextRef="#ctx0" brushRef="#br0">1 40 5157,'0'0'8023,"10"-4"-5679,-2-1-1506,34-18 663,-13 15 4621,-30 37-3981,-10 6-1406,9-29-703,0 0 1,0 1-1,0-1 0,0 1 0,1-1 1,0 10-1,1-15 13,1 0 0,0 0 0,0 0-1,0 0 1,0 0 0,0-1 0,0 1 0,0 0 0,0 0-1,0-1 1,0 1 0,0-1 0,0 1 0,0-1 0,0 1 0,1-1-1,-1 0 1,0 0 0,0 1 0,0-1 0,1 0 0,-1 0-1,0 0 1,0 0 0,1-1 0,1 1 0,40-4 591,-24-1-556,0-1 0,0-1 0,34-19-1,-32 16-158,0 0-1,30-9 0,-50 19 62,-1 1 0,0-1 0,0 1 0,0-1 0,0 1 0,0-1 0,0 1-1,0-1 1,0 1 0,0-1 0,0 0 0,0 1 0,0-1 0,0 1 0,0-1 0,0 1 0,0-1 0,-1 1 0,1-1 0,0 0-1,0 1 1,-1-1 0,1 1 0,0-1 0,0 0 0,-1 1 0,1-1 0,0 0 0,-1 1 0,1-1 0,0 0 0,-1 0-1,1 1 1,-1-1 0,0 0 0,-18 25 282,16-22-304,2-2 77,0 0 1,0 0-1,0-1 1,0 1-1,1 0 1,-1 0-1,0 1 0,0-1 1,1 0-1,-1 0 1,1 0-1,-1 0 1,1 0-1,-1 1 1,1-1-1,0 0 0,0 0 1,-1 1-1,1-1 1,0 0-1,0 1 1,1 1-1,-1-2-7,1-1 0,0 1 0,0 0 0,0-1 0,0 1 1,0-1-1,0 1 0,0-1 0,0 1 0,0-1 0,0 0 0,0 0 0,0 1 0,0-1 0,0 0 1,0 0-1,0 0 0,0 0 0,0 0 0,0 0 0,1-1 0,70-15 473,-63 13-575,-6 3 70,14-6-82,0 2 0,1 0 0,-1 1 1,1 0-1,-1 2 0,1 0 0,20 1 0,-37 1 79,-1-1 0,1 1 0,0-1 0,0 1-1,-1-1 1,1 1 0,0-1 0,-1 1 0,1 0-1,-1-1 1,1 1 0,-1 0 0,1-1 0,-1 1 0,1 0-1,-1 0 1,0 0 0,1-1 0,-1 1 0,0 0 0,0 0-1,1 0 1,-1 0 0,0 0 0,0-1 0,0 1 0,0 0-1,0 0 1,-1 0 0,1 0 0,0 0 0,0-1-1,0 1 1,-1 0 0,1 1 0,-12 37 307,9-32-284,1 6-540,2-12 413,0-1 0,0 0-1,1 0 1,-1 1-1,0-1 1,0 0 0,0 0-1,1 0 1,-1 0 0,0 1-1,0-1 1,0 0 0,1 0-1,-1 0 1,0 0-1,0 0 1,1 0 0,-1 0-1,0 0 1,1 1 0,-1-1-1,0 0 1,0 0 0,1 0-1,-1 0 1,0 0-1,0-1 1,1 1 0,-1 0-1,0 0 1,0 0 0,1 0-1,-1 0 1,0 0 0,0 0-1,1 0 1,-1-1-1,0 1 1,0 0 0,1 0-1,-1 0 1,0 0 0,0-1-1,0 1 1,0 0-1,1 0 1,-1 0 0,0-1-1,0 1 1,18-16-7439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18.372"/>
    </inkml:context>
    <inkml:brush xml:id="br0">
      <inkml:brushProperty name="width" value="0.025" units="cm"/>
      <inkml:brushProperty name="height" value="0.025" units="cm"/>
    </inkml:brush>
  </inkml:definitions>
  <inkml:trace contextRef="#ctx0" brushRef="#br0">77 130 5701,'0'0'4565,"-8"2"-2932,-2 2-740,-22 6 156,5-7 6762,49 10-5734,-9-11-2032,0 0-1,0-1 1,0-1-1,-1 0 1,1-1-1,0 0 1,0-1-1,16-5 1,12-5 57,47-21-1,-51 18-61,60-17-1,-73 26 145,-27 4 814,-41 7 201,-166 45 877,64-15-372,192-39-1876,0-2 0,-1-2 1,-1-2-1,1-2 0,72-30 1,-103 37 62,-6 3 91,1-1 1,-2 0 0,1 0 0,0 0-1,-1-1 1,1-1 0,-1 1-1,0-1 1,0 0 0,10-12 0,-16 12 113,-10 6 80,-18 7-66,0 1 1,0 1-1,1 2 1,1 0-1,0 2 1,-26 19-1,11-9 147,-115 69 122,148-92-1564,9-11-1890,13-21-4794,8-12-4553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18.793"/>
    </inkml:context>
    <inkml:brush xml:id="br0">
      <inkml:brushProperty name="width" value="0.025" units="cm"/>
      <inkml:brushProperty name="height" value="0.025" units="cm"/>
    </inkml:brush>
  </inkml:definitions>
  <inkml:trace contextRef="#ctx0" brushRef="#br0">43 16 5349,'0'0'5525,"-9"1"-3389,-25 4-396,37-3 1670,37 1-1818,445-16 2136,3-1-3073,1019 50 301,-1099-22-914,1625 57 2739,-1874-68-2583,116 7 256,-266-6-662,-19 3 153,-20 3-531,-16-1-3468,14-8-4112,11-3-7331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244"/>
    </inkml:context>
    <inkml:brush xml:id="br0">
      <inkml:brushProperty name="width" value="0.025" units="cm"/>
      <inkml:brushProperty name="height" value="0.025" units="cm"/>
    </inkml:brush>
  </inkml:definitions>
  <inkml:trace contextRef="#ctx0" brushRef="#br0">0 1 4484,'0'0'417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769"/>
    </inkml:context>
    <inkml:brush xml:id="br0">
      <inkml:brushProperty name="width" value="0.025" units="cm"/>
      <inkml:brushProperty name="height" value="0.025" units="cm"/>
    </inkml:brush>
  </inkml:definitions>
  <inkml:trace contextRef="#ctx0" brushRef="#br0">9 101 3491,'0'0'20137,"10"2"-18466,-3-1-1450,0 0 0,0 0 0,0-1 1,0 0-1,0-1 0,1 1 0,-1-1 1,0-1-1,-1 1 0,1-1 0,0 0 1,0-1-1,-1 0 0,1 0 0,-1 0 1,0-1-1,11-8 0,-14 10-199,0 0-1,0 0 1,0 0 0,0 0-1,-1-1 1,1 1-1,-1-1 1,0 0 0,1 1-1,-1-1 1,0 0 0,-1 0-1,1-1 1,-1 1 0,1 0-1,-1-1 1,0 1-1,1-5 1,-2 7-24,-1 0 1,1 0-1,-1 1 1,1-1-1,-1 0 0,0 1 1,1-1-1,-1 0 0,0 1 1,1-1-1,-1 1 0,0-1 1,0 1-1,1-1 1,-1 1-1,0 0 0,0 0 1,0-1-1,0 1 0,0 0 1,1 0-1,-1 0 1,0 0-1,0 0 0,0 0 1,0 0-1,0 0 0,-1 0 1,-31 3-139,24 0 128,0 0 0,1 1 1,-1 0-1,1 0 0,0 1 0,0 0 0,0 1 0,-13 12 0,16-14 13,1 0-1,0 0 0,0 0 1,1 1-1,-1-1 0,1 1 1,0 0-1,0 0 0,0 0 1,1 0-1,0 0 0,0 1 1,0-1-1,1 1 0,-2 10 1,3-13-3,1 0-1,0 0 1,0 0 0,0 0-1,0 0 1,1 0 0,-1 0 0,1-1-1,0 1 1,0-1 0,0 1-1,0-1 1,0 1 0,0-1 0,0 0-1,1 0 1,-1 0 0,1 0 0,0-1-1,0 1 1,-1-1 0,1 1-1,0-1 1,0 0 0,0 0 0,6 0-1,42 11-2085,-9-9-4058,-9-3-2086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3.938"/>
    </inkml:context>
    <inkml:brush xml:id="br0">
      <inkml:brushProperty name="width" value="0.025" units="cm"/>
      <inkml:brushProperty name="height" value="0.025" units="cm"/>
    </inkml:brush>
  </inkml:definitions>
  <inkml:trace contextRef="#ctx0" brushRef="#br0">0 24 9673,'0'0'11595,"8"-7"-9753,-6 6-1777,-1-1 0,1 1 1,-1 0-1,1-1 0,0 1 0,-1 0 1,1 0-1,0 0 0,0 0 0,0 0 1,0 0-1,-1 1 0,1-1 0,0 1 1,0-1-1,3 1 0,4 13 543,-6 21 200,-5-4-121,-1 1 0,-1-1 0,-2 0 0,-12 35 0,3-9-38,14-53-622,0 1 1,0-1 0,1 1-1,-1-1 1,1 1-1,0 0 1,0-1 0,0 1-1,0 0 1,2 6-1,-1-9-15,-1 0 0,1 0 1,0 0-1,0 0 0,-1 0 0,1 0 0,0 0 0,0-1 0,0 1 0,0 0 0,0-1 0,0 1 0,1 0 0,-1-1 0,0 0 0,0 1 1,0-1-1,0 0 0,1 1 0,-1-1 0,0 0 0,0 0 0,0 0 0,1 0 0,-1 0 0,0 0 0,0 0 0,1-1 0,-1 1 0,0 0 1,0-1-1,0 1 0,0-1 0,2 0 0,17-9 92,-18 8-129,0 1 0,0 0 0,0-1 0,0 1 0,0 0 0,1 0 0,-1 0 0,0 0 0,0 1 0,1-1 0,-1 1 0,1-1 0,-1 1 0,0 0 0,1 0 0,3 0 1,-5 4-40,0 0 0,0 0 1,0 1-1,-1-1 0,1 0 1,-1 1-1,0-1 0,0 0 1,-2 6-1,2-2 44,0-4 37,0 2-22,0 0-1,0 0 1,0 0 0,1 0-1,0-1 1,2 8-1,-3-12 13,1-1 0,-1 1 1,0 0-1,1-1 0,-1 1 0,0-1 0,1 1 0,-1-1 1,1 1-1,-1-1 0,0 1 0,1-1 0,-1 1 0,1-1 0,0 0 1,-1 1-1,1-1 0,-1 0 0,1 1 0,-1-1 0,1 0 1,0 0-1,-1 0 0,2 1 0,0-2 37,0 1 0,0 0 0,-1-1 0,1 1 0,0-1 0,0 0 0,-1 1 0,1-1 0,-1 0 0,1 0 0,-1 0 0,1 0 0,2-3 0,4-3 110,-1-1 0,1 0 0,-1 0 0,-1-1 0,1 0 0,-1 0 0,-1-1 1,6-12-1,0-5 399,14-53 0,-25 82-569,-1 0 0,1 0 0,-1 0-1,1 0 1,0 0 0,0 0 0,0 0 0,0 0 0,0 0 0,1 0 0,-1 0-1,1 0 1,-1 0 0,1 0 0,0 0 0,-1 0 0,1-1 0,0 1-1,0 0 1,0 0 0,1-1 0,-1 1 0,0-1 0,1 1 0,-1-1 0,1 0-1,-1 1 1,1-1 0,-1 0 0,1 0 0,0 0 0,0 0 0,0 0 0,-1-1-1,1 1 1,0 0 0,0-1 0,0 1 0,0-1 0,0 0 0,0 0-1,0 0 1,0 0 0,0 0 0,2 0 0,14-1 80,-14 1-75,0 0 0,1-1 0,-1 2 0,0-1 1,0 0-1,1 1 0,-1 0 0,0 0 0,6 2 0,-8-2-13,-1 1-1,1-1 0,-1 1 0,1-1 1,-1 1-1,0 0 0,0 0 0,0 0 1,0-1-1,0 1 0,0 0 0,0 0 1,0 0-1,-1 0 0,1 0 0,-1 1 1,0-1-1,0 0 0,1 0 0,-1 0 1,-1 0-1,1 4 0,-2 9 29,0 0 1,-1-1-1,-8 27 1,6-24 233,19-152-4071,-11 43-8733,-3 47-1837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279"/>
    </inkml:context>
    <inkml:brush xml:id="br0">
      <inkml:brushProperty name="width" value="0.025" units="cm"/>
      <inkml:brushProperty name="height" value="0.025" units="cm"/>
    </inkml:brush>
  </inkml:definitions>
  <inkml:trace contextRef="#ctx0" brushRef="#br0">1 0 16111,'0'0'15759,"51"12"-17809,-33-1-1793,-2 0-2051,-1 3-3139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653"/>
    </inkml:context>
    <inkml:brush xml:id="br0">
      <inkml:brushProperty name="width" value="0.025" units="cm"/>
      <inkml:brushProperty name="height" value="0.025" units="cm"/>
    </inkml:brush>
  </inkml:definitions>
  <inkml:trace contextRef="#ctx0" brushRef="#br0">162 0 16848,'0'0'3139,"-11"4"-59,-5 2-2297,-6 1 414,0 1 0,0 1 1,1 1-1,-22 14 0,39-16-1568,16-4-38,30-1-622,-27-3 301,-6 2 453,-1 0-1,1 0 1,-1 1-1,0-1 0,0 2 1,0-1-1,10 7 1,-16-9 267,0 0 0,0 0 0,0 1 0,0-1 0,0 0 1,0 1-1,0-1 0,-1 1 0,1-1 0,0 1 0,-1 0 0,0 0 0,1 0 1,-1 0-1,0 0 0,0 0 0,0 0 0,0 0 0,0 0 0,-1 1 0,1-1 0,-1 0 1,1 0-1,-1 1 0,0-1 0,0 0 0,0 1 0,0-1 0,0 0 0,-1 1 1,1-1-1,-1 3 0,-2-2 211,1 1 0,-1-1 1,0 0-1,0-1 0,0 1 1,0 0-1,0-1 0,-1 0 0,1 0 1,-1 0-1,1 0 0,-1 0 1,-7 2-1,-52 12 1369,45-18-1694,19-6-2824,26-14-4582,5 5 110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981"/>
    </inkml:context>
    <inkml:brush xml:id="br0">
      <inkml:brushProperty name="width" value="0.025" units="cm"/>
      <inkml:brushProperty name="height" value="0.025" units="cm"/>
    </inkml:brush>
  </inkml:definitions>
  <inkml:trace contextRef="#ctx0" brushRef="#br0">92 274 15983,'0'0'2349,"-8"6"-539,7-5-1803,-11 8 656,0 1 1,1 0-1,-11 13 1,19-21-552,1 0 0,0 0-1,0 1 1,0-1 0,0 0 0,0 1 0,1 0-1,-1-1 1,1 1 0,0 0 0,0 0 0,0 0 0,0 0-1,0 0 1,0 0 0,1 0 0,-1 0 0,1 0-1,0 0 1,0 0 0,0 0 0,1 0 0,-1 0 0,1 0-1,-1 0 1,1 0 0,1 3 0,0-4-47,0 0 0,1-1 1,-1 1-1,0-1 0,0 1 0,1-1 0,-1 0 1,0 0-1,1 0 0,-1 0 0,1-1 1,0 1-1,-1 0 0,1-1 0,-1 0 0,1 0 1,5 0-1,48-5 843,-42 0-814,-1 1 1,1-2 0,-1 0-1,-1-1 1,1 0 0,-1-1-1,0 0 1,0-1-1,-1 0 1,-1-1 0,1 0-1,-2 0 1,10-14 0,-8 10-6,-1-1 0,0 0 0,-1-1 0,-1 1 1,-1-2-1,0 1 0,-1-1 0,-1 0 1,0 0-1,2-21 0,-6 32-98,-1 0 1,1 0-1,-1 0 1,0 0-1,0 0 0,-1 0 1,0 0-1,0 0 0,0 0 1,-1 1-1,-2-7 1,2 10-6,1-1 0,-1 1 1,1 0-1,-1 1 1,0-1-1,0 0 1,1 0-1,-1 1 1,0-1-1,-1 1 0,1 0 1,0 0-1,0-1 1,-1 2-1,1-1 1,0 0-1,-1 0 1,1 1-1,-1-1 1,1 1-1,-1 0 0,1-1 1,-1 1-1,1 0 1,-1 1-1,1-1 1,-1 0-1,-3 2 1,-5 1 13,0 1 1,1 0 0,0 0 0,0 1 0,0 0 0,0 1 0,1 0 0,0 1 0,0 0-1,1 0 1,0 1 0,0 0 0,0 0 0,1 1 0,1 0 0,0 0 0,-6 11 0,11-18 2,1-1 0,-1 1 1,1-1-1,-1 1 1,1-1-1,0 1 1,-1 0-1,1-1 1,0 1-1,0 0 0,0-1 1,0 1-1,1 0 1,-1-1-1,0 1 1,1-1-1,-1 1 1,1 0-1,-1-1 0,1 1 1,0-1-1,0 0 1,0 1-1,0-1 1,0 1-1,0-1 1,0 0-1,0 0 0,0 0 1,0 0-1,1 0 1,-1 0-1,0 0 1,1 0-1,2 1 1,7 3-34,-1-1 1,1-1 0,0 1 0,16 1 0,0 2-344,-22-6 333,0 0 0,0 0 0,0 1 0,0 0 0,-1 0 0,1 0 0,-1 1 0,1-1 0,-1 1 0,0 0 0,0 0 0,0 1 0,0-1 0,0 1 0,-1 0 0,0 0 0,0 0 0,0 0 0,0 1 0,-1-1 0,1 1 0,-1 0 0,-1 0 0,1-1 0,0 1 0,-1 0 0,0 1 0,0-1 0,-1 0 0,0 0 0,1 0 0,-2 0 0,1 0 0,0 1 0,-1-1 0,0 0 1,0 0-1,-1 0 0,0 0 0,-2 4 0,-1 6 48,2-10-150,1 1 1,0 0-1,0 0 1,1 0-1,-1 0 1,1 6-1,10-10-9259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5.699"/>
    </inkml:context>
    <inkml:brush xml:id="br0">
      <inkml:brushProperty name="width" value="0.025" units="cm"/>
      <inkml:brushProperty name="height" value="0.025" units="cm"/>
    </inkml:brush>
  </inkml:definitions>
  <inkml:trace contextRef="#ctx0" brushRef="#br0">79 0 12043,'-10'26'470,"1"-1"-1,1 1 1,1 1-1,1-1 0,1 1 1,2 0-1,0 0 0,2 1 1,3 33-1,7 28 1774,30 130 0,1 8-794,-28-89-1254,-7-1 1,-6 1-1,-5 0 1,-46 253-1,38-319-788,-31 197 1197,35-180-4120,5 0-4296,4-52-4488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338"/>
    </inkml:context>
    <inkml:brush xml:id="br0">
      <inkml:brushProperty name="width" value="0.025" units="cm"/>
      <inkml:brushProperty name="height" value="0.025" units="cm"/>
    </inkml:brush>
  </inkml:definitions>
  <inkml:trace contextRef="#ctx0" brushRef="#br0">0 11 15375,'0'0'5648,"12"1"-5691,1086 23 395,-803-25-245,787-17 89,2 1 1284,540 39-500,-369-2 1051,-1092-19-1363,799 35 810,-917-31-1429,87 21 1,-60 0-6165,-55-24-3921,-5-2 2140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681"/>
    </inkml:context>
    <inkml:brush xml:id="br0">
      <inkml:brushProperty name="width" value="0.025" units="cm"/>
      <inkml:brushProperty name="height" value="0.025" units="cm"/>
    </inkml:brush>
  </inkml:definitions>
  <inkml:trace contextRef="#ctx0" brushRef="#br0">1 1 13613,'0'0'9246,"9"0"-8499,26 5-503,0 1-1,-1 1 1,0 3 0,-1 0-1,0 2 1,0 1-1,53 32 1,-80-42-243,0 1-1,0 0 1,0 0 0,-1 1 0,1-1 0,-1 1 0,0 1-1,-1-1 1,1 1 0,-1-1 0,0 1 0,-1 0-1,1 1 1,-1-1 0,0 1 0,3 10 0,-5-11 12,-1 0 1,1 0-1,-1 0 1,0 0-1,-1 1 0,1-1 1,-1 0-1,0 0 1,-1 0-1,1-1 1,-1 1-1,0 0 1,-1 0-1,1-1 1,-1 0-1,0 1 0,-1-1 1,1 0-1,-7 7 1,-22 21 243,0-2-1,-2-1 1,-60 41 0,47-37-656,-60 58 0,100-85-2926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7.412"/>
    </inkml:context>
    <inkml:brush xml:id="br0">
      <inkml:brushProperty name="width" value="0.025" units="cm"/>
      <inkml:brushProperty name="height" value="0.025" units="cm"/>
    </inkml:brush>
  </inkml:definitions>
  <inkml:trace contextRef="#ctx0" brushRef="#br0">0 747 15887,'0'0'4837,"7"-12"-4234,45-66 542,111-130-1,-32 47 186,51-99-614,-165 239-640,-7 15-77,-6 13-149,-4 131-316,-2-82 835,2 0-1,13 94 1,-9-131-825,0-1 0,1 0 1,1-1-1,14 31 1,-13-36-371,-1-1 1,2 0-1,-1 0 0,2-1 1,-1 0-1,2 0 1,15 13-1,18 6-7678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32.524"/>
    </inkml:context>
    <inkml:brush xml:id="br0">
      <inkml:brushProperty name="width" value="0.025" units="cm"/>
      <inkml:brushProperty name="height" value="0.025" units="cm"/>
    </inkml:brush>
  </inkml:definitions>
  <inkml:trace contextRef="#ctx0" brushRef="#br0">58 149 6983,'-34'0'1391,"11"0"8183,41 0-9008,696-45 2579,-70 1-1667,236 60-193,-799-13-1300,1720-45 234,-1779 40-199,-8 2 27,-1-1 1,1-1-1,0 0 1,-1-1-1,1 0 1,25-11-1,-43 11 848,-12 1-1242,-19 1-2603,15 0-771,2-1-2322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355"/>
    </inkml:context>
    <inkml:brush xml:id="br0">
      <inkml:brushProperty name="width" value="0.025" units="cm"/>
      <inkml:brushProperty name="height" value="0.025" units="cm"/>
    </inkml:brush>
  </inkml:definitions>
  <inkml:trace contextRef="#ctx0" brushRef="#br0">70 1 1537,'0'0'3780,"-54"0"-2531,46 0-1121,3 0-96,3 2-384,2-1-481,0 0-224,0 0 513,7-1-1026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928"/>
    </inkml:context>
    <inkml:brush xml:id="br0">
      <inkml:brushProperty name="width" value="0.025" units="cm"/>
      <inkml:brushProperty name="height" value="0.025" units="cm"/>
    </inkml:brush>
  </inkml:definitions>
  <inkml:trace contextRef="#ctx0" brushRef="#br0">197 2 5669,'0'0'5857,"-8"0"-5580,3 0-204,-4-1 167,0 1-1,0 0 0,1 0 0,-1 1 0,0 0 1,1 1-1,-1 0 0,1 0 0,-1 1 0,1 0 1,0 1-1,0 0 0,-7 4 0,12-5-209,0-1-1,0 0 1,0 0-1,0-1 1,0 1-1,-1-1 1,1 1-1,0-1 1,-1 0-1,1-1 1,-1 1 0,1 0-1,-1-1 1,-4 0-1,8 0 83,7 0-5,21-1-293,0-2 0,-1-1-1,37-11 1,44-6-921,-308 37 3546,178-12-2437,-15 2 907,31-6-2219,15-5-2503,16-7-2684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7:05.101"/>
    </inkml:context>
    <inkml:brush xml:id="br0">
      <inkml:brushProperty name="width" value="0.025" units="cm"/>
      <inkml:brushProperty name="height" value="0.025" units="cm"/>
    </inkml:brush>
  </inkml:definitions>
  <inkml:trace contextRef="#ctx0" brushRef="#br0">7260 926 8616,'0'0'1612,"-9"-10"-677,-123-135-338,119 133-561,0 2-1,0-1 0,-1 2 0,0 0 0,0 0 0,-1 1 0,0 1 0,-27-8 0,-15-2 306,-67-10 0,31 7-68,-231-59 580,-511-111-777,256 99-41,-93-18-6,56 6-46,-8 59 402,449 46-43,-1 8 0,2 7-1,-233 55 1,173-14-325,-359 140-1,455-140-12,2 7 0,3 5-1,-215 152 1,295-183 42,2 4 0,2 1 0,2 2 0,1 3 0,-71 100 0,95-115-23,1 1 0,2 0 0,1 1 0,2 1 0,2 1 0,1 0 0,2 1 0,1 0 0,3 1 0,-6 74-1,12-77-22,2-1 0,1 0 0,2 0 0,2 0 0,1 0 0,1-1 0,2 0 0,17 39 0,8 3-2,3-1-1,3-2 0,3-2 1,4-2-1,78 89 0,-36-62-2,4-5 0,184 141-1,-53-69 12,7-9-1,6-11 0,7-11 1,288 113-1,-119-89 12,507 122-1,-569-198 34,683 65 1,335-123 71,-1217-32-106,0-7-1,-1-6 0,193-55 0,-230 42 38,0-4 0,-3-5 0,-2-6 0,177-107 0,-241 128 4,-1-3 1,-1-2-1,-2-2 0,-1-2 1,36-43-1,-56 55 13,-1 0 0,-2 0-1,-1-2 1,-1 0 0,-1-1-1,-2-1 1,0 0 0,-3-1-1,14-60 1,-15 37 34,-3 0 0,-2-1 1,-3 0-1,-2 0 0,-11-80 0,-1 63 0,-3 0-1,-2 0 1,-45-108-1,13 70 134,-4 2-1,-5 3 0,-5 2 1,-139-171-1,38 81 544,-276-250 1,295 317-616,-5 5-1,-257-154 1,281 204-142,-2 5 0,-3 6-1,-2 6 1,-3 5 0,-155-32 0,178 57-132,-1 5 0,0 5 0,-1 6 1,0 4-1,-1 5 0,-212 31 0,-154 73-4131,448-96 3740,-232 57-4192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2.465"/>
    </inkml:context>
    <inkml:brush xml:id="br0">
      <inkml:brushProperty name="width" value="0.025" units="cm"/>
      <inkml:brushProperty name="height" value="0.025" units="cm"/>
    </inkml:brush>
  </inkml:definitions>
  <inkml:trace contextRef="#ctx0" brushRef="#br0">180 167 8296,'0'0'5904,"5"-11"-2317,-1 4-3369,23-51 3222,-24 50-2321,-1 0-1,0 0 1,0-1 0,0 1-1,-1-1 1,0-16 0,-1 24-1078,0 0 1,0 1 0,0-1 0,0 0 0,0 1 0,0-1-1,0 1 1,-1-1 0,1 0 0,0 1 0,0-1-1,-1 1 1,1-1 0,0 1 0,-1-1 0,1 1-1,0-1 1,-1 1 0,1-1 0,-1 1 0,1-1 0,-1 1-1,1 0 1,-1-1 0,1 1 0,-1 0 0,1 0-1,-1-1 1,0 1 0,1 0 0,-2 0 0,-23 2 403,18 0-439,1 1 0,-1 0 1,1 0-1,-1 0 0,-7 6 0,1 3-18,0 1 1,1 0-1,1 0 1,0 1-1,0 1 0,-14 27 1,20-33 26,1 0 0,0 0 0,0 0 0,1 1 0,0-1 0,0 1 0,1 0 0,1-1-1,-1 1 1,2 0 0,-1 0 0,1 0 0,3 16 0,-3-25-6,1 0 0,0 1 0,-1-1 0,1 0 0,0 0 0,0 0 0,0 0-1,0 1 1,0-1 0,0 0 0,0 0 0,0-1 0,0 1 0,1 0 0,-1 0 0,0-1 0,0 1-1,1 0 1,-1-1 0,1 1 0,-1-1 0,0 0 0,1 0 0,-1 1 0,1-1 0,-1 0 0,1 0 0,-1 0-1,1 0 1,-1-1 0,0 1 0,1 0 0,-1 0 0,2-2 0,5 1 55,0-1-1,-1 0 1,1 0 0,-1-1-1,9-4 1,6-8 2,0 0-1,-2-1 1,0-1 0,0-1-1,-2-1 1,28-36-1,-41 55-418,-3 12 75,-4 16 28,-11 108 886,4 143-1,12-248-635,-2-26 0,-1 1 0,1-1 0,-1 0 0,0 0 0,0 1 0,-1-1 0,-1 5 0,2-7 0,-1-1 0,-1 0 0,1 0 0,0 1 0,0-1 0,-1 0 0,1 0 0,-1 0 0,0 0 0,0-1 0,0 1 0,1 0 0,-1-1 0,-1 0 0,1 1 0,0-1 0,0 0 0,-5 2 0,-5 1 0,0 0 0,-1-1 0,0 0 0,1-1 0,-1 0 0,0-1 0,0-1 0,0 0 0,0-1 0,0 0 0,0-1 0,0 0 0,1-1 0,-1-1 0,-19-7 0,32 11-4,-1-1 0,1 1 0,-1 0 0,1 0 0,-1-1 0,0 1 0,1 0 0,-1-1 0,1 1 0,-1 0 0,1-1 0,-1 1 0,1-1 0,0 1 0,-1-1 0,1 1 0,0-1 0,-1 1 0,1-1 0,0 1 0,-1-1 0,1 0 0,0 1 0,0-1 0,0 1 0,0-1 0,0 0 0,-1 1-1,1-1 1,0 1 0,0-1 0,1 0 0,-1 1 0,0-1 0,0 0 0,0 1 0,0-1 0,0 1 0,1-1 0,-1 0 0,0 1 0,0-1 0,1 1 0,-1-1 0,1 1 0,-1-1 0,0 1 0,1-1 0,-1 1 0,1 0 0,-1-1 0,1 1 0,-1 0 0,2-1 0,40-24-1561,-22 15-589,14-16-5757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3.241"/>
    </inkml:context>
    <inkml:brush xml:id="br0">
      <inkml:brushProperty name="width" value="0.025" units="cm"/>
      <inkml:brushProperty name="height" value="0.025" units="cm"/>
    </inkml:brush>
  </inkml:definitions>
  <inkml:trace contextRef="#ctx0" brushRef="#br0">90 94 18097,'0'0'5723,"1"13"-4661,6 198 1311,-7-62-8072,0-149 5655,0 0-1,0 0 1,0 1 0,0-1-1,0 0 1,0 0-1,0 0 1,0 1-1,0-1 1,-1 0-1,1 0 1,0 0-1,0 1 1,0-1-1,0 0 1,0 0-1,-1 0 1,1 0 0,0 1-1,0-1 1,0 0-1,0 0 1,-1 0-1,1 0 1,0 0-1,0 0 1,-1 0-1,1 0 1,0 1-1,0-1 1,0 0 0,-1 0-1,1 0 1,0 0-1,0 0 1,-1 0-1,1 0 1,0 0-1,0 0 1,0-1-1,-1 1 1,1 0-1,0 0 1,0 0-1,0 0 1,-1 0 0,1 0-1,0 0 1,0 0-1,0-1 1,-1 1-1,1 0 1,0 0-1,0 0 1,0 0-1,0-1 1,0 1-1,-1 0 1,1 0-1,0-1 1,-13-10-842,4-3 282,1 0-1,0-1 0,1 0 0,1 0 1,0 0-1,1-1 0,-5-25 0,4 9 1136,1-2 0,0-57 0,5 85-210,1-1 1,0 1 0,0-1 0,0 1 0,1 0 0,0 0 0,0 0 0,0 0-1,1 0 1,0 0 0,0 0 0,1 1 0,-1 0 0,1-1 0,0 1-1,0 1 1,1-1 0,0 1 0,7-6 0,-6 5-76,1 1 0,-1 0 0,1 0 0,0 1 0,1 0 0,-1 0 0,0 0 0,1 1-1,-1 0 1,1 1 0,0 0 0,0 0 0,0 0 0,-1 1 0,14 2 0,-19-2-176,0 1 1,1-1-1,-1 1 0,0 0 0,0 0 1,1 0-1,-1 0 0,0 1 1,0-1-1,0 0 0,-1 1 0,1-1 1,0 1-1,0 0 0,-1 0 1,1 0-1,-1 0 0,0 0 0,0 0 1,1 0-1,-1 0 0,0 0 1,-1 0-1,1 1 0,0-1 0,-1 0 1,1 1-1,-1-1 0,0 0 1,0 1-1,0-1 0,0 1 0,0-1 1,0 0-1,-1 3 0,0 6 312,0-1-1,-1 1 0,0-1 1,-1 0-1,0 0 0,-8 17 1,-15 16 449,20-35-681,0 0 0,1 0 0,0 1 0,1-1 0,0 1 0,0 0 1,1 0-1,0 0 0,1 1 0,-2 13 0,4-22-164,0 0 1,1 1-1,-1-1 0,1 0 0,-1 0 1,1 0-1,0 1 0,-1-1 1,1 0-1,0 0 0,0 0 0,0 0 1,0 0-1,0 0 0,0 0 1,0 0-1,0-1 0,0 1 0,0 0 1,0-1-1,1 1 0,-1-1 1,0 1-1,0-1 0,1 1 1,-1-1-1,0 0 0,1 0 0,-1 0 1,0 1-1,1-1 0,1-1 1,54 1-1147,-47-1 813,3 0-1030,1-1 1,-1-1-1,0 0 0,1-1 1,-1 0-1,-1-1 0,19-10 1,3-3-5863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147"/>
    </inkml:context>
    <inkml:brush xml:id="br0">
      <inkml:brushProperty name="width" value="0.025" units="cm"/>
      <inkml:brushProperty name="height" value="0.025" units="cm"/>
    </inkml:brush>
  </inkml:definitions>
  <inkml:trace contextRef="#ctx0" brushRef="#br0">12 266 12204,'0'0'14354,"-4"8"-13601,3-5-721,0-2-10,0 1 0,0 0-1,1-1 1,-1 1 0,0 0-1,1-1 1,-1 1 0,1 0-1,0 0 1,0-1 0,0 1-1,-1 0 1,1 0 0,1 2-1,0-3-5,0 0 0,0 0 1,0 0-1,1 0 0,-1 0 0,0 0 0,1-1 0,-1 1 0,1 0 0,-1-1 0,1 1 0,-1-1 0,1 1 0,-1-1 0,1 0 0,-1 0 0,1 0 0,-1 0 0,1 0 0,0 0 0,-1 0 0,4-1 0,2 1 48,0-1 1,-1 0-1,1 0 0,0 0 1,0-1-1,0 0 0,-1-1 0,11-5 1,-14 7 20,-1 0 0,1-1 0,0 1 0,-1-1 0,0 0 0,1 1 0,-1-1 0,0-1 1,0 1-1,0 0 0,0 0 0,0-1 0,-1 1 0,1-1 0,-1 1 0,0-1 1,1 0-1,-1 1 0,0-1 0,-1 0 0,1 0 0,0 0 0,-1-3 0,0 6-60,-1-1-1,1 1 1,-1-1-1,1 1 1,-1-1-1,0 1 1,1-1-1,-1 1 1,1 0-1,-1-1 1,0 1-1,0 0 1,1-1-1,-1 1 1,0 0-1,1 0 1,-1 0-1,0 0 1,0 0-1,1 0 1,-1 0-1,0 0 1,0 0-1,1 0 1,-1 0-1,0 0 1,0 1-1,1-1 1,-1 0-1,0 1 1,0-1-1,-28 10-39,22-6 14,1 1 0,-1 0 0,1 1 0,0-1 0,1 1 0,-1 0 0,1 0 0,0 1-1,1 0 1,0 0 0,0 0 0,0 0 0,1 0 0,0 1 0,0 0 0,1-1 0,0 1 0,0 0 0,0 13 0,2-20-56,0 0 0,0 0 0,0 0 0,1 0 0,-1 0 0,0 0 0,1-1 0,-1 1-1,0 0 1,1 0 0,-1 0 0,1 0 0,0-1 0,-1 1 0,1 0 0,0 0 0,-1-1 0,1 1 0,0-1 0,0 1 0,-1 0 0,1-1 0,0 0 0,0 1 0,0-1 0,0 1 0,0-1 0,0 0 0,0 0 0,0 1 0,0-1 0,0 0 0,-1 0 0,1 0 0,0 0 0,0 0 0,0 0 0,0-1 0,0 1 0,1 0 0,4-1-574,0 0 0,0 0 0,0-1 0,0 0 0,10-4 1,9-8-2444,1-1 1,-2-1 0,-1-1 0,42-38 0,-10-7 1980,-49 55 13108,-11 13-6815,-30 51-3068,31-48-1829,0 1 0,1-1 0,0 1 0,0-1 0,1 1 0,0 0 0,1 0 0,0 17 1,1-26-296,0 0 1,1-1-1,-1 1 1,0 0-1,1 0 1,-1-1-1,1 1 1,-1 0-1,1 0 0,-1-1 1,1 1-1,0-1 1,-1 1-1,1 0 1,0-1-1,-1 1 1,1-1-1,0 0 1,0 1-1,-1-1 1,1 0-1,0 1 1,0-1-1,0 0 1,0 0-1,-1 1 1,1-1-1,0 0 1,0 0-1,0 0 1,0 0-1,0 0 1,-1-1-1,1 1 1,0 0-1,0 0 1,0 0-1,1-1 1,35-14 279,-21 2-319,-1 0 0,-1-2 1,-1 0-1,0 0 0,0-1 1,-2-1-1,15-28 0,-20 41-13,-2 13-57,-2 34-176,-2-33 225,0 0 0,1-1 0,0 1-1,3 13 1,-3-22 57,-1 0-1,1 0 1,0 0-1,0 0 1,0 0 0,0 0-1,0 0 1,0 0 0,0 0-1,0 0 1,0 0 0,0-1-1,0 1 1,1 0-1,-1-1 1,0 1 0,0-1-1,1 1 1,-1-1 0,0 0-1,1 1 1,-1-1 0,0 0-1,1 0 1,-1 0-1,1 0 1,-1 0 0,0-1-1,1 1 1,-1 0 0,0-1-1,1 1 1,-1 0 0,0-1-1,0 0 1,1 1-1,-1-1 1,0 0 0,2-1-1,3-2 39,0 0 0,0-1 0,0 1 0,0-1 0,8-10 0,4-9-93,-1 0-1,-1-1 1,-1-1-1,-1 0 1,-2-1 0,-1 0-1,0-1 1,11-56-1,-20 69-207,-4 13 101,-10 26 64,-15 47 196,19-48 54,1 1 0,1 0 0,1 1 0,1-1 0,1 1 0,0 41 0,3-64-153,0-1-1,1 1 0,-1-1 0,1 1 1,-1-1-1,1 1 0,-1-1 0,1 1 1,0-1-1,0 1 0,0-1 0,0 0 1,0 0-1,0 1 0,0-1 0,0 0 1,0 0-1,0 0 0,1 0 0,-1 0 1,1 0-1,-1-1 0,0 1 0,1 0 1,-1-1-1,1 1 0,-1-1 1,1 1-1,0-1 0,-1 0 0,1 0 1,-1 1-1,1-1 0,0 0 0,-1-1 1,1 1-1,0 0 0,2-1 0,3 0-41,0 0-1,0-1 1,-1 1-1,1-2 0,0 1 1,-1-1-1,12-6 1,0-4-96,-1-1 0,0-1-1,-1-1 1,-1-1 0,0 0 0,-2 0 0,15-25 0,-25 80 2675,-7 3-2410,2-29-120,1 0 0,0 0 0,0 0 0,1 0 0,1 0 0,3 22 0,-3-33-85,0 1-1,-1-1 1,1 1-1,0-1 1,0 0-1,0 1 1,0-1 0,1 0-1,-1 0 1,0 0-1,0 0 1,1 0-1,-1 0 1,1 0 0,-1 0-1,1 0 1,-1-1-1,1 1 1,-1-1 0,1 1-1,-1-1 1,1 1-1,0-1 1,-1 0-1,1 0 1,0 0 0,-1 0-1,1 0 1,0 0-1,-1 0 1,1-1-1,0 1 1,-1-1 0,1 1-1,-1-1 1,1 1-1,0-1 1,-1 0-1,0 0 1,1 0 0,-1 0-1,0 0 1,1 0-1,-1 0 1,0 0 0,0-1-1,0 1 1,0 0-1,0-1 1,2-2-1,10-25-5615,-2-7-3466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487"/>
    </inkml:context>
    <inkml:brush xml:id="br0">
      <inkml:brushProperty name="width" value="0.025" units="cm"/>
      <inkml:brushProperty name="height" value="0.025" units="cm"/>
    </inkml:brush>
  </inkml:definitions>
  <inkml:trace contextRef="#ctx0" brushRef="#br0">25 1 7976,'0'0'20499,"-24"49"-20595,33-41-1730,4-2-1633,1 3-2307,3-3-5572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831"/>
    </inkml:context>
    <inkml:brush xml:id="br0">
      <inkml:brushProperty name="width" value="0.025" units="cm"/>
      <inkml:brushProperty name="height" value="0.025" units="cm"/>
    </inkml:brush>
  </inkml:definitions>
  <inkml:trace contextRef="#ctx0" brushRef="#br0">63 0 4292,'0'0'18567,"-4"9"-16005,-9 13-1388,6-14-789,1 1 0,1 1 0,0-1 0,0 1 0,1 0 0,0 0 0,0 0 0,-2 15 0,7-24-532,-1 0-1,1 0 1,0 0-1,-1 0 0,1 0 1,0 0-1,0-1 0,0 1 1,0 0-1,0-1 1,0 1-1,0 0 0,0-1 1,0 1-1,0-1 1,0 0-1,0 1 0,0-1 1,0 0-1,1 0 0,-1 0 1,0 1-1,0-1 1,0 0-1,0-1 0,0 1 1,1 0-1,1-1 0,44-2-3456,-40 3 2585,0-1 618,1 0 1,0 0-1,-1 1 1,1 0-1,0 1 1,-1 0-1,11 2 1,-16-2 522,-1-1 1,0 1-1,0-1 1,1 1-1,-1 0 1,0 0-1,0-1 1,0 1-1,0 0 1,0 0-1,0 0 1,0 0-1,0 0 1,0 0-1,0 1 1,-1-1-1,1 0 1,0 2-1,0 0 275,0 0 0,-1 0 0,0 0-1,1 0 1,-1-1 0,0 1 0,-1 0 0,1 0-1,0 0 1,-1 0 0,1-1 0,-3 5-1,1-1-45,0-1-1,-1 1 0,0-1 1,0 0-1,0 0 1,-1 0-1,1 0 0,-1-1 1,0 0-1,-1 0 0,1 0 1,-1 0-1,0 0 1,0-1-1,0 0 0,0 0 1,0 0-1,-9 2 0,14-5-456,-1 0 0,0 0 1,1 0-1,-1 0 0,0 0 0,1 0 0,-1-1 0,1 1 0,-1 0 0,0 0 0,1-1 0,-1 1 0,1 0 0,-1-1 0,1 1 0,-1-1 0,1 1 0,-1-1 1,1 1-1,-1-1 0,1 1 0,-1-1 0,1 1 0,0-1 0,-1 1 0,1-1 0,0 1 0,0-1 0,-1 0 0,1 1 0,0-1 0,0 0 0,0 1 0,0-1 1,0 0-1,0 0 0,-1-31-7367,2 23 3528,-1-19-12428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5.781"/>
    </inkml:context>
    <inkml:brush xml:id="br0">
      <inkml:brushProperty name="width" value="0.025" units="cm"/>
      <inkml:brushProperty name="height" value="0.025" units="cm"/>
    </inkml:brush>
  </inkml:definitions>
  <inkml:trace contextRef="#ctx0" brushRef="#br0">48 320 6887,'0'0'23739,"-6"8"-23045,5-7-633,-6 10 80,-1 1-1,2 0 1,-8 16-1,13-25-130,0 0-1,0 0 1,0 0 0,1-1-1,-1 1 1,1 0-1,0 0 1,-1 0-1,1 0 1,1 6-1,-1-8-9,1 1-1,-1-1 1,1 0 0,-1 0-1,1 0 1,0 0-1,-1 0 1,1 0-1,0 0 1,-1 0-1,1 0 1,0-1 0,0 1-1,0 0 1,0 0-1,0-1 1,0 1-1,0 0 1,0-1 0,0 1-1,0-1 1,1 0-1,-1 1 1,0-1-1,0 0 1,0 1 0,0-1-1,2 0 1,3 0-46,1 0 1,-1 0 0,0-1 0,0 0 0,1 0 0,-1 0 0,0-1-1,0 0 1,0 0 0,0-1 0,-1 1 0,1-1 0,-1 0-1,1-1 1,-1 1 0,0-1 0,-1 0 0,6-6 0,1 0-182,-2-1-1,0 0 1,0 0 0,-1-1 0,0 0 0,-1-1 0,6-13 0,-12 25 366,-7 13 42,3-7-150,1 1 0,0 0 0,1 0 0,-1 0 0,1 0 1,0 0-1,1 0 0,-1 0 0,1 1 0,1 8 0,-1-14-25,1 1 1,-1-1 0,0 1 0,1-1-1,-1 0 1,1 1 0,0-1 0,-1 0 0,1 0-1,0 0 1,0 1 0,0-1 0,0 0-1,0 0 1,0 0 0,0 0 0,0 0-1,0-1 1,2 2 0,0-1-8,-1 0 1,0-1-1,1 1 0,-1-1 0,1 0 0,-1 0 1,1 0-1,-1 0 0,1 0 0,-1 0 1,0-1-1,1 1 0,-1-1 0,0 1 1,4-3-1,3-1-138,-1 0 0,0-1 0,0 0 0,0 0 0,-1-1 0,1 0-1,-2 0 1,1-1 0,-1 0 0,8-9 0,7-13-1066,23-40 0,-23 30 886,-2 0 0,-1-2 0,21-73 0,-47 153 3649,-1 33-2481,3-20-255,-1 16 353,4 80 0,3-133-839,0-13-81,0 0 0,0 0-1,0 0 1,0-1 0,1 1 0,-1 0 0,1 0 0,-1 0 0,1-1 0,0 1 0,-1 0 0,1-1 0,0 1 0,0 0 0,3 2 0,5-3 293,1-16-57,-6 1-278,-1-1 0,-1 1 1,0-1-1,-1-25 0,5-27-530,-6 67 546,0-1 1,0 1-1,0 0 1,0 0-1,1 0 1,-1-1-1,0 1 1,0 0-1,0 0 1,0 0-1,1 0 1,-1 0-1,0 0 1,0 0-1,0-1 1,1 1-1,-1 0 1,0 0-1,0 0 1,0 0-1,1 0 1,-1 0-1,0 0 1,0 0-1,1 0 1,-1 0 0,0 0-1,0 0 1,0 0-1,1 0 1,-1 0-1,0 1 1,0-1-1,1 0 1,-1 0-1,0 0 1,0 0-1,0 0 1,0 0-1,1 0 1,-1 1-1,0-1 1,0 0-1,0 0 1,0 0-1,1 1 1,-1-1-1,0 0 1,0 0-1,0 0 1,0 1-1,0-1 1,0 0-1,16 17 202,-8-8-39,-4-6-157,1 0 0,-1 0 0,1 0 0,0 0 0,0-1 0,0 1 0,0-1 0,0-1 0,0 1 0,1-1 0,-1 0 0,1 0 0,-1 0 0,1-1 0,-1 0 0,1 0 0,-1 0 0,1-1 1,-1 0-1,0 0 0,1 0 0,7-3 0,-3 0-2,1-1 1,-1 0 0,0 0 0,0-1-1,-1 0 1,1 0 0,-1-1 0,-1-1-1,15-14 1,-21 22-6,-4 10 0,-6 11 0,4-11 0,0 1 0,0 0 0,1 0 0,0 0 0,1 1 0,0-1 0,1 0 0,0 1 0,2 20 0,-1-31 0,1 0 0,-1 0 0,0 0 0,0 0 0,1 0 0,-1-1 0,0 1 0,1 0 0,-1 0 0,1 0 0,-1-1 0,1 1 0,0 0 0,-1-1 0,1 1 0,0 0 0,-1-1 0,1 1 0,0-1 0,0 1 0,-1-1 0,1 1 0,0-1 0,0 0 0,0 1 0,0-1 0,0 0 0,0 0 0,-1 0 0,1 0 0,0 0 0,0 0 0,0 0 0,0 0 0,0 0 0,0 0 0,0 0 0,0 0 0,0-1 0,-1 1 0,1 0 0,0-1 0,0 1 0,0 0 0,0-1 0,-1 1 0,1-1 0,0 0 0,0 0 0,3-1 0,1-1 0,-1 1 0,0-1 0,0 0 0,0-1 0,-1 1 0,1-1 0,2-3 0,23-50-2489,-23 39 117,0 0-1,-1 0 0,2-20 1,0-58-7165,-9 34 6966,-7 18 7176,9 43-4306,0 0 0,-1 0 0,1 1 1,0-1-1,-1 0 0,1 0 0,-1 0 0,1 0 0,-1 1 0,1-1 0,-1 0 1,1 0-1,-1 1 0,0-1 0,1 0 0,-1 1 0,0-1 0,0 1 0,1-1 1,-1 1-1,0-1 0,0 1 0,0 0 0,0-1 0,0 1 0,0 0 0,0 0 1,1 0-1,-1-1 0,0 1 0,0 0 0,0 0 0,0 1 0,0-1 0,0 0 1,0 0-1,0 0 0,0 0 0,0 1 0,0-1 0,1 0 0,-3 2 0,2-1-116,-1 1-1,1 0 0,-1 0 1,1 0-1,0 0 1,-1 0-1,1 0 0,0 1 1,0-1-1,1 0 0,-1 0 1,0 1-1,1-1 0,0 1 1,-1-1-1,1 0 0,0 1 1,0-1-1,0 1 1,1 1-1,-1 2-282,0 0-1,1 0 1,0 0 0,0-1-1,0 1 1,1 0 0,3 7-1,2-3-1345,0-1 0,1 0 0,0-1-1,1 0 1,-1 0 0,2-1 0,-1 0-1,1-1 1,0 0 0,0 0 0,1-1-1,10 4 1,18 10 2464,-3 3 7322,-23-6-2948,-13-15-5137,1 0 0,-1 0 0,0 0-1,1 0 1,-1 0 0,1-1 0,0 1 0,-1 0-1,1 0 1,0-1 0,-1 1 0,1 0 0,0-1-1,0 1 1,-1-1 0,1 1 0,0-1 0,0 1-1,0-1 1,0 0 0,0 1 0,0-1-1,0 0 1,0 0 0,0 0 0,0 1 0,0-1-1,0 0 1,1-1 0,20 1-384,0-2 0,0-1-1,-1-1 1,1 0 0,30-11 0,52-11-281,-103 26 432,0-1 0,1 1 0,-1 0 0,1-1-1,-1 1 1,1 0 0,-1 0 0,1 0 0,-1 0 0,1 1 0,-1-1 0,0 0 0,1 1 0,-1-1-1,1 0 1,-1 1 0,2 1 0,3 18 614,-5-2-481,0-17-173,-1 0 0,1 0 1,0-1-1,-1 1 0,1 0 0,-1 0 0,1 0 0,0-1 1,0 1-1,0 0 0,-1-1 0,1 1 0,0-1 0,0 1 1,0-1-1,0 1 0,0-1 0,0 0 0,0 1 0,0-1 1,0 0-1,0 0 0,0 0 0,0 0 0,0 0 0,0 0 1,0 0-1,0 0 0,0 0 0,0 0 0,0-1 0,0 1 1,0 0-1,0-1 0,2 0 0,1 0-408,0 0-1,0 0 1,-1-1 0,1 1-1,0-1 1,0 0 0,-1 0-1,5-3 1,6-11-7875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6.699"/>
    </inkml:context>
    <inkml:brush xml:id="br0">
      <inkml:brushProperty name="width" value="0.025" units="cm"/>
      <inkml:brushProperty name="height" value="0.025" units="cm"/>
    </inkml:brush>
  </inkml:definitions>
  <inkml:trace contextRef="#ctx0" brushRef="#br0">0 0 14029,'0'0'8520,"16"63"-7559,-6-31 192,-1 8-256,5 1-480,4-1-353,3-1 32,2-6-224,2-7-417,-3-5-224,-4-3-192,-4-4-864,-9-3-1442,-5-3-3171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46.519"/>
    </inkml:context>
    <inkml:brush xml:id="br0">
      <inkml:brushProperty name="width" value="0.025" units="cm"/>
      <inkml:brushProperty name="height" value="0.025" units="cm"/>
    </inkml:brush>
  </inkml:definitions>
  <inkml:trace contextRef="#ctx0" brushRef="#br0">501 499 4548,'5'-14'1767,"32"-76"-430,-12 35 123,-3-1-1,-2-2 1,22-106-1,-42 162-1396,1-1 1,-1 1-1,1-1 0,-1 1 0,0-1 1,0 1-1,0-1 0,0 1 0,-1-1 1,1 1-1,-1-1 0,1 1 0,-1-1 1,0 1-1,0 0 0,0-1 0,0 1 1,0 0-1,-1 0 0,-1-3 1,1 4-43,-1 0 0,0-1 0,1 1 0,-1 0 0,1 1 0,-1-1 0,0 0 1,0 1-1,1 0 0,-1-1 0,0 1 0,0 0 0,0 0 0,1 1 0,-1-1 1,0 1-1,0-1 0,1 1 0,-4 1 0,-5 2 0,-1 0 0,0 1 0,1 0 0,0 1 0,0 0 0,0 1-1,1 0 1,0 1 0,-11 11 0,-78 87 155,94-101-166,-38 46 158,3 2-1,2 2 1,2 2 0,3 0-1,2 3 1,3 0 0,3 2-1,2 1 1,-24 108-1,41-130-133,1 1 0,2-1 0,1 1 0,3 0 0,1 0 0,3-1 0,1 1 0,1-1 0,3-1 0,1 1 0,26 58-1,-26-75-7,2 0 0,0-1 0,1 0 0,2-1 0,0-1-1,1-1 1,1 0 0,26 21 0,-26-27-17,0 0 1,1-2-1,0 0 0,1-1 1,1-2-1,0 0 0,0 0 0,0-2 1,1-1-1,36 6 0,-41-10-12,-1 0 0,1-1 0,0 0 0,0-1 0,22-4 0,-30 2 5,0 0 1,0 0-1,0-1 1,-1 0-1,1-1 0,-1 0 1,0 0-1,0-1 1,-1 0-1,1 0 1,9-9-1,8-11 272,-2-2 1,0 0-1,-2-1 1,35-61-1,54-135 1549,-98 199-1665,28-65 303,-5-2 0,28-106 1,-50 141-383,-2 0-1,-2-1 1,-3 0 0,-3-113-1,-5 144-91,-1 1 1,-2 0-1,0 0 0,-2 1 0,0 0 0,-2 0 0,-1 0 1,-1 1-1,-1 1 0,-1 0 0,-24-32 0,29 44-4,0 1-1,0 1 1,-1-1-1,-1 1 1,1 1-1,-1 0 1,-1 0-1,1 1 1,-1 0-1,-1 1 1,1 1-1,-1-1 1,0 2-1,0 0 1,-1 0-1,1 1 1,-1 0 0,1 1-1,-1 1 1,0 0-1,0 1 1,0 0-1,0 1 1,1 0-1,-19 5 1,14-1-206,0 1 1,0 1-1,0 0 1,1 1 0,-29 20-1,-71 60-4565,97-72 3400,-29 22-4848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072"/>
    </inkml:context>
    <inkml:brush xml:id="br0">
      <inkml:brushProperty name="width" value="0.025" units="cm"/>
      <inkml:brushProperty name="height" value="0.025" units="cm"/>
    </inkml:brush>
  </inkml:definitions>
  <inkml:trace contextRef="#ctx0" brushRef="#br0">0 197 17553,'0'0'9641,"15"-50"-9001,9 28-287,4-4-257,7 2-64,6-1-513,1-1-3298,-3 2-3973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399"/>
    </inkml:context>
    <inkml:brush xml:id="br0">
      <inkml:brushProperty name="width" value="0.025" units="cm"/>
      <inkml:brushProperty name="height" value="0.025" units="cm"/>
    </inkml:brush>
  </inkml:definitions>
  <inkml:trace contextRef="#ctx0" brushRef="#br0">1 98 18642,'0'0'5375,"8"-9"-4974,0 0-298,-1 0-227,0 0 0,1 1 0,0 0 0,0 0 0,1 1 0,0 0 0,0 1 0,1 0 0,10-5 0,-19 11 114,0 0 1,0 0-1,0 0 1,0 0-1,0 0 1,0 0-1,0 0 1,0 0-1,0 0 0,0 1 1,-1-1-1,1 0 1,0 1-1,0-1 1,0 1-1,0-1 1,0 1-1,-1-1 1,1 1-1,0 0 1,-1-1-1,1 1 1,0 0-1,-1-1 1,1 1-1,-1 0 1,1 0-1,-1 0 1,1 0-1,-1 0 1,1-1-1,-1 1 0,0 0 1,0 0-1,1 0 1,-1 0-1,0 0 1,0 0-1,0 0 1,0 0-1,-1 2 1,2 52 142,-2-41-26,1-1-385,1 39 974,4-29-2482,7-9-3557,-1-12-1106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771"/>
    </inkml:context>
    <inkml:brush xml:id="br0">
      <inkml:brushProperty name="width" value="0.025" units="cm"/>
      <inkml:brushProperty name="height" value="0.025" units="cm"/>
    </inkml:brush>
  </inkml:definitions>
  <inkml:trace contextRef="#ctx0" brushRef="#br0">0 16 21172,'0'0'6662,"85"17"-6341,-37-17-161,6 0-320,-2-12-3172,-5 2-1824,-11-1-3076</inkml:trace>
  <inkml:trace contextRef="#ctx0" brushRef="#br0" timeOffset="1">92 152 16496,'0'0'8616,"80"18"-8232,-35-32-224,2-6-1665,-3-2-4293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267"/>
    </inkml:context>
    <inkml:brush xml:id="br0">
      <inkml:brushProperty name="width" value="0.025" units="cm"/>
      <inkml:brushProperty name="height" value="0.025" units="cm"/>
    </inkml:brush>
  </inkml:definitions>
  <inkml:trace contextRef="#ctx0" brushRef="#br0">0 413 9993,'0'0'16977,"11"-1"-15675,-3 0-1172,0-1-1,0 0 1,0-1-1,0 0 1,0 0 0,-1-1-1,1 0 1,-1 0-1,0-1 1,0 0-1,7-7 1,17-15 45,29-35 1,-33 34-187,98-117-585,-41 44-287,-83 102 833,0 0 0,-1 0 0,0 0 0,1 0 0,-1 0 0,0 1 0,1-1 0,-1 0-1,0 0 1,0 0 0,0 1 0,0-1 0,0 0 0,0 0 0,0 0 0,-1 0-1,1 2 1,-11 39 469,-18 42 0,19-59-56,1 1 0,1 0 0,1 1 0,2-1 0,-5 48 0,10-73-414,0-1-1,0 1 1,0-1-1,0 1 0,0-1 1,0 0-1,0 1 1,0-1-1,0 1 0,0-1 1,0 1-1,0-1 0,0 0 1,1 1-1,-1-1 1,0 1-1,0-1 0,0 0 1,1 1-1,-1-1 1,0 0-1,1 1 0,-1-1 1,0 0-1,0 1 1,1-1-1,-1 0 0,1 0 1,-1 1-1,0-1 0,1 0 1,-1 0-1,1 0 1,0 1-1,15-7-5231,2-12-3344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611"/>
    </inkml:context>
    <inkml:brush xml:id="br0">
      <inkml:brushProperty name="width" value="0.025" units="cm"/>
      <inkml:brushProperty name="height" value="0.025" units="cm"/>
    </inkml:brush>
  </inkml:definitions>
  <inkml:trace contextRef="#ctx0" brushRef="#br0">0 413 21524,'0'0'9220,"12"-16"-8254,252-354-1446,-259 362 412,8-10-204,-8 17 116,-4 13 11,-4 27 280,-9 40 0,5-44-113,2-1 0,0 38 0,5-43-268,-1 14-1770,3-14-5315,0-16-4104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998"/>
    </inkml:context>
    <inkml:brush xml:id="br0">
      <inkml:brushProperty name="width" value="0.025" units="cm"/>
      <inkml:brushProperty name="height" value="0.025" units="cm"/>
    </inkml:brush>
  </inkml:definitions>
  <inkml:trace contextRef="#ctx0" brushRef="#br0">0 1 11179,'0'0'10890,"0"65"-9257,6-27 97,7 4-417,4 3-640,2 0-289,7-5-288,-1-5-32,3-7-800,-5-6-1378,-3-6-1570,-9-5-159,-10-7-1923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344"/>
    </inkml:context>
    <inkml:brush xml:id="br0">
      <inkml:brushProperty name="width" value="0.025" units="cm"/>
      <inkml:brushProperty name="height" value="0.025" units="cm"/>
    </inkml:brush>
  </inkml:definitions>
  <inkml:trace contextRef="#ctx0" brushRef="#br0">1 115 17681,'0'0'6438,"76"-42"-6182,-36 24-224,1-3-2018,1 3-3011,0 3-8391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699"/>
    </inkml:context>
    <inkml:brush xml:id="br0">
      <inkml:brushProperty name="width" value="0.025" units="cm"/>
      <inkml:brushProperty name="height" value="0.025" units="cm"/>
    </inkml:brush>
  </inkml:definitions>
  <inkml:trace contextRef="#ctx0" brushRef="#br0">1 202 15983,'0'0'5194,"9"-9"-3715,33-28-465,-40 35-965,0 0 0,0 0 1,0 0-1,0 1 0,1-1 0,-1 1 0,1 0 0,-1 0 0,1 0 0,-1 0 0,1 0 0,0 0 0,-1 0 0,1 1 0,0 0 0,3-1 0,-5 2-17,0-1 1,0 0-1,0 1 1,0-1-1,0 1 1,0-1-1,0 1 0,0 0 1,0-1-1,-1 1 1,1 0-1,0 0 0,0 0 1,-1 0-1,1-1 1,0 1-1,-1 0 0,1 0 1,-1 0-1,1 0 1,-1 0-1,0 0 0,1 1 1,-1-1-1,0 0 1,0 1-1,1 5 215,0 0-1,-1 0 1,0 0 0,-1 0-1,1 0 1,-1 0-1,-1 0 1,1 0-1,-5 10 1,-6 8 918,-24 40 0,23-46-685,2 1 0,0 0 0,-11 31-1,22-50-479,0-1 0,0 0 1,0 0-1,0 1 0,0-1 0,0 0 0,0 0 0,-1 0 0,1 1 0,0-1 0,0 0 0,0 0 0,0 1 0,0-1 0,0 0 0,0 0 0,0 1 0,0-1 0,0 0 0,1 0 0,-1 1 0,0-1 1,0 0-1,0 0 0,0 1 0,0-1 0,0 0 0,0 0 0,1 1 0,-1-1 0,0 0 0,0 0 0,0 0 0,0 0 0,1 1 0,-1-1 0,0 0 0,0 0 0,1 0 0,-1 0 0,0 0 0,0 0 1,1 1-1,14-4-56,14-11-206,63-36-2754,63-35-7276,-102 54 757</inkml:trace>
  <inkml:trace contextRef="#ctx0" brushRef="#br0" timeOffset="1">451 0 10634,'0'0'20243,"64"5"-22549,-32-5-1121,-7 0-1089,-7 0-2083,-8 0-6341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030"/>
    </inkml:context>
    <inkml:brush xml:id="br0">
      <inkml:brushProperty name="width" value="0.025" units="cm"/>
      <inkml:brushProperty name="height" value="0.025" units="cm"/>
    </inkml:brush>
  </inkml:definitions>
  <inkml:trace contextRef="#ctx0" brushRef="#br0">0 62 12364,'0'0'12492,"53"16"-12236,-12-37-288,2-4-2306,2-7-3588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469"/>
    </inkml:context>
    <inkml:brush xml:id="br0">
      <inkml:brushProperty name="width" value="0.025" units="cm"/>
      <inkml:brushProperty name="height" value="0.025" units="cm"/>
    </inkml:brush>
  </inkml:definitions>
  <inkml:trace contextRef="#ctx0" brushRef="#br0">1 47 18033,'0'0'5338,"10"-6"-3725,6-1-1075,0 1 0,0 0 0,0 0 0,1 2 0,-1 0 0,1 1 0,0 1 1,0 0-1,19 2 0,-34 0-510,1 0 1,-1 1 0,0-1-1,0 1 1,0-1-1,0 1 1,0 0 0,0 0-1,0 0 1,0 0 0,0 0-1,0 1 1,-1-1-1,1 1 1,0-1 0,-1 1-1,1-1 1,-1 1-1,0 0 1,1 0 0,-1-1-1,0 1 1,0 0 0,0 0-1,0 0 1,-1 1-1,1-1 1,-1 0 0,1 0-1,-1 0 1,1 0 0,-1 1-1,0-1 1,-1 4-1,1 5 96,0-1 0,-1 0 0,-1 0 0,0 0 0,0 0-1,-5 14 1,-8 11-8,-2-1-1,-1-1 0,-38 53 1,1-3-44,47-63-374,13-9-463,-1-10 534,-1 0 1,0 0 0,1-1-1,-1 1 1,0-1-1,1 0 1,-1 0 0,6 0-1,3-1-285,2 1-1550,1-1 0,-1 0 0,27-7 0,8-6-6512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4.411"/>
    </inkml:context>
    <inkml:brush xml:id="br0">
      <inkml:brushProperty name="width" value="0.025" units="cm"/>
      <inkml:brushProperty name="height" value="0.025" units="cm"/>
    </inkml:brush>
  </inkml:definitions>
  <inkml:trace contextRef="#ctx0" brushRef="#br0">4655 345 6822,'0'0'5563,"-13"-6"-3209,-65-26-1455,-1 3 0,-144-31-1,154 43-775,-244-51 344,-541-45 0,-115 93-600,792 30 477,1 8 1,1 8 0,1 7 0,2 8-1,2 7 1,-206 87 0,323-111-190,2 1 1,1 3 0,1 2-1,1 2 1,2 2-1,-52 49 1,74-59-133,0 1-1,2 1 1,1 1 0,1 1-1,2 1 1,0 0 0,2 1-1,2 1 1,0 0 0,2 1-1,-14 62 1,22-76-17,0 1 1,2 0-1,0 0 1,1 0-1,1 0 1,1 0-1,1 0 1,0 0-1,2 0 1,0 0-1,1-1 0,0 0 1,2 0-1,0 0 1,1-1-1,1 0 1,1-1-1,14 20 1,39 45 101,4-4-1,3-2 1,3-3 0,147 109 0,-160-138-110,3-4 1,1-2-1,1-3 1,2-3-1,1-3 1,74 19-1,-48-22 28,1-5-1,0-3 1,2-5 0,105 0-1,24-14 310,321-45-1,219-78-90,-766 125-244,1048-231 91,-888 183-74,-2-6 0,-2-8 0,-3-6 0,199-122 0,-345 186-3,148-103 17,-140 96 53,0-2 1,-1 0-1,-1-1 1,0 0-1,-1-1 1,0 0 0,14-26-1,-23 35 19,0 0 0,0 0 0,-1-1 0,0 1 0,0-1 0,-1 0 0,0 1 0,0-1 0,0 0 0,-1 1 0,0-1 0,0 0 0,0 0 0,-1 0-1,-3-10 1,1 8-33,-1-1 0,0 1 0,0 0 0,-1 1 0,0-1 0,-1 1 0,0 0 0,0 0 0,-12-11 0,-10-6-27,-1 2 0,-2 1 0,0 2 0,-51-26 0,-380-161 244,-18 36-11,475 169-273,-375-115-1136,122 57-3691,113 33-157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168"/>
    </inkml:context>
    <inkml:brush xml:id="br0">
      <inkml:brushProperty name="width" value="0.025" units="cm"/>
      <inkml:brushProperty name="height" value="0.025" units="cm"/>
    </inkml:brush>
  </inkml:definitions>
  <inkml:trace contextRef="#ctx0" brushRef="#br0">1 0 10314,'0'0'16495,"14"62"-15085,4-30-642,4 1-415,1-1-225,3-2-96,2-4 64,-2-6-96,0 1-801,-2-5-640,-6-3-769,-7-1-1153,-6-3-897,-5-5-3139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494"/>
    </inkml:context>
    <inkml:brush xml:id="br0">
      <inkml:brushProperty name="width" value="0.025" units="cm"/>
      <inkml:brushProperty name="height" value="0.025" units="cm"/>
    </inkml:brush>
  </inkml:definitions>
  <inkml:trace contextRef="#ctx0" brushRef="#br0">34 159 5189,'0'0'21332,"-33"-50"-20339,47 34-577,5 1-287,7-2-129,4 0-97,3 2-2369,0 0-2242,1 2-4869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854"/>
    </inkml:context>
    <inkml:brush xml:id="br0">
      <inkml:brushProperty name="width" value="0.025" units="cm"/>
      <inkml:brushProperty name="height" value="0.025" units="cm"/>
    </inkml:brush>
  </inkml:definitions>
  <inkml:trace contextRef="#ctx0" brushRef="#br0">36 1 19987,'0'0'8878,"5"9"-8814,-2-4-43,-1-1 0,1 1 1,-1 0-1,0 0 0,-1 0 1,1 0-1,-1 0 1,0 0-1,0 0 0,0 0 1,-1 0-1,0 0 0,0 0 1,0 1-1,-1-1 0,0 0 1,0 0-1,-2 8 0,0-4 21,0-3-8,0 1-1,1 0 1,0 0-1,1 0 1,-1 0-1,1 0 1,0 12-1,5-19-64,-1 1 0,1-1 1,-1 0-1,1 0 0,-1 0 0,1 0 0,-1-1 0,6 0 0,26-12-678,-28 10 312,0 0 1,1 1 0,-1 0-1,0 0 1,1 0-1,0 1 1,13-1-1,-20 2 385,0 1 0,0-1 0,0 0 0,0 0 0,0 0 0,-1 1 0,1-1 0,0 0 0,0 1 0,0-1 0,-1 1 0,1-1-1,0 1 1,0-1 0,-1 1 0,1-1 0,0 1 0,-1 0 0,1-1 0,-1 1 0,1 0 0,-1 0 0,1-1 0,-1 1 0,0 0 0,1 0-1,-1 1 1,4 31 1557,-5-26-1075,0 0 0,0-1-1,0 1 1,-1-1 0,0 0 0,0 1-1,-5 10 1,2-11-377,1 0-1,-1-1 1,0 1 0,-1-1 0,1-1-1,-1 1 1,0-1 0,0 0-1,0 0 1,-1 0 0,1-1-1,-1 0 1,0-1 0,0 1-1,0-1 1,0-1 0,0 1-1,0-1 1,0 0 0,-1-1-1,1 0 1,0 0 0,-1-1-1,-10-1 1,17 1-262,0 1 1,0 0-1,0-1 0,0 1 1,1 0-1,-1-1 0,0 1 1,0-1-1,1 1 0,-1-1 1,0 0-1,1 1 0,-1-1 1,0 0-1,1 1 1,-1-1-1,1 0 0,-1 0 1,1 0-1,0 1 0,-1-1 1,1 0-1,0 0 0,0 0 1,-1 0-1,1 0 0,0 1 1,0-1-1,0 0 0,0 0 1,0 0-1,0 0 0,0 0 1,1-1-1,-1-1-933,1 0 1,0 0-1,0 0 1,1 1-1,-1-1 0,1 0 1,-1 1-1,4-6 0,8-7-8512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2.196"/>
    </inkml:context>
    <inkml:brush xml:id="br0">
      <inkml:brushProperty name="width" value="0.025" units="cm"/>
      <inkml:brushProperty name="height" value="0.025" units="cm"/>
    </inkml:brush>
  </inkml:definitions>
  <inkml:trace contextRef="#ctx0" brushRef="#br0">1 8 10730,'0'0'20532,"63"3"-20372,-24-3-32,5-5-833,1 1-1505,-6 2-1986,-10 2-2210,-10 0-6278</inkml:trace>
  <inkml:trace contextRef="#ctx0" brushRef="#br0" timeOffset="1">85 179 18097,'0'0'8905,"59"25"-8585,-17-35-160,4-6-1569,0-2-2051,-1-4-4964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5.016"/>
    </inkml:context>
    <inkml:brush xml:id="br0">
      <inkml:brushProperty name="width" value="0.025" units="cm"/>
      <inkml:brushProperty name="height" value="0.025" units="cm"/>
    </inkml:brush>
  </inkml:definitions>
  <inkml:trace contextRef="#ctx0" brushRef="#br0">335 21 17617,'0'0'4361,"-13"-3"-2898,-7-1-864,0 0 1,-38 0-1,49 4-404,0 0-1,0 1 1,1 0-1,-1 0 1,1 1-1,-1 0 1,1 1-1,0 0 0,-1 0 1,1 1-1,-9 5 1,11-4-55,-1 0 1,0 0-1,1 1 1,0 0-1,0 0 1,1 1-1,0 0 0,0 0 1,-4 8-1,6-11-58,1 1-1,0 0 1,0 0-1,0 0 0,1 0 1,-1 0-1,1 0 0,0 0 1,1 0-1,-1 1 0,1-1 1,0 0-1,0 0 1,1 1-1,2 8 0,-3-13-77,1 1 0,0-1 0,0 0 0,0 1 1,0-1-1,0 0 0,0 0 0,0 0 0,1 0 0,-1 0 0,0 0 0,1 0 0,-1-1 0,0 1 0,1 0 0,-1-1 0,1 1 0,-1-1 0,1 0 0,-1 1 0,1-1 0,-1 0 0,1 0 0,-1 0 0,1 0 0,0 0 1,-1 0-1,1 0 0,-1-1 0,1 1 0,-1 0 0,3-2 0,4 0 16,-1 0 1,0 0-1,1-1 1,-1 1-1,11-8 1,3-6-43,-1 0 1,-1-2-1,-1 0 1,-1-1 0,0-1-1,-1 0 1,23-42 0,-43 86-187,3-8 133,-6 16 104,1 1 1,2 0 0,2 0-1,0 0 1,2 0-1,2 0 1,1 0 0,1 0-1,2 0 1,15 46-1,-21-78-5,0 0 0,0-1 0,-1 1 0,1-1 0,0 1-1,0-1 1,-1 1 0,1 0 0,0-1 0,-1 1 0,1-1-1,-1 0 1,1 1 0,-1-1 0,1 1 0,-1-1 0,1 0-1,-1 1 1,1-1 0,-1 0 0,1 1 0,-1-1 0,1 0-1,-1 0 1,0 0 0,1 1 0,-1-1 0,0 0-1,1 0 1,-1 0 0,1 0 0,-1 0 0,0 0 0,1 0-1,-1 0 1,0-1 0,0 1 0,-39 0 1258,29 0-1110,-225 0-172,236 0-31,0 0 0,-1 0 0,1 0 0,-1 0-1,1 0 1,0 0 0,-1-1 0,1 1 0,-1 0 0,1 0 0,0 0 0,-1 0-1,1 0 1,0-1 0,-1 1 0,1 0 0,0 0 0,-1 0 0,1-1 0,0 1 0,0 0-1,-1-1 1,1 1 0,0 0 0,0 0 0,0-1 0,-1 1 0,1 0 0,0-1-1,0 1 1,0-1 0,0 1 0,0 0 0,0-1 0,-1 1 0,1 0 0,0-1 0,0 1-1,0-1 1,1 1 0,3-19-6658,10-8-6998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556"/>
    </inkml:context>
    <inkml:brush xml:id="br0">
      <inkml:brushProperty name="width" value="0.025" units="cm"/>
      <inkml:brushProperty name="height" value="0.025" units="cm"/>
    </inkml:brush>
  </inkml:definitions>
  <inkml:trace contextRef="#ctx0" brushRef="#br0">1 38 12139,'8'0'5024,"76"13"1117,14 2 1278,-87-14-7010,-1-1 0,1 0 0,-1-1-1,13-2 1,16-14-409,-38 16 0,0 1 0,0-1 0,0 1 0,0-1 0,0 0 0,0 1 0,0-1 0,0 0 0,0 0 0,0 0 0,0 0 0,0 0 0,-1 0 0,1 0 0,0 0 0,-1 0 0,1 0 0,-1 0 0,1 0 0,-1 0 0,1-1 0,-1 1 0,0 0 0,0 0 0,1-1 0,-1 1 0,0 0 0,0 0 0,0-1 0,-1-1 0,0 2 0,-1 0 0,0-1 0,0 1 0,1 0 0,-1 0 0,0 0 0,0 0 0,0 1 0,0-1 0,0 0 0,0 1 0,0-1 0,0 1 0,0 0 0,0 0 0,0 0 0,-1 0 0,-3 0 0,-43 4 0,40-2 0,0 1 0,0 0 0,0 1 0,0 0 0,0 0 0,1 1 0,0 0 0,-13 11 0,18-15 0,0 1 0,1 0 0,-1 0 0,1 0 0,0 0 0,0 1 0,0-1 0,0 1 0,0-1 0,0 1 0,0-1 0,1 1 0,0 0 0,-1 0 0,1 0 0,0 0 0,0 0 0,1 0 0,-1 0 0,1 0 0,-1 0 0,1 1 0,0-1 0,0 0 0,1 0 0,-1 0 0,0 0 0,1 0 0,0 0 0,2 6 0,0-6 2,0 1-1,0-1 1,0 0 0,0 0-1,1 0 1,-1 0 0,1 0-1,0-1 1,0 0-1,0 1 1,0-1 0,1-1-1,-1 1 1,0-1 0,1 0-1,4 1 1,7 2-37,0-2 0,0 0 0,21 0 0,-16-6-2405,-21 3 1896,1 0 0,-1 0 0,1 0-1,-1 0 1,1 0 0,-1 0 0,1 0-1,-1 0 1,0 0 0,0-1 0,0 1 0,1 0-1,-1 0 1,0 0 0,0 0 0,-1 0 0,1-2-1,-2-20-13692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884"/>
    </inkml:context>
    <inkml:brush xml:id="br0">
      <inkml:brushProperty name="width" value="0.025" units="cm"/>
      <inkml:brushProperty name="height" value="0.025" units="cm"/>
    </inkml:brush>
  </inkml:definitions>
  <inkml:trace contextRef="#ctx0" brushRef="#br0">1 8 21204,'0'0'3876,"69"-8"-3428,-33 8-256,6 1-320,-3 0-3908,-4-1-6726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6.265"/>
    </inkml:context>
    <inkml:brush xml:id="br0">
      <inkml:brushProperty name="width" value="0.025" units="cm"/>
      <inkml:brushProperty name="height" value="0.025" units="cm"/>
    </inkml:brush>
  </inkml:definitions>
  <inkml:trace contextRef="#ctx0" brushRef="#br0">0 13 5926,'0'0'21983,"2"6"-20974,-1 14-349,0 0 0,-3 33 0,0 1 440,25-69-363,20-32-702,-32 33-35,1 1-1,0 0 1,0 1-1,1 0 1,1 1-1,27-17 1,-41 28 0,1 0 0,-1 0 0,1 0 0,0 0 0,-1 0 0,1 0 0,-1 0 0,1 0 0,-1 0 0,1 0 0,-1 1 0,1-1 0,-1 0 0,1 0 0,-1 1 0,1-1 0,-1 0 0,1 1 0,-1-1 0,0 0 0,1 1 0,-1-1 0,1 1 0,-1-1 0,0 1 0,0-1 0,1 1 0,-1-1 0,0 1 0,0-1 0,1 1 0,-1-1 0,0 1 0,0-1 0,0 1 0,0-1 0,0 1 0,0-1 0,0 1 0,0-1 0,0 1 0,0 0 0,0-1 0,0 1 0,-1 0 0,2 37 0,-2-31 0,2 77 0,5-75-2438,6-8-5349,-11-1 6556,13 0-14090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5.822"/>
    </inkml:context>
    <inkml:brush xml:id="br0">
      <inkml:brushProperty name="width" value="0.025" units="cm"/>
      <inkml:brushProperty name="height" value="0.025" units="cm"/>
    </inkml:brush>
  </inkml:definitions>
  <inkml:trace contextRef="#ctx0" brushRef="#br0">0 0 5701,'0'0'8462,"8"1"-7090,281 5 840,5 1 968,-253-4-2909,0 3-1,0 2 0,-1 1 1,0 2-1,44 19 0,64 24 439,181 43-1,-189-60-459,-35-9 194,-42-13 32,0 2 1,-1 4-1,-1 1 0,64 35 0,-22 10-361,-78-48-62,0-2-1,1-1 1,1 0-1,0-3 1,1 0-1,32 10 1,176 25 843,38 12-600,-195-40-143,0-3 0,1-4 1,95 3-1,-167-16-153,-1 0 1,1 1-1,-1 0 1,1 1-1,-1 0 1,0 0-1,0 0 1,0 1-1,0 0 1,0 0-1,0 1 1,-1-1-1,0 2 1,11 8-1,-11-7-489,0 1-1,-1 0 0,1 0 0,5 11 1,0-4-4858,0-9-1753,0-5-3614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287"/>
    </inkml:context>
    <inkml:brush xml:id="br0">
      <inkml:brushProperty name="width" value="0.025" units="cm"/>
      <inkml:brushProperty name="height" value="0.025" units="cm"/>
    </inkml:brush>
  </inkml:definitions>
  <inkml:trace contextRef="#ctx0" brushRef="#br0">0 35 11915,'0'0'7762,"9"3"-5738,9 3-1349,0-1 0,0 0 0,1-2 0,0 0 1,0-1-1,23-1 0,124-9 359,-106 2-1045,78-20 0,-55 4-3192,-92 23-1333,-2 0 2012,-5-1-591,-18 8-5789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6.164"/>
    </inkml:context>
    <inkml:brush xml:id="br0">
      <inkml:brushProperty name="width" value="0.025" units="cm"/>
      <inkml:brushProperty name="height" value="0.025" units="cm"/>
    </inkml:brush>
  </inkml:definitions>
  <inkml:trace contextRef="#ctx0" brushRef="#br0">187 0 10346,'0'0'7527,"11"9"-6203,38 24 151,51 38 2036,-96-68-3332,0 0-1,-1 1 1,1-1 0,-1 1 0,0 0 0,0 0-1,-1 0 1,1 0 0,-1 0 0,1 0 0,-2 1-1,1-1 1,0 1 0,-1 0 0,0-1 0,0 1-1,1 9 1,-2-8 11,-1 1-1,0 0 0,0-1 1,0 1-1,-1-1 0,0 1 1,0-1-1,-1 0 0,0 1 1,0-1-1,-6 8 0,-5 6 7,-2-1 1,0-1-1,-2 0 0,1-1 0,-39 28 1,-29 8-1251,24-24-2516,-18-1-6129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152"/>
    </inkml:context>
    <inkml:brush xml:id="br0">
      <inkml:brushProperty name="width" value="0.025" units="cm"/>
      <inkml:brushProperty name="height" value="0.025" units="cm"/>
    </inkml:brush>
  </inkml:definitions>
  <inkml:trace contextRef="#ctx0" brushRef="#br0">86 18 1922,'0'0'3416,"-8"0"-2449,-33 0 5668,4 0 7106,39 3-10807,17 7-1730,36-6-896,0-2 1,0-2 0,0-3-1,0-2 1,98-23 0,-185 28-11564,-5 0 3313,7 4-984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740"/>
    </inkml:context>
    <inkml:brush xml:id="br0">
      <inkml:brushProperty name="width" value="0.025" units="cm"/>
      <inkml:brushProperty name="height" value="0.025" units="cm"/>
    </inkml:brush>
  </inkml:definitions>
  <inkml:trace contextRef="#ctx0" brushRef="#br0">126 1 9097,'0'0'18182,"7"0"-17098,-4 0-945,7 0 262,1 1 0,-1 0 0,1 0 0,14 5 0,-23-6-377,0 0 0,0 1-1,0 0 1,0-1 0,-1 1 0,1 0 0,0 0 0,0 0-1,0 0 1,-1 0 0,1 1 0,0-1 0,-1 0 0,1 1-1,-1-1 1,0 1 0,1 0 0,-1-1 0,0 1 0,0 0 0,0 0-1,0-1 1,0 1 0,-1 0 0,1 0 0,0 0 0,-1 0-1,0 0 1,1 0 0,-1 1 0,0-1 0,0 4 0,-3-2 69,0 1 0,1-1 0,-1 1 0,-1-1 0,1 0 0,-1 0 0,1-1 0,-1 1 0,0-1 0,-1 0 0,1 0 0,-1 0 0,-8 4 0,-1 2 35,-11 8-110,1 1 0,-32 29 0,50-40-19,0-1 0,0 1 0,0 0 0,1 0 1,0 0-1,0 1 0,1 0 0,0 0 0,0 0 0,1 0 1,0 1-1,-4 15 0,7-22 1,0-1 0,0 0 0,1 0 0,-1 0 0,0 0 0,0 1 0,1-1 0,-1 0 0,1 0 0,-1 0 0,1 0 0,-1 0 0,1 0 0,0 0 0,-1 0 0,1 0 0,0 0 0,0 0 0,0 0 0,0-1 0,0 1 0,-1 0 0,1-1 0,1 1 0,-1 0 0,0-1 0,0 1 0,0-1 0,0 0 0,0 1 0,0-1 0,1 0 0,-1 0 0,0 0 0,0 0 0,2 0 0,55 1 0,-43-1 0,101-3 0,-48 0 0,83 7 0,-136-1-157,-13-2-66,0 0-1,0 0 1,0 0-1,0-1 1,0 1 0,0-1-1,0 0 1,0 1-1,0-1 1,0 0-1,0 0 1,0-1 0,0 1-1,0 0 1,1 0-1,-1-1 1,0 0-1,0 1 1,-1-1 0,1 0-1,0 0 1,3-2-1,5-13-8958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064"/>
    </inkml:context>
    <inkml:brush xml:id="br0">
      <inkml:brushProperty name="width" value="0.025" units="cm"/>
      <inkml:brushProperty name="height" value="0.025" units="cm"/>
    </inkml:brush>
  </inkml:definitions>
  <inkml:trace contextRef="#ctx0" brushRef="#br0">17 0 8264,'0'0'23825,"-2"12"-23366,-13 221-240,15-233-335,0 1 1,1-1-1,-1 0 0,0 1 1,0-1-1,0 1 0,0-1 0,1 0 1,-1 1-1,0-1 0,0 0 1,1 1-1,-1-1 0,0 0 1,1 1-1,-1-1 0,0 0 1,1 0-1,-1 1 0,0-1 0,1 0 1,-1 0-1,1 0 0,-1 1 1,0-1-1,1 0 0,-1 0 1,1 0-1,-1 0 0,0 0 0,1 0 1,1 0-774,0 1 1,-1-1-1,1 0 0,-1 0 1,1 0-1,0-1 0,-1 1 1,1 0-1,-1 0 0,1-1 1,-1 1-1,1-1 0,1-1 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406"/>
    </inkml:context>
    <inkml:brush xml:id="br0">
      <inkml:brushProperty name="width" value="0.025" units="cm"/>
      <inkml:brushProperty name="height" value="0.025" units="cm"/>
    </inkml:brush>
  </inkml:definitions>
  <inkml:trace contextRef="#ctx0" brushRef="#br0">0 0 17264,'0'0'12620,"56"13"-10922,-23-13-769,3 0-673,5 0-256,-2-3 0,-1 0 0,-7 2 0,-4 1-448,-6 0-962,-3 0-544,-2 0-1761,-4 0-2819,1 0-6054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462"/>
    </inkml:context>
    <inkml:brush xml:id="br0">
      <inkml:brushProperty name="width" value="0.025" units="cm"/>
      <inkml:brushProperty name="height" value="0.025" units="cm"/>
    </inkml:brush>
  </inkml:definitions>
  <inkml:trace contextRef="#ctx0" brushRef="#br0">145 23 13837,'4'-5'1094,"9"-13"9571,-12 22-5488,-5 10-4950,-4 3-6,-1 1 1,-1-1-1,-1 0 0,0-1 1,-1 0-1,-23 22 0,0 4-3,27-33-741,-6 5-4858,14-15 5157,-1 1-1,1-1 1,-1 0 0,1 1 0,-1-1 0,1 0-1,-1 0 1,1 0 0,0 1 0,-1-1-1,1 0 1,0 0 0,0 0 0,0 0 0,0 0-1,0 0 1,0 0 0,0 1 0,0-1 0,0 0-1,0 0 1,0 0 0,1-1 0,3-53-12402,-1 26 13646,-2 15 3772,-1-1 5817,24 18-5313,26 23-3034,13 5-3572,-20-19-8744,-29-12 2548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835"/>
    </inkml:context>
    <inkml:brush xml:id="br0">
      <inkml:brushProperty name="width" value="0.025" units="cm"/>
      <inkml:brushProperty name="height" value="0.025" units="cm"/>
    </inkml:brush>
  </inkml:definitions>
  <inkml:trace contextRef="#ctx0" brushRef="#br0">1 98 14958,'0'0'16619,"8"-5"-15621,6-4-971,0-1 1,0 0-1,-1-1 1,-1-1-1,0 0 1,13-16-1,-25 59-27,-17 24 0,12-45 0,2 0 0,-1 1 0,2-1 0,-1 0 0,1 1 0,0 13 0,2-24-81,0 1 0,0-1 0,0 1 0,0-1 1,1 1-1,-1-1 0,0 1 0,0-1 0,1 1 0,-1-1 0,0 1 0,0-1 1,1 1-1,-1-1 0,1 0 0,-1 1 0,0-1 0,1 0 0,-1 1 0,1-1 0,-1 0 1,1 1-1,-1-1 0,1 0 0,-1 0 0,1 0 0,-1 0 0,1 1 0,-1-1 1,1 0-1,-1 0 0,1 0 0,-1 0 0,1 0 0,-1 0 0,1 0 0,-1 0 0,1 0 1,-1-1-1,1 1 0,-1 0 0,2 0 0,3-1-1859,8 1-6703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1.784"/>
    </inkml:context>
    <inkml:brush xml:id="br0">
      <inkml:brushProperty name="width" value="0.025" units="cm"/>
      <inkml:brushProperty name="height" value="0.025" units="cm"/>
    </inkml:brush>
  </inkml:definitions>
  <inkml:trace contextRef="#ctx0" brushRef="#br0">1 47 12204,'0'0'20285,"9"-18"-20007,-9 18-278,1 0 0,-1 1 0,0-1 0,1 0 0,-1 0 0,0 0 0,0 0 0,1 0 0,-1 0 0,0 0 0,1 0 0,-1 0 0,0 0 0,0 0 0,1 0 0,-1 0 0,0 0 0,1 0 0,-1-1 0,0 1 0,0 0 0,1 0 0,-1 0 0,0 0 0,0 0 0,1-1 0,-1 1 0,0 0 0,0 0 0,0 0 0,1-1 0,-1 1 0,0 0 0,0 0 0,0-1 0,0 1 0,1 0 0,-1 0 0,0-1 0,0 1 0,0 0 0,0 0 0,0-1 0,0 1 0,0 0 0,0-1 0,0 1 0,0 0 0,0-1 0,0 1 0,0 0 0,0 0 0,0-1 0,0 1 0,0 0 0,-1 0 0,1-1 0,0 1 0,0 0 0,0-1 0,0 1 0,-1 0 0,1-1 0,-1 1 0,1 0 0,0 0 0,-1-1 0,1 1 0,-1 0 0,1 0 0,-1 0 0,1 0 0,-1 0 0,1 0 0,-1 0 0,1 0 0,-1 0 0,1 0 0,-1 0 0,1 0 0,-1 0 0,1 0 0,-1 0 0,1 0 0,-1 0 0,1 1 0,0-1 0,-1 0 0,1 0 0,-1 1 0,1-1 0,-1 0 0,1 0 0,0 1 0,-1-1 0,1 1 0,0-1 0,-1 0 0,1 1 0,0-1 0,0 1 0,-1-1 0,1 0 0,0 1 0,0-1 0,0 1 0,0-1 0,-1 2 0,17-4-1644,-3-9-2264,0-3-3128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2.672"/>
    </inkml:context>
    <inkml:brush xml:id="br0">
      <inkml:brushProperty name="width" value="0.025" units="cm"/>
      <inkml:brushProperty name="height" value="0.025" units="cm"/>
    </inkml:brush>
  </inkml:definitions>
  <inkml:trace contextRef="#ctx0" brushRef="#br0">1 1 5573,'0'0'26404,"6"9"-25614,-4 3-919,0 0 1,-2 0-1,1 1 0,-1-1 1,-1 0-1,-2 12 0,-1 29-1762,6-61-10531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265"/>
    </inkml:context>
    <inkml:brush xml:id="br0">
      <inkml:brushProperty name="width" value="0.025" units="cm"/>
      <inkml:brushProperty name="height" value="0.025" units="cm"/>
    </inkml:brush>
  </inkml:definitions>
  <inkml:trace contextRef="#ctx0" brushRef="#br0">1 4 7079,'0'0'24711,"9"0"-23878,46-1 263,-23 0-1040,-12 0-2796,12 1-10080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641"/>
    </inkml:context>
    <inkml:brush xml:id="br0">
      <inkml:brushProperty name="width" value="0.025" units="cm"/>
      <inkml:brushProperty name="height" value="0.025" units="cm"/>
    </inkml:brush>
  </inkml:definitions>
  <inkml:trace contextRef="#ctx0" brushRef="#br0">1 0 14958,'0'0'13197,"74"43"-11692,-23-43-672,2-6-417,-2-2-288,-3 0-32,-7 3-320,-9 3-1217,-10 0-1666,-2-1-2114,-8-5-5029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656"/>
    </inkml:context>
    <inkml:brush xml:id="br0">
      <inkml:brushProperty name="width" value="0.025" units="cm"/>
      <inkml:brushProperty name="height" value="0.025" units="cm"/>
    </inkml:brush>
  </inkml:definitions>
  <inkml:trace contextRef="#ctx0" brushRef="#br0">1 14 15054,'0'0'16144,"61"19"-15472,-37-20-416,-3-7-160,-2 4-160,-2-1-704,0 3-1090,-5-1-1569,-4 0-2243,0-3-7046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4.421"/>
    </inkml:context>
    <inkml:brush xml:id="br0">
      <inkml:brushProperty name="width" value="0.025" units="cm"/>
      <inkml:brushProperty name="height" value="0.025" units="cm"/>
    </inkml:brush>
  </inkml:definitions>
  <inkml:trace contextRef="#ctx0" brushRef="#br0">1 222 13357,'0'0'18422,"9"-12"-17578,137-194-700,-146 206-144,0 0 0,0 0 0,0 0 0,1-1 0,-1 1 0,0 0 0,0 0 0,0 0 0,0 0 0,0-1 0,0 1 0,0 0 0,1 0 0,-1 0 0,0 0 0,0 0 0,0-1 0,0 1 0,1 0 0,-1 0 0,0 0 0,0 0 0,0 0 0,1 0 0,-1 0 0,0 0 0,0 0 0,0 0 0,1 0 0,-1 0 0,0 0 0,0 0 0,1 0 0,-1 0 0,0 0 0,0 0 0,0 0 0,1 0 0,-1 0 0,0 0 0,0 0 0,0 0 0,0 0 0,1 1 0,-1-1 0,0 0 0,0 0 0,0 0 0,0 0 0,1 0 0,-1 1 0,0-1 0,0 0 0,0 0 0,0 0 0,5 20 0,-5 33 0,0-45 0,-6 98 0,6-106-55,0 0 1,0 1-1,0-1 0,0 0 0,0 1 1,1-1-1,-1 0 0,0 0 1,0 1-1,0-1 0,1 0 0,-1 0 1,0 1-1,0-1 0,1 0 0,-1 0 1,0 0-1,1 1 0,-1-1 1,0 0-1,0 0 0,1 0 0,-1 0 1,0 0-1,1 0 0,-1 0 1,0 0-1,1 0 0,-1 0 0,0 0 1,1 0-1,-1 0 0,0 0 1,1 0-1,-1 0 0,0 0 0,1 0 1,-1 0-1,0 0 0,1 0 1,-1-1-1,0 1 0,16-8-7238,-5-4-4778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5.496"/>
    </inkml:context>
    <inkml:brush xml:id="br0">
      <inkml:brushProperty name="width" value="0.025" units="cm"/>
      <inkml:brushProperty name="height" value="0.025" units="cm"/>
    </inkml:brush>
  </inkml:definitions>
  <inkml:trace contextRef="#ctx0" brushRef="#br0">0 15 12396,'0'0'19997,"2"4"-19660,0 7-326,0-1 1,-1 1-1,1 20 1,2 17-21,-4-48 9,0 1 0,1 0 0,-1-1 0,0 1 0,1-1 0,-1 1 0,1-1 0,-1 1 0,1-1 0,-1 1 0,1-1 0,-1 1 0,1-1 0,0 0 0,-1 1 0,1-1 0,-1 0 0,1 1 0,0-1 0,-1 0 0,1 0 0,0 0 0,-1 0 0,1 1 0,0-1 0,0 0 0,-1 0 0,1 0 0,0-1 0,-1 1 0,1 0 0,0 0 0,-1 0 0,1 0 0,0-1 0,-1 1 0,1 0 0,-1-1 0,1 1 0,0 0 0,-1-1 0,1 1 0,-1-1 0,2 0 0,27-18 0,-2-5 0,36-43 0,-46 47 0,-17 20 0,1 0 0,-1-1 0,0 1 0,0 0 0,0 0 0,0 0 0,0-1 0,1 1 0,-1 0 0,0 0 0,0 0 0,0-1 0,0 1 0,1 0 0,-1 0 0,0 0 0,0 0 0,1 0 0,-1 0 0,0-1 0,0 1 0,1 0 0,-1 0 0,0 0 0,0 0 0,1 0 0,-1 0 0,0 0 0,0 0 0,1 0 0,-1 0 0,0 0 0,1 0 0,-1 0 0,0 0 0,0 1 0,1-1 0,-1 0 0,0 0 0,0 0 0,0 0 0,1 0 0,-1 0 0,0 1 0,0-1 0,0 0 0,1 0 0,-1 0 0,0 1 0,0-1 0,0 0 0,0 0 0,0 1 0,1-1 0,-1 0 0,0 0 0,0 1 0,0-1 0,4 27 0,-9 32 0,1-28-3603,11-32-4421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5.493"/>
    </inkml:context>
    <inkml:brush xml:id="br0">
      <inkml:brushProperty name="width" value="0.025" units="cm"/>
      <inkml:brushProperty name="height" value="0.025" units="cm"/>
    </inkml:brush>
  </inkml:definitions>
  <inkml:trace contextRef="#ctx0" brushRef="#br0">74 1 17777,'0'0'8899,"4"11"-7794,30 104 1020,65 254-476,-93-333-1571,-2 0 1,-1 0-1,-2 1 0,-1-1 0,-2 1 1,-2-1-1,-9 43 0,6-50-19,0-1-1,-2 0 1,-2-1-1,0 0 1,-1-1 0,-2 0-1,-1-1 1,-1 0-1,-27 32 1,40-53-59,0-1 0,1 0 0,-1 1 0,0-1 0,0 0 0,0 0 0,0-1 0,0 1 0,-1-1 0,1 1 0,-1-1 0,1 0 0,-1-1 0,0 1 0,-5 1 0,9-3-50,0-1-1,-1 1 1,1-1 0,-1 0 0,1 1-1,0-1 1,-1 1 0,1-1-1,0 0 1,0 1 0,0-1 0,-1 1-1,1-1 1,0 0 0,0 1-1,0-1 1,0 0 0,0 1 0,0-1-1,0 0 1,0 1 0,1-1-1,-1 0 1,0 1 0,0-1 0,0 0-1,1 0 1,6-21-3928,4 7-3021,-1-2-4254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7.859"/>
    </inkml:context>
    <inkml:brush xml:id="br0">
      <inkml:brushProperty name="width" value="0.025" units="cm"/>
      <inkml:brushProperty name="height" value="0.025" units="cm"/>
    </inkml:brush>
  </inkml:definitions>
  <inkml:trace contextRef="#ctx0" brushRef="#br0">25 22 5509,'-17'-2'14710,"23"0"-4720,5 2-7432,33-1-2558,79-11 0,-104 8 0,-47 5 0,-2 0 0,8-2 0,-47 0 0,64 1 0,1 1 0,-1 0 0,0-1 0,0 2 0,1-1 0,-1 0 0,0 1 0,1 0 0,-1 0 0,1 1 0,-5 2 0,51 0 0,101-24 0,-170 27 0,0-2 0,0 0 0,-1-2 0,-49 1 0,83-9-2376,6-1-3619,1 1-2354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8.685"/>
    </inkml:context>
    <inkml:brush xml:id="br0">
      <inkml:brushProperty name="width" value="0.025" units="cm"/>
      <inkml:brushProperty name="height" value="0.025" units="cm"/>
    </inkml:brush>
  </inkml:definitions>
  <inkml:trace contextRef="#ctx0" brushRef="#br0">21 206 9225,'-11'5'10059,"10"-3"-9246,0 0 1,0 0-1,0-1 0,0 1 1,0 0-1,0 1 0,1-1 1,-1 0-1,0 0 1,1 0-1,0 0 0,-1 3 1207,19-16-317,30-39-1703,43-58 0,-35 38 0,-60 103 0,-6-7 0,1 2 0,2-1 0,0 1 0,2 0 0,-3 55 0,7-83-3,1 0 0,0 1 0,0-1 0,0 0 0,0 0 1,0 1-1,1-1 0,-1 0 0,0 0 0,0 1 0,0-1 0,0 0 0,0 0 0,0 0 0,0 1 1,0-1-1,0 0 0,1 0 0,-1 0 0,0 1 0,0-1 0,0 0 0,0 0 0,1 0 0,-1 0 0,0 1 1,0-1-1,0 0 0,1 0 0,-1 0 0,0 0 0,0 0 0,0 0 0,1 0 0,-1 0 0,0 0 0,0 0 1,1 0-1,-1 0 0,0 0 0,0 0 0,1 0 0,-1 0 0,0 0 0,0 0 0,1 0 0,-1 0 1,0 0-1,0 0 0,0 0 0,1 0 0,-1 0 0,0-1 0,0 1 0,0 0 0,1 0 0,-1 0 0,0 0 1,0 0-1,0-1 0,1 1 0,11-14-3132,-8 0-5369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1.732"/>
    </inkml:context>
    <inkml:brush xml:id="br0">
      <inkml:brushProperty name="width" value="0.025" units="cm"/>
      <inkml:brushProperty name="height" value="0.025" units="cm"/>
    </inkml:brush>
  </inkml:definitions>
  <inkml:trace contextRef="#ctx0" brushRef="#br0">316 23 13837,'0'0'13944,"0"-4"-13111,0 3-753,0 0 0,0 1 1,0-1-1,0 0 0,0 0 1,0 1-1,-1-1 1,1 0-1,0 1 0,0-1 1,-1 0-1,1 1 0,0-1 1,-1 0-1,1 1 0,0-1 1,-1 0-1,1 1 0,-1-1 1,1 1-1,-1-1 0,1 1 1,-1-1-1,0 1 0,1 0 1,-1-1-1,0 1 1,1 0-1,-1-1 0,0 1 1,1 0-1,-1 0 0,0 0 1,0-1-1,0 1 0,-1 0-29,0 0 0,0 1 0,0-1-1,0 0 1,0 1 0,0 0 0,0-1-1,1 1 1,-1 0 0,0 0 0,0 0-1,1 0 1,-1 0 0,1 0 0,-1 0-1,1 0 1,-2 2 0,-19 24 7,1 1 0,1 1-1,2 0 1,1 2 0,-24 58 0,40-88-58,-26 65 0,3 1 0,-28 126 0,42-134 0,3 1 0,3 1 0,2-1 0,9 99 0,-7-149 0,1 0 0,0 0 0,0 1 0,1-1 0,1-1 0,0 1 0,0 0 0,1-1 0,0 1 0,0-1 0,7 10 0,-11-19-6,1 1 0,-1-1 0,1 1 0,-1-1-1,1 1 1,-1-1 0,1 0 0,-1 1 0,1-1 0,-1 1 0,1-1 0,-1 0 0,1 1 0,0-1-1,-1 0 1,1 0 0,-1 0 0,1 1 0,0-1 0,-1 0 0,1 0 0,0 0 0,-1 0 0,1 0-1,0 0 1,-1 0 0,1-1 0,0 1 0,-1 0 0,1 0 0,0 0 0,-1-1 0,1 1 0,-1 0-1,1 0 1,0-1 0,-1 1 0,1-1 0,-1 1 0,1-1 0,-1 1 0,1 0 0,-1-1 0,0 0-1,1 1 1,-1-1 0,0 1 0,1-1 0,-1 1 0,0-1 0,0 0 0,1 1 0,-1-1 0,0 0-1,0-1 1,10-38-2513,-8 5-4629,-2-4-5937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462"/>
    </inkml:context>
    <inkml:brush xml:id="br0">
      <inkml:brushProperty name="width" value="0.025" units="cm"/>
      <inkml:brushProperty name="height" value="0.025" units="cm"/>
    </inkml:brush>
  </inkml:definitions>
  <inkml:trace contextRef="#ctx0" brushRef="#br0">0 284 12684,'0'0'19304,"9"-5"-18712,7-5-569,-1 0 1,-1-1-1,0-1 0,0 0 0,-2-1 0,1 0 0,16-25 1,-2 1-24,-2-2 1,21-44-1,-62 139 0,-5 3 0,-22 104 0,42-161-764,1-7-1214,0-13-3746,0 13 3572,0-6-4879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839"/>
    </inkml:context>
    <inkml:brush xml:id="br0">
      <inkml:brushProperty name="width" value="0.025" units="cm"/>
      <inkml:brushProperty name="height" value="0.025" units="cm"/>
    </inkml:brush>
  </inkml:definitions>
  <inkml:trace contextRef="#ctx0" brushRef="#br0">1 27 13100,'0'0'18477,"11"4"-17485,-1 0-981,0 0 0,0-1 0,1 0 0,-1-1 0,1 0 0,0-1 0,-1 0 0,1-1 0,0 0 0,0-1 0,-1 0 0,1 0 0,0-1 0,-1-1 0,1 0 0,-1 0 0,13-7 0,-1-6-5910,-21 9 276,-14 4-226,1 3-8330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3.451"/>
    </inkml:context>
    <inkml:brush xml:id="br0">
      <inkml:brushProperty name="width" value="0.025" units="cm"/>
      <inkml:brushProperty name="height" value="0.025" units="cm"/>
    </inkml:brush>
  </inkml:definitions>
  <inkml:trace contextRef="#ctx0" brushRef="#br0">1 0 17713,'0'0'14776,"4"10"-14541,1 3-231,-1 1 0,0 1 0,-1-1 0,-1 0 0,0 1 0,-1-1-1,-1 1 1,0-1 0,-1 1 0,-3 19 0,4-34-4,0 0 0,0 0 0,1 0 0,-1 0 0,0 0 0,0 0 0,0 0 0,1 0 0,-1 0 0,0 0 0,0 0 0,0 0 0,1 0 0,-1 0 0,0 0 0,0 0 0,0 0 0,1 0 0,-1 0 0,0 0 0,0 0 0,0 0 0,1 0 0,-1 0 0,0 0 0,0 0 0,0 1 0,1-1 0,-1 0 0,0 0 0,0 0 0,0 0 0,0 0 0,0 1 0,0-1 0,1 0 0,-1 0 0,0 0 0,0 1 0,0-1 0,0 0 0,0 0 0,0 0 0,0 1 0,0-1 0,0 0 0,0 0 0,0 0 0,0 1 0,0-1 0,0 0 0,0 0 0,0 0 0,0 1 0,0-1 0,0 0 0,0 0 0,0 0 0,0 1 0,0-1 0,0 0 0,-1 0 0,1 0 0,0 0 0,0 1 0,0-1 0,-1 0 0,22-18 0,19-32 0,-21 23 0,-10 14 0,0 0 0,1 1 0,19-20 0,-28 32 0,-1 0 0,0-1 0,0 1 0,0 0 0,0 0 0,0 0 0,1 0 0,-1 0 0,0-1 0,0 1 0,0 0 0,1 0 0,-1 0 0,0 0 0,0 0 0,0 0 0,1 0 0,-1 0 0,0 0 0,0 0 0,0 0 0,1 0 0,-1 0 0,0 0 0,0 0 0,0 0 0,1 0 0,-1 0 0,0 0 0,0 0 0,0 0 0,1 0 0,-1 0 0,0 0 0,0 1 0,0-1 0,0 0 0,1 0 0,-1 0 0,0 0 0,0 0 0,0 1 0,0-1 0,0 0 0,0 0 0,1 0 0,-1 0 0,0 1 0,0-1 0,0 0 0,3 18 0,-3 20 0,0-37 0,-1 8 0,-1-1 0,0 1 0,0-1 0,-1 1 0,-6 13 0,5-15 0,1 1 0,0-1 0,1 1 0,0 0 0,0 0 0,1 0 0,-1 10 0,2-18-31,0 0 0,0 1 1,0-1-1,1 0 0,-1 1 0,0-1 0,0 0 0,0 1 1,1-1-1,-1 0 0,0 1 0,1-1 0,-1 0 0,0 0 1,1 0-1,-1 1 0,0-1 0,1 0 0,-1 0 1,0 0-1,1 0 0,-1 0 0,1 0 0,-1 1 0,0-1 1,1 0-1,-1 0 0,1 0 0,-1 0 0,0 0 0,1-1 1,-1 1-1,0 0 0,1 0 0,-1 0 0,1 0 1,-1 0-1,0 0 0,1-1 0,-1 1 0,12-6-3616,-1-10-4767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8.624"/>
    </inkml:context>
    <inkml:brush xml:id="br0">
      <inkml:brushProperty name="width" value="0.025" units="cm"/>
      <inkml:brushProperty name="height" value="0.025" units="cm"/>
    </inkml:brush>
  </inkml:definitions>
  <inkml:trace contextRef="#ctx0" brushRef="#br0">0 741 18001,'0'0'8750,"15"-1"-7085,177-35 777,-117 19-1936,140-13 0,114 26-416,-187 5 119,-141-1 69,-19-17 42,-59-102-320,58 84 0,-2 2 0,-1 0 0,-2 2 0,-54-55 0,48 61 0,-59-36 0,-8-6 0,96 67 0,0 0 0,0-1 0,0 0 0,0 1 0,0-1 0,0 0 0,0 1 0,0-1 0,0 0 0,1 0 0,-1 0 0,0 0 0,0 0 0,1 0 0,-1 0 0,1 0 0,-1 0 0,1 0 0,-1 0 0,1 0 0,0 0 0,-1 0 0,1-1 0,0 1 0,0 0 0,0 0 0,0 0 0,0 0 0,0-1 0,0 1 0,0 0 0,1 0 0,-1 0 0,0 0 0,1 0 0,-1-1 0,1 1 0,-1 0 0,1 0 0,-1 0 0,1 0 0,0 0 0,0 1 0,-1-1 0,1 0 0,0 0 0,1-1 0,6-3 0,0 0 0,0 1 0,0-1 0,0 2 0,10-4 0,-12 5 0,46-15 0,1 2 0,1 3 0,0 3 0,0 1 0,0 3 0,1 2 0,59 6 0,-90-2 0,0 1 0,-1 2 0,1 0 0,-1 1 0,0 2 0,0 0 0,38 19 0,-49-20 0,0 1 0,0 0 0,-1 0 0,0 1 0,0 1 0,-1 0 0,0 0 0,-1 1 0,0 0 0,0 1 0,-1-1 0,0 2 0,-1-1 0,-1 1 0,6 13 0,-10-19 0,0-1 0,-1 1 0,0 0 0,0-1 0,0 1 0,-1 0 0,1 0 0,-1 0 0,-1-1 0,1 1 0,-1 0 0,0 0 0,-1-1 0,1 1 0,-1 0 0,0-1 0,0 0 0,-1 1 0,0-1 0,0 0 0,-7 9 0,-5 5 0,-2-1 0,-1-1 0,0 0 0,-20 14 0,-10 8 0,20-14 0,-69 67 0,85-79 0,1 0 0,1 0 0,0 1 0,0 1 0,-11 22 0,20-35 0,0 0 0,0 0 0,0 1 0,0-1 0,0 1 0,0-1 0,0 1 0,1-1 0,-1 1 0,1-1 0,0 1 0,-1-1 0,1 1 0,1-1 0,-1 1 0,0 0 0,0-1 0,1 1 0,0-1 0,-1 1 0,1-1 0,0 0 0,0 1 0,1-1 0,-1 0 0,0 1 0,1-1 0,-1 0 0,1 0 0,0 0 0,-1-1 0,1 1 0,0 0 0,0-1 0,0 1 0,1-1 0,-1 1 0,0-1 0,0 0 0,1 0 0,2 1 0,11 3 0,0-1 0,1-1 0,-1 0 0,1-1 0,19 0 0,-35-2 0,87 3-1038,0-5-1,0-3 1,-1-4 0,0-4-1,135-38 1,-136 25-6889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259"/>
    </inkml:context>
    <inkml:brush xml:id="br0">
      <inkml:brushProperty name="width" value="0.025" units="cm"/>
      <inkml:brushProperty name="height" value="0.025" units="cm"/>
    </inkml:brush>
  </inkml:definitions>
  <inkml:trace contextRef="#ctx0" brushRef="#br0">1 66 14670,'0'0'10954,"50"1"-8455,-9-1-738,10-9-512,6 0-448,8-2-577,1 1-192,-4-1-32,-6 4-576,-14 1-289,-10 2-352,-14 4 224,-15 0-1666,-26 7-3394,-10 1 736,-13 1-3556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583"/>
    </inkml:context>
    <inkml:brush xml:id="br0">
      <inkml:brushProperty name="width" value="0.025" units="cm"/>
      <inkml:brushProperty name="height" value="0.025" units="cm"/>
    </inkml:brush>
  </inkml:definitions>
  <inkml:trace contextRef="#ctx0" brushRef="#br0">1 46 10730,'0'0'15919,"84"31"-13388,-28-31-578,6 0-703,4-9-866,1 0-384,-8-1 0,-4 1-1057,-10 0-2178,-6-4-4292,-4-4-9321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52.523"/>
    </inkml:context>
    <inkml:brush xml:id="br0">
      <inkml:brushProperty name="width" value="0.025" units="cm"/>
      <inkml:brushProperty name="height" value="0.025" units="cm"/>
    </inkml:brush>
  </inkml:definitions>
  <inkml:trace contextRef="#ctx0" brushRef="#br0">3053 496 11691,'-14'-6'1,"-1"-2"-1,1 1 1,1-2-1,-1 0 1,2 0-1,-22-21 1,21 18 83,0 1 0,0 0 0,-1 1 0,0 1 0,-1 0 1,-18-8-1,16 11 369,0 2 0,0-1 1,-1 2-1,1 0 0,-1 1 0,0 1 1,0 1-1,-27 3 0,-14 5 554,-72 19 0,73-13-931,-63 6 1,118-20-87,-75 6 12,1 3 1,1 3-1,-129 39 1,-228 111-9,389-143 2,1 1-1,1 3 1,1 1 0,1 2-1,1 2 1,2 1-1,-41 41 1,-214 260-55,198-214 46,-139 182 48,197-246 60,3 2 1,3 1-1,-47 117 1,36-43-125,-44 236 0,13 142-201,48-263 210,12 0 1,10 1 0,11 0 0,57 352-1,-27-391 31,9-2 0,110 292-1,-139-448-28,1-2 0,3-1 0,1-1 0,2-1 0,3-1 0,1-1 0,64 67 0,-53-69 30,2-2 1,2-1-1,1-3 0,1-1 0,2-3 1,91 40-1,-64-37 30,1-4 0,155 33 0,-172-50-116,1-2 1,0-4 0,0-2 0,98-8 0,-112-1 18,0-3 0,-1-2 1,0-2-1,-1-2 1,0-2-1,65-34 0,240-162 81,-300 180 10,-9 5-2,248-170-108,-226 149 27,-2-2 0,76-83 0,197-268 15,-298 350 27,-2-2 1,-2-2-1,-2 0 0,-3-2 1,-3-1-1,20-74 1,-7-41 623,24-279 1,-23 126-162,-24 232-475,36-282-246,-40 260 163,-6-146 0,-13 178 125,-3 1 0,-5 0 1,-31-96-1,20 78 13,-50-210 229,-34-123-70,13 151-136,62 192 273,5-2 0,-28-128-1,39 82-250,-24-110-115,38 223-135,-1 1 0,-2 0-1,0 0 1,-2 1-1,0 0 1,-31-44-1,31 55-311,-1 0-1,-1 1 1,0 1-1,-1 0 1,0 1-1,0 0 1,-1 2-1,-1 0 1,1 0-1,-30-9 1,-52-18-5874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30.717"/>
    </inkml:context>
    <inkml:brush xml:id="br0">
      <inkml:brushProperty name="width" value="0.025" units="cm"/>
      <inkml:brushProperty name="height" value="0.025" units="cm"/>
    </inkml:brush>
  </inkml:definitions>
  <inkml:trace contextRef="#ctx0" brushRef="#br0">0 4 6566,'0'0'3839,"12"0"-2131,305-3 4775,-177 10-5881,211 40 0,-118-10 941,365 11 0,-52-30 272,-11 9-436,-229-9-1349,287 26 541,109 4-96,50-39 93,-729-9-522,10-1-33,1-1-1,56-11 1,-89 13-94,0 0-1,0 0 1,-1 0 0,1 0 0,0 0 0,0 0 0,0 0 0,-1 0 0,1 0 0,0 0 0,0-1 0,-1 1 0,1 0-1,0-1 1,0 1 0,-1 0 0,1-1 0,0 1 0,-1-1 0,1 1 0,0-1 0,-1 0 0,1 1 0,-1-1 0,1 1-1,-1-1 1,1 0 0,-1 0 0,0 1 0,1-1 0,-1 0 0,0 0 0,0 1 0,1-1 0,-1 0 0,0 0 0,0 1-1,0-1 1,0 0 0,0 0 0,0 0 0,0 0 0,0 1 0,0-1 0,-1 0 0,1 0 0,0 1 0,0-1 0,-1 0-1,1 0 1,0 1 0,-1-2 0,-19-22-5556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12.084"/>
    </inkml:context>
    <inkml:brush xml:id="br0">
      <inkml:brushProperty name="width" value="0.025" units="cm"/>
      <inkml:brushProperty name="height" value="0.025" units="cm"/>
    </inkml:brush>
  </inkml:definitions>
  <inkml:trace contextRef="#ctx0" brushRef="#br0">29 1 14574,'0'0'12566,"0"8"-12245,-13 100 1731,6-65-1009,-1 58-1,8-101-1032,0 1-1,0-1 1,0 0 0,1 1 0,-1-1 0,0 0-1,0 0 1,0 1 0,1-1 0,-1 0 0,0 0-1,0 1 1,1-1 0,-1 0 0,0 0 0,0 0-1,1 1 1,-1-1 0,0 0 0,1 0 0,-1 0-1,0 0 1,0 0 0,1 0 0,-1 0 0,0 0-1,1 0 1,-1 0 0,0 0 0,1 0 0,-1 0-1,0 0 1,1 0 0,-1 0 0,0 0 0,1 0-1,-1 0 1,0 0 0,1 0 0,-1-1 0,0 1-1,0 0 1,1 0 0,-1 0 0,0-1 0,0 1-1,1 0 1,16-10 283,-4-3-230,0-1 0,-1-1 0,-1 0 0,18-29 0,-18 25-40,1 2-1,1-1 1,16-16 0,-28 41-23,0-1 0,0 0 0,-1 1 0,1-1 0,-2 11 0,-8 31-21,6-37-170,0 0 1,1-1 0,0 1 0,1 0 0,0 0 0,1 0-1,2 21 1,-1-31-63,-1 0-1,0-1 0,0 1 1,1-1-1,-1 1 0,0-1 1,1 1-1,-1-1 1,0 1-1,1-1 0,-1 1 1,1-1-1,-1 1 0,0-1 1,1 0-1,-1 1 0,1-1 1,0 0-1,-1 1 1,1-1-1,-1 0 0,1 0 1,-1 0-1,1 1 0,0-1 1,-1 0-1,1 0 0,-1 0 1,1 0-1,0 0 1,-1 0-1,1 0 0,-1 0 1,1 0-1,0-1 0,-1 1 1,1 0-1,-1 0 1,1 0-1,0-1 0,-1 1 1,1 0-1,-1-1 0,1 0 1,22-15-14529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617"/>
    </inkml:context>
    <inkml:brush xml:id="br0">
      <inkml:brushProperty name="width" value="0.025" units="cm"/>
      <inkml:brushProperty name="height" value="0.025" units="cm"/>
    </inkml:brush>
  </inkml:definitions>
  <inkml:trace contextRef="#ctx0" brushRef="#br0">0 870 6598,'0'0'8947,"10"2"-7639,7 1-923,1-1-1,-1-1 0,1 0 1,0-1-1,-1-1 0,1-1 1,-1 0-1,28-8 1,847-233 2497,-494 138-2385,93-20 154,449-120-491,-652 164 550,-104 32 1084,-180 43-6347,-4 4 3394,0-6-4281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990"/>
    </inkml:context>
    <inkml:brush xml:id="br0">
      <inkml:brushProperty name="width" value="0.025" units="cm"/>
      <inkml:brushProperty name="height" value="0.025" units="cm"/>
    </inkml:brush>
  </inkml:definitions>
  <inkml:trace contextRef="#ctx0" brushRef="#br0">0 1 17296,'0'0'4095,"11"5"-2969,4 1-883,0 0-1,0-1 1,1-1-1,0 0 1,-1-1-1,33 2 1,108-7 979,-155 2-1200,0 0 0,0 0 0,0 0-1,0 1 1,-1-1 0,1 0-1,0 0 1,0 1 0,0-1 0,0 0-1,-1 1 1,1-1 0,0 1-1,0-1 1,-1 1 0,1-1 0,0 1-1,-1-1 1,1 1 0,-1 0-1,1-1 1,0 1 0,-1 0 0,0 0-1,1-1 1,-1 1 0,1 0 0,-1 0-1,0 1 1,2 34 1016,-4-23-636,0-2 1,-1 1-1,-8 21 1,-56 104 320,31-85-4799,31-47-2650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4.943"/>
    </inkml:context>
    <inkml:brush xml:id="br0">
      <inkml:brushProperty name="width" value="0.025" units="cm"/>
      <inkml:brushProperty name="height" value="0.025" units="cm"/>
    </inkml:brush>
  </inkml:definitions>
  <inkml:trace contextRef="#ctx0" brushRef="#br0">1 510 4612,'0'0'11376,"11"1"-10004,29-2-906,-1-2-1,0-2 0,75-18 1,-8 2-251,246-50 83,190-26-169,-72 29 197,-151 19 677,-17 9-465,419-64 83,-592 88 746,262 4 0,-316 12-1069,-75 0-528,-9 0-12945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5.411"/>
    </inkml:context>
    <inkml:brush xml:id="br0">
      <inkml:brushProperty name="width" value="0.025" units="cm"/>
      <inkml:brushProperty name="height" value="0.025" units="cm"/>
    </inkml:brush>
  </inkml:definitions>
  <inkml:trace contextRef="#ctx0" brushRef="#br0">73 0 6887,'0'0'17995,"10"7"-17658,23 10-93,42 17 0,-16-9-145,-56-24-83,1 1 1,-1-1-1,0 1 1,0 0-1,1 0 1,-1 0-1,0 0 1,0 1-1,-1-1 1,1 1-1,0-1 1,-1 1-1,0 0 1,0 0-1,0 0 1,0 1 0,0-1-1,0 0 1,1 7-1,-2-6 47,-1-1 0,0 1 0,-1-1 0,1 0 0,-1 1 0,0-1 0,1 0-1,-1 1 1,-1-1 0,1 0 0,0 0 0,-1 0 0,0 0 0,1 0 0,-1 0 0,0-1 0,-1 1 0,1-1 0,0 1 0,-1-1 0,1 0 0,-4 3-1,-118 94 1360,62-51-2405,1 2-4052,38-30-1937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29.936"/>
    </inkml:context>
    <inkml:brush xml:id="br0">
      <inkml:brushProperty name="width" value="0.025" units="cm"/>
      <inkml:brushProperty name="height" value="0.025" units="cm"/>
    </inkml:brush>
  </inkml:definitions>
  <inkml:trace contextRef="#ctx0" brushRef="#br0">2353 276 7111,'3'-8'4580,"22"-47"-3538,23-40-4967,-45 91 3955,-1 0-1,0 1 0,-1-1 1,1 0-1,-1 0 0,1 0 1,-1 0-1,0 0 1,0-8-1,-11 8 4247,-14 5-3523,12 2-1065,-1 1 1,0-1 0,1 2-1,-20 9 1,19-7 366,1-2 0,-1 0 0,1-1 0,-26 6 0,21-9 351,1-1-1,-1 0 0,1-1 0,-1-1 1,1 0-1,-1-1 0,1-1 0,0-1 0,-26-11 1,29 12-172,-16-5 214,0 2 0,0 1 0,-1 1 0,-38-1 0,-125 5 342,91 3-1167,94-2 352,-50-2 248,0 3 0,0 3 0,0 2 0,-89 21-1,42 6-57,2 5-1,1 4 1,3 4-1,-166 105 1,213-116-54,2 2 0,2 2 0,1 3 1,-58 66-1,82-80-85,1 0 0,1 1 0,1 2 0,2 0 0,2 1 0,0 0 0,2 1 0,2 1 0,-9 39 0,17-59-8,2 0 0,-1 1 0,2-1-1,0 0 1,1 1 0,0-1 0,1 1 0,1-1-1,7 28 1,-6-31-17,2 0 0,0 0 1,0-1-1,1 1 0,0-1 0,1 0 0,0-1 0,0 1 0,1-1 0,0-1 0,1 0 0,14 11 0,17 10 37,1-3-1,1-1 1,46 19-1,140 50 29,-214-88-63,55 20-106,0-2-1,2-4 0,1-3 0,0-3 1,0-3-1,87 2 0,-73-14 218,1-4-1,-1-4 0,-1-4 0,147-40 0,451-165-75,-625 198 75,-1-2 1,-1-2 0,-2-3 0,0-3 0,-2-2 0,88-70 0,-119 83-34,-1-1 0,-1-1 0,-1 0 0,0-2 0,-2 0 0,-1-1 0,15-30 0,-20 33-105,-2 0-1,-1-1 1,0 0 0,-2 0 0,0-1 0,-1 0-1,-2 0 1,0 0 0,-3-42 0,-2 46 36,0 0 1,-1 0-1,-1 1 1,-1 0 0,-1 0-1,0 0 1,-1 1-1,-1 0 1,-1 0-1,-21-27 1,2 8 371,-1 1 0,-1 2 1,-52-42-1,48 47 84,-2 1 0,0 2-1,-2 2 1,-1 1 0,-81-31 0,73 37-825,-1 2-1,0 2 1,0 2 0,-2 3-1,-56-2 1,-221 14-7366,147 19-1757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15.992"/>
    </inkml:context>
    <inkml:brush xml:id="br0">
      <inkml:brushProperty name="width" value="0.025" units="cm"/>
      <inkml:brushProperty name="height" value="0.025" units="cm"/>
    </inkml:brush>
  </inkml:definitions>
  <inkml:trace contextRef="#ctx0" brushRef="#br0">1 126 4933,'0'0'15839,"9"-2"-14339,32-1-446,0 1 0,0 2 0,1 1-1,50 9 1,26 1-318,285-2 68,529-56-1,-54 4 73,-887 43-869,-977 9 305,6 58 175,585-14-407,432-60-733,57-18-1,3-2-639,475-80-11257,-424 85 6816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37.061"/>
    </inkml:context>
    <inkml:brush xml:id="br0">
      <inkml:brushProperty name="width" value="0.025" units="cm"/>
      <inkml:brushProperty name="height" value="0.025" units="cm"/>
    </inkml:brush>
  </inkml:definitions>
  <inkml:trace contextRef="#ctx0" brushRef="#br0">24 39 12876,'0'0'18444,"7"0"-17691,28-1-579,0-1-1,0-2 1,56-14-1,-78 15-173,10-3 0,-39 5 0,-77 16 0,64-9 0,0-2 0,-41 2 0,118-4 0,-13 1 0,0-2 0,36-4 0,-62-1 0,-13-1 0,-17-3 0,-177 0 0,197 8 0,277-13 0,-275 13 0,-1 0 0,1 0 0,-1 0 0,0 0 0,1 0 0,-1 0 0,1 0 0,-1 0 0,1 0 0,-1 1 0,0-1 0,1 0 0,-1 0 0,1 0 0,-1 1 0,0-1 0,1 0 0,-1 0 0,0 1 0,1-1 0,-1 0 0,0 0 0,1 1 0,-1-1 0,0 1 0,0-1 0,1 0 0,-1 1 0,0-1 0,0 0 0,0 1 0,1-1 0,-1 1 0,0-1 0,0 1 0,0-1 0,0 0 0,0 1 0,0-1 0,0 1 0,0-1 0,0 1 0,0-1 0,0 0 0,-1 1 0,1 0 0,0 0 0,0 0 0,-1 0 0,1 0 0,0 0 0,-1 0 0,1 0 0,-1 0 0,1-1 0,-1 1 0,1 0 0,-1 0 0,0-1 0,1 1 0,-1 0 0,0-1 0,0 1 0,-1 0 0,-11 2 0,0 0 0,1-2 0,-1 1 0,0-2 0,0 0 0,-22-2 0,-7 0 0,18 1 0,16 0 0,0 1 0,0 0 0,1 0 0,-1 0 0,0 1 0,-12 3 0,73-3 0,-24 1 0,1-3 0,1-1 0,0-1 0,45-10 0,-160 7 0,5 8-4719,74-2-1997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23.735"/>
    </inkml:context>
    <inkml:brush xml:id="br0">
      <inkml:brushProperty name="width" value="0.025" units="cm"/>
      <inkml:brushProperty name="height" value="0.025" units="cm"/>
    </inkml:brush>
  </inkml:definitions>
  <inkml:trace contextRef="#ctx0" brushRef="#br0">598 94 1569,'0'0'8195,"-9"-6"-7293,-73-58 224,77 61-1001,0 0 0,0 0 0,0 1 0,0 0-1,0 0 1,0 0 0,-1 0 0,1 1-1,-1 0 1,1 0 0,-1 0 0,1 1-1,-1-1 1,0 1 0,1 1 0,-1-1-1,1 1 1,-1 0 0,1 0 0,-1 1-1,1 0 1,-6 2 0,-3 2 267,0 0-1,0 1 1,0 1-1,1 0 1,0 1 0,-20 19-1,14-9-216,0 2 1,1 0-1,2 1 0,0 1 0,1 0 0,2 1 1,0 1-1,2 0 0,0 0 0,-9 36 1,-2 29 869,-20 158-1,29-154-1223,6-41 618,2 1 1,2 0-1,8 95 0,0-111-239,1 0-1,2 0 1,2-1 0,1 0 0,2-1 0,18 36-1,13 31-41,-31-69-91,1 0-1,2-1 1,2 0 0,26 37 0,-40-66-58,0 1 0,1-1 1,-1 0-1,1-1 1,0 1-1,0-1 0,0 0 1,1-1-1,-1 1 1,1-1-1,-1 0 1,1 0-1,0-1 0,0 1 1,11 0-1,10 0 61,0-1 0,35-3-1,-11 0-81,-37 2-11,1 2 0,-1 0 0,1 0 0,-1 1 0,0 1 0,0 1 0,0 0 0,-1 0 0,0 2 0,13 7 0,-23-13 3,2 2 9,0 0 0,0-1 1,0 0-1,0 0 0,1 0 0,-1-1 0,1 1 0,0-1 0,-1 0 0,1-1 0,0 0 0,-1 0 0,1 0 0,0 0 0,0-1 1,-1 0-1,1 0 0,-1-1 0,1 1 0,-1-1 0,1 0 0,-1-1 0,0 1 0,0-1 0,0 0 0,-1 0 0,1-1 0,-1 0 1,1 1-1,-1-1 0,0-1 0,-1 1 0,7-9 0,3-8 21,-1 0 1,-2 0-1,1-1 0,-2-1 1,-1 1-1,9-42 0,6-31 13,34-148 243,-52 198-91,-1 0 1,-3 0-1,-2 0 1,-10-74 0,3 36-72,5 46-96,-2-1 0,-1 2 1,-1-1-1,-3 1 0,0 0 1,-3 0-1,-1 2 0,-25-46 1,8 29-72,-2 2 0,-3 2 0,-1 1 0,-70-64 0,65 78-3102,8 19-2116,6 9-2550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1.421"/>
    </inkml:context>
    <inkml:brush xml:id="br0">
      <inkml:brushProperty name="width" value="0.025" units="cm"/>
      <inkml:brushProperty name="height" value="0.025" units="cm"/>
    </inkml:brush>
  </inkml:definitions>
  <inkml:trace contextRef="#ctx0" brushRef="#br0">23 1 6951,'-12'9'19616,"25"-6"-13000,43-3-8851,-36-1 4022,132-4-1755,-202 1-32,-1 2 0,-71 7 0,94 0 0,42 2 0,45 3 0,29-8 0,30 3 0,-209 7 0,70-9 0,13-2 0,-1 1 0,0-1 0,0-1 0,0 0 0,-18-2 0,66-13 0,14 5-2590,-1 7-3708,-63 3-2751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5.437"/>
    </inkml:context>
    <inkml:brush xml:id="br0">
      <inkml:brushProperty name="width" value="0.025" units="cm"/>
      <inkml:brushProperty name="height" value="0.025" units="cm"/>
    </inkml:brush>
  </inkml:definitions>
  <inkml:trace contextRef="#ctx0" brushRef="#br0">0 99 4068,'0'0'12940,"9"-5"-11055,6-1-912,0-1 1,0 2-1,0 0 1,1 1-1,0 0 1,0 2 0,21-2-1,82 1-185,424-30-321,-492 27-459,20-4 41,-50 7-173,-17 2-6,-7 1-58,-177 12 284,60-2-101,-249 21 512,360-27-479,14 0-35,12 2 29,74-1 92,0-4 0,116-14 0,-177 11-109,48-4 7,24-1 41,119-23-1,-196 22-9,-17 4-13,-14 2-17,-489 35 63,304-16-35,185-16 156,14-2-77,37-4-53,65-5-237,237 0-1321,-336 10 1487,-493 21-87,463-19-88,10-1-640,1 0-1,0-1 1,0 0 0,-16-1-1,15-5-4710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5.580"/>
    </inkml:context>
    <inkml:brush xml:id="br0">
      <inkml:brushProperty name="width" value="0.025" units="cm"/>
      <inkml:brushProperty name="height" value="0.025" units="cm"/>
    </inkml:brush>
  </inkml:definitions>
  <inkml:trace contextRef="#ctx0" brushRef="#br0">21 28 3683,'0'0'1848,"-12"-9"1710,5 2 4350,6-4-14527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2.684"/>
    </inkml:context>
    <inkml:brush xml:id="br0">
      <inkml:brushProperty name="width" value="0.025" units="cm"/>
      <inkml:brushProperty name="height" value="0.025" units="cm"/>
    </inkml:brush>
  </inkml:definitions>
  <inkml:trace contextRef="#ctx0" brushRef="#br0">0 2 5990,'0'0'18737,"75"27"-16815,-27-27-416,6 0-802,5-5-544,3-3-128,-9 0 33,-4 3-546,-13 3-608,-9 2-448,-10 0-321,-15 5-448,-2 6-769,-13 2-1506,-14 1-6053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026"/>
    </inkml:context>
    <inkml:brush xml:id="br0">
      <inkml:brushProperty name="width" value="0.025" units="cm"/>
      <inkml:brushProperty name="height" value="0.025" units="cm"/>
    </inkml:brush>
  </inkml:definitions>
  <inkml:trace contextRef="#ctx0" brushRef="#br0">0 6 16303,'0'0'9802,"75"10"-8009,-36-10-672,10 0-736,0 0-321,1-3-32,-5 1-1121,-9 0-2146,-3-2-3043,-6 0-9353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977"/>
    </inkml:context>
    <inkml:brush xml:id="br0">
      <inkml:brushProperty name="width" value="0.025" units="cm"/>
      <inkml:brushProperty name="height" value="0.025" units="cm"/>
    </inkml:brush>
  </inkml:definitions>
  <inkml:trace contextRef="#ctx0" brushRef="#br0">0 319 15535,'0'0'12225,"9"-5"-10571,15-10-1317,-1-1 0,0-2 0,-2 0 0,0-1-1,23-27 1,-9 5 107,-3-1 0,34-56 0,-69 135-444,3-10 0,-6 2-1270,-16 47 0,15-56-43,1 0-1,0 1 1,2-1-1,0 1 1,0 27-1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337"/>
    </inkml:context>
    <inkml:brush xml:id="br0">
      <inkml:brushProperty name="width" value="0.025" units="cm"/>
      <inkml:brushProperty name="height" value="0.025" units="cm"/>
    </inkml:brush>
  </inkml:definitions>
  <inkml:trace contextRef="#ctx0" brushRef="#br0">0 71 17104,'0'0'11627,"80"-5"-9833,-36-5-545,1-3-608,4 0-417,-5 3-96,-5 1-128,-6 1-160,-7 6-961,-8 2-929,-8 0-1441,-6 0-2051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681"/>
    </inkml:context>
    <inkml:brush xml:id="br0">
      <inkml:brushProperty name="width" value="0.025" units="cm"/>
      <inkml:brushProperty name="height" value="0.025" units="cm"/>
    </inkml:brush>
  </inkml:definitions>
  <inkml:trace contextRef="#ctx0" brushRef="#br0">2 0 18161,'0'0'11035,"0"12"-9695,-2 206 320,2-217-1657,0-1 1,0 1-1,0 0 1,0 0-1,0 0 0,0-1 1,1 1-1,-1 0 1,0 0-1,0 0 0,1-1 1,-1 1-1,0 0 1,1 0-1,-1-1 1,0 1-1,1 0 0,-1-1 1,1 1-1,0 0 1,-1-1-1,1 1 1,-1-1-1,1 1 0,0-1 1,0 1-1,-1-1 1,1 0-1,1 1 1,0-1 11,0 1 0,0-1 0,0-1 0,0 1-1,0 0 1,0 0 0,0-1 0,0 1 0,-1-1 0,1 0 0,0 1 0,2-2 0,46-33 259,-18 4-274,-23 21 0,1 1 0,0-1 0,0 1 0,1 1 0,0 0 0,24-12 0,-34 20 0,-1-1 0,0 1 0,1 0 0,-1 0 0,1 0 0,-1 0 0,1 0 0,-1 0 0,0-1 0,1 1 0,-1 0 0,1 0 0,-1 1 0,1-1 0,-1 0 0,1 0 0,-1 0 0,0 0 0,1 0 0,-1 0 0,1 0 0,-1 1 0,0-1 0,1 0 0,-1 0 0,1 1 0,-1-1 0,0 0 0,1 1 0,-1-1 0,0 0 0,0 1 0,1-1 0,-1 1 0,4 19 0,-10 26 0,5-44 0,-13 48 0,10-39 0,0 0 0,1 1 0,1-1 0,0 1 0,-1 13 0,4-25-31,0 1-1,0-1 1,0 1 0,0-1 0,0 0-1,1 1 1,-1-1 0,0 0 0,0 0-1,0 0 1,0 0 0,1 0 0,-1 0-1,0 0 1,0 0 0,0 0-1,0-1 1,1 1 0,-1-1 0,2 0-1,12-13-4158,0-8-4288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442"/>
    </inkml:context>
    <inkml:brush xml:id="br0">
      <inkml:brushProperty name="width" value="0.025" units="cm"/>
      <inkml:brushProperty name="height" value="0.025" units="cm"/>
    </inkml:brush>
  </inkml:definitions>
  <inkml:trace contextRef="#ctx0" brushRef="#br0">66 38 6887,'0'0'16084,"1"-8"-13207,5-19-798,-4 24-986,-5 23-944,-30 158-537,4-63-6580,28-112 6178,-3 6-1480,0-6-4819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241"/>
    </inkml:context>
    <inkml:brush xml:id="br0">
      <inkml:brushProperty name="width" value="0.025" units="cm"/>
      <inkml:brushProperty name="height" value="0.025" units="cm"/>
    </inkml:brush>
  </inkml:definitions>
  <inkml:trace contextRef="#ctx0" brushRef="#br0">0 122 14830,'0'0'12172,"75"-37"-10987,-24 18-256,5-1-449,7 2-288,-8 5-96,-7 4-96,-9 6-128,-12 1-737,-12 2-448,-13 0-1089,-2 5-577,-15-2-1057,-9-2-2146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692"/>
    </inkml:context>
    <inkml:brush xml:id="br0">
      <inkml:brushProperty name="width" value="0.025" units="cm"/>
      <inkml:brushProperty name="height" value="0.025" units="cm"/>
    </inkml:brush>
  </inkml:definitions>
  <inkml:trace contextRef="#ctx0" brushRef="#br0">110 1 12524,'0'0'5440,"-1"10"-3134,-13 205 7060,6 9-6850,-15 232-1954,-3-223-500,-11 195-71,36-397 9,1-31 0,0 0 0,0 1 0,0-1 0,0 0 0,1 0 0,-1 1 0,0-1 0,0 0 0,0 0 0,0 1 0,0-1 0,0 0 0,0 0 0,0 0 0,1 1 0,-1-1 0,0 0 0,0 0 0,0 0 0,0 1 0,1-1 0,-1 0 0,0 0 0,0 0 0,0 0 0,1 0 0,-1 0 0,0 1 0,0-1 0,1 0 0,-1 0 0,0 0 0,0 0 0,1 0 0,-1 0 0,0 0 0,0 0 0,1 0 0,-1 0 0,0 0 0,0 0 0,1 0 0,-1 0 0,0 0 0,0 0 0,1-1 0,-1 1 0,0 0 0,0 0 0,1 0 0,-1 0 0,0 0 0,0-1 0,12-6 0,-11 7 0,44-33 0,-23 17 0,0 1 0,26-14 0,-38 25 0,-1 0 0,1 0 0,0 1 0,0 0 0,1 0 0,-1 2 0,1-1 0,18 0 0,49 6-4098,-2-1-3127,-53-3-574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8.654"/>
    </inkml:context>
    <inkml:brush xml:id="br0">
      <inkml:brushProperty name="width" value="0.025" units="cm"/>
      <inkml:brushProperty name="height" value="0.025" units="cm"/>
    </inkml:brush>
  </inkml:definitions>
  <inkml:trace contextRef="#ctx0" brushRef="#br0">250 12 4292,'0'0'160,"-61"-5"0,40 4-128,0-1 0,2 1-160,0 0-672,-1 0-33,0 1 1249,-1 0 705,3 0-768,2 0-994,2 0-2882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9.712"/>
    </inkml:context>
    <inkml:brush xml:id="br0">
      <inkml:brushProperty name="width" value="0.025" units="cm"/>
      <inkml:brushProperty name="height" value="0.025" units="cm"/>
    </inkml:brush>
  </inkml:definitions>
  <inkml:trace contextRef="#ctx0" brushRef="#br0">0 0 5093,'0'0'20798,"11"3"-18977,18 3-708,1-2 1,58 2 0,12-7 757,-40 0-3430,-11 0-3713,-17 1-4998,-55-2 2038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102"/>
    </inkml:context>
    <inkml:brush xml:id="br0">
      <inkml:brushProperty name="width" value="0.025" units="cm"/>
      <inkml:brushProperty name="height" value="0.025" units="cm"/>
    </inkml:brush>
  </inkml:definitions>
  <inkml:trace contextRef="#ctx0" brushRef="#br0">1 0 13773,'0'0'9609,"11"3"-7538,36 8-72,-25-7-1409,0 1 1,0 0-1,-1 2 1,0 0-1,26 14 1,-45-20-590,0 0 0,0 1 0,-1-1 0,1 1 0,0-1 0,0 1 0,-1 0 0,1 0 0,-1 0 0,0 0 0,0 0 0,1 0 0,-1 0 0,0 0 0,-1 0 0,1 0 0,0 1 0,-1-1 0,1 0 0,-1 1 0,1-1 0,-1 0 0,0 1 0,0-1 0,0 0 0,-1 1 0,1-1 0,-1 0 0,1 1 0,-1-1 0,0 0 0,1 0 0,-1 1 0,0-1 0,-1 0 0,-1 3 0,-5 8 21,-1-1 1,-1 0-1,1 0 1,-19 15-1,16-15 21,-13 13-6,-28 27-2,50-48 11,0-1 1,0 1-1,1 0 1,-1 0 0,1 0-1,0 0 1,0 0 0,0 0-1,1 0 1,-1 1 0,1-1-1,-1 7 1,2-11-41,0 1 1,0 0-1,1 0 1,-1 0-1,0 0 1,0 0-1,1-1 1,-1 1-1,1 0 1,-1 0 0,0-1-1,1 1 1,0 0-1,-1-1 1,1 1-1,-1 0 1,1-1-1,0 1 1,-1-1-1,1 1 1,0-1-1,0 1 1,-1-1-1,1 1 1,0-1-1,0 0 1,0 0-1,-1 1 1,1-1-1,0 0 1,2 0-1,32 3 77,-28-3-49,172-8 753,-101 2-2232,1 4-4879,-75 1 1194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461"/>
    </inkml:context>
    <inkml:brush xml:id="br0">
      <inkml:brushProperty name="width" value="0.025" units="cm"/>
      <inkml:brushProperty name="height" value="0.025" units="cm"/>
    </inkml:brush>
  </inkml:definitions>
  <inkml:trace contextRef="#ctx0" brushRef="#br0">9 0 19442,'0'0'10314,"-8"53"-9065,8-37-608,0-2-513,0-2-64,0-4-96,1-3-576,4-3-610,-2-2-928,-1-4-1473,-2-12-2050,0-4-5766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803"/>
    </inkml:context>
    <inkml:brush xml:id="br0">
      <inkml:brushProperty name="width" value="0.025" units="cm"/>
      <inkml:brushProperty name="height" value="0.025" units="cm"/>
    </inkml:brush>
  </inkml:definitions>
  <inkml:trace contextRef="#ctx0" brushRef="#br0">0 1 20211,'0'0'9193,"43"29"-14766,-36-29-577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162"/>
    </inkml:context>
    <inkml:brush xml:id="br0">
      <inkml:brushProperty name="width" value="0.025" units="cm"/>
      <inkml:brushProperty name="height" value="0.025" units="cm"/>
    </inkml:brush>
  </inkml:definitions>
  <inkml:trace contextRef="#ctx0" brushRef="#br0">1 4 18353,'0'0'14222,"61"4"-14030,-35-4-192,1 0 0,-1-3 0,-4 0 0,-2 2-1858,-7 1-1633,-6 0-1410</inkml:trace>
  <inkml:trace contextRef="#ctx0" brushRef="#br0" timeOffset="1">8 110 17328,'0'0'12556,"64"4"-12043,-38-8-481,0 0-865,-2-4-2658,-1 1-2499,-4-3-4804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519"/>
    </inkml:context>
    <inkml:brush xml:id="br0">
      <inkml:brushProperty name="width" value="0.025" units="cm"/>
      <inkml:brushProperty name="height" value="0.025" units="cm"/>
    </inkml:brush>
  </inkml:definitions>
  <inkml:trace contextRef="#ctx0" brushRef="#br0">1 189 14926,'0'0'13778,"11"-7"-12422,12-9-1041,0-1 0,24-23 0,-37 31-275,-1 0 0,0 0 1,0-1-1,-1 0 1,-1-1-1,0 1 1,0-2-1,8-17 0,-19 40 37,-23 80 1601,20-26-6241,17-63-13043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2.314"/>
    </inkml:context>
    <inkml:brush xml:id="br0">
      <inkml:brushProperty name="width" value="0.025" units="cm"/>
      <inkml:brushProperty name="height" value="0.025" units="cm"/>
    </inkml:brush>
  </inkml:definitions>
  <inkml:trace contextRef="#ctx0" brushRef="#br0">1 0 17809,'0'0'14403,"6"10"-13939,-3-6-421,0 2-39,1 0 1,-1 0-1,0-1 0,0 2 1,-1-1-1,0 0 1,0 0-1,0 1 0,-1-1 1,1 9-1,-2-14-4,0 0 0,0 0 0,0-1 0,0 1 0,0 0 0,0 0 0,0 0 0,0 0 0,0 0 0,1-1 0,-1 1 0,0 0 0,1 0 0,-1 0 0,1-1 0,-1 1 0,1 0 0,-1-1 0,1 1 0,-1 0 0,1-1 0,-1 1 0,1 0 0,0-1 0,0 1 0,-1-1 0,1 0 0,0 1 0,0-1 0,-1 1 0,1-1 0,2 0 0,-1 0 0,1 0 0,-1 0 0,1 0 0,0-1 0,-1 0 0,1 1 0,-1-1 0,0 0 0,1 0 0,-1 0 0,3-3 0,57-42 0,-60 44 0,7-6 0,-7 5 0,0 1 0,1-1 0,-1 1 0,1 0 0,0-1 0,0 1 0,0 1 0,0-1 0,0 0 0,0 1 0,1-1 0,-1 1 0,5-1 0,-7 5 0,0-1 0,1 1 0,-1 0 0,-1 0 0,1 0 0,0 0 0,-1 0 0,1 0 0,-1 0 0,0 0 0,0 0 0,0 0 0,-1 0 0,0 3 0,1 1 0,-4 52-5548,2-39-2666,2-36-10791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784"/>
    </inkml:context>
    <inkml:brush xml:id="br0">
      <inkml:brushProperty name="width" value="0.025" units="cm"/>
      <inkml:brushProperty name="height" value="0.025" units="cm"/>
    </inkml:brush>
  </inkml:definitions>
  <inkml:trace contextRef="#ctx0" brushRef="#br0">1 14 17873,'0'0'6214,"65"-13"-5510,-33 13-383,2 0-193,6 0-64,-1 2-96,-3-1-577,-8-1-704,-5 0-1025,-11 0-481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242"/>
    </inkml:context>
    <inkml:brush xml:id="br0">
      <inkml:brushProperty name="width" value="0.025" units="cm"/>
      <inkml:brushProperty name="height" value="0.025" units="cm"/>
    </inkml:brush>
  </inkml:definitions>
  <inkml:trace contextRef="#ctx0" brushRef="#br0">146 54 7783,'0'0'10821,"2"-9"-8007,1 0-1969,4-27 2303,-12 40-389,-17 18-2363,2 7 41,2 2 0,1 0 0,1 1-1,-13 38 1,22-50-213,1 1 1,1 0-1,1 0 0,0 0 0,2 0 0,0 0 0,2 1 0,1 23 0,0-41-389,-1 0 1,1-1-1,0 1 1,0-1-1,0 1 1,1-1-1,-1 1 1,1-1-1,0 0 1,0 0-1,0 0 0,0 0 1,0 0-1,1 0 1,-1 0-1,1-1 1,0 1-1,0-1 1,0 0-1,0 0 0,0 0 1,0 0-1,1-1 1,-1 1-1,1-1 1,3 1-1,7 2-1092,0-1 0,1-1 0,-1 0 0,1-1 0,16-1 0,-7 0-5784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663"/>
    </inkml:context>
    <inkml:brush xml:id="br0">
      <inkml:brushProperty name="width" value="0.025" units="cm"/>
      <inkml:brushProperty name="height" value="0.025" units="cm"/>
    </inkml:brush>
  </inkml:definitions>
  <inkml:trace contextRef="#ctx0" brushRef="#br0">42 1 11018,'0'0'12615,"-6"9"-10117,0 2-1918,1 0 0,-1 0 0,2 0 0,-4 13 0,6-20-474,1 1 0,0 0 1,0 0-1,0-1 0,1 1 0,-1 0 0,1 0 0,0 0 0,1 0 0,-1-1 0,1 1 0,0 0 0,0 0 0,0-1 0,1 1 0,2 5 1,-3-9-82,0 1 0,0-1 1,0 1-1,0-1 0,1 0 1,-1 0-1,0 1 1,1-1-1,-1 0 0,1 0 1,0 0-1,-1 0 1,1-1-1,-1 1 0,1 0 1,0-1-1,0 1 1,-1-1-1,1 1 0,0-1 1,0 0-1,0 0 1,0 0-1,-1 0 0,1 0 1,0 0-1,0 0 0,0-1 1,-1 1-1,1-1 1,0 1-1,0-1 0,-1 0 1,1 0-1,0 0 1,-1 0-1,1 0 0,1-1 1,6-4 131,-1 0 0,0 0 0,0-1 0,0 0 0,7-10 0,7-11-157,-18 20 0,1 1 0,1 0 0,-1 0 0,1 1 0,1-1 0,-1 1 0,12-8 0,-14 41 0,-22 100 0,18-126-42,0 0 0,1 0 1,-1 0-1,1 0 0,-1-1 0,1 1 0,-1 0 1,1 0-1,0-1 0,-1 1 0,1 0 0,0-1 1,0 1-1,-1-1 0,1 1 0,0-1 0,0 1 1,0-1-1,0 0 0,0 1 0,-1-1 0,1 0 1,0 0-1,0 0 0,0 1 0,0-1 0,0 0 1,0 0-1,0-1 0,0 1 0,0 0 0,0 0 0,1-1 1,2 1-482,-1 0 1,0 0-1,1-1 1,-1 0-1,0 1 1,0-1-1,0-1 1,1 1-1,2-2 1,5-8-8335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055"/>
    </inkml:context>
    <inkml:brush xml:id="br0">
      <inkml:brushProperty name="width" value="0.025" units="cm"/>
      <inkml:brushProperty name="height" value="0.025" units="cm"/>
    </inkml:brush>
  </inkml:definitions>
  <inkml:trace contextRef="#ctx0" brushRef="#br0">108 0 14029,'0'0'18044,"-1"11"-17521,-3 12-526,-1 1-1,-1-2 0,-1 1 1,-1-1-1,-1 0 1,-1 0-1,-1-1 1,-21 32-1,31-53 277,-3 5-1807,4-5 1297,0 0 0,-1 0 0,1 0 0,0 0 0,0 0 0,0 0-1,0 0 1,-1 0 0,1 0 0,0 0 0,0 0 0,0 0 0,-1 0 0,1 0-1,0 0 1,0 0 0,0 0 0,0 0 0,-1 0 0,1 0 0,0 0-1,0 0 1,0-1 0,0 1 0,-1 0 0,1 0 0,0 0 0,-1-1-1423,1 1 1423,0 0 0,0 0-1,0-1 1,0 1 0,0 0 0,0 0 0,0 0 0,0 0 0,0-1 0,0 1-1,0 0 1,0 0 0,0 0 0,0-1 0,0 1 0,0 0 0,-3-13-8358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385"/>
    </inkml:context>
    <inkml:brush xml:id="br0">
      <inkml:brushProperty name="width" value="0.025" units="cm"/>
      <inkml:brushProperty name="height" value="0.025" units="cm"/>
    </inkml:brush>
  </inkml:definitions>
  <inkml:trace contextRef="#ctx0" brushRef="#br0">1 0 14318,'0'0'16783,"68"6"-16174,-46 7-257,2 1-192,-1 2-127,-5 0-33,-2 1-545,-5-1-896,-3-2-1186,-2-3-1377,-1-3-1217,2-3-4644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708"/>
    </inkml:context>
    <inkml:brush xml:id="br0">
      <inkml:brushProperty name="width" value="0.025" units="cm"/>
      <inkml:brushProperty name="height" value="0.025" units="cm"/>
    </inkml:brush>
  </inkml:definitions>
  <inkml:trace contextRef="#ctx0" brushRef="#br0">1 176 13837,'0'0'13480,"5"-6"-11521,0 1-1511,11-6 1535,-15 12-1932,0 0-1,-1 0 1,1 0-1,0 0 0,-1 1 1,1-1-1,-1 0 1,1 0-1,-1 1 1,0-1-1,1 0 1,-1 1-1,0-1 1,0 0-1,0 1 1,0-1-1,0 0 1,0 1-1,-1-1 0,1 2 1,-3 71-3945,2 8-6663,-2-98 633</inkml:trace>
  <inkml:trace contextRef="#ctx0" brushRef="#br0" timeOffset="1">16 1 18001,'0'0'13549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5.066"/>
    </inkml:context>
    <inkml:brush xml:id="br0">
      <inkml:brushProperty name="width" value="0.025" units="cm"/>
      <inkml:brushProperty name="height" value="0.025" units="cm"/>
    </inkml:brush>
  </inkml:definitions>
  <inkml:trace contextRef="#ctx0" brushRef="#br0">61 1 16688,'0'0'12486,"9"3"-10820,-3 0-1579,-1 0 1,1 1 0,-1-1-1,0 1 1,0 0-1,0 1 1,-1-1 0,1 1-1,-1 0 1,0 0-1,0 0 1,-1 0 0,0 1-1,0-1 1,0 1-1,0 0 1,-1 0 0,0 0-1,0 0 1,-1 1-1,2 11 1,-1 5-130,-2 1 1,0-1-1,-1 1 0,-1-1 0,-2 0 1,0 0-1,-1 0 0,-1-1 1,-2 0-1,0 0 0,-1 0 1,-1-1-1,-1 0 0,-1-1 0,-19 25 1,9-19-4283,1-8-4618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509"/>
    </inkml:context>
    <inkml:brush xml:id="br0">
      <inkml:brushProperty name="width" value="0.025" units="cm"/>
      <inkml:brushProperty name="height" value="0.025" units="cm"/>
    </inkml:brush>
  </inkml:definitions>
  <inkml:trace contextRef="#ctx0" brushRef="#br0">12 9 4260,'-11'-8'9176,"20"11"-3957,20 15-2040,9 19-1039,-25-23-1774,1 0-1,23 17 0,-31-27-310,0-1-1,0 0 1,0 1 0,0-2-1,0 1 1,1-1 0,-1 0-1,1 0 1,-1-1-1,1 0 1,8 0 0,11-1 114,0-2 0,0-2 0,0 0 1,0-1-1,-1-2 0,43-17 0,-43 15-156,0 0 0,0 2 0,1 1 0,0 1 0,0 1 1,44-2-1,-69 6-10,-1 1 1,1-1-1,-1 0 1,1 0 0,-1 0-1,1 0 1,-1 0-1,1 1 1,-1-1 0,1 0-1,-1 1 1,1-1-1,-1 0 1,0 1 0,1-1-1,-1 0 1,1 1 0,-1-1-1,0 0 1,0 1-1,1-1 1,-1 1 0,0-1-1,0 1 1,1-1-1,-1 1 1,0-1 0,0 1-1,0-1 1,0 2 0,0 22 282,-12 21 714,12-45-1048,0 0 0,0 0-1,1 0 1,-1 0-1,0 0 1,0 0 0,1 0-1,-1 0 1,0 0 0,0 0-1,1 0 1,-1 0 0,0 0-1,0 0 1,1 0 0,-1 0-1,0 0 1,0 0 0,1 0-1,-1 0 1,0 0 0,0 1-1,1-1 1,-1 0-1,0 0 1,0 0 0,0 0-1,0 1 1,1-1 0,-1 0-1,0 0 1,0 0 0,0 1-1,0-1 1,0 0 0,1 0-1,-1 1 1,0-1 0,0 0-1,0 0 1,0 1 0,0-1-1,0 0 1,0 0-1,0 1 1,0-1 0,0 0-1,0 0 1,0 1 0,0-1-1,0 0 1,0 0 0,0 1-1,-1-1 1,1 0 0,0 0-1,0 1 1,0-1 0,21-12-6501,-8 3-535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897"/>
    </inkml:context>
    <inkml:brush xml:id="br0">
      <inkml:brushProperty name="width" value="0.025" units="cm"/>
      <inkml:brushProperty name="height" value="0.025" units="cm"/>
    </inkml:brush>
  </inkml:definitions>
  <inkml:trace contextRef="#ctx0" brushRef="#br0">0 193 14061,'0'0'10149,"13"-6"-9124,52-27-375,58-27-491,-104 52-46,0 0-1,0 2 1,1 0-1,28-4 1,-46 10-31,1-1 1,0 1 0,-1 0 0,1 1-1,0-1 1,-1 0 0,1 1 0,0-1-1,-1 1 1,1 0 0,-1 0 0,1 0-1,-1 0 1,1 0 0,-1 1 0,0-1-1,0 1 1,1-1 0,-1 1 0,0 0-1,-1 0 1,1 0 0,0 0 0,0 0-1,-1 0 1,1 0 0,-1 1 0,0-1-1,0 1 1,2 4 0,24 32 458,-20-33-477,0-1 0,0 1-1,1-1 1,-1-1 0,1 0-1,0 0 1,0 0 0,1-1-1,-1 0 1,1-1 0,-1 0-1,14 1 1,2 0 16,0-2 0,0 0 0,34-4 0,-44 1-42,-1-1 0,0 0 0,0-1-1,0 0 1,-1-1 0,1-1 0,17-10 0,-21 11 9,-1 0 0,0 0 1,0-1-1,-1 0 0,1-1 1,-2 0-1,1 0 0,-1 0 0,0-1 1,0 0-1,5-9 0,-10 16-57,-1-1 1,1 1-1,0 0 0,-1-1 0,1 1 0,-1 0 0,1-1 0,-1 1 0,0-1 1,1 1-1,-1-1 0,0 1 0,0-1 0,0 1 0,0-1 0,0 1 0,-1 0 1,0-3-1,-15-7-3073,-4 0-5151,13 2-1199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547"/>
    </inkml:context>
    <inkml:brush xml:id="br0">
      <inkml:brushProperty name="width" value="0.025" units="cm"/>
      <inkml:brushProperty name="height" value="0.025" units="cm"/>
    </inkml:brush>
  </inkml:definitions>
  <inkml:trace contextRef="#ctx0" brushRef="#br0">1106 414 7015,'0'0'12881,"6"-2"-12203,-5 1-720,1 1 137,-1-1-1,1 1 1,0-1-1,-1 0 0,1 1 1,-1-1-1,1 0 1,-1 0-1,1 0 1,-1 0-1,0 0 1,1-1-1,-1 1 1,0 0-1,0-1 0,0 1 1,0 0-1,0-1 1,0 0-1,0 1 1,-1-1-1,1 1 1,-1-1-1,1 0 0,-1 1 1,1-1-1,-1 0 1,0 0-1,0 1 1,0-1-1,0 0 1,0-2-1,0-16 280,1 12-222,-1 0 1,-1 1 0,1-1 0,-1 0 0,-3-11 0,3 15-132,-1 0 0,0 1 0,0-1 0,0 1 0,0-1 0,0 1 0,-1 0 0,0 0 0,1 0 0,-1 0 0,0 1 0,0-1 1,-7-3-1,-52-36 7,-122-78 173,176 116-217,-6-6 145,0 2 0,0 0 0,-1 0 0,0 2 0,-1-1 0,1 2 0,-1 0 0,0 1 0,0 1 0,0 0 0,-22 0 0,-15 2 51,35-1-91,1 2 0,-1 0-1,0 0 1,0 2 0,0 0 0,1 1 0,-1 1-1,1 1 1,-33 13 0,26-7 49,12-6-97,1 0 0,0 1 0,1 0-1,-1 1 1,2 0 0,-1 0 0,-13 14-1,12-7-36,0 0-1,2 0 0,-14 25 1,-15 24-7,23-40 71,2 1-1,0 0 1,1 1 0,-15 51 0,-11 23 191,29-75 7,0 0 0,2 0 1,0 1-1,2 0 0,1 0 0,1 1 1,1 44-1,2-70-202,10-34-1650,-6 23 297,3-9-2855,-6 7-4340,-1 7 279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905"/>
    </inkml:context>
    <inkml:brush xml:id="br0">
      <inkml:brushProperty name="width" value="0.025" units="cm"/>
      <inkml:brushProperty name="height" value="0.025" units="cm"/>
    </inkml:brush>
  </inkml:definitions>
  <inkml:trace contextRef="#ctx0" brushRef="#br0">29 0 10218,'-2'1'242,"1"-1"0,0 1 1,0-1-1,-1 1 0,1-1 0,0 1 1,0 0-1,0 0 0,0 0 1,0 0-1,0 0 0,0 0 0,0 0 1,0 0-1,0 0 0,0 0 1,1 0-1,-1 1 0,0-1 1,1 0-1,-1 1 0,1-1 0,0 0 1,-1 1-1,1-1 0,0 0 1,0 1-1,0-1 0,0 2 0,-4 56 4979,4-42-3724,-1 187 2502,1-203-3988,0-1-1,0 1 1,0 0 0,0 0 0,0 0 0,0-1-1,0 1 1,1 0 0,-1 0 0,0-1 0,0 1 0,1 0-1,-1-1 1,1 1 0,-1 0 0,1-1 0,-1 1 0,1-1-1,-1 1 1,1-1 0,-1 1 0,1-1 0,0 1 0,-1-1-1,1 1 1,0-1 0,-1 0 0,1 1 0,0-1 0,-1 0-1,1 0 1,0 0 0,0 1 0,-1-1 0,1 0-1,0 0 1,0 0 0,0 0 0,-1 0 0,1 0 0,0-1-1,0 1 1,-1 0 0,1 0 0,0 0 0,0-1 0,-1 1-1,1 0 1,0-1 0,0 0 0,37-21 430,-8-7-400,-2 0 1,39-54-1,-31 31-2786,-7-1-3838,-10 11-6170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1.778"/>
    </inkml:context>
    <inkml:brush xml:id="br0">
      <inkml:brushProperty name="width" value="0.025" units="cm"/>
      <inkml:brushProperty name="height" value="0.025" units="cm"/>
    </inkml:brush>
  </inkml:definitions>
  <inkml:trace contextRef="#ctx0" brushRef="#br0">22 78 6951,'0'0'9326,"13"-5"-8664,54-13 151,1 2 1,0 3-1,1 3 1,139-2 0,-207 12-451,-13 0 875,-40 4-837,1 2 0,-1 3 0,-85 25 0,66-16-227,-43 12 123,87-22-172,81-19-136,46-14 162,10-2-944,181-23-1,-289 51 455,-12 2 170,-39 9 205,-66 14 564,7 0 32,49-11-303,0-2-1,-83 6 0,159-20-1797,-1-1 0,0 0 0,0-2 0,16-5 0,13-7-5017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111"/>
    </inkml:context>
    <inkml:brush xml:id="br0">
      <inkml:brushProperty name="width" value="0.025" units="cm"/>
      <inkml:brushProperty name="height" value="0.025" units="cm"/>
    </inkml:brush>
  </inkml:definitions>
  <inkml:trace contextRef="#ctx0" brushRef="#br0">215 0 3043,'0'0'8680,"-50"21"-6342,32-12 801,7-2-736,1 0-386,9-2-223,1-1-513,0-2-480,12 0 224,5 1 128,6 1-608,0 3-417,9 3-128,-2 2-769,-6-2-2914,-6 1-2435,-10-2-7047</inkml:trace>
  <inkml:trace contextRef="#ctx0" brushRef="#br0" timeOffset="1">1 368 15471,'0'0'7911,"48"15"-7751,-16-17-384,6-9-1602,-1 0-736,0-5-1506,-1 1-4324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205"/>
    </inkml:context>
    <inkml:brush xml:id="br0">
      <inkml:brushProperty name="width" value="0.025" units="cm"/>
      <inkml:brushProperty name="height" value="0.025" units="cm"/>
    </inkml:brush>
  </inkml:definitions>
  <inkml:trace contextRef="#ctx0" brushRef="#br0">1 70 9929,'0'-1'9683,"5"-1"-4536,37-12-2109,113-5 665,30-7-3792,-170 22-1081,-20 2-2782,-26 1-3343,3 1 1081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566"/>
    </inkml:context>
    <inkml:brush xml:id="br0">
      <inkml:brushProperty name="width" value="0.025" units="cm"/>
      <inkml:brushProperty name="height" value="0.025" units="cm"/>
    </inkml:brush>
  </inkml:definitions>
  <inkml:trace contextRef="#ctx0" brushRef="#br0">18 0 11819,'0'0'10597,"-5"8"-8755,2-1-1619,2-6-136,0 0-1,0 0 1,1 0-1,-1 0 0,0 0 1,0 0-1,1 0 1,-1 0-1,1 0 0,-1 0 1,1 1-1,0-1 0,-1 0 1,1 0-1,0 0 1,0 1-1,0-1 0,0 0 1,0 1-1,0-1 1,0 0-1,0 0 0,0 1 1,1-1-1,-1 0 0,1 0 1,-1 0-1,1 0 1,-1 1-1,1-1 0,-1 0 1,1 0-1,0 0 0,0 0 1,0 0-1,-1 0 1,1 0-1,0-1 0,0 1 1,0 0-1,0 0 1,0-1-1,1 1 0,-1-1 1,0 1-1,0-1 0,0 1 1,0-1-1,3 1 1,5 2 132,0 1 0,0 1 0,0 0 0,-1 0 0,1 0 0,-1 1 0,-1 1 0,1-1 0,6 9 0,-12-13-208,1 1 0,-2 0 0,1 0 0,0 0 0,-1 0 0,1 1 0,-1-1 0,0 0 0,0 1 0,0-1 0,0 0 0,-1 1 0,1-1 0,-1 1 0,0-1 0,0 1 0,-1-1 0,1 1 0,0-1 0,-1 1 0,0-1 0,0 0 0,0 1-1,0-1 1,-1 0 0,1 0 0,-1 0 0,0 0 0,-4 5 0,-47 56 643,16-23-288,36-41-363,1 1 1,-1-1-1,1 0 1,-1 1-1,1-1 1,0 0-1,-1 1 1,1-1-1,-1 0 1,1 1-1,0-1 1,-1 0-1,1 1 1,0-1-1,0 1 1,-1-1-1,1 1 1,0-1-1,0 1 1,0-1-1,0 1 1,0-1-1,-1 1 1,1-1-1,0 1 1,0-1-1,0 1 1,0-1-1,0 1 1,1-1-1,-1 1 1,0-1-1,0 1 1,0-1-1,0 1 0,0-1 1,1 1-1,-1-1 1,0 1-1,1-1 1,-1 1-1,0-1 1,1 0-1,-1 1 1,0-1-1,1 0 1,-1 1-1,0-1 1,1 0-1,-1 1 1,1-1-1,-1 0 1,1 0-1,-1 1 1,1-1-1,-1 0 1,1 0-1,-1 0 1,1 0-1,0 0 1,38 0 124,-30-1-74,35-4 159,50-12 1,10-2-1623,-34 14-4576,-66 6 1235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986"/>
    </inkml:context>
    <inkml:brush xml:id="br0">
      <inkml:brushProperty name="width" value="0.025" units="cm"/>
      <inkml:brushProperty name="height" value="0.025" units="cm"/>
    </inkml:brush>
  </inkml:definitions>
  <inkml:trace contextRef="#ctx0" brushRef="#br0">233 1 10570,'0'0'19389,"-7"12"-18540,-40 57 74,-80 90 0,91-116-810,22-28-4487,12-30-3501,3 6 6127,0-16-5139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346"/>
    </inkml:context>
    <inkml:brush xml:id="br0">
      <inkml:brushProperty name="width" value="0.025" units="cm"/>
      <inkml:brushProperty name="height" value="0.025" units="cm"/>
    </inkml:brush>
  </inkml:definitions>
  <inkml:trace contextRef="#ctx0" brushRef="#br0">0 1 15182,'0'0'11179,"49"33"-9546,-28-17-576,2 4-480,6-3-385,0 2-128,0 0-192,-3-1-1249,-6-3-1698,-3-2-2146,-6-4-2787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687"/>
    </inkml:context>
    <inkml:brush xml:id="br0">
      <inkml:brushProperty name="width" value="0.025" units="cm"/>
      <inkml:brushProperty name="height" value="0.025" units="cm"/>
    </inkml:brush>
  </inkml:definitions>
  <inkml:trace contextRef="#ctx0" brushRef="#br0">42 186 18898,'0'0'12396,"-1"60"-11756,-1-40-448,1 0-160,1-1-32,0-1-576,0-5-1090,0-2-1409,-2-6-1249</inkml:trace>
  <inkml:trace contextRef="#ctx0" brushRef="#br0" timeOffset="1">1 15 19314,'0'0'11884,"35"-15"-23287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1:39.812"/>
    </inkml:context>
    <inkml:brush xml:id="br0">
      <inkml:brushProperty name="width" value="0.025" units="cm"/>
      <inkml:brushProperty name="height" value="0.025" units="cm"/>
    </inkml:brush>
  </inkml:definitions>
  <inkml:trace contextRef="#ctx0" brushRef="#br0">43 1 5830,'0'0'26702,"13"0"-26467,-13 6-235,0-1 0,0 1 0,-1-1 0,0 1 0,0-1 0,0 1 0,0-1 0,-1 1 0,-3 7 0,1-1 0,-5 17 0,2-3 0,0 0 0,1 0 0,1 0 0,-1 38 0,7-64 0,0 0 0,0 1 0,0-1 0,0 0 0,0 0 0,0 0 0,0 0 0,0 0 0,0 0 0,0 0 0,-1 0 0,1 0 0,0 0 0,0-1 0,0 1 0,0 0 0,0-1 0,0 1 0,0 0 0,0-1 0,-1 1 0,1-1 0,1-1 0,11-9 0,-1 0 0,-1-1 0,0 0 0,16-24 0,4-5 0,-12 16 0,-14 17 0,0 1 0,1-1 0,0 1 0,0 0 0,1 0 0,0 1 0,0 0 0,0 0 0,12-6 0,-18 11 0,-1 1 0,1 0 0,-1 0 0,1 0 0,-1 0 0,1 0 0,-1 0 0,1 0 0,-1 0 0,1 0 0,-1 0 0,0 0 0,1 0 0,-1 0 0,1 0 0,-1 0 0,1 1 0,-1-1 0,1 0 0,-1 0 0,1 1 0,-1-1 0,0 0 0,1 0 0,-1 1 0,1-1 0,-1 0 0,0 1 0,0-1 0,1 1 0,-1 0 0,8 21 0,-6 28 0,-2-45 0,-6 156 0,7-161-11,0 0-1,-1 0 1,1 0 0,0 0-1,-1 0 1,1-1 0,-1 1-1,1 0 1,0 0 0,-1-1 0,1 1-1,-1 0 1,1-1 0,-1 1-1,1 0 1,-1-1 0,1 1-1,-1-1 1,0 1 0,1-1-1,-1 1 1,0-1 0,1 1-1,0-2 1,9-21-2904,0-8-6283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12.623"/>
    </inkml:context>
    <inkml:brush xml:id="br0">
      <inkml:brushProperty name="width" value="0.025" units="cm"/>
      <inkml:brushProperty name="height" value="0.025" units="cm"/>
    </inkml:brush>
  </inkml:definitions>
  <inkml:trace contextRef="#ctx0" brushRef="#br0">1 41 13132,'0'0'6561,"10"0"-4965,535-12 3241,-542 12-4834,30-2 38,58-11 0,-101 14 108,-1 0 0,1 0 1,-1-1-1,-12-1 0,-26 0 88,-367 22 1882,541-18-1842,-51 0-368,0-2 1,-1-4-1,99-17 1,-172 20 96,0 0-1,0 0 1,0 0 0,0 0 0,0 0 0,0-1 0,0 1 0,-1 0-1,1 0 1,0 0 0,0 0 0,0 0 0,0 0 0,0 0 0,0 0-1,0 0 1,0 0 0,0-1 0,0 1 0,0 0 0,0 0 0,0 0-1,0 0 1,0 0 0,0 0 0,0-1 0,-24 1 5,-35 3-10,-6 8 619,-124 7-1,207-20-969,0 0 0,1-1 0,18-5 0,21-5-2446,31 0-7603,-50 6-1671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086"/>
    </inkml:context>
    <inkml:brush xml:id="br0">
      <inkml:brushProperty name="width" value="0.025" units="cm"/>
      <inkml:brushProperty name="height" value="0.025" units="cm"/>
    </inkml:brush>
  </inkml:definitions>
  <inkml:trace contextRef="#ctx0" brushRef="#br0">1 23 12300,'0'0'19666,"82"7"-19538,-45-7-352,0-3-1794,-4-8-3139,-5-4-4163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909"/>
    </inkml:context>
    <inkml:brush xml:id="br0">
      <inkml:brushProperty name="width" value="0.025" units="cm"/>
      <inkml:brushProperty name="height" value="0.025" units="cm"/>
    </inkml:brush>
  </inkml:definitions>
  <inkml:trace contextRef="#ctx0" brushRef="#br0">0 252 13100,'0'0'17729,"11"-10"-16693,58-61-585,68-92 0,-129 156-451,-5 9 0,-6 22 0,-12 34 0,8-36 0,1 1 0,1 0 0,0 0 0,2 0 0,0 26 0,8-37-1863,8-12-5221,1-6-6326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429"/>
    </inkml:context>
    <inkml:brush xml:id="br0">
      <inkml:brushProperty name="width" value="0.025" units="cm"/>
      <inkml:brushProperty name="height" value="0.025" units="cm"/>
    </inkml:brush>
  </inkml:definitions>
  <inkml:trace contextRef="#ctx0" brushRef="#br0">101 0 13036,'0'0'14008,"-3"15"-13661,-5 19-119,-24 60-1,-12 40 155,40-119-348,1 1 0,0 0-1,1-1 1,1 1 0,1 0 0,1 23-1,0-36-77,-1 0-1,1 0 0,0-1 0,0 1 1,0 0-1,0-1 0,1 1 0,-1-1 1,1 0-1,0 1 0,-1-1 1,1 0-1,0 0 0,0 0 0,0 0 1,0 0-1,1-1 0,-1 1 1,0-1-1,1 1 0,-1-1 0,1 0 1,0 0-1,-1 0 0,1 0 0,0-1 1,0 1-1,5 0 0,3 0-1216,1 0 1,0 0-1,-1-1 0,1-1 0,20-3 1,18-11-6716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703"/>
    </inkml:context>
    <inkml:brush xml:id="br0">
      <inkml:brushProperty name="width" value="0.025" units="cm"/>
      <inkml:brushProperty name="height" value="0.025" units="cm"/>
    </inkml:brush>
  </inkml:definitions>
  <inkml:trace contextRef="#ctx0" brushRef="#br0">0 126 14446,'0'0'8199,"7"11"-7830,-2-5-259,-1 1 1,0 0-1,0 0 1,-1 0-1,0 0 1,0 1-1,-1-1 0,0 1 1,0 0-1,0 0 1,-1 0-1,0 12 1,-1 16 4256,0-35-3652,9-16 694,0 1-1181,0 0 1,-1-1-1,0 0 0,-1-1 0,-1 0 1,-1 0-1,6-28 0,-11 47-232,0 0 0,0 0 0,1-1-1,-1 1 1,0 0 0,1 0 0,0-1 0,-1 1 0,1-1 0,0 1 0,1-1-1,-1 1 1,0-1 0,1 1 0,-1-1 0,1 0 0,0 0 0,-1 0-1,1 0 1,0 0 0,0 0 0,1 0 0,-1-1 0,0 1 0,1-1 0,-1 0-1,0 1 1,1-1 0,0 0 0,3 0 0,-2 1-2,1 0 0,1-1 0,-1 0 0,0 0 0,0 0 0,0-1 0,0 1 0,1-1 0,-1-1 0,0 1 0,0-1 0,0 0 0,1 0 0,-1 0 0,7-4 0,-5 2 22,1-1 0,-1-1 0,-1 0 0,1 0 0,-1 0 0,1 0 0,-2-1 0,1 0 0,0-1 0,-1 1 0,-1-1 0,8-13 0,-17 31-84,1-1-1,0 1 1,0 0 0,1 0-1,1 0 1,0 0 0,0 1-1,1-1 1,1 17 0,1-26 80,0 0-1,0 0 1,0 0 0,0-1 0,1 1 0,-1 0 0,1-1 0,0 1 0,-1-1-1,1 1 1,0-1 0,0 0 0,0 0 0,0 0 0,0 0 0,0 0 0,0 0-1,0 0 1,0-1 0,0 1 0,0-1 0,0 0 0,1 1 0,-1-1 0,0 0-1,0 0 1,4-1 0,5 1 55,-1 0 0,1-1 0,0 0 0,15-4 0,-10-1-64,0-1-1,-1 0 1,0-1 0,0-1-1,0 0 1,-1-1 0,-1 0-1,1-1 1,-2-1 0,0 0-1,18-23 1,-37 48-3,0 0 0,1 1 0,1-1 0,0 1 0,1 0 0,0 0 0,1 1 0,1-1 0,-1 25 0,3-39-23,0 0 0,0 1 0,0-1 0,0 0 0,-1 1 1,1-1-1,0 1 0,0-1 0,0 0 0,1 1 0,-1-1 0,0 0 0,0 1 0,0-1 0,0 1 0,0-1 1,0 0-1,0 1 0,1-1 0,-1 0 0,0 1 0,0-1 0,0 0 0,1 1 0,-1-1 0,0 0 0,0 0 1,1 1-1,-1-1 0,0 0 0,1 0 0,-1 0 0,0 1 0,1-1 0,-1 0 0,0 0 0,1 0 1,-1 0-1,0 0 0,1 0 0,-1 0 0,1 0 0,-1 0 0,0 0 0,1 0 0,-1 0 0,1 0 0,-1 0 1,0 0-1,1 0 0,-1 0 0,0 0 0,1 0 0,-1 0 0,0-1 0,1 1 0,-1 0 0,0 0 0,1 0 1,-1-1-1,0 1 0,0 0 0,1-1 0,-1 1 0,0 0 0,1-1 0,18-21-3225,-15 12 1354,-1-1-1,0 1 1,0-1 0,1-16 0,-2-82-6484,-3 64 3864,1 11-466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805"/>
    </inkml:context>
    <inkml:brush xml:id="br0">
      <inkml:brushProperty name="width" value="0.025" units="cm"/>
      <inkml:brushProperty name="height" value="0.025" units="cm"/>
    </inkml:brush>
  </inkml:definitions>
  <inkml:trace contextRef="#ctx0" brushRef="#br0">14 1 18161,'0'0'1217,"-12"50"833,11-18-672,1 3-257,0-3 64,8 0-449,7-3-447,3-4-193,0-3-64,0-5-192,0-4-577,-8-3 0,1-2-768,-7-3-1282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151"/>
    </inkml:context>
    <inkml:brush xml:id="br0">
      <inkml:brushProperty name="width" value="0.025" units="cm"/>
      <inkml:brushProperty name="height" value="0.025" units="cm"/>
    </inkml:brush>
  </inkml:definitions>
  <inkml:trace contextRef="#ctx0" brushRef="#br0">0 149 13773,'0'0'15439,"77"-44"-15055,-44 28-288,0-5-96,-3 4-929,-2-2-2466,-8 1-1153,-3 5-3364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495"/>
    </inkml:context>
    <inkml:brush xml:id="br0">
      <inkml:brushProperty name="width" value="0.025" units="cm"/>
      <inkml:brushProperty name="height" value="0.025" units="cm"/>
    </inkml:brush>
  </inkml:definitions>
  <inkml:trace contextRef="#ctx0" brushRef="#br0">0 99 11499,'0'0'12956,"10"-3"-11456,0-2-1424,-1 0 0,1-1 0,-1 0-1,0 0 1,0-1 0,0 0 0,-1-1 0,-1 1-1,12-15 1,-18 20-94,0 1 0,0 0 0,0-1 0,0 1 0,0 0 1,0 0-1,1 0 0,-1 0 0,0 0 0,1 0 0,-1 0 0,1 0 0,-1 1 0,2-2 0,-2 2-13,-1 1 1,1-1-1,-1 0 1,0 0-1,1 0 1,-1 0-1,1 1 1,-1-1-1,0 0 0,1 0 1,-1 1-1,0-1 1,0 0-1,1 1 1,-1-1-1,0 0 1,0 1-1,1-1 1,-1 1-1,0-1 1,0 0-1,0 1 0,1-1 1,-1 0-1,0 1 1,0-1-1,0 1 1,0-1-1,0 1 1,0-1-1,0 0 1,0 2-1,-6 52-2531,5-45 2195,-6 37-6707,7-32 545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867"/>
    </inkml:context>
    <inkml:brush xml:id="br0">
      <inkml:brushProperty name="width" value="0.025" units="cm"/>
      <inkml:brushProperty name="height" value="0.025" units="cm"/>
    </inkml:brush>
  </inkml:definitions>
  <inkml:trace contextRef="#ctx0" brushRef="#br0">0 15 15919,'0'0'14382,"53"2"-17297,-34-11-2082,-1 2-4900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192"/>
    </inkml:context>
    <inkml:brush xml:id="br0">
      <inkml:brushProperty name="width" value="0.025" units="cm"/>
      <inkml:brushProperty name="height" value="0.025" units="cm"/>
    </inkml:brush>
  </inkml:definitions>
  <inkml:trace contextRef="#ctx0" brushRef="#br0">4 1 17360,'0'0'4517,"-3"54"-3396,4-32 64,10 1-224,2-2-417,1-2-352,3 3-95,-1-4-65,-3-3 64,-1 1-353,-4-5-575,0 2-610,-6-1-1344,-2-2-2083,0 0-5349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534"/>
    </inkml:context>
    <inkml:brush xml:id="br0">
      <inkml:brushProperty name="width" value="0.025" units="cm"/>
      <inkml:brushProperty name="height" value="0.025" units="cm"/>
    </inkml:brush>
  </inkml:definitions>
  <inkml:trace contextRef="#ctx0" brushRef="#br0">1 243 11915,'0'0'15247,"34"-49"-14222,-2 27-257,3-2-351,0-1-161,-3-3-128,-2 4-64,-5 0-96,-6 5-737,-5 5-1056,-3 5-770,-3 5-1761,-2 4-1698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880"/>
    </inkml:context>
    <inkml:brush xml:id="br0">
      <inkml:brushProperty name="width" value="0.025" units="cm"/>
      <inkml:brushProperty name="height" value="0.025" units="cm"/>
    </inkml:brush>
  </inkml:definitions>
  <inkml:trace contextRef="#ctx0" brushRef="#br0">0 23 15407,'0'0'5311,"11"-3"-3303,-1 0-1874,2-1 572,-1 0 0,1 2-1,0-1 1,0 1 0,0 1 0,0 0 0,22 2 0,-33-1-685,0 1 0,0-1 0,0 0 0,0 1 0,-1 0 0,1-1 0,0 1 0,0-1 0,0 1 0,0 0 0,-1 0 0,1-1 0,0 1 0,-1 0 0,1 0 0,-1 0 0,1 0 0,-1 0 0,1-1 0,-1 1 0,0 0 0,1 0 0,-1 0 0,0 0 0,0 0 0,0 0 0,0 1 0,0-1 0,0 0 0,0 0 0,0 0 0,0 0 0,0 0 0,0 0 0,-1 0 0,1 0 0,-1 1 0,-14 37 542,-12-4-265,21-30-209,1 1 0,0 0-1,0 1 1,0-1 0,1 1 0,0 0 0,0 0-1,1 0 1,0 0 0,0 1 0,1 0 0,-2 8-1,4-15-99,1 0 0,0-1 0,0 1 0,-1 0 0,1-1-1,0 1 1,0-1 0,0 1 0,0-1 0,0 1 0,0-1 0,0 0 0,0 1-1,0-1 1,0 0 0,0 0 0,0 0 0,0 0 0,0 0 0,0 0-1,0 0 1,0 0 0,1-1 0,29-1-1259,20-19-6583,-20 5-1617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237"/>
    </inkml:context>
    <inkml:brush xml:id="br0">
      <inkml:brushProperty name="width" value="0.025" units="cm"/>
      <inkml:brushProperty name="height" value="0.025" units="cm"/>
    </inkml:brush>
  </inkml:definitions>
  <inkml:trace contextRef="#ctx0" brushRef="#br0">1 3 17969,'0'0'14798,"30"-2"-25752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672"/>
    </inkml:context>
    <inkml:brush xml:id="br0">
      <inkml:brushProperty name="width" value="0.025" units="cm"/>
      <inkml:brushProperty name="height" value="0.025" units="cm"/>
    </inkml:brush>
  </inkml:definitions>
  <inkml:trace contextRef="#ctx0" brushRef="#br0">0 13 19474,'0'0'2178,"55"6"-1985,-24-6-65,8 0-801,7-6-2946,5-7-4549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014"/>
    </inkml:context>
    <inkml:brush xml:id="br0">
      <inkml:brushProperty name="width" value="0.025" units="cm"/>
      <inkml:brushProperty name="height" value="0.025" units="cm"/>
    </inkml:brush>
  </inkml:definitions>
  <inkml:trace contextRef="#ctx0" brushRef="#br0">1 37 17745,'0'0'4292,"67"8"-5157,-24-19-2050,11-3-4996</inkml:trace>
  <inkml:trace contextRef="#ctx0" brushRef="#br0" timeOffset="1">495 1 13997,'0'0'10506,"48"19"-9609,-24-19-705,12 0-672,6 0-2723,8-5-2178,4 1-225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048"/>
    </inkml:context>
    <inkml:brush xml:id="br0">
      <inkml:brushProperty name="width" value="0.025" units="cm"/>
      <inkml:brushProperty name="height" value="0.025" units="cm"/>
    </inkml:brush>
  </inkml:definitions>
  <inkml:trace contextRef="#ctx0" brushRef="#br0">6 1 5509,'-3'0'3492,"0"0"-2147,3 8-416,0 11-353,0 0-255,0 2-354,8 1-1888,2 0-7176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388"/>
    </inkml:context>
    <inkml:brush xml:id="br0">
      <inkml:brushProperty name="width" value="0.025" units="cm"/>
      <inkml:brushProperty name="height" value="0.025" units="cm"/>
    </inkml:brush>
  </inkml:definitions>
  <inkml:trace contextRef="#ctx0" brushRef="#br0">1 0 8968,'0'0'15023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714"/>
    </inkml:context>
    <inkml:brush xml:id="br0">
      <inkml:brushProperty name="width" value="0.025" units="cm"/>
      <inkml:brushProperty name="height" value="0.025" units="cm"/>
    </inkml:brush>
  </inkml:definitions>
  <inkml:trace contextRef="#ctx0" brushRef="#br0">0 0 21300,'0'0'11147,"39"13"-20949,-28-22-992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071"/>
    </inkml:context>
    <inkml:brush xml:id="br0">
      <inkml:brushProperty name="width" value="0.025" units="cm"/>
      <inkml:brushProperty name="height" value="0.025" units="cm"/>
    </inkml:brush>
  </inkml:definitions>
  <inkml:trace contextRef="#ctx0" brushRef="#br0">0 0 5189,'0'0'19624,"7"11"-18012,25 50 268,24 41 531,-51-93-2547,1-1-1,0 0 1,1 0-1,-1-1 0,1 0 1,1 0-1,-1 0 1,1-1-1,10 6 0,-17-12-714,3 2 688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411"/>
    </inkml:context>
    <inkml:brush xml:id="br0">
      <inkml:brushProperty name="width" value="0.025" units="cm"/>
      <inkml:brushProperty name="height" value="0.025" units="cm"/>
    </inkml:brush>
  </inkml:definitions>
  <inkml:trace contextRef="#ctx0" brushRef="#br0">0 218 15919,'0'0'14542,"75"-51"-13773,-40 27-385,7-1-224,-4-2-64,-5 2-96,-4 1-32,-7 7-769,-4 4-992,-7 4-2019,-5 6-1761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769"/>
    </inkml:context>
    <inkml:brush xml:id="br0">
      <inkml:brushProperty name="width" value="0.025" units="cm"/>
      <inkml:brushProperty name="height" value="0.025" units="cm"/>
    </inkml:brush>
  </inkml:definitions>
  <inkml:trace contextRef="#ctx0" brushRef="#br0">1 0 18674,'0'0'12988,"4"9"-12716,18 26-176,-21-34-88,0 0 1,1 1-1,-1-1 0,0 0 0,1 0 0,-1 0 0,1 0 0,0 0 0,-1 0 1,1-1-1,0 1 0,-1 0 0,1-1 0,0 1 0,0-1 0,-1 0 0,1 0 1,0 1-1,0-1 0,0 0 0,0-1 0,-1 1 0,1 0 0,0 0 1,0-1-1,2 0 0,37-18-270,-32 14 71,22-14-482,-30 19 649,0-1 0,1 0 0,-1 1 1,0-1-1,0 1 0,1-1 0,-1 1 0,1 0 1,-1-1-1,0 1 0,1 0 0,-1 0 0,1 0 1,-1 0-1,0 0 0,1 1 0,-1-1 0,0 0 0,3 1 1,-2 5-12,-1-1 1,0 1-1,-1-1 1,1 1-1,-1 0 1,0-1-1,-1 1 0,-1 8 1,2-14 35,-2 13-132,0 0-1,-1-1 1,-8 19-1,-1-6-7019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9.251"/>
    </inkml:context>
    <inkml:brush xml:id="br0">
      <inkml:brushProperty name="width" value="0.025" units="cm"/>
      <inkml:brushProperty name="height" value="0.025" units="cm"/>
    </inkml:brush>
  </inkml:definitions>
  <inkml:trace contextRef="#ctx0" brushRef="#br0">14 1 7944,'0'0'14312,"9"6"-12689,4 3-1168,0 1 0,0 0 0,-1 1 0,0 1 0,-1 0 0,-1 1 0,0 0 0,0 0 0,-1 1 0,9 20 0,-11-20-376,-1 0 0,-1 0 1,-1 0-1,0 1 1,-1 0-1,0 0 0,-1 0 1,-1 0-1,0 0 0,-1 0 1,-1 0-1,0 0 0,-1 0 1,-1 0-1,0 0 0,-1-1 1,-1 1-1,-12 26 0,2-10-538,-24 35 0,3-23-2838,31-37 1794,-1-2 0,1 1 0,-1-1 0,0 0 0,-8 5 0,-8-1-12100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5.465"/>
    </inkml:context>
    <inkml:brush xml:id="br0">
      <inkml:brushProperty name="width" value="0.025" units="cm"/>
      <inkml:brushProperty name="height" value="0.025" units="cm"/>
    </inkml:brush>
  </inkml:definitions>
  <inkml:trace contextRef="#ctx0" brushRef="#br0">0 83 6694,'0'0'3983,"10"-2"-3449,9 0 110,0 0 0,0 1 1,0 1-1,0 1 1,-1 1-1,28 5 1,-6 1-354,1-1 0,1-2 1,52 0-1,126-13 827,-22 0 31,427-11 559,217 3-1782,-535 50 87,-5 0 11,546-35 88,-277-51-6,-271 19-73,257 21 194,-352 15-171,-203-3-123,16-3 143,-17 3-164,-1 0-1,1 0 1,-1-1-1,0 1 1,1 0-1,-1-1 1,0 1-1,0 0 1,1-1-1,-1 1 1,0 0-1,0-1 1,1 1-1,-1 0 1,0-1-1,0 1 1,0-1-1,0 1 1,0 0-1,1-1 1,-1 1-1,0-1 1,0 1-1,0-1 1,0 1-1,0-1 1,0 1-1,-1 0 1,1-1-1,0 1 1,0-1-1,0 1 1,0 0-1,0-1 0,-1 1 1,1-1-1,0 1 1,0 0-1,-1-1 1,1 1-1,-10-14-5639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077"/>
    </inkml:context>
    <inkml:brush xml:id="br0">
      <inkml:brushProperty name="width" value="0.025" units="cm"/>
      <inkml:brushProperty name="height" value="0.025" units="cm"/>
    </inkml:brush>
  </inkml:definitions>
  <inkml:trace contextRef="#ctx0" brushRef="#br0">0 118 19026,'0'0'3267,"49"-9"-1377,-8 0 96,10-4 128,8-5-801,3 0-640,0 2-289,-9 0-288,-12 3-32,-10 8-32,-13 5-480,-15 0-1026,-3 8-1280,-24 9 63,-6 1-1088,-9-3-1058,-5-1-480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421"/>
    </inkml:context>
    <inkml:brush xml:id="br0">
      <inkml:brushProperty name="width" value="0.025" units="cm"/>
      <inkml:brushProperty name="height" value="0.025" units="cm"/>
    </inkml:brush>
  </inkml:definitions>
  <inkml:trace contextRef="#ctx0" brushRef="#br0">111 0 6022,'0'0'16106,"6"9"-13976,-1-2-1861,1 1 342,0 1 1,-1-1-1,0 1 1,0 0-1,-1 0 1,0 1 0,0-1-1,-1 1 1,3 19-1,-5-4-479,-2 1-1,0 0 0,-2 0 1,0 0-1,-11 38 0,-50 122 663,43-132-613,2 0 0,-20 96 0,37-139-181,0 1 0,1 0 0,0 0 0,1-1 0,1 1 0,0 0 0,3 18 0,-3-27 0,0 1 0,0-1 0,1 0 0,-1 0 0,1 0 0,-1 0 0,1 0 0,0 0 0,0 0 0,0-1 0,1 1 0,-1-1 0,1 1 0,-1-1 0,1 0 0,0 0 0,0 0 0,0 0 0,0-1 0,0 1 0,0-1 0,0 0 0,1 0 0,-1 0 0,0 0 0,1-1 0,-1 1 0,0-1 0,6 0 0,18 2-427,52-6 0,-67 3-421,0-2 1,0 1-1,21-9 1,5-6-8073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0.523"/>
    </inkml:context>
    <inkml:brush xml:id="br0">
      <inkml:brushProperty name="width" value="0.025" units="cm"/>
      <inkml:brushProperty name="height" value="0.025" units="cm"/>
    </inkml:brush>
  </inkml:definitions>
  <inkml:trace contextRef="#ctx0" brushRef="#br0">1 175 12043,'0'0'15492,"10"-6"-14371,27-12-455,1 2 0,78-23 0,17-5-480,-20-8-117,-114 62-384,-79 131 363,67-113-30,1 0 0,1 1-1,-9 39 1,17-58 5,1-1 1,1 1-1,0 0 0,0 0 1,1 0-1,0 0 1,1-1-1,0 1 1,1 0-1,-1 0 0,2-1 1,0 1-1,0-1 1,6 14-1,6 4 6,1-3-87,-2 2-1,-1 0 1,-1 0-1,-1 1 1,-1 1 0,-2-1-1,-1 2 1,4 30 0,-4 12 52,-3 1 1,-8 96 0,3-161 46,0 0 0,-1-1 0,1 1 0,-2-1 0,1 1 0,-1-1 0,0 0 0,0 0 0,0 0 0,-1 0 0,0 0 0,-1-1 0,1 0 0,-1 0 0,0 0 0,0 0 0,0-1 0,-1 0 0,1 0 0,-1-1 0,0 1 0,0-1 0,0 0 0,-1-1 0,1 1 0,-1-1 0,0-1 0,1 1 0,-1-1 0,0 0 0,0-1 0,0 0 0,1 0 0,-1 0 0,0-1 1,0 0-1,0 0 0,1-1 0,-1 0 0,1 0 0,-1 0 0,1-1 0,0 0 0,0 0 0,0-1 0,0 1 0,0-1 0,1-1 0,0 1 0,0-1 0,0 0 0,0 0 0,-3-6 0,6 9-186,1-1 0,-1 0 1,1 1-1,0-1 0,0 0 0,0 0 1,1 0-1,-1 0 0,0-3 0,0-16-4414,1 18 3236,0-17-12135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484"/>
    </inkml:context>
    <inkml:brush xml:id="br0">
      <inkml:brushProperty name="width" value="0.025" units="cm"/>
      <inkml:brushProperty name="height" value="0.025" units="cm"/>
    </inkml:brush>
  </inkml:definitions>
  <inkml:trace contextRef="#ctx0" brushRef="#br0">134 16 7495,'0'0'21348,"-8"-5"-20921,8 5-426,-2-1 30,-1-1-1,1 1 1,-1 0-1,1 0 1,-1 0 0,0 0-1,1 0 1,-1 1 0,0-1-1,0 1 1,-3-1-1,4 2-19,0 0-1,1-1 1,-1 1-1,0 0 1,0 0-1,0 0 1,1 0-1,-1 0 1,1 0-1,-1 1 1,1-1-1,-1 1 0,1-1 1,0 1-1,-1-1 1,1 1-1,0 0 1,0-1-1,0 1 1,1 0-1,-1 0 1,0 0-1,0 2 1,-2 4-64,0 0 1,1 0 0,0 0 0,1 0-1,0 0 1,0 0 0,0 0-1,1 0 1,0 0 0,1 0 0,2 15-1,3-1-406,1 1 0,17 36-1,-3-5-252,-17-45 675,-2 0-1,1 0 1,-2 0-1,1 1 1,-1-1-1,0 1 1,-1-1-1,0 1 1,-1-1-1,0 1 1,-3 11-1,3-17 143,0 1-1,0-1 1,-1 1 0,0-1 0,0 0-1,0 0 1,0 0 0,-1 0-1,1 0 1,-1-1 0,0 1 0,0-1-1,-1 1 1,1-1 0,-1 0-1,1-1 1,-1 1 0,0 0-1,0-1 1,0 0 0,0 0 0,-1 0-1,1-1 1,-9 3 0,12-4-68,0 0 0,0 0 0,0 0 0,0 0 0,1 1 0,-1-1 0,0 0 0,0-1 0,0 1 0,0 0 0,0 0 1,1 0-1,-1 0 0,0-1 0,0 1 0,0 0 0,0-1 0,1 1 0,-1-1 0,0 1 0,1-1 0,-1 1 0,0-1 0,1 1 0,-1-1 0,0 0 0,1 1 1,-1-1-1,1 0 0,-1-1 0,-1-1-7,1 0 0,0 0 0,1 0 0,-1-1 0,0 1-1,1 0 1,0 0 0,0-1 0,0-2 0,1-6-58,0 0 0,1-1 0,0 1 0,6-14 0,5-5-250,2 1-1,1 1 1,1 0 0,2 1 0,0 1 0,2 1 0,1 1 0,1 1-1,28-23 1,-26 31 374,-25 16-89,1 0 0,-1 0 0,1 0 0,-1 0 0,1 0 0,-1 0 0,0 0 0,1 0 0,-1 0 0,1 0 0,-1 0 0,0 0 0,1 0 0,-1 0 0,1 0 0,-1 0 0,0 0 0,1 1 0,-1-1 0,0 0 0,1 0 0,-1 1 0,0-1 0,1 0 0,-1 0 0,0 1 0,1-1 0,-1 0 0,0 1 0,0-1 0,0 0 0,1 1 0,0 4 60,0-1 1,0 1-1,-1 0 0,0-1 1,0 1-1,0 0 1,-1 7-1,0 11 71,1-22-115,1 0-1,-1-1 1,1 1-1,-1 0 1,1 0-1,-1 0 1,1 0-1,0-1 1,-1 1-1,1 0 1,0-1-1,0 1 1,-1 0-1,1-1 1,0 1-1,0-1 1,0 0-1,0 1 1,0-1-1,0 1 1,0-1-1,0 0 1,0 0 0,0 0-1,0 0 1,0 0-1,0 0 1,0 0-1,0 0 1,0 0-1,0 0 1,0 0-1,0 0 1,0-1-1,0 1 1,1-1-1,40-10 330,-31 5-320,1-1-1,-1 0 1,0 0 0,15-15 0,-22 19 16,-1 0 0,1-1 0,-1 1 0,1-1 0,-1 0 0,-1 0 1,1 0-1,0 0 0,-1 0 0,0-1 0,0 1 0,0-1 1,-1 0-1,1 1 0,0-8 0,-23 44 998,18-25-1010,0 0 0,0 1 0,1-1 0,0 1 0,0-1 1,1 1-1,0 0 0,0 0 0,1 0 0,0-1 0,1 10 0,-1-14-26,1 0 0,0 0 0,0 0 0,0 0 0,1 0 1,-1 0-1,1 0 0,-1 0 0,1-1 0,0 1 0,0-1 0,0 1 1,1-1-1,-1 0 0,0 0 0,1 0 0,0 0 0,-1 0 0,1-1 1,0 1-1,0-1 0,0 0 0,0 1 0,0-1 0,0-1 0,0 1 1,0 0-1,0-1 0,6 1 0,-6-1-373,0 1 0,0-1 0,0 0 0,0 1 0,0-1 0,0 0 0,0-1 0,0 1 0,0-1 0,0 1 0,0-1 0,0 0 0,0 0 0,-1 0 0,5-3 0,-5 2-197,0 0-1,0 0 1,0-1 0,-1 1 0,1-1 0,-1 1-1,1-1 1,-1 1 0,0-1 0,0 0-1,-1 0 1,1 1 0,0-1 0,-1 0 0,0 0-1,1-5 1,1-23-7939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397"/>
    </inkml:context>
    <inkml:brush xml:id="br0">
      <inkml:brushProperty name="width" value="0.025" units="cm"/>
      <inkml:brushProperty name="height" value="0.025" units="cm"/>
    </inkml:brush>
  </inkml:definitions>
  <inkml:trace contextRef="#ctx0" brushRef="#br0">0 252 6278,'4'25'15875,"4"-25"-10359,6-12-5473,19-26 864,-2-2 1,-2 0-1,-2-2 1,31-63-1,-54 204-811,-14 99 299,15-218-17979,-5 9 3197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753"/>
    </inkml:context>
    <inkml:brush xml:id="br0">
      <inkml:brushProperty name="width" value="0.025" units="cm"/>
      <inkml:brushProperty name="height" value="0.025" units="cm"/>
    </inkml:brush>
  </inkml:definitions>
  <inkml:trace contextRef="#ctx0" brushRef="#br0">1 38 17328,'0'0'11307,"71"30"-9898,-30-30-416,6-3-512,-1-7-225,3-2-224,-6 1 0,-7 0-160,-7 2-673,-7 4-800,-5 1-1762,-10 2-1218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083"/>
    </inkml:context>
    <inkml:brush xml:id="br0">
      <inkml:brushProperty name="width" value="0.025" units="cm"/>
      <inkml:brushProperty name="height" value="0.025" units="cm"/>
    </inkml:brush>
  </inkml:definitions>
  <inkml:trace contextRef="#ctx0" brushRef="#br0">154 1 11211,'0'0'17910,"0"12"-17536,0-7-350,1 1-10,-1 0 0,0 0 0,-1 0 1,0 1-1,0-1 0,0 0 1,0 0-1,-1 0 0,0 0 1,-1-1-1,1 1 0,-1-1 0,-3 6 1,-14 17 0,9-10-42,-2 0 1,0-1-1,-1-1 1,-26 24-1,40-40-115,0 0-1,0 1 1,-1-1 0,1 0-1,0 1 1,0-1-1,-1 0 1,1 0-1,0 1 1,0-1-1,-1 0 1,1 0-1,0 0 1,-1 0 0,1 1-1,0-1 1,-1 0-1,1 0 1,-1 0-1,1 0 1,0 0-1,-1 0 1,1 0-1,0 0 1,-1 0 0,1 0-1,-1 0 1,1 0-1,0 0 1,-1 0-1,1-1 1,0 1-1,-1 0 1,1 0-1,0 0 1,-1 0 0,1-1-1,0 1 1,-1 0-1,1 0 1,0-1-1,-1 1 1,-2-15-7254,2 13 7027,-1-19-9673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454"/>
    </inkml:context>
    <inkml:brush xml:id="br0">
      <inkml:brushProperty name="width" value="0.025" units="cm"/>
      <inkml:brushProperty name="height" value="0.025" units="cm"/>
    </inkml:brush>
  </inkml:definitions>
  <inkml:trace contextRef="#ctx0" brushRef="#br0">0 0 13677,'0'0'10089,"46"48"-8807,-26-34-161,2-1-224,0-1-577,1-3-224,1-5-929,1-2-1921,-4-2-3044,-3 0-6181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798"/>
    </inkml:context>
    <inkml:brush xml:id="br0">
      <inkml:brushProperty name="width" value="0.025" units="cm"/>
      <inkml:brushProperty name="height" value="0.025" units="cm"/>
    </inkml:brush>
  </inkml:definitions>
  <inkml:trace contextRef="#ctx0" brushRef="#br0">0 62 8776,'0'0'19592,"11"2"-18620,-8-1-946,1-1 0,-1 1 1,1-1-1,0 1 0,-1-1 1,1 0-1,0 0 0,-1 0 0,1-1 1,-1 0-1,1 1 0,-1-1 1,1 0-1,-1-1 0,1 1 1,-1-1-1,0 1 0,0-1 0,0 0 1,0 0-1,0 0 0,0-1 1,0 1-1,-1-1 0,1 1 0,2-5 1,5-4-16,9-10 159,-15 24-98,-9 16-69,-9 18-147,-11 33 87,24-67-490,1 1-1,-1 0 1,1-1 0,0 1-1,0 0 1,0-1-1,0 1 1,1-1 0,1 8-1,8-13-10278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218"/>
    </inkml:context>
    <inkml:brush xml:id="br0">
      <inkml:brushProperty name="width" value="0.025" units="cm"/>
      <inkml:brushProperty name="height" value="0.025" units="cm"/>
    </inkml:brush>
  </inkml:definitions>
  <inkml:trace contextRef="#ctx0" brushRef="#br0">33 1 12396,'0'0'13559,"0"9"-12214,-9 106 1347,1-43-2825,4-3-5068,-1-69-4766,-2-2-1137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562"/>
    </inkml:context>
    <inkml:brush xml:id="br0">
      <inkml:brushProperty name="width" value="0.025" units="cm"/>
      <inkml:brushProperty name="height" value="0.025" units="cm"/>
    </inkml:brush>
  </inkml:definitions>
  <inkml:trace contextRef="#ctx0" brushRef="#br0">1 39 18129,'0'0'7976,"76"-3"-6887,-42 1-769,3-1-288,-3-2-1601,-1-2-1731,-7-3-2913,-3 2-7913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937"/>
    </inkml:context>
    <inkml:brush xml:id="br0">
      <inkml:brushProperty name="width" value="0.025" units="cm"/>
      <inkml:brushProperty name="height" value="0.025" units="cm"/>
    </inkml:brush>
  </inkml:definitions>
  <inkml:trace contextRef="#ctx0" brushRef="#br0">0 247 17969,'0'0'11680,"11"-9"-11108,9-9-336,-1 0 0,-1-1-1,-1-1 1,30-44 0,1-34 453,-54 158-967,2-33 470,1 0-1,1 0 0,1 0 0,5 49 0,3-55-4116,0 0-3670,-6-17 569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278"/>
    </inkml:context>
    <inkml:brush xml:id="br0">
      <inkml:brushProperty name="width" value="0.025" units="cm"/>
      <inkml:brushProperty name="height" value="0.025" units="cm"/>
    </inkml:brush>
  </inkml:definitions>
  <inkml:trace contextRef="#ctx0" brushRef="#br0">0 78 14606,'0'0'11947,"62"17"-10890,-26-22-769,3-7-224,0-2-32,0-1-32,-7 0-352,-5 2-705,-5 4-480,-8 2-1378,-4 3-1665</inkml:trace>
  <inkml:trace contextRef="#ctx0" brushRef="#br0" timeOffset="1">194 223 17809,'0'0'12844,"-24"73"-12299,6-42-417,-3 1-64,0 0-32,2-1-32,-2-4-224,6-5-1,4-8-159,4-7-577,4-7-1249,3-2-769,0-15-2658,0-7-4164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637"/>
    </inkml:context>
    <inkml:brush xml:id="br0">
      <inkml:brushProperty name="width" value="0.025" units="cm"/>
      <inkml:brushProperty name="height" value="0.025" units="cm"/>
    </inkml:brush>
  </inkml:definitions>
  <inkml:trace contextRef="#ctx0" brushRef="#br0">0 0 17296,'0'0'10506,"9"59"-9513,9-43-256,5-2-417,2-1-256,3-2-64,-3-2-1665,4-4-2243,-4-5-1921,-2 0-4133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841"/>
    </inkml:context>
    <inkml:brush xml:id="br0">
      <inkml:brushProperty name="width" value="0.025" units="cm"/>
      <inkml:brushProperty name="height" value="0.025" units="cm"/>
    </inkml:brush>
  </inkml:definitions>
  <inkml:trace contextRef="#ctx0" brushRef="#br0">1 2 13164,'0'0'11756,"61"-2"-14127,-35 13-736,0-1-1921,-4-2-2916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981"/>
    </inkml:context>
    <inkml:brush xml:id="br0">
      <inkml:brushProperty name="width" value="0.025" units="cm"/>
      <inkml:brushProperty name="height" value="0.025" units="cm"/>
    </inkml:brush>
  </inkml:definitions>
  <inkml:trace contextRef="#ctx0" brushRef="#br0">60 1 17969,'0'0'9182,"9"-1"-8002,30 2-406,-38-1-721,0 0 0,1 0 0,-1 0 0,0 1 0,1-1 0,-1 0 0,0 1 0,0 0 0,0-1 0,0 1 0,0-1 0,1 1 1,-1 0-1,0 0 0,-1 0 0,1 0 0,0 0 0,0 0 0,0 0 0,0 0 0,-1 0 0,1 0 0,0 0 0,-1 0 0,1 0 0,-1 1 0,0-1 0,1 0 0,-1 0 0,0 1 0,0-1 0,1 0 0,-1 1 1,0-1-1,0 0 0,-1 0 0,1 1 0,0-1 0,0 0 0,-1 1 0,1-1 0,0 0 0,-1 0 0,1 0 0,-2 3 0,-1 3 145,0 1 1,-1-1-1,1 0 0,-1 0 1,-7 8-1,-23 24-161,20-25-38,1 1-1,1 1 1,-13 21 0,24-37 1,1 1 0,0-1 0,-1 0 0,1 1 0,0-1 0,-1 1 0,1-1 0,0 1 0,0-1 0,0 1 0,-1-1 0,1 1 0,0 0 0,0-1 0,0 1 0,0-1 0,0 1 0,0-1 0,0 1 0,0-1 0,0 1 0,0-1 0,0 1 0,0-1 0,1 1 0,-1 0 0,0-1 0,0 1 0,1-1 0,-1 0 0,0 1 0,0-1 0,1 1 0,-1-1 0,1 1 0,0 0 0,23 2 0,30-16 0,2-13-2499,27-18-6880,-44 19-716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2.338"/>
    </inkml:context>
    <inkml:brush xml:id="br0">
      <inkml:brushProperty name="width" value="0.025" units="cm"/>
      <inkml:brushProperty name="height" value="0.025" units="cm"/>
    </inkml:brush>
  </inkml:definitions>
  <inkml:trace contextRef="#ctx0" brushRef="#br0">175 0 13036,'0'0'18706,"-9"63"-18354,9-35-256,0 2-31,0-3-33,0 0-161,3-8-992,1-2-192,-2-7-769,-1-5-1697</inkml:trace>
  <inkml:trace contextRef="#ctx0" brushRef="#br0" timeOffset="1">0 114 14221,'0'0'16560,"72"-6"-15599,-29 4-577,3-1-320,-2 1-64,-8-2-1025,-6-3-3042,-9-4-5062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113"/>
    </inkml:context>
    <inkml:brush xml:id="br0">
      <inkml:brushProperty name="width" value="0.025" units="cm"/>
      <inkml:brushProperty name="height" value="0.025" units="cm"/>
    </inkml:brush>
  </inkml:definitions>
  <inkml:trace contextRef="#ctx0" brushRef="#br0">1 276 9961,'0'0'21210,"12"-6"-20212,6-4-912,0 0-1,-1-2 0,0 0 1,-1-1-1,-1 0 1,15-17-1,101-127-85,-121 145 0,-18 44 0,-3-8 0,1 0 0,2 0 0,0 1 0,2 0 0,0 1 0,2 0 0,-1 31 0,5-55-281,0-1 1,0 0-1,0 1 1,1-1-1,-1 0 1,1 1-1,-1-1 1,1 0-1,-1 0 0,1 1 1,0-1-1,-1 0 1,1 0-1,0 0 1,0 0-1,0 0 1,0 0-1,0 0 1,2 1-1,10 14-6445,-12-10-1212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489"/>
    </inkml:context>
    <inkml:brush xml:id="br0">
      <inkml:brushProperty name="width" value="0.025" units="cm"/>
      <inkml:brushProperty name="height" value="0.025" units="cm"/>
    </inkml:brush>
  </inkml:definitions>
  <inkml:trace contextRef="#ctx0" brushRef="#br0">1 38 19058,'0'0'8296,"79"4"-6855,-30-4-128,2-5-576,1-2-577,-2 1-128,-11 0-800,-7 0-1186,-10 1-1570,-8 0-896,-10 4-1057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831"/>
    </inkml:context>
    <inkml:brush xml:id="br0">
      <inkml:brushProperty name="width" value="0.025" units="cm"/>
      <inkml:brushProperty name="height" value="0.025" units="cm"/>
    </inkml:brush>
  </inkml:definitions>
  <inkml:trace contextRef="#ctx0" brushRef="#br0">207 1 18321,'0'0'12236,"-16"55"-11499,-2-24-577,-7 2-96,0 1-32,0-1 0,2-2-32,2-4 32,2-8 0,7-4-384,1-9-994,5-6-1761,2 0-1601,2-17-3300</inkml:trace>
  <inkml:trace contextRef="#ctx0" brushRef="#br0" timeOffset="1">26 70 14061,'0'0'16240,"60"43"-15952,-42-29-224,1-1-32,1 0-737,3-2-1761,-5-4-2595,0-2-2914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207"/>
    </inkml:context>
    <inkml:brush xml:id="br0">
      <inkml:brushProperty name="width" value="0.025" units="cm"/>
      <inkml:brushProperty name="height" value="0.025" units="cm"/>
    </inkml:brush>
  </inkml:definitions>
  <inkml:trace contextRef="#ctx0" brushRef="#br0">125 4 18065,'0'0'10581,"8"-2"-9551,-5 2-992,-1-1 1,0 1-1,1 0 0,-1-1 1,0 1-1,1 0 0,-1 0 0,1 1 1,-1-1-1,0 0 0,1 1 1,4 1-1,-6-1-24,0 1 0,0-1 0,0 1-1,0-1 1,0 1 0,0-1 0,0 1 0,-1-1 0,1 1 0,0 0 0,-1-1 0,1 1 0,-1 0 0,0 0 0,1-1-1,-1 1 1,0 0 0,0 0 0,0-1 0,-1 1 0,1 0 0,0 0 0,-1-1 0,1 1 0,-1 2 0,-1 2 68,0-1 1,1 0 0,-2 0 0,1 1 0,-1-1 0,1-1 0,-1 1 0,-1 0 0,1-1 0,-7 7-1,-45 41 1124,39-38-1092,48-17-114,-24 1-19,4-1-127,-1 0 0,1 1 1,0 1-1,14-1 1,-24 1 128,0 1 0,-1 0 0,1 0 1,0 0-1,-1 1 0,1-1 1,0 0-1,0 1 0,-1-1 0,1 1 1,0-1-1,-1 1 0,1 0 0,-1 0 1,1-1-1,-1 1 0,1 0 0,-1 1 1,0-1-1,1 0 0,-1 0 0,0 0 1,0 1-1,0-1 0,0 1 0,0-1 1,0 1-1,0-1 0,-1 1 1,1-1-1,-1 1 0,1 0 0,-1-1 1,1 1-1,-1 0 0,0 2 0,0 2 48,0-1 0,-1 1-1,0-1 1,0 1 0,-1-1 0,1 1-1,-1-1 1,-1 0 0,1 0-1,0 0 1,-1 0 0,0 0-1,0-1 1,-1 1 0,1-1 0,-1 0-1,0 0 1,0 0 0,-1-1-1,1 1 1,-8 4 0,6-4 5,0-1 0,0 0 1,0 1-1,0-2 1,0 1-1,0-1 0,-1 0 1,0 0-1,1-1 1,-1 0-1,0 0 0,1-1 1,-1 0-1,0 0 0,0 0 1,1-1-1,-1 0 1,-8-2-1,13 2-212,0 0-1,0 0 1,-1-1-1,1 1 1,0 0 0,1-1-1,-1 0 1,0 1 0,0-1-1,1 0 1,-1 0-1,1 0 1,-1 0 0,1 0-1,0 0 1,0 0 0,0-1-1,0 1 1,0 0-1,0-1 1,1 1 0,-1 0-1,1-1 1,0 1-1,0-1 1,0 1 0,0-1-1,0 1 1,0 0 0,1-4-1,0-3-1278,1 1 0,0 0 0,0 0-1,0 0 1,1 0 0,0 0 0,8-12-1,14-18-14169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548"/>
    </inkml:context>
    <inkml:brush xml:id="br0">
      <inkml:brushProperty name="width" value="0.025" units="cm"/>
      <inkml:brushProperty name="height" value="0.025" units="cm"/>
    </inkml:brush>
  </inkml:definitions>
  <inkml:trace contextRef="#ctx0" brushRef="#br0">1 0 16367,'0'0'14895,"32"67"-14831,-29-39-96,-1-3 96,2-2-673,1-4-800,-1-3-1250,-2-5-1345,-2-6-1249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936"/>
    </inkml:context>
    <inkml:brush xml:id="br0">
      <inkml:brushProperty name="width" value="0.025" units="cm"/>
      <inkml:brushProperty name="height" value="0.025" units="cm"/>
    </inkml:brush>
  </inkml:definitions>
  <inkml:trace contextRef="#ctx0" brushRef="#br0">1 63 12876,'0'0'17136,"71"-30"-17104,-32 25-352,-1-2-2627,-3-1-2690,-1-4-7111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281"/>
    </inkml:context>
    <inkml:brush xml:id="br0">
      <inkml:brushProperty name="width" value="0.025" units="cm"/>
      <inkml:brushProperty name="height" value="0.025" units="cm"/>
    </inkml:brush>
  </inkml:definitions>
  <inkml:trace contextRef="#ctx0" brushRef="#br0">0 81 16912,'0'0'5509,"68"3"-5349,-32-8-320,1-5-2787,-2-3-3042</inkml:trace>
  <inkml:trace contextRef="#ctx0" brushRef="#br0" timeOffset="1">335 47 14958,'0'0'6855,"53"-21"-6599,-27 11-224,-1 1-2402,6 2-4453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670"/>
    </inkml:context>
    <inkml:brush xml:id="br0">
      <inkml:brushProperty name="width" value="0.025" units="cm"/>
      <inkml:brushProperty name="height" value="0.025" units="cm"/>
    </inkml:brush>
  </inkml:definitions>
  <inkml:trace contextRef="#ctx0" brushRef="#br0">0 50 17072,'0'0'9481,"39"-19"-12332,-22 4-2882,-4-1-11051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199"/>
    </inkml:context>
    <inkml:brush xml:id="br0">
      <inkml:brushProperty name="width" value="0.025" units="cm"/>
      <inkml:brushProperty name="height" value="0.025" units="cm"/>
    </inkml:brush>
  </inkml:definitions>
  <inkml:trace contextRef="#ctx0" brushRef="#br0">81 1 11435,'0'0'13954,"-10"5"-13180,9-4-819,-46 31 890,45-30-895,0-1 0,1 0 0,-1 0 0,1 0 0,-1 1 0,1-1 0,0 1 0,-1-1 1,1 1-1,0 0 0,0-1 0,0 1 0,0 0 0,1 0 0,-1 0 0,0 0 0,1 0 1,-1 0-1,1 0 0,0-1 0,0 1 0,-1 0 0,1 0 0,1 0 0,-1 0 0,0 0 1,0 0-1,1 0 0,-1 0 0,2 4 0,2-3-354,1 1 0,-1 0 0,1-1 0,0 0 0,0 0-1,0 0 1,0-1 0,0 0 0,1 0 0,8 2 0,5 3-441,-6-2 670,32 14-518,-43-18 805,-1-1-1,1 1 1,-1 0 0,1 0-1,-1-1 1,1 1 0,-1 0 0,0 1-1,1-1 1,-1 0 0,0 0 0,0 0-1,0 1 1,0-1 0,0 1-1,0-1 1,0 1 0,0-1 0,0 4-1,-1-4 69,0 0-1,-1 0 1,1-1-1,0 1 1,-1 0-1,1 0 1,-1 0-1,0-1 0,1 1 1,-1 0-1,0-1 1,1 1-1,-1 0 1,0-1-1,0 1 1,0-1-1,1 1 1,-1-1-1,0 1 0,0-1 1,0 0-1,0 0 1,0 1-1,-1-1 1,-28 7 1452,24-6-1200,-98 24 950,123-32-10290,27-18-719,-18 1 1011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383"/>
    </inkml:context>
    <inkml:brush xml:id="br0">
      <inkml:brushProperty name="width" value="0.025" units="cm"/>
      <inkml:brushProperty name="height" value="0.025" units="cm"/>
    </inkml:brush>
  </inkml:definitions>
  <inkml:trace contextRef="#ctx0" brushRef="#br0">6 1 20339,'0'0'7527,"-6"55"-7463,6-25-32,0 2 0,0-2-224,1-5-769,6-4-384,-2-7-128,3-3 63,-5-7 193,-1-4-801,-4-17-14029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758"/>
    </inkml:context>
    <inkml:brush xml:id="br0">
      <inkml:brushProperty name="width" value="0.025" units="cm"/>
      <inkml:brushProperty name="height" value="0.025" units="cm"/>
    </inkml:brush>
  </inkml:definitions>
  <inkml:trace contextRef="#ctx0" brushRef="#br0">1 42 16560,'0'0'10762,"53"-1"-10474,-20 1-192,0 0-32,3-3-832,0-8-2083,-5-1-2082,-6-3-3715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085"/>
    </inkml:context>
    <inkml:brush xml:id="br0">
      <inkml:brushProperty name="width" value="0.025" units="cm"/>
      <inkml:brushProperty name="height" value="0.025" units="cm"/>
    </inkml:brush>
  </inkml:definitions>
  <inkml:trace contextRef="#ctx0" brushRef="#br0">1 221 14638,'0'0'13079,"9"-4"-11360,5-3-1465,-1 0 0,0-1 1,0 0-1,-1-1 0,0 0 0,-1-1 1,15-16-1,-18 18-146,0-1 0,-1 0 0,0-1 0,0 1 0,-1-1 0,0-1 1,-1 1-1,0-1 0,0 0 0,-1 0 0,2-13 0,-30 117-108,17-71 0,1-1 0,1 1 0,0 0 0,-1 38 0,6-58-208,0-1 0,0 1 0,0 0 0,1-1 0,-1 1 1,1 0-1,-1-1 0,1 1 0,0 0 0,-1-1 0,1 1 0,0-1 0,0 0 0,0 1 0,2 1 0,-1-1-484,-1-1-1,1 1 0,0-1 1,0 1-1,0-1 0,1 0 1,-1 1-1,0-1 0,0 0 1,1-1-1,-1 1 0,0 0 0,1-1 1,-1 1-1,1-1 0,2 0 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441"/>
    </inkml:context>
    <inkml:brush xml:id="br0">
      <inkml:brushProperty name="width" value="0.025" units="cm"/>
      <inkml:brushProperty name="height" value="0.025" units="cm"/>
    </inkml:brush>
  </inkml:definitions>
  <inkml:trace contextRef="#ctx0" brushRef="#br0">0 92 17649,'0'0'11595,"85"7"-10538,-39-16-385,2-3-415,-1-1-161,-3-1-64,-6 1-160,-8 2-769,-6-1-897,-7 3-2210,-8 3-1729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783"/>
    </inkml:context>
    <inkml:brush xml:id="br0">
      <inkml:brushProperty name="width" value="0.025" units="cm"/>
      <inkml:brushProperty name="height" value="0.025" units="cm"/>
    </inkml:brush>
  </inkml:definitions>
  <inkml:trace contextRef="#ctx0" brushRef="#br0">243 1 14958,'0'0'12914,"-11"12"-12156,-212 277 624,214-280-4293,9-15-444,10-25-3050,-7 25 4631,5-25-5817</inkml:trace>
  <inkml:trace contextRef="#ctx0" brushRef="#br0" timeOffset="1">41 39 13773,'0'0'14157,"8"53"-13548,8-37-289,4-1-63,1-1-97,4 0-64,-2 0-256,4-2-1282,-6-2-1761,0-2-1793,-6-5-4453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887"/>
    </inkml:context>
    <inkml:brush xml:id="br0">
      <inkml:brushProperty name="width" value="0.025" units="cm"/>
      <inkml:brushProperty name="height" value="0.025" units="cm"/>
    </inkml:brush>
  </inkml:definitions>
  <inkml:trace contextRef="#ctx0" brushRef="#br0">103 59 11371,'0'0'11242,"-5"-9"-9443,-14-25-555,18 33-1202,0 0 0,0 0 0,0-1-1,0 1 1,0 0 0,0 0 0,0 0-1,0 1 1,0-1 0,-1 0 0,1 0-1,0 1 1,-1-1 0,1 0 0,0 1-1,-1-1 1,1 1 0,0 0 0,-1-1-1,1 1 1,-1 0 0,1 0 0,-1 0-1,1 0 1,-1 0 0,1 0 0,-1 1 0,1-1-1,0 0 1,-1 1 0,1-1 0,-1 1-1,1 0 1,-3 1 0,2-1-54,-1 1 0,1-1 0,0 1 0,0 0 0,-1 0 0,1 0 0,0 0 0,1 0 0,-1 0 0,0 1 0,1-1 0,-1 1 0,1-1 0,-2 5-1,3-7 9,-1 1-1,1 0 0,0-1 1,0 1-1,0-1 0,0 1 0,0 0 1,0-1-1,0 1 0,0-1 0,0 1 1,1 0-1,-1-1 0,0 1 0,0-1 1,0 1-1,1-1 0,-1 1 0,0-1 1,0 1-1,1-1 0,-1 1 1,1-1-1,-1 1 0,0-1 0,1 1 1,-1-1-1,1 0 0,-1 1 0,1-1 1,-1 0-1,1 1 0,0-1 0,27 7 111,-25-6-104,1-1 0,0 1 0,-1 0 0,1 0 0,-1 0 0,1 0 0,-1 0 0,5 4 0,-2 0-19,-1 1-1,0 0 1,0 1-1,-1-1 1,0 1-1,0-1 1,0 1-1,-1 0 1,0 1-1,-1-1 1,1 0-1,-1 1 1,1 8-1,2 18 11,2 53 0,-6-73 10,0 74 210,-1-87-119,0 0 0,0 0 0,-1-1 0,1 1 0,0 0 0,0-1-1,-1 1 1,1 0 0,-1-1 0,1 1 0,0-1 0,-1 1-1,1 0 1,-1-1 0,0 1 0,1-1 0,-1 1 0,1-1 0,-1 0-1,0 1 1,1-1 0,-1 0 0,0 1 0,1-1 0,-1 0 0,0 0-1,1 0 1,-1 1 0,0-1 0,0 0 0,1 0 0,-1 0-1,0 0 1,0 0 0,1 0 0,-1-1 0,0 1 0,0 0 0,1 0-1,-1 0 1,0-1 0,1 1 0,-1 0 0,0-1 0,1 1 0,-2-1-1,-30-19 1321,23 8-1408,1 1 1,0-1-1,1-1 1,1 1-1,0-1 1,0 0 0,1-1-1,1 1 1,1-1-1,-1 0 1,2 0-1,-2-23 1,5 36-122,-1 0-1,1 0 1,-1 0 0,1 1 0,-1-1-1,1 0 1,0 0 0,-1 0-1,1 0 1,0 1 0,0-1 0,-1 0-1,1 1 1,0-1 0,0 1-1,0-1 1,0 1 0,0-1 0,0 1-1,0 0 1,0-1 0,0 1-1,0 0 1,0 0 0,0-1 0,2 1-1,41-5-6874,-24 3 2268,18-6-7262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322"/>
    </inkml:context>
    <inkml:brush xml:id="br0">
      <inkml:brushProperty name="width" value="0.025" units="cm"/>
      <inkml:brushProperty name="height" value="0.025" units="cm"/>
    </inkml:brush>
  </inkml:definitions>
  <inkml:trace contextRef="#ctx0" brushRef="#br0">138 34 18289,'0'0'7474,"-11"-6"-5445,-33-17-1042,42 22-974,1 0 0,-1 1-1,0-1 1,0 1 0,0-1 0,0 1-1,-1 0 1,1 0 0,0 0 0,0 0-1,0 0 1,0 0 0,0 0 0,0 1-1,0-1 1,0 1 0,0-1 0,0 1-1,0 0 1,0 0 0,1 0 0,-1 0-1,0 0 1,0 0 0,1 0 0,-1 1-1,1-1 1,-1 1 0,1-1 0,0 1-1,-1 0 1,1-1 0,0 1 0,-1 2-1,-1 2-25,0-1-1,1 1 0,-1-1 1,1 1-1,0 0 0,1 0 1,0 0-1,0 0 0,-1 7 1,2-12 9,0-1 1,0 1-1,0-1 1,1 1-1,-1 0 1,0-1 0,0 1-1,0-1 1,1 1-1,-1 0 1,0-1-1,1 1 1,-1-1-1,0 1 1,1-1-1,-1 1 1,1-1-1,-1 1 1,1-1-1,-1 0 1,1 1-1,-1-1 1,1 0 0,-1 1-1,1-1 1,-1 0-1,1 0 1,0 1-1,0-1 1,26 2 13,25-13 196,-4-18-98,-43 25-133,1-1 0,0 1 0,0 1 0,0-1 1,1 1-1,-1 0 0,1 0 0,0 1 0,0 0 0,10-2 0,-16 6-11,0 0 0,0-1 0,0 1 0,0 0 0,0 0 0,0 0 0,0 0 0,-1 0 0,1 0 0,-1 1 0,1-1 0,-1 4 0,3 8 99,-1-13-39,-1 1 1,1-1 0,-1 1 0,1-1-1,0 1 1,0-1 0,-1 0-1,1 0 1,0 0 0,0 0-1,0 0 1,0 0 0,0-1-1,1 1 1,-1-1 0,0 1-1,0-1 1,0 0 0,0 0-1,1 0 1,-1 0 0,0 0 0,0-1-1,0 1 1,0 0 0,0-1-1,3-1 1,60-20 398,-64 22-422,31-14 39,-16 6-211,1 0-1,0 2 1,0 0 0,26-5 0,-42 11 67,0 1 0,0-1 0,0 0 1,0 1-1,0-1 0,0 1 0,1 0 1,-2-1-1,1 1 0,0 0 0,0-1 0,0 1 1,0 0-1,0 0 0,-1 0 0,1 0 1,0 0-1,-1 0 0,1 0 0,0 0 1,-1 0-1,0 0 0,1 0 0,-1 0 0,0 1 1,1-1-1,-1 0 0,0 0 0,0 2 1,0 0-149,1-1 0,0 0 0,-1 0 0,1 1 0,0-1 0,0 0 0,0 0 0,0 0 0,0 0 0,0 0 0,1 0 0,-1-1 0,1 1 0,-1 0 0,1-1 0,0 1 0,-1-1 0,4 2 0,0-1-623,0-2 0,-1 1 1,1 0-1,0-1 0,0 0 0,0 0 1,0 0-1,-1-1 0,1 0 1,0 0-1,-1 0 0,1 0 0,6-3 1,20-12-5570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852"/>
    </inkml:context>
    <inkml:brush xml:id="br0">
      <inkml:brushProperty name="width" value="0.025" units="cm"/>
      <inkml:brushProperty name="height" value="0.025" units="cm"/>
    </inkml:brush>
  </inkml:definitions>
  <inkml:trace contextRef="#ctx0" brushRef="#br0">145 1 12396,'0'0'2792,"-6"8"-668,-2 1-1972,0 0 320,1 1 0,-1 0 1,1 0-1,-8 18 0,13-24-614,1 0 0,-1-1-1,1 1 1,0 0 0,0 0 0,1 0-1,-1 0 1,1-1 0,0 1-1,0 0 1,0 0 0,0 0 0,1 0-1,-1 0 1,1 0 0,0 0-1,0 0 1,1-1 0,-1 1 0,4 6-1,0-2-1331,0 1 0,-1 0-1,-1 1 1,1-1 0,2 15 0,-4-13 1171,-1 0 0,1-1 0,-2 1 0,0 0 1,-1 13-1,0-16 898,-1 0 0,1 1 1,-1-1-1,-1 0 0,0 0 0,0-1 1,-4 9-1,3-10 395,1-1 0,-1 0 0,0 0 1,0 0-1,0 0 0,0-1 0,-1 1 0,0-1 0,0 0 1,-6 3-1,10-6-760,0 0 1,0-1-1,0 1 1,0 0-1,0 0 1,-1-1-1,1 1 0,0-1 1,-1 1-1,1-1 1,0 0-1,-1 1 1,1-1-1,0 0 1,-1 0-1,1 0 1,-1 0-1,1 0 1,0 0-1,-1 0 1,1 0-1,0-1 1,-1 1-1,-1-1 1,2 0-143,0 0 1,0-1 0,0 1 0,1 0 0,-1 0 0,0-1-1,0 1 1,1 0 0,-1-1 0,1 1 0,-1 0-1,1-1 1,0 1 0,-1-1 0,1 1 0,0-1 0,0 1-1,0-3 1,0-3-120,1 0-1,0-1 0,0 1 0,0 0 1,1 0-1,0 0 0,1 0 0,4-9 1,15-17-194,2 2-1,1 0 1,1 2 0,46-41 0,44-48-277,-121 140 550,-13 56 1201,18-76-1065,4 30-1400,-4-31 1033,0-1 0,0 1 1,1-1-1,-1 1 0,0-1 0,1 1 0,-1-1 0,1 1 1,-1-1-1,1 0 0,-1 1 0,1-1 0,-1 0 0,1 1 1,-1-1-1,1 0 0,-1 1 0,1-1 0,-1 0 0,1 0 0,0 0 1,-1 0-1,1 0 0,-1 0 0,1 1 0,0-1 0,-1-1 1,1 1-1,-1 0 0,1 0 0,0 0 0,-1 0 0,1 0 1,-1 0-1,1-1 0,-1 1 0,1 0 0,-1 0 0,1-1 1,0 1-1,-1 0 0,0-1 0,1 1 0,-1-1 0,1 1 1,-1-1-1,1 1 0,-1-1 0,0 1 0,1-2 0,13-12-6495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195"/>
    </inkml:context>
    <inkml:brush xml:id="br0">
      <inkml:brushProperty name="width" value="0.025" units="cm"/>
      <inkml:brushProperty name="height" value="0.025" units="cm"/>
    </inkml:brush>
  </inkml:definitions>
  <inkml:trace contextRef="#ctx0" brushRef="#br0">0 1 16592,'0'0'8199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554"/>
    </inkml:context>
    <inkml:brush xml:id="br0">
      <inkml:brushProperty name="width" value="0.025" units="cm"/>
      <inkml:brushProperty name="height" value="0.025" units="cm"/>
    </inkml:brush>
  </inkml:definitions>
  <inkml:trace contextRef="#ctx0" brushRef="#br0">176 0 11819,'0'0'5525,"-8"3"-2834,-4 1-1905,1 0-1,-1 1 1,-17 9 0,27-13-748,-1 0-1,1 0 1,0 0-1,0 1 1,0-1-1,0 0 1,0 1 0,1 0-1,-1-1 1,0 1-1,1 0 1,-1 0-1,1 0 1,0-1 0,-1 2-1,1-1 1,0 0-1,0 0 1,1 0-1,-1 0 1,0 1-1,1-1 1,-1 0 0,1 1-1,0-1 1,-1 0-1,1 1 1,0-1-1,1 0 1,-1 1 0,0-1-1,1 3 1,2-1-103,0 0 1,0 0 0,0 0 0,1 0-1,0 0 1,-1-1 0,1 0-1,5 4 1,20 19-617,-24-18 673,-1 0-1,1 1 1,-1-1 0,-1 1-1,1 0 1,-2 0 0,1 1-1,-1-1 1,-1 0 0,1 1-1,-2 0 1,1-1 0,-1 1-1,-1-1 1,-2 15 0,2-19 213,0 1 1,0-1-1,-1 0 0,0 0 1,0 0-1,0 0 1,0 0-1,-1 0 1,0-1-1,0 1 1,0-1-1,-7 7 0,7-9 150,0 1 1,0-1-1,-1 0 0,1 0 0,-1 0 0,1 0 0,-1 0 0,0-1 0,0 0 0,1 0 0,-1 0 0,0 0 0,0-1 0,0 1 0,0-1 0,0 0 0,0 0 0,-7-1 0,9 0-344,-1 1-1,1-1 1,0 1-1,0-1 1,1 0-1,-1 0 1,0 0-1,0 0 1,0 0-1,0 0 1,1-1-1,-1 1 1,1 0-1,-1-1 1,1 1 0,-1-1-1,1 0 1,0 1-1,-1-3 1,-1-1 24,0 0 1,1-1 0,0 1 0,0-1 0,0 1-1,1-1 1,-1-6 0,1 3-302,0 0 0,0 0 0,1 0 1,1 0-1,-1 0 0,1 1 0,1-1 0,0 0 0,5-14 0,-2 14-1200,1 0 0,1 0-1,0 0 1,0 0 0,1 1 0,0 1-1,0-1 1,10-6 0,13-10-5976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572"/>
    </inkml:context>
    <inkml:brush xml:id="br0">
      <inkml:brushProperty name="width" value="0.025" units="cm"/>
      <inkml:brushProperty name="height" value="0.025" units="cm"/>
    </inkml:brush>
  </inkml:definitions>
  <inkml:trace contextRef="#ctx0" brushRef="#br0">48 1 11755,'0'0'18396,"3"9"-17814,-2-1-491,1 1 0,-1-1 1,-1 1-1,0-1 0,0 1 0,0-1 0,-1 1 0,-1-1 1,1 1-1,-1-1 0,-1 1 0,-4 10 0,4-11-45,-5 13 83,1 0 1,1 1-1,1 0 0,1 0 1,-1 23-1,8-40-102,6-11-20,3-8-14,-4-2 7,0 0 0,-1-1 0,-1 0 0,-1 0 0,0 0 0,-1-1 0,-1 0 0,-1 1 0,0-1 0,-2-30 0,0 48 0,0-1 0,0 1 0,1 0 0,-1 0 0,0 0 0,0-1 0,0 1 0,0 0 0,0 0 0,1 0 0,-1-1 0,0 1 0,0 0 0,0 0 0,0 0 0,1 0 0,-1 0 0,0-1 0,0 1 0,0 0 0,1 0 0,-1 0 0,0 0 0,0 0 0,1 0 0,-1 0 0,0 0 0,0 0 0,1 0 0,-1 0 0,0 0 0,0 0 0,0 0 0,1 0 0,-1 0 0,0 0 0,0 0 0,1 0 0,-1 1 0,0-1 0,0 0 0,0 0 0,1 0 0,-1 0 0,0 0 0,0 0 0,0 1 0,0-1 0,1 0 0,-1 0 0,0 0 0,0 1 0,15 9 0,-12-8 0,6 3-726,0-1 0,1 1 0,-1-2 0,1 1 0,17 2 0,-9-3-1247,-1 0 1,1-1-1,0-1 1,0-1-1,0 0 1,0-2-1,0 0 1,0-1-1,19-5 1,-11-3-5048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895"/>
    </inkml:context>
    <inkml:brush xml:id="br0">
      <inkml:brushProperty name="width" value="0.025" units="cm"/>
      <inkml:brushProperty name="height" value="0.025" units="cm"/>
    </inkml:brush>
  </inkml:definitions>
  <inkml:trace contextRef="#ctx0" brushRef="#br0">135 0 17232,'0'0'4180,"-9"0"-518,-2 1-2949,0 0 0,1 0 0,-1 1 0,-11 4 0,18-5-602,0 0 0,0 1-1,1-1 1,-1 1-1,0 0 1,1 0 0,-1 0-1,1 0 1,0 0-1,-1 1 1,1 0 0,0-1-1,1 1 1,-1 1-1,0-1 1,-3 7 0,6-10-116,0 0 0,0 1 0,0-1 0,0 1 0,0-1 0,0 0 0,0 1 0,0-1 1,0 1-1,0-1 0,1 0 0,-1 1 0,0-1 0,0 1 0,0-1 0,0 0 1,1 1-1,-1-1 0,0 0 0,0 1 0,1-1 0,-1 0 0,0 0 0,1 1 0,-1-1 1,0 0-1,1 0 0,-1 0 0,1 1 0,-1-1 0,0 0 0,1 0 0,-1 0 1,0 0-1,1 0 0,-1 0 0,1 0 0,-1 0 0,1 0 0,-1 0 0,0 0 0,1 0 1,-1 0-1,1 0 0,0 0 0,28 0 81,-20 0-88,39-1-366,-14 0-1082,0 1 1,1 1-1,-1 2 0,54 12 1,-87-15 1475,-1 0 1,1 0-1,0 1 1,0-1-1,-1 0 1,1 0-1,0 0 1,0 0-1,-1 1 1,1-1-1,0 0 1,-1 1-1,1-1 1,0 1-1,-1-1 1,1 1-1,-1-1 1,1 1-1,0-1 0,-1 1 1,1-1-1,-1 1 1,0 0-1,1-1 1,-1 1-1,0 0 1,1-1-1,-1 1 1,0 0-1,1 0 1,-1-1-1,0 1 1,0 0-1,0 0 1,0-1-1,0 1 1,0 0-1,0 0 1,0-1-1,0 1 1,0 0-1,-1 0 1,1-1-1,0 1 1,0 0-1,-1 0 1,1-1-1,0 1 1,-1 0-1,1-1 0,-1 1 1,1 0-1,-1-1 1,1 1-1,-1-1 1,1 1-1,-2 0 1,-36 29 1765,-40 14 985,71-40-2684,0-1 0,-1 0 0,1 0-1,-1-1 1,0 0 0,1 0 0,-1-1 0,-16 1 0,24-2-282,-1-1-1,1 0 0,0 0 1,-1 1-1,1-1 1,0 0-1,-1 0 1,1 0-1,0 0 1,0 0-1,0 1 1,0-1-1,0 0 1,0 0-1,0 0 1,0 0-1,0 0 1,0 0-1,0 1 1,0-1-1,1 0 1,-1 0-1,1-1 1,12-26-5471,8-7-3005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288"/>
    </inkml:context>
    <inkml:brush xml:id="br0">
      <inkml:brushProperty name="width" value="0.025" units="cm"/>
      <inkml:brushProperty name="height" value="0.025" units="cm"/>
    </inkml:brush>
  </inkml:definitions>
  <inkml:trace contextRef="#ctx0" brushRef="#br0">44 0 14318,'0'0'4356,"-35"68"-2723,28-42-512,5-3-832,2-5-193,0 0-417,6-8-1152,6-3-321,2-6 545,-5-1-1153,0 0-2883</inkml:trace>
  <inkml:trace contextRef="#ctx0" brushRef="#br0" timeOffset="1">71 157 1249,'0'0'16896,"10"5"-15823,0 0-816,0-1 0,-1 0 0,1-1 0,0 0-1,1-1 1,-1 0 0,0 0 0,15 0 0,-11-2 219,-1-1 1,1 0-1,0-1 1,0 0-1,-1-1 0,0-1 1,1 0-1,-1-1 1,-1 0-1,1-1 1,12-8-1,-25 14-432,0 0 0,0 0 0,0 0 0,0 0 0,0 0 0,0-1 0,0 1 0,-1 0 1,1 0-1,0 0 0,0 0 0,0 0 0,0 0 0,0 0 0,0 0 0,0 0 0,0-1 0,0 1 0,0 0 0,0 0 0,0 0 0,0 0 0,-1 0 0,1 0 0,0 0 0,0-1 0,0 1 0,0 0 0,0 0 0,0 0 1,0 0-1,0 0 0,0 0 0,1-1 0,-1 1 0,0 0 0,0 0 0,0 0 0,0 0 0,0 0 0,0 0 0,0 0 0,0 0 0,0-1 0,0 1 0,0 0 0,0 0 0,0 0 0,0 0 0,1 0 0,-1 0 0,0 0 1,0 0-1,0 0 0,0 0 0,0 0 0,0 0 0,0 0 0,1-1 0,-1 1 0,0 0 0,-18 0 566,-25 7-497,32-2-56,0 0 1,1 0-1,-1 1 1,-10 8-1,18-12-47,1 0 0,-1 0 0,1 0 0,0 0 0,0 0 0,-1 1 0,1-1 0,1 1 0,-1-1 0,0 1 0,1 0 0,-1-1 0,1 1 0,0 0 0,0 0 0,0 0 0,0 0 0,1 0 0,-1 0 0,1 6 0,0-8-1,1 1 1,-1 0 0,1-1 0,0 1-1,-1-1 1,1 1 0,0-1 0,0 1 0,0-1-1,1 0 1,-1 1 0,0-1 0,0 0-1,1 0 1,-1 0 0,0 0 0,1 0 0,-1 0-1,1 0 1,0-1 0,-1 1 0,1-1-1,-1 1 1,1-1 0,0 1 0,0-1 0,1 0-1,57 7 14,-50-7-95,83 3-2057,-32-5-2351,-14-3-3069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645"/>
    </inkml:context>
    <inkml:brush xml:id="br0">
      <inkml:brushProperty name="width" value="0.025" units="cm"/>
      <inkml:brushProperty name="height" value="0.025" units="cm"/>
    </inkml:brush>
  </inkml:definitions>
  <inkml:trace contextRef="#ctx0" brushRef="#br0">0 51 8840,'0'0'19795,"74"-30"-19186,-31 27-385,11 1-224,2-4-1794,4-4-5317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9.368"/>
    </inkml:context>
    <inkml:brush xml:id="br0">
      <inkml:brushProperty name="width" value="0.025" units="cm"/>
      <inkml:brushProperty name="height" value="0.025" units="cm"/>
    </inkml:brush>
  </inkml:definitions>
  <inkml:trace contextRef="#ctx0" brushRef="#br0">0 22 10314,'0'0'13020,"2"9"-11696,4 34-364,-2 1 1,-3 62-1,-10 69 1860,21-285-1298,3-52-1052,-15 55-268,-4 95-159,-3 16-279,-4 17-158,9-13 362,0 0-1,0 0 1,1 0-1,1 1 1,0 15-1,0-22 29,0-1-1,0 0 0,0 0 0,0 1 0,1-1 0,-1 0 0,1 0 0,-1 1 0,1-1 0,-1 0 1,1 0-1,0 0 0,-1 0 0,1 0 0,0 0 0,0 0 0,0 0 0,0 0 0,1 0 1,-1 0 8,1-1-1,0 1 1,-1-1 0,1 0 0,0 1 0,-1-1 0,1 0 0,-1 0 0,1 0 0,0 0 0,-1-1 0,1 1 0,0 0 0,-1-1 0,1 1 0,-1-1 0,1 1 0,-1-1 0,3-1 0,4-3 28,-1-1 0,1 0 0,-1 0 0,0 0 0,-1-1 1,0 0-1,0 0 0,0-1 0,-1 0 0,5-8 0,14-20 117,-22 62-550,-23 61 345,14-66 71,0 1-1,2 0 1,1 0-1,1 0 1,1 0-1,1 0 1,0 1-1,4 25 1,-3-46-10,0-1 1,0 1-1,0 0 1,1 0 0,-1-1-1,0 1 1,1 0-1,-1 0 1,1-1-1,0 1 1,0 0-1,0-1 1,-1 1-1,1-1 1,1 1-1,-1-1 1,0 0-1,0 1 1,0-1-1,1 0 1,-1 0 0,1 0-1,-1 0 1,1 0-1,-1 0 1,1 0-1,-1 0 1,1-1-1,0 1 1,0-1-1,-1 1 1,1-1-1,0 0 1,0 0-1,-1 1 1,1-1-1,0 0 1,0-1 0,0 1-1,-1 0 1,1 0-1,0-1 1,0 1-1,2-2 1,3 0 49,-1-1 0,1-1 0,-1 1 0,0-1 1,1 0-1,-2 0 0,1-1 0,0 0 0,8-9 1,-3 0-51,0 0 0,-1-1 1,0 0-1,-2-1 0,1 0 1,8-26-1,-30 76-34,8-23-32,0 0 1,1 0-1,0 0 0,1 1 1,0 0-1,1-1 1,0 1-1,1 0 0,0 14 1,1-25-77,1 0 0,-1 0-1,1 0 1,-1 0 0,1 0 0,0-1 0,0 1 0,-1 0 0,1 0 0,0-1 0,0 1 0,0 0-1,0-1 1,-1 1 0,1-1 0,0 1 0,0-1 0,0 0 0,0 1 0,0-1 0,1 0 0,-1 1-1,0-1 1,0 0 0,0 0 0,0 0 0,0 0 0,0 0 0,0 0 0,0-1 0,0 1 0,0 0 0,0 0-1,0-1 1,0 1 0,0-1 0,0 1 0,1-2 0,4 1-1365,-1-1 0,1 0 0,-1 0 0,0-1 0,0 1 0,7-6 0,10-13-11758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020"/>
    </inkml:context>
    <inkml:brush xml:id="br0">
      <inkml:brushProperty name="width" value="0.025" units="cm"/>
      <inkml:brushProperty name="height" value="0.025" units="cm"/>
    </inkml:brush>
  </inkml:definitions>
  <inkml:trace contextRef="#ctx0" brushRef="#br0">44 40 16976,'0'0'9470,"-4"12"-8343,-5 21-346,2 1 0,1 1 0,-2 44 0,3 119-307,20-289 145,-14 75-667,-1-52 24,0 65 18,0 0 0,0 0 0,0-1 0,-1 1-1,0 0 1,0 0 0,0 0 0,0-1 0,0 1 0,0 0 0,-1 1 0,1-1-1,-1 0 1,0 0 0,0 1 0,-3-4 0,6 13-365,-1-7 367,0 1-1,0 0 1,0 0 0,0-1-1,0 1 1,0 0 0,0 0-1,0-1 1,0 1 0,1 0-1,-1-1 1,0 1 0,0 0-1,1 0 1,-1-1 0,0 1-1,1-1 1,-1 1 0,1 0 0,-1-1-1,1 1 1,-1-1 0,1 1-1,-1-1 1,1 1 0,-1-1-1,1 1 1,0-1 0,-1 0-1,1 1 1,0-1 0,0 0-1,1 1 1,2 0 18,1 0 1,0 0-1,0-1 0,-1 1 1,1-1-1,0 0 1,0 0-1,0-1 0,-1 1 1,1-1-1,0 0 0,0 0 1,-1-1-1,1 0 0,6-3 1,-4 1 49,0 0 0,0-1 0,0 0 0,-1-1 1,1 1-1,-1-1 0,-1-1 0,8-9 1,-4 4 21,-1-1 0,0-1 1,-1 0-1,0 0 0,-1 0 1,-1-1-1,0 1 0,-1-1 1,3-22-1,-53 175-86,37-100 0,2 1 0,1-1 0,0 59 0,6-96 0,-1 1 0,1-1 0,0 1 0,0 0 0,0-1 0,0 1 0,0-1 0,1 1 0,-1 0 0,0-1 0,1 1 0,0-1 0,-1 1 0,1-1 0,0 1 0,-1-1 0,1 1 0,0-1 0,0 0 0,0 0 0,0 1 0,0-1 0,0 0 0,1 0 0,-1 0 0,0 0 0,1 0 0,-1 0 0,1-1 0,-1 1 0,0 0 0,1-1 0,0 1 0,-1-1 0,1 1 0,-1-1 0,1 0 0,-1 0 0,1 0 0,0 0 0,-1 0 0,1 0 0,0 0 0,-1 0 0,1-1 0,-1 1 0,3-1 0,0 0 0,0-1 0,0 1 0,-1-1 0,1 1 0,-1-1 0,1 0 0,-1-1 0,0 1 0,1 0 0,-1-1 0,-1 0 0,1 0 0,0 0 0,-1 0 0,1 0 0,-1 0 0,0-1 0,0 1 0,2-5 0,-3 5-268,-1 0 0,1 0-1,-1 0 1,1 0 0,-1 0 0,0-1 0,0 1-1,-1 0 1,1 0 0,-1 0 0,1 0 0,-1 0-1,0 0 1,0 0 0,0 0 0,-1 1 0,1-1 0,0 0-1,-1 0 1,0 1 0,-3-4 0,2 2-199,0 1 0,-1 0 1,0-1-1,1 1 1,-1 1-1,-1-1 0,1 0 1,0 1-1,-1 0 0,1 0 1,-1 0-1,1 1 1,-6-2-1,9 3-697,29 2-5936,-10-2 3070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644"/>
    </inkml:context>
    <inkml:brush xml:id="br0">
      <inkml:brushProperty name="width" value="0.025" units="cm"/>
      <inkml:brushProperty name="height" value="0.025" units="cm"/>
    </inkml:brush>
  </inkml:definitions>
  <inkml:trace contextRef="#ctx0" brushRef="#br0">46 240 11403,'0'0'14029,"-4"9"-12214,-10 29-406,14-37-1366,0-1 0,0 1 0,0-1 0,-1 1 0,1-1 0,0 1-1,0-1 1,0 1 0,0 0 0,0-1 0,0 1 0,0-1-1,0 1 1,0-1 0,0 1 0,1 0 0,-1-1 0,0 1 0,0-1-1,0 1 1,1-1 0,-1 1 0,0-1 0,1 1 0,-1-1 0,0 1-1,1-1 1,-1 0 0,0 1 0,1-1 0,-1 1 0,2-1-1,21 5 827,22-13 489,-37 3-1313,-1 0 0,1 0 0,-1 0 0,-1-1 0,1 0 0,7-9 0,-10 11-34,-1 1 0,0-1 0,0 0 0,-1 0 0,1 0 1,-1 0-1,0 0 0,0-1 0,-1 1 0,1-1 0,-1 1 0,0-1 0,1-7 0,-3 11-11,0 1 0,0-1 0,-1 0 0,1 1 0,0-1 0,0 1 0,0-1 0,-1 1 0,1-1 0,0 1 0,-1 0 0,1 0 0,0 0 0,-1 0 0,1 0 0,0 0 0,-1 0 0,1 0 0,-3 1 0,-30 3 0,25-2 0,0 2 0,0 0 0,0 0 0,0 0 0,1 1 0,0 0 0,0 1 0,0 0 0,-10 10 0,15-14 0,1 1 0,-1 0 0,0 0 0,0 0 0,1 0 0,0 1 0,0-1 0,0 1 0,0-1 0,0 1 0,1 0 0,0 0 0,-1 0 0,1-1 0,1 1 0,-1 0 0,1 0 0,-1 1 0,1-1 0,0 0 0,1 0 0,-1 0 0,1 0 0,-1 0 0,3 5 0,-1-5 0,1 0 0,-1-1 0,1 1 0,0-1 0,0 0 0,0 0 0,0 0 0,1 0 0,-1-1 0,1 1 0,-1-1 0,1 0 0,0 0 0,0 0 0,0 0 0,0-1 0,1 0 0,-1 0 0,0 0 0,0 0 0,5 0 0,0 0 0,1 0 0,-1 0 0,0-1 0,1 0 0,-1-1 0,0 0 0,0 0 0,0-1 0,11-3 0,-6-2 0,1-1 0,-1 0 0,0-1 0,-1 0 0,0-1 0,19-18 0,-6 1 0,41-52 0,-62 72 0,13-17 0,22-39 0,-36 57 0,-1 0 0,0 0 0,0 0 0,-1 0 0,0-1 0,0 0 0,0 1 0,-1-1 0,0 0 0,-1 1 0,1-1 0,-2-12 0,1 18 0,-1 1 0,1-1 0,-1 0 0,1 0 0,-1 1 0,1-1 0,-1 0 0,0 1 0,1-1 0,-1 1 0,0-1 0,1 1 0,-1-1 0,0 1 0,0-1 0,0 1 0,1 0 0,-1-1 0,0 1 0,0 0 0,0 0 0,0 0 0,0-1 0,0 1 0,1 0 0,-1 0 0,0 0 0,0 0 0,0 1 0,0-1 0,0 0 0,0 0 0,1 1 0,-1-1 0,0 0 0,0 1 0,0-1 0,0 1 0,-36 16 0,26-7 0,1-1 0,0 1 0,0 1 0,1 0 0,0 0 0,1 1 0,0 0 0,1 1 0,1-1 0,0 1 0,0 1 0,2-1 0,-1 1 0,2 0 0,0 0 0,0 0 0,1 0 0,0 20 0,3-30-174,0-1 1,0 1-1,0 0 0,0 0 1,0 0-1,1-1 1,-1 1-1,1-1 0,0 1 1,0-1-1,1 0 0,-1 0 1,1 0-1,-1 0 1,1 0-1,0 0 0,0-1 1,0 0-1,0 1 0,1-1 1,-1 0-1,1-1 0,-1 1 1,1 0-1,0-1 1,-1 0-1,1 0 0,0 0 1,0 0-1,0-1 0,0 0 1,0 1-1,0-1 1,-1-1-1,1 1 0,0-1 1,0 1-1,0-1 0,4-2 1,-1-5-8427,-5-7-7437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1.020"/>
    </inkml:context>
    <inkml:brush xml:id="br0">
      <inkml:brushProperty name="width" value="0.025" units="cm"/>
      <inkml:brushProperty name="height" value="0.025" units="cm"/>
    </inkml:brush>
  </inkml:definitions>
  <inkml:trace contextRef="#ctx0" brushRef="#br0">0 17 20371,'0'0'2819,"55"-17"-5830,-32 17-6086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2.314"/>
    </inkml:context>
    <inkml:brush xml:id="br0">
      <inkml:brushProperty name="width" value="0.025" units="cm"/>
      <inkml:brushProperty name="height" value="0.025" units="cm"/>
    </inkml:brush>
  </inkml:definitions>
  <inkml:trace contextRef="#ctx0" brushRef="#br0">0 208 6662,'0'0'9044,"5"-9"-5340,0-2-2563,18-26 3841,-25 46-1645,3 13-3006,0-7-101,-6 24 158,3-31-365,0 1-1,1 0 1,0 0-1,0 0 1,1 0-1,1 0 1,-1 0-1,2 0 1,2 14-1,-3-21-2,0 0-1,0 0 1,0-1-1,0 1 1,0 0-1,0-1 1,1 0 0,-1 1-1,0-1 1,1 1-1,-1-1 1,1 0-1,0 0 1,-1 0-1,1 0 1,0 0-1,0 0 1,-1-1-1,1 1 1,0-1-1,0 1 1,0-1-1,0 1 1,0-1-1,0 0 1,0 0-1,0 0 1,0 0-1,0 0 1,0-1-1,0 1 1,-1-1-1,1 1 1,0-1-1,0 0 1,0 1-1,0-1 1,1-1-1,6-2 286,0-1 0,0 0-1,0 0 1,0-1 0,14-13 0,-8 4-279,0-1 1,-1 0 0,-1-1-1,16-26 1,-48 107-27,16-55 0,0 1 0,1 0 0,0 0 0,0 1 0,1-1 0,0 0 0,1 0 0,1 13 0,-1-22 0,1 0 0,-1 0 0,1 0 0,-1 0 0,1 0 0,0 0 0,-1 0 0,1 0 0,0 0 0,0 0 0,0 0 0,0 0 0,0-1 0,0 1 0,0 0 0,0 0 0,0-1 0,0 1 0,0-1 0,0 1 0,0-1 0,0 0 0,1 1 0,-1-1 0,0 0 0,0 0 0,0 0 0,1 0 0,-1 0 0,0 0 0,0 0 0,1 0 0,-1 0 0,0 0 0,0-1 0,0 1 0,0-1 0,3 0 0,2-1 0,0 0 0,-1 0 0,1 0 0,0-1 0,0 0 0,6-4 0,-5 1 0,0 1 0,0-1 0,0 0 0,0-1 0,-1 0 0,0 0 0,-1 0 0,0-1 0,0 1 0,0-1 0,-1 0 0,0-1 0,-1 1 0,0-1 0,4-16 0,-20 59 0,13-32 0,0-1 0,0 1 0,0-1 0,-1 1 0,1-1 0,1 1 0,-1 0 0,0-1 0,0 1 0,1-1 0,-1 1 0,0-1 0,1 1 0,0-1 0,-1 0 0,1 1 0,0-1 0,0 0 0,0 1 0,0-1 0,0 0 0,0 0 0,0 0 0,0 0 0,0 0 0,0 0 0,1 0 0,-1 0 0,3 1 0,1-1 0,1 1 0,-1-1 0,1-1 0,0 1 0,-1-1 0,12-1 0,1 1 0,-10-1 0,1 1 0,-1-2 0,1 1 0,-1-1 0,0 0 0,0-1 0,0 0 0,9-4 0,-14 6 0,0-1 0,0 1 0,0-1 0,0 0 0,-1 0 0,1 0 0,0 0 0,-1 0 0,0-1 0,1 1 0,-1-1 0,0 1 0,0-1 0,0 0 0,-1 0 0,1 0 0,-1 0 0,1 0 0,-1 0 0,0 0 0,0 0 0,-1-1 0,2-4 0,-2 8 0,0-1 0,0 1 0,0-1 0,0 1 0,0-1 0,0 1 0,-1 0 0,1-1 0,0 1 0,0 0 0,0-1 0,0 1 0,0-1 0,-1 1 0,1 0 0,0-1 0,0 1 0,-1 0 0,1-1 0,0 1 0,0 0 0,-1 0 0,1-1 0,0 1 0,-1 0 0,1 0 0,0-1 0,-1 1 0,1 0 0,0 0 0,-1 0 0,1 0 0,-1 0 0,1 0 0,0-1 0,-1 1 0,-20 5 0,-15 15 0,33-19 0,1 1 0,0 0 0,1-1 0,-1 1 0,0 0 0,0 0 0,1 0 0,-1 0 0,1 1 0,0-1 0,-1 0 0,1 1 0,0-1 0,-1 4 0,10 4 0,18-7 0,136-2-1308,-161-1 1316,0 1-1,1-1 1,-1 1 0,0 0-1,0-1 1,0 1 0,0 0-1,0 0 1,0 0 0,0 0-1,0 0 1,0 0-1,0 0 1,-1 0 0,1 0-1,0 0 1,-1 1 0,1-1-1,-1 0 1,1 0 0,-1 1-1,0-1 1,1 0-1,-1 1 1,0-1 0,0 0-1,0 1 1,0-1 0,0 0-1,0 1 1,0-1 0,-1 0-1,1 1 1,0-1 0,-1 0-1,1 0 1,-1 1-1,0-1 1,1 0 0,-1 0-1,0 0 1,1 0 0,-1 0-1,0 0 1,0 0 0,0 0-1,0 0 1,0 0-1,0 0 1,-2 0 0,2-41 910,1 39-990,1-1-1,-1 0 1,0 1 0,1-1-1,0 0 1,-1 1 0,1-1 0,0 1-1,-1 0 1,1-1 0,0 1-1,0-1 1,0 1 0,1 0-1,-1 0 1,0 0 0,0 0 0,1 0-1,-1 0 1,0 0 0,1 0-1,-1 0 1,1 0 0,-1 1-1,3-1 1,52-13-3643,-19 6 1409,-29 4 1313,0 1 0,0-1-1,-1-1 1,0 1 0,1-1-1,10-11 1,-9 8 582,0-2-1,-1 1 1,0-1 0,9-15-1,-10 13 1120,0-1-1,-1 0 0,7-23 0,-9 25 834,-2 0-1,1-1 1,-2 1-1,2-21 1,-4 37-1462,0 0 0,-1 0 0,1 0 0,-1 0 0,0-1 0,0 1 0,-4 5 0,-4 11-65,1 5 125,2-1 0,-7 46 1,12-58-65,1-1 0,0 1 0,1-1 1,0 1-1,1-1 0,1 1 0,5 23 0,10-5 85,-16-30-184,-1 0 0,1 0 0,0 0 0,0 0 0,-1 0 0,1 0 0,0 0 1,0 0-1,0 0 0,0 0 0,0-1 0,1 1 0,-1 0 0,0-1 0,0 1 0,0-1 1,0 1-1,1-1 0,-1 0 0,0 0 0,1 1 0,-1-1 0,0 0 0,2 0 0,-2-2-132,-1 0-1,0 0 1,1 0-1,-1 0 0,0 0 1,0 0-1,0 0 1,0 0-1,-1-1 1,1 1-1,0 0 0,-1 0 1,1 1-1,-1-1 1,0 0-1,0 0 0,-1-2 1,-6-7-215,0 1 0,-1-1 0,0 2 0,0-1-1,-1 1 1,-22-15 0,-14-13 1796,40 31-455,-1 0 0,1-1 0,0 0 1,-6-11-1,12 18-896,0 0 0,0-1 1,-1 1-1,1-1 0,0 1 0,0-1 1,0 1-1,0 0 0,1-1 0,-1 1 0,0-1 1,0 1-1,0 0 0,0-1 0,0 1 1,0-1-1,1 1 0,-1 0 0,0-1 1,0 1-1,1 0 0,-1-1 0,0 1 0,0 0 1,1-1-1,-1 1 0,0 0 0,1 0 1,-1-1-1,0 1 0,1 0 0,-1 0 0,1 0 1,-1-1-1,0 1 0,1 0 0,-1 0 1,1 0-1,-1 0 0,1 0 0,-1 0 1,0 0-1,1 0 0,-1 0 0,1 0 0,-1 0 1,0 0-1,1 0 0,-1 0 0,1 1 1,33-2-526,-28 2 741,54 0-273,47-1-911,-37-9-6151,-22-3-2111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7.849"/>
    </inkml:context>
    <inkml:brush xml:id="br0">
      <inkml:brushProperty name="width" value="0.025" units="cm"/>
      <inkml:brushProperty name="height" value="0.025" units="cm"/>
    </inkml:brush>
  </inkml:definitions>
  <inkml:trace contextRef="#ctx0" brushRef="#br0">1 1 5669,'0'0'15898,"12"2"-13143,55 5 1205,112-2 0,-65-7-5130,-41 0-3673,-3 1-4415,-78 1 2248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8.234"/>
    </inkml:context>
    <inkml:brush xml:id="br0">
      <inkml:brushProperty name="width" value="0.025" units="cm"/>
      <inkml:brushProperty name="height" value="0.025" units="cm"/>
    </inkml:brush>
  </inkml:definitions>
  <inkml:trace contextRef="#ctx0" brushRef="#br0">424 48 12556,'0'0'2269,"11"-7"-294,39-17 420,-42 21-1585,0 0 0,0 0 0,0 1 0,1 0 1,-1 1-1,15-1 0,-22 2-772,-1 0 0,1 0 0,0 0 0,0 0 0,0 0 1,-1 0-1,1 0 0,0 0 0,0 0 0,0 1 0,-1-1 0,1 0 0,0 0 0,0 1 0,-1-1 0,1 1 0,0-1 0,-1 0 0,1 1 0,0-1 0,-1 1 1,1 0-1,-1-1 0,1 1 0,-1-1 0,1 1 0,-1 0 0,0-1 0,1 1 0,-1 0 0,0 0 0,1-1 0,-1 1 0,0 0 0,0 0 0,0 0 0,1-1 1,-1 1-1,0 0 0,0 0 0,0-1 0,0 1 0,-1 0 0,1 0 0,0 0 0,0-1 0,0 1 0,-1 0 0,1 0 0,0-1 0,-1 1 0,1 0 0,-1-1 1,1 1-1,0 0 0,-1-1 0,0 2 0,-3 4 142,1 0 0,-1-1 0,0 1 0,0-1 0,-9 8 1,-32 22 562,-2-3 0,-2-1 0,-1-3 0,-72 30 0,-43 25 138,160-81-876,-34 23 10,38-23-15,-1-1 0,1 0-1,-1 0 1,1 0 0,0 1 0,0-1 0,0 1-1,0-1 1,0 1 0,0 0 0,0-1 0,0 1 0,0 0-1,1-1 1,-1 1 0,1 0 0,-1 0 0,1 0-1,0-1 1,0 4 0,0-4 0,1 1 0,-1-1 0,1 0 0,-1 0 0,1 0 0,0 0 0,-1 0 0,1 0 0,0 0 0,0 0 0,0 0 0,0 0 0,0-1 0,0 1 0,0 0 0,0-1 0,0 1 0,0 0 0,1-1 0,-1 0 0,0 1 0,0-1 0,2 1 0,37 6 0,-32-6 0,201 12-591,-138-12-250,73 11-1,-68-5-6840,-49-7 53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7.273"/>
    </inkml:context>
    <inkml:brush xml:id="br0">
      <inkml:brushProperty name="width" value="0.025" units="cm"/>
      <inkml:brushProperty name="height" value="0.025" units="cm"/>
    </inkml:brush>
  </inkml:definitions>
  <inkml:trace contextRef="#ctx0" brushRef="#br0">142 70 6374,'0'0'17707,"-11"-6"-16425,-34-12-434,43 18-778,0 0 0,-1 0 0,1 0 0,0 0 0,0 1 0,-1-1-1,1 1 1,0-1 0,0 1 0,0 0 0,0 0 0,0 0-1,0 0 1,0 0 0,0 0 0,0 1 0,0-1 0,1 1-1,-1-1 1,1 1 0,-3 3 0,-24 36 1586,27-39-1622,-1 0 1,1 1 0,0-1-1,0 0 1,0 1-1,0-1 1,0 1 0,0 0-1,1-1 1,-1 1-1,1 0 1,0-1 0,0 1-1,0 0 1,0-1 0,0 1-1,1 0 1,-1-1-1,1 1 1,-1-1 0,1 1-1,0-1 1,0 1-1,0-1 1,1 1 0,-1-1-1,1 0 1,-1 0-1,1 0 1,-1 0 0,1 0-1,0 0 1,2 2-1,0-2-12,-1-1 0,0 1 0,0-1 0,1 0 0,-1 0 0,1 0 0,-1 0 0,1 0 0,-1-1 0,1 0-1,-1 1 1,1-1 0,0-1 0,-1 1 0,1 0 0,-1-1 0,1 0 0,-1 0 0,1 0 0,-1 0-1,0 0 1,1-1 0,-1 0 0,5-3 0,5-3-33,0-2 0,-1 0 0,0 0-1,0-1 1,-1-1 0,-1 0 0,0 0 0,0-1 0,-1 0-1,13-27 1,-22 40 11,0 0 0,0 0 0,0 0 0,0 0-1,0 0 1,0 0 0,1 0 0,-1-1 0,0 1 0,0 0-1,0 0 1,0 0 0,0 0 0,0 0 0,0 0-1,0 0 1,0 0 0,0-1 0,0 1 0,0 0 0,0 0-1,0 0 1,0 0 0,0 0 0,0 0 0,0 0-1,0-1 1,0 1 0,0 0 0,0 0 0,0 0 0,0 0-1,0 0 1,0 0 0,0 0 0,0 0 0,0-1 0,-1 1-1,1 0 1,0 0 0,0 0 0,0 0 0,0 0-1,0 0 1,0 0 0,0 0 0,0 0 0,0 0 0,-1 0-1,1 0 1,0 0 0,0 0 0,0 0 0,0 0-1,0 0 1,0-1 0,0 1 0,-1 0 0,1 0 0,0 0-1,0 1 1,0-1 0,0 0 0,0 0 0,0 0-1,-1 0 1,-10 6-16,-10 14 92,15-12 54,0 0 0,0 1 0,1 0 0,1 0 0,-1 0-1,-4 16 1,8-23-111,0 0 0,1-1-1,-1 1 1,1 0 0,-1 0 0,1 0-1,0-1 1,0 1 0,-1 0-1,1 0 1,1 0 0,-1 0 0,0-1-1,0 1 1,1 0 0,-1 0-1,1 0 1,-1-1 0,1 1 0,0 0-1,0-1 1,-1 1 0,1 0-1,1-1 1,-1 1 0,0-1 0,0 0-1,0 1 1,1-1 0,-1 0-1,1 0 1,-1 0 0,1 0 0,-1 0-1,1 0 1,0 0 0,-1 0-1,1-1 1,0 1 0,0-1 0,-1 1-1,4 0 1,6-1-19,-1 0 0,0 0 0,0-1 0,0 0 0,0 0 0,0-1 0,0-1 0,0 0 0,0 0 0,-1-1 0,1 0 0,-1 0 0,0-1 0,-1-1 0,1 1 0,7-8 0,3-2 0,-1 0 0,-1-1 0,-1-1 0,0 0 0,25-38 0,-39 46-9,-12 13-9,-14 14 24,18-12-4,0 0 1,1 1-1,1 0 0,-1 0 1,1 1-1,0-1 1,1 1-1,-1 0 0,2 0 1,-4 15-1,5-20-2,1-1 0,0 0 0,0 1 0,0-1 0,0 1-1,0-1 1,0 0 0,1 1 0,-1-1 0,1 0 0,0 1-1,0-1 1,0 0 0,0 0 0,0 1 0,3 2 0,-2-2 0,0-1-1,1 0 1,-1 0 0,1-1 0,0 1 0,-1 0 0,1-1-1,0 0 1,0 1 0,0-1 0,0-1 0,0 1 0,0 0-1,0-1 1,0 1 0,5-1 0,3 1 0,0-1 0,0-1 0,0 1 0,1-2 0,-1 0 0,-1 0 0,1-1 0,0 0 0,-1-1 0,19-9 0,0-3 0,-2-1 0,34-29 0,-28 22 0,-29 24 0,-4 9 0,-4 10 0,4-18 0,0 1 0,-1-1 0,1 1 0,0-1 0,0 1 0,0-1 0,1 1 0,-1-1 0,0 1 0,0 0 0,1-1 0,-1 0 0,1 1 0,-1-1 0,1 1 0,0-1 0,0 1 0,0-1 0,-1 0 0,1 0 0,0 1 0,1-1 0,-1 0 0,0 0 0,0 0 0,0 0 0,1 0 0,-1-1 0,0 1 0,1 0 0,-1 0 0,1-1 0,-1 1 0,0-1 0,1 0 0,0 1 0,-1-1 0,4 0 0,7 2 0,1 0 0,1-2 0,21 0 0,-17-1 0,71-9 0,-71 6 0,1 2 0,0 0 0,25 0 0,-43 3 0,-1 0 0,1-1 0,-1 1 0,1 0 0,-1-1 0,1 1 0,-1 0 0,1 0 0,-1-1 0,0 1 0,1 0 0,-1 0 0,0 0 0,0 0 0,0-1 0,0 1 0,0 0 0,0 0 0,0 0 0,0 0 0,0 0 0,0-1 0,0 1 0,0 0 0,-1 0 0,1 1 0,-5 25 0,5-26 0,0 1 0,-1-1 0,1 0 0,0 1 0,0-1 0,0 1 0,1-1 0,-1 0 0,0 0 0,0 1 0,1-1 0,-1 0 0,1 1 0,-1-1 0,1 0 0,0 0 0,-1 0 0,1 0 0,0 1 0,0-1 0,0 0 0,0 0 0,0-1 0,0 1 0,0 0 0,0 0 0,0 0 0,0-1 0,0 1 0,0 0 0,1-1 0,-1 1 0,0-1 0,0 0 0,1 1 0,-1-1 0,0 0 0,1 0 0,-1 0 0,0 0 0,3 0 0,10 1 0,0 0 0,0-1 0,15-2 0,-12 1 0,22-3 0,-1-2 0,0-1 0,-1-2 0,59-22 0,22-5 0,-115 35 0,-1 0 0,1 0 0,-1 1 0,1-1 0,-1 1 0,1 0 0,-1 0 0,1 0 0,0 0 0,-1 0 0,1 0 0,4 2 0,-5-1 0,0 0 0,-1 1 0,1-1 0,0 1 0,-1-1 0,1 1 0,-1 0 0,0 0 0,1-1 0,-1 1 0,0 0 0,0 0 0,0 0 0,0 3 0,17 17-1439,-16-21 966,0 0-1,-1 0 1,1 0-1,0 0 1,0 0-1,0 0 0,0 0 1,0-1-1,0 1 1,0-1-1,3 1 1,7-1-9702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29.796"/>
    </inkml:context>
    <inkml:brush xml:id="br0">
      <inkml:brushProperty name="width" value="0.025" units="cm"/>
      <inkml:brushProperty name="height" value="0.025" units="cm"/>
    </inkml:brush>
  </inkml:definitions>
  <inkml:trace contextRef="#ctx0" brushRef="#br0">0 170 9417,'3'-11'4762,"2"-13"-3854,10-44 2598,-12 57-2058,1 0 0,0 0 0,0 1 0,8-13-1,-8 45 428,-3 17-1806,-4-9 117,-1 1 0,-12 42 1,9-46-149,1 1-1,2-1 1,-2 37 0,6-63-26,0-1 0,0 1 1,0-1-1,0 1 1,0-1-1,0 1 0,0-1 1,1 1-1,-1-1 1,0 0-1,0 1 0,1-1 1,-1 1-1,0-1 1,1 0-1,-1 1 1,0-1-1,1 0 0,-1 1 1,0-1-1,1 0 1,-1 0-1,1 1 0,-1-1 1,1 0-1,-1 0 1,1 0-1,-1 1 0,0-1 1,1 0-1,-1 0 1,1 0-1,-1 0 0,1 0 1,-1 0-1,1 0 1,-1 0-1,1 0 0,-1 0 1,1-1-1,-1 1 1,1 0-1,-1 0 0,1 0 1,-1 0-1,0-1 1,1 1-1,0-1 1,25-12 852,0-9-499,-2 0 0,-1-2-1,0-1 1,-2 0 0,31-49 0,-3 5 220,-49 69-585,0 0-1,0-1 1,0 1-1,0 0 1,0-1-1,0 1 1,0 0-1,0 0 1,0-1-1,0 1 1,0 0-1,1 0 1,-1-1-1,0 1 1,0 0-1,0 0 1,0-1-1,1 1 1,-1 0-1,0 0 0,0 0 1,0-1-1,1 1 1,-1 0-1,0 0 1,0 0-1,1 0 1,-1 0-1,0-1 1,1 1-1,-1 0 1,0 0-1,0 0 1,1 0-1,-1 0 1,0 0-1,1 0 1,-1 0-1,0 0 1,0 0-1,1 0 1,-1 0-1,0 0 1,1 0-1,-1 1 1,0-1-1,0 0 1,1 0-1,-1 0 1,0 0-1,0 0 1,1 1-1,-1-1 0,0 0 1,1 23 6,-10 33-14,-6-3 7,7-29 0,1 0 0,1 1 0,1 0 0,2 1 0,-2 25 0,6-51 0,-1 1 0,0 0 0,0-1 0,1 1 0,-1-1 0,0 0 0,0 1 0,1-1 0,-1 1 0,0-1 0,1 1 0,-1-1 0,1 0 0,-1 1 0,1-1 0,-1 0 0,1 1 0,-1-1 0,1 0 0,-1 0 0,1 0 0,-1 1 0,1-1 0,-1 0 0,1 0 0,-1 0 0,1 0 0,-1 0 0,1 0 0,-1 0 0,1 0 0,0 0 0,-1 0 0,1 0 0,-1 0 0,1-1 0,-1 1 0,1 0 0,-1 0 0,1 0 0,-1-1 0,1 0 0,26-10 0,-11-2 0,0-1 0,0-1 0,-1 0 0,-1 0 0,0-2 0,19-30 0,57-117 0,-68 117 0,-24 54-2112,-7 14-6335,0-6-1301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167"/>
    </inkml:context>
    <inkml:brush xml:id="br0">
      <inkml:brushProperty name="width" value="0.025" units="cm"/>
      <inkml:brushProperty name="height" value="0.025" units="cm"/>
    </inkml:brush>
  </inkml:definitions>
  <inkml:trace contextRef="#ctx0" brushRef="#br0">110 36 21204,'0'0'9614,"-9"-1"-9672,5 2 60,-1-1 1,1 1 0,-1-1-1,1 1 1,0 0-1,0 1 1,-1-1-1,1 1 1,0 0 0,0 0-1,1 0 1,-1 0-1,0 1 1,1-1 0,-1 1-1,1 0 1,0 0-1,0 0 1,0 1-1,0-1 1,1 1 0,-1-1-1,1 1 1,0 0-1,0 0 1,1 0 0,-1 0-1,1 0 1,0 1-1,-1 4 1,1-8 2,1 0-1,0 0 1,-1 0 0,1 0-1,0 0 1,0 0 0,0 0-1,0 0 1,0 0 0,0 0 0,0 0-1,0 0 1,0 0 0,1 0-1,-1-1 1,0 1 0,1 0-1,-1 0 1,0 0 0,1 0 0,-1 0-1,1 0 1,-1-1 0,1 1-1,0 0 1,-1 0 0,1-1 0,0 1-1,-1-1 1,1 1 0,0 0-1,0-1 1,0 1 0,0-1-1,-1 0 1,1 1 0,0-1 0,0 0-1,0 1 1,0-1 0,0 0-1,0 0 1,0 0 0,0 0-1,0 0 1,0 0 0,0 0 0,0 0-1,0 0 1,1-1 0,4 0 15,-1 0 1,1 0 0,-1 0 0,0-1-1,1 0 1,-1 0 0,8-4 0,-3-1 63,-1 0 1,0-1-1,-1 0 1,0 0 0,0-1-1,0 0 1,-1 0-1,0-1 1,-1 1-1,0-2 1,-1 1 0,7-19-1,-22 54-482,-14 48-395,17-22-5020,7-51 5474,0 1 0,0 0 1,1 0-1,-1 0 0,1-1 0,-1 1 0,1 0 0,-1 0 0,1-1 0,0 1 0,-1-1 0,1 1 0,0 0 0,-1-1 0,1 1 0,0-1 1,0 1-1,-1-1 0,1 0 0,0 1 0,0-1 0,0 0 0,0 0 0,-1 1 0,1-1 0,0 0 0,0 0 0,0 0 0,0 0 1,0 0-1,0 0 0,-1 0 0,1-1 0,0 1 0,0 0 0,0 0 0,0-1 0,0 1 0,-1 0 0,1-1 0,0 1 0,0-1 1,22-9-9885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601"/>
    </inkml:context>
    <inkml:brush xml:id="br0">
      <inkml:brushProperty name="width" value="0.025" units="cm"/>
      <inkml:brushProperty name="height" value="0.025" units="cm"/>
    </inkml:brush>
  </inkml:definitions>
  <inkml:trace contextRef="#ctx0" brushRef="#br0">104 197 8872,'0'0'10917,"-10"11"-9988,6-7-891,-12 13 289,1 1 0,-13 20 0,24-32-223,1-1 0,-1 1 0,1 0 0,0-1 0,1 1 0,-1 1 0,1-1 0,1 0 0,-1 0 0,1 1 0,0-1 0,0 1 0,1-1 0,0 10 0,1-15-124,0 1-1,-1-1 1,1 0 0,0 0 0,0 0 0,0 0 0,0 1 0,0-1 0,0-1 0,0 1 0,0 0-1,0 0 1,0 0 0,1 0 0,-1-1 0,0 1 0,0-1 0,1 1 0,-1-1 0,1 1 0,-1-1-1,0 0 1,1 0 0,-1 0 0,1 0 0,-1 0 0,0 0 0,3 0 0,43-6-22,-38 2 132,0 0 0,0-1 1,0 0-1,-1 0 0,1-1 0,-2-1 0,1 1 0,-1-1 0,0 0 0,0-1 1,0 1-1,-1-2 0,9-16 0,3-5 1021,-3-2 1,20-53-1,-32 78-939,1-3-80,0 0 0,0-1 1,-1 0-1,0 1 0,-1-1 1,0 0-1,-1 0 0,0 0 1,-1-21-1,0 31-101,-1 1 0,1-1 0,-1 0 0,1 1 0,-1-1 0,1 0 0,-1 1 0,1-1 0,-1 1 0,0-1 0,1 0 0,-1 1 0,0 0 0,1-1 0,-1 1 0,0-1 0,0 1 1,1 0-1,-1 0 0,0-1 0,0 1 0,0 0 0,1 0 0,-1 0 0,0 0 0,0 0 0,0 0 0,0 0 0,1 0 0,-1 0 0,0 0 0,0 1 0,0-1 0,0 0 0,-30 11-222,16-3 294,0 1 0,1 1 0,0 0 0,0 1 0,1 1 0,1 0 0,0 0 0,1 1 0,-14 22 0,23-34-76,1 0-1,0 0 0,1 0 1,-1 0-1,0 0 0,0 1 1,0-1-1,1 0 0,-1 1 1,1-1-1,-1 0 0,1 1 1,-1-1-1,1 1 0,0-1 1,0 1-1,0-1 0,0 1 1,0-1-1,0 0 0,0 1 1,0-1-1,0 1 0,1-1 1,-1 1-1,1-1 0,-1 0 1,1 1-1,-1-1 0,1 0 0,0 1 1,0-1-1,0 0 0,0 0 1,0 0-1,0 0 0,0 0 1,0 0-1,0 0 0,0 0 1,3 1-1,5 2-386,-1-1-1,1 0 0,0 0 1,1-1-1,15 2 1,5 1-1182,-24-4 1422,0 1 1,0 0-1,0 0 0,0 0 0,-1 1 0,1-1 0,-1 1 0,1 1 0,-1-1 1,0 1-1,0 0 0,-1 0 0,8 8 0,-9-8 352,-1 0 0,0 0 0,0 1 0,0-1 0,-1 1 0,1-1 0,-1 1 0,0-1 0,0 1 0,-1 0 0,1 0 0,-1-1 0,0 1 0,-1 0 0,1 0 0,-1-1 0,0 1 0,-2 7 0,-6 11 613,1-3-2125,5-7-6242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961"/>
    </inkml:context>
    <inkml:brush xml:id="br0">
      <inkml:brushProperty name="width" value="0.025" units="cm"/>
      <inkml:brushProperty name="height" value="0.025" units="cm"/>
    </inkml:brush>
  </inkml:definitions>
  <inkml:trace contextRef="#ctx0" brushRef="#br0">123 0 21428,'-11'5'2952,"4"-2"-2409,-52 23 3047,55-24-3489,1-1 0,0 1 0,0 0 0,0 0 0,0 0 0,0 0 1,0 1-1,1-1 0,-1 1 0,1 0 0,0-1 0,-1 1 0,1 0 0,1 1 0,-1-1 0,-2 4 0,5-6-155,-1 0-1,0 0 1,1-1 0,-1 1-1,1 0 1,-1-1-1,1 1 1,-1 0-1,1-1 1,-1 1 0,1-1-1,-1 1 1,1-1-1,0 1 1,0-1-1,-1 1 1,1-1 0,0 0-1,-1 1 1,1-1-1,0 0 1,0 1-1,0-1 1,-1 0 0,1 0-1,0 0 1,0 0-1,0 0 1,0 0-1,-1 0 1,1 0 0,1-1-1,39 2 188,-33-2-189,34-1-139,-29 1-130,-1 0 0,1 0 1,-1 1-1,1 1 1,-1 0-1,0 1 1,15 4-1,-26-6 332,1 0-1,-1 1 0,0-1 1,0 1-1,0-1 1,0 1-1,0 0 0,0 0 1,0-1-1,0 1 0,0 0 1,0 0-1,0 0 1,0 0-1,-1 0 0,1 0 1,0 0-1,-1 0 1,1 0-1,0 0 0,-1 1 1,0-1-1,1 0 0,-1 0 1,0 0-1,0 1 1,1-1-1,-1 0 0,0 1 1,0-1-1,0 0 0,0 0 1,-1 1-1,1-1 1,0 0-1,-1 0 0,1 0 1,0 1-1,-1-1 0,1 0 1,-1 0-1,0 0 1,1 0-1,-1 0 0,0 0 1,-1 1-1,-2 5 257,-1-1 0,0 0 0,-1-1 0,1 1 0,-1-1 0,-7 5 0,0 0-8,0-2-1,-1 1 1,1-2 0,-2 0-1,1 0 1,-1-1 0,0-1-1,0-1 1,-30 6-1,44-10-415,1 0 0,0 0 0,0-1 0,-1 1 0,1 0 0,0 0 0,0 0 0,0 0 0,-1 0 0,1 0 0,0 0 0,0-1 0,0 1 0,-1 0 0,1 0 0,0 0 0,0 0 0,0-1 0,0 1 0,-1 0 0,1 0 0,0 0 0,0-1 0,0 1 0,0 0 0,0 0 0,0-1 0,0 1 0,0 0 0,0 0 0,-1-1 0,1 1 0,0 0 0,0 0 0,0-1 0,1 1 0,-1 0 0,0 0 0,0 0 0,0-1 0,0 1 0,0 0 0,0 0 0,0-1 0,0 1 0,0 0 0,0 0 0,1 0 0,-1-1 0,7-12-5732,8-6-3973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1.726"/>
    </inkml:context>
    <inkml:brush xml:id="br0">
      <inkml:brushProperty name="width" value="0.025" units="cm"/>
      <inkml:brushProperty name="height" value="0.025" units="cm"/>
    </inkml:brush>
  </inkml:definitions>
  <inkml:trace contextRef="#ctx0" brushRef="#br0">169 1 20531,'0'0'5937,"-7"9"-4555,-15 24-890,1 0 0,2 2-1,1 1 1,1 0 0,3 1-1,0 1 1,3 0 0,1 1-1,-6 51 1,16-88-492,0 30 0,0-31 0,1-1 0,-1 1 0,0-1 0,0 1 0,0-1 0,0 1 0,1-1 0,-1 1 0,0-1 0,0 1 0,1-1 0,-1 0 0,0 1 0,1-1 0,-1 1 0,1-1 0,-1 0 0,0 1 0,1-1 0,-1 0 0,1 0 0,-1 1 0,1-1 0,-1 0 0,1 0 0,-1 0 0,1 0 0,-1 1 0,1-1 0,-1 0 0,1 0 0,-1 0 0,1 0 0,-1 0 0,1 0 0,-1 0 0,1 0 0,0-1 0,-1 1 0,1 0 0,-1 0 0,1 0 0,-1-1 0,0 1 0,1 0 0,-1 0 0,1-1 0,-1 1 0,1 0 0,-1-1 0,1 0 0,3-2 0,-1 0 0,1-1 0,-1 1 0,0-1 0,0 0 0,0 0 0,0 0 0,-1 0 0,0-1 0,0 1 0,0-1 0,0 1 0,1-8 0,12-65 0,-12 3 0,-3 74 0,0 0 0,-1 1 0,1-1 0,0 0 0,0 0 0,0 1 0,0-1 0,0 0 0,-1 0 0,1 0 0,0 1 0,0-1 0,0 0 0,0 0 0,-1 0 0,1 0 0,0 0 0,0 1 0,-1-1 0,1 0 0,0 0 0,0 0 0,-1 0 0,1 0 0,0 0 0,0 0 0,-1 0 0,1 0 0,0 0 0,0 0 0,-1 0 0,1 0 0,0 0 0,0 0 0,-1 0 0,1 0 0,0 0 0,0 0 0,0-1 0,-1 1 0,1 0 0,0 0 0,0 0 0,-1 0 0,1 0 0,0-1 0,0 1 0,0 0 0,0 0 0,-1 0 0,1-1 0,0 1 0,0 0 0,0 0 0,0 0 0,0-1 0,0 1 0,0 0 0,-1 0 0,1-1 0,0 1 0,0 0 0,0 0 0,0-1 0,-12 19 0,10-14 0,1 0 0,-1-1 0,1 1 0,1 0 0,-1 0 0,0 0 0,1 0 0,0 0 0,0 0 0,0 0 0,0-1 0,1 1 0,-1 0 0,1 0 0,0 0 0,0 0 0,1-1 0,2 6 0,-2-6 0,0-1 0,1 1 0,-1-1 0,1 0 0,-1 0 0,1 0 0,0 0 0,0-1 0,0 1 0,0-1 0,0 1 0,0-1 0,0 0 0,1 0 0,-1-1 0,0 1 0,1-1 0,-1 1 0,0-1 0,1 0 0,5-1 0,-6 1 0,0-1 0,0 1 0,1-1 0,-1 0 0,0 0 0,0 0 0,0 0 0,0-1 0,0 1 0,-1-1 0,1 0 0,0 0 0,-1 0 0,1 0 0,-1 0 0,0-1 0,0 1 0,3-4 0,-1 1 0,-1 0 0,0-1 0,0 1 0,0 0 0,-1-1 0,1 0 0,-1 1 0,-1-1 0,2-7 0,-11 18 0,-1 9 0,4-6 0,1 1 0,0-1 0,0 1 0,-3 13 0,7-21 0,-1 0 0,1 0 0,0 1 0,-1-1 0,1 0 0,0 0 0,0 0 0,0 1 0,0-1 0,0 0 0,0 0 0,0 0 0,0 1 0,1-1 0,-1 0 0,0 0 0,1 0 0,-1 0 0,1 0 0,-1 0 0,1 0 0,-1 0 0,1 0 0,0 0 0,0 0 0,-1 0 0,1 0 0,0 0 0,0 0 0,0-1 0,0 1 0,0 0 0,0-1 0,0 1 0,0-1 0,0 1 0,0-1 0,0 1 0,1-1 0,-1 0 0,0 0 0,0 1 0,0-1 0,1 0 0,1 0 0,9-1 0,0 0 0,1 0 0,-1-1 0,0 0 0,0-1 0,0-1 0,0 0 0,11-6 0,50-14 0,-72 23 0,0 1 0,1-1 0,-1 1 0,0 0 0,0 0 0,0-1 0,0 1 0,0 0 0,0 0 0,0 0 0,0 0 0,0 0 0,1 0 0,-1 0 0,0 1 0,0-1 0,0 0 0,0 1 0,0-1 0,0 1 0,0-1 0,0 1 0,0-1 0,0 1 0,0 0 0,0-1 0,-1 1 0,1 0 0,0 0 0,0-1 0,-1 1 0,1 0 0,0 0 0,-1 0 0,1 2 0,0 1 0,0 1 0,0 0 0,-1 0 0,0 0 0,0-1 0,0 1 0,-1 5 0,-1 12 0,3-22 0,-1 1 0,0 0 0,1 0 0,-1 0 0,0 0 0,1 0 0,-1 0 0,1 0 0,-1-1 0,1 1 0,0 0 0,-1-1 0,1 1 0,0 0 0,-1-1 0,1 1 0,0 0 0,0-1 0,0 1 0,0-1 0,-1 0 0,1 1 0,0-1 0,0 0 0,0 1 0,0-1 0,0 0 0,0 0 0,0 0 0,0 0 0,0 0 0,0 0 0,0 0 0,0 0 0,0 0 0,0 0 0,0-1 0,-1 1 0,1 0 0,2-2 0,44-11 0,-18 1 8,-11 4-29,0 0-1,0 2 0,0 0 0,1 1 0,0 1 1,36-3-1,-54 7-282,1 0 1,-1 1-1,0-1 1,0 0-1,0 1 0,1-1 1,-1 1-1,0-1 1,0 1-1,0 0 0,0-1 1,0 1-1,0 0 1,0 0-1,0 0 0,1 1 1,-1-1-435,0 0 0,0 0 0,1 1 0,-1-1 0,0-1 0,0 1 0,1 0 0,-1 0 0,0 0 0,1-1 0,-1 1 0,1-1 0,-1 1 0,1-1-1,-1 1 1,3-1 0,11 0-8123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2.069"/>
    </inkml:context>
    <inkml:brush xml:id="br0">
      <inkml:brushProperty name="width" value="0.025" units="cm"/>
      <inkml:brushProperty name="height" value="0.025" units="cm"/>
    </inkml:brush>
  </inkml:definitions>
  <inkml:trace contextRef="#ctx0" brushRef="#br0">82 1 6951,'0'0'18962,"-8"1"-17409,7-1-1581,-38 6 1332,37-6-1341,0 0 0,1 1 0,-1-1 0,1 1-1,-1-1 1,1 1 0,-1-1 0,1 1 0,-1 0-1,1 0 1,-1-1 0,1 1 0,0 0 0,0 0 0,-1 1-1,1-1 1,0 0 0,0 0 0,0 0 0,0 1-1,0-1 1,1 1 0,-1-1 0,0 1 0,1-1-1,-2 4 1,6-3-174,1 1 0,-1-1 0,1 1 0,-1-1 0,1-1 0,0 1 0,-1-1 0,1 1 0,0-1 0,7 0 0,-4 0-201,8 2 58,36 8-933,-50-10 1443,-1-1 0,1 0 0,-1 1-1,1-1 1,-1 1 0,1-1 0,-1 1 0,0 0 0,1-1 0,-1 1 0,0 0 0,0 0 0,1 0 0,-1 0 0,0 0 0,0 0 0,0 0 0,0 1-1,0-1 1,-1 0 0,1 0 0,0 1 0,-1-1 0,1 1 0,0 1 0,-2-1-22,1 0 0,-1 1 0,0-1 0,-1-1 0,1 1 0,0 0 0,-1 0 0,1 0 0,-1-1 0,1 1 0,-1 0 0,0-1 0,1 0 0,-1 1 1,0-1-1,0 0 0,0 0 0,0 0 0,0 0 0,0 0 0,-1-1 0,-2 2 0,-53 13 2132,19-14-5458,26-5-3417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3.413"/>
    </inkml:context>
    <inkml:brush xml:id="br0">
      <inkml:brushProperty name="width" value="0.025" units="cm"/>
      <inkml:brushProperty name="height" value="0.025" units="cm"/>
    </inkml:brush>
  </inkml:definitions>
  <inkml:trace contextRef="#ctx0" brushRef="#br0">89 144 4644,'0'0'2664,"5"-8"4789,1-4-5790,-1 0 1,0 0 0,0-1 0,-1 1 0,-1-1-1,0 0 1,-1 0 0,1-15 0,-3 28-1639,0-1 0,-1 1 1,1-1-1,0 1 0,0 0 1,-1-1-1,1 1 0,0-1 1,-1 1-1,1 0 0,-1-1 1,1 1-1,0 0 0,-1 0 1,1-1-1,-1 1 0,1 0 1,-1 0-1,1-1 0,0 1 1,-1 0-1,1 0 0,-1 0 1,1 0-1,-1 0 0,1 0 0,-1 0 1,1 0-1,-1 0 0,1 0 1,-1 0-1,1 0 0,-1 0 1,1 0-1,-1 1 0,1-1 1,-1 0-1,1 0 0,-1 0 1,0 1-1,-22 10-193,5 6 147,1 1-1,2 1 1,-23 33 0,38-51 14,0-1 1,0 0 0,0 0 0,0 0 0,-1 1 0,1-1 0,0 0 0,0 0 0,0 0 0,0 1 0,0-1-1,0 0 1,0 0 0,0 0 0,0 1 0,0-1 0,0 0 0,0 0 0,0 1 0,0-1 0,0 0 0,0 0-1,0 0 1,1 1 0,-1-1 0,0 0 0,0 0 0,0 0 0,0 0 0,0 1 0,0-1 0,1 0 0,-1 0-1,0 0 1,0 0 0,0 0 0,0 1 0,1-1 0,-1 0 0,0 0 0,0 0 0,0 0 0,1 0 0,-1 0 0,17 4-90,33-3 129,-30 0-75,-17-1 30,-1 0 1,1 0 0,-1 1 0,1-1 0,-1 1-1,1 0 1,-1 0 0,1 0 0,-1 0 0,0 0-1,0 0 1,1 1 0,-1-1 0,0 1 0,0 0 0,-1-1-1,1 1 1,0 0 0,0 0 0,-1 0 0,3 5-1,-2-2-3,1 0-1,-2 0 1,1 0-1,-1 1 0,1-1 1,-2 1-1,1-1 0,0 1 1,-2 10-1,1-2 19,-2-1 1,0 0-1,0 1 0,-2-1 0,1-1 0,-2 1 0,0 0 1,-6 12-1,-30 31 315,39-53-248,1-1-1,-1 0 1,0 0 0,0 0 0,1 0-1,-1-1 1,-1 1 0,1 0-1,0-1 1,0 0 0,0 1 0,-1-1-1,1 0 1,-1 0 0,1 0-1,-1 0 1,1-1 0,-1 1 0,0-1-1,1 1 1,-1-1 0,1 0-1,-4 0 1,5-1-47,0 0 1,1 0-1,-1 0 0,0-1 1,1 1-1,-1 0 0,0 0 1,1 0-1,-1 0 0,1-1 0,0 1 1,-1 0-1,1-1 0,0 1 1,0 0-1,0 0 0,0-1 1,0 1-1,0 0 0,1-3 1,2-29-17,1 19-8,0 1 1,1-1 0,1 1 0,0 0-1,0 1 1,2-1 0,-1 1 0,11-12 0,3-1-14,0 1 0,37-33 1,-52 52-8,52-40-63,-55 43 68,-1 0 0,1 0 0,0 0 0,0 1 0,1 0-1,-1-1 1,0 1 0,0 0 0,1 0 0,-1 1 0,0-1 0,1 1-1,-1 0 1,1 0 0,-1 0 0,0 0 0,7 1 0,-9 1 2,0-1 1,0 0 0,-1 1 0,1-1-1,0 1 1,-1-1 0,1 1-1,-1-1 1,1 1 0,-1-1 0,0 1-1,1-1 1,-1 1 0,0 0-1,0-1 1,0 1 0,-1 2 0,-1 34-164,2-37 176,-11 37 101,9-33-69,0 1-1,0-1 1,1 0 0,-1 1 0,1-1 0,0 8-1,1-13-16,1 0 0,-1 1 0,0-1 0,1 0 0,-1 1 0,1-1 0,-1 0 0,0 0-1,1 0 1,-1 1 0,1-1 0,-1 0 0,1 0 0,-1 0 0,1 0 0,-1 0 0,1 0 0,-1 0-1,1 0 1,-1 0 0,1 0 0,-1 0 0,0 0 0,1 0 0,-1 0 0,1 0 0,-1-1 0,1 1-1,-1 0 1,1 0 0,-1 0 0,0-1 0,1 1 0,-1 0 0,1-1 0,-1 1 0,0 0 0,1-1-1,-1 1 1,1-1 0,17-11 468,-11 5-498,-1 0 1,0 0-1,-1 0 0,0-1 1,0 0-1,0 0 0,-1-1 1,0 1-1,-1-1 0,4-15 1,-3 8-218,-1 0-1,0-1 1,0-31 0,-3 49-45,0 0 0,0 1 0,0-1 0,0 0 0,0 1 0,1-1-1,-1 0 1,0 0 0,1 1 0,-1-1 0,1 0 0,0 0 0,-1 0 0,1 0 0,0 0 0,0 0 0,0 0 0,-1 0 0,1 0 0,0 0-1,0 0 1,0 0 0,1-1 0,1 2 0,33 6-6543,-6-7 463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111"/>
    </inkml:context>
    <inkml:brush xml:id="br0">
      <inkml:brushProperty name="width" value="0.025" units="cm"/>
      <inkml:brushProperty name="height" value="0.025" units="cm"/>
    </inkml:brush>
  </inkml:definitions>
  <inkml:trace contextRef="#ctx0" brushRef="#br0">72 259 12172,'0'0'14130,"-9"6"-13772,6-5-280,-32 21 385,33-21-388,0 0 0,1 1 0,-1-1 0,0 0 0,1 1 0,-1 0 0,0-1-1,1 1 1,0 0 0,0 0 0,-1 0 0,1 0 0,0 0 0,0 0 0,1 0 0,-1 0 0,0 4 0,3-6-18,1 0 1,0 0 0,0 0-1,-1-1 1,1 1 0,0-1-1,-1 0 1,1 1 0,4-3-1,37-24 148,-37 22-281,0 0 1,0 1-1,0-1 1,0 2-1,1-1 1,-1 1-1,1 0 1,13-3-1,-20 6 59,0 1 0,0-1 0,-1 1 0,1-1 0,0 0 0,0 1 1,-1-1-1,1 1 0,-1 0 0,1-1 0,0 1 0,-1-1 0,1 1 0,-1 0 0,1 0 0,-1-1 0,0 1 0,1 0 0,-1 0 0,0-1 0,1 1 0,-1 0 0,0 0 1,0 0-1,0 0 0,0-1 0,0 1 0,0 0 0,0 0 0,0 0 0,0 0 0,0 0 0,0-1 0,0 1 0,-1 1 0,-3 35-110,-2-18 135,-1-1-1,0 1 1,-1-1-1,-1-1 1,-23 33-1,19-29 484,0 0-1,-19 45 1,32-66-487,0 0 0,0 0 1,0 0-1,0 0 1,-1 0-1,1 0 0,0 0 1,0 0-1,0 1 1,0-1-1,0 0 1,0 0-1,0 0 0,0 0 1,0 0-1,-1 0 1,1 1-1,0-1 1,0 0-1,0 0 0,0 0 1,0 0-1,0 0 1,0 1-1,0-1 1,0 0-1,0 0 0,0 0 1,0 0-1,0 0 1,0 1-1,0-1 0,0 0 1,1 0-1,-1 0 1,0 0-1,0 0 1,0 1-1,0-1 0,0 0 1,0 0-1,0 0 1,0 0-1,0 0 1,0 0-1,1 0 0,-1 1 1,0-1-1,0 0 1,0 0-1,0 0 1,0 0-1,1 0 0,-1 0 1,0 0-1,0 0 1,0 0-1,0 0 1,0 0-1,1 0 0,-1 0 1,0 0-1,0 0 1,0 0-1,0 0 0,0 0 1,1 0-1,13-9 154,15-19-61,6-22 216,-3-1 1,35-74 0,-47 83-176,1 2 1,2 0-1,2 1 1,1 2-1,45-50 1,-69 85-152,0 0-1,0 0 1,0 0 0,0 1 0,0-1-1,0 1 1,0-1 0,0 1-1,1 0 1,-1 0 0,0 0 0,1 0-1,-1 0 1,4 0 0,-5 1-1,-1 0 1,1 1 0,0-1 0,0 1 0,0-1 0,0 1 0,-1-1-1,1 1 1,0 0 0,0-1 0,-1 1 0,1 0 0,-1 0 0,1 0-1,-1-1 1,1 1 0,-1 0 0,1 0 0,-1 0 0,0 0 0,1 0-1,-1 0 1,0 0 0,0 0 0,0 0 0,0 0 0,0 0 0,0 0-1,0-1 1,0 1 0,0 0 0,0 0 0,0 0 0,-1 0 0,0 2-1,0 8 17,-2-1-1,1 1 0,-2-1 1,1 1-1,-1-1 0,-1 0 0,0 0 1,0-1-1,-1 1 0,0-1 0,-13 14 1,7-8 223,1 0-1,-14 29 1,27-44-191,1 0 1,-1 0-1,1 0 1,-1 0-1,1-1 1,-1 1-1,1-1 0,-1 1 1,1-1-1,3-2 1,1 0-144,1 0 1,0 1-1,0-1 0,0 2 1,1-1-1,-1 1 1,0 0-1,1 1 0,-1 0 1,0 0-1,1 1 1,8 1-1,-15 0 96,-1-1 0,1 0 0,-1 0 0,1 0-1,-1 1 1,0-1 0,0 1 0,1-1 0,-1 1 0,0 0 0,0-1 0,0 1-1,-1 0 1,1 0 0,0-1 0,-1 1 0,1 0 0,-1 0 0,0 0-1,1 0 1,-1 0 0,0 0 0,0 0 0,0 0 0,0-1 0,-1 1-1,1 0 1,-1 3 0,0 0 64,0 1 1,0 0-1,-1 0 0,0-1 0,0 1 0,0-1 0,-1 1 0,-3 5 1,0-3 40,0 0 0,-1 0 1,0 0-1,-1 0 1,1-1-1,-1 0 1,-1-1-1,1 0 0,-1 0 1,0-1-1,-1 0 1,1-1-1,-1 0 0,0 0 1,0-1-1,0 0 1,0-1-1,-1 0 1,-12 0-1,22-2-146,0 0 0,1 0 0,-1 0 1,0-1-1,0 1 0,1 0 0,-1-1 0,0 1 0,0 0 0,1-1 1,-1 1-1,0-1 0,1 1 0,-1-1 0,1 1 0,-1-1 0,1 1 1,-1-1-1,1 0 0,-1 1 0,1-1 0,-1 0 0,1 0 0,0 1 1,-1-1-1,1 0 0,0 0 0,0 1 0,-1-1 0,1 0 0,0 0 1,0-1-1,2-27-4903,5 10-2309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999"/>
    </inkml:context>
    <inkml:brush xml:id="br0">
      <inkml:brushProperty name="width" value="0.025" units="cm"/>
      <inkml:brushProperty name="height" value="0.025" units="cm"/>
    </inkml:brush>
  </inkml:definitions>
  <inkml:trace contextRef="#ctx0" brushRef="#br0">114 74 11403,'0'0'17643,"-7"-1"-16906,5 0-680,1 1 0,-1 0 0,0 0 0,1-1 0,-1 1 0,0-1 0,1 0 0,-1 1 0,1-1 0,-1 0 0,1 0-1,-1 0 1,1 0 0,-2-2 0,2 1-7,1 1-1,0-1 1,1 1-1,-1-1 0,0 1 1,0-1-1,1 1 1,-1-1-1,1 1 1,-1-1-1,1 1 0,-1-1 1,1 1-1,0 0 1,0-1-1,0 1 1,0 0-1,0 0 0,0 0 1,0-1-1,0 1 1,2-1-1,-1 0 3,-1 0 1,1 0-1,0 0 0,0 0 0,0 0 1,0 0-1,0 0 0,0 1 0,1-1 1,-1 1-1,1 0 0,-1 0 0,1-1 1,-1 2-1,1-1 0,-1 0 0,1 0 1,4 0-1,-13 3-52,0-1 0,0 1 0,0 0 0,0 0 0,0 0 0,0 1 0,1 0 0,-1 0 0,1 1 0,0 0 0,0 0 0,1 0 0,-1 0 0,1 1 0,-8 9 0,6-7 0,1-1 0,-1 1 0,2 0 0,-1 1 0,1-1 0,0 1 0,0 0 0,1 0 0,0 0 0,1 0 0,-3 15 0,5-23 0,0 1 0,0 0 0,0-1 0,0 1 0,1 0 0,-1 0 0,0-1 0,0 1 0,1 0 0,-1-1 0,0 1 0,0-1 0,1 1 0,-1 0 0,1-1 0,-1 1 0,1-1 0,-1 1 0,1-1 0,-1 1 0,1-1 0,-1 1 0,1-1 0,0 0 0,-1 1 0,1-1 0,0 0 0,-1 1 0,2-1 0,28 4 0,30-14 0,-41 2 0,0-1 0,-1-1 0,1-1 0,-2-1 0,0 0 0,26-24 0,-20 17 0,-23 18 0,0 1 0,0 0 0,0 0 0,0 0 0,0-1 0,1 1 0,-1 0 0,0 0 0,0 0 0,0-1 0,0 1 0,0 0 0,0 0 0,1 0 0,-1 0 0,0-1 0,0 1 0,0 0 0,0 0 0,1 0 0,-1 0 0,0 0 0,0 0 0,0 0 0,1 0 0,-1-1 0,0 1 0,0 0 0,0 0 0,1 0 0,-1 0 0,0 0 0,0 0 0,1 0 0,-1 0 0,0 0 0,0 0 0,0 1 0,1-1 0,-1 0 0,0 0 0,0 0 0,0 0 0,1 0 0,-1 0 0,0 0 0,0 0 0,0 1 0,1-1 0,-1 0 0,0 0 0,0 0 0,0 0 0,0 1 0,1-1 0,-5 17 0,-13 22 0,4-17 0,9-15 0,0 0 0,1 0 0,-1 0 0,1 0 0,-2 8 0,5-14 0,1-1 0,-1 0 0,0 1 0,0-1 0,1 0 0,-1 1 0,0-1 0,1 0 0,-1 0 0,0 1 0,1-1 0,-1 0 0,0 0 0,1 1 0,-1-1 0,0 0 0,1 0 0,-1 0 0,1 0 0,-1 0 0,0 0 0,1 0 0,-1 0 0,1 0 0,-1 0 0,0 0 0,1 0 0,-1 0 0,1 0 0,-1 0 0,1 0 0,-1 0 0,0 0 0,1 0 0,-1-1 0,0 1 0,1 0 0,-1 0 0,0 0 0,1-1 0,19-6 0,37-30 0,-43 28 0,-1-1 0,1 2 0,0 0 0,1 0 0,0 2 0,22-8 0,-36 14 0,-1 0 0,1 0 0,0 0 0,-1-1 0,1 1 0,0 0 0,-1 1 0,1-1 0,0 0 0,-1 0 0,1 0 0,0 0 0,-1 0 0,1 1 0,-1-1 0,1 0 0,0 1 0,-1-1 0,1 0 0,-1 1 0,1-1 0,-1 0 0,1 1 0,-1-1 0,1 1 0,-1-1 0,0 1 0,1 0 0,-1-1 0,0 1 0,1-1 0,-1 1 0,0 0 0,1-1 0,-1 1 0,0-1 0,0 1 0,0 0 0,0-1 0,0 1 0,0 0 0,0 0 0,-1 43 0,0-40 0,0 0 0,1 1 0,0-1 0,0 0 0,0 0 0,0 1 0,1-1 0,1 8 0,7-8-3705,3-4-6630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5.374"/>
    </inkml:context>
    <inkml:brush xml:id="br0">
      <inkml:brushProperty name="width" value="0.025" units="cm"/>
      <inkml:brushProperty name="height" value="0.025" units="cm"/>
    </inkml:brush>
  </inkml:definitions>
  <inkml:trace contextRef="#ctx0" brushRef="#br0">0 50 27066,'0'0'4260,"52"-30"-4036,-11 25-641,4-4-2369,3 4-4261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25.410"/>
    </inkml:context>
    <inkml:brush xml:id="br0">
      <inkml:brushProperty name="width" value="0.025" units="cm"/>
      <inkml:brushProperty name="height" value="0.025" units="cm"/>
    </inkml:brush>
  </inkml:definitions>
  <inkml:trace contextRef="#ctx0" brushRef="#br0">1 103 9929,'0'0'5125,"15"-7"-5055,-10 5-63,8-4-1,1 0 1,0 1-1,0 1 1,0 0 0,1 1-1,26-2 1,1532-14 1086,-1039 22-179,1551 69 3285,-2083-72-4196,87 5 80,202 6 106,-271-16 61,-21-4 560,-27-12 25,-6 6-656,0 3 0,0 1 0,-1 1 0,-50-7 0,-149-7-3,221 23-163,-872-7-2991,609 14-1262,-39-4-2705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583"/>
    </inkml:context>
    <inkml:brush xml:id="br0">
      <inkml:brushProperty name="width" value="0.025" units="cm"/>
      <inkml:brushProperty name="height" value="0.025" units="cm"/>
    </inkml:brush>
  </inkml:definitions>
  <inkml:trace contextRef="#ctx0" brushRef="#br0">0 4 5605,'0'0'17873,"83"14"-17040,-41-14-513,5 0-192,2 0-64,-2-2-64,-7 1 0,-4 1-32,-11 0-704,-7 0-1090,-5-1-993,-8-5-1184,-5-1-3396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927"/>
    </inkml:context>
    <inkml:brush xml:id="br0">
      <inkml:brushProperty name="width" value="0.025" units="cm"/>
      <inkml:brushProperty name="height" value="0.025" units="cm"/>
    </inkml:brush>
  </inkml:definitions>
  <inkml:trace contextRef="#ctx0" brushRef="#br0">409 1 17457,'0'0'7137,"-7"12"-7062,4-7-63,-2 4 9,0 0 0,0-1 0,-1 1 0,0-1 1,0-1-1,-1 1 0,0-1 0,-15 11 1,-106 57 749,95-58 104,0 1 0,1 2-1,-46 38 1,76-57-858,0 0 0,0 1 0,0-1 0,1 1 1,-1-1-1,0 1 0,1 0 0,0 0 0,-1 0 0,1-1 0,0 1 0,0 1 0,0-1 0,0 0 0,0 0 0,1 0 0,-1 0 0,1 1 0,-1-1 0,1 0 0,0 0 0,0 1 1,0-1-1,0 0 0,0 0 0,0 1 0,1-1 0,-1 0 0,1 0 0,0 1 0,-1-1 0,1 0 0,0 0 0,0 0 0,0 0 0,1 0 0,-1 0 0,0 0 0,1-1 0,-1 1 1,1 0-1,0-1 0,0 1 0,-1-1 0,1 0 0,0 1 0,3 0 0,7 6-17,1-1-1,0 0 1,0-1 0,1 0 0,-1-1-1,17 4 1,-7-4-829,-1-1 0,26 1-1,15-3-5095,-20-2-1432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301"/>
    </inkml:context>
    <inkml:brush xml:id="br0">
      <inkml:brushProperty name="width" value="0.025" units="cm"/>
      <inkml:brushProperty name="height" value="0.025" units="cm"/>
    </inkml:brush>
  </inkml:definitions>
  <inkml:trace contextRef="#ctx0" brushRef="#br0">209 81 16207,'6'-14'3989,"2"-7"1595,-6 19-3342,-4 11-866,-7 16-1273,-2 0 0,0-1 0,-2 0 0,-1-1-1,-18 23 1,9-11 28,-87 133 622,324-504-15877,-200 306 15120,4-6 1062,-2 15 2596,-17 40-2089,-8 16-702,-2-1 1,-16 35 0,-4 13 185,21-55-690,-15 52 343,23-72-681,1 0 0,-1 0 0,2 0 0,-1 0 0,1 0 0,0 0 0,0 0 0,3 14-1,-2-20-55,-1 0 0,1 0 0,-1-1 0,1 1 0,0 0 0,0-1 0,-1 1 0,1 0 0,0-1 0,0 1 0,0-1-1,0 1 1,0-1 0,0 1 0,0-1 0,0 0 0,0 1 0,0-1 0,0 0 0,0 0 0,0 0 0,0 0-1,0 0 1,0 0 0,0 0 0,0 0 0,0 0 0,0 0 0,0-1 0,0 1 0,1-1 0,31-11-3215,-30 9 2603,-1 1 0,1-1 0,-1 1 0,0-1 0,1 0 0,-1 0-1,0 0 1,-1 0 0,1 0 0,0 0 0,-1 0 0,0 0 0,0-1 0,0 1-1,0-1 1,0 1 0,-1-5 0,1-14-5177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926"/>
    </inkml:context>
    <inkml:brush xml:id="br0">
      <inkml:brushProperty name="width" value="0.025" units="cm"/>
      <inkml:brushProperty name="height" value="0.025" units="cm"/>
    </inkml:brush>
  </inkml:definitions>
  <inkml:trace contextRef="#ctx0" brushRef="#br0">8 282 6118,'0'0'18754,"-8"-7"-17244,89-2-378,-79 8-1134,-1 1-1,0 0 1,0 0-1,1-1 1,-1 1-1,0 0 1,0 0 0,1 0-1,-1 0 1,0 1-1,1-1 1,-1 0-1,0 0 1,0 1-1,0-1 1,1 1 0,-1-1-1,0 1 1,0-1-1,0 1 1,0 0-1,0-1 1,0 1 0,0 0-1,0 0 1,0 0-1,0 0 1,0 0-1,-1 0 1,1 0-1,0 0 1,-1 0 0,2 2-1,-2 0 4,1 0 0,-1 0 0,0-1 0,0 1-1,0 0 1,0 0 0,0-1 0,-1 1 0,1 0 0,-1 0-1,0-1 1,0 1 0,0 0 0,0-1 0,-2 4 0,-6 7-167,6-18 139,11-23-63,-1 20 41,-1 1 0,1 0 1,0 0-1,0 1 0,1 0 0,0 0 1,0 1-1,17-9 0,-15 9 4,0 0 0,-1-1-1,1 0 1,-2-1 0,1 0 0,-1 0-1,11-13 1,-7 5 164,-2-1 0,1 0 1,-2 0-1,0-1 0,-1-1 0,-1 1 1,0-1-1,6-29 0,-61 176 148,43-110-271,1 0 0,0 0 0,1 0 0,2 1 0,0-1 0,1 1 0,4 32 0,-4-50 7,1 0 1,0 0-1,-1-1 0,1 1 1,0-1-1,0 1 1,0 0-1,0-1 1,0 0-1,0 1 0,0-1 1,1 0-1,-1 1 1,0-1-1,1 0 0,-1 0 1,1 0-1,-1 0 1,1-1-1,0 1 0,-1 0 1,4 0-1,-4-1-10,0 1-1,0-1 1,0 0 0,0 0-1,0 0 1,0 0-1,0 0 1,0-1-1,0 1 1,0 0-1,0 0 1,0-1 0,0 1-1,0 0 1,0-1-1,-1 1 1,1-1-1,0 1 1,0-1 0,0 0-1,0 1 1,-1-1-1,1 0 1,0 0-1,-1 1 1,1-1 0,0 0-1,-1 0 1,1 0-1,-1 0 1,1 0-1,-1 0 1,0 0 0,1 0-1,-1 0 1,0 0-1,0 0 1,0 0-1,0-1 1,1-9 58,0 0 0,-1 1 0,0-1 0,-1 0 0,0 1 0,-1-1 0,0 1 0,-1-1 0,0 1 0,-1 0 0,0 0 0,0 1 0,-1-1 0,0 1 0,-1 0 0,0 0 0,-1 0 0,1 1 0,-14-12 0,19 19 450,18 7-292,1-2-568,0 0 1,1 0 0,22 0 0,-7-3-3235,-2-1-3494,10-2-9980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1.859"/>
    </inkml:context>
    <inkml:brush xml:id="br0">
      <inkml:brushProperty name="width" value="0.025" units="cm"/>
      <inkml:brushProperty name="height" value="0.025" units="cm"/>
    </inkml:brush>
  </inkml:definitions>
  <inkml:trace contextRef="#ctx0" brushRef="#br0">257 78 11147,'4'-35'10300,"-5"32"-9891,1 1 0,0 0 1,-1 0-1,1 0 1,-1 0-1,0 0 1,0 0-1,0 0 0,0 0 1,0 0-1,-2-2 1,1 2-354,0 0 1,0 1 0,0 0 0,0-1 0,0 1 0,0 0 0,0 0-1,0 0 1,0 0 0,-1 1 0,1-1 0,0 1 0,0-1 0,-1 1 0,1 0-1,-1 0 1,1 0 0,0 0 0,-1 0 0,1 0 0,0 1 0,-1-1-1,1 1 1,0 0 0,0 0 0,-1-1 0,-1 3 0,-4 1-64,0 0 1,1 0 0,-1 1-1,1 1 1,0-1-1,0 1 1,1 0-1,0 1 1,0-1 0,0 1-1,-7 12 1,-2 5-6,1 0 0,-15 37 1,21-41 31,0-1 0,2 1 0,0 0 1,-3 25-1,8-39-7,0-1-1,1 0 0,0 0 1,0 1-1,1-1 1,-1 0-1,1 1 1,0-1-1,4 9 1,-4-12-5,0 1-1,0-1 1,1 0 0,-1 0 0,1 0 0,-1 0-1,1 0 1,0 0 0,0 0 0,0 0-1,0-1 1,0 1 0,0-1 0,0 1 0,1-1-1,-1 0 1,0 0 0,1 0 0,-1 0 0,6 0-1,0 1 47,0-1-1,0 0 1,0-1-1,1 0 0,-1 0 1,0-1-1,0 0 0,0 0 1,0-1-1,0 0 1,0 0-1,10-5 0,-14 5 47,0 0-1,0 0 0,0 0 0,-1 0 0,1-1 0,-1 0 1,0 1-1,1-1 0,-1 0 0,0 0 0,-1-1 0,1 1 1,-1-1-1,1 1 0,-1-1 0,0 0 0,-1 0 0,1 0 1,-1 0-1,1 0 0,-1 0 0,0 0 0,-1-1 0,1 1 1,-1-5-1,0 8-85,0-1 1,0 1-1,0 0 0,0 0 1,0 0-1,0 0 1,-1 0-1,1-1 0,0 1 1,-1 0-1,1 0 1,-1 0-1,1 0 1,-1 0-1,0 0 0,1 0 1,-1 0-1,0 1 1,0-1-1,0 0 0,0 0 1,1 1-1,-1-1 1,0 0-1,-2 0 0,0 0-12,0 0 0,0 0 0,0 0 0,0 1-1,-1-1 1,1 1 0,0 0 0,0 0-1,-6 1 1,3-1-28,0 1-1,-1 0 1,1 1-1,0 0 1,0 0 0,0 0-1,1 1 1,-1-1-1,-9 7 1,13-8 24,1 0 0,0 0 0,0 0 0,0 0 0,0 0 0,-1 1 0,1-1 0,0 0 0,1 0 0,-1 1 0,0-1 0,0 0 0,1 1 0,-2 2 0,2-4 4,1 1-1,-1-1 1,1 0-1,-1 0 0,0 1 1,1-1-1,-1 0 0,1 0 1,-1 1-1,0-1 0,1 0 1,-1 0-1,1 0 0,-1 0 1,1 0-1,-1 0 0,1 0 1,-1 0-1,1 0 1,-1 0-1,1 0 0,-1 0 1,0 0-1,1 0 0,-1 0 1,1 0-1,-1 0 0,1 0 1,0-1-1,48-18 132,11-18-35,-30 17-70,47-23 1,-76 42-34,0 1 0,0-1 0,-1 1 1,1-1-1,0 1 0,0 0 0,0 0 0,-1-1 1,1 1-1,0 0 0,0 0 0,0 0 0,0 0 1,0 0-1,0 0 0,-1 0 0,1 0 1,0 0-1,0 0 0,0 1 0,0-1 0,0 0 1,-1 1-1,1-1 0,0 0 0,0 1 0,-1-1 1,1 1-1,0-1 0,1 2 0,-1 0-8,0 0-1,0-1 0,-1 1 1,1 0-1,0 0 1,-1 1-1,1-1 1,-1 0-1,0 0 1,1 0-1,-1 0 1,0 3-1,-10 63-78,-11-6 126,16-50-68,1-1 1,0 1-1,0 0 0,1 0 0,1 1 0,-2 16 1,14-31-3224,16-36-5307,-21 29 6035,14-27-11484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2.823"/>
    </inkml:context>
    <inkml:brush xml:id="br0">
      <inkml:brushProperty name="width" value="0.025" units="cm"/>
      <inkml:brushProperty name="height" value="0.025" units="cm"/>
    </inkml:brush>
  </inkml:definitions>
  <inkml:trace contextRef="#ctx0" brushRef="#br0">2 185 17232,'0'0'7682,"11"1"-6251,-5-1-1367,1 0-1,-1-1 1,1 0-1,-1 0 1,1 0-1,-1 0 1,0-1 0,0 0-1,0-1 1,0 0-1,0 1 1,0-2-1,-1 1 1,1-1 0,-1 0-1,0 0 1,0 0-1,0-1 1,-1 1-1,0-1 1,7-10 0,16-37 366,-26 50-364,0-1 0,0 1 0,0-1 0,0 0 1,-1 0-1,1 1 0,-1-1 0,0 0 0,0 0 0,0 0 0,0 1 0,0-1 1,0 0-1,-1 0 0,0 0 0,1 1 0,-1-1 0,-2-3 1,3 5-68,-1 0 0,0 1 0,0-1 0,0 0 0,0 0 0,0 1 1,0-1-1,0 0 0,0 1 0,0-1 0,0 1 0,0-1 0,-1 1 1,1 0-1,0 0 0,0-1 0,0 1 0,-1 0 0,1 0 0,0 0 1,0 0-1,0 0 0,-1 0 0,1 1 0,0-1 0,0 0 1,0 1-1,0-1 0,-1 1 0,0 0 0,-2 0-15,1 1 0,-1 0 0,0 0 0,1 0 0,0 1 0,-1-1 0,1 1 0,-3 3 0,-6 7 134,1 1-1,1 0 1,0 0 0,1 1 0,1 1 0,0-1 0,1 1 0,1 1 0,0-1 0,1 1-1,-4 26 1,9-42-103,0 1-1,0-1 0,0 0 1,0 1-1,0-1 1,0 1-1,0-1 0,0 0 1,1 1-1,-1-1 0,1 0 1,-1 1-1,1-1 1,-1 0-1,1 1 0,0-1 1,0 0-1,-1 0 0,1 0 1,0 0-1,0 0 1,0 0-1,0 0 0,0 0 1,1 0-1,-1 0 0,0-1 1,0 1-1,0 0 0,1-1 1,-1 1-1,0-1 1,1 0-1,-1 1 0,0-1 1,1 0-1,-1 0 0,1 0 1,-1 1-1,1-2 1,-1 1-1,0 0 0,2 0 1,4-1 48,-1 0 0,1 0 0,-1 0 0,0-1 1,1 0-1,-1 0 0,0 0 0,8-5 0,0-3-10,0 1 0,-1-2 0,-1 0 0,0 0 0,0-1 0,17-23-1,48-86 125,-71 111-158,-24 47-213,-24 75-1,40-107 217,0 0 1,1 1 0,-1-1-1,1 1 1,0-1 0,1 0-1,-1 1 1,1-1 0,0 1 0,1 0-1,0 5 1,-1-10-17,1 0 1,-1 1 0,1-1-1,0 0 1,-1 0-1,1 0 1,0 0-1,-1 0 1,1 0 0,0 0-1,0 0 1,0-1-1,0 1 1,0 0-1,0 0 1,0-1-1,0 1 1,0-1 0,2 2-1,1-2 12,-1 1 0,0 0 1,0-1-1,1 0 0,-1 0 0,0 0 0,1 0 0,-1 0 1,0-1-1,5 0 0,1-3-11,0 1 0,0-1 0,0 0 0,0-1 0,-1 0 0,1 0 0,-1-1 1,-1 0-1,1 0 0,-1-1 0,0 0 0,6-8 0,0-1-3,0-1 0,-1 0 0,-1 0 0,15-33 0,-68 187-20,39-127 19,1 0 0,0 0 0,0 0-1,1 0 1,0 1 0,2 10 0,-1-19-3,0-1 0,0 1 0,0 0 0,1 0 0,-1 0-1,1-1 1,-1 1 0,1 0 0,0-1 0,0 1 0,0 0 0,0-1 0,0 1 0,0-1 0,0 0-1,0 1 1,0-1 0,1 0 0,-1 0 0,1 1 0,-1-1 0,1 0 0,-1-1 0,1 1 0,-1 0-1,1 0 1,0-1 0,0 1 0,-1-1 0,1 1 0,0-1 0,0 0 0,0 1 0,-1-1 0,1 0-1,0 0 1,0-1 0,0 1 0,-1 0 0,5-2 0,-2 1 0,0 0 0,1-1 0,-1 0 0,0 0 0,0 0 0,0-1 0,0 1 0,0-1 0,-1 0 0,1 0 0,-1 0 0,0-1 0,1 1 0,-2-1 0,1 0 0,0 0 0,-1 0 0,3-6 0,6-11 0,-1 0 0,8-28 0,-18 48 0,2-4 0,2-5 0,-1 1 0,1-1 0,-2 0 0,1 0 0,-1 0 0,-1-1 0,0 1 0,0 0 0,-2-19 0,1 29 0,0-1 0,0 1 0,0 0 0,0 0 0,0 0 0,-1-1 0,1 1 0,0 0 0,0 0 0,0 0 0,0 0 0,0-1 0,0 1 0,0 0 0,0 0 0,-1 0 0,1 0 0,0 0 0,0-1 0,0 1 0,0 0 0,-1 0 0,1 0 0,0 0 0,0 0 0,0 0 0,0 0 0,-1 0 0,1 0 0,0 0 0,0 0 0,0 0 0,-1 0 0,1 0 0,0 0 0,0 0 0,0 0 0,-1 0 0,1 0 0,0 0 0,0 0 0,0 0 0,-1 0 0,1 0 0,-10 9 0,-5 10 0,14-17 0,0 0 0,0 0 0,0 0 0,0 0 0,1 0 0,-1 0 0,0 0 0,1 0 0,0 0 0,0 1 0,-1-1 0,1 0 0,1 0 0,-1 0 0,0 1 0,0-1 0,1 2 0,0-3 0,0 1 0,0-1 0,-1 0 0,1 0 0,0 0 0,0 0 0,0 0 0,0 0 0,0 0 0,0 0 0,0 0 0,0 0 0,1-1 0,-1 1 0,0 0 0,0-1 0,1 1 0,-1-1 0,0 0 0,2 1 0,2 0 0,-1-1 0,1 0 0,-1 0 0,0 0 0,1 0 0,-1-1 0,1 1 0,-1-1 0,0 0 0,0 0 0,0-1 0,1 0 0,-1 1 0,0-1 0,6-5 0,7-7 0,-1 0 0,-1-1 0,19-24 0,-9 11 0,-36 73 0,3-24 0,0 1 0,-6 32 0,12-47 0,0 1 0,1-1 0,0 1 0,1 0 0,0-1 0,0 1 0,0 0 0,1-1 0,0 1 0,1 0 0,2 8 0,-3-14-88,0 0 0,0 0 0,0 0 0,1-1-1,-1 1 1,0 0 0,0-1 0,1 1 0,-1-1 0,1 1 0,0-1 0,-1 0-1,1 0 1,0 0 0,0 0 0,0 0 0,0 0 0,0 0 0,0 0 0,0-1 0,4 1-1,-4 0-214,1-1 0,0 0 0,-1 0 0,1 0-1,0 0 1,-1-1 0,1 1 0,0-1-1,-1 0 1,1 1 0,-1-1 0,1 0-1,-1-1 1,1 1 0,-1 0 0,0-1-1,0 1 1,0-1 0,0 0 0,0 1 0,0-1-1,0 0 1,0 0 0,-1 0 0,3-5-1,10-23-8803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150"/>
    </inkml:context>
    <inkml:brush xml:id="br0">
      <inkml:brushProperty name="width" value="0.025" units="cm"/>
      <inkml:brushProperty name="height" value="0.025" units="cm"/>
    </inkml:brush>
  </inkml:definitions>
  <inkml:trace contextRef="#ctx0" brushRef="#br0">18 1 20243,'0'0'8072,"-17"58"-27707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601"/>
    </inkml:context>
    <inkml:brush xml:id="br0">
      <inkml:brushProperty name="width" value="0.025" units="cm"/>
      <inkml:brushProperty name="height" value="0.025" units="cm"/>
    </inkml:brush>
  </inkml:definitions>
  <inkml:trace contextRef="#ctx0" brushRef="#br0">87 1 9641,'0'0'12956,"-4"10"-11963,-74 149 5056,78-159-6021,-1 1 1,0 0-1,1 0 1,-1 0-1,1 0 1,0-1-1,-1 1 1,1 0 0,0 0-1,0 0 1,-1 0-1,1 0 1,0 0-1,0 0 1,0 0-1,0 0 1,0 0-1,0 0 1,0 0-1,1 0 1,-1 0 0,0 0-1,1 0 1,-1 0-1,0 0 1,1 0-1,-1-1 1,2 2-1,-1-1-6,0-1 0,0 1 0,1-1 0,-1 1-1,1-1 1,-1 0 0,0 0 0,1 0 0,-1 0 0,1 0 0,-1 0-1,0 0 1,1 0 0,-1 0 0,1-1 0,1 0 0,6-1-6,-1-1 0,0-1 1,0 1-1,0-1 1,11-8-1,-1-4 41,0-1 0,-1 0 1,-1-1-1,0-1 0,-1 0 0,19-36 0,-36 54 30,0 1-1,-1 0 1,1-1-1,-1 1 1,1 0-1,-1 0 1,1 0-1,-1 1 1,1-1-1,-1 1 1,1-1-1,0 1 1,-4 1-1,-6 1 134,6-1-220,0 0 0,1 0 0,-1 0 0,1 1 0,-1 0 0,1 0 0,0 1 0,0-1 0,1 1 0,-1 0 0,1 1 0,0-1 0,0 1 0,0-1 0,1 1 0,-1 0 0,1 1 0,-4 8 0,14-13-7,0 0 0,0 0 0,0 0 1,0-1-1,0 0 0,12-2 0,-11-3-1433,-7-3-6881,-1 6 6556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039"/>
    </inkml:context>
    <inkml:brush xml:id="br0">
      <inkml:brushProperty name="width" value="0.025" units="cm"/>
      <inkml:brushProperty name="height" value="0.025" units="cm"/>
    </inkml:brush>
  </inkml:definitions>
  <inkml:trace contextRef="#ctx0" brushRef="#br0">1 0 13869,'0'0'17126,"15"6"-16337,-11-5-6954,-4-6-780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554"/>
    </inkml:context>
    <inkml:brush xml:id="br0">
      <inkml:brushProperty name="width" value="0.025" units="cm"/>
      <inkml:brushProperty name="height" value="0.025" units="cm"/>
    </inkml:brush>
  </inkml:definitions>
  <inkml:trace contextRef="#ctx0" brushRef="#br0">67 100 6374,'0'0'3726,"9"-5"-1334,10-5-1287,52-28 5175,-67 35-4986,-1 0-1,1 1 1,0-1 0,-1-1-1,1 1 1,-1 0-1,5-8 1,-8 11-1273,1 0 0,-1-1 1,0 1-1,0 0 0,0 0 0,0-1 0,0 1 1,0 0-1,0 0 0,1-1 0,-1 1 1,0 0-1,0-1 0,0 1 0,0 0 0,0 0 1,0-1-1,0 1 0,-1 0 0,1-1 0,0 1 1,0 0-1,0 0 0,0-1 0,0 1 1,0 0-1,0 0 0,-1-1 0,1 1 0,0 0 1,0 0-1,0-1 0,-1 1 0,1 0 0,0 0 1,0 0-1,-1-1 0,-15-3 718,-24 3 197,33 1-876,1 0-60,1 0 0,-1 1 0,0 0 0,1 0 0,-1 0 0,1 0 0,-1 1 0,1 0 0,0 0 0,-1 0 0,1 1 0,0 0 0,1 0 0,-1 0 0,0 0 0,1 1 0,0 0 0,0 0 0,0 0 0,0 0 0,1 1 0,0 0 0,0-1 0,0 1 0,0 0 0,1 0 0,-1 1 0,1-1 0,1 0 0,-1 1 0,1-1 0,0 1 0,0 0 0,1-1 0,-1 1 0,1 0 0,1 7 0,0-11 0,-1-1 0,1 1 0,-1 0 0,1-1 0,-1 1 0,1-1 0,0 1 0,0-1 0,0 1 0,0-1 0,0 1 0,0-1 0,0 0 0,1 0 0,-1 0 0,0 1 0,1-1 0,-1 0 0,1-1 0,-1 1 0,2 1 0,3 0 0,-1 0 0,0-1 0,0 1 0,1-1 0,-1 0 0,11 0 0,-3-1 0,1 0 0,0-1 0,-1 0 0,26-7 0,4-11-4100,-34 14 1432,0-1 0,0-1 0,-1 0 0,12-11-1,2-6-9838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59.039"/>
    </inkml:context>
    <inkml:brush xml:id="br0">
      <inkml:brushProperty name="width" value="0.025" units="cm"/>
      <inkml:brushProperty name="height" value="0.025" units="cm"/>
    </inkml:brush>
  </inkml:definitions>
  <inkml:trace contextRef="#ctx0" brushRef="#br0">75 272 4100,'-15'0'2031,"11"-1"-1290,0 1-1,0 0 1,0 0 0,0 1 0,0-1 0,0 1-1,0 0 1,-6 2 0,8-2-655,1 0 1,-1 0-1,1 0 0,0 0 0,0 0 0,0 1 0,0-1 1,0 0-1,0 1 0,0-1 0,0 1 0,0-1 1,1 1-1,-1-1 0,1 1 0,-1 0 0,1-1 1,0 1-1,-1 0 0,1-1 0,0 1 0,0 0 0,0 0 1,1 2-1,-1-3-62,0 0 0,1 0 0,-1 0 0,0 0 0,1 0 0,-1 0 0,1-1 0,0 1 0,-1 0-1,1 0 1,-1-1 0,1 1 0,0 0 0,0-1 0,-1 1 0,1 0 0,0-1 0,0 1 0,0-1 0,0 1 0,0-1 0,0 0 0,0 1 0,0-1 0,-1 0 0,1 0 0,0 0 0,0 0 0,0 0 0,2 0 0,38 2 583,-33-2-436,38-4 198,-1-1-1,0-2 0,0-3 0,63-21 1,30-6-33,-33 16-15,187-11 0,107 24-110,-112 4-76,-14-14 506,306-59-1,-560 74-631,9-2 21,44-12 1,-71 17-90,0-1 0,0 1 0,0 0 0,0-1 0,0 1 0,0-1 0,0 0 0,0 1 0,0-1 0,0 0 0,0 1 0,-1-1 0,1 0 0,0 0 1,0 0-1,-1 0 0,1 0 0,0 0 0,-1 0 0,1-1 0,-2-16-3625,-9-3-3417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956"/>
    </inkml:context>
    <inkml:brush xml:id="br0">
      <inkml:brushProperty name="width" value="0.025" units="cm"/>
      <inkml:brushProperty name="height" value="0.025" units="cm"/>
    </inkml:brush>
  </inkml:definitions>
  <inkml:trace contextRef="#ctx0" brushRef="#br0">125 1 7111,'0'0'22960,"-8"7"-21417,0 0-1438,0 1 0,0 1-1,1-1 1,0 1 0,1 1 0,0-1 0,0 1 0,1 0-1,0 0 1,-6 21 0,2-4-105,1 0 0,1 1 0,2 0 0,0 1 0,0 39 0,5-67 0,0 0 0,0 0 0,0 0 0,0 0 0,0 0 0,0 0 0,0 0 0,0 0 0,0 0 0,1 0 0,-1 0 0,0 0 0,1 0 0,-1 0 0,1 0 0,-1 0 0,1 0 0,-1 0 0,1 0 0,0 0 0,-1-1 0,1 1 0,0 0 0,0-1 0,-1 1 0,1 0 0,0-1 0,0 1 0,0-1 0,0 1 0,1 0 0,1-1 0,0 0 0,-1 0 0,1 0 0,0 0 0,0-1 0,-1 1 0,1 0 0,0-1 0,-1 0 0,1 0 0,4-2 0,4-2 0,0-1 0,0 0 0,-1-1 0,14-12 0,17-24 0,-29 30 0,0 0 0,0 0 0,16-11 0,-27 24 0,-1 0 0,0 0 0,0 0 0,0 0 0,0-1 0,0 1 0,0 0 0,1 0 0,-1 0 0,0 0 0,0 0 0,0 0 0,0 0 0,1 0 0,-1 0 0,0 0 0,0 0 0,0 0 0,1 0 0,-1 0 0,0 0 0,0 0 0,0 0 0,0 0 0,1 0 0,-1 0 0,0 0 0,0 0 0,0 0 0,0 0 0,1 0 0,-1 0 0,0 0 0,0 0 0,0 0 0,0 0 0,1 1 0,-1-1 0,0 0 0,0 0 0,0 0 0,0 0 0,0 0 0,0 0 0,1 1 0,-1-1 0,0 0 0,0 0 0,0 0 0,0 0 0,0 1 0,0-1 0,0 0 0,0 0 0,0 1 0,0 17 0,-8 18 0,-5-4 0,9-22 0,0-1 0,0 0 0,1 1 0,0 0 0,1 0 0,0 0 0,0 0 0,1 11 0,1-21-49,0 1 0,1-1 0,-1 1-1,1-1 1,-1 1 0,0-1 0,1 1 0,-1-1 0,1 1-1,-1-1 1,1 1 0,0-1 0,-1 0 0,1 0 0,-1 1-1,1-1 1,0 0 0,-1 0 0,1 1 0,0-1 0,-1 0-1,1 0 1,0 0 0,-1 0 0,1 0 0,0 0 0,-1 0 0,1 0-1,1-1 1,12-2-5742,-1-9-9396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6.799"/>
    </inkml:context>
    <inkml:brush xml:id="br0">
      <inkml:brushProperty name="width" value="0.025" units="cm"/>
      <inkml:brushProperty name="height" value="0.025" units="cm"/>
    </inkml:brush>
  </inkml:definitions>
  <inkml:trace contextRef="#ctx0" brushRef="#br0">68 9 8488,'7'-9'10829,"-2"13"-4409,-2 29-2669,-6 31-5449,1-45 3440,-33 125-45,23-105-1189,2 1-1,-9 73 0,19-113-507,-1 0 1,1 0-1,0 1 1,0-1-1,0 0 1,0 1-1,0-1 1,0 0-1,0 0 1,0 1-1,0-1 1,-1 0-1,1 1 0,0-1 1,1 0-1,-1 0 1,0 1-1,0-1 1,0 0-1,0 1 1,0-1-1,0 0 1,0 0-1,0 1 1,0-1-1,0 0 1,1 0-1,-1 1 0,0-1 1,0 0-1,0 0 1,1 0-1,-1 1 1,0-1-1,0 0 1,0 0-1,1 0 1,-1 0-1,0 1 1,0-1-1,1 0 1,0 0-1,4-3-4,-5 3 4,6-8 0,1 0 0,-1 0 0,0 0 0,0-1 0,-1 0 0,0 0 0,-1-1 0,0 1 0,3-12 0,-1-1 0,0 0 0,-1 0 0,1-27 0,-5 42 0,-2 12 0,-2 26 0,1 48 0,3-77 0,-1-1 0,0 0 0,1 0 0,-1 1 0,1-1 0,-1 0 0,1 0 0,-1 1 0,1-1 0,0 0 0,0 0 0,-1 0 0,1 0 0,0 0 0,0 0 0,0 0 0,0-1 0,0 1 0,0 0 0,1 0 0,-1-1 0,0 1 0,2 0 0,0 0 0,1 0 0,-1-1 0,0 0 0,0 1 0,0-1 0,1 0 0,-1-1 0,0 1 0,6-2 0,-1 0 0,1 0 0,-1-1 0,1 0 0,-1-1 0,0 0 0,9-6 0,-3 0 0,-1 0 0,0-1 0,-1 0 0,0-1 0,0-1 0,11-16 0,-36 78 0,11-45 0,1 0 0,-1 0 0,1 0 0,0 0 0,0 1 0,0-1 0,1 0 0,0 1 0,0-1 0,0 0 0,1 9 0,-1-12 0,1 0 0,-1 0 0,1 0 0,-1 0 0,0-1 0,1 1 0,0 0 0,-1 0 0,1 0 0,0 0 0,-1-1 0,1 1 0,0 0 0,0-1 0,-1 1 0,1-1 0,0 1 0,0-1 0,0 1 0,1 0 0,1-1 0,-1 1 0,1-1 0,-1 0 0,1 0 0,-1 0 0,1 0 0,-1 0 0,1 0 0,-1-1 0,1 1 0,3-2 0,6-3 0,0 0 0,-1 0 0,0-1 0,0-1 0,0 0 0,-1-1 0,12-11 0,-11 10 0,-1 1 0,1 0 0,1 0 0,0 1 0,20-9 0,-32 16 0,1-1 0,-1 1 0,0 0 0,1 0 0,-1 0 0,1 0 0,-1 0 0,0 0 0,1 0 0,-1 0 0,1 0 0,-1 0 0,0 0 0,1 0 0,-1 0 0,1 1 0,-1-1 0,0 0 0,1 0 0,-1 0 0,0 0 0,1 1 0,-1-1 0,0 0 0,1 0 0,-1 1 0,0-1 0,1 0 0,-1 0 0,0 1 0,0-1 0,1 1 0,4 18 0,-4 35 0,-1-27 0,0-26 0,1 0 0,-1 0 0,1 1 0,0-1 0,-1 0 0,1 0 0,0 0 0,0 1 0,0-1 0,0 0 0,0 0 0,0-1 0,0 1 0,0 0 0,0 0 0,0 0 0,0-1 0,1 1 0,-1 0 0,0-1 0,0 1 0,1-1 0,-1 0 0,0 1 0,1-1 0,-1 0 0,1 0 0,-1 0 0,0 0 0,1 0 0,-1 0 0,1 0 0,-1 0 0,2-1 0,49-10 0,-34 3-1834,0 0 0,-1-1 0,25-19 0,-25 17-1114,1 0 0,37-17-1,-53 27 3028,-1 0-1,1 0 1,0 1-1,-1-1 1,1 1-1,0 0 1,0-1 0,-1 1-1,1 0 1,0 0-1,0 0 1,-1 0-1,1 0 1,0 1-1,0-1 1,-1 0-1,1 1 1,0 0-1,0-1 1,-1 1-1,1 0 1,-1 0-1,1 0 1,-1 0-1,1 0 1,-1 0-1,1 0 1,-1 0-1,0 1 1,0-1-1,0 0 1,0 1-1,0-1 1,0 1 0,0-1-1,0 1 1,0 0-1,-1-1 1,1 1-1,-1 0 1,1-1-1,-1 4 1,4 10 359,-1 1 0,-1 0 0,-1 0 0,0 17 0,0-1-90,16 109 1724,-7-66-346,-2 1 0,-4 86 0,-4-159-1673,-1-1 0,0 1 0,1-1 0,-1 0 1,0 1-1,-1-1 0,1 0 0,0 0 0,0 1 0,-1-1 1,0 0-1,1 0 0,-1-1 0,0 1 0,0 0 1,0-1-1,0 1 0,0-1 0,0 1 0,0-1 0,-1 0 1,1 0-1,0 0 0,-1 0 0,1 0 0,-1-1 0,1 1 1,-1-1-1,1 0 0,-6 1 0,2-1 61,-1 1 0,0-1 0,1 0 0,-1 0 0,0-1 0,1 1 0,-1-2 0,1 1 0,-1-1 0,1 0 0,-7-3 0,7 2-114,1-1 0,0 0 0,0 0 0,0-1 0,1 1 0,-1-1 0,1 0 0,0 0 0,0 0 0,1-1 0,0 1 0,0-1 0,0 0 0,0 0 0,1 0 0,0 0 0,0 0 0,1-1 0,0 1 0,0 0 0,0-1 0,1-11 0,1 7 0,-1 0 0,2 0 0,-1 0 0,1 0 0,1 1 0,0-1 0,1 1 0,0 0 0,0 0 0,1 0 0,0 0 0,12-16 0,0 7-53,1 0 1,1 2-1,0 0 0,1 1 0,33-21 1,120-55-2787,-94 55-4096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
    </inkml:context>
    <inkml:brush xml:id="br0">
      <inkml:brushProperty name="width" value="0.025" units="cm"/>
      <inkml:brushProperty name="height" value="0.025" units="cm"/>
    </inkml:brush>
  </inkml:definitions>
  <inkml:trace contextRef="#ctx0" brushRef="#br0">13609 0 5189,'0'0'8824,"9"9"-8274,72 60 43,-75-64-549,1 1 1,-1 0-1,0 0 0,-1 0 1,1 1-1,-1-1 1,-1 1-1,1 1 1,-1-1-1,-1 1 1,1-1-1,-1 1 1,2 10-1,2 11-50,-1 1 1,3 41-1,1 4-82,15 47 862,-10-59 395,-3 0 0,5 86 1,-14-59-1107,3 263 571,-9-269-475,-4-1 0,-20 99 0,-83 227-105,81-327-57,-5-1-1,-79 139 0,-83 85-108,-238 283 0,266-386-25,-8-7 0,-8-9 0,-219 171 0,225-219 225,-6-8-1,-6-8 1,-384 181-1,294-187-152,-465 125 0,-316 1 249,-771 50-511,-14-93 8,480-98 1109,-2-101 64,-313-59-747,1581 57-58,-14-1 634,-164 15-1,186 4 991,83-14-1482,0 1 0,0 0 1,0 0-1,0 1 0,1 0 1,-1 0-1,-11 9 0,18-11-185,1-1 0,-1 0-1,0 0 1,1 1 0,0-1-1,-1 0 1,1 1 0,0 0-1,0-1 1,0 1 0,0 0-1,0-1 1,0 1 0,0 0 0,0 0-1,1 0 1,-1 0 0,1 0-1,-1 0 1,1 0 0,0 0-1,0 0 1,0 0 0,0 0-1,0 0 1,1 0 0,-1 0-1,0 0 1,1-1 0,-1 1-1,1 0 1,0 0 0,0 0-1,0 0 1,0-1 0,0 1-1,0 0 1,0-1 0,0 1-1,1-1 1,-1 1 0,1-1-1,1 2 1,5 4 3,1 0 1,0 0-1,0-1 0,0 0 1,1 0-1,15 5 0,-2-2-234,0-2 0,1 0-1,0-2 1,1 0-1,34 1 1,128-4-2048,-98-4 1633,-60 2 201,110-2-2090,-49-9-4374,-62 6 316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359"/>
    </inkml:context>
    <inkml:brush xml:id="br0">
      <inkml:brushProperty name="width" value="0.025" units="cm"/>
      <inkml:brushProperty name="height" value="0.025" units="cm"/>
    </inkml:brush>
  </inkml:definitions>
  <inkml:trace contextRef="#ctx0" brushRef="#br0">5 13 12268,'0'-1'92,"-1"1"0,1 0 0,0 0 1,0 0-1,0 0 0,-1 0 0,1 0 1,0 0-1,0-1 0,0 1 0,-1 0 0,1 0 1,0 0-1,0-1 0,0 1 0,0 0 1,0 0-1,-1 0 0,1-1 0,0 1 1,0 0-1,0 0 0,0-1 0,0 1 1,0 0-1,0 0 0,0-1 0,0 1 1,0 0-1,0 0 0,0-1 0,0 1 1,0 0-1,0 0 0,0-1 0,0 1 0,0 0 1,0 0-1,0 0 0,1-1 0,-1 1 1,0 0-1,0 0 0,0-1 0,0 1 1,0 0-1,1 0 0,-1 0 0,0-1 1,18-1 1584,26 8-50,24 7 199,-50-11-1738,1 1 0,-1 1 0,0 0-1,0 2 1,-1 0 0,1 1 0,-1 0-1,18 12 1,-33-18-83,0 1 1,0 1-1,0-1 0,0 0 0,0 0 1,0 1-1,0-1 0,-1 1 0,0 0 1,1-1-1,-1 1 0,0 0 0,0 0 1,0 0-1,-1-1 0,1 1 0,-1 0 0,0 0 1,1 0-1,-1 0 0,-1 0 0,1 0 1,0 0-1,-1 0 0,1 0 0,-1 0 1,0 0-1,0 0 0,0-1 0,-2 4 1,-4 9 180,0 0 0,-2-1 0,1 0 0,-12 13 0,17-23-78,-56 74 735,4-5-3575,44-60-2457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1.857"/>
    </inkml:context>
    <inkml:brush xml:id="br0">
      <inkml:brushProperty name="width" value="0.025" units="cm"/>
      <inkml:brushProperty name="height" value="0.025" units="cm"/>
    </inkml:brush>
  </inkml:definitions>
  <inkml:trace contextRef="#ctx0" brushRef="#br0">29 0 10378,'0'0'18204,"3"8"-17665,0 8-483,-1-1-1,0 1 1,-1 0 0,-1 1 0,-1-1 0,0 0-1,-1-1 1,0 1 0,-2 0 0,-5 16 0,3-5-211,0 0 0,2 1 0,-1 29 1,10-42-1609,-5-14 1524,1-1 0,-1 0-1,1 1 1,-1-1 0,1 0 0,-1 1 0,1-1 0,-1 0 0,1 0 0,0 0 0,-1 0 0,1 1-1,-1-1 1,1 0 0,-1 0 0,1 0 0,0 0 0,-1 0 0,1 0 0,-1-1 0,1 1 0,0 0-1,-1 0 1,1 0 0,-1 0 0,1-1 0,-1 1 0,1 0 0,-1-1 0,1 1 0,-1 0 0,1-1-1,-1 1 1,1-1 0,-1 1 0,0 0 0,1-1 0,-1 1 0,0-1 0,1 1 0,-1-1 0,0 0 0,1 1-1,-1-1 1,0 1 0,0-1 0,0 1 0,0-1 0,0 0 0,0 1 0,0-1 0,0 0 0,6-21-6242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198"/>
    </inkml:context>
    <inkml:brush xml:id="br0">
      <inkml:brushProperty name="width" value="0.025" units="cm"/>
      <inkml:brushProperty name="height" value="0.025" units="cm"/>
    </inkml:brush>
  </inkml:definitions>
  <inkml:trace contextRef="#ctx0" brushRef="#br0">0 3 13613,'0'0'12791,"9"-1"-11307,183-1 804,-107 3-5970,-85-1 3428,0 0 0,0 0 0,0 0-1,1 0 1,-1 0 0,0 0-1,0 0 1,0 0 0,1 1 0,-1-1-1,0 0 1,0 0 0,0 0-1,1 0 1,-1 0 0,0 0 0,0 1-1,0-1 1,0 0 0,0 0-1,1 0 1,-1 0 0,0 1 0,0-1-1,0 0 1,0 0 0,0 0 0,0 1-1,0-1 1,0 0 0,0 0-1,0 0 1,0 1 0,0-1 0,0 0-1,0 0 1,0 0 0,0 1-1,0-1 1,0 0 0,0 0 0,0 1-1,0-1 1,0 0 0,0 0-1,0 0 1,0 0 0,0 1 0,-1-1-1,1 0-152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556"/>
    </inkml:context>
    <inkml:brush xml:id="br0">
      <inkml:brushProperty name="width" value="0.025" units="cm"/>
      <inkml:brushProperty name="height" value="0.025" units="cm"/>
    </inkml:brush>
  </inkml:definitions>
  <inkml:trace contextRef="#ctx0" brushRef="#br0">63 15 7719,'0'0'18290,"48"8"-15984,-14-14-865,4-1-544,0 0-513,-4 5-320,-5 2-96,-8 0-512,-7 2-737,-9 10-1090,-5 3-415,0-1-1891,-8-1-1793,-10 0-4965</inkml:trace>
  <inkml:trace contextRef="#ctx0" brushRef="#br0" timeOffset="1">1 259 4740,'0'0'19219,"60"18"-16689,-20-18-576,1-8-801,0 1-512,0-3-449,-7 2-256,-5 1-1442,-5 2-2562,-8-3-4452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3.820"/>
    </inkml:context>
    <inkml:brush xml:id="br0">
      <inkml:brushProperty name="width" value="0.025" units="cm"/>
      <inkml:brushProperty name="height" value="0.025" units="cm"/>
    </inkml:brush>
  </inkml:definitions>
  <inkml:trace contextRef="#ctx0" brushRef="#br0">0 0 19763,'0'0'8808,"5"63"-8648,-5-38-64,0-1-96,0-4 0,0-4-288,0-4-545,0-5-672,0-3-673,1-22-11980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162"/>
    </inkml:context>
    <inkml:brush xml:id="br0">
      <inkml:brushProperty name="width" value="0.025" units="cm"/>
      <inkml:brushProperty name="height" value="0.025" units="cm"/>
    </inkml:brush>
  </inkml:definitions>
  <inkml:trace contextRef="#ctx0" brushRef="#br0">31 0 12268,'0'0'15566,"-30"59"-16366,44-42-1923,4-5-1857,3-5-2115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538"/>
    </inkml:context>
    <inkml:brush xml:id="br0">
      <inkml:brushProperty name="width" value="0.025" units="cm"/>
      <inkml:brushProperty name="height" value="0.025" units="cm"/>
    </inkml:brush>
  </inkml:definitions>
  <inkml:trace contextRef="#ctx0" brushRef="#br0">38 0 15439,'0'0'7954,"-6"7"-7869,4-4-77,-22 29 4,23-31-12,1 1-1,-1 0 0,0-1 0,0 1 0,1 0 0,-1 0 1,1-1-1,0 1 0,-1 0 0,1 0 0,0 0 0,0 0 1,0-1-1,0 1 0,1 0 0,-1 0 0,0 0 0,1-1 0,-1 1 1,1 0-1,0 0 0,-1-1 0,3 4 0,10 13 133,0 0-1,-2 2 0,0-1 1,-1 1-1,-1 1 0,0-1 0,-2 2 1,-1-1-1,0 1 0,-2 0 1,-1 0-1,0 0 0,-1 0 1,-3 36-1,1-57-33,0 0 1,0 0-1,0 0 1,0 1-1,0-1 0,0 0 1,0 0-1,0 0 0,-1 1 1,1-1-1,0 0 1,-1 0-1,1 0 0,-1 0 1,0 0-1,1 0 0,-1 0 1,0 0-1,1 0 1,-1 0-1,0 0 0,0 0 1,0-1-1,0 1 1,0 0-1,0 0 0,0-1 1,0 1-1,0-1 0,0 1 1,0-1-1,-1 0 1,-1 1-1,2-1-28,-1 0 0,0-1 0,1 1 0,-1-1 0,1 1 0,-1-1-1,1 1 1,-1-1 0,1 0 0,-1 0 0,1 0 0,0 0 0,-1 0 0,1 0 0,0 0 0,0 0 0,0 0 0,0-1 0,0 1 0,0 0 0,0-1 0,0 1 0,0-3-1,-10-19-147,2 0 0,1-1 0,-7-30 0,6-14-3005,9 58 1505,0 0 0,0 1 0,1-1 0,4-14 0,4 5-4470,4 1-5040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5.714"/>
    </inkml:context>
    <inkml:brush xml:id="br0">
      <inkml:brushProperty name="width" value="0.025" units="cm"/>
      <inkml:brushProperty name="height" value="0.025" units="cm"/>
    </inkml:brush>
  </inkml:definitions>
  <inkml:trace contextRef="#ctx0" brushRef="#br0">85 66 6342,'0'0'14061,"11"2"-12763,13 0-768,-1 0 0,0-2 0,1 0 1,-1-2-1,39-7 0,171-39-23,-333 54-106,86-5-369,-64 9 267,1 3 0,0 3 0,-85 30 0,226-47 288,63-17-454,194-54 1,-295 62-54,-26 10-78,0 0 0,0 1 0,0-1 1,0 0-1,0 0 0,0 0 0,-1 0 0,1 0 0,0 0 0,0 0 0,0 0 0,0 0 0,0 0 0,0 0 0,0 0 0,-1 0 0,1 0 0,0 0 0,0 0 0,0 0 0,0 0 0,0 0 0,0 0 1,0 0-1,-1 0 0,1-1 0,0 1 0,0 0 0,0 0 0,0 0 0,0 0 0,0 0 0,0 0 0,0 0 0,0 0 0,-1 0 0,1 0 0,0-1 0,0 1 0,0 0 0,0 0 0,0 0 0,0 0 0,0 0 1,0 0-1,0 0 0,0-1 0,0 1 0,0 0 0,0 0 0,0 0 0,0 0 0,0 0 0,0 0 0,0 0 0,0-1 0,0 1 0,0 0 0,0 0 0,0 0 0,0 0 0,1 0 0,-51 4 77,-124 33 498,35-6-364,132-30-731,11-2-1314,11-3-1599,12-13-3403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9.976"/>
    </inkml:context>
    <inkml:brush xml:id="br0">
      <inkml:brushProperty name="width" value="0.025" units="cm"/>
      <inkml:brushProperty name="height" value="0.025" units="cm"/>
    </inkml:brush>
  </inkml:definitions>
  <inkml:trace contextRef="#ctx0" brushRef="#br0">193 201 4933,'-15'2'4884,"-14"-1"-3803,3 0 840,0 1 0,0 0 1,-44 12-1,87-10 881,18-2-1958,618 0 3581,328 14-3736,-810-10-685,654 14 281,-2-40-787,-555-2 53,-254 19 426,-17 0-66,-25-2 20,-849-91 395,-7 53-369,750 42 43,-314 5 188,336 2 3,-217 42 1,295-36-162,21-4-59,13-8 26,0 1 0,0-1 0,0 0 0,0 0 0,0 1 0,0-1 0,0 0 0,0 0 0,0 0 0,0 1 0,0-1 0,0 0 0,0 0 0,0 1 0,0-1 0,0 0 0,0 0 0,0 0 0,1 1 0,-1-1 0,0 0 0,0 0 0,0 0 0,0 1 0,0-1 0,1 0 0,-1 0 0,0 0 0,0 0 0,0 0 0,0 1 0,1-1 0,-1 0 0,0 0 0,0 0 0,0 0 0,1 0 0,-1 0 0,0 0 0,0 0 0,1 0 0,-1 0 0,0 0 0,0 0 0,0 0-1,1 0 1,-1 0 0,0 0 0,1 0 0,30 5 6,1-1 0,-1-2 0,57-2 0,-24-1 12,632 0 115,1091 23-2523,-1289 0 433,-768-55 2744,132 12-596,-1001-107 629,-10 93 389,801 65-1245,90-5-3312,167-23-2724,23-2-6715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881"/>
    </inkml:context>
    <inkml:brush xml:id="br0">
      <inkml:brushProperty name="width" value="0.025" units="cm"/>
      <inkml:brushProperty name="height" value="0.025" units="cm"/>
    </inkml:brush>
  </inkml:definitions>
  <inkml:trace contextRef="#ctx0" brushRef="#br0">1 102 16496,'0'0'6779,"10"1"-5481,0 0-1163,-1-1 1,1 0 0,-1-1 0,1 0 0,-1-1 0,1 0 0,8-3 0,-14 4-112,-1 0 1,0 0-1,0 0 1,0-1-1,0 1 1,-1-1 0,1 0-1,0 0 1,-1 0-1,1 0 1,-1 0-1,1-1 1,-1 1-1,0-1 1,0 1 0,0-1-1,-1 0 1,1 0-1,-1 0 1,1 0-1,-1 0 1,0 0-1,0 0 1,0 0-1,-1-1 1,1 1 0,-1 0-1,1-5 1,-1 7 13,0 1 1,0-1-1,0 0 1,0 0 0,0 1-1,0-1 1,-1 0-1,1 1 1,0-1 0,0 0-1,-1 0 1,1 1-1,0-1 1,-1 0 0,1 1-1,0-1 1,-1 1-1,1-1 1,-1 0-1,1 1 1,-1-1 0,1 1-1,-1-1 1,0 1-1,1-1 1,-1 1 0,1 0-1,-1-1 1,-1 1-1,-24 1 663,22 1-644,-1-1-1,1 1 1,0 0-1,0 0 1,0 0-1,0 1 1,0 0-1,0-1 1,-6 7-1,3 2 49,1 0 0,0 1 0,0-1 0,1 1 0,0 0 0,1 0 0,1 1 0,0-1 0,1 1 0,0 0 0,0 21 0,2-33-101,0 0 0,0 1 0,0-1 0,0 0 0,0 0 0,0 0 0,1 1 0,-1-1 0,0 0 0,1 0 0,-1 0 0,1 0 0,-1 0 0,1 0 0,0 0 0,-1 0 0,1 0 0,0 0 0,0 0 0,-1 0 0,1 0 0,0 0 0,0-1 0,0 1 0,0 0 0,0-1 0,2 2 0,0-1 6,0-1-1,0 1 1,1-1 0,-1 1-1,0-1 1,0 0 0,0 0-1,1 0 1,-1-1 0,5 0-1,3-2-30,0 0 0,0 0 0,0-1-1,-1-1 1,12-6 0,118-89-1095,-139 100 1123,-1-1-1,0 1 1,1-1-1,-1 1 0,1 0 1,-1-1-1,0 1 1,1 0-1,-1-1 1,1 1-1,-1 0 1,1 0-1,0-1 1,-1 1-1,1 0 0,-1 0 1,1 0-1,-1 0 1,1 0-1,0 0 1,-1 0-1,1 0 1,-1 0-1,1 0 1,-1 0-1,1 0 1,0 0-1,-1 0 0,1 0 1,-1 1-1,1-1 1,-1 0-1,1 0 1,-1 1-1,1-1 1,-1 0-1,1 1 1,-1-1-1,0 1 0,1-1 1,-1 0-1,1 1 1,-1-1-1,0 1 1,0-1-1,1 1 1,-1-1-1,0 1 1,0-1-1,1 1 1,-1 0-1,0-1 0,0 1 1,0-1-1,0 1 1,0-1-1,0 1 1,0 0-1,0-1 1,0 1-1,0-1 1,0 1-1,0-1 0,-1 1 1,1 0-1,-8 58 930,4-31-275,4-27-648,0-1 0,1 1-1,-1 0 1,1-1 0,-1 1 0,1 0-1,-1-1 1,1 1 0,-1-1-1,1 1 1,0-1 0,-1 0-1,1 1 1,0-1 0,-1 0 0,1 1-1,0-1 1,0 0 0,-1 0-1,1 1 1,0-1 0,0 0-1,-1 0 1,1 0 0,0 0 0,0 0-1,-1 0 1,1 0 0,0 0-1,0-1 1,0 1 0,-1 0-1,1 0 1,0-1 0,-1 1 0,1 0-1,0-1 1,34-10 214,6-17-151,-34 22-127,0 1 1,1-1-1,-1 1 1,1 1-1,0 0 1,0 0-1,0 0 1,1 1-1,-1 0 0,16-3 1,-23 7 44,0-1 0,-1 1-1,1-1 1,-1 1 0,1-1 0,-1 1 0,1-1 0,-1 1 0,1 0-1,-1-1 1,0 1 0,1 0 0,-1-1 0,0 1 0,1 0 0,-1-1-1,0 1 1,0 0 0,0 0 0,0-1 0,1 1 0,-1 0 0,0 0-1,0-1 1,-1 1 0,1 1 0,0 28-21,0-24-100,-1 2-250,2 10-4457,1-12-1700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5.614"/>
    </inkml:context>
    <inkml:brush xml:id="br0">
      <inkml:brushProperty name="width" value="0.025" units="cm"/>
      <inkml:brushProperty name="height" value="0.025" units="cm"/>
    </inkml:brush>
  </inkml:definitions>
  <inkml:trace contextRef="#ctx0" brushRef="#br0">96 115 1730,'0'0'14477,"9"-11"-11194,-2 3-2399,32-42 2599,-36 47-2735,-1-1-1,0 0 0,0 0 1,0 0-1,-1 0 0,1 0 1,-1 0-1,1-5 1,-2 8-708,-1 1 0,1-1 0,0 1 0,-1 0 0,1-1 0,0 1 0,-1 0 0,1-1 1,-1 1-1,1 0 0,0 0 0,-1-1 0,1 1 0,-1 0 0,1 0 0,-1 0 0,1 0 1,-1-1-1,1 1 0,-1 0 0,1 0 0,-1 0 0,1 0 0,-1 0 0,1 0 0,-1 0 1,1 1-1,-1-1 0,1 0 0,-1 0 0,1 0 0,-1 0 0,1 1 0,0-1 0,-1 0 1,1 0-1,-1 1 0,-21 7-6,4 0-10,0 1 0,1 1 0,0 1 1,1 0-1,-25 24 0,41-35-26,-1 0 1,1 0 0,0 0 0,0 0 0,0 1-1,0-1 1,0 0 0,0 0 0,0 0 0,-1 0-1,1 1 1,0-1 0,0 0 0,0 0 0,0 0-1,0 1 1,0-1 0,0 0 0,0 0 0,0 0-1,0 1 1,0-1 0,0 0 0,0 0 0,0 0 0,0 1-1,0-1 1,0 0 0,1 0 0,-1 0 0,0 0-1,0 1 1,0-1 0,0 0 0,0 0 0,0 0-1,0 0 1,1 1 0,-1-1 0,0 0 0,0 0-1,0 0 1,0 0 0,1 0 0,-1 0 0,0 0-1,0 0 1,0 1 0,1-1 0,-1 0 0,0 0-1,0 0 1,1 0 0,19 4-156,33-4-222,-45 0 307,10 0-62,-8-1-17,0 1-1,0 0 1,0 1 0,19 3 0,-28-4 138,1 0 1,-1 1-1,1-1 0,-1 1 0,1 0 0,-1-1 1,1 1-1,-1 0 0,1 0 0,-1 0 0,0 0 1,1 0-1,-1 0 0,0 0 0,0 0 0,0 1 1,0-1-1,0 0 0,0 1 0,0-1 0,0 1 1,-1-1-1,1 1 0,-1-1 0,1 1 0,-1-1 1,1 1-1,-1 0 0,0-1 0,0 1 0,0 0 1,0-1-1,0 1 0,0 0 0,-1 2 0,0-1 77,0 0-1,-1 0 1,1-1 0,-1 1-1,0 0 1,0-1-1,0 1 1,0-1 0,-1 1-1,1-1 1,0 0-1,-1 0 1,0 0 0,1-1-1,-1 1 1,0 0-1,0-1 1,0 0 0,-4 1-1,-3 3 184,-1-1-1,0-1 0,0 0 1,-14 2-1,-23-8-1809,47 3 1485,0-1 1,0 1-1,0 0 0,0 0 1,0 0-1,1-1 0,-1 1 1,0 0-1,0-1 0,0 1 0,1-1 1,-1 1-1,0-1 0,1 1 1,-1-1-1,0 0 0,1 1 0,-1-1 1,0-1-1,1 1 12,0 0 0,0 1 0,1-1 0,-1 0 0,0 0 0,0 0 1,1 0-1,-1 1 0,1-1 0,-1 0 0,1 0 0,-1 1 0,1-1 0,-1 0 0,1 1 0,-1-1 0,1 0 0,0 1 0,0-1 0,-1 1 0,1-1 1,0 1-1,0 0 0,-1-1 0,2 1 0,38-16-9719,-12 7 2268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6.363"/>
    </inkml:context>
    <inkml:brush xml:id="br0">
      <inkml:brushProperty name="width" value="0.025" units="cm"/>
      <inkml:brushProperty name="height" value="0.025" units="cm"/>
    </inkml:brush>
  </inkml:definitions>
  <inkml:trace contextRef="#ctx0" brushRef="#br0">136 243 13293,'0'0'7399,"-9"4"-6289,2-3-766,4-1-209,1 1 0,-1-1 0,0 1-1,0 0 1,1 0 0,-1 0 0,0 0 0,1 0-1,-1 0 1,1 1 0,-1 0 0,1-1 0,-3 4-1,11-13 4737,-4 5-4648,1 0 0,-1 0 1,0 0-1,0-1 1,0 1-1,-1 0 1,1-1-1,1-5 1,-6 12-109,1 0 0,-1 0 0,1 0 0,-1-1 1,0 0-1,0 1 0,0-1 0,-5 2 0,-26 24 701,29-21-816,0 1 0,0 0 0,1 0 0,0 0 0,0 1 0,1 0 0,0-1 0,0 1 0,1 0 0,1 0 0,-1 0 0,1 13 0,1-21 0,0 0 0,0 0 0,0 0 0,0 0 0,1 0 0,-1 0 0,0-1 0,0 1 0,1 0 0,-1 0 0,0 0 0,1 0 0,-1-1 0,1 1 0,-1 0 0,1 0 0,0-1 0,-1 1 0,1 0 0,0-1 0,-1 1 0,1-1 0,0 1 0,0-1 0,0 1 0,1 0 0,30 3 0,-22-5 0,-1-1 0,0 1 0,0-1 0,1-1 0,8-4 0,0-2 0,-2 0 0,1-1 0,-1-2 0,-1 1 0,0-2 0,0 0 0,-2 0 0,0-2 0,0 1 0,15-25 0,-16 20 0,0 0 0,-2 0 0,0-1 0,-1 0 0,-1-1 0,-1 0 0,-1 0 0,-1-1 0,2-22 0,-6 43 0,-1 1 0,0-1 0,0 0 0,0 0 0,1 0 0,-1 0 0,0 0 0,0 0 0,0 0 0,0 1 0,-1-1 0,1 0 0,0 0 0,0 0 0,0 0 0,-1 0 0,1 0 0,0 1 0,-1-1 0,1 0 0,-1 0 0,1 1 0,-1-1 0,1 0 0,-1 0 0,-1 0 0,1 1 0,0 0 0,0 0 0,0 0 0,0 0 0,-1 0 0,1 0 0,0 0 0,0 1 0,0-1 0,0 0 0,0 1 0,0-1 0,0 1 0,0-1 0,0 1 0,0 0 0,-1 1 0,-41 38 0,42-39 0,-1 1 0,-51 62 0,50-60 0,-1 1 0,1-1 0,0 1 0,1 0 0,-1 0 0,1 1 0,0-1 0,1 0 0,-1 1 0,1-1 0,0 1 0,0 6 0,1-11 0,0-1 0,1 1 0,-1 0 0,1-1 0,-1 1 0,1-1 0,0 1 0,-1-1 0,1 1 0,-1-1 0,1 1 0,0-1 0,-1 1 0,1-1 0,0 0 0,0 1 0,-1-1 0,1 0 0,0 0 0,0 0 0,0 0 0,-1 0 0,1 1 0,0-1 0,0 0 0,-1-1 0,2 1 0,30 0 0,-26-1 0,25-3-90,-25 3 30,1-1 1,0 1-1,0 1 1,-1-1-1,14 2 0,-19-1 53,1 1-1,-1-1 0,1 1 1,-1-1-1,0 1 0,1-1 1,-1 1-1,0 0 0,1 0 0,-1-1 1,0 1-1,0 0 0,0 0 1,0 0-1,0 0 0,0 1 1,0-1-1,0 0 0,0 0 0,-1 1 1,1-1-1,0 0 0,-1 1 1,1-1-1,-1 0 0,1 1 1,-1-1-1,0 1 0,0-1 0,0 1 1,0 1-1,-2 84 547,-1-30-4879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050"/>
    </inkml:context>
    <inkml:brush xml:id="br0">
      <inkml:brushProperty name="width" value="0.025" units="cm"/>
      <inkml:brushProperty name="height" value="0.025" units="cm"/>
    </inkml:brush>
  </inkml:definitions>
  <inkml:trace contextRef="#ctx0" brushRef="#br0">138 172 3171,'0'0'12476,"8"-10"-10250,0 0-2046,30-46 3691,-35 51-3105,0 0 0,0-1 0,-1 1 0,0-1 0,0 1-1,-1-1 1,1 1 0,-1-1 0,0 0 0,0-10 0,-2 15-719,1-1 1,-1 1-1,0-1 1,1 1-1,-1 0 1,0 0-1,0-1 0,1 1 1,-1 0-1,0 0 1,0 0-1,0 0 1,-1 0-1,1 0 1,0 0-1,0 1 1,0-1-1,-1 0 1,1 1-1,0-1 1,-1 0-1,1 1 1,-1 0-1,1-1 1,-1 1-1,1 0 0,0 0 1,-1 0-1,1 0 1,-1 0-1,1 0 1,-1 0-1,1 0 1,-3 1-1,-3 0 61,1-1 0,-1 1 1,0 1-1,0-1 0,0 1 0,-8 3 0,7-1-108,0 1 0,1 0 0,-1 0 0,1 0 0,0 1 0,0 0 0,1 0 0,-1 1 0,1 0 0,1 0 0,-1 0 0,1 1 0,1-1 0,0 1 0,0 1 0,0-1 0,1 0 0,-4 17 0,7-25 0,-1 1 0,1 0 0,0-1 0,0 1 0,0-1 0,0 1 0,0 0 0,0-1 0,0 1 0,0 0 0,0-1 0,1 1 0,-1-1 0,0 1 0,0 0 0,0-1 0,1 1 0,-1-1 0,0 1 0,1 0 0,-1-1 0,0 1 0,1-1 0,-1 0 0,1 1 0,-1-1 0,1 1 0,-1-1 0,1 1 0,-1-1 0,1 0 0,0 0 0,-1 1 0,1-1 0,28-1 0,-21-1 0,1-1 0,-1 0 0,1-1 0,11-6 0,0-5-218,0-1 1,-2-1-1,32-36 0,-32 32 27,-16 48-1384,-22 43 1360,15-58 227,1 0-1,1 0 1,0 1-1,0 0 1,1-1-1,1 1 1,0 24-1,1-36-18,0 0 0,1 0 0,-1 0 1,0 0-1,1 0 0,0 0 0,-1-1 0,1 1 0,-1 0 0,1 0 1,0 0-1,-1-1 0,1 1 0,0 0 0,0-1 0,0 1 0,0 0 1,0-1-1,0 1 0,0-1 0,0 1 0,-1-1 0,2 0 0,-1 0 0,0 1 1,0-1-1,0 0 0,0 0 0,0 0 0,0 0 0,0 0 0,0 0 1,0 0-1,0 0 0,0-1 0,0 1 0,0 0 0,0-1 0,2 0 1,3 0-194,-1-1 1,1 0-1,0 0 1,-1 0-1,1-1 1,5-3-1,0-2-1106,-1-1 0,0 0 0,0-1 1,-1 0-1,0 0 0,0-1 0,12-22 0,5-15-5244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524"/>
    </inkml:context>
    <inkml:brush xml:id="br0">
      <inkml:brushProperty name="width" value="0.025" units="cm"/>
      <inkml:brushProperty name="height" value="0.025" units="cm"/>
    </inkml:brush>
  </inkml:definitions>
  <inkml:trace contextRef="#ctx0" brushRef="#br0">152 1 11915,'0'0'11430,"1"11"-10672,1 17-251,-2 0 0,0 0 0,-3 0 0,-7 41 1,2-35 239,-43 177 1613,42-171-2511,2 0-1,-3 45 1,8-112-578,-1-1 0,-1 0 0,-2 1 0,-15-45 0,1 2 71,20 71 1123,1 1-414,-1 0 0,1 0 0,-1-1 0,1 1 0,0 0 0,-1-1 0,1 1 0,0-1 0,0 1 0,0 0 0,0-1 0,1 0 0,-1 1 0,0-1 0,1 0 0,-1 0-1,1 0 1,-1 0 0,1 0 0,-1 0 0,1 0 0,0 0 0,-1 0 0,1-1 0,0 1 0,0-1 0,-1 0 0,5 1 0,-2 0 54,1-1-1,0 0 1,0 0 0,0 0-1,0 0 1,-1-1-1,1 1 1,0-1 0,0-1-1,-1 1 1,1-1-1,-1 1 1,1-1-1,6-5 1,22-17-1749,-4-5-9395,-24 23 3293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8.227"/>
    </inkml:context>
    <inkml:brush xml:id="br0">
      <inkml:brushProperty name="width" value="0.025" units="cm"/>
      <inkml:brushProperty name="height" value="0.025" units="cm"/>
    </inkml:brush>
  </inkml:definitions>
  <inkml:trace contextRef="#ctx0" brushRef="#br0">56 0 15375,'0'0'8242,"-4"11"-6240,-8 36 244,-11 71 1,14-33-1800,1 99-1,24-253 526,-11-90-1106,17 184-368,-17-20 460,-2-1 48,0 0 0,1 0 0,0-1-1,0 0 1,0 0 0,0 0 0,0 0 0,1-1 0,-1 1 0,1-1-1,-1 0 1,1-1 0,0 1 0,0-1 0,0 0 0,0 0-1,0 0 1,0-1 0,0 0 0,0 0 0,0 0 0,0 0 0,0-1-1,0 0 1,0 0 0,0-1 0,0 1 0,-1-1 0,1 0 0,8-5-1,-12 6 10,0 0 0,0 1 0,0-1 0,0 0 0,0 0 0,0 1 0,0-1 0,0 1 0,0-1 0,0 1 0,1-1 0,-1 1 0,0 0 0,0-1 0,0 1 0,0 0 0,1 0 0,-1 0 0,2 0-1,1 15 435,-4-13-434,-1-1 0,1 0 0,0 0 0,0 1 0,0-1 0,0 0 0,0 0 0,1 1 0,-1-1 0,0 0 0,0 0 0,1 1 0,-1-1 0,1 0-1,-1 0 1,1 0 0,0 0 0,-1 0 0,1 0 0,0 0 0,0 0 0,0 0 0,0 0 0,0 0 0,0 0 0,0-1 0,0 1 0,0 0 0,0-1 0,0 1 0,0 0 0,0-1 0,0 0 0,1 1 0,1-1 0,15 2-15,0-2 0,1-1 0,-1 0 0,27-5 0,40-3 0,-84 9-89,1 0-1,-1 1 1,1-1-1,-1 0 1,1 1-1,-1-1 1,1 1-1,-1-1 1,1 1-1,-1 0 1,1 0-1,-1 0 1,0-1-1,0 1 1,1 1-1,-1-1 1,0 0-1,0 0 1,0 0-1,0 0 1,0 1-1,-1-1 1,1 0-1,0 1 1,0-1-1,-1 1 1,1-1-1,-1 1 1,0-1-1,1 3 0,-1-2-123,1-1-1,-1 1 0,0-1 0,1 0 1,-1 1-1,1-1 0,-1 1 0,1-1 1,0 0-1,0 0 0,0 1 0,-1-1 1,1 0-1,0 0 0,1 0 0,-1 0 1,0 0-1,0 0 0,0 0 0,0 0 1,1 0-1,-1-1 0,0 1 0,1-1 1,-1 1-1,1-1 0,-1 1 0,1-1 1,-1 0-1,2 1 0,9-1-9475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480"/>
    </inkml:context>
    <inkml:brush xml:id="br0">
      <inkml:brushProperty name="width" value="0.025" units="cm"/>
      <inkml:brushProperty name="height" value="0.025" units="cm"/>
    </inkml:brush>
  </inkml:definitions>
  <inkml:trace contextRef="#ctx0" brushRef="#br0">98 230 4805,'0'0'26756,"0"0"-26751,0-1 0,0 1 0,0-1 0,0 1 0,0-1 0,0 1 1,0-1-1,0 1 0,0 0 0,0-1 0,0 1 0,0-1 0,0 1 1,-1-1-1,1 1 0,0-1 0,0 1 0,0-1 0,-1 1 0,1 0 1,0-1-1,-1 1 0,1 0 0,0-1 0,-1 1 0,1 0 1,-1-1-1,-2 2-3,0 0 1,0 0-1,0 0 1,0 0-1,0 1 1,0 0-1,1-1 1,-1 1-1,0 0 1,1 0-1,-5 5 0,-29 30-26,34-35 18,0 0 0,1 0 1,-1 1-1,0-1 0,1 0 0,0 1 1,-1 0-1,1-1 0,0 1 0,0-1 1,1 1-1,-1 0 0,0 0 0,1-1 1,0 5-1,0-7 2,0 1 0,0 0 0,0-1 0,0 1 0,1 0 0,-1-1 0,0 1 0,1-1 0,-1 1 0,0 0 0,1-1 0,-1 1 0,1-1 0,-1 1 0,1-1 0,-1 0 0,1 1 0,-1-1 0,1 1 0,-1-1 0,1 0 0,0 1 0,0-1 0,27 0 10,-17-3 10,-1-1 0,1 0 0,-1-1 0,0 0 0,-1-1 0,1 0 0,-1 0 0,-1-1 0,13-12 0,68-75 11,-88 93-24,19-21 65,-2 0 0,-1 0 0,-1-2 0,0 0 0,15-35 0,-66 119-92,8-16 48,26-42-20,-12 20 22,2 0 0,0 0 0,2 1 1,0 0-1,1 1 0,-5 31 0,13-54-22,0 0 0,0 0 0,-1 0 0,1 0 0,1 0 0,-1 0 0,0 0-1,0 0 1,0 0 0,0 0 0,1 0 0,-1 0 0,0 0 0,1 0 0,-1 0 0,1 0 0,-1-1-1,1 1 1,-1 0 0,1 0 0,0 0 0,-1-1 0,1 1 0,0 0 0,0-1 0,0 1 0,-1-1-1,1 1 1,0-1 0,0 1 0,0-1 0,0 1 0,0-1 0,0 0 0,0 0 0,0 1 0,0-1 0,0 0-1,0 0 1,0 0 0,0 0 0,0 0 0,0 0 0,0 0 0,0-1 0,0 1 0,0 0 0,0-1-1,0 1 1,1-1 0,6-1 24,-1 0-1,0-1 0,0 0 1,0 0-1,9-5 0,-1-3-95,0 0 0,0 0 0,16-18 0,-25 23 5,0-1 0,0 0 0,0 0 0,-1 0 0,0-1 1,-1 1-1,0-1 0,6-15 0,-10 23 57,0 0-1,0 0 1,0 0 0,0 0-1,-1 0 1,1 0 0,0 0-1,0 0 1,0 0-1,0 0 1,0 0 0,0 0-1,0 0 1,0 0 0,-1 0-1,1 0 1,0 0-1,0 0 1,0 0 0,0 0-1,0 0 1,0 0 0,0 0-1,0 0 1,0 0 0,-1 0-1,1 0 1,0 0-1,0-1 1,0 1 0,0 0-1,0 0 1,0 0 0,0 0-1,0 0 1,0 0-1,0 0 1,0 0 0,0 0-1,0 0 1,-1-1 0,1 1-1,0 0 1,0 0-1,0 0 1,0 0 0,0 0-1,0 0 1,0 0 0,0 0-1,0-1 1,0 1-1,0 0 1,0 0 0,0 0-1,0 0 1,0 0 0,1 0-1,-1 0 1,0 0 0,0 0-1,0-1 1,0 1-1,0 0 1,-12 9-61,-11 15 548,13-14-106,7-6 2,11-9-200,-7 5-177,0-1 0,0 1 0,-1-1 0,1 1 0,0-1 0,-1 1 0,1-1 0,0 0 0,-1 1 0,1-1 0,-1 0 0,1 1 0,-1-1 0,0 0 0,1 0 0,-1 0 0,0 0 0,1 1 0,-1-1 0,0 0 0,0 0 0,0 0 0,0 0 0,0-1 0,0 2 0,0-1 0,0 1 0,-1-1 0,1 1 0,0 0 0,-1-1 0,1 1 0,0 0 0,-1-1 0,1 1 0,-1 0 0,1 0 0,0-1 0,-1 1 0,1 0 0,-1 0 0,1 0 0,-1 0 0,1-1 0,-1 1 0,1 0 0,-1 0 0,1 0 0,-1 0 0,1 0 0,-1 0 0,1 0 0,-1 0 0,1 0 0,-1 1 0,1-1 0,-1 0 0,1 0 0,0 0 0,-1 1 0,1-1 0,-1 0 0,1 0 0,-1 1 0,1-1 0,0 0 0,-1 1 0,1-1 0,0 0 0,-1 1 0,1 0 0,-10 5 0,1 1 0,0 0 0,0 0 0,0 1 0,-13 16 0,19-19 0,-1-1 0,1 1 0,0 0 0,0 0 0,0 1 0,1-1 0,0 0 0,0 1 0,0 0 0,1-1 0,-1 1 0,1 0 0,0 7 0,2-12-11,-1 0 0,1 0-1,-1 1 1,1-1 0,0 0 0,0 0-1,-1 0 1,1 0 0,0 0 0,0 0-1,0 0 1,0 0 0,0 0 0,0 0-1,0 0 1,1-1 0,-1 1 0,0 0-1,0-1 1,1 1 0,-1-1 0,0 1-1,1-1 1,-1 0 0,0 0 0,1 1 0,-1-1-1,1 0 1,-1 0 0,3-1 0,55 1-1439,-47-1 696,-2 1-1369,0-1-1,1 0 0,-1-1 1,19-6-1,7-5-8312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837"/>
    </inkml:context>
    <inkml:brush xml:id="br0">
      <inkml:brushProperty name="width" value="0.025" units="cm"/>
      <inkml:brushProperty name="height" value="0.025" units="cm"/>
    </inkml:brush>
  </inkml:definitions>
  <inkml:trace contextRef="#ctx0" brushRef="#br0">125 0 19603,'0'0'8637,"-10"2"-7740,1 0-658,0 0 1,0 1-1,0 0 1,1 0-1,-15 8 1,20-9-191,0 0 0,0-1 1,0 1-1,0 0 1,0 0-1,1 1 1,-1-1-1,1 1 0,-1-1 1,1 1-1,0 0 1,0 0-1,0 0 0,0 0 1,1 0-1,-1 0 1,1 0-1,0 1 0,0-1 1,0 0-1,0 1 1,0 3-1,4-5-35,0-1 0,1 0 0,-1 0 0,1 0 0,-1 0 0,0-1 0,1 0 0,-1 1 0,1-1 0,-1 0-1,1-1 1,4 0 0,1 1 13,21-1-148,-19 0-139,0 0 0,0 1 0,-1 0-1,1 1 1,0 0 0,0 0 0,-1 2 0,1-1 0,11 5 0,-22-7 257,1 0 1,0 1 0,-1-1-1,1 0 1,-1 0 0,0 1-1,1-1 1,-1 0 0,1 1-1,-1-1 1,1 0 0,-1 1-1,0-1 1,1 1 0,-1-1-1,0 1 1,0-1-1,1 1 1,-1-1 0,0 1-1,0-1 1,1 1 0,-1-1-1,0 1 1,0-1 0,0 1-1,0-1 1,0 1 0,0-1-1,0 1 1,0 0 0,0-1-1,0 1 1,0 0 0,-16 16 445,-24 4 675,40-20-1113,-13 5 30,0-1 0,0 1 1,-1-2-1,0 0 1,0-1-1,0 0 0,-18 1 1,32-4-249,0 0 0,-1 0 1,1 0-1,0 0 0,0-1 1,-1 1-1,1 0 1,0 0-1,0 0 0,0 0 1,-1 0-1,1 0 0,0-1 1,0 1-1,0 0 0,0 0 1,-1 0-1,1 0 0,0-1 1,0 1-1,0 0 1,0 0-1,0 0 0,0-1 1,0 1-1,0 0 0,0 0 1,0-1-1,-1 1 0,1 0 1,0 0-1,0-1 1,0 1-1,0 0 0,0 0 1,1 0-1,-1-1 0,0 1 1,0 0-1,0 0 0,0-1 1,0-1-2933,0-12-14461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1.333"/>
    </inkml:context>
    <inkml:brush xml:id="br0">
      <inkml:brushProperty name="width" value="0.025" units="cm"/>
      <inkml:brushProperty name="height" value="0.025" units="cm"/>
    </inkml:brush>
  </inkml:definitions>
  <inkml:trace contextRef="#ctx0" brushRef="#br0">125 160 6022,'0'0'13244,"2"-8"-10697,1-3-1756,3-32 1658,-6 42-2383,0 1-1,0-1 1,0 1-1,0-1 1,0 0-1,0 1 1,0-1-1,0 1 1,0-1-1,-1 0 1,1 1-1,0-1 1,-1 1-1,1-1 1,0 1-1,-1-1 1,1 1-1,0-1 1,-1 1-1,1 0 1,-1-1-1,1 1 1,-1-1-1,1 1 1,-1 0-1,1 0 1,-1-1-1,1 1 1,-1 0-1,0 0 1,1 0-1,-1-1 1,-27 3 1066,22-1-990,0 1 0,0 0 0,0 1-1,1-1 1,-1 1 0,-8 5 0,10-4-114,-1 0-1,1 0 1,1 0 0,-1 0 0,0 0-1,1 1 1,0 0 0,0 0 0,0 0-1,1 0 1,0 0 0,0 0 0,0 0-1,-1 8 1,5-13-17,0-1 0,0 1-1,0 0 1,0-1 0,0 0-1,0 1 1,0-1 0,0 0-1,-1 0 1,1 0 0,3-2-1,26-30 69,-28 28-97,1 0 0,0 1 0,0-1 0,1 1 0,-1 0 0,1 0 0,0 0 0,0 1 0,9-5 0,-13 8 12,0 0 0,-1 0 0,1 0 0,-1 0 0,1 1 0,0-1 0,-1 0 1,1 1-1,0-1 0,-1 0 0,1 1 0,-1-1 0,1 1 0,-1-1 0,1 1 0,-1-1 0,1 1 0,-1-1 0,0 1 1,1-1-1,-1 1 0,0 0 0,1-1 0,-1 1 0,0 0 0,0-1 0,0 1 0,0 0 0,1-1 0,-1 1 0,0 0 1,0-1-1,0 1 0,0 0 0,0-1 0,-1 2 0,3 40 56,-2-27 23,1-12-61,-1 1 1,1 0 0,-1-1 0,1 1-1,0 0 1,1-1 0,-1 1-1,0-1 1,1 1 0,0-1 0,0 0-1,0 0 1,0 0 0,6 6-1,-7-9 8,0 1 0,1 0 0,-1 0 0,0 0 0,1-1 0,-1 1 0,1-1 0,-1 1 0,1-1 0,0 0 0,-1 0 0,1 1 0,-1-1 0,1 0 0,-1 0 0,1 0 0,0-1 0,-1 1 0,1 0 0,-1-1 0,1 1 0,-1-1 0,1 1 0,-1-1 0,1 0 0,-1 1 0,0-1 0,1 0 0,-1 0 0,0 0 0,0 0 0,0 0 0,1 0 0,-1-1 0,0 1 0,-1 0 0,3-3 0,0-1 11,1 0-1,-1 0 1,0 0 0,0 0-1,-1-1 1,1 1 0,-1-1 0,-1 0-1,1 1 1,-1-1 0,0 0-1,0 0 1,-1 0 0,1 0-1,-2-6 1,1 11-35,0 1-1,-1 0 0,1-1 1,0 1-1,-1 0 1,1 0-1,-1-1 1,1 1-1,-1 0 0,1 0 1,0 0-1,-1-1 1,1 1-1,-1 0 1,1 0-1,-1 0 1,1 0-1,-1 0 0,1 0 1,-1 0-1,1 0 1,-1 0-1,1 1 1,-1-1-1,1 0 0,-1 0 1,1 0-1,0 0 1,-1 1-1,1-1 1,-1 0-1,1 0 0,0 1 1,-1-1-1,1 0 1,0 1-1,-1-1 1,1 0-1,0 1 1,-1-1-1,1 1 0,0-1 1,0 0-1,-1 1 1,2-1 6,-1 0 0,0 0 1,1 0-1,-1 0 0,0 0 0,1 0 1,-1 0-1,0 0 0,1 0 1,-1 0-1,0 0 0,1 1 1,-1-1-1,0 0 0,1 0 0,-1 0 1,0 0-1,0 0 0,1 1 1,-1-1-1,0 0 0,1 0 0,-1 1 1,0-1-1,0 0 0,0 0 1,1 1-1,-1-1 0,0 0 0,0 1 1,0-1-1,0 0 0,0 1 1,1-1-1,-1 0 0,0 0 1,0 1-1,0-1 0,0 1 0,0-1 1,0 0-1,0 1 0,0-1 1,0 0-1,0 1 0,0-1 0,-1 0 1,1 1-1,0-1 0,0 0 1,0 0-1,0 1 0,0-1 1,-1 0-1,1 1 0,0-1 0,0 0 1,0 0-1,-1 1 0,1-1 1,0 0-1,-1 0 0,1 1 0,11-2 26,0 0-1,0 0 0,0-1 0,0-1 1,0 0-1,13-5 0,-18 5-400,1 1 1,-1-1-1,-1 0 0,1-1 0,0 1 1,-1-1-1,1 0 0,-1-1 0,-1 1 1,1-1-1,0 0 0,4-6 0,-9 10-385,-5 8-6013,5-4 3169,7-6 2386,12-25 1464,-2 1 1332,-16 26-1313,-1 0-1,1 0 1,0 0 0,0 0 0,0 0 0,-1 0-1,1 1 1,0-1 0,0 0 0,0 1-1,0-1 1,0 1 0,1-1 0,-1 1 0,0-1-1,0 1 1,0 0 0,2-1 0,-3 28 2947,-14 121 213,14-147-3464,0-1 0,1 0 0,-1 0 0,0 1 0,0-1 0,0 0 0,0 0 0,0 0 0,0 1 1,1-1-1,-1 0 0,0 0 0,0 0 0,0 1 0,1-1 0,-1 0 0,0 0 0,0 0 0,0 0 0,1 0 0,-1 1 0,0-1 1,0 0-1,1 0 0,-1 0 0,0 0 0,0 0 0,1 0 0,-1 0 0,0 0 0,0 0 0,1 0 0,-1 0 0,0 0 0,0 0 0,1 0 1,-1 0-1,0 0 0,0-1 0,1 1 0,-1 0 0,0 0 0,1 0 0,11-7-5107,-4-7-2143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002"/>
    </inkml:context>
    <inkml:brush xml:id="br0">
      <inkml:brushProperty name="width" value="0.025" units="cm"/>
      <inkml:brushProperty name="height" value="0.025" units="cm"/>
    </inkml:brush>
  </inkml:definitions>
  <inkml:trace contextRef="#ctx0" brushRef="#br0">79 0 12492,'0'0'15673,"3"13"-14920,-1-5-685,0 0 0,-1 1 0,0-1 0,0 1 0,-1 0 0,0-1 0,0 1 0,-1-1 0,-1 1-1,-2 13 1,-26 63 905,16-52-588,3 1 1,1 0-1,-7 40 1,26-81-46,2-9-242,-3-5-305,-1 0 0,-1 0 0,-1-1 0,4-37 0,-8 52-8,35 39-804,-32-30 1022,-1 0-1,0-1 1,0 1 0,1-1 0,-1 0 0,1 0 0,-1 0-1,1 0 1,0 0 0,-1-1 0,1 0 0,0 0 0,-1 0-1,1 0 1,0 0 0,-1-1 0,1 0 0,4-1 0,-2 0 33,0-1 1,-1 0-1,1 0 1,-1 0-1,0-1 1,0 1-1,0-1 1,-1 0-1,1-1 1,4-5 0,-2 1 24,0 0 0,0-1 0,-1 0 0,0 0 1,-1-1-1,0 1 0,-1-1 0,0 0 1,-1 0-1,0-1 0,2-12 0,-5 24-53,-2-37-19,-7 28-227,-11 16-103,11 1 324,0 0-1,0 0 1,1 1-1,0 0 0,1 0 1,0 1-1,0 0 1,1 0-1,0 0 0,1 1 1,0 0-1,1 0 1,0 1-1,1-1 1,0 1-1,-2 12 0,6-23 6,-1 1 1,0-1-1,1 0 0,-1 0 0,0 1 0,1-1 0,0 0 0,-1 0 1,1 1-1,0-1 0,-1 0 0,1 0 0,0 0 0,0 0 0,0 0 0,0 0 1,0 0-1,0-1 0,0 1 0,0 0 0,0 0 0,1-1 0,-1 1 0,0-1 1,0 1-1,1-1 0,-1 1 0,0-1 0,1 0 0,1 0 0,55 6-1062,-21-4-67,-35-1 1148,0 0 0,0 0 0,0 0 0,0 1 1,0-1-1,0 0 0,0 1 0,0-1 1,0 1-1,-1 0 0,1 0 0,-1-1 0,1 1 1,-1 0-1,0 0 0,0 0 0,0 1 0,0-1 1,0 0-1,0 0 0,-1 0 0,1 1 1,-1-1-1,1 0 0,-1 1 0,0-1 0,0 1 1,0-1-1,0 0 0,0 1 0,-1-1 1,1 0-1,-2 4 0,1 2-75,-1-1-1,1 1 1,-2-1 0,1 1-1,-1-1 1,0 0 0,-1 0-1,0 0 1,-4 6 0,7-12-160,0 0 1,0 0 0,0 0-1,-1 0 1,1 0-1,0 0 1,0 0-1,-1-1 1,1 1-1,0 0 1,-1-1 0,1 1-1,0-1 1,-1 0-1,1 1 1,-2-1-1,-15-2-6150,2-6-3487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027"/>
    </inkml:context>
    <inkml:brush xml:id="br0">
      <inkml:brushProperty name="width" value="0.025" units="cm"/>
      <inkml:brushProperty name="height" value="0.025" units="cm"/>
    </inkml:brush>
  </inkml:definitions>
  <inkml:trace contextRef="#ctx0" brushRef="#br0">0 1 18866,'0'0'9289,"69"0"-8200,-32 0-160,8 0-257,8 1-384,2 0-223,3-1-33,-2 0 0,-4 0-321,-8 0-832,-11 0-769,-9 0-1249,-15 0-1153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345"/>
    </inkml:context>
    <inkml:brush xml:id="br0">
      <inkml:brushProperty name="width" value="0.025" units="cm"/>
      <inkml:brushProperty name="height" value="0.025" units="cm"/>
    </inkml:brush>
  </inkml:definitions>
  <inkml:trace contextRef="#ctx0" brushRef="#br0">0 0 18193,'0'0'4388,"63"12"-7815,-36-2-5734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738"/>
    </inkml:context>
    <inkml:brush xml:id="br0">
      <inkml:brushProperty name="width" value="0.025" units="cm"/>
      <inkml:brushProperty name="height" value="0.025" units="cm"/>
    </inkml:brush>
  </inkml:definitions>
  <inkml:trace contextRef="#ctx0" brushRef="#br0">51 0 19410,'0'0'2045,"-6"10"-113,3-6-1653,-28 49 1094,29-50-1342,1 0 0,-1 0 0,1 0-1,0 0 1,0 1 0,0-1 0,0 0 0,1 1-1,-1-1 1,1 1 0,0-1 0,0 1 0,0-1-1,1 0 1,-1 1 0,1-1 0,0 1-1,1 3 1,-1-6-23,-1-1 0,1 1 0,0 0 0,0 0-1,0 0 1,0-1 0,0 1 0,0-1 0,1 1-1,-1-1 1,0 1 0,0-1 0,0 0 0,1 1-1,-1-1 1,0 0 0,0 0 0,0 0 0,1 0 0,-1 0-1,0 0 1,0 0 0,1 0 0,-1-1 0,0 1-1,0 0 1,2-1 0,32-14 275,0-16-151,11-8-103,-43 36-18,0 1-1,0 0 1,0 0-1,0 0 1,0 1 0,1-1-1,-1 1 1,1 0 0,-1 0-1,1 0 1,6 0-1,-9 1 26,0 1-1,-1 0 0,1 0 0,0 0 1,-1-1-1,1 1 0,-1 0 0,1 0 1,-1 0-1,0 0 0,1 0 0,-1 0 1,0 0-1,0 0 0,0 0 0,0 0 0,1 0 1,-1 0-1,-1 0 0,1 0 0,0 0 1,0 0-1,0 0 0,0 0 0,-1 0 1,1 0-1,-1 1 0,-7 34 767,8-35-826,-6 37 1825,13-27-344,15-13-682,-9-4-711,1-1 0,-2 0 0,1-2 0,19-15 0,-24 17-187,0 0-1,1 0 0,0 1 0,0 0 1,1 1-1,-1 0 0,1 0 0,0 1 0,0 1 1,18-5-1,-27 9 116,-1-1 1,1 0-1,0 1 1,-1-1-1,1 1 1,-1-1-1,1 1 1,-1-1-1,1 1 0,-1-1 1,0 1-1,1 0 1,-1-1-1,0 1 1,1 0-1,-1-1 1,0 1-1,0 0 1,1-1-1,-1 1 1,0 0-1,0-1 0,0 1 1,0 0-1,0 0 1,0-1-1,0 1 1,0 0-1,0-1 1,-1 1-1,1 0 1,0 0-1,0-1 1,-1 1-1,1 0 0,-8 29 189,5-23-90,1-1 1,-1 1-1,2-1 1,-1 1-1,1 0 1,-1 0-1,1 9 0,9-17-4415,4-10-2632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237"/>
    </inkml:context>
    <inkml:brush xml:id="br0">
      <inkml:brushProperty name="width" value="0.025" units="cm"/>
      <inkml:brushProperty name="height" value="0.025" units="cm"/>
    </inkml:brush>
  </inkml:definitions>
  <inkml:trace contextRef="#ctx0" brushRef="#br0">1 131 8520,'0'0'19928,"8"2"-18775,-1 0-1082,0 0 0,-1-1-1,1 1 1,0-2-1,0 1 1,0-1 0,0 0-1,-1 0 1,1-1-1,0 0 1,0 0 0,0-1-1,-1 1 1,1-1 0,-1-1-1,0 0 1,1 1-1,-1-2 1,0 1 0,-1-1-1,7-4 1,-6 2-44,-1 1 0,1-1 1,-1-1-1,9-12 0,-13 17-20,1 0-1,-1 0 0,0 1 1,0-1-1,0-1 0,-1 1 1,1 0-1,0 0 1,-1 0-1,1 0 0,-1 0 1,0-1-1,0 1 0,1 0 1,-2 0-1,1 0 1,0-1-1,0 1 0,-1 0 1,1 0-1,-1 0 0,-1-4 1,1 5-22,0 0 1,0 0-1,0 1 1,0-1-1,-1 0 1,1 0 0,0 0-1,0 1 1,-1-1-1,1 1 1,-1-1-1,1 1 1,0 0-1,-1-1 1,1 1 0,-1 0-1,1 0 1,-1 0-1,1 0 1,0 0-1,-1 0 1,1 1-1,-1-1 1,-1 1-1,-1-1-25,1 1-1,-1 0 1,0 0-1,1 1 1,-1-1-1,1 1 1,-1 0-1,-4 2 1,3 2-63,0 0 0,0 0 0,1 0 0,0 0 0,0 1 0,0-1 0,0 1 0,1 0 1,1 0-1,-1 1 0,1-1 0,0 0 0,1 1 0,-1-1 0,2 1 0,-1 0 0,1 11 0,0-18-13,0 1-1,1-1 0,-1 0 0,0 1 1,0-1-1,1 0 0,-1 1 0,1-1 1,-1 0-1,1 0 0,0 1 0,-1-1 1,1 0-1,0 0 0,0 0 0,0 0 1,0 0-1,0 0 0,0 0 0,0 0 1,0-1-1,0 1 0,2 1 0,0-1-200,0 0-1,0 0 0,0 0 0,0-1 1,0 1-1,0-1 0,1 1 0,-1-1 1,6-1-1,-1 1-590,0-2 1,0 1-1,0-1 1,0 0 0,0-1-1,0 0 1,9-4-1,21-20-5279,0-5-2093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704"/>
    </inkml:context>
    <inkml:brush xml:id="br0">
      <inkml:brushProperty name="width" value="0.025" units="cm"/>
      <inkml:brushProperty name="height" value="0.025" units="cm"/>
    </inkml:brush>
  </inkml:definitions>
  <inkml:trace contextRef="#ctx0" brushRef="#br0">79 118 4324,'4'-14'4911,"2"-2"-3449,8-31 978,-9 6 2659,-6 45-4629,0-1 0,0 1-1,0 0 1,-1-1 0,1 1 0,-1-1 0,-4 7 0,-3 7-103,-7 21 18,1 1-1,2 0 1,2 1-1,2 1 0,1-1 1,-4 79-1,13-119-318,1-1-1,-1 1 1,0-1-1,0 1 1,0-1-1,0 0 1,0 0-1,0 1 1,0-1-1,0 0 1,0 0 0,0 0-1,0 0 1,0 0-1,-1 0 1,1-1-1,0 0 1,6-23-23,-1 0 0,4-35 0,-7 44 133,-3 13-21,0 6 57,0 0-195,0 1 0,0-1 0,0 1 0,1-1 0,-1 0 0,1 1 0,0-1 0,0 0-1,0 0 1,0 1 0,1-1 0,-1 0 0,1 0 0,-1 0 0,1 0 0,0-1 0,0 1-1,1-1 1,-1 1 0,1-1 0,-1 1 0,1-1 0,0 0 0,-1 0 0,1-1 0,0 1 0,0-1-1,0 1 1,1-1 0,-1 0 0,0 0 0,0 0 0,1 0 0,5 0 0,-3-1 24,1 0 1,0 0-1,0 0 1,-1-1 0,1 0-1,0 0 1,-1-1-1,1 0 1,-1 0 0,0 0-1,1-1 1,-1 0-1,0 0 1,-1 0 0,1-1-1,-1 0 1,6-5-1,-5 4 78,0-1 0,0 1 0,-1-1 0,1-1-1,-1 1 1,-1-1 0,1 0 0,-1 0-1,-1 0 1,1 0 0,2-11 0,-33 65 206,22-35-220,0 0 0,1 0 0,0 1-1,1-1 1,1 1 0,0 0 0,-1 22 0,3-34-143,0-1 0,0 1 0,0 0 0,0 0 0,0 0 0,1-1 0,-1 1 1,0 0-1,0 0 0,1-1 0,-1 1 0,0 0 0,1 0 0,-1-1 1,0 1-1,1 0 0,-1-1 0,1 1 0,-1-1 0,1 1 0,0-1 0,-1 1 1,1-1-1,-1 1 0,1-1 0,0 1 0,0-1 0,-1 0 0,1 1 1,0-1-1,-1 0 0,1 0 0,0 1 0,0-1 0,0 0 0,-1 0 1,1 0-1,0 0 0,0 0 0,0 0 0,0-1 0,2 1-569,-1 0 0,0-1-1,0 1 1,0-1 0,0 1 0,0-1-1,0 0 1,0 0 0,-1 0-1,1 0 1,0 0 0,0-1 0,-1 1-1,1 0 1,1-3 0,12-17-9953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045"/>
    </inkml:context>
    <inkml:brush xml:id="br0">
      <inkml:brushProperty name="width" value="0.025" units="cm"/>
      <inkml:brushProperty name="height" value="0.025" units="cm"/>
    </inkml:brush>
  </inkml:definitions>
  <inkml:trace contextRef="#ctx0" brushRef="#br0">6 1 7335,'0'0'16752,"-5"49"-16688,19-36-641,2-3-2177,4-4-2563,1-2-7335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425"/>
    </inkml:context>
    <inkml:brush xml:id="br0">
      <inkml:brushProperty name="width" value="0.025" units="cm"/>
      <inkml:brushProperty name="height" value="0.025" units="cm"/>
    </inkml:brush>
  </inkml:definitions>
  <inkml:trace contextRef="#ctx0" brushRef="#br0">107 0 9705,'0'0'10111,"-10"8"-8365,3-3-1528,-43 32 1921,46-33-1852,0-1 1,0 1 0,1-1-1,-1 1 1,1 0-1,0 0 1,0 1 0,1-1-1,-1 1 1,1-1-1,-3 8 1,6-11-296,-1 0 0,0-1 0,1 1 0,-1 0 0,1 0 0,-1-1 0,1 1 0,-1 0 0,1-1 0,-1 1 0,1-1 0,0 1 0,-1 0 0,1-1 0,0 0 0,0 1 0,-1-1 0,1 1 0,0-1 0,0 0 0,-1 1 0,1-1 0,0 0 0,0 0 0,0 0 0,0 0 0,-1 0 0,1 0 0,0 0 0,0 0 0,0 0 0,1 0 0,44 0-2315,-34-1 1018,3 2 275,-1 0-1,1 0 1,17 5-1,-29-5 1117,0 0 1,0 0-1,0 0 0,-1 0 0,1 0 0,0 1 0,-1-1 0,1 1 1,-1 0-1,5 3 0,-7-4 75,1 0 1,0 0-1,-1 0 0,1 0 1,-1 0-1,1 0 0,-1 0 1,0 0-1,1 0 1,-1 0-1,0 0 0,0 1 1,1-1-1,-1 0 0,0 0 1,0 0-1,0 0 1,-1 0-1,1 1 0,0-1 1,0 0-1,-1 0 0,1 0 1,0 0-1,-1 0 1,1 0-1,-1 0 0,0 1 1,-2 2 191,0 0 0,-1 0 0,1-1 0,0 0 1,-1 1-1,0-1 0,0-1 0,0 1 0,0 0 0,0-1 1,-1 0-1,1 0 0,-1 0 0,-5 1 0,-40 5 425,49-8-1018,0-1 1,1 1 0,-1-1-1,0 0 1,1 1-1,-1-1 1,0 0 0,1 0-1,-1 1 1,1-1 0,-1 0-1,1 0 1,0 0-1,-1 0 1,1 0 0,0 0-1,0 0 1,0 0 0,0 0-1,-1 1 1,1-1-1,0 0 1,1 0 0,-1 0-1,0 0 1,0 0 0,0 0-1,0 0 1,1 0-1,0-1 1,-1-1-588,4-15-6129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765"/>
    </inkml:context>
    <inkml:brush xml:id="br0">
      <inkml:brushProperty name="width" value="0.025" units="cm"/>
      <inkml:brushProperty name="height" value="0.025" units="cm"/>
    </inkml:brush>
  </inkml:definitions>
  <inkml:trace contextRef="#ctx0" brushRef="#br0">124 284 15759,'0'0'2653,"-12"6"224,8-4-2755,-9 4 869,0 1 0,0 0-1,-21 16 1,32-21-838,-1-1 1,1 1 0,-1 0 0,1 1 0,-1-1 0,1 0 0,0 1-1,0-1 1,1 1 0,-1 0 0,0-1 0,1 1 0,-1 0-1,1 0 1,0 0 0,0 0 0,0 0 0,1 0 0,-1 0 0,1 1-1,-1-1 1,1 0 0,0 0 0,0 0 0,1 1 0,-1-1 0,2 5-1,-1-7-136,0 1 0,0-1 0,1 1 0,-1-1 0,0 0 0,1 1 0,-1-1 0,1 0 0,0 0 0,-1 0 0,1 0 0,0-1 0,0 1 0,-1 0-1,1-1 1,0 1 0,0-1 0,0 0 0,0 1 0,0-1 0,0 0 0,2-1 0,47-2 207,-41 0-215,1-1 0,-1 0 0,0 0 0,0-1 0,0-1 0,-1 0 0,1 0 0,-2-1 0,1 0-1,-1 0 1,0-1 0,0 0 0,-1 0 0,0-1 0,6-10 0,2-4-62,0-1 0,-2-1 0,0 0 0,15-48 0,-24 62-37,0-1 0,-1 1 1,0-1-1,-1 0 1,-1 0-1,0 0 1,0 0-1,-2-18 0,1 29 79,0 0 0,0 0-1,-1-1 1,1 1 0,0 0-1,0 0 1,-1 0 0,1-1-1,-1 1 1,1 0 0,-1 0-1,0 0 1,1 0 0,-1 0-1,0 0 1,0 0 0,0 0-1,1 1 1,-1-1-1,0 0 1,0 0 0,0 1-1,0-1 1,-1 0 0,1 1-1,-2-1 1,1 0 12,-1 1 1,1 0-1,-1 0 0,1 0 1,-1 0-1,1 1 0,-1-1 1,1 1-1,0-1 0,-1 1 1,1 0-1,-4 2 0,-3 1 90,1 1 0,-1 0 0,1 1 0,0 0 0,-11 11 0,11-9 86,1 0 0,0 1 0,1 0 0,0 1 0,0-1 0,1 1 0,-7 19 1,11-27-155,1 0 1,-1 1-1,0-1 1,0 0-1,1 0 1,0 0-1,-1 1 0,1-1 1,0 0-1,0 1 1,0-1-1,0 0 1,0 1-1,1-1 1,-1 0-1,1 0 1,0 1-1,-1-1 1,1 0-1,0 0 1,0 0-1,0 0 1,1 0-1,-1 0 1,0 0-1,1 0 1,-1-1-1,1 1 1,0-1-1,-1 1 1,1-1-1,0 1 1,0-1-1,0 0 1,0 0-1,0 0 1,0 0-1,1 0 1,-1 0-1,0-1 1,0 1-1,1-1 1,2 1-1,13 1-243,0-1 0,0 0 0,25-3 0,-26 1-429,0 1 0,-1 0-1,1 1 1,21 4-1,-36-5 691,-1 1-1,1-1 0,0 1 1,-1 0-1,1 0 0,-1-1 0,1 1 1,-1 0-1,0 1 0,1-1 0,-1 0 1,0 0-1,0 0 0,0 1 0,1-1 1,-1 1-1,-1-1 0,1 1 1,0-1-1,0 1 0,-1-1 0,1 1 1,0 0-1,-1-1 0,0 1 0,1 0 1,-1-1-1,0 1 0,0 0 1,0 0-1,0-1 0,0 1 0,-1 0 1,1 0-1,0-1 0,-2 3 0,-1 10 581,0-1-1,-2 0 0,-9 21 1,7-16-840,-1 9-264,8-16-3657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5.400"/>
    </inkml:context>
    <inkml:brush xml:id="br0">
      <inkml:brushProperty name="width" value="0.025" units="cm"/>
      <inkml:brushProperty name="height" value="0.025" units="cm"/>
    </inkml:brush>
  </inkml:definitions>
  <inkml:trace contextRef="#ctx0" brushRef="#br0">50 159 10922,'0'0'15076,"10"0"-12967,1-1-1751,-1 0 0,1 0 0,0-1 0,0 0 1,0-1-1,-1 0 0,0-1 0,12-6 0,-18 8-327,1 0-1,-1 0 0,0-1 0,0 0 0,0 0 0,0 0 0,0 0 0,-1 0 0,1-1 0,-1 0 0,0 1 0,0-1 0,-1 0 0,1-1 0,-1 1 0,0 0 0,0-1 0,0 1 0,0-1 0,-1 0 1,0 0-1,0 1 0,0-9 0,0 12-34,-1 0 1,0-1 0,0 1 0,0 0 0,0-1-1,0 1 1,-1 0 0,1 0 0,0-1-1,0 1 1,-1 0 0,1 0 0,-1-1 0,1 1-1,-1 0 1,0 0 0,1 0 0,-1 0-1,0 0 1,0 0 0,0 0 0,0 0 0,0 0-1,0 0 1,0 0 0,0 1 0,-1-2-1,-1 1-14,1 1 0,-1-1 0,0 1-1,1 0 1,-1 0 0,1 0-1,-1 0 1,1 0 0,-1 0-1,0 1 1,1-1 0,-1 1-1,-2 1 1,-4 1-17,0 0 0,1 1 0,-1 1-1,1-1 1,-1 1 0,-11 11 0,7-4 11,0 2 1,2-1-1,-1 2 0,-15 27 0,22-34 5,0 0 0,1 1-1,1-1 1,-1 1 0,1 0 0,1 0-1,0 1 1,0-1 0,1 0-1,-1 19 1,2-26 18,1-1 0,-1 0-1,0 0 1,0 1 0,1-1 0,-1 0 0,0 1-1,1-1 1,-1 0 0,1 0 0,0 0-1,-1 0 1,1 1 0,0-1 0,0 0-1,0 0 1,0 0 0,0-1 0,0 1 0,0 0-1,0 0 1,0 0 0,0-1 0,3 2-1,-1-1 9,1 0-1,0 0 1,-1 0-1,1 0 1,0-1-1,0 0 1,0 0-1,7 0 0,1-2 26,1 0 0,-1-1 0,0 0 0,20-8 0,8-9 13,73-49 1,11-7-4,-121 79-354,-7 8 240,-6 9 232,6-13-74,-1 1 42,0-1 0,1 0 0,0 1 0,1 0 1,0 0-1,0 0 0,1 0 0,-2 12 0,3-19-123,1-1-1,0 1 1,1-1 0,-1 1 0,0 0 0,0-1 0,0 1 0,0-1-1,0 1 1,1 0 0,-1-1 0,0 1 0,0-1 0,1 1 0,-1-1-1,0 1 1,1-1 0,-1 1 0,1-1 0,-1 1 0,1-1-1,-1 1 1,1-1 0,-1 0 0,1 1 0,-1-1 0,1 0 0,-1 0-1,1 1 1,0-1 0,-1 0 0,2 0 0,28 1 87,28-15-40,53-43-52,-32 16 0,-80 41 0,1 0 0,0 0 0,0 1 0,0-1 0,0 0 0,0 1 0,0-1 0,0 0 0,0 1 0,-1-1 0,1 0 0,0 1 0,0-1 0,0 0 0,1 1 0,-1-1 0,0 0 0,0 1 0,0-1 0,0 0 0,0 1 0,0-1 0,0 0 0,1 0 0,-1 1 0,0-1 0,0 0 0,0 0 0,0 1 0,1-1 0,-1 0 0,0 0 0,0 1 0,1-1 0,-1 0 0,0 0 0,1 0 0,-1 0 0,0 1 0,0-1 0,1 0 0,-1 0 0,0 0 0,1 0 0,-1 0 0,0 0 0,1 0 0,-1 0 0,0 0 0,1 0 0,-1 0 0,0 0 0,1 0 0,-1 0 0,0 0 0,1 0 0,-1-1 0,0 1 0,0 0 0,1 0 0,-1 0 0,0 0 0,1-1 0,-1 1 0,-14 30 0,11-25 0,-11 37-6438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460"/>
    </inkml:context>
    <inkml:brush xml:id="br0">
      <inkml:brushProperty name="width" value="0.025" units="cm"/>
      <inkml:brushProperty name="height" value="0.025" units="cm"/>
    </inkml:brush>
  </inkml:definitions>
  <inkml:trace contextRef="#ctx0" brushRef="#br0">1 0 17040,'0'0'10570,"56"20"-18642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6.410"/>
    </inkml:context>
    <inkml:brush xml:id="br0">
      <inkml:brushProperty name="width" value="0.025" units="cm"/>
      <inkml:brushProperty name="height" value="0.025" units="cm"/>
    </inkml:brush>
  </inkml:definitions>
  <inkml:trace contextRef="#ctx0" brushRef="#br0">77 121 5509,'0'0'23046,"-4"15"-22443,-18 48-65,11-34-284,1 0 1,1 0-1,2 1 1,-7 52-1,15-82-221,-1 1 1,0-1-1,1 0 1,-1 0-1,0 1 1,1-1-1,-1 0 1,0 0-1,1 0 0,-1 0 1,1 1-1,-1-1 1,0 0-1,1 0 1,-1 0-1,1 0 1,-1 0-1,0 0 0,1 0 1,-1 0-1,1 0 1,-1 0-1,0-1 1,1 1-1,-1 0 1,1 0-1,-1 0 1,0 0-1,1-1 0,-1 1 1,0 0-1,1 0 1,-1 0-1,0-1 1,1 1-1,-1 0 1,0-1-1,1 1 0,-1 0 1,0-1-1,17-11 304,-7 0-326,0 0-1,-1-1 0,-1 0 1,0-1-1,0 0 0,-2 0 0,0-1 1,0 1-1,-1-1 0,4-27 1,-2-1-19,-2 1 1,0-73-1,-5 115 8,0 1 0,0-1 0,0 0 0,-1 0 0,1 0 0,0 0 0,0 0 0,0 0 0,0 0 0,0 0 0,-1 0 0,1 0 0,0 0 0,0 0 0,0 0 0,0 0 0,-1 0 0,1 0 0,0 0 0,0 0 0,0 0 0,0 0 0,0 0 0,-1 0 0,1 0 0,0 0 0,0-1 0,0 1 0,0 0 0,0 0 0,-1 0 0,1 0 0,0 0 0,0 0 0,0 0 0,0 0 0,0-1 0,0 1 0,0 0 0,0 0 0,0 0 0,0 0 0,-1 0 0,1-1 0,0 1 0,0 0 0,0 0 0,0 0 0,0 0 0,0-1 0,0 1 0,0 0 0,0 0 0,0 0 0,0 0 0,0-1 0,0 1 0,1 0 0,-1 0 0,0 0 0,0 0 0,0 0 0,0-1 0,0 1 0,0 0 0,0 0 0,1 0 0,-12 16 0,-7 24 0,15-32 0,0 1 0,0 0 0,1 0 0,0 0 0,1 0 0,0 0 0,0 0 0,1 0 0,1 15 0,-1-24 0,1 1 0,-1 0 0,0 0 0,0 0 0,1 0 0,-1 0 0,1-1 0,-1 1 0,1 0 0,-1 0 0,1-1 0,-1 1 0,1 0 0,0-1 0,-1 1 0,1 0 0,0-1 0,0 1 0,-1-1 0,1 1 0,0-1 0,0 0 0,0 1 0,-1-1 0,1 0 0,2 1 0,28-4 0,-23 1 0,0-1 0,-1 0 0,1-1 0,-1 1 0,10-7 0,-2-3 0,1-1 0,-2 0 0,0 0 0,0-2 0,16-24 0,-38 76 0,-4-5 0,1-1 0,1 2 0,2-1 0,1 1 0,2 0 0,-3 61 0,8-91 0,0 0 0,0 0 0,0 0 0,1 0 0,-1-1 0,0 1 0,1 0 0,-1 0 0,1 0 0,0-1 0,-1 1 0,1 0 0,0-1 0,0 1 0,0 0 0,1-1 0,-1 1 0,0-1 0,0 0 0,1 1 0,-1-1 0,3 2 0,-1-2 0,0 0 0,0 0 0,-1 0 0,1-1 0,0 1 0,0-1 0,0 0 0,0 1 0,0-1 0,0-1 0,-1 1 0,1 0 0,4-1 0,2-2 0,0 1 0,-1-1 0,1 0 0,-1-1 0,0 0 0,0 0 0,0-1 0,12-9 0,-10 5 0,0 0 0,-1-1 0,0 0 0,0 0 0,-1-1 0,-1 0 0,0 0 0,0-1 0,-1 0 0,-1 0 0,0 0 0,0-1 0,-2 0 0,1 0 0,-2 0 0,3-21 0,-6 34 0,1-1 0,0 1 0,0 0 0,0 0 0,-1-1 0,1 1 0,0 0 0,0 0 0,0 0 0,-1-1 0,1 1 0,0 0 0,0 0 0,-1 0 0,1 0 0,0 0 0,-1 0 0,1-1 0,0 1 0,-1 0 0,1 0 0,0 0 0,0 0 0,-1 0 0,1 0 0,0 0 0,-1 0 0,1 0 0,0 0 0,-1 1 0,1-1 0,0 0 0,0 0 0,-1 0 0,1 0 0,0 0 0,-1 0 0,1 1 0,0-1 0,0 0 0,-1 0 0,1 0 0,0 1 0,0-1 0,0 0 0,-1 0 0,1 1 0,0-1 0,-9 13 0,0 0 0,1 1 0,1-1 0,0 2 0,1-1 0,0 1 0,2-1 0,-6 27 0,4 6-1176,6-46 1111,-1 0-1,1 1 1,0-1 0,0 0-1,0 0 1,0 0-1,0 0 1,1 0 0,-1 0-1,0 0 1,0 0-1,1 1 1,-1-1 0,0 0-1,1 0 1,0 0-1,-1 0 1,1-1 0,-1 1-1,1 0 1,0 0 0,0 0-1,-1 0 1,1-1-1,0 1 1,0 0 0,0-1-1,0 1 1,0-1-1,0 1 1,0-1 0,0 1-1,0-1 1,2 1-1,28-2-9158,-13-7-156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384"/>
    </inkml:context>
    <inkml:brush xml:id="br0">
      <inkml:brushProperty name="width" value="0.025" units="cm"/>
      <inkml:brushProperty name="height" value="0.025" units="cm"/>
    </inkml:brush>
  </inkml:definitions>
  <inkml:trace contextRef="#ctx0" brushRef="#br0">27 8 11403,'0'0'7143,"-26"48"-4773,31-38-160,24-5-384,14-5 768,12 0-544,8 0-897,6-13-672,-1 2-321,-2-1-64,-8 1-513,-7 3-1665,-8 0-3363,-7 1-4260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
    </inkml:context>
    <inkml:brush xml:id="br0">
      <inkml:brushProperty name="width" value="0.025" units="cm"/>
      <inkml:brushProperty name="height" value="0.025" units="cm"/>
    </inkml:brush>
  </inkml:definitions>
  <inkml:trace contextRef="#ctx0" brushRef="#br0">143 17 8648,'0'0'19544,"0"-4"-18023,2-9-674,-3 38 162,-6 44 189,-22 51-1198,17-81 0,3 1 0,0 1 0,-4 78 0,13-118-57,0-1-1,0 0 1,0 0 0,-1 1-1,1-1 1,0 0 0,0 0-1,0 1 1,0-1 0,0 0-1,0 0 1,0 1 0,0-1-1,0 0 1,0 1 0,1-1-1,-1 0 1,0 0 0,0 1-1,0-1 1,0 0 0,0 0-1,0 1 1,0-1 0,1 0-1,-1 0 1,0 0 0,0 1-1,0-1 1,1 0 0,-1 0-1,0 0 1,0 0 0,0 1-1,1-1 1,-1 0 0,0 0-1,0 0 1,1 0 0,-1 0-1,0 0 1,0 0 0,1 0-1,-1 0 1,1 0 0,-1 0-75,0 0 1,1-1-1,-1 1 1,0 0 0,0-1-1,0 1 1,1 0-1,-1-1 1,0 1-1,0 0 1,0-1-1,0 1 1,0-1-1,1 1 1,-1-1 0,0 1-1,0 0 1,0-1-1,0 1 1,0-1-1,0 1 1,-1 0-1,1-1 1,0 1-1,0-1 1,0 1-1,0 0 1,0-1 0,-1 1-1,1-1 1,0 1-1,-21-42-7938,-13-30 2530,22 34 7807,8-2 4288,4 40-6424,1-1 0,-1 1 0,0-1 0,1 1 1,-1-1-1,1 1 0,-1-1 0,1 1 0,-1-1 1,1 1-1,-1-1 0,1 1 0,0 0 0,-1-1 1,1 1-1,0 0 0,-1 0 0,1-1 0,0 1 1,-1 0-1,1 0 0,0 0 0,-1 0 0,1 0 1,0 0-1,-1 0 0,1 0 0,0 0 0,31 0-142,-22 1 275,4-1-445,1 0 0,-1-1 1,0-1-1,0 0 0,27-8 0,-34 8-584,-1-1-1,1 0 0,-1-1 1,0 0-1,0 0 1,0 0-1,0-1 0,-1 1 1,0-1-1,0-1 1,0 1-1,-1-1 0,8-11 1,4-12-5321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762"/>
    </inkml:context>
    <inkml:brush xml:id="br0">
      <inkml:brushProperty name="width" value="0.025" units="cm"/>
      <inkml:brushProperty name="height" value="0.025" units="cm"/>
    </inkml:brush>
  </inkml:definitions>
  <inkml:trace contextRef="#ctx0" brushRef="#br0">112 69 8232,'0'0'11600,"-6"11"-10185,-12 24-397,2 1-1,1 1 1,3 0 0,0 1 0,3 0 0,1 0 0,2 1 0,-2 52-1,8-90-999,-1 0 0,1-1-1,0 1 1,0 0 0,0-1-1,0 1 1,0 0 0,0-1-1,0 1 1,0 0 0,0-1-1,0 1 1,1-1 0,-1 1-1,0 0 1,0-1 0,1 1-1,-1 0 1,0-1 0,1 1-1,-1-1 1,0 1 0,1-1-1,-1 1 1,1-1-1,-1 1 1,1-1 0,-1 0-1,1 1 1,-1-1 0,1 1-1,-1-1 1,1 0 0,0 0-1,-1 1 1,1-1 0,0 0-1,-1 0 1,1 0 0,-1 0-1,1 0 1,0 0 0,-1 0-1,1 0 1,1 0 0,-1 0 21,1-1 0,-1 1 0,1-1 0,-1 0 0,1 1 0,-1-1 0,0 0 0,1 0 1,-1 0-1,0 0 0,0 0 0,0 0 0,0-1 0,0 1 0,0 0 0,0-1 0,1-1 1,4-14-31,0 1 1,-1-1-1,-1 0 1,-1-1-1,-1 1 0,0 0 1,-1-1-1,-1-18 1,0 35-186,0 4 138,1 1 1,0-1-1,1 0 1,-1 0-1,1 0 1,-1 0-1,1 0 1,0 0 0,0-1-1,0 1 1,0-1-1,1 1 1,-1-1-1,1 0 1,-1 1-1,1-2 1,0 1-1,3 2 1,0-2 26,0 1 0,0-1 1,0 0-1,0-1 0,0 0 0,0 0 1,1 0-1,-1-1 0,9 0 0,-4 0 28,0-1 0,0-1-1,0 0 1,0 0 0,0-1-1,-1 0 1,1-1 0,-1-1-1,0 1 1,0-1 0,10-8 0,-13 8-4,-1-1 0,0 0 0,-1 0 0,1 0 0,8-13 0,-12 17-8,-1-1-1,1 0 1,-1 1 0,0-1-1,0 0 1,0 0-1,0 1 1,0-1 0,0 0-1,-1 0 1,0 0-1,1 0 1,-1 0 0,0 0-1,0 0 1,-1 0 0,1 0-1,-1 0 1,0-3-1,0 5-9,0 0-1,1 0 0,-1 1 0,0-1 0,0 0 0,0 0 0,0 1 0,0-1 1,0 0-1,0 1 0,0-1 0,0 1 0,0-1 0,0 1 0,-1 0 1,1-1-1,0 1 0,0 0 0,0 0 0,-1 0 0,1 0 0,0 0 1,0 0-1,0 0 0,0 0 0,-2 1 0,-31 8-172,25-3 176,1-1-1,0 1 1,1 1 0,-1 0-1,1 0 1,1 0-1,0 1 1,0 0 0,-8 14-1,10-16 21,0 0 0,1 0 0,0 1 0,0-1 0,1 1 0,0 0 0,0 0 0,0 0 0,1 0 0,0 0 0,1 0 0,0 0 0,0 0 0,1 9 0,0-14-7,0 0 1,0 0-1,0 0 1,0-1 0,0 1-1,0 0 1,1-1 0,-1 1-1,1-1 1,-1 1 0,1-1-1,-1 0 1,1 0-1,0 0 1,0 0 0,0 0-1,0 0 1,-1 0 0,1-1-1,0 1 1,0 0-1,1-1 1,-1 0 0,0 1-1,0-1 1,0 0 0,0 0-1,0 0 1,3-1-1,5 0 80,0 1-1,0-1 1,0-1-1,19-5 0,-8-2-34,1 0 0,-2-2 1,1 0-1,-1-2 0,-1 0 0,28-24 0,-10 3 37,-2-1 1,31-40-1,-58 67-93,-2 0 0,1 0 0,-1-1 0,0 1 0,-1-1 0,0-1 0,0 1 0,-1-1 0,0 0 0,-1 1 0,0-2 0,0 1 0,1-15 0,-4 24-3,0 0 0,0 0-1,0 0 1,0 0 0,0 0 0,0 0-1,-1 0 1,1 0 0,0 0 0,-1 0 0,1 0-1,0 0 1,-1 0 0,0 0 0,1 0-1,-1 0 1,1 1 0,-1-1 0,0 0 0,1 0-1,-1 1 1,0-1 0,0 0 0,0 1-1,1-1 1,-3 0 0,1 0-15,-1 1 1,1-1-1,-1 1 1,1-1-1,-1 1 1,1 0-1,-1 0 0,1 0 1,-1 0-1,-4 1 1,0 1-20,0 0 0,0 0 0,0 0 0,1 1 0,-1-1 0,1 2-1,-9 5 1,2 1 37,1 1-1,0 0 0,1 1 1,0 1-1,1 0 0,0 0 0,-13 24 1,18-26 47,0-1 0,1 1 0,0-1 0,1 1 1,0 0-1,0 1 0,1-1 0,1 0 0,0 1 1,0-1-1,3 21 0,-1-27-68,1 0 0,-1 1 0,1-1 1,1 0-1,-1 0 0,1 0 0,0-1 0,0 1 0,0-1 0,1 1 1,-1-1-1,1 0 0,0 0 0,0-1 0,1 1 0,-1-1 0,1 0 0,-1 0 1,1 0-1,0-1 0,6 3 0,0-1-1207,0 0 0,0 0 1,22 4-1,-24-7-1330,0 0 0,-1 0-1,1-1 1,17-1 0,-3-5-6651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117"/>
    </inkml:context>
    <inkml:brush xml:id="br0">
      <inkml:brushProperty name="width" value="0.025" units="cm"/>
      <inkml:brushProperty name="height" value="0.025" units="cm"/>
    </inkml:brush>
  </inkml:definitions>
  <inkml:trace contextRef="#ctx0" brushRef="#br0">334 22 3043,'0'0'22181,"-9"-4"-21017,-34-12-609,41 15-537,0 1 0,0 0-1,-1 0 1,1 0 0,0 0 0,-1 0 0,1 0 0,0 1-1,0-1 1,-1 1 0,1-1 0,0 1 0,0 0 0,0 0-1,0 0 1,0 0 0,0 0 0,0 1 0,0-1 0,0 1-1,0-1 1,1 1 0,-1 0 0,1-1 0,-1 1 0,1 0 0,0 0-1,0 0 1,0 0 0,0 0 0,0 0 0,0 0 0,0 0-1,1 1 1,-1-1 0,1 0 0,-1 4 0,4-3-4,-1-1 1,1 0-1,0 0 0,0 0 1,0-1-1,0 1 0,1-1 1,-1 0-1,0 1 0,0-2 1,1 1-1,-1 0 0,1-1 1,3 1-1,1 1-165,7 1-279,45 13-895,-58-16 1378,0 1 0,-1 0-1,1 0 1,0-1 0,0 1-1,-1 1 1,1-1 0,0 0-1,-1 0 1,1 0 0,-1 1 0,0-1-1,1 1 1,-1-1 0,0 1-1,0 0 1,0-1 0,0 1 0,0 0-1,-1 0 1,1-1 0,0 1-1,-1 0 1,1 0 0,-1 3-1,0-2 94,-1 0 0,-1 0 0,1 0 0,0-1-1,-1 1 1,1 0 0,-1-1 0,0 1 0,0-1-1,0 0 1,0 0 0,0 1 0,0-1 0,-1-1-1,1 1 1,-1 0 0,1 0 0,-1-1-1,0 0 1,-3 2 0,-61 25 2259,49-21-2841,-1-2-1,1 0 1,-2-1-1,-24 1 1,36-4 39,0-1 1,0 0-1,0 0 0,0-1 1,0 0-1,0 0 0,1-1 1,-1 0-1,0-1 0,1 1 1,-1-1-1,1-1 0,-8-4 1,-23-20-7724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10.840"/>
    </inkml:context>
    <inkml:brush xml:id="br0">
      <inkml:brushProperty name="width" value="0.025" units="cm"/>
      <inkml:brushProperty name="height" value="0.025" units="cm"/>
    </inkml:brush>
  </inkml:definitions>
  <inkml:trace contextRef="#ctx0" brushRef="#br0">0 69 4452,'0'0'21428,"62"-21"-21267,-41 14-161,2-2-1025,0 0-1730,-1-1-2658,-1-3-7687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2.610"/>
    </inkml:context>
    <inkml:brush xml:id="br0">
      <inkml:brushProperty name="width" value="0.025" units="cm"/>
      <inkml:brushProperty name="height" value="0.025" units="cm"/>
    </inkml:brush>
  </inkml:definitions>
  <inkml:trace contextRef="#ctx0" brushRef="#br0">30 44 4068,'0'0'23910,"-5"1"-22329,-15 5-230,16-1-283,16-1-375,18-2-691,-1-1 1,1-2 0,-1-1-1,0-1 1,0-1-1,45-13 1,-12 3-373,-60 14 205,15-5-3296,-9-1-3435,-3-5-6445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3.823"/>
    </inkml:context>
    <inkml:brush xml:id="br0">
      <inkml:brushProperty name="width" value="0.025" units="cm"/>
      <inkml:brushProperty name="height" value="0.025" units="cm"/>
    </inkml:brush>
  </inkml:definitions>
  <inkml:trace contextRef="#ctx0" brushRef="#br0">293 0 2691,'0'0'28635,"-7"9"-28486,-98 101 391,62-69-164,-69 87 0,109-125-424,0 1-1,1-1 1,0 1-1,-1 0 1,1 0-1,0 0 1,1 0-1,-1 0 1,1 1-1,0-1 1,0 0 0,-1 7-1,5-14-4537,8-12 737,-6-5-1313,-2-4-1751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152"/>
    </inkml:context>
    <inkml:brush xml:id="br0">
      <inkml:brushProperty name="width" value="0.025" units="cm"/>
      <inkml:brushProperty name="height" value="0.025" units="cm"/>
    </inkml:brush>
  </inkml:definitions>
  <inkml:trace contextRef="#ctx0" brushRef="#br0">1 1 12364,'0'0'16944,"47"67"-15663,-21-44-160,5-3-160,3-2-865,-3-2-96,-1-1 0,-6-6 0,-1 0-1057,-10 0-1634,-5-4-2562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976"/>
    </inkml:context>
    <inkml:brush xml:id="br0">
      <inkml:brushProperty name="width" value="0.025" units="cm"/>
      <inkml:brushProperty name="height" value="0.025" units="cm"/>
    </inkml:brush>
  </inkml:definitions>
  <inkml:trace contextRef="#ctx0" brushRef="#br0">0 54 9673,'0'0'21615,"4"-1"-20392,34-9-1125,0 2 0,74-7 0,-38 7-136,73-1-8007,-139 7 1292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5.786"/>
    </inkml:context>
    <inkml:brush xml:id="br0">
      <inkml:brushProperty name="width" value="0.025" units="cm"/>
      <inkml:brushProperty name="height" value="0.025" units="cm"/>
    </inkml:brush>
  </inkml:definitions>
  <inkml:trace contextRef="#ctx0" brushRef="#br0">78 1 6470,'0'0'14900,"9"4"-12861,2 2-1618,0 1 0,0-1 1,-1 2-1,0 0 0,0 0 1,-1 0-1,0 1 0,-1 1 1,0-1-1,0 1 0,-1 1 1,10 19-1,-12-17-301,-1 0-1,-1 1 1,0-1 0,-1 1 0,0-1-1,-1 1 1,-1 0 0,0 0 0,-1-1-1,0 1 1,-1 0 0,-1-1-1,0 0 1,-1 1 0,0-1 0,-7 14-1,4-12-414,0 0 0,-1-1 0,0 1-1,-1-2 1,-1 0 0,0 0 0,-1 0-1,0-1 1,-1-1 0,-1 0 0,1-1-1,-2 0 1,-17 10 0,7-11-5091,5-7-4101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154"/>
    </inkml:context>
    <inkml:brush xml:id="br0">
      <inkml:brushProperty name="width" value="0.025" units="cm"/>
      <inkml:brushProperty name="height" value="0.025" units="cm"/>
    </inkml:brush>
  </inkml:definitions>
  <inkml:trace contextRef="#ctx0" brushRef="#br0">0 1 8872,'0'0'17927,"8"3"-16208,9 2-1116,-1-1 0,1 0 0,0-1 0,0-1 0,31 0 0,103-8 61,-29 0-745,-85 6-352,-25 0-1175,-21 0-3013,-168-4-9062,114 4 4480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6.881"/>
    </inkml:context>
    <inkml:brush xml:id="br0">
      <inkml:brushProperty name="width" value="0.025" units="cm"/>
      <inkml:brushProperty name="height" value="0.025" units="cm"/>
    </inkml:brush>
  </inkml:definitions>
  <inkml:trace contextRef="#ctx0" brushRef="#br0">19 107 1794,'0'0'5028,"7"-9"-1595,0-2-2989,36-45 4640,-39 51-3576,0 1-1,0 0 0,1 0 0,-1 1 1,1-1-1,5-2 0,-7 11 2340,-2 25-2975,-4-12-746,0-1 0,-1 1 0,-1 0 0,0-1 0,-2 0 1,0 0-1,-17 29 0,15-31-48,1 0 0,1 0 1,0 1-1,1 1 0,1-1 1,0 1-1,2-1 1,-4 31-1,8-46-78,0 0 0,-1 0 0,1 0 0,0 0 0,0-1 0,0 1 0,0 0 0,0 0 0,0-1 0,0 1 0,1-1 0,-1 1 0,0-1 0,0 1 0,0-1 0,1 0 0,-1 0 0,0 0 0,0 1 0,1-1 0,-1 0 0,0 0 0,0-1 0,1 1 0,1 0 0,38-4 0,-23-1-404,1 0 1,-1-2-1,0 0 1,22-14-1,-27 14-415,-1 0 0,1-1 0,-1-1 0,-1 0 0,0-1 0,13-14 0,-10 6-7765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498"/>
    </inkml:context>
    <inkml:brush xml:id="br0">
      <inkml:brushProperty name="width" value="0.025" units="cm"/>
      <inkml:brushProperty name="height" value="0.025" units="cm"/>
    </inkml:brush>
  </inkml:definitions>
  <inkml:trace contextRef="#ctx0" brushRef="#br0">95 0 9353,'0'0'17147,"13"5"-15279,23 4-880,1-2-1,53 5 1,-79-11-895,-1 0 1,1 1-1,-1 0 0,0 1 1,1 0-1,15 8 0,-24-10-91,0 0 0,0 0 0,0 0 0,0 0 0,-1 0 0,1 1 0,0-1 0,-1 1 0,1-1 0,-1 1 0,1 0 0,-1-1 0,0 1 0,0 0 0,0 0 0,0 0 0,0 0-1,0 0 1,0 0 0,-1 0 0,1 0 0,-1 0 0,1 1 0,-1-1 0,0 0 0,0 0 0,0 0 0,0 1 0,0-1 0,-1 0 0,1 0 0,-1 0 0,1 0 0,-1 0 0,0 0 0,0 0-1,1 0 1,-2 0 0,-1 3 0,-2 3 26,0 0 0,-1-1 0,0 1 0,-1-1-1,1-1 1,-1 1 0,-1-1 0,-13 8 0,-73 41 167,65-40-198,-22 11 56,33-17-18,-1 0 0,1 1-1,1 0 1,0 2 0,-23 20 0,39-32-35,1 0 0,-1 0 0,1 1 0,0-1 0,-1 0 0,1 1 0,-1-1 0,1 0 0,0 1 0,0-1 0,-1 0 0,1 1 0,0-1 0,0 1 0,-1-1 0,1 1 0,0-1 0,0 0 0,0 1 0,0-1 0,0 1 0,0-1 0,0 1 0,0-1 0,0 1 0,0-1 0,0 1 0,0-1 0,0 1 0,0-1 0,0 1 0,0-1 0,0 1 0,1-1 0,-1 1 0,20 6 0,42-7 0,-49 0 0,151-10 0,27 0 0,-188 11-237,-1-1 1,0 0-1,1 1 0,-1-1 0,1 1 1,-1 0-1,0 0 0,1 0 1,-1 0-1,3 2 0,17 5-4649,-16-8-1781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5.951"/>
    </inkml:context>
    <inkml:brush xml:id="br0">
      <inkml:brushProperty name="width" value="0.025" units="cm"/>
      <inkml:brushProperty name="height" value="0.025" units="cm"/>
    </inkml:brush>
  </inkml:definitions>
  <inkml:trace contextRef="#ctx0" brushRef="#br0">231 49 10890,'0'0'3588,"10"-8"-380,1-1-2132,-7 5-596,-1 0-1,1 1 1,1 0-1,-1 0 1,0 0-1,1 0 1,-1 1-1,10-4 1,-13 6-396,-1 0 0,0 0 0,0 0 0,1 0 1,-1 0-1,0 0 0,0 0 0,1 0 0,-1 0 0,0 0 1,0 0-1,1 1 0,-1-1 0,0 0 0,0 0 0,0 0 1,1 0-1,-1 1 0,0-1 0,0 0 0,0 0 0,0 0 0,1 1 1,-1-1-1,0 0 0,0 0 0,0 1 0,0-1 0,0 0 1,0 0-1,0 1 0,0-1 0,0 0 0,0 0 0,0 1 1,0-1-1,0 0 0,0 0 0,0 1 0,0-1 0,0 0 0,0 0 1,0 1-1,0-1 0,0 0 0,0 0 0,0 1 0,0-1 1,-1 0-1,1 0 0,0 0 0,0 1 0,0-1 0,0 0 1,-1 0-1,1 0 0,0 1 0,0-1 0,-1 0 0,-7 19 237,-21 22 283,-1-2-1,-1 0 0,-60 54 1,-14 17-140,100-109-2969,2-12-140,4-22-3198,-1 24 3687,1-21-5195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311"/>
    </inkml:context>
    <inkml:brush xml:id="br0">
      <inkml:brushProperty name="width" value="0.025" units="cm"/>
      <inkml:brushProperty name="height" value="0.025" units="cm"/>
    </inkml:brush>
  </inkml:definitions>
  <inkml:trace contextRef="#ctx0" brushRef="#br0">0 1 15022,'0'0'8905,"58"36"-6695,-31-17-160,6-1-513,3 0-448,1-1-480,-4 1-385,-3-3-160,-7 3-929,-7 0-2434,-6-5-2787,-7-5-6470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964"/>
    </inkml:context>
    <inkml:brush xml:id="br0">
      <inkml:brushProperty name="width" value="0.025" units="cm"/>
      <inkml:brushProperty name="height" value="0.025" units="cm"/>
    </inkml:brush>
  </inkml:definitions>
  <inkml:trace contextRef="#ctx0" brushRef="#br0">0 0 14862,'0'0'14408,"2"8"-13393,9 170 4,-8-166-672,1-7-3292,-3-6 2673,0 1 1,-1 0-1,1 0 1,-1-1 0,0 1-1,1 0 1,-1-1-1,1 1 1,-1 0 0,1-1-1,-1 1 1,0-1-1,1 1 1,-1-1 0,0 1-1,1-1 1,-1 1-1,0-1 1,0 1 0,0-1-1,1 0 1,-1 1-1,0-1 1,0 1-1,0-1 1,0 1 0,0-1-1,0 0 1,0 0-1,1-22-6710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7.320"/>
    </inkml:context>
    <inkml:brush xml:id="br0">
      <inkml:brushProperty name="width" value="0.025" units="cm"/>
      <inkml:brushProperty name="height" value="0.025" units="cm"/>
    </inkml:brush>
  </inkml:definitions>
  <inkml:trace contextRef="#ctx0" brushRef="#br0">0 1 19506,'0'0'12140,"26"38"-16688,-17-38-4004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6.534"/>
    </inkml:context>
    <inkml:brush xml:id="br0">
      <inkml:brushProperty name="width" value="0.025" units="cm"/>
      <inkml:brushProperty name="height" value="0.025" units="cm"/>
    </inkml:brush>
  </inkml:definitions>
  <inkml:trace contextRef="#ctx0" brushRef="#br0">195 0 5958,'0'0'20526,"-8"11"-19608,-21 31-133,2 1-1,1 2 1,2 0 0,3 2 0,-31 93-1,50-132-732,0 0-1,1 0 0,0 0 0,0 1 0,1-1 0,0 0 1,0 1-1,3 14 0,-2-19-41,0 0-1,1 0 1,-1 0 0,1-1 0,0 1 0,0-1-1,0 1 1,1-1 0,-1 0 0,1 1 0,0-2 0,0 1-1,0 0 1,0 0 0,0-1 0,0 0 0,1 1-1,0-1 1,5 2 0,4 1-367,0 0 0,0-1 0,0-1 0,0 0 0,21 2 0,68-3-5845,-50-4-4064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0.976"/>
    </inkml:context>
    <inkml:brush xml:id="br0">
      <inkml:brushProperty name="width" value="0.025" units="cm"/>
      <inkml:brushProperty name="height" value="0.025" units="cm"/>
    </inkml:brush>
  </inkml:definitions>
  <inkml:trace contextRef="#ctx0" brushRef="#br0">0 0 18001,'1'0'7527,"-1"13"-6021,0 1-1,0 6-256,0 1-320,0 0-513,0-1-319,0-3-33,0-3-32,0-1 0,0-4-32,0-4 32,0-1-64,0-3-897,5-1-1441,1 0-2627,-2-10-2594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333"/>
    </inkml:context>
    <inkml:brush xml:id="br0">
      <inkml:brushProperty name="width" value="0.025" units="cm"/>
      <inkml:brushProperty name="height" value="0.025" units="cm"/>
    </inkml:brush>
  </inkml:definitions>
  <inkml:trace contextRef="#ctx0" brushRef="#br0">1 6 7591,'0'0'22229,"56"-5"-21492,-46 5-577,2 0-96,1 1-64,0-1-608,-3 0-1186,-2 0-1409,-3 0-1826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704"/>
    </inkml:context>
    <inkml:brush xml:id="br0">
      <inkml:brushProperty name="width" value="0.025" units="cm"/>
      <inkml:brushProperty name="height" value="0.025" units="cm"/>
    </inkml:brush>
  </inkml:definitions>
  <inkml:trace contextRef="#ctx0" brushRef="#br0">0 1 11627,'0'0'17841,"56"29"-17777,-39-29-577,-5 0-1921,0 0-2242,-2 0-2980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045"/>
    </inkml:context>
    <inkml:brush xml:id="br0">
      <inkml:brushProperty name="width" value="0.025" units="cm"/>
      <inkml:brushProperty name="height" value="0.025" units="cm"/>
    </inkml:brush>
  </inkml:definitions>
  <inkml:trace contextRef="#ctx0" brushRef="#br0">0 165 12556,'0'0'15796,"9"-7"-14253,30-25-557,35-39 0,-18 16-849,-54 62-153,-7 15 69,-10 23 91,15-44-143,-5 11-7,0 0 0,1 0-1,1 0 1,0 1 0,0-1 0,-1 23-1,8-29-2065,7-8-5278,0-10-5345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210"/>
    </inkml:context>
    <inkml:brush xml:id="br0">
      <inkml:brushProperty name="width" value="0.025" units="cm"/>
      <inkml:brushProperty name="height" value="0.025" units="cm"/>
    </inkml:brush>
  </inkml:definitions>
  <inkml:trace contextRef="#ctx0" brushRef="#br0">66 1 19410,'0'0'8552,"-23"50"-6502,16-22-480,2 2-385,-4 5-1185,2 2 0,2-2 0,0-2 0,1-2 0,3-6 0,1-2-192,0-7-2146,0-7-2403,8-8-3683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728"/>
    </inkml:context>
    <inkml:brush xml:id="br0">
      <inkml:brushProperty name="width" value="0.025" units="cm"/>
      <inkml:brushProperty name="height" value="0.025" units="cm"/>
    </inkml:brush>
  </inkml:definitions>
  <inkml:trace contextRef="#ctx0" brushRef="#br0">1 0 9545,'0'0'19352,"4"10"-18770,1 3-190,0 0 1,-1 0 0,0 1 0,3 21 0,-8-34-381,2 1 1,-1-1-1,0 0 0,0 0 1,0 0-1,0 0 0,1 0 0,-1 0 1,0 0-1,1 0 0,-1 0 1,1 0-1,-1 0 0,1 0 1,0 0-1,-1 0 0,1 0 0,0-1 1,0 1-1,0 0 0,-1 0 1,1-1-1,0 1 0,0-1 1,0 1-1,0-1 0,0 1 0,0-1 1,2 1-1,0-1 28,1 1 0,-1-1-1,0 0 1,0-1 0,1 1 0,-1 0-1,0-1 1,0 0 0,0 0-1,4-1 1,8-5 90,-1 1-1,0-2 1,15-10-1,-10 2-129,-15 12 0,0 0 0,1 1 0,-1-1 0,1 1 0,-1 0 0,10-4 0,-13 48 0,-8-12 6,-3 20-39,11-48-178,-1-1 0,0 0 0,0 0 0,1 0 0,-1 1 0,0-1 0,0 0 0,1 0 0,-1 0 0,0 0 0,1 0 0,-1 0 0,0 0 0,0 1 0,1-1 0,-1 0 0,0 0 0,1 0 0,-1 0 0,0 0 0,1-1 0,-1 1-1,0 0 1,1 0 0,-1 0 0,0 0 0,0 0 0,1 0 0,-1 0 0,0-1 0,1 1 0,-1 0 0,0 0 0,0 0 0,1 0 0,-1-1 0,0 1 0,0 0 0,0 0 0,1-1 0,-1 1 0,0 0 0,0-1 0,0 1 0,0 0 0,0-1 0,8-15-11753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523"/>
    </inkml:context>
    <inkml:brush xml:id="br0">
      <inkml:brushProperty name="width" value="0.025" units="cm"/>
      <inkml:brushProperty name="height" value="0.025" units="cm"/>
    </inkml:brush>
  </inkml:definitions>
  <inkml:trace contextRef="#ctx0" brushRef="#br0">1 9 13965,'0'0'18802,"76"9"-18802,-43-9 0,3 0 0,-6 0 0,-4-4-512,-5-1-1090,-6 0-832,-11 2-769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864"/>
    </inkml:context>
    <inkml:brush xml:id="br0">
      <inkml:brushProperty name="width" value="0.025" units="cm"/>
      <inkml:brushProperty name="height" value="0.025" units="cm"/>
    </inkml:brush>
  </inkml:definitions>
  <inkml:trace contextRef="#ctx0" brushRef="#br0">0 28 12268,'0'0'18321,"62"16"-17008,-17-21-576,3-6-609,-3 2-128,-3 2 0,-10 3-1666,-11 1-2498,-6 2-3138,-2-3-10828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334"/>
    </inkml:context>
    <inkml:brush xml:id="br0">
      <inkml:brushProperty name="width" value="0.025" units="cm"/>
      <inkml:brushProperty name="height" value="0.025" units="cm"/>
    </inkml:brush>
  </inkml:definitions>
  <inkml:trace contextRef="#ctx0" brushRef="#br0">59 42 4933,'-7'0'1166,"2"-1"624,1 1 0,-1 0 0,1 0 1,-1 0-1,1 0 0,-1 0 1,1 1-1,-1 0 0,-6 2 0,11-2-1692,0-1-1,0 1 0,1-1 0,-1 1 1,0-1-1,0 1 0,1-1 0,-1 1 0,0-1 1,0 1-1,1-1 0,-1 0 0,0 1 1,1-1-1,-1 1 0,1-1 0,-1 0 1,0 0-1,1 1 0,-1-1 0,1 0 1,-1 1-1,1-1 0,-1 0 0,1 0 0,-1 0 1,1 0-1,-1 0 0,1 0 0,0 1 1,20 3 1043,-20-4-994,43 4 611,-1-1 0,1-2 0,0-3 0,47-6 1,-46 1-2689,82-24 0,-114 26 1834,-3-2-4229,-13 2-526,-14 2 1375,-10 2-1089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801"/>
    </inkml:context>
    <inkml:brush xml:id="br0">
      <inkml:brushProperty name="width" value="0.025" units="cm"/>
      <inkml:brushProperty name="height" value="0.025" units="cm"/>
    </inkml:brush>
  </inkml:definitions>
  <inkml:trace contextRef="#ctx0" brushRef="#br0">79 1 12876,'0'0'13117,"13"2"-12098,35 3-451,-24-4-121,0 1-1,0 1 0,0 2 0,0 0 1,38 14-1,-61-18-447,1-1 1,-1 1-1,0-1 1,0 1 0,0 0-1,0 0 1,0-1-1,0 1 1,0 0-1,0 0 1,0 0-1,0 0 1,0 0-1,-1 0 1,1 0-1,0 0 1,-1 1-1,1-1 1,-1 0-1,1 0 1,-1 0-1,0 1 1,1-1-1,-1 0 1,0 1-1,0 0 1,0 1 5,-1-1 1,0 0-1,1 1 1,-1-1 0,0 0-1,0 0 1,-1 0-1,1 0 1,0 0-1,-1 0 1,1 0 0,-1 0-1,-2 2 1,-7 6 36,0-1 0,-2 0 0,-18 11 0,28-18-40,-68 40 310,-83 53 1570,151-94-1876,1 0 0,0 1 1,0-1-1,0 1 0,0 0 0,0 0 1,0-1-1,1 1 0,-1 0 0,0 1 1,1-1-1,0 0 0,-1 0 1,1 1-1,-1 3 0,2-5-7,0 0 1,0 0-1,1 0 1,-1 0-1,0 1 0,1-1 1,-1 0-1,1 0 1,-1 0-1,1 0 0,0 0 1,-1 0-1,1 0 1,0 0-1,0 0 0,0 0 1,0-1-1,-1 1 1,1 0-1,0-1 0,0 1 1,0 0-1,1-1 0,-1 1 1,0-1-1,0 1 1,0-1-1,0 0 0,0 0 1,1 1-1,-1-1 1,2 0-1,34 8 1,1-2 0,0-2 0,74-1 0,-71-3 0,0 1 0,0 2 0,43 10 0,-59-2-909,14 5-2437,-38-16 3108,0 1 0,1-1 0,-1 0 0,0 1 0,1-1 0,-1 0-1,0 0 1,1 0 0,-1 0 0,0 0 0,1 0 0,-1 0 0,0 0-1,0-1 1,1 1 0,-1 0 0,0-1 0,1 1 0,-1-1 0,0 0-1,0 1 1,2-3 0,6-11-11138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568"/>
    </inkml:context>
    <inkml:brush xml:id="br0">
      <inkml:brushProperty name="width" value="0.025" units="cm"/>
      <inkml:brushProperty name="height" value="0.025" units="cm"/>
    </inkml:brush>
  </inkml:definitions>
  <inkml:trace contextRef="#ctx0" brushRef="#br0">1 1 9737,'17'2'10601,"-4"8"-3704,-11-7-6283,0 1 0,-1-1-1,1 0 1,0 1-1,-1-1 1,0 1-1,0-1 1,1 7 0,0 10-1334,0 1 0,-3 32 0,1-32 2046,0-7-1616,0-8-5570,0-29-2772,0-4 2060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915"/>
    </inkml:context>
    <inkml:brush xml:id="br0">
      <inkml:brushProperty name="width" value="0.025" units="cm"/>
      <inkml:brushProperty name="height" value="0.025" units="cm"/>
    </inkml:brush>
  </inkml:definitions>
  <inkml:trace contextRef="#ctx0" brushRef="#br0">1 1 13196,'0'0'15920,"3"36"-16657,11-29-2338,-2-5-2658,-3-2-6919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290"/>
    </inkml:context>
    <inkml:brush xml:id="br0">
      <inkml:brushProperty name="width" value="0.025" units="cm"/>
      <inkml:brushProperty name="height" value="0.025" units="cm"/>
    </inkml:brush>
  </inkml:definitions>
  <inkml:trace contextRef="#ctx0" brushRef="#br0">1 10 11243,'0'0'20275,"76"-3"-20147,-50 0-160,2 0-929,-5 3-1153,-1 0-1281,-7 0-609,-6 0-865</inkml:trace>
  <inkml:trace contextRef="#ctx0" brushRef="#br0" timeOffset="1">49 118 12492,'0'0'13581,"65"2"-13389,-43-9-224,-2 3-1313,3-2-1730,-4-2-2082,-1 0-6022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631"/>
    </inkml:context>
    <inkml:brush xml:id="br0">
      <inkml:brushProperty name="width" value="0.025" units="cm"/>
      <inkml:brushProperty name="height" value="0.025" units="cm"/>
    </inkml:brush>
  </inkml:definitions>
  <inkml:trace contextRef="#ctx0" brushRef="#br0">1 158 18449,'0'0'9807,"10"-9"-8787,145-139 143,-158 187-63,-7-6-1119,-7 28 64,16-21-5057,5-34-1586,7-5-4581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7.302"/>
    </inkml:context>
    <inkml:brush xml:id="br0">
      <inkml:brushProperty name="width" value="0.025" units="cm"/>
      <inkml:brushProperty name="height" value="0.025" units="cm"/>
    </inkml:brush>
  </inkml:definitions>
  <inkml:trace contextRef="#ctx0" brushRef="#br0">0 1 5765,'0'0'25902,"5"8"-25587,1 4-236,-4-7-25,1 1 1,0 0 0,0-1 0,0 0-1,1 0 1,0 0 0,4 4 0,-6-7-46,-1-1 0,1 0 0,0 0 1,0 0-1,0 0 0,0 0 0,-1 0 1,1-1-1,0 1 0,0-1 0,0 1 1,0-1-1,1 0 0,-1 1 0,0-1 1,0 0-1,0 0 0,0-1 0,0 1 1,0 0-1,0-1 0,0 1 0,0-1 1,0 0-1,0 0 0,0 1 0,0-1 1,2-2-1,31-24-9,-31 22 0,1 1 0,0 0 0,0 0 0,0 1 0,0 0 0,0-1 0,1 2 0,0-1 0,6-2 0,-12 5 0,1 0 0,-1 0 0,1 0 0,-1 0 0,1 0 0,-1 0 0,1 0 0,-1 0 0,0 0 0,1 0 0,-1 0 0,1 1 0,-1-1 0,1 0 0,-1 0 0,0 0 0,1 1 0,-1-1 0,1 0 0,-1 0 0,0 1 0,1-1 0,-1 0 0,0 1 0,1-1 0,-1 0 0,0 1 0,0-1 0,1 1 0,-1-1 0,0 0 0,0 1 0,0-1 0,1 2 0,1 23 0,-8 24 0,0-21 66,3-14-190,0 0-1,1 0 0,-1 15 1,4-22-2987,4-9-1930,5-10-4280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581"/>
    </inkml:context>
    <inkml:brush xml:id="br0">
      <inkml:brushProperty name="width" value="0.025" units="cm"/>
      <inkml:brushProperty name="height" value="0.025" units="cm"/>
    </inkml:brush>
  </inkml:definitions>
  <inkml:trace contextRef="#ctx0" brushRef="#br0">0 60 17905,'0'0'9065,"11"0"-6754,49 2-520,81-9-1,69-18-1716,35-3-1716,-238 27 346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142"/>
    </inkml:context>
    <inkml:brush xml:id="br0">
      <inkml:brushProperty name="width" value="0.025" units="cm"/>
      <inkml:brushProperty name="height" value="0.025" units="cm"/>
    </inkml:brush>
  </inkml:definitions>
  <inkml:trace contextRef="#ctx0" brushRef="#br0">114 1 4740,'0'0'23180,"-5"11"-22177,-17 42-556,-38 107 1656,53-137-1887,1 0-1,1 1 1,1 0 0,2-1-1,-1 35 1,3-53-303,1 0 0,-1 0-1,1 0 1,0-1 0,0 1 0,0 0 0,1-1-1,0 1 1,0-1 0,0 1 0,0-1-1,1 0 1,-1 0 0,1 0 0,0 0 0,1-1-1,-1 1 1,0-1 0,1 0 0,0 1 0,0-2-1,0 1 1,0 0 0,0-1 0,1 0 0,-1 0-1,1 0 1,5 1 0,5 1-703,0-1 1,0 0-1,0-1 1,0-1-1,1-1 0,-1 0 1,28-3-1,-5-6-8333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886"/>
    </inkml:context>
    <inkml:brush xml:id="br0">
      <inkml:brushProperty name="width" value="0.025" units="cm"/>
      <inkml:brushProperty name="height" value="0.025" units="cm"/>
    </inkml:brush>
  </inkml:definitions>
  <inkml:trace contextRef="#ctx0" brushRef="#br0">248 0 4837,'0'0'25255,"-5"9"-24176,-17 24-754,-1-1 0,-42 44 1,38-47-171,1 2 0,2 1 0,-27 44 0,46-62-1425,7-10-1833,13-22-4370,-6-8 453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250"/>
    </inkml:context>
    <inkml:brush xml:id="br0">
      <inkml:brushProperty name="width" value="0.025" units="cm"/>
      <inkml:brushProperty name="height" value="0.025" units="cm"/>
    </inkml:brush>
  </inkml:definitions>
  <inkml:trace contextRef="#ctx0" brushRef="#br0">1 1 14350,'0'0'14029,"33"55"-12460,-10-30-576,7 1-480,1-1-161,0-2-160,-3 2-128,-2-3 0,-5-2-288,-1-3-1185,-5-5-1090,-7-1-1793,-1-6-3010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594"/>
    </inkml:context>
    <inkml:brush xml:id="br0">
      <inkml:brushProperty name="width" value="0.025" units="cm"/>
      <inkml:brushProperty name="height" value="0.025" units="cm"/>
    </inkml:brush>
  </inkml:definitions>
  <inkml:trace contextRef="#ctx0" brushRef="#br0">44 1 9385,'0'0'22912,"-4"9"-22501,-3 5-403,1 0-1,0 1 0,1-1 1,1 1-1,0 0 0,1 1 1,-2 29-1,5-44-11,0 1-1,0-1 1,1 1-1,-1-1 1,0 0-1,0 1 1,1-1-1,-1 0 1,1 0-1,-1 1 1,1-1-1,0 0 1,-1 0-1,1 0 1,0 1 0,0-1-1,0 0 1,0 0-1,0 0 1,0-1-1,0 1 1,0 0-1,0 0 1,0 0-1,3 0 1,-1 0-39,0 0 1,0 0-1,1-1 1,-1 1-1,0-1 0,1 0 1,-1 0-1,0 0 1,1 0-1,4-2 0,0 1-228,-1-1 0,0 0-1,0 0 1,0-1-1,0 0 1,0 0-1,0-1 1,-1 1-1,10-8 1,4-16-5521,-5-3-2766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950"/>
    </inkml:context>
    <inkml:brush xml:id="br0">
      <inkml:brushProperty name="width" value="0.025" units="cm"/>
      <inkml:brushProperty name="height" value="0.025" units="cm"/>
    </inkml:brush>
  </inkml:definitions>
  <inkml:trace contextRef="#ctx0" brushRef="#br0">2 1 13453,'0'0'18257,"-2"14"-19794,17-14-2403,-5-7-3779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1.976"/>
    </inkml:context>
    <inkml:brush xml:id="br0">
      <inkml:brushProperty name="width" value="0.025" units="cm"/>
      <inkml:brushProperty name="height" value="0.025" units="cm"/>
    </inkml:brush>
  </inkml:definitions>
  <inkml:trace contextRef="#ctx0" brushRef="#br0">1 0 1409,'0'0'30728,"4"4"-30189,1-1-531,-1 0-1,1 0 0,0 0 1,0-1-1,1 0 1,-1 0-1,0 0 0,1-1 1,-1 0-1,1 0 0,-1 0 1,1-1-1,-1 0 1,11 0-1,20-3-13,42-7-1,-35 4 0,85-1 7,-128 7-70,-1 0 0,1 0 1,0 1-1,0-1 0,-1 0 0,1 0 1,0 0-1,0 0 0,-1 0 0,1 1 1,0-1-1,0 0 0,0 0 0,-1 1 1,1-1-1,0 0 0,0 0 0,0 1 1,0-1-1,0 0 0,-1 0 0,1 1 1,0-1-1,0 0 0,0 0 0,0 1 1,0-1-1,0 0 0,0 1 0,0-1 1,0 0-1,0 0 0,0 1 0,0-1 1,0 0-1,0 1 0,0-1 0,1 0 1,-1 0-1,0 1 0,0-1 0,0 0 1,0 0-1,0 1 0,1-1 0,-1 0 0,0 0 1,0 1-1,0-1 0,1 0 0,-1 0 1,0 0-1,0 0 0,1 1 0,-1-1 1,0 0-1,0 0 0,1 0 0,-1 0 1,-8 0-6567,-1 0-4484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2.847"/>
    </inkml:context>
    <inkml:brush xml:id="br0">
      <inkml:brushProperty name="width" value="0.025" units="cm"/>
      <inkml:brushProperty name="height" value="0.025" units="cm"/>
    </inkml:brush>
  </inkml:definitions>
  <inkml:trace contextRef="#ctx0" brushRef="#br0">1 69 10314,'0'0'20510,"12"-4"-19459,74-16-967,1 3 0,170-10-1,-216 27-2212,-61 0-14319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3.237"/>
    </inkml:context>
    <inkml:brush xml:id="br0">
      <inkml:brushProperty name="width" value="0.025" units="cm"/>
      <inkml:brushProperty name="height" value="0.025" units="cm"/>
    </inkml:brush>
  </inkml:definitions>
  <inkml:trace contextRef="#ctx0" brushRef="#br0">38 1 9065,'0'0'18972,"9"6"-17402,7 2-1225,0-1 0,1 0 0,-1-2 1,1 0-1,0-1 0,1 0 0,-1-2 0,19 2 1,-29-4-340,0 1 1,0 0 0,0 1-1,0-1 1,-1 1 0,1 1-1,0-1 1,-1 1 0,7 4-1,-12-6-6,1 1 0,-1-1-1,1 1 1,-1-1-1,0 1 1,1-1 0,-1 1-1,0 0 1,0 0 0,0-1-1,-1 1 1,1 0 0,0 0-1,-1 0 1,1 0-1,-1 0 1,1 0 0,-1 0-1,0 0 1,0 0 0,0 0-1,0 0 1,0 0-1,-1 0 1,1 0 0,-1 0-1,1 0 1,-1 0 0,1 0-1,-1 0 1,0 0-1,0 0 1,0-1 0,0 1-1,-3 3 1,-11 14 0,0-1 0,0 0 0,-2-1 0,-1 0 0,0-2 0,-39 26 0,-15 15 0,60-47 0,7-5 0,1-1 0,-1 1 0,0-1 0,1 1 0,0 1 0,0-1 0,0 1 0,1-1 0,-1 1 0,1 0 0,0 0 0,0 1 0,1-1 0,-3 8 0,5-13 0,1 1 0,-1 0 0,0-1 0,0 1 0,1 0 0,-1-1 0,0 1 0,1-1 0,-1 1 0,1-1 0,-1 1 0,0-1 0,1 1 0,-1-1 0,1 1 0,0-1 0,-1 1 0,1-1 0,-1 0 0,1 1 0,0-1 0,-1 0 0,1 0 0,0 1 0,-1-1 0,1 0 0,0 0 0,-1 0 0,1 0 0,0 0 0,1 0 0,29 1 0,-24-1 0,51-1 0,102-17 0,-107 10 0,0 2 0,80 2 0,-132 4-134,0 0 1,-1 0-1,1 0 1,0 0-1,0 0 1,0 0-1,0 1 0,0-1 1,-1 0-1,1 1 1,0-1-1,0 1 1,-1-1-1,1 1 0,0-1 1,-1 1-1,1-1 1,0 1-1,-1-1 1,1 1-1,-1 0 0,1-1 1,-1 1-1,1 0 1,-1 0-1,1 0 1,-1-1-1,0 1 0,0 0 1,1 0-1,-1 0 1,0 0-1,0-1 1,0 1-1,0 0 0,0 0 1,0 0-1,0 0 1,0 0-1,0-1 1,0 1-1,0 0 0,-1 0 1,1 0-1,0 0 1,-1-1-1,0 2 1,-9 2-7005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6.665"/>
    </inkml:context>
    <inkml:brush xml:id="br0">
      <inkml:brushProperty name="width" value="0.025" units="cm"/>
      <inkml:brushProperty name="height" value="0.025" units="cm"/>
    </inkml:brush>
  </inkml:definitions>
  <inkml:trace contextRef="#ctx0" brushRef="#br0">278 1 3619,'-9'4'17741,"-4"5"-10669,0 3-5758,-19 19-4573,19-17 5252,-22 19-1419,12-13-348,2 0 1,0 2-1,1 0 0,2 1 0,0 1 0,-19 34 0,33-42-1055,8-13-3886,-3-4 4183,1 0 0,-1 0 0,0 0-1,0 0 1,0 0 0,1 0 0,-1 0-1,0 0 1,0 0 0,0-1 0,-1 1-1,1 0 1,0-1 0,1-2 0,6-18-5367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037"/>
    </inkml:context>
    <inkml:brush xml:id="br0">
      <inkml:brushProperty name="width" value="0.025" units="cm"/>
      <inkml:brushProperty name="height" value="0.025" units="cm"/>
    </inkml:brush>
  </inkml:definitions>
  <inkml:trace contextRef="#ctx0" brushRef="#br0">1 1 10474,'0'0'18257,"48"62"-17328,-35-44-128,3 1-513,2-2-192,0-3-32,0 2-416,-3-5-929,2 0-1314,-5-4-2081,-1 0-4389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080"/>
    </inkml:context>
    <inkml:brush xml:id="br0">
      <inkml:brushProperty name="width" value="0.025" units="cm"/>
      <inkml:brushProperty name="height" value="0.025" units="cm"/>
    </inkml:brush>
  </inkml:definitions>
  <inkml:trace contextRef="#ctx0" brushRef="#br0">354 113 11499,'0'0'5210,"10"-11"-1895,31-35-272,-40 44-2784,1 1 0,-1-1 0,0 1-1,1-1 1,-1 0 0,0 0 0,0 1-1,0-1 1,0 0 0,0 0 0,-1 0 0,1 0-1,-1 0 1,1 0 0,-1 0 0,0 0 0,1 0-1,-1 0 1,-1-4 0,1 5-172,-1 0 1,0 0-1,1 0 0,-1 0 0,0 0 1,0 0-1,0 0 0,0 0 1,0 1-1,0-1 0,0 0 1,0 1-1,0-1 0,0 1 1,0-1-1,-1 1 0,1-1 1,0 1-1,0 0 0,0 0 1,-1 0-1,1-1 0,-1 1 1,-6 0-24,0 0 1,0 1 0,0-1-1,0 1 1,0 1 0,0-1-1,-10 5 1,-3 5 60,1 0 1,1 1-1,0 1 1,1 1-1,0 0 1,1 2-1,-28 32 0,24-23 57,1 2-1,1 0 1,1 1 0,-25 54-1,39-73-181,0 1 0,1 0 0,0 0 0,0 0 0,1 0 0,0 0 0,1 0 0,0 16 0,2-22 0,-1 0 0,0 0 0,1-1 0,0 1 0,0 0 0,0-1 0,0 1 0,0-1 0,1 1 0,0-1 0,0 0 0,0 0 0,0 0 0,0 0 0,0 0 0,1 0 0,-1 0 0,1-1 0,0 1 0,0-1 0,0 0 0,0 0 0,0 0 0,1 0 0,6 2 0,1 0 0,1-1 0,1 0 0,-1 0 0,0-2 0,0 1 0,1-2 0,-1 1 0,1-2 0,16-2 0,-20 2 0,0 0 0,0-1 0,-1-1 0,1 1 0,-1-1 0,1-1 0,-1 1 0,0-1 0,-1-1 0,1 0 0,-1 0 0,0 0 0,12-12 0,-17 15-8,0 0-1,-1 0 1,1 0-1,-1 0 1,1 0-1,-1 0 1,0 0-1,0-1 1,0 1-1,0 0 1,0-1-1,-1 1 1,1 0-1,-1-1 1,1 1-1,-1-1 1,0 1-1,0-1 1,0 1-1,-1-1 1,1 1-1,0-1 1,-1 1-1,1-1 1,-1 1-1,0 0 1,0-1-1,0 1 1,0 0-1,-1 0 1,1 0-1,-2-3 1,1 3-86,-1-1 0,1 1 0,0 0 0,-1 0 0,0 0 0,1 0 0,-1 1 0,0-1 0,0 1 0,0 0 0,0 0 1,0 0-1,0 0 0,0 0 0,0 0 0,0 1 0,0 0 0,-1 0 0,1-1 0,0 2 0,0-1 0,0 0 0,-1 1 0,1-1 0,-3 2 0,-2 3-6701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628"/>
    </inkml:context>
    <inkml:brush xml:id="br0">
      <inkml:brushProperty name="width" value="0.025" units="cm"/>
      <inkml:brushProperty name="height" value="0.025" units="cm"/>
    </inkml:brush>
  </inkml:definitions>
  <inkml:trace contextRef="#ctx0" brushRef="#br0">35 1 15727,'0'0'14793,"-3"10"-14329,-5 17-323,3-14-70,1 1 0,0 0 0,1-1 0,0 1 1,1 0-1,1 0 0,0 26 0,2-38-73,0-1 0,0 1 0,0-1 0,0 1 0,0-1 0,0 0 0,0 1 0,0-1 0,1 0 0,-1 0 0,1 0 0,-1 0 0,1 0 0,-1 0 0,1 0 0,0-1 0,-1 1 0,1 0 0,0-1 0,-1 1 0,1-1 0,0 0 0,0 0 0,-1 0 0,1 0 0,0 0 0,0 0 0,0 0 0,2-1 1,1 1-604,0 0 0,0-1 0,0 0 0,0 0 1,-1 0-1,1 0 0,0-1 0,0 1 1,7-5-1,6-14-6036,-2-6-3176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992"/>
    </inkml:context>
    <inkml:brush xml:id="br0">
      <inkml:brushProperty name="width" value="0.025" units="cm"/>
      <inkml:brushProperty name="height" value="0.025" units="cm"/>
    </inkml:brush>
  </inkml:definitions>
  <inkml:trace contextRef="#ctx0" brushRef="#br0">9 1 20628,'0'0'10185,"-8"41"-19346,17-41-3715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8.829"/>
    </inkml:context>
    <inkml:brush xml:id="br0">
      <inkml:brushProperty name="width" value="0.025" units="cm"/>
      <inkml:brushProperty name="height" value="0.025" units="cm"/>
    </inkml:brush>
  </inkml:definitions>
  <inkml:trace contextRef="#ctx0" brushRef="#br0">29 1 4869,'0'0'27268,"0"3"-26889,-1 13-329,-1-1 0,0 1-1,-6 20 1,3-20-37,2 1 0,0-1 0,-1 25 0,4-40-21,0-1 0,0 1 1,0 0-1,0 0 0,0-1 0,0 1 1,1 0-1,-1-1 0,0 1 0,0 0 0,0-1 1,1 1-1,-1 0 0,0-1 0,1 1 0,-1-1 1,1 1-1,-1-1 0,1 1 0,-1-1 1,1 1-1,-1-1 0,1 1 0,-1-1 0,1 0 1,0 1-1,-1-1 0,1 0 0,0 1 0,26-1-662,-22-1 318,1-1 0,0 0 0,-1 0 0,1 0 0,-1-1 0,10-6-1,-10 5-1043,1-2 0,-1 1-1,-1-1 1,1 1 0,-1-1-1,6-12 1,4-12-6185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202"/>
    </inkml:context>
    <inkml:brush xml:id="br0">
      <inkml:brushProperty name="width" value="0.025" units="cm"/>
      <inkml:brushProperty name="height" value="0.025" units="cm"/>
    </inkml:brush>
  </inkml:definitions>
  <inkml:trace contextRef="#ctx0" brushRef="#br0">1 0 17681,'0'0'12492,"12"34"-13710,6-34-1536,-1 0-1602,-4 0-2851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543"/>
    </inkml:context>
    <inkml:brush xml:id="br0">
      <inkml:brushProperty name="width" value="0.025" units="cm"/>
      <inkml:brushProperty name="height" value="0.025" units="cm"/>
    </inkml:brush>
  </inkml:definitions>
  <inkml:trace contextRef="#ctx0" brushRef="#br0">1 9 21460,'0'0'10314,"53"5"-9801,-32-5-385,0-5-160,-3 1-833,-1 0-929,-4 3-1153,-6 1-800</inkml:trace>
  <inkml:trace contextRef="#ctx0" brushRef="#br0" timeOffset="1">6 131 6182,'0'0'24695,"57"8"-23862,-33-11-609,0-2-192,-3 0-416,-6 4-1090,0-1-1152,-7 0-2147,-2-1-2529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901"/>
    </inkml:context>
    <inkml:brush xml:id="br0">
      <inkml:brushProperty name="width" value="0.025" units="cm"/>
      <inkml:brushProperty name="height" value="0.025" units="cm"/>
    </inkml:brush>
  </inkml:definitions>
  <inkml:trace contextRef="#ctx0" brushRef="#br0">1 193 19603,'0'0'11248,"10"-12"-10939,32-41-13,43-75 1,-85 128-291,0 0-1,0 1 1,0-1 0,0 0 0,0 0 0,0 0 0,0 0 0,0 0 0,0 0 0,0 1-1,0-1 1,0 0 0,0 0 0,0 0 0,0 0 0,1 0 0,-1 0 0,0 1-1,0-1 1,0 0 0,0 0 0,0 0 0,0 0 0,0 0 0,0 0 0,1 0-1,-1 0 1,0 0 0,0 0 0,0 0 0,0 1 0,0-1 0,0 0 0,1 0 0,-1 0-1,0 0 1,0 0 0,0 0 0,0 0 0,0 0 0,0 0 0,1 0 0,-1 0-1,0 0 1,0 0 0,0-1 0,0 1 0,0 0 0,0 0 0,1 0 0,-1 0 0,0 0-1,0 0 1,0 0 0,0 0 0,0 0 0,1 25 71,-7 33-14,0-31-39,4-18-96,-1 0 0,1 0 0,1 1 0,0-1 0,0 0 0,1 1 0,0-1-1,2 14 1,8-21-11512,0-2-5168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0.771"/>
    </inkml:context>
    <inkml:brush xml:id="br0">
      <inkml:brushProperty name="width" value="0.025" units="cm"/>
      <inkml:brushProperty name="height" value="0.025" units="cm"/>
    </inkml:brush>
  </inkml:definitions>
  <inkml:trace contextRef="#ctx0" brushRef="#br0">0 24 5477,'0'0'26068,"7"11"-25503,38 74 92,-45-84-657,1 0 0,-1 0 0,1 0 0,-1 0 0,1-1 0,0 1 0,-1 0 0,1 0 0,0 0 0,0-1 0,0 1 0,0 0 0,0-1 0,0 1 0,-1 0 0,1-1 0,1 0 0,-1 1 0,0-1 0,0 1 0,0-1 0,0 0 0,0 0 0,0 0 0,0 0 0,0 0 0,0 0 0,1 0 0,-1 0 0,0 0 0,0 0 0,0 0 0,0-1 0,0 1 0,0-1 0,0 1 0,0-1 0,0 1 0,0-1 0,0 1 0,1-2 0,41-32 0,-37 28 0,19-20 0,-18 19 0,-1-1 0,1 2 0,0-1 0,0 1 0,1 0 0,0 0 0,0 1 0,12-6 0,-20 11 0,0 0 0,1 0 0,-1 0 0,0 0 0,1 0 0,-1 0 0,1 0 0,-1 0 0,0 0 0,1 0 0,-1 0 0,0 0 0,1 0 0,-1 0 0,0 0 0,1 1 0,-1-1 0,0 0 0,1 0 0,-1 0 0,0 0 0,1 1 0,-1-1 0,0 0 0,0 1 0,1-1 0,-1 0 0,0 0 0,0 1 0,0-1 0,1 0 0,-1 1 0,0-1 0,0 0 0,0 1 0,0-1 0,0 0 0,0 1 0,1-1 0,-1 1 0,0-1 0,1 27 0,-9 24 0,-10 16-1078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1.752"/>
    </inkml:context>
    <inkml:brush xml:id="br0">
      <inkml:brushProperty name="width" value="0.025" units="cm"/>
      <inkml:brushProperty name="height" value="0.025" units="cm"/>
    </inkml:brush>
  </inkml:definitions>
  <inkml:trace contextRef="#ctx0" brushRef="#br0">151 21 5285,'-1'-16'12137,"4"12"-6020,15 20-4045,-17-15-2133,11 12 334,0 1 1,-1-1 0,-1 2 0,0-1 0,-1 1 0,-1 1 0,0 0 0,-1 0 0,-1 0 0,-1 1 0,0 0 0,-1 0 0,-1 0 0,0 1 0,-1-1 0,-1 1 0,-1 0 0,-1-1 0,0 1 0,-1-1 0,-1 0 0,0 1 0,-2-1 0,-11 29 0,5-16-93,-3-1 1,0-1 0,-33 48 0,35-60-565,-2 1-1,-22 21 1,27-30-702,-1 0-1,0 0 0,-1 0 0,-21 10 1,-5-4-6693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8.624"/>
    </inkml:context>
    <inkml:brush xml:id="br0">
      <inkml:brushProperty name="width" value="0.025" units="cm"/>
      <inkml:brushProperty name="height" value="0.025" units="cm"/>
    </inkml:brush>
  </inkml:definitions>
  <inkml:trace contextRef="#ctx0" brushRef="#br0">1 173 5637,'0'0'22053,"8"-4"-20777,1-1-1005,0-1-1,-1 1 1,0-2-1,0 1 1,0-2 0,-1 1-1,12-14 1,-14 15-145,-1 0 0,1-1-1,-1 1 1,0-1 0,0 0 0,-1 0 0,0 0 0,0 0 0,-1-1-1,0 1 1,0-1 0,1-12 0,-21 93-126,18-59 0,-1-8 0,1-1 0,-1 1 0,1-1 0,0 1 0,1-1 0,0 0 0,-1 1 0,2-1 0,-1 0 0,0 0 0,1 1 0,0-1 0,1 0 0,-1-1 0,5 8 0,-7-16-2850,1-6-7000,-1 3 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026"/>
    </inkml:context>
    <inkml:brush xml:id="br0">
      <inkml:brushProperty name="width" value="0.025" units="cm"/>
      <inkml:brushProperty name="height" value="0.025" units="cm"/>
    </inkml:brush>
  </inkml:definitions>
  <inkml:trace contextRef="#ctx0" brushRef="#br0">0 48 14958,'0'0'17355,"10"-2"-16954,58-17-159,-42 11-1757,46-10 1,-67 17-4470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625"/>
    </inkml:context>
    <inkml:brush xml:id="br0">
      <inkml:brushProperty name="width" value="0.025" units="cm"/>
      <inkml:brushProperty name="height" value="0.025" units="cm"/>
    </inkml:brush>
  </inkml:definitions>
  <inkml:trace contextRef="#ctx0" brushRef="#br0">0 43 6919,'0'0'20307,"60"-5"-18193,-22-3-993,6 3-384,5 2-417,5 0-256,0 0-96,-4-1-705,-5 1-1537,-12 0-2178,-10-1-897,-15 2-2787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682"/>
    </inkml:context>
    <inkml:brush xml:id="br0">
      <inkml:brushProperty name="width" value="0.025" units="cm"/>
      <inkml:brushProperty name="height" value="0.025" units="cm"/>
    </inkml:brush>
  </inkml:definitions>
  <inkml:trace contextRef="#ctx0" brushRef="#br0">1 1 12684,'0'0'19058,"6"10"-18177,-1-1-867,-1 1 1,0-1-1,0 1 1,-1 0-1,0 0 0,-1 0 1,0 0-1,-1 0 1,1 20-1,0-9-14,6-16 0,-5-6 0,-1 0 0,0-1 0,1 1 0,-1-1 0,0 0 0,0 1 0,0-1 0,0 0 0,0 0 0,2-4 0,21-26 0,-16 19 0,0 1 0,1 1 0,0-1 0,16-12 0,-26 24 0,0 0 0,0 0 0,0 0 0,0 0 0,1 0 0,-1-1 0,0 1 0,0 0 0,0 0 0,0 0 0,1 0 0,-1 0 0,0 0 0,0 0 0,0 0 0,0 0 0,1 0 0,-1 0 0,0 0 0,0 0 0,0 1 0,0-1 0,0 0 0,1 0 0,-1 0 0,0 0 0,0 0 0,0 0 0,0 0 0,0 0 0,1 0 0,-1 1 0,0-1 0,0 0 0,0 0 0,0 0 0,0 0 0,0 0 0,0 0 0,0 1 0,0-1 0,0 0 0,0 0 0,1 0 0,-1 0 0,0 1 0,0-1 0,0 0 0,0 0 0,0 0 0,0 0 0,0 1 0,0-1 0,1 18 0,-5 15 0,-11 13 0,15-45-10,0-1 1,0 0-1,0 0 1,0 0-1,1 0 1,-1 1-1,0-1 0,0 0 1,0 0-1,0 0 1,0 0-1,1 0 1,-1 0-1,0 0 1,0 1-1,0-1 0,0 0 1,1 0-1,-1 0 1,0 0-1,0 0 1,0 0-1,0 0 0,1 0 1,-1 0-1,0 0 1,0 0-1,0 0 1,1 0-1,-1 0 1,0 0-1,0 0 0,0 0 1,0 0-1,1 0 1,-1 0-1,0 0 1,0-1-1,0 1 0,0 0 1,1 0-1,-1 0 1,0 0-1,0 0 1,0 0-1,0-1 0,0 1 1,0 0-1,1 0 1,-1 0-1,0 0 1,0 0-1,0-1 1,9-5-3431,4-8-4295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174"/>
    </inkml:context>
    <inkml:brush xml:id="br0">
      <inkml:brushProperty name="width" value="0.025" units="cm"/>
      <inkml:brushProperty name="height" value="0.025" units="cm"/>
    </inkml:brush>
  </inkml:definitions>
  <inkml:trace contextRef="#ctx0" brushRef="#br0">13 30 4516,'0'0'21893,"4"6"-20879,-3-3-935,1-1 0,-1 1 0,0-1 0,1 1 0,-1 0 0,0 0-1,-1-1 1,1 1 0,0 0 0,-1 0 0,0 0 0,1 0 0,-1 0 0,-1 0-1,1 4 1,-17 53 912,6-15 1208,35-61-1307,47-62-892,-49 52 0,46-42 0,-68 68 0,0 0 0,0 0 0,0 0 0,0 0 0,1 0 0,-1-1 0,0 1 0,0 0 0,0 0 0,0 0 0,0 0 0,0 0 0,0 0 0,1 0 0,-1 0 0,0 0 0,0 0 0,0 0 0,0 0 0,0 0 0,1 0 0,-1 0 0,0 0 0,0 0 0,0 0 0,0 0 0,0 0 0,1 0 0,-1 0 0,0 0 0,0 0 0,0 0 0,0 0 0,0 0 0,1 0 0,-1 0 0,0 0 0,0 0 0,0 0 0,0 0 0,0 0 0,0 1 0,0-1 0,1 0 0,-1 0 0,0 0 0,0 0 0,0 0 0,0 0 0,0 0 0,0 1 0,0-1 0,0 0 0,0 0 0,0 0 0,0 0 0,0 0 0,0 1 0,0 14 0,-6 17 0,2-21 0,0-2 0,0-1 0,1 1 0,1 0 0,-1-1 0,1 1 0,1 0 0,0 1 0,0-1 0,1 14 0,0-22-90,0-1 0,1 1-1,-1-1 1,0 1 0,1-1 0,-1 0-1,0 1 1,1-1 0,-1 1 0,1-1 0,-1 0-1,0 1 1,1-1 0,-1 0 0,1 1-1,-1-1 1,1 0 0,-1 0 0,1 1 0,-1-1-1,1 0 1,0 0 0,-1 0 0,1 0 0,-1 0-1,1 0 1,19 1-5814,-15-2 3284,2 1-7880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830"/>
    </inkml:context>
    <inkml:brush xml:id="br0">
      <inkml:brushProperty name="width" value="0.025" units="cm"/>
      <inkml:brushProperty name="height" value="0.025" units="cm"/>
    </inkml:brush>
  </inkml:definitions>
  <inkml:trace contextRef="#ctx0" brushRef="#br0">0 9 4484,'0'0'24178,"10"0"-22641,169-3 1245,-41-2-7229,-137 5 3454,7 0-2632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20.076"/>
    </inkml:context>
    <inkml:brush xml:id="br0">
      <inkml:brushProperty name="width" value="0.025" units="cm"/>
      <inkml:brushProperty name="height" value="0.025" units="cm"/>
    </inkml:brush>
  </inkml:definitions>
  <inkml:trace contextRef="#ctx0" brushRef="#br0">0 1 6822,'0'25'13642,"0"6"-6403,0 1-4601,0 65-3231,0-59 2843,1-38-2238,-1 0-1,0 0 0,1 1 0,-1-1 1,0 0-1,1 0 0,-1 0 1,1 0-1,-1 0 0,0 0 0,1-1 1,-1 1-1,1 0 0,-1 0 1,0 0-1,1 0 0,-1 0 1,0-1-1,1 1 0,-1 0 0,0 0 1,1 0-1,-1-1 0,0 1 1,1 0-1,-1 0 0,0-1 0,0 1 1,0 0-1,1-1 0,-1 1 1,0 0-1,0-1 0,0 1 1,0-1-1,1 1 0,-1 0 0,0-1 1,14-17 316,9-21-328,-19 30 0,0 1 0,0-1 0,1 1 0,1 0 0,-1 1 0,1-1 0,0 1 0,1 0 0,0 0 0,0 1 0,14-9 0,-21 14 0,1 1 0,0 0 0,0 0 0,0-1 0,-1 1 0,1 0 0,0 0 0,0 0 0,0 0 0,0 0 0,0 0 0,-1 0 0,1 0 0,0 1 0,0-1 0,0 0 0,0 0 0,-1 1 0,1-1 0,0 1 0,0-1 0,-1 0 0,1 1 0,0-1 0,-1 1 0,1 0 0,0-1 0,-1 1 0,1-1 0,-1 1 0,1 0 0,-1 0 0,1-1 0,-1 1 0,0 0 0,1 0 0,-1-1 0,0 1 0,1 0 0,-1 0 0,0 0 0,0 0 0,0 0 0,0-1 0,0 1 0,0 0 0,0 0 0,0 1 0,0 56 0,0-43 0,-2 4-228,2 27-1630,0-45 1751,1 0-1,-1 0 1,0 0-1,0 0 1,0 0 0,1 0-1,-1 0 1,0 0-1,1 0 1,-1 0-1,1 0 1,-1-1 0,1 1-1,0 0 1,-1 0-1,1 0 1,0-1-1,0 1 1,-1 0-1,1-1 1,0 1 0,0 0-1,0-1 1,0 1-1,0-1 1,0 0-1,0 1 1,0-1-1,0 0 1,0 1 0,0-1-1,0 0 1,1 0-1,9 0-6613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0.498"/>
    </inkml:context>
    <inkml:brush xml:id="br0">
      <inkml:brushProperty name="width" value="0.025" units="cm"/>
      <inkml:brushProperty name="height" value="0.025" units="cm"/>
    </inkml:brush>
  </inkml:definitions>
  <inkml:trace contextRef="#ctx0" brushRef="#br0">309 60 2018,'0'0'12059,"-9"-8"-10927,-30-26-102,34 31-806,0 0 0,0 1 0,-1 0 0,1 0 0,-1 1 0,1-1 0,-1 1 0,0 0 0,0 1 0,1-1 0,-1 1 0,0 0 0,0 1 0,-11 1 0,12-1-258,-2 0 88,0 1 0,1 0 0,-1 0 0,1 1 0,0 0 0,0 0-1,0 0 1,0 1 0,0 0 0,1 0 0,0 0 0,-1 1 0,2 0 0,-1 0 0,1 0-1,-1 0 1,1 1 0,-3 6 0,-1 0 19,1 1 0,1-1 0,0 1 0,1 0-1,0 1 1,1-1 0,-4 26 0,7-31-73,0 0 0,0 1 0,1-1 1,0 0-1,0 0 0,1 0 0,0 1 0,1-1 0,0 0 0,0 0 0,0 0 1,5 7-1,-4-10 8,0 0 0,0 0 1,1-1-1,0 0 0,0 1 1,0-2-1,1 1 0,-1 0 1,1-1-1,0 0 0,0 0 1,0 0-1,0-1 0,0 1 1,1-1-1,-1-1 0,1 1 1,7 0-1,10 3 45,0-1-1,0-2 0,0 0 1,0-1-1,1-2 1,-1 0-1,0-2 0,36-7 1,-48 7-38,0 0 0,1-1 0,-1 0 0,-1 0 0,1-1 0,-1 0 0,0-1 0,0-1 1,0 1-1,-1-1 0,0-1 0,0 0 0,-1 0 0,0-1 0,0 0 0,-1 0 0,-1-1 0,11-18 0,-15 25-4,0-1-1,-1 1 0,1-1 0,-1 1 1,0-1-1,0 0 0,0 0 1,0 0-1,-1 1 0,1-1 1,-1 0-1,0 0 0,0 0 1,-1 0-1,1 0 0,-1 0 1,0 1-1,0-1 0,0 0 1,0 0-1,-1 1 0,0-1 0,-2-3 1,1 3-239,0 1 0,-1 0 0,1 0 1,-1 1-1,1-1 0,-1 1 0,0-1 1,0 1-1,0 1 0,-1-1 0,1 0 0,0 1 1,-1 0-1,1 0 0,-1 0 0,1 1 0,-1-1 1,1 1-1,-6 1 0,-13-1-6007,7 0-4767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1.373"/>
    </inkml:context>
    <inkml:brush xml:id="br0">
      <inkml:brushProperty name="width" value="0.025" units="cm"/>
      <inkml:brushProperty name="height" value="0.025" units="cm"/>
    </inkml:brush>
  </inkml:definitions>
  <inkml:trace contextRef="#ctx0" brushRef="#br0">225 71 7143,'0'0'6235,"-5"-8"-5045,1 2-930,0 0 0,-1 1 0,1 0 0,-1 0 0,-1 0 0,1 1-1,0 0 1,-9-5 0,10 7-102,1 0-1,-1 0 1,0 0-1,0 1 0,0 0 1,0 0-1,0 0 1,0 0-1,0 1 1,0-1-1,0 1 1,0 0-1,-1 0 1,1 1-1,0-1 0,0 1 1,0 0-1,0 0 1,-4 2-1,3-1-58,-1 1 0,1 0 0,0 0 0,0 0 0,0 1 0,1-1 0,-1 1 0,1 0 0,0 1 0,0-1 0,0 1 0,1-1 0,-1 1 0,1 0 0,0 1 0,1-1 0,-5 12 0,6-14-76,0 1 1,0 0 0,0 0-1,1 0 1,-1 1-1,1-1 1,0 0 0,0 0-1,0 0 1,1 0-1,-1 0 1,1 0-1,0 0 1,0 0 0,1 0-1,-1 0 1,1-1-1,0 1 1,0 0 0,0-1-1,0 0 1,1 1-1,-1-1 1,1 0-1,0 0 1,5 4 0,5 1 36,1 0 0,-1-1 0,1 0 0,0-1-1,1-1 1,0-1 0,-1 0 0,1 0 0,1-2 0,-1 0 0,0 0 0,0-2 0,1 0 0,-1 0 0,1-2 0,18-3 0,-29 3 36,1 1 1,-1-1-1,0 0 0,0 0 0,0 0 0,-1-1 1,1 0-1,-1 0 0,1 0 0,-1 0 0,0-1 1,0 0-1,0 0 0,5-8 0,-8 10-96,1 1 0,-1-1 0,0 0 0,0 0 1,-1 0-1,1 0 0,0 0 0,-1 0 0,1 0 0,-1 0 0,0-1 0,1 1 0,-1 0 0,0 0 1,0 0-1,-1 0 0,1 0 0,0-1 0,-1 1 0,1 0 0,-1 0 0,0 0 0,0 0 0,0 0 0,0 0 1,0 0-1,0 1 0,0-1 0,0 0 0,-1 1 0,1-1 0,-1 0 0,1 1 0,-1 0 0,0-1 1,1 1-1,-1 0 0,0 0 0,-2-1 0,-4-2-774,-1 0 0,1 0 0,-1 1 0,0 1 0,0-1 0,0 1 0,-15-1 0,5 0-2713,-1-1-3223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6.861"/>
    </inkml:context>
    <inkml:brush xml:id="br0">
      <inkml:brushProperty name="width" value="0.025" units="cm"/>
      <inkml:brushProperty name="height" value="0.025" units="cm"/>
    </inkml:brush>
  </inkml:definitions>
  <inkml:trace contextRef="#ctx0" brushRef="#br0">10 3 14125,'0'-1'218,"-1"1"0,1 0-1,0 0 1,0 0-1,0 0 1,-1 0 0,1-1-1,0 1 1,0 0 0,-1 0-1,1 0 1,0 0-1,0 0 1,-1 0 0,1 0-1,0 0 1,0 0 0,-1 0-1,1 0 1,0 0-1,0 0 1,-1 0 0,1 0-1,0 0 1,0 0-1,-1 0 1,1 1 0,0-1-1,0 0 1,0 0 0,-1 0-1,1 0 1,0 0-1,0 1 1,0-1 0,-1 0-1,1 0 1,0 0 0,0 1-1,0-1 1,0 0-1,0 0 1,0 0 0,-1 1-1,1-1 1,0 0 0,0 0-1,0 1 1,14 7 2519,28 5-2050,20-8 224,109-4 1,-112-3-1800,-30-1-873,-44 0-10636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7.266"/>
    </inkml:context>
    <inkml:brush xml:id="br0">
      <inkml:brushProperty name="width" value="0.025" units="cm"/>
      <inkml:brushProperty name="height" value="0.025" units="cm"/>
    </inkml:brush>
  </inkml:definitions>
  <inkml:trace contextRef="#ctx0" brushRef="#br0">79 0 12268,'0'0'12999,"11"5"-11510,126 37 1650,-135-42-3110,1 1-1,-1 0 1,-1-1 0,1 1 0,0 0-1,0 1 1,0-1 0,0 0-1,-1 0 1,1 1 0,-1-1 0,1 1-1,-1-1 1,1 1 0,-1 0 0,0 0-1,0 0 1,0-1 0,0 1-1,0 0 1,0 0 0,0 0 0,0 3-1,-1-2 22,0 1 0,0 0 0,0 0 0,-1-1 0,1 1 0,-1 0 0,0-1 0,0 1 0,0-1 0,-1 1 0,1-1 0,-3 5 0,-6 8 190,-1-1 1,0 1-1,-27 26 1,-28 21 36,44-44-204,1 1 1,1 1-1,-23 29 1,42-49-74,0 0 0,1 0 0,-1 1 0,0-1 0,1 0 0,-1 0 0,0 1 0,1-1 0,-1 0 0,1 1 0,0-1 0,-1 0 0,1 1 0,0-1 0,0 0 0,0 3 0,0-4 0,1 1 0,-1 0 0,0-1 0,1 1 0,-1 0 0,0-1 0,1 1 0,-1-1 0,1 1 0,-1-1 0,1 1 0,-1-1 0,1 1 0,-1-1 0,1 1 0,0-1 0,-1 0 0,1 1 0,0-1 0,-1 0 0,1 0 0,1 1 0,5 0 0,1 0 0,-1-1 0,0 1 0,1-1 0,7-2 0,-1 2 0,111-10 0,23 0 0,-145 9-2329,-3-6-10039,0-11-5702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247"/>
    </inkml:context>
    <inkml:brush xml:id="br0">
      <inkml:brushProperty name="width" value="0.025" units="cm"/>
      <inkml:brushProperty name="height" value="0.025" units="cm"/>
    </inkml:brush>
  </inkml:definitions>
  <inkml:trace contextRef="#ctx0" brushRef="#br0">192 83 9801,'0'0'2648,"11"-8"432,6-6-1735,30-24 2186,-13 17 3765,-33 20-5823,-2 3-1290,0 1 0,0-1 0,0 0 0,-1 0 1,1 1-1,0-1 0,-1 0 0,0 0 0,1 0 0,-1-1 0,-3 4 0,-2 2 113,-88 99 175,-85 100 158,202-281-11226,-13 7 940,-8 37 3486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603"/>
    </inkml:context>
    <inkml:brush xml:id="br0">
      <inkml:brushProperty name="width" value="0.025" units="cm"/>
      <inkml:brushProperty name="height" value="0.025" units="cm"/>
    </inkml:brush>
  </inkml:definitions>
  <inkml:trace contextRef="#ctx0" brushRef="#br0">1 0 3299,'0'0'22133,"6"0"-20526,1 1-1351,1 0-1,-1 0 1,1 0 0,-1 1-1,1 0 1,-1 1 0,0 0-1,0 0 1,0 0 0,6 5-1,75 50 2491,-69-45-2576,-13-8-895,0 0 0,-1 0-1,0 0 1,0 1 0,7 9 0,15 16-5473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983"/>
    </inkml:context>
    <inkml:brush xml:id="br0">
      <inkml:brushProperty name="width" value="0.025" units="cm"/>
      <inkml:brushProperty name="height" value="0.025" units="cm"/>
    </inkml:brush>
  </inkml:definitions>
  <inkml:trace contextRef="#ctx0" brushRef="#br0">1 0 14734,'0'0'9513,"92"48"-8648,-37-48-673,6-5-224,-2-6-1602,-2-3-3074,-7 0-6695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301"/>
    </inkml:context>
    <inkml:brush xml:id="br0">
      <inkml:brushProperty name="width" value="0.025" units="cm"/>
      <inkml:brushProperty name="height" value="0.025" units="cm"/>
    </inkml:brush>
  </inkml:definitions>
  <inkml:trace contextRef="#ctx0" brushRef="#br0">0 1 18481,'0'0'13298,"4"10"-12700,0 7-419,0 1-1,3 28 1,-5-5-8455,-2-54 1224,0-5-4511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645"/>
    </inkml:context>
    <inkml:brush xml:id="br0">
      <inkml:brushProperty name="width" value="0.025" units="cm"/>
      <inkml:brushProperty name="height" value="0.025" units="cm"/>
    </inkml:brush>
  </inkml:definitions>
  <inkml:trace contextRef="#ctx0" brushRef="#br0">21 21 16207,'0'0'16560,"-21"-5"-16560,31 5-705,0 0-1569,-2 0-2082,-1-6-2851,-1-3-8648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5.455"/>
    </inkml:context>
    <inkml:brush xml:id="br0">
      <inkml:brushProperty name="width" value="0.025" units="cm"/>
      <inkml:brushProperty name="height" value="0.025" units="cm"/>
    </inkml:brush>
  </inkml:definitions>
  <inkml:trace contextRef="#ctx0" brushRef="#br0">1 29 512,'0'0'23628,"12"-6"-21946,-4 1-1351,-5 3-235,0 0 0,1 0 0,-1 0 0,0 0 1,0 1-1,1 0 0,-1-1 0,1 1 0,-1 0 0,1 1 0,0-1 0,-1 0 0,1 1 0,0 0 0,-1 0 0,1 0 0,0 1 0,-1-1 1,1 1-1,0 0 0,-1 0 0,6 2 0,0 2-12,-1 1 0,0-1 0,0 1 0,-1 1 0,0-1 0,0 2 0,-1-1 0,1 0 0,-2 1 0,1 0 0,5 11 0,-5-5 127,1 0 0,-2 1 0,0 0 1,0 0-1,-2 1 0,3 22 0,-3-10 29,-2 0 0,-1-1-1,-2 1 1,0 0 0,-2 0 0,-1-1-1,-13 42 1,2-20-924,-2-1 0,-2 0-1,-3-1 1,-1-2 0,-53 75 0,62-103-6368,5-10-4725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8.711"/>
    </inkml:context>
    <inkml:brush xml:id="br0">
      <inkml:brushProperty name="width" value="0.025" units="cm"/>
      <inkml:brushProperty name="height" value="0.025" units="cm"/>
    </inkml:brush>
  </inkml:definitions>
  <inkml:trace contextRef="#ctx0" brushRef="#br0">1 0 17392,'0'0'10336,"8"5"-8852,7 1-1183,1 0 0,0-1-1,1-1 1,-1 0 0,1-1 0,-1-1 0,34 0 0,132-1-819,-144-1-4472,0 0-4866,-55 0 1737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9.067"/>
    </inkml:context>
    <inkml:brush xml:id="br0">
      <inkml:brushProperty name="width" value="0.025" units="cm"/>
      <inkml:brushProperty name="height" value="0.025" units="cm"/>
    </inkml:brush>
  </inkml:definitions>
  <inkml:trace contextRef="#ctx0" brushRef="#br0">1 24 6983,'0'0'17392,"78"13"-14477,-20-13-993,9-6-929,4-1-737,1 0-224,-9 3-769,-8 0-2114,-12 0-3010,-12-1-6887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468"/>
    </inkml:context>
    <inkml:brush xml:id="br0">
      <inkml:brushProperty name="width" value="0.025" units="cm"/>
      <inkml:brushProperty name="height" value="0.025" units="cm"/>
    </inkml:brush>
  </inkml:definitions>
  <inkml:trace contextRef="#ctx0" brushRef="#br0">0 241 9545,'0'0'17788,"11"-12"-17351,12-14 197,-2 0-1,24-39 1,-26 34 751,39-50 0,-53 128-1059,-12 29-326,5-60 0,0-1 0,0 1 0,2-1 0,0 1 0,1 0 0,3 18 0,2-21-3356,11-5-9495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814"/>
    </inkml:context>
    <inkml:brush xml:id="br0">
      <inkml:brushProperty name="width" value="0.025" units="cm"/>
      <inkml:brushProperty name="height" value="0.025" units="cm"/>
    </inkml:brush>
  </inkml:definitions>
  <inkml:trace contextRef="#ctx0" brushRef="#br0">1 59 15855,'0'0'11403,"11"2"-9743,18 2-1059,1-2 0,-1-1 0,1-1 0,53-8 1,-50 2-598,0-1 1,32-12 0,-39 8-4462,-1-2-4457,-19 9 276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4.391"/>
    </inkml:context>
    <inkml:brush xml:id="br0">
      <inkml:brushProperty name="width" value="0.025" units="cm"/>
      <inkml:brushProperty name="height" value="0.025" units="cm"/>
    </inkml:brush>
  </inkml:definitions>
  <inkml:trace contextRef="#ctx0" brushRef="#br0">0 1 11403,'0'0'20937,"3"8"-20558,20 99-331,-22-105-48,0 0 0,0 0 0,0 0 0,0 0 0,1-1 0,-1 1 0,0 0 0,1-1 0,-1 1 0,1-1 0,0 0 0,0 1 0,-1-1 0,1 0 0,0 0 0,0 0 0,0 0 0,0-1 0,0 1 0,0 0 0,0-1 0,0 1 0,1-1 0,-1 0 0,0 0 0,0 0 0,0 0 0,0 0 0,1 0 0,-1-1 0,0 1 0,0-1 0,0 1 0,0-1 0,0 0 0,3-1 0,6-2 0,0-1 0,0 0 0,0-1 0,-1 0 0,12-9 0,11-20 0,-29 30 0,1-1 0,0 0 0,0 1 0,1 0 0,10-8 0,-12 37 0,-11 13 0,5-33 0,1 1 0,0 0 0,-1 0 0,2 0 0,-1 0 0,1 0 0,0 0 0,0 0 0,0 0 0,2 8 0,2-14-1468,-2-2-2995,6-9-6102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5.631"/>
    </inkml:context>
    <inkml:brush xml:id="br0">
      <inkml:brushProperty name="width" value="0.025" units="cm"/>
      <inkml:brushProperty name="height" value="0.025" units="cm"/>
    </inkml:brush>
  </inkml:definitions>
  <inkml:trace contextRef="#ctx0" brushRef="#br0">4 1 4420,'-3'0'96,"2"0"-384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6.614"/>
    </inkml:context>
    <inkml:brush xml:id="br0">
      <inkml:brushProperty name="width" value="0.025" units="cm"/>
      <inkml:brushProperty name="height" value="0.025" units="cm"/>
    </inkml:brush>
  </inkml:definitions>
  <inkml:trace contextRef="#ctx0" brushRef="#br0">0 51 11755,'0'0'6625,"9"0"-4452,53 5 1143,92-7 1,-120 0-3125,-1-2-1,1-1 1,-1-2-1,53-18 1,-79 22 854,-1-1-5567,-16 1-5943,-9 3 2793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326"/>
    </inkml:context>
    <inkml:brush xml:id="br0">
      <inkml:brushProperty name="width" value="0.025" units="cm"/>
      <inkml:brushProperty name="height" value="0.025" units="cm"/>
    </inkml:brush>
  </inkml:definitions>
  <inkml:trace contextRef="#ctx0" brushRef="#br0">1 90 20820,'0'0'2236,"11"-9"124,6-1-1701,0 0 1,1 0-1,0 2 0,0 0 0,1 1 1,0 1-1,0 1 0,1 1 1,19-2-1,-33 5-593,18-2 107,0 1 0,0 1 0,46 5 0,-70-4-173,1 0 0,0 0 0,-1 0 0,1 0 0,0 0 0,-1 1 0,1-1 0,0 0 0,-1 0 0,1 1 0,0-1 0,-1 1 0,1-1 0,-1 0 0,1 1 0,-1-1 0,1 1 0,-1-1 0,1 1 0,-1 0 0,1-1 0,-1 1 0,0-1 0,1 1 0,-1 0 0,0-1 0,1 1 0,-1 0 0,0-1 0,0 1 0,0 0 0,0 0 0,0-1 0,0 1 0,0 0 0,0-1 0,0 1 0,0 0 0,0 0 0,0-1 0,0 1 0,-1 0 0,1-1 0,0 1 0,-1 0 0,1-1 0,0 1 0,-1-1 0,0 2 0,-23 28 0,-39 16 0,49-38 0,0 1 0,0 1 0,1 0 0,0 1 0,1 1 0,0 0 0,-19 26 0,30-37 0,0 1 0,0-1 0,0 1 0,0-1 0,0 1 0,0-1 0,1 1 0,-1 0 0,1-1 0,-1 1 0,1 0 0,0-1 0,0 1 0,-1 0 0,1 0 0,1-1 0,-1 1 0,0 0 0,0-1 0,0 1 0,1 0 0,-1-1 0,1 1 0,-1 0 0,1-1 0,0 1 0,0-1 0,0 1 0,0-1 0,0 1 0,0-1 0,0 0 0,0 1 0,0-1 0,1 0 0,-1 0 0,0 0 0,1 0 0,-1 0 0,1 0 0,-1-1 0,1 1 0,0 0 0,-1-1 0,1 1 0,-1-1 0,1 1 0,0-1 0,2 0 0,13 3 0,0 0 0,0-1 0,34-1 0,-37-1 0,35 1-1954,-17 1-2635,0-2 0,38-5-1,-54 1-5697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021"/>
    </inkml:context>
    <inkml:brush xml:id="br0">
      <inkml:brushProperty name="width" value="0.025" units="cm"/>
      <inkml:brushProperty name="height" value="0.025" units="cm"/>
    </inkml:brush>
  </inkml:definitions>
  <inkml:trace contextRef="#ctx0" brushRef="#br0">1 1 8616,'0'0'14035,"9"2"-12252,29 5-522,-24-5-795,1 1 1,0 0-1,-1 1 0,28 11 1,-38-13-444,-1 0 0,1 0 0,-1 0 1,0 0-1,0 1 0,0-1 1,0 1-1,0 0 0,0 0 0,-1 0 1,1 0-1,-1 1 0,0-1 0,0 1 1,0-1-1,-1 1 0,1-1 1,-1 1-1,0 0 0,0 0 0,0 0 1,0 0-1,-1 0 0,1 5 0,-1-3 30,0 1-1,-1 0 0,0-1 0,0 1 0,-1-1 1,1 1-1,-1-1 0,-1 0 0,1 0 0,-1 0 0,0 0 1,-1 0-1,1 0 0,-1-1 0,-7 8 0,-6 5 647,-1-1 0,-39 28-1,1-1 354,55-44-1049,1 1 0,-1-1 1,0 0-1,1 1 0,-1-1 0,0 1 1,1-1-1,-1 1 0,1-1 0,-1 1 1,1 0-1,-1-1 0,1 1 0,-1-1 1,1 1-1,0 0 0,-1-1 0,1 1 1,0 0-1,0 0 0,-1-1 0,1 1 1,0 0-1,0 0 0,0-1 0,0 1 1,0 0-1,0 0 0,0-1 0,0 1 1,1 1-1,0-1 0,0-1 0,0 1 1,0 0-1,1-1 0,-1 1 0,0-1 1,1 1-1,-1-1 0,1 0 0,-1 0 1,0 0-1,1 1 0,-1-1 0,1 0 1,0-1-1,62-7 17,12-8-14,-38 7-19,0 1 0,1 2 0,0 2 0,67 1 0,-104 3-57,0 0 0,-1 0 0,1 0 0,0 0 0,0 1 0,-1-1 0,1 1 0,0 0 0,0-1-1,-1 1 1,1 0 0,-1 0 0,1 0 0,-1 0 0,1 0 0,-1 0 0,1 1 0,-1-1 0,0 0 0,0 1 0,2 2-1,3 22-6688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425"/>
    </inkml:context>
    <inkml:brush xml:id="br0">
      <inkml:brushProperty name="width" value="0.025" units="cm"/>
      <inkml:brushProperty name="height" value="0.025" units="cm"/>
    </inkml:brush>
  </inkml:definitions>
  <inkml:trace contextRef="#ctx0" brushRef="#br0">1 0 10954,'0'0'19987,"25"59"-19923,-20-41-32,-2-2-96,-2-5-544,-1-2-898,0-4-1408,-3-5-610,-5-2-1248,-2-17-5606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765"/>
    </inkml:context>
    <inkml:brush xml:id="br0">
      <inkml:brushProperty name="width" value="0.025" units="cm"/>
      <inkml:brushProperty name="height" value="0.025" units="cm"/>
    </inkml:brush>
  </inkml:definitions>
  <inkml:trace contextRef="#ctx0" brushRef="#br0">0 0 16496,'0'0'12203,"34"27"-19506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125"/>
    </inkml:context>
    <inkml:brush xml:id="br0">
      <inkml:brushProperty name="width" value="0.025" units="cm"/>
      <inkml:brushProperty name="height" value="0.025" units="cm"/>
    </inkml:brush>
  </inkml:definitions>
  <inkml:trace contextRef="#ctx0" brushRef="#br0">0 42 14798,'0'0'16111,"69"-17"-15598,-41 12-417,1 0-64,-4 0-128,-2 1-1057,-4 1-1250,-7 2-1664,-7 0-962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483"/>
    </inkml:context>
    <inkml:brush xml:id="br0">
      <inkml:brushProperty name="width" value="0.025" units="cm"/>
      <inkml:brushProperty name="height" value="0.025" units="cm"/>
    </inkml:brush>
  </inkml:definitions>
  <inkml:trace contextRef="#ctx0" brushRef="#br0">1 38 12620,'0'0'13837,"53"6"-13324,-26-16-417,2 1-1442,0-2-2882,-3-2-3043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871"/>
    </inkml:context>
    <inkml:brush xml:id="br0">
      <inkml:brushProperty name="width" value="0.025" units="cm"/>
      <inkml:brushProperty name="height" value="0.025" units="cm"/>
    </inkml:brush>
  </inkml:definitions>
  <inkml:trace contextRef="#ctx0" brushRef="#br0">0 177 11275,'0'0'18663,"11"-4"-17638,-2 1-908,-1-1 0,0 0 0,0-1 0,0 1 0,-1-2 0,1 1 0,-1-1 0,0 0 0,-1 0 0,1-1 0,9-14 0,3-5 0,21-43 1,-39 68-156,-1 3 21,0 0 1,0 0-1,0 0 1,0 1-1,0-1 0,0 0 1,-1 0-1,1 0 0,-1 0 1,1 0-1,-1 0 0,-1 2 1,1 0 19,-7 23 172,-7 54 1,13-33-3325,9-53-9268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9.387"/>
    </inkml:context>
    <inkml:brush xml:id="br0">
      <inkml:brushProperty name="width" value="0.025" units="cm"/>
      <inkml:brushProperty name="height" value="0.025" units="cm"/>
    </inkml:brush>
  </inkml:definitions>
  <inkml:trace contextRef="#ctx0" brushRef="#br0">1 10 15951,'0'0'10426,"6"9"-9406,45 82 378,-50-89-1364,0 0-1,0 0 0,0 0 1,0 0-1,1 0 0,-1 0 1,1 0-1,-1-1 1,1 1-1,0 0 0,0-1 1,0 0-1,0 1 0,0-1 1,0 0-1,0 0 0,0 0 1,0 0-1,0 0 1,1-1-1,-1 1 0,0-1 1,1 1-1,-1-1 0,0 0 1,1 0-1,-1 0 0,0 0 1,1 0-1,-1-1 1,0 1-1,1-1 0,-1 1 1,0-1-1,0 0 0,1 0 1,-1 0-1,0 0 0,0 0 1,2-2-1,10-7 93,-1 0 0,0 0-1,0-1 1,17-21 0,-17 18-164,-2 2 68,-8 9-30,0-1 0,1 1 1,-1-1-1,1 1 0,-1 0 0,1 0 1,0 1-1,0-1 0,5-2 0,-8 6 3,-1-1 0,1 0 0,-1 0 0,1 0 0,-1 0 0,1 1-1,-1-1 1,0 0 0,1 0 0,-1 1 0,1-1 0,-1 0 0,1 1-1,-1-1 1,0 0 0,1 1 0,-1-1 0,0 1 0,0-1 0,1 0-1,-1 1 1,0-1 0,0 1 0,1-1 0,-1 1 0,0-1 0,0 1-1,0-1 1,0 1 0,0-1 0,0 1 0,0-1 0,0 1 0,0-1-1,0 1 1,0-1 0,0 2 0,0 28 218,-1-23-123,-9 120-680,10-127 480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0.147"/>
    </inkml:context>
    <inkml:brush xml:id="br0">
      <inkml:brushProperty name="width" value="0.025" units="cm"/>
      <inkml:brushProperty name="height" value="0.025" units="cm"/>
    </inkml:brush>
  </inkml:definitions>
  <inkml:trace contextRef="#ctx0" brushRef="#br0">79 79 11082,'0'0'4116,"8"-10"-1041,16-17-1460,10-13 3902,-33 39-3712,-2 6-1552,0 0 0,0 1 0,-1-1 1,0 0-1,0 0 0,0 0 0,-1 0 0,0 0 0,-4 5 1,-7 14 155,-10 27 75,2 2 0,-15 57 0,30-87-338,2 0-1,0 1 1,2-1-1,1 1 1,0 0-1,2 0 1,4 40-1,-1-54-357,-1 0 1,1 0-1,1 0 1,0-1-1,0 1 1,1-1-1,0 0 1,1 0-1,0-1 1,0 0-1,11 12 1,-11-13-283,1-1 0,-1 0 1,1-1-1,0 1 1,1-1-1,-1-1 0,1 1 1,0-1-1,0-1 1,0 0-1,0 0 0,1 0 1,15 2-1,9-4-10492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1.827"/>
    </inkml:context>
    <inkml:brush xml:id="br0">
      <inkml:brushProperty name="width" value="0.025" units="cm"/>
      <inkml:brushProperty name="height" value="0.025" units="cm"/>
    </inkml:brush>
  </inkml:definitions>
  <inkml:trace contextRef="#ctx0" brushRef="#br0">0 0 9673,'0'0'17313,"2"13"-16203,7 190 2718,-9-203-3820,0 1 0,0 0 1,0-1-1,0 1 0,0 0 1,0 0-1,0-1 1,0 1-1,0 0 0,0-1 1,0 1-1,1 0 0,-1-1 1,0 1-1,0 0 1,1-1-1,-1 1 0,0-1 1,1 1-1,-1 0 1,1-1-1,-1 1 0,1-1 1,-1 1-1,1-1 0,-1 1 1,1-1-1,0 0 1,-1 1-1,1-1 0,0 0 1,-1 1-1,2-1 0,-1 0 12,1 0-1,0-1 1,0 1-1,-1-1 1,1 1-1,-1-1 1,1 0-1,0 1 1,-1-1-1,1 0 1,-1 0-1,0 0 1,2-2-1,38-38 267,-4-8-286,-21 26 0,38-41 0,-54 64 0,1-1 0,-1 1 0,0-1 0,1 1 0,-1-1 0,0 1 0,1-1 0,-1 1 0,1-1 0,-1 1 0,0 0 0,1-1 0,-1 1 0,1 0 0,-1-1 0,1 1 0,0 0 0,-1 0 0,1-1 0,-1 1 0,1 0 0,-1 0 0,1 0 0,0 0 0,-1 0 0,1 0 0,-1 0 0,1 0 0,0 0 0,-1 0 0,1 0 0,-1 0 0,1 0 0,0 0 0,-1 1 0,1-1 0,-1 0 0,1 0 0,-1 1 0,1-1 0,-1 0 0,1 1 0,-1-1 0,1 1 0,-1-1 0,1 0 0,-1 1 0,0-1 0,1 1 0,-1-1 0,0 1 0,1-1 0,-1 1 0,0 0 0,0-1 0,0 1 0,1-1 0,-1 1 0,0 0 0,0-1 0,0 1 0,0-1 0,0 1 0,0 0 0,0-1 0,0 1 0,0 0 0,0 57 0,-1-43 0,-5 90 0,6-105 2,0 0 0,0 0-1,0 1 1,0-1 0,1 0 0,-1 0 0,0 1 0,0-1-1,0 0 1,0 0 0,0 1 0,0-1 0,0 0 0,1 0-1,-1 0 1,0 1 0,0-1 0,0 0 0,1 0 0,-1 0-1,0 0 1,0 1 0,0-1 0,1 0 0,-1 0 0,0 0-1,0 0 1,1 0 0,-1 0 0,0 0 0,0 0 0,1 0-1,-1 0 1,0 0 0,1 0 0,-1 0 0,0 0-1,0 0 1,1 0 0,-1 0 0,0 0 0,0 0 0,1 0-1,-1 0 1,0 0 0,0 0 0,1-1 0,-1 1 0,0 0-1,0 0 1,0 0 0,1 0 0,-1-1 0,0 1 0,0 0-1,0 0 1,0 0 0,1-1 0,-1 1 0,0 0 0,0 0-1,0-1 1,0 1 0,0-1 0,14-12-448,-14 13 293,17-31-9681,-10 14-1312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281"/>
    </inkml:context>
    <inkml:brush xml:id="br0">
      <inkml:brushProperty name="width" value="0.025" units="cm"/>
      <inkml:brushProperty name="height" value="0.025" units="cm"/>
    </inkml:brush>
  </inkml:definitions>
  <inkml:trace contextRef="#ctx0" brushRef="#br0">124 0 10474,'0'0'21711,"4"8"-21220,-3-5-482,1 0 0,-1 0-1,0 1 1,0-1 0,-1 0 0,1 0-1,0 0 1,-1 1 0,0-1 0,0 0-1,0 1 1,-1 5 0,-1-2-12,0 0 0,-1-1 0,1 0 0,-1 0 1,0 1-1,-1-2 0,-4 7 0,-98 141-654,105-168-11557,1 5 8963,0-11-4297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31.847"/>
    </inkml:context>
    <inkml:brush xml:id="br0">
      <inkml:brushProperty name="width" value="0.025" units="cm"/>
      <inkml:brushProperty name="height" value="0.025" units="cm"/>
    </inkml:brush>
  </inkml:definitions>
  <inkml:trace contextRef="#ctx0" brushRef="#br0">2860 460 5509,'-8'-4'4639,"-86"-37"-3177,-317-132 2633,274 122-3748,-157-36 1,-88 11 1087,287 63-1224,0 4 0,-111 4 0,152 7-169,0 3 0,1 2 0,0 2 0,0 3 1,-59 20-1,75-18-5,0 2-1,1 1 1,1 2 0,1 2 0,1 0 0,1 2-1,-56 53 1,-181 204 100,247-256-130,5-6 18,1 0 0,1 2 0,1 0 0,0 0 0,2 1-1,-15 34 1,23-45-12,0 1-1,1 0 0,0 0 1,0 0-1,2 1 1,-1-1-1,1 1 0,1-1 1,0 1-1,1-1 1,0 0-1,1 1 0,0-1 1,1 0-1,0 0 0,5 12 1,11 17 12,2-1 0,2-1 0,1-1-1,2-1 1,2-2 0,1 0 0,1-2 0,39 31 0,-41-41-6,1-2-1,1-1 1,1-1-1,0-1 1,2-2-1,-1-2 1,2-1-1,-1-1 1,52 9-1,27-1 95,184 6 0,570-18 608,-429-37 0,-359 19-334,0-3 0,-1-4 0,114-42 0,-152 44-76,-1-2 1,-1-1-1,-1-2 1,-1-2-1,0-1 1,55-50-1,-74 59-239,-1-1 0,-1 0 0,0-1 0,0 0 0,-2-1 1,0-1-1,-2 0 0,0 0 0,-1-1 0,-1 0 0,0-1 0,-2 0 0,0 0 0,4-37 0,-8 42-54,-2 1-1,1 0 1,-2 0-1,0-1 0,-1 1 1,0 0-1,-1 0 1,-1 1-1,0-1 0,-1 0 1,-1 1-1,0 0 1,-1 1-1,0-1 0,-1 1 1,-1 1-1,0-1 1,-1 2-1,0-1 0,0 1 1,-1 1-1,-22-16 1,-4-1 25,-2 1 0,0 3 1,-2 1-1,0 2 1,-2 1-1,0 3 0,-72-18 1,-105-10-1118,3 19-3773,154 17 465,20-5-2756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698"/>
    </inkml:context>
    <inkml:brush xml:id="br0">
      <inkml:brushProperty name="width" value="0.025" units="cm"/>
      <inkml:brushProperty name="height" value="0.025" units="cm"/>
    </inkml:brush>
  </inkml:definitions>
  <inkml:trace contextRef="#ctx0" brushRef="#br0">0 81 18706,'0'0'8296,"53"6"-6535,-2-11-448,9-5-800,4-3-385,0-1-96,-5 1-224,-10 5-1025,-10-1-1922,-7 3-1377,-9 1-97,-7 1-2498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654"/>
    </inkml:context>
    <inkml:brush xml:id="br0">
      <inkml:brushProperty name="width" value="0.025" units="cm"/>
      <inkml:brushProperty name="height" value="0.025" units="cm"/>
    </inkml:brush>
  </inkml:definitions>
  <inkml:trace contextRef="#ctx0" brushRef="#br0">0 0 12075,'0'0'19475,"50"50"-19315,-31-37-32,1 0-64,-1 0-32,-1-1-1025,-2 2-1409,-6-2-2082,-1-2-1794,-1-3-7399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982"/>
    </inkml:context>
    <inkml:brush xml:id="br0">
      <inkml:brushProperty name="width" value="0.025" units="cm"/>
      <inkml:brushProperty name="height" value="0.025" units="cm"/>
    </inkml:brush>
  </inkml:definitions>
  <inkml:trace contextRef="#ctx0" brushRef="#br0">1 0 6246,'0'0'25315,"3"9"-24408,1 16-857,0 1 0,-2 0 0,-1-1-1,0 1 1,-6 41 0,3-38-1916,1-6-3347,1-40-2954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3.357"/>
    </inkml:context>
    <inkml:brush xml:id="br0">
      <inkml:brushProperty name="width" value="0.025" units="cm"/>
      <inkml:brushProperty name="height" value="0.025" units="cm"/>
    </inkml:brush>
  </inkml:definitions>
  <inkml:trace contextRef="#ctx0" brushRef="#br0">1 21 20019,'0'0'12748,"8"-21"-12748,-8 29-609,0-2-4067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115"/>
    </inkml:context>
    <inkml:brush xml:id="br0">
      <inkml:brushProperty name="width" value="0.025" units="cm"/>
      <inkml:brushProperty name="height" value="0.025" units="cm"/>
    </inkml:brush>
  </inkml:definitions>
  <inkml:trace contextRef="#ctx0" brushRef="#br0">50 0 4548,'0'0'-224,"-50"0"-1217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491"/>
    </inkml:context>
    <inkml:brush xml:id="br0">
      <inkml:brushProperty name="width" value="0.025" units="cm"/>
      <inkml:brushProperty name="height" value="0.025" units="cm"/>
    </inkml:brush>
  </inkml:definitions>
  <inkml:trace contextRef="#ctx0" brushRef="#br0">74 30 4324,'0'0'822,"-8"0"2856,-6 1-3910,-6-1 4660,-12 1 9691,37-1-9121,24-2-4480,103-10-383,76-2-158,-166 13 23,-24-1 0,-1 2 0,0 0 0,24 4 0,-87 10-6107,-60 7-9924,63-13 7900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834"/>
    </inkml:context>
    <inkml:brush xml:id="br0">
      <inkml:brushProperty name="width" value="0.025" units="cm"/>
      <inkml:brushProperty name="height" value="0.025" units="cm"/>
    </inkml:brush>
  </inkml:definitions>
  <inkml:trace contextRef="#ctx0" brushRef="#br0">77 0 8936,'-8'4'2659,"2"-2"-1803,-35 15 1964,19 2 4656,33-14-1739,21-4-4078,-31-1-1336,68-1 590,-29-1-450,0 2-1,64 8 1,-101-8-463,0 1 0,0-1 0,-1 1 0,1 0 0,0 0 0,0 0 0,0 0 0,-1 0 0,1 0 0,-1 1 0,1 0 0,-1-1 0,1 1 0,-1 0 0,0 0 0,0 0 0,0 0 0,0 0 0,0 1 0,-1-1 0,3 4 0,-4-3 0,1-1 0,-1 1 0,1 0 0,-1 0 0,0-1 0,0 1 0,0 0 0,0 0 0,0-1 0,-1 1 0,0 0 0,1 0 0,-1-1 0,0 1 0,0-1 0,0 1 0,-1-1 0,1 1 0,0-1 0,-1 0 0,0 1 0,-2 1 0,-16 19 0,-1-1 0,-41 34 0,36-34 0,-41 43 0,66-64 0,0 0 0,0 0 0,0 0 0,1 0 0,-1 0 0,0 0 0,0 0 0,1 1 0,-1-1 0,0 0 0,1 0 0,-1 1 0,1-1 0,0 0 0,-1 1 0,1-1 0,0 0 0,0 1 0,0-1 0,0 0 0,0 2 0,1-2 0,-1 0 0,1 0 0,-1 0 0,1 0 0,0-1 0,0 1 0,-1 0 0,1-1 0,0 1 0,0 0 0,0-1 0,0 1 0,0-1 0,0 1 0,0-1 0,0 0 0,0 1 0,0-1 0,0 0 0,2 0 0,10 2 0,0-2 0,0 0 0,21-2 0,-17 1 0,56-7-684,130-29-1,-115 19-1138,-68 13-5891,-5 0-5755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172"/>
    </inkml:context>
    <inkml:brush xml:id="br0">
      <inkml:brushProperty name="width" value="0.025" units="cm"/>
      <inkml:brushProperty name="height" value="0.025" units="cm"/>
    </inkml:brush>
  </inkml:definitions>
  <inkml:trace contextRef="#ctx0" brushRef="#br0">41 73 5157,'0'0'15887,"-1"-10"-13095,-3-28-352,5 37-2338,-1 0 1,0-1 0,0 1 0,1 0 0,-1 0 0,1 0 0,-1 0 0,1 0 0,-1 0 0,1 0 0,-1 0 0,1 0 0,0 1 0,0-1 0,-1 0 0,1 0 0,0 0 0,0 1 0,0-1-1,0 1 1,0-1 0,0 1 0,0-1 0,0 1 0,0-1 0,0 1 0,0 0 0,0-1 0,0 1 0,1 0 0,0 0 0,38-2 2890,-33 3-2789,-2-1-204,0 0 0,0 0 0,0 1 0,0 0 0,0 0 0,0 0 0,0 1 0,-1-1 0,1 1 0,7 5 0,-10-6 0,-1-1 0,0 2 0,0-1 0,0 0 0,0 0 0,0 0 0,0 0 0,0 1 0,0-1 0,0 0 0,-1 1 0,1-1 0,0 1 0,-1-1 0,1 1 0,-1-1 0,0 1 0,1-1 0,-1 1 0,0-1 0,0 1 0,0-1 0,0 1 0,0-1 0,-1 1 0,1-1 0,0 1 0,-1 0 0,1-1 0,-1 0 0,1 1 0,-1-1 0,0 1 0,1-1 0,-1 0 0,0 1 0,0-1 0,0 0 0,0 0 0,-2 2 0,-6 6 0,0 0 0,-1 0 0,-1-1 0,1 0 0,-1-1 0,0 0 0,-23 10 0,-1 2 0,109-15 0,-67-3 0,0 0 0,0 0 0,0 1 0,0 0 0,-1 1 0,1-1 0,-1 1 0,0 0 0,1 1 0,-1 0 0,9 7 0,-13-9 0,0 0 0,0-1 0,0 1 0,0 1 0,0-1 0,0 0 0,-1 0 0,1 1 0,-1-1 0,0 1 0,0-1 0,1 1 0,-2-1 0,1 1 0,0 0 0,0-1 0,-1 1 0,0 0 0,1 0 0,-1 0 0,0-1 0,0 1 0,-1 0 0,1 0 0,-1-1 0,1 1 0,-1 0 0,0-1 0,0 1 0,0 0 0,0-1 0,-3 5 0,1-3 0,0 0 0,-1-1 0,1 0 0,-1 1 0,0-1 0,0 0 0,0-1 0,0 1 0,-1-1 0,1 0 0,0 0 0,-1 0 0,0 0 0,1-1 0,-1 0 0,0 0 0,0 0 0,-7 0 0,-5 0 0,0 0 0,0-2 0,-33-3 0,28-5 16,23 4-32,12 2-48,10 0-2964,-8-1-4866,8-5-12318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956"/>
    </inkml:context>
    <inkml:brush xml:id="br0">
      <inkml:brushProperty name="width" value="0.025" units="cm"/>
      <inkml:brushProperty name="height" value="0.025" units="cm"/>
    </inkml:brush>
  </inkml:definitions>
  <inkml:trace contextRef="#ctx0" brushRef="#br0">0 1 13997,'0'0'16725,"1"8"-16057,-1 6-445,2 21-6,1 1 1,12 55-1,-11-84-1573,-2-11-2681,-1-14-1647,-1-7-1283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282"/>
    </inkml:context>
    <inkml:brush xml:id="br0">
      <inkml:brushProperty name="width" value="0.025" units="cm"/>
      <inkml:brushProperty name="height" value="0.025" units="cm"/>
    </inkml:brush>
  </inkml:definitions>
  <inkml:trace contextRef="#ctx0" brushRef="#br0">1 13 10218,'0'0'20339,"23"-13"-22998,0 17-1729,-4-4-2402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657"/>
    </inkml:context>
    <inkml:brush xml:id="br0">
      <inkml:brushProperty name="width" value="0.025" units="cm"/>
      <inkml:brushProperty name="height" value="0.025" units="cm"/>
    </inkml:brush>
  </inkml:definitions>
  <inkml:trace contextRef="#ctx0" brushRef="#br0">21 39 21652,'0'0'9770,"56"-19"-12237,-37 9-1536,-4 5-1282,-8 1-3364</inkml:trace>
  <inkml:trace contextRef="#ctx0" brushRef="#br0" timeOffset="1">0 146 15887,'0'0'15439,"58"13"-14735,-32-14-512,2-4-159,-1 0-322,-2 1-1024,-3 1-993,-5 3-1954,-7 0-1698,-2 0-4484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039"/>
    </inkml:context>
    <inkml:brush xml:id="br0">
      <inkml:brushProperty name="width" value="0.025" units="cm"/>
      <inkml:brushProperty name="height" value="0.025" units="cm"/>
    </inkml:brush>
  </inkml:definitions>
  <inkml:trace contextRef="#ctx0" brushRef="#br0">0 50 12780,'0'0'14019,"16"-3"-11879,31-6-1135,11-4-82,0 2 0,70-2 1,-127 13-923,-1 0 1,1-1-1,0 1 1,-1 0-1,1 0 1,-1 0-1,1 0 0,0 0 1,-1 0-1,1 0 1,-1 1-1,1-1 1,0 0-1,-1 0 1,1 0-1,-1 1 1,1-1-1,-1 0 1,1 0-1,-1 1 1,1-1-1,-1 1 1,1-1-1,-1 0 1,0 1-1,1-1 1,-1 1-1,0-1 1,1 1-1,-1-1 1,0 1-1,1-1 1,-1 1-1,0-1 1,0 2-1,-8 21 12,-28 18-26,-12-2 13,32-27 0,1 1 0,-19 20 0,34-33 0,0 0-1,-1 1 1,1-1 0,0 0-1,-1 1 1,1-1 0,0 0-1,-1 1 1,1-1-1,0 0 1,0 1 0,-1-1-1,1 1 1,0-1 0,0 1-1,0-1 1,0 0 0,0 1-1,0-1 1,0 1 0,0-1-1,0 1 1,0-1 0,0 1-1,0-1 1,0 0-1,0 1 1,0-1 0,0 1-1,0-1 1,0 1 0,1-1-1,-1 0 1,0 1 0,0-1-1,0 1 1,1-1 0,-1 0-1,0 1 1,1-1 0,-1 0-1,0 1 1,1-1-1,-1 0 1,0 0 0,1 1-1,-1-1 1,1 0 0,-1 0-1,0 0 1,1 1 0,-1-1-1,1 0 1,-1 0 0,1 0-1,-1 0 1,1 0-1,-1 0 1,1 0 0,-1 0-1,0 0 1,1 0 0,37 1-292,-31-1 120,26-1-1359,-9 0 800,0 0 1,25 4-1,-45-2 721,1-1 0,-1 1 0,1 0 0,-1 0 0,0 0 0,1 0 0,-1 1 0,0 0 0,0 0 1,0 0-1,0 0 0,0 1 0,-1-1 0,1 1 0,-1 0 0,0 0 0,4 5 0,-5-6 47,-1 0 1,1 1-1,-1-1 0,0 1 1,0-1-1,0 1 0,0 0 1,0-1-1,-1 1 1,1 0-1,-1 0 0,1 0 1,-1-1-1,0 1 0,0 0 1,0 0-1,-1 0 0,1-1 1,-1 1-1,-1 5 1,0-3 98,-1-1 0,0 1 0,0 0 0,0 0 0,0-1 0,-1 0 0,1 0 1,-1 0-1,0 0 0,-5 3 0,-6 4 215,-1-1 0,0 0 0,-1-1 0,0-1 0,-21 8 0,-52 8-160,83-22-278,0-1 0,0 0 1,0-1-1,0 1 0,0-1 0,0-1 1,0 1-1,0-1 0,0-1 0,-13-3 1,2-12-5584,9-8-8172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997"/>
    </inkml:context>
    <inkml:brush xml:id="br0">
      <inkml:brushProperty name="width" value="0.025" units="cm"/>
      <inkml:brushProperty name="height" value="0.025" units="cm"/>
    </inkml:brush>
  </inkml:definitions>
  <inkml:trace contextRef="#ctx0" brushRef="#br0">0 55 12780,'0'0'14029,"52"4"-13901,-43-4-63,0-4-97,-1-4-609,-1-5-640,-1 2-1090,1-1-1568,0 2-3941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5.354"/>
    </inkml:context>
    <inkml:brush xml:id="br0">
      <inkml:brushProperty name="width" value="0.025" units="cm"/>
      <inkml:brushProperty name="height" value="0.025" units="cm"/>
    </inkml:brush>
  </inkml:definitions>
  <inkml:trace contextRef="#ctx0" brushRef="#br0">1 291 9705,'0'0'19234,"7"-12"-18075,15-23-756,0 2 50,-1-1 0,-2-1 1,-2-1-1,25-70 0,-71 201-453,21-75 0,1 1 0,1 1 0,0-1 0,2 1 0,-3 41 0,6-56 20,3 35 102,-2-41-145,1 0 0,-1 0 0,0 0 0,0 0 0,0 1 0,1-1 0,-1 0 0,1 0 0,-1 0 0,1 0 0,-1 0 0,1 0 0,0 0 0,-1 0 1,1 0-1,0-1 0,0 1 0,-1 0 0,1 0 0,0 0 0,0-1 0,0 1 0,0-1 0,0 1 0,0-1 0,0 1 0,0-1 0,1 1 0,-1-1 0,0 0 0,2 1 0,-2-11-13413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336"/>
    </inkml:context>
    <inkml:brush xml:id="br0">
      <inkml:brushProperty name="width" value="0.025" units="cm"/>
      <inkml:brushProperty name="height" value="0.025" units="cm"/>
    </inkml:brush>
  </inkml:definitions>
  <inkml:trace contextRef="#ctx0" brushRef="#br0">2 81 5541,'0'0'11104,"5"-10"-6315,-2 5-4260,17-35 2716,-19 39-2885,1-1-1,-1 0 0,0 0 0,0 1 1,1-1-1,-1 0 0,1 1 0,0-1 1,-1 1-1,1 0 0,0 0 0,0 0 1,0 0-1,0 0 0,0 0 0,0 0 1,0 0-1,0 1 0,4-1 0,-5 5-317,0 1 1,0 0-1,0 0 0,0 0 0,-1 0 0,0 0 1,0 0-1,-1 7 0,1-5-48,-1 5 6,-1 0 0,-1 0 0,1 0 0,-2 0 0,1 0 0,-2-1 0,0 0 0,-6 12 0,5-13 0,1 0 0,1 0 0,0 0 0,0 0 0,1 1 0,0-1 0,1 1 0,0 0 0,-1 20 0,4-30 0,0 0 0,-1 0 0,1 0 0,0 0 0,-1 0 0,1 0 0,0 0 0,0 0 0,0 0 0,0 0 0,0 0 0,0-1 0,0 1 0,0 0 0,0-1 0,0 1 0,1-1 0,-1 1 0,0-1 0,0 0 0,0 1 0,1-1 0,-1 0 0,0 0 0,0 0 0,1 0 0,-1 0 0,0 0 0,2-1 0,40-1 0,-43 2 0,11-2-252,-1 1 0,0-2 0,0 0 0,-1 0 0,1 0 0,-1-1 0,1-1 0,-1 0 0,-1 0 0,1-1-1,-1 0 1,0 0 0,12-12 0,-14-4-12512,-6 12 1799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664"/>
    </inkml:context>
    <inkml:brush xml:id="br0">
      <inkml:brushProperty name="width" value="0.025" units="cm"/>
      <inkml:brushProperty name="height" value="0.025" units="cm"/>
    </inkml:brush>
  </inkml:definitions>
  <inkml:trace contextRef="#ctx0" brushRef="#br0">36 1 13677,'0'0'19090,"-12"59"-19090,4-32 0,2 2 0,2 0 0,1-3 0,1-2 0,2-7-3171,0-12-6598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180"/>
    </inkml:context>
    <inkml:brush xml:id="br0">
      <inkml:brushProperty name="width" value="0.025" units="cm"/>
      <inkml:brushProperty name="height" value="0.025" units="cm"/>
    </inkml:brush>
  </inkml:definitions>
  <inkml:trace contextRef="#ctx0" brushRef="#br0">1 4 5701,'0'0'24087,"49"-3"-22517,-11 4-545,7-1-641,3 0-384,1 0 0,-4 0 0,-7 0-993,-11 0-1826,-12 0-2978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510"/>
    </inkml:context>
    <inkml:brush xml:id="br0">
      <inkml:brushProperty name="width" value="0.025" units="cm"/>
      <inkml:brushProperty name="height" value="0.025" units="cm"/>
    </inkml:brush>
  </inkml:definitions>
  <inkml:trace contextRef="#ctx0" brushRef="#br0">1 45 8872,'0'0'15471,"52"7"-12044,-7-7-800,8-7-1602,1-1-737,2 0-224,-3 1-1537,-10-2-4005,-4-4-5540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541"/>
    </inkml:context>
    <inkml:brush xml:id="br0">
      <inkml:brushProperty name="width" value="0.025" units="cm"/>
      <inkml:brushProperty name="height" value="0.025" units="cm"/>
    </inkml:brush>
  </inkml:definitions>
  <inkml:trace contextRef="#ctx0" brushRef="#br0">1 81 18129,'0'0'11649,"13"-9"-10416,1-1-1038,2 1 0,-1 1 0,1 0 0,0 1 0,1 0 1,0 1-1,0 1 0,26-4 0,-37 8-195,0 1 0,0-1 0,0 1 0,0 0 0,0 0 0,0 1 0,8 1 0,-13-1 0,0-1 0,0 0 0,-1 1 0,1-1 0,0 1 0,0-1 0,-1 0 0,1 1 0,0 0 0,-1-1 0,1 1 0,-1-1 0,1 1 0,0 0 0,-1-1 0,1 1 0,-1 0 0,0 0 0,1-1 0,-1 1 0,0 0 0,1 1 0,-1 0 0,0 1 0,0-1 0,0 0 0,0 0 0,-1 0 0,1 0 0,-1 1 0,1-1 0,-1 0 0,0 0 0,0 0 0,0 0 0,-1 2 0,-6 7 0,0 0 0,0-1 0,-1 0 0,0 0 0,-1-1 0,0 0 0,-17 11 0,-24 23 0,52-38 0,13-3 0,21-1 0,-29-1 0,3-1 0,0 2 0,0-1 0,0 1 0,-1 0 0,1 1 0,0 0 0,11 4 0,-17-5 0,0 1 0,0 0 0,-1-1 0,1 1 0,0 0 0,-1 0 0,1 1 0,-1-1 0,0 0 0,0 1 0,0 0 0,0-1 0,0 1 0,-1 0 0,1 0 0,-1 0 0,0 0 0,1 0 0,-2 0 0,1 0 0,0 1 0,0-1 0,-1 6 0,1 0 0,0 0 0,-1 0 0,0 0 0,-1 0 0,0 0 0,0 0 0,-1-1 0,0 1 0,-1 0 0,1-1 0,-2 1 0,1-1 0,-1 0 0,-8 12 0,8-15 0,1-1 0,-1 1 0,-1-1 0,1 0 0,0 0 0,-1-1 0,0 1 0,0-1 0,0 0 0,0 0 0,0-1 0,-1 1 0,1-1 0,-1-1 0,1 1 0,-1-1 0,0 0 0,0 0 0,0 0 0,0-1 0,1 0 0,-1 0 0,-7-1 0,10 0-93,1 0 1,0 0-1,-1 0 1,1 0-1,0 0 0,0 0 1,0 0-1,0-1 1,0 1-1,0-1 0,0 1 1,-2-3-1,4 4-26,-1-1 0,1 1 0,-1-1 0,0 1 0,1-1 0,-1 1 0,1-1 0,0 1 0,-1-1 0,1 0 0,-1 1 0,1-1 0,0 0 0,0 1 0,-1-1 0,1 0 0,0 1 0,0-1 0,0 0 0,0 0-1,0 1 1,0-1 0,0 0 0,0 1 0,0-1 0,0 0 0,0 0 0,0 1 0,0-1 0,1 0 0,-1 1 0,0-1 0,1 0 0,-1 1 0,0-1 0,1 0 0,-1 1 0,1-1 0,-1 1 0,1-1 0,0 0 0,7-5-8860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871"/>
    </inkml:context>
    <inkml:brush xml:id="br0">
      <inkml:brushProperty name="width" value="0.025" units="cm"/>
      <inkml:brushProperty name="height" value="0.025" units="cm"/>
    </inkml:brush>
  </inkml:definitions>
  <inkml:trace contextRef="#ctx0" brushRef="#br0">19 0 20884,'0'0'10901,"-1"11"-10042,-4 35-722,-7 87-151,19-113-4821,0-3-3169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201"/>
    </inkml:context>
    <inkml:brush xml:id="br0">
      <inkml:brushProperty name="width" value="0.025" units="cm"/>
      <inkml:brushProperty name="height" value="0.025" units="cm"/>
    </inkml:brush>
  </inkml:definitions>
  <inkml:trace contextRef="#ctx0" brushRef="#br0">0 50 15118,'0'0'15567,"61"-18"-14926,-19 11-257,-1 1-320,0-1-320,-10 4-1666,-3 0-2754,-6 0-2083,-6 1-6437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605"/>
    </inkml:context>
    <inkml:brush xml:id="br0">
      <inkml:brushProperty name="width" value="0.025" units="cm"/>
      <inkml:brushProperty name="height" value="0.025" units="cm"/>
    </inkml:brush>
  </inkml:definitions>
  <inkml:trace contextRef="#ctx0" brushRef="#br0">33 32 12716,'0'0'19405,"11"-5"-18802,-6 3-581,40-18 9,-42 19-31,0 0-1,1 0 0,-1 1 1,0-1-1,1 1 0,-1-1 1,1 1-1,-1 0 1,0 0-1,1 0 0,-1 1 1,0-1-1,1 1 0,-1 0 1,3 1-1,-5-1 1,1 0 0,-1-1 0,0 1 0,-1 0 0,1 0 0,0 0 0,0 0 0,0 0 0,-1 0 0,1 0 0,0 0 0,-1 1 0,1-1 0,-1 0 0,1 0 0,-1 0 0,0 1 0,1-1 0,-1 0 0,0 0 0,0 1 0,0-1 0,0 0 0,0 1 0,0-1 0,0 0 0,0 0 0,-1 1 0,1-1 0,0 0 0,-1 0 0,1 0 0,-1 1 0,0-1 0,1 0 0,-2 1 0,-26 39 0,-1-12 0,20-21 0,0 0 0,1 1 0,0 0 0,1 0 0,-8 13 0,42-18 0,-2-5 0,-15 0 0,-1 1 0,1 0 0,-1 0 0,1 1 0,14 3 0,-22-3 0,0-1 0,0 1 0,0 0 0,0 0 0,0 0 0,0 1 0,0-1 0,0 0 0,0 1 0,0-1 0,-1 1 0,1-1 0,-1 1 0,1 0 0,-1 0 0,0 0 0,0 0 0,0 0 0,0 0 0,0 0 0,0 0 0,0 0 0,0 0 0,-1 0 0,1 1 0,-1-1 0,0 0 0,0 3 0,0 5 0,-1 0 0,0 0 0,-1-1 0,0 1 0,-1-1 0,1 1 0,-2-1 0,0 0 0,0 0 0,0 0 0,-1-1 0,-10 15 0,11-18 0,0-1 0,0 1 0,0-1 0,-1 1 0,0-1 0,1 0 0,-1-1 0,-1 1 0,-9 4 0,12-7 0,0 1 0,0-1 0,-1-1 0,1 1 0,-1 0 0,1-1 0,0 0 0,-1 1 0,1-1 0,-1-1 0,1 1 0,0 0 0,-1-1 0,1 0 0,0 0 0,-1 0 0,1 0 0,-5-2 0,5 1-214,0 0 1,1 0-1,-1 0 0,0-1 1,1 1-1,-1-1 0,1 1 1,0-1-1,0 0 0,-2-3 1,3 5 8,1 0 0,-1 0-1,0 0 1,1 0 0,-1-1 0,1 1 0,-1 0 0,1-1 0,-1 1 0,1 0-1,0 0 1,0-1 0,0 1 0,0-1 0,0 1 0,0 0 0,0-1-1,0 1 1,0 0 0,1-1 0,-1 1 0,0 0 0,1 0 0,-1-1 0,1 1-1,0 0 1,-1 0 0,1 0 0,1-2 0,9-6-8459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569"/>
    </inkml:context>
    <inkml:brush xml:id="br0">
      <inkml:brushProperty name="width" value="0.025" units="cm"/>
      <inkml:brushProperty name="height" value="0.025" units="cm"/>
    </inkml:brush>
  </inkml:definitions>
  <inkml:trace contextRef="#ctx0" brushRef="#br0">1 110 15983,'0'0'10810,"12"-7"-9956,21-9-587,1 1-1,0 1 0,1 2 0,1 1 0,63-9 0,-98 19-267,0 1 1,-1 0 0,1 0 0,0 0-1,0 0 1,-1 0 0,1 0 0,0 0-1,0 1 1,-1-1 0,1 0 0,0 0-1,0 1 1,-1-1 0,1 0 0,0 1-1,-1-1 1,1 0 0,0 1 0,-1-1-1,1 1 1,-1-1 0,1 1 0,-1-1-1,1 1 1,-1 0 0,1-1 0,-1 1-1,1 0 1,-1-1 0,0 1-1,1 0 1,-1 0 0,0-1 0,0 1-1,0 0 1,0 0 0,1-1 0,-1 1-1,0 0 1,0 0 0,0-1 0,-1 1-1,1 0 1,0 0 0,0-1 0,0 1-1,0 0 1,-1 1 0,1-1 9,-1 0-1,1 0 1,0 0 0,0 0-1,0 0 1,0 0 0,0 1-1,0-1 1,0 0 0,0 0 0,0 0-1,0 0 1,1 0 0,-1 1-1,0-1 1,1 0 0,-1 0-1,1 0 1,0 0 0,-1 0-1,1 0 1,0 0 0,-1 0 0,1-1-1,0 1 1,0 0 0,0 0-1,0-1 1,0 1 0,-1 0-1,2-1 1,-1 1 0,0-1-1,0 1 1,0-1 0,0 0 0,0 1-1,0-1 1,0 0 0,0 0-1,2 0 1,7 1 113,1-1 0,-1 0 1,0-1-1,0 0 0,0-1 0,0 0 0,12-5 0,-16 5-299,-1 0 0,0 0 0,1-1 0,-1 0 0,-1 0-1,7-5 1,-8 6-495,0-1 0,-1 0 0,1 0 0,-1 0 0,0 0 0,0 0 0,0 0 0,0 0 0,0-1 0,1-4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933"/>
    </inkml:context>
    <inkml:brush xml:id="br0">
      <inkml:brushProperty name="width" value="0.025" units="cm"/>
      <inkml:brushProperty name="height" value="0.025" units="cm"/>
    </inkml:brush>
  </inkml:definitions>
  <inkml:trace contextRef="#ctx0" brushRef="#br0">15 1 20307,'0'0'11883,"3"11"-11370,-1 0-507,0-1 1,-1 1-1,0 0 1,0 0-1,-1-1 0,-1 1 1,0 0-1,0-1 1,-4 13-1,0-7-50,1 1 0,1-1-1,1 1 1,0-1 0,1 1 0,3 33-1,-2-49-195,0 0-1,1 0 1,-1 0-1,0 0 1,1 0-1,-1 0 1,1 0-1,0 0 1,-1 0-1,1 0 1,0 0-1,-1 0 1,1-1-1,0 1 1,0 0-1,2 1 1,-3-2-274,1 1 0,0-1 1,-1 0-1,1 1 0,0-1 0,0 0 1,-1 0-1,1 1 0,0-1 0,0 0 1,-1 0-1,1 0 0,0 0 0,0 0 1,0 0-1,-1 0 0,1 0 0,0 0 1,0-1-1,-1 1 0,1 0 0,0 0 1,0-1-1,-1 1 0,2-1 1,4-8-11296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290"/>
    </inkml:context>
    <inkml:brush xml:id="br0">
      <inkml:brushProperty name="width" value="0.025" units="cm"/>
      <inkml:brushProperty name="height" value="0.025" units="cm"/>
    </inkml:brush>
  </inkml:definitions>
  <inkml:trace contextRef="#ctx0" brushRef="#br0">0 28 17424,'0'0'14734,"78"0"-14349,-31 0-257,1-5-128,-3-1-801,-10 1-1825,-8-1-2307,-5 0-2402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631"/>
    </inkml:context>
    <inkml:brush xml:id="br0">
      <inkml:brushProperty name="width" value="0.025" units="cm"/>
      <inkml:brushProperty name="height" value="0.025" units="cm"/>
    </inkml:brush>
  </inkml:definitions>
  <inkml:trace contextRef="#ctx0" brushRef="#br0">84 7 5605,'0'0'14825,"9"-2"-9492,8 0-4257,0 0-1,1 2 1,17 1 0,-33-1-964,0 0 0,1 0 0,-1 0 1,0 1-1,1-1 0,-1 1 0,0-1 0,0 1 0,1 0 1,-1 0-1,0 0 0,0 0 0,0 1 0,0-1 1,0 0-1,2 3 0,-4-2-85,1-1 1,-1 1-1,0-1 0,0 1 1,0 0-1,0-1 1,0 1-1,0 0 0,0-1 1,0 1-1,0-1 1,-1 1-1,1 0 0,-1-1 1,1 1-1,-1-1 0,0 1 1,0-1-1,1 0 1,-1 1-1,0-1 0,0 0 1,0 1-1,0-1 0,-1 0 1,1 0-1,0 0 1,-3 1-1,-8 9-27,0 0 0,-1-1 0,-1 0 0,-20 10 0,-33 25 0,97-41 0,0-5-6,-16 0-7,0 1 0,0 0 0,0 1 1,24 4-1,-35-5 10,-1 1 0,1 0 0,0 0 0,-1 0-1,0 0 1,1 0 0,-1 0 0,1 1 0,-1-1 0,0 1 0,0-1 0,0 1 0,0 0 0,0 0 0,0 0 0,-1 0 0,1 0-1,-1 0 1,1 1 0,-1-1 0,0 0 0,0 1 0,0-1 0,0 1 0,0-1 0,0 1 0,-1 0 0,0-1 0,1 1 0,-1 3 0,-1 5 10,0 0 1,-1 0 0,0 0 0,-1 0 0,0 0 0,0 0 0,-1-1 0,-1 0-1,0 0 1,0 0 0,-1 0 0,0-1 0,-1 0 0,0 0 0,0-1 0,-1 0-1,0 0 1,-1-1 0,1 0 0,-20 12 0,25-17-8,0-1 0,-1 1 0,1-1 0,0 1 0,-1-1 0,1 0 0,-1-1 0,0 1 0,1-1 0,-1 1 0,1-1 0,-1 0 0,0 0 0,1 0 0,-1-1 0,1 0 0,-1 1 0,1-1 0,-1 0 0,1-1 0,-1 1 0,1 0 0,0-1 0,0 0 0,0 0 0,0 0 0,0 0 0,0 0 0,0-1 0,1 1 0,-1-1 0,1 0 0,0 0 0,0 0 0,0 0 0,0 0 0,0 0 0,1 0 0,-1-1 0,1 1 0,0-1 0,0 1 0,0-1 0,1 1 0,-1-1 0,1 1 0,0-1 0,0 0 0,0-3 0,0 5-165,0 1 1,0-1-1,1 1 0,-1-1 0,0 1 1,1-1-1,-1 1 0,1 0 0,0-1 1,-1 1-1,1 0 0,0-1 0,0 1 1,0 0-1,1-2 0,20-13-6246,-18 13 4861,17-9-8128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005"/>
    </inkml:context>
    <inkml:brush xml:id="br0">
      <inkml:brushProperty name="width" value="0.025" units="cm"/>
      <inkml:brushProperty name="height" value="0.025" units="cm"/>
    </inkml:brush>
  </inkml:definitions>
  <inkml:trace contextRef="#ctx0" brushRef="#br0">55 1 23478,'0'0'9289,"-24"57"-9289,14-28 0,2 3 0,-1 2 0,7-3 0,1-3 0,1-1 0,0-8 0,3-2 0,4-5 0,2-6-993,1-6-2787,-3 0-2113,-4-9-3940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351"/>
    </inkml:context>
    <inkml:brush xml:id="br0">
      <inkml:brushProperty name="width" value="0.025" units="cm"/>
      <inkml:brushProperty name="height" value="0.025" units="cm"/>
    </inkml:brush>
  </inkml:definitions>
  <inkml:trace contextRef="#ctx0" brushRef="#br0">1 50 15503,'0'0'16623,"55"-15"-16430,-20 10-129,1 1-32,2-1-481,-9 3-1633,-5-2-2530,-6-1-2531,-5-4-8103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724"/>
    </inkml:context>
    <inkml:brush xml:id="br0">
      <inkml:brushProperty name="width" value="0.025" units="cm"/>
      <inkml:brushProperty name="height" value="0.025" units="cm"/>
    </inkml:brush>
  </inkml:definitions>
  <inkml:trace contextRef="#ctx0" brushRef="#br0">38 45 15278,'0'0'11248,"10"-7"-8706,0 1-2069,0 1 0,0-1 0,0 2 0,15-6 1,-20 9-385,0-1 0,0 1-1,0 0 1,1 0 0,-1 1 0,0-1 0,0 1 0,1 0 0,-1 1 0,0-1-1,0 1 1,0 0 0,0 0 0,9 4 0,-13-5-89,1 1 0,-1 0 0,1-1 0,-1 1 0,0 0 0,0 0 0,0 0 0,1 0 0,-1 0 0,0 0 0,0 0 0,0 0 0,0 1 0,-1-1 0,1 0 0,0 0 0,0 1 0,-1-1 0,1 1 0,-1-1 0,1 1 0,-1-1 0,1 3 0,-1-1 0,-1 0 0,1 0 0,0 0 0,-1 0 0,0 0 0,1 0 0,-1 0 0,0 0 0,-1 0 0,-2 5 0,-3 3 0,0 0 0,-1 0 0,-19 18 0,-78 66 0,107-94 0,1-1 0,0 1 0,0 0 0,0-1 0,-1 0 0,1 0 0,0 1 0,0-2 0,0 1 0,4-1 0,9-1 0,0 0 0,1 1 0,-1 0 0,0 2 0,21 2 0,-34-2 0,0-1 0,-1 1 0,1-1 0,0 1 0,-1 0 0,1 0 0,-1 0 0,1 0 0,-1 1 0,1-1 0,-1 1 0,0-1 0,0 1 0,0 0 0,0 0 0,0 0 0,0 0 0,0 0 0,-1 1 0,1-1 0,-1 0 0,1 1 0,-1-1 0,0 1 0,0-1 0,0 1 0,0 0 0,-1-1 0,1 1 0,-1 0 0,0 0 0,1-1 0,-1 1 0,0 0 0,-1 0 0,1 0 0,0-1 0,-1 1 0,-1 3 0,0 1 0,-1 0 0,0 0 0,0 0 0,0 0 0,-1-1 0,0 1 0,-1-1 0,1 0 0,-1-1 0,0 1 0,-1-1 0,1 0 0,-1 0 0,-12 7 0,9-5 0,-1-1 0,0 0 0,0-1 0,-1 0 0,1 0 0,-1-1 0,0-1 0,0 0 0,-13 2 0,21-5 12,1 1 1,-1-1-1,0 0 0,0 0 0,0 0 1,1 0-1,-1 0 0,0-1 0,0 1 1,1-1-1,-1 0 0,0 1 0,1-1 1,-1-1-1,0 1 0,1 0 1,0-1-1,-1 1 0,1-1 0,-3-2 1,4 1-89,-1 0 0,0 0 0,1 0 1,0 0-1,0 0 0,0 0 0,0 0 1,0-1-1,0 1 0,1 0 0,0-1 0,0 1 1,0-1-1,0 1 0,0 0 0,2-6 1,4-15-7693,5-2-11493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0.999"/>
    </inkml:context>
    <inkml:brush xml:id="br0">
      <inkml:brushProperty name="width" value="0.025" units="cm"/>
      <inkml:brushProperty name="height" value="0.025" units="cm"/>
    </inkml:brush>
  </inkml:definitions>
  <inkml:trace contextRef="#ctx0" brushRef="#br0">44 0 10954,'0'0'13389,"-7"8"-12807,3-4-448,1 1 0,-1 0-1,1 0 1,0 0 0,0 0 0,0 0 0,1 1-1,0-1 1,0 1 0,0-1 0,1 1 0,-1 0 0,2 0-1,-2 7 1,2-10-55,0 15 204,-1 1 1,2 0-1,1-1 1,6 32-1,-6-45-278,-1 0-1,1 0 1,0 0 0,0-1-1,0 1 1,1-1-1,0 1 1,0-1-1,0 0 1,0 0 0,1 0-1,-1-1 1,1 1-1,0-1 1,0 0 0,0 0-1,1 0 1,-1-1-1,1 1 1,-1-1-1,1 0 1,6 1 0,2 1 36,1-1 0,-1-1 0,1 0 0,-1 0 1,1-2-1,0 0 0,-1 0 0,28-5 0,-3-4 47,65-23-1,-76 21-77,1 2 1,0 1 0,0 1-1,0 2 1,35-3-1,-31 9 72,0 1 0,-1 1-1,1 2 1,-1 1 0,0 1-1,0 2 1,-1 1 0,0 2-1,43 23 1,-19-17 1468,-26-19-3993,-19-6-2688,-6-6-3787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1.362"/>
    </inkml:context>
    <inkml:brush xml:id="br0">
      <inkml:brushProperty name="width" value="0.025" units="cm"/>
      <inkml:brushProperty name="height" value="0.025" units="cm"/>
    </inkml:brush>
  </inkml:definitions>
  <inkml:trace contextRef="#ctx0" brushRef="#br0">0 165 15855,'0'0'11718,"13"-7"-11494,33-18-83,0 3-1,66-22 1,-80 34 313,0 1-1,0 1 1,1 2 0,0 1 0,40 0-1,-71 5-419,0 0 0,0 1 0,-1-1 0,1 1 0,0-1 0,-1 1-1,1 0 1,0 0 0,-1-1 0,1 1 0,-1 0 0,1 1 0,-1-1 0,0 0-1,0 0 1,1 0 0,-1 1 0,0-1 0,0 1 0,0-1 0,0 1-1,0-1 1,-1 1 0,1 0 0,0-1 0,-1 1 0,1 0 0,-1-1 0,0 1-1,1 3 1,-1-2 7,1-1 0,-1 1 0,1-1 0,0 1-1,0-1 1,0 0 0,0 1 0,1-1 0,-1 0 0,0 1-1,1-1 1,0 0 0,0 0 0,-1-1 0,1 1 0,0 0-1,0 0 1,4 2 0,2-2-41,0 0 0,0 0 0,0-1 0,0 0 0,1 0 0,-1-1 0,0 0 0,0 0 0,1-1 0,9-2 0,1 0 0,0-2 0,-1 0 0,23-10 0,-25 8 0,29-12 0,-42 18 0,-1 0 0,1-1 0,-1 1 0,0-1 0,0 1 0,0-1 0,0 0 0,0 1 0,0-1 0,0 0 0,-1-1 0,1 1 0,2-4 0,-4 5 0,0 1-1,0-1 1,0 1-1,0 0 1,0-1 0,0 1-1,0-1 1,0 1-1,0-1 1,-1 1 0,1 0-1,0-1 1,0 1-1,0-1 1,0 1-1,-1 0 1,1-1 0,0 1-1,0 0 1,-1-1-1,1 1 1,0 0 0,0-1-1,-1 1 1,1 0-1,0 0 1,-1-1 0,1 1-1,-1 0 1,1 0-1,0 0 1,-1-1 0,1 1-1,-1 0 1,1 0-1,0 0 1,-1 0-1,1 0 1,-1 0 0,-23-3-1049,18 2 96,-28-4-5378,-2-4-4762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3.869"/>
    </inkml:context>
    <inkml:brush xml:id="br0">
      <inkml:brushProperty name="width" value="0.025" units="cm"/>
      <inkml:brushProperty name="height" value="0.025" units="cm"/>
    </inkml:brush>
  </inkml:definitions>
  <inkml:trace contextRef="#ctx0" brushRef="#br0">13 39 5221,'4'-6'6973,"10"-17"2349,-14 22-9012,0 1 0,1-1 0,-1 1 0,0-1 0,1 1 0,-1-1 1,1 1-1,-1-1 0,1 1 0,-1-1 0,1 1 0,-1-1 0,1 1 0,0 0 0,-1-1 0,1 1 0,-1 0 0,1 0 1,0 0-1,-1-1 0,1 1 0,0 0 0,-1 0 0,1 0 0,0 0 0,-1 0 0,1 0 0,0 0 0,0 0 0,0 4-129,1 1 0,-2-1 0,1 0-1,0 0 1,-1 1 0,0-1-1,0 0 1,0 1 0,-1 5-1,0 1-38,0 5-142,-1 1 0,-1-1 0,0 1 0,-1-1 0,-8 19 0,6-19 0,1 0 0,1 1 0,0 0 0,1-1 0,-1 22 0,4-37 0,0 0 0,0 0 0,0-1 0,1 1 0,-1 0 0,0-1 0,0 1 0,1 0 0,-1-1 0,0 1 0,1 0 0,-1-1 0,0 1 0,1-1 0,-1 1 0,1-1 0,-1 1 0,1-1 0,-1 1 0,1-1 0,-1 1 0,1-1 0,0 0 0,-1 1 0,1-1 0,0 0 0,-1 0 0,2 1 0,26 2 0,27-13 0,24-19-694,-79 29 227,1 0-1,0 0 1,-1-1-1,1 1 1,-1 0-1,1-1 1,-1 1-1,1-1 1,-1 1-1,1-1 1,-1 1 0,1-1-1,-1 1 1,0-1-1,1 1 1,-1-1-1,0 1 1,1-1-1,-1 0 1,0 1-1,0-1 1,1 0 0,0-8-9676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196"/>
    </inkml:context>
    <inkml:brush xml:id="br0">
      <inkml:brushProperty name="width" value="0.025" units="cm"/>
      <inkml:brushProperty name="height" value="0.025" units="cm"/>
    </inkml:brush>
  </inkml:definitions>
  <inkml:trace contextRef="#ctx0" brushRef="#br0">18 1 19026,'0'0'11979,"-16"65"-10729,16-41-738,-1-1-512,0 1 0,1 0 0,0-3 0,0-2 0,0-4 0,0-3-1377,0-1-1122,4-8-1825,3-3-2466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895"/>
    </inkml:context>
    <inkml:brush xml:id="br0">
      <inkml:brushProperty name="width" value="0.025" units="cm"/>
      <inkml:brushProperty name="height" value="0.025" units="cm"/>
    </inkml:brush>
  </inkml:definitions>
  <inkml:trace contextRef="#ctx0" brushRef="#br0">0 111 13869,'0'0'9310,"11"-11"-8141,-1 1-770,0 0-1,1 1 0,0 0 1,1 1-1,0 0 0,0 1 1,1 0-1,-1 1 0,1 1 1,1 0-1,-1 0 0,17-2 1,-23 6-256,1 0 0,0 0 0,-1 0 0,1 1 0,-1 1 0,1-1 0,0 1 0,11 3 0,-15-3-134,0 1 0,-1 0 0,1 0 0,-1 0 0,1 0-1,-1 1 1,0 0 0,0-1 0,0 1 0,0 0-1,0 0 1,-1 1 0,1-1 0,-1 0 0,0 1 0,0 0-1,2 3 1,-3-4-18,1 1 0,0-1-1,0 0 1,0 0 0,0-1-1,1 1 1,-1 0 0,1-1 0,0 1-1,0-1 1,0 0 0,0 0-1,0 0 1,0-1 0,1 1-1,-1-1 1,0 1 0,1-1 0,-1 0-1,1 0 1,-1-1 0,1 1-1,0-1 1,-1 0 0,1 0-1,0 0 1,-1 0 0,1-1-1,-1 1 1,1-1 0,-1 0 0,1 0-1,-1 0 1,7-3 0,-3 1-365,-1 0 1,1 0 0,-1-1 0,1 0-1,-1 0 1,9-8 0,14-21-4995,-9 2-3174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570"/>
    </inkml:context>
    <inkml:brush xml:id="br0">
      <inkml:brushProperty name="width" value="0.025" units="cm"/>
      <inkml:brushProperty name="height" value="0.025" units="cm"/>
    </inkml:brush>
  </inkml:definitions>
  <inkml:trace contextRef="#ctx0" brushRef="#br0">39 52 17809,'0'0'13949,"-1"0"-13919,1 0-1,0-1 1,-1 1 0,1 0-1,0 0 1,0-1 0,-1 1-1,1 0 1,0 0 0,0-1-1,0 1 1,0 0 0,-1-1-1,1 1 1,0 0 0,0-1 0,0 1-1,0 0 1,0-1 0,0 1-1,0 0 1,0-1 0,0 1-1,0-1 1,0 1 0,0 0-1,0-1 1,0 1 0,0 0-1,0-1 1,0 1 0,0 0-1,1-1 1,0 0-30,0-1 0,1 1 0,-1-1 0,1 0 0,-1 1 0,0-1 0,0 0 0,0 0 0,0 0 0,0 0 0,0 0 0,0 0 0,-1 0 0,1 0 0,-1 0 0,1 0 0,-1 0 0,0 0 0,0-4 0,0 6 0,-1 0 0,0 0 0,1 0 0,-1 0 0,1 0 0,-1 0 0,0 1 0,1-1 0,-1 0 0,0 0 0,1 0 0,-1 0 0,1 1 0,-1-1 0,1 0 0,-1 1 0,1-1 0,-1 0 0,1 1 0,-1-1 0,1 1 0,-1-1 0,1 1 0,0-1 0,-1 1 0,1-1 0,0 1 0,-1-1 0,1 1 0,0-1 0,-1 2 0,-12 17 0,12-18 0,-3 5 0,0 0 0,1-1 0,0 1 0,0 1 0,-3 8 0,6-15 0,1 0 0,-1 0 0,0 0 0,0 0 0,0 1 0,0-1 0,0 0 0,0 0 0,0 0 0,0 0 0,0 1 0,0-1 0,0 0 0,0 0 0,1 0 0,-1 0 0,0 0 0,0 1 0,0-1 0,0 0 0,0 0 0,1 0 0,-1 0 0,0 0 0,0 0 0,0 0 0,0 0 0,1 0 0,-1 0 0,0 0 0,0 0 0,0 0 0,1 0 0,-1 0 0,0 0 0,0 0 0,0 0 0,0 0 0,1 0 0,-1 0 0,0 0 0,0 0 0,0 0 0,0 0 0,1 0 0,-1 0 0,0 0 0,0 0 0,0 0 0,0-1 0,1 1 0,-1 0 0,0 0 0,0 0 0,0 0 0,0 0 0,0-1 0,0 1 0,0 0 0,10-6 0,-5 3-223,-1 0 0,1-1 1,-1 0-1,0 0 0,0 0 0,0 0 1,-1-1-1,1 1 0,-1-1 0,4-8 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5.286"/>
    </inkml:context>
    <inkml:brush xml:id="br0">
      <inkml:brushProperty name="width" value="0.025" units="cm"/>
      <inkml:brushProperty name="height" value="0.025" units="cm"/>
    </inkml:brush>
  </inkml:definitions>
  <inkml:trace contextRef="#ctx0" brushRef="#br0">0 43 16624,'0'0'11493,"11"-5"-8994,4-2-2284,-1 1 0,2 0 0,-1 2 0,0-1 0,1 2 0,0 0 1,0 1-1,0 1 0,28 1 0,-43 0-215,-1 0 0,1 0 0,-1 0 0,1 0 0,-1 0 0,1 1 0,-1-1 0,1 0 0,-1 0 0,1 1 0,-1-1 0,1 0 0,-1 1 0,1-1 0,-1 1 0,0-1 0,1 0 0,-1 1 0,0-1 0,1 1 0,-1-1 0,0 1 0,0-1 0,1 1 0,-1-1 0,0 1 0,0-1 0,0 1 0,0 0 0,0-1 0,0 1 0,0-1 0,0 1 0,0-1 0,0 1 0,0 0 0,0-1 0,0 1 0,0-1 0,0 1 0,0-1 0,-1 1 0,1-1 0,0 1 0,0-1 0,-1 1 0,1-1 0,-1 1 0,-16 24 0,0-12 0,-1 0 0,-1-1 0,-21 10 0,40-22 0,1 0 0,-1 0 0,0 0 0,0 0 0,1 0 0,-1 0 0,0 0 0,1 0 0,-1 0 0,0 0 0,0 1 0,1-1 0,-1 0 0,0 0 0,0 0 0,0 0 0,1 1 0,-1-1 0,0 0 0,0 0 0,0 1 0,0-1 0,1 0 0,-1 0 0,0 1 0,0-1 0,0 0 0,0 0 0,0 1 0,0-1 0,0 0 0,0 0 0,0 1 0,0-1 0,0 0 0,0 1 0,0-1 0,0 0 0,0 0 0,0 1 0,0-1 0,0 0 0,0 1 0,0-1 0,0 0 0,0 0 0,-1 1 0,1-1 0,0 0 0,0 0 0,0 1 0,0-1 0,-1 0 0,1 0 0,0 0 0,0 0 0,-1 1 0,1-1 0,0 0 0,0 0 0,-1 0 0,31 5 0,-26-4 0,6 0 0,0 0 0,0 1 0,-1 0 0,0 1 0,1 0 0,-1 0 0,0 1 0,14 8 0,-20-9 0,0-1 0,0 0 0,-1 1 0,1 0 0,-1-1 0,1 1 0,-1 0 0,0 0 0,0 1 0,0-1 0,-1 0 0,1 1 0,-1-1 0,0 1 0,0-1 0,0 1 0,0 0 0,0-1 0,-1 1 0,0 0 0,0-1 0,0 1 0,0 0 0,0 0 0,-2 6 0,0-7 0,1 1 0,0-1 0,-1 1 0,1-1 0,-1 0 0,0 0 0,0 0 0,-1 0 0,1 0 0,0-1 0,-1 1 0,0-1 0,1 1 0,-1-1 0,0 0 0,0 0 0,0 0 0,-1 0 0,1-1 0,0 1 0,-1-1 0,1 0 0,-1 0 0,1 0 0,-7 0 0,-11 3 0,1-2 0,0 0 0,-24-1 0,41-1 0,-33-7 0,35 6 0,0 1 0,0 0 0,0 0 0,0-1 0,0 1 0,0-1 0,0 1 0,1-1 0,-1 1 0,0-1 0,0 1 0,1-1 0,-1 0 0,0 1 0,1-1 0,-1 0 0,0 1 0,1-1 0,-1 0 0,1 0 0,0 0 0,-1 0 0,1 0 0,0 0 0,-1 1 0,1-1 0,0 0 0,0 0 0,0 0 0,0 0 0,0 0 0,0 0 0,0 0 0,0 0 0,0 0 0,0-1 0,10-6-3209,-7 7 850,9-4-8184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35.598"/>
    </inkml:context>
    <inkml:brush xml:id="br0">
      <inkml:brushProperty name="width" value="0.025" units="cm"/>
      <inkml:brushProperty name="height" value="0.025" units="cm"/>
    </inkml:brush>
  </inkml:definitions>
  <inkml:trace contextRef="#ctx0" brushRef="#br0">4313 348 4516,'-272'-87'2173,"-303"-55"0,475 120-1495,-314-49 1987,264 56-2583,1 6 0,-1 7 0,0 7 0,-230 36 0,170-1 62,-205 68 0,266-59 223,2 7-1,-153 81 1,237-103-11,1 3 1,3 3-1,1 2 0,1 2 1,3 3-1,2 2 1,-61 75-1,86-90-289,1 0 0,2 2 0,2 1 0,1 0 1,2 2-1,1 0 0,2 1 0,2 1 0,2 1 0,2-1 0,1 2 0,2-1 0,-1 64 0,8-57-26,2 1 0,2 0-1,2-1 1,14 49 0,-13-69-26,2-2-1,1 1 1,1-2 0,2 1-1,1-2 1,0 1 0,2-2-1,24 30 1,-15-27-4,1-1 0,2-1 1,0-1-1,1-2 0,2-1 0,55 29 0,212 82 96,-250-113-100,263 108-150,349 130-4027,-542-222 4125,2-4 1,1-6-1,1-5 1,0-6-1,169-1 1,-24-19 4307,501-75-1,-87-54-3242,-564 109-1007,-41 10 103,-1-3-1,0-3 1,85-38-1,-145 53-41,-1-1 0,0-1 0,0 1 0,-1-2 0,0 0 1,-1-1-1,0 0 0,-1-1 0,0 0 0,-1 0 0,17-28 0,-17 22-53,-2-1 0,0 0 0,-1-1 0,0 1 0,-2-1 0,-1 0 1,0-1-1,-1 1 0,-1-21 0,0-7 32,-3 1 0,-2-1 0,-2 1 0,-1 0 0,-15-48 0,14 67-283,-2 0 0,-1 1 0,-2 0 0,0 0 0,-2 1 1,0 1-1,-2 0 0,-1 1 0,-28-31 0,0 2-7692,29 28 203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2.621"/>
    </inkml:context>
    <inkml:brush xml:id="br0">
      <inkml:brushProperty name="width" value="0.025" units="cm"/>
      <inkml:brushProperty name="height" value="0.025" units="cm"/>
    </inkml:brush>
  </inkml:definitions>
  <inkml:trace contextRef="#ctx0" brushRef="#br0">1 23 6374,'0'0'22341,"12"4"-20467,15 2-1563,0-1 0,1-1 0,-1-2 1,1 0-1,0-2 0,36-4 0,47-19-306,-31 4-31,-172 38-13657,56-11 5959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3.026"/>
    </inkml:context>
    <inkml:brush xml:id="br0">
      <inkml:brushProperty name="width" value="0.025" units="cm"/>
      <inkml:brushProperty name="height" value="0.025" units="cm"/>
    </inkml:brush>
  </inkml:definitions>
  <inkml:trace contextRef="#ctx0" brushRef="#br0">45 4 14125,'0'0'14131,"11"0"-12113,4-1-1418,21-2 346,49 3 1,-83 0-947,-1 0 0,1 1 0,0-1 0,0 0 0,-1 1 0,1-1 0,0 1 0,-1-1 0,1 1 0,0 0 0,-1-1 0,1 1 0,-1 0 0,1 0 0,-1 0 0,0 0 0,1 1 0,-1-1 0,0 0 0,0 0 0,0 1 0,0-1 0,0 1 0,0-1 0,0 1 0,0-1 0,-1 1 0,1 0 0,-1-1 0,1 1 0,-1 0 0,0 0 0,1-1 0,-1 1 0,0 0 0,0 0 0,0-1 0,0 1 0,-1 0 0,1 0 0,0-1 0,-1 1 0,1 0 0,-1-1 0,-1 4 0,-1 4 0,-1 0 0,0 0 0,0 0 0,-1 0 0,0-1 0,-12 15 0,-48 46 0,40-44 0,1 0 0,-40 57 0,63-81 0,0 0 0,1 0 0,-1 1 0,0-1 0,1 0 0,-1 0 0,1 1 0,-1-1 0,1 0 0,-1 1 0,1-1 0,0 1 0,0-1 0,0 1 0,0-1 0,0 0 0,0 1 0,0-1 0,0 2 0,1-2 0,-1 0 0,1 0 0,0 0 0,-1 0 0,1-1 0,0 1 0,0 0 0,-1 0 0,1-1 0,0 1 0,0-1 0,0 1 0,0 0 0,0-1 0,0 0 0,0 1 0,0-1 0,0 0 0,2 1 0,8 0 0,-1 0 0,1-1 0,0 0 0,14-2 0,-2 1 0,38-5 0,-45 4 0,1 0 0,-1 1 0,0 1 0,18 2 0,-33-2-108,-1 0 0,1 0 0,-1 1-1,1-1 1,-1 0 0,1 0 0,-1 1 0,1-1 0,-1 0-1,1 1 1,-1-1 0,1 0 0,-1 1 0,1-1 0,-1 1 0,0-1-1,1 1 1,-1-1 0,0 1 0,1-1 0,-1 1 0,0 0-1,1 0-170,-1-1-1,0 1 0,0 0 1,1-1-1,-1 1 0,0-1 1,0 1-1,1-1 0,-1 0 1,1 1-1,-1-1 0,0 1 1,1-1-1,-1 0 0,1 1 1,-1-1-1,1 0 0,-1 1 1,1-1-1,-1 0 0,1 0 1,-1 1-1,1-1 0,0 0 1,-1 0-1,1 0 0,-1 0 1,1 0-1,0 0 0,0 0 1,9-1-13035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161"/>
    </inkml:context>
    <inkml:brush xml:id="br0">
      <inkml:brushProperty name="width" value="0.025" units="cm"/>
      <inkml:brushProperty name="height" value="0.025" units="cm"/>
    </inkml:brush>
  </inkml:definitions>
  <inkml:trace contextRef="#ctx0" brushRef="#br0">18 1 13293,'0'0'18139,"-2"9"-17471,0 10-480,-11 113 291,13-131-479,0 0 0,0 0 0,0-1 0,0 1 0,0 0 0,0-1 0,0 1 0,0 0 0,0-1 0,1 1 0,-1 0 0,0-1 0,1 1 0,-1-1 0,0 1 0,1 0 0,-1-1 0,1 1 0,-1-1 0,1 1 0,-1-1 0,1 0 0,-1 1 0,1-1 0,-1 1 0,1-1 0,0 0 0,-1 1 0,1-1 0,-1 0 0,1 0 0,0 0 0,-1 1 0,1-1 0,0 0 0,0 0 0,-1 0 0,1 0 0,0 0 0,-1 0 0,1 0 0,0 0 0,-1-1 0,1 1 0,0 0 0,-1 0 0,1-1 0,0 1 0,-1 0 0,1 0 0,-1-1 0,2 0 0,33-21 0,8-24 0,-30 31 0,1 1 0,0 0 0,20-16 0,-33 30 0,-1 0 0,0-1 0,0 1 0,1 0 0,-1 0 0,0 0 0,1-1 0,-1 1 0,0 0 0,0 0 0,1 0 0,-1 0 0,0 0 0,1 0 0,-1 0 0,0 0 0,1 0 0,-1 0 0,0 0 0,1 0 0,-1 0 0,0 0 0,1 0 0,-1 0 0,0 0 0,1 0 0,-1 0 0,0 0 0,1 0 0,-1 1 0,0-1 0,1 0 0,-1 0 0,0 0 0,0 1 0,1-1 0,-1 0 0,0 0 0,0 1 0,6 17 0,-6 32 0,0-39 0,4 17-998,-3-28 866,-1 1 0,1-1 0,0 1 0,-1-1-1,1 1 1,0-1 0,-1 1 0,1-1 0,0 0 0,0 1 0,-1-1 0,1 0 0,0 0 0,0 0 0,0 1 0,-1-1 0,1 0 0,0 0 0,0 0 0,0 0 0,-1-1 0,1 1 0,0 0 0,0 0 0,0 0 0,-1-1-1,1 1 1,0 0 0,0-1 0,-1 1 0,1 0 0,0-1 0,0 0 0,9-6-8345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955"/>
    </inkml:context>
    <inkml:brush xml:id="br0">
      <inkml:brushProperty name="width" value="0.025" units="cm"/>
      <inkml:brushProperty name="height" value="0.025" units="cm"/>
    </inkml:brush>
  </inkml:definitions>
  <inkml:trace contextRef="#ctx0" brushRef="#br0">242 1 16784,'0'0'12001,"-9"8"-11398,-37 34 38,-129 125 2097,173-164-2767,-8 8-2033,12-15-2069,9-17-1856,-3 2-990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6.298"/>
    </inkml:context>
    <inkml:brush xml:id="br0">
      <inkml:brushProperty name="width" value="0.025" units="cm"/>
      <inkml:brushProperty name="height" value="0.025" units="cm"/>
    </inkml:brush>
  </inkml:definitions>
  <inkml:trace contextRef="#ctx0" brushRef="#br0">1 0 18161,'0'0'12556,"44"49"-11275,-19-32-512,4-2-769,-2-1 0,-3-1 0,-1 0 0,-8-1 0,-5-2-448,1-1-1410,-8-4-1986,-2 0-3555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9.615"/>
    </inkml:context>
    <inkml:brush xml:id="br0">
      <inkml:brushProperty name="width" value="0.025" units="cm"/>
      <inkml:brushProperty name="height" value="0.025" units="cm"/>
    </inkml:brush>
  </inkml:definitions>
  <inkml:trace contextRef="#ctx0" brushRef="#br0">77 14 9001,'-20'8'3261,"8"-2"9102,15-5-7609,11 0-3699,223-11 723,-468 10-1223,467-13-854,-294 15 284,-4-1 120,1 3-1,-62 11 1,151-14-469,24-6-89,-28-1 286,1 1 1,0 1-1,30-2 0,-55 6 33,-13 0 33,-40-1 473,30-1-35,0 2 0,1 0-1,-37 6 1,44 1-2059,15-7 1625,0 0-1,0 0 1,0 0-1,1 0 1,-1 0-1,0 0 1,0 0-1,0 0 1,0 0-1,1 0 1,-1 0-1,0 0 0,0 0 1,0 1-1,0-1 1,1 0-1,-1 0 1,0 0-1,0 0 1,0 0-1,0 0 1,0 1-1,0-1 1,1 0-1,-1 0 1,0 0-1,0 0 0,0 0 1,0 1-1,0-1 1,0 0-1,0 0 1,0 0-1,0 0 1,0 1-1,0-1 1,0 0-1,0 0 1,0 0-1,0 1 1,0-1-1,0 0 0,0 0 1,0 0-1,0 0 1,0 1-1,0-1 1,0 0-1,0 0 1,17 0-7558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127"/>
    </inkml:context>
    <inkml:brush xml:id="br0">
      <inkml:brushProperty name="width" value="0.025" units="cm"/>
      <inkml:brushProperty name="height" value="0.025" units="cm"/>
    </inkml:brush>
  </inkml:definitions>
  <inkml:trace contextRef="#ctx0" brushRef="#br0">0 0 15054,'0'0'8835,"0"11"-6662,0 134 2561,0-80-5293,14-80-7380,-10-7 2286,2-4-2632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135"/>
    </inkml:context>
    <inkml:brush xml:id="br0">
      <inkml:brushProperty name="width" value="0.025" units="cm"/>
      <inkml:brushProperty name="height" value="0.025" units="cm"/>
    </inkml:brush>
  </inkml:definitions>
  <inkml:trace contextRef="#ctx0" brushRef="#br0">147 155 5061,'13'-11'970,"47"-46"7435,-56 54-7747,-1-1 1,0-1-1,0 1 1,0 0-1,0-1 1,-1 1-1,0-1 1,0 0-1,0 0 1,-1 0-1,0 0 0,0 0 1,1-7-1,-2 12-585,0-1 0,0 0-1,0 1 1,0-1-1,0 0 1,0 1 0,0-1-1,0 1 1,0-1-1,-1 1 1,1-1-1,0 0 1,0 1 0,-1-1-1,1 1 1,0-1-1,0 1 1,-1-1 0,1 1-1,-1-1 1,1 1-1,-1 0 1,1-1 0,0 1-1,-1-1 1,0 1-1,1 0 1,-1-1-1,1 1 1,-1 0 0,1 0-1,-1 0 1,1-1-1,-1 1 1,0 0 0,1 0-1,-1 0 1,1 0-1,-1 0 1,0 0 0,1 0-1,-1 0 1,1 0-1,-1 0 1,0 1-1,1-1 1,-1 0 0,0 1-1,-31 13 178,17-1-166,1 1 1,0 0-1,0 0 0,2 2 1,0-1-1,-17 31 1,11-14 275,2 1 0,-22 60 0,34-82-275,1 0 1,0 1-1,0 0 1,1 0-1,0 22 1,2-31-69,0-1 0,0 1 0,0-1 0,0 1 0,1-1 0,-1 1 0,1-1 0,-1 1 0,1-1 1,0 1-1,0-1 0,0 0 0,1 1 0,-1-1 0,0 0 0,1 0 0,0 0 0,-1 0 0,1 0 1,0-1-1,0 1 0,0 0 0,0-1 0,0 1 0,0-1 0,1 0 0,-1 0 0,0 0 0,1 0 1,-1 0-1,0 0 0,1-1 0,2 1 0,3 0 79,1 0 0,-1-1 0,1 0 0,-1 0-1,1-1 1,-1 0 0,0-1 0,1 1 0,-1-2 0,0 1 0,0-1 0,-1 0 0,14-8 0,-17 9-55,0-1 0,-1 1 1,1-1-1,-1 0 0,0 0 0,0 0 1,0 0-1,0-1 0,0 1 1,-1-1-1,0 1 0,1-1 1,-1 0-1,-1 0 0,1 0 1,0 0-1,-1-1 0,0 1 1,0 0-1,0-1 0,-1 1 1,1 0-1,-1-1 0,0 1 1,-1-1-1,1 1 0,-1 0 1,-1-6-1,1 6-96,-1 0 1,1 0-1,-1 0 0,0 0 1,-1 1-1,1-1 0,-1 1 1,0-1-1,1 1 0,-1 0 1,-1 0-1,1 0 0,0 0 1,-1 1-1,0-1 0,1 1 1,-1 0-1,0 0 0,0 0 1,0 0-1,0 1 0,-1 0 1,1 0-1,-6-1 0,7 2-20,0-1-1,1 1 1,-1 0-1,0-1 1,1 1-1,-1 1 1,0-1-1,1 0 1,-1 1-1,0-1 1,1 1-1,-1 0 1,1 0-1,-1 0 1,1 0-1,0 0 1,-1 0-1,1 1 1,0-1-1,0 1 0,0 0 1,0-1-1,0 1 1,0 0-1,0 0 1,1 0-1,-1 1 1,1-1-1,-1 0 1,1 1-1,0-1 1,0 0-1,0 1 1,0 0-1,1-1 1,-1 1-1,0-1 1,1 1-1,0 0 1,0 3-1,0-4-269,-1-1 0,1 0 0,0 1 0,0-1 0,0 0 0,0 0 0,0 1 0,1-1 0,-1 0 0,0 1 0,1-1 0,-1 0 1,0 0-1,1 0 0,0 1 0,-1-1 0,1 0 0,0 0 0,-1 0 0,1 0 0,0 0 0,0 0 0,0 0 0,0 0 0,0-1 0,0 1 0,0 0 0,2 1 0,24 7-7161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485"/>
    </inkml:context>
    <inkml:brush xml:id="br0">
      <inkml:brushProperty name="width" value="0.025" units="cm"/>
      <inkml:brushProperty name="height" value="0.025" units="cm"/>
    </inkml:brush>
  </inkml:definitions>
  <inkml:trace contextRef="#ctx0" brushRef="#br0">4 0 13581,'0'0'15406,"-4"11"-17071,16-5-1506,-3-5-1506,-1-1-3170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832"/>
    </inkml:context>
    <inkml:brush xml:id="br0">
      <inkml:brushProperty name="width" value="0.025" units="cm"/>
      <inkml:brushProperty name="height" value="0.025" units="cm"/>
    </inkml:brush>
  </inkml:definitions>
  <inkml:trace contextRef="#ctx0" brushRef="#br0">0 19 9353,'0'0'21588,"65"7"-20915,-39-12-481,2-1-128,-2 1-544,-6 0-673,-3 4-641,-4-2-1217,-5 3-1121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204"/>
    </inkml:context>
    <inkml:brush xml:id="br0">
      <inkml:brushProperty name="width" value="0.025" units="cm"/>
      <inkml:brushProperty name="height" value="0.025" units="cm"/>
    </inkml:brush>
  </inkml:definitions>
  <inkml:trace contextRef="#ctx0" brushRef="#br0">1 1 4740,'0'0'24760,"56"29"-24344,-28-29-320,-2 0-576,1 0-1410,-5 0-2050,-2-6-2466,-4-1-7879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547"/>
    </inkml:context>
    <inkml:brush xml:id="br0">
      <inkml:brushProperty name="width" value="0.025" units="cm"/>
      <inkml:brushProperty name="height" value="0.025" units="cm"/>
    </inkml:brush>
  </inkml:definitions>
  <inkml:trace contextRef="#ctx0" brushRef="#br0">1 208 16271,'0'0'11110,"8"-6"-9920,6-5-983,-1-1-1,-1 0 1,1-1-1,19-27 1,42-74 741,-74 114-942,0 0 1,0 0-1,0 0 1,0 0 0,0 1-1,0-1 1,0 0 0,0 0-1,0 0 1,0 0 0,0 0-1,0 0 1,0 0 0,0 0-1,0 0 1,0 1-1,0-1 1,0 0 0,0 0-1,0 0 1,0 0 0,1 0-1,-1 0 1,0 0 0,0 0-1,0 0 1,0 0-1,0 0 1,0 0 0,0 0-1,0 0 1,0 0 0,0 0-1,0 1 1,1-1 0,-1 0-1,0 0 1,0 0-1,0 0 1,0 0 0,0 0-1,0 0 1,0 0 0,0 0-1,0 0 1,0 0 0,1 0-1,-1-1 1,0 1 0,0 0-1,0 0 1,-1 18 204,-6 23 23,-4-11-352,-4 11 36,11-15-9189,4-31-76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910"/>
    </inkml:context>
    <inkml:brush xml:id="br0">
      <inkml:brushProperty name="width" value="0.025" units="cm"/>
      <inkml:brushProperty name="height" value="0.025" units="cm"/>
    </inkml:brush>
  </inkml:definitions>
  <inkml:trace contextRef="#ctx0" brushRef="#br0">5 0 3043,'0'0'24685,"-1"11"-23303,0 4-982,0-4-152,0 1 0,0-1 0,1 0 0,1 1 0,3 19 0,-3-29-233,-1 0 0,1 0 0,0 0 0,-1 0 0,1 0 0,0 0 0,0 0 0,0 0 1,0-1-1,1 1 0,-1-1 0,0 1 0,1-1 0,-1 1 0,1-1 0,0 0 0,-1 1 0,1-1 0,0 0 0,0 0 0,0 0 0,-1-1 1,1 1-1,0 0 0,0-1 0,0 1 0,0-1 0,0 0 0,0 1 0,1-1 0,-1 0 0,0 0 0,0 0 0,0-1 0,0 1 0,0 0 0,0-1 1,0 0-1,0 1 0,0-1 0,0 0 0,1-1 0,9-3 18,-1-1 0,0 0 0,-1 0 0,1-1 0,-2 0 0,19-18 0,-18 16-21,0 0 0,0 1 0,1 0 0,0 1 0,0 0 0,13-5 0,-24 12-13,1 0 1,0 0 0,-1 0-1,1 0 1,-1 0-1,1 1 1,-1-1 0,1 0-1,0 0 1,-1 1-1,1-1 1,-1 0-1,1 1 1,-1-1 0,0 0-1,1 1 1,-1-1-1,1 1 1,-1-1 0,0 1-1,1-1 1,-1 1-1,0-1 1,1 1-1,-1-1 1,0 1 0,0-1-1,0 1 1,1 0-1,-1-1 1,0 1 0,0-1-1,0 1 1,0 0-1,0-1 1,0 1-1,0-1 1,0 1 0,0 0-1,-1 0 1,1 37 164,0-30-130,-4 37 231,0-3-1382,6-15-5515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3.963"/>
    </inkml:context>
    <inkml:brush xml:id="br0">
      <inkml:brushProperty name="width" value="0.025" units="cm"/>
      <inkml:brushProperty name="height" value="0.025" units="cm"/>
    </inkml:brush>
  </inkml:definitions>
  <inkml:trace contextRef="#ctx0" brushRef="#br0">67 52 9993,'0'0'16961,"10"-3"-15723,65-12-214,86-7 0,-71 11-867,-90 11-141,1 0 0,0 0 1,0-1-1,0 1 1,-1 0-1,1 0 0,0 0 1,0 0-1,-1 1 0,1-1 1,0 0-1,0 0 0,-1 0 1,1 1-1,0-1 0,0 0 1,-1 1-1,1-1 0,0 0 1,-1 1-1,1-1 0,-1 1 1,1-1-1,-1 1 1,1 0-1,-1-1 0,1 1 1,-1-1-1,1 1 0,-1 0 1,0-1-1,1 1 0,-1 0 1,0 0-1,1-1 0,-1 2 1,0 2 39,1-1 0,-1 1 0,0 0-1,0 0 1,0 0 0,-1 0 0,0 0 0,0 4 0,-28 70 597,16-51-602,2 0 0,0 1 0,2 0-1,1 0 1,1 1 0,2 0-1,0 0 1,3 1 0,0-1 0,1 1-1,7 54 1,24 66-51,-15-82 0,11 119 0,-26-183 0,2 10 0,-2-1 0,0 1 0,-1-1 0,-3 23 0,3-31 0,-1-1 0,0 1 0,0-1 0,0 0 0,0 1 0,0-1 0,-1 0 0,0 0 0,0-1 0,0 1 0,0-1 0,0 1 0,-1-1 0,0 0 0,0 0 0,-7 4 0,2-2 0,-1 0 0,0 0 0,0-1 0,-1 0 0,1-1 0,-1 0 0,0-1 0,0 0 0,0 0 0,-18-1 0,-3-2 0,-1-2 0,-39-8 0,22 3 0,45 7-416,-10 0-7074,25-1-2221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44.945"/>
    </inkml:context>
    <inkml:brush xml:id="br0">
      <inkml:brushProperty name="width" value="0.025" units="cm"/>
      <inkml:brushProperty name="height" value="0.025" units="cm"/>
    </inkml:brush>
  </inkml:definitions>
  <inkml:trace contextRef="#ctx0" brushRef="#br0">1284 49 3491,'-37'-12'1202,"-1"2"0,-1 1 0,1 2 0,-60-2-1,17 7-313,-93 11-1,137-5-542,0 0 1,1 3-1,-62 19 0,75-18-151,-1 2 0,2 1 0,0 0 0,0 2 0,1 0-1,-29 25 1,9-3-51,2 1-1,1 2 0,-45 60 1,62-70 57,2 1 0,2 1 0,0 1 0,2 0 0,1 1 0,-12 45 0,10-22-68,3 2 0,3 0 0,1 0 0,4 1 0,2 0 0,5 73 0,2-102-52,1-1 1,1 1-1,2-1 1,1-1-1,0 0 1,3 0-1,0-1 1,1 0 0,26 36-1,3-4 2,2-1 0,86 83 0,-115-125-79,0-1 0,1 0 0,1-1-1,33 19 1,-38-26 4,0-1 1,0 0-1,1-1 1,-1 0-1,1-1 0,0 0 1,1-1-1,22 0 0,383-21 239,-224 4-241,-166 12 20,-1-2-1,1-1 0,-1-1 0,0-1 1,-1-1-1,0-2 0,0-1 0,-1-1 1,35-23-1,-11 2 312,-2-2-1,-1-3 1,65-68 0,-75 66-136,-1-1 1,-1-2 0,-3-2-1,42-80 1,-58 96-102,-2-2 0,-2 1 0,0-2 0,-2 0 0,-2 0 1,-1-1-1,-1 0 0,2-58 0,-10 73-51,0 0 1,-1 1-1,0-1 1,-2 1-1,0 0 1,-1 0 0,-1 0-1,-1 1 1,0 0-1,-1 1 1,-1-1-1,-13-15 1,-15-18 13,-3 3 0,-61-56 0,-55-27 239,50 44-2020,40 24-3120,35 27-1562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9.893"/>
    </inkml:context>
    <inkml:brush xml:id="br0">
      <inkml:brushProperty name="width" value="0.025" units="cm"/>
      <inkml:brushProperty name="height" value="0.025" units="cm"/>
    </inkml:brush>
  </inkml:definitions>
  <inkml:trace contextRef="#ctx0" brushRef="#br0">166 50 7079,'0'0'16741,"11"-6"-15887,1 0-579,0 0 0,0 1 1,0 0-1,1 1 0,-1 0 0,1 2 1,0-1-1,18 0 0,8 0-12,-18 1-157,0 1-1,0 1 0,0 1 1,30 4-1,-49-4-103,-1 0 0,1 0 1,0 0-1,0 0 0,0 0 0,-1 0 0,1 0 0,-1 0 0,1 0 0,-1 1 1,1-1-1,-1 1 0,0-1 0,1 1 0,-1 0 0,0-1 0,0 1 1,-1 0-1,1 0 0,0 0 0,0 0 0,-1 0 0,1 0 0,-1 0 1,0 0-1,1 0 0,-1 0 0,0 0 0,0 0 0,0 0 0,-1 0 1,1 0-1,-1 2 0,-1 10 24,-1-1 1,0 1-1,-8 20 1,9-27-19,-15 43 139,3 0 0,-12 81 0,23-103-101,1 0 0,1 0 0,2 0 0,1 0 0,1 0 0,9 40 0,16 41-3,-6-30 10,-4 1 1,-2 1-1,7 152 1,-22-228 66,-1-1 1,0 0 0,-1 1 0,1-1 0,-1 0 0,0 0 0,0 0 0,0 1-1,-1-1 1,1 0 0,-1 0 0,0-1 0,0 1 0,-4 6 0,2-7 13,0 1 1,0-1 0,0 0 0,-1 0 0,1 0 0,-1-1 0,0 1-1,1-1 1,-1 0 0,0-1 0,0 1 0,-6 0 0,-41 8-125,1-4 1,-1-1 0,0-3-1,-95-7 1,117 2-11,-48-12 0,73 9-1908,8-1-5334,10-4-5709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9.953"/>
    </inkml:context>
    <inkml:brush xml:id="br0">
      <inkml:brushProperty name="width" value="0.025" units="cm"/>
      <inkml:brushProperty name="height" value="0.025" units="cm"/>
    </inkml:brush>
  </inkml:definitions>
  <inkml:trace contextRef="#ctx0" brushRef="#br0">0 63 11979,'0'0'5734,"57"-2"-3268,-21-7-352,3 0-641,7-2-608,-2 1-576,-3 2-225,-5 0 0,-8 5-96,-12 1-161,-9 2-607,-12 0-2852,-16 5 1026,-5 1-2819,-6 0-4100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0.418"/>
    </inkml:context>
    <inkml:brush xml:id="br0">
      <inkml:brushProperty name="width" value="0.025" units="cm"/>
      <inkml:brushProperty name="height" value="0.025" units="cm"/>
    </inkml:brush>
  </inkml:definitions>
  <inkml:trace contextRef="#ctx0" brushRef="#br0">75 0 11403,'0'0'9321,"-2"10"-7747,-3 20-324,2 0-1,1 1 1,2 32-1,1-23-585,-9 70 0,0-62-698,-11 67 1896,-7 179-1,24-77-1407,2-213-454,0 0 0,1 0 0,-1 1 0,1-1 0,0 0 0,1 0 0,-1 0 0,1-1 0,-1 1 0,1 0 0,0 0 0,0-1 0,1 1 0,-1-1 0,1 0 0,0 0 0,0 0 0,0 0 0,0 0 0,0-1 0,0 1 0,1-1 0,-1 0 0,1 0 0,0 0 0,0 0 0,0-1 0,0 0 0,0 0 0,7 2 0,12 1 0,1 0 0,-1-2 0,1 0 0,27-3 0,-29 1 0,-9 0 0,1 1 0,0 1 0,-1 0 0,1 1 0,-1 1 0,22 8 0,4-5-730,-37-7 543,0 0 0,0 0 0,0 0 0,0 0 0,0 0 0,0 0 1,0-1-1,0 1 0,-1-1 0,1 1 0,0-1 0,0 0 0,0 0 0,0 1 0,-1-1 0,1 0 0,1-2 0,4-10-6480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837"/>
    </inkml:context>
    <inkml:brush xml:id="br0">
      <inkml:brushProperty name="width" value="0.025" units="cm"/>
      <inkml:brushProperty name="height" value="0.025" units="cm"/>
    </inkml:brush>
  </inkml:definitions>
  <inkml:trace contextRef="#ctx0" brushRef="#br0">256 63 12236,'0'0'4649,"2"-9"-1323,2-28-283,-4 36-2961,0 0 0,-1 1 0,1-1-1,0 0 1,0 0 0,-1 1 0,1-1 0,0 0 0,-1 0 0,1 1 0,-1-1-1,1 0 1,-1 1 0,1-1 0,-1 1 0,0-1 0,1 1 0,-1-1 0,0 1-1,1-1 1,-1 1 0,0-1 0,1 1 0,-1 0 0,0 0 0,0-1-1,0 1 1,1 0 0,-1 0 0,0 0 0,0 0 0,0 0 0,1 0 0,-1 0-1,0 0 1,0 0 0,0 0 0,0 0 0,1 0 0,-1 1 0,-1-1 0,-32 12 734,21-3-746,1 0 1,0 1 0,0 0 0,1 1 0,1 0-1,-19 25 1,11-11 205,1 1 0,-20 44 1,32-59-146,0 0 1,1 1 0,0-1-1,1 1 1,0 0-1,1 1 1,-2 18 0,4-28-111,0 0 1,0 0-1,0 1 1,1-1-1,-1 0 1,1 0-1,0 0 0,0 0 1,0 0-1,0 0 1,0 0-1,1 0 1,-1 0-1,1 0 1,0-1-1,0 1 1,0-1-1,0 1 1,0-1-1,0 0 1,1 0-1,-1 0 1,1 0-1,0 0 0,-1 0 1,1-1-1,0 1 1,0-1-1,0 0 1,0 0-1,0 0 1,5 0-1,-2 1 37,0-1 1,-1 0-1,1 0 0,0-1 0,0 1 0,0-2 0,0 1 0,0 0 0,0-1 1,0 0-1,0-1 0,0 1 0,-1-1 0,1 0 0,-1-1 0,1 1 0,-1-1 0,0 0 1,7-5-1,-8 4-10,0-1 0,0 1 0,-1 0 0,0-1 0,0 0 0,0 1 0,0-1 1,-1-1-1,1 1 0,-1 0 0,-1 0 0,1-1 0,-1 1 0,0-1 0,0 0 0,0 1 1,-1-1-1,0 1 0,0-1 0,-2-7 0,2 11-104,0 1 0,0-1 0,0 0 0,-1 1 0,1-1 0,0 1-1,-1 0 1,0-1 0,1 1 0,-1-1 0,0 1 0,1 0 0,-1-1 0,0 1 0,0 0 0,0 0 0,0 0 0,0 0-1,-1 0 1,1 0 0,0 0 0,0 0 0,-1 0 0,1 1 0,0-1 0,-1 0 0,1 1 0,-1-1 0,1 1 0,-1-1 0,1 1-1,-1 0 1,1 0 0,-1 0 0,1 0 0,-1 0 0,0 0 0,1 0 0,-1 0 0,1 1 0,-1-1 0,1 0 0,0 1-1,-1 0 1,1-1 0,-3 2 0,2-1-68,1-1 0,-1 1 0,1-1 0,-1 1 0,1 0 0,-1-1 0,1 1 1,-1 0-1,1 0 0,0 0 0,0 0 0,-1 0 0,1 0 0,0 0 0,0 0 0,0 1 0,0-1 0,0 0 0,1 1 0,-1-1 0,0 1 0,1-1 0,-1 1 0,1-1 0,-1 1 0,1-1 0,0 1 0,-1-1 0,1 1 0,0 0 0,0-1 0,0 1 1,0-1-1,1 1 0,-1 0 0,0-1 0,1 1 0,-1-1 0,1 1 0,-1-1 0,2 3 0,15 4-5823,10-4-1916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0.704"/>
    </inkml:context>
    <inkml:brush xml:id="br0">
      <inkml:brushProperty name="width" value="0.025" units="cm"/>
      <inkml:brushProperty name="height" value="0.025" units="cm"/>
    </inkml:brush>
  </inkml:definitions>
  <inkml:trace contextRef="#ctx0" brushRef="#br0">1 0 16111,'0'0'7015,"23"58"-5574,-18-26-640,-1 4-481,-2 1-256,0 0 0,0-1-96,4-1-704,-1-7-674,-2-3-576,0-5-416,0-4-481,-3-5-1633,0-2-3523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048"/>
    </inkml:context>
    <inkml:brush xml:id="br0">
      <inkml:brushProperty name="width" value="0.025" units="cm"/>
      <inkml:brushProperty name="height" value="0.025" units="cm"/>
    </inkml:brush>
  </inkml:definitions>
  <inkml:trace contextRef="#ctx0" brushRef="#br0">1 62 14798,'0'0'7015,"75"-3"-5286,-24-7-287,8-3-481,6 0-545,-4 0-352,1 6-64,-9 4-1217,-12 3-1442,-15 0-1665,-15 12-2562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406"/>
    </inkml:context>
    <inkml:brush xml:id="br0">
      <inkml:brushProperty name="width" value="0.025" units="cm"/>
      <inkml:brushProperty name="height" value="0.025" units="cm"/>
    </inkml:brush>
  </inkml:definitions>
  <inkml:trace contextRef="#ctx0" brushRef="#br0">7 1 15407,'0'0'5690,"-1"10"-3261,0 1-1937,-3 93 3353,4-96-3696,0-1-1,1 1 1,0 0 0,0-1 0,1 1 0,0-1 0,0 0 0,1 0 0,0 1 0,0-2 0,0 1 0,6 8 0,-8-14-125,0 0 1,1 0-1,-1 0 1,0 0-1,1 0 0,-1 0 1,1 0-1,-1-1 1,1 1-1,-1 0 1,1-1-1,0 1 0,-1-1 1,1 0-1,0 1 1,-1-1-1,1 0 1,0 0-1,-1 0 1,1 0-1,0-1 0,-1 1 1,1 0-1,0-1 1,-1 1-1,1-1 1,-1 1-1,1-1 0,-1 0 1,1 0-1,-1 1 1,2-3-1,6-2 145,0-2 0,0 1 0,13-14 0,-18 16-183,46-48 99,-36 36 8,0 0 1,1 1-1,0 1 1,2 1-1,24-17 1,-41 30-86,1 0 0,-1 0 0,0 0 0,0 0 1,1 0-1,-1 0 0,0 0 0,1 0 0,-1 0 0,0 0 0,0 0 1,1 0-1,-1 1 0,0-1 0,0 0 0,1 0 0,-1 0 0,0 0 1,0 0-1,0 1 0,1-1 0,-1 0 0,0 0 0,0 0 1,0 1-1,1-1 0,-1 0 0,0 0 0,0 1 0,0-1 0,0 0 1,0 0-1,0 1 0,0-1 0,1 0 0,-1 0 0,0 1 0,0-1 1,0 0-1,0 0 0,0 1 0,0-1 0,0 0 0,0 1 0,-1-1 1,1 0-1,0 0 0,0 1 0,0 19 123,-1-17-79,-8 63 103,6-52-138,0 0-1,1 1 1,1-1 0,0 0 0,1 1-1,2 15 1,-1-28-199,-1 0-1,1 0 1,-1 0 0,1 0 0,0 0-1,0 0 1,0 0 0,0 0 0,0 0-1,0 0 1,1-1 0,-1 1 0,1-1-1,-1 1 1,1-1 0,-1 1-1,1-1 1,0 0 0,0 0 0,0 1-1,0-2 1,0 1 0,0 0 0,0 0-1,0 0 1,0-1 0,2 1 0,17 0-6406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2.790"/>
    </inkml:context>
    <inkml:brush xml:id="br0">
      <inkml:brushProperty name="width" value="0.025" units="cm"/>
      <inkml:brushProperty name="height" value="0.025" units="cm"/>
    </inkml:brush>
  </inkml:definitions>
  <inkml:trace contextRef="#ctx0" brushRef="#br0">0 9 19699,'0'0'2370,"75"6"-2082,-26-6 32,9 0-191,4 0-65,0 0-545,-11-6-2850,-13-2-3844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3.130"/>
    </inkml:context>
    <inkml:brush xml:id="br0">
      <inkml:brushProperty name="width" value="0.025" units="cm"/>
      <inkml:brushProperty name="height" value="0.025" units="cm"/>
    </inkml:brush>
  </inkml:definitions>
  <inkml:trace contextRef="#ctx0" brushRef="#br0">1 47 18193,'0'0'3331,"71"2"-2434,-12-11-448,6 0-225,6-4-288,-7 4-2659,-4 1-3010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430"/>
    </inkml:context>
    <inkml:brush xml:id="br0">
      <inkml:brushProperty name="width" value="0.025" units="cm"/>
      <inkml:brushProperty name="height" value="0.025" units="cm"/>
    </inkml:brush>
  </inkml:definitions>
  <inkml:trace contextRef="#ctx0" brushRef="#br0">0 0 13261,'0'0'18390,"1"10"-18155,3 111-17,-5-96-4718,1-6-4772,1-37 2343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803"/>
    </inkml:context>
    <inkml:brush xml:id="br0">
      <inkml:brushProperty name="width" value="0.025" units="cm"/>
      <inkml:brushProperty name="height" value="0.025" units="cm"/>
    </inkml:brush>
  </inkml:definitions>
  <inkml:trace contextRef="#ctx0" brushRef="#br0">0 0 19058,'0'0'11179,"50"13"-10955,-28-13-192,3 0-737,-5 0-1345,0 0-1345,-5-1-705,-6 1-1345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130"/>
    </inkml:context>
    <inkml:brush xml:id="br0">
      <inkml:brushProperty name="width" value="0.025" units="cm"/>
      <inkml:brushProperty name="height" value="0.025" units="cm"/>
    </inkml:brush>
  </inkml:definitions>
  <inkml:trace contextRef="#ctx0" brushRef="#br0">1 3 13805,'0'0'12236,"54"16"-12012,-32-16-192,1-6-1826,-2-2-2722,-5 3-4997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487"/>
    </inkml:context>
    <inkml:brush xml:id="br0">
      <inkml:brushProperty name="width" value="0.025" units="cm"/>
      <inkml:brushProperty name="height" value="0.025" units="cm"/>
    </inkml:brush>
  </inkml:definitions>
  <inkml:trace contextRef="#ctx0" brushRef="#br0">0 146 14189,'0'0'13592,"9"-9"-12231,82-101-83,-73 86-1050,-17 24-227,-1-1 0,0 1 0,0 0 0,0 0 0,0 0 0,0 0 0,0 0 0,0 0 0,0-1 0,0 1 0,0 0 0,0 0 0,0 0 0,1 0 0,-1 0 0,0 0 0,0 0 0,0 0 0,0 0 0,0 0 0,0-1 0,0 1 0,1 0 0,-1 0 0,0 0 0,0 0 0,0 0 0,0 0 0,0 0 0,1 0 0,-1 0 0,0 0 0,0 0 0,0 0 0,0 0 0,0 0 0,0 0 0,1 0-1,-1 1 1,0-1 0,0 0 0,0 0 0,0 0 0,0 0 0,0 0 0,1 0 0,-1 0 0,0 0 0,0 0 0,0 0 0,0 1 0,0-1 0,0 0 0,0 0 0,0 0 0,0 0 0,0 0 0,0 0 0,0 0 0,1 1 0,-1-1 0,0 0 0,0 0 0,0 0 0,0 0 0,0 1 0,2 16 67,-4 21 86,-1-12-155,1-14-277,1-1-1,0 1 1,1-1-1,1 18 1,-1-28 103,0-1 0,0 0 0,0 0 0,1 1 0,-1-1 0,0 0 0,0 0 0,0 1 0,0-1 0,0 0 1,0 0-1,1 1 0,-1-1 0,0 0 0,0 0 0,0 1 0,1-1 0,-1 0 0,0 0 0,0 0 0,0 0 0,1 1 1,-1-1-1,0 0 0,0 0 0,1 0 0,-1 0 0,0 0 0,1 0 0,-1 0 0,0 0 0,0 0 0,1 0 0,-1 0 1,0 0-1,1 0 0,-1 0 0,0 0 0,0 0 0,1 0 0,-1 0 0,0 0 0,0 0 0,1 0 0,-1 0 0,1-1 1,9-4-9937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070"/>
    </inkml:context>
    <inkml:brush xml:id="br0">
      <inkml:brushProperty name="width" value="0.025" units="cm"/>
      <inkml:brushProperty name="height" value="0.025" units="cm"/>
    </inkml:brush>
  </inkml:definitions>
  <inkml:trace contextRef="#ctx0" brushRef="#br0">0 274 10826,'0'0'16021,"0"0"-15991,0 0 0,1 0 0,-1 0-1,0 0 1,0 0 0,0 0 0,0 0 0,0 0 0,0-1 0,1 1 0,-1 0 0,0 0 0,0 0 0,0 0 0,0 0 0,0 0 0,0 0 0,1 0 0,-1 0 0,0 0-1,0 0 1,0 0 0,0-1 0,0 1 0,0 0 0,0 0 0,0 0 0,0 0 0,0 0 0,1 0 0,-1-1 0,0 1 0,0 0 0,0 0 0,0 0 0,0 0 0,0 0-1,0-1 1,0 1 0,0 0 0,0 0 0,0 0 0,0 0 0,0 0 0,0 0 0,0-1 0,-1 1 0,1 0 0,0 0 0,0 0 0,0 0 0,0 0 0,0 0 0,0-1-1,0 1 1,0 0 0,0 0 0,0 0 0,-1 0 0,1 0 0,0 0 0,0 0 0,0 0 0,0 0 0,0 0 0,0-1 0,0 1 0,-1 0 0,148-137 1833,-45 8-1698,-104 177-741,-14 23 486,-7 38 130,17-36-2980,6-72 2810,0 6-2767,6-4-4053,-2-3 474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163"/>
    </inkml:context>
    <inkml:brush xml:id="br0">
      <inkml:brushProperty name="width" value="0.025" units="cm"/>
      <inkml:brushProperty name="height" value="0.025" units="cm"/>
    </inkml:brush>
  </inkml:definitions>
  <inkml:trace contextRef="#ctx0" brushRef="#br0">81 0 15631,'0'0'8264,"-22"63"-5382,6-32-1248,-1 2-1026,3 0-223,7-1-193,2-3-192,5-6-1217,0-10-2403,12-7-1568,6-6-1987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397"/>
    </inkml:context>
    <inkml:brush xml:id="br0">
      <inkml:brushProperty name="width" value="0.025" units="cm"/>
      <inkml:brushProperty name="height" value="0.025" units="cm"/>
    </inkml:brush>
  </inkml:definitions>
  <inkml:trace contextRef="#ctx0" brushRef="#br0">0 41 16015,'0'0'10186,"61"23"-8905,-16-29 32,9-8-576,-2 0-577,1 1-128,-10 4-96,-5 4-1121,-11 3-2082,-10 2-769,-7 0-1601,-9 7-4165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753"/>
    </inkml:context>
    <inkml:brush xml:id="br0">
      <inkml:brushProperty name="width" value="0.025" units="cm"/>
      <inkml:brushProperty name="height" value="0.025" units="cm"/>
    </inkml:brush>
  </inkml:definitions>
  <inkml:trace contextRef="#ctx0" brushRef="#br0">1 0 14958,'0'0'4799,"0"9"-2039,-1 18-825,3 75 4576,-2-101-6503,0 0 1,0 1 0,0-1 0,0 0 0,0 0-1,1 0 1,-1 1 0,1-1 0,-1 0 0,1 0-1,-1 0 1,1 0 0,-1 0 0,1 0-1,0 0 1,0 0 0,-1 0 0,1 0 0,0 0-1,0-1 1,0 1 0,0 0 0,0 0 0,0-1-1,0 1 1,0-1 0,3 1 0,-2 0 8,1-1 1,0 0-1,-1 0 0,1 0 1,-1-1-1,1 1 1,0-1-1,-1 1 0,1-1 1,-1 0-1,1 0 1,2-2-1,7-3 50,-1-1-1,0 0 1,-1 0 0,10-10 0,-5 3-7,-11 9-60,1-1 0,0 1 0,0 1 0,0-1 0,1 1-1,0 0 1,-1 0 0,1 0 0,1 1 0,-1 0 0,0 0 0,9-2-1,-14 6 3,0 0 0,0-1 0,0 1 0,0 0 0,0-1 0,0 1 0,-1 0 0,1 0 0,0 0 0,0 0 0,-1 0 0,1 0 0,0 0 0,-1 0 0,1 0 0,-1 0 0,0 0 0,1 0 0,-1 0 0,0 0 0,0 1 0,1-1 0,-1 0 1,0 0-1,0 0 0,0 0 0,-1 2-1,2 43 453,-1-37-371,-1-2-32,2-1-1,-1 1 1,1-1 0,0 1 0,0-1-1,3 8 1,-4-13-63,0 0 0,1 0-1,-1 0 1,1 0 0,-1 0 0,1-1-1,-1 1 1,1 0 0,0 0 0,-1-1 0,1 1-1,0 0 1,-1-1 0,1 1 0,0-1-1,0 1 1,0-1 0,-1 1 0,1-1 0,2 1-1,-2-1-87,1 0 0,0 0 0,-1 0 0,1-1 0,-1 1 0,1 0 0,-1-1 0,1 1 0,-1-1 0,1 0 0,-1 1 0,1-1 0,-1 0 0,1 0 0,-1 0 0,2-2 0,13-15-3508,0-5-3455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233"/>
    </inkml:context>
    <inkml:brush xml:id="br0">
      <inkml:brushProperty name="width" value="0.025" units="cm"/>
      <inkml:brushProperty name="height" value="0.025" units="cm"/>
    </inkml:brush>
  </inkml:definitions>
  <inkml:trace contextRef="#ctx0" brushRef="#br0">0 4 16496,'0'0'12780,"74"5"-11467,-32-5-801,6 0-287,1 0-129,-6-2-64,-5-2-577,-8 1-928,-9 3-1346,-12 0-672,-14 0-6214,-18 0 1121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604"/>
    </inkml:context>
    <inkml:brush xml:id="br0">
      <inkml:brushProperty name="width" value="0.025" units="cm"/>
      <inkml:brushProperty name="height" value="0.025" units="cm"/>
    </inkml:brush>
  </inkml:definitions>
  <inkml:trace contextRef="#ctx0" brushRef="#br0">1 0 13453,'0'0'9550,"12"2"-8044,53 5-364,71-4 0,-132-3-1146,-1 0 0,1 0-1,-1 0 1,1 1-1,-1-1 1,1 1 0,-1 0-1,1 0 1,-1 0 0,0 1-1,0-1 1,0 1-1,5 2 1,-6-2 1,-1-1-1,0 1 0,0-1 1,1 1-1,-1 0 1,0 0-1,0-1 1,-1 1-1,1 0 1,0 0-1,-1 0 1,1 0-1,-1 0 1,1 0-1,-1 0 1,0 0-1,0 0 1,0 0-1,0 0 1,0 0-1,0 0 0,-1 0 1,1 0-1,-2 4 1,-1 3 97,-1 0-1,1-1 1,-2 1 0,1-1-1,-1 0 1,0 0 0,-1 0-1,-12 12 1,-62 56 990,53-52-561,-6 4 200,23-21-399,1 0-1,0 0 1,0 1 0,1 1-1,0-1 1,1 1-1,0 0 1,-9 16 0,16-25-323,0 1 0,0-1 0,0 0 0,0 0 0,0 1 0,0-1 0,0 0 1,0 1-1,0-1 0,1 0 0,-1 0 0,0 1 0,0-1 0,0 0 0,0 0 1,1 0-1,-1 1 0,0-1 0,0 0 0,1 0 0,-1 0 0,0 0 0,0 1 1,1-1-1,-1 0 0,0 0 0,0 0 0,1 0 0,-1 0 0,0 0 0,1 0 1,-1 0-1,0 0 0,0 0 0,1 0 0,-1 0 0,0 0 0,1 0 0,-1 0 0,1 0 1,18 0-9,-15 0 5,32-2 22,-1-2-1,38-8 1,-35 5-167,60-3 0,-27 11-4449,-39 1-5248,-19-2-1458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041"/>
    </inkml:context>
    <inkml:brush xml:id="br0">
      <inkml:brushProperty name="width" value="0.025" units="cm"/>
      <inkml:brushProperty name="height" value="0.025" units="cm"/>
    </inkml:brush>
  </inkml:definitions>
  <inkml:trace contextRef="#ctx0" brushRef="#br0">192 1 12588,'0'0'16383,"-5"12"-15646,-20 34-187,-2-1 0,-58 72 0,76-105-468,2-4-72,1-1 0,1 1 1,0 0-1,0 0 0,-7 17 1,11-24-775,8-12-3592,11-34-6214,-13 15 1004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367"/>
    </inkml:context>
    <inkml:brush xml:id="br0">
      <inkml:brushProperty name="width" value="0.025" units="cm"/>
      <inkml:brushProperty name="height" value="0.025" units="cm"/>
    </inkml:brush>
  </inkml:definitions>
  <inkml:trace contextRef="#ctx0" brushRef="#br0">0 1 13805,'0'0'8488,"64"59"-6726,-32-46-97,1 1-351,2-2-834,-4-1-352,-3 4-865,-7-3-2402,-6-3-1569,-5-2-3043</inkml:trace>
  <inkml:trace contextRef="#ctx0" brushRef="#br0" timeOffset="1">356 154 19218,'0'0'5798,"-10"55"-5062,7-39-31,3-1-449,0-3-256,0-2-1569,0-6-1378,6-4-608,-1 0-1442,0-16-5189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739"/>
    </inkml:context>
    <inkml:brush xml:id="br0">
      <inkml:brushProperty name="width" value="0.025" units="cm"/>
      <inkml:brushProperty name="height" value="0.025" units="cm"/>
    </inkml:brush>
  </inkml:definitions>
  <inkml:trace contextRef="#ctx0" brushRef="#br0">19 46 12364,'0'0'16111,"-18"-37"-22037,18 29-8519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080"/>
    </inkml:context>
    <inkml:brush xml:id="br0">
      <inkml:brushProperty name="width" value="0.025" units="cm"/>
      <inkml:brushProperty name="height" value="0.025" units="cm"/>
    </inkml:brush>
  </inkml:definitions>
  <inkml:trace contextRef="#ctx0" brushRef="#br0">19 0 16271,'0'0'9674,"-18"65"-8682,18-45-447,0 0-417,0-2-64,0 0-160,0-4-1441,3-3-353,-3-5-64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473"/>
    </inkml:context>
    <inkml:brush xml:id="br0">
      <inkml:brushProperty name="width" value="0.025" units="cm"/>
      <inkml:brushProperty name="height" value="0.025" units="cm"/>
    </inkml:brush>
  </inkml:definitions>
  <inkml:trace contextRef="#ctx0" brushRef="#br0">1 24 20628,'0'0'8520,"61"-24"-9513,-48 24-2595,-1 3-2498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799"/>
    </inkml:context>
    <inkml:brush xml:id="br0">
      <inkml:brushProperty name="width" value="0.025" units="cm"/>
      <inkml:brushProperty name="height" value="0.025" units="cm"/>
    </inkml:brush>
  </inkml:definitions>
  <inkml:trace contextRef="#ctx0" brushRef="#br0">0 0 17649,'0'0'10249,"54"15"-10056,-36-15-129,-2 0-1378,2 0-1793,-6 0-2338,0-4-3139</inkml:trace>
  <inkml:trace contextRef="#ctx0" brushRef="#br0" timeOffset="1">15 127 15439,'0'0'9545,"58"9"-8552,-35-9-609,-4-1-320,0 0-160,-4 1-1281,-4-3-2083,-6 0-1280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520"/>
    </inkml:context>
    <inkml:brush xml:id="br0">
      <inkml:brushProperty name="width" value="0.025" units="cm"/>
      <inkml:brushProperty name="height" value="0.025" units="cm"/>
    </inkml:brush>
  </inkml:definitions>
  <inkml:trace contextRef="#ctx0" brushRef="#br0">150 1 8840,'0'0'15023,"-8"10"-14207,6-8-799,-26 31 1356,-32 50-1,53-72-1028,0-1 0,1 1 0,1 1 0,0-1 0,0 1 0,1 0 0,1 0-1,0 0 1,0 0 0,-1 22 0,4-33-317,0 1 1,1 0-1,-1 0 0,0 0 0,1 0 0,0 0 0,-1-1 0,1 1 1,0 0-1,0 0 0,0-1 0,0 1 0,0-1 0,0 1 0,0-1 1,0 1-1,1-1 0,-1 0 0,1 1 0,-1-1 0,3 2 1,1-1 17,0 1 1,0-1 0,0 0 0,1 0-1,-1-1 1,0 0 0,10 2 0,-3-2 10,-1 0 1,1-1-1,-1-1 0,0 1 1,1-2-1,-1 1 0,14-5 1,-18 3-43,-1 0-1,0-1 1,0 1 0,0-1 0,0 0-1,5-6 1,-10 9-13,1 1 0,-1-1 0,0 0 0,0-1 0,0 1 0,1 0 0,-1 0 0,0 0 0,0-1 0,-1 1 0,1 0 0,0-1 0,0 1 0,-1-1 0,1 1 0,-1-1-1,1 1 1,-1-1 0,1 0 0,-1 1 0,0-1 0,0 1 0,0-1 0,0 0 0,0 1 0,0-1 0,0 1 0,-1-1 0,1 0 0,-1 1 0,1-1 0,-2-1 0,1 2-1,-1-1 0,0 1 0,0 0 0,0 0 0,0 0 0,0 0 0,0 1 0,0-1 0,0 0 0,0 1 0,0-1 0,-1 1 0,1 0 0,0 0 0,0 0 0,0 0 0,-4 1 0,-38 5 0,39-5 0,1 1 0,-1 0 0,0-1 0,1 1 0,-1 1 0,1-1 0,0 1 0,0 0 0,0 0 0,0 0 0,0 0 0,1 1 0,0-1 0,-1 1 0,1 0 0,0 0 0,1 0 0,-3 5 0,5-8 0,0 0 1,0 0-1,0 0 1,0 0-1,0 0 0,0 0 1,1 0-1,-1 0 0,0 0 1,1 0-1,-1 0 1,0 0-1,1-1 0,-1 1 1,1 0-1,0 0 0,-1-1 1,1 1-1,-1 0 1,1-1-1,0 1 0,0 0 1,-1-1-1,1 1 0,0-1 1,0 1-1,0-1 1,0 0-1,0 1 0,0-1 1,-1 0-1,1 0 1,0 1-1,0-1 0,0 0 1,0 0-1,2 0 0,44 5-47,-41-5 21,66 2-2015,1-5-5719,-23-5-2079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299"/>
    </inkml:context>
    <inkml:brush xml:id="br0">
      <inkml:brushProperty name="width" value="0.025" units="cm"/>
      <inkml:brushProperty name="height" value="0.025" units="cm"/>
    </inkml:brush>
  </inkml:definitions>
  <inkml:trace contextRef="#ctx0" brushRef="#br0">0 158 13100,'0'0'18824,"11"-10"-18104,-2 1-658,119-129-1,-134 187-61,1-31-531,1 0 1,1 0-1,0 1 0,0 24 1,9-41-10750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921"/>
    </inkml:context>
    <inkml:brush xml:id="br0">
      <inkml:brushProperty name="width" value="0.025" units="cm"/>
      <inkml:brushProperty name="height" value="0.025" units="cm"/>
    </inkml:brush>
  </inkml:definitions>
  <inkml:trace contextRef="#ctx0" brushRef="#br0">1 16 17521,'0'0'10997,"3"8"-10106,-2-6-854,0 1 1,0 0-1,0-1 0,1 1 0,-1-1 0,1 1 1,-1-1-1,1 0 0,0 1 0,0-1 1,0 0-1,0 0 0,0 0 0,0-1 0,1 1 1,-1-1-1,1 1 0,-1-1 0,1 0 1,-1 0-1,1 0 0,0 0 0,0 0 0,-1 0 1,1-1-1,0 1 0,0-1 0,0 0 1,0 0-1,-1 0 0,1 0 0,0-1 0,0 1 1,0-1-1,3-1 0,0 0 24,0 0 0,0 0-1,0-1 1,-1 0 0,1 0-1,-1-1 1,0 1 0,1-1 0,3-5-1,-3 5 34,-1-1-1,0 1 0,1 0 0,0 1 1,0-1-1,11-3 0,-16 8-103,0 0 1,-1 0-1,1 1 1,0-1-1,0 0 1,-1 1-1,1-1 1,-1 0-1,1 1 1,-1-1-1,0 1 0,0-1 1,0 1-1,1-1 1,-1 1-1,-1-1 1,1 1-1,0-1 1,-1 4-1,1-2 3,-1 42-57,0-25-847,0 1 0,5 40 0,3-49-4497,4-10-4457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1.922"/>
    </inkml:context>
    <inkml:brush xml:id="br0">
      <inkml:brushProperty name="width" value="0.025" units="cm"/>
      <inkml:brushProperty name="height" value="0.025" units="cm"/>
    </inkml:brush>
  </inkml:definitions>
  <inkml:trace contextRef="#ctx0" brushRef="#br0">13 1 7239,'0'0'20451,"1"12"-19650,0 39 427,-8 69 1,0 21-446,7-140-859,0-1-1,0 0 0,0 1 1,0-1-1,0 0 0,0 1 1,0-1-1,0 1 0,0-1 1,0 1-1,0-1 1,0 0-1,0 1 0,0-1 1,0 0-1,0 1 0,0-1 1,1 1-1,-1-1 0,0 0 1,0 1-1,0-1 0,1 0 1,-1 1-1,0-1 0,0 0 1,1 0-1,-1 1 0,0-1 1,1 0-1,-1 0 0,0 1 1,1-1-1,-1 0 1,1 0-1,-1 0 0,0 0 1,1 0-1,-1 1 0,0-1 1,1 0-1,-1 0 0,1 0 1,-1 0-1,0 0 0,1 0 1,-1 0-1,1 0 0,-1-1 1,1 1-1,0 0-275,0-1-1,1 0 0,-1 1 1,0-1-1,0 0 1,0 0-1,0 0 0,0 1 1,0-1-1,0-1 1,0 1-1,0 0 0,0 0 1,1-2-1,7-18-4307,0-4-2098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294"/>
    </inkml:context>
    <inkml:brush xml:id="br0">
      <inkml:brushProperty name="width" value="0.025" units="cm"/>
      <inkml:brushProperty name="height" value="0.025" units="cm"/>
    </inkml:brush>
  </inkml:definitions>
  <inkml:trace contextRef="#ctx0" brushRef="#br0">17 0 8360,'0'0'16837,"0"10"-15524,-8 141 2389,0 24-3122,8-134-772,0-25-2947,2-34-14040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637"/>
    </inkml:context>
    <inkml:brush xml:id="br0">
      <inkml:brushProperty name="width" value="0.025" units="cm"/>
      <inkml:brushProperty name="height" value="0.025" units="cm"/>
    </inkml:brush>
  </inkml:definitions>
  <inkml:trace contextRef="#ctx0" brushRef="#br0">60 82 8584,'0'0'9428,"-9"-3"-6775,-1-1-1772,-10-3 39,-1 5 2895,41 15-1477,0-8-2003,-1-1-1,1-1 1,1-1-1,-1 0 1,0-2 0,27-2-1,121-22 1472,138-26-5089,-267 42-1463,-4-3-2343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064"/>
    </inkml:context>
    <inkml:brush xml:id="br0">
      <inkml:brushProperty name="width" value="0.025" units="cm"/>
      <inkml:brushProperty name="height" value="0.025" units="cm"/>
    </inkml:brush>
  </inkml:definitions>
  <inkml:trace contextRef="#ctx0" brushRef="#br0">1 1 18930,'0'0'11349,"3"10"-11050,14 80 1500,-17-89-1792,0 0 0,0-1 0,0 1 0,1 0 0,-1 0 0,0 0 0,1-1 0,-1 1 0,0 0 0,1-1 0,-1 1 0,1 0 0,-1-1 0,1 1 0,-1 0 0,1-1 0,0 1 0,-1-1 0,1 1 0,0-1 0,-1 1 0,1-1 0,0 0 0,-1 1 0,1-1 0,0 0 0,0 0 0,0 1 0,0-1 0,26-8 110,18-29-54,-29 16-63,11-10 0,-25 58 0,-16 69-6043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984"/>
    </inkml:context>
    <inkml:brush xml:id="br0">
      <inkml:brushProperty name="width" value="0.025" units="cm"/>
      <inkml:brushProperty name="height" value="0.025" units="cm"/>
    </inkml:brush>
  </inkml:definitions>
  <inkml:trace contextRef="#ctx0" brushRef="#br0">249 0 12780,'0'0'13149,"-5"9"-11906,-11 18-597,-1-1-1,-2-1 0,-37 40 0,30-38-445,2 2-1,1 0 1,-20 35 0,34-54-3596,9-10 3175,0 0 0,0 0 0,0 0 0,0 0 0,-1 0 0,1 1 0,0-1 0,0 0 0,0 0 0,-1 0 0,1 0 0,0 0 0,0 0 0,0 0 0,-1 0 0,1 0 0,0 0 0,0 0 0,0 0 0,-1 0 0,1-1 0,0 1 0,0 0 0,0 0 0,0 0 0,-1 0 0,1 0 0,0 0 0,0 0 0,0 0 0,0-1 0,0 1 0,-1 0 0,1 0 0,0 0 0,0 0 0,0-1 0,0 1 0,0 0 0,0 0 0,0 0 0,0 0 0,0-1 0,-1 1 0,-2-14-8822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327"/>
    </inkml:context>
    <inkml:brush xml:id="br0">
      <inkml:brushProperty name="width" value="0.025" units="cm"/>
      <inkml:brushProperty name="height" value="0.025" units="cm"/>
    </inkml:brush>
  </inkml:definitions>
  <inkml:trace contextRef="#ctx0" brushRef="#br0">1 1 18225,'0'0'11051,"51"45"-10475,-36-32-255,4-3-129,3 2-64,2-3-128,-2 1-737,2-3-1505,-3-1-2146,-2-3-2595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704"/>
    </inkml:context>
    <inkml:brush xml:id="br0">
      <inkml:brushProperty name="width" value="0.025" units="cm"/>
      <inkml:brushProperty name="height" value="0.025" units="cm"/>
    </inkml:brush>
  </inkml:definitions>
  <inkml:trace contextRef="#ctx0" brushRef="#br0">1 142 15118,'0'0'14280,"10"-9"-13276,16-13-668,-2-2 1,0-1-1,26-36 0,-50 61-332,0 0 0,0 0 1,0 1-1,0-1 0,0 0 0,0 0 0,0 0 0,0 1 0,0-1 0,0 0 0,1 0 0,-1 0 0,0 1 0,0-1 0,0 0 0,0 0 0,0 0 0,0 1 0,0-1 0,1 0 1,-1 0-1,0 0 0,0 0 0,0 0 0,0 1 0,1-1 0,-1 0 0,0 0 0,0 0 0,0 0 0,0 0 0,1 0 0,-1 0 0,0 0 0,0 0 0,0 0 0,1 0 0,-1 0 1,0 0-1,0 0 0,1 0 0,-1 0 0,0 0 0,0 0 0,0 0 0,1 0 0,-1 0 0,0 0 0,0 0 0,0 0 0,0 0 0,1 0 0,-1-1 0,0 1 0,0 0 0,0 0 0,0 0 1,1 0-1,-1 0 0,0-1 0,0 1 0,0 0 0,0 0 0,0 0 0,0-1 0,1 1 0,1 32 147,-4 38-259,1-64-306,0 31-1752,8-20-5204,5-13 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0.589"/>
    </inkml:context>
    <inkml:brush xml:id="br0">
      <inkml:brushProperty name="width" value="0.025" units="cm"/>
      <inkml:brushProperty name="height" value="0.025" units="cm"/>
    </inkml:brush>
  </inkml:definitions>
  <inkml:trace contextRef="#ctx0" brushRef="#br0">5 63 8552,'0'0'14232,"1"-8"-11803,0-2-1502,0-7 52,-1-1 4471,-1 27-5306,-1-10-89,-3-11-56,10 50 34,-5-38-34,0 1 0,0-1 0,0 0 0,1 1 0,-1-1 0,0 0 0,0 0 0,0 1 0,1-1 0,-1 0 0,0 1 0,0-1 0,1 0 0,-1 0 0,0 0 0,0 1 0,1-1 0,-1 0 0,0 0 0,1 0 0,-1 0 0,0 0 0,1 0 0,-1 1 0,0-1 0,1 0 0,-1 0 0,0 0 0,1 0 0,-1 0 0,0 0 0,1-1 0,17-14-132,-17 14-194,0 0 0,0 0 0,0-1 1,0 1-1,0 0 0,-1-1 1,1 1-1,0 0 0,-1-1 0,0 1 1,1-1-1,-1 1 0,0-1 1,1-2-1,-1-6-6490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863"/>
    </inkml:context>
    <inkml:brush xml:id="br0">
      <inkml:brushProperty name="width" value="0.025" units="cm"/>
      <inkml:brushProperty name="height" value="0.025" units="cm"/>
    </inkml:brush>
  </inkml:definitions>
  <inkml:trace contextRef="#ctx0" brushRef="#br0">269 18 14125,'0'0'5958,"49"-18"-2563,-45 18-1153,-4 15-288,-4 9-160,-17 10-513,-9 8-256,-9 6-160,-7 3-737,1-1-128,1-3 0,5-5 0,12-8-705,9-10-1633,9-10-1281,9-10-1186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2.118"/>
    </inkml:context>
    <inkml:brush xml:id="br0">
      <inkml:brushProperty name="width" value="0.025" units="cm"/>
      <inkml:brushProperty name="height" value="0.025" units="cm"/>
    </inkml:brush>
  </inkml:definitions>
  <inkml:trace contextRef="#ctx0" brushRef="#br0">400 82 11627,'0'0'7164,"-1"-9"-5103,0 5-2086,1 1 268,0 0-1,0 0 0,0 0 1,-1 0-1,1 1 1,-1-1-1,0 0 1,0 1-1,0-1 0,0 0 1,0 1-1,0-1 1,-1 1-1,1-1 1,-1 1-1,0 0 0,0 0 1,1 0-1,-2 0 1,1 0-1,0 0 1,0 0-1,0 1 0,-1-1 1,1 1-1,-1 0 1,1-1-1,-1 1 1,0 0-1,0 1 0,1-1 1,-4 0-1,-11 0-97,0 1 0,1 1-1,-1 1 1,0 0-1,1 2 1,-1-1 0,1 2-1,0 0 1,0 1-1,-20 11 1,35-16-150,0 0-1,0 0 1,0 0 0,1 0-1,-1 0 1,0 0 0,1 0-1,-1 0 1,1 1 0,-1-1-1,1 0 1,0 0 0,-1 0-1,1 1 1,0-1 0,0 0-1,0 0 1,0 1 0,0 0-1,1 34-106,-1-21 107,-17 192-77,2-71 137,-66 679 116,73-753-138,2-28-73,2 1-1,2 0 1,2 44 0,1-76 24,0 0 0,-1 0-1,1-1 1,1 1 0,-1 0 0,0 0 0,1-1 0,-1 1-1,1 0 1,0-1 0,0 0 0,0 1 0,0-1 0,0 0-1,0 0 1,0 0 0,1 0 0,-1 0 0,1-1 0,0 1-1,-1-1 1,1 0 0,0 0 0,0 0 0,0 0 0,0 0-1,0 0 1,0-1 0,6 1 0,10 1-646,0-1 1,-1-1-1,30-2 1,-44 1 343,41-5-3419,-3-5-2631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3.396"/>
    </inkml:context>
    <inkml:brush xml:id="br0">
      <inkml:brushProperty name="width" value="0.025" units="cm"/>
      <inkml:brushProperty name="height" value="0.025" units="cm"/>
    </inkml:brush>
  </inkml:definitions>
  <inkml:trace contextRef="#ctx0" brushRef="#br0">126 54 512,'-30'-4'18055,"39"2"-10148,53 2-5463,-44 1-2406,1 0 1,0-1-1,0-2 0,0 1 1,-1-2-1,1-1 0,-1 0 1,1-1-1,-2-1 0,27-12 1,-43 17-56,-1 0 0,1 1 1,-1-1-1,1 1 0,0-1 0,-1 1 1,1 0-1,0-1 0,-1 1 0,1-1 1,0 1-1,0 0 0,-1 0 0,1 0 1,0-1-1,0 1 0,-1 0 0,1 0 1,0 0-1,0 0 0,-1 0 0,1 0 1,0 0-1,0 1 0,0-1 0,-1 0 1,1 0-1,0 0 0,-1 1 0,1-1 1,0 0-1,0 1 0,-1-1 0,1 1 1,-1-1-1,2 2 0,0 28-288,-3-13 520,0 65-71,4 0 0,25 156 0,-15-149-45,-3 1-1,-4 180 0,-7-184-57,1-75 49,-1-1 0,0 0 0,-1 0-1,0 0 1,-1 0 0,0 0-1,-1-1 1,0 1 0,0-1-1,-1 0 1,0 0 0,-1 0 0,1-1-1,-2 0 1,1 0 0,-1-1-1,-1 1 1,-10 8 0,-10 5 243,0-2-1,-1 0 1,-1-2 0,-38 16 0,47-24-333,-1 0 0,-34 7 0,47-13 0,-1-1 0,0 0 0,0-1 0,0 0 0,0-1 0,0 0 0,0-1 0,-13-2 0,22 3-55,1-1 0,-1 1 0,1-1 0,-1 1 0,1-1 0,-1 1 0,1-1 0,-1 1 1,1-1-1,0 0 0,-1 1 0,1-1 0,0 0 0,0 0 0,-1 1 0,1-1 0,0 0 0,0 1 0,0-1 0,0 0 0,0 0 0,0 1 0,0-1 0,0 0 1,0 0-1,1 1 0,-1-1 0,0 0 0,1 0 0,6-24-5221,4 4-3271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5.745"/>
    </inkml:context>
    <inkml:brush xml:id="br0">
      <inkml:brushProperty name="width" value="0.025" units="cm"/>
      <inkml:brushProperty name="height" value="0.025" units="cm"/>
    </inkml:brush>
  </inkml:definitions>
  <inkml:trace contextRef="#ctx0" brushRef="#br0">1 153 8456,'0'0'17414,"11"-8"-16715,159-132 27,-169 140-720,-1 0 0,0-1 0,0 1 0,0 0 0,1 0 0,-1-1 0,0 1 0,0 0 0,0 0 1,1-1-1,-1 1 0,0 0 0,1 0 0,-1 0 0,0-1 0,0 1 0,1 0 0,-1 0 0,0 0 0,1 0 0,-1 0 0,0 0 0,1 0 0,-1 0 0,1-1 0,-1 1 0,0 0 0,1 1 0,-1-1 0,0 0 0,1 0 0,-1 0 0,0 0 0,1 0 0,-1 0 0,0 0 1,1 0-1,-1 1 0,0-1 0,0 0 0,1 0 0,-1 0 0,0 1 0,1-1 0,-1 0 0,0 0 0,0 1 0,0-1 0,1 0 0,-1 1 0,0-1 0,0 0 0,3 29 500,-10 32 168,4 14-1747,10-66-3556,-1-8-2833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087"/>
    </inkml:context>
    <inkml:brush xml:id="br0">
      <inkml:brushProperty name="width" value="0.025" units="cm"/>
      <inkml:brushProperty name="height" value="0.025" units="cm"/>
    </inkml:brush>
  </inkml:definitions>
  <inkml:trace contextRef="#ctx0" brushRef="#br0">0 63 13933,'0'0'10154,"49"5"-8489,-16-11-672,2-2-544,2-1-321,-1 0-96,-1 0-224,-6 2-769,-6 1-673,-6 2-1216,-1-1-802,-9 0-2338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473"/>
    </inkml:context>
    <inkml:brush xml:id="br0">
      <inkml:brushProperty name="width" value="0.025" units="cm"/>
      <inkml:brushProperty name="height" value="0.025" units="cm"/>
    </inkml:brush>
  </inkml:definitions>
  <inkml:trace contextRef="#ctx0" brushRef="#br0">11 1 11275,'0'0'14771,"-2"8"-13650,0-3-980,1 0-78,-1 1 0,1-1 0,0 0 0,0 0 1,1 1-1,0 7 0,0-11-49,0-1 0,0 0-1,1 1 1,-1-1 0,0 0 0,1 1 0,-1-1 0,1 0-1,0 0 1,-1 0 0,1 1 0,0-1 0,0 0-1,0 0 1,0 0 0,0 0 0,0 0 0,0 0 0,0-1-1,0 1 1,0 0 0,0-1 0,0 1 0,1 0 0,-1-1-1,0 1 1,1-1 0,-1 0 0,0 1 0,1-1-1,-1 0 1,0 0 0,1 0 0,-1 0 0,0 0 0,2 0-1,4-1 145,0 0-1,1-1 1,-2 1-1,1-2 1,0 1-1,0-1 1,-1 1-1,1-2 1,-1 1-1,9-7 1,-9 6-155,0 0-1,0 0 1,0 1 0,1 0-1,-1 0 1,1 0-1,0 1 1,-1 0 0,1 1-1,11-2 1,-17 3-10,-1 1 1,1-1-1,0 1 0,-1-1 0,1 1 1,0 0-1,-1-1 0,1 1 1,-1-1-1,1 1 0,-1 0 0,1-1 1,-1 1-1,0 0 0,1 0 1,-1 0-1,0-1 0,1 1 0,-1 0 1,0 0-1,0 0 0,0-1 0,0 1 1,0 0-1,0 0 0,0 0 1,0 0-1,0 1 0,-2 30 71,2-30-66,-10 32 55,8-30-48,1 1 1,-1-1 0,1 1 0,-1-1 0,1 1-1,1-1 1,-1 1 0,1-1 0,-1 1 0,1 0 0,1 6-1,0-11-15,-1 1-1,1-1 0,-1 0 0,1 0 0,0 0 0,-1 0 0,1 0 1,-1 0-1,1 0 0,-1 0 0,1 0 0,0 0 0,-1 0 0,1-1 1,-1 1-1,1 0 0,-1 0 0,1-1 0,-1 1 0,1 0 0,-1 0 1,1-1-1,-1 1 0,1-1 0,-1 1 0,1 0 0,-1-1 0,0 1 1,1-1-1,14-13-1916,2-6-3497,-1-2-4997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6.660"/>
    </inkml:context>
    <inkml:brush xml:id="br0">
      <inkml:brushProperty name="width" value="0.025" units="cm"/>
      <inkml:brushProperty name="height" value="0.025" units="cm"/>
    </inkml:brush>
  </inkml:definitions>
  <inkml:trace contextRef="#ctx0" brushRef="#br0">1 1 16816,'0'0'3299,"67"3"-1505,-31-3-641,5 0-288,5 0-577,-4 0-192,0 0-224,-8 0-1249,-9 3-705,-12 4-128,-13 2-1346,0 4-1505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7.001"/>
    </inkml:context>
    <inkml:brush xml:id="br0">
      <inkml:brushProperty name="width" value="0.025" units="cm"/>
      <inkml:brushProperty name="height" value="0.025" units="cm"/>
    </inkml:brush>
  </inkml:definitions>
  <inkml:trace contextRef="#ctx0" brushRef="#br0">0 1 9897,'0'0'11980,"61"45"-10923,-20-42-449,9-1-384,-1-2-191,2 0-2468,0-9-6117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17.272"/>
    </inkml:context>
    <inkml:brush xml:id="br0">
      <inkml:brushProperty name="width" value="0.025" units="cm"/>
      <inkml:brushProperty name="height" value="0.025" units="cm"/>
    </inkml:brush>
  </inkml:definitions>
  <inkml:trace contextRef="#ctx0" brushRef="#br0">76 321 5701,'0'0'-53,"-8"-3"576,-5-2 610,-26-9 1471,24 9 4181,29 4-6231,1-1 0,0 0 0,0-1 0,-1 0-1,1-1 1,20-9 0,12-3-278,-15 8 42,2 1-1,40-3 0,-39 6 45,67-17 1,-50 8 70,0 2 1,1 3 0,76-3 0,-98 7-43,-1-1 1,60-18-1,-55 12-183,62-9 0,50-7-56,6-2 1116,-118 26-1158,0 1-1,0 2 1,63 7-1,-66-5 0,1-1 0,-1-2 0,1-1 0,0-1-1,44-11 1,27-3 12,-90 15-609,9-1 1182,-16 3-4620,0 0-4013,-17 0-3565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2.572"/>
    </inkml:context>
    <inkml:brush xml:id="br0">
      <inkml:brushProperty name="width" value="0.025" units="cm"/>
      <inkml:brushProperty name="height" value="0.025" units="cm"/>
    </inkml:brush>
  </inkml:definitions>
  <inkml:trace contextRef="#ctx0" brushRef="#br0">1 14 5733,'0'0'24877,"12"0"-23772,135-6 33,-108 2-1316,0 1-1,0 2 1,1 2-1,67 10 1,-130-10-16830,-2 0 7276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3.102"/>
    </inkml:context>
    <inkml:brush xml:id="br0">
      <inkml:brushProperty name="width" value="0.025" units="cm"/>
      <inkml:brushProperty name="height" value="0.025" units="cm"/>
    </inkml:brush>
  </inkml:definitions>
  <inkml:trace contextRef="#ctx0" brushRef="#br0">23 5 13068,'0'0'16795,"-5"-2"-16133,5 2-641,-1 0-1,1-1 1,-1 1-1,0 0 1,1-1 0,-1 1-1,1 0 1,-1 0 0,0 0-1,1 0 1,-1-1 0,0 1-1,1 0 1,-1 0 0,0 0-1,1 0 1,-1 1 0,0-1-1,1 0 1,-1 0 0,0 0-1,1 0 1,-1 1-1,1-1 1,-1 0 0,-1 1-1,15 12 728,40 17 189,-21-18-937,-19-8 0,0 0 0,-1 2 0,0-1 0,0 1 0,0 1 0,16 12 0,-25-17 0,-1 0 0,0 1 0,0-1 0,0 1 0,0 0 0,-1-1 0,1 1 0,-1 0 0,1 0 0,-1 0 0,0 0 0,0 0 0,0 0 0,-1 1 0,1-1 0,-1 0 0,0 0 0,0 0 0,0 1 0,0-1 0,0 0 0,-1 0 0,1 0 0,-1 1 0,0-1 0,0 0 0,0 0 0,-1 0 0,1 0 0,-1-1 0,1 1 0,-5 5 0,-15 25 0,-30 36 0,33-48 0,2 1 0,0 0 0,2 1 0,-19 41 0,32-63 0,1 0 0,-1 0 0,1 1 0,-1-1 0,1 0 0,-1 0 0,1 1 0,0-1 0,0 0 0,-1 1 0,1-1 0,0 1 0,0-1 0,1 0 0,-1 1 0,0-1 0,0 0 0,1 1 0,-1-1 0,0 0 0,1 0 0,-1 1 0,1-1 0,0 0 0,1 2 0,0-2 0,-1 1 0,1-1 0,0 0 0,0-1 0,0 1 0,0 0 0,0 0 0,0-1 0,0 1 0,0-1 0,0 0 0,0 0 0,0 1 0,0-1 0,2-1 0,11 0 0,0-1 0,-1-1 0,24-7 0,85-34-1812,-89 30 17,1 1-1,0 1 1,1 3 0,53-9-1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221"/>
    </inkml:context>
    <inkml:brush xml:id="br0">
      <inkml:brushProperty name="width" value="0.025" units="cm"/>
      <inkml:brushProperty name="height" value="0.025" units="cm"/>
    </inkml:brush>
  </inkml:definitions>
  <inkml:trace contextRef="#ctx0" brushRef="#br0">144 0 17360,'-13'4'2504,"2"-1"-1820,0 1 0,0 0 0,1 1 0,-1 0 0,1 1 1,-16 11-1,23-14-527,-1-1 1,1 0 0,0 1 0,1 0 0,-1 0 0,0 0 0,1 0 0,0 0-1,0 1 1,0-1 0,0 1 0,0-1 0,1 1 0,-1 0 0,1-1-1,0 1 1,0 0 0,0 0 0,1 0 0,-1 0 0,1 0 0,0 0 0,0 0-1,1 0 1,-1 0 0,1-1 0,2 9 0,-1-9-126,-1 0 0,1 0 0,1 0 0,-1 0 0,0 0 0,1 0-1,-1-1 1,1 1 0,0-1 0,0 0 0,0 0 0,0 0 0,0 0 0,0 0 0,1-1 0,-1 1 0,1-1 0,-1 0 0,1 0 0,-1 0 0,1-1 0,3 1 0,10 2 279,1-2 1,-1 0-1,22-1 0,-33-1-263,0 1 0,0-1-1,1 0 1,-1 0-1,0-1 1,0 0 0,0 0-1,-1 0 1,1-1-1,0 0 1,-1 0 0,0 0-1,0-1 1,0 1-1,0-1 1,0-1 0,-1 1-1,0-1 1,0 1-1,0-1 1,0 0 0,-1-1-1,0 1 1,0-1-1,0 1 1,-1-1 0,1 0-1,-2 0 1,1 0-1,0 0 1,-1 0 0,-1 0-1,1-1 1,-1 1-1,0-8 1,0 12-71,-1-1 1,1 1-1,-1 0 1,1 0-1,-1 0 1,0 0-1,0 0 0,0 0 1,0 0-1,0 0 1,0 0-1,-1 0 0,1 0 1,-1 1-1,1-1 1,-1 0-1,0 1 1,1 0-1,-1-1 0,0 1 1,0 0-1,0 0 1,0 0-1,0 0 0,0 0 1,0 0-1,0 1 1,-1-1-1,1 1 1,0 0-1,0-1 0,-1 1 1,1 0-1,0 0 1,0 0-1,-1 1 0,-1 0 1,-3-1-115,0 1 0,0 0 0,0 0 0,0 1 0,0 0 0,1 0 0,-1 1 0,1 0 0,-1 0 0,-10 8 0,11-6-275,1 0 0,0 1 0,0-1-1,0 1 1,1 0 0,0 1 0,0-1 0,0 1-1,1-1 1,0 1 0,1 0 0,-1 0 0,-1 10-1,3-11-593,0 1-1,0-1 0,1 0 0,0 1 0,0-1 0,0 1 1,1-1-1,0 1 0,4 10 0,13 16-7887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040"/>
    </inkml:context>
    <inkml:brush xml:id="br0">
      <inkml:brushProperty name="width" value="0.025" units="cm"/>
      <inkml:brushProperty name="height" value="0.025" units="cm"/>
    </inkml:brush>
  </inkml:definitions>
  <inkml:trace contextRef="#ctx0" brushRef="#br0">1 0 4036,'0'0'256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398"/>
    </inkml:context>
    <inkml:brush xml:id="br0">
      <inkml:brushProperty name="width" value="0.025" units="cm"/>
      <inkml:brushProperty name="height" value="0.025" units="cm"/>
    </inkml:brush>
  </inkml:definitions>
  <inkml:trace contextRef="#ctx0" brushRef="#br0">196 113 5637,'7'-8'4255,"23"-31"-381,21-26 5470,-54 71-6431,-12 29-1865,-85 98 339,68-96-1254,3 1-1,1 2 0,-37 69 0,61-97 1522,0 0-3682,1-4-5257,4-24-761,4-10-2738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729"/>
    </inkml:context>
    <inkml:brush xml:id="br0">
      <inkml:brushProperty name="width" value="0.025" units="cm"/>
      <inkml:brushProperty name="height" value="0.025" units="cm"/>
    </inkml:brush>
  </inkml:definitions>
  <inkml:trace contextRef="#ctx0" brushRef="#br0">0 0 17104,'0'0'8072,"2"61"-7880,18-48-128,1-1-32,3 1 32,1 0-64,0-3-416,-1 1-705,-1-1-1089,-5 0-929,-5-2-2371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071"/>
    </inkml:context>
    <inkml:brush xml:id="br0">
      <inkml:brushProperty name="width" value="0.025" units="cm"/>
      <inkml:brushProperty name="height" value="0.025" units="cm"/>
    </inkml:brush>
  </inkml:definitions>
  <inkml:trace contextRef="#ctx0" brushRef="#br0">33 0 4965,'0'0'22907,"4"10"-22101,-2-3-771,0 1 1,-1-1-1,0 1 1,0-1-1,-1 1 1,1 0-1,-2-1 0,1 1 1,-1-1-1,0 1 1,-1-1-1,0 1 1,-5 12-1,-1 4-108,3-13-165,1 0 0,0 1 1,1-1-1,1 1 0,-3 20 0,14-39-3942,1-15-309,0-7-2344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425"/>
    </inkml:context>
    <inkml:brush xml:id="br0">
      <inkml:brushProperty name="width" value="0.025" units="cm"/>
      <inkml:brushProperty name="height" value="0.025" units="cm"/>
    </inkml:brush>
  </inkml:definitions>
  <inkml:trace contextRef="#ctx0" brushRef="#br0">0 32 16624,'0'0'11755,"5"-32"-16592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500"/>
    </inkml:context>
    <inkml:brush xml:id="br0">
      <inkml:brushProperty name="width" value="0.025" units="cm"/>
      <inkml:brushProperty name="height" value="0.025" units="cm"/>
    </inkml:brush>
  </inkml:definitions>
  <inkml:trace contextRef="#ctx0" brushRef="#br0">42 5 14862,'-3'-3'2947,"0"1"128,1 2-705,1 0-993,-2 13-544,0 3 224,-3 5-192,1 5-289,-1 0-191,2-2-129,1-3-160,1-2-64,2-7-64,0-7-1377,0-12-5478,2-18 257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855"/>
    </inkml:context>
    <inkml:brush xml:id="br0">
      <inkml:brushProperty name="width" value="0.025" units="cm"/>
      <inkml:brushProperty name="height" value="0.025" units="cm"/>
    </inkml:brush>
  </inkml:definitions>
  <inkml:trace contextRef="#ctx0" brushRef="#br0">0 0 18001,'0'0'7271,"24"12"-18866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199"/>
    </inkml:context>
    <inkml:brush xml:id="br0">
      <inkml:brushProperty name="width" value="0.025" units="cm"/>
      <inkml:brushProperty name="height" value="0.025" units="cm"/>
    </inkml:brush>
  </inkml:definitions>
  <inkml:trace contextRef="#ctx0" brushRef="#br0">24 1 14830,'0'0'12204,"56"20"-14479,-40-18-575,-6 2-610,0-3-1088</inkml:trace>
  <inkml:trace contextRef="#ctx0" brushRef="#br0" timeOffset="1">1 158 13805,'0'0'11018,"63"5"-12779,-41-5-1314,-2-4-1441,-2-3-4549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526"/>
    </inkml:context>
    <inkml:brush xml:id="br0">
      <inkml:brushProperty name="width" value="0.025" units="cm"/>
      <inkml:brushProperty name="height" value="0.025" units="cm"/>
    </inkml:brush>
  </inkml:definitions>
  <inkml:trace contextRef="#ctx0" brushRef="#br0">0 229 14446,'0'0'9529,"6"-12"-9353,40-69-62,-20 40-59,23-54 0,-47 113-223,0 0 0,-1 0 0,-3 26-1,-2 4-2230,4-16-3108,0-22-936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992"/>
    </inkml:context>
    <inkml:brush xml:id="br0">
      <inkml:brushProperty name="width" value="0.025" units="cm"/>
      <inkml:brushProperty name="height" value="0.025" units="cm"/>
    </inkml:brush>
  </inkml:definitions>
  <inkml:trace contextRef="#ctx0" brushRef="#br0">3 101 11371,'0'0'1196,"0"-10"715,-1-2-1240,0 0 418,1 1 0,0 0 1,0-1-1,4-20 0,-6 42-374,1 1-1,1-1 0,0 1 0,2 18 0,0 8-457,-3 4-117,-1-24-40,2 1 0,0-1 0,4 29-1,-3-45-80,-1 0 0,1 0 0,-1 0 0,1 0 0,0 0 0,-1 0 0,1 0 0,0 0 0,0-1 0,-1 1 0,1 0 0,0 0 0,0 0 0,0-1-1,0 1 1,0-1 0,0 1 0,0-1 0,0 1 0,0-1 0,1 1 0,-1-1 0,0 0 0,0 0 0,0 1 0,0-1 0,0 0 0,1 0 0,-1 0 0,0 0 0,0-1 0,0 1 0,1 0-1,-1 0 1,0-1 0,0 1 0,0-1 0,0 1 0,0-1 0,0 1 0,2-2 0,45-25 627,-26 9-544,-1-1 0,24-26 1,-36 35-84,-1 0 0,0 0 0,-1-1 0,0 0 0,-1-1 0,0 1 0,5-15 0,-15 34-323,-20 49 26,15 9-1516,9-63 1278,-1 0 0,1 1 1,0-1-1,0 0 1,1 1-1,-1-1 0,1 0 1,0 0-1,0 1 1,0-1-1,0 0 0,0 0 1,1 0-1,-1 0 1,1 0-1,4 5 1,13 2-9025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08.04.2026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08.04.2026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08.04.2026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08.04.2026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08.04.2026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297.xml"/><Relationship Id="rId299" Type="http://schemas.openxmlformats.org/officeDocument/2006/relationships/image" Target="../media/image400.png"/><Relationship Id="rId21" Type="http://schemas.openxmlformats.org/officeDocument/2006/relationships/customXml" Target="../ink/ink253.xml"/><Relationship Id="rId63" Type="http://schemas.openxmlformats.org/officeDocument/2006/relationships/customXml" Target="../ink/ink270.xml"/><Relationship Id="rId159" Type="http://schemas.openxmlformats.org/officeDocument/2006/relationships/customXml" Target="../ink/ink318.xml"/><Relationship Id="rId324" Type="http://schemas.openxmlformats.org/officeDocument/2006/relationships/customXml" Target="../ink/ink401.xml"/><Relationship Id="rId366" Type="http://schemas.openxmlformats.org/officeDocument/2006/relationships/image" Target="../media/image433.png"/><Relationship Id="rId170" Type="http://schemas.openxmlformats.org/officeDocument/2006/relationships/customXml" Target="../ink/ink324.xml"/><Relationship Id="rId226" Type="http://schemas.openxmlformats.org/officeDocument/2006/relationships/customXml" Target="../ink/ink352.xml"/><Relationship Id="rId433" Type="http://schemas.openxmlformats.org/officeDocument/2006/relationships/customXml" Target="../ink/ink456.xml"/><Relationship Id="rId268" Type="http://schemas.openxmlformats.org/officeDocument/2006/relationships/customXml" Target="../ink/ink373.xml"/><Relationship Id="rId475" Type="http://schemas.openxmlformats.org/officeDocument/2006/relationships/customXml" Target="../ink/ink477.xml"/><Relationship Id="rId32" Type="http://schemas.openxmlformats.org/officeDocument/2006/relationships/image" Target="../media/image269.png"/><Relationship Id="rId74" Type="http://schemas.openxmlformats.org/officeDocument/2006/relationships/image" Target="../media/image288.png"/><Relationship Id="rId128" Type="http://schemas.openxmlformats.org/officeDocument/2006/relationships/image" Target="../media/image315.png"/><Relationship Id="rId335" Type="http://schemas.openxmlformats.org/officeDocument/2006/relationships/customXml" Target="../ink/ink407.xml"/><Relationship Id="rId377" Type="http://schemas.openxmlformats.org/officeDocument/2006/relationships/customXml" Target="../ink/ink428.xml"/><Relationship Id="rId5" Type="http://schemas.openxmlformats.org/officeDocument/2006/relationships/image" Target="../media/image12.wmf"/><Relationship Id="rId181" Type="http://schemas.openxmlformats.org/officeDocument/2006/relationships/image" Target="../media/image341.png"/><Relationship Id="rId237" Type="http://schemas.openxmlformats.org/officeDocument/2006/relationships/image" Target="../media/image369.png"/><Relationship Id="rId402" Type="http://schemas.openxmlformats.org/officeDocument/2006/relationships/image" Target="../media/image451.png"/><Relationship Id="rId279" Type="http://schemas.openxmlformats.org/officeDocument/2006/relationships/image" Target="../media/image390.png"/><Relationship Id="rId444" Type="http://schemas.openxmlformats.org/officeDocument/2006/relationships/image" Target="../media/image472.png"/><Relationship Id="rId486" Type="http://schemas.openxmlformats.org/officeDocument/2006/relationships/image" Target="../media/image493.png"/><Relationship Id="rId43" Type="http://schemas.openxmlformats.org/officeDocument/2006/relationships/customXml" Target="../ink/ink260.xml"/><Relationship Id="rId139" Type="http://schemas.openxmlformats.org/officeDocument/2006/relationships/customXml" Target="../ink/ink308.xml"/><Relationship Id="rId290" Type="http://schemas.openxmlformats.org/officeDocument/2006/relationships/customXml" Target="../ink/ink384.xml"/><Relationship Id="rId304" Type="http://schemas.openxmlformats.org/officeDocument/2006/relationships/customXml" Target="../ink/ink391.xml"/><Relationship Id="rId346" Type="http://schemas.openxmlformats.org/officeDocument/2006/relationships/image" Target="../media/image423.png"/><Relationship Id="rId388" Type="http://schemas.openxmlformats.org/officeDocument/2006/relationships/image" Target="../media/image444.png"/><Relationship Id="rId85" Type="http://schemas.openxmlformats.org/officeDocument/2006/relationships/customXml" Target="../ink/ink281.xml"/><Relationship Id="rId150" Type="http://schemas.openxmlformats.org/officeDocument/2006/relationships/image" Target="../media/image326.png"/><Relationship Id="rId192" Type="http://schemas.openxmlformats.org/officeDocument/2006/relationships/customXml" Target="../ink/ink335.xml"/><Relationship Id="rId206" Type="http://schemas.openxmlformats.org/officeDocument/2006/relationships/customXml" Target="../ink/ink342.xml"/><Relationship Id="rId413" Type="http://schemas.openxmlformats.org/officeDocument/2006/relationships/customXml" Target="../ink/ink446.xml"/><Relationship Id="rId248" Type="http://schemas.openxmlformats.org/officeDocument/2006/relationships/customXml" Target="../ink/ink363.xml"/><Relationship Id="rId455" Type="http://schemas.openxmlformats.org/officeDocument/2006/relationships/customXml" Target="../ink/ink467.xml"/><Relationship Id="rId12" Type="http://schemas.openxmlformats.org/officeDocument/2006/relationships/oleObject" Target="../embeddings/oleObject14.bin"/><Relationship Id="rId108" Type="http://schemas.openxmlformats.org/officeDocument/2006/relationships/image" Target="../media/image305.png"/><Relationship Id="rId315" Type="http://schemas.openxmlformats.org/officeDocument/2006/relationships/image" Target="../media/image408.png"/><Relationship Id="rId357" Type="http://schemas.openxmlformats.org/officeDocument/2006/relationships/customXml" Target="../ink/ink418.xml"/><Relationship Id="rId54" Type="http://schemas.openxmlformats.org/officeDocument/2006/relationships/image" Target="../media/image278.png"/><Relationship Id="rId96" Type="http://schemas.openxmlformats.org/officeDocument/2006/relationships/image" Target="../media/image299.png"/><Relationship Id="rId161" Type="http://schemas.openxmlformats.org/officeDocument/2006/relationships/customXml" Target="../ink/ink319.xml"/><Relationship Id="rId217" Type="http://schemas.openxmlformats.org/officeDocument/2006/relationships/image" Target="../media/image359.png"/><Relationship Id="rId399" Type="http://schemas.openxmlformats.org/officeDocument/2006/relationships/customXml" Target="../ink/ink439.xml"/><Relationship Id="rId259" Type="http://schemas.openxmlformats.org/officeDocument/2006/relationships/image" Target="../media/image380.png"/><Relationship Id="rId424" Type="http://schemas.openxmlformats.org/officeDocument/2006/relationships/image" Target="../media/image462.png"/><Relationship Id="rId466" Type="http://schemas.openxmlformats.org/officeDocument/2006/relationships/image" Target="../media/image483.png"/><Relationship Id="rId23" Type="http://schemas.openxmlformats.org/officeDocument/2006/relationships/oleObject" Target="../embeddings/oleObject3.bin"/><Relationship Id="rId119" Type="http://schemas.openxmlformats.org/officeDocument/2006/relationships/customXml" Target="../ink/ink298.xml"/><Relationship Id="rId270" Type="http://schemas.openxmlformats.org/officeDocument/2006/relationships/customXml" Target="../ink/ink374.xml"/><Relationship Id="rId326" Type="http://schemas.openxmlformats.org/officeDocument/2006/relationships/image" Target="../media/image413.png"/><Relationship Id="rId65" Type="http://schemas.openxmlformats.org/officeDocument/2006/relationships/customXml" Target="../ink/ink271.xml"/><Relationship Id="rId130" Type="http://schemas.openxmlformats.org/officeDocument/2006/relationships/image" Target="../media/image316.png"/><Relationship Id="rId368" Type="http://schemas.openxmlformats.org/officeDocument/2006/relationships/image" Target="../media/image434.png"/><Relationship Id="rId172" Type="http://schemas.openxmlformats.org/officeDocument/2006/relationships/customXml" Target="../ink/ink325.xml"/><Relationship Id="rId228" Type="http://schemas.openxmlformats.org/officeDocument/2006/relationships/customXml" Target="../ink/ink353.xml"/><Relationship Id="rId435" Type="http://schemas.openxmlformats.org/officeDocument/2006/relationships/customXml" Target="../ink/ink457.xml"/><Relationship Id="rId477" Type="http://schemas.openxmlformats.org/officeDocument/2006/relationships/customXml" Target="../ink/ink478.xml"/><Relationship Id="rId281" Type="http://schemas.openxmlformats.org/officeDocument/2006/relationships/image" Target="../media/image391.png"/><Relationship Id="rId337" Type="http://schemas.openxmlformats.org/officeDocument/2006/relationships/customXml" Target="../ink/ink408.xml"/><Relationship Id="rId34" Type="http://schemas.openxmlformats.org/officeDocument/2006/relationships/image" Target="../media/image6.wmf"/><Relationship Id="rId76" Type="http://schemas.openxmlformats.org/officeDocument/2006/relationships/image" Target="../media/image289.png"/><Relationship Id="rId141" Type="http://schemas.openxmlformats.org/officeDocument/2006/relationships/customXml" Target="../ink/ink309.xml"/><Relationship Id="rId379" Type="http://schemas.openxmlformats.org/officeDocument/2006/relationships/customXml" Target="../ink/ink429.xml"/><Relationship Id="rId7" Type="http://schemas.openxmlformats.org/officeDocument/2006/relationships/image" Target="../media/image13.wmf"/><Relationship Id="rId183" Type="http://schemas.openxmlformats.org/officeDocument/2006/relationships/image" Target="../media/image342.png"/><Relationship Id="rId239" Type="http://schemas.openxmlformats.org/officeDocument/2006/relationships/image" Target="../media/image370.png"/><Relationship Id="rId390" Type="http://schemas.openxmlformats.org/officeDocument/2006/relationships/image" Target="../media/image445.png"/><Relationship Id="rId404" Type="http://schemas.openxmlformats.org/officeDocument/2006/relationships/image" Target="../media/image452.png"/><Relationship Id="rId446" Type="http://schemas.openxmlformats.org/officeDocument/2006/relationships/image" Target="../media/image473.png"/><Relationship Id="rId250" Type="http://schemas.openxmlformats.org/officeDocument/2006/relationships/customXml" Target="../ink/ink364.xml"/><Relationship Id="rId292" Type="http://schemas.openxmlformats.org/officeDocument/2006/relationships/customXml" Target="../ink/ink385.xml"/><Relationship Id="rId306" Type="http://schemas.openxmlformats.org/officeDocument/2006/relationships/customXml" Target="../ink/ink392.xml"/><Relationship Id="rId488" Type="http://schemas.openxmlformats.org/officeDocument/2006/relationships/image" Target="../media/image494.png"/><Relationship Id="rId45" Type="http://schemas.openxmlformats.org/officeDocument/2006/relationships/customXml" Target="../ink/ink261.xml"/><Relationship Id="rId87" Type="http://schemas.openxmlformats.org/officeDocument/2006/relationships/customXml" Target="../ink/ink282.xml"/><Relationship Id="rId110" Type="http://schemas.openxmlformats.org/officeDocument/2006/relationships/image" Target="../media/image306.png"/><Relationship Id="rId348" Type="http://schemas.openxmlformats.org/officeDocument/2006/relationships/image" Target="../media/image424.png"/><Relationship Id="rId152" Type="http://schemas.openxmlformats.org/officeDocument/2006/relationships/image" Target="../media/image327.png"/><Relationship Id="rId194" Type="http://schemas.openxmlformats.org/officeDocument/2006/relationships/customXml" Target="../ink/ink336.xml"/><Relationship Id="rId208" Type="http://schemas.openxmlformats.org/officeDocument/2006/relationships/customXml" Target="../ink/ink343.xml"/><Relationship Id="rId415" Type="http://schemas.openxmlformats.org/officeDocument/2006/relationships/customXml" Target="../ink/ink447.xml"/><Relationship Id="rId457" Type="http://schemas.openxmlformats.org/officeDocument/2006/relationships/customXml" Target="../ink/ink468.xml"/><Relationship Id="rId261" Type="http://schemas.openxmlformats.org/officeDocument/2006/relationships/image" Target="../media/image381.png"/><Relationship Id="rId14" Type="http://schemas.openxmlformats.org/officeDocument/2006/relationships/customXml" Target="../ink/ink250.xml"/><Relationship Id="rId56" Type="http://schemas.openxmlformats.org/officeDocument/2006/relationships/image" Target="../media/image279.png"/><Relationship Id="rId317" Type="http://schemas.openxmlformats.org/officeDocument/2006/relationships/image" Target="../media/image409.png"/><Relationship Id="rId359" Type="http://schemas.openxmlformats.org/officeDocument/2006/relationships/customXml" Target="../ink/ink419.xml"/><Relationship Id="rId98" Type="http://schemas.openxmlformats.org/officeDocument/2006/relationships/image" Target="../media/image300.png"/><Relationship Id="rId121" Type="http://schemas.openxmlformats.org/officeDocument/2006/relationships/customXml" Target="../ink/ink299.xml"/><Relationship Id="rId163" Type="http://schemas.openxmlformats.org/officeDocument/2006/relationships/customXml" Target="../ink/ink320.xml"/><Relationship Id="rId219" Type="http://schemas.openxmlformats.org/officeDocument/2006/relationships/image" Target="../media/image360.png"/><Relationship Id="rId370" Type="http://schemas.openxmlformats.org/officeDocument/2006/relationships/image" Target="../media/image435.png"/><Relationship Id="rId426" Type="http://schemas.openxmlformats.org/officeDocument/2006/relationships/image" Target="../media/image463.png"/><Relationship Id="rId230" Type="http://schemas.openxmlformats.org/officeDocument/2006/relationships/customXml" Target="../ink/ink354.xml"/><Relationship Id="rId468" Type="http://schemas.openxmlformats.org/officeDocument/2006/relationships/image" Target="../media/image484.png"/><Relationship Id="rId25" Type="http://schemas.openxmlformats.org/officeDocument/2006/relationships/oleObject" Target="../embeddings/oleObject7.bin"/><Relationship Id="rId67" Type="http://schemas.openxmlformats.org/officeDocument/2006/relationships/customXml" Target="../ink/ink272.xml"/><Relationship Id="rId272" Type="http://schemas.openxmlformats.org/officeDocument/2006/relationships/customXml" Target="../ink/ink375.xml"/><Relationship Id="rId328" Type="http://schemas.openxmlformats.org/officeDocument/2006/relationships/image" Target="../media/image414.png"/><Relationship Id="rId132" Type="http://schemas.openxmlformats.org/officeDocument/2006/relationships/image" Target="../media/image317.png"/><Relationship Id="rId174" Type="http://schemas.openxmlformats.org/officeDocument/2006/relationships/customXml" Target="../ink/ink326.xml"/><Relationship Id="rId381" Type="http://schemas.openxmlformats.org/officeDocument/2006/relationships/customXml" Target="../ink/ink430.xml"/><Relationship Id="rId241" Type="http://schemas.openxmlformats.org/officeDocument/2006/relationships/image" Target="../media/image371.png"/><Relationship Id="rId437" Type="http://schemas.openxmlformats.org/officeDocument/2006/relationships/customXml" Target="../ink/ink458.xml"/><Relationship Id="rId479" Type="http://schemas.openxmlformats.org/officeDocument/2006/relationships/customXml" Target="../ink/ink479.xml"/><Relationship Id="rId36" Type="http://schemas.openxmlformats.org/officeDocument/2006/relationships/image" Target="../media/image10.wmf"/><Relationship Id="rId283" Type="http://schemas.openxmlformats.org/officeDocument/2006/relationships/image" Target="../media/image392.png"/><Relationship Id="rId339" Type="http://schemas.openxmlformats.org/officeDocument/2006/relationships/customXml" Target="../ink/ink409.xml"/><Relationship Id="rId78" Type="http://schemas.openxmlformats.org/officeDocument/2006/relationships/image" Target="../media/image290.png"/><Relationship Id="rId101" Type="http://schemas.openxmlformats.org/officeDocument/2006/relationships/customXml" Target="../ink/ink289.xml"/><Relationship Id="rId143" Type="http://schemas.openxmlformats.org/officeDocument/2006/relationships/customXml" Target="../ink/ink310.xml"/><Relationship Id="rId185" Type="http://schemas.openxmlformats.org/officeDocument/2006/relationships/image" Target="../media/image343.png"/><Relationship Id="rId350" Type="http://schemas.openxmlformats.org/officeDocument/2006/relationships/image" Target="../media/image425.png"/><Relationship Id="rId406" Type="http://schemas.openxmlformats.org/officeDocument/2006/relationships/image" Target="../media/image453.png"/><Relationship Id="rId9" Type="http://schemas.openxmlformats.org/officeDocument/2006/relationships/image" Target="../media/image14.wmf"/><Relationship Id="rId210" Type="http://schemas.openxmlformats.org/officeDocument/2006/relationships/customXml" Target="../ink/ink344.xml"/><Relationship Id="rId392" Type="http://schemas.openxmlformats.org/officeDocument/2006/relationships/image" Target="../media/image446.png"/><Relationship Id="rId448" Type="http://schemas.openxmlformats.org/officeDocument/2006/relationships/image" Target="../media/image474.png"/><Relationship Id="rId252" Type="http://schemas.openxmlformats.org/officeDocument/2006/relationships/customXml" Target="../ink/ink365.xml"/><Relationship Id="rId294" Type="http://schemas.openxmlformats.org/officeDocument/2006/relationships/customXml" Target="../ink/ink386.xml"/><Relationship Id="rId308" Type="http://schemas.openxmlformats.org/officeDocument/2006/relationships/customXml" Target="../ink/ink393.xml"/><Relationship Id="rId47" Type="http://schemas.openxmlformats.org/officeDocument/2006/relationships/customXml" Target="../ink/ink262.xml"/><Relationship Id="rId89" Type="http://schemas.openxmlformats.org/officeDocument/2006/relationships/customXml" Target="../ink/ink283.xml"/><Relationship Id="rId112" Type="http://schemas.openxmlformats.org/officeDocument/2006/relationships/image" Target="../media/image307.png"/><Relationship Id="rId154" Type="http://schemas.openxmlformats.org/officeDocument/2006/relationships/image" Target="../media/image328.png"/><Relationship Id="rId361" Type="http://schemas.openxmlformats.org/officeDocument/2006/relationships/customXml" Target="../ink/ink420.xml"/><Relationship Id="rId196" Type="http://schemas.openxmlformats.org/officeDocument/2006/relationships/customXml" Target="../ink/ink337.xml"/><Relationship Id="rId417" Type="http://schemas.openxmlformats.org/officeDocument/2006/relationships/customXml" Target="../ink/ink448.xml"/><Relationship Id="rId459" Type="http://schemas.openxmlformats.org/officeDocument/2006/relationships/customXml" Target="../ink/ink469.xml"/><Relationship Id="rId16" Type="http://schemas.openxmlformats.org/officeDocument/2006/relationships/image" Target="../media/image263.png"/><Relationship Id="rId221" Type="http://schemas.openxmlformats.org/officeDocument/2006/relationships/image" Target="../media/image361.png"/><Relationship Id="rId263" Type="http://schemas.openxmlformats.org/officeDocument/2006/relationships/image" Target="../media/image382.png"/><Relationship Id="rId319" Type="http://schemas.openxmlformats.org/officeDocument/2006/relationships/image" Target="../media/image410.png"/><Relationship Id="rId470" Type="http://schemas.openxmlformats.org/officeDocument/2006/relationships/image" Target="../media/image485.png"/><Relationship Id="rId58" Type="http://schemas.openxmlformats.org/officeDocument/2006/relationships/image" Target="../media/image280.png"/><Relationship Id="rId123" Type="http://schemas.openxmlformats.org/officeDocument/2006/relationships/customXml" Target="../ink/ink300.xml"/><Relationship Id="rId330" Type="http://schemas.openxmlformats.org/officeDocument/2006/relationships/image" Target="../media/image415.png"/><Relationship Id="rId165" Type="http://schemas.openxmlformats.org/officeDocument/2006/relationships/image" Target="../media/image333.png"/><Relationship Id="rId372" Type="http://schemas.openxmlformats.org/officeDocument/2006/relationships/image" Target="../media/image436.png"/><Relationship Id="rId428" Type="http://schemas.openxmlformats.org/officeDocument/2006/relationships/image" Target="../media/image464.png"/><Relationship Id="rId232" Type="http://schemas.openxmlformats.org/officeDocument/2006/relationships/customXml" Target="../ink/ink355.xml"/><Relationship Id="rId274" Type="http://schemas.openxmlformats.org/officeDocument/2006/relationships/customXml" Target="../ink/ink376.xml"/><Relationship Id="rId481" Type="http://schemas.openxmlformats.org/officeDocument/2006/relationships/customXml" Target="../ink/ink480.xml"/><Relationship Id="rId27" Type="http://schemas.openxmlformats.org/officeDocument/2006/relationships/customXml" Target="../ink/ink254.xml"/><Relationship Id="rId69" Type="http://schemas.openxmlformats.org/officeDocument/2006/relationships/customXml" Target="../ink/ink273.xml"/><Relationship Id="rId134" Type="http://schemas.openxmlformats.org/officeDocument/2006/relationships/image" Target="../media/image318.png"/><Relationship Id="rId80" Type="http://schemas.openxmlformats.org/officeDocument/2006/relationships/image" Target="../media/image291.png"/><Relationship Id="rId176" Type="http://schemas.openxmlformats.org/officeDocument/2006/relationships/customXml" Target="../ink/ink327.xml"/><Relationship Id="rId341" Type="http://schemas.openxmlformats.org/officeDocument/2006/relationships/customXml" Target="../ink/ink410.xml"/><Relationship Id="rId383" Type="http://schemas.openxmlformats.org/officeDocument/2006/relationships/customXml" Target="../ink/ink431.xml"/><Relationship Id="rId439" Type="http://schemas.openxmlformats.org/officeDocument/2006/relationships/customXml" Target="../ink/ink459.xml"/><Relationship Id="rId201" Type="http://schemas.openxmlformats.org/officeDocument/2006/relationships/image" Target="../media/image351.png"/><Relationship Id="rId243" Type="http://schemas.openxmlformats.org/officeDocument/2006/relationships/image" Target="../media/image372.png"/><Relationship Id="rId285" Type="http://schemas.openxmlformats.org/officeDocument/2006/relationships/image" Target="../media/image393.png"/><Relationship Id="rId450" Type="http://schemas.openxmlformats.org/officeDocument/2006/relationships/image" Target="../media/image475.png"/><Relationship Id="rId38" Type="http://schemas.openxmlformats.org/officeDocument/2006/relationships/image" Target="../media/image270.png"/><Relationship Id="rId103" Type="http://schemas.openxmlformats.org/officeDocument/2006/relationships/customXml" Target="../ink/ink290.xml"/><Relationship Id="rId310" Type="http://schemas.openxmlformats.org/officeDocument/2006/relationships/customXml" Target="../ink/ink394.xml"/><Relationship Id="rId91" Type="http://schemas.openxmlformats.org/officeDocument/2006/relationships/customXml" Target="../ink/ink284.xml"/><Relationship Id="rId145" Type="http://schemas.openxmlformats.org/officeDocument/2006/relationships/customXml" Target="../ink/ink311.xml"/><Relationship Id="rId187" Type="http://schemas.openxmlformats.org/officeDocument/2006/relationships/image" Target="../media/image344.png"/><Relationship Id="rId352" Type="http://schemas.openxmlformats.org/officeDocument/2006/relationships/image" Target="../media/image426.png"/><Relationship Id="rId394" Type="http://schemas.openxmlformats.org/officeDocument/2006/relationships/image" Target="../media/image447.png"/><Relationship Id="rId408" Type="http://schemas.openxmlformats.org/officeDocument/2006/relationships/image" Target="../media/image454.png"/><Relationship Id="rId212" Type="http://schemas.openxmlformats.org/officeDocument/2006/relationships/customXml" Target="../ink/ink345.xml"/><Relationship Id="rId254" Type="http://schemas.openxmlformats.org/officeDocument/2006/relationships/customXml" Target="../ink/ink366.xml"/><Relationship Id="rId49" Type="http://schemas.openxmlformats.org/officeDocument/2006/relationships/customXml" Target="../ink/ink263.xml"/><Relationship Id="rId114" Type="http://schemas.openxmlformats.org/officeDocument/2006/relationships/image" Target="../media/image308.png"/><Relationship Id="rId296" Type="http://schemas.openxmlformats.org/officeDocument/2006/relationships/customXml" Target="../ink/ink387.xml"/><Relationship Id="rId461" Type="http://schemas.openxmlformats.org/officeDocument/2006/relationships/customXml" Target="../ink/ink470.xml"/><Relationship Id="rId60" Type="http://schemas.openxmlformats.org/officeDocument/2006/relationships/image" Target="../media/image281.png"/><Relationship Id="rId156" Type="http://schemas.openxmlformats.org/officeDocument/2006/relationships/image" Target="../media/image329.png"/><Relationship Id="rId198" Type="http://schemas.openxmlformats.org/officeDocument/2006/relationships/customXml" Target="../ink/ink338.xml"/><Relationship Id="rId321" Type="http://schemas.openxmlformats.org/officeDocument/2006/relationships/image" Target="../media/image411.png"/><Relationship Id="rId363" Type="http://schemas.openxmlformats.org/officeDocument/2006/relationships/customXml" Target="../ink/ink421.xml"/><Relationship Id="rId419" Type="http://schemas.openxmlformats.org/officeDocument/2006/relationships/customXml" Target="../ink/ink449.xml"/><Relationship Id="rId223" Type="http://schemas.openxmlformats.org/officeDocument/2006/relationships/image" Target="../media/image362.png"/><Relationship Id="rId430" Type="http://schemas.openxmlformats.org/officeDocument/2006/relationships/image" Target="../media/image465.png"/><Relationship Id="rId18" Type="http://schemas.openxmlformats.org/officeDocument/2006/relationships/image" Target="../media/image264.png"/><Relationship Id="rId265" Type="http://schemas.openxmlformats.org/officeDocument/2006/relationships/image" Target="../media/image383.png"/><Relationship Id="rId472" Type="http://schemas.openxmlformats.org/officeDocument/2006/relationships/image" Target="../media/image486.png"/><Relationship Id="rId125" Type="http://schemas.openxmlformats.org/officeDocument/2006/relationships/customXml" Target="../ink/ink301.xml"/><Relationship Id="rId167" Type="http://schemas.openxmlformats.org/officeDocument/2006/relationships/image" Target="../media/image334.png"/><Relationship Id="rId332" Type="http://schemas.openxmlformats.org/officeDocument/2006/relationships/image" Target="../media/image416.png"/><Relationship Id="rId374" Type="http://schemas.openxmlformats.org/officeDocument/2006/relationships/image" Target="../media/image437.png"/><Relationship Id="rId71" Type="http://schemas.openxmlformats.org/officeDocument/2006/relationships/customXml" Target="../ink/ink274.xml"/><Relationship Id="rId234" Type="http://schemas.openxmlformats.org/officeDocument/2006/relationships/customXml" Target="../ink/ink356.xml"/><Relationship Id="rId2" Type="http://schemas.openxmlformats.org/officeDocument/2006/relationships/oleObject" Target="../embeddings/oleObject9.bin"/><Relationship Id="rId29" Type="http://schemas.openxmlformats.org/officeDocument/2006/relationships/customXml" Target="../ink/ink255.xml"/><Relationship Id="rId276" Type="http://schemas.openxmlformats.org/officeDocument/2006/relationships/customXml" Target="../ink/ink377.xml"/><Relationship Id="rId441" Type="http://schemas.openxmlformats.org/officeDocument/2006/relationships/customXml" Target="../ink/ink460.xml"/><Relationship Id="rId483" Type="http://schemas.openxmlformats.org/officeDocument/2006/relationships/customXml" Target="../ink/ink481.xml"/><Relationship Id="rId40" Type="http://schemas.openxmlformats.org/officeDocument/2006/relationships/image" Target="../media/image271.png"/><Relationship Id="rId136" Type="http://schemas.openxmlformats.org/officeDocument/2006/relationships/image" Target="../media/image319.png"/><Relationship Id="rId178" Type="http://schemas.openxmlformats.org/officeDocument/2006/relationships/customXml" Target="../ink/ink328.xml"/><Relationship Id="rId301" Type="http://schemas.openxmlformats.org/officeDocument/2006/relationships/image" Target="../media/image401.png"/><Relationship Id="rId343" Type="http://schemas.openxmlformats.org/officeDocument/2006/relationships/customXml" Target="../ink/ink411.xml"/><Relationship Id="rId82" Type="http://schemas.openxmlformats.org/officeDocument/2006/relationships/image" Target="../media/image292.png"/><Relationship Id="rId203" Type="http://schemas.openxmlformats.org/officeDocument/2006/relationships/image" Target="../media/image352.png"/><Relationship Id="rId385" Type="http://schemas.openxmlformats.org/officeDocument/2006/relationships/customXml" Target="../ink/ink432.xml"/><Relationship Id="rId245" Type="http://schemas.openxmlformats.org/officeDocument/2006/relationships/image" Target="../media/image373.png"/><Relationship Id="rId287" Type="http://schemas.openxmlformats.org/officeDocument/2006/relationships/image" Target="../media/image394.png"/><Relationship Id="rId410" Type="http://schemas.openxmlformats.org/officeDocument/2006/relationships/image" Target="../media/image455.png"/><Relationship Id="rId452" Type="http://schemas.openxmlformats.org/officeDocument/2006/relationships/image" Target="../media/image476.png"/><Relationship Id="rId105" Type="http://schemas.openxmlformats.org/officeDocument/2006/relationships/customXml" Target="../ink/ink291.xml"/><Relationship Id="rId147" Type="http://schemas.openxmlformats.org/officeDocument/2006/relationships/customXml" Target="../ink/ink312.xml"/><Relationship Id="rId312" Type="http://schemas.openxmlformats.org/officeDocument/2006/relationships/customXml" Target="../ink/ink395.xml"/><Relationship Id="rId354" Type="http://schemas.openxmlformats.org/officeDocument/2006/relationships/image" Target="../media/image427.png"/><Relationship Id="rId51" Type="http://schemas.openxmlformats.org/officeDocument/2006/relationships/customXml" Target="../ink/ink264.xml"/><Relationship Id="rId93" Type="http://schemas.openxmlformats.org/officeDocument/2006/relationships/customXml" Target="../ink/ink285.xml"/><Relationship Id="rId189" Type="http://schemas.openxmlformats.org/officeDocument/2006/relationships/image" Target="../media/image345.png"/><Relationship Id="rId396" Type="http://schemas.openxmlformats.org/officeDocument/2006/relationships/image" Target="../media/image448.png"/><Relationship Id="rId214" Type="http://schemas.openxmlformats.org/officeDocument/2006/relationships/customXml" Target="../ink/ink346.xml"/><Relationship Id="rId256" Type="http://schemas.openxmlformats.org/officeDocument/2006/relationships/customXml" Target="../ink/ink367.xml"/><Relationship Id="rId298" Type="http://schemas.openxmlformats.org/officeDocument/2006/relationships/customXml" Target="../ink/ink388.xml"/><Relationship Id="rId421" Type="http://schemas.openxmlformats.org/officeDocument/2006/relationships/customXml" Target="../ink/ink450.xml"/><Relationship Id="rId463" Type="http://schemas.openxmlformats.org/officeDocument/2006/relationships/customXml" Target="../ink/ink471.xml"/><Relationship Id="rId116" Type="http://schemas.openxmlformats.org/officeDocument/2006/relationships/image" Target="../media/image309.png"/><Relationship Id="rId137" Type="http://schemas.openxmlformats.org/officeDocument/2006/relationships/customXml" Target="../ink/ink307.xml"/><Relationship Id="rId158" Type="http://schemas.openxmlformats.org/officeDocument/2006/relationships/image" Target="../media/image330.png"/><Relationship Id="rId302" Type="http://schemas.openxmlformats.org/officeDocument/2006/relationships/customXml" Target="../ink/ink390.xml"/><Relationship Id="rId323" Type="http://schemas.openxmlformats.org/officeDocument/2006/relationships/image" Target="../media/image412.png"/><Relationship Id="rId344" Type="http://schemas.openxmlformats.org/officeDocument/2006/relationships/image" Target="../media/image422.png"/><Relationship Id="rId20" Type="http://schemas.openxmlformats.org/officeDocument/2006/relationships/image" Target="../media/image265.png"/><Relationship Id="rId41" Type="http://schemas.openxmlformats.org/officeDocument/2006/relationships/customXml" Target="../ink/ink259.xml"/><Relationship Id="rId62" Type="http://schemas.openxmlformats.org/officeDocument/2006/relationships/image" Target="../media/image282.png"/><Relationship Id="rId83" Type="http://schemas.openxmlformats.org/officeDocument/2006/relationships/customXml" Target="../ink/ink280.xml"/><Relationship Id="rId179" Type="http://schemas.openxmlformats.org/officeDocument/2006/relationships/image" Target="../media/image340.png"/><Relationship Id="rId365" Type="http://schemas.openxmlformats.org/officeDocument/2006/relationships/customXml" Target="../ink/ink422.xml"/><Relationship Id="rId386" Type="http://schemas.openxmlformats.org/officeDocument/2006/relationships/image" Target="../media/image443.png"/><Relationship Id="rId190" Type="http://schemas.openxmlformats.org/officeDocument/2006/relationships/customXml" Target="../ink/ink334.xml"/><Relationship Id="rId204" Type="http://schemas.openxmlformats.org/officeDocument/2006/relationships/customXml" Target="../ink/ink341.xml"/><Relationship Id="rId225" Type="http://schemas.openxmlformats.org/officeDocument/2006/relationships/image" Target="../media/image363.png"/><Relationship Id="rId246" Type="http://schemas.openxmlformats.org/officeDocument/2006/relationships/customXml" Target="../ink/ink362.xml"/><Relationship Id="rId267" Type="http://schemas.openxmlformats.org/officeDocument/2006/relationships/image" Target="../media/image384.png"/><Relationship Id="rId288" Type="http://schemas.openxmlformats.org/officeDocument/2006/relationships/customXml" Target="../ink/ink383.xml"/><Relationship Id="rId411" Type="http://schemas.openxmlformats.org/officeDocument/2006/relationships/customXml" Target="../ink/ink445.xml"/><Relationship Id="rId432" Type="http://schemas.openxmlformats.org/officeDocument/2006/relationships/image" Target="../media/image466.png"/><Relationship Id="rId453" Type="http://schemas.openxmlformats.org/officeDocument/2006/relationships/customXml" Target="../ink/ink466.xml"/><Relationship Id="rId474" Type="http://schemas.openxmlformats.org/officeDocument/2006/relationships/image" Target="../media/image487.png"/><Relationship Id="rId106" Type="http://schemas.openxmlformats.org/officeDocument/2006/relationships/image" Target="../media/image304.png"/><Relationship Id="rId127" Type="http://schemas.openxmlformats.org/officeDocument/2006/relationships/customXml" Target="../ink/ink302.xml"/><Relationship Id="rId313" Type="http://schemas.openxmlformats.org/officeDocument/2006/relationships/image" Target="../media/image407.png"/><Relationship Id="rId10" Type="http://schemas.openxmlformats.org/officeDocument/2006/relationships/oleObject" Target="../embeddings/oleObject13.bin"/><Relationship Id="rId31" Type="http://schemas.openxmlformats.org/officeDocument/2006/relationships/customXml" Target="../ink/ink256.xml"/><Relationship Id="rId52" Type="http://schemas.openxmlformats.org/officeDocument/2006/relationships/image" Target="../media/image277.png"/><Relationship Id="rId73" Type="http://schemas.openxmlformats.org/officeDocument/2006/relationships/customXml" Target="../ink/ink275.xml"/><Relationship Id="rId94" Type="http://schemas.openxmlformats.org/officeDocument/2006/relationships/image" Target="../media/image298.png"/><Relationship Id="rId148" Type="http://schemas.openxmlformats.org/officeDocument/2006/relationships/image" Target="../media/image325.png"/><Relationship Id="rId169" Type="http://schemas.openxmlformats.org/officeDocument/2006/relationships/image" Target="../media/image335.png"/><Relationship Id="rId334" Type="http://schemas.openxmlformats.org/officeDocument/2006/relationships/image" Target="../media/image417.png"/><Relationship Id="rId355" Type="http://schemas.openxmlformats.org/officeDocument/2006/relationships/customXml" Target="../ink/ink417.xml"/><Relationship Id="rId376" Type="http://schemas.openxmlformats.org/officeDocument/2006/relationships/image" Target="../media/image438.png"/><Relationship Id="rId397" Type="http://schemas.openxmlformats.org/officeDocument/2006/relationships/customXml" Target="../ink/ink438.xml"/><Relationship Id="rId4" Type="http://schemas.openxmlformats.org/officeDocument/2006/relationships/oleObject" Target="../embeddings/oleObject10.bin"/><Relationship Id="rId180" Type="http://schemas.openxmlformats.org/officeDocument/2006/relationships/customXml" Target="../ink/ink329.xml"/><Relationship Id="rId215" Type="http://schemas.openxmlformats.org/officeDocument/2006/relationships/image" Target="../media/image358.png"/><Relationship Id="rId236" Type="http://schemas.openxmlformats.org/officeDocument/2006/relationships/customXml" Target="../ink/ink357.xml"/><Relationship Id="rId257" Type="http://schemas.openxmlformats.org/officeDocument/2006/relationships/image" Target="../media/image379.png"/><Relationship Id="rId278" Type="http://schemas.openxmlformats.org/officeDocument/2006/relationships/customXml" Target="../ink/ink378.xml"/><Relationship Id="rId401" Type="http://schemas.openxmlformats.org/officeDocument/2006/relationships/customXml" Target="../ink/ink440.xml"/><Relationship Id="rId422" Type="http://schemas.openxmlformats.org/officeDocument/2006/relationships/image" Target="../media/image461.png"/><Relationship Id="rId443" Type="http://schemas.openxmlformats.org/officeDocument/2006/relationships/customXml" Target="../ink/ink461.xml"/><Relationship Id="rId464" Type="http://schemas.openxmlformats.org/officeDocument/2006/relationships/image" Target="../media/image482.png"/><Relationship Id="rId303" Type="http://schemas.openxmlformats.org/officeDocument/2006/relationships/image" Target="../media/image402.png"/><Relationship Id="rId485" Type="http://schemas.openxmlformats.org/officeDocument/2006/relationships/customXml" Target="../ink/ink482.xml"/><Relationship Id="rId42" Type="http://schemas.openxmlformats.org/officeDocument/2006/relationships/image" Target="../media/image272.png"/><Relationship Id="rId84" Type="http://schemas.openxmlformats.org/officeDocument/2006/relationships/image" Target="../media/image293.png"/><Relationship Id="rId138" Type="http://schemas.openxmlformats.org/officeDocument/2006/relationships/image" Target="../media/image320.png"/><Relationship Id="rId345" Type="http://schemas.openxmlformats.org/officeDocument/2006/relationships/customXml" Target="../ink/ink412.xml"/><Relationship Id="rId387" Type="http://schemas.openxmlformats.org/officeDocument/2006/relationships/customXml" Target="../ink/ink433.xml"/><Relationship Id="rId191" Type="http://schemas.openxmlformats.org/officeDocument/2006/relationships/image" Target="../media/image346.png"/><Relationship Id="rId205" Type="http://schemas.openxmlformats.org/officeDocument/2006/relationships/image" Target="../media/image353.png"/><Relationship Id="rId247" Type="http://schemas.openxmlformats.org/officeDocument/2006/relationships/image" Target="../media/image374.png"/><Relationship Id="rId412" Type="http://schemas.openxmlformats.org/officeDocument/2006/relationships/image" Target="../media/image456.png"/><Relationship Id="rId107" Type="http://schemas.openxmlformats.org/officeDocument/2006/relationships/customXml" Target="../ink/ink292.xml"/><Relationship Id="rId289" Type="http://schemas.openxmlformats.org/officeDocument/2006/relationships/image" Target="../media/image395.png"/><Relationship Id="rId454" Type="http://schemas.openxmlformats.org/officeDocument/2006/relationships/image" Target="../media/image477.png"/><Relationship Id="rId11" Type="http://schemas.openxmlformats.org/officeDocument/2006/relationships/image" Target="../media/image15.wmf"/><Relationship Id="rId53" Type="http://schemas.openxmlformats.org/officeDocument/2006/relationships/customXml" Target="../ink/ink265.xml"/><Relationship Id="rId149" Type="http://schemas.openxmlformats.org/officeDocument/2006/relationships/customXml" Target="../ink/ink313.xml"/><Relationship Id="rId314" Type="http://schemas.openxmlformats.org/officeDocument/2006/relationships/customXml" Target="../ink/ink396.xml"/><Relationship Id="rId356" Type="http://schemas.openxmlformats.org/officeDocument/2006/relationships/image" Target="../media/image428.png"/><Relationship Id="rId398" Type="http://schemas.openxmlformats.org/officeDocument/2006/relationships/image" Target="../media/image449.png"/><Relationship Id="rId95" Type="http://schemas.openxmlformats.org/officeDocument/2006/relationships/customXml" Target="../ink/ink286.xml"/><Relationship Id="rId160" Type="http://schemas.openxmlformats.org/officeDocument/2006/relationships/image" Target="../media/image331.png"/><Relationship Id="rId216" Type="http://schemas.openxmlformats.org/officeDocument/2006/relationships/customXml" Target="../ink/ink347.xml"/><Relationship Id="rId423" Type="http://schemas.openxmlformats.org/officeDocument/2006/relationships/customXml" Target="../ink/ink451.xml"/><Relationship Id="rId258" Type="http://schemas.openxmlformats.org/officeDocument/2006/relationships/customXml" Target="../ink/ink368.xml"/><Relationship Id="rId465" Type="http://schemas.openxmlformats.org/officeDocument/2006/relationships/customXml" Target="../ink/ink472.xml"/><Relationship Id="rId22" Type="http://schemas.openxmlformats.org/officeDocument/2006/relationships/image" Target="../media/image266.png"/><Relationship Id="rId64" Type="http://schemas.openxmlformats.org/officeDocument/2006/relationships/image" Target="../media/image283.png"/><Relationship Id="rId118" Type="http://schemas.openxmlformats.org/officeDocument/2006/relationships/image" Target="../media/image310.png"/><Relationship Id="rId325" Type="http://schemas.openxmlformats.org/officeDocument/2006/relationships/customXml" Target="../ink/ink402.xml"/><Relationship Id="rId367" Type="http://schemas.openxmlformats.org/officeDocument/2006/relationships/customXml" Target="../ink/ink423.xml"/><Relationship Id="rId171" Type="http://schemas.openxmlformats.org/officeDocument/2006/relationships/image" Target="../media/image336.png"/><Relationship Id="rId227" Type="http://schemas.openxmlformats.org/officeDocument/2006/relationships/image" Target="../media/image364.png"/><Relationship Id="rId269" Type="http://schemas.openxmlformats.org/officeDocument/2006/relationships/image" Target="../media/image385.png"/><Relationship Id="rId434" Type="http://schemas.openxmlformats.org/officeDocument/2006/relationships/image" Target="../media/image467.png"/><Relationship Id="rId476" Type="http://schemas.openxmlformats.org/officeDocument/2006/relationships/image" Target="../media/image488.png"/><Relationship Id="rId33" Type="http://schemas.openxmlformats.org/officeDocument/2006/relationships/oleObject" Target="../embeddings/oleObject4.bin"/><Relationship Id="rId129" Type="http://schemas.openxmlformats.org/officeDocument/2006/relationships/customXml" Target="../ink/ink303.xml"/><Relationship Id="rId280" Type="http://schemas.openxmlformats.org/officeDocument/2006/relationships/customXml" Target="../ink/ink379.xml"/><Relationship Id="rId336" Type="http://schemas.openxmlformats.org/officeDocument/2006/relationships/image" Target="../media/image418.png"/><Relationship Id="rId75" Type="http://schemas.openxmlformats.org/officeDocument/2006/relationships/customXml" Target="../ink/ink276.xml"/><Relationship Id="rId140" Type="http://schemas.openxmlformats.org/officeDocument/2006/relationships/image" Target="../media/image321.png"/><Relationship Id="rId182" Type="http://schemas.openxmlformats.org/officeDocument/2006/relationships/customXml" Target="../ink/ink330.xml"/><Relationship Id="rId378" Type="http://schemas.openxmlformats.org/officeDocument/2006/relationships/image" Target="../media/image439.png"/><Relationship Id="rId403" Type="http://schemas.openxmlformats.org/officeDocument/2006/relationships/customXml" Target="../ink/ink441.xml"/><Relationship Id="rId6" Type="http://schemas.openxmlformats.org/officeDocument/2006/relationships/oleObject" Target="../embeddings/oleObject11.bin"/><Relationship Id="rId238" Type="http://schemas.openxmlformats.org/officeDocument/2006/relationships/customXml" Target="../ink/ink358.xml"/><Relationship Id="rId445" Type="http://schemas.openxmlformats.org/officeDocument/2006/relationships/customXml" Target="../ink/ink462.xml"/><Relationship Id="rId487" Type="http://schemas.openxmlformats.org/officeDocument/2006/relationships/customXml" Target="../ink/ink483.xml"/><Relationship Id="rId291" Type="http://schemas.openxmlformats.org/officeDocument/2006/relationships/image" Target="../media/image396.png"/><Relationship Id="rId305" Type="http://schemas.openxmlformats.org/officeDocument/2006/relationships/image" Target="../media/image403.png"/><Relationship Id="rId347" Type="http://schemas.openxmlformats.org/officeDocument/2006/relationships/customXml" Target="../ink/ink413.xml"/><Relationship Id="rId44" Type="http://schemas.openxmlformats.org/officeDocument/2006/relationships/image" Target="../media/image273.png"/><Relationship Id="rId86" Type="http://schemas.openxmlformats.org/officeDocument/2006/relationships/image" Target="../media/image294.png"/><Relationship Id="rId151" Type="http://schemas.openxmlformats.org/officeDocument/2006/relationships/customXml" Target="../ink/ink314.xml"/><Relationship Id="rId389" Type="http://schemas.openxmlformats.org/officeDocument/2006/relationships/customXml" Target="../ink/ink434.xml"/><Relationship Id="rId193" Type="http://schemas.openxmlformats.org/officeDocument/2006/relationships/image" Target="../media/image347.png"/><Relationship Id="rId207" Type="http://schemas.openxmlformats.org/officeDocument/2006/relationships/image" Target="../media/image354.png"/><Relationship Id="rId249" Type="http://schemas.openxmlformats.org/officeDocument/2006/relationships/image" Target="../media/image375.png"/><Relationship Id="rId414" Type="http://schemas.openxmlformats.org/officeDocument/2006/relationships/image" Target="../media/image457.png"/><Relationship Id="rId456" Type="http://schemas.openxmlformats.org/officeDocument/2006/relationships/image" Target="../media/image478.png"/><Relationship Id="rId13" Type="http://schemas.openxmlformats.org/officeDocument/2006/relationships/image" Target="../media/image16.wmf"/><Relationship Id="rId109" Type="http://schemas.openxmlformats.org/officeDocument/2006/relationships/customXml" Target="../ink/ink293.xml"/><Relationship Id="rId260" Type="http://schemas.openxmlformats.org/officeDocument/2006/relationships/customXml" Target="../ink/ink369.xml"/><Relationship Id="rId316" Type="http://schemas.openxmlformats.org/officeDocument/2006/relationships/customXml" Target="../ink/ink397.xml"/><Relationship Id="rId55" Type="http://schemas.openxmlformats.org/officeDocument/2006/relationships/customXml" Target="../ink/ink266.xml"/><Relationship Id="rId97" Type="http://schemas.openxmlformats.org/officeDocument/2006/relationships/customXml" Target="../ink/ink287.xml"/><Relationship Id="rId120" Type="http://schemas.openxmlformats.org/officeDocument/2006/relationships/image" Target="../media/image311.png"/><Relationship Id="rId358" Type="http://schemas.openxmlformats.org/officeDocument/2006/relationships/image" Target="../media/image429.png"/><Relationship Id="rId162" Type="http://schemas.openxmlformats.org/officeDocument/2006/relationships/image" Target="../media/image332.png"/><Relationship Id="rId218" Type="http://schemas.openxmlformats.org/officeDocument/2006/relationships/customXml" Target="../ink/ink348.xml"/><Relationship Id="rId425" Type="http://schemas.openxmlformats.org/officeDocument/2006/relationships/customXml" Target="../ink/ink452.xml"/><Relationship Id="rId467" Type="http://schemas.openxmlformats.org/officeDocument/2006/relationships/customXml" Target="../ink/ink473.xml"/><Relationship Id="rId271" Type="http://schemas.openxmlformats.org/officeDocument/2006/relationships/image" Target="../media/image386.png"/><Relationship Id="rId24" Type="http://schemas.openxmlformats.org/officeDocument/2006/relationships/image" Target="../media/image5.wmf"/><Relationship Id="rId66" Type="http://schemas.openxmlformats.org/officeDocument/2006/relationships/image" Target="../media/image284.png"/><Relationship Id="rId131" Type="http://schemas.openxmlformats.org/officeDocument/2006/relationships/customXml" Target="../ink/ink304.xml"/><Relationship Id="rId327" Type="http://schemas.openxmlformats.org/officeDocument/2006/relationships/customXml" Target="../ink/ink403.xml"/><Relationship Id="rId369" Type="http://schemas.openxmlformats.org/officeDocument/2006/relationships/customXml" Target="../ink/ink424.xml"/><Relationship Id="rId173" Type="http://schemas.openxmlformats.org/officeDocument/2006/relationships/image" Target="../media/image337.png"/><Relationship Id="rId229" Type="http://schemas.openxmlformats.org/officeDocument/2006/relationships/image" Target="../media/image365.png"/><Relationship Id="rId380" Type="http://schemas.openxmlformats.org/officeDocument/2006/relationships/image" Target="../media/image440.png"/><Relationship Id="rId436" Type="http://schemas.openxmlformats.org/officeDocument/2006/relationships/image" Target="../media/image468.png"/><Relationship Id="rId240" Type="http://schemas.openxmlformats.org/officeDocument/2006/relationships/customXml" Target="../ink/ink359.xml"/><Relationship Id="rId478" Type="http://schemas.openxmlformats.org/officeDocument/2006/relationships/image" Target="../media/image489.png"/><Relationship Id="rId35" Type="http://schemas.openxmlformats.org/officeDocument/2006/relationships/oleObject" Target="../embeddings/oleObject8.bin"/><Relationship Id="rId77" Type="http://schemas.openxmlformats.org/officeDocument/2006/relationships/customXml" Target="../ink/ink277.xml"/><Relationship Id="rId100" Type="http://schemas.openxmlformats.org/officeDocument/2006/relationships/image" Target="../media/image301.png"/><Relationship Id="rId282" Type="http://schemas.openxmlformats.org/officeDocument/2006/relationships/customXml" Target="../ink/ink380.xml"/><Relationship Id="rId338" Type="http://schemas.openxmlformats.org/officeDocument/2006/relationships/image" Target="../media/image419.png"/><Relationship Id="rId8" Type="http://schemas.openxmlformats.org/officeDocument/2006/relationships/oleObject" Target="../embeddings/oleObject12.bin"/><Relationship Id="rId142" Type="http://schemas.openxmlformats.org/officeDocument/2006/relationships/image" Target="../media/image322.png"/><Relationship Id="rId184" Type="http://schemas.openxmlformats.org/officeDocument/2006/relationships/customXml" Target="../ink/ink331.xml"/><Relationship Id="rId391" Type="http://schemas.openxmlformats.org/officeDocument/2006/relationships/customXml" Target="../ink/ink435.xml"/><Relationship Id="rId405" Type="http://schemas.openxmlformats.org/officeDocument/2006/relationships/customXml" Target="../ink/ink442.xml"/><Relationship Id="rId447" Type="http://schemas.openxmlformats.org/officeDocument/2006/relationships/customXml" Target="../ink/ink463.xml"/><Relationship Id="rId251" Type="http://schemas.openxmlformats.org/officeDocument/2006/relationships/image" Target="../media/image376.png"/><Relationship Id="rId46" Type="http://schemas.openxmlformats.org/officeDocument/2006/relationships/image" Target="../media/image274.png"/><Relationship Id="rId293" Type="http://schemas.openxmlformats.org/officeDocument/2006/relationships/image" Target="../media/image397.png"/><Relationship Id="rId307" Type="http://schemas.openxmlformats.org/officeDocument/2006/relationships/image" Target="../media/image404.png"/><Relationship Id="rId349" Type="http://schemas.openxmlformats.org/officeDocument/2006/relationships/customXml" Target="../ink/ink414.xml"/><Relationship Id="rId88" Type="http://schemas.openxmlformats.org/officeDocument/2006/relationships/image" Target="../media/image295.png"/><Relationship Id="rId111" Type="http://schemas.openxmlformats.org/officeDocument/2006/relationships/customXml" Target="../ink/ink294.xml"/><Relationship Id="rId153" Type="http://schemas.openxmlformats.org/officeDocument/2006/relationships/customXml" Target="../ink/ink315.xml"/><Relationship Id="rId195" Type="http://schemas.openxmlformats.org/officeDocument/2006/relationships/image" Target="../media/image348.png"/><Relationship Id="rId209" Type="http://schemas.openxmlformats.org/officeDocument/2006/relationships/image" Target="../media/image355.png"/><Relationship Id="rId360" Type="http://schemas.openxmlformats.org/officeDocument/2006/relationships/image" Target="../media/image430.png"/><Relationship Id="rId416" Type="http://schemas.openxmlformats.org/officeDocument/2006/relationships/image" Target="../media/image458.png"/><Relationship Id="rId220" Type="http://schemas.openxmlformats.org/officeDocument/2006/relationships/customXml" Target="../ink/ink349.xml"/><Relationship Id="rId458" Type="http://schemas.openxmlformats.org/officeDocument/2006/relationships/image" Target="../media/image479.png"/><Relationship Id="rId57" Type="http://schemas.openxmlformats.org/officeDocument/2006/relationships/customXml" Target="../ink/ink267.xml"/><Relationship Id="rId262" Type="http://schemas.openxmlformats.org/officeDocument/2006/relationships/customXml" Target="../ink/ink370.xml"/><Relationship Id="rId318" Type="http://schemas.openxmlformats.org/officeDocument/2006/relationships/customXml" Target="../ink/ink398.xml"/><Relationship Id="rId99" Type="http://schemas.openxmlformats.org/officeDocument/2006/relationships/customXml" Target="../ink/ink288.xml"/><Relationship Id="rId122" Type="http://schemas.openxmlformats.org/officeDocument/2006/relationships/image" Target="../media/image312.png"/><Relationship Id="rId164" Type="http://schemas.openxmlformats.org/officeDocument/2006/relationships/customXml" Target="../ink/ink321.xml"/><Relationship Id="rId371" Type="http://schemas.openxmlformats.org/officeDocument/2006/relationships/customXml" Target="../ink/ink425.xml"/><Relationship Id="rId427" Type="http://schemas.openxmlformats.org/officeDocument/2006/relationships/customXml" Target="../ink/ink453.xml"/><Relationship Id="rId469" Type="http://schemas.openxmlformats.org/officeDocument/2006/relationships/customXml" Target="../ink/ink474.xml"/><Relationship Id="rId26" Type="http://schemas.openxmlformats.org/officeDocument/2006/relationships/image" Target="../media/image9.wmf"/><Relationship Id="rId231" Type="http://schemas.openxmlformats.org/officeDocument/2006/relationships/image" Target="../media/image366.png"/><Relationship Id="rId273" Type="http://schemas.openxmlformats.org/officeDocument/2006/relationships/image" Target="../media/image387.png"/><Relationship Id="rId329" Type="http://schemas.openxmlformats.org/officeDocument/2006/relationships/customXml" Target="../ink/ink404.xml"/><Relationship Id="rId480" Type="http://schemas.openxmlformats.org/officeDocument/2006/relationships/image" Target="../media/image490.png"/><Relationship Id="rId68" Type="http://schemas.openxmlformats.org/officeDocument/2006/relationships/image" Target="../media/image285.png"/><Relationship Id="rId133" Type="http://schemas.openxmlformats.org/officeDocument/2006/relationships/customXml" Target="../ink/ink305.xml"/><Relationship Id="rId175" Type="http://schemas.openxmlformats.org/officeDocument/2006/relationships/image" Target="../media/image338.png"/><Relationship Id="rId340" Type="http://schemas.openxmlformats.org/officeDocument/2006/relationships/image" Target="../media/image420.png"/><Relationship Id="rId200" Type="http://schemas.openxmlformats.org/officeDocument/2006/relationships/customXml" Target="../ink/ink339.xml"/><Relationship Id="rId382" Type="http://schemas.openxmlformats.org/officeDocument/2006/relationships/image" Target="../media/image441.png"/><Relationship Id="rId438" Type="http://schemas.openxmlformats.org/officeDocument/2006/relationships/image" Target="../media/image469.png"/><Relationship Id="rId242" Type="http://schemas.openxmlformats.org/officeDocument/2006/relationships/customXml" Target="../ink/ink360.xml"/><Relationship Id="rId284" Type="http://schemas.openxmlformats.org/officeDocument/2006/relationships/customXml" Target="../ink/ink381.xml"/><Relationship Id="rId37" Type="http://schemas.openxmlformats.org/officeDocument/2006/relationships/customXml" Target="../ink/ink257.xml"/><Relationship Id="rId79" Type="http://schemas.openxmlformats.org/officeDocument/2006/relationships/customXml" Target="../ink/ink278.xml"/><Relationship Id="rId102" Type="http://schemas.openxmlformats.org/officeDocument/2006/relationships/image" Target="../media/image302.png"/><Relationship Id="rId144" Type="http://schemas.openxmlformats.org/officeDocument/2006/relationships/image" Target="../media/image323.png"/><Relationship Id="rId90" Type="http://schemas.openxmlformats.org/officeDocument/2006/relationships/image" Target="../media/image296.png"/><Relationship Id="rId186" Type="http://schemas.openxmlformats.org/officeDocument/2006/relationships/customXml" Target="../ink/ink332.xml"/><Relationship Id="rId351" Type="http://schemas.openxmlformats.org/officeDocument/2006/relationships/customXml" Target="../ink/ink415.xml"/><Relationship Id="rId393" Type="http://schemas.openxmlformats.org/officeDocument/2006/relationships/customXml" Target="../ink/ink436.xml"/><Relationship Id="rId407" Type="http://schemas.openxmlformats.org/officeDocument/2006/relationships/customXml" Target="../ink/ink443.xml"/><Relationship Id="rId449" Type="http://schemas.openxmlformats.org/officeDocument/2006/relationships/customXml" Target="../ink/ink464.xml"/><Relationship Id="rId211" Type="http://schemas.openxmlformats.org/officeDocument/2006/relationships/image" Target="../media/image356.png"/><Relationship Id="rId253" Type="http://schemas.openxmlformats.org/officeDocument/2006/relationships/image" Target="../media/image377.png"/><Relationship Id="rId295" Type="http://schemas.openxmlformats.org/officeDocument/2006/relationships/image" Target="../media/image398.png"/><Relationship Id="rId309" Type="http://schemas.openxmlformats.org/officeDocument/2006/relationships/image" Target="../media/image405.png"/><Relationship Id="rId460" Type="http://schemas.openxmlformats.org/officeDocument/2006/relationships/image" Target="../media/image480.png"/><Relationship Id="rId48" Type="http://schemas.openxmlformats.org/officeDocument/2006/relationships/image" Target="../media/image275.png"/><Relationship Id="rId113" Type="http://schemas.openxmlformats.org/officeDocument/2006/relationships/customXml" Target="../ink/ink295.xml"/><Relationship Id="rId320" Type="http://schemas.openxmlformats.org/officeDocument/2006/relationships/customXml" Target="../ink/ink399.xml"/><Relationship Id="rId155" Type="http://schemas.openxmlformats.org/officeDocument/2006/relationships/customXml" Target="../ink/ink316.xml"/><Relationship Id="rId197" Type="http://schemas.openxmlformats.org/officeDocument/2006/relationships/image" Target="../media/image349.png"/><Relationship Id="rId362" Type="http://schemas.openxmlformats.org/officeDocument/2006/relationships/image" Target="../media/image431.png"/><Relationship Id="rId418" Type="http://schemas.openxmlformats.org/officeDocument/2006/relationships/image" Target="../media/image459.png"/><Relationship Id="rId222" Type="http://schemas.openxmlformats.org/officeDocument/2006/relationships/customXml" Target="../ink/ink350.xml"/><Relationship Id="rId264" Type="http://schemas.openxmlformats.org/officeDocument/2006/relationships/customXml" Target="../ink/ink371.xml"/><Relationship Id="rId471" Type="http://schemas.openxmlformats.org/officeDocument/2006/relationships/customXml" Target="../ink/ink475.xml"/><Relationship Id="rId17" Type="http://schemas.openxmlformats.org/officeDocument/2006/relationships/customXml" Target="../ink/ink251.xml"/><Relationship Id="rId59" Type="http://schemas.openxmlformats.org/officeDocument/2006/relationships/customXml" Target="../ink/ink268.xml"/><Relationship Id="rId124" Type="http://schemas.openxmlformats.org/officeDocument/2006/relationships/image" Target="../media/image313.png"/><Relationship Id="rId70" Type="http://schemas.openxmlformats.org/officeDocument/2006/relationships/image" Target="../media/image286.png"/><Relationship Id="rId166" Type="http://schemas.openxmlformats.org/officeDocument/2006/relationships/customXml" Target="../ink/ink322.xml"/><Relationship Id="rId331" Type="http://schemas.openxmlformats.org/officeDocument/2006/relationships/customXml" Target="../ink/ink405.xml"/><Relationship Id="rId373" Type="http://schemas.openxmlformats.org/officeDocument/2006/relationships/customXml" Target="../ink/ink426.xml"/><Relationship Id="rId429" Type="http://schemas.openxmlformats.org/officeDocument/2006/relationships/customXml" Target="../ink/ink454.xml"/><Relationship Id="rId1" Type="http://schemas.openxmlformats.org/officeDocument/2006/relationships/slideLayout" Target="../slideLayouts/slideLayout1.xml"/><Relationship Id="rId233" Type="http://schemas.openxmlformats.org/officeDocument/2006/relationships/image" Target="../media/image367.png"/><Relationship Id="rId440" Type="http://schemas.openxmlformats.org/officeDocument/2006/relationships/image" Target="../media/image470.png"/><Relationship Id="rId28" Type="http://schemas.openxmlformats.org/officeDocument/2006/relationships/image" Target="../media/image267.png"/><Relationship Id="rId275" Type="http://schemas.openxmlformats.org/officeDocument/2006/relationships/image" Target="../media/image388.png"/><Relationship Id="rId300" Type="http://schemas.openxmlformats.org/officeDocument/2006/relationships/customXml" Target="../ink/ink389.xml"/><Relationship Id="rId482" Type="http://schemas.openxmlformats.org/officeDocument/2006/relationships/image" Target="../media/image491.png"/><Relationship Id="rId81" Type="http://schemas.openxmlformats.org/officeDocument/2006/relationships/customXml" Target="../ink/ink279.xml"/><Relationship Id="rId135" Type="http://schemas.openxmlformats.org/officeDocument/2006/relationships/customXml" Target="../ink/ink306.xml"/><Relationship Id="rId177" Type="http://schemas.openxmlformats.org/officeDocument/2006/relationships/image" Target="../media/image339.png"/><Relationship Id="rId342" Type="http://schemas.openxmlformats.org/officeDocument/2006/relationships/image" Target="../media/image421.png"/><Relationship Id="rId384" Type="http://schemas.openxmlformats.org/officeDocument/2006/relationships/image" Target="../media/image442.png"/><Relationship Id="rId202" Type="http://schemas.openxmlformats.org/officeDocument/2006/relationships/customXml" Target="../ink/ink340.xml"/><Relationship Id="rId244" Type="http://schemas.openxmlformats.org/officeDocument/2006/relationships/customXml" Target="../ink/ink361.xml"/><Relationship Id="rId39" Type="http://schemas.openxmlformats.org/officeDocument/2006/relationships/customXml" Target="../ink/ink258.xml"/><Relationship Id="rId286" Type="http://schemas.openxmlformats.org/officeDocument/2006/relationships/customXml" Target="../ink/ink382.xml"/><Relationship Id="rId451" Type="http://schemas.openxmlformats.org/officeDocument/2006/relationships/customXml" Target="../ink/ink465.xml"/><Relationship Id="rId50" Type="http://schemas.openxmlformats.org/officeDocument/2006/relationships/image" Target="../media/image276.png"/><Relationship Id="rId104" Type="http://schemas.openxmlformats.org/officeDocument/2006/relationships/image" Target="../media/image303.png"/><Relationship Id="rId146" Type="http://schemas.openxmlformats.org/officeDocument/2006/relationships/image" Target="../media/image324.png"/><Relationship Id="rId188" Type="http://schemas.openxmlformats.org/officeDocument/2006/relationships/customXml" Target="../ink/ink333.xml"/><Relationship Id="rId311" Type="http://schemas.openxmlformats.org/officeDocument/2006/relationships/image" Target="../media/image406.png"/><Relationship Id="rId353" Type="http://schemas.openxmlformats.org/officeDocument/2006/relationships/customXml" Target="../ink/ink416.xml"/><Relationship Id="rId395" Type="http://schemas.openxmlformats.org/officeDocument/2006/relationships/customXml" Target="../ink/ink437.xml"/><Relationship Id="rId409" Type="http://schemas.openxmlformats.org/officeDocument/2006/relationships/customXml" Target="../ink/ink444.xml"/><Relationship Id="rId92" Type="http://schemas.openxmlformats.org/officeDocument/2006/relationships/image" Target="../media/image297.png"/><Relationship Id="rId213" Type="http://schemas.openxmlformats.org/officeDocument/2006/relationships/image" Target="../media/image357.png"/><Relationship Id="rId420" Type="http://schemas.openxmlformats.org/officeDocument/2006/relationships/image" Target="../media/image460.png"/><Relationship Id="rId255" Type="http://schemas.openxmlformats.org/officeDocument/2006/relationships/image" Target="../media/image378.png"/><Relationship Id="rId297" Type="http://schemas.openxmlformats.org/officeDocument/2006/relationships/image" Target="../media/image399.png"/><Relationship Id="rId462" Type="http://schemas.openxmlformats.org/officeDocument/2006/relationships/image" Target="../media/image481.png"/><Relationship Id="rId115" Type="http://schemas.openxmlformats.org/officeDocument/2006/relationships/customXml" Target="../ink/ink296.xml"/><Relationship Id="rId157" Type="http://schemas.openxmlformats.org/officeDocument/2006/relationships/customXml" Target="../ink/ink317.xml"/><Relationship Id="rId322" Type="http://schemas.openxmlformats.org/officeDocument/2006/relationships/customXml" Target="../ink/ink400.xml"/><Relationship Id="rId364" Type="http://schemas.openxmlformats.org/officeDocument/2006/relationships/image" Target="../media/image432.png"/><Relationship Id="rId61" Type="http://schemas.openxmlformats.org/officeDocument/2006/relationships/customXml" Target="../ink/ink269.xml"/><Relationship Id="rId199" Type="http://schemas.openxmlformats.org/officeDocument/2006/relationships/image" Target="../media/image350.png"/><Relationship Id="rId19" Type="http://schemas.openxmlformats.org/officeDocument/2006/relationships/customXml" Target="../ink/ink252.xml"/><Relationship Id="rId224" Type="http://schemas.openxmlformats.org/officeDocument/2006/relationships/customXml" Target="../ink/ink351.xml"/><Relationship Id="rId266" Type="http://schemas.openxmlformats.org/officeDocument/2006/relationships/customXml" Target="../ink/ink372.xml"/><Relationship Id="rId431" Type="http://schemas.openxmlformats.org/officeDocument/2006/relationships/customXml" Target="../ink/ink455.xml"/><Relationship Id="rId473" Type="http://schemas.openxmlformats.org/officeDocument/2006/relationships/customXml" Target="../ink/ink476.xml"/><Relationship Id="rId30" Type="http://schemas.openxmlformats.org/officeDocument/2006/relationships/image" Target="../media/image268.png"/><Relationship Id="rId126" Type="http://schemas.openxmlformats.org/officeDocument/2006/relationships/image" Target="../media/image314.png"/><Relationship Id="rId168" Type="http://schemas.openxmlformats.org/officeDocument/2006/relationships/customXml" Target="../ink/ink323.xml"/><Relationship Id="rId333" Type="http://schemas.openxmlformats.org/officeDocument/2006/relationships/customXml" Target="../ink/ink406.xml"/><Relationship Id="rId72" Type="http://schemas.openxmlformats.org/officeDocument/2006/relationships/image" Target="../media/image287.png"/><Relationship Id="rId375" Type="http://schemas.openxmlformats.org/officeDocument/2006/relationships/customXml" Target="../ink/ink427.xml"/><Relationship Id="rId3" Type="http://schemas.openxmlformats.org/officeDocument/2006/relationships/image" Target="../media/image11.wmf"/><Relationship Id="rId235" Type="http://schemas.openxmlformats.org/officeDocument/2006/relationships/image" Target="../media/image368.png"/><Relationship Id="rId277" Type="http://schemas.openxmlformats.org/officeDocument/2006/relationships/image" Target="../media/image389.png"/><Relationship Id="rId400" Type="http://schemas.openxmlformats.org/officeDocument/2006/relationships/image" Target="../media/image450.png"/><Relationship Id="rId442" Type="http://schemas.openxmlformats.org/officeDocument/2006/relationships/image" Target="../media/image471.png"/><Relationship Id="rId484" Type="http://schemas.openxmlformats.org/officeDocument/2006/relationships/image" Target="../media/image492.png"/></Relationships>
</file>

<file path=ppt/slides/_rels/slide100.xml.rels><?xml version="1.0" encoding="UTF-8" standalone="yes"?>
<Relationships xmlns="http://schemas.openxmlformats.org/package/2006/relationships"><Relationship Id="rId2" Type="http://schemas.openxmlformats.org/officeDocument/2006/relationships/image" Target="../media/image494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image" Target="../media/image504.png"/><Relationship Id="rId42" Type="http://schemas.openxmlformats.org/officeDocument/2006/relationships/customXml" Target="../ink/ink504.xml"/><Relationship Id="rId63" Type="http://schemas.openxmlformats.org/officeDocument/2006/relationships/image" Target="../media/image524.png"/><Relationship Id="rId84" Type="http://schemas.openxmlformats.org/officeDocument/2006/relationships/customXml" Target="../ink/ink525.xml"/><Relationship Id="rId138" Type="http://schemas.openxmlformats.org/officeDocument/2006/relationships/customXml" Target="../ink/ink552.xml"/><Relationship Id="rId159" Type="http://schemas.openxmlformats.org/officeDocument/2006/relationships/image" Target="../media/image572.png"/><Relationship Id="rId170" Type="http://schemas.openxmlformats.org/officeDocument/2006/relationships/customXml" Target="../ink/ink568.xml"/><Relationship Id="rId191" Type="http://schemas.openxmlformats.org/officeDocument/2006/relationships/image" Target="../media/image588.png"/><Relationship Id="rId205" Type="http://schemas.openxmlformats.org/officeDocument/2006/relationships/image" Target="../media/image595.png"/><Relationship Id="rId226" Type="http://schemas.openxmlformats.org/officeDocument/2006/relationships/customXml" Target="../ink/ink596.xml"/><Relationship Id="rId247" Type="http://schemas.openxmlformats.org/officeDocument/2006/relationships/customXml" Target="../ink/ink607.xml"/><Relationship Id="rId107" Type="http://schemas.openxmlformats.org/officeDocument/2006/relationships/image" Target="../media/image546.png"/><Relationship Id="rId11" Type="http://schemas.openxmlformats.org/officeDocument/2006/relationships/image" Target="../media/image499.png"/><Relationship Id="rId32" Type="http://schemas.openxmlformats.org/officeDocument/2006/relationships/customXml" Target="../ink/ink499.xml"/><Relationship Id="rId53" Type="http://schemas.openxmlformats.org/officeDocument/2006/relationships/image" Target="../media/image519.png"/><Relationship Id="rId74" Type="http://schemas.openxmlformats.org/officeDocument/2006/relationships/customXml" Target="../ink/ink520.xml"/><Relationship Id="rId128" Type="http://schemas.openxmlformats.org/officeDocument/2006/relationships/customXml" Target="../ink/ink547.xml"/><Relationship Id="rId149" Type="http://schemas.openxmlformats.org/officeDocument/2006/relationships/image" Target="../media/image567.png"/><Relationship Id="rId5" Type="http://schemas.openxmlformats.org/officeDocument/2006/relationships/image" Target="../media/image496.png"/><Relationship Id="rId95" Type="http://schemas.openxmlformats.org/officeDocument/2006/relationships/image" Target="../media/image540.png"/><Relationship Id="rId160" Type="http://schemas.openxmlformats.org/officeDocument/2006/relationships/customXml" Target="../ink/ink563.xml"/><Relationship Id="rId181" Type="http://schemas.openxmlformats.org/officeDocument/2006/relationships/image" Target="../media/image583.png"/><Relationship Id="rId216" Type="http://schemas.openxmlformats.org/officeDocument/2006/relationships/customXml" Target="../ink/ink591.xml"/><Relationship Id="rId237" Type="http://schemas.openxmlformats.org/officeDocument/2006/relationships/customXml" Target="../ink/ink602.xml"/><Relationship Id="rId258" Type="http://schemas.openxmlformats.org/officeDocument/2006/relationships/image" Target="../media/image621.png"/><Relationship Id="rId22" Type="http://schemas.openxmlformats.org/officeDocument/2006/relationships/customXml" Target="../ink/ink494.xml"/><Relationship Id="rId43" Type="http://schemas.openxmlformats.org/officeDocument/2006/relationships/image" Target="../media/image514.png"/><Relationship Id="rId64" Type="http://schemas.openxmlformats.org/officeDocument/2006/relationships/customXml" Target="../ink/ink515.xml"/><Relationship Id="rId118" Type="http://schemas.openxmlformats.org/officeDocument/2006/relationships/customXml" Target="../ink/ink542.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558.xml"/><Relationship Id="rId171" Type="http://schemas.openxmlformats.org/officeDocument/2006/relationships/image" Target="../media/image578.png"/><Relationship Id="rId192" Type="http://schemas.openxmlformats.org/officeDocument/2006/relationships/customXml" Target="../ink/ink579.xml"/><Relationship Id="rId206" Type="http://schemas.openxmlformats.org/officeDocument/2006/relationships/customXml" Target="../ink/ink586.xml"/><Relationship Id="rId227" Type="http://schemas.openxmlformats.org/officeDocument/2006/relationships/image" Target="../media/image606.png"/><Relationship Id="rId248" Type="http://schemas.openxmlformats.org/officeDocument/2006/relationships/image" Target="../media/image616.png"/><Relationship Id="rId12" Type="http://schemas.openxmlformats.org/officeDocument/2006/relationships/customXml" Target="../ink/ink489.xml"/><Relationship Id="rId33" Type="http://schemas.openxmlformats.org/officeDocument/2006/relationships/image" Target="../media/image510.png"/><Relationship Id="rId108" Type="http://schemas.openxmlformats.org/officeDocument/2006/relationships/customXml" Target="../ink/ink537.xml"/><Relationship Id="rId129" Type="http://schemas.openxmlformats.org/officeDocument/2006/relationships/image" Target="../media/image557.png"/><Relationship Id="rId54" Type="http://schemas.openxmlformats.org/officeDocument/2006/relationships/customXml" Target="../ink/ink510.xml"/><Relationship Id="rId75" Type="http://schemas.openxmlformats.org/officeDocument/2006/relationships/image" Target="../media/image530.png"/><Relationship Id="rId96" Type="http://schemas.openxmlformats.org/officeDocument/2006/relationships/customXml" Target="../ink/ink531.xml"/><Relationship Id="rId140" Type="http://schemas.openxmlformats.org/officeDocument/2006/relationships/customXml" Target="../ink/ink553.xml"/><Relationship Id="rId161" Type="http://schemas.openxmlformats.org/officeDocument/2006/relationships/image" Target="../media/image573.png"/><Relationship Id="rId182" Type="http://schemas.openxmlformats.org/officeDocument/2006/relationships/customXml" Target="../ink/ink574.xml"/><Relationship Id="rId217" Type="http://schemas.openxmlformats.org/officeDocument/2006/relationships/image" Target="../media/image601.png"/><Relationship Id="rId6" Type="http://schemas.openxmlformats.org/officeDocument/2006/relationships/customXml" Target="../ink/ink486.xml"/><Relationship Id="rId238" Type="http://schemas.openxmlformats.org/officeDocument/2006/relationships/image" Target="../media/image611.png"/><Relationship Id="rId23" Type="http://schemas.openxmlformats.org/officeDocument/2006/relationships/image" Target="../media/image505.png"/><Relationship Id="rId119" Type="http://schemas.openxmlformats.org/officeDocument/2006/relationships/image" Target="../media/image552.png"/><Relationship Id="rId44" Type="http://schemas.openxmlformats.org/officeDocument/2006/relationships/customXml" Target="../ink/ink505.xml"/><Relationship Id="rId65" Type="http://schemas.openxmlformats.org/officeDocument/2006/relationships/image" Target="../media/image525.png"/><Relationship Id="rId86" Type="http://schemas.openxmlformats.org/officeDocument/2006/relationships/customXml" Target="../ink/ink526.xml"/><Relationship Id="rId130" Type="http://schemas.openxmlformats.org/officeDocument/2006/relationships/customXml" Target="../ink/ink548.xml"/><Relationship Id="rId151" Type="http://schemas.openxmlformats.org/officeDocument/2006/relationships/image" Target="../media/image568.png"/><Relationship Id="rId172" Type="http://schemas.openxmlformats.org/officeDocument/2006/relationships/customXml" Target="../ink/ink569.xml"/><Relationship Id="rId193" Type="http://schemas.openxmlformats.org/officeDocument/2006/relationships/image" Target="../media/image589.png"/><Relationship Id="rId207" Type="http://schemas.openxmlformats.org/officeDocument/2006/relationships/image" Target="../media/image596.png"/><Relationship Id="rId228" Type="http://schemas.openxmlformats.org/officeDocument/2006/relationships/customXml" Target="../ink/ink597.xml"/><Relationship Id="rId249" Type="http://schemas.openxmlformats.org/officeDocument/2006/relationships/customXml" Target="../ink/ink608.xml"/><Relationship Id="rId13" Type="http://schemas.openxmlformats.org/officeDocument/2006/relationships/image" Target="../media/image500.png"/><Relationship Id="rId109" Type="http://schemas.openxmlformats.org/officeDocument/2006/relationships/image" Target="../media/image547.png"/><Relationship Id="rId34" Type="http://schemas.openxmlformats.org/officeDocument/2006/relationships/customXml" Target="../ink/ink500.xml"/><Relationship Id="rId55" Type="http://schemas.openxmlformats.org/officeDocument/2006/relationships/image" Target="../media/image520.png"/><Relationship Id="rId76" Type="http://schemas.openxmlformats.org/officeDocument/2006/relationships/customXml" Target="../ink/ink521.xml"/><Relationship Id="rId97" Type="http://schemas.openxmlformats.org/officeDocument/2006/relationships/image" Target="../media/image541.png"/><Relationship Id="rId120" Type="http://schemas.openxmlformats.org/officeDocument/2006/relationships/customXml" Target="../ink/ink543.xml"/><Relationship Id="rId141" Type="http://schemas.openxmlformats.org/officeDocument/2006/relationships/image" Target="../media/image563.png"/><Relationship Id="rId7" Type="http://schemas.openxmlformats.org/officeDocument/2006/relationships/image" Target="../media/image497.png"/><Relationship Id="rId162" Type="http://schemas.openxmlformats.org/officeDocument/2006/relationships/customXml" Target="../ink/ink564.xml"/><Relationship Id="rId183" Type="http://schemas.openxmlformats.org/officeDocument/2006/relationships/image" Target="../media/image584.png"/><Relationship Id="rId218" Type="http://schemas.openxmlformats.org/officeDocument/2006/relationships/customXml" Target="../ink/ink592.xml"/><Relationship Id="rId239" Type="http://schemas.openxmlformats.org/officeDocument/2006/relationships/customXml" Target="../ink/ink603.xml"/><Relationship Id="rId250" Type="http://schemas.openxmlformats.org/officeDocument/2006/relationships/image" Target="../media/image617.png"/><Relationship Id="rId24" Type="http://schemas.openxmlformats.org/officeDocument/2006/relationships/customXml" Target="../ink/ink495.xml"/><Relationship Id="rId45" Type="http://schemas.openxmlformats.org/officeDocument/2006/relationships/image" Target="../media/image515.png"/><Relationship Id="rId66" Type="http://schemas.openxmlformats.org/officeDocument/2006/relationships/customXml" Target="../ink/ink516.xml"/><Relationship Id="rId87" Type="http://schemas.openxmlformats.org/officeDocument/2006/relationships/image" Target="../media/image536.png"/><Relationship Id="rId110" Type="http://schemas.openxmlformats.org/officeDocument/2006/relationships/customXml" Target="../ink/ink538.xml"/><Relationship Id="rId131" Type="http://schemas.openxmlformats.org/officeDocument/2006/relationships/image" Target="../media/image558.png"/><Relationship Id="rId152" Type="http://schemas.openxmlformats.org/officeDocument/2006/relationships/customXml" Target="../ink/ink559.xml"/><Relationship Id="rId173" Type="http://schemas.openxmlformats.org/officeDocument/2006/relationships/image" Target="../media/image579.png"/><Relationship Id="rId194" Type="http://schemas.openxmlformats.org/officeDocument/2006/relationships/customXml" Target="../ink/ink580.xml"/><Relationship Id="rId208" Type="http://schemas.openxmlformats.org/officeDocument/2006/relationships/customXml" Target="../ink/ink587.xml"/><Relationship Id="rId229" Type="http://schemas.openxmlformats.org/officeDocument/2006/relationships/image" Target="../media/image607.png"/><Relationship Id="rId240" Type="http://schemas.openxmlformats.org/officeDocument/2006/relationships/image" Target="../media/image612.png"/><Relationship Id="rId14" Type="http://schemas.openxmlformats.org/officeDocument/2006/relationships/customXml" Target="../ink/ink490.xml"/><Relationship Id="rId35" Type="http://schemas.openxmlformats.org/officeDocument/2006/relationships/image" Target="../media/image511.png"/><Relationship Id="rId56" Type="http://schemas.openxmlformats.org/officeDocument/2006/relationships/customXml" Target="../ink/ink511.xml"/><Relationship Id="rId77" Type="http://schemas.openxmlformats.org/officeDocument/2006/relationships/image" Target="../media/image531.png"/><Relationship Id="rId100" Type="http://schemas.openxmlformats.org/officeDocument/2006/relationships/customXml" Target="../ink/ink533.xml"/><Relationship Id="rId8" Type="http://schemas.openxmlformats.org/officeDocument/2006/relationships/customXml" Target="../ink/ink487.xml"/><Relationship Id="rId98" Type="http://schemas.openxmlformats.org/officeDocument/2006/relationships/customXml" Target="../ink/ink532.xml"/><Relationship Id="rId121" Type="http://schemas.openxmlformats.org/officeDocument/2006/relationships/image" Target="../media/image553.png"/><Relationship Id="rId142" Type="http://schemas.openxmlformats.org/officeDocument/2006/relationships/customXml" Target="../ink/ink554.xml"/><Relationship Id="rId163" Type="http://schemas.openxmlformats.org/officeDocument/2006/relationships/image" Target="../media/image574.png"/><Relationship Id="rId184" Type="http://schemas.openxmlformats.org/officeDocument/2006/relationships/customXml" Target="../ink/ink575.xml"/><Relationship Id="rId219" Type="http://schemas.openxmlformats.org/officeDocument/2006/relationships/image" Target="../media/image602.png"/><Relationship Id="rId230" Type="http://schemas.openxmlformats.org/officeDocument/2006/relationships/customXml" Target="../ink/ink598.xml"/><Relationship Id="rId251" Type="http://schemas.openxmlformats.org/officeDocument/2006/relationships/customXml" Target="../ink/ink609.xml"/><Relationship Id="rId25" Type="http://schemas.openxmlformats.org/officeDocument/2006/relationships/image" Target="../media/image506.png"/><Relationship Id="rId46" Type="http://schemas.openxmlformats.org/officeDocument/2006/relationships/customXml" Target="../ink/ink506.xml"/><Relationship Id="rId67" Type="http://schemas.openxmlformats.org/officeDocument/2006/relationships/image" Target="../media/image526.png"/><Relationship Id="rId88" Type="http://schemas.openxmlformats.org/officeDocument/2006/relationships/customXml" Target="../ink/ink527.xml"/><Relationship Id="rId111" Type="http://schemas.openxmlformats.org/officeDocument/2006/relationships/image" Target="../media/image548.png"/><Relationship Id="rId132" Type="http://schemas.openxmlformats.org/officeDocument/2006/relationships/customXml" Target="../ink/ink549.xml"/><Relationship Id="rId153" Type="http://schemas.openxmlformats.org/officeDocument/2006/relationships/image" Target="../media/image569.png"/><Relationship Id="rId174" Type="http://schemas.openxmlformats.org/officeDocument/2006/relationships/customXml" Target="../ink/ink570.xml"/><Relationship Id="rId195" Type="http://schemas.openxmlformats.org/officeDocument/2006/relationships/image" Target="../media/image590.png"/><Relationship Id="rId209" Type="http://schemas.openxmlformats.org/officeDocument/2006/relationships/image" Target="../media/image597.png"/><Relationship Id="rId220" Type="http://schemas.openxmlformats.org/officeDocument/2006/relationships/customXml" Target="../ink/ink593.xml"/><Relationship Id="rId241" Type="http://schemas.openxmlformats.org/officeDocument/2006/relationships/customXml" Target="../ink/ink604.xml"/><Relationship Id="rId15" Type="http://schemas.openxmlformats.org/officeDocument/2006/relationships/image" Target="../media/image501.png"/><Relationship Id="rId36" Type="http://schemas.openxmlformats.org/officeDocument/2006/relationships/customXml" Target="../ink/ink501.xml"/><Relationship Id="rId57" Type="http://schemas.openxmlformats.org/officeDocument/2006/relationships/image" Target="../media/image521.png"/><Relationship Id="rId78" Type="http://schemas.openxmlformats.org/officeDocument/2006/relationships/customXml" Target="../ink/ink522.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544.xml"/><Relationship Id="rId143" Type="http://schemas.openxmlformats.org/officeDocument/2006/relationships/image" Target="../media/image564.png"/><Relationship Id="rId164" Type="http://schemas.openxmlformats.org/officeDocument/2006/relationships/customXml" Target="../ink/ink565.xml"/><Relationship Id="rId185" Type="http://schemas.openxmlformats.org/officeDocument/2006/relationships/image" Target="../media/image585.png"/><Relationship Id="rId9" Type="http://schemas.openxmlformats.org/officeDocument/2006/relationships/image" Target="../media/image498.png"/><Relationship Id="rId210" Type="http://schemas.openxmlformats.org/officeDocument/2006/relationships/customXml" Target="../ink/ink588.xml"/><Relationship Id="rId26" Type="http://schemas.openxmlformats.org/officeDocument/2006/relationships/customXml" Target="../ink/ink496.xml"/><Relationship Id="rId231" Type="http://schemas.openxmlformats.org/officeDocument/2006/relationships/image" Target="../media/image608.png"/><Relationship Id="rId252" Type="http://schemas.openxmlformats.org/officeDocument/2006/relationships/image" Target="../media/image618.png"/><Relationship Id="rId47" Type="http://schemas.openxmlformats.org/officeDocument/2006/relationships/image" Target="../media/image516.png"/><Relationship Id="rId68" Type="http://schemas.openxmlformats.org/officeDocument/2006/relationships/customXml" Target="../ink/ink517.xml"/><Relationship Id="rId89" Type="http://schemas.openxmlformats.org/officeDocument/2006/relationships/image" Target="../media/image537.png"/><Relationship Id="rId112" Type="http://schemas.openxmlformats.org/officeDocument/2006/relationships/customXml" Target="../ink/ink539.xml"/><Relationship Id="rId133" Type="http://schemas.openxmlformats.org/officeDocument/2006/relationships/image" Target="../media/image559.png"/><Relationship Id="rId154" Type="http://schemas.openxmlformats.org/officeDocument/2006/relationships/customXml" Target="../ink/ink560.xml"/><Relationship Id="rId175" Type="http://schemas.openxmlformats.org/officeDocument/2006/relationships/image" Target="../media/image580.png"/><Relationship Id="rId196" Type="http://schemas.openxmlformats.org/officeDocument/2006/relationships/customXml" Target="../ink/ink581.xml"/><Relationship Id="rId200" Type="http://schemas.openxmlformats.org/officeDocument/2006/relationships/customXml" Target="../ink/ink583.xml"/><Relationship Id="rId16" Type="http://schemas.openxmlformats.org/officeDocument/2006/relationships/customXml" Target="../ink/ink491.xml"/><Relationship Id="rId221" Type="http://schemas.openxmlformats.org/officeDocument/2006/relationships/image" Target="../media/image603.png"/><Relationship Id="rId242" Type="http://schemas.openxmlformats.org/officeDocument/2006/relationships/image" Target="../media/image613.png"/><Relationship Id="rId37" Type="http://schemas.openxmlformats.org/officeDocument/2006/relationships/image" Target="../media/image512.png"/><Relationship Id="rId58" Type="http://schemas.openxmlformats.org/officeDocument/2006/relationships/customXml" Target="../ink/ink512.xml"/><Relationship Id="rId79" Type="http://schemas.openxmlformats.org/officeDocument/2006/relationships/image" Target="../media/image532.png"/><Relationship Id="rId102" Type="http://schemas.openxmlformats.org/officeDocument/2006/relationships/customXml" Target="../ink/ink534.xml"/><Relationship Id="rId123" Type="http://schemas.openxmlformats.org/officeDocument/2006/relationships/image" Target="../media/image554.png"/><Relationship Id="rId144" Type="http://schemas.openxmlformats.org/officeDocument/2006/relationships/customXml" Target="../ink/ink555.xml"/><Relationship Id="rId90" Type="http://schemas.openxmlformats.org/officeDocument/2006/relationships/customXml" Target="../ink/ink528.xml"/><Relationship Id="rId165" Type="http://schemas.openxmlformats.org/officeDocument/2006/relationships/image" Target="../media/image575.png"/><Relationship Id="rId186" Type="http://schemas.openxmlformats.org/officeDocument/2006/relationships/customXml" Target="../ink/ink576.xml"/><Relationship Id="rId211" Type="http://schemas.openxmlformats.org/officeDocument/2006/relationships/image" Target="../media/image598.png"/><Relationship Id="rId232" Type="http://schemas.openxmlformats.org/officeDocument/2006/relationships/customXml" Target="../ink/ink599.xml"/><Relationship Id="rId253" Type="http://schemas.openxmlformats.org/officeDocument/2006/relationships/customXml" Target="../ink/ink610.xml"/><Relationship Id="rId27" Type="http://schemas.openxmlformats.org/officeDocument/2006/relationships/image" Target="../media/image507.png"/><Relationship Id="rId48" Type="http://schemas.openxmlformats.org/officeDocument/2006/relationships/customXml" Target="../ink/ink507.xml"/><Relationship Id="rId69" Type="http://schemas.openxmlformats.org/officeDocument/2006/relationships/image" Target="../media/image527.png"/><Relationship Id="rId113" Type="http://schemas.openxmlformats.org/officeDocument/2006/relationships/image" Target="../media/image549.png"/><Relationship Id="rId134" Type="http://schemas.openxmlformats.org/officeDocument/2006/relationships/customXml" Target="../ink/ink550.xml"/><Relationship Id="rId80" Type="http://schemas.openxmlformats.org/officeDocument/2006/relationships/customXml" Target="../ink/ink523.xml"/><Relationship Id="rId155" Type="http://schemas.openxmlformats.org/officeDocument/2006/relationships/image" Target="../media/image570.png"/><Relationship Id="rId176" Type="http://schemas.openxmlformats.org/officeDocument/2006/relationships/customXml" Target="../ink/ink571.xml"/><Relationship Id="rId197" Type="http://schemas.openxmlformats.org/officeDocument/2006/relationships/image" Target="../media/image591.png"/><Relationship Id="rId201" Type="http://schemas.openxmlformats.org/officeDocument/2006/relationships/image" Target="../media/image593.png"/><Relationship Id="rId222" Type="http://schemas.openxmlformats.org/officeDocument/2006/relationships/customXml" Target="../ink/ink594.xml"/><Relationship Id="rId243" Type="http://schemas.openxmlformats.org/officeDocument/2006/relationships/customXml" Target="../ink/ink605.xml"/><Relationship Id="rId17" Type="http://schemas.openxmlformats.org/officeDocument/2006/relationships/image" Target="../media/image502.png"/><Relationship Id="rId38" Type="http://schemas.openxmlformats.org/officeDocument/2006/relationships/customXml" Target="../ink/ink502.xml"/><Relationship Id="rId59" Type="http://schemas.openxmlformats.org/officeDocument/2006/relationships/image" Target="../media/image522.png"/><Relationship Id="rId103" Type="http://schemas.openxmlformats.org/officeDocument/2006/relationships/image" Target="../media/image544.png"/><Relationship Id="rId124" Type="http://schemas.openxmlformats.org/officeDocument/2006/relationships/customXml" Target="../ink/ink545.xml"/><Relationship Id="rId70" Type="http://schemas.openxmlformats.org/officeDocument/2006/relationships/customXml" Target="../ink/ink518.xml"/><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566.xml"/><Relationship Id="rId187" Type="http://schemas.openxmlformats.org/officeDocument/2006/relationships/image" Target="../media/image586.png"/><Relationship Id="rId1" Type="http://schemas.openxmlformats.org/officeDocument/2006/relationships/slideLayout" Target="../slideLayouts/slideLayout1.xml"/><Relationship Id="rId212" Type="http://schemas.openxmlformats.org/officeDocument/2006/relationships/customXml" Target="../ink/ink589.xml"/><Relationship Id="rId233" Type="http://schemas.openxmlformats.org/officeDocument/2006/relationships/image" Target="../media/image609.png"/><Relationship Id="rId254" Type="http://schemas.openxmlformats.org/officeDocument/2006/relationships/image" Target="../media/image619.png"/><Relationship Id="rId28" Type="http://schemas.openxmlformats.org/officeDocument/2006/relationships/customXml" Target="../ink/ink497.xml"/><Relationship Id="rId49" Type="http://schemas.openxmlformats.org/officeDocument/2006/relationships/image" Target="../media/image517.png"/><Relationship Id="rId114" Type="http://schemas.openxmlformats.org/officeDocument/2006/relationships/customXml" Target="../ink/ink540.xml"/><Relationship Id="rId60" Type="http://schemas.openxmlformats.org/officeDocument/2006/relationships/customXml" Target="../ink/ink513.xml"/><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561.xml"/><Relationship Id="rId177" Type="http://schemas.openxmlformats.org/officeDocument/2006/relationships/image" Target="../media/image581.png"/><Relationship Id="rId198" Type="http://schemas.openxmlformats.org/officeDocument/2006/relationships/customXml" Target="../ink/ink582.xml"/><Relationship Id="rId202" Type="http://schemas.openxmlformats.org/officeDocument/2006/relationships/customXml" Target="../ink/ink584.xml"/><Relationship Id="rId223" Type="http://schemas.openxmlformats.org/officeDocument/2006/relationships/image" Target="../media/image604.png"/><Relationship Id="rId244" Type="http://schemas.openxmlformats.org/officeDocument/2006/relationships/image" Target="../media/image614.png"/><Relationship Id="rId18" Type="http://schemas.openxmlformats.org/officeDocument/2006/relationships/customXml" Target="../ink/ink492.xml"/><Relationship Id="rId39" Type="http://schemas.openxmlformats.org/officeDocument/2006/relationships/image" Target="../media/image171.png"/><Relationship Id="rId50" Type="http://schemas.openxmlformats.org/officeDocument/2006/relationships/customXml" Target="../ink/ink508.xml"/><Relationship Id="rId104" Type="http://schemas.openxmlformats.org/officeDocument/2006/relationships/customXml" Target="../ink/ink535.xml"/><Relationship Id="rId125" Type="http://schemas.openxmlformats.org/officeDocument/2006/relationships/image" Target="../media/image555.png"/><Relationship Id="rId146" Type="http://schemas.openxmlformats.org/officeDocument/2006/relationships/customXml" Target="../ink/ink556.xml"/><Relationship Id="rId167" Type="http://schemas.openxmlformats.org/officeDocument/2006/relationships/image" Target="../media/image576.png"/><Relationship Id="rId188" Type="http://schemas.openxmlformats.org/officeDocument/2006/relationships/customXml" Target="../ink/ink577.xml"/><Relationship Id="rId71" Type="http://schemas.openxmlformats.org/officeDocument/2006/relationships/image" Target="../media/image528.png"/><Relationship Id="rId92" Type="http://schemas.openxmlformats.org/officeDocument/2006/relationships/customXml" Target="../ink/ink529.xml"/><Relationship Id="rId213" Type="http://schemas.openxmlformats.org/officeDocument/2006/relationships/image" Target="../media/image599.png"/><Relationship Id="rId234" Type="http://schemas.openxmlformats.org/officeDocument/2006/relationships/customXml" Target="../ink/ink600.xml"/><Relationship Id="rId2" Type="http://schemas.openxmlformats.org/officeDocument/2006/relationships/customXml" Target="../ink/ink484.xml"/><Relationship Id="rId29" Type="http://schemas.openxmlformats.org/officeDocument/2006/relationships/image" Target="../media/image508.png"/><Relationship Id="rId255" Type="http://schemas.openxmlformats.org/officeDocument/2006/relationships/customXml" Target="../ink/ink611.xml"/><Relationship Id="rId40" Type="http://schemas.openxmlformats.org/officeDocument/2006/relationships/customXml" Target="../ink/ink503.xml"/><Relationship Id="rId115" Type="http://schemas.openxmlformats.org/officeDocument/2006/relationships/image" Target="../media/image550.png"/><Relationship Id="rId136" Type="http://schemas.openxmlformats.org/officeDocument/2006/relationships/customXml" Target="../ink/ink551.xml"/><Relationship Id="rId157" Type="http://schemas.openxmlformats.org/officeDocument/2006/relationships/image" Target="../media/image571.png"/><Relationship Id="rId178" Type="http://schemas.openxmlformats.org/officeDocument/2006/relationships/customXml" Target="../ink/ink572.xml"/><Relationship Id="rId61" Type="http://schemas.openxmlformats.org/officeDocument/2006/relationships/image" Target="../media/image523.png"/><Relationship Id="rId82" Type="http://schemas.openxmlformats.org/officeDocument/2006/relationships/customXml" Target="../ink/ink524.xml"/><Relationship Id="rId199" Type="http://schemas.openxmlformats.org/officeDocument/2006/relationships/image" Target="../media/image592.png"/><Relationship Id="rId203" Type="http://schemas.openxmlformats.org/officeDocument/2006/relationships/image" Target="../media/image594.png"/><Relationship Id="rId19" Type="http://schemas.openxmlformats.org/officeDocument/2006/relationships/image" Target="../media/image503.png"/><Relationship Id="rId224" Type="http://schemas.openxmlformats.org/officeDocument/2006/relationships/customXml" Target="../ink/ink595.xml"/><Relationship Id="rId245" Type="http://schemas.openxmlformats.org/officeDocument/2006/relationships/customXml" Target="../ink/ink606.xml"/><Relationship Id="rId30" Type="http://schemas.openxmlformats.org/officeDocument/2006/relationships/customXml" Target="../ink/ink498.xml"/><Relationship Id="rId105" Type="http://schemas.openxmlformats.org/officeDocument/2006/relationships/image" Target="../media/image545.png"/><Relationship Id="rId126" Type="http://schemas.openxmlformats.org/officeDocument/2006/relationships/customXml" Target="../ink/ink546.xml"/><Relationship Id="rId147" Type="http://schemas.openxmlformats.org/officeDocument/2006/relationships/image" Target="../media/image566.png"/><Relationship Id="rId168" Type="http://schemas.openxmlformats.org/officeDocument/2006/relationships/customXml" Target="../ink/ink567.xml"/><Relationship Id="rId51" Type="http://schemas.openxmlformats.org/officeDocument/2006/relationships/image" Target="../media/image518.png"/><Relationship Id="rId72" Type="http://schemas.openxmlformats.org/officeDocument/2006/relationships/customXml" Target="../ink/ink519.xml"/><Relationship Id="rId93" Type="http://schemas.openxmlformats.org/officeDocument/2006/relationships/image" Target="../media/image539.png"/><Relationship Id="rId189" Type="http://schemas.openxmlformats.org/officeDocument/2006/relationships/image" Target="../media/image587.png"/><Relationship Id="rId3" Type="http://schemas.openxmlformats.org/officeDocument/2006/relationships/image" Target="../media/image495.png"/><Relationship Id="rId214" Type="http://schemas.openxmlformats.org/officeDocument/2006/relationships/customXml" Target="../ink/ink590.xml"/><Relationship Id="rId235" Type="http://schemas.openxmlformats.org/officeDocument/2006/relationships/customXml" Target="../ink/ink601.xml"/><Relationship Id="rId256" Type="http://schemas.openxmlformats.org/officeDocument/2006/relationships/image" Target="../media/image620.png"/><Relationship Id="rId116" Type="http://schemas.openxmlformats.org/officeDocument/2006/relationships/customXml" Target="../ink/ink541.xml"/><Relationship Id="rId137" Type="http://schemas.openxmlformats.org/officeDocument/2006/relationships/image" Target="../media/image561.png"/><Relationship Id="rId158" Type="http://schemas.openxmlformats.org/officeDocument/2006/relationships/customXml" Target="../ink/ink562.xml"/><Relationship Id="rId20" Type="http://schemas.openxmlformats.org/officeDocument/2006/relationships/customXml" Target="../ink/ink493.xml"/><Relationship Id="rId41" Type="http://schemas.openxmlformats.org/officeDocument/2006/relationships/image" Target="../media/image513.png"/><Relationship Id="rId62" Type="http://schemas.openxmlformats.org/officeDocument/2006/relationships/customXml" Target="../ink/ink514.xml"/><Relationship Id="rId83" Type="http://schemas.openxmlformats.org/officeDocument/2006/relationships/image" Target="../media/image534.png"/><Relationship Id="rId179" Type="http://schemas.openxmlformats.org/officeDocument/2006/relationships/image" Target="../media/image582.png"/><Relationship Id="rId190" Type="http://schemas.openxmlformats.org/officeDocument/2006/relationships/customXml" Target="../ink/ink578.xml"/><Relationship Id="rId204" Type="http://schemas.openxmlformats.org/officeDocument/2006/relationships/customXml" Target="../ink/ink585.xml"/><Relationship Id="rId225" Type="http://schemas.openxmlformats.org/officeDocument/2006/relationships/image" Target="../media/image605.png"/><Relationship Id="rId246" Type="http://schemas.openxmlformats.org/officeDocument/2006/relationships/image" Target="../media/image615.png"/><Relationship Id="rId106" Type="http://schemas.openxmlformats.org/officeDocument/2006/relationships/customXml" Target="../ink/ink536.xml"/><Relationship Id="rId127" Type="http://schemas.openxmlformats.org/officeDocument/2006/relationships/image" Target="../media/image556.png"/><Relationship Id="rId10" Type="http://schemas.openxmlformats.org/officeDocument/2006/relationships/customXml" Target="../ink/ink488.xml"/><Relationship Id="rId31" Type="http://schemas.openxmlformats.org/officeDocument/2006/relationships/image" Target="../media/image509.png"/><Relationship Id="rId52" Type="http://schemas.openxmlformats.org/officeDocument/2006/relationships/customXml" Target="../ink/ink509.xml"/><Relationship Id="rId73" Type="http://schemas.openxmlformats.org/officeDocument/2006/relationships/image" Target="../media/image529.png"/><Relationship Id="rId94" Type="http://schemas.openxmlformats.org/officeDocument/2006/relationships/customXml" Target="../ink/ink530.xml"/><Relationship Id="rId148" Type="http://schemas.openxmlformats.org/officeDocument/2006/relationships/customXml" Target="../ink/ink557.xml"/><Relationship Id="rId169" Type="http://schemas.openxmlformats.org/officeDocument/2006/relationships/image" Target="../media/image577.png"/><Relationship Id="rId4" Type="http://schemas.openxmlformats.org/officeDocument/2006/relationships/customXml" Target="../ink/ink485.xml"/><Relationship Id="rId180" Type="http://schemas.openxmlformats.org/officeDocument/2006/relationships/customXml" Target="../ink/ink573.xml"/><Relationship Id="rId215" Type="http://schemas.openxmlformats.org/officeDocument/2006/relationships/image" Target="../media/image600.png"/><Relationship Id="rId236" Type="http://schemas.openxmlformats.org/officeDocument/2006/relationships/image" Target="../media/image610.png"/><Relationship Id="rId257" Type="http://schemas.openxmlformats.org/officeDocument/2006/relationships/customXml" Target="../ink/ink612.xml"/></Relationships>
</file>

<file path=ppt/slides/_rels/slide12.xml.rels><?xml version="1.0" encoding="UTF-8" standalone="yes"?>
<Relationships xmlns="http://schemas.openxmlformats.org/package/2006/relationships"><Relationship Id="rId13" Type="http://schemas.openxmlformats.org/officeDocument/2006/relationships/image" Target="../media/image627.png"/><Relationship Id="rId18" Type="http://schemas.openxmlformats.org/officeDocument/2006/relationships/customXml" Target="../ink/ink621.xml"/><Relationship Id="rId26" Type="http://schemas.openxmlformats.org/officeDocument/2006/relationships/customXml" Target="../ink/ink625.xml"/><Relationship Id="rId39" Type="http://schemas.openxmlformats.org/officeDocument/2006/relationships/image" Target="../media/image640.png"/><Relationship Id="rId21" Type="http://schemas.openxmlformats.org/officeDocument/2006/relationships/image" Target="../media/image631.png"/><Relationship Id="rId34" Type="http://schemas.openxmlformats.org/officeDocument/2006/relationships/customXml" Target="../ink/ink629.xml"/><Relationship Id="rId42" Type="http://schemas.openxmlformats.org/officeDocument/2006/relationships/customXml" Target="../ink/ink633.xml"/><Relationship Id="rId47" Type="http://schemas.openxmlformats.org/officeDocument/2006/relationships/image" Target="../media/image644.png"/><Relationship Id="rId50" Type="http://schemas.openxmlformats.org/officeDocument/2006/relationships/image" Target="../media/image112.png"/><Relationship Id="rId7" Type="http://schemas.openxmlformats.org/officeDocument/2006/relationships/image" Target="../media/image624.png"/><Relationship Id="rId2" Type="http://schemas.openxmlformats.org/officeDocument/2006/relationships/customXml" Target="../ink/ink613.xml"/><Relationship Id="rId16" Type="http://schemas.openxmlformats.org/officeDocument/2006/relationships/customXml" Target="../ink/ink620.xml"/><Relationship Id="rId29" Type="http://schemas.openxmlformats.org/officeDocument/2006/relationships/image" Target="../media/image635.png"/><Relationship Id="rId11" Type="http://schemas.openxmlformats.org/officeDocument/2006/relationships/image" Target="../media/image626.png"/><Relationship Id="rId24" Type="http://schemas.openxmlformats.org/officeDocument/2006/relationships/customXml" Target="../ink/ink624.xml"/><Relationship Id="rId32" Type="http://schemas.openxmlformats.org/officeDocument/2006/relationships/customXml" Target="../ink/ink628.xml"/><Relationship Id="rId37" Type="http://schemas.openxmlformats.org/officeDocument/2006/relationships/image" Target="../media/image639.png"/><Relationship Id="rId40" Type="http://schemas.openxmlformats.org/officeDocument/2006/relationships/customXml" Target="../ink/ink632.xml"/><Relationship Id="rId45" Type="http://schemas.openxmlformats.org/officeDocument/2006/relationships/image" Target="../media/image643.png"/><Relationship Id="rId5" Type="http://schemas.openxmlformats.org/officeDocument/2006/relationships/image" Target="../media/image623.png"/><Relationship Id="rId15" Type="http://schemas.openxmlformats.org/officeDocument/2006/relationships/image" Target="../media/image628.png"/><Relationship Id="rId23" Type="http://schemas.openxmlformats.org/officeDocument/2006/relationships/image" Target="../media/image632.png"/><Relationship Id="rId28" Type="http://schemas.openxmlformats.org/officeDocument/2006/relationships/customXml" Target="../ink/ink626.xml"/><Relationship Id="rId36" Type="http://schemas.openxmlformats.org/officeDocument/2006/relationships/customXml" Target="../ink/ink630.xml"/><Relationship Id="rId49" Type="http://schemas.openxmlformats.org/officeDocument/2006/relationships/image" Target="../media/image645.png"/><Relationship Id="rId10" Type="http://schemas.openxmlformats.org/officeDocument/2006/relationships/customXml" Target="../ink/ink617.xml"/><Relationship Id="rId19" Type="http://schemas.openxmlformats.org/officeDocument/2006/relationships/image" Target="../media/image630.png"/><Relationship Id="rId31" Type="http://schemas.openxmlformats.org/officeDocument/2006/relationships/image" Target="../media/image636.png"/><Relationship Id="rId44" Type="http://schemas.openxmlformats.org/officeDocument/2006/relationships/customXml" Target="../ink/ink634.xml"/><Relationship Id="rId4" Type="http://schemas.openxmlformats.org/officeDocument/2006/relationships/customXml" Target="../ink/ink614.xml"/><Relationship Id="rId9" Type="http://schemas.openxmlformats.org/officeDocument/2006/relationships/image" Target="../media/image625.png"/><Relationship Id="rId14" Type="http://schemas.openxmlformats.org/officeDocument/2006/relationships/customXml" Target="../ink/ink619.xml"/><Relationship Id="rId22" Type="http://schemas.openxmlformats.org/officeDocument/2006/relationships/customXml" Target="../ink/ink623.xml"/><Relationship Id="rId27" Type="http://schemas.openxmlformats.org/officeDocument/2006/relationships/image" Target="../media/image634.png"/><Relationship Id="rId30" Type="http://schemas.openxmlformats.org/officeDocument/2006/relationships/customXml" Target="../ink/ink627.xml"/><Relationship Id="rId35" Type="http://schemas.openxmlformats.org/officeDocument/2006/relationships/image" Target="../media/image638.png"/><Relationship Id="rId43" Type="http://schemas.openxmlformats.org/officeDocument/2006/relationships/image" Target="../media/image642.png"/><Relationship Id="rId48" Type="http://schemas.openxmlformats.org/officeDocument/2006/relationships/customXml" Target="../ink/ink636.xml"/><Relationship Id="rId8" Type="http://schemas.openxmlformats.org/officeDocument/2006/relationships/customXml" Target="../ink/ink616.xml"/><Relationship Id="rId3" Type="http://schemas.openxmlformats.org/officeDocument/2006/relationships/image" Target="../media/image622.png"/><Relationship Id="rId12" Type="http://schemas.openxmlformats.org/officeDocument/2006/relationships/customXml" Target="../ink/ink618.xml"/><Relationship Id="rId17" Type="http://schemas.openxmlformats.org/officeDocument/2006/relationships/image" Target="../media/image629.png"/><Relationship Id="rId25" Type="http://schemas.openxmlformats.org/officeDocument/2006/relationships/image" Target="../media/image633.png"/><Relationship Id="rId33" Type="http://schemas.openxmlformats.org/officeDocument/2006/relationships/image" Target="../media/image637.png"/><Relationship Id="rId38" Type="http://schemas.openxmlformats.org/officeDocument/2006/relationships/customXml" Target="../ink/ink631.xml"/><Relationship Id="rId46" Type="http://schemas.openxmlformats.org/officeDocument/2006/relationships/customXml" Target="../ink/ink635.xml"/><Relationship Id="rId20" Type="http://schemas.openxmlformats.org/officeDocument/2006/relationships/customXml" Target="../ink/ink622.xml"/><Relationship Id="rId41" Type="http://schemas.openxmlformats.org/officeDocument/2006/relationships/image" Target="../media/image641.png"/><Relationship Id="rId1" Type="http://schemas.openxmlformats.org/officeDocument/2006/relationships/slideLayout" Target="../slideLayouts/slideLayout1.xml"/><Relationship Id="rId6" Type="http://schemas.openxmlformats.org/officeDocument/2006/relationships/customXml" Target="../ink/ink615.xml"/></Relationships>
</file>

<file path=ppt/slides/_rels/slide13.xml.rels><?xml version="1.0" encoding="UTF-8" standalone="yes"?>
<Relationships xmlns="http://schemas.openxmlformats.org/package/2006/relationships"><Relationship Id="rId21" Type="http://schemas.openxmlformats.org/officeDocument/2006/relationships/image" Target="../media/image656.png"/><Relationship Id="rId170" Type="http://schemas.openxmlformats.org/officeDocument/2006/relationships/customXml" Target="../ink/ink721.xml"/><Relationship Id="rId268" Type="http://schemas.openxmlformats.org/officeDocument/2006/relationships/image" Target="../media/image777.png"/><Relationship Id="rId475" Type="http://schemas.openxmlformats.org/officeDocument/2006/relationships/customXml" Target="../ink/ink874.xml"/><Relationship Id="rId682" Type="http://schemas.openxmlformats.org/officeDocument/2006/relationships/image" Target="../media/image983.png"/><Relationship Id="rId128" Type="http://schemas.openxmlformats.org/officeDocument/2006/relationships/customXml" Target="../ink/ink700.xml"/><Relationship Id="rId335" Type="http://schemas.openxmlformats.org/officeDocument/2006/relationships/customXml" Target="../ink/ink804.xml"/><Relationship Id="rId542" Type="http://schemas.openxmlformats.org/officeDocument/2006/relationships/image" Target="../media/image914.png"/><Relationship Id="rId987" Type="http://schemas.openxmlformats.org/officeDocument/2006/relationships/customXml" Target="../ink/ink1133.xml"/><Relationship Id="rId1172" Type="http://schemas.openxmlformats.org/officeDocument/2006/relationships/image" Target="../media/image1221.png"/><Relationship Id="rId402" Type="http://schemas.openxmlformats.org/officeDocument/2006/relationships/image" Target="../media/image844.png"/><Relationship Id="rId847" Type="http://schemas.openxmlformats.org/officeDocument/2006/relationships/customXml" Target="../ink/ink1061.xml"/><Relationship Id="rId1032" Type="http://schemas.openxmlformats.org/officeDocument/2006/relationships/customXml" Target="../ink/ink1156.xml"/><Relationship Id="rId707" Type="http://schemas.openxmlformats.org/officeDocument/2006/relationships/customXml" Target="../ink/ink990.xml"/><Relationship Id="rId914" Type="http://schemas.openxmlformats.org/officeDocument/2006/relationships/image" Target="../media/image1098.png"/><Relationship Id="rId43" Type="http://schemas.openxmlformats.org/officeDocument/2006/relationships/image" Target="../media/image667.png"/><Relationship Id="rId192" Type="http://schemas.openxmlformats.org/officeDocument/2006/relationships/customXml" Target="../ink/ink732.xml"/><Relationship Id="rId497" Type="http://schemas.openxmlformats.org/officeDocument/2006/relationships/customXml" Target="../ink/ink885.xml"/><Relationship Id="rId357" Type="http://schemas.openxmlformats.org/officeDocument/2006/relationships/customXml" Target="../ink/ink815.xml"/><Relationship Id="rId1194" Type="http://schemas.openxmlformats.org/officeDocument/2006/relationships/customXml" Target="../ink/ink1240.xml"/><Relationship Id="rId217" Type="http://schemas.openxmlformats.org/officeDocument/2006/relationships/image" Target="../media/image752.png"/><Relationship Id="rId564" Type="http://schemas.openxmlformats.org/officeDocument/2006/relationships/image" Target="../media/image925.png"/><Relationship Id="rId771" Type="http://schemas.openxmlformats.org/officeDocument/2006/relationships/image" Target="../media/image1027.png"/><Relationship Id="rId869" Type="http://schemas.openxmlformats.org/officeDocument/2006/relationships/customXml" Target="../ink/ink1072.xml"/><Relationship Id="rId424" Type="http://schemas.openxmlformats.org/officeDocument/2006/relationships/image" Target="../media/image855.png"/><Relationship Id="rId631" Type="http://schemas.openxmlformats.org/officeDocument/2006/relationships/customXml" Target="../ink/ink952.xml"/><Relationship Id="rId729" Type="http://schemas.openxmlformats.org/officeDocument/2006/relationships/image" Target="../media/image1006.png"/><Relationship Id="rId1054" Type="http://schemas.openxmlformats.org/officeDocument/2006/relationships/image" Target="../media/image1165.png"/><Relationship Id="rId1261" Type="http://schemas.openxmlformats.org/officeDocument/2006/relationships/image" Target="../media/image1264.png"/><Relationship Id="rId936" Type="http://schemas.openxmlformats.org/officeDocument/2006/relationships/image" Target="../media/image1108.png"/><Relationship Id="rId1121" Type="http://schemas.openxmlformats.org/officeDocument/2006/relationships/image" Target="../media/image1198.png"/><Relationship Id="rId1219" Type="http://schemas.openxmlformats.org/officeDocument/2006/relationships/customXml" Target="../ink/ink1253.xml"/><Relationship Id="rId65" Type="http://schemas.openxmlformats.org/officeDocument/2006/relationships/image" Target="../media/image678.png"/><Relationship Id="rId281" Type="http://schemas.openxmlformats.org/officeDocument/2006/relationships/customXml" Target="../ink/ink777.xml"/><Relationship Id="rId141" Type="http://schemas.openxmlformats.org/officeDocument/2006/relationships/image" Target="../media/image716.png"/><Relationship Id="rId379" Type="http://schemas.openxmlformats.org/officeDocument/2006/relationships/customXml" Target="../ink/ink826.xml"/><Relationship Id="rId586" Type="http://schemas.openxmlformats.org/officeDocument/2006/relationships/image" Target="../media/image936.png"/><Relationship Id="rId793" Type="http://schemas.openxmlformats.org/officeDocument/2006/relationships/image" Target="../media/image1038.png"/><Relationship Id="rId7" Type="http://schemas.openxmlformats.org/officeDocument/2006/relationships/image" Target="../media/image649.png"/><Relationship Id="rId239" Type="http://schemas.openxmlformats.org/officeDocument/2006/relationships/image" Target="../media/image763.png"/><Relationship Id="rId446" Type="http://schemas.openxmlformats.org/officeDocument/2006/relationships/image" Target="../media/image866.png"/><Relationship Id="rId653" Type="http://schemas.openxmlformats.org/officeDocument/2006/relationships/customXml" Target="../ink/ink963.xml"/><Relationship Id="rId1076" Type="http://schemas.openxmlformats.org/officeDocument/2006/relationships/image" Target="../media/image1176.png"/><Relationship Id="rId1283" Type="http://schemas.openxmlformats.org/officeDocument/2006/relationships/image" Target="../media/image1275.png"/><Relationship Id="rId306" Type="http://schemas.openxmlformats.org/officeDocument/2006/relationships/image" Target="../media/image796.png"/><Relationship Id="rId860" Type="http://schemas.openxmlformats.org/officeDocument/2006/relationships/image" Target="../media/image1071.png"/><Relationship Id="rId958" Type="http://schemas.openxmlformats.org/officeDocument/2006/relationships/image" Target="../media/image1119.png"/><Relationship Id="rId1143" Type="http://schemas.openxmlformats.org/officeDocument/2006/relationships/image" Target="../media/image1209.png"/><Relationship Id="rId87" Type="http://schemas.openxmlformats.org/officeDocument/2006/relationships/image" Target="../media/image689.png"/><Relationship Id="rId513" Type="http://schemas.openxmlformats.org/officeDocument/2006/relationships/customXml" Target="../ink/ink893.xml"/><Relationship Id="rId720" Type="http://schemas.openxmlformats.org/officeDocument/2006/relationships/customXml" Target="../ink/ink997.xml"/><Relationship Id="rId818" Type="http://schemas.openxmlformats.org/officeDocument/2006/relationships/customXml" Target="../ink/ink1046.xml"/><Relationship Id="rId1003" Type="http://schemas.openxmlformats.org/officeDocument/2006/relationships/customXml" Target="../ink/ink1141.xml"/><Relationship Id="rId1210" Type="http://schemas.openxmlformats.org/officeDocument/2006/relationships/customXml" Target="../ink/ink1248.xml"/><Relationship Id="rId14" Type="http://schemas.openxmlformats.org/officeDocument/2006/relationships/customXml" Target="../ink/ink643.xml"/><Relationship Id="rId163" Type="http://schemas.openxmlformats.org/officeDocument/2006/relationships/image" Target="../media/image727.png"/><Relationship Id="rId370" Type="http://schemas.openxmlformats.org/officeDocument/2006/relationships/image" Target="../media/image828.png"/><Relationship Id="rId230" Type="http://schemas.openxmlformats.org/officeDocument/2006/relationships/customXml" Target="../ink/ink751.xml"/><Relationship Id="rId468" Type="http://schemas.openxmlformats.org/officeDocument/2006/relationships/image" Target="../media/image877.png"/><Relationship Id="rId675" Type="http://schemas.openxmlformats.org/officeDocument/2006/relationships/customXml" Target="../ink/ink974.xml"/><Relationship Id="rId882" Type="http://schemas.openxmlformats.org/officeDocument/2006/relationships/image" Target="../media/image1082.png"/><Relationship Id="rId1098" Type="http://schemas.openxmlformats.org/officeDocument/2006/relationships/image" Target="../media/image1187.png"/><Relationship Id="rId328" Type="http://schemas.openxmlformats.org/officeDocument/2006/relationships/image" Target="../media/image807.png"/><Relationship Id="rId535" Type="http://schemas.openxmlformats.org/officeDocument/2006/relationships/customXml" Target="../ink/ink904.xml"/><Relationship Id="rId742" Type="http://schemas.openxmlformats.org/officeDocument/2006/relationships/customXml" Target="../ink/ink1008.xml"/><Relationship Id="rId1165" Type="http://schemas.openxmlformats.org/officeDocument/2006/relationships/customXml" Target="../ink/ink1225.xml"/><Relationship Id="rId602" Type="http://schemas.openxmlformats.org/officeDocument/2006/relationships/image" Target="../media/image944.png"/><Relationship Id="rId1025" Type="http://schemas.openxmlformats.org/officeDocument/2006/relationships/image" Target="../media/image1151.png"/><Relationship Id="rId1232" Type="http://schemas.openxmlformats.org/officeDocument/2006/relationships/image" Target="../media/image1250.png"/><Relationship Id="rId907" Type="http://schemas.openxmlformats.org/officeDocument/2006/relationships/customXml" Target="../ink/ink1091.xml"/><Relationship Id="rId36" Type="http://schemas.openxmlformats.org/officeDocument/2006/relationships/customXml" Target="../ink/ink654.xml"/><Relationship Id="rId185" Type="http://schemas.openxmlformats.org/officeDocument/2006/relationships/image" Target="../media/image736.png"/><Relationship Id="rId392" Type="http://schemas.openxmlformats.org/officeDocument/2006/relationships/image" Target="../media/image839.png"/><Relationship Id="rId697" Type="http://schemas.openxmlformats.org/officeDocument/2006/relationships/customXml" Target="../ink/ink985.xml"/><Relationship Id="rId252" Type="http://schemas.openxmlformats.org/officeDocument/2006/relationships/image" Target="../media/image769.png"/><Relationship Id="rId1187" Type="http://schemas.openxmlformats.org/officeDocument/2006/relationships/customXml" Target="../ink/ink1236.xml"/><Relationship Id="rId112" Type="http://schemas.openxmlformats.org/officeDocument/2006/relationships/customXml" Target="../ink/ink692.xml"/><Relationship Id="rId557" Type="http://schemas.openxmlformats.org/officeDocument/2006/relationships/customXml" Target="../ink/ink915.xml"/><Relationship Id="rId764" Type="http://schemas.openxmlformats.org/officeDocument/2006/relationships/customXml" Target="../ink/ink1019.xml"/><Relationship Id="rId971" Type="http://schemas.openxmlformats.org/officeDocument/2006/relationships/image" Target="../media/image1125.png"/><Relationship Id="rId417" Type="http://schemas.openxmlformats.org/officeDocument/2006/relationships/customXml" Target="../ink/ink845.xml"/><Relationship Id="rId624" Type="http://schemas.openxmlformats.org/officeDocument/2006/relationships/image" Target="../media/image954.png"/><Relationship Id="rId831" Type="http://schemas.openxmlformats.org/officeDocument/2006/relationships/image" Target="../media/image1057.png"/><Relationship Id="rId1047" Type="http://schemas.openxmlformats.org/officeDocument/2006/relationships/customXml" Target="../ink/ink1164.xml"/><Relationship Id="rId1254" Type="http://schemas.openxmlformats.org/officeDocument/2006/relationships/customXml" Target="../ink/ink1271.xml"/><Relationship Id="rId929" Type="http://schemas.openxmlformats.org/officeDocument/2006/relationships/customXml" Target="../ink/ink1103.xml"/><Relationship Id="rId1114" Type="http://schemas.openxmlformats.org/officeDocument/2006/relationships/customXml" Target="../ink/ink1198.xml"/><Relationship Id="rId58" Type="http://schemas.openxmlformats.org/officeDocument/2006/relationships/customXml" Target="../ink/ink665.xml"/><Relationship Id="rId274" Type="http://schemas.openxmlformats.org/officeDocument/2006/relationships/image" Target="../media/image780.png"/><Relationship Id="rId481" Type="http://schemas.openxmlformats.org/officeDocument/2006/relationships/customXml" Target="../ink/ink877.xml"/><Relationship Id="rId134" Type="http://schemas.openxmlformats.org/officeDocument/2006/relationships/customXml" Target="../ink/ink703.xml"/><Relationship Id="rId579" Type="http://schemas.openxmlformats.org/officeDocument/2006/relationships/customXml" Target="../ink/ink926.xml"/><Relationship Id="rId786" Type="http://schemas.openxmlformats.org/officeDocument/2006/relationships/customXml" Target="../ink/ink1030.xml"/><Relationship Id="rId993" Type="http://schemas.openxmlformats.org/officeDocument/2006/relationships/customXml" Target="../ink/ink1136.xml"/><Relationship Id="rId341" Type="http://schemas.openxmlformats.org/officeDocument/2006/relationships/customXml" Target="../ink/ink807.xml"/><Relationship Id="rId439" Type="http://schemas.openxmlformats.org/officeDocument/2006/relationships/customXml" Target="../ink/ink856.xml"/><Relationship Id="rId646" Type="http://schemas.openxmlformats.org/officeDocument/2006/relationships/image" Target="../media/image965.png"/><Relationship Id="rId1069" Type="http://schemas.openxmlformats.org/officeDocument/2006/relationships/customXml" Target="../ink/ink1175.xml"/><Relationship Id="rId1276" Type="http://schemas.openxmlformats.org/officeDocument/2006/relationships/customXml" Target="../ink/ink1282.xml"/><Relationship Id="rId201" Type="http://schemas.openxmlformats.org/officeDocument/2006/relationships/image" Target="../media/image744.png"/><Relationship Id="rId506" Type="http://schemas.openxmlformats.org/officeDocument/2006/relationships/image" Target="../media/image896.png"/><Relationship Id="rId853" Type="http://schemas.openxmlformats.org/officeDocument/2006/relationships/customXml" Target="../ink/ink1064.xml"/><Relationship Id="rId1136" Type="http://schemas.openxmlformats.org/officeDocument/2006/relationships/customXml" Target="../ink/ink1209.xml"/><Relationship Id="rId713" Type="http://schemas.openxmlformats.org/officeDocument/2006/relationships/image" Target="../media/image998.png"/><Relationship Id="rId920" Type="http://schemas.openxmlformats.org/officeDocument/2006/relationships/customXml" Target="../ink/ink1098.xml"/><Relationship Id="rId1203" Type="http://schemas.openxmlformats.org/officeDocument/2006/relationships/image" Target="../media/image1236.png"/><Relationship Id="rId296" Type="http://schemas.openxmlformats.org/officeDocument/2006/relationships/image" Target="../media/image791.png"/><Relationship Id="rId156" Type="http://schemas.openxmlformats.org/officeDocument/2006/relationships/customXml" Target="../ink/ink714.xml"/><Relationship Id="rId363" Type="http://schemas.openxmlformats.org/officeDocument/2006/relationships/customXml" Target="../ink/ink818.xml"/><Relationship Id="rId570" Type="http://schemas.openxmlformats.org/officeDocument/2006/relationships/image" Target="../media/image928.png"/><Relationship Id="rId223" Type="http://schemas.openxmlformats.org/officeDocument/2006/relationships/image" Target="../media/image755.png"/><Relationship Id="rId430" Type="http://schemas.openxmlformats.org/officeDocument/2006/relationships/image" Target="../media/image858.png"/><Relationship Id="rId668" Type="http://schemas.openxmlformats.org/officeDocument/2006/relationships/image" Target="../media/image976.png"/><Relationship Id="rId875" Type="http://schemas.openxmlformats.org/officeDocument/2006/relationships/customXml" Target="../ink/ink1075.xml"/><Relationship Id="rId1060" Type="http://schemas.openxmlformats.org/officeDocument/2006/relationships/image" Target="../media/image1168.png"/><Relationship Id="rId528" Type="http://schemas.openxmlformats.org/officeDocument/2006/relationships/image" Target="../media/image907.png"/><Relationship Id="rId735" Type="http://schemas.openxmlformats.org/officeDocument/2006/relationships/image" Target="../media/image1009.png"/><Relationship Id="rId942" Type="http://schemas.openxmlformats.org/officeDocument/2006/relationships/image" Target="../media/image1111.png"/><Relationship Id="rId1158" Type="http://schemas.openxmlformats.org/officeDocument/2006/relationships/customXml" Target="../ink/ink1221.xml"/><Relationship Id="rId1018" Type="http://schemas.openxmlformats.org/officeDocument/2006/relationships/image" Target="../media/image1148.png"/><Relationship Id="rId1225" Type="http://schemas.openxmlformats.org/officeDocument/2006/relationships/customXml" Target="../ink/ink1256.xml"/><Relationship Id="rId71" Type="http://schemas.openxmlformats.org/officeDocument/2006/relationships/image" Target="../media/image681.png"/><Relationship Id="rId802" Type="http://schemas.openxmlformats.org/officeDocument/2006/relationships/customXml" Target="../ink/ink1038.xml"/><Relationship Id="rId29" Type="http://schemas.openxmlformats.org/officeDocument/2006/relationships/image" Target="../media/image660.png"/><Relationship Id="rId178" Type="http://schemas.openxmlformats.org/officeDocument/2006/relationships/customXml" Target="../ink/ink725.xml"/><Relationship Id="rId385" Type="http://schemas.openxmlformats.org/officeDocument/2006/relationships/customXml" Target="../ink/ink829.xml"/><Relationship Id="rId592" Type="http://schemas.openxmlformats.org/officeDocument/2006/relationships/image" Target="../media/image939.png"/><Relationship Id="rId245" Type="http://schemas.openxmlformats.org/officeDocument/2006/relationships/customXml" Target="../ink/ink759.xml"/><Relationship Id="rId452" Type="http://schemas.openxmlformats.org/officeDocument/2006/relationships/image" Target="../media/image869.png"/><Relationship Id="rId897" Type="http://schemas.openxmlformats.org/officeDocument/2006/relationships/customXml" Target="../ink/ink1086.xml"/><Relationship Id="rId1082" Type="http://schemas.openxmlformats.org/officeDocument/2006/relationships/image" Target="../media/image1179.png"/><Relationship Id="rId105" Type="http://schemas.openxmlformats.org/officeDocument/2006/relationships/image" Target="../media/image698.png"/><Relationship Id="rId312" Type="http://schemas.openxmlformats.org/officeDocument/2006/relationships/image" Target="../media/image799.png"/><Relationship Id="rId757" Type="http://schemas.openxmlformats.org/officeDocument/2006/relationships/image" Target="../media/image1020.png"/><Relationship Id="rId964" Type="http://schemas.openxmlformats.org/officeDocument/2006/relationships/customXml" Target="../ink/ink1121.xml"/><Relationship Id="rId93" Type="http://schemas.openxmlformats.org/officeDocument/2006/relationships/image" Target="../media/image692.png"/><Relationship Id="rId617" Type="http://schemas.openxmlformats.org/officeDocument/2006/relationships/customXml" Target="../ink/ink945.xml"/><Relationship Id="rId824" Type="http://schemas.openxmlformats.org/officeDocument/2006/relationships/customXml" Target="../ink/ink1049.xml"/><Relationship Id="rId1247" Type="http://schemas.openxmlformats.org/officeDocument/2006/relationships/customXml" Target="../ink/ink1267.xml"/><Relationship Id="rId1107" Type="http://schemas.openxmlformats.org/officeDocument/2006/relationships/image" Target="../media/image1191.png"/><Relationship Id="rId20" Type="http://schemas.openxmlformats.org/officeDocument/2006/relationships/customXml" Target="../ink/ink646.xml"/><Relationship Id="rId267" Type="http://schemas.openxmlformats.org/officeDocument/2006/relationships/customXml" Target="../ink/ink770.xml"/><Relationship Id="rId474" Type="http://schemas.openxmlformats.org/officeDocument/2006/relationships/image" Target="../media/image880.png"/><Relationship Id="rId127" Type="http://schemas.openxmlformats.org/officeDocument/2006/relationships/image" Target="../media/image709.png"/><Relationship Id="rId681" Type="http://schemas.openxmlformats.org/officeDocument/2006/relationships/customXml" Target="../ink/ink977.xml"/><Relationship Id="rId779" Type="http://schemas.openxmlformats.org/officeDocument/2006/relationships/image" Target="../media/image1031.png"/><Relationship Id="rId986" Type="http://schemas.openxmlformats.org/officeDocument/2006/relationships/image" Target="../media/image1132.png"/><Relationship Id="rId334" Type="http://schemas.openxmlformats.org/officeDocument/2006/relationships/image" Target="../media/image810.png"/><Relationship Id="rId541" Type="http://schemas.openxmlformats.org/officeDocument/2006/relationships/customXml" Target="../ink/ink907.xml"/><Relationship Id="rId639" Type="http://schemas.openxmlformats.org/officeDocument/2006/relationships/customXml" Target="../ink/ink956.xml"/><Relationship Id="rId1171" Type="http://schemas.openxmlformats.org/officeDocument/2006/relationships/customXml" Target="../ink/ink1228.xml"/><Relationship Id="rId1269" Type="http://schemas.openxmlformats.org/officeDocument/2006/relationships/image" Target="../media/image1268.png"/><Relationship Id="rId401" Type="http://schemas.openxmlformats.org/officeDocument/2006/relationships/customXml" Target="../ink/ink837.xml"/><Relationship Id="rId846" Type="http://schemas.openxmlformats.org/officeDocument/2006/relationships/image" Target="../media/image1064.png"/><Relationship Id="rId1031" Type="http://schemas.openxmlformats.org/officeDocument/2006/relationships/image" Target="../media/image1154.png"/><Relationship Id="rId1129" Type="http://schemas.openxmlformats.org/officeDocument/2006/relationships/image" Target="../media/image1202.png"/><Relationship Id="rId706" Type="http://schemas.openxmlformats.org/officeDocument/2006/relationships/image" Target="../media/image995.png"/><Relationship Id="rId913" Type="http://schemas.openxmlformats.org/officeDocument/2006/relationships/customXml" Target="../ink/ink1094.xml"/><Relationship Id="rId42" Type="http://schemas.openxmlformats.org/officeDocument/2006/relationships/customXml" Target="../ink/ink657.xml"/><Relationship Id="rId191" Type="http://schemas.openxmlformats.org/officeDocument/2006/relationships/image" Target="../media/image739.png"/><Relationship Id="rId289" Type="http://schemas.openxmlformats.org/officeDocument/2006/relationships/customXml" Target="../ink/ink781.xml"/><Relationship Id="rId496" Type="http://schemas.openxmlformats.org/officeDocument/2006/relationships/image" Target="../media/image891.png"/><Relationship Id="rId53" Type="http://schemas.openxmlformats.org/officeDocument/2006/relationships/image" Target="../media/image672.png"/><Relationship Id="rId149" Type="http://schemas.openxmlformats.org/officeDocument/2006/relationships/image" Target="../media/image720.png"/><Relationship Id="rId356" Type="http://schemas.openxmlformats.org/officeDocument/2006/relationships/image" Target="../media/image821.png"/><Relationship Id="rId563" Type="http://schemas.openxmlformats.org/officeDocument/2006/relationships/customXml" Target="../ink/ink918.xml"/><Relationship Id="rId770" Type="http://schemas.openxmlformats.org/officeDocument/2006/relationships/customXml" Target="../ink/ink1022.xml"/><Relationship Id="rId1193" Type="http://schemas.openxmlformats.org/officeDocument/2006/relationships/customXml" Target="../ink/ink1239.xml"/><Relationship Id="rId1207" Type="http://schemas.openxmlformats.org/officeDocument/2006/relationships/image" Target="../media/image1238.png"/><Relationship Id="rId216" Type="http://schemas.openxmlformats.org/officeDocument/2006/relationships/customXml" Target="../ink/ink744.xml"/><Relationship Id="rId423" Type="http://schemas.openxmlformats.org/officeDocument/2006/relationships/customXml" Target="../ink/ink848.xml"/><Relationship Id="rId868" Type="http://schemas.openxmlformats.org/officeDocument/2006/relationships/image" Target="../media/image1075.png"/><Relationship Id="rId1053" Type="http://schemas.openxmlformats.org/officeDocument/2006/relationships/customXml" Target="../ink/ink1167.xml"/><Relationship Id="rId1260" Type="http://schemas.openxmlformats.org/officeDocument/2006/relationships/customXml" Target="../ink/ink1274.xml"/><Relationship Id="rId630" Type="http://schemas.openxmlformats.org/officeDocument/2006/relationships/image" Target="../media/image957.png"/><Relationship Id="rId728" Type="http://schemas.openxmlformats.org/officeDocument/2006/relationships/customXml" Target="../ink/ink1001.xml"/><Relationship Id="rId935" Type="http://schemas.openxmlformats.org/officeDocument/2006/relationships/customXml" Target="../ink/ink1106.xml"/><Relationship Id="rId64" Type="http://schemas.openxmlformats.org/officeDocument/2006/relationships/customXml" Target="../ink/ink668.xml"/><Relationship Id="rId367" Type="http://schemas.openxmlformats.org/officeDocument/2006/relationships/customXml" Target="../ink/ink820.xml"/><Relationship Id="rId574" Type="http://schemas.openxmlformats.org/officeDocument/2006/relationships/image" Target="../media/image930.png"/><Relationship Id="rId1120" Type="http://schemas.openxmlformats.org/officeDocument/2006/relationships/customXml" Target="../ink/ink1201.xml"/><Relationship Id="rId1218" Type="http://schemas.openxmlformats.org/officeDocument/2006/relationships/image" Target="../media/image1243.png"/><Relationship Id="rId227" Type="http://schemas.openxmlformats.org/officeDocument/2006/relationships/image" Target="../media/image757.png"/><Relationship Id="rId781" Type="http://schemas.openxmlformats.org/officeDocument/2006/relationships/image" Target="../media/image1032.png"/><Relationship Id="rId879" Type="http://schemas.openxmlformats.org/officeDocument/2006/relationships/customXml" Target="../ink/ink1077.xml"/><Relationship Id="rId434" Type="http://schemas.openxmlformats.org/officeDocument/2006/relationships/image" Target="../media/image860.png"/><Relationship Id="rId641" Type="http://schemas.openxmlformats.org/officeDocument/2006/relationships/customXml" Target="../ink/ink957.xml"/><Relationship Id="rId739" Type="http://schemas.openxmlformats.org/officeDocument/2006/relationships/image" Target="../media/image1011.png"/><Relationship Id="rId1064" Type="http://schemas.openxmlformats.org/officeDocument/2006/relationships/image" Target="../media/image1170.png"/><Relationship Id="rId1271" Type="http://schemas.openxmlformats.org/officeDocument/2006/relationships/image" Target="../media/image1269.png"/><Relationship Id="rId280" Type="http://schemas.openxmlformats.org/officeDocument/2006/relationships/image" Target="../media/image783.png"/><Relationship Id="rId501" Type="http://schemas.openxmlformats.org/officeDocument/2006/relationships/customXml" Target="../ink/ink887.xml"/><Relationship Id="rId946" Type="http://schemas.openxmlformats.org/officeDocument/2006/relationships/image" Target="../media/image1113.png"/><Relationship Id="rId1131" Type="http://schemas.openxmlformats.org/officeDocument/2006/relationships/image" Target="../media/image1203.png"/><Relationship Id="rId1229" Type="http://schemas.openxmlformats.org/officeDocument/2006/relationships/customXml" Target="../ink/ink1258.xml"/><Relationship Id="rId75" Type="http://schemas.openxmlformats.org/officeDocument/2006/relationships/image" Target="../media/image683.png"/><Relationship Id="rId140" Type="http://schemas.openxmlformats.org/officeDocument/2006/relationships/customXml" Target="../ink/ink706.xml"/><Relationship Id="rId378" Type="http://schemas.openxmlformats.org/officeDocument/2006/relationships/image" Target="../media/image832.png"/><Relationship Id="rId585" Type="http://schemas.openxmlformats.org/officeDocument/2006/relationships/customXml" Target="../ink/ink929.xml"/><Relationship Id="rId792" Type="http://schemas.openxmlformats.org/officeDocument/2006/relationships/customXml" Target="../ink/ink1033.xml"/><Relationship Id="rId806" Type="http://schemas.openxmlformats.org/officeDocument/2006/relationships/customXml" Target="../ink/ink1040.xml"/><Relationship Id="rId6" Type="http://schemas.openxmlformats.org/officeDocument/2006/relationships/customXml" Target="../ink/ink639.xml"/><Relationship Id="rId238" Type="http://schemas.openxmlformats.org/officeDocument/2006/relationships/customXml" Target="../ink/ink755.xml"/><Relationship Id="rId445" Type="http://schemas.openxmlformats.org/officeDocument/2006/relationships/customXml" Target="../ink/ink859.xml"/><Relationship Id="rId652" Type="http://schemas.openxmlformats.org/officeDocument/2006/relationships/image" Target="../media/image968.png"/><Relationship Id="rId1075" Type="http://schemas.openxmlformats.org/officeDocument/2006/relationships/customXml" Target="../ink/ink1178.xml"/><Relationship Id="rId1282" Type="http://schemas.openxmlformats.org/officeDocument/2006/relationships/customXml" Target="../ink/ink1285.xml"/><Relationship Id="rId291" Type="http://schemas.openxmlformats.org/officeDocument/2006/relationships/customXml" Target="../ink/ink782.xml"/><Relationship Id="rId305" Type="http://schemas.openxmlformats.org/officeDocument/2006/relationships/customXml" Target="../ink/ink789.xml"/><Relationship Id="rId512" Type="http://schemas.openxmlformats.org/officeDocument/2006/relationships/image" Target="../media/image899.png"/><Relationship Id="rId957" Type="http://schemas.openxmlformats.org/officeDocument/2006/relationships/customXml" Target="../ink/ink1117.xml"/><Relationship Id="rId1142" Type="http://schemas.openxmlformats.org/officeDocument/2006/relationships/customXml" Target="../ink/ink1212.xml"/><Relationship Id="rId86" Type="http://schemas.openxmlformats.org/officeDocument/2006/relationships/customXml" Target="../ink/ink679.xml"/><Relationship Id="rId151" Type="http://schemas.openxmlformats.org/officeDocument/2006/relationships/image" Target="../media/image721.png"/><Relationship Id="rId389" Type="http://schemas.openxmlformats.org/officeDocument/2006/relationships/customXml" Target="../ink/ink831.xml"/><Relationship Id="rId596" Type="http://schemas.openxmlformats.org/officeDocument/2006/relationships/image" Target="../media/image941.png"/><Relationship Id="rId817" Type="http://schemas.openxmlformats.org/officeDocument/2006/relationships/image" Target="../media/image1050.png"/><Relationship Id="rId1002" Type="http://schemas.openxmlformats.org/officeDocument/2006/relationships/image" Target="../media/image1140.png"/><Relationship Id="rId249" Type="http://schemas.openxmlformats.org/officeDocument/2006/relationships/customXml" Target="../ink/ink761.xml"/><Relationship Id="rId456" Type="http://schemas.openxmlformats.org/officeDocument/2006/relationships/image" Target="../media/image871.png"/><Relationship Id="rId663" Type="http://schemas.openxmlformats.org/officeDocument/2006/relationships/customXml" Target="../ink/ink968.xml"/><Relationship Id="rId870" Type="http://schemas.openxmlformats.org/officeDocument/2006/relationships/image" Target="../media/image1076.png"/><Relationship Id="rId1086" Type="http://schemas.openxmlformats.org/officeDocument/2006/relationships/image" Target="../media/image1181.png"/><Relationship Id="rId1293" Type="http://schemas.openxmlformats.org/officeDocument/2006/relationships/image" Target="../media/image1280.png"/><Relationship Id="rId13" Type="http://schemas.openxmlformats.org/officeDocument/2006/relationships/image" Target="../media/image652.png"/><Relationship Id="rId109" Type="http://schemas.openxmlformats.org/officeDocument/2006/relationships/image" Target="../media/image700.png"/><Relationship Id="rId316" Type="http://schemas.openxmlformats.org/officeDocument/2006/relationships/image" Target="../media/image801.png"/><Relationship Id="rId523" Type="http://schemas.openxmlformats.org/officeDocument/2006/relationships/customXml" Target="../ink/ink898.xml"/><Relationship Id="rId968" Type="http://schemas.openxmlformats.org/officeDocument/2006/relationships/customXml" Target="../ink/ink1123.xml"/><Relationship Id="rId1153" Type="http://schemas.openxmlformats.org/officeDocument/2006/relationships/customXml" Target="../ink/ink1218.xml"/><Relationship Id="rId97" Type="http://schemas.openxmlformats.org/officeDocument/2006/relationships/image" Target="../media/image694.png"/><Relationship Id="rId730" Type="http://schemas.openxmlformats.org/officeDocument/2006/relationships/customXml" Target="../ink/ink1002.xml"/><Relationship Id="rId828" Type="http://schemas.openxmlformats.org/officeDocument/2006/relationships/customXml" Target="../ink/ink1051.xml"/><Relationship Id="rId1013" Type="http://schemas.openxmlformats.org/officeDocument/2006/relationships/customXml" Target="../ink/ink1146.xml"/><Relationship Id="rId162" Type="http://schemas.openxmlformats.org/officeDocument/2006/relationships/customXml" Target="../ink/ink717.xml"/><Relationship Id="rId467" Type="http://schemas.openxmlformats.org/officeDocument/2006/relationships/customXml" Target="../ink/ink870.xml"/><Relationship Id="rId1097" Type="http://schemas.openxmlformats.org/officeDocument/2006/relationships/customXml" Target="../ink/ink1189.xml"/><Relationship Id="rId1220" Type="http://schemas.openxmlformats.org/officeDocument/2006/relationships/image" Target="../media/image1244.png"/><Relationship Id="rId674" Type="http://schemas.openxmlformats.org/officeDocument/2006/relationships/image" Target="../media/image979.png"/><Relationship Id="rId881" Type="http://schemas.openxmlformats.org/officeDocument/2006/relationships/customXml" Target="../ink/ink1078.xml"/><Relationship Id="rId979" Type="http://schemas.openxmlformats.org/officeDocument/2006/relationships/customXml" Target="../ink/ink1129.xml"/><Relationship Id="rId24" Type="http://schemas.openxmlformats.org/officeDocument/2006/relationships/customXml" Target="../ink/ink648.xml"/><Relationship Id="rId327" Type="http://schemas.openxmlformats.org/officeDocument/2006/relationships/customXml" Target="../ink/ink800.xml"/><Relationship Id="rId534" Type="http://schemas.openxmlformats.org/officeDocument/2006/relationships/image" Target="../media/image910.png"/><Relationship Id="rId741" Type="http://schemas.openxmlformats.org/officeDocument/2006/relationships/image" Target="../media/image1012.png"/><Relationship Id="rId839" Type="http://schemas.openxmlformats.org/officeDocument/2006/relationships/image" Target="../media/image1061.png"/><Relationship Id="rId1164" Type="http://schemas.openxmlformats.org/officeDocument/2006/relationships/customXml" Target="../ink/ink1224.xml"/><Relationship Id="rId173" Type="http://schemas.openxmlformats.org/officeDocument/2006/relationships/image" Target="../media/image730.png"/><Relationship Id="rId380" Type="http://schemas.openxmlformats.org/officeDocument/2006/relationships/image" Target="../media/image833.png"/><Relationship Id="rId601" Type="http://schemas.openxmlformats.org/officeDocument/2006/relationships/customXml" Target="../ink/ink937.xml"/><Relationship Id="rId1024" Type="http://schemas.openxmlformats.org/officeDocument/2006/relationships/customXml" Target="../ink/ink1152.xml"/><Relationship Id="rId1231" Type="http://schemas.openxmlformats.org/officeDocument/2006/relationships/customXml" Target="../ink/ink1259.xml"/><Relationship Id="rId240" Type="http://schemas.openxmlformats.org/officeDocument/2006/relationships/customXml" Target="../ink/ink756.xml"/><Relationship Id="rId478" Type="http://schemas.openxmlformats.org/officeDocument/2006/relationships/image" Target="../media/image882.png"/><Relationship Id="rId685" Type="http://schemas.openxmlformats.org/officeDocument/2006/relationships/customXml" Target="../ink/ink979.xml"/><Relationship Id="rId892" Type="http://schemas.openxmlformats.org/officeDocument/2006/relationships/image" Target="../media/image1087.png"/><Relationship Id="rId906" Type="http://schemas.openxmlformats.org/officeDocument/2006/relationships/image" Target="../media/image1094.png"/><Relationship Id="rId35" Type="http://schemas.openxmlformats.org/officeDocument/2006/relationships/image" Target="../media/image663.png"/><Relationship Id="rId100" Type="http://schemas.openxmlformats.org/officeDocument/2006/relationships/customXml" Target="../ink/ink686.xml"/><Relationship Id="rId338" Type="http://schemas.openxmlformats.org/officeDocument/2006/relationships/image" Target="../media/image812.png"/><Relationship Id="rId545" Type="http://schemas.openxmlformats.org/officeDocument/2006/relationships/customXml" Target="../ink/ink909.xml"/><Relationship Id="rId752" Type="http://schemas.openxmlformats.org/officeDocument/2006/relationships/customXml" Target="../ink/ink1013.xml"/><Relationship Id="rId1175" Type="http://schemas.openxmlformats.org/officeDocument/2006/relationships/customXml" Target="../ink/ink1230.xml"/><Relationship Id="rId184" Type="http://schemas.openxmlformats.org/officeDocument/2006/relationships/customXml" Target="../ink/ink728.xml"/><Relationship Id="rId391" Type="http://schemas.openxmlformats.org/officeDocument/2006/relationships/customXml" Target="../ink/ink832.xml"/><Relationship Id="rId405" Type="http://schemas.openxmlformats.org/officeDocument/2006/relationships/customXml" Target="../ink/ink839.xml"/><Relationship Id="rId612" Type="http://schemas.openxmlformats.org/officeDocument/2006/relationships/image" Target="../media/image948.png"/><Relationship Id="rId1035" Type="http://schemas.openxmlformats.org/officeDocument/2006/relationships/image" Target="../media/image1156.png"/><Relationship Id="rId1242" Type="http://schemas.openxmlformats.org/officeDocument/2006/relationships/image" Target="../media/image1255.png"/><Relationship Id="rId251" Type="http://schemas.openxmlformats.org/officeDocument/2006/relationships/customXml" Target="../ink/ink762.xml"/><Relationship Id="rId489" Type="http://schemas.openxmlformats.org/officeDocument/2006/relationships/customXml" Target="../ink/ink881.xml"/><Relationship Id="rId696" Type="http://schemas.openxmlformats.org/officeDocument/2006/relationships/image" Target="../media/image990.png"/><Relationship Id="rId917" Type="http://schemas.openxmlformats.org/officeDocument/2006/relationships/customXml" Target="../ink/ink1096.xml"/><Relationship Id="rId1102" Type="http://schemas.openxmlformats.org/officeDocument/2006/relationships/image" Target="../media/image1189.png"/><Relationship Id="rId46" Type="http://schemas.openxmlformats.org/officeDocument/2006/relationships/customXml" Target="../ink/ink659.xml"/><Relationship Id="rId349" Type="http://schemas.openxmlformats.org/officeDocument/2006/relationships/customXml" Target="../ink/ink811.xml"/><Relationship Id="rId556" Type="http://schemas.openxmlformats.org/officeDocument/2006/relationships/image" Target="../media/image921.png"/><Relationship Id="rId763" Type="http://schemas.openxmlformats.org/officeDocument/2006/relationships/image" Target="../media/image1023.png"/><Relationship Id="rId1186" Type="http://schemas.openxmlformats.org/officeDocument/2006/relationships/image" Target="../media/image1228.png"/><Relationship Id="rId111" Type="http://schemas.openxmlformats.org/officeDocument/2006/relationships/image" Target="../media/image701.png"/><Relationship Id="rId195" Type="http://schemas.openxmlformats.org/officeDocument/2006/relationships/image" Target="../media/image741.png"/><Relationship Id="rId209" Type="http://schemas.openxmlformats.org/officeDocument/2006/relationships/image" Target="../media/image748.png"/><Relationship Id="rId416" Type="http://schemas.openxmlformats.org/officeDocument/2006/relationships/image" Target="../media/image851.png"/><Relationship Id="rId970" Type="http://schemas.openxmlformats.org/officeDocument/2006/relationships/customXml" Target="../ink/ink1124.xml"/><Relationship Id="rId1046" Type="http://schemas.openxmlformats.org/officeDocument/2006/relationships/image" Target="../media/image1161.png"/><Relationship Id="rId1253" Type="http://schemas.openxmlformats.org/officeDocument/2006/relationships/image" Target="../media/image1260.png"/><Relationship Id="rId623" Type="http://schemas.openxmlformats.org/officeDocument/2006/relationships/customXml" Target="../ink/ink948.xml"/><Relationship Id="rId830" Type="http://schemas.openxmlformats.org/officeDocument/2006/relationships/customXml" Target="../ink/ink1052.xml"/><Relationship Id="rId928" Type="http://schemas.openxmlformats.org/officeDocument/2006/relationships/customXml" Target="../ink/ink1102.xml"/><Relationship Id="rId57" Type="http://schemas.openxmlformats.org/officeDocument/2006/relationships/image" Target="../media/image674.png"/><Relationship Id="rId262" Type="http://schemas.openxmlformats.org/officeDocument/2006/relationships/image" Target="../media/image774.png"/><Relationship Id="rId567" Type="http://schemas.openxmlformats.org/officeDocument/2006/relationships/customXml" Target="../ink/ink920.xml"/><Relationship Id="rId1113" Type="http://schemas.openxmlformats.org/officeDocument/2006/relationships/image" Target="../media/image1194.png"/><Relationship Id="rId1197" Type="http://schemas.openxmlformats.org/officeDocument/2006/relationships/image" Target="../media/image1233.png"/><Relationship Id="rId122" Type="http://schemas.openxmlformats.org/officeDocument/2006/relationships/customXml" Target="../ink/ink697.xml"/><Relationship Id="rId774" Type="http://schemas.openxmlformats.org/officeDocument/2006/relationships/customXml" Target="../ink/ink1024.xml"/><Relationship Id="rId981" Type="http://schemas.openxmlformats.org/officeDocument/2006/relationships/customXml" Target="../ink/ink1130.xml"/><Relationship Id="rId1057" Type="http://schemas.openxmlformats.org/officeDocument/2006/relationships/customXml" Target="../ink/ink1169.xml"/><Relationship Id="rId427" Type="http://schemas.openxmlformats.org/officeDocument/2006/relationships/customXml" Target="../ink/ink850.xml"/><Relationship Id="rId634" Type="http://schemas.openxmlformats.org/officeDocument/2006/relationships/image" Target="../media/image959.png"/><Relationship Id="rId841" Type="http://schemas.openxmlformats.org/officeDocument/2006/relationships/image" Target="../media/image1062.png"/><Relationship Id="rId1264" Type="http://schemas.openxmlformats.org/officeDocument/2006/relationships/customXml" Target="../ink/ink1276.xml"/><Relationship Id="rId273" Type="http://schemas.openxmlformats.org/officeDocument/2006/relationships/customXml" Target="../ink/ink773.xml"/><Relationship Id="rId480" Type="http://schemas.openxmlformats.org/officeDocument/2006/relationships/image" Target="../media/image883.png"/><Relationship Id="rId701" Type="http://schemas.openxmlformats.org/officeDocument/2006/relationships/customXml" Target="../ink/ink987.xml"/><Relationship Id="rId939" Type="http://schemas.openxmlformats.org/officeDocument/2006/relationships/customXml" Target="../ink/ink1108.xml"/><Relationship Id="rId1124" Type="http://schemas.openxmlformats.org/officeDocument/2006/relationships/customXml" Target="../ink/ink1203.xml"/><Relationship Id="rId68" Type="http://schemas.openxmlformats.org/officeDocument/2006/relationships/customXml" Target="../ink/ink670.xml"/><Relationship Id="rId133" Type="http://schemas.openxmlformats.org/officeDocument/2006/relationships/image" Target="../media/image712.png"/><Relationship Id="rId340" Type="http://schemas.openxmlformats.org/officeDocument/2006/relationships/image" Target="../media/image813.png"/><Relationship Id="rId578" Type="http://schemas.openxmlformats.org/officeDocument/2006/relationships/image" Target="../media/image932.png"/><Relationship Id="rId785" Type="http://schemas.openxmlformats.org/officeDocument/2006/relationships/image" Target="../media/image1034.png"/><Relationship Id="rId992" Type="http://schemas.openxmlformats.org/officeDocument/2006/relationships/image" Target="../media/image1135.png"/><Relationship Id="rId200" Type="http://schemas.openxmlformats.org/officeDocument/2006/relationships/customXml" Target="../ink/ink736.xml"/><Relationship Id="rId438" Type="http://schemas.openxmlformats.org/officeDocument/2006/relationships/image" Target="../media/image862.png"/><Relationship Id="rId645" Type="http://schemas.openxmlformats.org/officeDocument/2006/relationships/customXml" Target="../ink/ink959.xml"/><Relationship Id="rId852" Type="http://schemas.openxmlformats.org/officeDocument/2006/relationships/image" Target="../media/image1067.png"/><Relationship Id="rId1068" Type="http://schemas.openxmlformats.org/officeDocument/2006/relationships/image" Target="../media/image1172.png"/><Relationship Id="rId1275" Type="http://schemas.openxmlformats.org/officeDocument/2006/relationships/image" Target="../media/image1271.png"/><Relationship Id="rId284" Type="http://schemas.openxmlformats.org/officeDocument/2006/relationships/image" Target="../media/image785.png"/><Relationship Id="rId491" Type="http://schemas.openxmlformats.org/officeDocument/2006/relationships/customXml" Target="../ink/ink882.xml"/><Relationship Id="rId505" Type="http://schemas.openxmlformats.org/officeDocument/2006/relationships/customXml" Target="../ink/ink889.xml"/><Relationship Id="rId712" Type="http://schemas.openxmlformats.org/officeDocument/2006/relationships/customXml" Target="../ink/ink993.xml"/><Relationship Id="rId1135" Type="http://schemas.openxmlformats.org/officeDocument/2006/relationships/image" Target="../media/image1205.png"/><Relationship Id="rId79" Type="http://schemas.openxmlformats.org/officeDocument/2006/relationships/image" Target="../media/image685.png"/><Relationship Id="rId144" Type="http://schemas.openxmlformats.org/officeDocument/2006/relationships/customXml" Target="../ink/ink708.xml"/><Relationship Id="rId589" Type="http://schemas.openxmlformats.org/officeDocument/2006/relationships/customXml" Target="../ink/ink931.xml"/><Relationship Id="rId796" Type="http://schemas.openxmlformats.org/officeDocument/2006/relationships/customXml" Target="../ink/ink1035.xml"/><Relationship Id="rId1202" Type="http://schemas.openxmlformats.org/officeDocument/2006/relationships/customXml" Target="../ink/ink1244.xml"/><Relationship Id="rId351" Type="http://schemas.openxmlformats.org/officeDocument/2006/relationships/customXml" Target="../ink/ink812.xml"/><Relationship Id="rId449" Type="http://schemas.openxmlformats.org/officeDocument/2006/relationships/customXml" Target="../ink/ink861.xml"/><Relationship Id="rId656" Type="http://schemas.openxmlformats.org/officeDocument/2006/relationships/image" Target="../media/image970.png"/><Relationship Id="rId863" Type="http://schemas.openxmlformats.org/officeDocument/2006/relationships/customXml" Target="../ink/ink1069.xml"/><Relationship Id="rId1079" Type="http://schemas.openxmlformats.org/officeDocument/2006/relationships/customXml" Target="../ink/ink1180.xml"/><Relationship Id="rId1286" Type="http://schemas.openxmlformats.org/officeDocument/2006/relationships/customXml" Target="../ink/ink1287.xml"/><Relationship Id="rId211" Type="http://schemas.openxmlformats.org/officeDocument/2006/relationships/image" Target="../media/image749.png"/><Relationship Id="rId295" Type="http://schemas.openxmlformats.org/officeDocument/2006/relationships/customXml" Target="../ink/ink784.xml"/><Relationship Id="rId309" Type="http://schemas.openxmlformats.org/officeDocument/2006/relationships/customXml" Target="../ink/ink791.xml"/><Relationship Id="rId516" Type="http://schemas.openxmlformats.org/officeDocument/2006/relationships/image" Target="../media/image901.png"/><Relationship Id="rId1146" Type="http://schemas.openxmlformats.org/officeDocument/2006/relationships/image" Target="../media/image1210.png"/><Relationship Id="rId723" Type="http://schemas.openxmlformats.org/officeDocument/2006/relationships/image" Target="../media/image1003.png"/><Relationship Id="rId930" Type="http://schemas.openxmlformats.org/officeDocument/2006/relationships/image" Target="../media/image1105.png"/><Relationship Id="rId1006" Type="http://schemas.openxmlformats.org/officeDocument/2006/relationships/image" Target="../media/image1142.png"/><Relationship Id="rId155" Type="http://schemas.openxmlformats.org/officeDocument/2006/relationships/image" Target="../media/image723.png"/><Relationship Id="rId362" Type="http://schemas.openxmlformats.org/officeDocument/2006/relationships/image" Target="../media/image824.png"/><Relationship Id="rId1213" Type="http://schemas.openxmlformats.org/officeDocument/2006/relationships/customXml" Target="../ink/ink1250.xml"/><Relationship Id="rId222" Type="http://schemas.openxmlformats.org/officeDocument/2006/relationships/customXml" Target="../ink/ink747.xml"/><Relationship Id="rId667" Type="http://schemas.openxmlformats.org/officeDocument/2006/relationships/customXml" Target="../ink/ink970.xml"/><Relationship Id="rId874" Type="http://schemas.openxmlformats.org/officeDocument/2006/relationships/image" Target="../media/image1078.png"/><Relationship Id="rId17" Type="http://schemas.openxmlformats.org/officeDocument/2006/relationships/image" Target="../media/image654.png"/><Relationship Id="rId527" Type="http://schemas.openxmlformats.org/officeDocument/2006/relationships/customXml" Target="../ink/ink900.xml"/><Relationship Id="rId734" Type="http://schemas.openxmlformats.org/officeDocument/2006/relationships/customXml" Target="../ink/ink1004.xml"/><Relationship Id="rId941" Type="http://schemas.openxmlformats.org/officeDocument/2006/relationships/customXml" Target="../ink/ink1109.xml"/><Relationship Id="rId1157" Type="http://schemas.openxmlformats.org/officeDocument/2006/relationships/image" Target="../media/image1215.png"/><Relationship Id="rId70" Type="http://schemas.openxmlformats.org/officeDocument/2006/relationships/customXml" Target="../ink/ink671.xml"/><Relationship Id="rId166" Type="http://schemas.openxmlformats.org/officeDocument/2006/relationships/customXml" Target="../ink/ink719.xml"/><Relationship Id="rId373" Type="http://schemas.openxmlformats.org/officeDocument/2006/relationships/customXml" Target="../ink/ink823.xml"/><Relationship Id="rId580" Type="http://schemas.openxmlformats.org/officeDocument/2006/relationships/image" Target="../media/image933.png"/><Relationship Id="rId801" Type="http://schemas.openxmlformats.org/officeDocument/2006/relationships/image" Target="../media/image1042.png"/><Relationship Id="rId1017" Type="http://schemas.openxmlformats.org/officeDocument/2006/relationships/customXml" Target="../ink/ink1148.xml"/><Relationship Id="rId1224" Type="http://schemas.openxmlformats.org/officeDocument/2006/relationships/image" Target="../media/image1246.png"/><Relationship Id="rId1" Type="http://schemas.openxmlformats.org/officeDocument/2006/relationships/slideLayout" Target="../slideLayouts/slideLayout1.xml"/><Relationship Id="rId233" Type="http://schemas.openxmlformats.org/officeDocument/2006/relationships/image" Target="../media/image760.png"/><Relationship Id="rId440" Type="http://schemas.openxmlformats.org/officeDocument/2006/relationships/image" Target="../media/image863.png"/><Relationship Id="rId678" Type="http://schemas.openxmlformats.org/officeDocument/2006/relationships/image" Target="../media/image981.png"/><Relationship Id="rId885" Type="http://schemas.openxmlformats.org/officeDocument/2006/relationships/customXml" Target="../ink/ink1080.xml"/><Relationship Id="rId1070" Type="http://schemas.openxmlformats.org/officeDocument/2006/relationships/image" Target="../media/image1173.png"/><Relationship Id="rId28" Type="http://schemas.openxmlformats.org/officeDocument/2006/relationships/customXml" Target="../ink/ink650.xml"/><Relationship Id="rId300" Type="http://schemas.openxmlformats.org/officeDocument/2006/relationships/image" Target="../media/image793.png"/><Relationship Id="rId538" Type="http://schemas.openxmlformats.org/officeDocument/2006/relationships/image" Target="../media/image912.png"/><Relationship Id="rId745" Type="http://schemas.openxmlformats.org/officeDocument/2006/relationships/image" Target="../media/image1014.png"/><Relationship Id="rId952" Type="http://schemas.openxmlformats.org/officeDocument/2006/relationships/image" Target="../media/image1116.png"/><Relationship Id="rId1168" Type="http://schemas.openxmlformats.org/officeDocument/2006/relationships/image" Target="../media/image1219.png"/><Relationship Id="rId81" Type="http://schemas.openxmlformats.org/officeDocument/2006/relationships/image" Target="../media/image686.png"/><Relationship Id="rId177" Type="http://schemas.openxmlformats.org/officeDocument/2006/relationships/image" Target="../media/image732.png"/><Relationship Id="rId384" Type="http://schemas.openxmlformats.org/officeDocument/2006/relationships/image" Target="../media/image835.png"/><Relationship Id="rId591" Type="http://schemas.openxmlformats.org/officeDocument/2006/relationships/customXml" Target="../ink/ink932.xml"/><Relationship Id="rId605" Type="http://schemas.openxmlformats.org/officeDocument/2006/relationships/customXml" Target="../ink/ink939.xml"/><Relationship Id="rId812" Type="http://schemas.openxmlformats.org/officeDocument/2006/relationships/customXml" Target="../ink/ink1043.xml"/><Relationship Id="rId1028" Type="http://schemas.openxmlformats.org/officeDocument/2006/relationships/customXml" Target="../ink/ink1154.xml"/><Relationship Id="rId1235" Type="http://schemas.openxmlformats.org/officeDocument/2006/relationships/customXml" Target="../ink/ink1261.xml"/><Relationship Id="rId244" Type="http://schemas.openxmlformats.org/officeDocument/2006/relationships/customXml" Target="../ink/ink758.xml"/><Relationship Id="rId689" Type="http://schemas.openxmlformats.org/officeDocument/2006/relationships/customXml" Target="../ink/ink981.xml"/><Relationship Id="rId896" Type="http://schemas.openxmlformats.org/officeDocument/2006/relationships/image" Target="../media/image1089.png"/><Relationship Id="rId1081" Type="http://schemas.openxmlformats.org/officeDocument/2006/relationships/customXml" Target="../ink/ink1181.xml"/><Relationship Id="rId39" Type="http://schemas.openxmlformats.org/officeDocument/2006/relationships/image" Target="../media/image665.png"/><Relationship Id="rId451" Type="http://schemas.openxmlformats.org/officeDocument/2006/relationships/customXml" Target="../ink/ink862.xml"/><Relationship Id="rId549" Type="http://schemas.openxmlformats.org/officeDocument/2006/relationships/customXml" Target="../ink/ink911.xml"/><Relationship Id="rId756" Type="http://schemas.openxmlformats.org/officeDocument/2006/relationships/customXml" Target="../ink/ink1015.xml"/><Relationship Id="rId1179" Type="http://schemas.openxmlformats.org/officeDocument/2006/relationships/customXml" Target="../ink/ink1232.xml"/><Relationship Id="rId104" Type="http://schemas.openxmlformats.org/officeDocument/2006/relationships/customXml" Target="../ink/ink688.xml"/><Relationship Id="rId188" Type="http://schemas.openxmlformats.org/officeDocument/2006/relationships/customXml" Target="../ink/ink730.xml"/><Relationship Id="rId311" Type="http://schemas.openxmlformats.org/officeDocument/2006/relationships/customXml" Target="../ink/ink792.xml"/><Relationship Id="rId395" Type="http://schemas.openxmlformats.org/officeDocument/2006/relationships/customXml" Target="../ink/ink834.xml"/><Relationship Id="rId409" Type="http://schemas.openxmlformats.org/officeDocument/2006/relationships/customXml" Target="../ink/ink841.xml"/><Relationship Id="rId963" Type="http://schemas.openxmlformats.org/officeDocument/2006/relationships/customXml" Target="../ink/ink1120.xml"/><Relationship Id="rId1039" Type="http://schemas.openxmlformats.org/officeDocument/2006/relationships/customXml" Target="../ink/ink1160.xml"/><Relationship Id="rId1246" Type="http://schemas.openxmlformats.org/officeDocument/2006/relationships/image" Target="../media/image1257.png"/><Relationship Id="rId92" Type="http://schemas.openxmlformats.org/officeDocument/2006/relationships/customXml" Target="../ink/ink682.xml"/><Relationship Id="rId616" Type="http://schemas.openxmlformats.org/officeDocument/2006/relationships/image" Target="../media/image950.png"/><Relationship Id="rId823" Type="http://schemas.openxmlformats.org/officeDocument/2006/relationships/image" Target="../media/image1053.png"/><Relationship Id="rId255" Type="http://schemas.openxmlformats.org/officeDocument/2006/relationships/customXml" Target="../ink/ink764.xml"/><Relationship Id="rId462" Type="http://schemas.openxmlformats.org/officeDocument/2006/relationships/image" Target="../media/image874.png"/><Relationship Id="rId1092" Type="http://schemas.openxmlformats.org/officeDocument/2006/relationships/image" Target="../media/image1184.png"/><Relationship Id="rId1106" Type="http://schemas.openxmlformats.org/officeDocument/2006/relationships/customXml" Target="../ink/ink1194.xml"/><Relationship Id="rId115" Type="http://schemas.openxmlformats.org/officeDocument/2006/relationships/image" Target="../media/image703.png"/><Relationship Id="rId322" Type="http://schemas.openxmlformats.org/officeDocument/2006/relationships/image" Target="../media/image804.png"/><Relationship Id="rId767" Type="http://schemas.openxmlformats.org/officeDocument/2006/relationships/image" Target="../media/image1025.png"/><Relationship Id="rId974" Type="http://schemas.openxmlformats.org/officeDocument/2006/relationships/customXml" Target="../ink/ink1126.xml"/><Relationship Id="rId199" Type="http://schemas.openxmlformats.org/officeDocument/2006/relationships/image" Target="../media/image743.png"/><Relationship Id="rId627" Type="http://schemas.openxmlformats.org/officeDocument/2006/relationships/customXml" Target="../ink/ink950.xml"/><Relationship Id="rId834" Type="http://schemas.openxmlformats.org/officeDocument/2006/relationships/customXml" Target="../ink/ink1054.xml"/><Relationship Id="rId1257" Type="http://schemas.openxmlformats.org/officeDocument/2006/relationships/image" Target="../media/image1262.png"/><Relationship Id="rId266" Type="http://schemas.openxmlformats.org/officeDocument/2006/relationships/image" Target="../media/image776.png"/><Relationship Id="rId473" Type="http://schemas.openxmlformats.org/officeDocument/2006/relationships/customXml" Target="../ink/ink873.xml"/><Relationship Id="rId680" Type="http://schemas.openxmlformats.org/officeDocument/2006/relationships/image" Target="../media/image982.png"/><Relationship Id="rId901" Type="http://schemas.openxmlformats.org/officeDocument/2006/relationships/customXml" Target="../ink/ink1088.xml"/><Relationship Id="rId1117" Type="http://schemas.openxmlformats.org/officeDocument/2006/relationships/image" Target="../media/image1196.png"/><Relationship Id="rId30" Type="http://schemas.openxmlformats.org/officeDocument/2006/relationships/customXml" Target="../ink/ink651.xml"/><Relationship Id="rId126" Type="http://schemas.openxmlformats.org/officeDocument/2006/relationships/customXml" Target="../ink/ink699.xml"/><Relationship Id="rId333" Type="http://schemas.openxmlformats.org/officeDocument/2006/relationships/customXml" Target="../ink/ink803.xml"/><Relationship Id="rId540" Type="http://schemas.openxmlformats.org/officeDocument/2006/relationships/image" Target="../media/image913.png"/><Relationship Id="rId778" Type="http://schemas.openxmlformats.org/officeDocument/2006/relationships/customXml" Target="../ink/ink1026.xml"/><Relationship Id="rId985" Type="http://schemas.openxmlformats.org/officeDocument/2006/relationships/customXml" Target="../ink/ink1132.xml"/><Relationship Id="rId1170" Type="http://schemas.openxmlformats.org/officeDocument/2006/relationships/image" Target="../media/image1220.png"/><Relationship Id="rId638" Type="http://schemas.openxmlformats.org/officeDocument/2006/relationships/image" Target="../media/image961.png"/><Relationship Id="rId845" Type="http://schemas.openxmlformats.org/officeDocument/2006/relationships/customXml" Target="../ink/ink1060.xml"/><Relationship Id="rId1030" Type="http://schemas.openxmlformats.org/officeDocument/2006/relationships/customXml" Target="../ink/ink1155.xml"/><Relationship Id="rId1268" Type="http://schemas.openxmlformats.org/officeDocument/2006/relationships/customXml" Target="../ink/ink1278.xml"/><Relationship Id="rId277" Type="http://schemas.openxmlformats.org/officeDocument/2006/relationships/customXml" Target="../ink/ink775.xml"/><Relationship Id="rId400" Type="http://schemas.openxmlformats.org/officeDocument/2006/relationships/image" Target="../media/image843.png"/><Relationship Id="rId484" Type="http://schemas.openxmlformats.org/officeDocument/2006/relationships/image" Target="../media/image885.png"/><Relationship Id="rId705" Type="http://schemas.openxmlformats.org/officeDocument/2006/relationships/customXml" Target="../ink/ink989.xml"/><Relationship Id="rId1128" Type="http://schemas.openxmlformats.org/officeDocument/2006/relationships/customXml" Target="../ink/ink1205.xml"/><Relationship Id="rId137" Type="http://schemas.openxmlformats.org/officeDocument/2006/relationships/image" Target="../media/image714.png"/><Relationship Id="rId344" Type="http://schemas.openxmlformats.org/officeDocument/2006/relationships/image" Target="../media/image815.png"/><Relationship Id="rId691" Type="http://schemas.openxmlformats.org/officeDocument/2006/relationships/customXml" Target="../ink/ink982.xml"/><Relationship Id="rId789" Type="http://schemas.openxmlformats.org/officeDocument/2006/relationships/image" Target="../media/image1036.png"/><Relationship Id="rId912" Type="http://schemas.openxmlformats.org/officeDocument/2006/relationships/image" Target="../media/image1097.png"/><Relationship Id="rId996" Type="http://schemas.openxmlformats.org/officeDocument/2006/relationships/image" Target="../media/image1137.png"/><Relationship Id="rId41" Type="http://schemas.openxmlformats.org/officeDocument/2006/relationships/image" Target="../media/image666.png"/><Relationship Id="rId551" Type="http://schemas.openxmlformats.org/officeDocument/2006/relationships/customXml" Target="../ink/ink912.xml"/><Relationship Id="rId649" Type="http://schemas.openxmlformats.org/officeDocument/2006/relationships/customXml" Target="../ink/ink961.xml"/><Relationship Id="rId856" Type="http://schemas.openxmlformats.org/officeDocument/2006/relationships/image" Target="../media/image1069.png"/><Relationship Id="rId1181" Type="http://schemas.openxmlformats.org/officeDocument/2006/relationships/customXml" Target="../ink/ink1233.xml"/><Relationship Id="rId1279" Type="http://schemas.openxmlformats.org/officeDocument/2006/relationships/image" Target="../media/image1273.png"/><Relationship Id="rId190" Type="http://schemas.openxmlformats.org/officeDocument/2006/relationships/customXml" Target="../ink/ink731.xml"/><Relationship Id="rId204" Type="http://schemas.openxmlformats.org/officeDocument/2006/relationships/customXml" Target="../ink/ink738.xml"/><Relationship Id="rId288" Type="http://schemas.openxmlformats.org/officeDocument/2006/relationships/image" Target="../media/image787.png"/><Relationship Id="rId411" Type="http://schemas.openxmlformats.org/officeDocument/2006/relationships/customXml" Target="../ink/ink842.xml"/><Relationship Id="rId509" Type="http://schemas.openxmlformats.org/officeDocument/2006/relationships/customXml" Target="../ink/ink891.xml"/><Relationship Id="rId1041" Type="http://schemas.openxmlformats.org/officeDocument/2006/relationships/customXml" Target="../ink/ink1161.xml"/><Relationship Id="rId1139" Type="http://schemas.openxmlformats.org/officeDocument/2006/relationships/image" Target="../media/image1207.png"/><Relationship Id="rId495" Type="http://schemas.openxmlformats.org/officeDocument/2006/relationships/customXml" Target="../ink/ink884.xml"/><Relationship Id="rId716" Type="http://schemas.openxmlformats.org/officeDocument/2006/relationships/customXml" Target="../ink/ink995.xml"/><Relationship Id="rId923" Type="http://schemas.openxmlformats.org/officeDocument/2006/relationships/image" Target="../media/image1102.png"/><Relationship Id="rId52" Type="http://schemas.openxmlformats.org/officeDocument/2006/relationships/customXml" Target="../ink/ink662.xml"/><Relationship Id="rId148" Type="http://schemas.openxmlformats.org/officeDocument/2006/relationships/customXml" Target="../ink/ink710.xml"/><Relationship Id="rId355" Type="http://schemas.openxmlformats.org/officeDocument/2006/relationships/customXml" Target="../ink/ink814.xml"/><Relationship Id="rId562" Type="http://schemas.openxmlformats.org/officeDocument/2006/relationships/image" Target="../media/image924.png"/><Relationship Id="rId1192" Type="http://schemas.openxmlformats.org/officeDocument/2006/relationships/image" Target="../media/image1231.png"/><Relationship Id="rId1206" Type="http://schemas.openxmlformats.org/officeDocument/2006/relationships/customXml" Target="../ink/ink1246.xml"/><Relationship Id="rId215" Type="http://schemas.openxmlformats.org/officeDocument/2006/relationships/image" Target="../media/image751.png"/><Relationship Id="rId422" Type="http://schemas.openxmlformats.org/officeDocument/2006/relationships/image" Target="../media/image854.png"/><Relationship Id="rId867" Type="http://schemas.openxmlformats.org/officeDocument/2006/relationships/customXml" Target="../ink/ink1071.xml"/><Relationship Id="rId1052" Type="http://schemas.openxmlformats.org/officeDocument/2006/relationships/image" Target="../media/image1164.png"/><Relationship Id="rId299" Type="http://schemas.openxmlformats.org/officeDocument/2006/relationships/customXml" Target="../ink/ink786.xml"/><Relationship Id="rId727" Type="http://schemas.openxmlformats.org/officeDocument/2006/relationships/image" Target="../media/image1005.png"/><Relationship Id="rId934" Type="http://schemas.openxmlformats.org/officeDocument/2006/relationships/image" Target="../media/image1107.png"/><Relationship Id="rId63" Type="http://schemas.openxmlformats.org/officeDocument/2006/relationships/image" Target="../media/image677.png"/><Relationship Id="rId159" Type="http://schemas.openxmlformats.org/officeDocument/2006/relationships/image" Target="../media/image725.png"/><Relationship Id="rId366" Type="http://schemas.openxmlformats.org/officeDocument/2006/relationships/image" Target="../media/image826.png"/><Relationship Id="rId573" Type="http://schemas.openxmlformats.org/officeDocument/2006/relationships/customXml" Target="../ink/ink923.xml"/><Relationship Id="rId780" Type="http://schemas.openxmlformats.org/officeDocument/2006/relationships/customXml" Target="../ink/ink1027.xml"/><Relationship Id="rId1217" Type="http://schemas.openxmlformats.org/officeDocument/2006/relationships/customXml" Target="../ink/ink1252.xml"/><Relationship Id="rId226" Type="http://schemas.openxmlformats.org/officeDocument/2006/relationships/customXml" Target="../ink/ink749.xml"/><Relationship Id="rId433" Type="http://schemas.openxmlformats.org/officeDocument/2006/relationships/customXml" Target="../ink/ink853.xml"/><Relationship Id="rId878" Type="http://schemas.openxmlformats.org/officeDocument/2006/relationships/image" Target="../media/image1080.png"/><Relationship Id="rId1063" Type="http://schemas.openxmlformats.org/officeDocument/2006/relationships/customXml" Target="../ink/ink1172.xml"/><Relationship Id="rId1270" Type="http://schemas.openxmlformats.org/officeDocument/2006/relationships/customXml" Target="../ink/ink1279.xml"/><Relationship Id="rId640" Type="http://schemas.openxmlformats.org/officeDocument/2006/relationships/image" Target="../media/image962.png"/><Relationship Id="rId738" Type="http://schemas.openxmlformats.org/officeDocument/2006/relationships/customXml" Target="../ink/ink1006.xml"/><Relationship Id="rId945" Type="http://schemas.openxmlformats.org/officeDocument/2006/relationships/customXml" Target="../ink/ink1111.xml"/><Relationship Id="rId74" Type="http://schemas.openxmlformats.org/officeDocument/2006/relationships/customXml" Target="../ink/ink673.xml"/><Relationship Id="rId377" Type="http://schemas.openxmlformats.org/officeDocument/2006/relationships/customXml" Target="../ink/ink825.xml"/><Relationship Id="rId500" Type="http://schemas.openxmlformats.org/officeDocument/2006/relationships/image" Target="../media/image893.png"/><Relationship Id="rId584" Type="http://schemas.openxmlformats.org/officeDocument/2006/relationships/image" Target="../media/image935.png"/><Relationship Id="rId805" Type="http://schemas.openxmlformats.org/officeDocument/2006/relationships/image" Target="../media/image1044.png"/><Relationship Id="rId1130" Type="http://schemas.openxmlformats.org/officeDocument/2006/relationships/customXml" Target="../ink/ink1206.xml"/><Relationship Id="rId1228" Type="http://schemas.openxmlformats.org/officeDocument/2006/relationships/image" Target="../media/image1248.png"/><Relationship Id="rId5" Type="http://schemas.openxmlformats.org/officeDocument/2006/relationships/image" Target="../media/image648.png"/><Relationship Id="rId237" Type="http://schemas.openxmlformats.org/officeDocument/2006/relationships/image" Target="../media/image762.png"/><Relationship Id="rId791" Type="http://schemas.openxmlformats.org/officeDocument/2006/relationships/image" Target="../media/image1037.png"/><Relationship Id="rId889" Type="http://schemas.openxmlformats.org/officeDocument/2006/relationships/customXml" Target="../ink/ink1082.xml"/><Relationship Id="rId1074" Type="http://schemas.openxmlformats.org/officeDocument/2006/relationships/image" Target="../media/image1175.png"/><Relationship Id="rId444" Type="http://schemas.openxmlformats.org/officeDocument/2006/relationships/image" Target="../media/image865.png"/><Relationship Id="rId651" Type="http://schemas.openxmlformats.org/officeDocument/2006/relationships/customXml" Target="../ink/ink962.xml"/><Relationship Id="rId749" Type="http://schemas.openxmlformats.org/officeDocument/2006/relationships/image" Target="../media/image1016.png"/><Relationship Id="rId1281" Type="http://schemas.openxmlformats.org/officeDocument/2006/relationships/image" Target="../media/image1274.png"/><Relationship Id="rId290" Type="http://schemas.openxmlformats.org/officeDocument/2006/relationships/image" Target="../media/image788.png"/><Relationship Id="rId304" Type="http://schemas.openxmlformats.org/officeDocument/2006/relationships/image" Target="../media/image795.png"/><Relationship Id="rId388" Type="http://schemas.openxmlformats.org/officeDocument/2006/relationships/image" Target="../media/image837.png"/><Relationship Id="rId511" Type="http://schemas.openxmlformats.org/officeDocument/2006/relationships/customXml" Target="../ink/ink892.xml"/><Relationship Id="rId609" Type="http://schemas.openxmlformats.org/officeDocument/2006/relationships/customXml" Target="../ink/ink941.xml"/><Relationship Id="rId956" Type="http://schemas.openxmlformats.org/officeDocument/2006/relationships/image" Target="../media/image1118.png"/><Relationship Id="rId1141" Type="http://schemas.openxmlformats.org/officeDocument/2006/relationships/image" Target="../media/image1208.png"/><Relationship Id="rId1239" Type="http://schemas.openxmlformats.org/officeDocument/2006/relationships/customXml" Target="../ink/ink1263.xml"/><Relationship Id="rId85" Type="http://schemas.openxmlformats.org/officeDocument/2006/relationships/image" Target="../media/image688.png"/><Relationship Id="rId150" Type="http://schemas.openxmlformats.org/officeDocument/2006/relationships/customXml" Target="../ink/ink711.xml"/><Relationship Id="rId595" Type="http://schemas.openxmlformats.org/officeDocument/2006/relationships/customXml" Target="../ink/ink934.xml"/><Relationship Id="rId816" Type="http://schemas.openxmlformats.org/officeDocument/2006/relationships/customXml" Target="../ink/ink1045.xml"/><Relationship Id="rId1001" Type="http://schemas.openxmlformats.org/officeDocument/2006/relationships/customXml" Target="../ink/ink1140.xml"/><Relationship Id="rId248" Type="http://schemas.openxmlformats.org/officeDocument/2006/relationships/image" Target="../media/image767.png"/><Relationship Id="rId455" Type="http://schemas.openxmlformats.org/officeDocument/2006/relationships/customXml" Target="../ink/ink864.xml"/><Relationship Id="rId662" Type="http://schemas.openxmlformats.org/officeDocument/2006/relationships/image" Target="../media/image973.png"/><Relationship Id="rId1085" Type="http://schemas.openxmlformats.org/officeDocument/2006/relationships/customXml" Target="../ink/ink1183.xml"/><Relationship Id="rId1292" Type="http://schemas.openxmlformats.org/officeDocument/2006/relationships/customXml" Target="../ink/ink1290.xml"/><Relationship Id="rId12" Type="http://schemas.openxmlformats.org/officeDocument/2006/relationships/customXml" Target="../ink/ink642.xml"/><Relationship Id="rId108" Type="http://schemas.openxmlformats.org/officeDocument/2006/relationships/customXml" Target="../ink/ink690.xml"/><Relationship Id="rId315" Type="http://schemas.openxmlformats.org/officeDocument/2006/relationships/customXml" Target="../ink/ink794.xml"/><Relationship Id="rId522" Type="http://schemas.openxmlformats.org/officeDocument/2006/relationships/image" Target="../media/image904.png"/><Relationship Id="rId967" Type="http://schemas.openxmlformats.org/officeDocument/2006/relationships/image" Target="../media/image1123.png"/><Relationship Id="rId1152" Type="http://schemas.openxmlformats.org/officeDocument/2006/relationships/image" Target="../media/image1213.png"/><Relationship Id="rId96" Type="http://schemas.openxmlformats.org/officeDocument/2006/relationships/customXml" Target="../ink/ink684.xml"/><Relationship Id="rId161" Type="http://schemas.openxmlformats.org/officeDocument/2006/relationships/image" Target="../media/image726.png"/><Relationship Id="rId399" Type="http://schemas.openxmlformats.org/officeDocument/2006/relationships/customXml" Target="../ink/ink836.xml"/><Relationship Id="rId827" Type="http://schemas.openxmlformats.org/officeDocument/2006/relationships/image" Target="../media/image1055.png"/><Relationship Id="rId1012" Type="http://schemas.openxmlformats.org/officeDocument/2006/relationships/image" Target="../media/image1145.png"/><Relationship Id="rId259" Type="http://schemas.openxmlformats.org/officeDocument/2006/relationships/customXml" Target="../ink/ink766.xml"/><Relationship Id="rId466" Type="http://schemas.openxmlformats.org/officeDocument/2006/relationships/image" Target="../media/image876.png"/><Relationship Id="rId673" Type="http://schemas.openxmlformats.org/officeDocument/2006/relationships/customXml" Target="../ink/ink973.xml"/><Relationship Id="rId880" Type="http://schemas.openxmlformats.org/officeDocument/2006/relationships/image" Target="../media/image1081.png"/><Relationship Id="rId1096" Type="http://schemas.openxmlformats.org/officeDocument/2006/relationships/image" Target="../media/image1186.png"/><Relationship Id="rId23" Type="http://schemas.openxmlformats.org/officeDocument/2006/relationships/image" Target="../media/image657.png"/><Relationship Id="rId119" Type="http://schemas.openxmlformats.org/officeDocument/2006/relationships/image" Target="../media/image705.png"/><Relationship Id="rId326" Type="http://schemas.openxmlformats.org/officeDocument/2006/relationships/image" Target="../media/image806.png"/><Relationship Id="rId533" Type="http://schemas.openxmlformats.org/officeDocument/2006/relationships/customXml" Target="../ink/ink903.xml"/><Relationship Id="rId978" Type="http://schemas.openxmlformats.org/officeDocument/2006/relationships/image" Target="../media/image1128.png"/><Relationship Id="rId1163" Type="http://schemas.openxmlformats.org/officeDocument/2006/relationships/image" Target="../media/image190.png"/><Relationship Id="rId740" Type="http://schemas.openxmlformats.org/officeDocument/2006/relationships/customXml" Target="../ink/ink1007.xml"/><Relationship Id="rId838" Type="http://schemas.openxmlformats.org/officeDocument/2006/relationships/customXml" Target="../ink/ink1056.xml"/><Relationship Id="rId1023" Type="http://schemas.openxmlformats.org/officeDocument/2006/relationships/customXml" Target="../ink/ink1151.xml"/><Relationship Id="rId172" Type="http://schemas.openxmlformats.org/officeDocument/2006/relationships/customXml" Target="../ink/ink722.xml"/><Relationship Id="rId477" Type="http://schemas.openxmlformats.org/officeDocument/2006/relationships/customXml" Target="../ink/ink875.xml"/><Relationship Id="rId600" Type="http://schemas.openxmlformats.org/officeDocument/2006/relationships/image" Target="../media/image943.png"/><Relationship Id="rId684" Type="http://schemas.openxmlformats.org/officeDocument/2006/relationships/image" Target="../media/image984.png"/><Relationship Id="rId1230" Type="http://schemas.openxmlformats.org/officeDocument/2006/relationships/image" Target="../media/image1249.png"/><Relationship Id="rId337" Type="http://schemas.openxmlformats.org/officeDocument/2006/relationships/customXml" Target="../ink/ink805.xml"/><Relationship Id="rId891" Type="http://schemas.openxmlformats.org/officeDocument/2006/relationships/customXml" Target="../ink/ink1083.xml"/><Relationship Id="rId905" Type="http://schemas.openxmlformats.org/officeDocument/2006/relationships/customXml" Target="../ink/ink1090.xml"/><Relationship Id="rId989" Type="http://schemas.openxmlformats.org/officeDocument/2006/relationships/customXml" Target="../ink/ink1134.xml"/><Relationship Id="rId34" Type="http://schemas.openxmlformats.org/officeDocument/2006/relationships/customXml" Target="../ink/ink653.xml"/><Relationship Id="rId544" Type="http://schemas.openxmlformats.org/officeDocument/2006/relationships/image" Target="../media/image915.png"/><Relationship Id="rId751" Type="http://schemas.openxmlformats.org/officeDocument/2006/relationships/image" Target="../media/image1017.png"/><Relationship Id="rId849" Type="http://schemas.openxmlformats.org/officeDocument/2006/relationships/customXml" Target="../ink/ink1062.xml"/><Relationship Id="rId1174" Type="http://schemas.openxmlformats.org/officeDocument/2006/relationships/image" Target="../media/image1222.png"/><Relationship Id="rId183" Type="http://schemas.openxmlformats.org/officeDocument/2006/relationships/image" Target="../media/image735.png"/><Relationship Id="rId390" Type="http://schemas.openxmlformats.org/officeDocument/2006/relationships/image" Target="../media/image838.png"/><Relationship Id="rId404" Type="http://schemas.openxmlformats.org/officeDocument/2006/relationships/image" Target="../media/image845.png"/><Relationship Id="rId611" Type="http://schemas.openxmlformats.org/officeDocument/2006/relationships/customXml" Target="../ink/ink942.xml"/><Relationship Id="rId1034" Type="http://schemas.openxmlformats.org/officeDocument/2006/relationships/customXml" Target="../ink/ink1157.xml"/><Relationship Id="rId1241" Type="http://schemas.openxmlformats.org/officeDocument/2006/relationships/customXml" Target="../ink/ink1264.xml"/><Relationship Id="rId250" Type="http://schemas.openxmlformats.org/officeDocument/2006/relationships/image" Target="../media/image768.png"/><Relationship Id="rId488" Type="http://schemas.openxmlformats.org/officeDocument/2006/relationships/image" Target="../media/image887.png"/><Relationship Id="rId695" Type="http://schemas.openxmlformats.org/officeDocument/2006/relationships/customXml" Target="../ink/ink984.xml"/><Relationship Id="rId709" Type="http://schemas.openxmlformats.org/officeDocument/2006/relationships/image" Target="../media/image996.png"/><Relationship Id="rId916" Type="http://schemas.openxmlformats.org/officeDocument/2006/relationships/image" Target="../media/image1099.png"/><Relationship Id="rId1101" Type="http://schemas.openxmlformats.org/officeDocument/2006/relationships/customXml" Target="../ink/ink1191.xml"/><Relationship Id="rId45" Type="http://schemas.openxmlformats.org/officeDocument/2006/relationships/image" Target="../media/image668.png"/><Relationship Id="rId110" Type="http://schemas.openxmlformats.org/officeDocument/2006/relationships/customXml" Target="../ink/ink691.xml"/><Relationship Id="rId348" Type="http://schemas.openxmlformats.org/officeDocument/2006/relationships/image" Target="../media/image817.png"/><Relationship Id="rId555" Type="http://schemas.openxmlformats.org/officeDocument/2006/relationships/customXml" Target="../ink/ink914.xml"/><Relationship Id="rId762" Type="http://schemas.openxmlformats.org/officeDocument/2006/relationships/customXml" Target="../ink/ink1018.xml"/><Relationship Id="rId1185" Type="http://schemas.openxmlformats.org/officeDocument/2006/relationships/customXml" Target="../ink/ink1235.xml"/><Relationship Id="rId194" Type="http://schemas.openxmlformats.org/officeDocument/2006/relationships/customXml" Target="../ink/ink733.xml"/><Relationship Id="rId208" Type="http://schemas.openxmlformats.org/officeDocument/2006/relationships/customXml" Target="../ink/ink740.xml"/><Relationship Id="rId415" Type="http://schemas.openxmlformats.org/officeDocument/2006/relationships/customXml" Target="../ink/ink844.xml"/><Relationship Id="rId622" Type="http://schemas.openxmlformats.org/officeDocument/2006/relationships/image" Target="../media/image953.png"/><Relationship Id="rId1045" Type="http://schemas.openxmlformats.org/officeDocument/2006/relationships/customXml" Target="../ink/ink1163.xml"/><Relationship Id="rId1252" Type="http://schemas.openxmlformats.org/officeDocument/2006/relationships/customXml" Target="../ink/ink1270.xml"/><Relationship Id="rId261" Type="http://schemas.openxmlformats.org/officeDocument/2006/relationships/customXml" Target="../ink/ink767.xml"/><Relationship Id="rId499" Type="http://schemas.openxmlformats.org/officeDocument/2006/relationships/customXml" Target="../ink/ink886.xml"/><Relationship Id="rId927" Type="http://schemas.openxmlformats.org/officeDocument/2006/relationships/image" Target="../media/image1104.png"/><Relationship Id="rId1112" Type="http://schemas.openxmlformats.org/officeDocument/2006/relationships/customXml" Target="../ink/ink1197.xml"/><Relationship Id="rId56" Type="http://schemas.openxmlformats.org/officeDocument/2006/relationships/customXml" Target="../ink/ink664.xml"/><Relationship Id="rId359" Type="http://schemas.openxmlformats.org/officeDocument/2006/relationships/customXml" Target="../ink/ink816.xml"/><Relationship Id="rId566" Type="http://schemas.openxmlformats.org/officeDocument/2006/relationships/image" Target="../media/image926.png"/><Relationship Id="rId773" Type="http://schemas.openxmlformats.org/officeDocument/2006/relationships/image" Target="../media/image1028.png"/><Relationship Id="rId1196" Type="http://schemas.openxmlformats.org/officeDocument/2006/relationships/customXml" Target="../ink/ink1241.xml"/><Relationship Id="rId121" Type="http://schemas.openxmlformats.org/officeDocument/2006/relationships/image" Target="../media/image706.png"/><Relationship Id="rId219" Type="http://schemas.openxmlformats.org/officeDocument/2006/relationships/image" Target="../media/image753.png"/><Relationship Id="rId426" Type="http://schemas.openxmlformats.org/officeDocument/2006/relationships/image" Target="../media/image856.png"/><Relationship Id="rId633" Type="http://schemas.openxmlformats.org/officeDocument/2006/relationships/customXml" Target="../ink/ink953.xml"/><Relationship Id="rId980" Type="http://schemas.openxmlformats.org/officeDocument/2006/relationships/image" Target="../media/image1129.png"/><Relationship Id="rId1056" Type="http://schemas.openxmlformats.org/officeDocument/2006/relationships/image" Target="../media/image1166.png"/><Relationship Id="rId1263" Type="http://schemas.openxmlformats.org/officeDocument/2006/relationships/image" Target="../media/image1265.png"/><Relationship Id="rId840" Type="http://schemas.openxmlformats.org/officeDocument/2006/relationships/customXml" Target="../ink/ink1057.xml"/><Relationship Id="rId938" Type="http://schemas.openxmlformats.org/officeDocument/2006/relationships/image" Target="../media/image1109.png"/><Relationship Id="rId67" Type="http://schemas.openxmlformats.org/officeDocument/2006/relationships/image" Target="../media/image679.png"/><Relationship Id="rId272" Type="http://schemas.openxmlformats.org/officeDocument/2006/relationships/image" Target="../media/image779.png"/><Relationship Id="rId577" Type="http://schemas.openxmlformats.org/officeDocument/2006/relationships/customXml" Target="../ink/ink925.xml"/><Relationship Id="rId700" Type="http://schemas.openxmlformats.org/officeDocument/2006/relationships/image" Target="../media/image992.png"/><Relationship Id="rId1123" Type="http://schemas.openxmlformats.org/officeDocument/2006/relationships/image" Target="../media/image1199.png"/><Relationship Id="rId132" Type="http://schemas.openxmlformats.org/officeDocument/2006/relationships/customXml" Target="../ink/ink702.xml"/><Relationship Id="rId784" Type="http://schemas.openxmlformats.org/officeDocument/2006/relationships/customXml" Target="../ink/ink1029.xml"/><Relationship Id="rId991" Type="http://schemas.openxmlformats.org/officeDocument/2006/relationships/customXml" Target="../ink/ink1135.xml"/><Relationship Id="rId1067" Type="http://schemas.openxmlformats.org/officeDocument/2006/relationships/customXml" Target="../ink/ink1174.xml"/><Relationship Id="rId437" Type="http://schemas.openxmlformats.org/officeDocument/2006/relationships/customXml" Target="../ink/ink855.xml"/><Relationship Id="rId644" Type="http://schemas.openxmlformats.org/officeDocument/2006/relationships/image" Target="../media/image964.png"/><Relationship Id="rId851" Type="http://schemas.openxmlformats.org/officeDocument/2006/relationships/customXml" Target="../ink/ink1063.xml"/><Relationship Id="rId1274" Type="http://schemas.openxmlformats.org/officeDocument/2006/relationships/customXml" Target="../ink/ink1281.xml"/><Relationship Id="rId283" Type="http://schemas.openxmlformats.org/officeDocument/2006/relationships/customXml" Target="../ink/ink778.xml"/><Relationship Id="rId490" Type="http://schemas.openxmlformats.org/officeDocument/2006/relationships/image" Target="../media/image888.png"/><Relationship Id="rId504" Type="http://schemas.openxmlformats.org/officeDocument/2006/relationships/image" Target="../media/image895.png"/><Relationship Id="rId711" Type="http://schemas.openxmlformats.org/officeDocument/2006/relationships/image" Target="../media/image997.png"/><Relationship Id="rId949" Type="http://schemas.openxmlformats.org/officeDocument/2006/relationships/customXml" Target="../ink/ink1113.xml"/><Relationship Id="rId1134" Type="http://schemas.openxmlformats.org/officeDocument/2006/relationships/customXml" Target="../ink/ink1208.xml"/><Relationship Id="rId78" Type="http://schemas.openxmlformats.org/officeDocument/2006/relationships/customXml" Target="../ink/ink675.xml"/><Relationship Id="rId143" Type="http://schemas.openxmlformats.org/officeDocument/2006/relationships/image" Target="../media/image717.png"/><Relationship Id="rId350" Type="http://schemas.openxmlformats.org/officeDocument/2006/relationships/image" Target="../media/image818.png"/><Relationship Id="rId588" Type="http://schemas.openxmlformats.org/officeDocument/2006/relationships/image" Target="../media/image937.png"/><Relationship Id="rId795" Type="http://schemas.openxmlformats.org/officeDocument/2006/relationships/image" Target="../media/image1039.png"/><Relationship Id="rId809" Type="http://schemas.openxmlformats.org/officeDocument/2006/relationships/image" Target="../media/image1046.png"/><Relationship Id="rId1201" Type="http://schemas.openxmlformats.org/officeDocument/2006/relationships/image" Target="../media/image1235.png"/><Relationship Id="rId9" Type="http://schemas.openxmlformats.org/officeDocument/2006/relationships/image" Target="../media/image650.png"/><Relationship Id="rId210" Type="http://schemas.openxmlformats.org/officeDocument/2006/relationships/customXml" Target="../ink/ink741.xml"/><Relationship Id="rId448" Type="http://schemas.openxmlformats.org/officeDocument/2006/relationships/image" Target="../media/image867.png"/><Relationship Id="rId655" Type="http://schemas.openxmlformats.org/officeDocument/2006/relationships/customXml" Target="../ink/ink964.xml"/><Relationship Id="rId862" Type="http://schemas.openxmlformats.org/officeDocument/2006/relationships/image" Target="../media/image1072.png"/><Relationship Id="rId1078" Type="http://schemas.openxmlformats.org/officeDocument/2006/relationships/image" Target="../media/image1177.png"/><Relationship Id="rId1285" Type="http://schemas.openxmlformats.org/officeDocument/2006/relationships/image" Target="../media/image1276.png"/><Relationship Id="rId294" Type="http://schemas.openxmlformats.org/officeDocument/2006/relationships/image" Target="../media/image790.png"/><Relationship Id="rId308" Type="http://schemas.openxmlformats.org/officeDocument/2006/relationships/image" Target="../media/image797.png"/><Relationship Id="rId515" Type="http://schemas.openxmlformats.org/officeDocument/2006/relationships/customXml" Target="../ink/ink894.xml"/><Relationship Id="rId722" Type="http://schemas.openxmlformats.org/officeDocument/2006/relationships/customXml" Target="../ink/ink998.xml"/><Relationship Id="rId1145" Type="http://schemas.openxmlformats.org/officeDocument/2006/relationships/customXml" Target="../ink/ink1214.xml"/><Relationship Id="rId89" Type="http://schemas.openxmlformats.org/officeDocument/2006/relationships/image" Target="../media/image690.png"/><Relationship Id="rId154" Type="http://schemas.openxmlformats.org/officeDocument/2006/relationships/customXml" Target="../ink/ink713.xml"/><Relationship Id="rId361" Type="http://schemas.openxmlformats.org/officeDocument/2006/relationships/customXml" Target="../ink/ink817.xml"/><Relationship Id="rId599" Type="http://schemas.openxmlformats.org/officeDocument/2006/relationships/customXml" Target="../ink/ink936.xml"/><Relationship Id="rId1005" Type="http://schemas.openxmlformats.org/officeDocument/2006/relationships/customXml" Target="../ink/ink1142.xml"/><Relationship Id="rId1212" Type="http://schemas.openxmlformats.org/officeDocument/2006/relationships/image" Target="../media/image1240.png"/><Relationship Id="rId459" Type="http://schemas.openxmlformats.org/officeDocument/2006/relationships/customXml" Target="../ink/ink866.xml"/><Relationship Id="rId666" Type="http://schemas.openxmlformats.org/officeDocument/2006/relationships/image" Target="../media/image975.png"/><Relationship Id="rId873" Type="http://schemas.openxmlformats.org/officeDocument/2006/relationships/customXml" Target="../ink/ink1074.xml"/><Relationship Id="rId1089" Type="http://schemas.openxmlformats.org/officeDocument/2006/relationships/customXml" Target="../ink/ink1185.xml"/><Relationship Id="rId16" Type="http://schemas.openxmlformats.org/officeDocument/2006/relationships/customXml" Target="../ink/ink644.xml"/><Relationship Id="rId221" Type="http://schemas.openxmlformats.org/officeDocument/2006/relationships/image" Target="../media/image754.png"/><Relationship Id="rId319" Type="http://schemas.openxmlformats.org/officeDocument/2006/relationships/customXml" Target="../ink/ink796.xml"/><Relationship Id="rId526" Type="http://schemas.openxmlformats.org/officeDocument/2006/relationships/image" Target="../media/image906.png"/><Relationship Id="rId1156" Type="http://schemas.openxmlformats.org/officeDocument/2006/relationships/customXml" Target="../ink/ink1220.xml"/><Relationship Id="rId733" Type="http://schemas.openxmlformats.org/officeDocument/2006/relationships/image" Target="../media/image1008.png"/><Relationship Id="rId940" Type="http://schemas.openxmlformats.org/officeDocument/2006/relationships/image" Target="../media/image1110.png"/><Relationship Id="rId1016" Type="http://schemas.openxmlformats.org/officeDocument/2006/relationships/image" Target="../media/image1147.png"/><Relationship Id="rId165" Type="http://schemas.openxmlformats.org/officeDocument/2006/relationships/image" Target="../media/image560.png"/><Relationship Id="rId372" Type="http://schemas.openxmlformats.org/officeDocument/2006/relationships/image" Target="../media/image829.png"/><Relationship Id="rId677" Type="http://schemas.openxmlformats.org/officeDocument/2006/relationships/customXml" Target="../ink/ink975.xml"/><Relationship Id="rId800" Type="http://schemas.openxmlformats.org/officeDocument/2006/relationships/customXml" Target="../ink/ink1037.xml"/><Relationship Id="rId1223" Type="http://schemas.openxmlformats.org/officeDocument/2006/relationships/customXml" Target="../ink/ink1255.xml"/><Relationship Id="rId232" Type="http://schemas.openxmlformats.org/officeDocument/2006/relationships/customXml" Target="../ink/ink752.xml"/><Relationship Id="rId884" Type="http://schemas.openxmlformats.org/officeDocument/2006/relationships/image" Target="../media/image1083.png"/><Relationship Id="rId27" Type="http://schemas.openxmlformats.org/officeDocument/2006/relationships/image" Target="../media/image659.png"/><Relationship Id="rId537" Type="http://schemas.openxmlformats.org/officeDocument/2006/relationships/customXml" Target="../ink/ink905.xml"/><Relationship Id="rId744" Type="http://schemas.openxmlformats.org/officeDocument/2006/relationships/customXml" Target="../ink/ink1009.xml"/><Relationship Id="rId951" Type="http://schemas.openxmlformats.org/officeDocument/2006/relationships/customXml" Target="../ink/ink1114.xml"/><Relationship Id="rId1167" Type="http://schemas.openxmlformats.org/officeDocument/2006/relationships/customXml" Target="../ink/ink1226.xml"/><Relationship Id="rId80" Type="http://schemas.openxmlformats.org/officeDocument/2006/relationships/customXml" Target="../ink/ink676.xml"/><Relationship Id="rId176" Type="http://schemas.openxmlformats.org/officeDocument/2006/relationships/customXml" Target="../ink/ink724.xml"/><Relationship Id="rId383" Type="http://schemas.openxmlformats.org/officeDocument/2006/relationships/customXml" Target="../ink/ink828.xml"/><Relationship Id="rId590" Type="http://schemas.openxmlformats.org/officeDocument/2006/relationships/image" Target="../media/image938.png"/><Relationship Id="rId604" Type="http://schemas.openxmlformats.org/officeDocument/2006/relationships/image" Target="../media/image945.png"/><Relationship Id="rId811" Type="http://schemas.openxmlformats.org/officeDocument/2006/relationships/image" Target="../media/image1047.png"/><Relationship Id="rId1027" Type="http://schemas.openxmlformats.org/officeDocument/2006/relationships/image" Target="../media/image1152.png"/><Relationship Id="rId1234" Type="http://schemas.openxmlformats.org/officeDocument/2006/relationships/image" Target="../media/image1251.png"/><Relationship Id="rId243" Type="http://schemas.openxmlformats.org/officeDocument/2006/relationships/image" Target="../media/image765.png"/><Relationship Id="rId450" Type="http://schemas.openxmlformats.org/officeDocument/2006/relationships/image" Target="../media/image868.png"/><Relationship Id="rId688" Type="http://schemas.openxmlformats.org/officeDocument/2006/relationships/image" Target="../media/image986.png"/><Relationship Id="rId895" Type="http://schemas.openxmlformats.org/officeDocument/2006/relationships/customXml" Target="../ink/ink1085.xml"/><Relationship Id="rId909" Type="http://schemas.openxmlformats.org/officeDocument/2006/relationships/customXml" Target="../ink/ink1092.xml"/><Relationship Id="rId1080" Type="http://schemas.openxmlformats.org/officeDocument/2006/relationships/image" Target="../media/image1178.png"/><Relationship Id="rId38" Type="http://schemas.openxmlformats.org/officeDocument/2006/relationships/customXml" Target="../ink/ink655.xml"/><Relationship Id="rId103" Type="http://schemas.openxmlformats.org/officeDocument/2006/relationships/image" Target="../media/image697.png"/><Relationship Id="rId310" Type="http://schemas.openxmlformats.org/officeDocument/2006/relationships/image" Target="../media/image798.png"/><Relationship Id="rId548" Type="http://schemas.openxmlformats.org/officeDocument/2006/relationships/image" Target="../media/image917.png"/><Relationship Id="rId755" Type="http://schemas.openxmlformats.org/officeDocument/2006/relationships/image" Target="../media/image1019.png"/><Relationship Id="rId962" Type="http://schemas.openxmlformats.org/officeDocument/2006/relationships/image" Target="../media/image1121.png"/><Relationship Id="rId1178" Type="http://schemas.openxmlformats.org/officeDocument/2006/relationships/image" Target="../media/image1224.png"/><Relationship Id="rId91" Type="http://schemas.openxmlformats.org/officeDocument/2006/relationships/image" Target="../media/image691.png"/><Relationship Id="rId187" Type="http://schemas.openxmlformats.org/officeDocument/2006/relationships/image" Target="../media/image737.png"/><Relationship Id="rId394" Type="http://schemas.openxmlformats.org/officeDocument/2006/relationships/image" Target="../media/image840.png"/><Relationship Id="rId408" Type="http://schemas.openxmlformats.org/officeDocument/2006/relationships/image" Target="../media/image847.png"/><Relationship Id="rId615" Type="http://schemas.openxmlformats.org/officeDocument/2006/relationships/customXml" Target="../ink/ink944.xml"/><Relationship Id="rId822" Type="http://schemas.openxmlformats.org/officeDocument/2006/relationships/customXml" Target="../ink/ink1048.xml"/><Relationship Id="rId1038" Type="http://schemas.openxmlformats.org/officeDocument/2006/relationships/customXml" Target="../ink/ink1159.xml"/><Relationship Id="rId1245" Type="http://schemas.openxmlformats.org/officeDocument/2006/relationships/customXml" Target="../ink/ink1266.xml"/><Relationship Id="rId254" Type="http://schemas.openxmlformats.org/officeDocument/2006/relationships/image" Target="../media/image770.png"/><Relationship Id="rId699" Type="http://schemas.openxmlformats.org/officeDocument/2006/relationships/customXml" Target="../ink/ink986.xml"/><Relationship Id="rId1091" Type="http://schemas.openxmlformats.org/officeDocument/2006/relationships/customXml" Target="../ink/ink1186.xml"/><Relationship Id="rId1105" Type="http://schemas.openxmlformats.org/officeDocument/2006/relationships/image" Target="../media/image1190.png"/><Relationship Id="rId49" Type="http://schemas.openxmlformats.org/officeDocument/2006/relationships/image" Target="../media/image670.png"/><Relationship Id="rId114" Type="http://schemas.openxmlformats.org/officeDocument/2006/relationships/customXml" Target="../ink/ink693.xml"/><Relationship Id="rId461" Type="http://schemas.openxmlformats.org/officeDocument/2006/relationships/customXml" Target="../ink/ink867.xml"/><Relationship Id="rId559" Type="http://schemas.openxmlformats.org/officeDocument/2006/relationships/customXml" Target="../ink/ink916.xml"/><Relationship Id="rId766" Type="http://schemas.openxmlformats.org/officeDocument/2006/relationships/customXml" Target="../ink/ink1020.xml"/><Relationship Id="rId1189" Type="http://schemas.openxmlformats.org/officeDocument/2006/relationships/customXml" Target="../ink/ink1237.xml"/><Relationship Id="rId198" Type="http://schemas.openxmlformats.org/officeDocument/2006/relationships/customXml" Target="../ink/ink735.xml"/><Relationship Id="rId321" Type="http://schemas.openxmlformats.org/officeDocument/2006/relationships/customXml" Target="../ink/ink797.xml"/><Relationship Id="rId419" Type="http://schemas.openxmlformats.org/officeDocument/2006/relationships/customXml" Target="../ink/ink846.xml"/><Relationship Id="rId626" Type="http://schemas.openxmlformats.org/officeDocument/2006/relationships/image" Target="../media/image955.png"/><Relationship Id="rId973" Type="http://schemas.openxmlformats.org/officeDocument/2006/relationships/image" Target="../media/image1126.png"/><Relationship Id="rId1049" Type="http://schemas.openxmlformats.org/officeDocument/2006/relationships/customXml" Target="../ink/ink1165.xml"/><Relationship Id="rId1256" Type="http://schemas.openxmlformats.org/officeDocument/2006/relationships/customXml" Target="../ink/ink1272.xml"/><Relationship Id="rId833" Type="http://schemas.openxmlformats.org/officeDocument/2006/relationships/image" Target="../media/image1058.png"/><Relationship Id="rId1116" Type="http://schemas.openxmlformats.org/officeDocument/2006/relationships/customXml" Target="../ink/ink1199.xml"/><Relationship Id="rId265" Type="http://schemas.openxmlformats.org/officeDocument/2006/relationships/customXml" Target="../ink/ink769.xml"/><Relationship Id="rId472" Type="http://schemas.openxmlformats.org/officeDocument/2006/relationships/image" Target="../media/image879.png"/><Relationship Id="rId900" Type="http://schemas.openxmlformats.org/officeDocument/2006/relationships/image" Target="../media/image1091.png"/><Relationship Id="rId125" Type="http://schemas.openxmlformats.org/officeDocument/2006/relationships/image" Target="../media/image708.png"/><Relationship Id="rId332" Type="http://schemas.openxmlformats.org/officeDocument/2006/relationships/image" Target="../media/image809.png"/><Relationship Id="rId777" Type="http://schemas.openxmlformats.org/officeDocument/2006/relationships/image" Target="../media/image1030.png"/><Relationship Id="rId984" Type="http://schemas.openxmlformats.org/officeDocument/2006/relationships/image" Target="../media/image1131.png"/><Relationship Id="rId637" Type="http://schemas.openxmlformats.org/officeDocument/2006/relationships/customXml" Target="../ink/ink955.xml"/><Relationship Id="rId844" Type="http://schemas.openxmlformats.org/officeDocument/2006/relationships/image" Target="../media/image1063.png"/><Relationship Id="rId1267" Type="http://schemas.openxmlformats.org/officeDocument/2006/relationships/image" Target="../media/image1267.png"/><Relationship Id="rId276" Type="http://schemas.openxmlformats.org/officeDocument/2006/relationships/image" Target="../media/image781.png"/><Relationship Id="rId483" Type="http://schemas.openxmlformats.org/officeDocument/2006/relationships/customXml" Target="../ink/ink878.xml"/><Relationship Id="rId690" Type="http://schemas.openxmlformats.org/officeDocument/2006/relationships/image" Target="../media/image987.png"/><Relationship Id="rId704" Type="http://schemas.openxmlformats.org/officeDocument/2006/relationships/image" Target="../media/image994.png"/><Relationship Id="rId911" Type="http://schemas.openxmlformats.org/officeDocument/2006/relationships/customXml" Target="../ink/ink1093.xml"/><Relationship Id="rId1127" Type="http://schemas.openxmlformats.org/officeDocument/2006/relationships/image" Target="../media/image1201.png"/><Relationship Id="rId40" Type="http://schemas.openxmlformats.org/officeDocument/2006/relationships/customXml" Target="../ink/ink656.xml"/><Relationship Id="rId136" Type="http://schemas.openxmlformats.org/officeDocument/2006/relationships/customXml" Target="../ink/ink704.xml"/><Relationship Id="rId343" Type="http://schemas.openxmlformats.org/officeDocument/2006/relationships/customXml" Target="../ink/ink808.xml"/><Relationship Id="rId550" Type="http://schemas.openxmlformats.org/officeDocument/2006/relationships/image" Target="../media/image918.png"/><Relationship Id="rId788" Type="http://schemas.openxmlformats.org/officeDocument/2006/relationships/customXml" Target="../ink/ink1031.xml"/><Relationship Id="rId995" Type="http://schemas.openxmlformats.org/officeDocument/2006/relationships/customXml" Target="../ink/ink1137.xml"/><Relationship Id="rId1180" Type="http://schemas.openxmlformats.org/officeDocument/2006/relationships/image" Target="../media/image1225.png"/><Relationship Id="rId203" Type="http://schemas.openxmlformats.org/officeDocument/2006/relationships/image" Target="../media/image745.png"/><Relationship Id="rId648" Type="http://schemas.openxmlformats.org/officeDocument/2006/relationships/image" Target="../media/image966.png"/><Relationship Id="rId855" Type="http://schemas.openxmlformats.org/officeDocument/2006/relationships/customXml" Target="../ink/ink1065.xml"/><Relationship Id="rId1040" Type="http://schemas.openxmlformats.org/officeDocument/2006/relationships/image" Target="../media/image1158.png"/><Relationship Id="rId1278" Type="http://schemas.openxmlformats.org/officeDocument/2006/relationships/customXml" Target="../ink/ink1283.xml"/><Relationship Id="rId287" Type="http://schemas.openxmlformats.org/officeDocument/2006/relationships/customXml" Target="../ink/ink780.xml"/><Relationship Id="rId410" Type="http://schemas.openxmlformats.org/officeDocument/2006/relationships/image" Target="../media/image848.png"/><Relationship Id="rId494" Type="http://schemas.openxmlformats.org/officeDocument/2006/relationships/image" Target="../media/image890.png"/><Relationship Id="rId508" Type="http://schemas.openxmlformats.org/officeDocument/2006/relationships/image" Target="../media/image897.png"/><Relationship Id="rId715" Type="http://schemas.openxmlformats.org/officeDocument/2006/relationships/image" Target="../media/image999.png"/><Relationship Id="rId922" Type="http://schemas.openxmlformats.org/officeDocument/2006/relationships/customXml" Target="../ink/ink1099.xml"/><Relationship Id="rId1138" Type="http://schemas.openxmlformats.org/officeDocument/2006/relationships/customXml" Target="../ink/ink1210.xml"/><Relationship Id="rId147" Type="http://schemas.openxmlformats.org/officeDocument/2006/relationships/image" Target="../media/image719.png"/><Relationship Id="rId354" Type="http://schemas.openxmlformats.org/officeDocument/2006/relationships/image" Target="../media/image820.png"/><Relationship Id="rId799" Type="http://schemas.openxmlformats.org/officeDocument/2006/relationships/image" Target="../media/image1041.png"/><Relationship Id="rId1191" Type="http://schemas.openxmlformats.org/officeDocument/2006/relationships/customXml" Target="../ink/ink1238.xml"/><Relationship Id="rId1205" Type="http://schemas.openxmlformats.org/officeDocument/2006/relationships/image" Target="../media/image1237.png"/><Relationship Id="rId51" Type="http://schemas.openxmlformats.org/officeDocument/2006/relationships/image" Target="../media/image671.png"/><Relationship Id="rId561" Type="http://schemas.openxmlformats.org/officeDocument/2006/relationships/customXml" Target="../ink/ink917.xml"/><Relationship Id="rId659" Type="http://schemas.openxmlformats.org/officeDocument/2006/relationships/customXml" Target="../ink/ink966.xml"/><Relationship Id="rId866" Type="http://schemas.openxmlformats.org/officeDocument/2006/relationships/image" Target="../media/image1074.png"/><Relationship Id="rId1289" Type="http://schemas.openxmlformats.org/officeDocument/2006/relationships/image" Target="../media/image1278.png"/><Relationship Id="rId214" Type="http://schemas.openxmlformats.org/officeDocument/2006/relationships/customXml" Target="../ink/ink743.xml"/><Relationship Id="rId298" Type="http://schemas.openxmlformats.org/officeDocument/2006/relationships/image" Target="../media/image792.png"/><Relationship Id="rId421" Type="http://schemas.openxmlformats.org/officeDocument/2006/relationships/customXml" Target="../ink/ink847.xml"/><Relationship Id="rId519" Type="http://schemas.openxmlformats.org/officeDocument/2006/relationships/customXml" Target="../ink/ink896.xml"/><Relationship Id="rId1051" Type="http://schemas.openxmlformats.org/officeDocument/2006/relationships/customXml" Target="../ink/ink1166.xml"/><Relationship Id="rId1149" Type="http://schemas.openxmlformats.org/officeDocument/2006/relationships/customXml" Target="../ink/ink1216.xml"/><Relationship Id="rId158" Type="http://schemas.openxmlformats.org/officeDocument/2006/relationships/customXml" Target="../ink/ink715.xml"/><Relationship Id="rId726" Type="http://schemas.openxmlformats.org/officeDocument/2006/relationships/customXml" Target="../ink/ink1000.xml"/><Relationship Id="rId933" Type="http://schemas.openxmlformats.org/officeDocument/2006/relationships/customXml" Target="../ink/ink1105.xml"/><Relationship Id="rId1009" Type="http://schemas.openxmlformats.org/officeDocument/2006/relationships/customXml" Target="../ink/ink1144.xml"/><Relationship Id="rId62" Type="http://schemas.openxmlformats.org/officeDocument/2006/relationships/customXml" Target="../ink/ink667.xml"/><Relationship Id="rId365" Type="http://schemas.openxmlformats.org/officeDocument/2006/relationships/customXml" Target="../ink/ink819.xml"/><Relationship Id="rId572" Type="http://schemas.openxmlformats.org/officeDocument/2006/relationships/image" Target="../media/image929.png"/><Relationship Id="rId1216" Type="http://schemas.openxmlformats.org/officeDocument/2006/relationships/image" Target="../media/image1242.png"/><Relationship Id="rId225" Type="http://schemas.openxmlformats.org/officeDocument/2006/relationships/image" Target="../media/image756.png"/><Relationship Id="rId432" Type="http://schemas.openxmlformats.org/officeDocument/2006/relationships/image" Target="../media/image859.png"/><Relationship Id="rId877" Type="http://schemas.openxmlformats.org/officeDocument/2006/relationships/customXml" Target="../ink/ink1076.xml"/><Relationship Id="rId1062" Type="http://schemas.openxmlformats.org/officeDocument/2006/relationships/image" Target="../media/image1169.png"/><Relationship Id="rId737" Type="http://schemas.openxmlformats.org/officeDocument/2006/relationships/image" Target="../media/image1010.png"/><Relationship Id="rId944" Type="http://schemas.openxmlformats.org/officeDocument/2006/relationships/image" Target="../media/image1112.png"/><Relationship Id="rId73" Type="http://schemas.openxmlformats.org/officeDocument/2006/relationships/image" Target="../media/image682.png"/><Relationship Id="rId169" Type="http://schemas.openxmlformats.org/officeDocument/2006/relationships/image" Target="../media/image171.png"/><Relationship Id="rId376" Type="http://schemas.openxmlformats.org/officeDocument/2006/relationships/image" Target="../media/image831.png"/><Relationship Id="rId583" Type="http://schemas.openxmlformats.org/officeDocument/2006/relationships/customXml" Target="../ink/ink928.xml"/><Relationship Id="rId790" Type="http://schemas.openxmlformats.org/officeDocument/2006/relationships/customXml" Target="../ink/ink1032.xml"/><Relationship Id="rId804" Type="http://schemas.openxmlformats.org/officeDocument/2006/relationships/customXml" Target="../ink/ink1039.xml"/><Relationship Id="rId1227" Type="http://schemas.openxmlformats.org/officeDocument/2006/relationships/customXml" Target="../ink/ink1257.xml"/><Relationship Id="rId4" Type="http://schemas.openxmlformats.org/officeDocument/2006/relationships/customXml" Target="../ink/ink638.xml"/><Relationship Id="rId236" Type="http://schemas.openxmlformats.org/officeDocument/2006/relationships/customXml" Target="../ink/ink754.xml"/><Relationship Id="rId443" Type="http://schemas.openxmlformats.org/officeDocument/2006/relationships/customXml" Target="../ink/ink858.xml"/><Relationship Id="rId650" Type="http://schemas.openxmlformats.org/officeDocument/2006/relationships/image" Target="../media/image967.png"/><Relationship Id="rId888" Type="http://schemas.openxmlformats.org/officeDocument/2006/relationships/image" Target="../media/image1085.png"/><Relationship Id="rId1073" Type="http://schemas.openxmlformats.org/officeDocument/2006/relationships/customXml" Target="../ink/ink1177.xml"/><Relationship Id="rId1280" Type="http://schemas.openxmlformats.org/officeDocument/2006/relationships/customXml" Target="../ink/ink1284.xml"/><Relationship Id="rId303" Type="http://schemas.openxmlformats.org/officeDocument/2006/relationships/customXml" Target="../ink/ink788.xml"/><Relationship Id="rId748" Type="http://schemas.openxmlformats.org/officeDocument/2006/relationships/customXml" Target="../ink/ink1011.xml"/><Relationship Id="rId955" Type="http://schemas.openxmlformats.org/officeDocument/2006/relationships/customXml" Target="../ink/ink1116.xml"/><Relationship Id="rId1140" Type="http://schemas.openxmlformats.org/officeDocument/2006/relationships/customXml" Target="../ink/ink1211.xml"/><Relationship Id="rId84" Type="http://schemas.openxmlformats.org/officeDocument/2006/relationships/customXml" Target="../ink/ink678.xml"/><Relationship Id="rId387" Type="http://schemas.openxmlformats.org/officeDocument/2006/relationships/customXml" Target="../ink/ink830.xml"/><Relationship Id="rId510" Type="http://schemas.openxmlformats.org/officeDocument/2006/relationships/image" Target="../media/image898.png"/><Relationship Id="rId594" Type="http://schemas.openxmlformats.org/officeDocument/2006/relationships/image" Target="../media/image940.png"/><Relationship Id="rId608" Type="http://schemas.openxmlformats.org/officeDocument/2006/relationships/image" Target="../media/image246.png"/><Relationship Id="rId815" Type="http://schemas.openxmlformats.org/officeDocument/2006/relationships/image" Target="../media/image1049.png"/><Relationship Id="rId1238" Type="http://schemas.openxmlformats.org/officeDocument/2006/relationships/image" Target="../media/image1253.png"/><Relationship Id="rId247" Type="http://schemas.openxmlformats.org/officeDocument/2006/relationships/customXml" Target="../ink/ink760.xml"/><Relationship Id="rId899" Type="http://schemas.openxmlformats.org/officeDocument/2006/relationships/customXml" Target="../ink/ink1087.xml"/><Relationship Id="rId1000" Type="http://schemas.openxmlformats.org/officeDocument/2006/relationships/image" Target="../media/image1139.png"/><Relationship Id="rId1084" Type="http://schemas.openxmlformats.org/officeDocument/2006/relationships/image" Target="../media/image1180.png"/><Relationship Id="rId107" Type="http://schemas.openxmlformats.org/officeDocument/2006/relationships/image" Target="../media/image699.png"/><Relationship Id="rId454" Type="http://schemas.openxmlformats.org/officeDocument/2006/relationships/image" Target="../media/image870.png"/><Relationship Id="rId661" Type="http://schemas.openxmlformats.org/officeDocument/2006/relationships/customXml" Target="../ink/ink967.xml"/><Relationship Id="rId759" Type="http://schemas.openxmlformats.org/officeDocument/2006/relationships/image" Target="../media/image1021.png"/><Relationship Id="rId966" Type="http://schemas.openxmlformats.org/officeDocument/2006/relationships/customXml" Target="../ink/ink1122.xml"/><Relationship Id="rId1291" Type="http://schemas.openxmlformats.org/officeDocument/2006/relationships/image" Target="../media/image1279.png"/><Relationship Id="rId11" Type="http://schemas.openxmlformats.org/officeDocument/2006/relationships/image" Target="../media/image651.png"/><Relationship Id="rId314" Type="http://schemas.openxmlformats.org/officeDocument/2006/relationships/image" Target="../media/image800.png"/><Relationship Id="rId398" Type="http://schemas.openxmlformats.org/officeDocument/2006/relationships/image" Target="../media/image842.png"/><Relationship Id="rId521" Type="http://schemas.openxmlformats.org/officeDocument/2006/relationships/customXml" Target="../ink/ink897.xml"/><Relationship Id="rId619" Type="http://schemas.openxmlformats.org/officeDocument/2006/relationships/customXml" Target="../ink/ink946.xml"/><Relationship Id="rId1151" Type="http://schemas.openxmlformats.org/officeDocument/2006/relationships/customXml" Target="../ink/ink1217.xml"/><Relationship Id="rId1249" Type="http://schemas.openxmlformats.org/officeDocument/2006/relationships/image" Target="../media/image1258.png"/><Relationship Id="rId95" Type="http://schemas.openxmlformats.org/officeDocument/2006/relationships/image" Target="../media/image693.png"/><Relationship Id="rId160" Type="http://schemas.openxmlformats.org/officeDocument/2006/relationships/customXml" Target="../ink/ink716.xml"/><Relationship Id="rId826" Type="http://schemas.openxmlformats.org/officeDocument/2006/relationships/customXml" Target="../ink/ink1050.xml"/><Relationship Id="rId1011" Type="http://schemas.openxmlformats.org/officeDocument/2006/relationships/customXml" Target="../ink/ink1145.xml"/><Relationship Id="rId1109" Type="http://schemas.openxmlformats.org/officeDocument/2006/relationships/image" Target="../media/image1192.png"/><Relationship Id="rId258" Type="http://schemas.openxmlformats.org/officeDocument/2006/relationships/image" Target="../media/image772.png"/><Relationship Id="rId465" Type="http://schemas.openxmlformats.org/officeDocument/2006/relationships/customXml" Target="../ink/ink869.xml"/><Relationship Id="rId672" Type="http://schemas.openxmlformats.org/officeDocument/2006/relationships/image" Target="../media/image978.png"/><Relationship Id="rId1095" Type="http://schemas.openxmlformats.org/officeDocument/2006/relationships/customXml" Target="../ink/ink1188.xml"/><Relationship Id="rId22" Type="http://schemas.openxmlformats.org/officeDocument/2006/relationships/customXml" Target="../ink/ink647.xml"/><Relationship Id="rId118" Type="http://schemas.openxmlformats.org/officeDocument/2006/relationships/customXml" Target="../ink/ink695.xml"/><Relationship Id="rId325" Type="http://schemas.openxmlformats.org/officeDocument/2006/relationships/customXml" Target="../ink/ink799.xml"/><Relationship Id="rId532" Type="http://schemas.openxmlformats.org/officeDocument/2006/relationships/image" Target="../media/image909.png"/><Relationship Id="rId977" Type="http://schemas.openxmlformats.org/officeDocument/2006/relationships/customXml" Target="../ink/ink1128.xml"/><Relationship Id="rId1162" Type="http://schemas.openxmlformats.org/officeDocument/2006/relationships/customXml" Target="../ink/ink1223.xml"/><Relationship Id="rId171" Type="http://schemas.openxmlformats.org/officeDocument/2006/relationships/image" Target="../media/image729.png"/><Relationship Id="rId837" Type="http://schemas.openxmlformats.org/officeDocument/2006/relationships/image" Target="../media/image1060.png"/><Relationship Id="rId1022" Type="http://schemas.openxmlformats.org/officeDocument/2006/relationships/image" Target="../media/image1150.png"/><Relationship Id="rId269" Type="http://schemas.openxmlformats.org/officeDocument/2006/relationships/customXml" Target="../ink/ink771.xml"/><Relationship Id="rId476" Type="http://schemas.openxmlformats.org/officeDocument/2006/relationships/image" Target="../media/image881.png"/><Relationship Id="rId683" Type="http://schemas.openxmlformats.org/officeDocument/2006/relationships/customXml" Target="../ink/ink978.xml"/><Relationship Id="rId890" Type="http://schemas.openxmlformats.org/officeDocument/2006/relationships/image" Target="../media/image1086.png"/><Relationship Id="rId904" Type="http://schemas.openxmlformats.org/officeDocument/2006/relationships/image" Target="../media/image1093.png"/><Relationship Id="rId33" Type="http://schemas.openxmlformats.org/officeDocument/2006/relationships/image" Target="../media/image662.png"/><Relationship Id="rId129" Type="http://schemas.openxmlformats.org/officeDocument/2006/relationships/image" Target="../media/image710.png"/><Relationship Id="rId336" Type="http://schemas.openxmlformats.org/officeDocument/2006/relationships/image" Target="../media/image811.png"/><Relationship Id="rId543" Type="http://schemas.openxmlformats.org/officeDocument/2006/relationships/customXml" Target="../ink/ink908.xml"/><Relationship Id="rId988" Type="http://schemas.openxmlformats.org/officeDocument/2006/relationships/image" Target="../media/image1133.png"/><Relationship Id="rId1173" Type="http://schemas.openxmlformats.org/officeDocument/2006/relationships/customXml" Target="../ink/ink1229.xml"/><Relationship Id="rId182" Type="http://schemas.openxmlformats.org/officeDocument/2006/relationships/customXml" Target="../ink/ink727.xml"/><Relationship Id="rId403" Type="http://schemas.openxmlformats.org/officeDocument/2006/relationships/customXml" Target="../ink/ink838.xml"/><Relationship Id="rId750" Type="http://schemas.openxmlformats.org/officeDocument/2006/relationships/customXml" Target="../ink/ink1012.xml"/><Relationship Id="rId848" Type="http://schemas.openxmlformats.org/officeDocument/2006/relationships/image" Target="../media/image1065.png"/><Relationship Id="rId1033" Type="http://schemas.openxmlformats.org/officeDocument/2006/relationships/image" Target="../media/image1155.png"/><Relationship Id="rId487" Type="http://schemas.openxmlformats.org/officeDocument/2006/relationships/customXml" Target="../ink/ink880.xml"/><Relationship Id="rId610" Type="http://schemas.openxmlformats.org/officeDocument/2006/relationships/image" Target="../media/image947.png"/><Relationship Id="rId694" Type="http://schemas.openxmlformats.org/officeDocument/2006/relationships/image" Target="../media/image989.png"/><Relationship Id="rId708" Type="http://schemas.openxmlformats.org/officeDocument/2006/relationships/customXml" Target="../ink/ink991.xml"/><Relationship Id="rId915" Type="http://schemas.openxmlformats.org/officeDocument/2006/relationships/customXml" Target="../ink/ink1095.xml"/><Relationship Id="rId1240" Type="http://schemas.openxmlformats.org/officeDocument/2006/relationships/image" Target="../media/image1254.png"/><Relationship Id="rId347" Type="http://schemas.openxmlformats.org/officeDocument/2006/relationships/customXml" Target="../ink/ink810.xml"/><Relationship Id="rId999" Type="http://schemas.openxmlformats.org/officeDocument/2006/relationships/customXml" Target="../ink/ink1139.xml"/><Relationship Id="rId1100" Type="http://schemas.openxmlformats.org/officeDocument/2006/relationships/image" Target="../media/image1188.png"/><Relationship Id="rId1184" Type="http://schemas.openxmlformats.org/officeDocument/2006/relationships/image" Target="../media/image1227.png"/><Relationship Id="rId44" Type="http://schemas.openxmlformats.org/officeDocument/2006/relationships/customXml" Target="../ink/ink658.xml"/><Relationship Id="rId554" Type="http://schemas.openxmlformats.org/officeDocument/2006/relationships/image" Target="../media/image920.png"/><Relationship Id="rId761" Type="http://schemas.openxmlformats.org/officeDocument/2006/relationships/image" Target="../media/image1022.png"/><Relationship Id="rId859" Type="http://schemas.openxmlformats.org/officeDocument/2006/relationships/customXml" Target="../ink/ink1067.xml"/><Relationship Id="rId193" Type="http://schemas.openxmlformats.org/officeDocument/2006/relationships/image" Target="../media/image740.png"/><Relationship Id="rId207" Type="http://schemas.openxmlformats.org/officeDocument/2006/relationships/image" Target="../media/image747.png"/><Relationship Id="rId414" Type="http://schemas.openxmlformats.org/officeDocument/2006/relationships/image" Target="../media/image850.png"/><Relationship Id="rId498" Type="http://schemas.openxmlformats.org/officeDocument/2006/relationships/image" Target="../media/image892.png"/><Relationship Id="rId621" Type="http://schemas.openxmlformats.org/officeDocument/2006/relationships/customXml" Target="../ink/ink947.xml"/><Relationship Id="rId1044" Type="http://schemas.openxmlformats.org/officeDocument/2006/relationships/image" Target="../media/image1160.png"/><Relationship Id="rId1251" Type="http://schemas.openxmlformats.org/officeDocument/2006/relationships/image" Target="../media/image1259.png"/><Relationship Id="rId260" Type="http://schemas.openxmlformats.org/officeDocument/2006/relationships/image" Target="../media/image773.png"/><Relationship Id="rId719" Type="http://schemas.openxmlformats.org/officeDocument/2006/relationships/image" Target="../media/image1001.png"/><Relationship Id="rId926" Type="http://schemas.openxmlformats.org/officeDocument/2006/relationships/customXml" Target="../ink/ink1101.xml"/><Relationship Id="rId1111" Type="http://schemas.openxmlformats.org/officeDocument/2006/relationships/image" Target="../media/image1193.png"/><Relationship Id="rId55" Type="http://schemas.openxmlformats.org/officeDocument/2006/relationships/image" Target="../media/image673.png"/><Relationship Id="rId120" Type="http://schemas.openxmlformats.org/officeDocument/2006/relationships/customXml" Target="../ink/ink696.xml"/><Relationship Id="rId358" Type="http://schemas.openxmlformats.org/officeDocument/2006/relationships/image" Target="../media/image822.png"/><Relationship Id="rId565" Type="http://schemas.openxmlformats.org/officeDocument/2006/relationships/customXml" Target="../ink/ink919.xml"/><Relationship Id="rId772" Type="http://schemas.openxmlformats.org/officeDocument/2006/relationships/customXml" Target="../ink/ink1023.xml"/><Relationship Id="rId1195" Type="http://schemas.openxmlformats.org/officeDocument/2006/relationships/image" Target="../media/image1232.png"/><Relationship Id="rId1209" Type="http://schemas.openxmlformats.org/officeDocument/2006/relationships/image" Target="../media/image1239.png"/><Relationship Id="rId218" Type="http://schemas.openxmlformats.org/officeDocument/2006/relationships/customXml" Target="../ink/ink745.xml"/><Relationship Id="rId425" Type="http://schemas.openxmlformats.org/officeDocument/2006/relationships/customXml" Target="../ink/ink849.xml"/><Relationship Id="rId632" Type="http://schemas.openxmlformats.org/officeDocument/2006/relationships/image" Target="../media/image958.png"/><Relationship Id="rId1055" Type="http://schemas.openxmlformats.org/officeDocument/2006/relationships/customXml" Target="../ink/ink1168.xml"/><Relationship Id="rId1262" Type="http://schemas.openxmlformats.org/officeDocument/2006/relationships/customXml" Target="../ink/ink1275.xml"/><Relationship Id="rId271" Type="http://schemas.openxmlformats.org/officeDocument/2006/relationships/customXml" Target="../ink/ink772.xml"/><Relationship Id="rId937" Type="http://schemas.openxmlformats.org/officeDocument/2006/relationships/customXml" Target="../ink/ink1107.xml"/><Relationship Id="rId1122" Type="http://schemas.openxmlformats.org/officeDocument/2006/relationships/customXml" Target="../ink/ink1202.xml"/><Relationship Id="rId66" Type="http://schemas.openxmlformats.org/officeDocument/2006/relationships/customXml" Target="../ink/ink669.xml"/><Relationship Id="rId131" Type="http://schemas.openxmlformats.org/officeDocument/2006/relationships/image" Target="../media/image711.png"/><Relationship Id="rId369" Type="http://schemas.openxmlformats.org/officeDocument/2006/relationships/customXml" Target="../ink/ink821.xml"/><Relationship Id="rId576" Type="http://schemas.openxmlformats.org/officeDocument/2006/relationships/image" Target="../media/image931.png"/><Relationship Id="rId783" Type="http://schemas.openxmlformats.org/officeDocument/2006/relationships/image" Target="../media/image1033.png"/><Relationship Id="rId990" Type="http://schemas.openxmlformats.org/officeDocument/2006/relationships/image" Target="../media/image1134.png"/><Relationship Id="rId229" Type="http://schemas.openxmlformats.org/officeDocument/2006/relationships/image" Target="../media/image758.png"/><Relationship Id="rId436" Type="http://schemas.openxmlformats.org/officeDocument/2006/relationships/image" Target="../media/image861.png"/><Relationship Id="rId643" Type="http://schemas.openxmlformats.org/officeDocument/2006/relationships/customXml" Target="../ink/ink958.xml"/><Relationship Id="rId1066" Type="http://schemas.openxmlformats.org/officeDocument/2006/relationships/image" Target="../media/image1171.png"/><Relationship Id="rId1273" Type="http://schemas.openxmlformats.org/officeDocument/2006/relationships/image" Target="../media/image1270.png"/><Relationship Id="rId850" Type="http://schemas.openxmlformats.org/officeDocument/2006/relationships/image" Target="../media/image1066.png"/><Relationship Id="rId948" Type="http://schemas.openxmlformats.org/officeDocument/2006/relationships/image" Target="../media/image1114.png"/><Relationship Id="rId1133" Type="http://schemas.openxmlformats.org/officeDocument/2006/relationships/image" Target="../media/image1204.png"/><Relationship Id="rId77" Type="http://schemas.openxmlformats.org/officeDocument/2006/relationships/image" Target="../media/image684.png"/><Relationship Id="rId282" Type="http://schemas.openxmlformats.org/officeDocument/2006/relationships/image" Target="../media/image784.png"/><Relationship Id="rId503" Type="http://schemas.openxmlformats.org/officeDocument/2006/relationships/customXml" Target="../ink/ink888.xml"/><Relationship Id="rId587" Type="http://schemas.openxmlformats.org/officeDocument/2006/relationships/customXml" Target="../ink/ink930.xml"/><Relationship Id="rId710" Type="http://schemas.openxmlformats.org/officeDocument/2006/relationships/customXml" Target="../ink/ink992.xml"/><Relationship Id="rId808" Type="http://schemas.openxmlformats.org/officeDocument/2006/relationships/customXml" Target="../ink/ink1041.xml"/><Relationship Id="rId8" Type="http://schemas.openxmlformats.org/officeDocument/2006/relationships/customXml" Target="../ink/ink640.xml"/><Relationship Id="rId142" Type="http://schemas.openxmlformats.org/officeDocument/2006/relationships/customXml" Target="../ink/ink707.xml"/><Relationship Id="rId447" Type="http://schemas.openxmlformats.org/officeDocument/2006/relationships/customXml" Target="../ink/ink860.xml"/><Relationship Id="rId794" Type="http://schemas.openxmlformats.org/officeDocument/2006/relationships/customXml" Target="../ink/ink1034.xml"/><Relationship Id="rId1077" Type="http://schemas.openxmlformats.org/officeDocument/2006/relationships/customXml" Target="../ink/ink1179.xml"/><Relationship Id="rId1200" Type="http://schemas.openxmlformats.org/officeDocument/2006/relationships/customXml" Target="../ink/ink1243.xml"/><Relationship Id="rId654" Type="http://schemas.openxmlformats.org/officeDocument/2006/relationships/image" Target="../media/image969.png"/><Relationship Id="rId861" Type="http://schemas.openxmlformats.org/officeDocument/2006/relationships/customXml" Target="../ink/ink1068.xml"/><Relationship Id="rId959" Type="http://schemas.openxmlformats.org/officeDocument/2006/relationships/customXml" Target="../ink/ink1118.xml"/><Relationship Id="rId1284" Type="http://schemas.openxmlformats.org/officeDocument/2006/relationships/customXml" Target="../ink/ink1286.xml"/><Relationship Id="rId293" Type="http://schemas.openxmlformats.org/officeDocument/2006/relationships/customXml" Target="../ink/ink783.xml"/><Relationship Id="rId307" Type="http://schemas.openxmlformats.org/officeDocument/2006/relationships/customXml" Target="../ink/ink790.xml"/><Relationship Id="rId514" Type="http://schemas.openxmlformats.org/officeDocument/2006/relationships/image" Target="../media/image900.png"/><Relationship Id="rId721" Type="http://schemas.openxmlformats.org/officeDocument/2006/relationships/image" Target="../media/image1002.png"/><Relationship Id="rId1144" Type="http://schemas.openxmlformats.org/officeDocument/2006/relationships/customXml" Target="../ink/ink1213.xml"/><Relationship Id="rId88" Type="http://schemas.openxmlformats.org/officeDocument/2006/relationships/customXml" Target="../ink/ink680.xml"/><Relationship Id="rId153" Type="http://schemas.openxmlformats.org/officeDocument/2006/relationships/image" Target="../media/image722.png"/><Relationship Id="rId360" Type="http://schemas.openxmlformats.org/officeDocument/2006/relationships/image" Target="../media/image823.png"/><Relationship Id="rId598" Type="http://schemas.openxmlformats.org/officeDocument/2006/relationships/image" Target="../media/image942.png"/><Relationship Id="rId819" Type="http://schemas.openxmlformats.org/officeDocument/2006/relationships/image" Target="../media/image1051.png"/><Relationship Id="rId1004" Type="http://schemas.openxmlformats.org/officeDocument/2006/relationships/image" Target="../media/image1141.png"/><Relationship Id="rId1211" Type="http://schemas.openxmlformats.org/officeDocument/2006/relationships/customXml" Target="../ink/ink1249.xml"/><Relationship Id="rId220" Type="http://schemas.openxmlformats.org/officeDocument/2006/relationships/customXml" Target="../ink/ink746.xml"/><Relationship Id="rId458" Type="http://schemas.openxmlformats.org/officeDocument/2006/relationships/image" Target="../media/image872.png"/><Relationship Id="rId665" Type="http://schemas.openxmlformats.org/officeDocument/2006/relationships/customXml" Target="../ink/ink969.xml"/><Relationship Id="rId872" Type="http://schemas.openxmlformats.org/officeDocument/2006/relationships/image" Target="../media/image1077.png"/><Relationship Id="rId1088" Type="http://schemas.openxmlformats.org/officeDocument/2006/relationships/image" Target="../media/image1182.png"/><Relationship Id="rId1295" Type="http://schemas.openxmlformats.org/officeDocument/2006/relationships/image" Target="../media/image1281.png"/><Relationship Id="rId15" Type="http://schemas.openxmlformats.org/officeDocument/2006/relationships/image" Target="../media/image653.png"/><Relationship Id="rId318" Type="http://schemas.openxmlformats.org/officeDocument/2006/relationships/image" Target="../media/image802.png"/><Relationship Id="rId525" Type="http://schemas.openxmlformats.org/officeDocument/2006/relationships/customXml" Target="../ink/ink899.xml"/><Relationship Id="rId732" Type="http://schemas.openxmlformats.org/officeDocument/2006/relationships/customXml" Target="../ink/ink1003.xml"/><Relationship Id="rId1155" Type="http://schemas.openxmlformats.org/officeDocument/2006/relationships/image" Target="../media/image1214.png"/><Relationship Id="rId99" Type="http://schemas.openxmlformats.org/officeDocument/2006/relationships/image" Target="../media/image695.png"/><Relationship Id="rId164" Type="http://schemas.openxmlformats.org/officeDocument/2006/relationships/customXml" Target="../ink/ink718.xml"/><Relationship Id="rId371" Type="http://schemas.openxmlformats.org/officeDocument/2006/relationships/customXml" Target="../ink/ink822.xml"/><Relationship Id="rId1015" Type="http://schemas.openxmlformats.org/officeDocument/2006/relationships/customXml" Target="../ink/ink1147.xml"/><Relationship Id="rId1222" Type="http://schemas.openxmlformats.org/officeDocument/2006/relationships/image" Target="../media/image1245.png"/><Relationship Id="rId469" Type="http://schemas.openxmlformats.org/officeDocument/2006/relationships/customXml" Target="../ink/ink871.xml"/><Relationship Id="rId676" Type="http://schemas.openxmlformats.org/officeDocument/2006/relationships/image" Target="../media/image980.png"/><Relationship Id="rId883" Type="http://schemas.openxmlformats.org/officeDocument/2006/relationships/customXml" Target="../ink/ink1079.xml"/><Relationship Id="rId1099" Type="http://schemas.openxmlformats.org/officeDocument/2006/relationships/customXml" Target="../ink/ink1190.xml"/><Relationship Id="rId26" Type="http://schemas.openxmlformats.org/officeDocument/2006/relationships/customXml" Target="../ink/ink649.xml"/><Relationship Id="rId231" Type="http://schemas.openxmlformats.org/officeDocument/2006/relationships/image" Target="../media/image759.png"/><Relationship Id="rId329" Type="http://schemas.openxmlformats.org/officeDocument/2006/relationships/customXml" Target="../ink/ink801.xml"/><Relationship Id="rId536" Type="http://schemas.openxmlformats.org/officeDocument/2006/relationships/image" Target="../media/image911.png"/><Relationship Id="rId1166" Type="http://schemas.openxmlformats.org/officeDocument/2006/relationships/image" Target="../media/image1218.png"/><Relationship Id="rId175" Type="http://schemas.openxmlformats.org/officeDocument/2006/relationships/image" Target="../media/image731.png"/><Relationship Id="rId743" Type="http://schemas.openxmlformats.org/officeDocument/2006/relationships/image" Target="../media/image1013.png"/><Relationship Id="rId950" Type="http://schemas.openxmlformats.org/officeDocument/2006/relationships/image" Target="../media/image1115.png"/><Relationship Id="rId1026" Type="http://schemas.openxmlformats.org/officeDocument/2006/relationships/customXml" Target="../ink/ink1153.xml"/><Relationship Id="rId382" Type="http://schemas.openxmlformats.org/officeDocument/2006/relationships/image" Target="../media/image834.png"/><Relationship Id="rId603" Type="http://schemas.openxmlformats.org/officeDocument/2006/relationships/customXml" Target="../ink/ink938.xml"/><Relationship Id="rId687" Type="http://schemas.openxmlformats.org/officeDocument/2006/relationships/customXml" Target="../ink/ink980.xml"/><Relationship Id="rId810" Type="http://schemas.openxmlformats.org/officeDocument/2006/relationships/customXml" Target="../ink/ink1042.xml"/><Relationship Id="rId908" Type="http://schemas.openxmlformats.org/officeDocument/2006/relationships/image" Target="../media/image1095.png"/><Relationship Id="rId1233" Type="http://schemas.openxmlformats.org/officeDocument/2006/relationships/customXml" Target="../ink/ink1260.xml"/><Relationship Id="rId242" Type="http://schemas.openxmlformats.org/officeDocument/2006/relationships/customXml" Target="../ink/ink757.xml"/><Relationship Id="rId894" Type="http://schemas.openxmlformats.org/officeDocument/2006/relationships/image" Target="../media/image1088.png"/><Relationship Id="rId1177" Type="http://schemas.openxmlformats.org/officeDocument/2006/relationships/customXml" Target="../ink/ink1231.xml"/><Relationship Id="rId37" Type="http://schemas.openxmlformats.org/officeDocument/2006/relationships/image" Target="../media/image664.png"/><Relationship Id="rId102" Type="http://schemas.openxmlformats.org/officeDocument/2006/relationships/customXml" Target="../ink/ink687.xml"/><Relationship Id="rId547" Type="http://schemas.openxmlformats.org/officeDocument/2006/relationships/customXml" Target="../ink/ink910.xml"/><Relationship Id="rId754" Type="http://schemas.openxmlformats.org/officeDocument/2006/relationships/customXml" Target="../ink/ink1014.xml"/><Relationship Id="rId961" Type="http://schemas.openxmlformats.org/officeDocument/2006/relationships/customXml" Target="../ink/ink1119.xml"/><Relationship Id="rId90" Type="http://schemas.openxmlformats.org/officeDocument/2006/relationships/customXml" Target="../ink/ink681.xml"/><Relationship Id="rId186" Type="http://schemas.openxmlformats.org/officeDocument/2006/relationships/customXml" Target="../ink/ink729.xml"/><Relationship Id="rId393" Type="http://schemas.openxmlformats.org/officeDocument/2006/relationships/customXml" Target="../ink/ink833.xml"/><Relationship Id="rId407" Type="http://schemas.openxmlformats.org/officeDocument/2006/relationships/customXml" Target="../ink/ink840.xml"/><Relationship Id="rId614" Type="http://schemas.openxmlformats.org/officeDocument/2006/relationships/image" Target="../media/image949.png"/><Relationship Id="rId821" Type="http://schemas.openxmlformats.org/officeDocument/2006/relationships/image" Target="../media/image1052.png"/><Relationship Id="rId1037" Type="http://schemas.openxmlformats.org/officeDocument/2006/relationships/image" Target="../media/image1157.png"/><Relationship Id="rId1244" Type="http://schemas.openxmlformats.org/officeDocument/2006/relationships/image" Target="../media/image1256.png"/><Relationship Id="rId253" Type="http://schemas.openxmlformats.org/officeDocument/2006/relationships/customXml" Target="../ink/ink763.xml"/><Relationship Id="rId460" Type="http://schemas.openxmlformats.org/officeDocument/2006/relationships/image" Target="../media/image873.png"/><Relationship Id="rId698" Type="http://schemas.openxmlformats.org/officeDocument/2006/relationships/image" Target="../media/image991.png"/><Relationship Id="rId919" Type="http://schemas.openxmlformats.org/officeDocument/2006/relationships/image" Target="../media/image1100.png"/><Relationship Id="rId1090" Type="http://schemas.openxmlformats.org/officeDocument/2006/relationships/image" Target="../media/image1183.png"/><Relationship Id="rId1104" Type="http://schemas.openxmlformats.org/officeDocument/2006/relationships/customXml" Target="../ink/ink1193.xml"/><Relationship Id="rId48" Type="http://schemas.openxmlformats.org/officeDocument/2006/relationships/customXml" Target="../ink/ink660.xml"/><Relationship Id="rId113" Type="http://schemas.openxmlformats.org/officeDocument/2006/relationships/image" Target="../media/image702.png"/><Relationship Id="rId320" Type="http://schemas.openxmlformats.org/officeDocument/2006/relationships/image" Target="../media/image803.png"/><Relationship Id="rId558" Type="http://schemas.openxmlformats.org/officeDocument/2006/relationships/image" Target="../media/image922.png"/><Relationship Id="rId765" Type="http://schemas.openxmlformats.org/officeDocument/2006/relationships/image" Target="../media/image1024.png"/><Relationship Id="rId972" Type="http://schemas.openxmlformats.org/officeDocument/2006/relationships/customXml" Target="../ink/ink1125.xml"/><Relationship Id="rId1188" Type="http://schemas.openxmlformats.org/officeDocument/2006/relationships/image" Target="../media/image1229.png"/><Relationship Id="rId197" Type="http://schemas.openxmlformats.org/officeDocument/2006/relationships/image" Target="../media/image742.png"/><Relationship Id="rId418" Type="http://schemas.openxmlformats.org/officeDocument/2006/relationships/image" Target="../media/image852.png"/><Relationship Id="rId625" Type="http://schemas.openxmlformats.org/officeDocument/2006/relationships/customXml" Target="../ink/ink949.xml"/><Relationship Id="rId832" Type="http://schemas.openxmlformats.org/officeDocument/2006/relationships/customXml" Target="../ink/ink1053.xml"/><Relationship Id="rId1048" Type="http://schemas.openxmlformats.org/officeDocument/2006/relationships/image" Target="../media/image1162.png"/><Relationship Id="rId1255" Type="http://schemas.openxmlformats.org/officeDocument/2006/relationships/image" Target="../media/image1261.png"/><Relationship Id="rId264" Type="http://schemas.openxmlformats.org/officeDocument/2006/relationships/image" Target="../media/image775.png"/><Relationship Id="rId471" Type="http://schemas.openxmlformats.org/officeDocument/2006/relationships/customXml" Target="../ink/ink872.xml"/><Relationship Id="rId1115" Type="http://schemas.openxmlformats.org/officeDocument/2006/relationships/image" Target="../media/image1195.png"/><Relationship Id="rId59" Type="http://schemas.openxmlformats.org/officeDocument/2006/relationships/image" Target="../media/image675.png"/><Relationship Id="rId124" Type="http://schemas.openxmlformats.org/officeDocument/2006/relationships/customXml" Target="../ink/ink698.xml"/><Relationship Id="rId569" Type="http://schemas.openxmlformats.org/officeDocument/2006/relationships/customXml" Target="../ink/ink921.xml"/><Relationship Id="rId776" Type="http://schemas.openxmlformats.org/officeDocument/2006/relationships/customXml" Target="../ink/ink1025.xml"/><Relationship Id="rId983" Type="http://schemas.openxmlformats.org/officeDocument/2006/relationships/customXml" Target="../ink/ink1131.xml"/><Relationship Id="rId1199" Type="http://schemas.openxmlformats.org/officeDocument/2006/relationships/image" Target="../media/image1234.png"/><Relationship Id="rId331" Type="http://schemas.openxmlformats.org/officeDocument/2006/relationships/customXml" Target="../ink/ink802.xml"/><Relationship Id="rId429" Type="http://schemas.openxmlformats.org/officeDocument/2006/relationships/customXml" Target="../ink/ink851.xml"/><Relationship Id="rId636" Type="http://schemas.openxmlformats.org/officeDocument/2006/relationships/image" Target="../media/image960.png"/><Relationship Id="rId1059" Type="http://schemas.openxmlformats.org/officeDocument/2006/relationships/customXml" Target="../ink/ink1170.xml"/><Relationship Id="rId1266" Type="http://schemas.openxmlformats.org/officeDocument/2006/relationships/customXml" Target="../ink/ink1277.xml"/><Relationship Id="rId843" Type="http://schemas.openxmlformats.org/officeDocument/2006/relationships/customXml" Target="../ink/ink1059.xml"/><Relationship Id="rId1126" Type="http://schemas.openxmlformats.org/officeDocument/2006/relationships/customXml" Target="../ink/ink1204.xml"/><Relationship Id="rId275" Type="http://schemas.openxmlformats.org/officeDocument/2006/relationships/customXml" Target="../ink/ink774.xml"/><Relationship Id="rId482" Type="http://schemas.openxmlformats.org/officeDocument/2006/relationships/image" Target="../media/image884.png"/><Relationship Id="rId703" Type="http://schemas.openxmlformats.org/officeDocument/2006/relationships/customXml" Target="../ink/ink988.xml"/><Relationship Id="rId910" Type="http://schemas.openxmlformats.org/officeDocument/2006/relationships/image" Target="../media/image1096.png"/><Relationship Id="rId135" Type="http://schemas.openxmlformats.org/officeDocument/2006/relationships/image" Target="../media/image713.png"/><Relationship Id="rId342" Type="http://schemas.openxmlformats.org/officeDocument/2006/relationships/image" Target="../media/image814.png"/><Relationship Id="rId787" Type="http://schemas.openxmlformats.org/officeDocument/2006/relationships/image" Target="../media/image1035.png"/><Relationship Id="rId994" Type="http://schemas.openxmlformats.org/officeDocument/2006/relationships/image" Target="../media/image1136.png"/><Relationship Id="rId202" Type="http://schemas.openxmlformats.org/officeDocument/2006/relationships/customXml" Target="../ink/ink737.xml"/><Relationship Id="rId647" Type="http://schemas.openxmlformats.org/officeDocument/2006/relationships/customXml" Target="../ink/ink960.xml"/><Relationship Id="rId854" Type="http://schemas.openxmlformats.org/officeDocument/2006/relationships/image" Target="../media/image1068.png"/><Relationship Id="rId1277" Type="http://schemas.openxmlformats.org/officeDocument/2006/relationships/image" Target="../media/image1272.png"/><Relationship Id="rId286" Type="http://schemas.openxmlformats.org/officeDocument/2006/relationships/image" Target="../media/image786.png"/><Relationship Id="rId493" Type="http://schemas.openxmlformats.org/officeDocument/2006/relationships/customXml" Target="../ink/ink883.xml"/><Relationship Id="rId507" Type="http://schemas.openxmlformats.org/officeDocument/2006/relationships/customXml" Target="../ink/ink890.xml"/><Relationship Id="rId714" Type="http://schemas.openxmlformats.org/officeDocument/2006/relationships/customXml" Target="../ink/ink994.xml"/><Relationship Id="rId921" Type="http://schemas.openxmlformats.org/officeDocument/2006/relationships/image" Target="../media/image1101.png"/><Relationship Id="rId1137" Type="http://schemas.openxmlformats.org/officeDocument/2006/relationships/image" Target="../media/image1206.png"/><Relationship Id="rId50" Type="http://schemas.openxmlformats.org/officeDocument/2006/relationships/customXml" Target="../ink/ink661.xml"/><Relationship Id="rId146" Type="http://schemas.openxmlformats.org/officeDocument/2006/relationships/customXml" Target="../ink/ink709.xml"/><Relationship Id="rId353" Type="http://schemas.openxmlformats.org/officeDocument/2006/relationships/customXml" Target="../ink/ink813.xml"/><Relationship Id="rId560" Type="http://schemas.openxmlformats.org/officeDocument/2006/relationships/image" Target="../media/image923.png"/><Relationship Id="rId798" Type="http://schemas.openxmlformats.org/officeDocument/2006/relationships/customXml" Target="../ink/ink1036.xml"/><Relationship Id="rId1190" Type="http://schemas.openxmlformats.org/officeDocument/2006/relationships/image" Target="../media/image1230.png"/><Relationship Id="rId1204" Type="http://schemas.openxmlformats.org/officeDocument/2006/relationships/customXml" Target="../ink/ink1245.xml"/><Relationship Id="rId213" Type="http://schemas.openxmlformats.org/officeDocument/2006/relationships/image" Target="../media/image750.png"/><Relationship Id="rId420" Type="http://schemas.openxmlformats.org/officeDocument/2006/relationships/image" Target="../media/image853.png"/><Relationship Id="rId658" Type="http://schemas.openxmlformats.org/officeDocument/2006/relationships/image" Target="../media/image971.png"/><Relationship Id="rId865" Type="http://schemas.openxmlformats.org/officeDocument/2006/relationships/customXml" Target="../ink/ink1070.xml"/><Relationship Id="rId1050" Type="http://schemas.openxmlformats.org/officeDocument/2006/relationships/image" Target="../media/image1163.png"/><Relationship Id="rId1288" Type="http://schemas.openxmlformats.org/officeDocument/2006/relationships/customXml" Target="../ink/ink1288.xml"/><Relationship Id="rId297" Type="http://schemas.openxmlformats.org/officeDocument/2006/relationships/customXml" Target="../ink/ink785.xml"/><Relationship Id="rId518" Type="http://schemas.openxmlformats.org/officeDocument/2006/relationships/image" Target="../media/image902.png"/><Relationship Id="rId725" Type="http://schemas.openxmlformats.org/officeDocument/2006/relationships/image" Target="../media/image1004.png"/><Relationship Id="rId932" Type="http://schemas.openxmlformats.org/officeDocument/2006/relationships/image" Target="../media/image1106.png"/><Relationship Id="rId1148" Type="http://schemas.openxmlformats.org/officeDocument/2006/relationships/image" Target="../media/image1211.png"/><Relationship Id="rId157" Type="http://schemas.openxmlformats.org/officeDocument/2006/relationships/image" Target="../media/image724.png"/><Relationship Id="rId364" Type="http://schemas.openxmlformats.org/officeDocument/2006/relationships/image" Target="../media/image825.png"/><Relationship Id="rId1008" Type="http://schemas.openxmlformats.org/officeDocument/2006/relationships/image" Target="../media/image1143.png"/><Relationship Id="rId1215" Type="http://schemas.openxmlformats.org/officeDocument/2006/relationships/customXml" Target="../ink/ink1251.xml"/><Relationship Id="rId61" Type="http://schemas.openxmlformats.org/officeDocument/2006/relationships/image" Target="../media/image676.png"/><Relationship Id="rId571" Type="http://schemas.openxmlformats.org/officeDocument/2006/relationships/customXml" Target="../ink/ink922.xml"/><Relationship Id="rId669" Type="http://schemas.openxmlformats.org/officeDocument/2006/relationships/customXml" Target="../ink/ink971.xml"/><Relationship Id="rId876" Type="http://schemas.openxmlformats.org/officeDocument/2006/relationships/image" Target="../media/image1079.png"/><Relationship Id="rId19" Type="http://schemas.openxmlformats.org/officeDocument/2006/relationships/image" Target="../media/image655.png"/><Relationship Id="rId224" Type="http://schemas.openxmlformats.org/officeDocument/2006/relationships/customXml" Target="../ink/ink748.xml"/><Relationship Id="rId431" Type="http://schemas.openxmlformats.org/officeDocument/2006/relationships/customXml" Target="../ink/ink852.xml"/><Relationship Id="rId529" Type="http://schemas.openxmlformats.org/officeDocument/2006/relationships/customXml" Target="../ink/ink901.xml"/><Relationship Id="rId736" Type="http://schemas.openxmlformats.org/officeDocument/2006/relationships/customXml" Target="../ink/ink1005.xml"/><Relationship Id="rId1061" Type="http://schemas.openxmlformats.org/officeDocument/2006/relationships/customXml" Target="../ink/ink1171.xml"/><Relationship Id="rId1159" Type="http://schemas.openxmlformats.org/officeDocument/2006/relationships/image" Target="../media/image1216.png"/><Relationship Id="rId168" Type="http://schemas.openxmlformats.org/officeDocument/2006/relationships/customXml" Target="../ink/ink720.xml"/><Relationship Id="rId943" Type="http://schemas.openxmlformats.org/officeDocument/2006/relationships/customXml" Target="../ink/ink1110.xml"/><Relationship Id="rId1019" Type="http://schemas.openxmlformats.org/officeDocument/2006/relationships/customXml" Target="../ink/ink1149.xml"/><Relationship Id="rId72" Type="http://schemas.openxmlformats.org/officeDocument/2006/relationships/customXml" Target="../ink/ink672.xml"/><Relationship Id="rId375" Type="http://schemas.openxmlformats.org/officeDocument/2006/relationships/customXml" Target="../ink/ink824.xml"/><Relationship Id="rId582" Type="http://schemas.openxmlformats.org/officeDocument/2006/relationships/image" Target="../media/image934.png"/><Relationship Id="rId803" Type="http://schemas.openxmlformats.org/officeDocument/2006/relationships/image" Target="../media/image1043.png"/><Relationship Id="rId1226" Type="http://schemas.openxmlformats.org/officeDocument/2006/relationships/image" Target="../media/image1247.png"/><Relationship Id="rId3" Type="http://schemas.openxmlformats.org/officeDocument/2006/relationships/image" Target="../media/image647.png"/><Relationship Id="rId235" Type="http://schemas.openxmlformats.org/officeDocument/2006/relationships/image" Target="../media/image761.png"/><Relationship Id="rId442" Type="http://schemas.openxmlformats.org/officeDocument/2006/relationships/image" Target="../media/image864.png"/><Relationship Id="rId887" Type="http://schemas.openxmlformats.org/officeDocument/2006/relationships/customXml" Target="../ink/ink1081.xml"/><Relationship Id="rId1072" Type="http://schemas.openxmlformats.org/officeDocument/2006/relationships/image" Target="../media/image1174.png"/><Relationship Id="rId302" Type="http://schemas.openxmlformats.org/officeDocument/2006/relationships/image" Target="../media/image794.png"/><Relationship Id="rId747" Type="http://schemas.openxmlformats.org/officeDocument/2006/relationships/image" Target="../media/image1015.png"/><Relationship Id="rId954" Type="http://schemas.openxmlformats.org/officeDocument/2006/relationships/image" Target="../media/image1117.png"/><Relationship Id="rId83" Type="http://schemas.openxmlformats.org/officeDocument/2006/relationships/image" Target="../media/image687.png"/><Relationship Id="rId179" Type="http://schemas.openxmlformats.org/officeDocument/2006/relationships/image" Target="../media/image733.png"/><Relationship Id="rId386" Type="http://schemas.openxmlformats.org/officeDocument/2006/relationships/image" Target="../media/image836.png"/><Relationship Id="rId593" Type="http://schemas.openxmlformats.org/officeDocument/2006/relationships/customXml" Target="../ink/ink933.xml"/><Relationship Id="rId607" Type="http://schemas.openxmlformats.org/officeDocument/2006/relationships/customXml" Target="../ink/ink940.xml"/><Relationship Id="rId814" Type="http://schemas.openxmlformats.org/officeDocument/2006/relationships/customXml" Target="../ink/ink1044.xml"/><Relationship Id="rId1237" Type="http://schemas.openxmlformats.org/officeDocument/2006/relationships/customXml" Target="../ink/ink1262.xml"/><Relationship Id="rId246" Type="http://schemas.openxmlformats.org/officeDocument/2006/relationships/image" Target="../media/image766.png"/><Relationship Id="rId453" Type="http://schemas.openxmlformats.org/officeDocument/2006/relationships/customXml" Target="../ink/ink863.xml"/><Relationship Id="rId660" Type="http://schemas.openxmlformats.org/officeDocument/2006/relationships/image" Target="../media/image972.png"/><Relationship Id="rId898" Type="http://schemas.openxmlformats.org/officeDocument/2006/relationships/image" Target="../media/image1090.png"/><Relationship Id="rId1083" Type="http://schemas.openxmlformats.org/officeDocument/2006/relationships/customXml" Target="../ink/ink1182.xml"/><Relationship Id="rId1290" Type="http://schemas.openxmlformats.org/officeDocument/2006/relationships/customXml" Target="../ink/ink1289.xml"/><Relationship Id="rId106" Type="http://schemas.openxmlformats.org/officeDocument/2006/relationships/customXml" Target="../ink/ink689.xml"/><Relationship Id="rId313" Type="http://schemas.openxmlformats.org/officeDocument/2006/relationships/customXml" Target="../ink/ink793.xml"/><Relationship Id="rId758" Type="http://schemas.openxmlformats.org/officeDocument/2006/relationships/customXml" Target="../ink/ink1016.xml"/><Relationship Id="rId965" Type="http://schemas.openxmlformats.org/officeDocument/2006/relationships/image" Target="../media/image1122.png"/><Relationship Id="rId1150" Type="http://schemas.openxmlformats.org/officeDocument/2006/relationships/image" Target="../media/image1212.png"/><Relationship Id="rId10" Type="http://schemas.openxmlformats.org/officeDocument/2006/relationships/customXml" Target="../ink/ink641.xml"/><Relationship Id="rId94" Type="http://schemas.openxmlformats.org/officeDocument/2006/relationships/customXml" Target="../ink/ink683.xml"/><Relationship Id="rId397" Type="http://schemas.openxmlformats.org/officeDocument/2006/relationships/customXml" Target="../ink/ink835.xml"/><Relationship Id="rId520" Type="http://schemas.openxmlformats.org/officeDocument/2006/relationships/image" Target="../media/image903.png"/><Relationship Id="rId618" Type="http://schemas.openxmlformats.org/officeDocument/2006/relationships/image" Target="../media/image951.png"/><Relationship Id="rId825" Type="http://schemas.openxmlformats.org/officeDocument/2006/relationships/image" Target="../media/image1054.png"/><Relationship Id="rId1248" Type="http://schemas.openxmlformats.org/officeDocument/2006/relationships/customXml" Target="../ink/ink1268.xml"/><Relationship Id="rId257" Type="http://schemas.openxmlformats.org/officeDocument/2006/relationships/customXml" Target="../ink/ink765.xml"/><Relationship Id="rId464" Type="http://schemas.openxmlformats.org/officeDocument/2006/relationships/image" Target="../media/image875.png"/><Relationship Id="rId1010" Type="http://schemas.openxmlformats.org/officeDocument/2006/relationships/image" Target="../media/image1144.png"/><Relationship Id="rId1094" Type="http://schemas.openxmlformats.org/officeDocument/2006/relationships/image" Target="../media/image1185.png"/><Relationship Id="rId1108" Type="http://schemas.openxmlformats.org/officeDocument/2006/relationships/customXml" Target="../ink/ink1195.xml"/><Relationship Id="rId117" Type="http://schemas.openxmlformats.org/officeDocument/2006/relationships/image" Target="../media/image704.png"/><Relationship Id="rId671" Type="http://schemas.openxmlformats.org/officeDocument/2006/relationships/customXml" Target="../ink/ink972.xml"/><Relationship Id="rId769" Type="http://schemas.openxmlformats.org/officeDocument/2006/relationships/image" Target="../media/image1026.png"/><Relationship Id="rId976" Type="http://schemas.openxmlformats.org/officeDocument/2006/relationships/image" Target="../media/image1127.png"/><Relationship Id="rId324" Type="http://schemas.openxmlformats.org/officeDocument/2006/relationships/image" Target="../media/image805.png"/><Relationship Id="rId531" Type="http://schemas.openxmlformats.org/officeDocument/2006/relationships/customXml" Target="../ink/ink902.xml"/><Relationship Id="rId629" Type="http://schemas.openxmlformats.org/officeDocument/2006/relationships/customXml" Target="../ink/ink951.xml"/><Relationship Id="rId1161" Type="http://schemas.openxmlformats.org/officeDocument/2006/relationships/image" Target="../media/image1217.png"/><Relationship Id="rId1259" Type="http://schemas.openxmlformats.org/officeDocument/2006/relationships/image" Target="../media/image1263.png"/><Relationship Id="rId836" Type="http://schemas.openxmlformats.org/officeDocument/2006/relationships/customXml" Target="../ink/ink1055.xml"/><Relationship Id="rId1021" Type="http://schemas.openxmlformats.org/officeDocument/2006/relationships/customXml" Target="../ink/ink1150.xml"/><Relationship Id="rId1119" Type="http://schemas.openxmlformats.org/officeDocument/2006/relationships/image" Target="../media/image1197.png"/><Relationship Id="rId903" Type="http://schemas.openxmlformats.org/officeDocument/2006/relationships/customXml" Target="../ink/ink1089.xml"/><Relationship Id="rId32" Type="http://schemas.openxmlformats.org/officeDocument/2006/relationships/customXml" Target="../ink/ink652.xml"/><Relationship Id="rId181" Type="http://schemas.openxmlformats.org/officeDocument/2006/relationships/image" Target="../media/image734.png"/><Relationship Id="rId279" Type="http://schemas.openxmlformats.org/officeDocument/2006/relationships/customXml" Target="../ink/ink776.xml"/><Relationship Id="rId486" Type="http://schemas.openxmlformats.org/officeDocument/2006/relationships/image" Target="../media/image886.png"/><Relationship Id="rId693" Type="http://schemas.openxmlformats.org/officeDocument/2006/relationships/customXml" Target="../ink/ink983.xml"/><Relationship Id="rId139" Type="http://schemas.openxmlformats.org/officeDocument/2006/relationships/image" Target="../media/image715.png"/><Relationship Id="rId346" Type="http://schemas.openxmlformats.org/officeDocument/2006/relationships/image" Target="../media/image816.png"/><Relationship Id="rId553" Type="http://schemas.openxmlformats.org/officeDocument/2006/relationships/customXml" Target="../ink/ink913.xml"/><Relationship Id="rId760" Type="http://schemas.openxmlformats.org/officeDocument/2006/relationships/customXml" Target="../ink/ink1017.xml"/><Relationship Id="rId998" Type="http://schemas.openxmlformats.org/officeDocument/2006/relationships/image" Target="../media/image1138.png"/><Relationship Id="rId1183" Type="http://schemas.openxmlformats.org/officeDocument/2006/relationships/customXml" Target="../ink/ink1234.xml"/><Relationship Id="rId206" Type="http://schemas.openxmlformats.org/officeDocument/2006/relationships/customXml" Target="../ink/ink739.xml"/><Relationship Id="rId413" Type="http://schemas.openxmlformats.org/officeDocument/2006/relationships/customXml" Target="../ink/ink843.xml"/><Relationship Id="rId858" Type="http://schemas.openxmlformats.org/officeDocument/2006/relationships/image" Target="../media/image1070.png"/><Relationship Id="rId1043" Type="http://schemas.openxmlformats.org/officeDocument/2006/relationships/customXml" Target="../ink/ink1162.xml"/><Relationship Id="rId620" Type="http://schemas.openxmlformats.org/officeDocument/2006/relationships/image" Target="../media/image952.png"/><Relationship Id="rId718" Type="http://schemas.openxmlformats.org/officeDocument/2006/relationships/customXml" Target="../ink/ink996.xml"/><Relationship Id="rId925" Type="http://schemas.openxmlformats.org/officeDocument/2006/relationships/image" Target="../media/image1103.png"/><Relationship Id="rId1250" Type="http://schemas.openxmlformats.org/officeDocument/2006/relationships/customXml" Target="../ink/ink1269.xml"/><Relationship Id="rId1110" Type="http://schemas.openxmlformats.org/officeDocument/2006/relationships/customXml" Target="../ink/ink1196.xml"/><Relationship Id="rId1208" Type="http://schemas.openxmlformats.org/officeDocument/2006/relationships/customXml" Target="../ink/ink1247.xml"/><Relationship Id="rId54" Type="http://schemas.openxmlformats.org/officeDocument/2006/relationships/customXml" Target="../ink/ink663.xml"/><Relationship Id="rId270" Type="http://schemas.openxmlformats.org/officeDocument/2006/relationships/image" Target="../media/image778.png"/><Relationship Id="rId130" Type="http://schemas.openxmlformats.org/officeDocument/2006/relationships/customXml" Target="../ink/ink701.xml"/><Relationship Id="rId368" Type="http://schemas.openxmlformats.org/officeDocument/2006/relationships/image" Target="../media/image827.png"/><Relationship Id="rId575" Type="http://schemas.openxmlformats.org/officeDocument/2006/relationships/customXml" Target="../ink/ink924.xml"/><Relationship Id="rId782" Type="http://schemas.openxmlformats.org/officeDocument/2006/relationships/customXml" Target="../ink/ink1028.xml"/><Relationship Id="rId228" Type="http://schemas.openxmlformats.org/officeDocument/2006/relationships/customXml" Target="../ink/ink750.xml"/><Relationship Id="rId435" Type="http://schemas.openxmlformats.org/officeDocument/2006/relationships/customXml" Target="../ink/ink854.xml"/><Relationship Id="rId642" Type="http://schemas.openxmlformats.org/officeDocument/2006/relationships/image" Target="../media/image963.png"/><Relationship Id="rId1065" Type="http://schemas.openxmlformats.org/officeDocument/2006/relationships/customXml" Target="../ink/ink1173.xml"/><Relationship Id="rId1272" Type="http://schemas.openxmlformats.org/officeDocument/2006/relationships/customXml" Target="../ink/ink1280.xml"/><Relationship Id="rId502" Type="http://schemas.openxmlformats.org/officeDocument/2006/relationships/image" Target="../media/image894.png"/><Relationship Id="rId947" Type="http://schemas.openxmlformats.org/officeDocument/2006/relationships/customXml" Target="../ink/ink1112.xml"/><Relationship Id="rId1132" Type="http://schemas.openxmlformats.org/officeDocument/2006/relationships/customXml" Target="../ink/ink1207.xml"/><Relationship Id="rId76" Type="http://schemas.openxmlformats.org/officeDocument/2006/relationships/customXml" Target="../ink/ink674.xml"/><Relationship Id="rId807" Type="http://schemas.openxmlformats.org/officeDocument/2006/relationships/image" Target="../media/image1045.png"/><Relationship Id="rId292" Type="http://schemas.openxmlformats.org/officeDocument/2006/relationships/image" Target="../media/image789.png"/><Relationship Id="rId597" Type="http://schemas.openxmlformats.org/officeDocument/2006/relationships/customXml" Target="../ink/ink935.xml"/><Relationship Id="rId152" Type="http://schemas.openxmlformats.org/officeDocument/2006/relationships/customXml" Target="../ink/ink712.xml"/><Relationship Id="rId457" Type="http://schemas.openxmlformats.org/officeDocument/2006/relationships/customXml" Target="../ink/ink865.xml"/><Relationship Id="rId1087" Type="http://schemas.openxmlformats.org/officeDocument/2006/relationships/customXml" Target="../ink/ink1184.xml"/><Relationship Id="rId1294" Type="http://schemas.openxmlformats.org/officeDocument/2006/relationships/customXml" Target="../ink/ink1291.xml"/><Relationship Id="rId664" Type="http://schemas.openxmlformats.org/officeDocument/2006/relationships/image" Target="../media/image974.png"/><Relationship Id="rId871" Type="http://schemas.openxmlformats.org/officeDocument/2006/relationships/customXml" Target="../ink/ink1073.xml"/><Relationship Id="rId969" Type="http://schemas.openxmlformats.org/officeDocument/2006/relationships/image" Target="../media/image1124.png"/><Relationship Id="rId317" Type="http://schemas.openxmlformats.org/officeDocument/2006/relationships/customXml" Target="../ink/ink795.xml"/><Relationship Id="rId524" Type="http://schemas.openxmlformats.org/officeDocument/2006/relationships/image" Target="../media/image905.png"/><Relationship Id="rId731" Type="http://schemas.openxmlformats.org/officeDocument/2006/relationships/image" Target="../media/image1007.png"/><Relationship Id="rId1154" Type="http://schemas.openxmlformats.org/officeDocument/2006/relationships/customXml" Target="../ink/ink1219.xml"/><Relationship Id="rId98" Type="http://schemas.openxmlformats.org/officeDocument/2006/relationships/customXml" Target="../ink/ink685.xml"/><Relationship Id="rId829" Type="http://schemas.openxmlformats.org/officeDocument/2006/relationships/image" Target="../media/image1056.png"/><Relationship Id="rId1014" Type="http://schemas.openxmlformats.org/officeDocument/2006/relationships/image" Target="../media/image1146.png"/><Relationship Id="rId1221" Type="http://schemas.openxmlformats.org/officeDocument/2006/relationships/customXml" Target="../ink/ink1254.xml"/><Relationship Id="rId25" Type="http://schemas.openxmlformats.org/officeDocument/2006/relationships/image" Target="../media/image658.png"/><Relationship Id="rId174" Type="http://schemas.openxmlformats.org/officeDocument/2006/relationships/customXml" Target="../ink/ink723.xml"/><Relationship Id="rId381" Type="http://schemas.openxmlformats.org/officeDocument/2006/relationships/customXml" Target="../ink/ink827.xml"/><Relationship Id="rId241" Type="http://schemas.openxmlformats.org/officeDocument/2006/relationships/image" Target="../media/image764.png"/><Relationship Id="rId479" Type="http://schemas.openxmlformats.org/officeDocument/2006/relationships/customXml" Target="../ink/ink876.xml"/><Relationship Id="rId686" Type="http://schemas.openxmlformats.org/officeDocument/2006/relationships/image" Target="../media/image985.png"/><Relationship Id="rId893" Type="http://schemas.openxmlformats.org/officeDocument/2006/relationships/customXml" Target="../ink/ink1084.xml"/><Relationship Id="rId339" Type="http://schemas.openxmlformats.org/officeDocument/2006/relationships/customXml" Target="../ink/ink806.xml"/><Relationship Id="rId546" Type="http://schemas.openxmlformats.org/officeDocument/2006/relationships/image" Target="../media/image916.png"/><Relationship Id="rId753" Type="http://schemas.openxmlformats.org/officeDocument/2006/relationships/image" Target="../media/image1018.png"/><Relationship Id="rId1176" Type="http://schemas.openxmlformats.org/officeDocument/2006/relationships/image" Target="../media/image1223.png"/><Relationship Id="rId101" Type="http://schemas.openxmlformats.org/officeDocument/2006/relationships/image" Target="../media/image696.png"/><Relationship Id="rId406" Type="http://schemas.openxmlformats.org/officeDocument/2006/relationships/image" Target="../media/image846.png"/><Relationship Id="rId960" Type="http://schemas.openxmlformats.org/officeDocument/2006/relationships/image" Target="../media/image1120.png"/><Relationship Id="rId1036" Type="http://schemas.openxmlformats.org/officeDocument/2006/relationships/customXml" Target="../ink/ink1158.xml"/><Relationship Id="rId1243" Type="http://schemas.openxmlformats.org/officeDocument/2006/relationships/customXml" Target="../ink/ink1265.xml"/><Relationship Id="rId613" Type="http://schemas.openxmlformats.org/officeDocument/2006/relationships/customXml" Target="../ink/ink943.xml"/><Relationship Id="rId820" Type="http://schemas.openxmlformats.org/officeDocument/2006/relationships/customXml" Target="../ink/ink1047.xml"/><Relationship Id="rId918" Type="http://schemas.openxmlformats.org/officeDocument/2006/relationships/customXml" Target="../ink/ink1097.xml"/><Relationship Id="rId1103" Type="http://schemas.openxmlformats.org/officeDocument/2006/relationships/customXml" Target="../ink/ink1192.xml"/><Relationship Id="rId47" Type="http://schemas.openxmlformats.org/officeDocument/2006/relationships/image" Target="../media/image669.png"/><Relationship Id="rId196" Type="http://schemas.openxmlformats.org/officeDocument/2006/relationships/customXml" Target="../ink/ink734.xml"/><Relationship Id="rId263" Type="http://schemas.openxmlformats.org/officeDocument/2006/relationships/customXml" Target="../ink/ink768.xml"/><Relationship Id="rId470" Type="http://schemas.openxmlformats.org/officeDocument/2006/relationships/image" Target="../media/image878.png"/><Relationship Id="rId123" Type="http://schemas.openxmlformats.org/officeDocument/2006/relationships/image" Target="../media/image707.png"/><Relationship Id="rId330" Type="http://schemas.openxmlformats.org/officeDocument/2006/relationships/image" Target="../media/image808.png"/><Relationship Id="rId568" Type="http://schemas.openxmlformats.org/officeDocument/2006/relationships/image" Target="../media/image927.png"/><Relationship Id="rId775" Type="http://schemas.openxmlformats.org/officeDocument/2006/relationships/image" Target="../media/image1029.png"/><Relationship Id="rId982" Type="http://schemas.openxmlformats.org/officeDocument/2006/relationships/image" Target="../media/image1130.png"/><Relationship Id="rId1198" Type="http://schemas.openxmlformats.org/officeDocument/2006/relationships/customXml" Target="../ink/ink1242.xml"/><Relationship Id="rId428" Type="http://schemas.openxmlformats.org/officeDocument/2006/relationships/image" Target="../media/image857.png"/><Relationship Id="rId635" Type="http://schemas.openxmlformats.org/officeDocument/2006/relationships/customXml" Target="../ink/ink954.xml"/><Relationship Id="rId842" Type="http://schemas.openxmlformats.org/officeDocument/2006/relationships/customXml" Target="../ink/ink1058.xml"/><Relationship Id="rId1058" Type="http://schemas.openxmlformats.org/officeDocument/2006/relationships/image" Target="../media/image1167.png"/><Relationship Id="rId1265" Type="http://schemas.openxmlformats.org/officeDocument/2006/relationships/image" Target="../media/image1266.png"/><Relationship Id="rId702" Type="http://schemas.openxmlformats.org/officeDocument/2006/relationships/image" Target="../media/image993.png"/><Relationship Id="rId1125" Type="http://schemas.openxmlformats.org/officeDocument/2006/relationships/image" Target="../media/image1200.png"/><Relationship Id="rId69" Type="http://schemas.openxmlformats.org/officeDocument/2006/relationships/image" Target="../media/image680.png"/><Relationship Id="rId285" Type="http://schemas.openxmlformats.org/officeDocument/2006/relationships/customXml" Target="../ink/ink779.xml"/><Relationship Id="rId492" Type="http://schemas.openxmlformats.org/officeDocument/2006/relationships/image" Target="../media/image889.png"/><Relationship Id="rId797" Type="http://schemas.openxmlformats.org/officeDocument/2006/relationships/image" Target="../media/image1040.png"/><Relationship Id="rId145" Type="http://schemas.openxmlformats.org/officeDocument/2006/relationships/image" Target="../media/image718.png"/><Relationship Id="rId352" Type="http://schemas.openxmlformats.org/officeDocument/2006/relationships/image" Target="../media/image819.png"/><Relationship Id="rId1287" Type="http://schemas.openxmlformats.org/officeDocument/2006/relationships/image" Target="../media/image1277.png"/><Relationship Id="rId212" Type="http://schemas.openxmlformats.org/officeDocument/2006/relationships/customXml" Target="../ink/ink742.xml"/><Relationship Id="rId657" Type="http://schemas.openxmlformats.org/officeDocument/2006/relationships/customXml" Target="../ink/ink965.xml"/><Relationship Id="rId864" Type="http://schemas.openxmlformats.org/officeDocument/2006/relationships/image" Target="../media/image1073.png"/><Relationship Id="rId517" Type="http://schemas.openxmlformats.org/officeDocument/2006/relationships/customXml" Target="../ink/ink895.xml"/><Relationship Id="rId724" Type="http://schemas.openxmlformats.org/officeDocument/2006/relationships/customXml" Target="../ink/ink999.xml"/><Relationship Id="rId931" Type="http://schemas.openxmlformats.org/officeDocument/2006/relationships/customXml" Target="../ink/ink1104.xml"/><Relationship Id="rId1147" Type="http://schemas.openxmlformats.org/officeDocument/2006/relationships/customXml" Target="../ink/ink1215.xml"/><Relationship Id="rId60" Type="http://schemas.openxmlformats.org/officeDocument/2006/relationships/customXml" Target="../ink/ink666.xml"/><Relationship Id="rId1007" Type="http://schemas.openxmlformats.org/officeDocument/2006/relationships/customXml" Target="../ink/ink1143.xml"/><Relationship Id="rId1214" Type="http://schemas.openxmlformats.org/officeDocument/2006/relationships/image" Target="../media/image1241.png"/><Relationship Id="rId18" Type="http://schemas.openxmlformats.org/officeDocument/2006/relationships/customXml" Target="../ink/ink645.xml"/><Relationship Id="rId167" Type="http://schemas.openxmlformats.org/officeDocument/2006/relationships/image" Target="../media/image728.png"/><Relationship Id="rId374" Type="http://schemas.openxmlformats.org/officeDocument/2006/relationships/image" Target="../media/image830.png"/><Relationship Id="rId581" Type="http://schemas.openxmlformats.org/officeDocument/2006/relationships/customXml" Target="../ink/ink927.xml"/><Relationship Id="rId234" Type="http://schemas.openxmlformats.org/officeDocument/2006/relationships/customXml" Target="../ink/ink753.xml"/><Relationship Id="rId679" Type="http://schemas.openxmlformats.org/officeDocument/2006/relationships/customXml" Target="../ink/ink976.xml"/><Relationship Id="rId886" Type="http://schemas.openxmlformats.org/officeDocument/2006/relationships/image" Target="../media/image1084.png"/><Relationship Id="rId2" Type="http://schemas.openxmlformats.org/officeDocument/2006/relationships/customXml" Target="../ink/ink637.xml"/><Relationship Id="rId441" Type="http://schemas.openxmlformats.org/officeDocument/2006/relationships/customXml" Target="../ink/ink857.xml"/><Relationship Id="rId539" Type="http://schemas.openxmlformats.org/officeDocument/2006/relationships/customXml" Target="../ink/ink906.xml"/><Relationship Id="rId746" Type="http://schemas.openxmlformats.org/officeDocument/2006/relationships/customXml" Target="../ink/ink1010.xml"/><Relationship Id="rId1071" Type="http://schemas.openxmlformats.org/officeDocument/2006/relationships/customXml" Target="../ink/ink1176.xml"/><Relationship Id="rId1169" Type="http://schemas.openxmlformats.org/officeDocument/2006/relationships/customXml" Target="../ink/ink1227.xml"/><Relationship Id="rId301" Type="http://schemas.openxmlformats.org/officeDocument/2006/relationships/customXml" Target="../ink/ink787.xml"/><Relationship Id="rId953" Type="http://schemas.openxmlformats.org/officeDocument/2006/relationships/customXml" Target="../ink/ink1115.xml"/><Relationship Id="rId1029" Type="http://schemas.openxmlformats.org/officeDocument/2006/relationships/image" Target="../media/image1153.png"/><Relationship Id="rId1236" Type="http://schemas.openxmlformats.org/officeDocument/2006/relationships/image" Target="../media/image1252.png"/><Relationship Id="rId82" Type="http://schemas.openxmlformats.org/officeDocument/2006/relationships/customXml" Target="../ink/ink677.xml"/><Relationship Id="rId606" Type="http://schemas.openxmlformats.org/officeDocument/2006/relationships/image" Target="../media/image946.png"/><Relationship Id="rId813" Type="http://schemas.openxmlformats.org/officeDocument/2006/relationships/image" Target="../media/image1048.png"/><Relationship Id="rId189" Type="http://schemas.openxmlformats.org/officeDocument/2006/relationships/image" Target="../media/image738.png"/><Relationship Id="rId396" Type="http://schemas.openxmlformats.org/officeDocument/2006/relationships/image" Target="../media/image841.png"/><Relationship Id="rId256" Type="http://schemas.openxmlformats.org/officeDocument/2006/relationships/image" Target="../media/image771.png"/><Relationship Id="rId463" Type="http://schemas.openxmlformats.org/officeDocument/2006/relationships/customXml" Target="../ink/ink868.xml"/><Relationship Id="rId670" Type="http://schemas.openxmlformats.org/officeDocument/2006/relationships/image" Target="../media/image977.png"/><Relationship Id="rId1093" Type="http://schemas.openxmlformats.org/officeDocument/2006/relationships/customXml" Target="../ink/ink1187.xml"/><Relationship Id="rId116" Type="http://schemas.openxmlformats.org/officeDocument/2006/relationships/customXml" Target="../ink/ink694.xml"/><Relationship Id="rId323" Type="http://schemas.openxmlformats.org/officeDocument/2006/relationships/customXml" Target="../ink/ink798.xml"/><Relationship Id="rId530" Type="http://schemas.openxmlformats.org/officeDocument/2006/relationships/image" Target="../media/image908.png"/><Relationship Id="rId768" Type="http://schemas.openxmlformats.org/officeDocument/2006/relationships/customXml" Target="../ink/ink1021.xml"/><Relationship Id="rId975" Type="http://schemas.openxmlformats.org/officeDocument/2006/relationships/customXml" Target="../ink/ink1127.xml"/><Relationship Id="rId1160" Type="http://schemas.openxmlformats.org/officeDocument/2006/relationships/customXml" Target="../ink/ink1222.xml"/><Relationship Id="rId628" Type="http://schemas.openxmlformats.org/officeDocument/2006/relationships/image" Target="../media/image956.png"/><Relationship Id="rId835" Type="http://schemas.openxmlformats.org/officeDocument/2006/relationships/image" Target="../media/image1059.png"/><Relationship Id="rId1258" Type="http://schemas.openxmlformats.org/officeDocument/2006/relationships/customXml" Target="../ink/ink1273.xml"/><Relationship Id="rId1020" Type="http://schemas.openxmlformats.org/officeDocument/2006/relationships/image" Target="../media/image1149.png"/><Relationship Id="rId1118" Type="http://schemas.openxmlformats.org/officeDocument/2006/relationships/customXml" Target="../ink/ink1200.xml"/><Relationship Id="rId902" Type="http://schemas.openxmlformats.org/officeDocument/2006/relationships/image" Target="../media/image1092.png"/><Relationship Id="rId31" Type="http://schemas.openxmlformats.org/officeDocument/2006/relationships/image" Target="../media/image661.png"/><Relationship Id="rId180" Type="http://schemas.openxmlformats.org/officeDocument/2006/relationships/customXml" Target="../ink/ink726.xml"/><Relationship Id="rId278" Type="http://schemas.openxmlformats.org/officeDocument/2006/relationships/image" Target="../media/image782.png"/><Relationship Id="rId485" Type="http://schemas.openxmlformats.org/officeDocument/2006/relationships/customXml" Target="../ink/ink879.xml"/><Relationship Id="rId692" Type="http://schemas.openxmlformats.org/officeDocument/2006/relationships/image" Target="../media/image988.png"/><Relationship Id="rId138" Type="http://schemas.openxmlformats.org/officeDocument/2006/relationships/customXml" Target="../ink/ink705.xml"/><Relationship Id="rId345" Type="http://schemas.openxmlformats.org/officeDocument/2006/relationships/customXml" Target="../ink/ink809.xml"/><Relationship Id="rId552" Type="http://schemas.openxmlformats.org/officeDocument/2006/relationships/image" Target="../media/image919.png"/><Relationship Id="rId997" Type="http://schemas.openxmlformats.org/officeDocument/2006/relationships/customXml" Target="../ink/ink1138.xml"/><Relationship Id="rId1182" Type="http://schemas.openxmlformats.org/officeDocument/2006/relationships/image" Target="../media/image1226.png"/><Relationship Id="rId205" Type="http://schemas.openxmlformats.org/officeDocument/2006/relationships/image" Target="../media/image746.png"/><Relationship Id="rId412" Type="http://schemas.openxmlformats.org/officeDocument/2006/relationships/image" Target="../media/image849.png"/><Relationship Id="rId857" Type="http://schemas.openxmlformats.org/officeDocument/2006/relationships/customXml" Target="../ink/ink1066.xml"/><Relationship Id="rId1042" Type="http://schemas.openxmlformats.org/officeDocument/2006/relationships/image" Target="../media/image1159.png"/><Relationship Id="rId717" Type="http://schemas.openxmlformats.org/officeDocument/2006/relationships/image" Target="../media/image1000.png"/><Relationship Id="rId924" Type="http://schemas.openxmlformats.org/officeDocument/2006/relationships/customXml" Target="../ink/ink1100.xml"/></Relationships>
</file>

<file path=ppt/slides/_rels/slide14.xml.rels><?xml version="1.0" encoding="UTF-8" standalone="yes"?>
<Relationships xmlns="http://schemas.openxmlformats.org/package/2006/relationships"><Relationship Id="rId117" Type="http://schemas.openxmlformats.org/officeDocument/2006/relationships/image" Target="../media/image1338.png"/><Relationship Id="rId671" Type="http://schemas.openxmlformats.org/officeDocument/2006/relationships/image" Target="../media/image1589.png"/><Relationship Id="rId769" Type="http://schemas.openxmlformats.org/officeDocument/2006/relationships/image" Target="../media/image1638.png"/><Relationship Id="rId21" Type="http://schemas.openxmlformats.org/officeDocument/2006/relationships/image" Target="../media/image1290.png"/><Relationship Id="rId324" Type="http://schemas.openxmlformats.org/officeDocument/2006/relationships/customXml" Target="../ink/ink1474.xml"/><Relationship Id="rId531" Type="http://schemas.openxmlformats.org/officeDocument/2006/relationships/image" Target="../media/image1520.png"/><Relationship Id="rId629" Type="http://schemas.openxmlformats.org/officeDocument/2006/relationships/customXml" Target="../ink/ink1629.xml"/><Relationship Id="rId170" Type="http://schemas.openxmlformats.org/officeDocument/2006/relationships/customXml" Target="../ink/ink1376.xml"/><Relationship Id="rId268" Type="http://schemas.openxmlformats.org/officeDocument/2006/relationships/customXml" Target="../ink/ink1434.xml"/><Relationship Id="rId475" Type="http://schemas.openxmlformats.org/officeDocument/2006/relationships/image" Target="../media/image1493.png"/><Relationship Id="rId682" Type="http://schemas.openxmlformats.org/officeDocument/2006/relationships/customXml" Target="../ink/ink1656.xml"/><Relationship Id="rId32" Type="http://schemas.openxmlformats.org/officeDocument/2006/relationships/customXml" Target="../ink/ink1307.xml"/><Relationship Id="rId128" Type="http://schemas.openxmlformats.org/officeDocument/2006/relationships/customXml" Target="../ink/ink1355.xml"/><Relationship Id="rId335" Type="http://schemas.openxmlformats.org/officeDocument/2006/relationships/image" Target="../media/image1424.png"/><Relationship Id="rId542" Type="http://schemas.openxmlformats.org/officeDocument/2006/relationships/customXml" Target="../ink/ink1585.xml"/><Relationship Id="rId181" Type="http://schemas.openxmlformats.org/officeDocument/2006/relationships/image" Target="../media/image1369.png"/><Relationship Id="rId402" Type="http://schemas.openxmlformats.org/officeDocument/2006/relationships/image" Target="../media/image1457.png"/><Relationship Id="rId279" Type="http://schemas.openxmlformats.org/officeDocument/2006/relationships/customXml" Target="../ink/ink1445.xml"/><Relationship Id="rId486" Type="http://schemas.openxmlformats.org/officeDocument/2006/relationships/customXml" Target="../ink/ink1556.xml"/><Relationship Id="rId693" Type="http://schemas.openxmlformats.org/officeDocument/2006/relationships/image" Target="../media/image1600.png"/><Relationship Id="rId707" Type="http://schemas.openxmlformats.org/officeDocument/2006/relationships/image" Target="../media/image1607.png"/><Relationship Id="rId43" Type="http://schemas.openxmlformats.org/officeDocument/2006/relationships/image" Target="../media/image1301.png"/><Relationship Id="rId139" Type="http://schemas.openxmlformats.org/officeDocument/2006/relationships/image" Target="../media/image1348.png"/><Relationship Id="rId346" Type="http://schemas.openxmlformats.org/officeDocument/2006/relationships/customXml" Target="../ink/ink1485.xml"/><Relationship Id="rId553" Type="http://schemas.openxmlformats.org/officeDocument/2006/relationships/image" Target="../media/image1531.png"/><Relationship Id="rId760" Type="http://schemas.openxmlformats.org/officeDocument/2006/relationships/customXml" Target="../ink/ink1695.xml"/><Relationship Id="rId192" Type="http://schemas.openxmlformats.org/officeDocument/2006/relationships/customXml" Target="../ink/ink1387.xml"/><Relationship Id="rId206" Type="http://schemas.openxmlformats.org/officeDocument/2006/relationships/customXml" Target="../ink/ink1394.xml"/><Relationship Id="rId413" Type="http://schemas.openxmlformats.org/officeDocument/2006/relationships/customXml" Target="../ink/ink1519.xml"/><Relationship Id="rId497" Type="http://schemas.openxmlformats.org/officeDocument/2006/relationships/image" Target="../media/image1504.png"/><Relationship Id="rId620" Type="http://schemas.openxmlformats.org/officeDocument/2006/relationships/customXml" Target="../ink/ink1624.xml"/><Relationship Id="rId718" Type="http://schemas.openxmlformats.org/officeDocument/2006/relationships/customXml" Target="../ink/ink1674.xml"/><Relationship Id="rId357" Type="http://schemas.openxmlformats.org/officeDocument/2006/relationships/image" Target="../media/image1435.png"/><Relationship Id="rId54" Type="http://schemas.openxmlformats.org/officeDocument/2006/relationships/customXml" Target="../ink/ink1318.xml"/><Relationship Id="rId217" Type="http://schemas.openxmlformats.org/officeDocument/2006/relationships/customXml" Target="../ink/ink1402.xml"/><Relationship Id="rId564" Type="http://schemas.openxmlformats.org/officeDocument/2006/relationships/customXml" Target="../ink/ink1596.xml"/><Relationship Id="rId771" Type="http://schemas.openxmlformats.org/officeDocument/2006/relationships/image" Target="../media/image1639.png"/><Relationship Id="rId424" Type="http://schemas.openxmlformats.org/officeDocument/2006/relationships/image" Target="../media/image1468.png"/><Relationship Id="rId631" Type="http://schemas.openxmlformats.org/officeDocument/2006/relationships/customXml" Target="../ink/ink1630.xml"/><Relationship Id="rId729" Type="http://schemas.openxmlformats.org/officeDocument/2006/relationships/image" Target="../media/image1618.png"/><Relationship Id="rId270" Type="http://schemas.openxmlformats.org/officeDocument/2006/relationships/customXml" Target="../ink/ink1436.xml"/><Relationship Id="rId65" Type="http://schemas.openxmlformats.org/officeDocument/2006/relationships/image" Target="../media/image1312.png"/><Relationship Id="rId130" Type="http://schemas.openxmlformats.org/officeDocument/2006/relationships/customXml" Target="../ink/ink1356.xml"/><Relationship Id="rId368" Type="http://schemas.openxmlformats.org/officeDocument/2006/relationships/customXml" Target="../ink/ink1496.xml"/><Relationship Id="rId575" Type="http://schemas.openxmlformats.org/officeDocument/2006/relationships/image" Target="../media/image1542.png"/><Relationship Id="rId782" Type="http://schemas.openxmlformats.org/officeDocument/2006/relationships/image" Target="../media/image1644.png"/><Relationship Id="rId228" Type="http://schemas.openxmlformats.org/officeDocument/2006/relationships/image" Target="../media/image1386.png"/><Relationship Id="rId435" Type="http://schemas.openxmlformats.org/officeDocument/2006/relationships/customXml" Target="../ink/ink1530.xml"/><Relationship Id="rId642" Type="http://schemas.openxmlformats.org/officeDocument/2006/relationships/image" Target="../media/image1575.png"/><Relationship Id="rId281" Type="http://schemas.openxmlformats.org/officeDocument/2006/relationships/customXml" Target="../ink/ink1447.xml"/><Relationship Id="rId502" Type="http://schemas.openxmlformats.org/officeDocument/2006/relationships/customXml" Target="../ink/ink1564.xml"/><Relationship Id="rId76" Type="http://schemas.openxmlformats.org/officeDocument/2006/relationships/customXml" Target="../ink/ink1329.xml"/><Relationship Id="rId141" Type="http://schemas.openxmlformats.org/officeDocument/2006/relationships/image" Target="../media/image1349.png"/><Relationship Id="rId379" Type="http://schemas.openxmlformats.org/officeDocument/2006/relationships/customXml" Target="../ink/ink1502.xml"/><Relationship Id="rId586" Type="http://schemas.openxmlformats.org/officeDocument/2006/relationships/customXml" Target="../ink/ink1607.xml"/><Relationship Id="rId793" Type="http://schemas.openxmlformats.org/officeDocument/2006/relationships/customXml" Target="../ink/ink1712.xml"/><Relationship Id="rId807" Type="http://schemas.openxmlformats.org/officeDocument/2006/relationships/customXml" Target="../ink/ink1719.xml"/><Relationship Id="rId7" Type="http://schemas.openxmlformats.org/officeDocument/2006/relationships/image" Target="../media/image1284.png"/><Relationship Id="rId239" Type="http://schemas.openxmlformats.org/officeDocument/2006/relationships/customXml" Target="../ink/ink1417.xml"/><Relationship Id="rId446" Type="http://schemas.openxmlformats.org/officeDocument/2006/relationships/customXml" Target="../ink/ink1536.xml"/><Relationship Id="rId653" Type="http://schemas.openxmlformats.org/officeDocument/2006/relationships/image" Target="../media/image1580.png"/><Relationship Id="rId292" Type="http://schemas.openxmlformats.org/officeDocument/2006/relationships/customXml" Target="../ink/ink1455.xml"/><Relationship Id="rId306" Type="http://schemas.openxmlformats.org/officeDocument/2006/relationships/customXml" Target="../ink/ink1464.xml"/><Relationship Id="rId87" Type="http://schemas.openxmlformats.org/officeDocument/2006/relationships/image" Target="../media/image1323.png"/><Relationship Id="rId513" Type="http://schemas.openxmlformats.org/officeDocument/2006/relationships/customXml" Target="../ink/ink1570.xml"/><Relationship Id="rId597" Type="http://schemas.openxmlformats.org/officeDocument/2006/relationships/image" Target="../media/image1553.png"/><Relationship Id="rId720" Type="http://schemas.openxmlformats.org/officeDocument/2006/relationships/customXml" Target="../ink/ink1675.xml"/><Relationship Id="rId152" Type="http://schemas.openxmlformats.org/officeDocument/2006/relationships/customXml" Target="../ink/ink1367.xml"/><Relationship Id="rId457" Type="http://schemas.openxmlformats.org/officeDocument/2006/relationships/image" Target="../media/image1484.png"/><Relationship Id="rId664" Type="http://schemas.openxmlformats.org/officeDocument/2006/relationships/customXml" Target="../ink/ink1647.xml"/><Relationship Id="rId14" Type="http://schemas.openxmlformats.org/officeDocument/2006/relationships/customXml" Target="../ink/ink1298.xml"/><Relationship Id="rId317" Type="http://schemas.openxmlformats.org/officeDocument/2006/relationships/image" Target="../media/image1415.png"/><Relationship Id="rId524" Type="http://schemas.openxmlformats.org/officeDocument/2006/relationships/image" Target="../media/image1517.png"/><Relationship Id="rId731" Type="http://schemas.openxmlformats.org/officeDocument/2006/relationships/image" Target="../media/image1619.png"/><Relationship Id="rId98" Type="http://schemas.openxmlformats.org/officeDocument/2006/relationships/customXml" Target="../ink/ink1340.xml"/><Relationship Id="rId163" Type="http://schemas.openxmlformats.org/officeDocument/2006/relationships/image" Target="../media/image1360.png"/><Relationship Id="rId370" Type="http://schemas.openxmlformats.org/officeDocument/2006/relationships/customXml" Target="../ink/ink1497.xml"/><Relationship Id="rId230" Type="http://schemas.openxmlformats.org/officeDocument/2006/relationships/image" Target="../media/image1387.png"/><Relationship Id="rId468" Type="http://schemas.openxmlformats.org/officeDocument/2006/relationships/customXml" Target="../ink/ink1547.xml"/><Relationship Id="rId675" Type="http://schemas.openxmlformats.org/officeDocument/2006/relationships/image" Target="../media/image1591.png"/><Relationship Id="rId25" Type="http://schemas.openxmlformats.org/officeDocument/2006/relationships/image" Target="../media/image1292.png"/><Relationship Id="rId328" Type="http://schemas.openxmlformats.org/officeDocument/2006/relationships/customXml" Target="../ink/ink1476.xml"/><Relationship Id="rId535" Type="http://schemas.openxmlformats.org/officeDocument/2006/relationships/image" Target="../media/image1522.png"/><Relationship Id="rId742" Type="http://schemas.openxmlformats.org/officeDocument/2006/relationships/customXml" Target="../ink/ink1686.xml"/><Relationship Id="rId174" Type="http://schemas.openxmlformats.org/officeDocument/2006/relationships/customXml" Target="../ink/ink1378.xml"/><Relationship Id="rId381" Type="http://schemas.openxmlformats.org/officeDocument/2006/relationships/customXml" Target="../ink/ink1503.xml"/><Relationship Id="rId602" Type="http://schemas.openxmlformats.org/officeDocument/2006/relationships/customXml" Target="../ink/ink1615.xml"/><Relationship Id="rId241" Type="http://schemas.openxmlformats.org/officeDocument/2006/relationships/customXml" Target="../ink/ink1418.xml"/><Relationship Id="rId479" Type="http://schemas.openxmlformats.org/officeDocument/2006/relationships/image" Target="../media/image1495.png"/><Relationship Id="rId686" Type="http://schemas.openxmlformats.org/officeDocument/2006/relationships/customXml" Target="../ink/ink1658.xml"/><Relationship Id="rId36" Type="http://schemas.openxmlformats.org/officeDocument/2006/relationships/customXml" Target="../ink/ink1309.xml"/><Relationship Id="rId339" Type="http://schemas.openxmlformats.org/officeDocument/2006/relationships/image" Target="../media/image1426.png"/><Relationship Id="rId546" Type="http://schemas.openxmlformats.org/officeDocument/2006/relationships/customXml" Target="../ink/ink1587.xml"/><Relationship Id="rId753" Type="http://schemas.openxmlformats.org/officeDocument/2006/relationships/image" Target="../media/image1630.png"/><Relationship Id="rId101" Type="http://schemas.openxmlformats.org/officeDocument/2006/relationships/image" Target="../media/image1330.png"/><Relationship Id="rId185" Type="http://schemas.openxmlformats.org/officeDocument/2006/relationships/image" Target="../media/image1371.png"/><Relationship Id="rId406" Type="http://schemas.openxmlformats.org/officeDocument/2006/relationships/image" Target="../media/image1459.png"/><Relationship Id="rId392" Type="http://schemas.openxmlformats.org/officeDocument/2006/relationships/image" Target="../media/image1452.png"/><Relationship Id="rId613" Type="http://schemas.openxmlformats.org/officeDocument/2006/relationships/image" Target="../media/image1561.png"/><Relationship Id="rId697" Type="http://schemas.openxmlformats.org/officeDocument/2006/relationships/image" Target="../media/image1602.png"/><Relationship Id="rId252" Type="http://schemas.openxmlformats.org/officeDocument/2006/relationships/image" Target="../media/image1397.png"/><Relationship Id="rId47" Type="http://schemas.openxmlformats.org/officeDocument/2006/relationships/image" Target="../media/image1303.png"/><Relationship Id="rId112" Type="http://schemas.openxmlformats.org/officeDocument/2006/relationships/customXml" Target="../ink/ink1347.xml"/><Relationship Id="rId557" Type="http://schemas.openxmlformats.org/officeDocument/2006/relationships/image" Target="../media/image1533.png"/><Relationship Id="rId764" Type="http://schemas.openxmlformats.org/officeDocument/2006/relationships/customXml" Target="../ink/ink1697.xml"/><Relationship Id="rId196" Type="http://schemas.openxmlformats.org/officeDocument/2006/relationships/customXml" Target="../ink/ink1389.xml"/><Relationship Id="rId417" Type="http://schemas.openxmlformats.org/officeDocument/2006/relationships/customXml" Target="../ink/ink1521.xml"/><Relationship Id="rId624" Type="http://schemas.openxmlformats.org/officeDocument/2006/relationships/customXml" Target="../ink/ink1626.xml"/><Relationship Id="rId263" Type="http://schemas.openxmlformats.org/officeDocument/2006/relationships/image" Target="../media/image1402.png"/><Relationship Id="rId470" Type="http://schemas.openxmlformats.org/officeDocument/2006/relationships/customXml" Target="../ink/ink1548.xml"/><Relationship Id="rId58" Type="http://schemas.openxmlformats.org/officeDocument/2006/relationships/customXml" Target="../ink/ink1320.xml"/><Relationship Id="rId123" Type="http://schemas.openxmlformats.org/officeDocument/2006/relationships/image" Target="../media/image1340.png"/><Relationship Id="rId330" Type="http://schemas.openxmlformats.org/officeDocument/2006/relationships/customXml" Target="../ink/ink1477.xml"/><Relationship Id="rId568" Type="http://schemas.openxmlformats.org/officeDocument/2006/relationships/customXml" Target="../ink/ink1598.xml"/><Relationship Id="rId775" Type="http://schemas.openxmlformats.org/officeDocument/2006/relationships/customXml" Target="../ink/ink1703.xml"/><Relationship Id="rId428" Type="http://schemas.openxmlformats.org/officeDocument/2006/relationships/image" Target="../media/image1470.png"/><Relationship Id="rId635" Type="http://schemas.openxmlformats.org/officeDocument/2006/relationships/customXml" Target="../ink/ink1632.xml"/><Relationship Id="rId274" Type="http://schemas.openxmlformats.org/officeDocument/2006/relationships/customXml" Target="../ink/ink1440.xml"/><Relationship Id="rId481" Type="http://schemas.openxmlformats.org/officeDocument/2006/relationships/image" Target="../media/image1496.png"/><Relationship Id="rId702" Type="http://schemas.openxmlformats.org/officeDocument/2006/relationships/customXml" Target="../ink/ink1666.xml"/><Relationship Id="rId69" Type="http://schemas.openxmlformats.org/officeDocument/2006/relationships/image" Target="../media/image1314.png"/><Relationship Id="rId134" Type="http://schemas.openxmlformats.org/officeDocument/2006/relationships/customXml" Target="../ink/ink1358.xml"/><Relationship Id="rId579" Type="http://schemas.openxmlformats.org/officeDocument/2006/relationships/image" Target="../media/image1544.png"/><Relationship Id="rId786" Type="http://schemas.openxmlformats.org/officeDocument/2006/relationships/image" Target="../media/image1646.png"/><Relationship Id="rId341" Type="http://schemas.openxmlformats.org/officeDocument/2006/relationships/image" Target="../media/image1427.png"/><Relationship Id="rId439" Type="http://schemas.openxmlformats.org/officeDocument/2006/relationships/customXml" Target="../ink/ink1532.xml"/><Relationship Id="rId646" Type="http://schemas.openxmlformats.org/officeDocument/2006/relationships/image" Target="../media/image1577.png"/><Relationship Id="rId201" Type="http://schemas.openxmlformats.org/officeDocument/2006/relationships/image" Target="../media/image1379.png"/><Relationship Id="rId285" Type="http://schemas.openxmlformats.org/officeDocument/2006/relationships/customXml" Target="../ink/ink1451.xml"/><Relationship Id="rId506" Type="http://schemas.openxmlformats.org/officeDocument/2006/relationships/customXml" Target="../ink/ink1566.xml"/><Relationship Id="rId492" Type="http://schemas.openxmlformats.org/officeDocument/2006/relationships/customXml" Target="../ink/ink1559.xml"/><Relationship Id="rId713" Type="http://schemas.openxmlformats.org/officeDocument/2006/relationships/image" Target="../media/image1610.png"/><Relationship Id="rId797" Type="http://schemas.openxmlformats.org/officeDocument/2006/relationships/customXml" Target="../ink/ink1714.xml"/><Relationship Id="rId145" Type="http://schemas.openxmlformats.org/officeDocument/2006/relationships/image" Target="../media/image1351.png"/><Relationship Id="rId352" Type="http://schemas.openxmlformats.org/officeDocument/2006/relationships/customXml" Target="../ink/ink1488.xml"/><Relationship Id="rId212" Type="http://schemas.openxmlformats.org/officeDocument/2006/relationships/customXml" Target="../ink/ink1397.xml"/><Relationship Id="rId657" Type="http://schemas.openxmlformats.org/officeDocument/2006/relationships/image" Target="../media/image1582.png"/><Relationship Id="rId296" Type="http://schemas.openxmlformats.org/officeDocument/2006/relationships/customXml" Target="../ink/ink1457.xml"/><Relationship Id="rId517" Type="http://schemas.openxmlformats.org/officeDocument/2006/relationships/customXml" Target="../ink/ink1572.xml"/><Relationship Id="rId724" Type="http://schemas.openxmlformats.org/officeDocument/2006/relationships/customXml" Target="../ink/ink1677.xml"/><Relationship Id="rId60" Type="http://schemas.openxmlformats.org/officeDocument/2006/relationships/customXml" Target="../ink/ink1321.xml"/><Relationship Id="rId156" Type="http://schemas.openxmlformats.org/officeDocument/2006/relationships/customXml" Target="../ink/ink1369.xml"/><Relationship Id="rId363" Type="http://schemas.openxmlformats.org/officeDocument/2006/relationships/image" Target="../media/image1438.png"/><Relationship Id="rId570" Type="http://schemas.openxmlformats.org/officeDocument/2006/relationships/customXml" Target="../ink/ink1599.xml"/><Relationship Id="rId223" Type="http://schemas.openxmlformats.org/officeDocument/2006/relationships/customXml" Target="../ink/ink1408.xml"/><Relationship Id="rId430" Type="http://schemas.openxmlformats.org/officeDocument/2006/relationships/image" Target="../media/image1471.png"/><Relationship Id="rId668" Type="http://schemas.openxmlformats.org/officeDocument/2006/relationships/customXml" Target="../ink/ink1649.xml"/><Relationship Id="rId18" Type="http://schemas.openxmlformats.org/officeDocument/2006/relationships/customXml" Target="../ink/ink1300.xml"/><Relationship Id="rId528" Type="http://schemas.openxmlformats.org/officeDocument/2006/relationships/customXml" Target="../ink/ink1578.xml"/><Relationship Id="rId735" Type="http://schemas.openxmlformats.org/officeDocument/2006/relationships/image" Target="../media/image1621.png"/><Relationship Id="rId167" Type="http://schemas.openxmlformats.org/officeDocument/2006/relationships/image" Target="../media/image1362.png"/><Relationship Id="rId374" Type="http://schemas.openxmlformats.org/officeDocument/2006/relationships/customXml" Target="../ink/ink1499.xml"/><Relationship Id="rId581" Type="http://schemas.openxmlformats.org/officeDocument/2006/relationships/image" Target="../media/image1545.png"/><Relationship Id="rId71" Type="http://schemas.openxmlformats.org/officeDocument/2006/relationships/image" Target="../media/image1315.png"/><Relationship Id="rId234" Type="http://schemas.openxmlformats.org/officeDocument/2006/relationships/image" Target="../media/image1389.png"/><Relationship Id="rId679" Type="http://schemas.openxmlformats.org/officeDocument/2006/relationships/image" Target="../media/image1593.png"/><Relationship Id="rId802" Type="http://schemas.openxmlformats.org/officeDocument/2006/relationships/image" Target="../media/image1654.png"/><Relationship Id="rId2" Type="http://schemas.openxmlformats.org/officeDocument/2006/relationships/customXml" Target="../ink/ink1292.xml"/><Relationship Id="rId29" Type="http://schemas.openxmlformats.org/officeDocument/2006/relationships/image" Target="../media/image1294.png"/><Relationship Id="rId441" Type="http://schemas.openxmlformats.org/officeDocument/2006/relationships/customXml" Target="../ink/ink1533.xml"/><Relationship Id="rId539" Type="http://schemas.openxmlformats.org/officeDocument/2006/relationships/image" Target="../media/image1524.png"/><Relationship Id="rId746" Type="http://schemas.openxmlformats.org/officeDocument/2006/relationships/customXml" Target="../ink/ink1688.xml"/><Relationship Id="rId178" Type="http://schemas.openxmlformats.org/officeDocument/2006/relationships/customXml" Target="../ink/ink1380.xml"/><Relationship Id="rId301" Type="http://schemas.openxmlformats.org/officeDocument/2006/relationships/customXml" Target="../ink/ink1460.xml"/><Relationship Id="rId82" Type="http://schemas.openxmlformats.org/officeDocument/2006/relationships/customXml" Target="../ink/ink1332.xml"/><Relationship Id="rId385" Type="http://schemas.openxmlformats.org/officeDocument/2006/relationships/customXml" Target="../ink/ink1505.xml"/><Relationship Id="rId592" Type="http://schemas.openxmlformats.org/officeDocument/2006/relationships/customXml" Target="../ink/ink1610.xml"/><Relationship Id="rId606" Type="http://schemas.openxmlformats.org/officeDocument/2006/relationships/customXml" Target="../ink/ink1617.xml"/><Relationship Id="rId813" Type="http://schemas.openxmlformats.org/officeDocument/2006/relationships/customXml" Target="../ink/ink1722.xml"/><Relationship Id="rId245" Type="http://schemas.openxmlformats.org/officeDocument/2006/relationships/customXml" Target="../ink/ink1420.xml"/><Relationship Id="rId452" Type="http://schemas.openxmlformats.org/officeDocument/2006/relationships/customXml" Target="../ink/ink1539.xml"/><Relationship Id="rId105" Type="http://schemas.openxmlformats.org/officeDocument/2006/relationships/image" Target="../media/image1332.png"/><Relationship Id="rId312" Type="http://schemas.openxmlformats.org/officeDocument/2006/relationships/customXml" Target="../ink/ink1468.xml"/><Relationship Id="rId757" Type="http://schemas.openxmlformats.org/officeDocument/2006/relationships/image" Target="../media/image1632.png"/><Relationship Id="rId93" Type="http://schemas.openxmlformats.org/officeDocument/2006/relationships/image" Target="../media/image1326.png"/><Relationship Id="rId189" Type="http://schemas.openxmlformats.org/officeDocument/2006/relationships/image" Target="../media/image1373.png"/><Relationship Id="rId396" Type="http://schemas.openxmlformats.org/officeDocument/2006/relationships/image" Target="../media/image1454.png"/><Relationship Id="rId617" Type="http://schemas.openxmlformats.org/officeDocument/2006/relationships/image" Target="../media/image1563.png"/><Relationship Id="rId256" Type="http://schemas.openxmlformats.org/officeDocument/2006/relationships/image" Target="../media/image1399.png"/><Relationship Id="rId463" Type="http://schemas.openxmlformats.org/officeDocument/2006/relationships/image" Target="../media/image1487.png"/><Relationship Id="rId670" Type="http://schemas.openxmlformats.org/officeDocument/2006/relationships/customXml" Target="../ink/ink1650.xml"/><Relationship Id="rId116" Type="http://schemas.openxmlformats.org/officeDocument/2006/relationships/customXml" Target="../ink/ink1349.xml"/><Relationship Id="rId323" Type="http://schemas.openxmlformats.org/officeDocument/2006/relationships/image" Target="../media/image1418.png"/><Relationship Id="rId530" Type="http://schemas.openxmlformats.org/officeDocument/2006/relationships/customXml" Target="../ink/ink1579.xml"/><Relationship Id="rId768" Type="http://schemas.openxmlformats.org/officeDocument/2006/relationships/customXml" Target="../ink/ink1699.xml"/><Relationship Id="rId20" Type="http://schemas.openxmlformats.org/officeDocument/2006/relationships/customXml" Target="../ink/ink1301.xml"/><Relationship Id="rId628" Type="http://schemas.openxmlformats.org/officeDocument/2006/relationships/image" Target="../media/image1568.png"/><Relationship Id="rId267" Type="http://schemas.openxmlformats.org/officeDocument/2006/relationships/customXml" Target="../ink/ink1433.xml"/><Relationship Id="rId474" Type="http://schemas.openxmlformats.org/officeDocument/2006/relationships/customXml" Target="../ink/ink1550.xml"/><Relationship Id="rId127" Type="http://schemas.openxmlformats.org/officeDocument/2006/relationships/image" Target="../media/image1342.png"/><Relationship Id="rId681" Type="http://schemas.openxmlformats.org/officeDocument/2006/relationships/image" Target="../media/image1594.png"/><Relationship Id="rId779" Type="http://schemas.openxmlformats.org/officeDocument/2006/relationships/customXml" Target="../ink/ink1705.xml"/><Relationship Id="rId31" Type="http://schemas.openxmlformats.org/officeDocument/2006/relationships/image" Target="../media/image1295.png"/><Relationship Id="rId334" Type="http://schemas.openxmlformats.org/officeDocument/2006/relationships/customXml" Target="../ink/ink1479.xml"/><Relationship Id="rId541" Type="http://schemas.openxmlformats.org/officeDocument/2006/relationships/image" Target="../media/image1525.png"/><Relationship Id="rId639" Type="http://schemas.openxmlformats.org/officeDocument/2006/relationships/customXml" Target="../ink/ink1634.xml"/><Relationship Id="rId180" Type="http://schemas.openxmlformats.org/officeDocument/2006/relationships/customXml" Target="../ink/ink1381.xml"/><Relationship Id="rId278" Type="http://schemas.openxmlformats.org/officeDocument/2006/relationships/customXml" Target="../ink/ink1444.xml"/><Relationship Id="rId401" Type="http://schemas.openxmlformats.org/officeDocument/2006/relationships/customXml" Target="../ink/ink1513.xml"/><Relationship Id="rId485" Type="http://schemas.openxmlformats.org/officeDocument/2006/relationships/image" Target="../media/image1498.png"/><Relationship Id="rId692" Type="http://schemas.openxmlformats.org/officeDocument/2006/relationships/customXml" Target="../ink/ink1661.xml"/><Relationship Id="rId706" Type="http://schemas.openxmlformats.org/officeDocument/2006/relationships/customXml" Target="../ink/ink1668.xml"/><Relationship Id="rId42" Type="http://schemas.openxmlformats.org/officeDocument/2006/relationships/customXml" Target="../ink/ink1312.xml"/><Relationship Id="rId138" Type="http://schemas.openxmlformats.org/officeDocument/2006/relationships/customXml" Target="../ink/ink1360.xml"/><Relationship Id="rId345" Type="http://schemas.openxmlformats.org/officeDocument/2006/relationships/image" Target="../media/image1429.png"/><Relationship Id="rId552" Type="http://schemas.openxmlformats.org/officeDocument/2006/relationships/customXml" Target="../ink/ink1590.xml"/><Relationship Id="rId191" Type="http://schemas.openxmlformats.org/officeDocument/2006/relationships/image" Target="../media/image1374.png"/><Relationship Id="rId205" Type="http://schemas.openxmlformats.org/officeDocument/2006/relationships/image" Target="../media/image1381.png"/><Relationship Id="rId412" Type="http://schemas.openxmlformats.org/officeDocument/2006/relationships/image" Target="../media/image1462.png"/><Relationship Id="rId289" Type="http://schemas.openxmlformats.org/officeDocument/2006/relationships/image" Target="../media/image1404.png"/><Relationship Id="rId496" Type="http://schemas.openxmlformats.org/officeDocument/2006/relationships/customXml" Target="../ink/ink1561.xml"/><Relationship Id="rId717" Type="http://schemas.openxmlformats.org/officeDocument/2006/relationships/image" Target="../media/image1612.png"/><Relationship Id="rId53" Type="http://schemas.openxmlformats.org/officeDocument/2006/relationships/image" Target="../media/image1306.png"/><Relationship Id="rId149" Type="http://schemas.openxmlformats.org/officeDocument/2006/relationships/image" Target="../media/image1353.png"/><Relationship Id="rId356" Type="http://schemas.openxmlformats.org/officeDocument/2006/relationships/customXml" Target="../ink/ink1490.xml"/><Relationship Id="rId563" Type="http://schemas.openxmlformats.org/officeDocument/2006/relationships/image" Target="../media/image1536.png"/><Relationship Id="rId770" Type="http://schemas.openxmlformats.org/officeDocument/2006/relationships/customXml" Target="../ink/ink1700.xml"/><Relationship Id="rId216" Type="http://schemas.openxmlformats.org/officeDocument/2006/relationships/customXml" Target="../ink/ink1401.xml"/><Relationship Id="rId423" Type="http://schemas.openxmlformats.org/officeDocument/2006/relationships/customXml" Target="../ink/ink1524.xml"/><Relationship Id="rId630" Type="http://schemas.openxmlformats.org/officeDocument/2006/relationships/image" Target="../media/image1569.png"/><Relationship Id="rId728" Type="http://schemas.openxmlformats.org/officeDocument/2006/relationships/customXml" Target="../ink/ink1679.xml"/><Relationship Id="rId64" Type="http://schemas.openxmlformats.org/officeDocument/2006/relationships/customXml" Target="../ink/ink1323.xml"/><Relationship Id="rId367" Type="http://schemas.openxmlformats.org/officeDocument/2006/relationships/image" Target="../media/image1440.png"/><Relationship Id="rId574" Type="http://schemas.openxmlformats.org/officeDocument/2006/relationships/customXml" Target="../ink/ink1601.xml"/><Relationship Id="rId227" Type="http://schemas.openxmlformats.org/officeDocument/2006/relationships/customXml" Target="../ink/ink1411.xml"/><Relationship Id="rId781" Type="http://schemas.openxmlformats.org/officeDocument/2006/relationships/customXml" Target="../ink/ink1706.xml"/><Relationship Id="rId434" Type="http://schemas.openxmlformats.org/officeDocument/2006/relationships/image" Target="../media/image1473.png"/><Relationship Id="rId641" Type="http://schemas.openxmlformats.org/officeDocument/2006/relationships/customXml" Target="../ink/ink1635.xml"/><Relationship Id="rId739" Type="http://schemas.openxmlformats.org/officeDocument/2006/relationships/image" Target="../media/image1623.png"/><Relationship Id="rId280" Type="http://schemas.openxmlformats.org/officeDocument/2006/relationships/customXml" Target="../ink/ink1446.xml"/><Relationship Id="rId501" Type="http://schemas.openxmlformats.org/officeDocument/2006/relationships/image" Target="../media/image1506.png"/><Relationship Id="rId75" Type="http://schemas.openxmlformats.org/officeDocument/2006/relationships/image" Target="../media/image1317.png"/><Relationship Id="rId140" Type="http://schemas.openxmlformats.org/officeDocument/2006/relationships/customXml" Target="../ink/ink1361.xml"/><Relationship Id="rId378" Type="http://schemas.openxmlformats.org/officeDocument/2006/relationships/customXml" Target="../ink/ink1501.xml"/><Relationship Id="rId585" Type="http://schemas.openxmlformats.org/officeDocument/2006/relationships/image" Target="../media/image1547.png"/><Relationship Id="rId792" Type="http://schemas.openxmlformats.org/officeDocument/2006/relationships/image" Target="../media/image1649.png"/><Relationship Id="rId806" Type="http://schemas.openxmlformats.org/officeDocument/2006/relationships/image" Target="../media/image1656.png"/><Relationship Id="rId6" Type="http://schemas.openxmlformats.org/officeDocument/2006/relationships/customXml" Target="../ink/ink1294.xml"/><Relationship Id="rId238" Type="http://schemas.openxmlformats.org/officeDocument/2006/relationships/image" Target="../media/image1391.png"/><Relationship Id="rId445" Type="http://schemas.openxmlformats.org/officeDocument/2006/relationships/image" Target="../media/image1478.png"/><Relationship Id="rId487" Type="http://schemas.openxmlformats.org/officeDocument/2006/relationships/image" Target="../media/image1499.png"/><Relationship Id="rId610" Type="http://schemas.openxmlformats.org/officeDocument/2006/relationships/customXml" Target="../ink/ink1619.xml"/><Relationship Id="rId652" Type="http://schemas.openxmlformats.org/officeDocument/2006/relationships/customXml" Target="../ink/ink1641.xml"/><Relationship Id="rId694" Type="http://schemas.openxmlformats.org/officeDocument/2006/relationships/customXml" Target="../ink/ink1662.xml"/><Relationship Id="rId708" Type="http://schemas.openxmlformats.org/officeDocument/2006/relationships/customXml" Target="../ink/ink1669.xml"/><Relationship Id="rId291" Type="http://schemas.openxmlformats.org/officeDocument/2006/relationships/image" Target="../media/image1405.png"/><Relationship Id="rId305" Type="http://schemas.openxmlformats.org/officeDocument/2006/relationships/image" Target="../media/image1410.png"/><Relationship Id="rId347" Type="http://schemas.openxmlformats.org/officeDocument/2006/relationships/image" Target="../media/image1430.png"/><Relationship Id="rId512" Type="http://schemas.openxmlformats.org/officeDocument/2006/relationships/image" Target="../media/image1511.png"/><Relationship Id="rId44" Type="http://schemas.openxmlformats.org/officeDocument/2006/relationships/customXml" Target="../ink/ink1313.xml"/><Relationship Id="rId86" Type="http://schemas.openxmlformats.org/officeDocument/2006/relationships/customXml" Target="../ink/ink1334.xml"/><Relationship Id="rId151" Type="http://schemas.openxmlformats.org/officeDocument/2006/relationships/image" Target="../media/image1354.png"/><Relationship Id="rId389" Type="http://schemas.openxmlformats.org/officeDocument/2006/relationships/customXml" Target="../ink/ink1507.xml"/><Relationship Id="rId554" Type="http://schemas.openxmlformats.org/officeDocument/2006/relationships/customXml" Target="../ink/ink1591.xml"/><Relationship Id="rId596" Type="http://schemas.openxmlformats.org/officeDocument/2006/relationships/customXml" Target="../ink/ink1612.xml"/><Relationship Id="rId761" Type="http://schemas.openxmlformats.org/officeDocument/2006/relationships/image" Target="../media/image1634.png"/><Relationship Id="rId193" Type="http://schemas.openxmlformats.org/officeDocument/2006/relationships/image" Target="../media/image1375.png"/><Relationship Id="rId207" Type="http://schemas.openxmlformats.org/officeDocument/2006/relationships/image" Target="../media/image1382.png"/><Relationship Id="rId249" Type="http://schemas.openxmlformats.org/officeDocument/2006/relationships/customXml" Target="../ink/ink1422.xml"/><Relationship Id="rId414" Type="http://schemas.openxmlformats.org/officeDocument/2006/relationships/image" Target="../media/image1463.png"/><Relationship Id="rId456" Type="http://schemas.openxmlformats.org/officeDocument/2006/relationships/customXml" Target="../ink/ink1541.xml"/><Relationship Id="rId498" Type="http://schemas.openxmlformats.org/officeDocument/2006/relationships/customXml" Target="../ink/ink1562.xml"/><Relationship Id="rId621" Type="http://schemas.openxmlformats.org/officeDocument/2006/relationships/image" Target="../media/image1565.png"/><Relationship Id="rId663" Type="http://schemas.openxmlformats.org/officeDocument/2006/relationships/image" Target="../media/image1585.png"/><Relationship Id="rId13" Type="http://schemas.openxmlformats.org/officeDocument/2006/relationships/image" Target="../media/image647.png"/><Relationship Id="rId109" Type="http://schemas.openxmlformats.org/officeDocument/2006/relationships/image" Target="../media/image1334.png"/><Relationship Id="rId260" Type="http://schemas.openxmlformats.org/officeDocument/2006/relationships/image" Target="../media/image1401.png"/><Relationship Id="rId316" Type="http://schemas.openxmlformats.org/officeDocument/2006/relationships/customXml" Target="../ink/ink1470.xml"/><Relationship Id="rId523" Type="http://schemas.openxmlformats.org/officeDocument/2006/relationships/customXml" Target="../ink/ink1575.xml"/><Relationship Id="rId719" Type="http://schemas.openxmlformats.org/officeDocument/2006/relationships/image" Target="../media/image1613.png"/><Relationship Id="rId55" Type="http://schemas.openxmlformats.org/officeDocument/2006/relationships/image" Target="../media/image1307.png"/><Relationship Id="rId97" Type="http://schemas.openxmlformats.org/officeDocument/2006/relationships/image" Target="../media/image1328.png"/><Relationship Id="rId120" Type="http://schemas.openxmlformats.org/officeDocument/2006/relationships/customXml" Target="../ink/ink1351.xml"/><Relationship Id="rId358" Type="http://schemas.openxmlformats.org/officeDocument/2006/relationships/customXml" Target="../ink/ink1491.xml"/><Relationship Id="rId565" Type="http://schemas.openxmlformats.org/officeDocument/2006/relationships/image" Target="../media/image1537.png"/><Relationship Id="rId730" Type="http://schemas.openxmlformats.org/officeDocument/2006/relationships/customXml" Target="../ink/ink1680.xml"/><Relationship Id="rId772" Type="http://schemas.openxmlformats.org/officeDocument/2006/relationships/customXml" Target="../ink/ink1701.xml"/><Relationship Id="rId162" Type="http://schemas.openxmlformats.org/officeDocument/2006/relationships/customXml" Target="../ink/ink1372.xml"/><Relationship Id="rId218" Type="http://schemas.openxmlformats.org/officeDocument/2006/relationships/customXml" Target="../ink/ink1403.xml"/><Relationship Id="rId425" Type="http://schemas.openxmlformats.org/officeDocument/2006/relationships/customXml" Target="../ink/ink1525.xml"/><Relationship Id="rId467" Type="http://schemas.openxmlformats.org/officeDocument/2006/relationships/image" Target="../media/image1489.png"/><Relationship Id="rId632" Type="http://schemas.openxmlformats.org/officeDocument/2006/relationships/image" Target="../media/image1570.png"/><Relationship Id="rId271" Type="http://schemas.openxmlformats.org/officeDocument/2006/relationships/customXml" Target="../ink/ink1437.xml"/><Relationship Id="rId674" Type="http://schemas.openxmlformats.org/officeDocument/2006/relationships/customXml" Target="../ink/ink1652.xml"/><Relationship Id="rId24" Type="http://schemas.openxmlformats.org/officeDocument/2006/relationships/customXml" Target="../ink/ink1303.xml"/><Relationship Id="rId66" Type="http://schemas.openxmlformats.org/officeDocument/2006/relationships/customXml" Target="../ink/ink1324.xml"/><Relationship Id="rId131" Type="http://schemas.openxmlformats.org/officeDocument/2006/relationships/image" Target="../media/image1344.png"/><Relationship Id="rId327" Type="http://schemas.openxmlformats.org/officeDocument/2006/relationships/image" Target="../media/image1420.png"/><Relationship Id="rId369" Type="http://schemas.openxmlformats.org/officeDocument/2006/relationships/image" Target="../media/image1441.png"/><Relationship Id="rId534" Type="http://schemas.openxmlformats.org/officeDocument/2006/relationships/customXml" Target="../ink/ink1581.xml"/><Relationship Id="rId576" Type="http://schemas.openxmlformats.org/officeDocument/2006/relationships/customXml" Target="../ink/ink1602.xml"/><Relationship Id="rId741" Type="http://schemas.openxmlformats.org/officeDocument/2006/relationships/image" Target="../media/image1624.png"/><Relationship Id="rId783" Type="http://schemas.openxmlformats.org/officeDocument/2006/relationships/customXml" Target="../ink/ink1707.xml"/><Relationship Id="rId173" Type="http://schemas.openxmlformats.org/officeDocument/2006/relationships/image" Target="../media/image1365.png"/><Relationship Id="rId229" Type="http://schemas.openxmlformats.org/officeDocument/2006/relationships/customXml" Target="../ink/ink1412.xml"/><Relationship Id="rId380" Type="http://schemas.openxmlformats.org/officeDocument/2006/relationships/image" Target="../media/image1446.png"/><Relationship Id="rId436" Type="http://schemas.openxmlformats.org/officeDocument/2006/relationships/image" Target="../media/image1474.png"/><Relationship Id="rId601" Type="http://schemas.openxmlformats.org/officeDocument/2006/relationships/image" Target="../media/image1555.png"/><Relationship Id="rId643" Type="http://schemas.openxmlformats.org/officeDocument/2006/relationships/customXml" Target="../ink/ink1636.xml"/><Relationship Id="rId240" Type="http://schemas.openxmlformats.org/officeDocument/2006/relationships/image" Target="../media/image1392.png"/><Relationship Id="rId478" Type="http://schemas.openxmlformats.org/officeDocument/2006/relationships/customXml" Target="../ink/ink1552.xml"/><Relationship Id="rId685" Type="http://schemas.openxmlformats.org/officeDocument/2006/relationships/image" Target="../media/image1596.png"/><Relationship Id="rId35" Type="http://schemas.openxmlformats.org/officeDocument/2006/relationships/image" Target="../media/image1297.png"/><Relationship Id="rId77" Type="http://schemas.openxmlformats.org/officeDocument/2006/relationships/image" Target="../media/image1318.png"/><Relationship Id="rId100" Type="http://schemas.openxmlformats.org/officeDocument/2006/relationships/customXml" Target="../ink/ink1341.xml"/><Relationship Id="rId282" Type="http://schemas.openxmlformats.org/officeDocument/2006/relationships/customXml" Target="../ink/ink1448.xml"/><Relationship Id="rId338" Type="http://schemas.openxmlformats.org/officeDocument/2006/relationships/customXml" Target="../ink/ink1481.xml"/><Relationship Id="rId503" Type="http://schemas.openxmlformats.org/officeDocument/2006/relationships/image" Target="../media/image1507.png"/><Relationship Id="rId545" Type="http://schemas.openxmlformats.org/officeDocument/2006/relationships/image" Target="../media/image1527.png"/><Relationship Id="rId587" Type="http://schemas.openxmlformats.org/officeDocument/2006/relationships/image" Target="../media/image1548.png"/><Relationship Id="rId710" Type="http://schemas.openxmlformats.org/officeDocument/2006/relationships/customXml" Target="../ink/ink1670.xml"/><Relationship Id="rId752" Type="http://schemas.openxmlformats.org/officeDocument/2006/relationships/customXml" Target="../ink/ink1691.xml"/><Relationship Id="rId808" Type="http://schemas.openxmlformats.org/officeDocument/2006/relationships/image" Target="../media/image1657.png"/><Relationship Id="rId8" Type="http://schemas.openxmlformats.org/officeDocument/2006/relationships/customXml" Target="../ink/ink1295.xml"/><Relationship Id="rId142" Type="http://schemas.openxmlformats.org/officeDocument/2006/relationships/customXml" Target="../ink/ink1362.xml"/><Relationship Id="rId184" Type="http://schemas.openxmlformats.org/officeDocument/2006/relationships/customXml" Target="../ink/ink1383.xml"/><Relationship Id="rId391" Type="http://schemas.openxmlformats.org/officeDocument/2006/relationships/customXml" Target="../ink/ink1508.xml"/><Relationship Id="rId405" Type="http://schemas.openxmlformats.org/officeDocument/2006/relationships/customXml" Target="../ink/ink1515.xml"/><Relationship Id="rId447" Type="http://schemas.openxmlformats.org/officeDocument/2006/relationships/image" Target="../media/image1479.png"/><Relationship Id="rId612" Type="http://schemas.openxmlformats.org/officeDocument/2006/relationships/customXml" Target="../ink/ink1620.xml"/><Relationship Id="rId794" Type="http://schemas.openxmlformats.org/officeDocument/2006/relationships/image" Target="../media/image1650.png"/><Relationship Id="rId251" Type="http://schemas.openxmlformats.org/officeDocument/2006/relationships/customXml" Target="../ink/ink1423.xml"/><Relationship Id="rId489" Type="http://schemas.openxmlformats.org/officeDocument/2006/relationships/image" Target="../media/image1500.png"/><Relationship Id="rId654" Type="http://schemas.openxmlformats.org/officeDocument/2006/relationships/customXml" Target="../ink/ink1642.xml"/><Relationship Id="rId696" Type="http://schemas.openxmlformats.org/officeDocument/2006/relationships/customXml" Target="../ink/ink1663.xml"/><Relationship Id="rId46" Type="http://schemas.openxmlformats.org/officeDocument/2006/relationships/customXml" Target="../ink/ink1314.xml"/><Relationship Id="rId293" Type="http://schemas.openxmlformats.org/officeDocument/2006/relationships/image" Target="../media/image1406.png"/><Relationship Id="rId307" Type="http://schemas.openxmlformats.org/officeDocument/2006/relationships/customXml" Target="../ink/ink1465.xml"/><Relationship Id="rId349" Type="http://schemas.openxmlformats.org/officeDocument/2006/relationships/image" Target="../media/image1431.png"/><Relationship Id="rId514" Type="http://schemas.openxmlformats.org/officeDocument/2006/relationships/image" Target="../media/image1512.png"/><Relationship Id="rId556" Type="http://schemas.openxmlformats.org/officeDocument/2006/relationships/customXml" Target="../ink/ink1592.xml"/><Relationship Id="rId721" Type="http://schemas.openxmlformats.org/officeDocument/2006/relationships/image" Target="../media/image1614.png"/><Relationship Id="rId763" Type="http://schemas.openxmlformats.org/officeDocument/2006/relationships/image" Target="../media/image1635.png"/><Relationship Id="rId88" Type="http://schemas.openxmlformats.org/officeDocument/2006/relationships/customXml" Target="../ink/ink1335.xml"/><Relationship Id="rId111" Type="http://schemas.openxmlformats.org/officeDocument/2006/relationships/image" Target="../media/image1335.png"/><Relationship Id="rId153" Type="http://schemas.openxmlformats.org/officeDocument/2006/relationships/image" Target="../media/image1355.png"/><Relationship Id="rId195" Type="http://schemas.openxmlformats.org/officeDocument/2006/relationships/image" Target="../media/image1376.png"/><Relationship Id="rId209" Type="http://schemas.openxmlformats.org/officeDocument/2006/relationships/image" Target="../media/image1383.png"/><Relationship Id="rId360" Type="http://schemas.openxmlformats.org/officeDocument/2006/relationships/customXml" Target="../ink/ink1492.xml"/><Relationship Id="rId416" Type="http://schemas.openxmlformats.org/officeDocument/2006/relationships/image" Target="../media/image1464.png"/><Relationship Id="rId598" Type="http://schemas.openxmlformats.org/officeDocument/2006/relationships/customXml" Target="../ink/ink1613.xml"/><Relationship Id="rId220" Type="http://schemas.openxmlformats.org/officeDocument/2006/relationships/customXml" Target="../ink/ink1405.xml"/><Relationship Id="rId458" Type="http://schemas.openxmlformats.org/officeDocument/2006/relationships/customXml" Target="../ink/ink1542.xml"/><Relationship Id="rId623" Type="http://schemas.openxmlformats.org/officeDocument/2006/relationships/image" Target="../media/image1566.png"/><Relationship Id="rId665" Type="http://schemas.openxmlformats.org/officeDocument/2006/relationships/image" Target="../media/image1586.png"/><Relationship Id="rId15" Type="http://schemas.openxmlformats.org/officeDocument/2006/relationships/image" Target="../media/image1287.png"/><Relationship Id="rId57" Type="http://schemas.openxmlformats.org/officeDocument/2006/relationships/image" Target="../media/image1308.png"/><Relationship Id="rId262" Type="http://schemas.openxmlformats.org/officeDocument/2006/relationships/customXml" Target="../ink/ink1429.xml"/><Relationship Id="rId318" Type="http://schemas.openxmlformats.org/officeDocument/2006/relationships/customXml" Target="../ink/ink1471.xml"/><Relationship Id="rId525" Type="http://schemas.openxmlformats.org/officeDocument/2006/relationships/customXml" Target="../ink/ink1576.xml"/><Relationship Id="rId567" Type="http://schemas.openxmlformats.org/officeDocument/2006/relationships/image" Target="../media/image1538.png"/><Relationship Id="rId732" Type="http://schemas.openxmlformats.org/officeDocument/2006/relationships/customXml" Target="../ink/ink1681.xml"/><Relationship Id="rId99" Type="http://schemas.openxmlformats.org/officeDocument/2006/relationships/image" Target="../media/image1329.png"/><Relationship Id="rId122" Type="http://schemas.openxmlformats.org/officeDocument/2006/relationships/customXml" Target="../ink/ink1352.xml"/><Relationship Id="rId164" Type="http://schemas.openxmlformats.org/officeDocument/2006/relationships/customXml" Target="../ink/ink1373.xml"/><Relationship Id="rId371" Type="http://schemas.openxmlformats.org/officeDocument/2006/relationships/image" Target="../media/image1442.png"/><Relationship Id="rId774" Type="http://schemas.openxmlformats.org/officeDocument/2006/relationships/image" Target="../media/image1640.png"/><Relationship Id="rId427" Type="http://schemas.openxmlformats.org/officeDocument/2006/relationships/customXml" Target="../ink/ink1526.xml"/><Relationship Id="rId469" Type="http://schemas.openxmlformats.org/officeDocument/2006/relationships/image" Target="../media/image1490.png"/><Relationship Id="rId634" Type="http://schemas.openxmlformats.org/officeDocument/2006/relationships/image" Target="../media/image1571.png"/><Relationship Id="rId676" Type="http://schemas.openxmlformats.org/officeDocument/2006/relationships/customXml" Target="../ink/ink1653.xml"/><Relationship Id="rId26" Type="http://schemas.openxmlformats.org/officeDocument/2006/relationships/customXml" Target="../ink/ink1304.xml"/><Relationship Id="rId231" Type="http://schemas.openxmlformats.org/officeDocument/2006/relationships/customXml" Target="../ink/ink1413.xml"/><Relationship Id="rId273" Type="http://schemas.openxmlformats.org/officeDocument/2006/relationships/customXml" Target="../ink/ink1439.xml"/><Relationship Id="rId329" Type="http://schemas.openxmlformats.org/officeDocument/2006/relationships/image" Target="../media/image1421.png"/><Relationship Id="rId480" Type="http://schemas.openxmlformats.org/officeDocument/2006/relationships/customXml" Target="../ink/ink1553.xml"/><Relationship Id="rId536" Type="http://schemas.openxmlformats.org/officeDocument/2006/relationships/customXml" Target="../ink/ink1582.xml"/><Relationship Id="rId701" Type="http://schemas.openxmlformats.org/officeDocument/2006/relationships/image" Target="../media/image1604.png"/><Relationship Id="rId68" Type="http://schemas.openxmlformats.org/officeDocument/2006/relationships/customXml" Target="../ink/ink1325.xml"/><Relationship Id="rId133" Type="http://schemas.openxmlformats.org/officeDocument/2006/relationships/image" Target="../media/image1345.png"/><Relationship Id="rId175" Type="http://schemas.openxmlformats.org/officeDocument/2006/relationships/image" Target="../media/image1366.png"/><Relationship Id="rId340" Type="http://schemas.openxmlformats.org/officeDocument/2006/relationships/customXml" Target="../ink/ink1482.xml"/><Relationship Id="rId578" Type="http://schemas.openxmlformats.org/officeDocument/2006/relationships/customXml" Target="../ink/ink1603.xml"/><Relationship Id="rId743" Type="http://schemas.openxmlformats.org/officeDocument/2006/relationships/image" Target="../media/image1625.png"/><Relationship Id="rId785" Type="http://schemas.openxmlformats.org/officeDocument/2006/relationships/customXml" Target="../ink/ink1708.xml"/><Relationship Id="rId200" Type="http://schemas.openxmlformats.org/officeDocument/2006/relationships/customXml" Target="../ink/ink1391.xml"/><Relationship Id="rId382" Type="http://schemas.openxmlformats.org/officeDocument/2006/relationships/image" Target="../media/image1447.png"/><Relationship Id="rId438" Type="http://schemas.openxmlformats.org/officeDocument/2006/relationships/image" Target="../media/image1475.png"/><Relationship Id="rId603" Type="http://schemas.openxmlformats.org/officeDocument/2006/relationships/image" Target="../media/image1556.png"/><Relationship Id="rId645" Type="http://schemas.openxmlformats.org/officeDocument/2006/relationships/customXml" Target="../ink/ink1637.xml"/><Relationship Id="rId687" Type="http://schemas.openxmlformats.org/officeDocument/2006/relationships/image" Target="../media/image1597.png"/><Relationship Id="rId810" Type="http://schemas.openxmlformats.org/officeDocument/2006/relationships/image" Target="../media/image1658.png"/><Relationship Id="rId242" Type="http://schemas.openxmlformats.org/officeDocument/2006/relationships/image" Target="../media/image1393.png"/><Relationship Id="rId284" Type="http://schemas.openxmlformats.org/officeDocument/2006/relationships/customXml" Target="../ink/ink1450.xml"/><Relationship Id="rId491" Type="http://schemas.openxmlformats.org/officeDocument/2006/relationships/image" Target="../media/image1501.png"/><Relationship Id="rId505" Type="http://schemas.openxmlformats.org/officeDocument/2006/relationships/image" Target="../media/image1508.png"/><Relationship Id="rId712" Type="http://schemas.openxmlformats.org/officeDocument/2006/relationships/customXml" Target="../ink/ink1671.xml"/><Relationship Id="rId37" Type="http://schemas.openxmlformats.org/officeDocument/2006/relationships/image" Target="../media/image1298.png"/><Relationship Id="rId79" Type="http://schemas.openxmlformats.org/officeDocument/2006/relationships/image" Target="../media/image1319.png"/><Relationship Id="rId102" Type="http://schemas.openxmlformats.org/officeDocument/2006/relationships/customXml" Target="../ink/ink1342.xml"/><Relationship Id="rId144" Type="http://schemas.openxmlformats.org/officeDocument/2006/relationships/customXml" Target="../ink/ink1363.xml"/><Relationship Id="rId547" Type="http://schemas.openxmlformats.org/officeDocument/2006/relationships/image" Target="../media/image1528.png"/><Relationship Id="rId589" Type="http://schemas.openxmlformats.org/officeDocument/2006/relationships/image" Target="../media/image1549.png"/><Relationship Id="rId754" Type="http://schemas.openxmlformats.org/officeDocument/2006/relationships/customXml" Target="../ink/ink1692.xml"/><Relationship Id="rId796" Type="http://schemas.openxmlformats.org/officeDocument/2006/relationships/image" Target="../media/image1651.png"/><Relationship Id="rId90" Type="http://schemas.openxmlformats.org/officeDocument/2006/relationships/customXml" Target="../ink/ink1336.xml"/><Relationship Id="rId186" Type="http://schemas.openxmlformats.org/officeDocument/2006/relationships/customXml" Target="../ink/ink1384.xml"/><Relationship Id="rId351" Type="http://schemas.openxmlformats.org/officeDocument/2006/relationships/image" Target="../media/image1432.png"/><Relationship Id="rId393" Type="http://schemas.openxmlformats.org/officeDocument/2006/relationships/customXml" Target="../ink/ink1509.xml"/><Relationship Id="rId407" Type="http://schemas.openxmlformats.org/officeDocument/2006/relationships/customXml" Target="../ink/ink1516.xml"/><Relationship Id="rId449" Type="http://schemas.openxmlformats.org/officeDocument/2006/relationships/image" Target="../media/image1480.png"/><Relationship Id="rId614" Type="http://schemas.openxmlformats.org/officeDocument/2006/relationships/customXml" Target="../ink/ink1621.xml"/><Relationship Id="rId656" Type="http://schemas.openxmlformats.org/officeDocument/2006/relationships/customXml" Target="../ink/ink1643.xml"/><Relationship Id="rId211" Type="http://schemas.openxmlformats.org/officeDocument/2006/relationships/image" Target="../media/image1384.png"/><Relationship Id="rId253" Type="http://schemas.openxmlformats.org/officeDocument/2006/relationships/customXml" Target="../ink/ink1424.xml"/><Relationship Id="rId295" Type="http://schemas.openxmlformats.org/officeDocument/2006/relationships/image" Target="../media/image1407.png"/><Relationship Id="rId309" Type="http://schemas.openxmlformats.org/officeDocument/2006/relationships/customXml" Target="../ink/ink1466.xml"/><Relationship Id="rId460" Type="http://schemas.openxmlformats.org/officeDocument/2006/relationships/customXml" Target="../ink/ink1543.xml"/><Relationship Id="rId516" Type="http://schemas.openxmlformats.org/officeDocument/2006/relationships/image" Target="../media/image1513.png"/><Relationship Id="rId698" Type="http://schemas.openxmlformats.org/officeDocument/2006/relationships/customXml" Target="../ink/ink1664.xml"/><Relationship Id="rId48" Type="http://schemas.openxmlformats.org/officeDocument/2006/relationships/customXml" Target="../ink/ink1315.xml"/><Relationship Id="rId113" Type="http://schemas.openxmlformats.org/officeDocument/2006/relationships/image" Target="../media/image1336.png"/><Relationship Id="rId320" Type="http://schemas.openxmlformats.org/officeDocument/2006/relationships/customXml" Target="../ink/ink1472.xml"/><Relationship Id="rId558" Type="http://schemas.openxmlformats.org/officeDocument/2006/relationships/customXml" Target="../ink/ink1593.xml"/><Relationship Id="rId723" Type="http://schemas.openxmlformats.org/officeDocument/2006/relationships/image" Target="../media/image1615.png"/><Relationship Id="rId765" Type="http://schemas.openxmlformats.org/officeDocument/2006/relationships/image" Target="../media/image1636.png"/><Relationship Id="rId155" Type="http://schemas.openxmlformats.org/officeDocument/2006/relationships/image" Target="../media/image1356.png"/><Relationship Id="rId197" Type="http://schemas.openxmlformats.org/officeDocument/2006/relationships/image" Target="../media/image1377.png"/><Relationship Id="rId362" Type="http://schemas.openxmlformats.org/officeDocument/2006/relationships/customXml" Target="../ink/ink1493.xml"/><Relationship Id="rId418" Type="http://schemas.openxmlformats.org/officeDocument/2006/relationships/image" Target="../media/image1465.png"/><Relationship Id="rId625" Type="http://schemas.openxmlformats.org/officeDocument/2006/relationships/image" Target="../media/image1567.png"/><Relationship Id="rId222" Type="http://schemas.openxmlformats.org/officeDocument/2006/relationships/customXml" Target="../ink/ink1407.xml"/><Relationship Id="rId264" Type="http://schemas.openxmlformats.org/officeDocument/2006/relationships/customXml" Target="../ink/ink1430.xml"/><Relationship Id="rId471" Type="http://schemas.openxmlformats.org/officeDocument/2006/relationships/image" Target="../media/image1491.png"/><Relationship Id="rId667" Type="http://schemas.openxmlformats.org/officeDocument/2006/relationships/image" Target="../media/image1587.png"/><Relationship Id="rId17" Type="http://schemas.openxmlformats.org/officeDocument/2006/relationships/image" Target="../media/image1288.png"/><Relationship Id="rId59" Type="http://schemas.openxmlformats.org/officeDocument/2006/relationships/image" Target="../media/image1309.png"/><Relationship Id="rId124" Type="http://schemas.openxmlformats.org/officeDocument/2006/relationships/customXml" Target="../ink/ink1353.xml"/><Relationship Id="rId527" Type="http://schemas.openxmlformats.org/officeDocument/2006/relationships/image" Target="../media/image1518.png"/><Relationship Id="rId569" Type="http://schemas.openxmlformats.org/officeDocument/2006/relationships/image" Target="../media/image1539.png"/><Relationship Id="rId734" Type="http://schemas.openxmlformats.org/officeDocument/2006/relationships/customXml" Target="../ink/ink1682.xml"/><Relationship Id="rId776" Type="http://schemas.openxmlformats.org/officeDocument/2006/relationships/image" Target="../media/image1641.png"/><Relationship Id="rId70" Type="http://schemas.openxmlformats.org/officeDocument/2006/relationships/customXml" Target="../ink/ink1326.xml"/><Relationship Id="rId166" Type="http://schemas.openxmlformats.org/officeDocument/2006/relationships/customXml" Target="../ink/ink1374.xml"/><Relationship Id="rId331" Type="http://schemas.openxmlformats.org/officeDocument/2006/relationships/image" Target="../media/image1422.png"/><Relationship Id="rId373" Type="http://schemas.openxmlformats.org/officeDocument/2006/relationships/image" Target="../media/image1443.png"/><Relationship Id="rId429" Type="http://schemas.openxmlformats.org/officeDocument/2006/relationships/customXml" Target="../ink/ink1527.xml"/><Relationship Id="rId580" Type="http://schemas.openxmlformats.org/officeDocument/2006/relationships/customXml" Target="../ink/ink1604.xml"/><Relationship Id="rId636" Type="http://schemas.openxmlformats.org/officeDocument/2006/relationships/image" Target="../media/image1572.png"/><Relationship Id="rId801" Type="http://schemas.openxmlformats.org/officeDocument/2006/relationships/customXml" Target="../ink/ink1716.xml"/><Relationship Id="rId1" Type="http://schemas.openxmlformats.org/officeDocument/2006/relationships/slideLayout" Target="../slideLayouts/slideLayout1.xml"/><Relationship Id="rId233" Type="http://schemas.openxmlformats.org/officeDocument/2006/relationships/customXml" Target="../ink/ink1414.xml"/><Relationship Id="rId440" Type="http://schemas.openxmlformats.org/officeDocument/2006/relationships/image" Target="../media/image1476.png"/><Relationship Id="rId678" Type="http://schemas.openxmlformats.org/officeDocument/2006/relationships/customXml" Target="../ink/ink1654.xml"/><Relationship Id="rId28" Type="http://schemas.openxmlformats.org/officeDocument/2006/relationships/customXml" Target="../ink/ink1305.xml"/><Relationship Id="rId275" Type="http://schemas.openxmlformats.org/officeDocument/2006/relationships/customXml" Target="../ink/ink1441.xml"/><Relationship Id="rId300" Type="http://schemas.openxmlformats.org/officeDocument/2006/relationships/customXml" Target="../ink/ink1459.xml"/><Relationship Id="rId482" Type="http://schemas.openxmlformats.org/officeDocument/2006/relationships/customXml" Target="../ink/ink1554.xml"/><Relationship Id="rId538" Type="http://schemas.openxmlformats.org/officeDocument/2006/relationships/customXml" Target="../ink/ink1583.xml"/><Relationship Id="rId703" Type="http://schemas.openxmlformats.org/officeDocument/2006/relationships/image" Target="../media/image1605.png"/><Relationship Id="rId745" Type="http://schemas.openxmlformats.org/officeDocument/2006/relationships/image" Target="../media/image1626.png"/><Relationship Id="rId81" Type="http://schemas.openxmlformats.org/officeDocument/2006/relationships/image" Target="../media/image1320.png"/><Relationship Id="rId135" Type="http://schemas.openxmlformats.org/officeDocument/2006/relationships/image" Target="../media/image1346.png"/><Relationship Id="rId177" Type="http://schemas.openxmlformats.org/officeDocument/2006/relationships/image" Target="../media/image1367.png"/><Relationship Id="rId342" Type="http://schemas.openxmlformats.org/officeDocument/2006/relationships/customXml" Target="../ink/ink1483.xml"/><Relationship Id="rId384" Type="http://schemas.openxmlformats.org/officeDocument/2006/relationships/image" Target="../media/image1448.png"/><Relationship Id="rId591" Type="http://schemas.openxmlformats.org/officeDocument/2006/relationships/image" Target="../media/image1550.png"/><Relationship Id="rId605" Type="http://schemas.openxmlformats.org/officeDocument/2006/relationships/image" Target="../media/image1557.png"/><Relationship Id="rId787" Type="http://schemas.openxmlformats.org/officeDocument/2006/relationships/customXml" Target="../ink/ink1709.xml"/><Relationship Id="rId812" Type="http://schemas.openxmlformats.org/officeDocument/2006/relationships/image" Target="../media/image1659.png"/><Relationship Id="rId202" Type="http://schemas.openxmlformats.org/officeDocument/2006/relationships/customXml" Target="../ink/ink1392.xml"/><Relationship Id="rId244" Type="http://schemas.openxmlformats.org/officeDocument/2006/relationships/image" Target="../media/image171.png"/><Relationship Id="rId647" Type="http://schemas.openxmlformats.org/officeDocument/2006/relationships/customXml" Target="../ink/ink1638.xml"/><Relationship Id="rId689" Type="http://schemas.openxmlformats.org/officeDocument/2006/relationships/image" Target="../media/image1598.png"/><Relationship Id="rId39" Type="http://schemas.openxmlformats.org/officeDocument/2006/relationships/image" Target="../media/image1299.png"/><Relationship Id="rId286" Type="http://schemas.openxmlformats.org/officeDocument/2006/relationships/customXml" Target="../ink/ink1452.xml"/><Relationship Id="rId451" Type="http://schemas.openxmlformats.org/officeDocument/2006/relationships/image" Target="../media/image1481.png"/><Relationship Id="rId493" Type="http://schemas.openxmlformats.org/officeDocument/2006/relationships/image" Target="../media/image1502.png"/><Relationship Id="rId507" Type="http://schemas.openxmlformats.org/officeDocument/2006/relationships/image" Target="../media/image1509.png"/><Relationship Id="rId549" Type="http://schemas.openxmlformats.org/officeDocument/2006/relationships/image" Target="../media/image1529.png"/><Relationship Id="rId714" Type="http://schemas.openxmlformats.org/officeDocument/2006/relationships/customXml" Target="../ink/ink1672.xml"/><Relationship Id="rId756" Type="http://schemas.openxmlformats.org/officeDocument/2006/relationships/customXml" Target="../ink/ink1693.xml"/><Relationship Id="rId50" Type="http://schemas.openxmlformats.org/officeDocument/2006/relationships/customXml" Target="../ink/ink1316.xml"/><Relationship Id="rId104" Type="http://schemas.openxmlformats.org/officeDocument/2006/relationships/customXml" Target="../ink/ink1343.xml"/><Relationship Id="rId146" Type="http://schemas.openxmlformats.org/officeDocument/2006/relationships/customXml" Target="../ink/ink1364.xml"/><Relationship Id="rId188" Type="http://schemas.openxmlformats.org/officeDocument/2006/relationships/customXml" Target="../ink/ink1385.xml"/><Relationship Id="rId311" Type="http://schemas.openxmlformats.org/officeDocument/2006/relationships/image" Target="../media/image1412.png"/><Relationship Id="rId353" Type="http://schemas.openxmlformats.org/officeDocument/2006/relationships/image" Target="../media/image1433.png"/><Relationship Id="rId395" Type="http://schemas.openxmlformats.org/officeDocument/2006/relationships/customXml" Target="../ink/ink1510.xml"/><Relationship Id="rId409" Type="http://schemas.openxmlformats.org/officeDocument/2006/relationships/customXml" Target="../ink/ink1517.xml"/><Relationship Id="rId560" Type="http://schemas.openxmlformats.org/officeDocument/2006/relationships/customXml" Target="../ink/ink1594.xml"/><Relationship Id="rId798" Type="http://schemas.openxmlformats.org/officeDocument/2006/relationships/image" Target="../media/image1652.png"/><Relationship Id="rId92" Type="http://schemas.openxmlformats.org/officeDocument/2006/relationships/customXml" Target="../ink/ink1337.xml"/><Relationship Id="rId213" Type="http://schemas.openxmlformats.org/officeDocument/2006/relationships/customXml" Target="../ink/ink1398.xml"/><Relationship Id="rId420" Type="http://schemas.openxmlformats.org/officeDocument/2006/relationships/image" Target="../media/image1466.png"/><Relationship Id="rId616" Type="http://schemas.openxmlformats.org/officeDocument/2006/relationships/customXml" Target="../ink/ink1622.xml"/><Relationship Id="rId658" Type="http://schemas.openxmlformats.org/officeDocument/2006/relationships/customXml" Target="../ink/ink1644.xml"/><Relationship Id="rId255" Type="http://schemas.openxmlformats.org/officeDocument/2006/relationships/customXml" Target="../ink/ink1425.xml"/><Relationship Id="rId297" Type="http://schemas.openxmlformats.org/officeDocument/2006/relationships/image" Target="../media/image1408.png"/><Relationship Id="rId462" Type="http://schemas.openxmlformats.org/officeDocument/2006/relationships/customXml" Target="../ink/ink1544.xml"/><Relationship Id="rId518" Type="http://schemas.openxmlformats.org/officeDocument/2006/relationships/image" Target="../media/image1514.png"/><Relationship Id="rId725" Type="http://schemas.openxmlformats.org/officeDocument/2006/relationships/image" Target="../media/image1616.png"/><Relationship Id="rId115" Type="http://schemas.openxmlformats.org/officeDocument/2006/relationships/image" Target="../media/image1337.png"/><Relationship Id="rId157" Type="http://schemas.openxmlformats.org/officeDocument/2006/relationships/image" Target="../media/image1357.png"/><Relationship Id="rId322" Type="http://schemas.openxmlformats.org/officeDocument/2006/relationships/customXml" Target="../ink/ink1473.xml"/><Relationship Id="rId364" Type="http://schemas.openxmlformats.org/officeDocument/2006/relationships/customXml" Target="../ink/ink1494.xml"/><Relationship Id="rId767" Type="http://schemas.openxmlformats.org/officeDocument/2006/relationships/image" Target="../media/image1637.png"/><Relationship Id="rId61" Type="http://schemas.openxmlformats.org/officeDocument/2006/relationships/image" Target="../media/image1310.png"/><Relationship Id="rId199" Type="http://schemas.openxmlformats.org/officeDocument/2006/relationships/image" Target="../media/image1378.png"/><Relationship Id="rId571" Type="http://schemas.openxmlformats.org/officeDocument/2006/relationships/image" Target="../media/image1540.png"/><Relationship Id="rId627" Type="http://schemas.openxmlformats.org/officeDocument/2006/relationships/customXml" Target="../ink/ink1628.xml"/><Relationship Id="rId669" Type="http://schemas.openxmlformats.org/officeDocument/2006/relationships/image" Target="../media/image1588.png"/><Relationship Id="rId19" Type="http://schemas.openxmlformats.org/officeDocument/2006/relationships/image" Target="../media/image1289.png"/><Relationship Id="rId224" Type="http://schemas.openxmlformats.org/officeDocument/2006/relationships/customXml" Target="../ink/ink1409.xml"/><Relationship Id="rId266" Type="http://schemas.openxmlformats.org/officeDocument/2006/relationships/customXml" Target="../ink/ink1432.xml"/><Relationship Id="rId431" Type="http://schemas.openxmlformats.org/officeDocument/2006/relationships/customXml" Target="../ink/ink1528.xml"/><Relationship Id="rId473" Type="http://schemas.openxmlformats.org/officeDocument/2006/relationships/image" Target="../media/image1492.png"/><Relationship Id="rId529" Type="http://schemas.openxmlformats.org/officeDocument/2006/relationships/image" Target="../media/image1519.png"/><Relationship Id="rId680" Type="http://schemas.openxmlformats.org/officeDocument/2006/relationships/customXml" Target="../ink/ink1655.xml"/><Relationship Id="rId736" Type="http://schemas.openxmlformats.org/officeDocument/2006/relationships/customXml" Target="../ink/ink1683.xml"/><Relationship Id="rId30" Type="http://schemas.openxmlformats.org/officeDocument/2006/relationships/customXml" Target="../ink/ink1306.xml"/><Relationship Id="rId126" Type="http://schemas.openxmlformats.org/officeDocument/2006/relationships/customXml" Target="../ink/ink1354.xml"/><Relationship Id="rId168" Type="http://schemas.openxmlformats.org/officeDocument/2006/relationships/customXml" Target="../ink/ink1375.xml"/><Relationship Id="rId333" Type="http://schemas.openxmlformats.org/officeDocument/2006/relationships/image" Target="../media/image1423.png"/><Relationship Id="rId540" Type="http://schemas.openxmlformats.org/officeDocument/2006/relationships/customXml" Target="../ink/ink1584.xml"/><Relationship Id="rId778" Type="http://schemas.openxmlformats.org/officeDocument/2006/relationships/image" Target="../media/image1642.png"/><Relationship Id="rId72" Type="http://schemas.openxmlformats.org/officeDocument/2006/relationships/customXml" Target="../ink/ink1327.xml"/><Relationship Id="rId375" Type="http://schemas.openxmlformats.org/officeDocument/2006/relationships/image" Target="../media/image1444.png"/><Relationship Id="rId582" Type="http://schemas.openxmlformats.org/officeDocument/2006/relationships/customXml" Target="../ink/ink1605.xml"/><Relationship Id="rId638" Type="http://schemas.openxmlformats.org/officeDocument/2006/relationships/image" Target="../media/image1573.png"/><Relationship Id="rId803" Type="http://schemas.openxmlformats.org/officeDocument/2006/relationships/customXml" Target="../ink/ink1717.xml"/><Relationship Id="rId3" Type="http://schemas.openxmlformats.org/officeDocument/2006/relationships/image" Target="../media/image1282.png"/><Relationship Id="rId235" Type="http://schemas.openxmlformats.org/officeDocument/2006/relationships/customXml" Target="../ink/ink1415.xml"/><Relationship Id="rId277" Type="http://schemas.openxmlformats.org/officeDocument/2006/relationships/customXml" Target="../ink/ink1443.xml"/><Relationship Id="rId400" Type="http://schemas.openxmlformats.org/officeDocument/2006/relationships/image" Target="../media/image1456.png"/><Relationship Id="rId442" Type="http://schemas.openxmlformats.org/officeDocument/2006/relationships/image" Target="../media/image1477.png"/><Relationship Id="rId484" Type="http://schemas.openxmlformats.org/officeDocument/2006/relationships/customXml" Target="../ink/ink1555.xml"/><Relationship Id="rId705" Type="http://schemas.openxmlformats.org/officeDocument/2006/relationships/image" Target="../media/image1606.png"/><Relationship Id="rId137" Type="http://schemas.openxmlformats.org/officeDocument/2006/relationships/image" Target="../media/image1347.png"/><Relationship Id="rId302" Type="http://schemas.openxmlformats.org/officeDocument/2006/relationships/customXml" Target="../ink/ink1461.xml"/><Relationship Id="rId344" Type="http://schemas.openxmlformats.org/officeDocument/2006/relationships/customXml" Target="../ink/ink1484.xml"/><Relationship Id="rId691" Type="http://schemas.openxmlformats.org/officeDocument/2006/relationships/image" Target="../media/image1599.png"/><Relationship Id="rId747" Type="http://schemas.openxmlformats.org/officeDocument/2006/relationships/image" Target="../media/image1627.png"/><Relationship Id="rId789" Type="http://schemas.openxmlformats.org/officeDocument/2006/relationships/customXml" Target="../ink/ink1710.xml"/><Relationship Id="rId41" Type="http://schemas.openxmlformats.org/officeDocument/2006/relationships/image" Target="../media/image1300.png"/><Relationship Id="rId83" Type="http://schemas.openxmlformats.org/officeDocument/2006/relationships/image" Target="../media/image1321.png"/><Relationship Id="rId179" Type="http://schemas.openxmlformats.org/officeDocument/2006/relationships/image" Target="../media/image1368.png"/><Relationship Id="rId386" Type="http://schemas.openxmlformats.org/officeDocument/2006/relationships/image" Target="../media/image1449.png"/><Relationship Id="rId551" Type="http://schemas.openxmlformats.org/officeDocument/2006/relationships/image" Target="../media/image1530.png"/><Relationship Id="rId593" Type="http://schemas.openxmlformats.org/officeDocument/2006/relationships/image" Target="../media/image1551.png"/><Relationship Id="rId607" Type="http://schemas.openxmlformats.org/officeDocument/2006/relationships/image" Target="../media/image1558.png"/><Relationship Id="rId649" Type="http://schemas.openxmlformats.org/officeDocument/2006/relationships/image" Target="../media/image1578.png"/><Relationship Id="rId814" Type="http://schemas.openxmlformats.org/officeDocument/2006/relationships/image" Target="../media/image1660.png"/><Relationship Id="rId190" Type="http://schemas.openxmlformats.org/officeDocument/2006/relationships/customXml" Target="../ink/ink1386.xml"/><Relationship Id="rId204" Type="http://schemas.openxmlformats.org/officeDocument/2006/relationships/customXml" Target="../ink/ink1393.xml"/><Relationship Id="rId246" Type="http://schemas.openxmlformats.org/officeDocument/2006/relationships/image" Target="../media/image1394.png"/><Relationship Id="rId288" Type="http://schemas.openxmlformats.org/officeDocument/2006/relationships/customXml" Target="../ink/ink1453.xml"/><Relationship Id="rId411" Type="http://schemas.openxmlformats.org/officeDocument/2006/relationships/customXml" Target="../ink/ink1518.xml"/><Relationship Id="rId453" Type="http://schemas.openxmlformats.org/officeDocument/2006/relationships/image" Target="../media/image1482.png"/><Relationship Id="rId509" Type="http://schemas.openxmlformats.org/officeDocument/2006/relationships/customXml" Target="../ink/ink1568.xml"/><Relationship Id="rId660" Type="http://schemas.openxmlformats.org/officeDocument/2006/relationships/customXml" Target="../ink/ink1645.xml"/><Relationship Id="rId106" Type="http://schemas.openxmlformats.org/officeDocument/2006/relationships/customXml" Target="../ink/ink1344.xml"/><Relationship Id="rId313" Type="http://schemas.openxmlformats.org/officeDocument/2006/relationships/image" Target="../media/image1413.png"/><Relationship Id="rId495" Type="http://schemas.openxmlformats.org/officeDocument/2006/relationships/image" Target="../media/image1503.png"/><Relationship Id="rId716" Type="http://schemas.openxmlformats.org/officeDocument/2006/relationships/customXml" Target="../ink/ink1673.xml"/><Relationship Id="rId758" Type="http://schemas.openxmlformats.org/officeDocument/2006/relationships/customXml" Target="../ink/ink1694.xml"/><Relationship Id="rId10" Type="http://schemas.openxmlformats.org/officeDocument/2006/relationships/customXml" Target="../ink/ink1296.xml"/><Relationship Id="rId52" Type="http://schemas.openxmlformats.org/officeDocument/2006/relationships/customXml" Target="../ink/ink1317.xml"/><Relationship Id="rId94" Type="http://schemas.openxmlformats.org/officeDocument/2006/relationships/customXml" Target="../ink/ink1338.xml"/><Relationship Id="rId148" Type="http://schemas.openxmlformats.org/officeDocument/2006/relationships/customXml" Target="../ink/ink1365.xml"/><Relationship Id="rId355" Type="http://schemas.openxmlformats.org/officeDocument/2006/relationships/image" Target="../media/image1434.png"/><Relationship Id="rId397" Type="http://schemas.openxmlformats.org/officeDocument/2006/relationships/customXml" Target="../ink/ink1511.xml"/><Relationship Id="rId520" Type="http://schemas.openxmlformats.org/officeDocument/2006/relationships/image" Target="../media/image1515.png"/><Relationship Id="rId562" Type="http://schemas.openxmlformats.org/officeDocument/2006/relationships/customXml" Target="../ink/ink1595.xml"/><Relationship Id="rId618" Type="http://schemas.openxmlformats.org/officeDocument/2006/relationships/customXml" Target="../ink/ink1623.xml"/><Relationship Id="rId215" Type="http://schemas.openxmlformats.org/officeDocument/2006/relationships/customXml" Target="../ink/ink1400.xml"/><Relationship Id="rId257" Type="http://schemas.openxmlformats.org/officeDocument/2006/relationships/customXml" Target="../ink/ink1426.xml"/><Relationship Id="rId422" Type="http://schemas.openxmlformats.org/officeDocument/2006/relationships/image" Target="../media/image1467.png"/><Relationship Id="rId464" Type="http://schemas.openxmlformats.org/officeDocument/2006/relationships/customXml" Target="../ink/ink1545.xml"/><Relationship Id="rId299" Type="http://schemas.openxmlformats.org/officeDocument/2006/relationships/image" Target="../media/image1409.png"/><Relationship Id="rId727" Type="http://schemas.openxmlformats.org/officeDocument/2006/relationships/image" Target="../media/image1617.png"/><Relationship Id="rId63" Type="http://schemas.openxmlformats.org/officeDocument/2006/relationships/image" Target="../media/image1311.png"/><Relationship Id="rId159" Type="http://schemas.openxmlformats.org/officeDocument/2006/relationships/image" Target="../media/image1358.png"/><Relationship Id="rId366" Type="http://schemas.openxmlformats.org/officeDocument/2006/relationships/customXml" Target="../ink/ink1495.xml"/><Relationship Id="rId573" Type="http://schemas.openxmlformats.org/officeDocument/2006/relationships/image" Target="../media/image1541.png"/><Relationship Id="rId780" Type="http://schemas.openxmlformats.org/officeDocument/2006/relationships/image" Target="../media/image1643.png"/><Relationship Id="rId226" Type="http://schemas.openxmlformats.org/officeDocument/2006/relationships/image" Target="../media/image1385.png"/><Relationship Id="rId433" Type="http://schemas.openxmlformats.org/officeDocument/2006/relationships/customXml" Target="../ink/ink1529.xml"/><Relationship Id="rId640" Type="http://schemas.openxmlformats.org/officeDocument/2006/relationships/image" Target="../media/image1574.png"/><Relationship Id="rId738" Type="http://schemas.openxmlformats.org/officeDocument/2006/relationships/customXml" Target="../ink/ink1684.xml"/><Relationship Id="rId74" Type="http://schemas.openxmlformats.org/officeDocument/2006/relationships/customXml" Target="../ink/ink1328.xml"/><Relationship Id="rId377" Type="http://schemas.openxmlformats.org/officeDocument/2006/relationships/image" Target="../media/image1445.png"/><Relationship Id="rId500" Type="http://schemas.openxmlformats.org/officeDocument/2006/relationships/customXml" Target="../ink/ink1563.xml"/><Relationship Id="rId584" Type="http://schemas.openxmlformats.org/officeDocument/2006/relationships/customXml" Target="../ink/ink1606.xml"/><Relationship Id="rId805" Type="http://schemas.openxmlformats.org/officeDocument/2006/relationships/customXml" Target="../ink/ink1718.xml"/><Relationship Id="rId5" Type="http://schemas.openxmlformats.org/officeDocument/2006/relationships/image" Target="../media/image1283.png"/><Relationship Id="rId237" Type="http://schemas.openxmlformats.org/officeDocument/2006/relationships/customXml" Target="../ink/ink1416.xml"/><Relationship Id="rId791" Type="http://schemas.openxmlformats.org/officeDocument/2006/relationships/customXml" Target="../ink/ink1711.xml"/><Relationship Id="rId444" Type="http://schemas.openxmlformats.org/officeDocument/2006/relationships/customXml" Target="../ink/ink1535.xml"/><Relationship Id="rId651" Type="http://schemas.openxmlformats.org/officeDocument/2006/relationships/image" Target="../media/image1579.png"/><Relationship Id="rId749" Type="http://schemas.openxmlformats.org/officeDocument/2006/relationships/image" Target="../media/image1628.png"/><Relationship Id="rId290" Type="http://schemas.openxmlformats.org/officeDocument/2006/relationships/customXml" Target="../ink/ink1454.xml"/><Relationship Id="rId304" Type="http://schemas.openxmlformats.org/officeDocument/2006/relationships/customXml" Target="../ink/ink1463.xml"/><Relationship Id="rId388" Type="http://schemas.openxmlformats.org/officeDocument/2006/relationships/image" Target="../media/image1450.png"/><Relationship Id="rId511" Type="http://schemas.openxmlformats.org/officeDocument/2006/relationships/customXml" Target="../ink/ink1569.xml"/><Relationship Id="rId609" Type="http://schemas.openxmlformats.org/officeDocument/2006/relationships/image" Target="../media/image1559.png"/><Relationship Id="rId85" Type="http://schemas.openxmlformats.org/officeDocument/2006/relationships/image" Target="../media/image1322.png"/><Relationship Id="rId150" Type="http://schemas.openxmlformats.org/officeDocument/2006/relationships/customXml" Target="../ink/ink1366.xml"/><Relationship Id="rId595" Type="http://schemas.openxmlformats.org/officeDocument/2006/relationships/image" Target="../media/image1552.png"/><Relationship Id="rId816" Type="http://schemas.openxmlformats.org/officeDocument/2006/relationships/image" Target="../media/image1661.png"/><Relationship Id="rId248" Type="http://schemas.openxmlformats.org/officeDocument/2006/relationships/image" Target="../media/image1395.png"/><Relationship Id="rId455" Type="http://schemas.openxmlformats.org/officeDocument/2006/relationships/image" Target="../media/image1483.png"/><Relationship Id="rId662" Type="http://schemas.openxmlformats.org/officeDocument/2006/relationships/customXml" Target="../ink/ink1646.xml"/><Relationship Id="rId12" Type="http://schemas.openxmlformats.org/officeDocument/2006/relationships/customXml" Target="../ink/ink1297.xml"/><Relationship Id="rId108" Type="http://schemas.openxmlformats.org/officeDocument/2006/relationships/customXml" Target="../ink/ink1345.xml"/><Relationship Id="rId315" Type="http://schemas.openxmlformats.org/officeDocument/2006/relationships/image" Target="../media/image1414.png"/><Relationship Id="rId522" Type="http://schemas.openxmlformats.org/officeDocument/2006/relationships/image" Target="../media/image1516.png"/><Relationship Id="rId96" Type="http://schemas.openxmlformats.org/officeDocument/2006/relationships/customXml" Target="../ink/ink1339.xml"/><Relationship Id="rId161" Type="http://schemas.openxmlformats.org/officeDocument/2006/relationships/image" Target="../media/image1359.png"/><Relationship Id="rId399" Type="http://schemas.openxmlformats.org/officeDocument/2006/relationships/customXml" Target="../ink/ink1512.xml"/><Relationship Id="rId259" Type="http://schemas.openxmlformats.org/officeDocument/2006/relationships/customXml" Target="../ink/ink1427.xml"/><Relationship Id="rId466" Type="http://schemas.openxmlformats.org/officeDocument/2006/relationships/customXml" Target="../ink/ink1546.xml"/><Relationship Id="rId673" Type="http://schemas.openxmlformats.org/officeDocument/2006/relationships/image" Target="../media/image1590.png"/><Relationship Id="rId23" Type="http://schemas.openxmlformats.org/officeDocument/2006/relationships/image" Target="../media/image1291.png"/><Relationship Id="rId119" Type="http://schemas.openxmlformats.org/officeDocument/2006/relationships/image" Target="../media/image1339.png"/><Relationship Id="rId326" Type="http://schemas.openxmlformats.org/officeDocument/2006/relationships/customXml" Target="../ink/ink1475.xml"/><Relationship Id="rId533" Type="http://schemas.openxmlformats.org/officeDocument/2006/relationships/image" Target="../media/image1521.png"/><Relationship Id="rId740" Type="http://schemas.openxmlformats.org/officeDocument/2006/relationships/customXml" Target="../ink/ink1685.xml"/><Relationship Id="rId172" Type="http://schemas.openxmlformats.org/officeDocument/2006/relationships/customXml" Target="../ink/ink1377.xml"/><Relationship Id="rId477" Type="http://schemas.openxmlformats.org/officeDocument/2006/relationships/image" Target="../media/image1494.png"/><Relationship Id="rId600" Type="http://schemas.openxmlformats.org/officeDocument/2006/relationships/customXml" Target="../ink/ink1614.xml"/><Relationship Id="rId684" Type="http://schemas.openxmlformats.org/officeDocument/2006/relationships/customXml" Target="../ink/ink1657.xml"/><Relationship Id="rId337" Type="http://schemas.openxmlformats.org/officeDocument/2006/relationships/image" Target="../media/image1425.png"/><Relationship Id="rId34" Type="http://schemas.openxmlformats.org/officeDocument/2006/relationships/customXml" Target="../ink/ink1308.xml"/><Relationship Id="rId544" Type="http://schemas.openxmlformats.org/officeDocument/2006/relationships/customXml" Target="../ink/ink1586.xml"/><Relationship Id="rId751" Type="http://schemas.openxmlformats.org/officeDocument/2006/relationships/image" Target="../media/image1629.png"/><Relationship Id="rId183" Type="http://schemas.openxmlformats.org/officeDocument/2006/relationships/image" Target="../media/image1370.png"/><Relationship Id="rId390" Type="http://schemas.openxmlformats.org/officeDocument/2006/relationships/image" Target="../media/image1451.png"/><Relationship Id="rId404" Type="http://schemas.openxmlformats.org/officeDocument/2006/relationships/image" Target="../media/image1458.png"/><Relationship Id="rId611" Type="http://schemas.openxmlformats.org/officeDocument/2006/relationships/image" Target="../media/image1560.png"/><Relationship Id="rId250" Type="http://schemas.openxmlformats.org/officeDocument/2006/relationships/image" Target="../media/image1396.png"/><Relationship Id="rId488" Type="http://schemas.openxmlformats.org/officeDocument/2006/relationships/customXml" Target="../ink/ink1557.xml"/><Relationship Id="rId695" Type="http://schemas.openxmlformats.org/officeDocument/2006/relationships/image" Target="../media/image1601.png"/><Relationship Id="rId709" Type="http://schemas.openxmlformats.org/officeDocument/2006/relationships/image" Target="../media/image1608.png"/><Relationship Id="rId45" Type="http://schemas.openxmlformats.org/officeDocument/2006/relationships/image" Target="../media/image1302.png"/><Relationship Id="rId110" Type="http://schemas.openxmlformats.org/officeDocument/2006/relationships/customXml" Target="../ink/ink1346.xml"/><Relationship Id="rId348" Type="http://schemas.openxmlformats.org/officeDocument/2006/relationships/customXml" Target="../ink/ink1486.xml"/><Relationship Id="rId555" Type="http://schemas.openxmlformats.org/officeDocument/2006/relationships/image" Target="../media/image1532.png"/><Relationship Id="rId762" Type="http://schemas.openxmlformats.org/officeDocument/2006/relationships/customXml" Target="../ink/ink1696.xml"/><Relationship Id="rId194" Type="http://schemas.openxmlformats.org/officeDocument/2006/relationships/customXml" Target="../ink/ink1388.xml"/><Relationship Id="rId208" Type="http://schemas.openxmlformats.org/officeDocument/2006/relationships/customXml" Target="../ink/ink1395.xml"/><Relationship Id="rId415" Type="http://schemas.openxmlformats.org/officeDocument/2006/relationships/customXml" Target="../ink/ink1520.xml"/><Relationship Id="rId622" Type="http://schemas.openxmlformats.org/officeDocument/2006/relationships/customXml" Target="../ink/ink1625.xml"/><Relationship Id="rId261" Type="http://schemas.openxmlformats.org/officeDocument/2006/relationships/customXml" Target="../ink/ink1428.xml"/><Relationship Id="rId499" Type="http://schemas.openxmlformats.org/officeDocument/2006/relationships/image" Target="../media/image1505.png"/><Relationship Id="rId56" Type="http://schemas.openxmlformats.org/officeDocument/2006/relationships/customXml" Target="../ink/ink1319.xml"/><Relationship Id="rId359" Type="http://schemas.openxmlformats.org/officeDocument/2006/relationships/image" Target="../media/image1436.png"/><Relationship Id="rId566" Type="http://schemas.openxmlformats.org/officeDocument/2006/relationships/customXml" Target="../ink/ink1597.xml"/><Relationship Id="rId773" Type="http://schemas.openxmlformats.org/officeDocument/2006/relationships/customXml" Target="../ink/ink1702.xml"/><Relationship Id="rId121" Type="http://schemas.openxmlformats.org/officeDocument/2006/relationships/image" Target="../media/image684.png"/><Relationship Id="rId219" Type="http://schemas.openxmlformats.org/officeDocument/2006/relationships/customXml" Target="../ink/ink1404.xml"/><Relationship Id="rId426" Type="http://schemas.openxmlformats.org/officeDocument/2006/relationships/image" Target="../media/image1469.png"/><Relationship Id="rId633" Type="http://schemas.openxmlformats.org/officeDocument/2006/relationships/customXml" Target="../ink/ink1631.xml"/><Relationship Id="rId67" Type="http://schemas.openxmlformats.org/officeDocument/2006/relationships/image" Target="../media/image1313.png"/><Relationship Id="rId272" Type="http://schemas.openxmlformats.org/officeDocument/2006/relationships/customXml" Target="../ink/ink1438.xml"/><Relationship Id="rId577" Type="http://schemas.openxmlformats.org/officeDocument/2006/relationships/image" Target="../media/image1543.png"/><Relationship Id="rId700" Type="http://schemas.openxmlformats.org/officeDocument/2006/relationships/customXml" Target="../ink/ink1665.xml"/><Relationship Id="rId132" Type="http://schemas.openxmlformats.org/officeDocument/2006/relationships/customXml" Target="../ink/ink1357.xml"/><Relationship Id="rId784" Type="http://schemas.openxmlformats.org/officeDocument/2006/relationships/image" Target="../media/image1645.png"/><Relationship Id="rId437" Type="http://schemas.openxmlformats.org/officeDocument/2006/relationships/customXml" Target="../ink/ink1531.xml"/><Relationship Id="rId644" Type="http://schemas.openxmlformats.org/officeDocument/2006/relationships/image" Target="../media/image1576.png"/><Relationship Id="rId283" Type="http://schemas.openxmlformats.org/officeDocument/2006/relationships/customXml" Target="../ink/ink1449.xml"/><Relationship Id="rId490" Type="http://schemas.openxmlformats.org/officeDocument/2006/relationships/customXml" Target="../ink/ink1558.xml"/><Relationship Id="rId504" Type="http://schemas.openxmlformats.org/officeDocument/2006/relationships/customXml" Target="../ink/ink1565.xml"/><Relationship Id="rId711" Type="http://schemas.openxmlformats.org/officeDocument/2006/relationships/image" Target="../media/image1609.png"/><Relationship Id="rId78" Type="http://schemas.openxmlformats.org/officeDocument/2006/relationships/customXml" Target="../ink/ink1330.xml"/><Relationship Id="rId143" Type="http://schemas.openxmlformats.org/officeDocument/2006/relationships/image" Target="../media/image1350.png"/><Relationship Id="rId350" Type="http://schemas.openxmlformats.org/officeDocument/2006/relationships/customXml" Target="../ink/ink1487.xml"/><Relationship Id="rId588" Type="http://schemas.openxmlformats.org/officeDocument/2006/relationships/customXml" Target="../ink/ink1608.xml"/><Relationship Id="rId795" Type="http://schemas.openxmlformats.org/officeDocument/2006/relationships/customXml" Target="../ink/ink1713.xml"/><Relationship Id="rId809" Type="http://schemas.openxmlformats.org/officeDocument/2006/relationships/customXml" Target="../ink/ink1720.xml"/><Relationship Id="rId9" Type="http://schemas.openxmlformats.org/officeDocument/2006/relationships/image" Target="../media/image1285.png"/><Relationship Id="rId210" Type="http://schemas.openxmlformats.org/officeDocument/2006/relationships/customXml" Target="../ink/ink1396.xml"/><Relationship Id="rId448" Type="http://schemas.openxmlformats.org/officeDocument/2006/relationships/customXml" Target="../ink/ink1537.xml"/><Relationship Id="rId655" Type="http://schemas.openxmlformats.org/officeDocument/2006/relationships/image" Target="../media/image1581.png"/><Relationship Id="rId294" Type="http://schemas.openxmlformats.org/officeDocument/2006/relationships/customXml" Target="../ink/ink1456.xml"/><Relationship Id="rId308" Type="http://schemas.openxmlformats.org/officeDocument/2006/relationships/image" Target="../media/image1411.png"/><Relationship Id="rId515" Type="http://schemas.openxmlformats.org/officeDocument/2006/relationships/customXml" Target="../ink/ink1571.xml"/><Relationship Id="rId722" Type="http://schemas.openxmlformats.org/officeDocument/2006/relationships/customXml" Target="../ink/ink1676.xml"/><Relationship Id="rId89" Type="http://schemas.openxmlformats.org/officeDocument/2006/relationships/image" Target="../media/image1324.png"/><Relationship Id="rId154" Type="http://schemas.openxmlformats.org/officeDocument/2006/relationships/customXml" Target="../ink/ink1368.xml"/><Relationship Id="rId361" Type="http://schemas.openxmlformats.org/officeDocument/2006/relationships/image" Target="../media/image1437.png"/><Relationship Id="rId599" Type="http://schemas.openxmlformats.org/officeDocument/2006/relationships/image" Target="../media/image1554.png"/><Relationship Id="rId459" Type="http://schemas.openxmlformats.org/officeDocument/2006/relationships/image" Target="../media/image1485.png"/><Relationship Id="rId666" Type="http://schemas.openxmlformats.org/officeDocument/2006/relationships/customXml" Target="../ink/ink1648.xml"/><Relationship Id="rId16" Type="http://schemas.openxmlformats.org/officeDocument/2006/relationships/customXml" Target="../ink/ink1299.xml"/><Relationship Id="rId221" Type="http://schemas.openxmlformats.org/officeDocument/2006/relationships/customXml" Target="../ink/ink1406.xml"/><Relationship Id="rId319" Type="http://schemas.openxmlformats.org/officeDocument/2006/relationships/image" Target="../media/image1416.png"/><Relationship Id="rId526" Type="http://schemas.openxmlformats.org/officeDocument/2006/relationships/customXml" Target="../ink/ink1577.xml"/><Relationship Id="rId733" Type="http://schemas.openxmlformats.org/officeDocument/2006/relationships/image" Target="../media/image1620.png"/><Relationship Id="rId165" Type="http://schemas.openxmlformats.org/officeDocument/2006/relationships/image" Target="../media/image1361.png"/><Relationship Id="rId372" Type="http://schemas.openxmlformats.org/officeDocument/2006/relationships/customXml" Target="../ink/ink1498.xml"/><Relationship Id="rId677" Type="http://schemas.openxmlformats.org/officeDocument/2006/relationships/image" Target="../media/image1592.png"/><Relationship Id="rId800" Type="http://schemas.openxmlformats.org/officeDocument/2006/relationships/image" Target="../media/image1653.png"/><Relationship Id="rId232" Type="http://schemas.openxmlformats.org/officeDocument/2006/relationships/image" Target="../media/image1388.png"/><Relationship Id="rId27" Type="http://schemas.openxmlformats.org/officeDocument/2006/relationships/image" Target="../media/image1293.png"/><Relationship Id="rId537" Type="http://schemas.openxmlformats.org/officeDocument/2006/relationships/image" Target="../media/image1523.png"/><Relationship Id="rId744" Type="http://schemas.openxmlformats.org/officeDocument/2006/relationships/customXml" Target="../ink/ink1687.xml"/><Relationship Id="rId80" Type="http://schemas.openxmlformats.org/officeDocument/2006/relationships/customXml" Target="../ink/ink1331.xml"/><Relationship Id="rId176" Type="http://schemas.openxmlformats.org/officeDocument/2006/relationships/customXml" Target="../ink/ink1379.xml"/><Relationship Id="rId383" Type="http://schemas.openxmlformats.org/officeDocument/2006/relationships/customXml" Target="../ink/ink1504.xml"/><Relationship Id="rId590" Type="http://schemas.openxmlformats.org/officeDocument/2006/relationships/customXml" Target="../ink/ink1609.xml"/><Relationship Id="rId604" Type="http://schemas.openxmlformats.org/officeDocument/2006/relationships/customXml" Target="../ink/ink1616.xml"/><Relationship Id="rId811" Type="http://schemas.openxmlformats.org/officeDocument/2006/relationships/customXml" Target="../ink/ink1721.xml"/><Relationship Id="rId243" Type="http://schemas.openxmlformats.org/officeDocument/2006/relationships/customXml" Target="../ink/ink1419.xml"/><Relationship Id="rId450" Type="http://schemas.openxmlformats.org/officeDocument/2006/relationships/customXml" Target="../ink/ink1538.xml"/><Relationship Id="rId688" Type="http://schemas.openxmlformats.org/officeDocument/2006/relationships/customXml" Target="../ink/ink1659.xml"/><Relationship Id="rId38" Type="http://schemas.openxmlformats.org/officeDocument/2006/relationships/customXml" Target="../ink/ink1310.xml"/><Relationship Id="rId103" Type="http://schemas.openxmlformats.org/officeDocument/2006/relationships/image" Target="../media/image1331.png"/><Relationship Id="rId310" Type="http://schemas.openxmlformats.org/officeDocument/2006/relationships/customXml" Target="../ink/ink1467.xml"/><Relationship Id="rId548" Type="http://schemas.openxmlformats.org/officeDocument/2006/relationships/customXml" Target="../ink/ink1588.xml"/><Relationship Id="rId755" Type="http://schemas.openxmlformats.org/officeDocument/2006/relationships/image" Target="../media/image1631.png"/><Relationship Id="rId91" Type="http://schemas.openxmlformats.org/officeDocument/2006/relationships/image" Target="../media/image1325.png"/><Relationship Id="rId187" Type="http://schemas.openxmlformats.org/officeDocument/2006/relationships/image" Target="../media/image1372.png"/><Relationship Id="rId394" Type="http://schemas.openxmlformats.org/officeDocument/2006/relationships/image" Target="../media/image1453.png"/><Relationship Id="rId408" Type="http://schemas.openxmlformats.org/officeDocument/2006/relationships/image" Target="../media/image1460.png"/><Relationship Id="rId615" Type="http://schemas.openxmlformats.org/officeDocument/2006/relationships/image" Target="../media/image1562.png"/><Relationship Id="rId254" Type="http://schemas.openxmlformats.org/officeDocument/2006/relationships/image" Target="../media/image1398.png"/><Relationship Id="rId699" Type="http://schemas.openxmlformats.org/officeDocument/2006/relationships/image" Target="../media/image1603.png"/><Relationship Id="rId49" Type="http://schemas.openxmlformats.org/officeDocument/2006/relationships/image" Target="../media/image1304.png"/><Relationship Id="rId114" Type="http://schemas.openxmlformats.org/officeDocument/2006/relationships/customXml" Target="../ink/ink1348.xml"/><Relationship Id="rId461" Type="http://schemas.openxmlformats.org/officeDocument/2006/relationships/image" Target="../media/image1486.png"/><Relationship Id="rId559" Type="http://schemas.openxmlformats.org/officeDocument/2006/relationships/image" Target="../media/image1534.png"/><Relationship Id="rId766" Type="http://schemas.openxmlformats.org/officeDocument/2006/relationships/customXml" Target="../ink/ink1698.xml"/><Relationship Id="rId198" Type="http://schemas.openxmlformats.org/officeDocument/2006/relationships/customXml" Target="../ink/ink1390.xml"/><Relationship Id="rId321" Type="http://schemas.openxmlformats.org/officeDocument/2006/relationships/image" Target="../media/image1417.png"/><Relationship Id="rId419" Type="http://schemas.openxmlformats.org/officeDocument/2006/relationships/customXml" Target="../ink/ink1522.xml"/><Relationship Id="rId626" Type="http://schemas.openxmlformats.org/officeDocument/2006/relationships/customXml" Target="../ink/ink1627.xml"/><Relationship Id="rId265" Type="http://schemas.openxmlformats.org/officeDocument/2006/relationships/customXml" Target="../ink/ink1431.xml"/><Relationship Id="rId472" Type="http://schemas.openxmlformats.org/officeDocument/2006/relationships/customXml" Target="../ink/ink1549.xml"/><Relationship Id="rId125" Type="http://schemas.openxmlformats.org/officeDocument/2006/relationships/image" Target="../media/image1341.png"/><Relationship Id="rId332" Type="http://schemas.openxmlformats.org/officeDocument/2006/relationships/customXml" Target="../ink/ink1478.xml"/><Relationship Id="rId777" Type="http://schemas.openxmlformats.org/officeDocument/2006/relationships/customXml" Target="../ink/ink1704.xml"/><Relationship Id="rId637" Type="http://schemas.openxmlformats.org/officeDocument/2006/relationships/customXml" Target="../ink/ink1633.xml"/><Relationship Id="rId276" Type="http://schemas.openxmlformats.org/officeDocument/2006/relationships/customXml" Target="../ink/ink1442.xml"/><Relationship Id="rId483" Type="http://schemas.openxmlformats.org/officeDocument/2006/relationships/image" Target="../media/image1497.png"/><Relationship Id="rId690" Type="http://schemas.openxmlformats.org/officeDocument/2006/relationships/customXml" Target="../ink/ink1660.xml"/><Relationship Id="rId704" Type="http://schemas.openxmlformats.org/officeDocument/2006/relationships/customXml" Target="../ink/ink1667.xml"/><Relationship Id="rId40" Type="http://schemas.openxmlformats.org/officeDocument/2006/relationships/customXml" Target="../ink/ink1311.xml"/><Relationship Id="rId136" Type="http://schemas.openxmlformats.org/officeDocument/2006/relationships/customXml" Target="../ink/ink1359.xml"/><Relationship Id="rId343" Type="http://schemas.openxmlformats.org/officeDocument/2006/relationships/image" Target="../media/image1428.png"/><Relationship Id="rId550" Type="http://schemas.openxmlformats.org/officeDocument/2006/relationships/customXml" Target="../ink/ink1589.xml"/><Relationship Id="rId788" Type="http://schemas.openxmlformats.org/officeDocument/2006/relationships/image" Target="../media/image1647.png"/><Relationship Id="rId203" Type="http://schemas.openxmlformats.org/officeDocument/2006/relationships/image" Target="../media/image1380.png"/><Relationship Id="rId648" Type="http://schemas.openxmlformats.org/officeDocument/2006/relationships/customXml" Target="../ink/ink1639.xml"/><Relationship Id="rId287" Type="http://schemas.openxmlformats.org/officeDocument/2006/relationships/image" Target="../media/image1403.png"/><Relationship Id="rId410" Type="http://schemas.openxmlformats.org/officeDocument/2006/relationships/image" Target="../media/image1461.png"/><Relationship Id="rId494" Type="http://schemas.openxmlformats.org/officeDocument/2006/relationships/customXml" Target="../ink/ink1560.xml"/><Relationship Id="rId508" Type="http://schemas.openxmlformats.org/officeDocument/2006/relationships/customXml" Target="../ink/ink1567.xml"/><Relationship Id="rId715" Type="http://schemas.openxmlformats.org/officeDocument/2006/relationships/image" Target="../media/image1611.png"/><Relationship Id="rId147" Type="http://schemas.openxmlformats.org/officeDocument/2006/relationships/image" Target="../media/image1352.png"/><Relationship Id="rId354" Type="http://schemas.openxmlformats.org/officeDocument/2006/relationships/customXml" Target="../ink/ink1489.xml"/><Relationship Id="rId799" Type="http://schemas.openxmlformats.org/officeDocument/2006/relationships/customXml" Target="../ink/ink1715.xml"/><Relationship Id="rId51" Type="http://schemas.openxmlformats.org/officeDocument/2006/relationships/image" Target="../media/image1305.png"/><Relationship Id="rId561" Type="http://schemas.openxmlformats.org/officeDocument/2006/relationships/image" Target="../media/image1535.png"/><Relationship Id="rId659" Type="http://schemas.openxmlformats.org/officeDocument/2006/relationships/image" Target="../media/image1583.png"/><Relationship Id="rId214" Type="http://schemas.openxmlformats.org/officeDocument/2006/relationships/customXml" Target="../ink/ink1399.xml"/><Relationship Id="rId298" Type="http://schemas.openxmlformats.org/officeDocument/2006/relationships/customXml" Target="../ink/ink1458.xml"/><Relationship Id="rId421" Type="http://schemas.openxmlformats.org/officeDocument/2006/relationships/customXml" Target="../ink/ink1523.xml"/><Relationship Id="rId519" Type="http://schemas.openxmlformats.org/officeDocument/2006/relationships/customXml" Target="../ink/ink1573.xml"/><Relationship Id="rId158" Type="http://schemas.openxmlformats.org/officeDocument/2006/relationships/customXml" Target="../ink/ink1370.xml"/><Relationship Id="rId726" Type="http://schemas.openxmlformats.org/officeDocument/2006/relationships/customXml" Target="../ink/ink1678.xml"/><Relationship Id="rId62" Type="http://schemas.openxmlformats.org/officeDocument/2006/relationships/customXml" Target="../ink/ink1322.xml"/><Relationship Id="rId365" Type="http://schemas.openxmlformats.org/officeDocument/2006/relationships/image" Target="../media/image1439.png"/><Relationship Id="rId572" Type="http://schemas.openxmlformats.org/officeDocument/2006/relationships/customXml" Target="../ink/ink1600.xml"/><Relationship Id="rId225" Type="http://schemas.openxmlformats.org/officeDocument/2006/relationships/customXml" Target="../ink/ink1410.xml"/><Relationship Id="rId432" Type="http://schemas.openxmlformats.org/officeDocument/2006/relationships/image" Target="../media/image1472.png"/><Relationship Id="rId737" Type="http://schemas.openxmlformats.org/officeDocument/2006/relationships/image" Target="../media/image1622.png"/><Relationship Id="rId73" Type="http://schemas.openxmlformats.org/officeDocument/2006/relationships/image" Target="../media/image1316.png"/><Relationship Id="rId169" Type="http://schemas.openxmlformats.org/officeDocument/2006/relationships/image" Target="../media/image1363.png"/><Relationship Id="rId376" Type="http://schemas.openxmlformats.org/officeDocument/2006/relationships/customXml" Target="../ink/ink1500.xml"/><Relationship Id="rId583" Type="http://schemas.openxmlformats.org/officeDocument/2006/relationships/image" Target="../media/image1546.png"/><Relationship Id="rId790" Type="http://schemas.openxmlformats.org/officeDocument/2006/relationships/image" Target="../media/image1648.png"/><Relationship Id="rId804" Type="http://schemas.openxmlformats.org/officeDocument/2006/relationships/image" Target="../media/image1655.png"/><Relationship Id="rId4" Type="http://schemas.openxmlformats.org/officeDocument/2006/relationships/customXml" Target="../ink/ink1293.xml"/><Relationship Id="rId236" Type="http://schemas.openxmlformats.org/officeDocument/2006/relationships/image" Target="../media/image1390.png"/><Relationship Id="rId443" Type="http://schemas.openxmlformats.org/officeDocument/2006/relationships/customXml" Target="../ink/ink1534.xml"/><Relationship Id="rId650" Type="http://schemas.openxmlformats.org/officeDocument/2006/relationships/customXml" Target="../ink/ink1640.xml"/><Relationship Id="rId303" Type="http://schemas.openxmlformats.org/officeDocument/2006/relationships/customXml" Target="../ink/ink1462.xml"/><Relationship Id="rId748" Type="http://schemas.openxmlformats.org/officeDocument/2006/relationships/customXml" Target="../ink/ink1689.xml"/><Relationship Id="rId84" Type="http://schemas.openxmlformats.org/officeDocument/2006/relationships/customXml" Target="../ink/ink1333.xml"/><Relationship Id="rId387" Type="http://schemas.openxmlformats.org/officeDocument/2006/relationships/customXml" Target="../ink/ink1506.xml"/><Relationship Id="rId510" Type="http://schemas.openxmlformats.org/officeDocument/2006/relationships/image" Target="../media/image1510.png"/><Relationship Id="rId594" Type="http://schemas.openxmlformats.org/officeDocument/2006/relationships/customXml" Target="../ink/ink1611.xml"/><Relationship Id="rId608" Type="http://schemas.openxmlformats.org/officeDocument/2006/relationships/customXml" Target="../ink/ink1618.xml"/><Relationship Id="rId815" Type="http://schemas.openxmlformats.org/officeDocument/2006/relationships/customXml" Target="../ink/ink1723.xml"/><Relationship Id="rId247" Type="http://schemas.openxmlformats.org/officeDocument/2006/relationships/customXml" Target="../ink/ink1421.xml"/><Relationship Id="rId107" Type="http://schemas.openxmlformats.org/officeDocument/2006/relationships/image" Target="../media/image1333.png"/><Relationship Id="rId454" Type="http://schemas.openxmlformats.org/officeDocument/2006/relationships/customXml" Target="../ink/ink1540.xml"/><Relationship Id="rId661" Type="http://schemas.openxmlformats.org/officeDocument/2006/relationships/image" Target="../media/image1584.png"/><Relationship Id="rId759" Type="http://schemas.openxmlformats.org/officeDocument/2006/relationships/image" Target="../media/image1633.png"/><Relationship Id="rId11" Type="http://schemas.openxmlformats.org/officeDocument/2006/relationships/image" Target="../media/image1286.png"/><Relationship Id="rId314" Type="http://schemas.openxmlformats.org/officeDocument/2006/relationships/customXml" Target="../ink/ink1469.xml"/><Relationship Id="rId398" Type="http://schemas.openxmlformats.org/officeDocument/2006/relationships/image" Target="../media/image1455.png"/><Relationship Id="rId521" Type="http://schemas.openxmlformats.org/officeDocument/2006/relationships/customXml" Target="../ink/ink1574.xml"/><Relationship Id="rId619" Type="http://schemas.openxmlformats.org/officeDocument/2006/relationships/image" Target="../media/image1564.png"/><Relationship Id="rId95" Type="http://schemas.openxmlformats.org/officeDocument/2006/relationships/image" Target="../media/image1327.png"/><Relationship Id="rId160" Type="http://schemas.openxmlformats.org/officeDocument/2006/relationships/customXml" Target="../ink/ink1371.xml"/><Relationship Id="rId258" Type="http://schemas.openxmlformats.org/officeDocument/2006/relationships/image" Target="../media/image1400.png"/><Relationship Id="rId465" Type="http://schemas.openxmlformats.org/officeDocument/2006/relationships/image" Target="../media/image1488.png"/><Relationship Id="rId672" Type="http://schemas.openxmlformats.org/officeDocument/2006/relationships/customXml" Target="../ink/ink1651.xml"/><Relationship Id="rId22" Type="http://schemas.openxmlformats.org/officeDocument/2006/relationships/customXml" Target="../ink/ink1302.xml"/><Relationship Id="rId118" Type="http://schemas.openxmlformats.org/officeDocument/2006/relationships/customXml" Target="../ink/ink1350.xml"/><Relationship Id="rId325" Type="http://schemas.openxmlformats.org/officeDocument/2006/relationships/image" Target="../media/image1419.png"/><Relationship Id="rId532" Type="http://schemas.openxmlformats.org/officeDocument/2006/relationships/customXml" Target="../ink/ink1580.xml"/><Relationship Id="rId171" Type="http://schemas.openxmlformats.org/officeDocument/2006/relationships/image" Target="../media/image1364.png"/><Relationship Id="rId269" Type="http://schemas.openxmlformats.org/officeDocument/2006/relationships/customXml" Target="../ink/ink1435.xml"/><Relationship Id="rId476" Type="http://schemas.openxmlformats.org/officeDocument/2006/relationships/customXml" Target="../ink/ink1551.xml"/><Relationship Id="rId683" Type="http://schemas.openxmlformats.org/officeDocument/2006/relationships/image" Target="../media/image1595.png"/><Relationship Id="rId33" Type="http://schemas.openxmlformats.org/officeDocument/2006/relationships/image" Target="../media/image1296.png"/><Relationship Id="rId129" Type="http://schemas.openxmlformats.org/officeDocument/2006/relationships/image" Target="../media/image1343.png"/><Relationship Id="rId336" Type="http://schemas.openxmlformats.org/officeDocument/2006/relationships/customXml" Target="../ink/ink1480.xml"/><Relationship Id="rId543" Type="http://schemas.openxmlformats.org/officeDocument/2006/relationships/image" Target="../media/image1526.png"/><Relationship Id="rId182" Type="http://schemas.openxmlformats.org/officeDocument/2006/relationships/customXml" Target="../ink/ink1382.xml"/><Relationship Id="rId403" Type="http://schemas.openxmlformats.org/officeDocument/2006/relationships/customXml" Target="../ink/ink1514.xml"/><Relationship Id="rId750" Type="http://schemas.openxmlformats.org/officeDocument/2006/relationships/customXml" Target="../ink/ink1690.xml"/></Relationships>
</file>

<file path=ppt/slides/_rels/slide15.xml.rels><?xml version="1.0" encoding="UTF-8" standalone="yes"?>
<Relationships xmlns="http://schemas.openxmlformats.org/package/2006/relationships"><Relationship Id="rId2" Type="http://schemas.openxmlformats.org/officeDocument/2006/relationships/image" Target="../media/image166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6" Type="http://schemas.openxmlformats.org/officeDocument/2006/relationships/customXml" Target="../ink/ink1735.xml"/><Relationship Id="rId21" Type="http://schemas.openxmlformats.org/officeDocument/2006/relationships/image" Target="../media/image258.png"/><Relationship Id="rId34" Type="http://schemas.openxmlformats.org/officeDocument/2006/relationships/customXml" Target="../ink/ink1739.xml"/><Relationship Id="rId42" Type="http://schemas.openxmlformats.org/officeDocument/2006/relationships/customXml" Target="../ink/ink1743.xml"/><Relationship Id="rId47" Type="http://schemas.openxmlformats.org/officeDocument/2006/relationships/image" Target="../media/image1670.png"/><Relationship Id="rId50" Type="http://schemas.openxmlformats.org/officeDocument/2006/relationships/customXml" Target="../ink/ink1747.xml"/><Relationship Id="rId55" Type="http://schemas.openxmlformats.org/officeDocument/2006/relationships/image" Target="../media/image1674.png"/><Relationship Id="rId63" Type="http://schemas.openxmlformats.org/officeDocument/2006/relationships/image" Target="../media/image1678.png"/><Relationship Id="rId7" Type="http://schemas.openxmlformats.org/officeDocument/2006/relationships/image" Target="../media/image114.png"/><Relationship Id="rId2" Type="http://schemas.openxmlformats.org/officeDocument/2006/relationships/image" Target="../media/image1810.png"/><Relationship Id="rId16" Type="http://schemas.openxmlformats.org/officeDocument/2006/relationships/customXml" Target="../ink/ink1730.xml"/><Relationship Id="rId29" Type="http://schemas.openxmlformats.org/officeDocument/2006/relationships/image" Target="../media/image262.png"/><Relationship Id="rId11" Type="http://schemas.openxmlformats.org/officeDocument/2006/relationships/image" Target="../media/image116.png"/><Relationship Id="rId24" Type="http://schemas.openxmlformats.org/officeDocument/2006/relationships/customXml" Target="../ink/ink1734.xml"/><Relationship Id="rId32" Type="http://schemas.openxmlformats.org/officeDocument/2006/relationships/customXml" Target="../ink/ink1738.xml"/><Relationship Id="rId37" Type="http://schemas.openxmlformats.org/officeDocument/2006/relationships/image" Target="../media/image1665.png"/><Relationship Id="rId40" Type="http://schemas.openxmlformats.org/officeDocument/2006/relationships/customXml" Target="../ink/ink1742.xml"/><Relationship Id="rId45" Type="http://schemas.openxmlformats.org/officeDocument/2006/relationships/image" Target="../media/image1669.png"/><Relationship Id="rId53" Type="http://schemas.openxmlformats.org/officeDocument/2006/relationships/image" Target="../media/image1673.png"/><Relationship Id="rId58" Type="http://schemas.openxmlformats.org/officeDocument/2006/relationships/customXml" Target="../ink/ink1751.xml"/><Relationship Id="rId5" Type="http://schemas.openxmlformats.org/officeDocument/2006/relationships/image" Target="../media/image113.png"/><Relationship Id="rId61" Type="http://schemas.openxmlformats.org/officeDocument/2006/relationships/image" Target="../media/image1677.png"/><Relationship Id="rId19" Type="http://schemas.openxmlformats.org/officeDocument/2006/relationships/image" Target="../media/image257.png"/><Relationship Id="rId14" Type="http://schemas.openxmlformats.org/officeDocument/2006/relationships/customXml" Target="../ink/ink1729.xml"/><Relationship Id="rId22" Type="http://schemas.openxmlformats.org/officeDocument/2006/relationships/customXml" Target="../ink/ink1733.xml"/><Relationship Id="rId27" Type="http://schemas.openxmlformats.org/officeDocument/2006/relationships/image" Target="../media/image261.png"/><Relationship Id="rId30" Type="http://schemas.openxmlformats.org/officeDocument/2006/relationships/customXml" Target="../ink/ink1737.xml"/><Relationship Id="rId35" Type="http://schemas.openxmlformats.org/officeDocument/2006/relationships/image" Target="../media/image1664.png"/><Relationship Id="rId43" Type="http://schemas.openxmlformats.org/officeDocument/2006/relationships/image" Target="../media/image1668.png"/><Relationship Id="rId48" Type="http://schemas.openxmlformats.org/officeDocument/2006/relationships/customXml" Target="../ink/ink1746.xml"/><Relationship Id="rId56" Type="http://schemas.openxmlformats.org/officeDocument/2006/relationships/customXml" Target="../ink/ink1750.xml"/><Relationship Id="rId64" Type="http://schemas.openxmlformats.org/officeDocument/2006/relationships/customXml" Target="../ink/ink1754.xml"/><Relationship Id="rId8" Type="http://schemas.openxmlformats.org/officeDocument/2006/relationships/customXml" Target="../ink/ink1726.xml"/><Relationship Id="rId51" Type="http://schemas.openxmlformats.org/officeDocument/2006/relationships/image" Target="../media/image1672.png"/><Relationship Id="rId3" Type="http://schemas.openxmlformats.org/officeDocument/2006/relationships/image" Target="../media/image1910.png"/><Relationship Id="rId12" Type="http://schemas.openxmlformats.org/officeDocument/2006/relationships/customXml" Target="../ink/ink1728.xml"/><Relationship Id="rId17" Type="http://schemas.openxmlformats.org/officeDocument/2006/relationships/image" Target="../media/image119.png"/><Relationship Id="rId25" Type="http://schemas.openxmlformats.org/officeDocument/2006/relationships/image" Target="../media/image260.png"/><Relationship Id="rId33" Type="http://schemas.openxmlformats.org/officeDocument/2006/relationships/image" Target="../media/image1663.png"/><Relationship Id="rId38" Type="http://schemas.openxmlformats.org/officeDocument/2006/relationships/customXml" Target="../ink/ink1741.xml"/><Relationship Id="rId46" Type="http://schemas.openxmlformats.org/officeDocument/2006/relationships/customXml" Target="../ink/ink1745.xml"/><Relationship Id="rId59" Type="http://schemas.openxmlformats.org/officeDocument/2006/relationships/image" Target="../media/image1676.png"/><Relationship Id="rId20" Type="http://schemas.openxmlformats.org/officeDocument/2006/relationships/customXml" Target="../ink/ink1732.xml"/><Relationship Id="rId41" Type="http://schemas.openxmlformats.org/officeDocument/2006/relationships/image" Target="../media/image1667.png"/><Relationship Id="rId54" Type="http://schemas.openxmlformats.org/officeDocument/2006/relationships/customXml" Target="../ink/ink1749.xml"/><Relationship Id="rId62" Type="http://schemas.openxmlformats.org/officeDocument/2006/relationships/customXml" Target="../ink/ink1753.xml"/><Relationship Id="rId1" Type="http://schemas.openxmlformats.org/officeDocument/2006/relationships/slideLayout" Target="../slideLayouts/slideLayout1.xml"/><Relationship Id="rId6" Type="http://schemas.openxmlformats.org/officeDocument/2006/relationships/customXml" Target="../ink/ink1725.xml"/><Relationship Id="rId15" Type="http://schemas.openxmlformats.org/officeDocument/2006/relationships/image" Target="../media/image118.png"/><Relationship Id="rId23" Type="http://schemas.openxmlformats.org/officeDocument/2006/relationships/image" Target="../media/image259.png"/><Relationship Id="rId28" Type="http://schemas.openxmlformats.org/officeDocument/2006/relationships/customXml" Target="../ink/ink1736.xml"/><Relationship Id="rId36" Type="http://schemas.openxmlformats.org/officeDocument/2006/relationships/customXml" Target="../ink/ink1740.xml"/><Relationship Id="rId49" Type="http://schemas.openxmlformats.org/officeDocument/2006/relationships/image" Target="../media/image1671.png"/><Relationship Id="rId57" Type="http://schemas.openxmlformats.org/officeDocument/2006/relationships/image" Target="../media/image1675.png"/><Relationship Id="rId10" Type="http://schemas.openxmlformats.org/officeDocument/2006/relationships/customXml" Target="../ink/ink1727.xml"/><Relationship Id="rId31" Type="http://schemas.openxmlformats.org/officeDocument/2006/relationships/image" Target="../media/image646.png"/><Relationship Id="rId44" Type="http://schemas.openxmlformats.org/officeDocument/2006/relationships/customXml" Target="../ink/ink1744.xml"/><Relationship Id="rId52" Type="http://schemas.openxmlformats.org/officeDocument/2006/relationships/customXml" Target="../ink/ink1748.xml"/><Relationship Id="rId60" Type="http://schemas.openxmlformats.org/officeDocument/2006/relationships/customXml" Target="../ink/ink1752.xml"/><Relationship Id="rId65" Type="http://schemas.openxmlformats.org/officeDocument/2006/relationships/image" Target="../media/image1679.png"/><Relationship Id="rId4" Type="http://schemas.openxmlformats.org/officeDocument/2006/relationships/customXml" Target="../ink/ink1724.xml"/><Relationship Id="rId9" Type="http://schemas.openxmlformats.org/officeDocument/2006/relationships/image" Target="../media/image115.png"/><Relationship Id="rId13" Type="http://schemas.openxmlformats.org/officeDocument/2006/relationships/image" Target="../media/image117.png"/><Relationship Id="rId18" Type="http://schemas.openxmlformats.org/officeDocument/2006/relationships/customXml" Target="../ink/ink1731.xml"/><Relationship Id="rId39" Type="http://schemas.openxmlformats.org/officeDocument/2006/relationships/image" Target="../media/image1666.png"/></Relationships>
</file>

<file path=ppt/slides/_rels/slide18.xml.rels><?xml version="1.0" encoding="UTF-8" standalone="yes"?>
<Relationships xmlns="http://schemas.openxmlformats.org/package/2006/relationships"><Relationship Id="rId2" Type="http://schemas.openxmlformats.org/officeDocument/2006/relationships/image" Target="../media/image20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image" Target="../media/image1691.png"/><Relationship Id="rId21" Type="http://schemas.openxmlformats.org/officeDocument/2006/relationships/customXml" Target="../ink/ink1764.xml"/><Relationship Id="rId42" Type="http://schemas.openxmlformats.org/officeDocument/2006/relationships/image" Target="../media/image1699.png"/><Relationship Id="rId47" Type="http://schemas.openxmlformats.org/officeDocument/2006/relationships/customXml" Target="../ink/ink1777.xml"/><Relationship Id="rId63" Type="http://schemas.openxmlformats.org/officeDocument/2006/relationships/customXml" Target="../ink/ink1785.xml"/><Relationship Id="rId68" Type="http://schemas.openxmlformats.org/officeDocument/2006/relationships/image" Target="../media/image1713.png"/><Relationship Id="rId84" Type="http://schemas.openxmlformats.org/officeDocument/2006/relationships/image" Target="../media/image1721.png"/><Relationship Id="rId16" Type="http://schemas.openxmlformats.org/officeDocument/2006/relationships/image" Target="../media/image1686.png"/><Relationship Id="rId11" Type="http://schemas.openxmlformats.org/officeDocument/2006/relationships/customXml" Target="../ink/ink1759.xml"/><Relationship Id="rId32" Type="http://schemas.openxmlformats.org/officeDocument/2006/relationships/image" Target="../media/image1694.png"/><Relationship Id="rId37" Type="http://schemas.openxmlformats.org/officeDocument/2006/relationships/customXml" Target="../ink/ink1772.xml"/><Relationship Id="rId53" Type="http://schemas.openxmlformats.org/officeDocument/2006/relationships/customXml" Target="../ink/ink1780.xml"/><Relationship Id="rId58" Type="http://schemas.openxmlformats.org/officeDocument/2006/relationships/image" Target="../media/image1707.png"/><Relationship Id="rId74" Type="http://schemas.openxmlformats.org/officeDocument/2006/relationships/image" Target="../media/image1716.png"/><Relationship Id="rId79" Type="http://schemas.openxmlformats.org/officeDocument/2006/relationships/customXml" Target="../ink/ink1793.xml"/><Relationship Id="rId5" Type="http://schemas.openxmlformats.org/officeDocument/2006/relationships/customXml" Target="../ink/ink1756.xml"/><Relationship Id="rId61" Type="http://schemas.openxmlformats.org/officeDocument/2006/relationships/customXml" Target="../ink/ink1784.xml"/><Relationship Id="rId82" Type="http://schemas.openxmlformats.org/officeDocument/2006/relationships/image" Target="../media/image1720.png"/><Relationship Id="rId19" Type="http://schemas.openxmlformats.org/officeDocument/2006/relationships/customXml" Target="../ink/ink1763.xml"/><Relationship Id="rId14" Type="http://schemas.openxmlformats.org/officeDocument/2006/relationships/image" Target="../media/image1685.png"/><Relationship Id="rId22" Type="http://schemas.openxmlformats.org/officeDocument/2006/relationships/image" Target="../media/image1689.png"/><Relationship Id="rId27" Type="http://schemas.openxmlformats.org/officeDocument/2006/relationships/customXml" Target="../ink/ink1767.xml"/><Relationship Id="rId30" Type="http://schemas.openxmlformats.org/officeDocument/2006/relationships/image" Target="../media/image1693.png"/><Relationship Id="rId35" Type="http://schemas.openxmlformats.org/officeDocument/2006/relationships/customXml" Target="../ink/ink1771.xml"/><Relationship Id="rId43" Type="http://schemas.openxmlformats.org/officeDocument/2006/relationships/customXml" Target="../ink/ink1775.xml"/><Relationship Id="rId48" Type="http://schemas.openxmlformats.org/officeDocument/2006/relationships/image" Target="../media/image1702.png"/><Relationship Id="rId56" Type="http://schemas.openxmlformats.org/officeDocument/2006/relationships/image" Target="../media/image1706.png"/><Relationship Id="rId64" Type="http://schemas.openxmlformats.org/officeDocument/2006/relationships/image" Target="../media/image1711.png"/><Relationship Id="rId69" Type="http://schemas.openxmlformats.org/officeDocument/2006/relationships/customXml" Target="../ink/ink1788.xml"/><Relationship Id="rId77" Type="http://schemas.openxmlformats.org/officeDocument/2006/relationships/customXml" Target="../ink/ink1792.xml"/><Relationship Id="rId8" Type="http://schemas.openxmlformats.org/officeDocument/2006/relationships/image" Target="../media/image1682.png"/><Relationship Id="rId51" Type="http://schemas.openxmlformats.org/officeDocument/2006/relationships/customXml" Target="../ink/ink1779.xml"/><Relationship Id="rId72" Type="http://schemas.openxmlformats.org/officeDocument/2006/relationships/image" Target="../media/image1715.png"/><Relationship Id="rId80" Type="http://schemas.openxmlformats.org/officeDocument/2006/relationships/image" Target="../media/image1719.png"/><Relationship Id="rId3" Type="http://schemas.openxmlformats.org/officeDocument/2006/relationships/customXml" Target="../ink/ink1755.xml"/><Relationship Id="rId12" Type="http://schemas.openxmlformats.org/officeDocument/2006/relationships/image" Target="../media/image1684.png"/><Relationship Id="rId17" Type="http://schemas.openxmlformats.org/officeDocument/2006/relationships/customXml" Target="../ink/ink1762.xml"/><Relationship Id="rId25" Type="http://schemas.openxmlformats.org/officeDocument/2006/relationships/customXml" Target="../ink/ink1766.xml"/><Relationship Id="rId33" Type="http://schemas.openxmlformats.org/officeDocument/2006/relationships/customXml" Target="../ink/ink1770.xml"/><Relationship Id="rId38" Type="http://schemas.openxmlformats.org/officeDocument/2006/relationships/image" Target="../media/image1697.png"/><Relationship Id="rId46" Type="http://schemas.openxmlformats.org/officeDocument/2006/relationships/image" Target="../media/image1701.png"/><Relationship Id="rId59" Type="http://schemas.openxmlformats.org/officeDocument/2006/relationships/customXml" Target="../ink/ink1783.xml"/><Relationship Id="rId67" Type="http://schemas.openxmlformats.org/officeDocument/2006/relationships/customXml" Target="../ink/ink1787.xml"/><Relationship Id="rId20" Type="http://schemas.openxmlformats.org/officeDocument/2006/relationships/image" Target="../media/image1688.png"/><Relationship Id="rId41" Type="http://schemas.openxmlformats.org/officeDocument/2006/relationships/customXml" Target="../ink/ink1774.xml"/><Relationship Id="rId54" Type="http://schemas.openxmlformats.org/officeDocument/2006/relationships/image" Target="../media/image1705.png"/><Relationship Id="rId62" Type="http://schemas.openxmlformats.org/officeDocument/2006/relationships/image" Target="../media/image1709.png"/><Relationship Id="rId70" Type="http://schemas.openxmlformats.org/officeDocument/2006/relationships/image" Target="../media/image1714.png"/><Relationship Id="rId75" Type="http://schemas.openxmlformats.org/officeDocument/2006/relationships/customXml" Target="../ink/ink1791.xml"/><Relationship Id="rId83" Type="http://schemas.openxmlformats.org/officeDocument/2006/relationships/customXml" Target="../ink/ink1795.xml"/><Relationship Id="rId1" Type="http://schemas.openxmlformats.org/officeDocument/2006/relationships/slideLayout" Target="../slideLayouts/slideLayout1.xml"/><Relationship Id="rId6" Type="http://schemas.openxmlformats.org/officeDocument/2006/relationships/image" Target="../media/image1681.png"/><Relationship Id="rId15" Type="http://schemas.openxmlformats.org/officeDocument/2006/relationships/customXml" Target="../ink/ink1761.xml"/><Relationship Id="rId23" Type="http://schemas.openxmlformats.org/officeDocument/2006/relationships/customXml" Target="../ink/ink1765.xml"/><Relationship Id="rId28" Type="http://schemas.openxmlformats.org/officeDocument/2006/relationships/image" Target="../media/image1692.png"/><Relationship Id="rId36" Type="http://schemas.openxmlformats.org/officeDocument/2006/relationships/image" Target="../media/image1696.png"/><Relationship Id="rId49" Type="http://schemas.openxmlformats.org/officeDocument/2006/relationships/customXml" Target="../ink/ink1778.xml"/><Relationship Id="rId57" Type="http://schemas.openxmlformats.org/officeDocument/2006/relationships/customXml" Target="../ink/ink1782.xml"/><Relationship Id="rId10" Type="http://schemas.openxmlformats.org/officeDocument/2006/relationships/image" Target="../media/image1683.png"/><Relationship Id="rId31" Type="http://schemas.openxmlformats.org/officeDocument/2006/relationships/customXml" Target="../ink/ink1769.xml"/><Relationship Id="rId44" Type="http://schemas.openxmlformats.org/officeDocument/2006/relationships/image" Target="../media/image1700.png"/><Relationship Id="rId52" Type="http://schemas.openxmlformats.org/officeDocument/2006/relationships/image" Target="../media/image1704.png"/><Relationship Id="rId60" Type="http://schemas.openxmlformats.org/officeDocument/2006/relationships/image" Target="../media/image1708.png"/><Relationship Id="rId65" Type="http://schemas.openxmlformats.org/officeDocument/2006/relationships/customXml" Target="../ink/ink1786.xml"/><Relationship Id="rId73" Type="http://schemas.openxmlformats.org/officeDocument/2006/relationships/customXml" Target="../ink/ink1790.xml"/><Relationship Id="rId78" Type="http://schemas.openxmlformats.org/officeDocument/2006/relationships/image" Target="../media/image1718.png"/><Relationship Id="rId81" Type="http://schemas.openxmlformats.org/officeDocument/2006/relationships/customXml" Target="../ink/ink1794.xml"/><Relationship Id="rId4" Type="http://schemas.openxmlformats.org/officeDocument/2006/relationships/image" Target="../media/image1680.png"/><Relationship Id="rId9" Type="http://schemas.openxmlformats.org/officeDocument/2006/relationships/customXml" Target="../ink/ink1758.xml"/><Relationship Id="rId13" Type="http://schemas.openxmlformats.org/officeDocument/2006/relationships/customXml" Target="../ink/ink1760.xml"/><Relationship Id="rId18" Type="http://schemas.openxmlformats.org/officeDocument/2006/relationships/image" Target="../media/image1687.png"/><Relationship Id="rId39" Type="http://schemas.openxmlformats.org/officeDocument/2006/relationships/customXml" Target="../ink/ink1773.xml"/><Relationship Id="rId34" Type="http://schemas.openxmlformats.org/officeDocument/2006/relationships/image" Target="../media/image1695.png"/><Relationship Id="rId50" Type="http://schemas.openxmlformats.org/officeDocument/2006/relationships/image" Target="../media/image1703.png"/><Relationship Id="rId55" Type="http://schemas.openxmlformats.org/officeDocument/2006/relationships/customXml" Target="../ink/ink1781.xml"/><Relationship Id="rId76" Type="http://schemas.openxmlformats.org/officeDocument/2006/relationships/image" Target="../media/image1717.png"/><Relationship Id="rId7" Type="http://schemas.openxmlformats.org/officeDocument/2006/relationships/customXml" Target="../ink/ink1757.xml"/><Relationship Id="rId71" Type="http://schemas.openxmlformats.org/officeDocument/2006/relationships/customXml" Target="../ink/ink1789.xml"/><Relationship Id="rId2" Type="http://schemas.openxmlformats.org/officeDocument/2006/relationships/image" Target="../media/image2210.png"/><Relationship Id="rId29" Type="http://schemas.openxmlformats.org/officeDocument/2006/relationships/customXml" Target="../ink/ink1768.xml"/><Relationship Id="rId24" Type="http://schemas.openxmlformats.org/officeDocument/2006/relationships/image" Target="../media/image1690.png"/><Relationship Id="rId40" Type="http://schemas.openxmlformats.org/officeDocument/2006/relationships/image" Target="../media/image1698.png"/><Relationship Id="rId45" Type="http://schemas.openxmlformats.org/officeDocument/2006/relationships/customXml" Target="../ink/ink1776.xml"/><Relationship Id="rId66" Type="http://schemas.openxmlformats.org/officeDocument/2006/relationships/image" Target="../media/image1712.png"/></Relationships>
</file>

<file path=ppt/slides/_rels/slide21.xml.rels><?xml version="1.0" encoding="UTF-8" standalone="yes"?>
<Relationships xmlns="http://schemas.openxmlformats.org/package/2006/relationships"><Relationship Id="rId8" Type="http://schemas.openxmlformats.org/officeDocument/2006/relationships/image" Target="../media/image1723.png"/><Relationship Id="rId13" Type="http://schemas.openxmlformats.org/officeDocument/2006/relationships/customXml" Target="../ink/ink1801.xml"/><Relationship Id="rId18" Type="http://schemas.openxmlformats.org/officeDocument/2006/relationships/image" Target="../media/image1728.png"/><Relationship Id="rId26" Type="http://schemas.openxmlformats.org/officeDocument/2006/relationships/image" Target="../media/image1732.png"/><Relationship Id="rId3" Type="http://schemas.openxmlformats.org/officeDocument/2006/relationships/customXml" Target="../ink/ink1796.xml"/><Relationship Id="rId21" Type="http://schemas.openxmlformats.org/officeDocument/2006/relationships/customXml" Target="../ink/ink1805.xml"/><Relationship Id="rId7" Type="http://schemas.openxmlformats.org/officeDocument/2006/relationships/customXml" Target="../ink/ink1798.xml"/><Relationship Id="rId12" Type="http://schemas.openxmlformats.org/officeDocument/2006/relationships/image" Target="../media/image1725.png"/><Relationship Id="rId17" Type="http://schemas.openxmlformats.org/officeDocument/2006/relationships/customXml" Target="../ink/ink1803.xml"/><Relationship Id="rId25" Type="http://schemas.openxmlformats.org/officeDocument/2006/relationships/customXml" Target="../ink/ink1807.xml"/><Relationship Id="rId2" Type="http://schemas.openxmlformats.org/officeDocument/2006/relationships/image" Target="../media/image2310.png"/><Relationship Id="rId16" Type="http://schemas.openxmlformats.org/officeDocument/2006/relationships/image" Target="../media/image1727.png"/><Relationship Id="rId20" Type="http://schemas.openxmlformats.org/officeDocument/2006/relationships/image" Target="../media/image1729.png"/><Relationship Id="rId29" Type="http://schemas.openxmlformats.org/officeDocument/2006/relationships/customXml" Target="../ink/ink1809.xml"/><Relationship Id="rId1" Type="http://schemas.openxmlformats.org/officeDocument/2006/relationships/slideLayout" Target="../slideLayouts/slideLayout1.xml"/><Relationship Id="rId6" Type="http://schemas.openxmlformats.org/officeDocument/2006/relationships/image" Target="../media/image1722.png"/><Relationship Id="rId11" Type="http://schemas.openxmlformats.org/officeDocument/2006/relationships/customXml" Target="../ink/ink1800.xml"/><Relationship Id="rId24" Type="http://schemas.openxmlformats.org/officeDocument/2006/relationships/image" Target="../media/image1731.png"/><Relationship Id="rId5" Type="http://schemas.openxmlformats.org/officeDocument/2006/relationships/customXml" Target="../ink/ink1797.xml"/><Relationship Id="rId15" Type="http://schemas.openxmlformats.org/officeDocument/2006/relationships/customXml" Target="../ink/ink1802.xml"/><Relationship Id="rId23" Type="http://schemas.openxmlformats.org/officeDocument/2006/relationships/customXml" Target="../ink/ink1806.xml"/><Relationship Id="rId28" Type="http://schemas.openxmlformats.org/officeDocument/2006/relationships/image" Target="../media/image1733.png"/><Relationship Id="rId10" Type="http://schemas.openxmlformats.org/officeDocument/2006/relationships/image" Target="../media/image1724.png"/><Relationship Id="rId19" Type="http://schemas.openxmlformats.org/officeDocument/2006/relationships/customXml" Target="../ink/ink1804.xml"/><Relationship Id="rId4" Type="http://schemas.openxmlformats.org/officeDocument/2006/relationships/image" Target="../media/image17210.png"/><Relationship Id="rId9" Type="http://schemas.openxmlformats.org/officeDocument/2006/relationships/customXml" Target="../ink/ink1799.xml"/><Relationship Id="rId14" Type="http://schemas.openxmlformats.org/officeDocument/2006/relationships/image" Target="../media/image1726.png"/><Relationship Id="rId22" Type="http://schemas.openxmlformats.org/officeDocument/2006/relationships/image" Target="../media/image1730.png"/><Relationship Id="rId27" Type="http://schemas.openxmlformats.org/officeDocument/2006/relationships/customXml" Target="../ink/ink1808.xml"/><Relationship Id="rId30" Type="http://schemas.openxmlformats.org/officeDocument/2006/relationships/image" Target="../media/image1734.png"/></Relationships>
</file>

<file path=ppt/slides/_rels/slide22.xml.rels><?xml version="1.0" encoding="UTF-8" standalone="yes"?>
<Relationships xmlns="http://schemas.openxmlformats.org/package/2006/relationships"><Relationship Id="rId13" Type="http://schemas.openxmlformats.org/officeDocument/2006/relationships/customXml" Target="../ink/ink1815.xml"/><Relationship Id="rId18" Type="http://schemas.openxmlformats.org/officeDocument/2006/relationships/image" Target="../media/image1742.png"/><Relationship Id="rId26" Type="http://schemas.openxmlformats.org/officeDocument/2006/relationships/image" Target="../media/image1746.png"/><Relationship Id="rId39" Type="http://schemas.openxmlformats.org/officeDocument/2006/relationships/customXml" Target="../ink/ink1828.xml"/><Relationship Id="rId21" Type="http://schemas.openxmlformats.org/officeDocument/2006/relationships/customXml" Target="../ink/ink1819.xml"/><Relationship Id="rId34" Type="http://schemas.openxmlformats.org/officeDocument/2006/relationships/image" Target="../media/image1750.png"/><Relationship Id="rId42" Type="http://schemas.openxmlformats.org/officeDocument/2006/relationships/image" Target="../media/image1754.png"/><Relationship Id="rId47" Type="http://schemas.openxmlformats.org/officeDocument/2006/relationships/customXml" Target="../ink/ink1832.xml"/><Relationship Id="rId50" Type="http://schemas.openxmlformats.org/officeDocument/2006/relationships/image" Target="../media/image1758.png"/><Relationship Id="rId7" Type="http://schemas.openxmlformats.org/officeDocument/2006/relationships/customXml" Target="../ink/ink1812.xml"/><Relationship Id="rId2" Type="http://schemas.openxmlformats.org/officeDocument/2006/relationships/image" Target="../media/image2410.png"/><Relationship Id="rId16" Type="http://schemas.openxmlformats.org/officeDocument/2006/relationships/image" Target="../media/image1741.png"/><Relationship Id="rId29" Type="http://schemas.openxmlformats.org/officeDocument/2006/relationships/customXml" Target="../ink/ink1823.xml"/><Relationship Id="rId11" Type="http://schemas.openxmlformats.org/officeDocument/2006/relationships/customXml" Target="../ink/ink1814.xml"/><Relationship Id="rId24" Type="http://schemas.openxmlformats.org/officeDocument/2006/relationships/image" Target="../media/image1745.png"/><Relationship Id="rId32" Type="http://schemas.openxmlformats.org/officeDocument/2006/relationships/image" Target="../media/image1749.png"/><Relationship Id="rId37" Type="http://schemas.openxmlformats.org/officeDocument/2006/relationships/customXml" Target="../ink/ink1827.xml"/><Relationship Id="rId40" Type="http://schemas.openxmlformats.org/officeDocument/2006/relationships/image" Target="../media/image1753.png"/><Relationship Id="rId45" Type="http://schemas.openxmlformats.org/officeDocument/2006/relationships/customXml" Target="../ink/ink1831.xml"/><Relationship Id="rId5" Type="http://schemas.openxmlformats.org/officeDocument/2006/relationships/customXml" Target="../ink/ink1811.xml"/><Relationship Id="rId15" Type="http://schemas.openxmlformats.org/officeDocument/2006/relationships/customXml" Target="../ink/ink1816.xml"/><Relationship Id="rId23" Type="http://schemas.openxmlformats.org/officeDocument/2006/relationships/customXml" Target="../ink/ink1820.xml"/><Relationship Id="rId28" Type="http://schemas.openxmlformats.org/officeDocument/2006/relationships/image" Target="../media/image1747.png"/><Relationship Id="rId36" Type="http://schemas.openxmlformats.org/officeDocument/2006/relationships/image" Target="../media/image1751.png"/><Relationship Id="rId49" Type="http://schemas.openxmlformats.org/officeDocument/2006/relationships/customXml" Target="../ink/ink1833.xml"/><Relationship Id="rId10" Type="http://schemas.openxmlformats.org/officeDocument/2006/relationships/image" Target="../media/image1738.png"/><Relationship Id="rId19" Type="http://schemas.openxmlformats.org/officeDocument/2006/relationships/customXml" Target="../ink/ink1818.xml"/><Relationship Id="rId31" Type="http://schemas.openxmlformats.org/officeDocument/2006/relationships/customXml" Target="../ink/ink1824.xml"/><Relationship Id="rId44" Type="http://schemas.openxmlformats.org/officeDocument/2006/relationships/image" Target="../media/image1755.png"/><Relationship Id="rId4" Type="http://schemas.openxmlformats.org/officeDocument/2006/relationships/image" Target="../media/image1735.png"/><Relationship Id="rId9" Type="http://schemas.openxmlformats.org/officeDocument/2006/relationships/customXml" Target="../ink/ink1813.xml"/><Relationship Id="rId14" Type="http://schemas.openxmlformats.org/officeDocument/2006/relationships/image" Target="../media/image1740.png"/><Relationship Id="rId22" Type="http://schemas.openxmlformats.org/officeDocument/2006/relationships/image" Target="../media/image1744.png"/><Relationship Id="rId27" Type="http://schemas.openxmlformats.org/officeDocument/2006/relationships/customXml" Target="../ink/ink1822.xml"/><Relationship Id="rId30" Type="http://schemas.openxmlformats.org/officeDocument/2006/relationships/image" Target="../media/image1748.png"/><Relationship Id="rId35" Type="http://schemas.openxmlformats.org/officeDocument/2006/relationships/customXml" Target="../ink/ink1826.xml"/><Relationship Id="rId43" Type="http://schemas.openxmlformats.org/officeDocument/2006/relationships/customXml" Target="../ink/ink1830.xml"/><Relationship Id="rId48" Type="http://schemas.openxmlformats.org/officeDocument/2006/relationships/image" Target="../media/image1757.png"/><Relationship Id="rId8" Type="http://schemas.openxmlformats.org/officeDocument/2006/relationships/image" Target="../media/image1737.png"/><Relationship Id="rId3" Type="http://schemas.openxmlformats.org/officeDocument/2006/relationships/customXml" Target="../ink/ink1810.xml"/><Relationship Id="rId12" Type="http://schemas.openxmlformats.org/officeDocument/2006/relationships/image" Target="../media/image1739.png"/><Relationship Id="rId17" Type="http://schemas.openxmlformats.org/officeDocument/2006/relationships/customXml" Target="../ink/ink1817.xml"/><Relationship Id="rId25" Type="http://schemas.openxmlformats.org/officeDocument/2006/relationships/customXml" Target="../ink/ink1821.xml"/><Relationship Id="rId33" Type="http://schemas.openxmlformats.org/officeDocument/2006/relationships/customXml" Target="../ink/ink1825.xml"/><Relationship Id="rId38" Type="http://schemas.openxmlformats.org/officeDocument/2006/relationships/image" Target="../media/image1752.png"/><Relationship Id="rId46" Type="http://schemas.openxmlformats.org/officeDocument/2006/relationships/image" Target="../media/image1756.png"/><Relationship Id="rId20" Type="http://schemas.openxmlformats.org/officeDocument/2006/relationships/image" Target="../media/image1743.png"/><Relationship Id="rId41" Type="http://schemas.openxmlformats.org/officeDocument/2006/relationships/customXml" Target="../ink/ink1829.xml"/><Relationship Id="rId1" Type="http://schemas.openxmlformats.org/officeDocument/2006/relationships/slideLayout" Target="../slideLayouts/slideLayout1.xml"/><Relationship Id="rId6" Type="http://schemas.openxmlformats.org/officeDocument/2006/relationships/image" Target="../media/image17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5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60.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17" Type="http://schemas.openxmlformats.org/officeDocument/2006/relationships/customXml" Target="../ink/ink1891.xml"/><Relationship Id="rId21" Type="http://schemas.openxmlformats.org/officeDocument/2006/relationships/customXml" Target="../ink/ink1843.xml"/><Relationship Id="rId42" Type="http://schemas.openxmlformats.org/officeDocument/2006/relationships/image" Target="../media/image1781.png"/><Relationship Id="rId63" Type="http://schemas.openxmlformats.org/officeDocument/2006/relationships/customXml" Target="../ink/ink1864.xml"/><Relationship Id="rId84" Type="http://schemas.openxmlformats.org/officeDocument/2006/relationships/image" Target="../media/image1802.png"/><Relationship Id="rId138" Type="http://schemas.openxmlformats.org/officeDocument/2006/relationships/image" Target="../media/image1830.png"/><Relationship Id="rId159" Type="http://schemas.openxmlformats.org/officeDocument/2006/relationships/customXml" Target="../ink/ink1912.xml"/><Relationship Id="rId107" Type="http://schemas.openxmlformats.org/officeDocument/2006/relationships/customXml" Target="../ink/ink1886.xml"/><Relationship Id="rId11" Type="http://schemas.openxmlformats.org/officeDocument/2006/relationships/customXml" Target="../ink/ink1838.xml"/><Relationship Id="rId32" Type="http://schemas.openxmlformats.org/officeDocument/2006/relationships/image" Target="../media/image1776.png"/><Relationship Id="rId53" Type="http://schemas.openxmlformats.org/officeDocument/2006/relationships/customXml" Target="../ink/ink1859.xml"/><Relationship Id="rId74" Type="http://schemas.openxmlformats.org/officeDocument/2006/relationships/image" Target="../media/image1797.png"/><Relationship Id="rId128" Type="http://schemas.openxmlformats.org/officeDocument/2006/relationships/image" Target="../media/image1825.png"/><Relationship Id="rId149" Type="http://schemas.openxmlformats.org/officeDocument/2006/relationships/customXml" Target="../ink/ink1907.xml"/><Relationship Id="rId5" Type="http://schemas.openxmlformats.org/officeDocument/2006/relationships/customXml" Target="../ink/ink1835.xml"/><Relationship Id="rId95" Type="http://schemas.openxmlformats.org/officeDocument/2006/relationships/customXml" Target="../ink/ink1880.xml"/><Relationship Id="rId160" Type="http://schemas.openxmlformats.org/officeDocument/2006/relationships/image" Target="../media/image1841.png"/><Relationship Id="rId22" Type="http://schemas.openxmlformats.org/officeDocument/2006/relationships/image" Target="../media/image1771.png"/><Relationship Id="rId43" Type="http://schemas.openxmlformats.org/officeDocument/2006/relationships/customXml" Target="../ink/ink1854.xml"/><Relationship Id="rId64" Type="http://schemas.openxmlformats.org/officeDocument/2006/relationships/image" Target="../media/image1792.png"/><Relationship Id="rId118" Type="http://schemas.openxmlformats.org/officeDocument/2006/relationships/image" Target="../media/image1820.png"/><Relationship Id="rId139" Type="http://schemas.openxmlformats.org/officeDocument/2006/relationships/customXml" Target="../ink/ink1902.xml"/><Relationship Id="rId85" Type="http://schemas.openxmlformats.org/officeDocument/2006/relationships/customXml" Target="../ink/ink1875.xml"/><Relationship Id="rId150" Type="http://schemas.openxmlformats.org/officeDocument/2006/relationships/image" Target="../media/image1836.png"/><Relationship Id="rId12" Type="http://schemas.openxmlformats.org/officeDocument/2006/relationships/image" Target="../media/image1766.png"/><Relationship Id="rId17" Type="http://schemas.openxmlformats.org/officeDocument/2006/relationships/customXml" Target="../ink/ink1841.xml"/><Relationship Id="rId33" Type="http://schemas.openxmlformats.org/officeDocument/2006/relationships/customXml" Target="../ink/ink1849.xml"/><Relationship Id="rId38" Type="http://schemas.openxmlformats.org/officeDocument/2006/relationships/image" Target="../media/image1779.png"/><Relationship Id="rId59" Type="http://schemas.openxmlformats.org/officeDocument/2006/relationships/customXml" Target="../ink/ink1862.xml"/><Relationship Id="rId103" Type="http://schemas.openxmlformats.org/officeDocument/2006/relationships/customXml" Target="../ink/ink1884.xml"/><Relationship Id="rId108" Type="http://schemas.openxmlformats.org/officeDocument/2006/relationships/image" Target="../media/image1815.png"/><Relationship Id="rId124" Type="http://schemas.openxmlformats.org/officeDocument/2006/relationships/image" Target="../media/image1823.png"/><Relationship Id="rId129" Type="http://schemas.openxmlformats.org/officeDocument/2006/relationships/customXml" Target="../ink/ink1897.xml"/><Relationship Id="rId54" Type="http://schemas.openxmlformats.org/officeDocument/2006/relationships/image" Target="../media/image1787.png"/><Relationship Id="rId70" Type="http://schemas.openxmlformats.org/officeDocument/2006/relationships/image" Target="../media/image1795.png"/><Relationship Id="rId75" Type="http://schemas.openxmlformats.org/officeDocument/2006/relationships/customXml" Target="../ink/ink1870.xml"/><Relationship Id="rId91" Type="http://schemas.openxmlformats.org/officeDocument/2006/relationships/customXml" Target="../ink/ink1878.xml"/><Relationship Id="rId96" Type="http://schemas.openxmlformats.org/officeDocument/2006/relationships/image" Target="../media/image1808.png"/><Relationship Id="rId140" Type="http://schemas.openxmlformats.org/officeDocument/2006/relationships/image" Target="../media/image1831.png"/><Relationship Id="rId145" Type="http://schemas.openxmlformats.org/officeDocument/2006/relationships/customXml" Target="../ink/ink1905.xml"/><Relationship Id="rId161" Type="http://schemas.openxmlformats.org/officeDocument/2006/relationships/customXml" Target="../ink/ink1913.xml"/><Relationship Id="rId1" Type="http://schemas.openxmlformats.org/officeDocument/2006/relationships/slideLayout" Target="../slideLayouts/slideLayout1.xml"/><Relationship Id="rId6" Type="http://schemas.openxmlformats.org/officeDocument/2006/relationships/image" Target="../media/image1763.png"/><Relationship Id="rId23" Type="http://schemas.openxmlformats.org/officeDocument/2006/relationships/customXml" Target="../ink/ink1844.xml"/><Relationship Id="rId28" Type="http://schemas.openxmlformats.org/officeDocument/2006/relationships/image" Target="../media/image1774.png"/><Relationship Id="rId49" Type="http://schemas.openxmlformats.org/officeDocument/2006/relationships/customXml" Target="../ink/ink1857.xml"/><Relationship Id="rId114" Type="http://schemas.openxmlformats.org/officeDocument/2006/relationships/image" Target="../media/image1818.png"/><Relationship Id="rId119" Type="http://schemas.openxmlformats.org/officeDocument/2006/relationships/customXml" Target="../ink/ink1892.xml"/><Relationship Id="rId44" Type="http://schemas.openxmlformats.org/officeDocument/2006/relationships/image" Target="../media/image1782.png"/><Relationship Id="rId60" Type="http://schemas.openxmlformats.org/officeDocument/2006/relationships/image" Target="../media/image1790.png"/><Relationship Id="rId65" Type="http://schemas.openxmlformats.org/officeDocument/2006/relationships/customXml" Target="../ink/ink1865.xml"/><Relationship Id="rId81" Type="http://schemas.openxmlformats.org/officeDocument/2006/relationships/customXml" Target="../ink/ink1873.xml"/><Relationship Id="rId86" Type="http://schemas.openxmlformats.org/officeDocument/2006/relationships/image" Target="../media/image1803.png"/><Relationship Id="rId130" Type="http://schemas.openxmlformats.org/officeDocument/2006/relationships/image" Target="../media/image1826.png"/><Relationship Id="rId135" Type="http://schemas.openxmlformats.org/officeDocument/2006/relationships/customXml" Target="../ink/ink1900.xml"/><Relationship Id="rId151" Type="http://schemas.openxmlformats.org/officeDocument/2006/relationships/customXml" Target="../ink/ink1908.xml"/><Relationship Id="rId156" Type="http://schemas.openxmlformats.org/officeDocument/2006/relationships/image" Target="../media/image1839.png"/><Relationship Id="rId13" Type="http://schemas.openxmlformats.org/officeDocument/2006/relationships/customXml" Target="../ink/ink1839.xml"/><Relationship Id="rId18" Type="http://schemas.openxmlformats.org/officeDocument/2006/relationships/image" Target="../media/image1769.png"/><Relationship Id="rId39" Type="http://schemas.openxmlformats.org/officeDocument/2006/relationships/customXml" Target="../ink/ink1852.xml"/><Relationship Id="rId109" Type="http://schemas.openxmlformats.org/officeDocument/2006/relationships/customXml" Target="../ink/ink1887.xml"/><Relationship Id="rId34" Type="http://schemas.openxmlformats.org/officeDocument/2006/relationships/image" Target="../media/image1777.png"/><Relationship Id="rId50" Type="http://schemas.openxmlformats.org/officeDocument/2006/relationships/image" Target="../media/image1785.png"/><Relationship Id="rId55" Type="http://schemas.openxmlformats.org/officeDocument/2006/relationships/customXml" Target="../ink/ink1860.xml"/><Relationship Id="rId76" Type="http://schemas.openxmlformats.org/officeDocument/2006/relationships/image" Target="../media/image1798.png"/><Relationship Id="rId97" Type="http://schemas.openxmlformats.org/officeDocument/2006/relationships/customXml" Target="../ink/ink1881.xml"/><Relationship Id="rId104" Type="http://schemas.openxmlformats.org/officeDocument/2006/relationships/image" Target="../media/image1813.png"/><Relationship Id="rId120" Type="http://schemas.openxmlformats.org/officeDocument/2006/relationships/image" Target="../media/image1821.png"/><Relationship Id="rId125" Type="http://schemas.openxmlformats.org/officeDocument/2006/relationships/customXml" Target="../ink/ink1895.xml"/><Relationship Id="rId141" Type="http://schemas.openxmlformats.org/officeDocument/2006/relationships/customXml" Target="../ink/ink1903.xml"/><Relationship Id="rId146" Type="http://schemas.openxmlformats.org/officeDocument/2006/relationships/image" Target="../media/image1834.png"/><Relationship Id="rId7" Type="http://schemas.openxmlformats.org/officeDocument/2006/relationships/customXml" Target="../ink/ink1836.xml"/><Relationship Id="rId71" Type="http://schemas.openxmlformats.org/officeDocument/2006/relationships/customXml" Target="../ink/ink1868.xml"/><Relationship Id="rId92" Type="http://schemas.openxmlformats.org/officeDocument/2006/relationships/image" Target="../media/image1806.png"/><Relationship Id="rId162" Type="http://schemas.openxmlformats.org/officeDocument/2006/relationships/image" Target="../media/image1842.png"/><Relationship Id="rId2" Type="http://schemas.openxmlformats.org/officeDocument/2006/relationships/image" Target="../media/image1761.emf"/><Relationship Id="rId29" Type="http://schemas.openxmlformats.org/officeDocument/2006/relationships/customXml" Target="../ink/ink1847.xml"/><Relationship Id="rId24" Type="http://schemas.openxmlformats.org/officeDocument/2006/relationships/image" Target="../media/image1772.png"/><Relationship Id="rId40" Type="http://schemas.openxmlformats.org/officeDocument/2006/relationships/image" Target="../media/image1780.png"/><Relationship Id="rId45" Type="http://schemas.openxmlformats.org/officeDocument/2006/relationships/customXml" Target="../ink/ink1855.xml"/><Relationship Id="rId66" Type="http://schemas.openxmlformats.org/officeDocument/2006/relationships/image" Target="../media/image1793.png"/><Relationship Id="rId87" Type="http://schemas.openxmlformats.org/officeDocument/2006/relationships/customXml" Target="../ink/ink1876.xml"/><Relationship Id="rId110" Type="http://schemas.openxmlformats.org/officeDocument/2006/relationships/image" Target="../media/image1816.png"/><Relationship Id="rId115" Type="http://schemas.openxmlformats.org/officeDocument/2006/relationships/customXml" Target="../ink/ink1890.xml"/><Relationship Id="rId131" Type="http://schemas.openxmlformats.org/officeDocument/2006/relationships/customXml" Target="../ink/ink1898.xml"/><Relationship Id="rId136" Type="http://schemas.openxmlformats.org/officeDocument/2006/relationships/image" Target="../media/image1829.png"/><Relationship Id="rId157" Type="http://schemas.openxmlformats.org/officeDocument/2006/relationships/customXml" Target="../ink/ink1911.xml"/><Relationship Id="rId61" Type="http://schemas.openxmlformats.org/officeDocument/2006/relationships/customXml" Target="../ink/ink1863.xml"/><Relationship Id="rId82" Type="http://schemas.openxmlformats.org/officeDocument/2006/relationships/image" Target="../media/image1801.png"/><Relationship Id="rId152" Type="http://schemas.openxmlformats.org/officeDocument/2006/relationships/image" Target="../media/image1837.png"/><Relationship Id="rId19" Type="http://schemas.openxmlformats.org/officeDocument/2006/relationships/customXml" Target="../ink/ink1842.xml"/><Relationship Id="rId14" Type="http://schemas.openxmlformats.org/officeDocument/2006/relationships/image" Target="../media/image1767.png"/><Relationship Id="rId30" Type="http://schemas.openxmlformats.org/officeDocument/2006/relationships/image" Target="../media/image1775.png"/><Relationship Id="rId35" Type="http://schemas.openxmlformats.org/officeDocument/2006/relationships/customXml" Target="../ink/ink1850.xml"/><Relationship Id="rId56" Type="http://schemas.openxmlformats.org/officeDocument/2006/relationships/image" Target="../media/image1788.png"/><Relationship Id="rId77" Type="http://schemas.openxmlformats.org/officeDocument/2006/relationships/customXml" Target="../ink/ink1871.xml"/><Relationship Id="rId100" Type="http://schemas.openxmlformats.org/officeDocument/2006/relationships/image" Target="../media/image1811.png"/><Relationship Id="rId105" Type="http://schemas.openxmlformats.org/officeDocument/2006/relationships/customXml" Target="../ink/ink1885.xml"/><Relationship Id="rId126" Type="http://schemas.openxmlformats.org/officeDocument/2006/relationships/image" Target="../media/image1824.png"/><Relationship Id="rId147" Type="http://schemas.openxmlformats.org/officeDocument/2006/relationships/customXml" Target="../ink/ink1906.xml"/><Relationship Id="rId8" Type="http://schemas.openxmlformats.org/officeDocument/2006/relationships/image" Target="../media/image1764.png"/><Relationship Id="rId51" Type="http://schemas.openxmlformats.org/officeDocument/2006/relationships/customXml" Target="../ink/ink1858.xml"/><Relationship Id="rId72" Type="http://schemas.openxmlformats.org/officeDocument/2006/relationships/image" Target="../media/image1796.png"/><Relationship Id="rId93" Type="http://schemas.openxmlformats.org/officeDocument/2006/relationships/customXml" Target="../ink/ink1879.xml"/><Relationship Id="rId98" Type="http://schemas.openxmlformats.org/officeDocument/2006/relationships/image" Target="../media/image1809.png"/><Relationship Id="rId121" Type="http://schemas.openxmlformats.org/officeDocument/2006/relationships/customXml" Target="../ink/ink1893.xml"/><Relationship Id="rId142" Type="http://schemas.openxmlformats.org/officeDocument/2006/relationships/image" Target="../media/image1832.png"/><Relationship Id="rId163" Type="http://schemas.openxmlformats.org/officeDocument/2006/relationships/customXml" Target="../ink/ink1914.xml"/><Relationship Id="rId3" Type="http://schemas.openxmlformats.org/officeDocument/2006/relationships/customXml" Target="../ink/ink1834.xml"/><Relationship Id="rId25" Type="http://schemas.openxmlformats.org/officeDocument/2006/relationships/customXml" Target="../ink/ink1845.xml"/><Relationship Id="rId46" Type="http://schemas.openxmlformats.org/officeDocument/2006/relationships/image" Target="../media/image1783.png"/><Relationship Id="rId67" Type="http://schemas.openxmlformats.org/officeDocument/2006/relationships/customXml" Target="../ink/ink1866.xml"/><Relationship Id="rId116" Type="http://schemas.openxmlformats.org/officeDocument/2006/relationships/image" Target="../media/image1819.png"/><Relationship Id="rId137" Type="http://schemas.openxmlformats.org/officeDocument/2006/relationships/customXml" Target="../ink/ink1901.xml"/><Relationship Id="rId158" Type="http://schemas.openxmlformats.org/officeDocument/2006/relationships/image" Target="../media/image1840.png"/><Relationship Id="rId20" Type="http://schemas.openxmlformats.org/officeDocument/2006/relationships/image" Target="../media/image1770.png"/><Relationship Id="rId41" Type="http://schemas.openxmlformats.org/officeDocument/2006/relationships/customXml" Target="../ink/ink1853.xml"/><Relationship Id="rId62" Type="http://schemas.openxmlformats.org/officeDocument/2006/relationships/image" Target="../media/image1791.png"/><Relationship Id="rId83" Type="http://schemas.openxmlformats.org/officeDocument/2006/relationships/customXml" Target="../ink/ink1874.xml"/><Relationship Id="rId88" Type="http://schemas.openxmlformats.org/officeDocument/2006/relationships/image" Target="../media/image1804.png"/><Relationship Id="rId111" Type="http://schemas.openxmlformats.org/officeDocument/2006/relationships/customXml" Target="../ink/ink1888.xml"/><Relationship Id="rId132" Type="http://schemas.openxmlformats.org/officeDocument/2006/relationships/image" Target="../media/image1827.png"/><Relationship Id="rId153" Type="http://schemas.openxmlformats.org/officeDocument/2006/relationships/customXml" Target="../ink/ink1909.xml"/><Relationship Id="rId15" Type="http://schemas.openxmlformats.org/officeDocument/2006/relationships/customXml" Target="../ink/ink1840.xml"/><Relationship Id="rId36" Type="http://schemas.openxmlformats.org/officeDocument/2006/relationships/image" Target="../media/image1778.png"/><Relationship Id="rId57" Type="http://schemas.openxmlformats.org/officeDocument/2006/relationships/customXml" Target="../ink/ink1861.xml"/><Relationship Id="rId106" Type="http://schemas.openxmlformats.org/officeDocument/2006/relationships/image" Target="../media/image1814.png"/><Relationship Id="rId127" Type="http://schemas.openxmlformats.org/officeDocument/2006/relationships/customXml" Target="../ink/ink1896.xml"/><Relationship Id="rId10" Type="http://schemas.openxmlformats.org/officeDocument/2006/relationships/image" Target="../media/image1765.png"/><Relationship Id="rId31" Type="http://schemas.openxmlformats.org/officeDocument/2006/relationships/customXml" Target="../ink/ink1848.xml"/><Relationship Id="rId52" Type="http://schemas.openxmlformats.org/officeDocument/2006/relationships/image" Target="../media/image1786.png"/><Relationship Id="rId73" Type="http://schemas.openxmlformats.org/officeDocument/2006/relationships/customXml" Target="../ink/ink1869.xml"/><Relationship Id="rId78" Type="http://schemas.openxmlformats.org/officeDocument/2006/relationships/image" Target="../media/image1799.png"/><Relationship Id="rId94" Type="http://schemas.openxmlformats.org/officeDocument/2006/relationships/image" Target="../media/image1807.png"/><Relationship Id="rId99" Type="http://schemas.openxmlformats.org/officeDocument/2006/relationships/customXml" Target="../ink/ink1882.xml"/><Relationship Id="rId101" Type="http://schemas.openxmlformats.org/officeDocument/2006/relationships/customXml" Target="../ink/ink1883.xml"/><Relationship Id="rId122" Type="http://schemas.openxmlformats.org/officeDocument/2006/relationships/image" Target="../media/image1822.png"/><Relationship Id="rId143" Type="http://schemas.openxmlformats.org/officeDocument/2006/relationships/customXml" Target="../ink/ink1904.xml"/><Relationship Id="rId148" Type="http://schemas.openxmlformats.org/officeDocument/2006/relationships/image" Target="../media/image1835.png"/><Relationship Id="rId164" Type="http://schemas.openxmlformats.org/officeDocument/2006/relationships/image" Target="../media/image1843.png"/><Relationship Id="rId4" Type="http://schemas.openxmlformats.org/officeDocument/2006/relationships/image" Target="../media/image1762.png"/><Relationship Id="rId9" Type="http://schemas.openxmlformats.org/officeDocument/2006/relationships/customXml" Target="../ink/ink1837.xml"/><Relationship Id="rId26" Type="http://schemas.openxmlformats.org/officeDocument/2006/relationships/image" Target="../media/image1773.png"/><Relationship Id="rId47" Type="http://schemas.openxmlformats.org/officeDocument/2006/relationships/customXml" Target="../ink/ink1856.xml"/><Relationship Id="rId68" Type="http://schemas.openxmlformats.org/officeDocument/2006/relationships/image" Target="../media/image1794.png"/><Relationship Id="rId89" Type="http://schemas.openxmlformats.org/officeDocument/2006/relationships/customXml" Target="../ink/ink1877.xml"/><Relationship Id="rId112" Type="http://schemas.openxmlformats.org/officeDocument/2006/relationships/image" Target="../media/image1817.png"/><Relationship Id="rId133" Type="http://schemas.openxmlformats.org/officeDocument/2006/relationships/customXml" Target="../ink/ink1899.xml"/><Relationship Id="rId154" Type="http://schemas.openxmlformats.org/officeDocument/2006/relationships/image" Target="../media/image1838.png"/><Relationship Id="rId16" Type="http://schemas.openxmlformats.org/officeDocument/2006/relationships/image" Target="../media/image1768.png"/><Relationship Id="rId37" Type="http://schemas.openxmlformats.org/officeDocument/2006/relationships/customXml" Target="../ink/ink1851.xml"/><Relationship Id="rId58" Type="http://schemas.openxmlformats.org/officeDocument/2006/relationships/image" Target="../media/image1789.png"/><Relationship Id="rId79" Type="http://schemas.openxmlformats.org/officeDocument/2006/relationships/customXml" Target="../ink/ink1872.xml"/><Relationship Id="rId102" Type="http://schemas.openxmlformats.org/officeDocument/2006/relationships/image" Target="../media/image1812.png"/><Relationship Id="rId123" Type="http://schemas.openxmlformats.org/officeDocument/2006/relationships/customXml" Target="../ink/ink1894.xml"/><Relationship Id="rId144" Type="http://schemas.openxmlformats.org/officeDocument/2006/relationships/image" Target="../media/image1833.png"/><Relationship Id="rId90" Type="http://schemas.openxmlformats.org/officeDocument/2006/relationships/image" Target="../media/image1805.png"/><Relationship Id="rId27" Type="http://schemas.openxmlformats.org/officeDocument/2006/relationships/customXml" Target="../ink/ink1846.xml"/><Relationship Id="rId48" Type="http://schemas.openxmlformats.org/officeDocument/2006/relationships/image" Target="../media/image1784.png"/><Relationship Id="rId69" Type="http://schemas.openxmlformats.org/officeDocument/2006/relationships/customXml" Target="../ink/ink1867.xml"/><Relationship Id="rId113" Type="http://schemas.openxmlformats.org/officeDocument/2006/relationships/customXml" Target="../ink/ink1889.xml"/><Relationship Id="rId134" Type="http://schemas.openxmlformats.org/officeDocument/2006/relationships/image" Target="../media/image1828.png"/><Relationship Id="rId80" Type="http://schemas.openxmlformats.org/officeDocument/2006/relationships/image" Target="../media/image1800.png"/><Relationship Id="rId155" Type="http://schemas.openxmlformats.org/officeDocument/2006/relationships/customXml" Target="../ink/ink1910.xml"/></Relationships>
</file>

<file path=ppt/slides/_rels/slide28.xml.rels><?xml version="1.0" encoding="UTF-8" standalone="yes"?>
<Relationships xmlns="http://schemas.openxmlformats.org/package/2006/relationships"><Relationship Id="rId26" Type="http://schemas.openxmlformats.org/officeDocument/2006/relationships/image" Target="../media/image1856.png"/><Relationship Id="rId21" Type="http://schemas.openxmlformats.org/officeDocument/2006/relationships/customXml" Target="../ink/ink1924.xml"/><Relationship Id="rId42" Type="http://schemas.openxmlformats.org/officeDocument/2006/relationships/image" Target="../media/image1864.png"/><Relationship Id="rId47" Type="http://schemas.openxmlformats.org/officeDocument/2006/relationships/customXml" Target="../ink/ink1937.xml"/><Relationship Id="rId63" Type="http://schemas.openxmlformats.org/officeDocument/2006/relationships/customXml" Target="../ink/ink1945.xml"/><Relationship Id="rId68" Type="http://schemas.openxmlformats.org/officeDocument/2006/relationships/image" Target="../media/image1877.png"/><Relationship Id="rId84" Type="http://schemas.openxmlformats.org/officeDocument/2006/relationships/image" Target="../media/image1885.png"/><Relationship Id="rId89" Type="http://schemas.openxmlformats.org/officeDocument/2006/relationships/customXml" Target="../ink/ink1958.xml"/><Relationship Id="rId16" Type="http://schemas.openxmlformats.org/officeDocument/2006/relationships/image" Target="../media/image1851.png"/><Relationship Id="rId11" Type="http://schemas.openxmlformats.org/officeDocument/2006/relationships/customXml" Target="../ink/ink1919.xml"/><Relationship Id="rId32" Type="http://schemas.openxmlformats.org/officeDocument/2006/relationships/image" Target="../media/image1859.png"/><Relationship Id="rId37" Type="http://schemas.openxmlformats.org/officeDocument/2006/relationships/customXml" Target="../ink/ink1932.xml"/><Relationship Id="rId53" Type="http://schemas.openxmlformats.org/officeDocument/2006/relationships/customXml" Target="../ink/ink1940.xml"/><Relationship Id="rId58" Type="http://schemas.openxmlformats.org/officeDocument/2006/relationships/image" Target="../media/image1872.png"/><Relationship Id="rId74" Type="http://schemas.openxmlformats.org/officeDocument/2006/relationships/image" Target="../media/image1880.png"/><Relationship Id="rId79" Type="http://schemas.openxmlformats.org/officeDocument/2006/relationships/customXml" Target="../ink/ink1953.xml"/><Relationship Id="rId5" Type="http://schemas.openxmlformats.org/officeDocument/2006/relationships/customXml" Target="../ink/ink1916.xml"/><Relationship Id="rId90" Type="http://schemas.openxmlformats.org/officeDocument/2006/relationships/image" Target="../media/image1888.png"/><Relationship Id="rId95" Type="http://schemas.openxmlformats.org/officeDocument/2006/relationships/customXml" Target="../ink/ink1961.xml"/><Relationship Id="rId22" Type="http://schemas.openxmlformats.org/officeDocument/2006/relationships/image" Target="../media/image1854.png"/><Relationship Id="rId27" Type="http://schemas.openxmlformats.org/officeDocument/2006/relationships/customXml" Target="../ink/ink1927.xml"/><Relationship Id="rId43" Type="http://schemas.openxmlformats.org/officeDocument/2006/relationships/customXml" Target="../ink/ink1935.xml"/><Relationship Id="rId48" Type="http://schemas.openxmlformats.org/officeDocument/2006/relationships/image" Target="../media/image1867.png"/><Relationship Id="rId64" Type="http://schemas.openxmlformats.org/officeDocument/2006/relationships/image" Target="../media/image1875.png"/><Relationship Id="rId69" Type="http://schemas.openxmlformats.org/officeDocument/2006/relationships/customXml" Target="../ink/ink1948.xml"/><Relationship Id="rId8" Type="http://schemas.openxmlformats.org/officeDocument/2006/relationships/image" Target="../media/image1847.png"/><Relationship Id="rId51" Type="http://schemas.openxmlformats.org/officeDocument/2006/relationships/customXml" Target="../ink/ink1939.xml"/><Relationship Id="rId72" Type="http://schemas.openxmlformats.org/officeDocument/2006/relationships/image" Target="../media/image1879.png"/><Relationship Id="rId80" Type="http://schemas.openxmlformats.org/officeDocument/2006/relationships/image" Target="../media/image1883.png"/><Relationship Id="rId85" Type="http://schemas.openxmlformats.org/officeDocument/2006/relationships/customXml" Target="../ink/ink1956.xml"/><Relationship Id="rId93" Type="http://schemas.openxmlformats.org/officeDocument/2006/relationships/customXml" Target="../ink/ink1960.xml"/><Relationship Id="rId3" Type="http://schemas.openxmlformats.org/officeDocument/2006/relationships/customXml" Target="../ink/ink1915.xml"/><Relationship Id="rId12" Type="http://schemas.openxmlformats.org/officeDocument/2006/relationships/image" Target="../media/image1849.png"/><Relationship Id="rId17" Type="http://schemas.openxmlformats.org/officeDocument/2006/relationships/customXml" Target="../ink/ink1922.xml"/><Relationship Id="rId25" Type="http://schemas.openxmlformats.org/officeDocument/2006/relationships/customXml" Target="../ink/ink1926.xml"/><Relationship Id="rId33" Type="http://schemas.openxmlformats.org/officeDocument/2006/relationships/customXml" Target="../ink/ink1930.xml"/><Relationship Id="rId38" Type="http://schemas.openxmlformats.org/officeDocument/2006/relationships/image" Target="../media/image1862.png"/><Relationship Id="rId46" Type="http://schemas.openxmlformats.org/officeDocument/2006/relationships/image" Target="../media/image1866.png"/><Relationship Id="rId59" Type="http://schemas.openxmlformats.org/officeDocument/2006/relationships/customXml" Target="../ink/ink1943.xml"/><Relationship Id="rId67" Type="http://schemas.openxmlformats.org/officeDocument/2006/relationships/customXml" Target="../ink/ink1947.xml"/><Relationship Id="rId20" Type="http://schemas.openxmlformats.org/officeDocument/2006/relationships/image" Target="../media/image1853.png"/><Relationship Id="rId41" Type="http://schemas.openxmlformats.org/officeDocument/2006/relationships/customXml" Target="../ink/ink1934.xml"/><Relationship Id="rId54" Type="http://schemas.openxmlformats.org/officeDocument/2006/relationships/image" Target="../media/image1870.png"/><Relationship Id="rId62" Type="http://schemas.openxmlformats.org/officeDocument/2006/relationships/image" Target="../media/image1874.png"/><Relationship Id="rId70" Type="http://schemas.openxmlformats.org/officeDocument/2006/relationships/image" Target="../media/image1878.png"/><Relationship Id="rId75" Type="http://schemas.openxmlformats.org/officeDocument/2006/relationships/customXml" Target="../ink/ink1951.xml"/><Relationship Id="rId83" Type="http://schemas.openxmlformats.org/officeDocument/2006/relationships/customXml" Target="../ink/ink1955.xml"/><Relationship Id="rId88" Type="http://schemas.openxmlformats.org/officeDocument/2006/relationships/image" Target="../media/image1887.png"/><Relationship Id="rId91" Type="http://schemas.openxmlformats.org/officeDocument/2006/relationships/customXml" Target="../ink/ink1959.xml"/><Relationship Id="rId96" Type="http://schemas.openxmlformats.org/officeDocument/2006/relationships/image" Target="../media/image1891.png"/><Relationship Id="rId1" Type="http://schemas.openxmlformats.org/officeDocument/2006/relationships/slideLayout" Target="../slideLayouts/slideLayout1.xml"/><Relationship Id="rId6" Type="http://schemas.openxmlformats.org/officeDocument/2006/relationships/image" Target="../media/image1846.png"/><Relationship Id="rId15" Type="http://schemas.openxmlformats.org/officeDocument/2006/relationships/customXml" Target="../ink/ink1921.xml"/><Relationship Id="rId23" Type="http://schemas.openxmlformats.org/officeDocument/2006/relationships/customXml" Target="../ink/ink1925.xml"/><Relationship Id="rId28" Type="http://schemas.openxmlformats.org/officeDocument/2006/relationships/image" Target="../media/image1857.png"/><Relationship Id="rId36" Type="http://schemas.openxmlformats.org/officeDocument/2006/relationships/image" Target="../media/image1861.png"/><Relationship Id="rId49" Type="http://schemas.openxmlformats.org/officeDocument/2006/relationships/customXml" Target="../ink/ink1938.xml"/><Relationship Id="rId57" Type="http://schemas.openxmlformats.org/officeDocument/2006/relationships/customXml" Target="../ink/ink1942.xml"/><Relationship Id="rId10" Type="http://schemas.openxmlformats.org/officeDocument/2006/relationships/image" Target="../media/image1848.png"/><Relationship Id="rId31" Type="http://schemas.openxmlformats.org/officeDocument/2006/relationships/customXml" Target="../ink/ink1929.xml"/><Relationship Id="rId44" Type="http://schemas.openxmlformats.org/officeDocument/2006/relationships/image" Target="../media/image1865.png"/><Relationship Id="rId52" Type="http://schemas.openxmlformats.org/officeDocument/2006/relationships/image" Target="../media/image1869.png"/><Relationship Id="rId60" Type="http://schemas.openxmlformats.org/officeDocument/2006/relationships/image" Target="../media/image1873.png"/><Relationship Id="rId65" Type="http://schemas.openxmlformats.org/officeDocument/2006/relationships/customXml" Target="../ink/ink1946.xml"/><Relationship Id="rId73" Type="http://schemas.openxmlformats.org/officeDocument/2006/relationships/customXml" Target="../ink/ink1950.xml"/><Relationship Id="rId78" Type="http://schemas.openxmlformats.org/officeDocument/2006/relationships/image" Target="../media/image1882.png"/><Relationship Id="rId81" Type="http://schemas.openxmlformats.org/officeDocument/2006/relationships/customXml" Target="../ink/ink1954.xml"/><Relationship Id="rId86" Type="http://schemas.openxmlformats.org/officeDocument/2006/relationships/image" Target="../media/image1886.png"/><Relationship Id="rId94" Type="http://schemas.openxmlformats.org/officeDocument/2006/relationships/image" Target="../media/image1890.png"/><Relationship Id="rId4" Type="http://schemas.openxmlformats.org/officeDocument/2006/relationships/image" Target="../media/image1845.png"/><Relationship Id="rId9" Type="http://schemas.openxmlformats.org/officeDocument/2006/relationships/customXml" Target="../ink/ink1918.xml"/><Relationship Id="rId13" Type="http://schemas.openxmlformats.org/officeDocument/2006/relationships/customXml" Target="../ink/ink1920.xml"/><Relationship Id="rId18" Type="http://schemas.openxmlformats.org/officeDocument/2006/relationships/image" Target="../media/image1852.png"/><Relationship Id="rId39" Type="http://schemas.openxmlformats.org/officeDocument/2006/relationships/customXml" Target="../ink/ink1933.xml"/><Relationship Id="rId34" Type="http://schemas.openxmlformats.org/officeDocument/2006/relationships/image" Target="../media/image1860.png"/><Relationship Id="rId50" Type="http://schemas.openxmlformats.org/officeDocument/2006/relationships/image" Target="../media/image1868.png"/><Relationship Id="rId55" Type="http://schemas.openxmlformats.org/officeDocument/2006/relationships/customXml" Target="../ink/ink1941.xml"/><Relationship Id="rId76" Type="http://schemas.openxmlformats.org/officeDocument/2006/relationships/image" Target="../media/image1881.png"/><Relationship Id="rId7" Type="http://schemas.openxmlformats.org/officeDocument/2006/relationships/customXml" Target="../ink/ink1917.xml"/><Relationship Id="rId71" Type="http://schemas.openxmlformats.org/officeDocument/2006/relationships/customXml" Target="../ink/ink1949.xml"/><Relationship Id="rId92" Type="http://schemas.openxmlformats.org/officeDocument/2006/relationships/image" Target="../media/image1889.png"/><Relationship Id="rId2" Type="http://schemas.openxmlformats.org/officeDocument/2006/relationships/image" Target="../media/image1844.png"/><Relationship Id="rId29" Type="http://schemas.openxmlformats.org/officeDocument/2006/relationships/customXml" Target="../ink/ink1928.xml"/><Relationship Id="rId24" Type="http://schemas.openxmlformats.org/officeDocument/2006/relationships/image" Target="../media/image1855.png"/><Relationship Id="rId40" Type="http://schemas.openxmlformats.org/officeDocument/2006/relationships/image" Target="../media/image1863.png"/><Relationship Id="rId45" Type="http://schemas.openxmlformats.org/officeDocument/2006/relationships/customXml" Target="../ink/ink1936.xml"/><Relationship Id="rId66" Type="http://schemas.openxmlformats.org/officeDocument/2006/relationships/image" Target="../media/image1876.png"/><Relationship Id="rId87" Type="http://schemas.openxmlformats.org/officeDocument/2006/relationships/customXml" Target="../ink/ink1957.xml"/><Relationship Id="rId61" Type="http://schemas.openxmlformats.org/officeDocument/2006/relationships/customXml" Target="../ink/ink1944.xml"/><Relationship Id="rId82" Type="http://schemas.openxmlformats.org/officeDocument/2006/relationships/image" Target="../media/image1884.png"/><Relationship Id="rId19" Type="http://schemas.openxmlformats.org/officeDocument/2006/relationships/customXml" Target="../ink/ink1923.xml"/><Relationship Id="rId14" Type="http://schemas.openxmlformats.org/officeDocument/2006/relationships/image" Target="../media/image1850.png"/><Relationship Id="rId30" Type="http://schemas.openxmlformats.org/officeDocument/2006/relationships/image" Target="../media/image1858.png"/><Relationship Id="rId35" Type="http://schemas.openxmlformats.org/officeDocument/2006/relationships/customXml" Target="../ink/ink1931.xml"/><Relationship Id="rId56" Type="http://schemas.openxmlformats.org/officeDocument/2006/relationships/image" Target="../media/image1871.png"/><Relationship Id="rId77" Type="http://schemas.openxmlformats.org/officeDocument/2006/relationships/customXml" Target="../ink/ink1952.xml"/></Relationships>
</file>

<file path=ppt/slides/_rels/slide29.xml.rels><?xml version="1.0" encoding="UTF-8" standalone="yes"?>
<Relationships xmlns="http://schemas.openxmlformats.org/package/2006/relationships"><Relationship Id="rId117" Type="http://schemas.openxmlformats.org/officeDocument/2006/relationships/customXml" Target="../ink/ink2019.xml"/><Relationship Id="rId21" Type="http://schemas.openxmlformats.org/officeDocument/2006/relationships/customXml" Target="../ink/ink1971.xml"/><Relationship Id="rId42" Type="http://schemas.openxmlformats.org/officeDocument/2006/relationships/image" Target="../media/image1912.png"/><Relationship Id="rId63" Type="http://schemas.openxmlformats.org/officeDocument/2006/relationships/customXml" Target="../ink/ink1992.xml"/><Relationship Id="rId84" Type="http://schemas.openxmlformats.org/officeDocument/2006/relationships/image" Target="../media/image1933.png"/><Relationship Id="rId138" Type="http://schemas.openxmlformats.org/officeDocument/2006/relationships/image" Target="../media/image1960.png"/><Relationship Id="rId159" Type="http://schemas.openxmlformats.org/officeDocument/2006/relationships/customXml" Target="../ink/ink2040.xml"/><Relationship Id="rId170" Type="http://schemas.openxmlformats.org/officeDocument/2006/relationships/image" Target="../media/image1976.png"/><Relationship Id="rId191" Type="http://schemas.openxmlformats.org/officeDocument/2006/relationships/customXml" Target="../ink/ink2056.xml"/><Relationship Id="rId205" Type="http://schemas.openxmlformats.org/officeDocument/2006/relationships/customXml" Target="../ink/ink2063.xml"/><Relationship Id="rId226" Type="http://schemas.openxmlformats.org/officeDocument/2006/relationships/image" Target="../media/image2004.png"/><Relationship Id="rId247" Type="http://schemas.openxmlformats.org/officeDocument/2006/relationships/customXml" Target="../ink/ink2084.xml"/><Relationship Id="rId107" Type="http://schemas.openxmlformats.org/officeDocument/2006/relationships/customXml" Target="../ink/ink2014.xml"/><Relationship Id="rId11" Type="http://schemas.openxmlformats.org/officeDocument/2006/relationships/customXml" Target="../ink/ink1966.xml"/><Relationship Id="rId32" Type="http://schemas.openxmlformats.org/officeDocument/2006/relationships/image" Target="../media/image1906.png"/><Relationship Id="rId53" Type="http://schemas.openxmlformats.org/officeDocument/2006/relationships/customXml" Target="../ink/ink1987.xml"/><Relationship Id="rId74" Type="http://schemas.openxmlformats.org/officeDocument/2006/relationships/image" Target="../media/image1928.png"/><Relationship Id="rId128" Type="http://schemas.openxmlformats.org/officeDocument/2006/relationships/image" Target="../media/image1955.png"/><Relationship Id="rId149" Type="http://schemas.openxmlformats.org/officeDocument/2006/relationships/customXml" Target="../ink/ink2035.xml"/><Relationship Id="rId5" Type="http://schemas.openxmlformats.org/officeDocument/2006/relationships/customXml" Target="../ink/ink1963.xml"/><Relationship Id="rId95" Type="http://schemas.openxmlformats.org/officeDocument/2006/relationships/customXml" Target="../ink/ink2008.xml"/><Relationship Id="rId160" Type="http://schemas.openxmlformats.org/officeDocument/2006/relationships/image" Target="../media/image1971.png"/><Relationship Id="rId181" Type="http://schemas.openxmlformats.org/officeDocument/2006/relationships/customXml" Target="../ink/ink2051.xml"/><Relationship Id="rId216" Type="http://schemas.openxmlformats.org/officeDocument/2006/relationships/image" Target="../media/image1999.png"/><Relationship Id="rId237" Type="http://schemas.openxmlformats.org/officeDocument/2006/relationships/customXml" Target="../ink/ink2079.xml"/><Relationship Id="rId258" Type="http://schemas.openxmlformats.org/officeDocument/2006/relationships/image" Target="../media/image2021.png"/><Relationship Id="rId22" Type="http://schemas.openxmlformats.org/officeDocument/2006/relationships/image" Target="../media/image1901.png"/><Relationship Id="rId43" Type="http://schemas.openxmlformats.org/officeDocument/2006/relationships/customXml" Target="../ink/ink1982.xml"/><Relationship Id="rId64" Type="http://schemas.openxmlformats.org/officeDocument/2006/relationships/image" Target="../media/image1923.png"/><Relationship Id="rId118" Type="http://schemas.openxmlformats.org/officeDocument/2006/relationships/image" Target="../media/image1950.png"/><Relationship Id="rId139" Type="http://schemas.openxmlformats.org/officeDocument/2006/relationships/customXml" Target="../ink/ink2030.xml"/><Relationship Id="rId85" Type="http://schemas.openxmlformats.org/officeDocument/2006/relationships/customXml" Target="../ink/ink2003.xml"/><Relationship Id="rId150" Type="http://schemas.openxmlformats.org/officeDocument/2006/relationships/image" Target="../media/image1966.png"/><Relationship Id="rId171" Type="http://schemas.openxmlformats.org/officeDocument/2006/relationships/customXml" Target="../ink/ink2046.xml"/><Relationship Id="rId192" Type="http://schemas.openxmlformats.org/officeDocument/2006/relationships/image" Target="../media/image1987.png"/><Relationship Id="rId206" Type="http://schemas.openxmlformats.org/officeDocument/2006/relationships/image" Target="../media/image1994.png"/><Relationship Id="rId227" Type="http://schemas.openxmlformats.org/officeDocument/2006/relationships/customXml" Target="../ink/ink2074.xml"/><Relationship Id="rId248" Type="http://schemas.openxmlformats.org/officeDocument/2006/relationships/image" Target="../media/image2016.png"/><Relationship Id="rId12" Type="http://schemas.openxmlformats.org/officeDocument/2006/relationships/image" Target="../media/image1896.png"/><Relationship Id="rId33" Type="http://schemas.openxmlformats.org/officeDocument/2006/relationships/customXml" Target="../ink/ink1977.xml"/><Relationship Id="rId108" Type="http://schemas.openxmlformats.org/officeDocument/2006/relationships/image" Target="../media/image1945.png"/><Relationship Id="rId129" Type="http://schemas.openxmlformats.org/officeDocument/2006/relationships/customXml" Target="../ink/ink2025.xml"/><Relationship Id="rId54" Type="http://schemas.openxmlformats.org/officeDocument/2006/relationships/image" Target="../media/image1918.png"/><Relationship Id="rId75" Type="http://schemas.openxmlformats.org/officeDocument/2006/relationships/customXml" Target="../ink/ink1998.xml"/><Relationship Id="rId96" Type="http://schemas.openxmlformats.org/officeDocument/2006/relationships/image" Target="../media/image1939.png"/><Relationship Id="rId140" Type="http://schemas.openxmlformats.org/officeDocument/2006/relationships/image" Target="../media/image1961.png"/><Relationship Id="rId161" Type="http://schemas.openxmlformats.org/officeDocument/2006/relationships/customXml" Target="../ink/ink2041.xml"/><Relationship Id="rId182" Type="http://schemas.openxmlformats.org/officeDocument/2006/relationships/image" Target="../media/image1982.png"/><Relationship Id="rId217" Type="http://schemas.openxmlformats.org/officeDocument/2006/relationships/customXml" Target="../ink/ink2069.xml"/><Relationship Id="rId6" Type="http://schemas.openxmlformats.org/officeDocument/2006/relationships/image" Target="../media/image1893.png"/><Relationship Id="rId238" Type="http://schemas.openxmlformats.org/officeDocument/2006/relationships/image" Target="../media/image2011.png"/><Relationship Id="rId259" Type="http://schemas.openxmlformats.org/officeDocument/2006/relationships/customXml" Target="../ink/ink2090.xml"/><Relationship Id="rId23" Type="http://schemas.openxmlformats.org/officeDocument/2006/relationships/customXml" Target="../ink/ink1972.xml"/><Relationship Id="rId119" Type="http://schemas.openxmlformats.org/officeDocument/2006/relationships/customXml" Target="../ink/ink2020.xml"/><Relationship Id="rId44" Type="http://schemas.openxmlformats.org/officeDocument/2006/relationships/image" Target="../media/image1913.png"/><Relationship Id="rId65" Type="http://schemas.openxmlformats.org/officeDocument/2006/relationships/customXml" Target="../ink/ink1993.xml"/><Relationship Id="rId86" Type="http://schemas.openxmlformats.org/officeDocument/2006/relationships/image" Target="../media/image1934.png"/><Relationship Id="rId130" Type="http://schemas.openxmlformats.org/officeDocument/2006/relationships/image" Target="../media/image1956.png"/><Relationship Id="rId151" Type="http://schemas.openxmlformats.org/officeDocument/2006/relationships/customXml" Target="../ink/ink2036.xml"/><Relationship Id="rId172" Type="http://schemas.openxmlformats.org/officeDocument/2006/relationships/image" Target="../media/image1977.png"/><Relationship Id="rId193" Type="http://schemas.openxmlformats.org/officeDocument/2006/relationships/customXml" Target="../ink/ink2057.xml"/><Relationship Id="rId207" Type="http://schemas.openxmlformats.org/officeDocument/2006/relationships/customXml" Target="../ink/ink2064.xml"/><Relationship Id="rId228" Type="http://schemas.openxmlformats.org/officeDocument/2006/relationships/image" Target="../media/image2005.png"/><Relationship Id="rId249" Type="http://schemas.openxmlformats.org/officeDocument/2006/relationships/customXml" Target="../ink/ink2085.xml"/><Relationship Id="rId13" Type="http://schemas.openxmlformats.org/officeDocument/2006/relationships/customXml" Target="../ink/ink1967.xml"/><Relationship Id="rId109" Type="http://schemas.openxmlformats.org/officeDocument/2006/relationships/customXml" Target="../ink/ink2015.xml"/><Relationship Id="rId260" Type="http://schemas.openxmlformats.org/officeDocument/2006/relationships/image" Target="../media/image2022.png"/><Relationship Id="rId34" Type="http://schemas.openxmlformats.org/officeDocument/2006/relationships/image" Target="../media/image1907.png"/><Relationship Id="rId55" Type="http://schemas.openxmlformats.org/officeDocument/2006/relationships/customXml" Target="../ink/ink1988.xml"/><Relationship Id="rId76" Type="http://schemas.openxmlformats.org/officeDocument/2006/relationships/image" Target="../media/image1929.png"/><Relationship Id="rId97" Type="http://schemas.openxmlformats.org/officeDocument/2006/relationships/customXml" Target="../ink/ink2009.xml"/><Relationship Id="rId120" Type="http://schemas.openxmlformats.org/officeDocument/2006/relationships/image" Target="../media/image1951.png"/><Relationship Id="rId141" Type="http://schemas.openxmlformats.org/officeDocument/2006/relationships/customXml" Target="../ink/ink2031.xml"/><Relationship Id="rId7" Type="http://schemas.openxmlformats.org/officeDocument/2006/relationships/customXml" Target="../ink/ink1964.xml"/><Relationship Id="rId162" Type="http://schemas.openxmlformats.org/officeDocument/2006/relationships/image" Target="../media/image1972.png"/><Relationship Id="rId183" Type="http://schemas.openxmlformats.org/officeDocument/2006/relationships/customXml" Target="../ink/ink2052.xml"/><Relationship Id="rId218" Type="http://schemas.openxmlformats.org/officeDocument/2006/relationships/image" Target="../media/image2000.png"/><Relationship Id="rId239" Type="http://schemas.openxmlformats.org/officeDocument/2006/relationships/customXml" Target="../ink/ink2080.xml"/><Relationship Id="rId250" Type="http://schemas.openxmlformats.org/officeDocument/2006/relationships/image" Target="../media/image2017.png"/><Relationship Id="rId24" Type="http://schemas.openxmlformats.org/officeDocument/2006/relationships/image" Target="../media/image1902.png"/><Relationship Id="rId45" Type="http://schemas.openxmlformats.org/officeDocument/2006/relationships/customXml" Target="../ink/ink1983.xml"/><Relationship Id="rId66" Type="http://schemas.openxmlformats.org/officeDocument/2006/relationships/image" Target="../media/image1924.png"/><Relationship Id="rId87" Type="http://schemas.openxmlformats.org/officeDocument/2006/relationships/customXml" Target="../ink/ink2004.xml"/><Relationship Id="rId110" Type="http://schemas.openxmlformats.org/officeDocument/2006/relationships/image" Target="../media/image1946.png"/><Relationship Id="rId131" Type="http://schemas.openxmlformats.org/officeDocument/2006/relationships/customXml" Target="../ink/ink2026.xml"/><Relationship Id="rId152" Type="http://schemas.openxmlformats.org/officeDocument/2006/relationships/image" Target="../media/image1967.png"/><Relationship Id="rId173" Type="http://schemas.openxmlformats.org/officeDocument/2006/relationships/customXml" Target="../ink/ink2047.xml"/><Relationship Id="rId194" Type="http://schemas.openxmlformats.org/officeDocument/2006/relationships/image" Target="../media/image1988.png"/><Relationship Id="rId208" Type="http://schemas.openxmlformats.org/officeDocument/2006/relationships/image" Target="../media/image1995.png"/><Relationship Id="rId229" Type="http://schemas.openxmlformats.org/officeDocument/2006/relationships/customXml" Target="../ink/ink2075.xml"/><Relationship Id="rId240" Type="http://schemas.openxmlformats.org/officeDocument/2006/relationships/image" Target="../media/image2012.png"/><Relationship Id="rId14" Type="http://schemas.openxmlformats.org/officeDocument/2006/relationships/image" Target="../media/image1897.png"/><Relationship Id="rId35" Type="http://schemas.openxmlformats.org/officeDocument/2006/relationships/customXml" Target="../ink/ink1978.xml"/><Relationship Id="rId56" Type="http://schemas.openxmlformats.org/officeDocument/2006/relationships/image" Target="../media/image1919.png"/><Relationship Id="rId77" Type="http://schemas.openxmlformats.org/officeDocument/2006/relationships/customXml" Target="../ink/ink1999.xml"/><Relationship Id="rId100" Type="http://schemas.openxmlformats.org/officeDocument/2006/relationships/image" Target="../media/image1941.png"/><Relationship Id="rId8" Type="http://schemas.openxmlformats.org/officeDocument/2006/relationships/image" Target="../media/image1894.png"/><Relationship Id="rId98" Type="http://schemas.openxmlformats.org/officeDocument/2006/relationships/image" Target="../media/image1940.png"/><Relationship Id="rId121" Type="http://schemas.openxmlformats.org/officeDocument/2006/relationships/customXml" Target="../ink/ink2021.xml"/><Relationship Id="rId142" Type="http://schemas.openxmlformats.org/officeDocument/2006/relationships/image" Target="../media/image1962.png"/><Relationship Id="rId163" Type="http://schemas.openxmlformats.org/officeDocument/2006/relationships/customXml" Target="../ink/ink2042.xml"/><Relationship Id="rId184" Type="http://schemas.openxmlformats.org/officeDocument/2006/relationships/image" Target="../media/image1983.png"/><Relationship Id="rId219" Type="http://schemas.openxmlformats.org/officeDocument/2006/relationships/customXml" Target="../ink/ink2070.xml"/><Relationship Id="rId230" Type="http://schemas.openxmlformats.org/officeDocument/2006/relationships/image" Target="../media/image2006.png"/><Relationship Id="rId251" Type="http://schemas.openxmlformats.org/officeDocument/2006/relationships/customXml" Target="../ink/ink2086.xml"/><Relationship Id="rId25" Type="http://schemas.openxmlformats.org/officeDocument/2006/relationships/customXml" Target="../ink/ink1973.xml"/><Relationship Id="rId46" Type="http://schemas.openxmlformats.org/officeDocument/2006/relationships/image" Target="../media/image1914.png"/><Relationship Id="rId67" Type="http://schemas.openxmlformats.org/officeDocument/2006/relationships/customXml" Target="../ink/ink1994.xml"/><Relationship Id="rId88" Type="http://schemas.openxmlformats.org/officeDocument/2006/relationships/image" Target="../media/image1935.png"/><Relationship Id="rId111" Type="http://schemas.openxmlformats.org/officeDocument/2006/relationships/customXml" Target="../ink/ink2016.xml"/><Relationship Id="rId132" Type="http://schemas.openxmlformats.org/officeDocument/2006/relationships/image" Target="../media/image1957.png"/><Relationship Id="rId153" Type="http://schemas.openxmlformats.org/officeDocument/2006/relationships/customXml" Target="../ink/ink2037.xml"/><Relationship Id="rId174" Type="http://schemas.openxmlformats.org/officeDocument/2006/relationships/image" Target="../media/image1978.png"/><Relationship Id="rId195" Type="http://schemas.openxmlformats.org/officeDocument/2006/relationships/customXml" Target="../ink/ink2058.xml"/><Relationship Id="rId209" Type="http://schemas.openxmlformats.org/officeDocument/2006/relationships/customXml" Target="../ink/ink2065.xml"/><Relationship Id="rId220" Type="http://schemas.openxmlformats.org/officeDocument/2006/relationships/image" Target="../media/image2001.png"/><Relationship Id="rId241" Type="http://schemas.openxmlformats.org/officeDocument/2006/relationships/customXml" Target="../ink/ink2081.xml"/><Relationship Id="rId15" Type="http://schemas.openxmlformats.org/officeDocument/2006/relationships/customXml" Target="../ink/ink1968.xml"/><Relationship Id="rId36" Type="http://schemas.openxmlformats.org/officeDocument/2006/relationships/image" Target="../media/image1908.png"/><Relationship Id="rId57" Type="http://schemas.openxmlformats.org/officeDocument/2006/relationships/customXml" Target="../ink/ink1989.xml"/><Relationship Id="rId78" Type="http://schemas.openxmlformats.org/officeDocument/2006/relationships/image" Target="../media/image1930.png"/><Relationship Id="rId99" Type="http://schemas.openxmlformats.org/officeDocument/2006/relationships/customXml" Target="../ink/ink2010.xml"/><Relationship Id="rId101" Type="http://schemas.openxmlformats.org/officeDocument/2006/relationships/customXml" Target="../ink/ink2011.xml"/><Relationship Id="rId122" Type="http://schemas.openxmlformats.org/officeDocument/2006/relationships/image" Target="../media/image1952.png"/><Relationship Id="rId143" Type="http://schemas.openxmlformats.org/officeDocument/2006/relationships/customXml" Target="../ink/ink2032.xml"/><Relationship Id="rId164" Type="http://schemas.openxmlformats.org/officeDocument/2006/relationships/image" Target="../media/image1973.png"/><Relationship Id="rId185" Type="http://schemas.openxmlformats.org/officeDocument/2006/relationships/customXml" Target="../ink/ink2053.xml"/><Relationship Id="rId9" Type="http://schemas.openxmlformats.org/officeDocument/2006/relationships/customXml" Target="../ink/ink1965.xml"/><Relationship Id="rId210" Type="http://schemas.openxmlformats.org/officeDocument/2006/relationships/image" Target="../media/image1996.png"/><Relationship Id="rId26" Type="http://schemas.openxmlformats.org/officeDocument/2006/relationships/image" Target="../media/image1903.png"/><Relationship Id="rId231" Type="http://schemas.openxmlformats.org/officeDocument/2006/relationships/customXml" Target="../ink/ink2076.xml"/><Relationship Id="rId252" Type="http://schemas.openxmlformats.org/officeDocument/2006/relationships/image" Target="../media/image2018.png"/><Relationship Id="rId47" Type="http://schemas.openxmlformats.org/officeDocument/2006/relationships/customXml" Target="../ink/ink1984.xml"/><Relationship Id="rId68" Type="http://schemas.openxmlformats.org/officeDocument/2006/relationships/image" Target="../media/image1925.png"/><Relationship Id="rId89" Type="http://schemas.openxmlformats.org/officeDocument/2006/relationships/customXml" Target="../ink/ink2005.xml"/><Relationship Id="rId112" Type="http://schemas.openxmlformats.org/officeDocument/2006/relationships/image" Target="../media/image1947.png"/><Relationship Id="rId133" Type="http://schemas.openxmlformats.org/officeDocument/2006/relationships/customXml" Target="../ink/ink2027.xml"/><Relationship Id="rId154" Type="http://schemas.openxmlformats.org/officeDocument/2006/relationships/image" Target="../media/image1968.png"/><Relationship Id="rId175" Type="http://schemas.openxmlformats.org/officeDocument/2006/relationships/customXml" Target="../ink/ink2048.xml"/><Relationship Id="rId196" Type="http://schemas.openxmlformats.org/officeDocument/2006/relationships/image" Target="../media/image1989.png"/><Relationship Id="rId200" Type="http://schemas.openxmlformats.org/officeDocument/2006/relationships/image" Target="../media/image1991.png"/><Relationship Id="rId16" Type="http://schemas.openxmlformats.org/officeDocument/2006/relationships/image" Target="../media/image1898.png"/><Relationship Id="rId221" Type="http://schemas.openxmlformats.org/officeDocument/2006/relationships/customXml" Target="../ink/ink2071.xml"/><Relationship Id="rId242" Type="http://schemas.openxmlformats.org/officeDocument/2006/relationships/image" Target="../media/image2013.png"/><Relationship Id="rId37" Type="http://schemas.openxmlformats.org/officeDocument/2006/relationships/customXml" Target="../ink/ink1979.xml"/><Relationship Id="rId58" Type="http://schemas.openxmlformats.org/officeDocument/2006/relationships/image" Target="../media/image1920.png"/><Relationship Id="rId79" Type="http://schemas.openxmlformats.org/officeDocument/2006/relationships/customXml" Target="../ink/ink2000.xml"/><Relationship Id="rId102" Type="http://schemas.openxmlformats.org/officeDocument/2006/relationships/image" Target="../media/image1942.png"/><Relationship Id="rId123" Type="http://schemas.openxmlformats.org/officeDocument/2006/relationships/customXml" Target="../ink/ink2022.xml"/><Relationship Id="rId144" Type="http://schemas.openxmlformats.org/officeDocument/2006/relationships/image" Target="../media/image1963.png"/><Relationship Id="rId90" Type="http://schemas.openxmlformats.org/officeDocument/2006/relationships/image" Target="../media/image1936.png"/><Relationship Id="rId165" Type="http://schemas.openxmlformats.org/officeDocument/2006/relationships/customXml" Target="../ink/ink2043.xml"/><Relationship Id="rId186" Type="http://schemas.openxmlformats.org/officeDocument/2006/relationships/image" Target="../media/image1984.png"/><Relationship Id="rId211" Type="http://schemas.openxmlformats.org/officeDocument/2006/relationships/customXml" Target="../ink/ink2066.xml"/><Relationship Id="rId232" Type="http://schemas.openxmlformats.org/officeDocument/2006/relationships/image" Target="../media/image2007.png"/><Relationship Id="rId253" Type="http://schemas.openxmlformats.org/officeDocument/2006/relationships/customXml" Target="../ink/ink2087.xml"/><Relationship Id="rId27" Type="http://schemas.openxmlformats.org/officeDocument/2006/relationships/customXml" Target="../ink/ink1974.xml"/><Relationship Id="rId48" Type="http://schemas.openxmlformats.org/officeDocument/2006/relationships/image" Target="../media/image1915.png"/><Relationship Id="rId69" Type="http://schemas.openxmlformats.org/officeDocument/2006/relationships/customXml" Target="../ink/ink1995.xml"/><Relationship Id="rId113" Type="http://schemas.openxmlformats.org/officeDocument/2006/relationships/customXml" Target="../ink/ink2017.xml"/><Relationship Id="rId134" Type="http://schemas.openxmlformats.org/officeDocument/2006/relationships/image" Target="../media/image1958.png"/><Relationship Id="rId80" Type="http://schemas.openxmlformats.org/officeDocument/2006/relationships/image" Target="../media/image1931.png"/><Relationship Id="rId155" Type="http://schemas.openxmlformats.org/officeDocument/2006/relationships/customXml" Target="../ink/ink2038.xml"/><Relationship Id="rId176" Type="http://schemas.openxmlformats.org/officeDocument/2006/relationships/image" Target="../media/image1979.png"/><Relationship Id="rId197" Type="http://schemas.openxmlformats.org/officeDocument/2006/relationships/customXml" Target="../ink/ink2059.xml"/><Relationship Id="rId201" Type="http://schemas.openxmlformats.org/officeDocument/2006/relationships/customXml" Target="../ink/ink2061.xml"/><Relationship Id="rId222" Type="http://schemas.openxmlformats.org/officeDocument/2006/relationships/image" Target="../media/image2002.png"/><Relationship Id="rId243" Type="http://schemas.openxmlformats.org/officeDocument/2006/relationships/customXml" Target="../ink/ink2082.xml"/><Relationship Id="rId17" Type="http://schemas.openxmlformats.org/officeDocument/2006/relationships/customXml" Target="../ink/ink1969.xml"/><Relationship Id="rId38" Type="http://schemas.openxmlformats.org/officeDocument/2006/relationships/image" Target="../media/image1909.png"/><Relationship Id="rId59" Type="http://schemas.openxmlformats.org/officeDocument/2006/relationships/customXml" Target="../ink/ink1990.xml"/><Relationship Id="rId103" Type="http://schemas.openxmlformats.org/officeDocument/2006/relationships/customXml" Target="../ink/ink2012.xml"/><Relationship Id="rId124" Type="http://schemas.openxmlformats.org/officeDocument/2006/relationships/image" Target="../media/image1953.png"/><Relationship Id="rId70" Type="http://schemas.openxmlformats.org/officeDocument/2006/relationships/image" Target="../media/image1926.png"/><Relationship Id="rId91" Type="http://schemas.openxmlformats.org/officeDocument/2006/relationships/customXml" Target="../ink/ink2006.xml"/><Relationship Id="rId145" Type="http://schemas.openxmlformats.org/officeDocument/2006/relationships/customXml" Target="../ink/ink2033.xml"/><Relationship Id="rId166" Type="http://schemas.openxmlformats.org/officeDocument/2006/relationships/image" Target="../media/image1974.png"/><Relationship Id="rId187" Type="http://schemas.openxmlformats.org/officeDocument/2006/relationships/customXml" Target="../ink/ink2054.xml"/><Relationship Id="rId1" Type="http://schemas.openxmlformats.org/officeDocument/2006/relationships/slideLayout" Target="../slideLayouts/slideLayout1.xml"/><Relationship Id="rId212" Type="http://schemas.openxmlformats.org/officeDocument/2006/relationships/image" Target="../media/image1997.png"/><Relationship Id="rId233" Type="http://schemas.openxmlformats.org/officeDocument/2006/relationships/customXml" Target="../ink/ink2077.xml"/><Relationship Id="rId254" Type="http://schemas.openxmlformats.org/officeDocument/2006/relationships/image" Target="../media/image2019.png"/><Relationship Id="rId28" Type="http://schemas.openxmlformats.org/officeDocument/2006/relationships/image" Target="../media/image1904.png"/><Relationship Id="rId49" Type="http://schemas.openxmlformats.org/officeDocument/2006/relationships/customXml" Target="../ink/ink1985.xml"/><Relationship Id="rId114" Type="http://schemas.openxmlformats.org/officeDocument/2006/relationships/image" Target="../media/image1948.png"/><Relationship Id="rId60" Type="http://schemas.openxmlformats.org/officeDocument/2006/relationships/image" Target="../media/image1921.png"/><Relationship Id="rId81" Type="http://schemas.openxmlformats.org/officeDocument/2006/relationships/customXml" Target="../ink/ink2001.xml"/><Relationship Id="rId135" Type="http://schemas.openxmlformats.org/officeDocument/2006/relationships/customXml" Target="../ink/ink2028.xml"/><Relationship Id="rId156" Type="http://schemas.openxmlformats.org/officeDocument/2006/relationships/image" Target="../media/image1969.png"/><Relationship Id="rId177" Type="http://schemas.openxmlformats.org/officeDocument/2006/relationships/customXml" Target="../ink/ink2049.xml"/><Relationship Id="rId198" Type="http://schemas.openxmlformats.org/officeDocument/2006/relationships/image" Target="../media/image1990.png"/><Relationship Id="rId202" Type="http://schemas.openxmlformats.org/officeDocument/2006/relationships/image" Target="../media/image1992.png"/><Relationship Id="rId223" Type="http://schemas.openxmlformats.org/officeDocument/2006/relationships/customXml" Target="../ink/ink2072.xml"/><Relationship Id="rId244" Type="http://schemas.openxmlformats.org/officeDocument/2006/relationships/image" Target="../media/image2014.png"/><Relationship Id="rId18" Type="http://schemas.openxmlformats.org/officeDocument/2006/relationships/image" Target="../media/image1899.png"/><Relationship Id="rId39" Type="http://schemas.openxmlformats.org/officeDocument/2006/relationships/customXml" Target="../ink/ink1980.xml"/><Relationship Id="rId50" Type="http://schemas.openxmlformats.org/officeDocument/2006/relationships/image" Target="../media/image1916.png"/><Relationship Id="rId104" Type="http://schemas.openxmlformats.org/officeDocument/2006/relationships/image" Target="../media/image1943.png"/><Relationship Id="rId125" Type="http://schemas.openxmlformats.org/officeDocument/2006/relationships/customXml" Target="../ink/ink2023.xml"/><Relationship Id="rId146" Type="http://schemas.openxmlformats.org/officeDocument/2006/relationships/image" Target="../media/image1964.png"/><Relationship Id="rId167" Type="http://schemas.openxmlformats.org/officeDocument/2006/relationships/customXml" Target="../ink/ink2044.xml"/><Relationship Id="rId188" Type="http://schemas.openxmlformats.org/officeDocument/2006/relationships/image" Target="../media/image1985.png"/><Relationship Id="rId71" Type="http://schemas.openxmlformats.org/officeDocument/2006/relationships/customXml" Target="../ink/ink1996.xml"/><Relationship Id="rId92" Type="http://schemas.openxmlformats.org/officeDocument/2006/relationships/image" Target="../media/image1937.png"/><Relationship Id="rId213" Type="http://schemas.openxmlformats.org/officeDocument/2006/relationships/customXml" Target="../ink/ink2067.xml"/><Relationship Id="rId234" Type="http://schemas.openxmlformats.org/officeDocument/2006/relationships/image" Target="../media/image2008.png"/><Relationship Id="rId2" Type="http://schemas.openxmlformats.org/officeDocument/2006/relationships/image" Target="NULL"/><Relationship Id="rId29" Type="http://schemas.openxmlformats.org/officeDocument/2006/relationships/customXml" Target="../ink/ink1975.xml"/><Relationship Id="rId255" Type="http://schemas.openxmlformats.org/officeDocument/2006/relationships/customXml" Target="../ink/ink2088.xml"/><Relationship Id="rId40" Type="http://schemas.openxmlformats.org/officeDocument/2006/relationships/image" Target="../media/image1911.png"/><Relationship Id="rId115" Type="http://schemas.openxmlformats.org/officeDocument/2006/relationships/customXml" Target="../ink/ink2018.xml"/><Relationship Id="rId136" Type="http://schemas.openxmlformats.org/officeDocument/2006/relationships/image" Target="../media/image1959.png"/><Relationship Id="rId157" Type="http://schemas.openxmlformats.org/officeDocument/2006/relationships/customXml" Target="../ink/ink2039.xml"/><Relationship Id="rId178" Type="http://schemas.openxmlformats.org/officeDocument/2006/relationships/image" Target="../media/image1980.png"/><Relationship Id="rId61" Type="http://schemas.openxmlformats.org/officeDocument/2006/relationships/customXml" Target="../ink/ink1991.xml"/><Relationship Id="rId82" Type="http://schemas.openxmlformats.org/officeDocument/2006/relationships/image" Target="../media/image1932.png"/><Relationship Id="rId199" Type="http://schemas.openxmlformats.org/officeDocument/2006/relationships/customXml" Target="../ink/ink2060.xml"/><Relationship Id="rId203" Type="http://schemas.openxmlformats.org/officeDocument/2006/relationships/customXml" Target="../ink/ink2062.xml"/><Relationship Id="rId19" Type="http://schemas.openxmlformats.org/officeDocument/2006/relationships/customXml" Target="../ink/ink1970.xml"/><Relationship Id="rId224" Type="http://schemas.openxmlformats.org/officeDocument/2006/relationships/image" Target="../media/image2003.png"/><Relationship Id="rId245" Type="http://schemas.openxmlformats.org/officeDocument/2006/relationships/customXml" Target="../ink/ink2083.xml"/><Relationship Id="rId30" Type="http://schemas.openxmlformats.org/officeDocument/2006/relationships/image" Target="../media/image1905.png"/><Relationship Id="rId105" Type="http://schemas.openxmlformats.org/officeDocument/2006/relationships/customXml" Target="../ink/ink2013.xml"/><Relationship Id="rId126" Type="http://schemas.openxmlformats.org/officeDocument/2006/relationships/image" Target="../media/image1954.png"/><Relationship Id="rId147" Type="http://schemas.openxmlformats.org/officeDocument/2006/relationships/customXml" Target="../ink/ink2034.xml"/><Relationship Id="rId168" Type="http://schemas.openxmlformats.org/officeDocument/2006/relationships/image" Target="../media/image1975.png"/><Relationship Id="rId51" Type="http://schemas.openxmlformats.org/officeDocument/2006/relationships/customXml" Target="../ink/ink1986.xml"/><Relationship Id="rId72" Type="http://schemas.openxmlformats.org/officeDocument/2006/relationships/image" Target="../media/image1927.png"/><Relationship Id="rId93" Type="http://schemas.openxmlformats.org/officeDocument/2006/relationships/customXml" Target="../ink/ink2007.xml"/><Relationship Id="rId189" Type="http://schemas.openxmlformats.org/officeDocument/2006/relationships/customXml" Target="../ink/ink2055.xml"/><Relationship Id="rId3" Type="http://schemas.openxmlformats.org/officeDocument/2006/relationships/customXml" Target="../ink/ink1962.xml"/><Relationship Id="rId214" Type="http://schemas.openxmlformats.org/officeDocument/2006/relationships/image" Target="../media/image1998.png"/><Relationship Id="rId235" Type="http://schemas.openxmlformats.org/officeDocument/2006/relationships/customXml" Target="../ink/ink2078.xml"/><Relationship Id="rId256" Type="http://schemas.openxmlformats.org/officeDocument/2006/relationships/image" Target="../media/image2020.png"/><Relationship Id="rId116" Type="http://schemas.openxmlformats.org/officeDocument/2006/relationships/image" Target="../media/image1949.png"/><Relationship Id="rId137" Type="http://schemas.openxmlformats.org/officeDocument/2006/relationships/customXml" Target="../ink/ink2029.xml"/><Relationship Id="rId158" Type="http://schemas.openxmlformats.org/officeDocument/2006/relationships/image" Target="../media/image1970.png"/><Relationship Id="rId20" Type="http://schemas.openxmlformats.org/officeDocument/2006/relationships/image" Target="../media/image1900.png"/><Relationship Id="rId41" Type="http://schemas.openxmlformats.org/officeDocument/2006/relationships/customXml" Target="../ink/ink1981.xml"/><Relationship Id="rId62" Type="http://schemas.openxmlformats.org/officeDocument/2006/relationships/image" Target="../media/image1922.png"/><Relationship Id="rId83" Type="http://schemas.openxmlformats.org/officeDocument/2006/relationships/customXml" Target="../ink/ink2002.xml"/><Relationship Id="rId179" Type="http://schemas.openxmlformats.org/officeDocument/2006/relationships/customXml" Target="../ink/ink2050.xml"/><Relationship Id="rId190" Type="http://schemas.openxmlformats.org/officeDocument/2006/relationships/image" Target="../media/image1986.png"/><Relationship Id="rId204" Type="http://schemas.openxmlformats.org/officeDocument/2006/relationships/image" Target="../media/image1993.png"/><Relationship Id="rId225" Type="http://schemas.openxmlformats.org/officeDocument/2006/relationships/customXml" Target="../ink/ink2073.xml"/><Relationship Id="rId246" Type="http://schemas.openxmlformats.org/officeDocument/2006/relationships/image" Target="../media/image2015.png"/><Relationship Id="rId106" Type="http://schemas.openxmlformats.org/officeDocument/2006/relationships/image" Target="../media/image1944.png"/><Relationship Id="rId127" Type="http://schemas.openxmlformats.org/officeDocument/2006/relationships/customXml" Target="../ink/ink2024.xml"/><Relationship Id="rId10" Type="http://schemas.openxmlformats.org/officeDocument/2006/relationships/image" Target="../media/image1895.png"/><Relationship Id="rId31" Type="http://schemas.openxmlformats.org/officeDocument/2006/relationships/customXml" Target="../ink/ink1976.xml"/><Relationship Id="rId52" Type="http://schemas.openxmlformats.org/officeDocument/2006/relationships/image" Target="../media/image1917.png"/><Relationship Id="rId73" Type="http://schemas.openxmlformats.org/officeDocument/2006/relationships/customXml" Target="../ink/ink1997.xml"/><Relationship Id="rId94" Type="http://schemas.openxmlformats.org/officeDocument/2006/relationships/image" Target="../media/image1938.png"/><Relationship Id="rId148" Type="http://schemas.openxmlformats.org/officeDocument/2006/relationships/image" Target="../media/image1965.png"/><Relationship Id="rId169" Type="http://schemas.openxmlformats.org/officeDocument/2006/relationships/customXml" Target="../ink/ink2045.xml"/><Relationship Id="rId4" Type="http://schemas.openxmlformats.org/officeDocument/2006/relationships/image" Target="../media/image1892.png"/><Relationship Id="rId180" Type="http://schemas.openxmlformats.org/officeDocument/2006/relationships/image" Target="../media/image1981.png"/><Relationship Id="rId215" Type="http://schemas.openxmlformats.org/officeDocument/2006/relationships/customXml" Target="../ink/ink2068.xml"/><Relationship Id="rId236" Type="http://schemas.openxmlformats.org/officeDocument/2006/relationships/image" Target="../media/image2009.png"/><Relationship Id="rId257" Type="http://schemas.openxmlformats.org/officeDocument/2006/relationships/customXml" Target="../ink/ink20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image" Target="../media/image2081.png"/><Relationship Id="rId671" Type="http://schemas.openxmlformats.org/officeDocument/2006/relationships/customXml" Target="../ink/ink2424.xml"/><Relationship Id="rId769" Type="http://schemas.openxmlformats.org/officeDocument/2006/relationships/customXml" Target="../ink/ink2474.xml"/><Relationship Id="rId21" Type="http://schemas.openxmlformats.org/officeDocument/2006/relationships/image" Target="../media/image2033.png"/><Relationship Id="rId324" Type="http://schemas.openxmlformats.org/officeDocument/2006/relationships/image" Target="../media/image2185.png"/><Relationship Id="rId531" Type="http://schemas.openxmlformats.org/officeDocument/2006/relationships/customXml" Target="../ink/ink2354.xml"/><Relationship Id="rId629" Type="http://schemas.openxmlformats.org/officeDocument/2006/relationships/customXml" Target="../ink/ink2403.xml"/><Relationship Id="rId170" Type="http://schemas.openxmlformats.org/officeDocument/2006/relationships/customXml" Target="../ink/ink2173.xml"/><Relationship Id="rId836" Type="http://schemas.openxmlformats.org/officeDocument/2006/relationships/image" Target="../media/image2442.png"/><Relationship Id="rId268" Type="http://schemas.openxmlformats.org/officeDocument/2006/relationships/image" Target="../media/image2157.png"/><Relationship Id="rId475" Type="http://schemas.openxmlformats.org/officeDocument/2006/relationships/customXml" Target="../ink/ink2326.xml"/><Relationship Id="rId682" Type="http://schemas.openxmlformats.org/officeDocument/2006/relationships/image" Target="../media/image2366.png"/><Relationship Id="rId32" Type="http://schemas.openxmlformats.org/officeDocument/2006/relationships/customXml" Target="../ink/ink2104.xml"/><Relationship Id="rId128" Type="http://schemas.openxmlformats.org/officeDocument/2006/relationships/customXml" Target="../ink/ink2152.xml"/><Relationship Id="rId335" Type="http://schemas.openxmlformats.org/officeDocument/2006/relationships/customXml" Target="../ink/ink2256.xml"/><Relationship Id="rId542" Type="http://schemas.openxmlformats.org/officeDocument/2006/relationships/image" Target="../media/image2295.png"/><Relationship Id="rId181" Type="http://schemas.openxmlformats.org/officeDocument/2006/relationships/image" Target="../media/image2114.png"/><Relationship Id="rId402" Type="http://schemas.openxmlformats.org/officeDocument/2006/relationships/image" Target="../media/image2225.png"/><Relationship Id="rId847" Type="http://schemas.openxmlformats.org/officeDocument/2006/relationships/customXml" Target="../ink/ink2514.xml"/><Relationship Id="rId279" Type="http://schemas.openxmlformats.org/officeDocument/2006/relationships/customXml" Target="../ink/ink2228.xml"/><Relationship Id="rId486" Type="http://schemas.openxmlformats.org/officeDocument/2006/relationships/image" Target="../media/image2267.png"/><Relationship Id="rId693" Type="http://schemas.openxmlformats.org/officeDocument/2006/relationships/customXml" Target="../ink/ink2435.xml"/><Relationship Id="rId707" Type="http://schemas.openxmlformats.org/officeDocument/2006/relationships/image" Target="../media/image2378.png"/><Relationship Id="rId43" Type="http://schemas.openxmlformats.org/officeDocument/2006/relationships/image" Target="../media/image2044.png"/><Relationship Id="rId139" Type="http://schemas.openxmlformats.org/officeDocument/2006/relationships/image" Target="../media/image2092.png"/><Relationship Id="rId346" Type="http://schemas.openxmlformats.org/officeDocument/2006/relationships/image" Target="../media/image2196.png"/><Relationship Id="rId553" Type="http://schemas.openxmlformats.org/officeDocument/2006/relationships/customXml" Target="../ink/ink2365.xml"/><Relationship Id="rId760" Type="http://schemas.openxmlformats.org/officeDocument/2006/relationships/image" Target="../media/image2404.png"/><Relationship Id="rId192" Type="http://schemas.openxmlformats.org/officeDocument/2006/relationships/customXml" Target="../ink/ink2184.xml"/><Relationship Id="rId206" Type="http://schemas.openxmlformats.org/officeDocument/2006/relationships/customXml" Target="../ink/ink2191.xml"/><Relationship Id="rId413" Type="http://schemas.openxmlformats.org/officeDocument/2006/relationships/customXml" Target="../ink/ink2295.xml"/><Relationship Id="rId858" Type="http://schemas.openxmlformats.org/officeDocument/2006/relationships/customXml" Target="../ink/ink2520.xml"/><Relationship Id="rId497" Type="http://schemas.openxmlformats.org/officeDocument/2006/relationships/customXml" Target="../ink/ink2337.xml"/><Relationship Id="rId620" Type="http://schemas.openxmlformats.org/officeDocument/2006/relationships/image" Target="../media/image2335.png"/><Relationship Id="rId718" Type="http://schemas.openxmlformats.org/officeDocument/2006/relationships/image" Target="../media/image2383.png"/><Relationship Id="rId357" Type="http://schemas.openxmlformats.org/officeDocument/2006/relationships/customXml" Target="../ink/ink2267.xml"/><Relationship Id="rId54" Type="http://schemas.openxmlformats.org/officeDocument/2006/relationships/customXml" Target="../ink/ink2115.xml"/><Relationship Id="rId217" Type="http://schemas.openxmlformats.org/officeDocument/2006/relationships/customXml" Target="../ink/ink2197.xml"/><Relationship Id="rId564" Type="http://schemas.openxmlformats.org/officeDocument/2006/relationships/image" Target="../media/image2306.png"/><Relationship Id="rId771" Type="http://schemas.openxmlformats.org/officeDocument/2006/relationships/customXml" Target="../ink/ink2475.xml"/><Relationship Id="rId869" Type="http://schemas.openxmlformats.org/officeDocument/2006/relationships/image" Target="../media/image2458.png"/><Relationship Id="rId424" Type="http://schemas.openxmlformats.org/officeDocument/2006/relationships/image" Target="../media/image2236.png"/><Relationship Id="rId631" Type="http://schemas.openxmlformats.org/officeDocument/2006/relationships/customXml" Target="../ink/ink2404.xml"/><Relationship Id="rId729" Type="http://schemas.openxmlformats.org/officeDocument/2006/relationships/customXml" Target="../ink/ink2454.xml"/><Relationship Id="rId270" Type="http://schemas.openxmlformats.org/officeDocument/2006/relationships/image" Target="../media/image2158.png"/><Relationship Id="rId65" Type="http://schemas.openxmlformats.org/officeDocument/2006/relationships/image" Target="../media/image2055.png"/><Relationship Id="rId130" Type="http://schemas.openxmlformats.org/officeDocument/2006/relationships/customXml" Target="../ink/ink2153.xml"/><Relationship Id="rId368" Type="http://schemas.openxmlformats.org/officeDocument/2006/relationships/image" Target="../media/image2207.png"/><Relationship Id="rId575" Type="http://schemas.openxmlformats.org/officeDocument/2006/relationships/customXml" Target="../ink/ink2376.xml"/><Relationship Id="rId782" Type="http://schemas.openxmlformats.org/officeDocument/2006/relationships/image" Target="../media/image2416.png"/><Relationship Id="rId228" Type="http://schemas.openxmlformats.org/officeDocument/2006/relationships/image" Target="../media/image2137.png"/><Relationship Id="rId435" Type="http://schemas.openxmlformats.org/officeDocument/2006/relationships/customXml" Target="../ink/ink2306.xml"/><Relationship Id="rId642" Type="http://schemas.openxmlformats.org/officeDocument/2006/relationships/image" Target="../media/image2346.png"/><Relationship Id="rId281" Type="http://schemas.openxmlformats.org/officeDocument/2006/relationships/customXml" Target="../ink/ink2229.xml"/><Relationship Id="rId502" Type="http://schemas.openxmlformats.org/officeDocument/2006/relationships/image" Target="../media/image2275.png"/><Relationship Id="rId76" Type="http://schemas.openxmlformats.org/officeDocument/2006/relationships/customXml" Target="../ink/ink2126.xml"/><Relationship Id="rId141" Type="http://schemas.openxmlformats.org/officeDocument/2006/relationships/image" Target="../media/image2093.png"/><Relationship Id="rId379" Type="http://schemas.openxmlformats.org/officeDocument/2006/relationships/customXml" Target="../ink/ink2278.xml"/><Relationship Id="rId586" Type="http://schemas.openxmlformats.org/officeDocument/2006/relationships/image" Target="../media/image2318.png"/><Relationship Id="rId793" Type="http://schemas.openxmlformats.org/officeDocument/2006/relationships/customXml" Target="../ink/ink2486.xml"/><Relationship Id="rId807" Type="http://schemas.openxmlformats.org/officeDocument/2006/relationships/image" Target="../media/image2428.png"/><Relationship Id="rId7" Type="http://schemas.openxmlformats.org/officeDocument/2006/relationships/image" Target="../media/image2027.png"/><Relationship Id="rId239" Type="http://schemas.openxmlformats.org/officeDocument/2006/relationships/customXml" Target="../ink/ink2208.xml"/><Relationship Id="rId446" Type="http://schemas.openxmlformats.org/officeDocument/2006/relationships/image" Target="../media/image2247.png"/><Relationship Id="rId653" Type="http://schemas.openxmlformats.org/officeDocument/2006/relationships/customXml" Target="../ink/ink2415.xml"/><Relationship Id="rId292" Type="http://schemas.openxmlformats.org/officeDocument/2006/relationships/image" Target="../media/image2169.png"/><Relationship Id="rId306" Type="http://schemas.openxmlformats.org/officeDocument/2006/relationships/image" Target="../media/image2176.png"/><Relationship Id="rId860" Type="http://schemas.openxmlformats.org/officeDocument/2006/relationships/customXml" Target="../ink/ink2521.xml"/><Relationship Id="rId87" Type="http://schemas.openxmlformats.org/officeDocument/2006/relationships/image" Target="../media/image2066.png"/><Relationship Id="rId513" Type="http://schemas.openxmlformats.org/officeDocument/2006/relationships/customXml" Target="../ink/ink2345.xml"/><Relationship Id="rId597" Type="http://schemas.openxmlformats.org/officeDocument/2006/relationships/customXml" Target="../ink/ink2387.xml"/><Relationship Id="rId720" Type="http://schemas.openxmlformats.org/officeDocument/2006/relationships/image" Target="../media/image2384.png"/><Relationship Id="rId818" Type="http://schemas.openxmlformats.org/officeDocument/2006/relationships/customXml" Target="../ink/ink2499.xml"/><Relationship Id="rId152" Type="http://schemas.openxmlformats.org/officeDocument/2006/relationships/customXml" Target="../ink/ink2164.xml"/><Relationship Id="rId457" Type="http://schemas.openxmlformats.org/officeDocument/2006/relationships/customXml" Target="../ink/ink2317.xml"/><Relationship Id="rId664" Type="http://schemas.openxmlformats.org/officeDocument/2006/relationships/image" Target="../media/image2357.png"/><Relationship Id="rId871" Type="http://schemas.openxmlformats.org/officeDocument/2006/relationships/image" Target="../media/image2459.png"/><Relationship Id="rId14" Type="http://schemas.openxmlformats.org/officeDocument/2006/relationships/customXml" Target="../ink/ink2095.xml"/><Relationship Id="rId317" Type="http://schemas.openxmlformats.org/officeDocument/2006/relationships/customXml" Target="../ink/ink2247.xml"/><Relationship Id="rId524" Type="http://schemas.openxmlformats.org/officeDocument/2006/relationships/image" Target="../media/image2286.png"/><Relationship Id="rId731" Type="http://schemas.openxmlformats.org/officeDocument/2006/relationships/customXml" Target="../ink/ink2455.xml"/><Relationship Id="rId98" Type="http://schemas.openxmlformats.org/officeDocument/2006/relationships/customXml" Target="../ink/ink2137.xml"/><Relationship Id="rId163" Type="http://schemas.openxmlformats.org/officeDocument/2006/relationships/image" Target="../media/image2104.png"/><Relationship Id="rId370" Type="http://schemas.openxmlformats.org/officeDocument/2006/relationships/image" Target="../media/image2208.png"/><Relationship Id="rId829" Type="http://schemas.openxmlformats.org/officeDocument/2006/relationships/customXml" Target="../ink/ink2505.xml"/><Relationship Id="rId230" Type="http://schemas.openxmlformats.org/officeDocument/2006/relationships/image" Target="../media/image2138.png"/><Relationship Id="rId468" Type="http://schemas.openxmlformats.org/officeDocument/2006/relationships/image" Target="../media/image2258.png"/><Relationship Id="rId675" Type="http://schemas.openxmlformats.org/officeDocument/2006/relationships/customXml" Target="../ink/ink2426.xml"/><Relationship Id="rId882" Type="http://schemas.openxmlformats.org/officeDocument/2006/relationships/customXml" Target="../ink/ink2532.xml"/><Relationship Id="rId25" Type="http://schemas.openxmlformats.org/officeDocument/2006/relationships/image" Target="../media/image2035.png"/><Relationship Id="rId328" Type="http://schemas.openxmlformats.org/officeDocument/2006/relationships/image" Target="../media/image2187.png"/><Relationship Id="rId535" Type="http://schemas.openxmlformats.org/officeDocument/2006/relationships/customXml" Target="../ink/ink2356.xml"/><Relationship Id="rId742" Type="http://schemas.openxmlformats.org/officeDocument/2006/relationships/image" Target="../media/image2395.png"/><Relationship Id="rId174" Type="http://schemas.openxmlformats.org/officeDocument/2006/relationships/customXml" Target="../ink/ink2175.xml"/><Relationship Id="rId381" Type="http://schemas.openxmlformats.org/officeDocument/2006/relationships/customXml" Target="../ink/ink2279.xml"/><Relationship Id="rId602" Type="http://schemas.openxmlformats.org/officeDocument/2006/relationships/image" Target="../media/image2326.png"/><Relationship Id="rId241" Type="http://schemas.openxmlformats.org/officeDocument/2006/relationships/customXml" Target="../ink/ink2209.xml"/><Relationship Id="rId479" Type="http://schemas.openxmlformats.org/officeDocument/2006/relationships/customXml" Target="../ink/ink2328.xml"/><Relationship Id="rId686" Type="http://schemas.openxmlformats.org/officeDocument/2006/relationships/image" Target="../media/image2368.png"/><Relationship Id="rId36" Type="http://schemas.openxmlformats.org/officeDocument/2006/relationships/customXml" Target="../ink/ink2106.xml"/><Relationship Id="rId339" Type="http://schemas.openxmlformats.org/officeDocument/2006/relationships/customXml" Target="../ink/ink2258.xml"/><Relationship Id="rId546" Type="http://schemas.openxmlformats.org/officeDocument/2006/relationships/image" Target="../media/image2297.png"/><Relationship Id="rId753" Type="http://schemas.openxmlformats.org/officeDocument/2006/relationships/customXml" Target="../ink/ink2466.xml"/><Relationship Id="rId101" Type="http://schemas.openxmlformats.org/officeDocument/2006/relationships/image" Target="../media/image2073.png"/><Relationship Id="rId185" Type="http://schemas.openxmlformats.org/officeDocument/2006/relationships/image" Target="../media/image2116.png"/><Relationship Id="rId406" Type="http://schemas.openxmlformats.org/officeDocument/2006/relationships/image" Target="../media/image2227.png"/><Relationship Id="rId392" Type="http://schemas.openxmlformats.org/officeDocument/2006/relationships/image" Target="../media/image2220.png"/><Relationship Id="rId613" Type="http://schemas.openxmlformats.org/officeDocument/2006/relationships/customXml" Target="../ink/ink2395.xml"/><Relationship Id="rId697" Type="http://schemas.openxmlformats.org/officeDocument/2006/relationships/customXml" Target="../ink/ink2437.xml"/><Relationship Id="rId820" Type="http://schemas.openxmlformats.org/officeDocument/2006/relationships/customXml" Target="../ink/ink2500.xml"/><Relationship Id="rId252" Type="http://schemas.openxmlformats.org/officeDocument/2006/relationships/image" Target="../media/image2149.png"/><Relationship Id="rId47" Type="http://schemas.openxmlformats.org/officeDocument/2006/relationships/image" Target="../media/image2046.png"/><Relationship Id="rId112" Type="http://schemas.openxmlformats.org/officeDocument/2006/relationships/customXml" Target="../ink/ink2144.xml"/><Relationship Id="rId557" Type="http://schemas.openxmlformats.org/officeDocument/2006/relationships/customXml" Target="../ink/ink2367.xml"/><Relationship Id="rId764" Type="http://schemas.openxmlformats.org/officeDocument/2006/relationships/image" Target="../media/image2406.png"/><Relationship Id="rId196" Type="http://schemas.openxmlformats.org/officeDocument/2006/relationships/customXml" Target="../ink/ink2186.xml"/><Relationship Id="rId417" Type="http://schemas.openxmlformats.org/officeDocument/2006/relationships/customXml" Target="../ink/ink2297.xml"/><Relationship Id="rId624" Type="http://schemas.openxmlformats.org/officeDocument/2006/relationships/image" Target="../media/image2337.png"/><Relationship Id="rId831" Type="http://schemas.openxmlformats.org/officeDocument/2006/relationships/customXml" Target="../ink/ink2506.xml"/><Relationship Id="rId263" Type="http://schemas.openxmlformats.org/officeDocument/2006/relationships/customXml" Target="../ink/ink2220.xml"/><Relationship Id="rId470" Type="http://schemas.openxmlformats.org/officeDocument/2006/relationships/image" Target="../media/image2259.png"/><Relationship Id="rId58" Type="http://schemas.openxmlformats.org/officeDocument/2006/relationships/customXml" Target="../ink/ink2117.xml"/><Relationship Id="rId123" Type="http://schemas.openxmlformats.org/officeDocument/2006/relationships/image" Target="../media/image2084.png"/><Relationship Id="rId330" Type="http://schemas.openxmlformats.org/officeDocument/2006/relationships/image" Target="../media/image2188.png"/><Relationship Id="rId568" Type="http://schemas.openxmlformats.org/officeDocument/2006/relationships/image" Target="../media/image2308.png"/><Relationship Id="rId775" Type="http://schemas.openxmlformats.org/officeDocument/2006/relationships/customXml" Target="../ink/ink2477.xml"/><Relationship Id="rId428" Type="http://schemas.openxmlformats.org/officeDocument/2006/relationships/image" Target="../media/image2238.png"/><Relationship Id="rId635" Type="http://schemas.openxmlformats.org/officeDocument/2006/relationships/customXml" Target="../ink/ink2406.xml"/><Relationship Id="rId842" Type="http://schemas.openxmlformats.org/officeDocument/2006/relationships/image" Target="../media/image2445.png"/><Relationship Id="rId274" Type="http://schemas.openxmlformats.org/officeDocument/2006/relationships/image" Target="../media/image2160.png"/><Relationship Id="rId481" Type="http://schemas.openxmlformats.org/officeDocument/2006/relationships/customXml" Target="../ink/ink2329.xml"/><Relationship Id="rId702" Type="http://schemas.openxmlformats.org/officeDocument/2006/relationships/image" Target="../media/image2376.png"/><Relationship Id="rId69" Type="http://schemas.openxmlformats.org/officeDocument/2006/relationships/image" Target="../media/image2057.png"/><Relationship Id="rId134" Type="http://schemas.openxmlformats.org/officeDocument/2006/relationships/customXml" Target="../ink/ink2155.xml"/><Relationship Id="rId579" Type="http://schemas.openxmlformats.org/officeDocument/2006/relationships/customXml" Target="../ink/ink2378.xml"/><Relationship Id="rId786" Type="http://schemas.openxmlformats.org/officeDocument/2006/relationships/image" Target="../media/image2418.png"/><Relationship Id="rId341" Type="http://schemas.openxmlformats.org/officeDocument/2006/relationships/customXml" Target="../ink/ink2259.xml"/><Relationship Id="rId439" Type="http://schemas.openxmlformats.org/officeDocument/2006/relationships/customXml" Target="../ink/ink2308.xml"/><Relationship Id="rId646" Type="http://schemas.openxmlformats.org/officeDocument/2006/relationships/image" Target="../media/image2348.png"/><Relationship Id="rId201" Type="http://schemas.openxmlformats.org/officeDocument/2006/relationships/image" Target="../media/image2124.png"/><Relationship Id="rId285" Type="http://schemas.openxmlformats.org/officeDocument/2006/relationships/customXml" Target="../ink/ink2231.xml"/><Relationship Id="rId506" Type="http://schemas.openxmlformats.org/officeDocument/2006/relationships/image" Target="../media/image2277.png"/><Relationship Id="rId853" Type="http://schemas.openxmlformats.org/officeDocument/2006/relationships/image" Target="../media/image2450.png"/><Relationship Id="rId492" Type="http://schemas.openxmlformats.org/officeDocument/2006/relationships/image" Target="../media/image2270.png"/><Relationship Id="rId713" Type="http://schemas.openxmlformats.org/officeDocument/2006/relationships/customXml" Target="../ink/ink2446.xml"/><Relationship Id="rId797" Type="http://schemas.openxmlformats.org/officeDocument/2006/relationships/customXml" Target="../ink/ink2488.xml"/><Relationship Id="rId145" Type="http://schemas.openxmlformats.org/officeDocument/2006/relationships/image" Target="../media/image2095.png"/><Relationship Id="rId352" Type="http://schemas.openxmlformats.org/officeDocument/2006/relationships/image" Target="../media/image2199.png"/><Relationship Id="rId212" Type="http://schemas.openxmlformats.org/officeDocument/2006/relationships/customXml" Target="../ink/ink2194.xml"/><Relationship Id="rId657" Type="http://schemas.openxmlformats.org/officeDocument/2006/relationships/customXml" Target="../ink/ink2417.xml"/><Relationship Id="rId864" Type="http://schemas.openxmlformats.org/officeDocument/2006/relationships/customXml" Target="../ink/ink2523.xml"/><Relationship Id="rId296" Type="http://schemas.openxmlformats.org/officeDocument/2006/relationships/image" Target="../media/image2171.png"/><Relationship Id="rId517" Type="http://schemas.openxmlformats.org/officeDocument/2006/relationships/customXml" Target="../ink/ink2347.xml"/><Relationship Id="rId724" Type="http://schemas.openxmlformats.org/officeDocument/2006/relationships/image" Target="../media/image2386.png"/><Relationship Id="rId60" Type="http://schemas.openxmlformats.org/officeDocument/2006/relationships/customXml" Target="../ink/ink2118.xml"/><Relationship Id="rId156" Type="http://schemas.openxmlformats.org/officeDocument/2006/relationships/customXml" Target="../ink/ink2166.xml"/><Relationship Id="rId363" Type="http://schemas.openxmlformats.org/officeDocument/2006/relationships/customXml" Target="../ink/ink2270.xml"/><Relationship Id="rId570" Type="http://schemas.openxmlformats.org/officeDocument/2006/relationships/image" Target="../media/image2309.png"/><Relationship Id="rId223" Type="http://schemas.openxmlformats.org/officeDocument/2006/relationships/customXml" Target="../ink/ink2200.xml"/><Relationship Id="rId430" Type="http://schemas.openxmlformats.org/officeDocument/2006/relationships/image" Target="../media/image2239.png"/><Relationship Id="rId668" Type="http://schemas.openxmlformats.org/officeDocument/2006/relationships/image" Target="../media/image2359.png"/><Relationship Id="rId875" Type="http://schemas.openxmlformats.org/officeDocument/2006/relationships/image" Target="../media/image2461.png"/><Relationship Id="rId18" Type="http://schemas.openxmlformats.org/officeDocument/2006/relationships/customXml" Target="../ink/ink2097.xml"/><Relationship Id="rId528" Type="http://schemas.openxmlformats.org/officeDocument/2006/relationships/image" Target="../media/image2288.png"/><Relationship Id="rId735" Type="http://schemas.openxmlformats.org/officeDocument/2006/relationships/customXml" Target="../ink/ink2457.xml"/><Relationship Id="rId167" Type="http://schemas.openxmlformats.org/officeDocument/2006/relationships/image" Target="../media/image2106.png"/><Relationship Id="rId374" Type="http://schemas.openxmlformats.org/officeDocument/2006/relationships/image" Target="../media/image2211.png"/><Relationship Id="rId581" Type="http://schemas.openxmlformats.org/officeDocument/2006/relationships/customXml" Target="../ink/ink2379.xml"/><Relationship Id="rId71" Type="http://schemas.openxmlformats.org/officeDocument/2006/relationships/image" Target="../media/image2058.png"/><Relationship Id="rId234" Type="http://schemas.openxmlformats.org/officeDocument/2006/relationships/image" Target="../media/image2140.png"/><Relationship Id="rId679" Type="http://schemas.openxmlformats.org/officeDocument/2006/relationships/customXml" Target="../ink/ink2428.xml"/><Relationship Id="rId802" Type="http://schemas.openxmlformats.org/officeDocument/2006/relationships/image" Target="../media/image2426.png"/><Relationship Id="rId886" Type="http://schemas.openxmlformats.org/officeDocument/2006/relationships/image" Target="../media/image2466.png"/><Relationship Id="rId2" Type="http://schemas.openxmlformats.org/officeDocument/2006/relationships/image" Target="../media/image1845.emf"/><Relationship Id="rId29" Type="http://schemas.openxmlformats.org/officeDocument/2006/relationships/image" Target="../media/image2037.png"/><Relationship Id="rId441" Type="http://schemas.openxmlformats.org/officeDocument/2006/relationships/customXml" Target="../ink/ink2309.xml"/><Relationship Id="rId539" Type="http://schemas.openxmlformats.org/officeDocument/2006/relationships/customXml" Target="../ink/ink2358.xml"/><Relationship Id="rId746" Type="http://schemas.openxmlformats.org/officeDocument/2006/relationships/image" Target="../media/image2397.png"/><Relationship Id="rId178" Type="http://schemas.openxmlformats.org/officeDocument/2006/relationships/customXml" Target="../ink/ink2177.xml"/><Relationship Id="rId301" Type="http://schemas.openxmlformats.org/officeDocument/2006/relationships/customXml" Target="../ink/ink2239.xml"/><Relationship Id="rId82" Type="http://schemas.openxmlformats.org/officeDocument/2006/relationships/customXml" Target="../ink/ink2129.xml"/><Relationship Id="rId385" Type="http://schemas.openxmlformats.org/officeDocument/2006/relationships/customXml" Target="../ink/ink2281.xml"/><Relationship Id="rId592" Type="http://schemas.openxmlformats.org/officeDocument/2006/relationships/image" Target="../media/image2321.png"/><Relationship Id="rId606" Type="http://schemas.openxmlformats.org/officeDocument/2006/relationships/image" Target="../media/image2328.png"/><Relationship Id="rId813" Type="http://schemas.openxmlformats.org/officeDocument/2006/relationships/image" Target="../media/image2431.png"/><Relationship Id="rId245" Type="http://schemas.openxmlformats.org/officeDocument/2006/relationships/customXml" Target="../ink/ink2211.xml"/><Relationship Id="rId452" Type="http://schemas.openxmlformats.org/officeDocument/2006/relationships/image" Target="../media/image2250.png"/><Relationship Id="rId105" Type="http://schemas.openxmlformats.org/officeDocument/2006/relationships/image" Target="../media/image2075.png"/><Relationship Id="rId312" Type="http://schemas.openxmlformats.org/officeDocument/2006/relationships/image" Target="../media/image2179.png"/><Relationship Id="rId757" Type="http://schemas.openxmlformats.org/officeDocument/2006/relationships/customXml" Target="../ink/ink2468.xml"/><Relationship Id="rId93" Type="http://schemas.openxmlformats.org/officeDocument/2006/relationships/image" Target="../media/image2069.png"/><Relationship Id="rId189" Type="http://schemas.openxmlformats.org/officeDocument/2006/relationships/image" Target="../media/image2118.png"/><Relationship Id="rId396" Type="http://schemas.openxmlformats.org/officeDocument/2006/relationships/image" Target="../media/image2222.png"/><Relationship Id="rId617" Type="http://schemas.openxmlformats.org/officeDocument/2006/relationships/customXml" Target="../ink/ink2397.xml"/><Relationship Id="rId824" Type="http://schemas.openxmlformats.org/officeDocument/2006/relationships/image" Target="../media/image2436.png"/><Relationship Id="rId256" Type="http://schemas.openxmlformats.org/officeDocument/2006/relationships/image" Target="../media/image2151.png"/><Relationship Id="rId463" Type="http://schemas.openxmlformats.org/officeDocument/2006/relationships/customXml" Target="../ink/ink2320.xml"/><Relationship Id="rId670" Type="http://schemas.openxmlformats.org/officeDocument/2006/relationships/image" Target="../media/image2360.png"/><Relationship Id="rId116" Type="http://schemas.openxmlformats.org/officeDocument/2006/relationships/customXml" Target="../ink/ink2146.xml"/><Relationship Id="rId323" Type="http://schemas.openxmlformats.org/officeDocument/2006/relationships/customXml" Target="../ink/ink2250.xml"/><Relationship Id="rId530" Type="http://schemas.openxmlformats.org/officeDocument/2006/relationships/image" Target="../media/image2289.png"/><Relationship Id="rId768" Type="http://schemas.openxmlformats.org/officeDocument/2006/relationships/image" Target="../media/image2408.png"/><Relationship Id="rId20" Type="http://schemas.openxmlformats.org/officeDocument/2006/relationships/customXml" Target="../ink/ink2098.xml"/><Relationship Id="rId628" Type="http://schemas.openxmlformats.org/officeDocument/2006/relationships/image" Target="../media/image2339.png"/><Relationship Id="rId835" Type="http://schemas.openxmlformats.org/officeDocument/2006/relationships/customXml" Target="../ink/ink2508.xml"/><Relationship Id="rId267" Type="http://schemas.openxmlformats.org/officeDocument/2006/relationships/customXml" Target="../ink/ink2222.xml"/><Relationship Id="rId474" Type="http://schemas.openxmlformats.org/officeDocument/2006/relationships/image" Target="../media/image2261.png"/><Relationship Id="rId127" Type="http://schemas.openxmlformats.org/officeDocument/2006/relationships/image" Target="../media/image2086.png"/><Relationship Id="rId681" Type="http://schemas.openxmlformats.org/officeDocument/2006/relationships/customXml" Target="../ink/ink2429.xml"/><Relationship Id="rId779" Type="http://schemas.openxmlformats.org/officeDocument/2006/relationships/customXml" Target="../ink/ink2479.xml"/><Relationship Id="rId31" Type="http://schemas.openxmlformats.org/officeDocument/2006/relationships/image" Target="../media/image2038.png"/><Relationship Id="rId334" Type="http://schemas.openxmlformats.org/officeDocument/2006/relationships/image" Target="../media/image2190.png"/><Relationship Id="rId541" Type="http://schemas.openxmlformats.org/officeDocument/2006/relationships/customXml" Target="../ink/ink2359.xml"/><Relationship Id="rId639" Type="http://schemas.openxmlformats.org/officeDocument/2006/relationships/customXml" Target="../ink/ink2408.xml"/><Relationship Id="rId180" Type="http://schemas.openxmlformats.org/officeDocument/2006/relationships/customXml" Target="../ink/ink2178.xml"/><Relationship Id="rId278" Type="http://schemas.openxmlformats.org/officeDocument/2006/relationships/image" Target="../media/image2162.png"/><Relationship Id="rId401" Type="http://schemas.openxmlformats.org/officeDocument/2006/relationships/customXml" Target="../ink/ink2289.xml"/><Relationship Id="rId846" Type="http://schemas.openxmlformats.org/officeDocument/2006/relationships/image" Target="../media/image2447.png"/><Relationship Id="rId485" Type="http://schemas.openxmlformats.org/officeDocument/2006/relationships/customXml" Target="../ink/ink2331.xml"/><Relationship Id="rId692" Type="http://schemas.openxmlformats.org/officeDocument/2006/relationships/image" Target="../media/image2371.png"/><Relationship Id="rId706" Type="http://schemas.openxmlformats.org/officeDocument/2006/relationships/customXml" Target="../ink/ink2442.xml"/><Relationship Id="rId42" Type="http://schemas.openxmlformats.org/officeDocument/2006/relationships/customXml" Target="../ink/ink2109.xml"/><Relationship Id="rId138" Type="http://schemas.openxmlformats.org/officeDocument/2006/relationships/customXml" Target="../ink/ink2157.xml"/><Relationship Id="rId345" Type="http://schemas.openxmlformats.org/officeDocument/2006/relationships/customXml" Target="../ink/ink2261.xml"/><Relationship Id="rId552" Type="http://schemas.openxmlformats.org/officeDocument/2006/relationships/image" Target="../media/image2300.png"/><Relationship Id="rId191" Type="http://schemas.openxmlformats.org/officeDocument/2006/relationships/image" Target="../media/image2119.png"/><Relationship Id="rId205" Type="http://schemas.openxmlformats.org/officeDocument/2006/relationships/image" Target="../media/image2126.png"/><Relationship Id="rId412" Type="http://schemas.openxmlformats.org/officeDocument/2006/relationships/image" Target="../media/image2230.png"/><Relationship Id="rId857" Type="http://schemas.openxmlformats.org/officeDocument/2006/relationships/image" Target="../media/image2452.png"/><Relationship Id="rId289" Type="http://schemas.openxmlformats.org/officeDocument/2006/relationships/customXml" Target="../ink/ink2233.xml"/><Relationship Id="rId496" Type="http://schemas.openxmlformats.org/officeDocument/2006/relationships/image" Target="../media/image2272.png"/><Relationship Id="rId717" Type="http://schemas.openxmlformats.org/officeDocument/2006/relationships/customXml" Target="../ink/ink2448.xml"/><Relationship Id="rId53" Type="http://schemas.openxmlformats.org/officeDocument/2006/relationships/image" Target="../media/image2049.png"/><Relationship Id="rId149" Type="http://schemas.openxmlformats.org/officeDocument/2006/relationships/image" Target="../media/image2097.png"/><Relationship Id="rId356" Type="http://schemas.openxmlformats.org/officeDocument/2006/relationships/image" Target="../media/image2201.png"/><Relationship Id="rId563" Type="http://schemas.openxmlformats.org/officeDocument/2006/relationships/customXml" Target="../ink/ink2370.xml"/><Relationship Id="rId770" Type="http://schemas.openxmlformats.org/officeDocument/2006/relationships/image" Target="../media/image2409.png"/><Relationship Id="rId216" Type="http://schemas.openxmlformats.org/officeDocument/2006/relationships/image" Target="../media/image2131.png"/><Relationship Id="rId423" Type="http://schemas.openxmlformats.org/officeDocument/2006/relationships/customXml" Target="../ink/ink2300.xml"/><Relationship Id="rId868" Type="http://schemas.openxmlformats.org/officeDocument/2006/relationships/customXml" Target="../ink/ink2525.xml"/><Relationship Id="rId630" Type="http://schemas.openxmlformats.org/officeDocument/2006/relationships/image" Target="../media/image2340.png"/><Relationship Id="rId728" Type="http://schemas.openxmlformats.org/officeDocument/2006/relationships/image" Target="../media/image2388.png"/><Relationship Id="rId64" Type="http://schemas.openxmlformats.org/officeDocument/2006/relationships/customXml" Target="../ink/ink2120.xml"/><Relationship Id="rId367" Type="http://schemas.openxmlformats.org/officeDocument/2006/relationships/customXml" Target="../ink/ink2272.xml"/><Relationship Id="rId574" Type="http://schemas.openxmlformats.org/officeDocument/2006/relationships/image" Target="../media/image2312.png"/><Relationship Id="rId227" Type="http://schemas.openxmlformats.org/officeDocument/2006/relationships/customXml" Target="../ink/ink2202.xml"/><Relationship Id="rId781" Type="http://schemas.openxmlformats.org/officeDocument/2006/relationships/customXml" Target="../ink/ink2480.xml"/><Relationship Id="rId879" Type="http://schemas.openxmlformats.org/officeDocument/2006/relationships/image" Target="../media/image2463.png"/><Relationship Id="rId434" Type="http://schemas.openxmlformats.org/officeDocument/2006/relationships/image" Target="../media/image2241.png"/><Relationship Id="rId641" Type="http://schemas.openxmlformats.org/officeDocument/2006/relationships/customXml" Target="../ink/ink2409.xml"/><Relationship Id="rId739" Type="http://schemas.openxmlformats.org/officeDocument/2006/relationships/customXml" Target="../ink/ink2459.xml"/><Relationship Id="rId280" Type="http://schemas.openxmlformats.org/officeDocument/2006/relationships/image" Target="../media/image2163.png"/><Relationship Id="rId501" Type="http://schemas.openxmlformats.org/officeDocument/2006/relationships/customXml" Target="../ink/ink2339.xml"/><Relationship Id="rId75" Type="http://schemas.openxmlformats.org/officeDocument/2006/relationships/image" Target="../media/image2060.png"/><Relationship Id="rId140" Type="http://schemas.openxmlformats.org/officeDocument/2006/relationships/customXml" Target="../ink/ink2158.xml"/><Relationship Id="rId378" Type="http://schemas.openxmlformats.org/officeDocument/2006/relationships/image" Target="../media/image2213.png"/><Relationship Id="rId585" Type="http://schemas.openxmlformats.org/officeDocument/2006/relationships/customXml" Target="../ink/ink2381.xml"/><Relationship Id="rId792" Type="http://schemas.openxmlformats.org/officeDocument/2006/relationships/image" Target="../media/image2421.png"/><Relationship Id="rId806" Type="http://schemas.openxmlformats.org/officeDocument/2006/relationships/customXml" Target="../ink/ink2493.xml"/><Relationship Id="rId6" Type="http://schemas.openxmlformats.org/officeDocument/2006/relationships/customXml" Target="../ink/ink2091.xml"/><Relationship Id="rId238" Type="http://schemas.openxmlformats.org/officeDocument/2006/relationships/image" Target="../media/image2142.png"/><Relationship Id="rId445" Type="http://schemas.openxmlformats.org/officeDocument/2006/relationships/customXml" Target="../ink/ink2311.xml"/><Relationship Id="rId652" Type="http://schemas.openxmlformats.org/officeDocument/2006/relationships/image" Target="../media/image2351.png"/><Relationship Id="rId291" Type="http://schemas.openxmlformats.org/officeDocument/2006/relationships/customXml" Target="../ink/ink2234.xml"/><Relationship Id="rId305" Type="http://schemas.openxmlformats.org/officeDocument/2006/relationships/customXml" Target="../ink/ink2241.xml"/><Relationship Id="rId512" Type="http://schemas.openxmlformats.org/officeDocument/2006/relationships/image" Target="../media/image2280.png"/><Relationship Id="rId86" Type="http://schemas.openxmlformats.org/officeDocument/2006/relationships/customXml" Target="../ink/ink2131.xml"/><Relationship Id="rId151" Type="http://schemas.openxmlformats.org/officeDocument/2006/relationships/image" Target="../media/image2098.png"/><Relationship Id="rId389" Type="http://schemas.openxmlformats.org/officeDocument/2006/relationships/customXml" Target="../ink/ink2283.xml"/><Relationship Id="rId596" Type="http://schemas.openxmlformats.org/officeDocument/2006/relationships/image" Target="../media/image2323.png"/><Relationship Id="rId817" Type="http://schemas.openxmlformats.org/officeDocument/2006/relationships/image" Target="../media/image2433.png"/><Relationship Id="rId249" Type="http://schemas.openxmlformats.org/officeDocument/2006/relationships/customXml" Target="../ink/ink2213.xml"/><Relationship Id="rId456" Type="http://schemas.openxmlformats.org/officeDocument/2006/relationships/image" Target="../media/image2252.png"/><Relationship Id="rId663" Type="http://schemas.openxmlformats.org/officeDocument/2006/relationships/customXml" Target="../ink/ink2420.xml"/><Relationship Id="rId870" Type="http://schemas.openxmlformats.org/officeDocument/2006/relationships/customXml" Target="../ink/ink2526.xml"/><Relationship Id="rId13" Type="http://schemas.openxmlformats.org/officeDocument/2006/relationships/image" Target="../media/image2030.png"/><Relationship Id="rId109" Type="http://schemas.openxmlformats.org/officeDocument/2006/relationships/image" Target="../media/image2077.png"/><Relationship Id="rId316" Type="http://schemas.openxmlformats.org/officeDocument/2006/relationships/image" Target="../media/image2181.png"/><Relationship Id="rId523" Type="http://schemas.openxmlformats.org/officeDocument/2006/relationships/customXml" Target="../ink/ink2350.xml"/><Relationship Id="rId97" Type="http://schemas.openxmlformats.org/officeDocument/2006/relationships/image" Target="../media/image2071.png"/><Relationship Id="rId730" Type="http://schemas.openxmlformats.org/officeDocument/2006/relationships/image" Target="../media/image2389.png"/><Relationship Id="rId828" Type="http://schemas.openxmlformats.org/officeDocument/2006/relationships/image" Target="../media/image2438.png"/><Relationship Id="rId162" Type="http://schemas.openxmlformats.org/officeDocument/2006/relationships/customXml" Target="../ink/ink2169.xml"/><Relationship Id="rId467" Type="http://schemas.openxmlformats.org/officeDocument/2006/relationships/customXml" Target="../ink/ink2322.xml"/><Relationship Id="rId674" Type="http://schemas.openxmlformats.org/officeDocument/2006/relationships/image" Target="../media/image2362.png"/><Relationship Id="rId881" Type="http://schemas.openxmlformats.org/officeDocument/2006/relationships/image" Target="../media/image2464.png"/><Relationship Id="rId24" Type="http://schemas.openxmlformats.org/officeDocument/2006/relationships/customXml" Target="../ink/ink2100.xml"/><Relationship Id="rId327" Type="http://schemas.openxmlformats.org/officeDocument/2006/relationships/customXml" Target="../ink/ink2252.xml"/><Relationship Id="rId534" Type="http://schemas.openxmlformats.org/officeDocument/2006/relationships/image" Target="../media/image2291.png"/><Relationship Id="rId741" Type="http://schemas.openxmlformats.org/officeDocument/2006/relationships/customXml" Target="../ink/ink2460.xml"/><Relationship Id="rId839" Type="http://schemas.openxmlformats.org/officeDocument/2006/relationships/customXml" Target="../ink/ink2510.xml"/><Relationship Id="rId173" Type="http://schemas.openxmlformats.org/officeDocument/2006/relationships/image" Target="../media/image2109.png"/><Relationship Id="rId380" Type="http://schemas.openxmlformats.org/officeDocument/2006/relationships/image" Target="../media/image2214.png"/><Relationship Id="rId601" Type="http://schemas.openxmlformats.org/officeDocument/2006/relationships/customXml" Target="../ink/ink2389.xml"/><Relationship Id="rId240" Type="http://schemas.openxmlformats.org/officeDocument/2006/relationships/image" Target="../media/image2143.png"/><Relationship Id="rId478" Type="http://schemas.openxmlformats.org/officeDocument/2006/relationships/image" Target="../media/image2263.png"/><Relationship Id="rId685" Type="http://schemas.openxmlformats.org/officeDocument/2006/relationships/customXml" Target="../ink/ink2431.xml"/><Relationship Id="rId35" Type="http://schemas.openxmlformats.org/officeDocument/2006/relationships/image" Target="../media/image2040.png"/><Relationship Id="rId100" Type="http://schemas.openxmlformats.org/officeDocument/2006/relationships/customXml" Target="../ink/ink2138.xml"/><Relationship Id="rId338" Type="http://schemas.openxmlformats.org/officeDocument/2006/relationships/image" Target="../media/image2192.png"/><Relationship Id="rId545" Type="http://schemas.openxmlformats.org/officeDocument/2006/relationships/customXml" Target="../ink/ink2361.xml"/><Relationship Id="rId752" Type="http://schemas.openxmlformats.org/officeDocument/2006/relationships/image" Target="../media/image2400.png"/><Relationship Id="rId184" Type="http://schemas.openxmlformats.org/officeDocument/2006/relationships/customXml" Target="../ink/ink2180.xml"/><Relationship Id="rId391" Type="http://schemas.openxmlformats.org/officeDocument/2006/relationships/customXml" Target="../ink/ink2284.xml"/><Relationship Id="rId405" Type="http://schemas.openxmlformats.org/officeDocument/2006/relationships/customXml" Target="../ink/ink2291.xml"/><Relationship Id="rId612" Type="http://schemas.openxmlformats.org/officeDocument/2006/relationships/image" Target="../media/image2331.png"/><Relationship Id="rId251" Type="http://schemas.openxmlformats.org/officeDocument/2006/relationships/customXml" Target="../ink/ink2214.xml"/><Relationship Id="rId489" Type="http://schemas.openxmlformats.org/officeDocument/2006/relationships/customXml" Target="../ink/ink2333.xml"/><Relationship Id="rId696" Type="http://schemas.openxmlformats.org/officeDocument/2006/relationships/image" Target="../media/image2373.png"/><Relationship Id="rId46" Type="http://schemas.openxmlformats.org/officeDocument/2006/relationships/customXml" Target="../ink/ink2111.xml"/><Relationship Id="rId349" Type="http://schemas.openxmlformats.org/officeDocument/2006/relationships/customXml" Target="../ink/ink2263.xml"/><Relationship Id="rId556" Type="http://schemas.openxmlformats.org/officeDocument/2006/relationships/image" Target="../media/image2302.png"/><Relationship Id="rId763" Type="http://schemas.openxmlformats.org/officeDocument/2006/relationships/customXml" Target="../ink/ink2471.xml"/><Relationship Id="rId111" Type="http://schemas.openxmlformats.org/officeDocument/2006/relationships/image" Target="../media/image2078.png"/><Relationship Id="rId195" Type="http://schemas.openxmlformats.org/officeDocument/2006/relationships/image" Target="../media/image2121.png"/><Relationship Id="rId209" Type="http://schemas.openxmlformats.org/officeDocument/2006/relationships/image" Target="../media/image2128.png"/><Relationship Id="rId416" Type="http://schemas.openxmlformats.org/officeDocument/2006/relationships/image" Target="../media/image2232.png"/><Relationship Id="rId623" Type="http://schemas.openxmlformats.org/officeDocument/2006/relationships/customXml" Target="../ink/ink2400.xml"/><Relationship Id="rId830" Type="http://schemas.openxmlformats.org/officeDocument/2006/relationships/image" Target="../media/image2439.png"/><Relationship Id="rId57" Type="http://schemas.openxmlformats.org/officeDocument/2006/relationships/image" Target="../media/image2051.png"/><Relationship Id="rId262" Type="http://schemas.openxmlformats.org/officeDocument/2006/relationships/image" Target="../media/image2154.png"/><Relationship Id="rId567" Type="http://schemas.openxmlformats.org/officeDocument/2006/relationships/customXml" Target="../ink/ink2372.xml"/><Relationship Id="rId122" Type="http://schemas.openxmlformats.org/officeDocument/2006/relationships/customXml" Target="../ink/ink2149.xml"/><Relationship Id="rId774" Type="http://schemas.openxmlformats.org/officeDocument/2006/relationships/image" Target="../media/image2412.png"/><Relationship Id="rId427" Type="http://schemas.openxmlformats.org/officeDocument/2006/relationships/customXml" Target="../ink/ink2302.xml"/><Relationship Id="rId469" Type="http://schemas.openxmlformats.org/officeDocument/2006/relationships/customXml" Target="../ink/ink2323.xml"/><Relationship Id="rId634" Type="http://schemas.openxmlformats.org/officeDocument/2006/relationships/image" Target="../media/image2342.png"/><Relationship Id="rId676" Type="http://schemas.openxmlformats.org/officeDocument/2006/relationships/image" Target="../media/image2363.png"/><Relationship Id="rId841" Type="http://schemas.openxmlformats.org/officeDocument/2006/relationships/customXml" Target="../ink/ink2511.xml"/><Relationship Id="rId883" Type="http://schemas.openxmlformats.org/officeDocument/2006/relationships/image" Target="../media/image2465.png"/><Relationship Id="rId26" Type="http://schemas.openxmlformats.org/officeDocument/2006/relationships/customXml" Target="../ink/ink2101.xml"/><Relationship Id="rId231" Type="http://schemas.openxmlformats.org/officeDocument/2006/relationships/customXml" Target="../ink/ink2204.xml"/><Relationship Id="rId273" Type="http://schemas.openxmlformats.org/officeDocument/2006/relationships/customXml" Target="../ink/ink2225.xml"/><Relationship Id="rId329" Type="http://schemas.openxmlformats.org/officeDocument/2006/relationships/customXml" Target="../ink/ink2253.xml"/><Relationship Id="rId480" Type="http://schemas.openxmlformats.org/officeDocument/2006/relationships/image" Target="../media/image2264.png"/><Relationship Id="rId536" Type="http://schemas.openxmlformats.org/officeDocument/2006/relationships/image" Target="../media/image2292.png"/><Relationship Id="rId701" Type="http://schemas.openxmlformats.org/officeDocument/2006/relationships/customXml" Target="../ink/ink2439.xml"/><Relationship Id="rId68" Type="http://schemas.openxmlformats.org/officeDocument/2006/relationships/customXml" Target="../ink/ink2122.xml"/><Relationship Id="rId133" Type="http://schemas.openxmlformats.org/officeDocument/2006/relationships/image" Target="../media/image2089.png"/><Relationship Id="rId175" Type="http://schemas.openxmlformats.org/officeDocument/2006/relationships/image" Target="../media/image2111.png"/><Relationship Id="rId340" Type="http://schemas.openxmlformats.org/officeDocument/2006/relationships/image" Target="../media/image2193.png"/><Relationship Id="rId578" Type="http://schemas.openxmlformats.org/officeDocument/2006/relationships/image" Target="../media/image2314.png"/><Relationship Id="rId743" Type="http://schemas.openxmlformats.org/officeDocument/2006/relationships/customXml" Target="../ink/ink2461.xml"/><Relationship Id="rId785" Type="http://schemas.openxmlformats.org/officeDocument/2006/relationships/customXml" Target="../ink/ink2482.xml"/><Relationship Id="rId200" Type="http://schemas.openxmlformats.org/officeDocument/2006/relationships/customXml" Target="../ink/ink2188.xml"/><Relationship Id="rId382" Type="http://schemas.openxmlformats.org/officeDocument/2006/relationships/image" Target="../media/image2215.png"/><Relationship Id="rId438" Type="http://schemas.openxmlformats.org/officeDocument/2006/relationships/image" Target="../media/image2243.png"/><Relationship Id="rId603" Type="http://schemas.openxmlformats.org/officeDocument/2006/relationships/customXml" Target="../ink/ink2390.xml"/><Relationship Id="rId645" Type="http://schemas.openxmlformats.org/officeDocument/2006/relationships/customXml" Target="../ink/ink2411.xml"/><Relationship Id="rId687" Type="http://schemas.openxmlformats.org/officeDocument/2006/relationships/customXml" Target="../ink/ink2432.xml"/><Relationship Id="rId810" Type="http://schemas.openxmlformats.org/officeDocument/2006/relationships/customXml" Target="../ink/ink2495.xml"/><Relationship Id="rId852" Type="http://schemas.openxmlformats.org/officeDocument/2006/relationships/customXml" Target="../ink/ink2517.xml"/><Relationship Id="rId242" Type="http://schemas.openxmlformats.org/officeDocument/2006/relationships/image" Target="../media/image2144.png"/><Relationship Id="rId284" Type="http://schemas.openxmlformats.org/officeDocument/2006/relationships/image" Target="../media/image2165.png"/><Relationship Id="rId491" Type="http://schemas.openxmlformats.org/officeDocument/2006/relationships/customXml" Target="../ink/ink2334.xml"/><Relationship Id="rId505" Type="http://schemas.openxmlformats.org/officeDocument/2006/relationships/customXml" Target="../ink/ink2341.xml"/><Relationship Id="rId712" Type="http://schemas.openxmlformats.org/officeDocument/2006/relationships/image" Target="../media/image2380.png"/><Relationship Id="rId37" Type="http://schemas.openxmlformats.org/officeDocument/2006/relationships/image" Target="../media/image2041.png"/><Relationship Id="rId79" Type="http://schemas.openxmlformats.org/officeDocument/2006/relationships/image" Target="../media/image2062.png"/><Relationship Id="rId102" Type="http://schemas.openxmlformats.org/officeDocument/2006/relationships/customXml" Target="../ink/ink2139.xml"/><Relationship Id="rId144" Type="http://schemas.openxmlformats.org/officeDocument/2006/relationships/customXml" Target="../ink/ink2160.xml"/><Relationship Id="rId547" Type="http://schemas.openxmlformats.org/officeDocument/2006/relationships/customXml" Target="../ink/ink2362.xml"/><Relationship Id="rId589" Type="http://schemas.openxmlformats.org/officeDocument/2006/relationships/customXml" Target="../ink/ink2383.xml"/><Relationship Id="rId754" Type="http://schemas.openxmlformats.org/officeDocument/2006/relationships/image" Target="../media/image2401.png"/><Relationship Id="rId796" Type="http://schemas.openxmlformats.org/officeDocument/2006/relationships/image" Target="../media/image2423.png"/><Relationship Id="rId90" Type="http://schemas.openxmlformats.org/officeDocument/2006/relationships/customXml" Target="../ink/ink2133.xml"/><Relationship Id="rId186" Type="http://schemas.openxmlformats.org/officeDocument/2006/relationships/customXml" Target="../ink/ink2181.xml"/><Relationship Id="rId351" Type="http://schemas.openxmlformats.org/officeDocument/2006/relationships/customXml" Target="../ink/ink2264.xml"/><Relationship Id="rId393" Type="http://schemas.openxmlformats.org/officeDocument/2006/relationships/customXml" Target="../ink/ink2285.xml"/><Relationship Id="rId407" Type="http://schemas.openxmlformats.org/officeDocument/2006/relationships/customXml" Target="../ink/ink2292.xml"/><Relationship Id="rId449" Type="http://schemas.openxmlformats.org/officeDocument/2006/relationships/customXml" Target="../ink/ink2313.xml"/><Relationship Id="rId614" Type="http://schemas.openxmlformats.org/officeDocument/2006/relationships/image" Target="../media/image2332.png"/><Relationship Id="rId656" Type="http://schemas.openxmlformats.org/officeDocument/2006/relationships/image" Target="../media/image2353.png"/><Relationship Id="rId821" Type="http://schemas.openxmlformats.org/officeDocument/2006/relationships/image" Target="../media/image2435.png"/><Relationship Id="rId863" Type="http://schemas.openxmlformats.org/officeDocument/2006/relationships/image" Target="../media/image2455.png"/><Relationship Id="rId211" Type="http://schemas.openxmlformats.org/officeDocument/2006/relationships/image" Target="../media/image2129.png"/><Relationship Id="rId253" Type="http://schemas.openxmlformats.org/officeDocument/2006/relationships/customXml" Target="../ink/ink2215.xml"/><Relationship Id="rId295" Type="http://schemas.openxmlformats.org/officeDocument/2006/relationships/customXml" Target="../ink/ink2236.xml"/><Relationship Id="rId309" Type="http://schemas.openxmlformats.org/officeDocument/2006/relationships/customXml" Target="../ink/ink2243.xml"/><Relationship Id="rId460" Type="http://schemas.openxmlformats.org/officeDocument/2006/relationships/image" Target="../media/image2254.png"/><Relationship Id="rId516" Type="http://schemas.openxmlformats.org/officeDocument/2006/relationships/image" Target="../media/image2282.png"/><Relationship Id="rId698" Type="http://schemas.openxmlformats.org/officeDocument/2006/relationships/image" Target="../media/image2374.png"/><Relationship Id="rId48" Type="http://schemas.openxmlformats.org/officeDocument/2006/relationships/customXml" Target="../ink/ink2112.xml"/><Relationship Id="rId113" Type="http://schemas.openxmlformats.org/officeDocument/2006/relationships/image" Target="../media/image2079.png"/><Relationship Id="rId320" Type="http://schemas.openxmlformats.org/officeDocument/2006/relationships/image" Target="../media/image2183.png"/><Relationship Id="rId558" Type="http://schemas.openxmlformats.org/officeDocument/2006/relationships/image" Target="../media/image2303.png"/><Relationship Id="rId723" Type="http://schemas.openxmlformats.org/officeDocument/2006/relationships/customXml" Target="../ink/ink2451.xml"/><Relationship Id="rId765" Type="http://schemas.openxmlformats.org/officeDocument/2006/relationships/customXml" Target="../ink/ink2472.xml"/><Relationship Id="rId155" Type="http://schemas.openxmlformats.org/officeDocument/2006/relationships/image" Target="../media/image2100.png"/><Relationship Id="rId197" Type="http://schemas.openxmlformats.org/officeDocument/2006/relationships/image" Target="../media/image2122.png"/><Relationship Id="rId362" Type="http://schemas.openxmlformats.org/officeDocument/2006/relationships/image" Target="../media/image2204.png"/><Relationship Id="rId418" Type="http://schemas.openxmlformats.org/officeDocument/2006/relationships/image" Target="../media/image2233.png"/><Relationship Id="rId625" Type="http://schemas.openxmlformats.org/officeDocument/2006/relationships/customXml" Target="../ink/ink2401.xml"/><Relationship Id="rId832" Type="http://schemas.openxmlformats.org/officeDocument/2006/relationships/image" Target="../media/image2440.png"/><Relationship Id="rId222" Type="http://schemas.openxmlformats.org/officeDocument/2006/relationships/image" Target="../media/image2134.png"/><Relationship Id="rId264" Type="http://schemas.openxmlformats.org/officeDocument/2006/relationships/image" Target="../media/image2155.png"/><Relationship Id="rId471" Type="http://schemas.openxmlformats.org/officeDocument/2006/relationships/customXml" Target="../ink/ink2324.xml"/><Relationship Id="rId667" Type="http://schemas.openxmlformats.org/officeDocument/2006/relationships/customXml" Target="../ink/ink2422.xml"/><Relationship Id="rId874" Type="http://schemas.openxmlformats.org/officeDocument/2006/relationships/customXml" Target="../ink/ink2528.xml"/><Relationship Id="rId17" Type="http://schemas.openxmlformats.org/officeDocument/2006/relationships/image" Target="../media/image2032.png"/><Relationship Id="rId59" Type="http://schemas.openxmlformats.org/officeDocument/2006/relationships/image" Target="../media/image2052.png"/><Relationship Id="rId124" Type="http://schemas.openxmlformats.org/officeDocument/2006/relationships/customXml" Target="../ink/ink2150.xml"/><Relationship Id="rId527" Type="http://schemas.openxmlformats.org/officeDocument/2006/relationships/customXml" Target="../ink/ink2352.xml"/><Relationship Id="rId569" Type="http://schemas.openxmlformats.org/officeDocument/2006/relationships/customXml" Target="../ink/ink2373.xml"/><Relationship Id="rId734" Type="http://schemas.openxmlformats.org/officeDocument/2006/relationships/image" Target="../media/image2391.png"/><Relationship Id="rId776" Type="http://schemas.openxmlformats.org/officeDocument/2006/relationships/image" Target="../media/image2413.png"/><Relationship Id="rId70" Type="http://schemas.openxmlformats.org/officeDocument/2006/relationships/customXml" Target="../ink/ink2123.xml"/><Relationship Id="rId166" Type="http://schemas.openxmlformats.org/officeDocument/2006/relationships/customXml" Target="../ink/ink2171.xml"/><Relationship Id="rId331" Type="http://schemas.openxmlformats.org/officeDocument/2006/relationships/customXml" Target="../ink/ink2254.xml"/><Relationship Id="rId373" Type="http://schemas.openxmlformats.org/officeDocument/2006/relationships/customXml" Target="../ink/ink2275.xml"/><Relationship Id="rId429" Type="http://schemas.openxmlformats.org/officeDocument/2006/relationships/customXml" Target="../ink/ink2303.xml"/><Relationship Id="rId580" Type="http://schemas.openxmlformats.org/officeDocument/2006/relationships/image" Target="../media/image2315.png"/><Relationship Id="rId636" Type="http://schemas.openxmlformats.org/officeDocument/2006/relationships/image" Target="../media/image2343.png"/><Relationship Id="rId801" Type="http://schemas.openxmlformats.org/officeDocument/2006/relationships/customXml" Target="../ink/ink2490.xml"/><Relationship Id="rId1" Type="http://schemas.openxmlformats.org/officeDocument/2006/relationships/slideLayout" Target="../slideLayouts/slideLayout1.xml"/><Relationship Id="rId233" Type="http://schemas.openxmlformats.org/officeDocument/2006/relationships/customXml" Target="../ink/ink2205.xml"/><Relationship Id="rId440" Type="http://schemas.openxmlformats.org/officeDocument/2006/relationships/image" Target="../media/image2244.png"/><Relationship Id="rId678" Type="http://schemas.openxmlformats.org/officeDocument/2006/relationships/image" Target="../media/image2364.png"/><Relationship Id="rId843" Type="http://schemas.openxmlformats.org/officeDocument/2006/relationships/customXml" Target="../ink/ink2512.xml"/><Relationship Id="rId885" Type="http://schemas.openxmlformats.org/officeDocument/2006/relationships/customXml" Target="../ink/ink2534.xml"/><Relationship Id="rId28" Type="http://schemas.openxmlformats.org/officeDocument/2006/relationships/customXml" Target="../ink/ink2102.xml"/><Relationship Id="rId275" Type="http://schemas.openxmlformats.org/officeDocument/2006/relationships/customXml" Target="../ink/ink2226.xml"/><Relationship Id="rId300" Type="http://schemas.openxmlformats.org/officeDocument/2006/relationships/image" Target="../media/image2173.png"/><Relationship Id="rId482" Type="http://schemas.openxmlformats.org/officeDocument/2006/relationships/image" Target="../media/image2265.png"/><Relationship Id="rId538" Type="http://schemas.openxmlformats.org/officeDocument/2006/relationships/image" Target="../media/image2293.png"/><Relationship Id="rId703" Type="http://schemas.openxmlformats.org/officeDocument/2006/relationships/customXml" Target="../ink/ink2440.xml"/><Relationship Id="rId745" Type="http://schemas.openxmlformats.org/officeDocument/2006/relationships/customXml" Target="../ink/ink2462.xml"/><Relationship Id="rId81" Type="http://schemas.openxmlformats.org/officeDocument/2006/relationships/image" Target="../media/image2063.png"/><Relationship Id="rId135" Type="http://schemas.openxmlformats.org/officeDocument/2006/relationships/image" Target="../media/image2090.png"/><Relationship Id="rId177" Type="http://schemas.openxmlformats.org/officeDocument/2006/relationships/image" Target="../media/image2112.png"/><Relationship Id="rId342" Type="http://schemas.openxmlformats.org/officeDocument/2006/relationships/image" Target="../media/image2194.png"/><Relationship Id="rId384" Type="http://schemas.openxmlformats.org/officeDocument/2006/relationships/image" Target="../media/image2216.png"/><Relationship Id="rId591" Type="http://schemas.openxmlformats.org/officeDocument/2006/relationships/customXml" Target="../ink/ink2384.xml"/><Relationship Id="rId605" Type="http://schemas.openxmlformats.org/officeDocument/2006/relationships/customXml" Target="../ink/ink2391.xml"/><Relationship Id="rId787" Type="http://schemas.openxmlformats.org/officeDocument/2006/relationships/customXml" Target="../ink/ink2483.xml"/><Relationship Id="rId812" Type="http://schemas.openxmlformats.org/officeDocument/2006/relationships/customXml" Target="../ink/ink2496.xml"/><Relationship Id="rId202" Type="http://schemas.openxmlformats.org/officeDocument/2006/relationships/customXml" Target="../ink/ink2189.xml"/><Relationship Id="rId244" Type="http://schemas.openxmlformats.org/officeDocument/2006/relationships/image" Target="../media/image2145.png"/><Relationship Id="rId647" Type="http://schemas.openxmlformats.org/officeDocument/2006/relationships/customXml" Target="../ink/ink2412.xml"/><Relationship Id="rId689" Type="http://schemas.openxmlformats.org/officeDocument/2006/relationships/customXml" Target="../ink/ink2433.xml"/><Relationship Id="rId854" Type="http://schemas.openxmlformats.org/officeDocument/2006/relationships/customXml" Target="../ink/ink2518.xml"/><Relationship Id="rId39" Type="http://schemas.openxmlformats.org/officeDocument/2006/relationships/image" Target="../media/image2042.png"/><Relationship Id="rId286" Type="http://schemas.openxmlformats.org/officeDocument/2006/relationships/image" Target="../media/image2166.png"/><Relationship Id="rId451" Type="http://schemas.openxmlformats.org/officeDocument/2006/relationships/customXml" Target="../ink/ink2314.xml"/><Relationship Id="rId493" Type="http://schemas.openxmlformats.org/officeDocument/2006/relationships/customXml" Target="../ink/ink2335.xml"/><Relationship Id="rId507" Type="http://schemas.openxmlformats.org/officeDocument/2006/relationships/customXml" Target="../ink/ink2342.xml"/><Relationship Id="rId549" Type="http://schemas.openxmlformats.org/officeDocument/2006/relationships/customXml" Target="../ink/ink2363.xml"/><Relationship Id="rId714" Type="http://schemas.openxmlformats.org/officeDocument/2006/relationships/image" Target="../media/image2381.png"/><Relationship Id="rId756" Type="http://schemas.openxmlformats.org/officeDocument/2006/relationships/image" Target="../media/image2402.png"/><Relationship Id="rId50" Type="http://schemas.openxmlformats.org/officeDocument/2006/relationships/customXml" Target="../ink/ink2113.xml"/><Relationship Id="rId104" Type="http://schemas.openxmlformats.org/officeDocument/2006/relationships/customXml" Target="../ink/ink2140.xml"/><Relationship Id="rId146" Type="http://schemas.openxmlformats.org/officeDocument/2006/relationships/customXml" Target="../ink/ink2161.xml"/><Relationship Id="rId188" Type="http://schemas.openxmlformats.org/officeDocument/2006/relationships/customXml" Target="../ink/ink2182.xml"/><Relationship Id="rId311" Type="http://schemas.openxmlformats.org/officeDocument/2006/relationships/customXml" Target="../ink/ink2244.xml"/><Relationship Id="rId353" Type="http://schemas.openxmlformats.org/officeDocument/2006/relationships/customXml" Target="../ink/ink2265.xml"/><Relationship Id="rId395" Type="http://schemas.openxmlformats.org/officeDocument/2006/relationships/customXml" Target="../ink/ink2286.xml"/><Relationship Id="rId409" Type="http://schemas.openxmlformats.org/officeDocument/2006/relationships/customXml" Target="../ink/ink2293.xml"/><Relationship Id="rId560" Type="http://schemas.openxmlformats.org/officeDocument/2006/relationships/image" Target="../media/image2304.png"/><Relationship Id="rId798" Type="http://schemas.openxmlformats.org/officeDocument/2006/relationships/image" Target="../media/image2424.png"/><Relationship Id="rId92" Type="http://schemas.openxmlformats.org/officeDocument/2006/relationships/customXml" Target="../ink/ink2134.xml"/><Relationship Id="rId213" Type="http://schemas.openxmlformats.org/officeDocument/2006/relationships/image" Target="../media/image2130.png"/><Relationship Id="rId420" Type="http://schemas.openxmlformats.org/officeDocument/2006/relationships/image" Target="../media/image2234.png"/><Relationship Id="rId616" Type="http://schemas.openxmlformats.org/officeDocument/2006/relationships/image" Target="../media/image2333.png"/><Relationship Id="rId658" Type="http://schemas.openxmlformats.org/officeDocument/2006/relationships/image" Target="../media/image2354.png"/><Relationship Id="rId823" Type="http://schemas.openxmlformats.org/officeDocument/2006/relationships/customXml" Target="../ink/ink2502.xml"/><Relationship Id="rId865" Type="http://schemas.openxmlformats.org/officeDocument/2006/relationships/image" Target="../media/image2456.png"/><Relationship Id="rId255" Type="http://schemas.openxmlformats.org/officeDocument/2006/relationships/customXml" Target="../ink/ink2216.xml"/><Relationship Id="rId297" Type="http://schemas.openxmlformats.org/officeDocument/2006/relationships/customXml" Target="../ink/ink2237.xml"/><Relationship Id="rId462" Type="http://schemas.openxmlformats.org/officeDocument/2006/relationships/image" Target="../media/image2255.png"/><Relationship Id="rId518" Type="http://schemas.openxmlformats.org/officeDocument/2006/relationships/image" Target="../media/image2283.png"/><Relationship Id="rId725" Type="http://schemas.openxmlformats.org/officeDocument/2006/relationships/customXml" Target="../ink/ink2452.xml"/><Relationship Id="rId115" Type="http://schemas.openxmlformats.org/officeDocument/2006/relationships/image" Target="../media/image2080.png"/><Relationship Id="rId157" Type="http://schemas.openxmlformats.org/officeDocument/2006/relationships/image" Target="../media/image2101.png"/><Relationship Id="rId322" Type="http://schemas.openxmlformats.org/officeDocument/2006/relationships/image" Target="../media/image2184.png"/><Relationship Id="rId364" Type="http://schemas.openxmlformats.org/officeDocument/2006/relationships/image" Target="../media/image2205.png"/><Relationship Id="rId767" Type="http://schemas.openxmlformats.org/officeDocument/2006/relationships/customXml" Target="../ink/ink2473.xml"/><Relationship Id="rId61" Type="http://schemas.openxmlformats.org/officeDocument/2006/relationships/image" Target="../media/image2053.png"/><Relationship Id="rId199" Type="http://schemas.openxmlformats.org/officeDocument/2006/relationships/image" Target="../media/image2123.png"/><Relationship Id="rId571" Type="http://schemas.openxmlformats.org/officeDocument/2006/relationships/customXml" Target="../ink/ink2374.xml"/><Relationship Id="rId627" Type="http://schemas.openxmlformats.org/officeDocument/2006/relationships/customXml" Target="../ink/ink2402.xml"/><Relationship Id="rId669" Type="http://schemas.openxmlformats.org/officeDocument/2006/relationships/customXml" Target="../ink/ink2423.xml"/><Relationship Id="rId834" Type="http://schemas.openxmlformats.org/officeDocument/2006/relationships/image" Target="../media/image2441.png"/><Relationship Id="rId876" Type="http://schemas.openxmlformats.org/officeDocument/2006/relationships/customXml" Target="../ink/ink2529.xml"/><Relationship Id="rId19" Type="http://schemas.openxmlformats.org/officeDocument/2006/relationships/image" Target="../media/image1926.png"/><Relationship Id="rId224" Type="http://schemas.openxmlformats.org/officeDocument/2006/relationships/image" Target="../media/image2135.png"/><Relationship Id="rId266" Type="http://schemas.openxmlformats.org/officeDocument/2006/relationships/image" Target="../media/image2156.png"/><Relationship Id="rId431" Type="http://schemas.openxmlformats.org/officeDocument/2006/relationships/customXml" Target="../ink/ink2304.xml"/><Relationship Id="rId473" Type="http://schemas.openxmlformats.org/officeDocument/2006/relationships/customXml" Target="../ink/ink2325.xml"/><Relationship Id="rId529" Type="http://schemas.openxmlformats.org/officeDocument/2006/relationships/customXml" Target="../ink/ink2353.xml"/><Relationship Id="rId680" Type="http://schemas.openxmlformats.org/officeDocument/2006/relationships/image" Target="../media/image2365.png"/><Relationship Id="rId736" Type="http://schemas.openxmlformats.org/officeDocument/2006/relationships/image" Target="../media/image2392.png"/><Relationship Id="rId30" Type="http://schemas.openxmlformats.org/officeDocument/2006/relationships/customXml" Target="../ink/ink2103.xml"/><Relationship Id="rId126" Type="http://schemas.openxmlformats.org/officeDocument/2006/relationships/customXml" Target="../ink/ink2151.xml"/><Relationship Id="rId168" Type="http://schemas.openxmlformats.org/officeDocument/2006/relationships/customXml" Target="../ink/ink2172.xml"/><Relationship Id="rId333" Type="http://schemas.openxmlformats.org/officeDocument/2006/relationships/customXml" Target="../ink/ink2255.xml"/><Relationship Id="rId540" Type="http://schemas.openxmlformats.org/officeDocument/2006/relationships/image" Target="../media/image2294.png"/><Relationship Id="rId778" Type="http://schemas.openxmlformats.org/officeDocument/2006/relationships/image" Target="../media/image2414.png"/><Relationship Id="rId72" Type="http://schemas.openxmlformats.org/officeDocument/2006/relationships/customXml" Target="../ink/ink2124.xml"/><Relationship Id="rId375" Type="http://schemas.openxmlformats.org/officeDocument/2006/relationships/customXml" Target="../ink/ink2276.xml"/><Relationship Id="rId582" Type="http://schemas.openxmlformats.org/officeDocument/2006/relationships/image" Target="../media/image2316.png"/><Relationship Id="rId638" Type="http://schemas.openxmlformats.org/officeDocument/2006/relationships/image" Target="../media/image2344.png"/><Relationship Id="rId803" Type="http://schemas.openxmlformats.org/officeDocument/2006/relationships/customXml" Target="../ink/ink2491.xml"/><Relationship Id="rId845" Type="http://schemas.openxmlformats.org/officeDocument/2006/relationships/customXml" Target="../ink/ink2513.xml"/><Relationship Id="rId3" Type="http://schemas.openxmlformats.org/officeDocument/2006/relationships/image" Target="../media/image1846.emf"/><Relationship Id="rId235" Type="http://schemas.openxmlformats.org/officeDocument/2006/relationships/customXml" Target="../ink/ink2206.xml"/><Relationship Id="rId277" Type="http://schemas.openxmlformats.org/officeDocument/2006/relationships/customXml" Target="../ink/ink2227.xml"/><Relationship Id="rId400" Type="http://schemas.openxmlformats.org/officeDocument/2006/relationships/image" Target="../media/image2224.png"/><Relationship Id="rId442" Type="http://schemas.openxmlformats.org/officeDocument/2006/relationships/image" Target="../media/image2245.png"/><Relationship Id="rId484" Type="http://schemas.openxmlformats.org/officeDocument/2006/relationships/image" Target="../media/image2266.png"/><Relationship Id="rId705" Type="http://schemas.openxmlformats.org/officeDocument/2006/relationships/image" Target="../media/image2377.png"/><Relationship Id="rId887" Type="http://schemas.openxmlformats.org/officeDocument/2006/relationships/customXml" Target="../ink/ink2535.xml"/><Relationship Id="rId137" Type="http://schemas.openxmlformats.org/officeDocument/2006/relationships/image" Target="../media/image2091.png"/><Relationship Id="rId302" Type="http://schemas.openxmlformats.org/officeDocument/2006/relationships/image" Target="../media/image2174.png"/><Relationship Id="rId344" Type="http://schemas.openxmlformats.org/officeDocument/2006/relationships/image" Target="../media/image2195.png"/><Relationship Id="rId691" Type="http://schemas.openxmlformats.org/officeDocument/2006/relationships/customXml" Target="../ink/ink2434.xml"/><Relationship Id="rId747" Type="http://schemas.openxmlformats.org/officeDocument/2006/relationships/customXml" Target="../ink/ink2463.xml"/><Relationship Id="rId789" Type="http://schemas.openxmlformats.org/officeDocument/2006/relationships/customXml" Target="../ink/ink2484.xml"/><Relationship Id="rId41" Type="http://schemas.openxmlformats.org/officeDocument/2006/relationships/image" Target="../media/image2043.png"/><Relationship Id="rId83" Type="http://schemas.openxmlformats.org/officeDocument/2006/relationships/image" Target="../media/image2064.png"/><Relationship Id="rId179" Type="http://schemas.openxmlformats.org/officeDocument/2006/relationships/image" Target="../media/image2113.png"/><Relationship Id="rId386" Type="http://schemas.openxmlformats.org/officeDocument/2006/relationships/image" Target="../media/image2217.png"/><Relationship Id="rId551" Type="http://schemas.openxmlformats.org/officeDocument/2006/relationships/customXml" Target="../ink/ink2364.xml"/><Relationship Id="rId593" Type="http://schemas.openxmlformats.org/officeDocument/2006/relationships/customXml" Target="../ink/ink2385.xml"/><Relationship Id="rId607" Type="http://schemas.openxmlformats.org/officeDocument/2006/relationships/customXml" Target="../ink/ink2392.xml"/><Relationship Id="rId649" Type="http://schemas.openxmlformats.org/officeDocument/2006/relationships/customXml" Target="../ink/ink2413.xml"/><Relationship Id="rId814" Type="http://schemas.openxmlformats.org/officeDocument/2006/relationships/customXml" Target="../ink/ink2497.xml"/><Relationship Id="rId856" Type="http://schemas.openxmlformats.org/officeDocument/2006/relationships/customXml" Target="../ink/ink2519.xml"/><Relationship Id="rId190" Type="http://schemas.openxmlformats.org/officeDocument/2006/relationships/customXml" Target="../ink/ink2183.xml"/><Relationship Id="rId204" Type="http://schemas.openxmlformats.org/officeDocument/2006/relationships/customXml" Target="../ink/ink2190.xml"/><Relationship Id="rId246" Type="http://schemas.openxmlformats.org/officeDocument/2006/relationships/image" Target="../media/image2146.png"/><Relationship Id="rId288" Type="http://schemas.openxmlformats.org/officeDocument/2006/relationships/image" Target="../media/image2167.png"/><Relationship Id="rId411" Type="http://schemas.openxmlformats.org/officeDocument/2006/relationships/customXml" Target="../ink/ink2294.xml"/><Relationship Id="rId453" Type="http://schemas.openxmlformats.org/officeDocument/2006/relationships/customXml" Target="../ink/ink2315.xml"/><Relationship Id="rId509" Type="http://schemas.openxmlformats.org/officeDocument/2006/relationships/customXml" Target="../ink/ink2343.xml"/><Relationship Id="rId660" Type="http://schemas.openxmlformats.org/officeDocument/2006/relationships/image" Target="../media/image2355.png"/><Relationship Id="rId106" Type="http://schemas.openxmlformats.org/officeDocument/2006/relationships/customXml" Target="../ink/ink2141.xml"/><Relationship Id="rId313" Type="http://schemas.openxmlformats.org/officeDocument/2006/relationships/customXml" Target="../ink/ink2245.xml"/><Relationship Id="rId495" Type="http://schemas.openxmlformats.org/officeDocument/2006/relationships/customXml" Target="../ink/ink2336.xml"/><Relationship Id="rId716" Type="http://schemas.openxmlformats.org/officeDocument/2006/relationships/image" Target="../media/image2382.png"/><Relationship Id="rId758" Type="http://schemas.openxmlformats.org/officeDocument/2006/relationships/image" Target="../media/image2403.png"/><Relationship Id="rId10" Type="http://schemas.openxmlformats.org/officeDocument/2006/relationships/customXml" Target="../ink/ink2093.xml"/><Relationship Id="rId52" Type="http://schemas.openxmlformats.org/officeDocument/2006/relationships/customXml" Target="../ink/ink2114.xml"/><Relationship Id="rId94" Type="http://schemas.openxmlformats.org/officeDocument/2006/relationships/customXml" Target="../ink/ink2135.xml"/><Relationship Id="rId148" Type="http://schemas.openxmlformats.org/officeDocument/2006/relationships/customXml" Target="../ink/ink2162.xml"/><Relationship Id="rId355" Type="http://schemas.openxmlformats.org/officeDocument/2006/relationships/customXml" Target="../ink/ink2266.xml"/><Relationship Id="rId397" Type="http://schemas.openxmlformats.org/officeDocument/2006/relationships/customXml" Target="../ink/ink2287.xml"/><Relationship Id="rId520" Type="http://schemas.openxmlformats.org/officeDocument/2006/relationships/image" Target="../media/image2284.png"/><Relationship Id="rId562" Type="http://schemas.openxmlformats.org/officeDocument/2006/relationships/image" Target="../media/image2305.png"/><Relationship Id="rId618" Type="http://schemas.openxmlformats.org/officeDocument/2006/relationships/image" Target="../media/image2334.png"/><Relationship Id="rId825" Type="http://schemas.openxmlformats.org/officeDocument/2006/relationships/customXml" Target="../ink/ink2503.xml"/><Relationship Id="rId215" Type="http://schemas.openxmlformats.org/officeDocument/2006/relationships/customXml" Target="../ink/ink2196.xml"/><Relationship Id="rId257" Type="http://schemas.openxmlformats.org/officeDocument/2006/relationships/customXml" Target="../ink/ink2217.xml"/><Relationship Id="rId422" Type="http://schemas.openxmlformats.org/officeDocument/2006/relationships/image" Target="../media/image2235.png"/><Relationship Id="rId464" Type="http://schemas.openxmlformats.org/officeDocument/2006/relationships/image" Target="../media/image2256.png"/><Relationship Id="rId867" Type="http://schemas.openxmlformats.org/officeDocument/2006/relationships/image" Target="../media/image2457.png"/><Relationship Id="rId299" Type="http://schemas.openxmlformats.org/officeDocument/2006/relationships/customXml" Target="../ink/ink2238.xml"/><Relationship Id="rId727" Type="http://schemas.openxmlformats.org/officeDocument/2006/relationships/customXml" Target="../ink/ink2453.xml"/><Relationship Id="rId63" Type="http://schemas.openxmlformats.org/officeDocument/2006/relationships/image" Target="../media/image2054.png"/><Relationship Id="rId159" Type="http://schemas.openxmlformats.org/officeDocument/2006/relationships/image" Target="../media/image2102.png"/><Relationship Id="rId366" Type="http://schemas.openxmlformats.org/officeDocument/2006/relationships/image" Target="../media/image2206.png"/><Relationship Id="rId573" Type="http://schemas.openxmlformats.org/officeDocument/2006/relationships/customXml" Target="../ink/ink2375.xml"/><Relationship Id="rId780" Type="http://schemas.openxmlformats.org/officeDocument/2006/relationships/image" Target="../media/image2415.png"/><Relationship Id="rId226" Type="http://schemas.openxmlformats.org/officeDocument/2006/relationships/image" Target="../media/image2136.png"/><Relationship Id="rId433" Type="http://schemas.openxmlformats.org/officeDocument/2006/relationships/customXml" Target="../ink/ink2305.xml"/><Relationship Id="rId878" Type="http://schemas.openxmlformats.org/officeDocument/2006/relationships/customXml" Target="../ink/ink2530.xml"/><Relationship Id="rId640" Type="http://schemas.openxmlformats.org/officeDocument/2006/relationships/image" Target="../media/image2345.png"/><Relationship Id="rId738" Type="http://schemas.openxmlformats.org/officeDocument/2006/relationships/image" Target="../media/image2393.png"/><Relationship Id="rId74" Type="http://schemas.openxmlformats.org/officeDocument/2006/relationships/customXml" Target="../ink/ink2125.xml"/><Relationship Id="rId377" Type="http://schemas.openxmlformats.org/officeDocument/2006/relationships/customXml" Target="../ink/ink2277.xml"/><Relationship Id="rId500" Type="http://schemas.openxmlformats.org/officeDocument/2006/relationships/image" Target="../media/image2274.png"/><Relationship Id="rId584" Type="http://schemas.openxmlformats.org/officeDocument/2006/relationships/image" Target="../media/image2317.png"/><Relationship Id="rId805" Type="http://schemas.openxmlformats.org/officeDocument/2006/relationships/customXml" Target="../ink/ink2492.xml"/><Relationship Id="rId5" Type="http://schemas.openxmlformats.org/officeDocument/2006/relationships/image" Target="../media/image1848.emf"/><Relationship Id="rId237" Type="http://schemas.openxmlformats.org/officeDocument/2006/relationships/customXml" Target="../ink/ink2207.xml"/><Relationship Id="rId791" Type="http://schemas.openxmlformats.org/officeDocument/2006/relationships/customXml" Target="../ink/ink2485.xml"/><Relationship Id="rId889" Type="http://schemas.openxmlformats.org/officeDocument/2006/relationships/image" Target="../media/image2467.png"/><Relationship Id="rId444" Type="http://schemas.openxmlformats.org/officeDocument/2006/relationships/image" Target="../media/image2246.png"/><Relationship Id="rId651" Type="http://schemas.openxmlformats.org/officeDocument/2006/relationships/customXml" Target="../ink/ink2414.xml"/><Relationship Id="rId749" Type="http://schemas.openxmlformats.org/officeDocument/2006/relationships/customXml" Target="../ink/ink2464.xml"/><Relationship Id="rId290" Type="http://schemas.openxmlformats.org/officeDocument/2006/relationships/image" Target="../media/image2168.png"/><Relationship Id="rId304" Type="http://schemas.openxmlformats.org/officeDocument/2006/relationships/image" Target="../media/image2175.png"/><Relationship Id="rId388" Type="http://schemas.openxmlformats.org/officeDocument/2006/relationships/image" Target="../media/image2218.png"/><Relationship Id="rId511" Type="http://schemas.openxmlformats.org/officeDocument/2006/relationships/customXml" Target="../ink/ink2344.xml"/><Relationship Id="rId609" Type="http://schemas.openxmlformats.org/officeDocument/2006/relationships/customXml" Target="../ink/ink2393.xml"/><Relationship Id="rId85" Type="http://schemas.openxmlformats.org/officeDocument/2006/relationships/image" Target="../media/image2065.png"/><Relationship Id="rId150" Type="http://schemas.openxmlformats.org/officeDocument/2006/relationships/customXml" Target="../ink/ink2163.xml"/><Relationship Id="rId595" Type="http://schemas.openxmlformats.org/officeDocument/2006/relationships/customXml" Target="../ink/ink2386.xml"/><Relationship Id="rId816" Type="http://schemas.openxmlformats.org/officeDocument/2006/relationships/customXml" Target="../ink/ink2498.xml"/><Relationship Id="rId248" Type="http://schemas.openxmlformats.org/officeDocument/2006/relationships/image" Target="../media/image2147.png"/><Relationship Id="rId455" Type="http://schemas.openxmlformats.org/officeDocument/2006/relationships/customXml" Target="../ink/ink2316.xml"/><Relationship Id="rId662" Type="http://schemas.openxmlformats.org/officeDocument/2006/relationships/image" Target="../media/image2356.png"/><Relationship Id="rId12" Type="http://schemas.openxmlformats.org/officeDocument/2006/relationships/customXml" Target="../ink/ink2094.xml"/><Relationship Id="rId108" Type="http://schemas.openxmlformats.org/officeDocument/2006/relationships/customXml" Target="../ink/ink2142.xml"/><Relationship Id="rId315" Type="http://schemas.openxmlformats.org/officeDocument/2006/relationships/customXml" Target="../ink/ink2246.xml"/><Relationship Id="rId522" Type="http://schemas.openxmlformats.org/officeDocument/2006/relationships/image" Target="../media/image2285.png"/><Relationship Id="rId96" Type="http://schemas.openxmlformats.org/officeDocument/2006/relationships/customXml" Target="../ink/ink2136.xml"/><Relationship Id="rId161" Type="http://schemas.openxmlformats.org/officeDocument/2006/relationships/image" Target="../media/image2103.png"/><Relationship Id="rId399" Type="http://schemas.openxmlformats.org/officeDocument/2006/relationships/customXml" Target="../ink/ink2288.xml"/><Relationship Id="rId827" Type="http://schemas.openxmlformats.org/officeDocument/2006/relationships/customXml" Target="../ink/ink2504.xml"/><Relationship Id="rId259" Type="http://schemas.openxmlformats.org/officeDocument/2006/relationships/customXml" Target="../ink/ink2218.xml"/><Relationship Id="rId466" Type="http://schemas.openxmlformats.org/officeDocument/2006/relationships/image" Target="../media/image2257.png"/><Relationship Id="rId673" Type="http://schemas.openxmlformats.org/officeDocument/2006/relationships/customXml" Target="../ink/ink2425.xml"/><Relationship Id="rId880" Type="http://schemas.openxmlformats.org/officeDocument/2006/relationships/customXml" Target="../ink/ink2531.xml"/><Relationship Id="rId23" Type="http://schemas.openxmlformats.org/officeDocument/2006/relationships/image" Target="../media/image2034.png"/><Relationship Id="rId119" Type="http://schemas.openxmlformats.org/officeDocument/2006/relationships/image" Target="../media/image2082.png"/><Relationship Id="rId326" Type="http://schemas.openxmlformats.org/officeDocument/2006/relationships/image" Target="../media/image2186.png"/><Relationship Id="rId533" Type="http://schemas.openxmlformats.org/officeDocument/2006/relationships/customXml" Target="../ink/ink2355.xml"/><Relationship Id="rId740" Type="http://schemas.openxmlformats.org/officeDocument/2006/relationships/image" Target="../media/image2394.png"/><Relationship Id="rId838" Type="http://schemas.openxmlformats.org/officeDocument/2006/relationships/image" Target="../media/image2443.png"/><Relationship Id="rId172" Type="http://schemas.openxmlformats.org/officeDocument/2006/relationships/customXml" Target="../ink/ink2174.xml"/><Relationship Id="rId477" Type="http://schemas.openxmlformats.org/officeDocument/2006/relationships/customXml" Target="../ink/ink2327.xml"/><Relationship Id="rId600" Type="http://schemas.openxmlformats.org/officeDocument/2006/relationships/image" Target="../media/image2325.png"/><Relationship Id="rId684" Type="http://schemas.openxmlformats.org/officeDocument/2006/relationships/image" Target="../media/image2367.png"/><Relationship Id="rId337" Type="http://schemas.openxmlformats.org/officeDocument/2006/relationships/customXml" Target="../ink/ink2257.xml"/><Relationship Id="rId34" Type="http://schemas.openxmlformats.org/officeDocument/2006/relationships/customXml" Target="../ink/ink2105.xml"/><Relationship Id="rId544" Type="http://schemas.openxmlformats.org/officeDocument/2006/relationships/image" Target="../media/image2296.png"/><Relationship Id="rId751" Type="http://schemas.openxmlformats.org/officeDocument/2006/relationships/customXml" Target="../ink/ink2465.xml"/><Relationship Id="rId849" Type="http://schemas.openxmlformats.org/officeDocument/2006/relationships/customXml" Target="../ink/ink2515.xml"/><Relationship Id="rId183" Type="http://schemas.openxmlformats.org/officeDocument/2006/relationships/image" Target="../media/image2115.png"/><Relationship Id="rId390" Type="http://schemas.openxmlformats.org/officeDocument/2006/relationships/image" Target="../media/image2219.png"/><Relationship Id="rId404" Type="http://schemas.openxmlformats.org/officeDocument/2006/relationships/image" Target="../media/image2226.png"/><Relationship Id="rId611" Type="http://schemas.openxmlformats.org/officeDocument/2006/relationships/customXml" Target="../ink/ink2394.xml"/><Relationship Id="rId250" Type="http://schemas.openxmlformats.org/officeDocument/2006/relationships/image" Target="../media/image2148.png"/><Relationship Id="rId488" Type="http://schemas.openxmlformats.org/officeDocument/2006/relationships/image" Target="../media/image2268.png"/><Relationship Id="rId695" Type="http://schemas.openxmlformats.org/officeDocument/2006/relationships/customXml" Target="../ink/ink2436.xml"/><Relationship Id="rId709" Type="http://schemas.openxmlformats.org/officeDocument/2006/relationships/image" Target="../media/image2379.png"/><Relationship Id="rId45" Type="http://schemas.openxmlformats.org/officeDocument/2006/relationships/image" Target="../media/image2045.png"/><Relationship Id="rId110" Type="http://schemas.openxmlformats.org/officeDocument/2006/relationships/customXml" Target="../ink/ink2143.xml"/><Relationship Id="rId348" Type="http://schemas.openxmlformats.org/officeDocument/2006/relationships/image" Target="../media/image2197.png"/><Relationship Id="rId555" Type="http://schemas.openxmlformats.org/officeDocument/2006/relationships/customXml" Target="../ink/ink2366.xml"/><Relationship Id="rId762" Type="http://schemas.openxmlformats.org/officeDocument/2006/relationships/image" Target="../media/image2405.png"/><Relationship Id="rId194" Type="http://schemas.openxmlformats.org/officeDocument/2006/relationships/customXml" Target="../ink/ink2185.xml"/><Relationship Id="rId208" Type="http://schemas.openxmlformats.org/officeDocument/2006/relationships/customXml" Target="../ink/ink2192.xml"/><Relationship Id="rId415" Type="http://schemas.openxmlformats.org/officeDocument/2006/relationships/customXml" Target="../ink/ink2296.xml"/><Relationship Id="rId622" Type="http://schemas.openxmlformats.org/officeDocument/2006/relationships/image" Target="../media/image2336.png"/><Relationship Id="rId261" Type="http://schemas.openxmlformats.org/officeDocument/2006/relationships/customXml" Target="../ink/ink2219.xml"/><Relationship Id="rId499" Type="http://schemas.openxmlformats.org/officeDocument/2006/relationships/customXml" Target="../ink/ink2338.xml"/><Relationship Id="rId56" Type="http://schemas.openxmlformats.org/officeDocument/2006/relationships/customXml" Target="../ink/ink2116.xml"/><Relationship Id="rId359" Type="http://schemas.openxmlformats.org/officeDocument/2006/relationships/customXml" Target="../ink/ink2268.xml"/><Relationship Id="rId566" Type="http://schemas.openxmlformats.org/officeDocument/2006/relationships/image" Target="../media/image2307.png"/><Relationship Id="rId773" Type="http://schemas.openxmlformats.org/officeDocument/2006/relationships/customXml" Target="../ink/ink2476.xml"/><Relationship Id="rId121" Type="http://schemas.openxmlformats.org/officeDocument/2006/relationships/image" Target="../media/image2083.png"/><Relationship Id="rId219" Type="http://schemas.openxmlformats.org/officeDocument/2006/relationships/customXml" Target="../ink/ink2198.xml"/><Relationship Id="rId426" Type="http://schemas.openxmlformats.org/officeDocument/2006/relationships/image" Target="../media/image2237.png"/><Relationship Id="rId633" Type="http://schemas.openxmlformats.org/officeDocument/2006/relationships/customXml" Target="../ink/ink2405.xml"/><Relationship Id="rId840" Type="http://schemas.openxmlformats.org/officeDocument/2006/relationships/image" Target="../media/image2444.png"/><Relationship Id="rId67" Type="http://schemas.openxmlformats.org/officeDocument/2006/relationships/image" Target="../media/image2056.png"/><Relationship Id="rId272" Type="http://schemas.openxmlformats.org/officeDocument/2006/relationships/image" Target="../media/image2159.png"/><Relationship Id="rId577" Type="http://schemas.openxmlformats.org/officeDocument/2006/relationships/customXml" Target="../ink/ink2377.xml"/><Relationship Id="rId700" Type="http://schemas.openxmlformats.org/officeDocument/2006/relationships/image" Target="../media/image2375.png"/><Relationship Id="rId132" Type="http://schemas.openxmlformats.org/officeDocument/2006/relationships/customXml" Target="../ink/ink2154.xml"/><Relationship Id="rId784" Type="http://schemas.openxmlformats.org/officeDocument/2006/relationships/image" Target="../media/image2417.png"/><Relationship Id="rId437" Type="http://schemas.openxmlformats.org/officeDocument/2006/relationships/customXml" Target="../ink/ink2307.xml"/><Relationship Id="rId644" Type="http://schemas.openxmlformats.org/officeDocument/2006/relationships/image" Target="../media/image2347.png"/><Relationship Id="rId851" Type="http://schemas.openxmlformats.org/officeDocument/2006/relationships/image" Target="../media/image2449.png"/><Relationship Id="rId283" Type="http://schemas.openxmlformats.org/officeDocument/2006/relationships/customXml" Target="../ink/ink2230.xml"/><Relationship Id="rId490" Type="http://schemas.openxmlformats.org/officeDocument/2006/relationships/image" Target="../media/image2269.png"/><Relationship Id="rId504" Type="http://schemas.openxmlformats.org/officeDocument/2006/relationships/image" Target="../media/image2276.png"/><Relationship Id="rId711" Type="http://schemas.openxmlformats.org/officeDocument/2006/relationships/customXml" Target="../ink/ink2445.xml"/><Relationship Id="rId78" Type="http://schemas.openxmlformats.org/officeDocument/2006/relationships/customXml" Target="../ink/ink2127.xml"/><Relationship Id="rId143" Type="http://schemas.openxmlformats.org/officeDocument/2006/relationships/image" Target="../media/image2094.png"/><Relationship Id="rId350" Type="http://schemas.openxmlformats.org/officeDocument/2006/relationships/image" Target="../media/image2198.png"/><Relationship Id="rId588" Type="http://schemas.openxmlformats.org/officeDocument/2006/relationships/image" Target="../media/image2319.png"/><Relationship Id="rId795" Type="http://schemas.openxmlformats.org/officeDocument/2006/relationships/customXml" Target="../ink/ink2487.xml"/><Relationship Id="rId809" Type="http://schemas.openxmlformats.org/officeDocument/2006/relationships/image" Target="../media/image2429.png"/><Relationship Id="rId9" Type="http://schemas.openxmlformats.org/officeDocument/2006/relationships/image" Target="../media/image2028.png"/><Relationship Id="rId210" Type="http://schemas.openxmlformats.org/officeDocument/2006/relationships/customXml" Target="../ink/ink2193.xml"/><Relationship Id="rId448" Type="http://schemas.openxmlformats.org/officeDocument/2006/relationships/image" Target="../media/image2248.png"/><Relationship Id="rId655" Type="http://schemas.openxmlformats.org/officeDocument/2006/relationships/customXml" Target="../ink/ink2416.xml"/><Relationship Id="rId862" Type="http://schemas.openxmlformats.org/officeDocument/2006/relationships/customXml" Target="../ink/ink2522.xml"/><Relationship Id="rId294" Type="http://schemas.openxmlformats.org/officeDocument/2006/relationships/image" Target="../media/image2170.png"/><Relationship Id="rId308" Type="http://schemas.openxmlformats.org/officeDocument/2006/relationships/image" Target="../media/image2177.png"/><Relationship Id="rId515" Type="http://schemas.openxmlformats.org/officeDocument/2006/relationships/customXml" Target="../ink/ink2346.xml"/><Relationship Id="rId722" Type="http://schemas.openxmlformats.org/officeDocument/2006/relationships/image" Target="../media/image2385.png"/><Relationship Id="rId89" Type="http://schemas.openxmlformats.org/officeDocument/2006/relationships/image" Target="../media/image2067.png"/><Relationship Id="rId154" Type="http://schemas.openxmlformats.org/officeDocument/2006/relationships/customXml" Target="../ink/ink2165.xml"/><Relationship Id="rId361" Type="http://schemas.openxmlformats.org/officeDocument/2006/relationships/customXml" Target="../ink/ink2269.xml"/><Relationship Id="rId599" Type="http://schemas.openxmlformats.org/officeDocument/2006/relationships/customXml" Target="../ink/ink2388.xml"/><Relationship Id="rId459" Type="http://schemas.openxmlformats.org/officeDocument/2006/relationships/customXml" Target="../ink/ink2318.xml"/><Relationship Id="rId666" Type="http://schemas.openxmlformats.org/officeDocument/2006/relationships/image" Target="../media/image2358.png"/><Relationship Id="rId873" Type="http://schemas.openxmlformats.org/officeDocument/2006/relationships/image" Target="../media/image2460.png"/><Relationship Id="rId16" Type="http://schemas.openxmlformats.org/officeDocument/2006/relationships/customXml" Target="../ink/ink2096.xml"/><Relationship Id="rId221" Type="http://schemas.openxmlformats.org/officeDocument/2006/relationships/customXml" Target="../ink/ink2199.xml"/><Relationship Id="rId319" Type="http://schemas.openxmlformats.org/officeDocument/2006/relationships/customXml" Target="../ink/ink2248.xml"/><Relationship Id="rId526" Type="http://schemas.openxmlformats.org/officeDocument/2006/relationships/image" Target="../media/image2287.png"/><Relationship Id="rId733" Type="http://schemas.openxmlformats.org/officeDocument/2006/relationships/customXml" Target="../ink/ink2456.xml"/><Relationship Id="rId165" Type="http://schemas.openxmlformats.org/officeDocument/2006/relationships/image" Target="../media/image2105.png"/><Relationship Id="rId372" Type="http://schemas.openxmlformats.org/officeDocument/2006/relationships/image" Target="../media/image2209.png"/><Relationship Id="rId677" Type="http://schemas.openxmlformats.org/officeDocument/2006/relationships/customXml" Target="../ink/ink2427.xml"/><Relationship Id="rId800" Type="http://schemas.openxmlformats.org/officeDocument/2006/relationships/image" Target="../media/image2425.png"/><Relationship Id="rId232" Type="http://schemas.openxmlformats.org/officeDocument/2006/relationships/image" Target="../media/image2139.png"/><Relationship Id="rId884" Type="http://schemas.openxmlformats.org/officeDocument/2006/relationships/customXml" Target="../ink/ink2533.xml"/><Relationship Id="rId27" Type="http://schemas.openxmlformats.org/officeDocument/2006/relationships/image" Target="../media/image2036.png"/><Relationship Id="rId537" Type="http://schemas.openxmlformats.org/officeDocument/2006/relationships/customXml" Target="../ink/ink2357.xml"/><Relationship Id="rId744" Type="http://schemas.openxmlformats.org/officeDocument/2006/relationships/image" Target="../media/image2396.png"/><Relationship Id="rId80" Type="http://schemas.openxmlformats.org/officeDocument/2006/relationships/customXml" Target="../ink/ink2128.xml"/><Relationship Id="rId176" Type="http://schemas.openxmlformats.org/officeDocument/2006/relationships/customXml" Target="../ink/ink2176.xml"/><Relationship Id="rId383" Type="http://schemas.openxmlformats.org/officeDocument/2006/relationships/customXml" Target="../ink/ink2280.xml"/><Relationship Id="rId590" Type="http://schemas.openxmlformats.org/officeDocument/2006/relationships/image" Target="../media/image2320.png"/><Relationship Id="rId604" Type="http://schemas.openxmlformats.org/officeDocument/2006/relationships/image" Target="../media/image2327.png"/><Relationship Id="rId811" Type="http://schemas.openxmlformats.org/officeDocument/2006/relationships/image" Target="../media/image2430.png"/><Relationship Id="rId243" Type="http://schemas.openxmlformats.org/officeDocument/2006/relationships/customXml" Target="../ink/ink2210.xml"/><Relationship Id="rId450" Type="http://schemas.openxmlformats.org/officeDocument/2006/relationships/image" Target="../media/image2249.png"/><Relationship Id="rId688" Type="http://schemas.openxmlformats.org/officeDocument/2006/relationships/image" Target="../media/image2369.png"/><Relationship Id="rId38" Type="http://schemas.openxmlformats.org/officeDocument/2006/relationships/customXml" Target="../ink/ink2107.xml"/><Relationship Id="rId103" Type="http://schemas.openxmlformats.org/officeDocument/2006/relationships/image" Target="../media/image2074.png"/><Relationship Id="rId310" Type="http://schemas.openxmlformats.org/officeDocument/2006/relationships/image" Target="../media/image2178.png"/><Relationship Id="rId548" Type="http://schemas.openxmlformats.org/officeDocument/2006/relationships/image" Target="../media/image2298.png"/><Relationship Id="rId755" Type="http://schemas.openxmlformats.org/officeDocument/2006/relationships/customXml" Target="../ink/ink2467.xml"/><Relationship Id="rId91" Type="http://schemas.openxmlformats.org/officeDocument/2006/relationships/image" Target="../media/image2068.png"/><Relationship Id="rId187" Type="http://schemas.openxmlformats.org/officeDocument/2006/relationships/image" Target="../media/image2117.png"/><Relationship Id="rId394" Type="http://schemas.openxmlformats.org/officeDocument/2006/relationships/image" Target="../media/image2221.png"/><Relationship Id="rId408" Type="http://schemas.openxmlformats.org/officeDocument/2006/relationships/image" Target="../media/image2228.png"/><Relationship Id="rId615" Type="http://schemas.openxmlformats.org/officeDocument/2006/relationships/customXml" Target="../ink/ink2396.xml"/><Relationship Id="rId822" Type="http://schemas.openxmlformats.org/officeDocument/2006/relationships/customXml" Target="../ink/ink2501.xml"/><Relationship Id="rId254" Type="http://schemas.openxmlformats.org/officeDocument/2006/relationships/image" Target="../media/image2150.png"/><Relationship Id="rId699" Type="http://schemas.openxmlformats.org/officeDocument/2006/relationships/customXml" Target="../ink/ink2438.xml"/><Relationship Id="rId49" Type="http://schemas.openxmlformats.org/officeDocument/2006/relationships/image" Target="../media/image2047.png"/><Relationship Id="rId114" Type="http://schemas.openxmlformats.org/officeDocument/2006/relationships/customXml" Target="../ink/ink2145.xml"/><Relationship Id="rId461" Type="http://schemas.openxmlformats.org/officeDocument/2006/relationships/customXml" Target="../ink/ink2319.xml"/><Relationship Id="rId559" Type="http://schemas.openxmlformats.org/officeDocument/2006/relationships/customXml" Target="../ink/ink2368.xml"/><Relationship Id="rId766" Type="http://schemas.openxmlformats.org/officeDocument/2006/relationships/image" Target="../media/image2407.png"/><Relationship Id="rId198" Type="http://schemas.openxmlformats.org/officeDocument/2006/relationships/customXml" Target="../ink/ink2187.xml"/><Relationship Id="rId321" Type="http://schemas.openxmlformats.org/officeDocument/2006/relationships/customXml" Target="../ink/ink2249.xml"/><Relationship Id="rId419" Type="http://schemas.openxmlformats.org/officeDocument/2006/relationships/customXml" Target="../ink/ink2298.xml"/><Relationship Id="rId626" Type="http://schemas.openxmlformats.org/officeDocument/2006/relationships/image" Target="../media/image2338.png"/><Relationship Id="rId833" Type="http://schemas.openxmlformats.org/officeDocument/2006/relationships/customXml" Target="../ink/ink2507.xml"/><Relationship Id="rId265" Type="http://schemas.openxmlformats.org/officeDocument/2006/relationships/customXml" Target="../ink/ink2221.xml"/><Relationship Id="rId472" Type="http://schemas.openxmlformats.org/officeDocument/2006/relationships/image" Target="../media/image2260.png"/><Relationship Id="rId125" Type="http://schemas.openxmlformats.org/officeDocument/2006/relationships/image" Target="../media/image2085.png"/><Relationship Id="rId332" Type="http://schemas.openxmlformats.org/officeDocument/2006/relationships/image" Target="../media/image2189.png"/><Relationship Id="rId777" Type="http://schemas.openxmlformats.org/officeDocument/2006/relationships/customXml" Target="../ink/ink2478.xml"/><Relationship Id="rId637" Type="http://schemas.openxmlformats.org/officeDocument/2006/relationships/customXml" Target="../ink/ink2407.xml"/><Relationship Id="rId844" Type="http://schemas.openxmlformats.org/officeDocument/2006/relationships/image" Target="../media/image2446.png"/><Relationship Id="rId276" Type="http://schemas.openxmlformats.org/officeDocument/2006/relationships/image" Target="../media/image2161.png"/><Relationship Id="rId483" Type="http://schemas.openxmlformats.org/officeDocument/2006/relationships/customXml" Target="../ink/ink2330.xml"/><Relationship Id="rId690" Type="http://schemas.openxmlformats.org/officeDocument/2006/relationships/image" Target="../media/image2370.png"/><Relationship Id="rId704" Type="http://schemas.openxmlformats.org/officeDocument/2006/relationships/customXml" Target="../ink/ink2441.xml"/><Relationship Id="rId40" Type="http://schemas.openxmlformats.org/officeDocument/2006/relationships/customXml" Target="../ink/ink2108.xml"/><Relationship Id="rId136" Type="http://schemas.openxmlformats.org/officeDocument/2006/relationships/customXml" Target="../ink/ink2156.xml"/><Relationship Id="rId343" Type="http://schemas.openxmlformats.org/officeDocument/2006/relationships/customXml" Target="../ink/ink2260.xml"/><Relationship Id="rId550" Type="http://schemas.openxmlformats.org/officeDocument/2006/relationships/image" Target="../media/image2299.png"/><Relationship Id="rId788" Type="http://schemas.openxmlformats.org/officeDocument/2006/relationships/image" Target="../media/image2419.png"/><Relationship Id="rId203" Type="http://schemas.openxmlformats.org/officeDocument/2006/relationships/image" Target="../media/image2125.png"/><Relationship Id="rId648" Type="http://schemas.openxmlformats.org/officeDocument/2006/relationships/image" Target="../media/image2349.png"/><Relationship Id="rId855" Type="http://schemas.openxmlformats.org/officeDocument/2006/relationships/image" Target="../media/image2451.png"/><Relationship Id="rId287" Type="http://schemas.openxmlformats.org/officeDocument/2006/relationships/customXml" Target="../ink/ink2232.xml"/><Relationship Id="rId410" Type="http://schemas.openxmlformats.org/officeDocument/2006/relationships/image" Target="../media/image2229.png"/><Relationship Id="rId494" Type="http://schemas.openxmlformats.org/officeDocument/2006/relationships/image" Target="../media/image2271.png"/><Relationship Id="rId508" Type="http://schemas.openxmlformats.org/officeDocument/2006/relationships/image" Target="../media/image2278.png"/><Relationship Id="rId715" Type="http://schemas.openxmlformats.org/officeDocument/2006/relationships/customXml" Target="../ink/ink2447.xml"/><Relationship Id="rId147" Type="http://schemas.openxmlformats.org/officeDocument/2006/relationships/image" Target="../media/image2096.png"/><Relationship Id="rId354" Type="http://schemas.openxmlformats.org/officeDocument/2006/relationships/image" Target="../media/image2200.png"/><Relationship Id="rId799" Type="http://schemas.openxmlformats.org/officeDocument/2006/relationships/customXml" Target="../ink/ink2489.xml"/><Relationship Id="rId51" Type="http://schemas.openxmlformats.org/officeDocument/2006/relationships/image" Target="../media/image2048.png"/><Relationship Id="rId561" Type="http://schemas.openxmlformats.org/officeDocument/2006/relationships/customXml" Target="../ink/ink2369.xml"/><Relationship Id="rId659" Type="http://schemas.openxmlformats.org/officeDocument/2006/relationships/customXml" Target="../ink/ink2418.xml"/><Relationship Id="rId866" Type="http://schemas.openxmlformats.org/officeDocument/2006/relationships/customXml" Target="../ink/ink2524.xml"/><Relationship Id="rId214" Type="http://schemas.openxmlformats.org/officeDocument/2006/relationships/customXml" Target="../ink/ink2195.xml"/><Relationship Id="rId298" Type="http://schemas.openxmlformats.org/officeDocument/2006/relationships/image" Target="../media/image2172.png"/><Relationship Id="rId421" Type="http://schemas.openxmlformats.org/officeDocument/2006/relationships/customXml" Target="../ink/ink2299.xml"/><Relationship Id="rId519" Type="http://schemas.openxmlformats.org/officeDocument/2006/relationships/customXml" Target="../ink/ink2348.xml"/><Relationship Id="rId158" Type="http://schemas.openxmlformats.org/officeDocument/2006/relationships/customXml" Target="../ink/ink2167.xml"/><Relationship Id="rId726" Type="http://schemas.openxmlformats.org/officeDocument/2006/relationships/image" Target="../media/image2387.png"/><Relationship Id="rId62" Type="http://schemas.openxmlformats.org/officeDocument/2006/relationships/customXml" Target="../ink/ink2119.xml"/><Relationship Id="rId365" Type="http://schemas.openxmlformats.org/officeDocument/2006/relationships/customXml" Target="../ink/ink2271.xml"/><Relationship Id="rId572" Type="http://schemas.openxmlformats.org/officeDocument/2006/relationships/image" Target="../media/image2311.png"/><Relationship Id="rId225" Type="http://schemas.openxmlformats.org/officeDocument/2006/relationships/customXml" Target="../ink/ink2201.xml"/><Relationship Id="rId432" Type="http://schemas.openxmlformats.org/officeDocument/2006/relationships/image" Target="../media/image2240.png"/><Relationship Id="rId877" Type="http://schemas.openxmlformats.org/officeDocument/2006/relationships/image" Target="../media/image2462.png"/><Relationship Id="rId737" Type="http://schemas.openxmlformats.org/officeDocument/2006/relationships/customXml" Target="../ink/ink2458.xml"/><Relationship Id="rId73" Type="http://schemas.openxmlformats.org/officeDocument/2006/relationships/image" Target="../media/image2059.png"/><Relationship Id="rId169" Type="http://schemas.openxmlformats.org/officeDocument/2006/relationships/image" Target="../media/image2107.png"/><Relationship Id="rId376" Type="http://schemas.openxmlformats.org/officeDocument/2006/relationships/image" Target="../media/image2212.png"/><Relationship Id="rId583" Type="http://schemas.openxmlformats.org/officeDocument/2006/relationships/customXml" Target="../ink/ink2380.xml"/><Relationship Id="rId790" Type="http://schemas.openxmlformats.org/officeDocument/2006/relationships/image" Target="../media/image2420.png"/><Relationship Id="rId804" Type="http://schemas.openxmlformats.org/officeDocument/2006/relationships/image" Target="../media/image2427.png"/><Relationship Id="rId4" Type="http://schemas.openxmlformats.org/officeDocument/2006/relationships/image" Target="../media/image1847.emf"/><Relationship Id="rId236" Type="http://schemas.openxmlformats.org/officeDocument/2006/relationships/image" Target="../media/image2141.png"/><Relationship Id="rId443" Type="http://schemas.openxmlformats.org/officeDocument/2006/relationships/customXml" Target="../ink/ink2310.xml"/><Relationship Id="rId650" Type="http://schemas.openxmlformats.org/officeDocument/2006/relationships/image" Target="../media/image2350.png"/><Relationship Id="rId888" Type="http://schemas.openxmlformats.org/officeDocument/2006/relationships/customXml" Target="../ink/ink2536.xml"/><Relationship Id="rId303" Type="http://schemas.openxmlformats.org/officeDocument/2006/relationships/customXml" Target="../ink/ink2240.xml"/><Relationship Id="rId748" Type="http://schemas.openxmlformats.org/officeDocument/2006/relationships/image" Target="../media/image2398.png"/><Relationship Id="rId84" Type="http://schemas.openxmlformats.org/officeDocument/2006/relationships/customXml" Target="../ink/ink2130.xml"/><Relationship Id="rId387" Type="http://schemas.openxmlformats.org/officeDocument/2006/relationships/customXml" Target="../ink/ink2282.xml"/><Relationship Id="rId510" Type="http://schemas.openxmlformats.org/officeDocument/2006/relationships/image" Target="../media/image2279.png"/><Relationship Id="rId594" Type="http://schemas.openxmlformats.org/officeDocument/2006/relationships/image" Target="../media/image2322.png"/><Relationship Id="rId608" Type="http://schemas.openxmlformats.org/officeDocument/2006/relationships/image" Target="../media/image2329.png"/><Relationship Id="rId815" Type="http://schemas.openxmlformats.org/officeDocument/2006/relationships/image" Target="../media/image2432.png"/><Relationship Id="rId247" Type="http://schemas.openxmlformats.org/officeDocument/2006/relationships/customXml" Target="../ink/ink2212.xml"/><Relationship Id="rId107" Type="http://schemas.openxmlformats.org/officeDocument/2006/relationships/image" Target="../media/image2076.png"/><Relationship Id="rId454" Type="http://schemas.openxmlformats.org/officeDocument/2006/relationships/image" Target="../media/image2251.png"/><Relationship Id="rId661" Type="http://schemas.openxmlformats.org/officeDocument/2006/relationships/customXml" Target="../ink/ink2419.xml"/><Relationship Id="rId759" Type="http://schemas.openxmlformats.org/officeDocument/2006/relationships/customXml" Target="../ink/ink2469.xml"/><Relationship Id="rId11" Type="http://schemas.openxmlformats.org/officeDocument/2006/relationships/image" Target="../media/image2029.png"/><Relationship Id="rId314" Type="http://schemas.openxmlformats.org/officeDocument/2006/relationships/image" Target="../media/image2180.png"/><Relationship Id="rId398" Type="http://schemas.openxmlformats.org/officeDocument/2006/relationships/image" Target="../media/image2223.png"/><Relationship Id="rId521" Type="http://schemas.openxmlformats.org/officeDocument/2006/relationships/customXml" Target="../ink/ink2349.xml"/><Relationship Id="rId619" Type="http://schemas.openxmlformats.org/officeDocument/2006/relationships/customXml" Target="../ink/ink2398.xml"/><Relationship Id="rId95" Type="http://schemas.openxmlformats.org/officeDocument/2006/relationships/image" Target="../media/image2070.png"/><Relationship Id="rId160" Type="http://schemas.openxmlformats.org/officeDocument/2006/relationships/customXml" Target="../ink/ink2168.xml"/><Relationship Id="rId826" Type="http://schemas.openxmlformats.org/officeDocument/2006/relationships/image" Target="../media/image2437.png"/><Relationship Id="rId258" Type="http://schemas.openxmlformats.org/officeDocument/2006/relationships/image" Target="../media/image2152.png"/><Relationship Id="rId465" Type="http://schemas.openxmlformats.org/officeDocument/2006/relationships/customXml" Target="../ink/ink2321.xml"/><Relationship Id="rId672" Type="http://schemas.openxmlformats.org/officeDocument/2006/relationships/image" Target="../media/image2361.png"/><Relationship Id="rId22" Type="http://schemas.openxmlformats.org/officeDocument/2006/relationships/customXml" Target="../ink/ink2099.xml"/><Relationship Id="rId118" Type="http://schemas.openxmlformats.org/officeDocument/2006/relationships/customXml" Target="../ink/ink2147.xml"/><Relationship Id="rId325" Type="http://schemas.openxmlformats.org/officeDocument/2006/relationships/customXml" Target="../ink/ink2251.xml"/><Relationship Id="rId532" Type="http://schemas.openxmlformats.org/officeDocument/2006/relationships/image" Target="../media/image2290.png"/><Relationship Id="rId171" Type="http://schemas.openxmlformats.org/officeDocument/2006/relationships/image" Target="../media/image2108.png"/><Relationship Id="rId837" Type="http://schemas.openxmlformats.org/officeDocument/2006/relationships/customXml" Target="../ink/ink2509.xml"/><Relationship Id="rId269" Type="http://schemas.openxmlformats.org/officeDocument/2006/relationships/customXml" Target="../ink/ink2223.xml"/><Relationship Id="rId476" Type="http://schemas.openxmlformats.org/officeDocument/2006/relationships/image" Target="../media/image2262.png"/><Relationship Id="rId683" Type="http://schemas.openxmlformats.org/officeDocument/2006/relationships/customXml" Target="../ink/ink2430.xml"/><Relationship Id="rId33" Type="http://schemas.openxmlformats.org/officeDocument/2006/relationships/image" Target="../media/image2039.png"/><Relationship Id="rId129" Type="http://schemas.openxmlformats.org/officeDocument/2006/relationships/image" Target="../media/image2087.png"/><Relationship Id="rId336" Type="http://schemas.openxmlformats.org/officeDocument/2006/relationships/image" Target="../media/image2191.png"/><Relationship Id="rId543" Type="http://schemas.openxmlformats.org/officeDocument/2006/relationships/customXml" Target="../ink/ink2360.xml"/><Relationship Id="rId182" Type="http://schemas.openxmlformats.org/officeDocument/2006/relationships/customXml" Target="../ink/ink2179.xml"/><Relationship Id="rId403" Type="http://schemas.openxmlformats.org/officeDocument/2006/relationships/customXml" Target="../ink/ink2290.xml"/><Relationship Id="rId750" Type="http://schemas.openxmlformats.org/officeDocument/2006/relationships/image" Target="../media/image2399.png"/><Relationship Id="rId848" Type="http://schemas.openxmlformats.org/officeDocument/2006/relationships/image" Target="../media/image2448.png"/><Relationship Id="rId487" Type="http://schemas.openxmlformats.org/officeDocument/2006/relationships/customXml" Target="../ink/ink2332.xml"/><Relationship Id="rId610" Type="http://schemas.openxmlformats.org/officeDocument/2006/relationships/image" Target="../media/image2330.png"/><Relationship Id="rId694" Type="http://schemas.openxmlformats.org/officeDocument/2006/relationships/image" Target="../media/image2372.png"/><Relationship Id="rId708" Type="http://schemas.openxmlformats.org/officeDocument/2006/relationships/customXml" Target="../ink/ink2443.xml"/><Relationship Id="rId347" Type="http://schemas.openxmlformats.org/officeDocument/2006/relationships/customXml" Target="../ink/ink2262.xml"/><Relationship Id="rId44" Type="http://schemas.openxmlformats.org/officeDocument/2006/relationships/customXml" Target="../ink/ink2110.xml"/><Relationship Id="rId554" Type="http://schemas.openxmlformats.org/officeDocument/2006/relationships/image" Target="../media/image2301.png"/><Relationship Id="rId761" Type="http://schemas.openxmlformats.org/officeDocument/2006/relationships/customXml" Target="../ink/ink2470.xml"/><Relationship Id="rId859" Type="http://schemas.openxmlformats.org/officeDocument/2006/relationships/image" Target="../media/image2453.png"/><Relationship Id="rId193" Type="http://schemas.openxmlformats.org/officeDocument/2006/relationships/image" Target="../media/image2120.png"/><Relationship Id="rId207" Type="http://schemas.openxmlformats.org/officeDocument/2006/relationships/image" Target="../media/image2127.png"/><Relationship Id="rId414" Type="http://schemas.openxmlformats.org/officeDocument/2006/relationships/image" Target="../media/image2231.png"/><Relationship Id="rId498" Type="http://schemas.openxmlformats.org/officeDocument/2006/relationships/image" Target="../media/image2273.png"/><Relationship Id="rId621" Type="http://schemas.openxmlformats.org/officeDocument/2006/relationships/customXml" Target="../ink/ink2399.xml"/><Relationship Id="rId260" Type="http://schemas.openxmlformats.org/officeDocument/2006/relationships/image" Target="../media/image2153.png"/><Relationship Id="rId719" Type="http://schemas.openxmlformats.org/officeDocument/2006/relationships/customXml" Target="../ink/ink2449.xml"/><Relationship Id="rId55" Type="http://schemas.openxmlformats.org/officeDocument/2006/relationships/image" Target="../media/image2050.png"/><Relationship Id="rId120" Type="http://schemas.openxmlformats.org/officeDocument/2006/relationships/customXml" Target="../ink/ink2148.xml"/><Relationship Id="rId358" Type="http://schemas.openxmlformats.org/officeDocument/2006/relationships/image" Target="../media/image2202.png"/><Relationship Id="rId565" Type="http://schemas.openxmlformats.org/officeDocument/2006/relationships/customXml" Target="../ink/ink2371.xml"/><Relationship Id="rId772" Type="http://schemas.openxmlformats.org/officeDocument/2006/relationships/image" Target="../media/image2411.png"/><Relationship Id="rId218" Type="http://schemas.openxmlformats.org/officeDocument/2006/relationships/image" Target="../media/image2132.png"/><Relationship Id="rId425" Type="http://schemas.openxmlformats.org/officeDocument/2006/relationships/customXml" Target="../ink/ink2301.xml"/><Relationship Id="rId632" Type="http://schemas.openxmlformats.org/officeDocument/2006/relationships/image" Target="../media/image2341.png"/><Relationship Id="rId271" Type="http://schemas.openxmlformats.org/officeDocument/2006/relationships/customXml" Target="../ink/ink2224.xml"/><Relationship Id="rId66" Type="http://schemas.openxmlformats.org/officeDocument/2006/relationships/customXml" Target="../ink/ink2121.xml"/><Relationship Id="rId131" Type="http://schemas.openxmlformats.org/officeDocument/2006/relationships/image" Target="../media/image2088.png"/><Relationship Id="rId369" Type="http://schemas.openxmlformats.org/officeDocument/2006/relationships/customXml" Target="../ink/ink2273.xml"/><Relationship Id="rId576" Type="http://schemas.openxmlformats.org/officeDocument/2006/relationships/image" Target="../media/image2313.png"/><Relationship Id="rId783" Type="http://schemas.openxmlformats.org/officeDocument/2006/relationships/customXml" Target="../ink/ink2481.xml"/><Relationship Id="rId229" Type="http://schemas.openxmlformats.org/officeDocument/2006/relationships/customXml" Target="../ink/ink2203.xml"/><Relationship Id="rId436" Type="http://schemas.openxmlformats.org/officeDocument/2006/relationships/image" Target="../media/image2242.png"/><Relationship Id="rId643" Type="http://schemas.openxmlformats.org/officeDocument/2006/relationships/customXml" Target="../ink/ink2410.xml"/><Relationship Id="rId850" Type="http://schemas.openxmlformats.org/officeDocument/2006/relationships/customXml" Target="../ink/ink2516.xml"/><Relationship Id="rId77" Type="http://schemas.openxmlformats.org/officeDocument/2006/relationships/image" Target="../media/image2061.png"/><Relationship Id="rId282" Type="http://schemas.openxmlformats.org/officeDocument/2006/relationships/image" Target="../media/image2164.png"/><Relationship Id="rId503" Type="http://schemas.openxmlformats.org/officeDocument/2006/relationships/customXml" Target="../ink/ink2340.xml"/><Relationship Id="rId587" Type="http://schemas.openxmlformats.org/officeDocument/2006/relationships/customXml" Target="../ink/ink2382.xml"/><Relationship Id="rId710" Type="http://schemas.openxmlformats.org/officeDocument/2006/relationships/customXml" Target="../ink/ink2444.xml"/><Relationship Id="rId808" Type="http://schemas.openxmlformats.org/officeDocument/2006/relationships/customXml" Target="../ink/ink2494.xml"/><Relationship Id="rId8" Type="http://schemas.openxmlformats.org/officeDocument/2006/relationships/customXml" Target="../ink/ink2092.xml"/><Relationship Id="rId142" Type="http://schemas.openxmlformats.org/officeDocument/2006/relationships/customXml" Target="../ink/ink2159.xml"/><Relationship Id="rId447" Type="http://schemas.openxmlformats.org/officeDocument/2006/relationships/customXml" Target="../ink/ink2312.xml"/><Relationship Id="rId794" Type="http://schemas.openxmlformats.org/officeDocument/2006/relationships/image" Target="../media/image2422.png"/><Relationship Id="rId654" Type="http://schemas.openxmlformats.org/officeDocument/2006/relationships/image" Target="../media/image2352.png"/><Relationship Id="rId861" Type="http://schemas.openxmlformats.org/officeDocument/2006/relationships/image" Target="../media/image2454.png"/><Relationship Id="rId293" Type="http://schemas.openxmlformats.org/officeDocument/2006/relationships/customXml" Target="../ink/ink2235.xml"/><Relationship Id="rId307" Type="http://schemas.openxmlformats.org/officeDocument/2006/relationships/customXml" Target="../ink/ink2242.xml"/><Relationship Id="rId514" Type="http://schemas.openxmlformats.org/officeDocument/2006/relationships/image" Target="../media/image2281.png"/><Relationship Id="rId721" Type="http://schemas.openxmlformats.org/officeDocument/2006/relationships/customXml" Target="../ink/ink2450.xml"/><Relationship Id="rId88" Type="http://schemas.openxmlformats.org/officeDocument/2006/relationships/customXml" Target="../ink/ink2132.xml"/><Relationship Id="rId153" Type="http://schemas.openxmlformats.org/officeDocument/2006/relationships/image" Target="../media/image2099.png"/><Relationship Id="rId360" Type="http://schemas.openxmlformats.org/officeDocument/2006/relationships/image" Target="../media/image2203.png"/><Relationship Id="rId598" Type="http://schemas.openxmlformats.org/officeDocument/2006/relationships/image" Target="../media/image2324.png"/><Relationship Id="rId819" Type="http://schemas.openxmlformats.org/officeDocument/2006/relationships/image" Target="../media/image2434.png"/><Relationship Id="rId220" Type="http://schemas.openxmlformats.org/officeDocument/2006/relationships/image" Target="../media/image2133.png"/><Relationship Id="rId458" Type="http://schemas.openxmlformats.org/officeDocument/2006/relationships/image" Target="../media/image2253.png"/><Relationship Id="rId665" Type="http://schemas.openxmlformats.org/officeDocument/2006/relationships/customXml" Target="../ink/ink2421.xml"/><Relationship Id="rId872" Type="http://schemas.openxmlformats.org/officeDocument/2006/relationships/customXml" Target="../ink/ink2527.xml"/><Relationship Id="rId15" Type="http://schemas.openxmlformats.org/officeDocument/2006/relationships/image" Target="../media/image2031.png"/><Relationship Id="rId318" Type="http://schemas.openxmlformats.org/officeDocument/2006/relationships/image" Target="../media/image2182.png"/><Relationship Id="rId525" Type="http://schemas.openxmlformats.org/officeDocument/2006/relationships/customXml" Target="../ink/ink2351.xml"/><Relationship Id="rId732" Type="http://schemas.openxmlformats.org/officeDocument/2006/relationships/image" Target="../media/image2390.png"/><Relationship Id="rId99" Type="http://schemas.openxmlformats.org/officeDocument/2006/relationships/image" Target="../media/image2072.png"/><Relationship Id="rId164" Type="http://schemas.openxmlformats.org/officeDocument/2006/relationships/customXml" Target="../ink/ink2170.xml"/><Relationship Id="rId371" Type="http://schemas.openxmlformats.org/officeDocument/2006/relationships/customXml" Target="../ink/ink2274.xml"/></Relationships>
</file>

<file path=ppt/slides/_rels/slide31.xml.rels><?xml version="1.0" encoding="UTF-8" standalone="yes"?>
<Relationships xmlns="http://schemas.openxmlformats.org/package/2006/relationships"><Relationship Id="rId8" Type="http://schemas.openxmlformats.org/officeDocument/2006/relationships/image" Target="../media/image2469.png"/><Relationship Id="rId3" Type="http://schemas.openxmlformats.org/officeDocument/2006/relationships/image" Target="../media/image1846.emf"/><Relationship Id="rId7" Type="http://schemas.openxmlformats.org/officeDocument/2006/relationships/customXml" Target="../ink/ink2537.xml"/><Relationship Id="rId2" Type="http://schemas.openxmlformats.org/officeDocument/2006/relationships/image" Target="../media/image1845.emf"/><Relationship Id="rId1" Type="http://schemas.openxmlformats.org/officeDocument/2006/relationships/slideLayout" Target="../slideLayouts/slideLayout1.xml"/><Relationship Id="rId6" Type="http://schemas.openxmlformats.org/officeDocument/2006/relationships/image" Target="../media/image1849.emf"/><Relationship Id="rId5" Type="http://schemas.openxmlformats.org/officeDocument/2006/relationships/image" Target="../media/image1848.emf"/><Relationship Id="rId4" Type="http://schemas.openxmlformats.org/officeDocument/2006/relationships/image" Target="../media/image1847.emf"/></Relationships>
</file>

<file path=ppt/slides/_rels/slide32.xml.rels><?xml version="1.0" encoding="UTF-8" standalone="yes"?>
<Relationships xmlns="http://schemas.openxmlformats.org/package/2006/relationships"><Relationship Id="rId117" Type="http://schemas.openxmlformats.org/officeDocument/2006/relationships/image" Target="../media/image2521.png"/><Relationship Id="rId299" Type="http://schemas.openxmlformats.org/officeDocument/2006/relationships/image" Target="../media/image2612.png"/><Relationship Id="rId21" Type="http://schemas.openxmlformats.org/officeDocument/2006/relationships/customXml" Target="../ink/ink2547.xml"/><Relationship Id="rId63" Type="http://schemas.openxmlformats.org/officeDocument/2006/relationships/customXml" Target="../ink/ink2568.xml"/><Relationship Id="rId159" Type="http://schemas.openxmlformats.org/officeDocument/2006/relationships/image" Target="../media/image2542.png"/><Relationship Id="rId324" Type="http://schemas.openxmlformats.org/officeDocument/2006/relationships/customXml" Target="../ink/ink2699.xml"/><Relationship Id="rId366" Type="http://schemas.openxmlformats.org/officeDocument/2006/relationships/image" Target="../media/image2645.png"/><Relationship Id="rId170" Type="http://schemas.openxmlformats.org/officeDocument/2006/relationships/customXml" Target="../ink/ink2622.xml"/><Relationship Id="rId226" Type="http://schemas.openxmlformats.org/officeDocument/2006/relationships/customXml" Target="../ink/ink2650.xml"/><Relationship Id="rId433" Type="http://schemas.openxmlformats.org/officeDocument/2006/relationships/customXml" Target="../ink/ink2755.xml"/><Relationship Id="rId268" Type="http://schemas.openxmlformats.org/officeDocument/2006/relationships/customXml" Target="../ink/ink2671.xml"/><Relationship Id="rId32" Type="http://schemas.openxmlformats.org/officeDocument/2006/relationships/image" Target="../media/image2479.png"/><Relationship Id="rId74" Type="http://schemas.openxmlformats.org/officeDocument/2006/relationships/image" Target="../media/image2500.png"/><Relationship Id="rId128" Type="http://schemas.openxmlformats.org/officeDocument/2006/relationships/customXml" Target="../ink/ink2601.xml"/><Relationship Id="rId335" Type="http://schemas.openxmlformats.org/officeDocument/2006/relationships/image" Target="../media/image2630.png"/><Relationship Id="rId377" Type="http://schemas.openxmlformats.org/officeDocument/2006/relationships/customXml" Target="../ink/ink2726.xml"/><Relationship Id="rId5" Type="http://schemas.openxmlformats.org/officeDocument/2006/relationships/customXml" Target="../ink/ink2539.xml"/><Relationship Id="rId181" Type="http://schemas.openxmlformats.org/officeDocument/2006/relationships/image" Target="../media/image2553.png"/><Relationship Id="rId237" Type="http://schemas.openxmlformats.org/officeDocument/2006/relationships/image" Target="../media/image2581.png"/><Relationship Id="rId402" Type="http://schemas.openxmlformats.org/officeDocument/2006/relationships/image" Target="../media/image2663.png"/><Relationship Id="rId279" Type="http://schemas.openxmlformats.org/officeDocument/2006/relationships/image" Target="../media/image2602.png"/><Relationship Id="rId444" Type="http://schemas.openxmlformats.org/officeDocument/2006/relationships/customXml" Target="../ink/ink2761.xml"/><Relationship Id="rId43" Type="http://schemas.openxmlformats.org/officeDocument/2006/relationships/customXml" Target="../ink/ink2558.xml"/><Relationship Id="rId139" Type="http://schemas.openxmlformats.org/officeDocument/2006/relationships/image" Target="../media/image2532.png"/><Relationship Id="rId290" Type="http://schemas.openxmlformats.org/officeDocument/2006/relationships/customXml" Target="../ink/ink2682.xml"/><Relationship Id="rId304" Type="http://schemas.openxmlformats.org/officeDocument/2006/relationships/customXml" Target="../ink/ink2689.xml"/><Relationship Id="rId346" Type="http://schemas.openxmlformats.org/officeDocument/2006/relationships/customXml" Target="../ink/ink2710.xml"/><Relationship Id="rId388" Type="http://schemas.openxmlformats.org/officeDocument/2006/relationships/image" Target="../media/image2656.png"/><Relationship Id="rId85" Type="http://schemas.openxmlformats.org/officeDocument/2006/relationships/customXml" Target="../ink/ink2579.xml"/><Relationship Id="rId150" Type="http://schemas.openxmlformats.org/officeDocument/2006/relationships/customXml" Target="../ink/ink2612.xml"/><Relationship Id="rId192" Type="http://schemas.openxmlformats.org/officeDocument/2006/relationships/customXml" Target="../ink/ink2633.xml"/><Relationship Id="rId206" Type="http://schemas.openxmlformats.org/officeDocument/2006/relationships/customXml" Target="../ink/ink2640.xml"/><Relationship Id="rId413" Type="http://schemas.openxmlformats.org/officeDocument/2006/relationships/customXml" Target="../ink/ink2745.xml"/><Relationship Id="rId248" Type="http://schemas.openxmlformats.org/officeDocument/2006/relationships/customXml" Target="../ink/ink2661.xml"/><Relationship Id="rId455" Type="http://schemas.openxmlformats.org/officeDocument/2006/relationships/image" Target="../media/image2688.png"/><Relationship Id="rId12" Type="http://schemas.openxmlformats.org/officeDocument/2006/relationships/image" Target="../media/image2468.png"/><Relationship Id="rId108" Type="http://schemas.openxmlformats.org/officeDocument/2006/relationships/customXml" Target="../ink/ink2591.xml"/><Relationship Id="rId315" Type="http://schemas.openxmlformats.org/officeDocument/2006/relationships/image" Target="../media/image2620.png"/><Relationship Id="rId357" Type="http://schemas.openxmlformats.org/officeDocument/2006/relationships/image" Target="../media/image2641.png"/><Relationship Id="rId54" Type="http://schemas.openxmlformats.org/officeDocument/2006/relationships/image" Target="../media/image2490.png"/><Relationship Id="rId96" Type="http://schemas.openxmlformats.org/officeDocument/2006/relationships/image" Target="../media/image2511.png"/><Relationship Id="rId161" Type="http://schemas.openxmlformats.org/officeDocument/2006/relationships/image" Target="../media/image2543.png"/><Relationship Id="rId217" Type="http://schemas.openxmlformats.org/officeDocument/2006/relationships/image" Target="../media/image2571.png"/><Relationship Id="rId399" Type="http://schemas.openxmlformats.org/officeDocument/2006/relationships/customXml" Target="../ink/ink2737.xml"/><Relationship Id="rId259" Type="http://schemas.openxmlformats.org/officeDocument/2006/relationships/image" Target="../media/image2592.png"/><Relationship Id="rId424" Type="http://schemas.openxmlformats.org/officeDocument/2006/relationships/image" Target="../media/image2673.png"/><Relationship Id="rId23" Type="http://schemas.openxmlformats.org/officeDocument/2006/relationships/customXml" Target="../ink/ink2548.xml"/><Relationship Id="rId119" Type="http://schemas.openxmlformats.org/officeDocument/2006/relationships/image" Target="../media/image2522.png"/><Relationship Id="rId270" Type="http://schemas.openxmlformats.org/officeDocument/2006/relationships/customXml" Target="../ink/ink2672.xml"/><Relationship Id="rId326" Type="http://schemas.openxmlformats.org/officeDocument/2006/relationships/customXml" Target="../ink/ink2700.xml"/><Relationship Id="rId65" Type="http://schemas.openxmlformats.org/officeDocument/2006/relationships/customXml" Target="../ink/ink2569.xml"/><Relationship Id="rId130" Type="http://schemas.openxmlformats.org/officeDocument/2006/relationships/customXml" Target="../ink/ink2602.xml"/><Relationship Id="rId368" Type="http://schemas.openxmlformats.org/officeDocument/2006/relationships/image" Target="../media/image2646.png"/><Relationship Id="rId172" Type="http://schemas.openxmlformats.org/officeDocument/2006/relationships/customXml" Target="../ink/ink2623.xml"/><Relationship Id="rId228" Type="http://schemas.openxmlformats.org/officeDocument/2006/relationships/customXml" Target="../ink/ink2651.xml"/><Relationship Id="rId435" Type="http://schemas.openxmlformats.org/officeDocument/2006/relationships/customXml" Target="../ink/ink2756.xml"/><Relationship Id="rId281" Type="http://schemas.openxmlformats.org/officeDocument/2006/relationships/image" Target="../media/image2603.png"/><Relationship Id="rId337" Type="http://schemas.openxmlformats.org/officeDocument/2006/relationships/image" Target="../media/image2631.png"/><Relationship Id="rId34" Type="http://schemas.openxmlformats.org/officeDocument/2006/relationships/image" Target="../media/image2480.png"/><Relationship Id="rId76" Type="http://schemas.openxmlformats.org/officeDocument/2006/relationships/image" Target="../media/image2501.png"/><Relationship Id="rId141" Type="http://schemas.openxmlformats.org/officeDocument/2006/relationships/image" Target="../media/image2533.png"/><Relationship Id="rId379" Type="http://schemas.openxmlformats.org/officeDocument/2006/relationships/customXml" Target="../ink/ink2727.xml"/><Relationship Id="rId7" Type="http://schemas.openxmlformats.org/officeDocument/2006/relationships/customXml" Target="../ink/ink2540.xml"/><Relationship Id="rId183" Type="http://schemas.openxmlformats.org/officeDocument/2006/relationships/image" Target="../media/image2554.png"/><Relationship Id="rId239" Type="http://schemas.openxmlformats.org/officeDocument/2006/relationships/image" Target="../media/image2582.png"/><Relationship Id="rId390" Type="http://schemas.openxmlformats.org/officeDocument/2006/relationships/image" Target="../media/image2657.png"/><Relationship Id="rId404" Type="http://schemas.openxmlformats.org/officeDocument/2006/relationships/image" Target="../media/image2664.png"/><Relationship Id="rId446" Type="http://schemas.openxmlformats.org/officeDocument/2006/relationships/customXml" Target="../ink/ink2762.xml"/><Relationship Id="rId250" Type="http://schemas.openxmlformats.org/officeDocument/2006/relationships/customXml" Target="../ink/ink2662.xml"/><Relationship Id="rId292" Type="http://schemas.openxmlformats.org/officeDocument/2006/relationships/customXml" Target="../ink/ink2683.xml"/><Relationship Id="rId306" Type="http://schemas.openxmlformats.org/officeDocument/2006/relationships/customXml" Target="../ink/ink2690.xml"/><Relationship Id="rId45" Type="http://schemas.openxmlformats.org/officeDocument/2006/relationships/customXml" Target="../ink/ink2559.xml"/><Relationship Id="rId87" Type="http://schemas.openxmlformats.org/officeDocument/2006/relationships/customXml" Target="../ink/ink2580.xml"/><Relationship Id="rId110" Type="http://schemas.openxmlformats.org/officeDocument/2006/relationships/customXml" Target="../ink/ink2592.xml"/><Relationship Id="rId348" Type="http://schemas.openxmlformats.org/officeDocument/2006/relationships/customXml" Target="../ink/ink2711.xml"/><Relationship Id="rId152" Type="http://schemas.openxmlformats.org/officeDocument/2006/relationships/customXml" Target="../ink/ink2613.xml"/><Relationship Id="rId194" Type="http://schemas.openxmlformats.org/officeDocument/2006/relationships/customXml" Target="../ink/ink2634.xml"/><Relationship Id="rId208" Type="http://schemas.openxmlformats.org/officeDocument/2006/relationships/customXml" Target="../ink/ink2641.xml"/><Relationship Id="rId415" Type="http://schemas.openxmlformats.org/officeDocument/2006/relationships/customXml" Target="../ink/ink2746.xml"/><Relationship Id="rId457" Type="http://schemas.openxmlformats.org/officeDocument/2006/relationships/image" Target="../media/image2689.png"/><Relationship Id="rId261" Type="http://schemas.openxmlformats.org/officeDocument/2006/relationships/image" Target="../media/image2593.png"/><Relationship Id="rId14" Type="http://schemas.openxmlformats.org/officeDocument/2006/relationships/image" Target="../media/image2470.png"/><Relationship Id="rId56" Type="http://schemas.openxmlformats.org/officeDocument/2006/relationships/image" Target="../media/image2491.png"/><Relationship Id="rId317" Type="http://schemas.openxmlformats.org/officeDocument/2006/relationships/image" Target="../media/image2621.png"/><Relationship Id="rId359" Type="http://schemas.openxmlformats.org/officeDocument/2006/relationships/image" Target="../media/image2642.png"/><Relationship Id="rId98" Type="http://schemas.openxmlformats.org/officeDocument/2006/relationships/image" Target="../media/image2512.png"/><Relationship Id="rId121" Type="http://schemas.openxmlformats.org/officeDocument/2006/relationships/image" Target="../media/image2523.png"/><Relationship Id="rId163" Type="http://schemas.openxmlformats.org/officeDocument/2006/relationships/image" Target="../media/image2544.png"/><Relationship Id="rId219" Type="http://schemas.openxmlformats.org/officeDocument/2006/relationships/image" Target="../media/image2572.png"/><Relationship Id="rId370" Type="http://schemas.openxmlformats.org/officeDocument/2006/relationships/image" Target="../media/image2647.png"/><Relationship Id="rId426" Type="http://schemas.openxmlformats.org/officeDocument/2006/relationships/image" Target="../media/image2674.png"/><Relationship Id="rId230" Type="http://schemas.openxmlformats.org/officeDocument/2006/relationships/customXml" Target="../ink/ink2652.xml"/><Relationship Id="rId25" Type="http://schemas.openxmlformats.org/officeDocument/2006/relationships/customXml" Target="../ink/ink2549.xml"/><Relationship Id="rId67" Type="http://schemas.openxmlformats.org/officeDocument/2006/relationships/customXml" Target="../ink/ink2570.xml"/><Relationship Id="rId272" Type="http://schemas.openxmlformats.org/officeDocument/2006/relationships/customXml" Target="../ink/ink2673.xml"/><Relationship Id="rId328" Type="http://schemas.openxmlformats.org/officeDocument/2006/relationships/customXml" Target="../ink/ink2701.xml"/><Relationship Id="rId132" Type="http://schemas.openxmlformats.org/officeDocument/2006/relationships/customXml" Target="../ink/ink2603.xml"/><Relationship Id="rId174" Type="http://schemas.openxmlformats.org/officeDocument/2006/relationships/customXml" Target="../ink/ink2624.xml"/><Relationship Id="rId381" Type="http://schemas.openxmlformats.org/officeDocument/2006/relationships/customXml" Target="../ink/ink2728.xml"/><Relationship Id="rId241" Type="http://schemas.openxmlformats.org/officeDocument/2006/relationships/image" Target="../media/image2583.png"/><Relationship Id="rId437" Type="http://schemas.openxmlformats.org/officeDocument/2006/relationships/customXml" Target="../ink/ink2757.xml"/><Relationship Id="rId36" Type="http://schemas.openxmlformats.org/officeDocument/2006/relationships/image" Target="../media/image2481.png"/><Relationship Id="rId283" Type="http://schemas.openxmlformats.org/officeDocument/2006/relationships/image" Target="../media/image2604.png"/><Relationship Id="rId339" Type="http://schemas.openxmlformats.org/officeDocument/2006/relationships/image" Target="../media/image2632.png"/><Relationship Id="rId78" Type="http://schemas.openxmlformats.org/officeDocument/2006/relationships/image" Target="../media/image2502.png"/><Relationship Id="rId101" Type="http://schemas.openxmlformats.org/officeDocument/2006/relationships/customXml" Target="../ink/ink2587.xml"/><Relationship Id="rId143" Type="http://schemas.openxmlformats.org/officeDocument/2006/relationships/image" Target="../media/image2534.png"/><Relationship Id="rId185" Type="http://schemas.openxmlformats.org/officeDocument/2006/relationships/image" Target="../media/image2555.png"/><Relationship Id="rId350" Type="http://schemas.openxmlformats.org/officeDocument/2006/relationships/customXml" Target="../ink/ink2712.xml"/><Relationship Id="rId406" Type="http://schemas.openxmlformats.org/officeDocument/2006/relationships/image" Target="../media/image2665.png"/><Relationship Id="rId9" Type="http://schemas.openxmlformats.org/officeDocument/2006/relationships/customXml" Target="../ink/ink2541.xml"/><Relationship Id="rId210" Type="http://schemas.openxmlformats.org/officeDocument/2006/relationships/customXml" Target="../ink/ink2642.xml"/><Relationship Id="rId392" Type="http://schemas.openxmlformats.org/officeDocument/2006/relationships/image" Target="../media/image2658.png"/><Relationship Id="rId448" Type="http://schemas.openxmlformats.org/officeDocument/2006/relationships/customXml" Target="../ink/ink2763.xml"/><Relationship Id="rId252" Type="http://schemas.openxmlformats.org/officeDocument/2006/relationships/customXml" Target="../ink/ink2663.xml"/><Relationship Id="rId294" Type="http://schemas.openxmlformats.org/officeDocument/2006/relationships/customXml" Target="../ink/ink2684.xml"/><Relationship Id="rId308" Type="http://schemas.openxmlformats.org/officeDocument/2006/relationships/customXml" Target="../ink/ink2691.xml"/><Relationship Id="rId47" Type="http://schemas.openxmlformats.org/officeDocument/2006/relationships/customXml" Target="../ink/ink2560.xml"/><Relationship Id="rId89" Type="http://schemas.openxmlformats.org/officeDocument/2006/relationships/customXml" Target="../ink/ink2581.xml"/><Relationship Id="rId112" Type="http://schemas.openxmlformats.org/officeDocument/2006/relationships/customXml" Target="../ink/ink2593.xml"/><Relationship Id="rId154" Type="http://schemas.openxmlformats.org/officeDocument/2006/relationships/customXml" Target="../ink/ink2614.xml"/><Relationship Id="rId361" Type="http://schemas.openxmlformats.org/officeDocument/2006/relationships/customXml" Target="../ink/ink2718.xml"/><Relationship Id="rId196" Type="http://schemas.openxmlformats.org/officeDocument/2006/relationships/customXml" Target="../ink/ink2635.xml"/><Relationship Id="rId417" Type="http://schemas.openxmlformats.org/officeDocument/2006/relationships/customXml" Target="../ink/ink2747.xml"/><Relationship Id="rId459" Type="http://schemas.openxmlformats.org/officeDocument/2006/relationships/image" Target="../media/image2690.png"/><Relationship Id="rId16" Type="http://schemas.openxmlformats.org/officeDocument/2006/relationships/image" Target="../media/image2471.png"/><Relationship Id="rId221" Type="http://schemas.openxmlformats.org/officeDocument/2006/relationships/image" Target="../media/image2573.png"/><Relationship Id="rId263" Type="http://schemas.openxmlformats.org/officeDocument/2006/relationships/image" Target="../media/image2594.png"/><Relationship Id="rId319" Type="http://schemas.openxmlformats.org/officeDocument/2006/relationships/image" Target="../media/image2622.png"/><Relationship Id="rId58" Type="http://schemas.openxmlformats.org/officeDocument/2006/relationships/image" Target="../media/image2492.png"/><Relationship Id="rId123" Type="http://schemas.openxmlformats.org/officeDocument/2006/relationships/image" Target="../media/image2524.png"/><Relationship Id="rId330" Type="http://schemas.openxmlformats.org/officeDocument/2006/relationships/customXml" Target="../ink/ink2702.xml"/><Relationship Id="rId165" Type="http://schemas.openxmlformats.org/officeDocument/2006/relationships/image" Target="../media/image2545.png"/><Relationship Id="rId372" Type="http://schemas.openxmlformats.org/officeDocument/2006/relationships/image" Target="../media/image2648.png"/><Relationship Id="rId428" Type="http://schemas.openxmlformats.org/officeDocument/2006/relationships/image" Target="../media/image2675.png"/><Relationship Id="rId232" Type="http://schemas.openxmlformats.org/officeDocument/2006/relationships/customXml" Target="../ink/ink2653.xml"/><Relationship Id="rId274" Type="http://schemas.openxmlformats.org/officeDocument/2006/relationships/customXml" Target="../ink/ink2674.xml"/><Relationship Id="rId27" Type="http://schemas.openxmlformats.org/officeDocument/2006/relationships/customXml" Target="../ink/ink2550.xml"/><Relationship Id="rId69" Type="http://schemas.openxmlformats.org/officeDocument/2006/relationships/customXml" Target="../ink/ink2571.xml"/><Relationship Id="rId134" Type="http://schemas.openxmlformats.org/officeDocument/2006/relationships/customXml" Target="../ink/ink2604.xml"/><Relationship Id="rId80" Type="http://schemas.openxmlformats.org/officeDocument/2006/relationships/image" Target="../media/image2503.png"/><Relationship Id="rId176" Type="http://schemas.openxmlformats.org/officeDocument/2006/relationships/customXml" Target="../ink/ink2625.xml"/><Relationship Id="rId341" Type="http://schemas.openxmlformats.org/officeDocument/2006/relationships/image" Target="../media/image2633.png"/><Relationship Id="rId383" Type="http://schemas.openxmlformats.org/officeDocument/2006/relationships/customXml" Target="../ink/ink2729.xml"/><Relationship Id="rId439" Type="http://schemas.openxmlformats.org/officeDocument/2006/relationships/customXml" Target="../ink/ink2758.xml"/><Relationship Id="rId201" Type="http://schemas.openxmlformats.org/officeDocument/2006/relationships/image" Target="../media/image2563.png"/><Relationship Id="rId243" Type="http://schemas.openxmlformats.org/officeDocument/2006/relationships/image" Target="../media/image2584.png"/><Relationship Id="rId285" Type="http://schemas.openxmlformats.org/officeDocument/2006/relationships/image" Target="../media/image2605.png"/><Relationship Id="rId450" Type="http://schemas.openxmlformats.org/officeDocument/2006/relationships/customXml" Target="../ink/ink2764.xml"/><Relationship Id="rId38" Type="http://schemas.openxmlformats.org/officeDocument/2006/relationships/image" Target="../media/image2482.png"/><Relationship Id="rId103" Type="http://schemas.openxmlformats.org/officeDocument/2006/relationships/customXml" Target="../ink/ink2588.xml"/><Relationship Id="rId310" Type="http://schemas.openxmlformats.org/officeDocument/2006/relationships/customXml" Target="../ink/ink2692.xml"/><Relationship Id="rId91" Type="http://schemas.openxmlformats.org/officeDocument/2006/relationships/customXml" Target="../ink/ink2582.xml"/><Relationship Id="rId145" Type="http://schemas.openxmlformats.org/officeDocument/2006/relationships/image" Target="../media/image2535.png"/><Relationship Id="rId187" Type="http://schemas.openxmlformats.org/officeDocument/2006/relationships/image" Target="../media/image2556.png"/><Relationship Id="rId352" Type="http://schemas.openxmlformats.org/officeDocument/2006/relationships/customXml" Target="../ink/ink2713.xml"/><Relationship Id="rId394" Type="http://schemas.openxmlformats.org/officeDocument/2006/relationships/image" Target="../media/image2659.png"/><Relationship Id="rId408" Type="http://schemas.openxmlformats.org/officeDocument/2006/relationships/customXml" Target="../ink/ink2742.xml"/><Relationship Id="rId212" Type="http://schemas.openxmlformats.org/officeDocument/2006/relationships/customXml" Target="../ink/ink2643.xml"/><Relationship Id="rId254" Type="http://schemas.openxmlformats.org/officeDocument/2006/relationships/customXml" Target="../ink/ink2664.xml"/><Relationship Id="rId49" Type="http://schemas.openxmlformats.org/officeDocument/2006/relationships/customXml" Target="../ink/ink2561.xml"/><Relationship Id="rId114" Type="http://schemas.openxmlformats.org/officeDocument/2006/relationships/customXml" Target="../ink/ink2594.xml"/><Relationship Id="rId296" Type="http://schemas.openxmlformats.org/officeDocument/2006/relationships/customXml" Target="../ink/ink2685.xml"/><Relationship Id="rId461" Type="http://schemas.openxmlformats.org/officeDocument/2006/relationships/image" Target="../media/image2691.png"/><Relationship Id="rId60" Type="http://schemas.openxmlformats.org/officeDocument/2006/relationships/image" Target="../media/image2493.png"/><Relationship Id="rId156" Type="http://schemas.openxmlformats.org/officeDocument/2006/relationships/customXml" Target="../ink/ink2615.xml"/><Relationship Id="rId198" Type="http://schemas.openxmlformats.org/officeDocument/2006/relationships/customXml" Target="../ink/ink2636.xml"/><Relationship Id="rId321" Type="http://schemas.openxmlformats.org/officeDocument/2006/relationships/image" Target="../media/image2623.png"/><Relationship Id="rId363" Type="http://schemas.openxmlformats.org/officeDocument/2006/relationships/customXml" Target="../ink/ink2719.xml"/><Relationship Id="rId419" Type="http://schemas.openxmlformats.org/officeDocument/2006/relationships/customXml" Target="../ink/ink2748.xml"/><Relationship Id="rId223" Type="http://schemas.openxmlformats.org/officeDocument/2006/relationships/image" Target="../media/image2574.png"/><Relationship Id="rId430" Type="http://schemas.openxmlformats.org/officeDocument/2006/relationships/image" Target="../media/image2676.png"/><Relationship Id="rId18" Type="http://schemas.openxmlformats.org/officeDocument/2006/relationships/image" Target="../media/image2472.png"/><Relationship Id="rId265" Type="http://schemas.openxmlformats.org/officeDocument/2006/relationships/image" Target="../media/image2595.png"/><Relationship Id="rId125" Type="http://schemas.openxmlformats.org/officeDocument/2006/relationships/image" Target="../media/image2525.png"/><Relationship Id="rId167" Type="http://schemas.openxmlformats.org/officeDocument/2006/relationships/image" Target="../media/image2546.png"/><Relationship Id="rId332" Type="http://schemas.openxmlformats.org/officeDocument/2006/relationships/customXml" Target="../ink/ink2703.xml"/><Relationship Id="rId374" Type="http://schemas.openxmlformats.org/officeDocument/2006/relationships/image" Target="../media/image2649.png"/><Relationship Id="rId71" Type="http://schemas.openxmlformats.org/officeDocument/2006/relationships/customXml" Target="../ink/ink2572.xml"/><Relationship Id="rId234" Type="http://schemas.openxmlformats.org/officeDocument/2006/relationships/customXml" Target="../ink/ink2654.xml"/><Relationship Id="rId2" Type="http://schemas.openxmlformats.org/officeDocument/2006/relationships/image" Target="../media/image1849.emf"/><Relationship Id="rId29" Type="http://schemas.openxmlformats.org/officeDocument/2006/relationships/customXml" Target="../ink/ink2551.xml"/><Relationship Id="rId276" Type="http://schemas.openxmlformats.org/officeDocument/2006/relationships/customXml" Target="../ink/ink2675.xml"/><Relationship Id="rId441" Type="http://schemas.openxmlformats.org/officeDocument/2006/relationships/customXml" Target="../ink/ink2759.xml"/><Relationship Id="rId40" Type="http://schemas.openxmlformats.org/officeDocument/2006/relationships/image" Target="../media/image2483.png"/><Relationship Id="rId115" Type="http://schemas.openxmlformats.org/officeDocument/2006/relationships/image" Target="../media/image2520.png"/><Relationship Id="rId136" Type="http://schemas.openxmlformats.org/officeDocument/2006/relationships/customXml" Target="../ink/ink2605.xml"/><Relationship Id="rId157" Type="http://schemas.openxmlformats.org/officeDocument/2006/relationships/image" Target="../media/image2541.png"/><Relationship Id="rId178" Type="http://schemas.openxmlformats.org/officeDocument/2006/relationships/customXml" Target="../ink/ink2626.xml"/><Relationship Id="rId301" Type="http://schemas.openxmlformats.org/officeDocument/2006/relationships/image" Target="../media/image2613.png"/><Relationship Id="rId322" Type="http://schemas.openxmlformats.org/officeDocument/2006/relationships/customXml" Target="../ink/ink2698.xml"/><Relationship Id="rId343" Type="http://schemas.openxmlformats.org/officeDocument/2006/relationships/image" Target="../media/image2634.png"/><Relationship Id="rId364" Type="http://schemas.openxmlformats.org/officeDocument/2006/relationships/image" Target="../media/image2644.png"/><Relationship Id="rId61" Type="http://schemas.openxmlformats.org/officeDocument/2006/relationships/customXml" Target="../ink/ink2567.xml"/><Relationship Id="rId82" Type="http://schemas.openxmlformats.org/officeDocument/2006/relationships/image" Target="../media/image2504.png"/><Relationship Id="rId199" Type="http://schemas.openxmlformats.org/officeDocument/2006/relationships/image" Target="../media/image2562.png"/><Relationship Id="rId203" Type="http://schemas.openxmlformats.org/officeDocument/2006/relationships/image" Target="../media/image2564.png"/><Relationship Id="rId385" Type="http://schemas.openxmlformats.org/officeDocument/2006/relationships/customXml" Target="../ink/ink2730.xml"/><Relationship Id="rId19" Type="http://schemas.openxmlformats.org/officeDocument/2006/relationships/customXml" Target="../ink/ink2546.xml"/><Relationship Id="rId224" Type="http://schemas.openxmlformats.org/officeDocument/2006/relationships/customXml" Target="../ink/ink2649.xml"/><Relationship Id="rId245" Type="http://schemas.openxmlformats.org/officeDocument/2006/relationships/image" Target="../media/image2585.png"/><Relationship Id="rId266" Type="http://schemas.openxmlformats.org/officeDocument/2006/relationships/customXml" Target="../ink/ink2670.xml"/><Relationship Id="rId287" Type="http://schemas.openxmlformats.org/officeDocument/2006/relationships/image" Target="../media/image2606.png"/><Relationship Id="rId410" Type="http://schemas.openxmlformats.org/officeDocument/2006/relationships/customXml" Target="../ink/ink2743.xml"/><Relationship Id="rId431" Type="http://schemas.openxmlformats.org/officeDocument/2006/relationships/customXml" Target="../ink/ink2754.xml"/><Relationship Id="rId452" Type="http://schemas.openxmlformats.org/officeDocument/2006/relationships/customXml" Target="../ink/ink2765.xml"/><Relationship Id="rId30" Type="http://schemas.openxmlformats.org/officeDocument/2006/relationships/image" Target="../media/image2478.png"/><Relationship Id="rId105" Type="http://schemas.openxmlformats.org/officeDocument/2006/relationships/image" Target="../media/image2515.png"/><Relationship Id="rId126" Type="http://schemas.openxmlformats.org/officeDocument/2006/relationships/customXml" Target="../ink/ink2600.xml"/><Relationship Id="rId147" Type="http://schemas.openxmlformats.org/officeDocument/2006/relationships/image" Target="../media/image2536.png"/><Relationship Id="rId168" Type="http://schemas.openxmlformats.org/officeDocument/2006/relationships/customXml" Target="../ink/ink2621.xml"/><Relationship Id="rId312" Type="http://schemas.openxmlformats.org/officeDocument/2006/relationships/customXml" Target="../ink/ink2693.xml"/><Relationship Id="rId333" Type="http://schemas.openxmlformats.org/officeDocument/2006/relationships/image" Target="../media/image2629.png"/><Relationship Id="rId354" Type="http://schemas.openxmlformats.org/officeDocument/2006/relationships/customXml" Target="../ink/ink2714.xml"/><Relationship Id="rId51" Type="http://schemas.openxmlformats.org/officeDocument/2006/relationships/customXml" Target="../ink/ink2562.xml"/><Relationship Id="rId72" Type="http://schemas.openxmlformats.org/officeDocument/2006/relationships/image" Target="../media/image2499.png"/><Relationship Id="rId93" Type="http://schemas.openxmlformats.org/officeDocument/2006/relationships/customXml" Target="../ink/ink2583.xml"/><Relationship Id="rId189" Type="http://schemas.openxmlformats.org/officeDocument/2006/relationships/image" Target="../media/image2557.png"/><Relationship Id="rId375" Type="http://schemas.openxmlformats.org/officeDocument/2006/relationships/customXml" Target="../ink/ink2725.xml"/><Relationship Id="rId396" Type="http://schemas.openxmlformats.org/officeDocument/2006/relationships/image" Target="../media/image2660.png"/><Relationship Id="rId3" Type="http://schemas.openxmlformats.org/officeDocument/2006/relationships/customXml" Target="../ink/ink2538.xml"/><Relationship Id="rId214" Type="http://schemas.openxmlformats.org/officeDocument/2006/relationships/customXml" Target="../ink/ink2644.xml"/><Relationship Id="rId235" Type="http://schemas.openxmlformats.org/officeDocument/2006/relationships/image" Target="../media/image2580.png"/><Relationship Id="rId256" Type="http://schemas.openxmlformats.org/officeDocument/2006/relationships/customXml" Target="../ink/ink2665.xml"/><Relationship Id="rId277" Type="http://schemas.openxmlformats.org/officeDocument/2006/relationships/image" Target="../media/image2601.png"/><Relationship Id="rId298" Type="http://schemas.openxmlformats.org/officeDocument/2006/relationships/customXml" Target="../ink/ink2686.xml"/><Relationship Id="rId400" Type="http://schemas.openxmlformats.org/officeDocument/2006/relationships/image" Target="../media/image2662.png"/><Relationship Id="rId421" Type="http://schemas.openxmlformats.org/officeDocument/2006/relationships/customXml" Target="../ink/ink2749.xml"/><Relationship Id="rId442" Type="http://schemas.openxmlformats.org/officeDocument/2006/relationships/customXml" Target="../ink/ink2760.xml"/><Relationship Id="rId463" Type="http://schemas.openxmlformats.org/officeDocument/2006/relationships/image" Target="../media/image2692.png"/><Relationship Id="rId116" Type="http://schemas.openxmlformats.org/officeDocument/2006/relationships/customXml" Target="../ink/ink2595.xml"/><Relationship Id="rId137" Type="http://schemas.openxmlformats.org/officeDocument/2006/relationships/image" Target="../media/image2531.png"/><Relationship Id="rId158" Type="http://schemas.openxmlformats.org/officeDocument/2006/relationships/customXml" Target="../ink/ink2616.xml"/><Relationship Id="rId302" Type="http://schemas.openxmlformats.org/officeDocument/2006/relationships/customXml" Target="../ink/ink2688.xml"/><Relationship Id="rId323" Type="http://schemas.openxmlformats.org/officeDocument/2006/relationships/image" Target="../media/image2624.png"/><Relationship Id="rId344" Type="http://schemas.openxmlformats.org/officeDocument/2006/relationships/customXml" Target="../ink/ink2709.xml"/><Relationship Id="rId20" Type="http://schemas.openxmlformats.org/officeDocument/2006/relationships/image" Target="../media/image2473.png"/><Relationship Id="rId41" Type="http://schemas.openxmlformats.org/officeDocument/2006/relationships/customXml" Target="../ink/ink2557.xml"/><Relationship Id="rId62" Type="http://schemas.openxmlformats.org/officeDocument/2006/relationships/image" Target="../media/image2494.png"/><Relationship Id="rId83" Type="http://schemas.openxmlformats.org/officeDocument/2006/relationships/customXml" Target="../ink/ink2578.xml"/><Relationship Id="rId179" Type="http://schemas.openxmlformats.org/officeDocument/2006/relationships/image" Target="../media/image2552.png"/><Relationship Id="rId365" Type="http://schemas.openxmlformats.org/officeDocument/2006/relationships/customXml" Target="../ink/ink2720.xml"/><Relationship Id="rId386" Type="http://schemas.openxmlformats.org/officeDocument/2006/relationships/image" Target="../media/image2655.png"/><Relationship Id="rId190" Type="http://schemas.openxmlformats.org/officeDocument/2006/relationships/customXml" Target="../ink/ink2632.xml"/><Relationship Id="rId204" Type="http://schemas.openxmlformats.org/officeDocument/2006/relationships/customXml" Target="../ink/ink2639.xml"/><Relationship Id="rId225" Type="http://schemas.openxmlformats.org/officeDocument/2006/relationships/image" Target="../media/image2575.png"/><Relationship Id="rId246" Type="http://schemas.openxmlformats.org/officeDocument/2006/relationships/customXml" Target="../ink/ink2660.xml"/><Relationship Id="rId267" Type="http://schemas.openxmlformats.org/officeDocument/2006/relationships/image" Target="../media/image2596.png"/><Relationship Id="rId288" Type="http://schemas.openxmlformats.org/officeDocument/2006/relationships/customXml" Target="../ink/ink2681.xml"/><Relationship Id="rId411" Type="http://schemas.openxmlformats.org/officeDocument/2006/relationships/customXml" Target="../ink/ink2744.xml"/><Relationship Id="rId432" Type="http://schemas.openxmlformats.org/officeDocument/2006/relationships/image" Target="../media/image2677.png"/><Relationship Id="rId453" Type="http://schemas.openxmlformats.org/officeDocument/2006/relationships/image" Target="../media/image2687.png"/><Relationship Id="rId106" Type="http://schemas.openxmlformats.org/officeDocument/2006/relationships/customXml" Target="../ink/ink2590.xml"/><Relationship Id="rId127" Type="http://schemas.openxmlformats.org/officeDocument/2006/relationships/image" Target="../media/image2526.png"/><Relationship Id="rId313" Type="http://schemas.openxmlformats.org/officeDocument/2006/relationships/image" Target="../media/image2619.png"/><Relationship Id="rId10" Type="http://schemas.openxmlformats.org/officeDocument/2006/relationships/image" Target="../media/image2026.png"/><Relationship Id="rId31" Type="http://schemas.openxmlformats.org/officeDocument/2006/relationships/customXml" Target="../ink/ink2552.xml"/><Relationship Id="rId52" Type="http://schemas.openxmlformats.org/officeDocument/2006/relationships/image" Target="../media/image2489.png"/><Relationship Id="rId73" Type="http://schemas.openxmlformats.org/officeDocument/2006/relationships/customXml" Target="../ink/ink2573.xml"/><Relationship Id="rId94" Type="http://schemas.openxmlformats.org/officeDocument/2006/relationships/image" Target="../media/image2510.png"/><Relationship Id="rId148" Type="http://schemas.openxmlformats.org/officeDocument/2006/relationships/customXml" Target="../ink/ink2611.xml"/><Relationship Id="rId169" Type="http://schemas.openxmlformats.org/officeDocument/2006/relationships/image" Target="../media/image2547.png"/><Relationship Id="rId334" Type="http://schemas.openxmlformats.org/officeDocument/2006/relationships/customXml" Target="../ink/ink2704.xml"/><Relationship Id="rId355" Type="http://schemas.openxmlformats.org/officeDocument/2006/relationships/image" Target="../media/image2640.png"/><Relationship Id="rId376" Type="http://schemas.openxmlformats.org/officeDocument/2006/relationships/image" Target="../media/image2650.png"/><Relationship Id="rId397" Type="http://schemas.openxmlformats.org/officeDocument/2006/relationships/customXml" Target="../ink/ink2736.xml"/><Relationship Id="rId4" Type="http://schemas.openxmlformats.org/officeDocument/2006/relationships/image" Target="../media/image2023.png"/><Relationship Id="rId180" Type="http://schemas.openxmlformats.org/officeDocument/2006/relationships/customXml" Target="../ink/ink2627.xml"/><Relationship Id="rId215" Type="http://schemas.openxmlformats.org/officeDocument/2006/relationships/image" Target="../media/image2570.png"/><Relationship Id="rId236" Type="http://schemas.openxmlformats.org/officeDocument/2006/relationships/customXml" Target="../ink/ink2655.xml"/><Relationship Id="rId257" Type="http://schemas.openxmlformats.org/officeDocument/2006/relationships/image" Target="../media/image2591.png"/><Relationship Id="rId278" Type="http://schemas.openxmlformats.org/officeDocument/2006/relationships/customXml" Target="../ink/ink2676.xml"/><Relationship Id="rId401" Type="http://schemas.openxmlformats.org/officeDocument/2006/relationships/customXml" Target="../ink/ink2738.xml"/><Relationship Id="rId422" Type="http://schemas.openxmlformats.org/officeDocument/2006/relationships/image" Target="../media/image2672.png"/><Relationship Id="rId443" Type="http://schemas.openxmlformats.org/officeDocument/2006/relationships/image" Target="../media/image2682.png"/><Relationship Id="rId303" Type="http://schemas.openxmlformats.org/officeDocument/2006/relationships/image" Target="../media/image2614.png"/><Relationship Id="rId42" Type="http://schemas.openxmlformats.org/officeDocument/2006/relationships/image" Target="../media/image2484.png"/><Relationship Id="rId84" Type="http://schemas.openxmlformats.org/officeDocument/2006/relationships/image" Target="../media/image2505.png"/><Relationship Id="rId138" Type="http://schemas.openxmlformats.org/officeDocument/2006/relationships/customXml" Target="../ink/ink2606.xml"/><Relationship Id="rId345" Type="http://schemas.openxmlformats.org/officeDocument/2006/relationships/image" Target="../media/image2635.png"/><Relationship Id="rId387" Type="http://schemas.openxmlformats.org/officeDocument/2006/relationships/customXml" Target="../ink/ink2731.xml"/><Relationship Id="rId191" Type="http://schemas.openxmlformats.org/officeDocument/2006/relationships/image" Target="../media/image2558.png"/><Relationship Id="rId205" Type="http://schemas.openxmlformats.org/officeDocument/2006/relationships/image" Target="../media/image2565.png"/><Relationship Id="rId247" Type="http://schemas.openxmlformats.org/officeDocument/2006/relationships/image" Target="../media/image2586.png"/><Relationship Id="rId412" Type="http://schemas.openxmlformats.org/officeDocument/2006/relationships/image" Target="../media/image2667.png"/><Relationship Id="rId107" Type="http://schemas.openxmlformats.org/officeDocument/2006/relationships/image" Target="../media/image2516.png"/><Relationship Id="rId289" Type="http://schemas.openxmlformats.org/officeDocument/2006/relationships/image" Target="../media/image2607.png"/><Relationship Id="rId454" Type="http://schemas.openxmlformats.org/officeDocument/2006/relationships/customXml" Target="../ink/ink2766.xml"/><Relationship Id="rId11" Type="http://schemas.openxmlformats.org/officeDocument/2006/relationships/customXml" Target="../ink/ink2542.xml"/><Relationship Id="rId53" Type="http://schemas.openxmlformats.org/officeDocument/2006/relationships/customXml" Target="../ink/ink2563.xml"/><Relationship Id="rId149" Type="http://schemas.openxmlformats.org/officeDocument/2006/relationships/image" Target="../media/image2537.png"/><Relationship Id="rId314" Type="http://schemas.openxmlformats.org/officeDocument/2006/relationships/customXml" Target="../ink/ink2694.xml"/><Relationship Id="rId356" Type="http://schemas.openxmlformats.org/officeDocument/2006/relationships/customXml" Target="../ink/ink2715.xml"/><Relationship Id="rId398" Type="http://schemas.openxmlformats.org/officeDocument/2006/relationships/image" Target="../media/image2661.png"/><Relationship Id="rId95" Type="http://schemas.openxmlformats.org/officeDocument/2006/relationships/customXml" Target="../ink/ink2584.xml"/><Relationship Id="rId160" Type="http://schemas.openxmlformats.org/officeDocument/2006/relationships/customXml" Target="../ink/ink2617.xml"/><Relationship Id="rId216" Type="http://schemas.openxmlformats.org/officeDocument/2006/relationships/customXml" Target="../ink/ink2645.xml"/><Relationship Id="rId423" Type="http://schemas.openxmlformats.org/officeDocument/2006/relationships/customXml" Target="../ink/ink2750.xml"/><Relationship Id="rId258" Type="http://schemas.openxmlformats.org/officeDocument/2006/relationships/customXml" Target="../ink/ink2666.xml"/><Relationship Id="rId22" Type="http://schemas.openxmlformats.org/officeDocument/2006/relationships/image" Target="../media/image2474.png"/><Relationship Id="rId64" Type="http://schemas.openxmlformats.org/officeDocument/2006/relationships/image" Target="../media/image2495.png"/><Relationship Id="rId118" Type="http://schemas.openxmlformats.org/officeDocument/2006/relationships/customXml" Target="../ink/ink2596.xml"/><Relationship Id="rId325" Type="http://schemas.openxmlformats.org/officeDocument/2006/relationships/image" Target="../media/image2625.png"/><Relationship Id="rId367" Type="http://schemas.openxmlformats.org/officeDocument/2006/relationships/customXml" Target="../ink/ink2721.xml"/><Relationship Id="rId171" Type="http://schemas.openxmlformats.org/officeDocument/2006/relationships/image" Target="../media/image2548.png"/><Relationship Id="rId227" Type="http://schemas.openxmlformats.org/officeDocument/2006/relationships/image" Target="../media/image2576.png"/><Relationship Id="rId269" Type="http://schemas.openxmlformats.org/officeDocument/2006/relationships/image" Target="../media/image2597.png"/><Relationship Id="rId434" Type="http://schemas.openxmlformats.org/officeDocument/2006/relationships/image" Target="../media/image2678.png"/><Relationship Id="rId33" Type="http://schemas.openxmlformats.org/officeDocument/2006/relationships/customXml" Target="../ink/ink2553.xml"/><Relationship Id="rId129" Type="http://schemas.openxmlformats.org/officeDocument/2006/relationships/image" Target="../media/image2527.png"/><Relationship Id="rId280" Type="http://schemas.openxmlformats.org/officeDocument/2006/relationships/customXml" Target="../ink/ink2677.xml"/><Relationship Id="rId336" Type="http://schemas.openxmlformats.org/officeDocument/2006/relationships/customXml" Target="../ink/ink2705.xml"/><Relationship Id="rId75" Type="http://schemas.openxmlformats.org/officeDocument/2006/relationships/customXml" Target="../ink/ink2574.xml"/><Relationship Id="rId140" Type="http://schemas.openxmlformats.org/officeDocument/2006/relationships/customXml" Target="../ink/ink2607.xml"/><Relationship Id="rId182" Type="http://schemas.openxmlformats.org/officeDocument/2006/relationships/customXml" Target="../ink/ink2628.xml"/><Relationship Id="rId378" Type="http://schemas.openxmlformats.org/officeDocument/2006/relationships/image" Target="../media/image2651.png"/><Relationship Id="rId403" Type="http://schemas.openxmlformats.org/officeDocument/2006/relationships/customXml" Target="../ink/ink2739.xml"/><Relationship Id="rId6" Type="http://schemas.openxmlformats.org/officeDocument/2006/relationships/image" Target="../media/image2024.png"/><Relationship Id="rId238" Type="http://schemas.openxmlformats.org/officeDocument/2006/relationships/customXml" Target="../ink/ink2656.xml"/><Relationship Id="rId445" Type="http://schemas.openxmlformats.org/officeDocument/2006/relationships/image" Target="../media/image2683.png"/><Relationship Id="rId291" Type="http://schemas.openxmlformats.org/officeDocument/2006/relationships/image" Target="../media/image2608.png"/><Relationship Id="rId305" Type="http://schemas.openxmlformats.org/officeDocument/2006/relationships/image" Target="../media/image2615.png"/><Relationship Id="rId347" Type="http://schemas.openxmlformats.org/officeDocument/2006/relationships/image" Target="../media/image2636.png"/><Relationship Id="rId44" Type="http://schemas.openxmlformats.org/officeDocument/2006/relationships/image" Target="../media/image2485.png"/><Relationship Id="rId86" Type="http://schemas.openxmlformats.org/officeDocument/2006/relationships/image" Target="../media/image2506.png"/><Relationship Id="rId151" Type="http://schemas.openxmlformats.org/officeDocument/2006/relationships/image" Target="../media/image2538.png"/><Relationship Id="rId389" Type="http://schemas.openxmlformats.org/officeDocument/2006/relationships/customXml" Target="../ink/ink2732.xml"/><Relationship Id="rId193" Type="http://schemas.openxmlformats.org/officeDocument/2006/relationships/image" Target="../media/image2559.png"/><Relationship Id="rId207" Type="http://schemas.openxmlformats.org/officeDocument/2006/relationships/image" Target="../media/image2566.png"/><Relationship Id="rId249" Type="http://schemas.openxmlformats.org/officeDocument/2006/relationships/image" Target="../media/image2587.png"/><Relationship Id="rId414" Type="http://schemas.openxmlformats.org/officeDocument/2006/relationships/image" Target="../media/image2668.png"/><Relationship Id="rId456" Type="http://schemas.openxmlformats.org/officeDocument/2006/relationships/customXml" Target="../ink/ink2767.xml"/><Relationship Id="rId13" Type="http://schemas.openxmlformats.org/officeDocument/2006/relationships/customXml" Target="../ink/ink2543.xml"/><Relationship Id="rId109" Type="http://schemas.openxmlformats.org/officeDocument/2006/relationships/image" Target="../media/image2517.png"/><Relationship Id="rId260" Type="http://schemas.openxmlformats.org/officeDocument/2006/relationships/customXml" Target="../ink/ink2667.xml"/><Relationship Id="rId316" Type="http://schemas.openxmlformats.org/officeDocument/2006/relationships/customXml" Target="../ink/ink2695.xml"/><Relationship Id="rId55" Type="http://schemas.openxmlformats.org/officeDocument/2006/relationships/customXml" Target="../ink/ink2564.xml"/><Relationship Id="rId97" Type="http://schemas.openxmlformats.org/officeDocument/2006/relationships/customXml" Target="../ink/ink2585.xml"/><Relationship Id="rId120" Type="http://schemas.openxmlformats.org/officeDocument/2006/relationships/customXml" Target="../ink/ink2597.xml"/><Relationship Id="rId358" Type="http://schemas.openxmlformats.org/officeDocument/2006/relationships/customXml" Target="../ink/ink2716.xml"/><Relationship Id="rId162" Type="http://schemas.openxmlformats.org/officeDocument/2006/relationships/customXml" Target="../ink/ink2618.xml"/><Relationship Id="rId218" Type="http://schemas.openxmlformats.org/officeDocument/2006/relationships/customXml" Target="../ink/ink2646.xml"/><Relationship Id="rId425" Type="http://schemas.openxmlformats.org/officeDocument/2006/relationships/customXml" Target="../ink/ink2751.xml"/><Relationship Id="rId271" Type="http://schemas.openxmlformats.org/officeDocument/2006/relationships/image" Target="../media/image2598.png"/><Relationship Id="rId24" Type="http://schemas.openxmlformats.org/officeDocument/2006/relationships/image" Target="../media/image2475.png"/><Relationship Id="rId66" Type="http://schemas.openxmlformats.org/officeDocument/2006/relationships/image" Target="../media/image2496.png"/><Relationship Id="rId131" Type="http://schemas.openxmlformats.org/officeDocument/2006/relationships/image" Target="../media/image2528.png"/><Relationship Id="rId327" Type="http://schemas.openxmlformats.org/officeDocument/2006/relationships/image" Target="../media/image2626.png"/><Relationship Id="rId369" Type="http://schemas.openxmlformats.org/officeDocument/2006/relationships/customXml" Target="../ink/ink2722.xml"/><Relationship Id="rId173" Type="http://schemas.openxmlformats.org/officeDocument/2006/relationships/image" Target="../media/image2549.png"/><Relationship Id="rId229" Type="http://schemas.openxmlformats.org/officeDocument/2006/relationships/image" Target="../media/image2577.png"/><Relationship Id="rId380" Type="http://schemas.openxmlformats.org/officeDocument/2006/relationships/image" Target="../media/image2652.png"/><Relationship Id="rId436" Type="http://schemas.openxmlformats.org/officeDocument/2006/relationships/image" Target="../media/image2679.png"/><Relationship Id="rId240" Type="http://schemas.openxmlformats.org/officeDocument/2006/relationships/customXml" Target="../ink/ink2657.xml"/><Relationship Id="rId35" Type="http://schemas.openxmlformats.org/officeDocument/2006/relationships/customXml" Target="../ink/ink2554.xml"/><Relationship Id="rId77" Type="http://schemas.openxmlformats.org/officeDocument/2006/relationships/customXml" Target="../ink/ink2575.xml"/><Relationship Id="rId100" Type="http://schemas.openxmlformats.org/officeDocument/2006/relationships/image" Target="../media/image2513.png"/><Relationship Id="rId282" Type="http://schemas.openxmlformats.org/officeDocument/2006/relationships/customXml" Target="../ink/ink2678.xml"/><Relationship Id="rId338" Type="http://schemas.openxmlformats.org/officeDocument/2006/relationships/customXml" Target="../ink/ink2706.xml"/><Relationship Id="rId8" Type="http://schemas.openxmlformats.org/officeDocument/2006/relationships/image" Target="../media/image2025.png"/><Relationship Id="rId142" Type="http://schemas.openxmlformats.org/officeDocument/2006/relationships/customXml" Target="../ink/ink2608.xml"/><Relationship Id="rId184" Type="http://schemas.openxmlformats.org/officeDocument/2006/relationships/customXml" Target="../ink/ink2629.xml"/><Relationship Id="rId391" Type="http://schemas.openxmlformats.org/officeDocument/2006/relationships/customXml" Target="../ink/ink2733.xml"/><Relationship Id="rId405" Type="http://schemas.openxmlformats.org/officeDocument/2006/relationships/customXml" Target="../ink/ink2740.xml"/><Relationship Id="rId447" Type="http://schemas.openxmlformats.org/officeDocument/2006/relationships/image" Target="../media/image2684.png"/><Relationship Id="rId251" Type="http://schemas.openxmlformats.org/officeDocument/2006/relationships/image" Target="../media/image2588.png"/><Relationship Id="rId46" Type="http://schemas.openxmlformats.org/officeDocument/2006/relationships/image" Target="../media/image2486.png"/><Relationship Id="rId293" Type="http://schemas.openxmlformats.org/officeDocument/2006/relationships/image" Target="../media/image2609.png"/><Relationship Id="rId307" Type="http://schemas.openxmlformats.org/officeDocument/2006/relationships/image" Target="../media/image2616.png"/><Relationship Id="rId349" Type="http://schemas.openxmlformats.org/officeDocument/2006/relationships/image" Target="../media/image2637.png"/><Relationship Id="rId88" Type="http://schemas.openxmlformats.org/officeDocument/2006/relationships/image" Target="../media/image2507.png"/><Relationship Id="rId111" Type="http://schemas.openxmlformats.org/officeDocument/2006/relationships/image" Target="../media/image2518.png"/><Relationship Id="rId153" Type="http://schemas.openxmlformats.org/officeDocument/2006/relationships/image" Target="../media/image2539.png"/><Relationship Id="rId195" Type="http://schemas.openxmlformats.org/officeDocument/2006/relationships/image" Target="../media/image2560.png"/><Relationship Id="rId209" Type="http://schemas.openxmlformats.org/officeDocument/2006/relationships/image" Target="../media/image2567.png"/><Relationship Id="rId360" Type="http://schemas.openxmlformats.org/officeDocument/2006/relationships/customXml" Target="../ink/ink2717.xml"/><Relationship Id="rId416" Type="http://schemas.openxmlformats.org/officeDocument/2006/relationships/image" Target="../media/image2669.png"/><Relationship Id="rId220" Type="http://schemas.openxmlformats.org/officeDocument/2006/relationships/customXml" Target="../ink/ink2647.xml"/><Relationship Id="rId458" Type="http://schemas.openxmlformats.org/officeDocument/2006/relationships/customXml" Target="../ink/ink2768.xml"/><Relationship Id="rId15" Type="http://schemas.openxmlformats.org/officeDocument/2006/relationships/customXml" Target="../ink/ink2544.xml"/><Relationship Id="rId57" Type="http://schemas.openxmlformats.org/officeDocument/2006/relationships/customXml" Target="../ink/ink2565.xml"/><Relationship Id="rId262" Type="http://schemas.openxmlformats.org/officeDocument/2006/relationships/customXml" Target="../ink/ink2668.xml"/><Relationship Id="rId318" Type="http://schemas.openxmlformats.org/officeDocument/2006/relationships/customXml" Target="../ink/ink2696.xml"/><Relationship Id="rId99" Type="http://schemas.openxmlformats.org/officeDocument/2006/relationships/customXml" Target="../ink/ink2586.xml"/><Relationship Id="rId122" Type="http://schemas.openxmlformats.org/officeDocument/2006/relationships/customXml" Target="../ink/ink2598.xml"/><Relationship Id="rId164" Type="http://schemas.openxmlformats.org/officeDocument/2006/relationships/customXml" Target="../ink/ink2619.xml"/><Relationship Id="rId371" Type="http://schemas.openxmlformats.org/officeDocument/2006/relationships/customXml" Target="../ink/ink2723.xml"/><Relationship Id="rId427" Type="http://schemas.openxmlformats.org/officeDocument/2006/relationships/customXml" Target="../ink/ink2752.xml"/><Relationship Id="rId26" Type="http://schemas.openxmlformats.org/officeDocument/2006/relationships/image" Target="../media/image2476.png"/><Relationship Id="rId231" Type="http://schemas.openxmlformats.org/officeDocument/2006/relationships/image" Target="../media/image2578.png"/><Relationship Id="rId273" Type="http://schemas.openxmlformats.org/officeDocument/2006/relationships/image" Target="../media/image2599.png"/><Relationship Id="rId329" Type="http://schemas.openxmlformats.org/officeDocument/2006/relationships/image" Target="../media/image2627.png"/><Relationship Id="rId68" Type="http://schemas.openxmlformats.org/officeDocument/2006/relationships/image" Target="../media/image2497.png"/><Relationship Id="rId133" Type="http://schemas.openxmlformats.org/officeDocument/2006/relationships/image" Target="../media/image2529.png"/><Relationship Id="rId175" Type="http://schemas.openxmlformats.org/officeDocument/2006/relationships/image" Target="../media/image2550.png"/><Relationship Id="rId340" Type="http://schemas.openxmlformats.org/officeDocument/2006/relationships/customXml" Target="../ink/ink2707.xml"/><Relationship Id="rId200" Type="http://schemas.openxmlformats.org/officeDocument/2006/relationships/customXml" Target="../ink/ink2637.xml"/><Relationship Id="rId382" Type="http://schemas.openxmlformats.org/officeDocument/2006/relationships/image" Target="../media/image2653.png"/><Relationship Id="rId438" Type="http://schemas.openxmlformats.org/officeDocument/2006/relationships/image" Target="../media/image2680.png"/><Relationship Id="rId242" Type="http://schemas.openxmlformats.org/officeDocument/2006/relationships/customXml" Target="../ink/ink2658.xml"/><Relationship Id="rId284" Type="http://schemas.openxmlformats.org/officeDocument/2006/relationships/customXml" Target="../ink/ink2679.xml"/><Relationship Id="rId37" Type="http://schemas.openxmlformats.org/officeDocument/2006/relationships/customXml" Target="../ink/ink2555.xml"/><Relationship Id="rId79" Type="http://schemas.openxmlformats.org/officeDocument/2006/relationships/customXml" Target="../ink/ink2576.xml"/><Relationship Id="rId102" Type="http://schemas.openxmlformats.org/officeDocument/2006/relationships/image" Target="../media/image2514.png"/><Relationship Id="rId144" Type="http://schemas.openxmlformats.org/officeDocument/2006/relationships/customXml" Target="../ink/ink2609.xml"/><Relationship Id="rId90" Type="http://schemas.openxmlformats.org/officeDocument/2006/relationships/image" Target="../media/image2508.png"/><Relationship Id="rId186" Type="http://schemas.openxmlformats.org/officeDocument/2006/relationships/customXml" Target="../ink/ink2630.xml"/><Relationship Id="rId351" Type="http://schemas.openxmlformats.org/officeDocument/2006/relationships/image" Target="../media/image2638.png"/><Relationship Id="rId393" Type="http://schemas.openxmlformats.org/officeDocument/2006/relationships/customXml" Target="../ink/ink2734.xml"/><Relationship Id="rId407" Type="http://schemas.openxmlformats.org/officeDocument/2006/relationships/customXml" Target="../ink/ink2741.xml"/><Relationship Id="rId449" Type="http://schemas.openxmlformats.org/officeDocument/2006/relationships/image" Target="../media/image2685.png"/><Relationship Id="rId211" Type="http://schemas.openxmlformats.org/officeDocument/2006/relationships/image" Target="../media/image2568.png"/><Relationship Id="rId253" Type="http://schemas.openxmlformats.org/officeDocument/2006/relationships/image" Target="../media/image2589.png"/><Relationship Id="rId295" Type="http://schemas.openxmlformats.org/officeDocument/2006/relationships/image" Target="../media/image2610.png"/><Relationship Id="rId309" Type="http://schemas.openxmlformats.org/officeDocument/2006/relationships/image" Target="../media/image2617.png"/><Relationship Id="rId460" Type="http://schemas.openxmlformats.org/officeDocument/2006/relationships/customXml" Target="../ink/ink2769.xml"/><Relationship Id="rId48" Type="http://schemas.openxmlformats.org/officeDocument/2006/relationships/image" Target="../media/image2487.png"/><Relationship Id="rId113" Type="http://schemas.openxmlformats.org/officeDocument/2006/relationships/image" Target="../media/image2519.png"/><Relationship Id="rId320" Type="http://schemas.openxmlformats.org/officeDocument/2006/relationships/customXml" Target="../ink/ink2697.xml"/><Relationship Id="rId155" Type="http://schemas.openxmlformats.org/officeDocument/2006/relationships/image" Target="../media/image2540.png"/><Relationship Id="rId197" Type="http://schemas.openxmlformats.org/officeDocument/2006/relationships/image" Target="../media/image2561.png"/><Relationship Id="rId362" Type="http://schemas.openxmlformats.org/officeDocument/2006/relationships/image" Target="../media/image2643.png"/><Relationship Id="rId418" Type="http://schemas.openxmlformats.org/officeDocument/2006/relationships/image" Target="../media/image2670.png"/><Relationship Id="rId222" Type="http://schemas.openxmlformats.org/officeDocument/2006/relationships/customXml" Target="../ink/ink2648.xml"/><Relationship Id="rId264" Type="http://schemas.openxmlformats.org/officeDocument/2006/relationships/customXml" Target="../ink/ink2669.xml"/><Relationship Id="rId17" Type="http://schemas.openxmlformats.org/officeDocument/2006/relationships/customXml" Target="../ink/ink2545.xml"/><Relationship Id="rId59" Type="http://schemas.openxmlformats.org/officeDocument/2006/relationships/customXml" Target="../ink/ink2566.xml"/><Relationship Id="rId124" Type="http://schemas.openxmlformats.org/officeDocument/2006/relationships/customXml" Target="../ink/ink2599.xml"/><Relationship Id="rId70" Type="http://schemas.openxmlformats.org/officeDocument/2006/relationships/image" Target="../media/image2498.png"/><Relationship Id="rId166" Type="http://schemas.openxmlformats.org/officeDocument/2006/relationships/customXml" Target="../ink/ink2620.xml"/><Relationship Id="rId331" Type="http://schemas.openxmlformats.org/officeDocument/2006/relationships/image" Target="../media/image2628.png"/><Relationship Id="rId373" Type="http://schemas.openxmlformats.org/officeDocument/2006/relationships/customXml" Target="../ink/ink2724.xml"/><Relationship Id="rId429" Type="http://schemas.openxmlformats.org/officeDocument/2006/relationships/customXml" Target="../ink/ink2753.xml"/><Relationship Id="rId1" Type="http://schemas.openxmlformats.org/officeDocument/2006/relationships/slideLayout" Target="../slideLayouts/slideLayout1.xml"/><Relationship Id="rId233" Type="http://schemas.openxmlformats.org/officeDocument/2006/relationships/image" Target="../media/image2579.png"/><Relationship Id="rId440" Type="http://schemas.openxmlformats.org/officeDocument/2006/relationships/image" Target="../media/image2681.png"/><Relationship Id="rId28" Type="http://schemas.openxmlformats.org/officeDocument/2006/relationships/image" Target="../media/image2477.png"/><Relationship Id="rId275" Type="http://schemas.openxmlformats.org/officeDocument/2006/relationships/image" Target="../media/image2600.png"/><Relationship Id="rId300" Type="http://schemas.openxmlformats.org/officeDocument/2006/relationships/customXml" Target="../ink/ink2687.xml"/><Relationship Id="rId81" Type="http://schemas.openxmlformats.org/officeDocument/2006/relationships/customXml" Target="../ink/ink2577.xml"/><Relationship Id="rId135" Type="http://schemas.openxmlformats.org/officeDocument/2006/relationships/image" Target="../media/image2530.png"/><Relationship Id="rId177" Type="http://schemas.openxmlformats.org/officeDocument/2006/relationships/image" Target="../media/image2551.png"/><Relationship Id="rId342" Type="http://schemas.openxmlformats.org/officeDocument/2006/relationships/customXml" Target="../ink/ink2708.xml"/><Relationship Id="rId384" Type="http://schemas.openxmlformats.org/officeDocument/2006/relationships/image" Target="../media/image2654.png"/><Relationship Id="rId202" Type="http://schemas.openxmlformats.org/officeDocument/2006/relationships/customXml" Target="../ink/ink2638.xml"/><Relationship Id="rId244" Type="http://schemas.openxmlformats.org/officeDocument/2006/relationships/customXml" Target="../ink/ink2659.xml"/><Relationship Id="rId39" Type="http://schemas.openxmlformats.org/officeDocument/2006/relationships/customXml" Target="../ink/ink2556.xml"/><Relationship Id="rId286" Type="http://schemas.openxmlformats.org/officeDocument/2006/relationships/customXml" Target="../ink/ink2680.xml"/><Relationship Id="rId451" Type="http://schemas.openxmlformats.org/officeDocument/2006/relationships/image" Target="../media/image2686.png"/><Relationship Id="rId50" Type="http://schemas.openxmlformats.org/officeDocument/2006/relationships/image" Target="../media/image2488.png"/><Relationship Id="rId104" Type="http://schemas.openxmlformats.org/officeDocument/2006/relationships/customXml" Target="../ink/ink2589.xml"/><Relationship Id="rId146" Type="http://schemas.openxmlformats.org/officeDocument/2006/relationships/customXml" Target="../ink/ink2610.xml"/><Relationship Id="rId188" Type="http://schemas.openxmlformats.org/officeDocument/2006/relationships/customXml" Target="../ink/ink2631.xml"/><Relationship Id="rId311" Type="http://schemas.openxmlformats.org/officeDocument/2006/relationships/image" Target="../media/image2618.png"/><Relationship Id="rId353" Type="http://schemas.openxmlformats.org/officeDocument/2006/relationships/image" Target="../media/image2639.png"/><Relationship Id="rId395" Type="http://schemas.openxmlformats.org/officeDocument/2006/relationships/customXml" Target="../ink/ink2735.xml"/><Relationship Id="rId409" Type="http://schemas.openxmlformats.org/officeDocument/2006/relationships/image" Target="../media/image2666.png"/><Relationship Id="rId92" Type="http://schemas.openxmlformats.org/officeDocument/2006/relationships/image" Target="../media/image2509.png"/><Relationship Id="rId213" Type="http://schemas.openxmlformats.org/officeDocument/2006/relationships/image" Target="../media/image2569.png"/><Relationship Id="rId420" Type="http://schemas.openxmlformats.org/officeDocument/2006/relationships/image" Target="../media/image2671.png"/><Relationship Id="rId255" Type="http://schemas.openxmlformats.org/officeDocument/2006/relationships/image" Target="../media/image2590.png"/><Relationship Id="rId297" Type="http://schemas.openxmlformats.org/officeDocument/2006/relationships/image" Target="../media/image2611.png"/><Relationship Id="rId462" Type="http://schemas.openxmlformats.org/officeDocument/2006/relationships/customXml" Target="../ink/ink2770.xml"/></Relationships>
</file>

<file path=ppt/slides/_rels/slide33.xml.rels><?xml version="1.0" encoding="UTF-8" standalone="yes"?>
<Relationships xmlns="http://schemas.openxmlformats.org/package/2006/relationships"><Relationship Id="rId117" Type="http://schemas.openxmlformats.org/officeDocument/2006/relationships/customXml" Target="../ink/ink2828.xml"/><Relationship Id="rId21" Type="http://schemas.openxmlformats.org/officeDocument/2006/relationships/customXml" Target="../ink/ink2780.xml"/><Relationship Id="rId42" Type="http://schemas.openxmlformats.org/officeDocument/2006/relationships/image" Target="../media/image24890.png"/><Relationship Id="rId63" Type="http://schemas.openxmlformats.org/officeDocument/2006/relationships/customXml" Target="../ink/ink2801.xml"/><Relationship Id="rId84" Type="http://schemas.openxmlformats.org/officeDocument/2006/relationships/image" Target="../media/image25100.png"/><Relationship Id="rId138" Type="http://schemas.openxmlformats.org/officeDocument/2006/relationships/image" Target="../media/image25370.png"/><Relationship Id="rId107" Type="http://schemas.openxmlformats.org/officeDocument/2006/relationships/customXml" Target="../ink/ink2823.xml"/><Relationship Id="rId11" Type="http://schemas.openxmlformats.org/officeDocument/2006/relationships/customXml" Target="../ink/ink2775.xml"/><Relationship Id="rId32" Type="http://schemas.openxmlformats.org/officeDocument/2006/relationships/image" Target="../media/image24840.png"/><Relationship Id="rId53" Type="http://schemas.openxmlformats.org/officeDocument/2006/relationships/customXml" Target="../ink/ink2796.xml"/><Relationship Id="rId74" Type="http://schemas.openxmlformats.org/officeDocument/2006/relationships/image" Target="../media/image25050.png"/><Relationship Id="rId128" Type="http://schemas.openxmlformats.org/officeDocument/2006/relationships/image" Target="../media/image25320.png"/><Relationship Id="rId149" Type="http://schemas.openxmlformats.org/officeDocument/2006/relationships/customXml" Target="../ink/ink2844.xml"/><Relationship Id="rId5" Type="http://schemas.openxmlformats.org/officeDocument/2006/relationships/customXml" Target="../ink/ink2772.xml"/><Relationship Id="rId95" Type="http://schemas.openxmlformats.org/officeDocument/2006/relationships/customXml" Target="../ink/ink2817.xml"/><Relationship Id="rId22" Type="http://schemas.openxmlformats.org/officeDocument/2006/relationships/image" Target="../media/image24800.png"/><Relationship Id="rId27" Type="http://schemas.openxmlformats.org/officeDocument/2006/relationships/customXml" Target="../ink/ink2783.xml"/><Relationship Id="rId43" Type="http://schemas.openxmlformats.org/officeDocument/2006/relationships/customXml" Target="../ink/ink2791.xml"/><Relationship Id="rId48" Type="http://schemas.openxmlformats.org/officeDocument/2006/relationships/image" Target="../media/image24920.png"/><Relationship Id="rId64" Type="http://schemas.openxmlformats.org/officeDocument/2006/relationships/image" Target="../media/image25000.png"/><Relationship Id="rId69" Type="http://schemas.openxmlformats.org/officeDocument/2006/relationships/customXml" Target="../ink/ink2804.xml"/><Relationship Id="rId113" Type="http://schemas.openxmlformats.org/officeDocument/2006/relationships/customXml" Target="../ink/ink2826.xml"/><Relationship Id="rId118" Type="http://schemas.openxmlformats.org/officeDocument/2006/relationships/image" Target="../media/image25270.png"/><Relationship Id="rId134" Type="http://schemas.openxmlformats.org/officeDocument/2006/relationships/image" Target="../media/image25350.png"/><Relationship Id="rId139" Type="http://schemas.openxmlformats.org/officeDocument/2006/relationships/customXml" Target="../ink/ink2839.xml"/><Relationship Id="rId80" Type="http://schemas.openxmlformats.org/officeDocument/2006/relationships/image" Target="../media/image25080.png"/><Relationship Id="rId85" Type="http://schemas.openxmlformats.org/officeDocument/2006/relationships/customXml" Target="../ink/ink2812.xml"/><Relationship Id="rId150" Type="http://schemas.openxmlformats.org/officeDocument/2006/relationships/image" Target="../media/image2697.png"/><Relationship Id="rId155" Type="http://schemas.openxmlformats.org/officeDocument/2006/relationships/customXml" Target="../ink/ink2847.xml"/><Relationship Id="rId12" Type="http://schemas.openxmlformats.org/officeDocument/2006/relationships/image" Target="../media/image24750.png"/><Relationship Id="rId17" Type="http://schemas.openxmlformats.org/officeDocument/2006/relationships/customXml" Target="../ink/ink2778.xml"/><Relationship Id="rId33" Type="http://schemas.openxmlformats.org/officeDocument/2006/relationships/customXml" Target="../ink/ink2786.xml"/><Relationship Id="rId38" Type="http://schemas.openxmlformats.org/officeDocument/2006/relationships/image" Target="../media/image24870.png"/><Relationship Id="rId59" Type="http://schemas.openxmlformats.org/officeDocument/2006/relationships/customXml" Target="../ink/ink2799.xml"/><Relationship Id="rId103" Type="http://schemas.openxmlformats.org/officeDocument/2006/relationships/customXml" Target="../ink/ink2821.xml"/><Relationship Id="rId108" Type="http://schemas.openxmlformats.org/officeDocument/2006/relationships/image" Target="../media/image25220.png"/><Relationship Id="rId124" Type="http://schemas.openxmlformats.org/officeDocument/2006/relationships/image" Target="../media/image25300.png"/><Relationship Id="rId129" Type="http://schemas.openxmlformats.org/officeDocument/2006/relationships/customXml" Target="../ink/ink2834.xml"/><Relationship Id="rId54" Type="http://schemas.openxmlformats.org/officeDocument/2006/relationships/image" Target="../media/image24950.png"/><Relationship Id="rId70" Type="http://schemas.openxmlformats.org/officeDocument/2006/relationships/image" Target="../media/image25030.png"/><Relationship Id="rId75" Type="http://schemas.openxmlformats.org/officeDocument/2006/relationships/customXml" Target="../ink/ink2807.xml"/><Relationship Id="rId91" Type="http://schemas.openxmlformats.org/officeDocument/2006/relationships/customXml" Target="../ink/ink2815.xml"/><Relationship Id="rId96" Type="http://schemas.openxmlformats.org/officeDocument/2006/relationships/image" Target="../media/image25160.png"/><Relationship Id="rId140" Type="http://schemas.openxmlformats.org/officeDocument/2006/relationships/image" Target="../media/image25380.png"/><Relationship Id="rId145" Type="http://schemas.openxmlformats.org/officeDocument/2006/relationships/customXml" Target="../ink/ink2842.xml"/><Relationship Id="rId1" Type="http://schemas.openxmlformats.org/officeDocument/2006/relationships/slideLayout" Target="../slideLayouts/slideLayout1.xml"/><Relationship Id="rId6" Type="http://schemas.openxmlformats.org/officeDocument/2006/relationships/image" Target="../media/image24720.png"/><Relationship Id="rId23" Type="http://schemas.openxmlformats.org/officeDocument/2006/relationships/customXml" Target="../ink/ink2781.xml"/><Relationship Id="rId28" Type="http://schemas.openxmlformats.org/officeDocument/2006/relationships/image" Target="../media/image24820.png"/><Relationship Id="rId49" Type="http://schemas.openxmlformats.org/officeDocument/2006/relationships/customXml" Target="../ink/ink2794.xml"/><Relationship Id="rId114" Type="http://schemas.openxmlformats.org/officeDocument/2006/relationships/image" Target="../media/image25250.png"/><Relationship Id="rId119" Type="http://schemas.openxmlformats.org/officeDocument/2006/relationships/customXml" Target="../ink/ink2829.xml"/><Relationship Id="rId44" Type="http://schemas.openxmlformats.org/officeDocument/2006/relationships/image" Target="../media/image24900.png"/><Relationship Id="rId60" Type="http://schemas.openxmlformats.org/officeDocument/2006/relationships/image" Target="../media/image24980.png"/><Relationship Id="rId65" Type="http://schemas.openxmlformats.org/officeDocument/2006/relationships/customXml" Target="../ink/ink2802.xml"/><Relationship Id="rId81" Type="http://schemas.openxmlformats.org/officeDocument/2006/relationships/customXml" Target="../ink/ink2810.xml"/><Relationship Id="rId86" Type="http://schemas.openxmlformats.org/officeDocument/2006/relationships/image" Target="../media/image25110.png"/><Relationship Id="rId130" Type="http://schemas.openxmlformats.org/officeDocument/2006/relationships/image" Target="../media/image25330.png"/><Relationship Id="rId135" Type="http://schemas.openxmlformats.org/officeDocument/2006/relationships/customXml" Target="../ink/ink2837.xml"/><Relationship Id="rId151" Type="http://schemas.openxmlformats.org/officeDocument/2006/relationships/customXml" Target="../ink/ink2845.xml"/><Relationship Id="rId156" Type="http://schemas.openxmlformats.org/officeDocument/2006/relationships/image" Target="../media/image2700.png"/><Relationship Id="rId13" Type="http://schemas.openxmlformats.org/officeDocument/2006/relationships/customXml" Target="../ink/ink2776.xml"/><Relationship Id="rId18" Type="http://schemas.openxmlformats.org/officeDocument/2006/relationships/image" Target="../media/image24780.png"/><Relationship Id="rId39" Type="http://schemas.openxmlformats.org/officeDocument/2006/relationships/customXml" Target="../ink/ink2789.xml"/><Relationship Id="rId109" Type="http://schemas.openxmlformats.org/officeDocument/2006/relationships/customXml" Target="../ink/ink2824.xml"/><Relationship Id="rId34" Type="http://schemas.openxmlformats.org/officeDocument/2006/relationships/image" Target="../media/image24850.png"/><Relationship Id="rId50" Type="http://schemas.openxmlformats.org/officeDocument/2006/relationships/image" Target="../media/image24930.png"/><Relationship Id="rId55" Type="http://schemas.openxmlformats.org/officeDocument/2006/relationships/customXml" Target="../ink/ink2797.xml"/><Relationship Id="rId76" Type="http://schemas.openxmlformats.org/officeDocument/2006/relationships/image" Target="../media/image25060.png"/><Relationship Id="rId97" Type="http://schemas.openxmlformats.org/officeDocument/2006/relationships/customXml" Target="../ink/ink2818.xml"/><Relationship Id="rId104" Type="http://schemas.openxmlformats.org/officeDocument/2006/relationships/image" Target="../media/image25200.png"/><Relationship Id="rId120" Type="http://schemas.openxmlformats.org/officeDocument/2006/relationships/image" Target="../media/image25280.png"/><Relationship Id="rId125" Type="http://schemas.openxmlformats.org/officeDocument/2006/relationships/customXml" Target="../ink/ink2832.xml"/><Relationship Id="rId141" Type="http://schemas.openxmlformats.org/officeDocument/2006/relationships/customXml" Target="../ink/ink2840.xml"/><Relationship Id="rId146" Type="http://schemas.openxmlformats.org/officeDocument/2006/relationships/image" Target="../media/image2695.png"/><Relationship Id="rId7" Type="http://schemas.openxmlformats.org/officeDocument/2006/relationships/customXml" Target="../ink/ink2773.xml"/><Relationship Id="rId71" Type="http://schemas.openxmlformats.org/officeDocument/2006/relationships/customXml" Target="../ink/ink2805.xml"/><Relationship Id="rId92" Type="http://schemas.openxmlformats.org/officeDocument/2006/relationships/image" Target="../media/image25140.png"/><Relationship Id="rId2" Type="http://schemas.openxmlformats.org/officeDocument/2006/relationships/image" Target="../media/image2693.png"/><Relationship Id="rId29" Type="http://schemas.openxmlformats.org/officeDocument/2006/relationships/customXml" Target="../ink/ink2784.xml"/><Relationship Id="rId24" Type="http://schemas.openxmlformats.org/officeDocument/2006/relationships/image" Target="../media/image1926.png"/><Relationship Id="rId40" Type="http://schemas.openxmlformats.org/officeDocument/2006/relationships/image" Target="../media/image24880.png"/><Relationship Id="rId45" Type="http://schemas.openxmlformats.org/officeDocument/2006/relationships/customXml" Target="../ink/ink2792.xml"/><Relationship Id="rId66" Type="http://schemas.openxmlformats.org/officeDocument/2006/relationships/image" Target="../media/image25010.png"/><Relationship Id="rId87" Type="http://schemas.openxmlformats.org/officeDocument/2006/relationships/customXml" Target="../ink/ink2813.xml"/><Relationship Id="rId110" Type="http://schemas.openxmlformats.org/officeDocument/2006/relationships/image" Target="../media/image25230.png"/><Relationship Id="rId115" Type="http://schemas.openxmlformats.org/officeDocument/2006/relationships/customXml" Target="../ink/ink2827.xml"/><Relationship Id="rId131" Type="http://schemas.openxmlformats.org/officeDocument/2006/relationships/customXml" Target="../ink/ink2835.xml"/><Relationship Id="rId136" Type="http://schemas.openxmlformats.org/officeDocument/2006/relationships/image" Target="../media/image25360.png"/><Relationship Id="rId61" Type="http://schemas.openxmlformats.org/officeDocument/2006/relationships/customXml" Target="../ink/ink2800.xml"/><Relationship Id="rId82" Type="http://schemas.openxmlformats.org/officeDocument/2006/relationships/image" Target="../media/image25090.png"/><Relationship Id="rId152" Type="http://schemas.openxmlformats.org/officeDocument/2006/relationships/image" Target="../media/image2698.png"/><Relationship Id="rId19" Type="http://schemas.openxmlformats.org/officeDocument/2006/relationships/customXml" Target="../ink/ink2779.xml"/><Relationship Id="rId14" Type="http://schemas.openxmlformats.org/officeDocument/2006/relationships/image" Target="../media/image24760.png"/><Relationship Id="rId30" Type="http://schemas.openxmlformats.org/officeDocument/2006/relationships/image" Target="../media/image24830.png"/><Relationship Id="rId35" Type="http://schemas.openxmlformats.org/officeDocument/2006/relationships/customXml" Target="../ink/ink2787.xml"/><Relationship Id="rId56" Type="http://schemas.openxmlformats.org/officeDocument/2006/relationships/image" Target="../media/image24960.png"/><Relationship Id="rId77" Type="http://schemas.openxmlformats.org/officeDocument/2006/relationships/customXml" Target="../ink/ink2808.xml"/><Relationship Id="rId100" Type="http://schemas.openxmlformats.org/officeDocument/2006/relationships/image" Target="../media/image25180.png"/><Relationship Id="rId105" Type="http://schemas.openxmlformats.org/officeDocument/2006/relationships/customXml" Target="../ink/ink2822.xml"/><Relationship Id="rId126" Type="http://schemas.openxmlformats.org/officeDocument/2006/relationships/image" Target="../media/image25310.png"/><Relationship Id="rId147" Type="http://schemas.openxmlformats.org/officeDocument/2006/relationships/customXml" Target="../ink/ink2843.xml"/><Relationship Id="rId8" Type="http://schemas.openxmlformats.org/officeDocument/2006/relationships/image" Target="../media/image24730.png"/><Relationship Id="rId51" Type="http://schemas.openxmlformats.org/officeDocument/2006/relationships/customXml" Target="../ink/ink2795.xml"/><Relationship Id="rId72" Type="http://schemas.openxmlformats.org/officeDocument/2006/relationships/image" Target="../media/image25040.png"/><Relationship Id="rId93" Type="http://schemas.openxmlformats.org/officeDocument/2006/relationships/customXml" Target="../ink/ink2816.xml"/><Relationship Id="rId98" Type="http://schemas.openxmlformats.org/officeDocument/2006/relationships/image" Target="../media/image25170.png"/><Relationship Id="rId121" Type="http://schemas.openxmlformats.org/officeDocument/2006/relationships/customXml" Target="../ink/ink2830.xml"/><Relationship Id="rId142" Type="http://schemas.openxmlformats.org/officeDocument/2006/relationships/image" Target="../media/image25390.png"/><Relationship Id="rId3" Type="http://schemas.openxmlformats.org/officeDocument/2006/relationships/customXml" Target="../ink/ink2771.xml"/><Relationship Id="rId25" Type="http://schemas.openxmlformats.org/officeDocument/2006/relationships/customXml" Target="../ink/ink2782.xml"/><Relationship Id="rId46" Type="http://schemas.openxmlformats.org/officeDocument/2006/relationships/image" Target="../media/image24910.png"/><Relationship Id="rId67" Type="http://schemas.openxmlformats.org/officeDocument/2006/relationships/customXml" Target="../ink/ink2803.xml"/><Relationship Id="rId116" Type="http://schemas.openxmlformats.org/officeDocument/2006/relationships/image" Target="../media/image25260.png"/><Relationship Id="rId137" Type="http://schemas.openxmlformats.org/officeDocument/2006/relationships/customXml" Target="../ink/ink2838.xml"/><Relationship Id="rId20" Type="http://schemas.openxmlformats.org/officeDocument/2006/relationships/image" Target="../media/image24790.png"/><Relationship Id="rId41" Type="http://schemas.openxmlformats.org/officeDocument/2006/relationships/customXml" Target="../ink/ink2790.xml"/><Relationship Id="rId62" Type="http://schemas.openxmlformats.org/officeDocument/2006/relationships/image" Target="../media/image24990.png"/><Relationship Id="rId83" Type="http://schemas.openxmlformats.org/officeDocument/2006/relationships/customXml" Target="../ink/ink2811.xml"/><Relationship Id="rId88" Type="http://schemas.openxmlformats.org/officeDocument/2006/relationships/image" Target="../media/image25120.png"/><Relationship Id="rId111" Type="http://schemas.openxmlformats.org/officeDocument/2006/relationships/customXml" Target="../ink/ink2825.xml"/><Relationship Id="rId132" Type="http://schemas.openxmlformats.org/officeDocument/2006/relationships/image" Target="../media/image25340.png"/><Relationship Id="rId153" Type="http://schemas.openxmlformats.org/officeDocument/2006/relationships/customXml" Target="../ink/ink2846.xml"/><Relationship Id="rId15" Type="http://schemas.openxmlformats.org/officeDocument/2006/relationships/customXml" Target="../ink/ink2777.xml"/><Relationship Id="rId36" Type="http://schemas.openxmlformats.org/officeDocument/2006/relationships/image" Target="../media/image24860.png"/><Relationship Id="rId57" Type="http://schemas.openxmlformats.org/officeDocument/2006/relationships/customXml" Target="../ink/ink2798.xml"/><Relationship Id="rId106" Type="http://schemas.openxmlformats.org/officeDocument/2006/relationships/image" Target="../media/image25210.png"/><Relationship Id="rId127" Type="http://schemas.openxmlformats.org/officeDocument/2006/relationships/customXml" Target="../ink/ink2833.xml"/><Relationship Id="rId10" Type="http://schemas.openxmlformats.org/officeDocument/2006/relationships/image" Target="../media/image24740.png"/><Relationship Id="rId31" Type="http://schemas.openxmlformats.org/officeDocument/2006/relationships/customXml" Target="../ink/ink2785.xml"/><Relationship Id="rId52" Type="http://schemas.openxmlformats.org/officeDocument/2006/relationships/image" Target="../media/image24940.png"/><Relationship Id="rId73" Type="http://schemas.openxmlformats.org/officeDocument/2006/relationships/customXml" Target="../ink/ink2806.xml"/><Relationship Id="rId78" Type="http://schemas.openxmlformats.org/officeDocument/2006/relationships/image" Target="../media/image25070.png"/><Relationship Id="rId94" Type="http://schemas.openxmlformats.org/officeDocument/2006/relationships/image" Target="../media/image25150.png"/><Relationship Id="rId99" Type="http://schemas.openxmlformats.org/officeDocument/2006/relationships/customXml" Target="../ink/ink2819.xml"/><Relationship Id="rId101" Type="http://schemas.openxmlformats.org/officeDocument/2006/relationships/customXml" Target="../ink/ink2820.xml"/><Relationship Id="rId122" Type="http://schemas.openxmlformats.org/officeDocument/2006/relationships/image" Target="../media/image25290.png"/><Relationship Id="rId143" Type="http://schemas.openxmlformats.org/officeDocument/2006/relationships/customXml" Target="../ink/ink2841.xml"/><Relationship Id="rId148" Type="http://schemas.openxmlformats.org/officeDocument/2006/relationships/image" Target="../media/image2696.png"/><Relationship Id="rId4" Type="http://schemas.openxmlformats.org/officeDocument/2006/relationships/image" Target="../media/image24710.png"/><Relationship Id="rId9" Type="http://schemas.openxmlformats.org/officeDocument/2006/relationships/customXml" Target="../ink/ink2774.xml"/><Relationship Id="rId26" Type="http://schemas.openxmlformats.org/officeDocument/2006/relationships/image" Target="../media/image24810.png"/><Relationship Id="rId47" Type="http://schemas.openxmlformats.org/officeDocument/2006/relationships/customXml" Target="../ink/ink2793.xml"/><Relationship Id="rId68" Type="http://schemas.openxmlformats.org/officeDocument/2006/relationships/image" Target="../media/image25020.png"/><Relationship Id="rId89" Type="http://schemas.openxmlformats.org/officeDocument/2006/relationships/customXml" Target="../ink/ink2814.xml"/><Relationship Id="rId112" Type="http://schemas.openxmlformats.org/officeDocument/2006/relationships/image" Target="../media/image25240.png"/><Relationship Id="rId133" Type="http://schemas.openxmlformats.org/officeDocument/2006/relationships/customXml" Target="../ink/ink2836.xml"/><Relationship Id="rId154" Type="http://schemas.openxmlformats.org/officeDocument/2006/relationships/image" Target="../media/image2699.png"/><Relationship Id="rId16" Type="http://schemas.openxmlformats.org/officeDocument/2006/relationships/image" Target="../media/image24770.png"/><Relationship Id="rId37" Type="http://schemas.openxmlformats.org/officeDocument/2006/relationships/customXml" Target="../ink/ink2788.xml"/><Relationship Id="rId58" Type="http://schemas.openxmlformats.org/officeDocument/2006/relationships/image" Target="../media/image24970.png"/><Relationship Id="rId79" Type="http://schemas.openxmlformats.org/officeDocument/2006/relationships/customXml" Target="../ink/ink2809.xml"/><Relationship Id="rId102" Type="http://schemas.openxmlformats.org/officeDocument/2006/relationships/image" Target="../media/image25190.png"/><Relationship Id="rId123" Type="http://schemas.openxmlformats.org/officeDocument/2006/relationships/customXml" Target="../ink/ink2831.xml"/><Relationship Id="rId144" Type="http://schemas.openxmlformats.org/officeDocument/2006/relationships/image" Target="../media/image2694.png"/><Relationship Id="rId90" Type="http://schemas.openxmlformats.org/officeDocument/2006/relationships/image" Target="../media/image25130.png"/></Relationships>
</file>

<file path=ppt/slides/_rels/slide34.xml.rels><?xml version="1.0" encoding="UTF-8" standalone="yes"?>
<Relationships xmlns="http://schemas.openxmlformats.org/package/2006/relationships"><Relationship Id="rId117" Type="http://schemas.openxmlformats.org/officeDocument/2006/relationships/image" Target="../media/image25970.png"/><Relationship Id="rId21" Type="http://schemas.openxmlformats.org/officeDocument/2006/relationships/image" Target="../media/image25490.png"/><Relationship Id="rId42" Type="http://schemas.openxmlformats.org/officeDocument/2006/relationships/customXml" Target="../ink/ink2868.xml"/><Relationship Id="rId63" Type="http://schemas.openxmlformats.org/officeDocument/2006/relationships/image" Target="../media/image25700.png"/><Relationship Id="rId84" Type="http://schemas.openxmlformats.org/officeDocument/2006/relationships/customXml" Target="../ink/ink2889.xml"/><Relationship Id="rId138" Type="http://schemas.openxmlformats.org/officeDocument/2006/relationships/customXml" Target="../ink/ink2916.xml"/><Relationship Id="rId159" Type="http://schemas.openxmlformats.org/officeDocument/2006/relationships/image" Target="../media/image26180.png"/><Relationship Id="rId170" Type="http://schemas.openxmlformats.org/officeDocument/2006/relationships/customXml" Target="../ink/ink2932.xml"/><Relationship Id="rId191" Type="http://schemas.openxmlformats.org/officeDocument/2006/relationships/image" Target="../media/image2715.png"/><Relationship Id="rId107" Type="http://schemas.openxmlformats.org/officeDocument/2006/relationships/image" Target="../media/image25920.png"/><Relationship Id="rId11" Type="http://schemas.openxmlformats.org/officeDocument/2006/relationships/image" Target="../media/image25440.png"/><Relationship Id="rId32" Type="http://schemas.openxmlformats.org/officeDocument/2006/relationships/customXml" Target="../ink/ink2863.xml"/><Relationship Id="rId53" Type="http://schemas.openxmlformats.org/officeDocument/2006/relationships/image" Target="../media/image25650.png"/><Relationship Id="rId74" Type="http://schemas.openxmlformats.org/officeDocument/2006/relationships/customXml" Target="../ink/ink2884.xml"/><Relationship Id="rId128" Type="http://schemas.openxmlformats.org/officeDocument/2006/relationships/customXml" Target="../ink/ink2911.xml"/><Relationship Id="rId149" Type="http://schemas.openxmlformats.org/officeDocument/2006/relationships/image" Target="../media/image26130.png"/><Relationship Id="rId5" Type="http://schemas.openxmlformats.org/officeDocument/2006/relationships/image" Target="../media/image25410.png"/><Relationship Id="rId95" Type="http://schemas.openxmlformats.org/officeDocument/2006/relationships/image" Target="../media/image25860.png"/><Relationship Id="rId160" Type="http://schemas.openxmlformats.org/officeDocument/2006/relationships/customXml" Target="../ink/ink2927.xml"/><Relationship Id="rId181" Type="http://schemas.openxmlformats.org/officeDocument/2006/relationships/image" Target="../media/image2710.png"/><Relationship Id="rId22" Type="http://schemas.openxmlformats.org/officeDocument/2006/relationships/customXml" Target="../ink/ink2858.xml"/><Relationship Id="rId43" Type="http://schemas.openxmlformats.org/officeDocument/2006/relationships/image" Target="../media/image25600.png"/><Relationship Id="rId64" Type="http://schemas.openxmlformats.org/officeDocument/2006/relationships/customXml" Target="../ink/ink2879.xml"/><Relationship Id="rId118" Type="http://schemas.openxmlformats.org/officeDocument/2006/relationships/customXml" Target="../ink/ink2906.xml"/><Relationship Id="rId139" Type="http://schemas.openxmlformats.org/officeDocument/2006/relationships/image" Target="../media/image26080.png"/><Relationship Id="rId85" Type="http://schemas.openxmlformats.org/officeDocument/2006/relationships/image" Target="../media/image25810.png"/><Relationship Id="rId150" Type="http://schemas.openxmlformats.org/officeDocument/2006/relationships/customXml" Target="../ink/ink2922.xml"/><Relationship Id="rId171" Type="http://schemas.openxmlformats.org/officeDocument/2006/relationships/image" Target="../media/image2705.png"/><Relationship Id="rId192" Type="http://schemas.openxmlformats.org/officeDocument/2006/relationships/customXml" Target="../ink/ink2943.xml"/><Relationship Id="rId12" Type="http://schemas.openxmlformats.org/officeDocument/2006/relationships/customXml" Target="../ink/ink2853.xml"/><Relationship Id="rId33" Type="http://schemas.openxmlformats.org/officeDocument/2006/relationships/image" Target="../media/image25550.png"/><Relationship Id="rId108" Type="http://schemas.openxmlformats.org/officeDocument/2006/relationships/customXml" Target="../ink/ink2901.xml"/><Relationship Id="rId129" Type="http://schemas.openxmlformats.org/officeDocument/2006/relationships/image" Target="../media/image26030.png"/><Relationship Id="rId54" Type="http://schemas.openxmlformats.org/officeDocument/2006/relationships/customXml" Target="../ink/ink2874.xml"/><Relationship Id="rId75" Type="http://schemas.openxmlformats.org/officeDocument/2006/relationships/image" Target="../media/image25760.png"/><Relationship Id="rId96" Type="http://schemas.openxmlformats.org/officeDocument/2006/relationships/customXml" Target="../ink/ink2895.xml"/><Relationship Id="rId140" Type="http://schemas.openxmlformats.org/officeDocument/2006/relationships/customXml" Target="../ink/ink2917.xml"/><Relationship Id="rId161" Type="http://schemas.openxmlformats.org/officeDocument/2006/relationships/image" Target="../media/image26190.png"/><Relationship Id="rId182" Type="http://schemas.openxmlformats.org/officeDocument/2006/relationships/customXml" Target="../ink/ink2938.xml"/><Relationship Id="rId6" Type="http://schemas.openxmlformats.org/officeDocument/2006/relationships/customXml" Target="../ink/ink2850.xml"/><Relationship Id="rId23" Type="http://schemas.openxmlformats.org/officeDocument/2006/relationships/image" Target="../media/image25500.png"/><Relationship Id="rId119" Type="http://schemas.openxmlformats.org/officeDocument/2006/relationships/image" Target="../media/image25980.png"/><Relationship Id="rId44" Type="http://schemas.openxmlformats.org/officeDocument/2006/relationships/customXml" Target="../ink/ink2869.xml"/><Relationship Id="rId65" Type="http://schemas.openxmlformats.org/officeDocument/2006/relationships/image" Target="../media/image25710.png"/><Relationship Id="rId86" Type="http://schemas.openxmlformats.org/officeDocument/2006/relationships/customXml" Target="../ink/ink2890.xml"/><Relationship Id="rId130" Type="http://schemas.openxmlformats.org/officeDocument/2006/relationships/customXml" Target="../ink/ink2912.xml"/><Relationship Id="rId151" Type="http://schemas.openxmlformats.org/officeDocument/2006/relationships/image" Target="../media/image26140.png"/><Relationship Id="rId172" Type="http://schemas.openxmlformats.org/officeDocument/2006/relationships/customXml" Target="../ink/ink2933.xml"/><Relationship Id="rId193" Type="http://schemas.openxmlformats.org/officeDocument/2006/relationships/image" Target="../media/image2716.png"/><Relationship Id="rId13" Type="http://schemas.openxmlformats.org/officeDocument/2006/relationships/image" Target="../media/image25450.png"/><Relationship Id="rId109" Type="http://schemas.openxmlformats.org/officeDocument/2006/relationships/image" Target="../media/image25930.png"/><Relationship Id="rId34" Type="http://schemas.openxmlformats.org/officeDocument/2006/relationships/customXml" Target="../ink/ink2864.xml"/><Relationship Id="rId55" Type="http://schemas.openxmlformats.org/officeDocument/2006/relationships/image" Target="../media/image25660.png"/><Relationship Id="rId76" Type="http://schemas.openxmlformats.org/officeDocument/2006/relationships/customXml" Target="../ink/ink2885.xml"/><Relationship Id="rId97" Type="http://schemas.openxmlformats.org/officeDocument/2006/relationships/image" Target="../media/image25870.png"/><Relationship Id="rId120" Type="http://schemas.openxmlformats.org/officeDocument/2006/relationships/customXml" Target="../ink/ink2907.xml"/><Relationship Id="rId141" Type="http://schemas.openxmlformats.org/officeDocument/2006/relationships/image" Target="../media/image26090.png"/><Relationship Id="rId7" Type="http://schemas.openxmlformats.org/officeDocument/2006/relationships/image" Target="../media/image25420.png"/><Relationship Id="rId71" Type="http://schemas.openxmlformats.org/officeDocument/2006/relationships/image" Target="../media/image25740.png"/><Relationship Id="rId92" Type="http://schemas.openxmlformats.org/officeDocument/2006/relationships/customXml" Target="../ink/ink2893.xml"/><Relationship Id="rId162" Type="http://schemas.openxmlformats.org/officeDocument/2006/relationships/customXml" Target="../ink/ink2928.xml"/><Relationship Id="rId183" Type="http://schemas.openxmlformats.org/officeDocument/2006/relationships/image" Target="../media/image2711.png"/><Relationship Id="rId2" Type="http://schemas.openxmlformats.org/officeDocument/2006/relationships/customXml" Target="../ink/ink2848.xml"/><Relationship Id="rId29" Type="http://schemas.openxmlformats.org/officeDocument/2006/relationships/image" Target="../media/image25530.png"/><Relationship Id="rId24" Type="http://schemas.openxmlformats.org/officeDocument/2006/relationships/customXml" Target="../ink/ink2859.xml"/><Relationship Id="rId40" Type="http://schemas.openxmlformats.org/officeDocument/2006/relationships/customXml" Target="../ink/ink2867.xml"/><Relationship Id="rId45" Type="http://schemas.openxmlformats.org/officeDocument/2006/relationships/image" Target="../media/image25610.png"/><Relationship Id="rId66" Type="http://schemas.openxmlformats.org/officeDocument/2006/relationships/customXml" Target="../ink/ink2880.xml"/><Relationship Id="rId87" Type="http://schemas.openxmlformats.org/officeDocument/2006/relationships/image" Target="../media/image25820.png"/><Relationship Id="rId110" Type="http://schemas.openxmlformats.org/officeDocument/2006/relationships/customXml" Target="../ink/ink2902.xml"/><Relationship Id="rId115" Type="http://schemas.openxmlformats.org/officeDocument/2006/relationships/image" Target="../media/image25960.png"/><Relationship Id="rId131" Type="http://schemas.openxmlformats.org/officeDocument/2006/relationships/image" Target="../media/image26040.png"/><Relationship Id="rId136" Type="http://schemas.openxmlformats.org/officeDocument/2006/relationships/customXml" Target="../ink/ink2915.xml"/><Relationship Id="rId157" Type="http://schemas.openxmlformats.org/officeDocument/2006/relationships/image" Target="../media/image26170.png"/><Relationship Id="rId178" Type="http://schemas.openxmlformats.org/officeDocument/2006/relationships/customXml" Target="../ink/ink2936.xml"/><Relationship Id="rId61" Type="http://schemas.openxmlformats.org/officeDocument/2006/relationships/image" Target="../media/image25690.png"/><Relationship Id="rId82" Type="http://schemas.openxmlformats.org/officeDocument/2006/relationships/customXml" Target="../ink/ink2888.xml"/><Relationship Id="rId152" Type="http://schemas.openxmlformats.org/officeDocument/2006/relationships/customXml" Target="../ink/ink2923.xml"/><Relationship Id="rId173" Type="http://schemas.openxmlformats.org/officeDocument/2006/relationships/image" Target="../media/image2706.png"/><Relationship Id="rId194" Type="http://schemas.openxmlformats.org/officeDocument/2006/relationships/customXml" Target="../ink/ink2944.xml"/><Relationship Id="rId19" Type="http://schemas.openxmlformats.org/officeDocument/2006/relationships/image" Target="../media/image25480.png"/><Relationship Id="rId14" Type="http://schemas.openxmlformats.org/officeDocument/2006/relationships/customXml" Target="../ink/ink2854.xml"/><Relationship Id="rId30" Type="http://schemas.openxmlformats.org/officeDocument/2006/relationships/customXml" Target="../ink/ink2862.xml"/><Relationship Id="rId35" Type="http://schemas.openxmlformats.org/officeDocument/2006/relationships/image" Target="../media/image25560.png"/><Relationship Id="rId56" Type="http://schemas.openxmlformats.org/officeDocument/2006/relationships/customXml" Target="../ink/ink2875.xml"/><Relationship Id="rId77" Type="http://schemas.openxmlformats.org/officeDocument/2006/relationships/image" Target="../media/image25770.png"/><Relationship Id="rId100" Type="http://schemas.openxmlformats.org/officeDocument/2006/relationships/customXml" Target="../ink/ink2897.xml"/><Relationship Id="rId105" Type="http://schemas.openxmlformats.org/officeDocument/2006/relationships/image" Target="../media/image25910.png"/><Relationship Id="rId126" Type="http://schemas.openxmlformats.org/officeDocument/2006/relationships/customXml" Target="../ink/ink2910.xml"/><Relationship Id="rId147" Type="http://schemas.openxmlformats.org/officeDocument/2006/relationships/image" Target="../media/image26120.png"/><Relationship Id="rId168" Type="http://schemas.openxmlformats.org/officeDocument/2006/relationships/customXml" Target="../ink/ink2931.xml"/><Relationship Id="rId8" Type="http://schemas.openxmlformats.org/officeDocument/2006/relationships/customXml" Target="../ink/ink2851.xml"/><Relationship Id="rId51" Type="http://schemas.openxmlformats.org/officeDocument/2006/relationships/image" Target="../media/image25640.png"/><Relationship Id="rId72" Type="http://schemas.openxmlformats.org/officeDocument/2006/relationships/customXml" Target="../ink/ink2883.xml"/><Relationship Id="rId93" Type="http://schemas.openxmlformats.org/officeDocument/2006/relationships/image" Target="../media/image25850.png"/><Relationship Id="rId98" Type="http://schemas.openxmlformats.org/officeDocument/2006/relationships/customXml" Target="../ink/ink2896.xml"/><Relationship Id="rId121" Type="http://schemas.openxmlformats.org/officeDocument/2006/relationships/image" Target="../media/image25990.png"/><Relationship Id="rId142" Type="http://schemas.openxmlformats.org/officeDocument/2006/relationships/customXml" Target="../ink/ink2918.xml"/><Relationship Id="rId163" Type="http://schemas.openxmlformats.org/officeDocument/2006/relationships/image" Target="../media/image2701.png"/><Relationship Id="rId184" Type="http://schemas.openxmlformats.org/officeDocument/2006/relationships/customXml" Target="../ink/ink2939.xml"/><Relationship Id="rId189" Type="http://schemas.openxmlformats.org/officeDocument/2006/relationships/image" Target="../media/image2714.png"/><Relationship Id="rId3" Type="http://schemas.openxmlformats.org/officeDocument/2006/relationships/image" Target="../media/image25400.png"/><Relationship Id="rId25" Type="http://schemas.openxmlformats.org/officeDocument/2006/relationships/image" Target="../media/image25510.png"/><Relationship Id="rId46" Type="http://schemas.openxmlformats.org/officeDocument/2006/relationships/customXml" Target="../ink/ink2870.xml"/><Relationship Id="rId67" Type="http://schemas.openxmlformats.org/officeDocument/2006/relationships/image" Target="../media/image25720.png"/><Relationship Id="rId116" Type="http://schemas.openxmlformats.org/officeDocument/2006/relationships/customXml" Target="../ink/ink2905.xml"/><Relationship Id="rId137" Type="http://schemas.openxmlformats.org/officeDocument/2006/relationships/image" Target="../media/image26070.png"/><Relationship Id="rId158" Type="http://schemas.openxmlformats.org/officeDocument/2006/relationships/customXml" Target="../ink/ink2926.xml"/><Relationship Id="rId20" Type="http://schemas.openxmlformats.org/officeDocument/2006/relationships/customXml" Target="../ink/ink2857.xml"/><Relationship Id="rId41" Type="http://schemas.openxmlformats.org/officeDocument/2006/relationships/image" Target="../media/image25590.png"/><Relationship Id="rId62" Type="http://schemas.openxmlformats.org/officeDocument/2006/relationships/customXml" Target="../ink/ink2878.xml"/><Relationship Id="rId83" Type="http://schemas.openxmlformats.org/officeDocument/2006/relationships/image" Target="../media/image25800.png"/><Relationship Id="rId88" Type="http://schemas.openxmlformats.org/officeDocument/2006/relationships/customXml" Target="../ink/ink2891.xml"/><Relationship Id="rId111" Type="http://schemas.openxmlformats.org/officeDocument/2006/relationships/image" Target="../media/image25940.png"/><Relationship Id="rId132" Type="http://schemas.openxmlformats.org/officeDocument/2006/relationships/customXml" Target="../ink/ink2913.xml"/><Relationship Id="rId153" Type="http://schemas.openxmlformats.org/officeDocument/2006/relationships/image" Target="../media/image26150.png"/><Relationship Id="rId174" Type="http://schemas.openxmlformats.org/officeDocument/2006/relationships/customXml" Target="../ink/ink2934.xml"/><Relationship Id="rId179" Type="http://schemas.openxmlformats.org/officeDocument/2006/relationships/image" Target="../media/image2709.png"/><Relationship Id="rId195" Type="http://schemas.openxmlformats.org/officeDocument/2006/relationships/image" Target="../media/image2717.png"/><Relationship Id="rId190" Type="http://schemas.openxmlformats.org/officeDocument/2006/relationships/customXml" Target="../ink/ink2942.xml"/><Relationship Id="rId15" Type="http://schemas.openxmlformats.org/officeDocument/2006/relationships/image" Target="../media/image25460.png"/><Relationship Id="rId36" Type="http://schemas.openxmlformats.org/officeDocument/2006/relationships/customXml" Target="../ink/ink2865.xml"/><Relationship Id="rId57" Type="http://schemas.openxmlformats.org/officeDocument/2006/relationships/image" Target="../media/image25670.png"/><Relationship Id="rId106" Type="http://schemas.openxmlformats.org/officeDocument/2006/relationships/customXml" Target="../ink/ink2900.xml"/><Relationship Id="rId127" Type="http://schemas.openxmlformats.org/officeDocument/2006/relationships/image" Target="../media/image26020.png"/><Relationship Id="rId10" Type="http://schemas.openxmlformats.org/officeDocument/2006/relationships/customXml" Target="../ink/ink2852.xml"/><Relationship Id="rId31" Type="http://schemas.openxmlformats.org/officeDocument/2006/relationships/image" Target="../media/image25540.png"/><Relationship Id="rId52" Type="http://schemas.openxmlformats.org/officeDocument/2006/relationships/customXml" Target="../ink/ink2873.xml"/><Relationship Id="rId73" Type="http://schemas.openxmlformats.org/officeDocument/2006/relationships/image" Target="../media/image25750.png"/><Relationship Id="rId78" Type="http://schemas.openxmlformats.org/officeDocument/2006/relationships/customXml" Target="../ink/ink2886.xml"/><Relationship Id="rId94" Type="http://schemas.openxmlformats.org/officeDocument/2006/relationships/customXml" Target="../ink/ink2894.xml"/><Relationship Id="rId99" Type="http://schemas.openxmlformats.org/officeDocument/2006/relationships/image" Target="../media/image25880.png"/><Relationship Id="rId101" Type="http://schemas.openxmlformats.org/officeDocument/2006/relationships/image" Target="../media/image25890.png"/><Relationship Id="rId122" Type="http://schemas.openxmlformats.org/officeDocument/2006/relationships/customXml" Target="../ink/ink2908.xml"/><Relationship Id="rId143" Type="http://schemas.openxmlformats.org/officeDocument/2006/relationships/image" Target="../media/image26100.png"/><Relationship Id="rId148" Type="http://schemas.openxmlformats.org/officeDocument/2006/relationships/customXml" Target="../ink/ink2921.xml"/><Relationship Id="rId164" Type="http://schemas.openxmlformats.org/officeDocument/2006/relationships/customXml" Target="../ink/ink2929.xml"/><Relationship Id="rId169" Type="http://schemas.openxmlformats.org/officeDocument/2006/relationships/image" Target="../media/image2704.png"/><Relationship Id="rId185" Type="http://schemas.openxmlformats.org/officeDocument/2006/relationships/image" Target="../media/image2712.png"/><Relationship Id="rId4" Type="http://schemas.openxmlformats.org/officeDocument/2006/relationships/customXml" Target="../ink/ink2849.xml"/><Relationship Id="rId9" Type="http://schemas.openxmlformats.org/officeDocument/2006/relationships/image" Target="../media/image25430.png"/><Relationship Id="rId180" Type="http://schemas.openxmlformats.org/officeDocument/2006/relationships/customXml" Target="../ink/ink2937.xml"/><Relationship Id="rId26" Type="http://schemas.openxmlformats.org/officeDocument/2006/relationships/customXml" Target="../ink/ink2860.xml"/><Relationship Id="rId47" Type="http://schemas.openxmlformats.org/officeDocument/2006/relationships/image" Target="../media/image25620.png"/><Relationship Id="rId68" Type="http://schemas.openxmlformats.org/officeDocument/2006/relationships/customXml" Target="../ink/ink2881.xml"/><Relationship Id="rId89" Type="http://schemas.openxmlformats.org/officeDocument/2006/relationships/image" Target="../media/image25830.png"/><Relationship Id="rId112" Type="http://schemas.openxmlformats.org/officeDocument/2006/relationships/customXml" Target="../ink/ink2903.xml"/><Relationship Id="rId133" Type="http://schemas.openxmlformats.org/officeDocument/2006/relationships/image" Target="../media/image26050.png"/><Relationship Id="rId154" Type="http://schemas.openxmlformats.org/officeDocument/2006/relationships/customXml" Target="../ink/ink2924.xml"/><Relationship Id="rId175" Type="http://schemas.openxmlformats.org/officeDocument/2006/relationships/image" Target="../media/image2707.png"/><Relationship Id="rId196" Type="http://schemas.openxmlformats.org/officeDocument/2006/relationships/customXml" Target="../ink/ink2945.xml"/><Relationship Id="rId16" Type="http://schemas.openxmlformats.org/officeDocument/2006/relationships/customXml" Target="../ink/ink2855.xml"/><Relationship Id="rId37" Type="http://schemas.openxmlformats.org/officeDocument/2006/relationships/image" Target="../media/image25570.png"/><Relationship Id="rId58" Type="http://schemas.openxmlformats.org/officeDocument/2006/relationships/customXml" Target="../ink/ink2876.xml"/><Relationship Id="rId79" Type="http://schemas.openxmlformats.org/officeDocument/2006/relationships/image" Target="../media/image25780.png"/><Relationship Id="rId102" Type="http://schemas.openxmlformats.org/officeDocument/2006/relationships/customXml" Target="../ink/ink2898.xml"/><Relationship Id="rId123" Type="http://schemas.openxmlformats.org/officeDocument/2006/relationships/image" Target="../media/image26000.png"/><Relationship Id="rId144" Type="http://schemas.openxmlformats.org/officeDocument/2006/relationships/customXml" Target="../ink/ink2919.xml"/><Relationship Id="rId90" Type="http://schemas.openxmlformats.org/officeDocument/2006/relationships/customXml" Target="../ink/ink2892.xml"/><Relationship Id="rId165" Type="http://schemas.openxmlformats.org/officeDocument/2006/relationships/image" Target="../media/image2702.png"/><Relationship Id="rId186" Type="http://schemas.openxmlformats.org/officeDocument/2006/relationships/customXml" Target="../ink/ink2940.xml"/><Relationship Id="rId27" Type="http://schemas.openxmlformats.org/officeDocument/2006/relationships/image" Target="../media/image25520.png"/><Relationship Id="rId48" Type="http://schemas.openxmlformats.org/officeDocument/2006/relationships/customXml" Target="../ink/ink2871.xml"/><Relationship Id="rId69" Type="http://schemas.openxmlformats.org/officeDocument/2006/relationships/image" Target="../media/image25730.png"/><Relationship Id="rId113" Type="http://schemas.openxmlformats.org/officeDocument/2006/relationships/image" Target="../media/image25950.png"/><Relationship Id="rId134" Type="http://schemas.openxmlformats.org/officeDocument/2006/relationships/customXml" Target="../ink/ink2914.xml"/><Relationship Id="rId80" Type="http://schemas.openxmlformats.org/officeDocument/2006/relationships/customXml" Target="../ink/ink2887.xml"/><Relationship Id="rId155" Type="http://schemas.openxmlformats.org/officeDocument/2006/relationships/image" Target="../media/image26160.png"/><Relationship Id="rId176" Type="http://schemas.openxmlformats.org/officeDocument/2006/relationships/customXml" Target="../ink/ink2935.xml"/><Relationship Id="rId197" Type="http://schemas.openxmlformats.org/officeDocument/2006/relationships/image" Target="../media/image2718.png"/><Relationship Id="rId17" Type="http://schemas.openxmlformats.org/officeDocument/2006/relationships/image" Target="../media/image25470.png"/><Relationship Id="rId38" Type="http://schemas.openxmlformats.org/officeDocument/2006/relationships/customXml" Target="../ink/ink2866.xml"/><Relationship Id="rId59" Type="http://schemas.openxmlformats.org/officeDocument/2006/relationships/image" Target="../media/image25680.png"/><Relationship Id="rId103" Type="http://schemas.openxmlformats.org/officeDocument/2006/relationships/image" Target="../media/image25900.png"/><Relationship Id="rId124" Type="http://schemas.openxmlformats.org/officeDocument/2006/relationships/customXml" Target="../ink/ink2909.xml"/><Relationship Id="rId70" Type="http://schemas.openxmlformats.org/officeDocument/2006/relationships/customXml" Target="../ink/ink2882.xml"/><Relationship Id="rId91" Type="http://schemas.openxmlformats.org/officeDocument/2006/relationships/image" Target="../media/image25840.png"/><Relationship Id="rId145" Type="http://schemas.openxmlformats.org/officeDocument/2006/relationships/image" Target="../media/image26110.png"/><Relationship Id="rId166" Type="http://schemas.openxmlformats.org/officeDocument/2006/relationships/customXml" Target="../ink/ink2930.xml"/><Relationship Id="rId187" Type="http://schemas.openxmlformats.org/officeDocument/2006/relationships/image" Target="../media/image2713.png"/><Relationship Id="rId1" Type="http://schemas.openxmlformats.org/officeDocument/2006/relationships/slideLayout" Target="../slideLayouts/slideLayout1.xml"/><Relationship Id="rId28" Type="http://schemas.openxmlformats.org/officeDocument/2006/relationships/customXml" Target="../ink/ink2861.xml"/><Relationship Id="rId49" Type="http://schemas.openxmlformats.org/officeDocument/2006/relationships/image" Target="../media/image25630.png"/><Relationship Id="rId114" Type="http://schemas.openxmlformats.org/officeDocument/2006/relationships/customXml" Target="../ink/ink2904.xml"/><Relationship Id="rId60" Type="http://schemas.openxmlformats.org/officeDocument/2006/relationships/customXml" Target="../ink/ink2877.xml"/><Relationship Id="rId81" Type="http://schemas.openxmlformats.org/officeDocument/2006/relationships/image" Target="../media/image25790.png"/><Relationship Id="rId135" Type="http://schemas.openxmlformats.org/officeDocument/2006/relationships/image" Target="../media/image26060.png"/><Relationship Id="rId156" Type="http://schemas.openxmlformats.org/officeDocument/2006/relationships/customXml" Target="../ink/ink2925.xml"/><Relationship Id="rId177" Type="http://schemas.openxmlformats.org/officeDocument/2006/relationships/image" Target="../media/image2708.png"/><Relationship Id="rId18" Type="http://schemas.openxmlformats.org/officeDocument/2006/relationships/customXml" Target="../ink/ink2856.xml"/><Relationship Id="rId39" Type="http://schemas.openxmlformats.org/officeDocument/2006/relationships/image" Target="../media/image25580.png"/><Relationship Id="rId50" Type="http://schemas.openxmlformats.org/officeDocument/2006/relationships/customXml" Target="../ink/ink2872.xml"/><Relationship Id="rId104" Type="http://schemas.openxmlformats.org/officeDocument/2006/relationships/customXml" Target="../ink/ink2899.xml"/><Relationship Id="rId125" Type="http://schemas.openxmlformats.org/officeDocument/2006/relationships/image" Target="../media/image26010.png"/><Relationship Id="rId146" Type="http://schemas.openxmlformats.org/officeDocument/2006/relationships/customXml" Target="../ink/ink2920.xml"/><Relationship Id="rId167" Type="http://schemas.openxmlformats.org/officeDocument/2006/relationships/image" Target="../media/image2703.png"/><Relationship Id="rId188" Type="http://schemas.openxmlformats.org/officeDocument/2006/relationships/customXml" Target="../ink/ink2941.xml"/></Relationships>
</file>

<file path=ppt/slides/_rels/slide35.xml.rels><?xml version="1.0" encoding="UTF-8" standalone="yes"?>
<Relationships xmlns="http://schemas.openxmlformats.org/package/2006/relationships"><Relationship Id="rId26" Type="http://schemas.openxmlformats.org/officeDocument/2006/relationships/customXml" Target="../ink/ink2958.xml"/><Relationship Id="rId21" Type="http://schemas.openxmlformats.org/officeDocument/2006/relationships/image" Target="../media/image2728.png"/><Relationship Id="rId42" Type="http://schemas.openxmlformats.org/officeDocument/2006/relationships/customXml" Target="../ink/ink2966.xml"/><Relationship Id="rId47" Type="http://schemas.openxmlformats.org/officeDocument/2006/relationships/image" Target="../media/image2741.png"/><Relationship Id="rId63" Type="http://schemas.openxmlformats.org/officeDocument/2006/relationships/image" Target="../media/image2749.png"/><Relationship Id="rId68" Type="http://schemas.openxmlformats.org/officeDocument/2006/relationships/customXml" Target="../ink/ink2979.xml"/><Relationship Id="rId7" Type="http://schemas.openxmlformats.org/officeDocument/2006/relationships/image" Target="../media/image2721.png"/><Relationship Id="rId2" Type="http://schemas.openxmlformats.org/officeDocument/2006/relationships/customXml" Target="../ink/ink2946.xml"/><Relationship Id="rId16" Type="http://schemas.openxmlformats.org/officeDocument/2006/relationships/customXml" Target="../ink/ink2953.xml"/><Relationship Id="rId29" Type="http://schemas.openxmlformats.org/officeDocument/2006/relationships/image" Target="../media/image2732.png"/><Relationship Id="rId11" Type="http://schemas.openxmlformats.org/officeDocument/2006/relationships/image" Target="../media/image2723.png"/><Relationship Id="rId24" Type="http://schemas.openxmlformats.org/officeDocument/2006/relationships/customXml" Target="../ink/ink2957.xml"/><Relationship Id="rId32" Type="http://schemas.openxmlformats.org/officeDocument/2006/relationships/customXml" Target="../ink/ink2961.xml"/><Relationship Id="rId37" Type="http://schemas.openxmlformats.org/officeDocument/2006/relationships/image" Target="../media/image2736.png"/><Relationship Id="rId40" Type="http://schemas.openxmlformats.org/officeDocument/2006/relationships/customXml" Target="../ink/ink2965.xml"/><Relationship Id="rId45" Type="http://schemas.openxmlformats.org/officeDocument/2006/relationships/image" Target="../media/image2740.png"/><Relationship Id="rId53" Type="http://schemas.openxmlformats.org/officeDocument/2006/relationships/image" Target="../media/image2744.png"/><Relationship Id="rId58" Type="http://schemas.openxmlformats.org/officeDocument/2006/relationships/customXml" Target="../ink/ink2974.xml"/><Relationship Id="rId66" Type="http://schemas.openxmlformats.org/officeDocument/2006/relationships/customXml" Target="../ink/ink2978.xml"/><Relationship Id="rId5" Type="http://schemas.openxmlformats.org/officeDocument/2006/relationships/image" Target="../media/image2720.png"/><Relationship Id="rId61" Type="http://schemas.openxmlformats.org/officeDocument/2006/relationships/image" Target="../media/image2748.png"/><Relationship Id="rId19" Type="http://schemas.openxmlformats.org/officeDocument/2006/relationships/image" Target="../media/image2727.png"/><Relationship Id="rId14" Type="http://schemas.openxmlformats.org/officeDocument/2006/relationships/customXml" Target="../ink/ink2952.xml"/><Relationship Id="rId22" Type="http://schemas.openxmlformats.org/officeDocument/2006/relationships/customXml" Target="../ink/ink2956.xml"/><Relationship Id="rId27" Type="http://schemas.openxmlformats.org/officeDocument/2006/relationships/image" Target="../media/image2731.png"/><Relationship Id="rId30" Type="http://schemas.openxmlformats.org/officeDocument/2006/relationships/customXml" Target="../ink/ink2960.xml"/><Relationship Id="rId35" Type="http://schemas.openxmlformats.org/officeDocument/2006/relationships/image" Target="../media/image2735.png"/><Relationship Id="rId43" Type="http://schemas.openxmlformats.org/officeDocument/2006/relationships/image" Target="../media/image2739.png"/><Relationship Id="rId48" Type="http://schemas.openxmlformats.org/officeDocument/2006/relationships/customXml" Target="../ink/ink2969.xml"/><Relationship Id="rId56" Type="http://schemas.openxmlformats.org/officeDocument/2006/relationships/customXml" Target="../ink/ink2973.xml"/><Relationship Id="rId64" Type="http://schemas.openxmlformats.org/officeDocument/2006/relationships/customXml" Target="../ink/ink2977.xml"/><Relationship Id="rId69" Type="http://schemas.openxmlformats.org/officeDocument/2006/relationships/image" Target="../media/image2752.png"/><Relationship Id="rId8" Type="http://schemas.openxmlformats.org/officeDocument/2006/relationships/customXml" Target="../ink/ink2949.xml"/><Relationship Id="rId51" Type="http://schemas.openxmlformats.org/officeDocument/2006/relationships/image" Target="../media/image2743.png"/><Relationship Id="rId3" Type="http://schemas.openxmlformats.org/officeDocument/2006/relationships/image" Target="../media/image2719.png"/><Relationship Id="rId12" Type="http://schemas.openxmlformats.org/officeDocument/2006/relationships/customXml" Target="../ink/ink2951.xml"/><Relationship Id="rId17" Type="http://schemas.openxmlformats.org/officeDocument/2006/relationships/image" Target="../media/image2726.png"/><Relationship Id="rId25" Type="http://schemas.openxmlformats.org/officeDocument/2006/relationships/image" Target="../media/image2730.png"/><Relationship Id="rId33" Type="http://schemas.openxmlformats.org/officeDocument/2006/relationships/image" Target="../media/image2734.png"/><Relationship Id="rId38" Type="http://schemas.openxmlformats.org/officeDocument/2006/relationships/customXml" Target="../ink/ink2964.xml"/><Relationship Id="rId46" Type="http://schemas.openxmlformats.org/officeDocument/2006/relationships/customXml" Target="../ink/ink2968.xml"/><Relationship Id="rId59" Type="http://schemas.openxmlformats.org/officeDocument/2006/relationships/image" Target="../media/image2747.png"/><Relationship Id="rId67" Type="http://schemas.openxmlformats.org/officeDocument/2006/relationships/image" Target="../media/image2751.png"/><Relationship Id="rId20" Type="http://schemas.openxmlformats.org/officeDocument/2006/relationships/customXml" Target="../ink/ink2955.xml"/><Relationship Id="rId41" Type="http://schemas.openxmlformats.org/officeDocument/2006/relationships/image" Target="../media/image2738.png"/><Relationship Id="rId54" Type="http://schemas.openxmlformats.org/officeDocument/2006/relationships/customXml" Target="../ink/ink2972.xml"/><Relationship Id="rId62" Type="http://schemas.openxmlformats.org/officeDocument/2006/relationships/customXml" Target="../ink/ink2976.xml"/><Relationship Id="rId1" Type="http://schemas.openxmlformats.org/officeDocument/2006/relationships/slideLayout" Target="../slideLayouts/slideLayout1.xml"/><Relationship Id="rId6" Type="http://schemas.openxmlformats.org/officeDocument/2006/relationships/customXml" Target="../ink/ink2948.xml"/><Relationship Id="rId15" Type="http://schemas.openxmlformats.org/officeDocument/2006/relationships/image" Target="../media/image2725.png"/><Relationship Id="rId23" Type="http://schemas.openxmlformats.org/officeDocument/2006/relationships/image" Target="../media/image2729.png"/><Relationship Id="rId28" Type="http://schemas.openxmlformats.org/officeDocument/2006/relationships/customXml" Target="../ink/ink2959.xml"/><Relationship Id="rId36" Type="http://schemas.openxmlformats.org/officeDocument/2006/relationships/customXml" Target="../ink/ink2963.xml"/><Relationship Id="rId49" Type="http://schemas.openxmlformats.org/officeDocument/2006/relationships/image" Target="../media/image2742.png"/><Relationship Id="rId57" Type="http://schemas.openxmlformats.org/officeDocument/2006/relationships/image" Target="../media/image2746.png"/><Relationship Id="rId10" Type="http://schemas.openxmlformats.org/officeDocument/2006/relationships/customXml" Target="../ink/ink2950.xml"/><Relationship Id="rId31" Type="http://schemas.openxmlformats.org/officeDocument/2006/relationships/image" Target="../media/image2733.png"/><Relationship Id="rId44" Type="http://schemas.openxmlformats.org/officeDocument/2006/relationships/customXml" Target="../ink/ink2967.xml"/><Relationship Id="rId52" Type="http://schemas.openxmlformats.org/officeDocument/2006/relationships/customXml" Target="../ink/ink2971.xml"/><Relationship Id="rId60" Type="http://schemas.openxmlformats.org/officeDocument/2006/relationships/customXml" Target="../ink/ink2975.xml"/><Relationship Id="rId65" Type="http://schemas.openxmlformats.org/officeDocument/2006/relationships/image" Target="../media/image2750.png"/><Relationship Id="rId4" Type="http://schemas.openxmlformats.org/officeDocument/2006/relationships/customXml" Target="../ink/ink2947.xml"/><Relationship Id="rId9" Type="http://schemas.openxmlformats.org/officeDocument/2006/relationships/image" Target="../media/image2722.png"/><Relationship Id="rId13" Type="http://schemas.openxmlformats.org/officeDocument/2006/relationships/image" Target="../media/image2724.png"/><Relationship Id="rId18" Type="http://schemas.openxmlformats.org/officeDocument/2006/relationships/customXml" Target="../ink/ink2954.xml"/><Relationship Id="rId39" Type="http://schemas.openxmlformats.org/officeDocument/2006/relationships/image" Target="../media/image2737.png"/><Relationship Id="rId34" Type="http://schemas.openxmlformats.org/officeDocument/2006/relationships/customXml" Target="../ink/ink2962.xml"/><Relationship Id="rId50" Type="http://schemas.openxmlformats.org/officeDocument/2006/relationships/customXml" Target="../ink/ink2970.xml"/><Relationship Id="rId55" Type="http://schemas.openxmlformats.org/officeDocument/2006/relationships/image" Target="../media/image2745.png"/></Relationships>
</file>

<file path=ppt/slides/_rels/slide36.xml.rels><?xml version="1.0" encoding="UTF-8" standalone="yes"?>
<Relationships xmlns="http://schemas.openxmlformats.org/package/2006/relationships"><Relationship Id="rId26" Type="http://schemas.openxmlformats.org/officeDocument/2006/relationships/image" Target="../media/image2764.png"/><Relationship Id="rId21" Type="http://schemas.openxmlformats.org/officeDocument/2006/relationships/customXml" Target="../ink/ink2988.xml"/><Relationship Id="rId42" Type="http://schemas.openxmlformats.org/officeDocument/2006/relationships/image" Target="../media/image2772.png"/><Relationship Id="rId47" Type="http://schemas.openxmlformats.org/officeDocument/2006/relationships/customXml" Target="../ink/ink3001.xml"/><Relationship Id="rId63" Type="http://schemas.openxmlformats.org/officeDocument/2006/relationships/customXml" Target="../ink/ink3009.xml"/><Relationship Id="rId68" Type="http://schemas.openxmlformats.org/officeDocument/2006/relationships/image" Target="../media/image2785.png"/><Relationship Id="rId84" Type="http://schemas.openxmlformats.org/officeDocument/2006/relationships/image" Target="../media/image2793.png"/><Relationship Id="rId89" Type="http://schemas.openxmlformats.org/officeDocument/2006/relationships/customXml" Target="../ink/ink3022.xml"/><Relationship Id="rId16" Type="http://schemas.openxmlformats.org/officeDocument/2006/relationships/image" Target="../media/image2759.png"/><Relationship Id="rId107" Type="http://schemas.openxmlformats.org/officeDocument/2006/relationships/customXml" Target="../ink/ink3031.xml"/><Relationship Id="rId11" Type="http://schemas.openxmlformats.org/officeDocument/2006/relationships/customXml" Target="../ink/ink2983.xml"/><Relationship Id="rId32" Type="http://schemas.openxmlformats.org/officeDocument/2006/relationships/image" Target="../media/image2767.png"/><Relationship Id="rId37" Type="http://schemas.openxmlformats.org/officeDocument/2006/relationships/customXml" Target="../ink/ink2996.xml"/><Relationship Id="rId53" Type="http://schemas.openxmlformats.org/officeDocument/2006/relationships/customXml" Target="../ink/ink3004.xml"/><Relationship Id="rId58" Type="http://schemas.openxmlformats.org/officeDocument/2006/relationships/image" Target="../media/image2780.png"/><Relationship Id="rId74" Type="http://schemas.openxmlformats.org/officeDocument/2006/relationships/image" Target="../media/image2788.png"/><Relationship Id="rId79" Type="http://schemas.openxmlformats.org/officeDocument/2006/relationships/customXml" Target="../ink/ink3017.xml"/><Relationship Id="rId102" Type="http://schemas.openxmlformats.org/officeDocument/2006/relationships/image" Target="../media/image2802.png"/><Relationship Id="rId5" Type="http://schemas.openxmlformats.org/officeDocument/2006/relationships/customXml" Target="../ink/ink2980.xml"/><Relationship Id="rId90" Type="http://schemas.openxmlformats.org/officeDocument/2006/relationships/image" Target="../media/image2796.png"/><Relationship Id="rId95" Type="http://schemas.openxmlformats.org/officeDocument/2006/relationships/customXml" Target="../ink/ink3025.xml"/><Relationship Id="rId22" Type="http://schemas.openxmlformats.org/officeDocument/2006/relationships/image" Target="../media/image2762.png"/><Relationship Id="rId27" Type="http://schemas.openxmlformats.org/officeDocument/2006/relationships/customXml" Target="../ink/ink2991.xml"/><Relationship Id="rId43" Type="http://schemas.openxmlformats.org/officeDocument/2006/relationships/customXml" Target="../ink/ink2999.xml"/><Relationship Id="rId48" Type="http://schemas.openxmlformats.org/officeDocument/2006/relationships/image" Target="../media/image2775.png"/><Relationship Id="rId64" Type="http://schemas.openxmlformats.org/officeDocument/2006/relationships/image" Target="../media/image2783.png"/><Relationship Id="rId69" Type="http://schemas.openxmlformats.org/officeDocument/2006/relationships/customXml" Target="../ink/ink3012.xml"/><Relationship Id="rId80" Type="http://schemas.openxmlformats.org/officeDocument/2006/relationships/image" Target="../media/image2791.png"/><Relationship Id="rId85" Type="http://schemas.openxmlformats.org/officeDocument/2006/relationships/customXml" Target="../ink/ink3020.xml"/><Relationship Id="rId12" Type="http://schemas.openxmlformats.org/officeDocument/2006/relationships/image" Target="../media/image2757.png"/><Relationship Id="rId17" Type="http://schemas.openxmlformats.org/officeDocument/2006/relationships/customXml" Target="../ink/ink2986.xml"/><Relationship Id="rId33" Type="http://schemas.openxmlformats.org/officeDocument/2006/relationships/customXml" Target="../ink/ink2994.xml"/><Relationship Id="rId38" Type="http://schemas.openxmlformats.org/officeDocument/2006/relationships/image" Target="../media/image2770.png"/><Relationship Id="rId59" Type="http://schemas.openxmlformats.org/officeDocument/2006/relationships/customXml" Target="../ink/ink3007.xml"/><Relationship Id="rId103" Type="http://schemas.openxmlformats.org/officeDocument/2006/relationships/customXml" Target="../ink/ink3029.xml"/><Relationship Id="rId108" Type="http://schemas.openxmlformats.org/officeDocument/2006/relationships/image" Target="../media/image2805.png"/><Relationship Id="rId20" Type="http://schemas.openxmlformats.org/officeDocument/2006/relationships/image" Target="../media/image2761.png"/><Relationship Id="rId41" Type="http://schemas.openxmlformats.org/officeDocument/2006/relationships/customXml" Target="../ink/ink2998.xml"/><Relationship Id="rId54" Type="http://schemas.openxmlformats.org/officeDocument/2006/relationships/image" Target="../media/image2778.png"/><Relationship Id="rId62" Type="http://schemas.openxmlformats.org/officeDocument/2006/relationships/image" Target="../media/image2782.png"/><Relationship Id="rId70" Type="http://schemas.openxmlformats.org/officeDocument/2006/relationships/image" Target="../media/image2786.png"/><Relationship Id="rId75" Type="http://schemas.openxmlformats.org/officeDocument/2006/relationships/customXml" Target="../ink/ink3015.xml"/><Relationship Id="rId83" Type="http://schemas.openxmlformats.org/officeDocument/2006/relationships/customXml" Target="../ink/ink3019.xml"/><Relationship Id="rId88" Type="http://schemas.openxmlformats.org/officeDocument/2006/relationships/image" Target="../media/image2795.png"/><Relationship Id="rId91" Type="http://schemas.openxmlformats.org/officeDocument/2006/relationships/customXml" Target="../ink/ink3023.xml"/><Relationship Id="rId96" Type="http://schemas.openxmlformats.org/officeDocument/2006/relationships/image" Target="../media/image2799.png"/><Relationship Id="rId1" Type="http://schemas.openxmlformats.org/officeDocument/2006/relationships/slideLayout" Target="../slideLayouts/slideLayout1.xml"/><Relationship Id="rId6" Type="http://schemas.openxmlformats.org/officeDocument/2006/relationships/image" Target="../media/image2754.png"/><Relationship Id="rId15" Type="http://schemas.openxmlformats.org/officeDocument/2006/relationships/customXml" Target="../ink/ink2985.xml"/><Relationship Id="rId23" Type="http://schemas.openxmlformats.org/officeDocument/2006/relationships/customXml" Target="../ink/ink2989.xml"/><Relationship Id="rId28" Type="http://schemas.openxmlformats.org/officeDocument/2006/relationships/image" Target="../media/image2765.png"/><Relationship Id="rId36" Type="http://schemas.openxmlformats.org/officeDocument/2006/relationships/image" Target="../media/image2769.png"/><Relationship Id="rId49" Type="http://schemas.openxmlformats.org/officeDocument/2006/relationships/customXml" Target="../ink/ink3002.xml"/><Relationship Id="rId57" Type="http://schemas.openxmlformats.org/officeDocument/2006/relationships/customXml" Target="../ink/ink3006.xml"/><Relationship Id="rId106" Type="http://schemas.openxmlformats.org/officeDocument/2006/relationships/image" Target="../media/image2804.png"/><Relationship Id="rId10" Type="http://schemas.openxmlformats.org/officeDocument/2006/relationships/image" Target="../media/image2756.png"/><Relationship Id="rId31" Type="http://schemas.openxmlformats.org/officeDocument/2006/relationships/customXml" Target="../ink/ink2993.xml"/><Relationship Id="rId44" Type="http://schemas.openxmlformats.org/officeDocument/2006/relationships/image" Target="../media/image2773.png"/><Relationship Id="rId52" Type="http://schemas.openxmlformats.org/officeDocument/2006/relationships/image" Target="../media/image2777.png"/><Relationship Id="rId60" Type="http://schemas.openxmlformats.org/officeDocument/2006/relationships/image" Target="../media/image2781.png"/><Relationship Id="rId65" Type="http://schemas.openxmlformats.org/officeDocument/2006/relationships/customXml" Target="../ink/ink3010.xml"/><Relationship Id="rId73" Type="http://schemas.openxmlformats.org/officeDocument/2006/relationships/customXml" Target="../ink/ink3014.xml"/><Relationship Id="rId78" Type="http://schemas.openxmlformats.org/officeDocument/2006/relationships/image" Target="../media/image2790.png"/><Relationship Id="rId81" Type="http://schemas.openxmlformats.org/officeDocument/2006/relationships/customXml" Target="../ink/ink3018.xml"/><Relationship Id="rId86" Type="http://schemas.openxmlformats.org/officeDocument/2006/relationships/image" Target="../media/image2794.png"/><Relationship Id="rId94" Type="http://schemas.openxmlformats.org/officeDocument/2006/relationships/image" Target="../media/image2798.png"/><Relationship Id="rId99" Type="http://schemas.openxmlformats.org/officeDocument/2006/relationships/customXml" Target="../ink/ink3027.xml"/><Relationship Id="rId101" Type="http://schemas.openxmlformats.org/officeDocument/2006/relationships/customXml" Target="../ink/ink3028.xml"/><Relationship Id="rId4" Type="http://schemas.openxmlformats.org/officeDocument/2006/relationships/image" Target="NULL"/><Relationship Id="rId9" Type="http://schemas.openxmlformats.org/officeDocument/2006/relationships/customXml" Target="../ink/ink2982.xml"/><Relationship Id="rId13" Type="http://schemas.openxmlformats.org/officeDocument/2006/relationships/customXml" Target="../ink/ink2984.xml"/><Relationship Id="rId18" Type="http://schemas.openxmlformats.org/officeDocument/2006/relationships/image" Target="../media/image2760.png"/><Relationship Id="rId39" Type="http://schemas.openxmlformats.org/officeDocument/2006/relationships/customXml" Target="../ink/ink2997.xml"/><Relationship Id="rId34" Type="http://schemas.openxmlformats.org/officeDocument/2006/relationships/image" Target="../media/image2768.png"/><Relationship Id="rId50" Type="http://schemas.openxmlformats.org/officeDocument/2006/relationships/image" Target="../media/image2776.png"/><Relationship Id="rId55" Type="http://schemas.openxmlformats.org/officeDocument/2006/relationships/customXml" Target="../ink/ink3005.xml"/><Relationship Id="rId76" Type="http://schemas.openxmlformats.org/officeDocument/2006/relationships/image" Target="../media/image2789.png"/><Relationship Id="rId97" Type="http://schemas.openxmlformats.org/officeDocument/2006/relationships/customXml" Target="../ink/ink3026.xml"/><Relationship Id="rId104" Type="http://schemas.openxmlformats.org/officeDocument/2006/relationships/image" Target="../media/image2803.png"/><Relationship Id="rId7" Type="http://schemas.openxmlformats.org/officeDocument/2006/relationships/customXml" Target="../ink/ink2981.xml"/><Relationship Id="rId71" Type="http://schemas.openxmlformats.org/officeDocument/2006/relationships/customXml" Target="../ink/ink3013.xml"/><Relationship Id="rId92" Type="http://schemas.openxmlformats.org/officeDocument/2006/relationships/image" Target="../media/image2797.png"/><Relationship Id="rId2" Type="http://schemas.openxmlformats.org/officeDocument/2006/relationships/image" Target="../media/image2753.png"/><Relationship Id="rId29" Type="http://schemas.openxmlformats.org/officeDocument/2006/relationships/customXml" Target="../ink/ink2992.xml"/><Relationship Id="rId24" Type="http://schemas.openxmlformats.org/officeDocument/2006/relationships/image" Target="../media/image2763.png"/><Relationship Id="rId40" Type="http://schemas.openxmlformats.org/officeDocument/2006/relationships/image" Target="../media/image2771.png"/><Relationship Id="rId45" Type="http://schemas.openxmlformats.org/officeDocument/2006/relationships/customXml" Target="../ink/ink3000.xml"/><Relationship Id="rId66" Type="http://schemas.openxmlformats.org/officeDocument/2006/relationships/image" Target="../media/image2784.png"/><Relationship Id="rId87" Type="http://schemas.openxmlformats.org/officeDocument/2006/relationships/customXml" Target="../ink/ink3021.xml"/><Relationship Id="rId61" Type="http://schemas.openxmlformats.org/officeDocument/2006/relationships/customXml" Target="../ink/ink3008.xml"/><Relationship Id="rId82" Type="http://schemas.openxmlformats.org/officeDocument/2006/relationships/image" Target="../media/image2792.png"/><Relationship Id="rId19" Type="http://schemas.openxmlformats.org/officeDocument/2006/relationships/customXml" Target="../ink/ink2987.xml"/><Relationship Id="rId14" Type="http://schemas.openxmlformats.org/officeDocument/2006/relationships/image" Target="../media/image2758.png"/><Relationship Id="rId30" Type="http://schemas.openxmlformats.org/officeDocument/2006/relationships/image" Target="../media/image2766.png"/><Relationship Id="rId35" Type="http://schemas.openxmlformats.org/officeDocument/2006/relationships/customXml" Target="../ink/ink2995.xml"/><Relationship Id="rId56" Type="http://schemas.openxmlformats.org/officeDocument/2006/relationships/image" Target="../media/image2779.png"/><Relationship Id="rId77" Type="http://schemas.openxmlformats.org/officeDocument/2006/relationships/customXml" Target="../ink/ink3016.xml"/><Relationship Id="rId100" Type="http://schemas.openxmlformats.org/officeDocument/2006/relationships/image" Target="../media/image2801.png"/><Relationship Id="rId105" Type="http://schemas.openxmlformats.org/officeDocument/2006/relationships/customXml" Target="../ink/ink3030.xml"/><Relationship Id="rId8" Type="http://schemas.openxmlformats.org/officeDocument/2006/relationships/image" Target="../media/image2755.png"/><Relationship Id="rId51" Type="http://schemas.openxmlformats.org/officeDocument/2006/relationships/customXml" Target="../ink/ink3003.xml"/><Relationship Id="rId72" Type="http://schemas.openxmlformats.org/officeDocument/2006/relationships/image" Target="../media/image2787.png"/><Relationship Id="rId93" Type="http://schemas.openxmlformats.org/officeDocument/2006/relationships/customXml" Target="../ink/ink3024.xml"/><Relationship Id="rId98" Type="http://schemas.openxmlformats.org/officeDocument/2006/relationships/image" Target="../media/image2800.png"/><Relationship Id="rId3" Type="http://schemas.openxmlformats.org/officeDocument/2006/relationships/image" Target="NULL"/><Relationship Id="rId25" Type="http://schemas.openxmlformats.org/officeDocument/2006/relationships/customXml" Target="../ink/ink2990.xml"/><Relationship Id="rId46" Type="http://schemas.openxmlformats.org/officeDocument/2006/relationships/image" Target="../media/image2774.png"/><Relationship Id="rId67" Type="http://schemas.openxmlformats.org/officeDocument/2006/relationships/customXml" Target="../ink/ink3011.xml"/></Relationships>
</file>

<file path=ppt/slides/_rels/slide37.xml.rels><?xml version="1.0" encoding="UTF-8" standalone="yes"?>
<Relationships xmlns="http://schemas.openxmlformats.org/package/2006/relationships"><Relationship Id="rId26" Type="http://schemas.openxmlformats.org/officeDocument/2006/relationships/customXml" Target="../ink/ink3044.xml"/><Relationship Id="rId21" Type="http://schemas.openxmlformats.org/officeDocument/2006/relationships/image" Target="../media/image2815.png"/><Relationship Id="rId42" Type="http://schemas.openxmlformats.org/officeDocument/2006/relationships/customXml" Target="../ink/ink3052.xml"/><Relationship Id="rId47" Type="http://schemas.openxmlformats.org/officeDocument/2006/relationships/image" Target="../media/image2827.png"/><Relationship Id="rId63" Type="http://schemas.openxmlformats.org/officeDocument/2006/relationships/image" Target="../media/image2835.png"/><Relationship Id="rId68" Type="http://schemas.openxmlformats.org/officeDocument/2006/relationships/customXml" Target="../ink/ink3065.xml"/><Relationship Id="rId2" Type="http://schemas.openxmlformats.org/officeDocument/2006/relationships/customXml" Target="../ink/ink3032.xml"/><Relationship Id="rId16" Type="http://schemas.openxmlformats.org/officeDocument/2006/relationships/customXml" Target="../ink/ink3039.xml"/><Relationship Id="rId29" Type="http://schemas.openxmlformats.org/officeDocument/2006/relationships/image" Target="../media/image2819.png"/><Relationship Id="rId11" Type="http://schemas.openxmlformats.org/officeDocument/2006/relationships/image" Target="../media/image2810.png"/><Relationship Id="rId24" Type="http://schemas.openxmlformats.org/officeDocument/2006/relationships/customXml" Target="../ink/ink3043.xml"/><Relationship Id="rId32" Type="http://schemas.openxmlformats.org/officeDocument/2006/relationships/customXml" Target="../ink/ink3047.xml"/><Relationship Id="rId37" Type="http://schemas.openxmlformats.org/officeDocument/2006/relationships/image" Target="../media/image2822.png"/><Relationship Id="rId40" Type="http://schemas.openxmlformats.org/officeDocument/2006/relationships/customXml" Target="../ink/ink3051.xml"/><Relationship Id="rId45" Type="http://schemas.openxmlformats.org/officeDocument/2006/relationships/image" Target="../media/image2826.png"/><Relationship Id="rId53" Type="http://schemas.openxmlformats.org/officeDocument/2006/relationships/image" Target="../media/image2830.png"/><Relationship Id="rId58" Type="http://schemas.openxmlformats.org/officeDocument/2006/relationships/customXml" Target="../ink/ink3060.xml"/><Relationship Id="rId66" Type="http://schemas.openxmlformats.org/officeDocument/2006/relationships/customXml" Target="../ink/ink3064.xml"/><Relationship Id="rId5" Type="http://schemas.openxmlformats.org/officeDocument/2006/relationships/image" Target="../media/image2807.png"/><Relationship Id="rId61" Type="http://schemas.openxmlformats.org/officeDocument/2006/relationships/image" Target="../media/image2834.png"/><Relationship Id="rId19" Type="http://schemas.openxmlformats.org/officeDocument/2006/relationships/image" Target="../media/image2814.png"/><Relationship Id="rId14" Type="http://schemas.openxmlformats.org/officeDocument/2006/relationships/customXml" Target="../ink/ink3038.xml"/><Relationship Id="rId22" Type="http://schemas.openxmlformats.org/officeDocument/2006/relationships/customXml" Target="../ink/ink3042.xml"/><Relationship Id="rId27" Type="http://schemas.openxmlformats.org/officeDocument/2006/relationships/image" Target="../media/image2818.png"/><Relationship Id="rId30" Type="http://schemas.openxmlformats.org/officeDocument/2006/relationships/customXml" Target="../ink/ink3046.xml"/><Relationship Id="rId35" Type="http://schemas.openxmlformats.org/officeDocument/2006/relationships/image" Target="../media/image2821.png"/><Relationship Id="rId43" Type="http://schemas.openxmlformats.org/officeDocument/2006/relationships/image" Target="../media/image2825.png"/><Relationship Id="rId48" Type="http://schemas.openxmlformats.org/officeDocument/2006/relationships/customXml" Target="../ink/ink3055.xml"/><Relationship Id="rId56" Type="http://schemas.openxmlformats.org/officeDocument/2006/relationships/customXml" Target="../ink/ink3059.xml"/><Relationship Id="rId64" Type="http://schemas.openxmlformats.org/officeDocument/2006/relationships/customXml" Target="../ink/ink3063.xml"/><Relationship Id="rId69" Type="http://schemas.openxmlformats.org/officeDocument/2006/relationships/image" Target="../media/image2838.png"/><Relationship Id="rId8" Type="http://schemas.openxmlformats.org/officeDocument/2006/relationships/customXml" Target="../ink/ink3035.xml"/><Relationship Id="rId51" Type="http://schemas.openxmlformats.org/officeDocument/2006/relationships/image" Target="../media/image2829.png"/><Relationship Id="rId72" Type="http://schemas.openxmlformats.org/officeDocument/2006/relationships/customXml" Target="../ink/ink3067.xml"/><Relationship Id="rId3" Type="http://schemas.openxmlformats.org/officeDocument/2006/relationships/image" Target="../media/image2806.png"/><Relationship Id="rId12" Type="http://schemas.openxmlformats.org/officeDocument/2006/relationships/customXml" Target="../ink/ink3037.xml"/><Relationship Id="rId17" Type="http://schemas.openxmlformats.org/officeDocument/2006/relationships/image" Target="../media/image2813.png"/><Relationship Id="rId25" Type="http://schemas.openxmlformats.org/officeDocument/2006/relationships/image" Target="../media/image2817.png"/><Relationship Id="rId33" Type="http://schemas.openxmlformats.org/officeDocument/2006/relationships/image" Target="../media/image2483.png"/><Relationship Id="rId38" Type="http://schemas.openxmlformats.org/officeDocument/2006/relationships/customXml" Target="../ink/ink3050.xml"/><Relationship Id="rId46" Type="http://schemas.openxmlformats.org/officeDocument/2006/relationships/customXml" Target="../ink/ink3054.xml"/><Relationship Id="rId59" Type="http://schemas.openxmlformats.org/officeDocument/2006/relationships/image" Target="../media/image2833.png"/><Relationship Id="rId67" Type="http://schemas.openxmlformats.org/officeDocument/2006/relationships/image" Target="../media/image2837.png"/><Relationship Id="rId20" Type="http://schemas.openxmlformats.org/officeDocument/2006/relationships/customXml" Target="../ink/ink3041.xml"/><Relationship Id="rId41" Type="http://schemas.openxmlformats.org/officeDocument/2006/relationships/image" Target="../media/image2824.png"/><Relationship Id="rId54" Type="http://schemas.openxmlformats.org/officeDocument/2006/relationships/customXml" Target="../ink/ink3058.xml"/><Relationship Id="rId62" Type="http://schemas.openxmlformats.org/officeDocument/2006/relationships/customXml" Target="../ink/ink3062.xml"/><Relationship Id="rId70" Type="http://schemas.openxmlformats.org/officeDocument/2006/relationships/customXml" Target="../ink/ink3066.xml"/><Relationship Id="rId1" Type="http://schemas.openxmlformats.org/officeDocument/2006/relationships/slideLayout" Target="../slideLayouts/slideLayout1.xml"/><Relationship Id="rId6" Type="http://schemas.openxmlformats.org/officeDocument/2006/relationships/customXml" Target="../ink/ink3034.xml"/><Relationship Id="rId15" Type="http://schemas.openxmlformats.org/officeDocument/2006/relationships/image" Target="../media/image2812.png"/><Relationship Id="rId23" Type="http://schemas.openxmlformats.org/officeDocument/2006/relationships/image" Target="../media/image2816.png"/><Relationship Id="rId28" Type="http://schemas.openxmlformats.org/officeDocument/2006/relationships/customXml" Target="../ink/ink3045.xml"/><Relationship Id="rId36" Type="http://schemas.openxmlformats.org/officeDocument/2006/relationships/customXml" Target="../ink/ink3049.xml"/><Relationship Id="rId49" Type="http://schemas.openxmlformats.org/officeDocument/2006/relationships/image" Target="../media/image2828.png"/><Relationship Id="rId57" Type="http://schemas.openxmlformats.org/officeDocument/2006/relationships/image" Target="../media/image2832.png"/><Relationship Id="rId10" Type="http://schemas.openxmlformats.org/officeDocument/2006/relationships/customXml" Target="../ink/ink3036.xml"/><Relationship Id="rId31" Type="http://schemas.openxmlformats.org/officeDocument/2006/relationships/image" Target="../media/image2820.png"/><Relationship Id="rId44" Type="http://schemas.openxmlformats.org/officeDocument/2006/relationships/customXml" Target="../ink/ink3053.xml"/><Relationship Id="rId52" Type="http://schemas.openxmlformats.org/officeDocument/2006/relationships/customXml" Target="../ink/ink3057.xml"/><Relationship Id="rId60" Type="http://schemas.openxmlformats.org/officeDocument/2006/relationships/customXml" Target="../ink/ink3061.xml"/><Relationship Id="rId65" Type="http://schemas.openxmlformats.org/officeDocument/2006/relationships/image" Target="../media/image2836.png"/><Relationship Id="rId73" Type="http://schemas.openxmlformats.org/officeDocument/2006/relationships/image" Target="../media/image2840.png"/><Relationship Id="rId4" Type="http://schemas.openxmlformats.org/officeDocument/2006/relationships/customXml" Target="../ink/ink3033.xml"/><Relationship Id="rId9" Type="http://schemas.openxmlformats.org/officeDocument/2006/relationships/image" Target="../media/image2809.png"/><Relationship Id="rId13" Type="http://schemas.openxmlformats.org/officeDocument/2006/relationships/image" Target="../media/image2811.png"/><Relationship Id="rId18" Type="http://schemas.openxmlformats.org/officeDocument/2006/relationships/customXml" Target="../ink/ink3040.xml"/><Relationship Id="rId39" Type="http://schemas.openxmlformats.org/officeDocument/2006/relationships/image" Target="../media/image2823.png"/><Relationship Id="rId34" Type="http://schemas.openxmlformats.org/officeDocument/2006/relationships/customXml" Target="../ink/ink3048.xml"/><Relationship Id="rId50" Type="http://schemas.openxmlformats.org/officeDocument/2006/relationships/customXml" Target="../ink/ink3056.xml"/><Relationship Id="rId55" Type="http://schemas.openxmlformats.org/officeDocument/2006/relationships/image" Target="../media/image2831.png"/><Relationship Id="rId7" Type="http://schemas.openxmlformats.org/officeDocument/2006/relationships/image" Target="../media/image2808.png"/><Relationship Id="rId71" Type="http://schemas.openxmlformats.org/officeDocument/2006/relationships/image" Target="../media/image2839.png"/></Relationships>
</file>

<file path=ppt/slides/_rels/slide38.xml.rels><?xml version="1.0" encoding="UTF-8" standalone="yes"?>
<Relationships xmlns="http://schemas.openxmlformats.org/package/2006/relationships"><Relationship Id="rId3" Type="http://schemas.openxmlformats.org/officeDocument/2006/relationships/image" Target="../media/image2841.png"/><Relationship Id="rId2" Type="http://schemas.openxmlformats.org/officeDocument/2006/relationships/customXml" Target="../ink/ink306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17" Type="http://schemas.openxmlformats.org/officeDocument/2006/relationships/image" Target="../media/image2897.png"/><Relationship Id="rId21" Type="http://schemas.openxmlformats.org/officeDocument/2006/relationships/image" Target="../media/image2851.png"/><Relationship Id="rId42" Type="http://schemas.openxmlformats.org/officeDocument/2006/relationships/customXml" Target="../ink/ink3089.xml"/><Relationship Id="rId63" Type="http://schemas.openxmlformats.org/officeDocument/2006/relationships/image" Target="../media/image2872.png"/><Relationship Id="rId84" Type="http://schemas.openxmlformats.org/officeDocument/2006/relationships/customXml" Target="../ink/ink3110.xml"/><Relationship Id="rId138" Type="http://schemas.openxmlformats.org/officeDocument/2006/relationships/customXml" Target="../ink/ink3137.xml"/><Relationship Id="rId159" Type="http://schemas.openxmlformats.org/officeDocument/2006/relationships/image" Target="../media/image2918.png"/><Relationship Id="rId170" Type="http://schemas.openxmlformats.org/officeDocument/2006/relationships/customXml" Target="../ink/ink3153.xml"/><Relationship Id="rId191" Type="http://schemas.openxmlformats.org/officeDocument/2006/relationships/image" Target="../media/image2934.png"/><Relationship Id="rId205" Type="http://schemas.openxmlformats.org/officeDocument/2006/relationships/image" Target="../media/image2941.png"/><Relationship Id="rId226" Type="http://schemas.openxmlformats.org/officeDocument/2006/relationships/customXml" Target="../ink/ink3181.xml"/><Relationship Id="rId107" Type="http://schemas.openxmlformats.org/officeDocument/2006/relationships/image" Target="../media/image2483.png"/><Relationship Id="rId11" Type="http://schemas.openxmlformats.org/officeDocument/2006/relationships/image" Target="../media/image2846.png"/><Relationship Id="rId32" Type="http://schemas.openxmlformats.org/officeDocument/2006/relationships/customXml" Target="../ink/ink3084.xml"/><Relationship Id="rId53" Type="http://schemas.openxmlformats.org/officeDocument/2006/relationships/image" Target="../media/image2867.png"/><Relationship Id="rId74" Type="http://schemas.openxmlformats.org/officeDocument/2006/relationships/customXml" Target="../ink/ink3105.xml"/><Relationship Id="rId128" Type="http://schemas.openxmlformats.org/officeDocument/2006/relationships/customXml" Target="../ink/ink3132.xml"/><Relationship Id="rId149" Type="http://schemas.openxmlformats.org/officeDocument/2006/relationships/image" Target="../media/image2913.png"/><Relationship Id="rId5" Type="http://schemas.openxmlformats.org/officeDocument/2006/relationships/image" Target="../media/image2843.png"/><Relationship Id="rId95" Type="http://schemas.openxmlformats.org/officeDocument/2006/relationships/image" Target="../media/image2887.png"/><Relationship Id="rId160" Type="http://schemas.openxmlformats.org/officeDocument/2006/relationships/customXml" Target="../ink/ink3148.xml"/><Relationship Id="rId181" Type="http://schemas.openxmlformats.org/officeDocument/2006/relationships/image" Target="../media/image2929.png"/><Relationship Id="rId216" Type="http://schemas.openxmlformats.org/officeDocument/2006/relationships/customXml" Target="../ink/ink3176.xml"/><Relationship Id="rId22" Type="http://schemas.openxmlformats.org/officeDocument/2006/relationships/customXml" Target="../ink/ink3079.xml"/><Relationship Id="rId43" Type="http://schemas.openxmlformats.org/officeDocument/2006/relationships/image" Target="../media/image2862.png"/><Relationship Id="rId64" Type="http://schemas.openxmlformats.org/officeDocument/2006/relationships/customXml" Target="../ink/ink3100.xml"/><Relationship Id="rId118" Type="http://schemas.openxmlformats.org/officeDocument/2006/relationships/customXml" Target="../ink/ink3127.xml"/><Relationship Id="rId139" Type="http://schemas.openxmlformats.org/officeDocument/2006/relationships/image" Target="../media/image2908.png"/><Relationship Id="rId85" Type="http://schemas.openxmlformats.org/officeDocument/2006/relationships/image" Target="../media/image2883.png"/><Relationship Id="rId150" Type="http://schemas.openxmlformats.org/officeDocument/2006/relationships/customXml" Target="../ink/ink3143.xml"/><Relationship Id="rId171" Type="http://schemas.openxmlformats.org/officeDocument/2006/relationships/image" Target="../media/image2924.png"/><Relationship Id="rId192" Type="http://schemas.openxmlformats.org/officeDocument/2006/relationships/customXml" Target="../ink/ink3164.xml"/><Relationship Id="rId206" Type="http://schemas.openxmlformats.org/officeDocument/2006/relationships/customXml" Target="../ink/ink3171.xml"/><Relationship Id="rId227" Type="http://schemas.openxmlformats.org/officeDocument/2006/relationships/image" Target="../media/image2952.png"/><Relationship Id="rId12" Type="http://schemas.openxmlformats.org/officeDocument/2006/relationships/customXml" Target="../ink/ink3074.xml"/><Relationship Id="rId33" Type="http://schemas.openxmlformats.org/officeDocument/2006/relationships/image" Target="../media/image2857.png"/><Relationship Id="rId108" Type="http://schemas.openxmlformats.org/officeDocument/2006/relationships/customXml" Target="../ink/ink3122.xml"/><Relationship Id="rId129" Type="http://schemas.openxmlformats.org/officeDocument/2006/relationships/image" Target="../media/image2903.png"/><Relationship Id="rId54" Type="http://schemas.openxmlformats.org/officeDocument/2006/relationships/customXml" Target="../ink/ink3095.xml"/><Relationship Id="rId75" Type="http://schemas.openxmlformats.org/officeDocument/2006/relationships/image" Target="../media/image2878.png"/><Relationship Id="rId96" Type="http://schemas.openxmlformats.org/officeDocument/2006/relationships/customXml" Target="../ink/ink3116.xml"/><Relationship Id="rId140" Type="http://schemas.openxmlformats.org/officeDocument/2006/relationships/customXml" Target="../ink/ink3138.xml"/><Relationship Id="rId161" Type="http://schemas.openxmlformats.org/officeDocument/2006/relationships/image" Target="../media/image2919.png"/><Relationship Id="rId182" Type="http://schemas.openxmlformats.org/officeDocument/2006/relationships/customXml" Target="../ink/ink3159.xml"/><Relationship Id="rId217" Type="http://schemas.openxmlformats.org/officeDocument/2006/relationships/image" Target="../media/image2947.png"/><Relationship Id="rId6" Type="http://schemas.openxmlformats.org/officeDocument/2006/relationships/customXml" Target="../ink/ink3071.xml"/><Relationship Id="rId23" Type="http://schemas.openxmlformats.org/officeDocument/2006/relationships/image" Target="../media/image2852.png"/><Relationship Id="rId119" Type="http://schemas.openxmlformats.org/officeDocument/2006/relationships/image" Target="../media/image2898.png"/><Relationship Id="rId44" Type="http://schemas.openxmlformats.org/officeDocument/2006/relationships/customXml" Target="../ink/ink3090.xml"/><Relationship Id="rId65" Type="http://schemas.openxmlformats.org/officeDocument/2006/relationships/image" Target="../media/image2873.png"/><Relationship Id="rId86" Type="http://schemas.openxmlformats.org/officeDocument/2006/relationships/customXml" Target="../ink/ink3111.xml"/><Relationship Id="rId130" Type="http://schemas.openxmlformats.org/officeDocument/2006/relationships/customXml" Target="../ink/ink3133.xml"/><Relationship Id="rId151" Type="http://schemas.openxmlformats.org/officeDocument/2006/relationships/image" Target="../media/image2914.png"/><Relationship Id="rId172" Type="http://schemas.openxmlformats.org/officeDocument/2006/relationships/customXml" Target="../ink/ink3154.xml"/><Relationship Id="rId193" Type="http://schemas.openxmlformats.org/officeDocument/2006/relationships/image" Target="../media/image2935.png"/><Relationship Id="rId207" Type="http://schemas.openxmlformats.org/officeDocument/2006/relationships/image" Target="../media/image2942.png"/><Relationship Id="rId228" Type="http://schemas.openxmlformats.org/officeDocument/2006/relationships/customXml" Target="../ink/ink3182.xml"/><Relationship Id="rId13" Type="http://schemas.openxmlformats.org/officeDocument/2006/relationships/image" Target="../media/image2847.png"/><Relationship Id="rId109" Type="http://schemas.openxmlformats.org/officeDocument/2006/relationships/image" Target="../media/image2893.png"/><Relationship Id="rId34" Type="http://schemas.openxmlformats.org/officeDocument/2006/relationships/customXml" Target="../ink/ink3085.xml"/><Relationship Id="rId55" Type="http://schemas.openxmlformats.org/officeDocument/2006/relationships/image" Target="../media/image2868.png"/><Relationship Id="rId76" Type="http://schemas.openxmlformats.org/officeDocument/2006/relationships/customXml" Target="../ink/ink3106.xml"/><Relationship Id="rId97" Type="http://schemas.openxmlformats.org/officeDocument/2006/relationships/image" Target="../media/image2888.png"/><Relationship Id="rId120" Type="http://schemas.openxmlformats.org/officeDocument/2006/relationships/customXml" Target="../ink/ink3128.xml"/><Relationship Id="rId141" Type="http://schemas.openxmlformats.org/officeDocument/2006/relationships/image" Target="../media/image2909.png"/><Relationship Id="rId7" Type="http://schemas.openxmlformats.org/officeDocument/2006/relationships/image" Target="../media/image2844.png"/><Relationship Id="rId162" Type="http://schemas.openxmlformats.org/officeDocument/2006/relationships/customXml" Target="../ink/ink3149.xml"/><Relationship Id="rId183" Type="http://schemas.openxmlformats.org/officeDocument/2006/relationships/image" Target="../media/image2930.png"/><Relationship Id="rId218" Type="http://schemas.openxmlformats.org/officeDocument/2006/relationships/customXml" Target="../ink/ink3177.xml"/><Relationship Id="rId24" Type="http://schemas.openxmlformats.org/officeDocument/2006/relationships/customXml" Target="../ink/ink3080.xml"/><Relationship Id="rId45" Type="http://schemas.openxmlformats.org/officeDocument/2006/relationships/image" Target="../media/image2863.png"/><Relationship Id="rId66" Type="http://schemas.openxmlformats.org/officeDocument/2006/relationships/customXml" Target="../ink/ink3101.xml"/><Relationship Id="rId87" Type="http://schemas.openxmlformats.org/officeDocument/2006/relationships/image" Target="../media/image2884.png"/><Relationship Id="rId110" Type="http://schemas.openxmlformats.org/officeDocument/2006/relationships/customXml" Target="../ink/ink3123.xml"/><Relationship Id="rId131" Type="http://schemas.openxmlformats.org/officeDocument/2006/relationships/image" Target="../media/image2904.png"/><Relationship Id="rId152" Type="http://schemas.openxmlformats.org/officeDocument/2006/relationships/customXml" Target="../ink/ink3144.xml"/><Relationship Id="rId173" Type="http://schemas.openxmlformats.org/officeDocument/2006/relationships/image" Target="../media/image2925.png"/><Relationship Id="rId194" Type="http://schemas.openxmlformats.org/officeDocument/2006/relationships/customXml" Target="../ink/ink3165.xml"/><Relationship Id="rId208" Type="http://schemas.openxmlformats.org/officeDocument/2006/relationships/customXml" Target="../ink/ink3172.xml"/><Relationship Id="rId229" Type="http://schemas.openxmlformats.org/officeDocument/2006/relationships/customXml" Target="../ink/ink3183.xml"/><Relationship Id="rId14" Type="http://schemas.openxmlformats.org/officeDocument/2006/relationships/customXml" Target="../ink/ink3075.xml"/><Relationship Id="rId35" Type="http://schemas.openxmlformats.org/officeDocument/2006/relationships/image" Target="../media/image2858.png"/><Relationship Id="rId56" Type="http://schemas.openxmlformats.org/officeDocument/2006/relationships/customXml" Target="../ink/ink3096.xml"/><Relationship Id="rId77" Type="http://schemas.openxmlformats.org/officeDocument/2006/relationships/image" Target="../media/image2879.png"/><Relationship Id="rId100" Type="http://schemas.openxmlformats.org/officeDocument/2006/relationships/customXml" Target="../ink/ink3118.xml"/><Relationship Id="rId8" Type="http://schemas.openxmlformats.org/officeDocument/2006/relationships/customXml" Target="../ink/ink3072.xml"/><Relationship Id="rId98" Type="http://schemas.openxmlformats.org/officeDocument/2006/relationships/customXml" Target="../ink/ink3117.xml"/><Relationship Id="rId121" Type="http://schemas.openxmlformats.org/officeDocument/2006/relationships/image" Target="../media/image2899.png"/><Relationship Id="rId142" Type="http://schemas.openxmlformats.org/officeDocument/2006/relationships/customXml" Target="../ink/ink3139.xml"/><Relationship Id="rId163" Type="http://schemas.openxmlformats.org/officeDocument/2006/relationships/image" Target="../media/image2920.png"/><Relationship Id="rId184" Type="http://schemas.openxmlformats.org/officeDocument/2006/relationships/customXml" Target="../ink/ink3160.xml"/><Relationship Id="rId219" Type="http://schemas.openxmlformats.org/officeDocument/2006/relationships/image" Target="../media/image2948.png"/><Relationship Id="rId230" Type="http://schemas.openxmlformats.org/officeDocument/2006/relationships/image" Target="../media/image2953.png"/><Relationship Id="rId25" Type="http://schemas.openxmlformats.org/officeDocument/2006/relationships/image" Target="../media/image2853.png"/><Relationship Id="rId46" Type="http://schemas.openxmlformats.org/officeDocument/2006/relationships/customXml" Target="../ink/ink3091.xml"/><Relationship Id="rId67" Type="http://schemas.openxmlformats.org/officeDocument/2006/relationships/image" Target="../media/image2874.png"/><Relationship Id="rId20" Type="http://schemas.openxmlformats.org/officeDocument/2006/relationships/customXml" Target="../ink/ink3078.xml"/><Relationship Id="rId41" Type="http://schemas.openxmlformats.org/officeDocument/2006/relationships/image" Target="../media/image2861.png"/><Relationship Id="rId62" Type="http://schemas.openxmlformats.org/officeDocument/2006/relationships/customXml" Target="../ink/ink3099.xml"/><Relationship Id="rId83" Type="http://schemas.openxmlformats.org/officeDocument/2006/relationships/image" Target="../media/image2882.png"/><Relationship Id="rId88" Type="http://schemas.openxmlformats.org/officeDocument/2006/relationships/customXml" Target="../ink/ink3112.xml"/><Relationship Id="rId111" Type="http://schemas.openxmlformats.org/officeDocument/2006/relationships/image" Target="../media/image2894.png"/><Relationship Id="rId132" Type="http://schemas.openxmlformats.org/officeDocument/2006/relationships/customXml" Target="../ink/ink3134.xml"/><Relationship Id="rId153" Type="http://schemas.openxmlformats.org/officeDocument/2006/relationships/image" Target="../media/image2915.png"/><Relationship Id="rId174" Type="http://schemas.openxmlformats.org/officeDocument/2006/relationships/customXml" Target="../ink/ink3155.xml"/><Relationship Id="rId179" Type="http://schemas.openxmlformats.org/officeDocument/2006/relationships/image" Target="../media/image2928.png"/><Relationship Id="rId195" Type="http://schemas.openxmlformats.org/officeDocument/2006/relationships/image" Target="../media/image2936.png"/><Relationship Id="rId209" Type="http://schemas.openxmlformats.org/officeDocument/2006/relationships/image" Target="../media/image2943.png"/><Relationship Id="rId190" Type="http://schemas.openxmlformats.org/officeDocument/2006/relationships/customXml" Target="../ink/ink3163.xml"/><Relationship Id="rId204" Type="http://schemas.openxmlformats.org/officeDocument/2006/relationships/customXml" Target="../ink/ink3170.xml"/><Relationship Id="rId220" Type="http://schemas.openxmlformats.org/officeDocument/2006/relationships/customXml" Target="../ink/ink3178.xml"/><Relationship Id="rId225" Type="http://schemas.openxmlformats.org/officeDocument/2006/relationships/image" Target="../media/image2951.png"/><Relationship Id="rId15" Type="http://schemas.openxmlformats.org/officeDocument/2006/relationships/image" Target="../media/image2848.png"/><Relationship Id="rId36" Type="http://schemas.openxmlformats.org/officeDocument/2006/relationships/customXml" Target="../ink/ink3086.xml"/><Relationship Id="rId57" Type="http://schemas.openxmlformats.org/officeDocument/2006/relationships/image" Target="../media/image2869.png"/><Relationship Id="rId106" Type="http://schemas.openxmlformats.org/officeDocument/2006/relationships/customXml" Target="../ink/ink3121.xml"/><Relationship Id="rId127" Type="http://schemas.openxmlformats.org/officeDocument/2006/relationships/image" Target="../media/image2902.png"/><Relationship Id="rId10" Type="http://schemas.openxmlformats.org/officeDocument/2006/relationships/customXml" Target="../ink/ink3073.xml"/><Relationship Id="rId31" Type="http://schemas.openxmlformats.org/officeDocument/2006/relationships/image" Target="../media/image2856.png"/><Relationship Id="rId52" Type="http://schemas.openxmlformats.org/officeDocument/2006/relationships/customXml" Target="../ink/ink3094.xml"/><Relationship Id="rId73" Type="http://schemas.openxmlformats.org/officeDocument/2006/relationships/image" Target="../media/image2877.png"/><Relationship Id="rId78" Type="http://schemas.openxmlformats.org/officeDocument/2006/relationships/customXml" Target="../ink/ink3107.xml"/><Relationship Id="rId94" Type="http://schemas.openxmlformats.org/officeDocument/2006/relationships/customXml" Target="../ink/ink3115.xml"/><Relationship Id="rId99" Type="http://schemas.openxmlformats.org/officeDocument/2006/relationships/image" Target="../media/image2889.png"/><Relationship Id="rId101" Type="http://schemas.openxmlformats.org/officeDocument/2006/relationships/image" Target="../media/image2890.png"/><Relationship Id="rId122" Type="http://schemas.openxmlformats.org/officeDocument/2006/relationships/customXml" Target="../ink/ink3129.xml"/><Relationship Id="rId143" Type="http://schemas.openxmlformats.org/officeDocument/2006/relationships/image" Target="../media/image2910.png"/><Relationship Id="rId148" Type="http://schemas.openxmlformats.org/officeDocument/2006/relationships/customXml" Target="../ink/ink3142.xml"/><Relationship Id="rId164" Type="http://schemas.openxmlformats.org/officeDocument/2006/relationships/customXml" Target="../ink/ink3150.xml"/><Relationship Id="rId169" Type="http://schemas.openxmlformats.org/officeDocument/2006/relationships/image" Target="../media/image2923.png"/><Relationship Id="rId185" Type="http://schemas.openxmlformats.org/officeDocument/2006/relationships/image" Target="../media/image2931.png"/><Relationship Id="rId4" Type="http://schemas.openxmlformats.org/officeDocument/2006/relationships/customXml" Target="../ink/ink3070.xml"/><Relationship Id="rId9" Type="http://schemas.openxmlformats.org/officeDocument/2006/relationships/image" Target="../media/image2845.png"/><Relationship Id="rId180" Type="http://schemas.openxmlformats.org/officeDocument/2006/relationships/customXml" Target="../ink/ink3158.xml"/><Relationship Id="rId210" Type="http://schemas.openxmlformats.org/officeDocument/2006/relationships/customXml" Target="../ink/ink3173.xml"/><Relationship Id="rId215" Type="http://schemas.openxmlformats.org/officeDocument/2006/relationships/image" Target="../media/image2946.png"/><Relationship Id="rId26" Type="http://schemas.openxmlformats.org/officeDocument/2006/relationships/customXml" Target="../ink/ink3081.xml"/><Relationship Id="rId231" Type="http://schemas.openxmlformats.org/officeDocument/2006/relationships/customXml" Target="../ink/ink3184.xml"/><Relationship Id="rId47" Type="http://schemas.openxmlformats.org/officeDocument/2006/relationships/image" Target="../media/image2864.png"/><Relationship Id="rId68" Type="http://schemas.openxmlformats.org/officeDocument/2006/relationships/customXml" Target="../ink/ink3102.xml"/><Relationship Id="rId89" Type="http://schemas.openxmlformats.org/officeDocument/2006/relationships/image" Target="../media/image2885.png"/><Relationship Id="rId112" Type="http://schemas.openxmlformats.org/officeDocument/2006/relationships/customXml" Target="../ink/ink3124.xml"/><Relationship Id="rId133" Type="http://schemas.openxmlformats.org/officeDocument/2006/relationships/image" Target="../media/image2905.png"/><Relationship Id="rId154" Type="http://schemas.openxmlformats.org/officeDocument/2006/relationships/customXml" Target="../ink/ink3145.xml"/><Relationship Id="rId175" Type="http://schemas.openxmlformats.org/officeDocument/2006/relationships/image" Target="../media/image2926.png"/><Relationship Id="rId196" Type="http://schemas.openxmlformats.org/officeDocument/2006/relationships/customXml" Target="../ink/ink3166.xml"/><Relationship Id="rId200" Type="http://schemas.openxmlformats.org/officeDocument/2006/relationships/customXml" Target="../ink/ink3168.xml"/><Relationship Id="rId16" Type="http://schemas.openxmlformats.org/officeDocument/2006/relationships/customXml" Target="../ink/ink3076.xml"/><Relationship Id="rId221" Type="http://schemas.openxmlformats.org/officeDocument/2006/relationships/image" Target="../media/image2949.png"/><Relationship Id="rId37" Type="http://schemas.openxmlformats.org/officeDocument/2006/relationships/image" Target="../media/image2859.png"/><Relationship Id="rId58" Type="http://schemas.openxmlformats.org/officeDocument/2006/relationships/customXml" Target="../ink/ink3097.xml"/><Relationship Id="rId79" Type="http://schemas.openxmlformats.org/officeDocument/2006/relationships/image" Target="../media/image2880.png"/><Relationship Id="rId102" Type="http://schemas.openxmlformats.org/officeDocument/2006/relationships/customXml" Target="../ink/ink3119.xml"/><Relationship Id="rId123" Type="http://schemas.openxmlformats.org/officeDocument/2006/relationships/image" Target="../media/image2900.png"/><Relationship Id="rId144" Type="http://schemas.openxmlformats.org/officeDocument/2006/relationships/customXml" Target="../ink/ink3140.xml"/><Relationship Id="rId90" Type="http://schemas.openxmlformats.org/officeDocument/2006/relationships/customXml" Target="../ink/ink3113.xml"/><Relationship Id="rId165" Type="http://schemas.openxmlformats.org/officeDocument/2006/relationships/image" Target="../media/image2921.png"/><Relationship Id="rId186" Type="http://schemas.openxmlformats.org/officeDocument/2006/relationships/customXml" Target="../ink/ink3161.xml"/><Relationship Id="rId211" Type="http://schemas.openxmlformats.org/officeDocument/2006/relationships/image" Target="../media/image2944.png"/><Relationship Id="rId232" Type="http://schemas.openxmlformats.org/officeDocument/2006/relationships/image" Target="../media/image2954.png"/><Relationship Id="rId27" Type="http://schemas.openxmlformats.org/officeDocument/2006/relationships/image" Target="../media/image2854.png"/><Relationship Id="rId48" Type="http://schemas.openxmlformats.org/officeDocument/2006/relationships/customXml" Target="../ink/ink3092.xml"/><Relationship Id="rId69" Type="http://schemas.openxmlformats.org/officeDocument/2006/relationships/image" Target="../media/image2875.png"/><Relationship Id="rId113" Type="http://schemas.openxmlformats.org/officeDocument/2006/relationships/image" Target="../media/image2895.png"/><Relationship Id="rId134" Type="http://schemas.openxmlformats.org/officeDocument/2006/relationships/customXml" Target="../ink/ink3135.xml"/><Relationship Id="rId80" Type="http://schemas.openxmlformats.org/officeDocument/2006/relationships/customXml" Target="../ink/ink3108.xml"/><Relationship Id="rId155" Type="http://schemas.openxmlformats.org/officeDocument/2006/relationships/image" Target="../media/image2916.png"/><Relationship Id="rId176" Type="http://schemas.openxmlformats.org/officeDocument/2006/relationships/customXml" Target="../ink/ink3156.xml"/><Relationship Id="rId197" Type="http://schemas.openxmlformats.org/officeDocument/2006/relationships/image" Target="../media/image2937.png"/><Relationship Id="rId201" Type="http://schemas.openxmlformats.org/officeDocument/2006/relationships/image" Target="../media/image2939.png"/><Relationship Id="rId222" Type="http://schemas.openxmlformats.org/officeDocument/2006/relationships/customXml" Target="../ink/ink3179.xml"/><Relationship Id="rId17" Type="http://schemas.openxmlformats.org/officeDocument/2006/relationships/image" Target="../media/image2849.png"/><Relationship Id="rId38" Type="http://schemas.openxmlformats.org/officeDocument/2006/relationships/customXml" Target="../ink/ink3087.xml"/><Relationship Id="rId59" Type="http://schemas.openxmlformats.org/officeDocument/2006/relationships/image" Target="../media/image2870.png"/><Relationship Id="rId103" Type="http://schemas.openxmlformats.org/officeDocument/2006/relationships/image" Target="../media/image2891.png"/><Relationship Id="rId124" Type="http://schemas.openxmlformats.org/officeDocument/2006/relationships/customXml" Target="../ink/ink3130.xml"/><Relationship Id="rId70" Type="http://schemas.openxmlformats.org/officeDocument/2006/relationships/customXml" Target="../ink/ink3103.xml"/><Relationship Id="rId91" Type="http://schemas.openxmlformats.org/officeDocument/2006/relationships/image" Target="../media/image2519.png"/><Relationship Id="rId145" Type="http://schemas.openxmlformats.org/officeDocument/2006/relationships/image" Target="../media/image2911.png"/><Relationship Id="rId166" Type="http://schemas.openxmlformats.org/officeDocument/2006/relationships/customXml" Target="../ink/ink3151.xml"/><Relationship Id="rId187" Type="http://schemas.openxmlformats.org/officeDocument/2006/relationships/image" Target="../media/image2932.png"/><Relationship Id="rId1" Type="http://schemas.openxmlformats.org/officeDocument/2006/relationships/slideLayout" Target="../slideLayouts/slideLayout1.xml"/><Relationship Id="rId212" Type="http://schemas.openxmlformats.org/officeDocument/2006/relationships/customXml" Target="../ink/ink3174.xml"/><Relationship Id="rId233" Type="http://schemas.openxmlformats.org/officeDocument/2006/relationships/customXml" Target="../ink/ink3185.xml"/><Relationship Id="rId28" Type="http://schemas.openxmlformats.org/officeDocument/2006/relationships/customXml" Target="../ink/ink3082.xml"/><Relationship Id="rId49" Type="http://schemas.openxmlformats.org/officeDocument/2006/relationships/image" Target="../media/image2865.png"/><Relationship Id="rId114" Type="http://schemas.openxmlformats.org/officeDocument/2006/relationships/customXml" Target="../ink/ink3125.xml"/><Relationship Id="rId60" Type="http://schemas.openxmlformats.org/officeDocument/2006/relationships/customXml" Target="../ink/ink3098.xml"/><Relationship Id="rId81" Type="http://schemas.openxmlformats.org/officeDocument/2006/relationships/image" Target="../media/image2881.png"/><Relationship Id="rId135" Type="http://schemas.openxmlformats.org/officeDocument/2006/relationships/image" Target="../media/image2906.png"/><Relationship Id="rId156" Type="http://schemas.openxmlformats.org/officeDocument/2006/relationships/customXml" Target="../ink/ink3146.xml"/><Relationship Id="rId177" Type="http://schemas.openxmlformats.org/officeDocument/2006/relationships/image" Target="../media/image2927.png"/><Relationship Id="rId198" Type="http://schemas.openxmlformats.org/officeDocument/2006/relationships/customXml" Target="../ink/ink3167.xml"/><Relationship Id="rId202" Type="http://schemas.openxmlformats.org/officeDocument/2006/relationships/customXml" Target="../ink/ink3169.xml"/><Relationship Id="rId223" Type="http://schemas.openxmlformats.org/officeDocument/2006/relationships/image" Target="../media/image2950.png"/><Relationship Id="rId18" Type="http://schemas.openxmlformats.org/officeDocument/2006/relationships/customXml" Target="../ink/ink3077.xml"/><Relationship Id="rId39" Type="http://schemas.openxmlformats.org/officeDocument/2006/relationships/image" Target="../media/image2860.png"/><Relationship Id="rId50" Type="http://schemas.openxmlformats.org/officeDocument/2006/relationships/customXml" Target="../ink/ink3093.xml"/><Relationship Id="rId104" Type="http://schemas.openxmlformats.org/officeDocument/2006/relationships/customXml" Target="../ink/ink3120.xml"/><Relationship Id="rId125" Type="http://schemas.openxmlformats.org/officeDocument/2006/relationships/image" Target="../media/image2901.png"/><Relationship Id="rId146" Type="http://schemas.openxmlformats.org/officeDocument/2006/relationships/customXml" Target="../ink/ink3141.xml"/><Relationship Id="rId167" Type="http://schemas.openxmlformats.org/officeDocument/2006/relationships/image" Target="../media/image2922.png"/><Relationship Id="rId188" Type="http://schemas.openxmlformats.org/officeDocument/2006/relationships/customXml" Target="../ink/ink3162.xml"/><Relationship Id="rId71" Type="http://schemas.openxmlformats.org/officeDocument/2006/relationships/image" Target="../media/image2876.png"/><Relationship Id="rId92" Type="http://schemas.openxmlformats.org/officeDocument/2006/relationships/customXml" Target="../ink/ink3114.xml"/><Relationship Id="rId213" Type="http://schemas.openxmlformats.org/officeDocument/2006/relationships/image" Target="../media/image2945.png"/><Relationship Id="rId234" Type="http://schemas.openxmlformats.org/officeDocument/2006/relationships/image" Target="../media/image2955.png"/><Relationship Id="rId2" Type="http://schemas.openxmlformats.org/officeDocument/2006/relationships/customXml" Target="../ink/ink3069.xml"/><Relationship Id="rId29" Type="http://schemas.openxmlformats.org/officeDocument/2006/relationships/image" Target="../media/image2855.png"/><Relationship Id="rId40" Type="http://schemas.openxmlformats.org/officeDocument/2006/relationships/customXml" Target="../ink/ink3088.xml"/><Relationship Id="rId115" Type="http://schemas.openxmlformats.org/officeDocument/2006/relationships/image" Target="../media/image2896.png"/><Relationship Id="rId136" Type="http://schemas.openxmlformats.org/officeDocument/2006/relationships/customXml" Target="../ink/ink3136.xml"/><Relationship Id="rId157" Type="http://schemas.openxmlformats.org/officeDocument/2006/relationships/image" Target="../media/image2917.png"/><Relationship Id="rId178" Type="http://schemas.openxmlformats.org/officeDocument/2006/relationships/customXml" Target="../ink/ink3157.xml"/><Relationship Id="rId61" Type="http://schemas.openxmlformats.org/officeDocument/2006/relationships/image" Target="../media/image2871.png"/><Relationship Id="rId82" Type="http://schemas.openxmlformats.org/officeDocument/2006/relationships/customXml" Target="../ink/ink3109.xml"/><Relationship Id="rId199" Type="http://schemas.openxmlformats.org/officeDocument/2006/relationships/image" Target="../media/image2938.png"/><Relationship Id="rId203" Type="http://schemas.openxmlformats.org/officeDocument/2006/relationships/image" Target="../media/image2940.png"/><Relationship Id="rId19" Type="http://schemas.openxmlformats.org/officeDocument/2006/relationships/image" Target="../media/image2850.png"/><Relationship Id="rId224" Type="http://schemas.openxmlformats.org/officeDocument/2006/relationships/customXml" Target="../ink/ink3180.xml"/><Relationship Id="rId30" Type="http://schemas.openxmlformats.org/officeDocument/2006/relationships/customXml" Target="../ink/ink3083.xml"/><Relationship Id="rId105" Type="http://schemas.openxmlformats.org/officeDocument/2006/relationships/image" Target="../media/image2892.png"/><Relationship Id="rId126" Type="http://schemas.openxmlformats.org/officeDocument/2006/relationships/customXml" Target="../ink/ink3131.xml"/><Relationship Id="rId147" Type="http://schemas.openxmlformats.org/officeDocument/2006/relationships/image" Target="../media/image2912.png"/><Relationship Id="rId168" Type="http://schemas.openxmlformats.org/officeDocument/2006/relationships/customXml" Target="../ink/ink3152.xml"/><Relationship Id="rId51" Type="http://schemas.openxmlformats.org/officeDocument/2006/relationships/image" Target="../media/image2866.png"/><Relationship Id="rId72" Type="http://schemas.openxmlformats.org/officeDocument/2006/relationships/customXml" Target="../ink/ink3104.xml"/><Relationship Id="rId93" Type="http://schemas.openxmlformats.org/officeDocument/2006/relationships/image" Target="../media/image2886.png"/><Relationship Id="rId189" Type="http://schemas.openxmlformats.org/officeDocument/2006/relationships/image" Target="../media/image2933.png"/><Relationship Id="rId3" Type="http://schemas.openxmlformats.org/officeDocument/2006/relationships/image" Target="../media/image2842.png"/><Relationship Id="rId214" Type="http://schemas.openxmlformats.org/officeDocument/2006/relationships/customXml" Target="../ink/ink3175.xml"/><Relationship Id="rId116" Type="http://schemas.openxmlformats.org/officeDocument/2006/relationships/customXml" Target="../ink/ink3126.xml"/><Relationship Id="rId137" Type="http://schemas.openxmlformats.org/officeDocument/2006/relationships/image" Target="../media/image2907.png"/><Relationship Id="rId158" Type="http://schemas.openxmlformats.org/officeDocument/2006/relationships/customXml" Target="../ink/ink3147.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2958.png"/><Relationship Id="rId13" Type="http://schemas.openxmlformats.org/officeDocument/2006/relationships/customXml" Target="../ink/ink3191.xml"/><Relationship Id="rId18" Type="http://schemas.openxmlformats.org/officeDocument/2006/relationships/image" Target="../media/image2963.png"/><Relationship Id="rId3" Type="http://schemas.openxmlformats.org/officeDocument/2006/relationships/customXml" Target="../ink/ink3186.xml"/><Relationship Id="rId7" Type="http://schemas.openxmlformats.org/officeDocument/2006/relationships/customXml" Target="../ink/ink3188.xml"/><Relationship Id="rId12" Type="http://schemas.openxmlformats.org/officeDocument/2006/relationships/image" Target="../media/image2960.png"/><Relationship Id="rId17" Type="http://schemas.openxmlformats.org/officeDocument/2006/relationships/customXml" Target="../ink/ink3193.xml"/><Relationship Id="rId2" Type="http://schemas.openxmlformats.org/officeDocument/2006/relationships/image" Target="NULL"/><Relationship Id="rId16" Type="http://schemas.openxmlformats.org/officeDocument/2006/relationships/image" Target="../media/image2962.png"/><Relationship Id="rId1" Type="http://schemas.openxmlformats.org/officeDocument/2006/relationships/slideLayout" Target="../slideLayouts/slideLayout1.xml"/><Relationship Id="rId6" Type="http://schemas.openxmlformats.org/officeDocument/2006/relationships/image" Target="../media/image2957.png"/><Relationship Id="rId11" Type="http://schemas.openxmlformats.org/officeDocument/2006/relationships/customXml" Target="../ink/ink3190.xml"/><Relationship Id="rId5" Type="http://schemas.openxmlformats.org/officeDocument/2006/relationships/customXml" Target="../ink/ink3187.xml"/><Relationship Id="rId15" Type="http://schemas.openxmlformats.org/officeDocument/2006/relationships/customXml" Target="../ink/ink3192.xml"/><Relationship Id="rId10" Type="http://schemas.openxmlformats.org/officeDocument/2006/relationships/image" Target="../media/image2959.png"/><Relationship Id="rId4" Type="http://schemas.openxmlformats.org/officeDocument/2006/relationships/image" Target="../media/image2956.png"/><Relationship Id="rId9" Type="http://schemas.openxmlformats.org/officeDocument/2006/relationships/customXml" Target="../ink/ink3189.xml"/><Relationship Id="rId14" Type="http://schemas.openxmlformats.org/officeDocument/2006/relationships/image" Target="../media/image2961.png"/></Relationships>
</file>

<file path=ppt/slides/_rels/slide41.xml.rels><?xml version="1.0" encoding="UTF-8" standalone="yes"?>
<Relationships xmlns="http://schemas.openxmlformats.org/package/2006/relationships"><Relationship Id="rId117" Type="http://schemas.openxmlformats.org/officeDocument/2006/relationships/customXml" Target="../ink/ink3251.xml"/><Relationship Id="rId21" Type="http://schemas.openxmlformats.org/officeDocument/2006/relationships/customXml" Target="../ink/ink3203.xml"/><Relationship Id="rId324" Type="http://schemas.openxmlformats.org/officeDocument/2006/relationships/image" Target="../media/image3123.png"/><Relationship Id="rId531" Type="http://schemas.openxmlformats.org/officeDocument/2006/relationships/image" Target="../media/image3224.png"/><Relationship Id="rId629" Type="http://schemas.openxmlformats.org/officeDocument/2006/relationships/customXml" Target="../ink/ink3509.xml"/><Relationship Id="rId170" Type="http://schemas.openxmlformats.org/officeDocument/2006/relationships/image" Target="../media/image3046.png"/><Relationship Id="rId268" Type="http://schemas.openxmlformats.org/officeDocument/2006/relationships/image" Target="../media/image3095.png"/><Relationship Id="rId475" Type="http://schemas.openxmlformats.org/officeDocument/2006/relationships/customXml" Target="../ink/ink3431.xml"/><Relationship Id="rId32" Type="http://schemas.openxmlformats.org/officeDocument/2006/relationships/image" Target="../media/image2979.png"/><Relationship Id="rId128" Type="http://schemas.openxmlformats.org/officeDocument/2006/relationships/image" Target="../media/image3026.png"/><Relationship Id="rId335" Type="http://schemas.openxmlformats.org/officeDocument/2006/relationships/customXml" Target="../ink/ink3360.xml"/><Relationship Id="rId542" Type="http://schemas.openxmlformats.org/officeDocument/2006/relationships/customXml" Target="../ink/ink3465.xml"/><Relationship Id="rId181" Type="http://schemas.openxmlformats.org/officeDocument/2006/relationships/customXml" Target="../ink/ink3283.xml"/><Relationship Id="rId402" Type="http://schemas.openxmlformats.org/officeDocument/2006/relationships/image" Target="../media/image3162.png"/><Relationship Id="rId279" Type="http://schemas.openxmlformats.org/officeDocument/2006/relationships/customXml" Target="../ink/ink3332.xml"/><Relationship Id="rId486" Type="http://schemas.openxmlformats.org/officeDocument/2006/relationships/image" Target="../media/image3202.png"/><Relationship Id="rId43" Type="http://schemas.openxmlformats.org/officeDocument/2006/relationships/customXml" Target="../ink/ink3214.xml"/><Relationship Id="rId139" Type="http://schemas.openxmlformats.org/officeDocument/2006/relationships/customXml" Target="../ink/ink3262.xml"/><Relationship Id="rId346" Type="http://schemas.openxmlformats.org/officeDocument/2006/relationships/image" Target="../media/image3134.png"/><Relationship Id="rId553" Type="http://schemas.openxmlformats.org/officeDocument/2006/relationships/image" Target="../media/image3235.png"/><Relationship Id="rId192" Type="http://schemas.openxmlformats.org/officeDocument/2006/relationships/image" Target="../media/image3057.png"/><Relationship Id="rId206" Type="http://schemas.openxmlformats.org/officeDocument/2006/relationships/image" Target="../media/image3064.png"/><Relationship Id="rId413" Type="http://schemas.openxmlformats.org/officeDocument/2006/relationships/customXml" Target="../ink/ink3399.xml"/><Relationship Id="rId497" Type="http://schemas.openxmlformats.org/officeDocument/2006/relationships/customXml" Target="../ink/ink3442.xml"/><Relationship Id="rId620" Type="http://schemas.openxmlformats.org/officeDocument/2006/relationships/image" Target="../media/image3267.png"/><Relationship Id="rId357" Type="http://schemas.openxmlformats.org/officeDocument/2006/relationships/customXml" Target="../ink/ink3371.xml"/><Relationship Id="rId54" Type="http://schemas.openxmlformats.org/officeDocument/2006/relationships/image" Target="../media/image2990.png"/><Relationship Id="rId217" Type="http://schemas.openxmlformats.org/officeDocument/2006/relationships/customXml" Target="../ink/ink3301.xml"/><Relationship Id="rId564" Type="http://schemas.openxmlformats.org/officeDocument/2006/relationships/customXml" Target="../ink/ink3476.xml"/><Relationship Id="rId424" Type="http://schemas.openxmlformats.org/officeDocument/2006/relationships/image" Target="../media/image3172.png"/><Relationship Id="rId631" Type="http://schemas.openxmlformats.org/officeDocument/2006/relationships/customXml" Target="../ink/ink3510.xml"/><Relationship Id="rId270" Type="http://schemas.openxmlformats.org/officeDocument/2006/relationships/image" Target="../media/image3096.png"/><Relationship Id="rId65" Type="http://schemas.openxmlformats.org/officeDocument/2006/relationships/customXml" Target="../ink/ink3225.xml"/><Relationship Id="rId130" Type="http://schemas.openxmlformats.org/officeDocument/2006/relationships/image" Target="../media/image3027.png"/><Relationship Id="rId368" Type="http://schemas.openxmlformats.org/officeDocument/2006/relationships/image" Target="../media/image3145.png"/><Relationship Id="rId575" Type="http://schemas.openxmlformats.org/officeDocument/2006/relationships/image" Target="../media/image3245.png"/><Relationship Id="rId228" Type="http://schemas.openxmlformats.org/officeDocument/2006/relationships/image" Target="../media/image3075.png"/><Relationship Id="rId435" Type="http://schemas.openxmlformats.org/officeDocument/2006/relationships/customXml" Target="../ink/ink3411.xml"/><Relationship Id="rId642" Type="http://schemas.openxmlformats.org/officeDocument/2006/relationships/image" Target="../media/image3278.png"/><Relationship Id="rId281" Type="http://schemas.openxmlformats.org/officeDocument/2006/relationships/customXml" Target="../ink/ink3333.xml"/><Relationship Id="rId502" Type="http://schemas.openxmlformats.org/officeDocument/2006/relationships/image" Target="../media/image3210.png"/><Relationship Id="rId76" Type="http://schemas.openxmlformats.org/officeDocument/2006/relationships/image" Target="../media/image3001.png"/><Relationship Id="rId141" Type="http://schemas.openxmlformats.org/officeDocument/2006/relationships/customXml" Target="../ink/ink3263.xml"/><Relationship Id="rId379" Type="http://schemas.openxmlformats.org/officeDocument/2006/relationships/customXml" Target="../ink/ink3382.xml"/><Relationship Id="rId586" Type="http://schemas.openxmlformats.org/officeDocument/2006/relationships/image" Target="../media/image3250.png"/><Relationship Id="rId7" Type="http://schemas.openxmlformats.org/officeDocument/2006/relationships/customXml" Target="../ink/ink3196.xml"/><Relationship Id="rId239" Type="http://schemas.openxmlformats.org/officeDocument/2006/relationships/customXml" Target="../ink/ink3312.xml"/><Relationship Id="rId446" Type="http://schemas.openxmlformats.org/officeDocument/2006/relationships/image" Target="../media/image3183.png"/><Relationship Id="rId653" Type="http://schemas.openxmlformats.org/officeDocument/2006/relationships/customXml" Target="../ink/ink3521.xml"/><Relationship Id="rId292" Type="http://schemas.openxmlformats.org/officeDocument/2006/relationships/image" Target="../media/image3107.png"/><Relationship Id="rId306" Type="http://schemas.openxmlformats.org/officeDocument/2006/relationships/image" Target="../media/image3114.png"/><Relationship Id="rId87" Type="http://schemas.openxmlformats.org/officeDocument/2006/relationships/customXml" Target="../ink/ink3236.xml"/><Relationship Id="rId513" Type="http://schemas.openxmlformats.org/officeDocument/2006/relationships/customXml" Target="../ink/ink3450.xml"/><Relationship Id="rId597" Type="http://schemas.openxmlformats.org/officeDocument/2006/relationships/customXml" Target="../ink/ink3493.xml"/><Relationship Id="rId152" Type="http://schemas.openxmlformats.org/officeDocument/2006/relationships/image" Target="../media/image3038.png"/><Relationship Id="rId457" Type="http://schemas.openxmlformats.org/officeDocument/2006/relationships/customXml" Target="../ink/ink3422.xml"/><Relationship Id="rId14" Type="http://schemas.openxmlformats.org/officeDocument/2006/relationships/image" Target="../media/image2970.png"/><Relationship Id="rId317" Type="http://schemas.openxmlformats.org/officeDocument/2006/relationships/customXml" Target="../ink/ink3351.xml"/><Relationship Id="rId524" Type="http://schemas.openxmlformats.org/officeDocument/2006/relationships/customXml" Target="../ink/ink3456.xml"/><Relationship Id="rId98" Type="http://schemas.openxmlformats.org/officeDocument/2006/relationships/image" Target="../media/image3011.png"/><Relationship Id="rId163" Type="http://schemas.openxmlformats.org/officeDocument/2006/relationships/customXml" Target="../ink/ink3274.xml"/><Relationship Id="rId370" Type="http://schemas.openxmlformats.org/officeDocument/2006/relationships/image" Target="../media/image3146.png"/><Relationship Id="rId230" Type="http://schemas.openxmlformats.org/officeDocument/2006/relationships/image" Target="../media/image3076.png"/><Relationship Id="rId468" Type="http://schemas.openxmlformats.org/officeDocument/2006/relationships/image" Target="../media/image2905.png"/><Relationship Id="rId25" Type="http://schemas.openxmlformats.org/officeDocument/2006/relationships/customXml" Target="../ink/ink3205.xml"/><Relationship Id="rId328" Type="http://schemas.openxmlformats.org/officeDocument/2006/relationships/image" Target="../media/image3125.png"/><Relationship Id="rId535" Type="http://schemas.openxmlformats.org/officeDocument/2006/relationships/image" Target="../media/image3226.png"/><Relationship Id="rId174" Type="http://schemas.openxmlformats.org/officeDocument/2006/relationships/image" Target="../media/image3048.png"/><Relationship Id="rId381" Type="http://schemas.openxmlformats.org/officeDocument/2006/relationships/customXml" Target="../ink/ink3383.xml"/><Relationship Id="rId602" Type="http://schemas.openxmlformats.org/officeDocument/2006/relationships/image" Target="../media/image3258.png"/><Relationship Id="rId241" Type="http://schemas.openxmlformats.org/officeDocument/2006/relationships/customXml" Target="../ink/ink3313.xml"/><Relationship Id="rId479" Type="http://schemas.openxmlformats.org/officeDocument/2006/relationships/customXml" Target="../ink/ink3433.xml"/><Relationship Id="rId36" Type="http://schemas.openxmlformats.org/officeDocument/2006/relationships/image" Target="../media/image2981.png"/><Relationship Id="rId339" Type="http://schemas.openxmlformats.org/officeDocument/2006/relationships/customXml" Target="../ink/ink3362.xml"/><Relationship Id="rId546" Type="http://schemas.openxmlformats.org/officeDocument/2006/relationships/customXml" Target="../ink/ink3467.xml"/><Relationship Id="rId101" Type="http://schemas.openxmlformats.org/officeDocument/2006/relationships/customXml" Target="../ink/ink3243.xml"/><Relationship Id="rId185" Type="http://schemas.openxmlformats.org/officeDocument/2006/relationships/customXml" Target="../ink/ink3285.xml"/><Relationship Id="rId406" Type="http://schemas.openxmlformats.org/officeDocument/2006/relationships/image" Target="../media/image3164.png"/><Relationship Id="rId392" Type="http://schemas.openxmlformats.org/officeDocument/2006/relationships/image" Target="../media/image3157.png"/><Relationship Id="rId613" Type="http://schemas.openxmlformats.org/officeDocument/2006/relationships/customXml" Target="../ink/ink3501.xml"/><Relationship Id="rId252" Type="http://schemas.openxmlformats.org/officeDocument/2006/relationships/image" Target="../media/image3087.png"/><Relationship Id="rId47" Type="http://schemas.openxmlformats.org/officeDocument/2006/relationships/customXml" Target="../ink/ink3216.xml"/><Relationship Id="rId112" Type="http://schemas.openxmlformats.org/officeDocument/2006/relationships/image" Target="../media/image3018.png"/><Relationship Id="rId557" Type="http://schemas.openxmlformats.org/officeDocument/2006/relationships/image" Target="../media/image3237.png"/><Relationship Id="rId196" Type="http://schemas.openxmlformats.org/officeDocument/2006/relationships/image" Target="../media/image3059.png"/><Relationship Id="rId417" Type="http://schemas.openxmlformats.org/officeDocument/2006/relationships/customXml" Target="../ink/ink3402.xml"/><Relationship Id="rId624" Type="http://schemas.openxmlformats.org/officeDocument/2006/relationships/image" Target="../media/image3269.png"/><Relationship Id="rId263" Type="http://schemas.openxmlformats.org/officeDocument/2006/relationships/customXml" Target="../ink/ink3324.xml"/><Relationship Id="rId470" Type="http://schemas.openxmlformats.org/officeDocument/2006/relationships/image" Target="../media/image3194.png"/><Relationship Id="rId58" Type="http://schemas.openxmlformats.org/officeDocument/2006/relationships/image" Target="../media/image2992.png"/><Relationship Id="rId123" Type="http://schemas.openxmlformats.org/officeDocument/2006/relationships/customXml" Target="../ink/ink3254.xml"/><Relationship Id="rId330" Type="http://schemas.openxmlformats.org/officeDocument/2006/relationships/image" Target="../media/image3126.png"/><Relationship Id="rId568" Type="http://schemas.openxmlformats.org/officeDocument/2006/relationships/customXml" Target="../ink/ink3478.xml"/><Relationship Id="rId165" Type="http://schemas.openxmlformats.org/officeDocument/2006/relationships/customXml" Target="../ink/ink3275.xml"/><Relationship Id="rId372" Type="http://schemas.openxmlformats.org/officeDocument/2006/relationships/image" Target="../media/image3147.png"/><Relationship Id="rId428" Type="http://schemas.openxmlformats.org/officeDocument/2006/relationships/image" Target="../media/image3174.png"/><Relationship Id="rId635" Type="http://schemas.openxmlformats.org/officeDocument/2006/relationships/customXml" Target="../ink/ink3512.xml"/><Relationship Id="rId232" Type="http://schemas.openxmlformats.org/officeDocument/2006/relationships/image" Target="../media/image3077.png"/><Relationship Id="rId274" Type="http://schemas.openxmlformats.org/officeDocument/2006/relationships/image" Target="../media/image3098.png"/><Relationship Id="rId481" Type="http://schemas.openxmlformats.org/officeDocument/2006/relationships/customXml" Target="../ink/ink3434.xml"/><Relationship Id="rId27" Type="http://schemas.openxmlformats.org/officeDocument/2006/relationships/customXml" Target="../ink/ink3206.xml"/><Relationship Id="rId69" Type="http://schemas.openxmlformats.org/officeDocument/2006/relationships/customXml" Target="../ink/ink3227.xml"/><Relationship Id="rId134" Type="http://schemas.openxmlformats.org/officeDocument/2006/relationships/image" Target="../media/image3029.png"/><Relationship Id="rId537" Type="http://schemas.openxmlformats.org/officeDocument/2006/relationships/image" Target="../media/image3227.png"/><Relationship Id="rId579" Type="http://schemas.openxmlformats.org/officeDocument/2006/relationships/customXml" Target="../ink/ink3484.xml"/><Relationship Id="rId80" Type="http://schemas.openxmlformats.org/officeDocument/2006/relationships/image" Target="../media/image3003.png"/><Relationship Id="rId176" Type="http://schemas.openxmlformats.org/officeDocument/2006/relationships/image" Target="../media/image3049.png"/><Relationship Id="rId341" Type="http://schemas.openxmlformats.org/officeDocument/2006/relationships/customXml" Target="../ink/ink3363.xml"/><Relationship Id="rId383" Type="http://schemas.openxmlformats.org/officeDocument/2006/relationships/customXml" Target="../ink/ink3384.xml"/><Relationship Id="rId439" Type="http://schemas.openxmlformats.org/officeDocument/2006/relationships/customXml" Target="../ink/ink3413.xml"/><Relationship Id="rId590" Type="http://schemas.openxmlformats.org/officeDocument/2006/relationships/image" Target="../media/image3252.png"/><Relationship Id="rId604" Type="http://schemas.openxmlformats.org/officeDocument/2006/relationships/image" Target="../media/image3259.png"/><Relationship Id="rId646" Type="http://schemas.openxmlformats.org/officeDocument/2006/relationships/image" Target="../media/image3280.png"/><Relationship Id="rId201" Type="http://schemas.openxmlformats.org/officeDocument/2006/relationships/customXml" Target="../ink/ink3293.xml"/><Relationship Id="rId243" Type="http://schemas.openxmlformats.org/officeDocument/2006/relationships/customXml" Target="../ink/ink3314.xml"/><Relationship Id="rId285" Type="http://schemas.openxmlformats.org/officeDocument/2006/relationships/customXml" Target="../ink/ink3335.xml"/><Relationship Id="rId450" Type="http://schemas.openxmlformats.org/officeDocument/2006/relationships/image" Target="../media/image3185.png"/><Relationship Id="rId506" Type="http://schemas.openxmlformats.org/officeDocument/2006/relationships/image" Target="../media/image3212.png"/><Relationship Id="rId38" Type="http://schemas.openxmlformats.org/officeDocument/2006/relationships/image" Target="../media/image2982.png"/><Relationship Id="rId103" Type="http://schemas.openxmlformats.org/officeDocument/2006/relationships/customXml" Target="../ink/ink3244.xml"/><Relationship Id="rId310" Type="http://schemas.openxmlformats.org/officeDocument/2006/relationships/image" Target="../media/image3116.png"/><Relationship Id="rId492" Type="http://schemas.openxmlformats.org/officeDocument/2006/relationships/image" Target="../media/image3205.png"/><Relationship Id="rId548" Type="http://schemas.openxmlformats.org/officeDocument/2006/relationships/customXml" Target="../ink/ink3468.xml"/><Relationship Id="rId91" Type="http://schemas.openxmlformats.org/officeDocument/2006/relationships/customXml" Target="../ink/ink3238.xml"/><Relationship Id="rId145" Type="http://schemas.openxmlformats.org/officeDocument/2006/relationships/customXml" Target="../ink/ink3265.xml"/><Relationship Id="rId187" Type="http://schemas.openxmlformats.org/officeDocument/2006/relationships/customXml" Target="../ink/ink3286.xml"/><Relationship Id="rId352" Type="http://schemas.openxmlformats.org/officeDocument/2006/relationships/image" Target="../media/image3137.png"/><Relationship Id="rId394" Type="http://schemas.openxmlformats.org/officeDocument/2006/relationships/image" Target="../media/image3158.png"/><Relationship Id="rId408" Type="http://schemas.openxmlformats.org/officeDocument/2006/relationships/image" Target="../media/image3165.png"/><Relationship Id="rId615" Type="http://schemas.openxmlformats.org/officeDocument/2006/relationships/customXml" Target="../ink/ink3502.xml"/><Relationship Id="rId212" Type="http://schemas.openxmlformats.org/officeDocument/2006/relationships/image" Target="../media/image3067.png"/><Relationship Id="rId254" Type="http://schemas.openxmlformats.org/officeDocument/2006/relationships/image" Target="../media/image3088.png"/><Relationship Id="rId49" Type="http://schemas.openxmlformats.org/officeDocument/2006/relationships/customXml" Target="../ink/ink3217.xml"/><Relationship Id="rId114" Type="http://schemas.openxmlformats.org/officeDocument/2006/relationships/image" Target="../media/image3019.png"/><Relationship Id="rId296" Type="http://schemas.openxmlformats.org/officeDocument/2006/relationships/image" Target="../media/image3109.png"/><Relationship Id="rId461" Type="http://schemas.openxmlformats.org/officeDocument/2006/relationships/customXml" Target="../ink/ink3424.xml"/><Relationship Id="rId517" Type="http://schemas.openxmlformats.org/officeDocument/2006/relationships/image" Target="../media/image3217.png"/><Relationship Id="rId559" Type="http://schemas.openxmlformats.org/officeDocument/2006/relationships/image" Target="../media/image3238.png"/><Relationship Id="rId60" Type="http://schemas.openxmlformats.org/officeDocument/2006/relationships/image" Target="../media/image2993.png"/><Relationship Id="rId156" Type="http://schemas.openxmlformats.org/officeDocument/2006/relationships/image" Target="../media/image2483.png"/><Relationship Id="rId198" Type="http://schemas.openxmlformats.org/officeDocument/2006/relationships/image" Target="../media/image3060.png"/><Relationship Id="rId321" Type="http://schemas.openxmlformats.org/officeDocument/2006/relationships/customXml" Target="../ink/ink3353.xml"/><Relationship Id="rId363" Type="http://schemas.openxmlformats.org/officeDocument/2006/relationships/customXml" Target="../ink/ink3374.xml"/><Relationship Id="rId419" Type="http://schemas.openxmlformats.org/officeDocument/2006/relationships/customXml" Target="../ink/ink3403.xml"/><Relationship Id="rId570" Type="http://schemas.openxmlformats.org/officeDocument/2006/relationships/customXml" Target="../ink/ink3479.xml"/><Relationship Id="rId626" Type="http://schemas.openxmlformats.org/officeDocument/2006/relationships/image" Target="../media/image3270.png"/><Relationship Id="rId223" Type="http://schemas.openxmlformats.org/officeDocument/2006/relationships/customXml" Target="../ink/ink3304.xml"/><Relationship Id="rId430" Type="http://schemas.openxmlformats.org/officeDocument/2006/relationships/image" Target="../media/image3175.png"/><Relationship Id="rId18" Type="http://schemas.openxmlformats.org/officeDocument/2006/relationships/image" Target="../media/image2972.png"/><Relationship Id="rId265" Type="http://schemas.openxmlformats.org/officeDocument/2006/relationships/customXml" Target="../ink/ink3325.xml"/><Relationship Id="rId472" Type="http://schemas.openxmlformats.org/officeDocument/2006/relationships/image" Target="../media/image3195.png"/><Relationship Id="rId528" Type="http://schemas.openxmlformats.org/officeDocument/2006/relationships/customXml" Target="../ink/ink3458.xml"/><Relationship Id="rId125" Type="http://schemas.openxmlformats.org/officeDocument/2006/relationships/customXml" Target="../ink/ink3255.xml"/><Relationship Id="rId167" Type="http://schemas.openxmlformats.org/officeDocument/2006/relationships/customXml" Target="../ink/ink3276.xml"/><Relationship Id="rId332" Type="http://schemas.openxmlformats.org/officeDocument/2006/relationships/image" Target="../media/image3127.png"/><Relationship Id="rId374" Type="http://schemas.openxmlformats.org/officeDocument/2006/relationships/image" Target="../media/image3148.png"/><Relationship Id="rId581" Type="http://schemas.openxmlformats.org/officeDocument/2006/relationships/customXml" Target="../ink/ink3485.xml"/><Relationship Id="rId71" Type="http://schemas.openxmlformats.org/officeDocument/2006/relationships/customXml" Target="../ink/ink3228.xml"/><Relationship Id="rId234" Type="http://schemas.openxmlformats.org/officeDocument/2006/relationships/image" Target="../media/image3078.png"/><Relationship Id="rId637" Type="http://schemas.openxmlformats.org/officeDocument/2006/relationships/customXml" Target="../ink/ink3513.xml"/><Relationship Id="rId2" Type="http://schemas.openxmlformats.org/officeDocument/2006/relationships/image" Target="../media/image2964.png"/><Relationship Id="rId29" Type="http://schemas.openxmlformats.org/officeDocument/2006/relationships/customXml" Target="../ink/ink3207.xml"/><Relationship Id="rId276" Type="http://schemas.openxmlformats.org/officeDocument/2006/relationships/image" Target="../media/image3099.png"/><Relationship Id="rId441" Type="http://schemas.openxmlformats.org/officeDocument/2006/relationships/customXml" Target="../ink/ink3414.xml"/><Relationship Id="rId483" Type="http://schemas.openxmlformats.org/officeDocument/2006/relationships/customXml" Target="../ink/ink3435.xml"/><Relationship Id="rId539" Type="http://schemas.openxmlformats.org/officeDocument/2006/relationships/image" Target="../media/image3228.png"/><Relationship Id="rId40" Type="http://schemas.openxmlformats.org/officeDocument/2006/relationships/image" Target="../media/image2983.png"/><Relationship Id="rId136" Type="http://schemas.openxmlformats.org/officeDocument/2006/relationships/image" Target="../media/image3030.png"/><Relationship Id="rId178" Type="http://schemas.openxmlformats.org/officeDocument/2006/relationships/image" Target="../media/image3050.png"/><Relationship Id="rId301" Type="http://schemas.openxmlformats.org/officeDocument/2006/relationships/customXml" Target="../ink/ink3343.xml"/><Relationship Id="rId343" Type="http://schemas.openxmlformats.org/officeDocument/2006/relationships/customXml" Target="../ink/ink3364.xml"/><Relationship Id="rId550" Type="http://schemas.openxmlformats.org/officeDocument/2006/relationships/customXml" Target="../ink/ink3469.xml"/><Relationship Id="rId82" Type="http://schemas.openxmlformats.org/officeDocument/2006/relationships/image" Target="../media/image2955.png"/><Relationship Id="rId203" Type="http://schemas.openxmlformats.org/officeDocument/2006/relationships/customXml" Target="../ink/ink3294.xml"/><Relationship Id="rId385" Type="http://schemas.openxmlformats.org/officeDocument/2006/relationships/customXml" Target="../ink/ink3385.xml"/><Relationship Id="rId592" Type="http://schemas.openxmlformats.org/officeDocument/2006/relationships/image" Target="../media/image3253.png"/><Relationship Id="rId606" Type="http://schemas.openxmlformats.org/officeDocument/2006/relationships/image" Target="../media/image3260.png"/><Relationship Id="rId648" Type="http://schemas.openxmlformats.org/officeDocument/2006/relationships/image" Target="../media/image3281.png"/><Relationship Id="rId245" Type="http://schemas.openxmlformats.org/officeDocument/2006/relationships/customXml" Target="../ink/ink3315.xml"/><Relationship Id="rId287" Type="http://schemas.openxmlformats.org/officeDocument/2006/relationships/customXml" Target="../ink/ink3336.xml"/><Relationship Id="rId410" Type="http://schemas.openxmlformats.org/officeDocument/2006/relationships/image" Target="../media/image3166.png"/><Relationship Id="rId452" Type="http://schemas.openxmlformats.org/officeDocument/2006/relationships/image" Target="../media/image3186.png"/><Relationship Id="rId494" Type="http://schemas.openxmlformats.org/officeDocument/2006/relationships/image" Target="../media/image3206.png"/><Relationship Id="rId508" Type="http://schemas.openxmlformats.org/officeDocument/2006/relationships/image" Target="../media/image3213.png"/><Relationship Id="rId105" Type="http://schemas.openxmlformats.org/officeDocument/2006/relationships/customXml" Target="../ink/ink3245.xml"/><Relationship Id="rId147" Type="http://schemas.openxmlformats.org/officeDocument/2006/relationships/customXml" Target="../ink/ink3266.xml"/><Relationship Id="rId312" Type="http://schemas.openxmlformats.org/officeDocument/2006/relationships/image" Target="../media/image3117.png"/><Relationship Id="rId354" Type="http://schemas.openxmlformats.org/officeDocument/2006/relationships/image" Target="../media/image3138.png"/><Relationship Id="rId51" Type="http://schemas.openxmlformats.org/officeDocument/2006/relationships/customXml" Target="../ink/ink3218.xml"/><Relationship Id="rId93" Type="http://schemas.openxmlformats.org/officeDocument/2006/relationships/customXml" Target="../ink/ink3239.xml"/><Relationship Id="rId189" Type="http://schemas.openxmlformats.org/officeDocument/2006/relationships/customXml" Target="../ink/ink3287.xml"/><Relationship Id="rId396" Type="http://schemas.openxmlformats.org/officeDocument/2006/relationships/image" Target="../media/image3159.png"/><Relationship Id="rId561" Type="http://schemas.openxmlformats.org/officeDocument/2006/relationships/image" Target="../media/image3239.png"/><Relationship Id="rId617" Type="http://schemas.openxmlformats.org/officeDocument/2006/relationships/customXml" Target="../ink/ink3503.xml"/><Relationship Id="rId214" Type="http://schemas.openxmlformats.org/officeDocument/2006/relationships/image" Target="../media/image3068.png"/><Relationship Id="rId256" Type="http://schemas.openxmlformats.org/officeDocument/2006/relationships/image" Target="../media/image3089.png"/><Relationship Id="rId298" Type="http://schemas.openxmlformats.org/officeDocument/2006/relationships/image" Target="../media/image3110.png"/><Relationship Id="rId421" Type="http://schemas.openxmlformats.org/officeDocument/2006/relationships/customXml" Target="../ink/ink3404.xml"/><Relationship Id="rId463" Type="http://schemas.openxmlformats.org/officeDocument/2006/relationships/customXml" Target="../ink/ink3425.xml"/><Relationship Id="rId519" Type="http://schemas.openxmlformats.org/officeDocument/2006/relationships/image" Target="../media/image3218.png"/><Relationship Id="rId116" Type="http://schemas.openxmlformats.org/officeDocument/2006/relationships/image" Target="../media/image3020.png"/><Relationship Id="rId158" Type="http://schemas.openxmlformats.org/officeDocument/2006/relationships/image" Target="../media/image3040.png"/><Relationship Id="rId323" Type="http://schemas.openxmlformats.org/officeDocument/2006/relationships/customXml" Target="../ink/ink3354.xml"/><Relationship Id="rId530" Type="http://schemas.openxmlformats.org/officeDocument/2006/relationships/customXml" Target="../ink/ink3459.xml"/><Relationship Id="rId20" Type="http://schemas.openxmlformats.org/officeDocument/2006/relationships/image" Target="../media/image2973.png"/><Relationship Id="rId62" Type="http://schemas.openxmlformats.org/officeDocument/2006/relationships/image" Target="../media/image2994.png"/><Relationship Id="rId365" Type="http://schemas.openxmlformats.org/officeDocument/2006/relationships/customXml" Target="../ink/ink3375.xml"/><Relationship Id="rId572" Type="http://schemas.openxmlformats.org/officeDocument/2006/relationships/customXml" Target="../ink/ink3480.xml"/><Relationship Id="rId628" Type="http://schemas.openxmlformats.org/officeDocument/2006/relationships/image" Target="../media/image3271.png"/><Relationship Id="rId225" Type="http://schemas.openxmlformats.org/officeDocument/2006/relationships/customXml" Target="../ink/ink3305.xml"/><Relationship Id="rId267" Type="http://schemas.openxmlformats.org/officeDocument/2006/relationships/customXml" Target="../ink/ink3326.xml"/><Relationship Id="rId432" Type="http://schemas.openxmlformats.org/officeDocument/2006/relationships/image" Target="../media/image3176.png"/><Relationship Id="rId474" Type="http://schemas.openxmlformats.org/officeDocument/2006/relationships/image" Target="../media/image3196.png"/><Relationship Id="rId127" Type="http://schemas.openxmlformats.org/officeDocument/2006/relationships/customXml" Target="../ink/ink3256.xml"/><Relationship Id="rId31" Type="http://schemas.openxmlformats.org/officeDocument/2006/relationships/customXml" Target="../ink/ink3208.xml"/><Relationship Id="rId73" Type="http://schemas.openxmlformats.org/officeDocument/2006/relationships/customXml" Target="../ink/ink3229.xml"/><Relationship Id="rId169" Type="http://schemas.openxmlformats.org/officeDocument/2006/relationships/customXml" Target="../ink/ink3277.xml"/><Relationship Id="rId334" Type="http://schemas.openxmlformats.org/officeDocument/2006/relationships/image" Target="../media/image3128.png"/><Relationship Id="rId376" Type="http://schemas.openxmlformats.org/officeDocument/2006/relationships/image" Target="../media/image3149.png"/><Relationship Id="rId541" Type="http://schemas.openxmlformats.org/officeDocument/2006/relationships/image" Target="../media/image3229.png"/><Relationship Id="rId583" Type="http://schemas.openxmlformats.org/officeDocument/2006/relationships/customXml" Target="../ink/ink3486.xml"/><Relationship Id="rId639" Type="http://schemas.openxmlformats.org/officeDocument/2006/relationships/customXml" Target="../ink/ink3514.xml"/><Relationship Id="rId4" Type="http://schemas.openxmlformats.org/officeDocument/2006/relationships/image" Target="../media/image2965.png"/><Relationship Id="rId180" Type="http://schemas.openxmlformats.org/officeDocument/2006/relationships/image" Target="../media/image3051.png"/><Relationship Id="rId236" Type="http://schemas.openxmlformats.org/officeDocument/2006/relationships/image" Target="../media/image3079.png"/><Relationship Id="rId278" Type="http://schemas.openxmlformats.org/officeDocument/2006/relationships/image" Target="../media/image3100.png"/><Relationship Id="rId401" Type="http://schemas.openxmlformats.org/officeDocument/2006/relationships/customXml" Target="../ink/ink3393.xml"/><Relationship Id="rId443" Type="http://schemas.openxmlformats.org/officeDocument/2006/relationships/customXml" Target="../ink/ink3415.xml"/><Relationship Id="rId650" Type="http://schemas.openxmlformats.org/officeDocument/2006/relationships/image" Target="../media/image3282.png"/><Relationship Id="rId303" Type="http://schemas.openxmlformats.org/officeDocument/2006/relationships/customXml" Target="../ink/ink3344.xml"/><Relationship Id="rId485" Type="http://schemas.openxmlformats.org/officeDocument/2006/relationships/customXml" Target="../ink/ink3436.xml"/><Relationship Id="rId42" Type="http://schemas.openxmlformats.org/officeDocument/2006/relationships/image" Target="../media/image2984.png"/><Relationship Id="rId84" Type="http://schemas.openxmlformats.org/officeDocument/2006/relationships/image" Target="../media/image3004.png"/><Relationship Id="rId138" Type="http://schemas.openxmlformats.org/officeDocument/2006/relationships/image" Target="../media/image3031.png"/><Relationship Id="rId345" Type="http://schemas.openxmlformats.org/officeDocument/2006/relationships/customXml" Target="../ink/ink3365.xml"/><Relationship Id="rId387" Type="http://schemas.openxmlformats.org/officeDocument/2006/relationships/customXml" Target="../ink/ink3386.xml"/><Relationship Id="rId510" Type="http://schemas.openxmlformats.org/officeDocument/2006/relationships/image" Target="../media/image3214.png"/><Relationship Id="rId552" Type="http://schemas.openxmlformats.org/officeDocument/2006/relationships/customXml" Target="../ink/ink3470.xml"/><Relationship Id="rId594" Type="http://schemas.openxmlformats.org/officeDocument/2006/relationships/image" Target="../media/image3254.png"/><Relationship Id="rId608" Type="http://schemas.openxmlformats.org/officeDocument/2006/relationships/image" Target="../media/image3261.png"/><Relationship Id="rId191" Type="http://schemas.openxmlformats.org/officeDocument/2006/relationships/customXml" Target="../ink/ink3288.xml"/><Relationship Id="rId205" Type="http://schemas.openxmlformats.org/officeDocument/2006/relationships/customXml" Target="../ink/ink3295.xml"/><Relationship Id="rId247" Type="http://schemas.openxmlformats.org/officeDocument/2006/relationships/customXml" Target="../ink/ink3316.xml"/><Relationship Id="rId412" Type="http://schemas.openxmlformats.org/officeDocument/2006/relationships/image" Target="../media/image3167.png"/><Relationship Id="rId107" Type="http://schemas.openxmlformats.org/officeDocument/2006/relationships/customXml" Target="../ink/ink3246.xml"/><Relationship Id="rId289" Type="http://schemas.openxmlformats.org/officeDocument/2006/relationships/customXml" Target="../ink/ink3337.xml"/><Relationship Id="rId454" Type="http://schemas.openxmlformats.org/officeDocument/2006/relationships/image" Target="../media/image3187.png"/><Relationship Id="rId496" Type="http://schemas.openxmlformats.org/officeDocument/2006/relationships/image" Target="../media/image3207.png"/><Relationship Id="rId11" Type="http://schemas.openxmlformats.org/officeDocument/2006/relationships/customXml" Target="../ink/ink3198.xml"/><Relationship Id="rId53" Type="http://schemas.openxmlformats.org/officeDocument/2006/relationships/customXml" Target="../ink/ink3219.xml"/><Relationship Id="rId149" Type="http://schemas.openxmlformats.org/officeDocument/2006/relationships/customXml" Target="../ink/ink3267.xml"/><Relationship Id="rId314" Type="http://schemas.openxmlformats.org/officeDocument/2006/relationships/image" Target="../media/image3118.png"/><Relationship Id="rId356" Type="http://schemas.openxmlformats.org/officeDocument/2006/relationships/image" Target="../media/image3139.png"/><Relationship Id="rId398" Type="http://schemas.openxmlformats.org/officeDocument/2006/relationships/image" Target="../media/image3160.png"/><Relationship Id="rId521" Type="http://schemas.openxmlformats.org/officeDocument/2006/relationships/image" Target="../media/image3219.png"/><Relationship Id="rId563" Type="http://schemas.openxmlformats.org/officeDocument/2006/relationships/image" Target="../media/image3240.png"/><Relationship Id="rId619" Type="http://schemas.openxmlformats.org/officeDocument/2006/relationships/customXml" Target="../ink/ink3504.xml"/><Relationship Id="rId95" Type="http://schemas.openxmlformats.org/officeDocument/2006/relationships/customXml" Target="../ink/ink3240.xml"/><Relationship Id="rId160" Type="http://schemas.openxmlformats.org/officeDocument/2006/relationships/image" Target="../media/image3041.png"/><Relationship Id="rId216" Type="http://schemas.openxmlformats.org/officeDocument/2006/relationships/image" Target="../media/image3069.png"/><Relationship Id="rId423" Type="http://schemas.openxmlformats.org/officeDocument/2006/relationships/customXml" Target="../ink/ink3405.xml"/><Relationship Id="rId258" Type="http://schemas.openxmlformats.org/officeDocument/2006/relationships/image" Target="../media/image3090.png"/><Relationship Id="rId465" Type="http://schemas.openxmlformats.org/officeDocument/2006/relationships/customXml" Target="../ink/ink3426.xml"/><Relationship Id="rId630" Type="http://schemas.openxmlformats.org/officeDocument/2006/relationships/image" Target="../media/image3272.png"/><Relationship Id="rId22" Type="http://schemas.openxmlformats.org/officeDocument/2006/relationships/image" Target="../media/image2974.png"/><Relationship Id="rId64" Type="http://schemas.openxmlformats.org/officeDocument/2006/relationships/image" Target="../media/image2995.png"/><Relationship Id="rId118" Type="http://schemas.openxmlformats.org/officeDocument/2006/relationships/image" Target="../media/image3021.png"/><Relationship Id="rId325" Type="http://schemas.openxmlformats.org/officeDocument/2006/relationships/customXml" Target="../ink/ink3355.xml"/><Relationship Id="rId367" Type="http://schemas.openxmlformats.org/officeDocument/2006/relationships/customXml" Target="../ink/ink3376.xml"/><Relationship Id="rId532" Type="http://schemas.openxmlformats.org/officeDocument/2006/relationships/customXml" Target="../ink/ink3460.xml"/><Relationship Id="rId574" Type="http://schemas.openxmlformats.org/officeDocument/2006/relationships/customXml" Target="../ink/ink3481.xml"/><Relationship Id="rId171" Type="http://schemas.openxmlformats.org/officeDocument/2006/relationships/customXml" Target="../ink/ink3278.xml"/><Relationship Id="rId227" Type="http://schemas.openxmlformats.org/officeDocument/2006/relationships/customXml" Target="../ink/ink3306.xml"/><Relationship Id="rId269" Type="http://schemas.openxmlformats.org/officeDocument/2006/relationships/customXml" Target="../ink/ink3327.xml"/><Relationship Id="rId434" Type="http://schemas.openxmlformats.org/officeDocument/2006/relationships/image" Target="../media/image3177.png"/><Relationship Id="rId476" Type="http://schemas.openxmlformats.org/officeDocument/2006/relationships/image" Target="../media/image3197.png"/><Relationship Id="rId641" Type="http://schemas.openxmlformats.org/officeDocument/2006/relationships/customXml" Target="../ink/ink3515.xml"/><Relationship Id="rId33" Type="http://schemas.openxmlformats.org/officeDocument/2006/relationships/customXml" Target="../ink/ink3209.xml"/><Relationship Id="rId129" Type="http://schemas.openxmlformats.org/officeDocument/2006/relationships/customXml" Target="../ink/ink3257.xml"/><Relationship Id="rId280" Type="http://schemas.openxmlformats.org/officeDocument/2006/relationships/image" Target="../media/image3101.png"/><Relationship Id="rId336" Type="http://schemas.openxmlformats.org/officeDocument/2006/relationships/image" Target="../media/image3129.png"/><Relationship Id="rId501" Type="http://schemas.openxmlformats.org/officeDocument/2006/relationships/customXml" Target="../ink/ink3444.xml"/><Relationship Id="rId543" Type="http://schemas.openxmlformats.org/officeDocument/2006/relationships/image" Target="../media/image3230.png"/><Relationship Id="rId75" Type="http://schemas.openxmlformats.org/officeDocument/2006/relationships/customXml" Target="../ink/ink3230.xml"/><Relationship Id="rId140" Type="http://schemas.openxmlformats.org/officeDocument/2006/relationships/image" Target="../media/image3032.png"/><Relationship Id="rId182" Type="http://schemas.openxmlformats.org/officeDocument/2006/relationships/image" Target="../media/image3052.png"/><Relationship Id="rId378" Type="http://schemas.openxmlformats.org/officeDocument/2006/relationships/image" Target="../media/image3150.png"/><Relationship Id="rId403" Type="http://schemas.openxmlformats.org/officeDocument/2006/relationships/customXml" Target="../ink/ink3394.xml"/><Relationship Id="rId585" Type="http://schemas.openxmlformats.org/officeDocument/2006/relationships/customXml" Target="../ink/ink3487.xml"/><Relationship Id="rId6" Type="http://schemas.openxmlformats.org/officeDocument/2006/relationships/image" Target="../media/image2966.png"/><Relationship Id="rId238" Type="http://schemas.openxmlformats.org/officeDocument/2006/relationships/image" Target="../media/image3080.png"/><Relationship Id="rId445" Type="http://schemas.openxmlformats.org/officeDocument/2006/relationships/customXml" Target="../ink/ink3416.xml"/><Relationship Id="rId487" Type="http://schemas.openxmlformats.org/officeDocument/2006/relationships/customXml" Target="../ink/ink3437.xml"/><Relationship Id="rId610" Type="http://schemas.openxmlformats.org/officeDocument/2006/relationships/image" Target="../media/image3262.png"/><Relationship Id="rId652" Type="http://schemas.openxmlformats.org/officeDocument/2006/relationships/image" Target="../media/image3283.png"/><Relationship Id="rId291" Type="http://schemas.openxmlformats.org/officeDocument/2006/relationships/customXml" Target="../ink/ink3338.xml"/><Relationship Id="rId305" Type="http://schemas.openxmlformats.org/officeDocument/2006/relationships/customXml" Target="../ink/ink3345.xml"/><Relationship Id="rId347" Type="http://schemas.openxmlformats.org/officeDocument/2006/relationships/customXml" Target="../ink/ink3366.xml"/><Relationship Id="rId512" Type="http://schemas.openxmlformats.org/officeDocument/2006/relationships/image" Target="../media/image3215.png"/><Relationship Id="rId44" Type="http://schemas.openxmlformats.org/officeDocument/2006/relationships/image" Target="../media/image2985.png"/><Relationship Id="rId86" Type="http://schemas.openxmlformats.org/officeDocument/2006/relationships/image" Target="../media/image3005.png"/><Relationship Id="rId151" Type="http://schemas.openxmlformats.org/officeDocument/2006/relationships/customXml" Target="../ink/ink3268.xml"/><Relationship Id="rId389" Type="http://schemas.openxmlformats.org/officeDocument/2006/relationships/customXml" Target="../ink/ink3387.xml"/><Relationship Id="rId554" Type="http://schemas.openxmlformats.org/officeDocument/2006/relationships/customXml" Target="../ink/ink3471.xml"/><Relationship Id="rId596" Type="http://schemas.openxmlformats.org/officeDocument/2006/relationships/image" Target="../media/image3255.png"/><Relationship Id="rId193" Type="http://schemas.openxmlformats.org/officeDocument/2006/relationships/customXml" Target="../ink/ink3289.xml"/><Relationship Id="rId207" Type="http://schemas.openxmlformats.org/officeDocument/2006/relationships/customXml" Target="../ink/ink3296.xml"/><Relationship Id="rId249" Type="http://schemas.openxmlformats.org/officeDocument/2006/relationships/customXml" Target="../ink/ink3317.xml"/><Relationship Id="rId414" Type="http://schemas.openxmlformats.org/officeDocument/2006/relationships/customXml" Target="../ink/ink3400.xml"/><Relationship Id="rId456" Type="http://schemas.openxmlformats.org/officeDocument/2006/relationships/image" Target="../media/image3188.png"/><Relationship Id="rId498" Type="http://schemas.openxmlformats.org/officeDocument/2006/relationships/image" Target="../media/image3208.png"/><Relationship Id="rId621" Type="http://schemas.openxmlformats.org/officeDocument/2006/relationships/customXml" Target="../ink/ink3505.xml"/><Relationship Id="rId13" Type="http://schemas.openxmlformats.org/officeDocument/2006/relationships/customXml" Target="../ink/ink3199.xml"/><Relationship Id="rId109" Type="http://schemas.openxmlformats.org/officeDocument/2006/relationships/customXml" Target="../ink/ink3247.xml"/><Relationship Id="rId260" Type="http://schemas.openxmlformats.org/officeDocument/2006/relationships/image" Target="../media/image3091.png"/><Relationship Id="rId316" Type="http://schemas.openxmlformats.org/officeDocument/2006/relationships/image" Target="../media/image3119.png"/><Relationship Id="rId523" Type="http://schemas.openxmlformats.org/officeDocument/2006/relationships/image" Target="../media/image3220.png"/><Relationship Id="rId55" Type="http://schemas.openxmlformats.org/officeDocument/2006/relationships/customXml" Target="../ink/ink3220.xml"/><Relationship Id="rId97" Type="http://schemas.openxmlformats.org/officeDocument/2006/relationships/customXml" Target="../ink/ink3241.xml"/><Relationship Id="rId120" Type="http://schemas.openxmlformats.org/officeDocument/2006/relationships/image" Target="../media/image3022.png"/><Relationship Id="rId358" Type="http://schemas.openxmlformats.org/officeDocument/2006/relationships/image" Target="../media/image3140.png"/><Relationship Id="rId565" Type="http://schemas.openxmlformats.org/officeDocument/2006/relationships/image" Target="../media/image3241.png"/><Relationship Id="rId162" Type="http://schemas.openxmlformats.org/officeDocument/2006/relationships/image" Target="../media/image3042.png"/><Relationship Id="rId218" Type="http://schemas.openxmlformats.org/officeDocument/2006/relationships/image" Target="../media/image3070.png"/><Relationship Id="rId425" Type="http://schemas.openxmlformats.org/officeDocument/2006/relationships/customXml" Target="../ink/ink3406.xml"/><Relationship Id="rId467" Type="http://schemas.openxmlformats.org/officeDocument/2006/relationships/customXml" Target="../ink/ink3427.xml"/><Relationship Id="rId632" Type="http://schemas.openxmlformats.org/officeDocument/2006/relationships/image" Target="../media/image3273.png"/><Relationship Id="rId271" Type="http://schemas.openxmlformats.org/officeDocument/2006/relationships/customXml" Target="../ink/ink3328.xml"/><Relationship Id="rId24" Type="http://schemas.openxmlformats.org/officeDocument/2006/relationships/image" Target="../media/image2975.png"/><Relationship Id="rId66" Type="http://schemas.openxmlformats.org/officeDocument/2006/relationships/image" Target="../media/image2996.png"/><Relationship Id="rId131" Type="http://schemas.openxmlformats.org/officeDocument/2006/relationships/customXml" Target="../ink/ink3258.xml"/><Relationship Id="rId327" Type="http://schemas.openxmlformats.org/officeDocument/2006/relationships/customXml" Target="../ink/ink3356.xml"/><Relationship Id="rId369" Type="http://schemas.openxmlformats.org/officeDocument/2006/relationships/customXml" Target="../ink/ink3377.xml"/><Relationship Id="rId534" Type="http://schemas.openxmlformats.org/officeDocument/2006/relationships/customXml" Target="../ink/ink3461.xml"/><Relationship Id="rId576" Type="http://schemas.openxmlformats.org/officeDocument/2006/relationships/customXml" Target="../ink/ink3482.xml"/><Relationship Id="rId173" Type="http://schemas.openxmlformats.org/officeDocument/2006/relationships/customXml" Target="../ink/ink3279.xml"/><Relationship Id="rId229" Type="http://schemas.openxmlformats.org/officeDocument/2006/relationships/customXml" Target="../ink/ink3307.xml"/><Relationship Id="rId380" Type="http://schemas.openxmlformats.org/officeDocument/2006/relationships/image" Target="../media/image3151.png"/><Relationship Id="rId436" Type="http://schemas.openxmlformats.org/officeDocument/2006/relationships/image" Target="../media/image3178.png"/><Relationship Id="rId601" Type="http://schemas.openxmlformats.org/officeDocument/2006/relationships/customXml" Target="../ink/ink3495.xml"/><Relationship Id="rId643" Type="http://schemas.openxmlformats.org/officeDocument/2006/relationships/customXml" Target="../ink/ink3516.xml"/><Relationship Id="rId240" Type="http://schemas.openxmlformats.org/officeDocument/2006/relationships/image" Target="../media/image3081.png"/><Relationship Id="rId478" Type="http://schemas.openxmlformats.org/officeDocument/2006/relationships/image" Target="../media/image3198.png"/><Relationship Id="rId35" Type="http://schemas.openxmlformats.org/officeDocument/2006/relationships/customXml" Target="../ink/ink3210.xml"/><Relationship Id="rId77" Type="http://schemas.openxmlformats.org/officeDocument/2006/relationships/customXml" Target="../ink/ink3231.xml"/><Relationship Id="rId100" Type="http://schemas.openxmlformats.org/officeDocument/2006/relationships/image" Target="../media/image3012.png"/><Relationship Id="rId282" Type="http://schemas.openxmlformats.org/officeDocument/2006/relationships/image" Target="../media/image3102.png"/><Relationship Id="rId338" Type="http://schemas.openxmlformats.org/officeDocument/2006/relationships/image" Target="../media/image3130.png"/><Relationship Id="rId503" Type="http://schemas.openxmlformats.org/officeDocument/2006/relationships/customXml" Target="../ink/ink3445.xml"/><Relationship Id="rId545" Type="http://schemas.openxmlformats.org/officeDocument/2006/relationships/image" Target="../media/image3231.png"/><Relationship Id="rId587" Type="http://schemas.openxmlformats.org/officeDocument/2006/relationships/customXml" Target="../ink/ink3488.xml"/><Relationship Id="rId8" Type="http://schemas.openxmlformats.org/officeDocument/2006/relationships/image" Target="../media/image2967.png"/><Relationship Id="rId142" Type="http://schemas.openxmlformats.org/officeDocument/2006/relationships/image" Target="../media/image3033.png"/><Relationship Id="rId184" Type="http://schemas.openxmlformats.org/officeDocument/2006/relationships/image" Target="../media/image3053.png"/><Relationship Id="rId391" Type="http://schemas.openxmlformats.org/officeDocument/2006/relationships/customXml" Target="../ink/ink3388.xml"/><Relationship Id="rId405" Type="http://schemas.openxmlformats.org/officeDocument/2006/relationships/customXml" Target="../ink/ink3395.xml"/><Relationship Id="rId447" Type="http://schemas.openxmlformats.org/officeDocument/2006/relationships/customXml" Target="../ink/ink3417.xml"/><Relationship Id="rId612" Type="http://schemas.openxmlformats.org/officeDocument/2006/relationships/image" Target="../media/image3263.png"/><Relationship Id="rId251" Type="http://schemas.openxmlformats.org/officeDocument/2006/relationships/customXml" Target="../ink/ink3318.xml"/><Relationship Id="rId489" Type="http://schemas.openxmlformats.org/officeDocument/2006/relationships/customXml" Target="../ink/ink3438.xml"/><Relationship Id="rId654" Type="http://schemas.openxmlformats.org/officeDocument/2006/relationships/image" Target="../media/image3284.png"/><Relationship Id="rId46" Type="http://schemas.openxmlformats.org/officeDocument/2006/relationships/image" Target="../media/image2986.png"/><Relationship Id="rId293" Type="http://schemas.openxmlformats.org/officeDocument/2006/relationships/customXml" Target="../ink/ink3339.xml"/><Relationship Id="rId307" Type="http://schemas.openxmlformats.org/officeDocument/2006/relationships/customXml" Target="../ink/ink3346.xml"/><Relationship Id="rId349" Type="http://schemas.openxmlformats.org/officeDocument/2006/relationships/customXml" Target="../ink/ink3367.xml"/><Relationship Id="rId514" Type="http://schemas.openxmlformats.org/officeDocument/2006/relationships/image" Target="../media/image3216.png"/><Relationship Id="rId556" Type="http://schemas.openxmlformats.org/officeDocument/2006/relationships/customXml" Target="../ink/ink3472.xml"/><Relationship Id="rId88" Type="http://schemas.openxmlformats.org/officeDocument/2006/relationships/image" Target="../media/image3006.png"/><Relationship Id="rId111" Type="http://schemas.openxmlformats.org/officeDocument/2006/relationships/customXml" Target="../ink/ink3248.xml"/><Relationship Id="rId153" Type="http://schemas.openxmlformats.org/officeDocument/2006/relationships/customXml" Target="../ink/ink3269.xml"/><Relationship Id="rId195" Type="http://schemas.openxmlformats.org/officeDocument/2006/relationships/customXml" Target="../ink/ink3290.xml"/><Relationship Id="rId209" Type="http://schemas.openxmlformats.org/officeDocument/2006/relationships/customXml" Target="../ink/ink3297.xml"/><Relationship Id="rId360" Type="http://schemas.openxmlformats.org/officeDocument/2006/relationships/image" Target="../media/image3141.png"/><Relationship Id="rId416" Type="http://schemas.openxmlformats.org/officeDocument/2006/relationships/customXml" Target="../ink/ink3401.xml"/><Relationship Id="rId598" Type="http://schemas.openxmlformats.org/officeDocument/2006/relationships/image" Target="../media/image3256.png"/><Relationship Id="rId220" Type="http://schemas.openxmlformats.org/officeDocument/2006/relationships/image" Target="../media/image3071.png"/><Relationship Id="rId458" Type="http://schemas.openxmlformats.org/officeDocument/2006/relationships/image" Target="../media/image3189.png"/><Relationship Id="rId623" Type="http://schemas.openxmlformats.org/officeDocument/2006/relationships/customXml" Target="../ink/ink3506.xml"/><Relationship Id="rId15" Type="http://schemas.openxmlformats.org/officeDocument/2006/relationships/customXml" Target="../ink/ink3200.xml"/><Relationship Id="rId57" Type="http://schemas.openxmlformats.org/officeDocument/2006/relationships/customXml" Target="../ink/ink3221.xml"/><Relationship Id="rId262" Type="http://schemas.openxmlformats.org/officeDocument/2006/relationships/image" Target="../media/image3092.png"/><Relationship Id="rId318" Type="http://schemas.openxmlformats.org/officeDocument/2006/relationships/image" Target="../media/image3120.png"/><Relationship Id="rId525" Type="http://schemas.openxmlformats.org/officeDocument/2006/relationships/image" Target="../media/image3221.png"/><Relationship Id="rId567" Type="http://schemas.openxmlformats.org/officeDocument/2006/relationships/image" Target="../media/image3242.png"/><Relationship Id="rId99" Type="http://schemas.openxmlformats.org/officeDocument/2006/relationships/customXml" Target="../ink/ink3242.xml"/><Relationship Id="rId122" Type="http://schemas.openxmlformats.org/officeDocument/2006/relationships/image" Target="../media/image3023.png"/><Relationship Id="rId164" Type="http://schemas.openxmlformats.org/officeDocument/2006/relationships/image" Target="../media/image3043.png"/><Relationship Id="rId371" Type="http://schemas.openxmlformats.org/officeDocument/2006/relationships/customXml" Target="../ink/ink3378.xml"/><Relationship Id="rId427" Type="http://schemas.openxmlformats.org/officeDocument/2006/relationships/customXml" Target="../ink/ink3407.xml"/><Relationship Id="rId469" Type="http://schemas.openxmlformats.org/officeDocument/2006/relationships/customXml" Target="../ink/ink3428.xml"/><Relationship Id="rId634" Type="http://schemas.openxmlformats.org/officeDocument/2006/relationships/image" Target="../media/image3274.png"/><Relationship Id="rId26" Type="http://schemas.openxmlformats.org/officeDocument/2006/relationships/image" Target="../media/image2976.png"/><Relationship Id="rId231" Type="http://schemas.openxmlformats.org/officeDocument/2006/relationships/customXml" Target="../ink/ink3308.xml"/><Relationship Id="rId273" Type="http://schemas.openxmlformats.org/officeDocument/2006/relationships/customXml" Target="../ink/ink3329.xml"/><Relationship Id="rId329" Type="http://schemas.openxmlformats.org/officeDocument/2006/relationships/customXml" Target="../ink/ink3357.xml"/><Relationship Id="rId480" Type="http://schemas.openxmlformats.org/officeDocument/2006/relationships/image" Target="../media/image3199.png"/><Relationship Id="rId536" Type="http://schemas.openxmlformats.org/officeDocument/2006/relationships/customXml" Target="../ink/ink3462.xml"/><Relationship Id="rId68" Type="http://schemas.openxmlformats.org/officeDocument/2006/relationships/image" Target="../media/image2997.png"/><Relationship Id="rId133" Type="http://schemas.openxmlformats.org/officeDocument/2006/relationships/customXml" Target="../ink/ink3259.xml"/><Relationship Id="rId175" Type="http://schemas.openxmlformats.org/officeDocument/2006/relationships/customXml" Target="../ink/ink3280.xml"/><Relationship Id="rId340" Type="http://schemas.openxmlformats.org/officeDocument/2006/relationships/image" Target="../media/image3131.png"/><Relationship Id="rId578" Type="http://schemas.openxmlformats.org/officeDocument/2006/relationships/image" Target="../media/image3246.png"/><Relationship Id="rId200" Type="http://schemas.openxmlformats.org/officeDocument/2006/relationships/image" Target="../media/image3061.png"/><Relationship Id="rId382" Type="http://schemas.openxmlformats.org/officeDocument/2006/relationships/image" Target="../media/image3152.png"/><Relationship Id="rId438" Type="http://schemas.openxmlformats.org/officeDocument/2006/relationships/image" Target="../media/image3179.png"/><Relationship Id="rId603" Type="http://schemas.openxmlformats.org/officeDocument/2006/relationships/customXml" Target="../ink/ink3496.xml"/><Relationship Id="rId645" Type="http://schemas.openxmlformats.org/officeDocument/2006/relationships/customXml" Target="../ink/ink3517.xml"/><Relationship Id="rId242" Type="http://schemas.openxmlformats.org/officeDocument/2006/relationships/image" Target="../media/image3082.png"/><Relationship Id="rId284" Type="http://schemas.openxmlformats.org/officeDocument/2006/relationships/image" Target="../media/image3103.png"/><Relationship Id="rId491" Type="http://schemas.openxmlformats.org/officeDocument/2006/relationships/customXml" Target="../ink/ink3439.xml"/><Relationship Id="rId505" Type="http://schemas.openxmlformats.org/officeDocument/2006/relationships/customXml" Target="../ink/ink3446.xml"/><Relationship Id="rId37" Type="http://schemas.openxmlformats.org/officeDocument/2006/relationships/customXml" Target="../ink/ink3211.xml"/><Relationship Id="rId79" Type="http://schemas.openxmlformats.org/officeDocument/2006/relationships/customXml" Target="../ink/ink3232.xml"/><Relationship Id="rId102" Type="http://schemas.openxmlformats.org/officeDocument/2006/relationships/image" Target="../media/image3013.png"/><Relationship Id="rId144" Type="http://schemas.openxmlformats.org/officeDocument/2006/relationships/image" Target="../media/image3034.png"/><Relationship Id="rId547" Type="http://schemas.openxmlformats.org/officeDocument/2006/relationships/image" Target="../media/image3232.png"/><Relationship Id="rId589" Type="http://schemas.openxmlformats.org/officeDocument/2006/relationships/customXml" Target="../ink/ink3489.xml"/><Relationship Id="rId90" Type="http://schemas.openxmlformats.org/officeDocument/2006/relationships/image" Target="../media/image3007.png"/><Relationship Id="rId186" Type="http://schemas.openxmlformats.org/officeDocument/2006/relationships/image" Target="../media/image3054.png"/><Relationship Id="rId351" Type="http://schemas.openxmlformats.org/officeDocument/2006/relationships/customXml" Target="../ink/ink3368.xml"/><Relationship Id="rId393" Type="http://schemas.openxmlformats.org/officeDocument/2006/relationships/customXml" Target="../ink/ink3389.xml"/><Relationship Id="rId407" Type="http://schemas.openxmlformats.org/officeDocument/2006/relationships/customXml" Target="../ink/ink3396.xml"/><Relationship Id="rId449" Type="http://schemas.openxmlformats.org/officeDocument/2006/relationships/customXml" Target="../ink/ink3418.xml"/><Relationship Id="rId614" Type="http://schemas.openxmlformats.org/officeDocument/2006/relationships/image" Target="../media/image3264.png"/><Relationship Id="rId211" Type="http://schemas.openxmlformats.org/officeDocument/2006/relationships/customXml" Target="../ink/ink3298.xml"/><Relationship Id="rId253" Type="http://schemas.openxmlformats.org/officeDocument/2006/relationships/customXml" Target="../ink/ink3319.xml"/><Relationship Id="rId295" Type="http://schemas.openxmlformats.org/officeDocument/2006/relationships/customXml" Target="../ink/ink3340.xml"/><Relationship Id="rId309" Type="http://schemas.openxmlformats.org/officeDocument/2006/relationships/customXml" Target="../ink/ink3347.xml"/><Relationship Id="rId460" Type="http://schemas.openxmlformats.org/officeDocument/2006/relationships/image" Target="../media/image3190.png"/><Relationship Id="rId516" Type="http://schemas.openxmlformats.org/officeDocument/2006/relationships/customXml" Target="../ink/ink3452.xml"/><Relationship Id="rId48" Type="http://schemas.openxmlformats.org/officeDocument/2006/relationships/image" Target="../media/image2987.png"/><Relationship Id="rId113" Type="http://schemas.openxmlformats.org/officeDocument/2006/relationships/customXml" Target="../ink/ink3249.xml"/><Relationship Id="rId320" Type="http://schemas.openxmlformats.org/officeDocument/2006/relationships/image" Target="../media/image3121.png"/><Relationship Id="rId558" Type="http://schemas.openxmlformats.org/officeDocument/2006/relationships/customXml" Target="../ink/ink3473.xml"/><Relationship Id="rId155" Type="http://schemas.openxmlformats.org/officeDocument/2006/relationships/customXml" Target="../ink/ink3270.xml"/><Relationship Id="rId197" Type="http://schemas.openxmlformats.org/officeDocument/2006/relationships/customXml" Target="../ink/ink3291.xml"/><Relationship Id="rId362" Type="http://schemas.openxmlformats.org/officeDocument/2006/relationships/image" Target="../media/image3142.png"/><Relationship Id="rId418" Type="http://schemas.openxmlformats.org/officeDocument/2006/relationships/image" Target="../media/image3169.png"/><Relationship Id="rId625" Type="http://schemas.openxmlformats.org/officeDocument/2006/relationships/customXml" Target="../ink/ink3507.xml"/><Relationship Id="rId222" Type="http://schemas.openxmlformats.org/officeDocument/2006/relationships/image" Target="../media/image3072.png"/><Relationship Id="rId264" Type="http://schemas.openxmlformats.org/officeDocument/2006/relationships/image" Target="../media/image3093.png"/><Relationship Id="rId471" Type="http://schemas.openxmlformats.org/officeDocument/2006/relationships/customXml" Target="../ink/ink3429.xml"/><Relationship Id="rId17" Type="http://schemas.openxmlformats.org/officeDocument/2006/relationships/customXml" Target="../ink/ink3201.xml"/><Relationship Id="rId59" Type="http://schemas.openxmlformats.org/officeDocument/2006/relationships/customXml" Target="../ink/ink3222.xml"/><Relationship Id="rId124" Type="http://schemas.openxmlformats.org/officeDocument/2006/relationships/image" Target="../media/image3024.png"/><Relationship Id="rId527" Type="http://schemas.openxmlformats.org/officeDocument/2006/relationships/image" Target="../media/image3222.png"/><Relationship Id="rId569" Type="http://schemas.openxmlformats.org/officeDocument/2006/relationships/image" Target="../media/image3243.png"/><Relationship Id="rId70" Type="http://schemas.openxmlformats.org/officeDocument/2006/relationships/image" Target="../media/image2998.png"/><Relationship Id="rId166" Type="http://schemas.openxmlformats.org/officeDocument/2006/relationships/image" Target="../media/image3044.png"/><Relationship Id="rId331" Type="http://schemas.openxmlformats.org/officeDocument/2006/relationships/customXml" Target="../ink/ink3358.xml"/><Relationship Id="rId373" Type="http://schemas.openxmlformats.org/officeDocument/2006/relationships/customXml" Target="../ink/ink3379.xml"/><Relationship Id="rId429" Type="http://schemas.openxmlformats.org/officeDocument/2006/relationships/customXml" Target="../ink/ink3408.xml"/><Relationship Id="rId580" Type="http://schemas.openxmlformats.org/officeDocument/2006/relationships/image" Target="../media/image3247.png"/><Relationship Id="rId636" Type="http://schemas.openxmlformats.org/officeDocument/2006/relationships/image" Target="../media/image3275.png"/><Relationship Id="rId1" Type="http://schemas.openxmlformats.org/officeDocument/2006/relationships/slideLayout" Target="../slideLayouts/slideLayout1.xml"/><Relationship Id="rId233" Type="http://schemas.openxmlformats.org/officeDocument/2006/relationships/customXml" Target="../ink/ink3309.xml"/><Relationship Id="rId440" Type="http://schemas.openxmlformats.org/officeDocument/2006/relationships/image" Target="../media/image3180.png"/><Relationship Id="rId28" Type="http://schemas.openxmlformats.org/officeDocument/2006/relationships/image" Target="../media/image2977.png"/><Relationship Id="rId275" Type="http://schemas.openxmlformats.org/officeDocument/2006/relationships/customXml" Target="../ink/ink3330.xml"/><Relationship Id="rId300" Type="http://schemas.openxmlformats.org/officeDocument/2006/relationships/image" Target="../media/image3111.png"/><Relationship Id="rId482" Type="http://schemas.openxmlformats.org/officeDocument/2006/relationships/image" Target="../media/image3200.png"/><Relationship Id="rId538" Type="http://schemas.openxmlformats.org/officeDocument/2006/relationships/customXml" Target="../ink/ink3463.xml"/><Relationship Id="rId81" Type="http://schemas.openxmlformats.org/officeDocument/2006/relationships/customXml" Target="../ink/ink3233.xml"/><Relationship Id="rId135" Type="http://schemas.openxmlformats.org/officeDocument/2006/relationships/customXml" Target="../ink/ink3260.xml"/><Relationship Id="rId177" Type="http://schemas.openxmlformats.org/officeDocument/2006/relationships/customXml" Target="../ink/ink3281.xml"/><Relationship Id="rId342" Type="http://schemas.openxmlformats.org/officeDocument/2006/relationships/image" Target="../media/image3132.png"/><Relationship Id="rId384" Type="http://schemas.openxmlformats.org/officeDocument/2006/relationships/image" Target="../media/image3153.png"/><Relationship Id="rId591" Type="http://schemas.openxmlformats.org/officeDocument/2006/relationships/customXml" Target="../ink/ink3490.xml"/><Relationship Id="rId605" Type="http://schemas.openxmlformats.org/officeDocument/2006/relationships/customXml" Target="../ink/ink3497.xml"/><Relationship Id="rId202" Type="http://schemas.openxmlformats.org/officeDocument/2006/relationships/image" Target="../media/image3062.png"/><Relationship Id="rId244" Type="http://schemas.openxmlformats.org/officeDocument/2006/relationships/image" Target="../media/image3083.png"/><Relationship Id="rId647" Type="http://schemas.openxmlformats.org/officeDocument/2006/relationships/customXml" Target="../ink/ink3518.xml"/><Relationship Id="rId39" Type="http://schemas.openxmlformats.org/officeDocument/2006/relationships/customXml" Target="../ink/ink3212.xml"/><Relationship Id="rId286" Type="http://schemas.openxmlformats.org/officeDocument/2006/relationships/image" Target="../media/image3104.png"/><Relationship Id="rId451" Type="http://schemas.openxmlformats.org/officeDocument/2006/relationships/customXml" Target="../ink/ink3419.xml"/><Relationship Id="rId493" Type="http://schemas.openxmlformats.org/officeDocument/2006/relationships/customXml" Target="../ink/ink3440.xml"/><Relationship Id="rId507" Type="http://schemas.openxmlformats.org/officeDocument/2006/relationships/customXml" Target="../ink/ink3447.xml"/><Relationship Id="rId549" Type="http://schemas.openxmlformats.org/officeDocument/2006/relationships/image" Target="../media/image3233.png"/><Relationship Id="rId50" Type="http://schemas.openxmlformats.org/officeDocument/2006/relationships/image" Target="../media/image2988.png"/><Relationship Id="rId104" Type="http://schemas.openxmlformats.org/officeDocument/2006/relationships/image" Target="../media/image3014.png"/><Relationship Id="rId146" Type="http://schemas.openxmlformats.org/officeDocument/2006/relationships/image" Target="../media/image3035.png"/><Relationship Id="rId188" Type="http://schemas.openxmlformats.org/officeDocument/2006/relationships/image" Target="../media/image3055.png"/><Relationship Id="rId311" Type="http://schemas.openxmlformats.org/officeDocument/2006/relationships/customXml" Target="../ink/ink3348.xml"/><Relationship Id="rId353" Type="http://schemas.openxmlformats.org/officeDocument/2006/relationships/customXml" Target="../ink/ink3369.xml"/><Relationship Id="rId395" Type="http://schemas.openxmlformats.org/officeDocument/2006/relationships/customXml" Target="../ink/ink3390.xml"/><Relationship Id="rId409" Type="http://schemas.openxmlformats.org/officeDocument/2006/relationships/customXml" Target="../ink/ink3397.xml"/><Relationship Id="rId560" Type="http://schemas.openxmlformats.org/officeDocument/2006/relationships/customXml" Target="../ink/ink3474.xml"/><Relationship Id="rId92" Type="http://schemas.openxmlformats.org/officeDocument/2006/relationships/image" Target="../media/image3008.png"/><Relationship Id="rId213" Type="http://schemas.openxmlformats.org/officeDocument/2006/relationships/customXml" Target="../ink/ink3299.xml"/><Relationship Id="rId420" Type="http://schemas.openxmlformats.org/officeDocument/2006/relationships/image" Target="../media/image3170.png"/><Relationship Id="rId616" Type="http://schemas.openxmlformats.org/officeDocument/2006/relationships/image" Target="../media/image3265.png"/><Relationship Id="rId255" Type="http://schemas.openxmlformats.org/officeDocument/2006/relationships/customXml" Target="../ink/ink3320.xml"/><Relationship Id="rId297" Type="http://schemas.openxmlformats.org/officeDocument/2006/relationships/customXml" Target="../ink/ink3341.xml"/><Relationship Id="rId462" Type="http://schemas.openxmlformats.org/officeDocument/2006/relationships/image" Target="../media/image3191.png"/><Relationship Id="rId518" Type="http://schemas.openxmlformats.org/officeDocument/2006/relationships/customXml" Target="../ink/ink3453.xml"/><Relationship Id="rId115" Type="http://schemas.openxmlformats.org/officeDocument/2006/relationships/customXml" Target="../ink/ink3250.xml"/><Relationship Id="rId157" Type="http://schemas.openxmlformats.org/officeDocument/2006/relationships/customXml" Target="../ink/ink3271.xml"/><Relationship Id="rId322" Type="http://schemas.openxmlformats.org/officeDocument/2006/relationships/image" Target="../media/image3122.png"/><Relationship Id="rId364" Type="http://schemas.openxmlformats.org/officeDocument/2006/relationships/image" Target="../media/image3143.png"/><Relationship Id="rId61" Type="http://schemas.openxmlformats.org/officeDocument/2006/relationships/customXml" Target="../ink/ink3223.xml"/><Relationship Id="rId199" Type="http://schemas.openxmlformats.org/officeDocument/2006/relationships/customXml" Target="../ink/ink3292.xml"/><Relationship Id="rId571" Type="http://schemas.openxmlformats.org/officeDocument/2006/relationships/image" Target="../media/image3244.png"/><Relationship Id="rId627" Type="http://schemas.openxmlformats.org/officeDocument/2006/relationships/customXml" Target="../ink/ink3508.xml"/><Relationship Id="rId19" Type="http://schemas.openxmlformats.org/officeDocument/2006/relationships/customXml" Target="../ink/ink3202.xml"/><Relationship Id="rId224" Type="http://schemas.openxmlformats.org/officeDocument/2006/relationships/image" Target="../media/image3073.png"/><Relationship Id="rId266" Type="http://schemas.openxmlformats.org/officeDocument/2006/relationships/image" Target="../media/image3094.png"/><Relationship Id="rId431" Type="http://schemas.openxmlformats.org/officeDocument/2006/relationships/customXml" Target="../ink/ink3409.xml"/><Relationship Id="rId473" Type="http://schemas.openxmlformats.org/officeDocument/2006/relationships/customXml" Target="../ink/ink3430.xml"/><Relationship Id="rId529" Type="http://schemas.openxmlformats.org/officeDocument/2006/relationships/image" Target="../media/image3223.png"/><Relationship Id="rId30" Type="http://schemas.openxmlformats.org/officeDocument/2006/relationships/image" Target="../media/image2978.png"/><Relationship Id="rId126" Type="http://schemas.openxmlformats.org/officeDocument/2006/relationships/image" Target="../media/image3025.png"/><Relationship Id="rId168" Type="http://schemas.openxmlformats.org/officeDocument/2006/relationships/image" Target="../media/image3045.png"/><Relationship Id="rId333" Type="http://schemas.openxmlformats.org/officeDocument/2006/relationships/customXml" Target="../ink/ink3359.xml"/><Relationship Id="rId540" Type="http://schemas.openxmlformats.org/officeDocument/2006/relationships/customXml" Target="../ink/ink3464.xml"/><Relationship Id="rId72" Type="http://schemas.openxmlformats.org/officeDocument/2006/relationships/image" Target="../media/image2999.png"/><Relationship Id="rId375" Type="http://schemas.openxmlformats.org/officeDocument/2006/relationships/customXml" Target="../ink/ink3380.xml"/><Relationship Id="rId582" Type="http://schemas.openxmlformats.org/officeDocument/2006/relationships/image" Target="../media/image3248.png"/><Relationship Id="rId638" Type="http://schemas.openxmlformats.org/officeDocument/2006/relationships/image" Target="../media/image3276.png"/><Relationship Id="rId3" Type="http://schemas.openxmlformats.org/officeDocument/2006/relationships/customXml" Target="../ink/ink3194.xml"/><Relationship Id="rId235" Type="http://schemas.openxmlformats.org/officeDocument/2006/relationships/customXml" Target="../ink/ink3310.xml"/><Relationship Id="rId277" Type="http://schemas.openxmlformats.org/officeDocument/2006/relationships/customXml" Target="../ink/ink3331.xml"/><Relationship Id="rId400" Type="http://schemas.openxmlformats.org/officeDocument/2006/relationships/image" Target="../media/image3161.png"/><Relationship Id="rId442" Type="http://schemas.openxmlformats.org/officeDocument/2006/relationships/image" Target="../media/image3181.png"/><Relationship Id="rId484" Type="http://schemas.openxmlformats.org/officeDocument/2006/relationships/image" Target="../media/image3201.png"/><Relationship Id="rId137" Type="http://schemas.openxmlformats.org/officeDocument/2006/relationships/customXml" Target="../ink/ink3261.xml"/><Relationship Id="rId302" Type="http://schemas.openxmlformats.org/officeDocument/2006/relationships/image" Target="../media/image3112.png"/><Relationship Id="rId344" Type="http://schemas.openxmlformats.org/officeDocument/2006/relationships/image" Target="../media/image3133.png"/><Relationship Id="rId41" Type="http://schemas.openxmlformats.org/officeDocument/2006/relationships/customXml" Target="../ink/ink3213.xml"/><Relationship Id="rId83" Type="http://schemas.openxmlformats.org/officeDocument/2006/relationships/customXml" Target="../ink/ink3234.xml"/><Relationship Id="rId179" Type="http://schemas.openxmlformats.org/officeDocument/2006/relationships/customXml" Target="../ink/ink3282.xml"/><Relationship Id="rId386" Type="http://schemas.openxmlformats.org/officeDocument/2006/relationships/image" Target="../media/image3154.png"/><Relationship Id="rId551" Type="http://schemas.openxmlformats.org/officeDocument/2006/relationships/image" Target="../media/image3234.png"/><Relationship Id="rId593" Type="http://schemas.openxmlformats.org/officeDocument/2006/relationships/customXml" Target="../ink/ink3491.xml"/><Relationship Id="rId607" Type="http://schemas.openxmlformats.org/officeDocument/2006/relationships/customXml" Target="../ink/ink3498.xml"/><Relationship Id="rId649" Type="http://schemas.openxmlformats.org/officeDocument/2006/relationships/customXml" Target="../ink/ink3519.xml"/><Relationship Id="rId190" Type="http://schemas.openxmlformats.org/officeDocument/2006/relationships/image" Target="../media/image3056.png"/><Relationship Id="rId204" Type="http://schemas.openxmlformats.org/officeDocument/2006/relationships/image" Target="../media/image3063.png"/><Relationship Id="rId246" Type="http://schemas.openxmlformats.org/officeDocument/2006/relationships/image" Target="../media/image3084.png"/><Relationship Id="rId288" Type="http://schemas.openxmlformats.org/officeDocument/2006/relationships/image" Target="../media/image3105.png"/><Relationship Id="rId411" Type="http://schemas.openxmlformats.org/officeDocument/2006/relationships/customXml" Target="../ink/ink3398.xml"/><Relationship Id="rId453" Type="http://schemas.openxmlformats.org/officeDocument/2006/relationships/customXml" Target="../ink/ink3420.xml"/><Relationship Id="rId509" Type="http://schemas.openxmlformats.org/officeDocument/2006/relationships/customXml" Target="../ink/ink3448.xml"/><Relationship Id="rId106" Type="http://schemas.openxmlformats.org/officeDocument/2006/relationships/image" Target="../media/image3015.png"/><Relationship Id="rId313" Type="http://schemas.openxmlformats.org/officeDocument/2006/relationships/customXml" Target="../ink/ink3349.xml"/><Relationship Id="rId495" Type="http://schemas.openxmlformats.org/officeDocument/2006/relationships/customXml" Target="../ink/ink3441.xml"/><Relationship Id="rId10" Type="http://schemas.openxmlformats.org/officeDocument/2006/relationships/image" Target="../media/image2968.png"/><Relationship Id="rId52" Type="http://schemas.openxmlformats.org/officeDocument/2006/relationships/image" Target="../media/image2989.png"/><Relationship Id="rId94" Type="http://schemas.openxmlformats.org/officeDocument/2006/relationships/image" Target="../media/image3009.png"/><Relationship Id="rId148" Type="http://schemas.openxmlformats.org/officeDocument/2006/relationships/image" Target="../media/image3036.png"/><Relationship Id="rId355" Type="http://schemas.openxmlformats.org/officeDocument/2006/relationships/customXml" Target="../ink/ink3370.xml"/><Relationship Id="rId397" Type="http://schemas.openxmlformats.org/officeDocument/2006/relationships/customXml" Target="../ink/ink3391.xml"/><Relationship Id="rId520" Type="http://schemas.openxmlformats.org/officeDocument/2006/relationships/customXml" Target="../ink/ink3454.xml"/><Relationship Id="rId562" Type="http://schemas.openxmlformats.org/officeDocument/2006/relationships/customXml" Target="../ink/ink3475.xml"/><Relationship Id="rId618" Type="http://schemas.openxmlformats.org/officeDocument/2006/relationships/image" Target="../media/image3266.png"/><Relationship Id="rId215" Type="http://schemas.openxmlformats.org/officeDocument/2006/relationships/customXml" Target="../ink/ink3300.xml"/><Relationship Id="rId257" Type="http://schemas.openxmlformats.org/officeDocument/2006/relationships/customXml" Target="../ink/ink3321.xml"/><Relationship Id="rId422" Type="http://schemas.openxmlformats.org/officeDocument/2006/relationships/image" Target="../media/image3171.png"/><Relationship Id="rId464" Type="http://schemas.openxmlformats.org/officeDocument/2006/relationships/image" Target="../media/image3192.png"/><Relationship Id="rId299" Type="http://schemas.openxmlformats.org/officeDocument/2006/relationships/customXml" Target="../ink/ink3342.xml"/><Relationship Id="rId63" Type="http://schemas.openxmlformats.org/officeDocument/2006/relationships/customXml" Target="../ink/ink3224.xml"/><Relationship Id="rId159" Type="http://schemas.openxmlformats.org/officeDocument/2006/relationships/customXml" Target="../ink/ink3272.xml"/><Relationship Id="rId366" Type="http://schemas.openxmlformats.org/officeDocument/2006/relationships/image" Target="../media/image3144.png"/><Relationship Id="rId573" Type="http://schemas.openxmlformats.org/officeDocument/2006/relationships/image" Target="../media/image2662.png"/><Relationship Id="rId226" Type="http://schemas.openxmlformats.org/officeDocument/2006/relationships/image" Target="../media/image3074.png"/><Relationship Id="rId433" Type="http://schemas.openxmlformats.org/officeDocument/2006/relationships/customXml" Target="../ink/ink3410.xml"/><Relationship Id="rId640" Type="http://schemas.openxmlformats.org/officeDocument/2006/relationships/image" Target="../media/image3277.png"/><Relationship Id="rId74" Type="http://schemas.openxmlformats.org/officeDocument/2006/relationships/image" Target="../media/image3000.png"/><Relationship Id="rId377" Type="http://schemas.openxmlformats.org/officeDocument/2006/relationships/customXml" Target="../ink/ink3381.xml"/><Relationship Id="rId500" Type="http://schemas.openxmlformats.org/officeDocument/2006/relationships/image" Target="../media/image3209.png"/><Relationship Id="rId584" Type="http://schemas.openxmlformats.org/officeDocument/2006/relationships/image" Target="../media/image3249.png"/><Relationship Id="rId5" Type="http://schemas.openxmlformats.org/officeDocument/2006/relationships/customXml" Target="../ink/ink3195.xml"/><Relationship Id="rId237" Type="http://schemas.openxmlformats.org/officeDocument/2006/relationships/customXml" Target="../ink/ink3311.xml"/><Relationship Id="rId444" Type="http://schemas.openxmlformats.org/officeDocument/2006/relationships/image" Target="../media/image3182.png"/><Relationship Id="rId651" Type="http://schemas.openxmlformats.org/officeDocument/2006/relationships/customXml" Target="../ink/ink3520.xml"/><Relationship Id="rId290" Type="http://schemas.openxmlformats.org/officeDocument/2006/relationships/image" Target="../media/image3106.png"/><Relationship Id="rId304" Type="http://schemas.openxmlformats.org/officeDocument/2006/relationships/image" Target="../media/image3113.png"/><Relationship Id="rId388" Type="http://schemas.openxmlformats.org/officeDocument/2006/relationships/image" Target="../media/image3155.png"/><Relationship Id="rId511" Type="http://schemas.openxmlformats.org/officeDocument/2006/relationships/customXml" Target="../ink/ink3449.xml"/><Relationship Id="rId609" Type="http://schemas.openxmlformats.org/officeDocument/2006/relationships/customXml" Target="../ink/ink3499.xml"/><Relationship Id="rId85" Type="http://schemas.openxmlformats.org/officeDocument/2006/relationships/customXml" Target="../ink/ink3235.xml"/><Relationship Id="rId150" Type="http://schemas.openxmlformats.org/officeDocument/2006/relationships/image" Target="../media/image3037.png"/><Relationship Id="rId595" Type="http://schemas.openxmlformats.org/officeDocument/2006/relationships/customXml" Target="../ink/ink3492.xml"/><Relationship Id="rId248" Type="http://schemas.openxmlformats.org/officeDocument/2006/relationships/image" Target="../media/image3085.png"/><Relationship Id="rId455" Type="http://schemas.openxmlformats.org/officeDocument/2006/relationships/customXml" Target="../ink/ink3421.xml"/><Relationship Id="rId12" Type="http://schemas.openxmlformats.org/officeDocument/2006/relationships/image" Target="../media/image2969.png"/><Relationship Id="rId108" Type="http://schemas.openxmlformats.org/officeDocument/2006/relationships/image" Target="../media/image3016.png"/><Relationship Id="rId315" Type="http://schemas.openxmlformats.org/officeDocument/2006/relationships/customXml" Target="../ink/ink3350.xml"/><Relationship Id="rId522" Type="http://schemas.openxmlformats.org/officeDocument/2006/relationships/customXml" Target="../ink/ink3455.xml"/><Relationship Id="rId96" Type="http://schemas.openxmlformats.org/officeDocument/2006/relationships/image" Target="../media/image3010.png"/><Relationship Id="rId161" Type="http://schemas.openxmlformats.org/officeDocument/2006/relationships/customXml" Target="../ink/ink3273.xml"/><Relationship Id="rId399" Type="http://schemas.openxmlformats.org/officeDocument/2006/relationships/customXml" Target="../ink/ink3392.xml"/><Relationship Id="rId259" Type="http://schemas.openxmlformats.org/officeDocument/2006/relationships/customXml" Target="../ink/ink3322.xml"/><Relationship Id="rId466" Type="http://schemas.openxmlformats.org/officeDocument/2006/relationships/image" Target="../media/image3193.png"/><Relationship Id="rId23" Type="http://schemas.openxmlformats.org/officeDocument/2006/relationships/customXml" Target="../ink/ink3204.xml"/><Relationship Id="rId119" Type="http://schemas.openxmlformats.org/officeDocument/2006/relationships/customXml" Target="../ink/ink3252.xml"/><Relationship Id="rId326" Type="http://schemas.openxmlformats.org/officeDocument/2006/relationships/image" Target="../media/image3124.png"/><Relationship Id="rId533" Type="http://schemas.openxmlformats.org/officeDocument/2006/relationships/image" Target="../media/image3225.png"/><Relationship Id="rId172" Type="http://schemas.openxmlformats.org/officeDocument/2006/relationships/image" Target="../media/image3047.png"/><Relationship Id="rId477" Type="http://schemas.openxmlformats.org/officeDocument/2006/relationships/customXml" Target="../ink/ink3432.xml"/><Relationship Id="rId600" Type="http://schemas.openxmlformats.org/officeDocument/2006/relationships/image" Target="../media/image3257.png"/><Relationship Id="rId337" Type="http://schemas.openxmlformats.org/officeDocument/2006/relationships/customXml" Target="../ink/ink3361.xml"/><Relationship Id="rId34" Type="http://schemas.openxmlformats.org/officeDocument/2006/relationships/image" Target="../media/image2980.png"/><Relationship Id="rId544" Type="http://schemas.openxmlformats.org/officeDocument/2006/relationships/customXml" Target="../ink/ink3466.xml"/><Relationship Id="rId183" Type="http://schemas.openxmlformats.org/officeDocument/2006/relationships/customXml" Target="../ink/ink3284.xml"/><Relationship Id="rId390" Type="http://schemas.openxmlformats.org/officeDocument/2006/relationships/image" Target="../media/image3156.png"/><Relationship Id="rId404" Type="http://schemas.openxmlformats.org/officeDocument/2006/relationships/image" Target="../media/image3163.png"/><Relationship Id="rId611" Type="http://schemas.openxmlformats.org/officeDocument/2006/relationships/customXml" Target="../ink/ink3500.xml"/><Relationship Id="rId250" Type="http://schemas.openxmlformats.org/officeDocument/2006/relationships/image" Target="../media/image3086.png"/><Relationship Id="rId488" Type="http://schemas.openxmlformats.org/officeDocument/2006/relationships/image" Target="../media/image3203.png"/><Relationship Id="rId45" Type="http://schemas.openxmlformats.org/officeDocument/2006/relationships/customXml" Target="../ink/ink3215.xml"/><Relationship Id="rId110" Type="http://schemas.openxmlformats.org/officeDocument/2006/relationships/image" Target="../media/image3017.png"/><Relationship Id="rId348" Type="http://schemas.openxmlformats.org/officeDocument/2006/relationships/image" Target="../media/image3135.png"/><Relationship Id="rId555" Type="http://schemas.openxmlformats.org/officeDocument/2006/relationships/image" Target="../media/image3236.png"/><Relationship Id="rId194" Type="http://schemas.openxmlformats.org/officeDocument/2006/relationships/image" Target="../media/image3058.png"/><Relationship Id="rId208" Type="http://schemas.openxmlformats.org/officeDocument/2006/relationships/image" Target="../media/image3065.png"/><Relationship Id="rId415" Type="http://schemas.openxmlformats.org/officeDocument/2006/relationships/image" Target="../media/image3168.png"/><Relationship Id="rId622" Type="http://schemas.openxmlformats.org/officeDocument/2006/relationships/image" Target="../media/image3268.png"/><Relationship Id="rId261" Type="http://schemas.openxmlformats.org/officeDocument/2006/relationships/customXml" Target="../ink/ink3323.xml"/><Relationship Id="rId499" Type="http://schemas.openxmlformats.org/officeDocument/2006/relationships/customXml" Target="../ink/ink3443.xml"/><Relationship Id="rId56" Type="http://schemas.openxmlformats.org/officeDocument/2006/relationships/image" Target="../media/image2991.png"/><Relationship Id="rId359" Type="http://schemas.openxmlformats.org/officeDocument/2006/relationships/customXml" Target="../ink/ink3372.xml"/><Relationship Id="rId566" Type="http://schemas.openxmlformats.org/officeDocument/2006/relationships/customXml" Target="../ink/ink3477.xml"/><Relationship Id="rId121" Type="http://schemas.openxmlformats.org/officeDocument/2006/relationships/customXml" Target="../ink/ink3253.xml"/><Relationship Id="rId219" Type="http://schemas.openxmlformats.org/officeDocument/2006/relationships/customXml" Target="../ink/ink3302.xml"/><Relationship Id="rId426" Type="http://schemas.openxmlformats.org/officeDocument/2006/relationships/image" Target="../media/image3173.png"/><Relationship Id="rId633" Type="http://schemas.openxmlformats.org/officeDocument/2006/relationships/customXml" Target="../ink/ink3511.xml"/><Relationship Id="rId67" Type="http://schemas.openxmlformats.org/officeDocument/2006/relationships/customXml" Target="../ink/ink3226.xml"/><Relationship Id="rId272" Type="http://schemas.openxmlformats.org/officeDocument/2006/relationships/image" Target="../media/image3097.png"/><Relationship Id="rId577" Type="http://schemas.openxmlformats.org/officeDocument/2006/relationships/customXml" Target="../ink/ink3483.xml"/><Relationship Id="rId132" Type="http://schemas.openxmlformats.org/officeDocument/2006/relationships/image" Target="../media/image3028.png"/><Relationship Id="rId437" Type="http://schemas.openxmlformats.org/officeDocument/2006/relationships/customXml" Target="../ink/ink3412.xml"/><Relationship Id="rId644" Type="http://schemas.openxmlformats.org/officeDocument/2006/relationships/image" Target="../media/image3279.png"/><Relationship Id="rId283" Type="http://schemas.openxmlformats.org/officeDocument/2006/relationships/customXml" Target="../ink/ink3334.xml"/><Relationship Id="rId490" Type="http://schemas.openxmlformats.org/officeDocument/2006/relationships/image" Target="../media/image3204.png"/><Relationship Id="rId504" Type="http://schemas.openxmlformats.org/officeDocument/2006/relationships/image" Target="../media/image3211.png"/><Relationship Id="rId78" Type="http://schemas.openxmlformats.org/officeDocument/2006/relationships/image" Target="../media/image3002.png"/><Relationship Id="rId143" Type="http://schemas.openxmlformats.org/officeDocument/2006/relationships/customXml" Target="../ink/ink3264.xml"/><Relationship Id="rId350" Type="http://schemas.openxmlformats.org/officeDocument/2006/relationships/image" Target="../media/image3136.png"/><Relationship Id="rId588" Type="http://schemas.openxmlformats.org/officeDocument/2006/relationships/image" Target="../media/image3251.png"/><Relationship Id="rId9" Type="http://schemas.openxmlformats.org/officeDocument/2006/relationships/customXml" Target="../ink/ink3197.xml"/><Relationship Id="rId210" Type="http://schemas.openxmlformats.org/officeDocument/2006/relationships/image" Target="../media/image3066.png"/><Relationship Id="rId448" Type="http://schemas.openxmlformats.org/officeDocument/2006/relationships/image" Target="../media/image3184.png"/><Relationship Id="rId294" Type="http://schemas.openxmlformats.org/officeDocument/2006/relationships/image" Target="../media/image3108.png"/><Relationship Id="rId308" Type="http://schemas.openxmlformats.org/officeDocument/2006/relationships/image" Target="../media/image3115.png"/><Relationship Id="rId515" Type="http://schemas.openxmlformats.org/officeDocument/2006/relationships/customXml" Target="../ink/ink3451.xml"/><Relationship Id="rId89" Type="http://schemas.openxmlformats.org/officeDocument/2006/relationships/customXml" Target="../ink/ink3237.xml"/><Relationship Id="rId154" Type="http://schemas.openxmlformats.org/officeDocument/2006/relationships/image" Target="../media/image3039.png"/><Relationship Id="rId361" Type="http://schemas.openxmlformats.org/officeDocument/2006/relationships/customXml" Target="../ink/ink3373.xml"/><Relationship Id="rId599" Type="http://schemas.openxmlformats.org/officeDocument/2006/relationships/customXml" Target="../ink/ink3494.xml"/><Relationship Id="rId459" Type="http://schemas.openxmlformats.org/officeDocument/2006/relationships/customXml" Target="../ink/ink3423.xml"/><Relationship Id="rId16" Type="http://schemas.openxmlformats.org/officeDocument/2006/relationships/image" Target="../media/image2971.png"/><Relationship Id="rId221" Type="http://schemas.openxmlformats.org/officeDocument/2006/relationships/customXml" Target="../ink/ink3303.xml"/><Relationship Id="rId319" Type="http://schemas.openxmlformats.org/officeDocument/2006/relationships/customXml" Target="../ink/ink3352.xml"/><Relationship Id="rId526" Type="http://schemas.openxmlformats.org/officeDocument/2006/relationships/customXml" Target="../ink/ink3457.xml"/></Relationships>
</file>

<file path=ppt/slides/_rels/slide42.xml.rels><?xml version="1.0" encoding="UTF-8" standalone="yes"?>
<Relationships xmlns="http://schemas.openxmlformats.org/package/2006/relationships"><Relationship Id="rId117" Type="http://schemas.openxmlformats.org/officeDocument/2006/relationships/customXml" Target="../ink/ink3578.xml"/><Relationship Id="rId21" Type="http://schemas.openxmlformats.org/officeDocument/2006/relationships/customXml" Target="../ink/ink3530.xml"/><Relationship Id="rId42" Type="http://schemas.openxmlformats.org/officeDocument/2006/relationships/image" Target="../media/image3306.png"/><Relationship Id="rId63" Type="http://schemas.openxmlformats.org/officeDocument/2006/relationships/customXml" Target="../ink/ink3551.xml"/><Relationship Id="rId84" Type="http://schemas.openxmlformats.org/officeDocument/2006/relationships/image" Target="../media/image3326.png"/><Relationship Id="rId138" Type="http://schemas.openxmlformats.org/officeDocument/2006/relationships/image" Target="../media/image3353.png"/><Relationship Id="rId159" Type="http://schemas.openxmlformats.org/officeDocument/2006/relationships/customXml" Target="../ink/ink3599.xml"/><Relationship Id="rId170" Type="http://schemas.openxmlformats.org/officeDocument/2006/relationships/image" Target="../media/image3369.png"/><Relationship Id="rId107" Type="http://schemas.openxmlformats.org/officeDocument/2006/relationships/customXml" Target="../ink/ink3573.xml"/><Relationship Id="rId11" Type="http://schemas.openxmlformats.org/officeDocument/2006/relationships/customXml" Target="../ink/ink3525.xml"/><Relationship Id="rId32" Type="http://schemas.openxmlformats.org/officeDocument/2006/relationships/image" Target="../media/image3301.png"/><Relationship Id="rId53" Type="http://schemas.openxmlformats.org/officeDocument/2006/relationships/customXml" Target="../ink/ink3546.xml"/><Relationship Id="rId74" Type="http://schemas.openxmlformats.org/officeDocument/2006/relationships/image" Target="../media/image3321.png"/><Relationship Id="rId128" Type="http://schemas.openxmlformats.org/officeDocument/2006/relationships/image" Target="../media/image3348.png"/><Relationship Id="rId149" Type="http://schemas.openxmlformats.org/officeDocument/2006/relationships/customXml" Target="../ink/ink3594.xml"/><Relationship Id="rId5" Type="http://schemas.openxmlformats.org/officeDocument/2006/relationships/customXml" Target="../ink/ink3522.xml"/><Relationship Id="rId95" Type="http://schemas.openxmlformats.org/officeDocument/2006/relationships/customXml" Target="../ink/ink3567.xml"/><Relationship Id="rId160" Type="http://schemas.openxmlformats.org/officeDocument/2006/relationships/image" Target="../media/image3364.png"/><Relationship Id="rId22" Type="http://schemas.openxmlformats.org/officeDocument/2006/relationships/image" Target="../media/image3296.png"/><Relationship Id="rId43" Type="http://schemas.openxmlformats.org/officeDocument/2006/relationships/customXml" Target="../ink/ink3541.xml"/><Relationship Id="rId64" Type="http://schemas.openxmlformats.org/officeDocument/2006/relationships/image" Target="../media/image2483.png"/><Relationship Id="rId118" Type="http://schemas.openxmlformats.org/officeDocument/2006/relationships/image" Target="../media/image3343.png"/><Relationship Id="rId139" Type="http://schemas.openxmlformats.org/officeDocument/2006/relationships/customXml" Target="../ink/ink3589.xml"/><Relationship Id="rId85" Type="http://schemas.openxmlformats.org/officeDocument/2006/relationships/customXml" Target="../ink/ink3562.xml"/><Relationship Id="rId150" Type="http://schemas.openxmlformats.org/officeDocument/2006/relationships/image" Target="../media/image3359.png"/><Relationship Id="rId171" Type="http://schemas.openxmlformats.org/officeDocument/2006/relationships/customXml" Target="../ink/ink3605.xml"/><Relationship Id="rId12" Type="http://schemas.openxmlformats.org/officeDocument/2006/relationships/image" Target="../media/image3291.png"/><Relationship Id="rId33" Type="http://schemas.openxmlformats.org/officeDocument/2006/relationships/customXml" Target="../ink/ink3536.xml"/><Relationship Id="rId108" Type="http://schemas.openxmlformats.org/officeDocument/2006/relationships/image" Target="../media/image3338.png"/><Relationship Id="rId129" Type="http://schemas.openxmlformats.org/officeDocument/2006/relationships/customXml" Target="../ink/ink3584.xml"/><Relationship Id="rId54" Type="http://schemas.openxmlformats.org/officeDocument/2006/relationships/image" Target="../media/image3312.png"/><Relationship Id="rId70" Type="http://schemas.openxmlformats.org/officeDocument/2006/relationships/image" Target="../media/image3319.png"/><Relationship Id="rId75" Type="http://schemas.openxmlformats.org/officeDocument/2006/relationships/customXml" Target="../ink/ink3557.xml"/><Relationship Id="rId91" Type="http://schemas.openxmlformats.org/officeDocument/2006/relationships/customXml" Target="../ink/ink3565.xml"/><Relationship Id="rId96" Type="http://schemas.openxmlformats.org/officeDocument/2006/relationships/image" Target="../media/image3332.png"/><Relationship Id="rId140" Type="http://schemas.openxmlformats.org/officeDocument/2006/relationships/image" Target="../media/image3354.png"/><Relationship Id="rId145" Type="http://schemas.openxmlformats.org/officeDocument/2006/relationships/customXml" Target="../ink/ink3592.xml"/><Relationship Id="rId161" Type="http://schemas.openxmlformats.org/officeDocument/2006/relationships/customXml" Target="../ink/ink3600.xml"/><Relationship Id="rId166" Type="http://schemas.openxmlformats.org/officeDocument/2006/relationships/image" Target="../media/image3367.png"/><Relationship Id="rId1" Type="http://schemas.openxmlformats.org/officeDocument/2006/relationships/slideLayout" Target="../slideLayouts/slideLayout1.xml"/><Relationship Id="rId6" Type="http://schemas.openxmlformats.org/officeDocument/2006/relationships/image" Target="../media/image3288.png"/><Relationship Id="rId23" Type="http://schemas.openxmlformats.org/officeDocument/2006/relationships/customXml" Target="../ink/ink3531.xml"/><Relationship Id="rId28" Type="http://schemas.openxmlformats.org/officeDocument/2006/relationships/image" Target="../media/image3299.png"/><Relationship Id="rId49" Type="http://schemas.openxmlformats.org/officeDocument/2006/relationships/customXml" Target="../ink/ink3544.xml"/><Relationship Id="rId114" Type="http://schemas.openxmlformats.org/officeDocument/2006/relationships/image" Target="../media/image3341.png"/><Relationship Id="rId119" Type="http://schemas.openxmlformats.org/officeDocument/2006/relationships/customXml" Target="../ink/ink3579.xml"/><Relationship Id="rId44" Type="http://schemas.openxmlformats.org/officeDocument/2006/relationships/image" Target="../media/image3307.png"/><Relationship Id="rId60" Type="http://schemas.openxmlformats.org/officeDocument/2006/relationships/image" Target="../media/image3315.png"/><Relationship Id="rId65" Type="http://schemas.openxmlformats.org/officeDocument/2006/relationships/customXml" Target="../ink/ink3552.xml"/><Relationship Id="rId81" Type="http://schemas.openxmlformats.org/officeDocument/2006/relationships/customXml" Target="../ink/ink3560.xml"/><Relationship Id="rId86" Type="http://schemas.openxmlformats.org/officeDocument/2006/relationships/image" Target="../media/image3327.png"/><Relationship Id="rId130" Type="http://schemas.openxmlformats.org/officeDocument/2006/relationships/image" Target="../media/image3349.png"/><Relationship Id="rId135" Type="http://schemas.openxmlformats.org/officeDocument/2006/relationships/customXml" Target="../ink/ink3587.xml"/><Relationship Id="rId151" Type="http://schemas.openxmlformats.org/officeDocument/2006/relationships/customXml" Target="../ink/ink3595.xml"/><Relationship Id="rId156" Type="http://schemas.openxmlformats.org/officeDocument/2006/relationships/image" Target="../media/image3362.png"/><Relationship Id="rId172" Type="http://schemas.openxmlformats.org/officeDocument/2006/relationships/image" Target="../media/image3370.png"/><Relationship Id="rId13" Type="http://schemas.openxmlformats.org/officeDocument/2006/relationships/customXml" Target="../ink/ink3526.xml"/><Relationship Id="rId18" Type="http://schemas.openxmlformats.org/officeDocument/2006/relationships/image" Target="../media/image3294.png"/><Relationship Id="rId39" Type="http://schemas.openxmlformats.org/officeDocument/2006/relationships/customXml" Target="../ink/ink3539.xml"/><Relationship Id="rId109" Type="http://schemas.openxmlformats.org/officeDocument/2006/relationships/customXml" Target="../ink/ink3574.xml"/><Relationship Id="rId34" Type="http://schemas.openxmlformats.org/officeDocument/2006/relationships/image" Target="../media/image3302.png"/><Relationship Id="rId50" Type="http://schemas.openxmlformats.org/officeDocument/2006/relationships/image" Target="../media/image3310.png"/><Relationship Id="rId55" Type="http://schemas.openxmlformats.org/officeDocument/2006/relationships/customXml" Target="../ink/ink3547.xml"/><Relationship Id="rId76" Type="http://schemas.openxmlformats.org/officeDocument/2006/relationships/image" Target="../media/image3322.png"/><Relationship Id="rId97" Type="http://schemas.openxmlformats.org/officeDocument/2006/relationships/customXml" Target="../ink/ink3568.xml"/><Relationship Id="rId104" Type="http://schemas.openxmlformats.org/officeDocument/2006/relationships/image" Target="../media/image3336.png"/><Relationship Id="rId120" Type="http://schemas.openxmlformats.org/officeDocument/2006/relationships/image" Target="../media/image3344.png"/><Relationship Id="rId125" Type="http://schemas.openxmlformats.org/officeDocument/2006/relationships/customXml" Target="../ink/ink3582.xml"/><Relationship Id="rId141" Type="http://schemas.openxmlformats.org/officeDocument/2006/relationships/customXml" Target="../ink/ink3590.xml"/><Relationship Id="rId146" Type="http://schemas.openxmlformats.org/officeDocument/2006/relationships/image" Target="../media/image3357.png"/><Relationship Id="rId167" Type="http://schemas.openxmlformats.org/officeDocument/2006/relationships/customXml" Target="../ink/ink3603.xml"/><Relationship Id="rId7" Type="http://schemas.openxmlformats.org/officeDocument/2006/relationships/customXml" Target="../ink/ink3523.xml"/><Relationship Id="rId71" Type="http://schemas.openxmlformats.org/officeDocument/2006/relationships/customXml" Target="../ink/ink3555.xml"/><Relationship Id="rId92" Type="http://schemas.openxmlformats.org/officeDocument/2006/relationships/image" Target="../media/image3330.png"/><Relationship Id="rId162" Type="http://schemas.openxmlformats.org/officeDocument/2006/relationships/image" Target="../media/image3365.png"/><Relationship Id="rId2" Type="http://schemas.openxmlformats.org/officeDocument/2006/relationships/image" Target="../media/image2965.emf"/><Relationship Id="rId29" Type="http://schemas.openxmlformats.org/officeDocument/2006/relationships/customXml" Target="../ink/ink3534.xml"/><Relationship Id="rId24" Type="http://schemas.openxmlformats.org/officeDocument/2006/relationships/image" Target="../media/image3297.png"/><Relationship Id="rId40" Type="http://schemas.openxmlformats.org/officeDocument/2006/relationships/image" Target="../media/image3305.png"/><Relationship Id="rId45" Type="http://schemas.openxmlformats.org/officeDocument/2006/relationships/customXml" Target="../ink/ink3542.xml"/><Relationship Id="rId66" Type="http://schemas.openxmlformats.org/officeDocument/2006/relationships/image" Target="../media/image3317.png"/><Relationship Id="rId87" Type="http://schemas.openxmlformats.org/officeDocument/2006/relationships/customXml" Target="../ink/ink3563.xml"/><Relationship Id="rId110" Type="http://schemas.openxmlformats.org/officeDocument/2006/relationships/image" Target="../media/image3339.png"/><Relationship Id="rId115" Type="http://schemas.openxmlformats.org/officeDocument/2006/relationships/customXml" Target="../ink/ink3577.xml"/><Relationship Id="rId131" Type="http://schemas.openxmlformats.org/officeDocument/2006/relationships/customXml" Target="../ink/ink3585.xml"/><Relationship Id="rId136" Type="http://schemas.openxmlformats.org/officeDocument/2006/relationships/image" Target="../media/image3352.png"/><Relationship Id="rId157" Type="http://schemas.openxmlformats.org/officeDocument/2006/relationships/customXml" Target="../ink/ink3598.xml"/><Relationship Id="rId61" Type="http://schemas.openxmlformats.org/officeDocument/2006/relationships/customXml" Target="../ink/ink3550.xml"/><Relationship Id="rId82" Type="http://schemas.openxmlformats.org/officeDocument/2006/relationships/image" Target="../media/image3325.png"/><Relationship Id="rId152" Type="http://schemas.openxmlformats.org/officeDocument/2006/relationships/image" Target="../media/image3360.png"/><Relationship Id="rId19" Type="http://schemas.openxmlformats.org/officeDocument/2006/relationships/customXml" Target="../ink/ink3529.xml"/><Relationship Id="rId14" Type="http://schemas.openxmlformats.org/officeDocument/2006/relationships/image" Target="../media/image3292.png"/><Relationship Id="rId30" Type="http://schemas.openxmlformats.org/officeDocument/2006/relationships/image" Target="../media/image3300.png"/><Relationship Id="rId35" Type="http://schemas.openxmlformats.org/officeDocument/2006/relationships/customXml" Target="../ink/ink3537.xml"/><Relationship Id="rId56" Type="http://schemas.openxmlformats.org/officeDocument/2006/relationships/image" Target="../media/image3313.png"/><Relationship Id="rId77" Type="http://schemas.openxmlformats.org/officeDocument/2006/relationships/customXml" Target="../ink/ink3558.xml"/><Relationship Id="rId100" Type="http://schemas.openxmlformats.org/officeDocument/2006/relationships/image" Target="../media/image3334.png"/><Relationship Id="rId105" Type="http://schemas.openxmlformats.org/officeDocument/2006/relationships/customXml" Target="../ink/ink3572.xml"/><Relationship Id="rId126" Type="http://schemas.openxmlformats.org/officeDocument/2006/relationships/image" Target="../media/image3347.png"/><Relationship Id="rId147" Type="http://schemas.openxmlformats.org/officeDocument/2006/relationships/customXml" Target="../ink/ink3593.xml"/><Relationship Id="rId168" Type="http://schemas.openxmlformats.org/officeDocument/2006/relationships/image" Target="../media/image3368.png"/><Relationship Id="rId8" Type="http://schemas.openxmlformats.org/officeDocument/2006/relationships/image" Target="../media/image3289.png"/><Relationship Id="rId51" Type="http://schemas.openxmlformats.org/officeDocument/2006/relationships/customXml" Target="../ink/ink3545.xml"/><Relationship Id="rId72" Type="http://schemas.openxmlformats.org/officeDocument/2006/relationships/image" Target="../media/image3320.png"/><Relationship Id="rId93" Type="http://schemas.openxmlformats.org/officeDocument/2006/relationships/customXml" Target="../ink/ink3566.xml"/><Relationship Id="rId98" Type="http://schemas.openxmlformats.org/officeDocument/2006/relationships/image" Target="../media/image3333.png"/><Relationship Id="rId121" Type="http://schemas.openxmlformats.org/officeDocument/2006/relationships/customXml" Target="../ink/ink3580.xml"/><Relationship Id="rId142" Type="http://schemas.openxmlformats.org/officeDocument/2006/relationships/image" Target="../media/image3355.png"/><Relationship Id="rId163" Type="http://schemas.openxmlformats.org/officeDocument/2006/relationships/customXml" Target="../ink/ink3601.xml"/><Relationship Id="rId3" Type="http://schemas.openxmlformats.org/officeDocument/2006/relationships/image" Target="../media/image2966.emf"/><Relationship Id="rId25" Type="http://schemas.openxmlformats.org/officeDocument/2006/relationships/customXml" Target="../ink/ink3532.xml"/><Relationship Id="rId46" Type="http://schemas.openxmlformats.org/officeDocument/2006/relationships/image" Target="../media/image3308.png"/><Relationship Id="rId67" Type="http://schemas.openxmlformats.org/officeDocument/2006/relationships/customXml" Target="../ink/ink3553.xml"/><Relationship Id="rId116" Type="http://schemas.openxmlformats.org/officeDocument/2006/relationships/image" Target="../media/image3342.png"/><Relationship Id="rId137" Type="http://schemas.openxmlformats.org/officeDocument/2006/relationships/customXml" Target="../ink/ink3588.xml"/><Relationship Id="rId158" Type="http://schemas.openxmlformats.org/officeDocument/2006/relationships/image" Target="../media/image3363.png"/><Relationship Id="rId20" Type="http://schemas.openxmlformats.org/officeDocument/2006/relationships/image" Target="../media/image3295.png"/><Relationship Id="rId41" Type="http://schemas.openxmlformats.org/officeDocument/2006/relationships/customXml" Target="../ink/ink3540.xml"/><Relationship Id="rId62" Type="http://schemas.openxmlformats.org/officeDocument/2006/relationships/image" Target="../media/image3316.png"/><Relationship Id="rId83" Type="http://schemas.openxmlformats.org/officeDocument/2006/relationships/customXml" Target="../ink/ink3561.xml"/><Relationship Id="rId88" Type="http://schemas.openxmlformats.org/officeDocument/2006/relationships/image" Target="../media/image3328.png"/><Relationship Id="rId111" Type="http://schemas.openxmlformats.org/officeDocument/2006/relationships/customXml" Target="../ink/ink3575.xml"/><Relationship Id="rId132" Type="http://schemas.openxmlformats.org/officeDocument/2006/relationships/image" Target="../media/image3350.png"/><Relationship Id="rId153" Type="http://schemas.openxmlformats.org/officeDocument/2006/relationships/customXml" Target="../ink/ink3596.xml"/><Relationship Id="rId15" Type="http://schemas.openxmlformats.org/officeDocument/2006/relationships/customXml" Target="../ink/ink3527.xml"/><Relationship Id="rId36" Type="http://schemas.openxmlformats.org/officeDocument/2006/relationships/image" Target="../media/image3303.png"/><Relationship Id="rId57" Type="http://schemas.openxmlformats.org/officeDocument/2006/relationships/customXml" Target="../ink/ink3548.xml"/><Relationship Id="rId106" Type="http://schemas.openxmlformats.org/officeDocument/2006/relationships/image" Target="../media/image3337.png"/><Relationship Id="rId127" Type="http://schemas.openxmlformats.org/officeDocument/2006/relationships/customXml" Target="../ink/ink3583.xml"/><Relationship Id="rId10" Type="http://schemas.openxmlformats.org/officeDocument/2006/relationships/image" Target="../media/image3290.png"/><Relationship Id="rId31" Type="http://schemas.openxmlformats.org/officeDocument/2006/relationships/customXml" Target="../ink/ink3535.xml"/><Relationship Id="rId52" Type="http://schemas.openxmlformats.org/officeDocument/2006/relationships/image" Target="../media/image3311.png"/><Relationship Id="rId73" Type="http://schemas.openxmlformats.org/officeDocument/2006/relationships/customXml" Target="../ink/ink3556.xml"/><Relationship Id="rId78" Type="http://schemas.openxmlformats.org/officeDocument/2006/relationships/image" Target="../media/image3323.png"/><Relationship Id="rId94" Type="http://schemas.openxmlformats.org/officeDocument/2006/relationships/image" Target="../media/image3331.png"/><Relationship Id="rId99" Type="http://schemas.openxmlformats.org/officeDocument/2006/relationships/customXml" Target="../ink/ink3569.xml"/><Relationship Id="rId101" Type="http://schemas.openxmlformats.org/officeDocument/2006/relationships/customXml" Target="../ink/ink3570.xml"/><Relationship Id="rId122" Type="http://schemas.openxmlformats.org/officeDocument/2006/relationships/image" Target="../media/image3345.png"/><Relationship Id="rId143" Type="http://schemas.openxmlformats.org/officeDocument/2006/relationships/customXml" Target="../ink/ink3591.xml"/><Relationship Id="rId148" Type="http://schemas.openxmlformats.org/officeDocument/2006/relationships/image" Target="../media/image3358.png"/><Relationship Id="rId164" Type="http://schemas.openxmlformats.org/officeDocument/2006/relationships/image" Target="../media/image3366.png"/><Relationship Id="rId169" Type="http://schemas.openxmlformats.org/officeDocument/2006/relationships/customXml" Target="../ink/ink3604.xml"/><Relationship Id="rId4" Type="http://schemas.openxmlformats.org/officeDocument/2006/relationships/image" Target="../media/image2967.emf"/><Relationship Id="rId9" Type="http://schemas.openxmlformats.org/officeDocument/2006/relationships/customXml" Target="../ink/ink3524.xml"/><Relationship Id="rId26" Type="http://schemas.openxmlformats.org/officeDocument/2006/relationships/image" Target="../media/image3298.png"/><Relationship Id="rId47" Type="http://schemas.openxmlformats.org/officeDocument/2006/relationships/customXml" Target="../ink/ink3543.xml"/><Relationship Id="rId68" Type="http://schemas.openxmlformats.org/officeDocument/2006/relationships/image" Target="../media/image3318.png"/><Relationship Id="rId89" Type="http://schemas.openxmlformats.org/officeDocument/2006/relationships/customXml" Target="../ink/ink3564.xml"/><Relationship Id="rId112" Type="http://schemas.openxmlformats.org/officeDocument/2006/relationships/image" Target="../media/image3340.png"/><Relationship Id="rId133" Type="http://schemas.openxmlformats.org/officeDocument/2006/relationships/customXml" Target="../ink/ink3586.xml"/><Relationship Id="rId154" Type="http://schemas.openxmlformats.org/officeDocument/2006/relationships/image" Target="../media/image3361.png"/><Relationship Id="rId16" Type="http://schemas.openxmlformats.org/officeDocument/2006/relationships/image" Target="../media/image3293.png"/><Relationship Id="rId37" Type="http://schemas.openxmlformats.org/officeDocument/2006/relationships/customXml" Target="../ink/ink3538.xml"/><Relationship Id="rId58" Type="http://schemas.openxmlformats.org/officeDocument/2006/relationships/image" Target="../media/image3314.png"/><Relationship Id="rId79" Type="http://schemas.openxmlformats.org/officeDocument/2006/relationships/customXml" Target="../ink/ink3559.xml"/><Relationship Id="rId102" Type="http://schemas.openxmlformats.org/officeDocument/2006/relationships/image" Target="../media/image3335.png"/><Relationship Id="rId123" Type="http://schemas.openxmlformats.org/officeDocument/2006/relationships/customXml" Target="../ink/ink3581.xml"/><Relationship Id="rId144" Type="http://schemas.openxmlformats.org/officeDocument/2006/relationships/image" Target="../media/image3356.png"/><Relationship Id="rId90" Type="http://schemas.openxmlformats.org/officeDocument/2006/relationships/image" Target="../media/image3329.png"/><Relationship Id="rId165" Type="http://schemas.openxmlformats.org/officeDocument/2006/relationships/customXml" Target="../ink/ink3602.xml"/><Relationship Id="rId27" Type="http://schemas.openxmlformats.org/officeDocument/2006/relationships/customXml" Target="../ink/ink3533.xml"/><Relationship Id="rId48" Type="http://schemas.openxmlformats.org/officeDocument/2006/relationships/image" Target="../media/image3309.png"/><Relationship Id="rId69" Type="http://schemas.openxmlformats.org/officeDocument/2006/relationships/customXml" Target="../ink/ink3554.xml"/><Relationship Id="rId113" Type="http://schemas.openxmlformats.org/officeDocument/2006/relationships/customXml" Target="../ink/ink3576.xml"/><Relationship Id="rId134" Type="http://schemas.openxmlformats.org/officeDocument/2006/relationships/image" Target="../media/image3351.png"/><Relationship Id="rId80" Type="http://schemas.openxmlformats.org/officeDocument/2006/relationships/image" Target="../media/image3324.png"/><Relationship Id="rId155" Type="http://schemas.openxmlformats.org/officeDocument/2006/relationships/customXml" Target="../ink/ink3597.xml"/><Relationship Id="rId17" Type="http://schemas.openxmlformats.org/officeDocument/2006/relationships/customXml" Target="../ink/ink3528.xml"/><Relationship Id="rId38" Type="http://schemas.openxmlformats.org/officeDocument/2006/relationships/image" Target="../media/image3304.png"/><Relationship Id="rId59" Type="http://schemas.openxmlformats.org/officeDocument/2006/relationships/customXml" Target="../ink/ink3549.xml"/><Relationship Id="rId103" Type="http://schemas.openxmlformats.org/officeDocument/2006/relationships/customXml" Target="../ink/ink3571.xml"/><Relationship Id="rId124" Type="http://schemas.openxmlformats.org/officeDocument/2006/relationships/image" Target="../media/image3346.png"/></Relationships>
</file>

<file path=ppt/slides/_rels/slide43.xml.rels><?xml version="1.0" encoding="UTF-8" standalone="yes"?>
<Relationships xmlns="http://schemas.openxmlformats.org/package/2006/relationships"><Relationship Id="rId3" Type="http://schemas.openxmlformats.org/officeDocument/2006/relationships/image" Target="../media/image3371.png"/><Relationship Id="rId2" Type="http://schemas.openxmlformats.org/officeDocument/2006/relationships/customXml" Target="../ink/ink360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968.emf"/><Relationship Id="rId7" Type="http://schemas.openxmlformats.org/officeDocument/2006/relationships/image" Target="NULL"/><Relationship Id="rId2" Type="http://schemas.openxmlformats.org/officeDocument/2006/relationships/oleObject" Target="file:///C:\AAA\FH_Mainz\Statistik\Eigene_Unterlagen\Arbeitsdaten2.xlsx!Tab2!%5bArbeitsdaten2.xlsx%5dTab2%20Diagramm%206" TargetMode="External"/><Relationship Id="rId1" Type="http://schemas.openxmlformats.org/officeDocument/2006/relationships/slideLayout" Target="../slideLayouts/slideLayout1.xml"/><Relationship Id="rId6" Type="http://schemas.openxmlformats.org/officeDocument/2006/relationships/image" Target="NULL"/><Relationship Id="rId10" Type="http://schemas.openxmlformats.org/officeDocument/2006/relationships/image" Target="../media/image3285.png"/><Relationship Id="rId4" Type="http://schemas.openxmlformats.org/officeDocument/2006/relationships/image" Target="../media/image2969.emf"/><Relationship Id="rId9" Type="http://schemas.openxmlformats.org/officeDocument/2006/relationships/image" Target="NULL"/></Relationships>
</file>

<file path=ppt/slides/_rels/slide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17" Type="http://schemas.openxmlformats.org/officeDocument/2006/relationships/customXml" Target="../ink/ink3664.xml"/><Relationship Id="rId299" Type="http://schemas.openxmlformats.org/officeDocument/2006/relationships/image" Target="../media/image3520.png"/><Relationship Id="rId21" Type="http://schemas.openxmlformats.org/officeDocument/2006/relationships/customXml" Target="../ink/ink3616.xml"/><Relationship Id="rId63" Type="http://schemas.openxmlformats.org/officeDocument/2006/relationships/customXml" Target="../ink/ink3637.xml"/><Relationship Id="rId159" Type="http://schemas.openxmlformats.org/officeDocument/2006/relationships/customXml" Target="../ink/ink3685.xml"/><Relationship Id="rId324" Type="http://schemas.openxmlformats.org/officeDocument/2006/relationships/customXml" Target="../ink/ink3768.xml"/><Relationship Id="rId170" Type="http://schemas.openxmlformats.org/officeDocument/2006/relationships/image" Target="../media/image3456.png"/><Relationship Id="rId226" Type="http://schemas.openxmlformats.org/officeDocument/2006/relationships/image" Target="../media/image3484.png"/><Relationship Id="rId268" Type="http://schemas.openxmlformats.org/officeDocument/2006/relationships/customXml" Target="../ink/ink3740.xml"/><Relationship Id="rId32" Type="http://schemas.openxmlformats.org/officeDocument/2006/relationships/image" Target="../media/image3388.png"/><Relationship Id="rId74" Type="http://schemas.openxmlformats.org/officeDocument/2006/relationships/image" Target="../media/image3409.png"/><Relationship Id="rId128" Type="http://schemas.openxmlformats.org/officeDocument/2006/relationships/image" Target="../media/image3435.png"/><Relationship Id="rId335" Type="http://schemas.openxmlformats.org/officeDocument/2006/relationships/image" Target="../media/image3538.png"/><Relationship Id="rId5" Type="http://schemas.openxmlformats.org/officeDocument/2006/relationships/customXml" Target="../ink/ink3608.xml"/><Relationship Id="rId181" Type="http://schemas.openxmlformats.org/officeDocument/2006/relationships/customXml" Target="../ink/ink3696.xml"/><Relationship Id="rId237" Type="http://schemas.openxmlformats.org/officeDocument/2006/relationships/customXml" Target="../ink/ink3724.xml"/><Relationship Id="rId279" Type="http://schemas.openxmlformats.org/officeDocument/2006/relationships/image" Target="../media/image3510.png"/><Relationship Id="rId43" Type="http://schemas.openxmlformats.org/officeDocument/2006/relationships/customXml" Target="../ink/ink3627.xml"/><Relationship Id="rId139" Type="http://schemas.openxmlformats.org/officeDocument/2006/relationships/customXml" Target="../ink/ink3675.xml"/><Relationship Id="rId290" Type="http://schemas.openxmlformats.org/officeDocument/2006/relationships/customXml" Target="../ink/ink3751.xml"/><Relationship Id="rId304" Type="http://schemas.openxmlformats.org/officeDocument/2006/relationships/customXml" Target="../ink/ink3758.xml"/><Relationship Id="rId346" Type="http://schemas.openxmlformats.org/officeDocument/2006/relationships/customXml" Target="../ink/ink3779.xml"/><Relationship Id="rId85" Type="http://schemas.openxmlformats.org/officeDocument/2006/relationships/customXml" Target="../ink/ink3648.xml"/><Relationship Id="rId150" Type="http://schemas.openxmlformats.org/officeDocument/2006/relationships/image" Target="../media/image3446.png"/><Relationship Id="rId192" Type="http://schemas.openxmlformats.org/officeDocument/2006/relationships/image" Target="../media/image3467.png"/><Relationship Id="rId206" Type="http://schemas.openxmlformats.org/officeDocument/2006/relationships/image" Target="../media/image3474.png"/><Relationship Id="rId248" Type="http://schemas.openxmlformats.org/officeDocument/2006/relationships/customXml" Target="../ink/ink3730.xml"/><Relationship Id="rId12" Type="http://schemas.openxmlformats.org/officeDocument/2006/relationships/image" Target="../media/image3378.png"/><Relationship Id="rId108" Type="http://schemas.openxmlformats.org/officeDocument/2006/relationships/image" Target="../media/image2483.png"/><Relationship Id="rId315" Type="http://schemas.openxmlformats.org/officeDocument/2006/relationships/image" Target="../media/image3528.png"/><Relationship Id="rId357" Type="http://schemas.openxmlformats.org/officeDocument/2006/relationships/image" Target="../media/image3549.png"/><Relationship Id="rId54" Type="http://schemas.openxmlformats.org/officeDocument/2006/relationships/image" Target="../media/image3399.png"/><Relationship Id="rId96" Type="http://schemas.openxmlformats.org/officeDocument/2006/relationships/image" Target="../media/image3420.png"/><Relationship Id="rId161" Type="http://schemas.openxmlformats.org/officeDocument/2006/relationships/customXml" Target="../ink/ink3686.xml"/><Relationship Id="rId217" Type="http://schemas.openxmlformats.org/officeDocument/2006/relationships/customXml" Target="../ink/ink3714.xml"/><Relationship Id="rId259" Type="http://schemas.openxmlformats.org/officeDocument/2006/relationships/image" Target="../media/image3500.png"/><Relationship Id="rId23" Type="http://schemas.openxmlformats.org/officeDocument/2006/relationships/customXml" Target="../ink/ink3617.xml"/><Relationship Id="rId119" Type="http://schemas.openxmlformats.org/officeDocument/2006/relationships/customXml" Target="../ink/ink3665.xml"/><Relationship Id="rId270" Type="http://schemas.openxmlformats.org/officeDocument/2006/relationships/customXml" Target="../ink/ink3741.xml"/><Relationship Id="rId326" Type="http://schemas.openxmlformats.org/officeDocument/2006/relationships/customXml" Target="../ink/ink3769.xml"/><Relationship Id="rId65" Type="http://schemas.openxmlformats.org/officeDocument/2006/relationships/customXml" Target="../ink/ink3638.xml"/><Relationship Id="rId130" Type="http://schemas.openxmlformats.org/officeDocument/2006/relationships/image" Target="../media/image3436.png"/><Relationship Id="rId172" Type="http://schemas.openxmlformats.org/officeDocument/2006/relationships/image" Target="../media/image3457.png"/><Relationship Id="rId228" Type="http://schemas.openxmlformats.org/officeDocument/2006/relationships/image" Target="../media/image3485.png"/><Relationship Id="rId281" Type="http://schemas.openxmlformats.org/officeDocument/2006/relationships/image" Target="../media/image3511.png"/><Relationship Id="rId337" Type="http://schemas.openxmlformats.org/officeDocument/2006/relationships/image" Target="../media/image3539.png"/><Relationship Id="rId34" Type="http://schemas.openxmlformats.org/officeDocument/2006/relationships/image" Target="../media/image3389.png"/><Relationship Id="rId76" Type="http://schemas.openxmlformats.org/officeDocument/2006/relationships/image" Target="../media/image3410.png"/><Relationship Id="rId141" Type="http://schemas.openxmlformats.org/officeDocument/2006/relationships/customXml" Target="../ink/ink3676.xml"/><Relationship Id="rId7" Type="http://schemas.openxmlformats.org/officeDocument/2006/relationships/customXml" Target="../ink/ink3609.xml"/><Relationship Id="rId183" Type="http://schemas.openxmlformats.org/officeDocument/2006/relationships/customXml" Target="../ink/ink3697.xml"/><Relationship Id="rId239" Type="http://schemas.openxmlformats.org/officeDocument/2006/relationships/customXml" Target="../ink/ink3725.xml"/><Relationship Id="rId250" Type="http://schemas.openxmlformats.org/officeDocument/2006/relationships/customXml" Target="../ink/ink3731.xml"/><Relationship Id="rId292" Type="http://schemas.openxmlformats.org/officeDocument/2006/relationships/customXml" Target="../ink/ink3752.xml"/><Relationship Id="rId306" Type="http://schemas.openxmlformats.org/officeDocument/2006/relationships/customXml" Target="../ink/ink3759.xml"/><Relationship Id="rId45" Type="http://schemas.openxmlformats.org/officeDocument/2006/relationships/customXml" Target="../ink/ink3628.xml"/><Relationship Id="rId87" Type="http://schemas.openxmlformats.org/officeDocument/2006/relationships/customXml" Target="../ink/ink3649.xml"/><Relationship Id="rId110" Type="http://schemas.openxmlformats.org/officeDocument/2006/relationships/image" Target="../media/image3426.png"/><Relationship Id="rId348" Type="http://schemas.openxmlformats.org/officeDocument/2006/relationships/customXml" Target="../ink/ink3780.xml"/><Relationship Id="rId152" Type="http://schemas.openxmlformats.org/officeDocument/2006/relationships/image" Target="../media/image3447.png"/><Relationship Id="rId194" Type="http://schemas.openxmlformats.org/officeDocument/2006/relationships/image" Target="../media/image3468.png"/><Relationship Id="rId208" Type="http://schemas.openxmlformats.org/officeDocument/2006/relationships/image" Target="../media/image3475.png"/><Relationship Id="rId261" Type="http://schemas.openxmlformats.org/officeDocument/2006/relationships/image" Target="../media/image3501.png"/><Relationship Id="rId14" Type="http://schemas.openxmlformats.org/officeDocument/2006/relationships/image" Target="../media/image3379.png"/><Relationship Id="rId56" Type="http://schemas.openxmlformats.org/officeDocument/2006/relationships/image" Target="../media/image3400.png"/><Relationship Id="rId317" Type="http://schemas.openxmlformats.org/officeDocument/2006/relationships/image" Target="../media/image3529.png"/><Relationship Id="rId359" Type="http://schemas.openxmlformats.org/officeDocument/2006/relationships/image" Target="../media/image3550.png"/><Relationship Id="rId98" Type="http://schemas.openxmlformats.org/officeDocument/2006/relationships/image" Target="../media/image3421.png"/><Relationship Id="rId121" Type="http://schemas.openxmlformats.org/officeDocument/2006/relationships/customXml" Target="../ink/ink3666.xml"/><Relationship Id="rId163" Type="http://schemas.openxmlformats.org/officeDocument/2006/relationships/customXml" Target="../ink/ink3687.xml"/><Relationship Id="rId219" Type="http://schemas.openxmlformats.org/officeDocument/2006/relationships/customXml" Target="../ink/ink3715.xml"/><Relationship Id="rId230" Type="http://schemas.openxmlformats.org/officeDocument/2006/relationships/image" Target="../media/image3486.png"/><Relationship Id="rId25" Type="http://schemas.openxmlformats.org/officeDocument/2006/relationships/customXml" Target="../ink/ink3618.xml"/><Relationship Id="rId67" Type="http://schemas.openxmlformats.org/officeDocument/2006/relationships/customXml" Target="../ink/ink3639.xml"/><Relationship Id="rId272" Type="http://schemas.openxmlformats.org/officeDocument/2006/relationships/customXml" Target="../ink/ink3742.xml"/><Relationship Id="rId328" Type="http://schemas.openxmlformats.org/officeDocument/2006/relationships/customXml" Target="../ink/ink3770.xml"/><Relationship Id="rId88" Type="http://schemas.openxmlformats.org/officeDocument/2006/relationships/image" Target="../media/image3416.png"/><Relationship Id="rId111" Type="http://schemas.openxmlformats.org/officeDocument/2006/relationships/customXml" Target="../ink/ink3661.xml"/><Relationship Id="rId132" Type="http://schemas.openxmlformats.org/officeDocument/2006/relationships/image" Target="../media/image3437.png"/><Relationship Id="rId153" Type="http://schemas.openxmlformats.org/officeDocument/2006/relationships/customXml" Target="../ink/ink3682.xml"/><Relationship Id="rId174" Type="http://schemas.openxmlformats.org/officeDocument/2006/relationships/image" Target="../media/image3458.png"/><Relationship Id="rId195" Type="http://schemas.openxmlformats.org/officeDocument/2006/relationships/customXml" Target="../ink/ink3703.xml"/><Relationship Id="rId209" Type="http://schemas.openxmlformats.org/officeDocument/2006/relationships/customXml" Target="../ink/ink3710.xml"/><Relationship Id="rId360" Type="http://schemas.openxmlformats.org/officeDocument/2006/relationships/customXml" Target="../ink/ink3786.xml"/><Relationship Id="rId220" Type="http://schemas.openxmlformats.org/officeDocument/2006/relationships/image" Target="../media/image3481.png"/><Relationship Id="rId241" Type="http://schemas.openxmlformats.org/officeDocument/2006/relationships/customXml" Target="../ink/ink3726.xml"/><Relationship Id="rId15" Type="http://schemas.openxmlformats.org/officeDocument/2006/relationships/customXml" Target="../ink/ink3613.xml"/><Relationship Id="rId36" Type="http://schemas.openxmlformats.org/officeDocument/2006/relationships/image" Target="../media/image3390.png"/><Relationship Id="rId57" Type="http://schemas.openxmlformats.org/officeDocument/2006/relationships/customXml" Target="../ink/ink3634.xml"/><Relationship Id="rId262" Type="http://schemas.openxmlformats.org/officeDocument/2006/relationships/customXml" Target="../ink/ink3737.xml"/><Relationship Id="rId283" Type="http://schemas.openxmlformats.org/officeDocument/2006/relationships/image" Target="../media/image3512.png"/><Relationship Id="rId318" Type="http://schemas.openxmlformats.org/officeDocument/2006/relationships/customXml" Target="../ink/ink3765.xml"/><Relationship Id="rId339" Type="http://schemas.openxmlformats.org/officeDocument/2006/relationships/image" Target="../media/image3540.png"/><Relationship Id="rId78" Type="http://schemas.openxmlformats.org/officeDocument/2006/relationships/image" Target="../media/image3411.png"/><Relationship Id="rId99" Type="http://schemas.openxmlformats.org/officeDocument/2006/relationships/customXml" Target="../ink/ink3655.xml"/><Relationship Id="rId101" Type="http://schemas.openxmlformats.org/officeDocument/2006/relationships/customXml" Target="../ink/ink3656.xml"/><Relationship Id="rId122" Type="http://schemas.openxmlformats.org/officeDocument/2006/relationships/image" Target="../media/image3432.png"/><Relationship Id="rId143" Type="http://schemas.openxmlformats.org/officeDocument/2006/relationships/customXml" Target="../ink/ink3677.xml"/><Relationship Id="rId164" Type="http://schemas.openxmlformats.org/officeDocument/2006/relationships/image" Target="../media/image3453.png"/><Relationship Id="rId185" Type="http://schemas.openxmlformats.org/officeDocument/2006/relationships/customXml" Target="../ink/ink3698.xml"/><Relationship Id="rId350" Type="http://schemas.openxmlformats.org/officeDocument/2006/relationships/customXml" Target="../ink/ink3781.xml"/><Relationship Id="rId9" Type="http://schemas.openxmlformats.org/officeDocument/2006/relationships/customXml" Target="../ink/ink3610.xml"/><Relationship Id="rId210" Type="http://schemas.openxmlformats.org/officeDocument/2006/relationships/image" Target="../media/image3476.png"/><Relationship Id="rId26" Type="http://schemas.openxmlformats.org/officeDocument/2006/relationships/image" Target="../media/image3385.png"/><Relationship Id="rId231" Type="http://schemas.openxmlformats.org/officeDocument/2006/relationships/customXml" Target="../ink/ink3721.xml"/><Relationship Id="rId252" Type="http://schemas.openxmlformats.org/officeDocument/2006/relationships/customXml" Target="../ink/ink3732.xml"/><Relationship Id="rId273" Type="http://schemas.openxmlformats.org/officeDocument/2006/relationships/image" Target="../media/image3507.png"/><Relationship Id="rId294" Type="http://schemas.openxmlformats.org/officeDocument/2006/relationships/customXml" Target="../ink/ink3753.xml"/><Relationship Id="rId308" Type="http://schemas.openxmlformats.org/officeDocument/2006/relationships/customXml" Target="../ink/ink3760.xml"/><Relationship Id="rId329" Type="http://schemas.openxmlformats.org/officeDocument/2006/relationships/image" Target="../media/image3535.png"/><Relationship Id="rId47" Type="http://schemas.openxmlformats.org/officeDocument/2006/relationships/customXml" Target="../ink/ink3629.xml"/><Relationship Id="rId68" Type="http://schemas.openxmlformats.org/officeDocument/2006/relationships/image" Target="../media/image3406.png"/><Relationship Id="rId89" Type="http://schemas.openxmlformats.org/officeDocument/2006/relationships/customXml" Target="../ink/ink3650.xml"/><Relationship Id="rId112" Type="http://schemas.openxmlformats.org/officeDocument/2006/relationships/image" Target="../media/image3427.png"/><Relationship Id="rId133" Type="http://schemas.openxmlformats.org/officeDocument/2006/relationships/customXml" Target="../ink/ink3672.xml"/><Relationship Id="rId154" Type="http://schemas.openxmlformats.org/officeDocument/2006/relationships/image" Target="../media/image3448.png"/><Relationship Id="rId175" Type="http://schemas.openxmlformats.org/officeDocument/2006/relationships/customXml" Target="../ink/ink3693.xml"/><Relationship Id="rId340" Type="http://schemas.openxmlformats.org/officeDocument/2006/relationships/customXml" Target="../ink/ink3776.xml"/><Relationship Id="rId361" Type="http://schemas.openxmlformats.org/officeDocument/2006/relationships/image" Target="../media/image3551.png"/><Relationship Id="rId196" Type="http://schemas.openxmlformats.org/officeDocument/2006/relationships/image" Target="../media/image3469.png"/><Relationship Id="rId200" Type="http://schemas.openxmlformats.org/officeDocument/2006/relationships/image" Target="../media/image3471.png"/><Relationship Id="rId16" Type="http://schemas.openxmlformats.org/officeDocument/2006/relationships/image" Target="../media/image3380.png"/><Relationship Id="rId221" Type="http://schemas.openxmlformats.org/officeDocument/2006/relationships/customXml" Target="../ink/ink3716.xml"/><Relationship Id="rId242" Type="http://schemas.openxmlformats.org/officeDocument/2006/relationships/image" Target="../media/image3492.png"/><Relationship Id="rId263" Type="http://schemas.openxmlformats.org/officeDocument/2006/relationships/image" Target="../media/image3502.png"/><Relationship Id="rId284" Type="http://schemas.openxmlformats.org/officeDocument/2006/relationships/customXml" Target="../ink/ink3748.xml"/><Relationship Id="rId319" Type="http://schemas.openxmlformats.org/officeDocument/2006/relationships/image" Target="../media/image3530.png"/><Relationship Id="rId37" Type="http://schemas.openxmlformats.org/officeDocument/2006/relationships/customXml" Target="../ink/ink3624.xml"/><Relationship Id="rId58" Type="http://schemas.openxmlformats.org/officeDocument/2006/relationships/image" Target="../media/image3401.png"/><Relationship Id="rId79" Type="http://schemas.openxmlformats.org/officeDocument/2006/relationships/customXml" Target="../ink/ink3645.xml"/><Relationship Id="rId102" Type="http://schemas.openxmlformats.org/officeDocument/2006/relationships/image" Target="../media/image3423.png"/><Relationship Id="rId123" Type="http://schemas.openxmlformats.org/officeDocument/2006/relationships/customXml" Target="../ink/ink3667.xml"/><Relationship Id="rId144" Type="http://schemas.openxmlformats.org/officeDocument/2006/relationships/image" Target="../media/image3443.png"/><Relationship Id="rId330" Type="http://schemas.openxmlformats.org/officeDocument/2006/relationships/customXml" Target="../ink/ink3771.xml"/><Relationship Id="rId90" Type="http://schemas.openxmlformats.org/officeDocument/2006/relationships/image" Target="../media/image3417.png"/><Relationship Id="rId165" Type="http://schemas.openxmlformats.org/officeDocument/2006/relationships/customXml" Target="../ink/ink3688.xml"/><Relationship Id="rId186" Type="http://schemas.openxmlformats.org/officeDocument/2006/relationships/image" Target="../media/image3464.png"/><Relationship Id="rId351" Type="http://schemas.openxmlformats.org/officeDocument/2006/relationships/image" Target="../media/image3546.png"/><Relationship Id="rId211" Type="http://schemas.openxmlformats.org/officeDocument/2006/relationships/customXml" Target="../ink/ink3711.xml"/><Relationship Id="rId232" Type="http://schemas.openxmlformats.org/officeDocument/2006/relationships/image" Target="../media/image3487.png"/><Relationship Id="rId253" Type="http://schemas.openxmlformats.org/officeDocument/2006/relationships/image" Target="../media/image3497.png"/><Relationship Id="rId274" Type="http://schemas.openxmlformats.org/officeDocument/2006/relationships/customXml" Target="../ink/ink3743.xml"/><Relationship Id="rId295" Type="http://schemas.openxmlformats.org/officeDocument/2006/relationships/image" Target="../media/image3518.png"/><Relationship Id="rId309" Type="http://schemas.openxmlformats.org/officeDocument/2006/relationships/image" Target="../media/image3525.png"/><Relationship Id="rId27" Type="http://schemas.openxmlformats.org/officeDocument/2006/relationships/customXml" Target="../ink/ink3619.xml"/><Relationship Id="rId48" Type="http://schemas.openxmlformats.org/officeDocument/2006/relationships/image" Target="../media/image3396.png"/><Relationship Id="rId69" Type="http://schemas.openxmlformats.org/officeDocument/2006/relationships/customXml" Target="../ink/ink3640.xml"/><Relationship Id="rId113" Type="http://schemas.openxmlformats.org/officeDocument/2006/relationships/customXml" Target="../ink/ink3662.xml"/><Relationship Id="rId134" Type="http://schemas.openxmlformats.org/officeDocument/2006/relationships/image" Target="../media/image3438.png"/><Relationship Id="rId320" Type="http://schemas.openxmlformats.org/officeDocument/2006/relationships/customXml" Target="../ink/ink3766.xml"/><Relationship Id="rId80" Type="http://schemas.openxmlformats.org/officeDocument/2006/relationships/image" Target="../media/image3412.png"/><Relationship Id="rId155" Type="http://schemas.openxmlformats.org/officeDocument/2006/relationships/customXml" Target="../ink/ink3683.xml"/><Relationship Id="rId176" Type="http://schemas.openxmlformats.org/officeDocument/2006/relationships/image" Target="../media/image3459.png"/><Relationship Id="rId197" Type="http://schemas.openxmlformats.org/officeDocument/2006/relationships/customXml" Target="../ink/ink3704.xml"/><Relationship Id="rId341" Type="http://schemas.openxmlformats.org/officeDocument/2006/relationships/image" Target="../media/image3541.png"/><Relationship Id="rId362" Type="http://schemas.openxmlformats.org/officeDocument/2006/relationships/customXml" Target="../ink/ink3787.xml"/><Relationship Id="rId201" Type="http://schemas.openxmlformats.org/officeDocument/2006/relationships/customXml" Target="../ink/ink3706.xml"/><Relationship Id="rId222" Type="http://schemas.openxmlformats.org/officeDocument/2006/relationships/image" Target="../media/image3482.png"/><Relationship Id="rId243" Type="http://schemas.openxmlformats.org/officeDocument/2006/relationships/customXml" Target="../ink/ink3727.xml"/><Relationship Id="rId264" Type="http://schemas.openxmlformats.org/officeDocument/2006/relationships/customXml" Target="../ink/ink3738.xml"/><Relationship Id="rId285" Type="http://schemas.openxmlformats.org/officeDocument/2006/relationships/image" Target="../media/image3513.png"/><Relationship Id="rId17" Type="http://schemas.openxmlformats.org/officeDocument/2006/relationships/customXml" Target="../ink/ink3614.xml"/><Relationship Id="rId38" Type="http://schemas.openxmlformats.org/officeDocument/2006/relationships/image" Target="../media/image3391.png"/><Relationship Id="rId59" Type="http://schemas.openxmlformats.org/officeDocument/2006/relationships/customXml" Target="../ink/ink3635.xml"/><Relationship Id="rId103" Type="http://schemas.openxmlformats.org/officeDocument/2006/relationships/customXml" Target="../ink/ink3657.xml"/><Relationship Id="rId124" Type="http://schemas.openxmlformats.org/officeDocument/2006/relationships/image" Target="../media/image3433.png"/><Relationship Id="rId310" Type="http://schemas.openxmlformats.org/officeDocument/2006/relationships/customXml" Target="../ink/ink3761.xml"/><Relationship Id="rId70" Type="http://schemas.openxmlformats.org/officeDocument/2006/relationships/image" Target="../media/image3407.png"/><Relationship Id="rId91" Type="http://schemas.openxmlformats.org/officeDocument/2006/relationships/customXml" Target="../ink/ink3651.xml"/><Relationship Id="rId145" Type="http://schemas.openxmlformats.org/officeDocument/2006/relationships/customXml" Target="../ink/ink3678.xml"/><Relationship Id="rId166" Type="http://schemas.openxmlformats.org/officeDocument/2006/relationships/image" Target="../media/image3454.png"/><Relationship Id="rId187" Type="http://schemas.openxmlformats.org/officeDocument/2006/relationships/customXml" Target="../ink/ink3699.xml"/><Relationship Id="rId331" Type="http://schemas.openxmlformats.org/officeDocument/2006/relationships/image" Target="../media/image3536.png"/><Relationship Id="rId352" Type="http://schemas.openxmlformats.org/officeDocument/2006/relationships/customXml" Target="../ink/ink3782.xml"/><Relationship Id="rId1" Type="http://schemas.openxmlformats.org/officeDocument/2006/relationships/slideLayout" Target="../slideLayouts/slideLayout1.xml"/><Relationship Id="rId212" Type="http://schemas.openxmlformats.org/officeDocument/2006/relationships/image" Target="../media/image3477.png"/><Relationship Id="rId233" Type="http://schemas.openxmlformats.org/officeDocument/2006/relationships/customXml" Target="../ink/ink3722.xml"/><Relationship Id="rId254" Type="http://schemas.openxmlformats.org/officeDocument/2006/relationships/customXml" Target="../ink/ink3733.xml"/><Relationship Id="rId28" Type="http://schemas.openxmlformats.org/officeDocument/2006/relationships/image" Target="../media/image3386.png"/><Relationship Id="rId49" Type="http://schemas.openxmlformats.org/officeDocument/2006/relationships/customXml" Target="../ink/ink3630.xml"/><Relationship Id="rId114" Type="http://schemas.openxmlformats.org/officeDocument/2006/relationships/image" Target="../media/image3428.png"/><Relationship Id="rId275" Type="http://schemas.openxmlformats.org/officeDocument/2006/relationships/image" Target="../media/image3508.png"/><Relationship Id="rId296" Type="http://schemas.openxmlformats.org/officeDocument/2006/relationships/customXml" Target="../ink/ink3754.xml"/><Relationship Id="rId300" Type="http://schemas.openxmlformats.org/officeDocument/2006/relationships/customXml" Target="../ink/ink3756.xml"/><Relationship Id="rId60" Type="http://schemas.openxmlformats.org/officeDocument/2006/relationships/image" Target="../media/image3402.png"/><Relationship Id="rId81" Type="http://schemas.openxmlformats.org/officeDocument/2006/relationships/customXml" Target="../ink/ink3646.xml"/><Relationship Id="rId135" Type="http://schemas.openxmlformats.org/officeDocument/2006/relationships/customXml" Target="../ink/ink3673.xml"/><Relationship Id="rId156" Type="http://schemas.openxmlformats.org/officeDocument/2006/relationships/image" Target="../media/image3449.png"/><Relationship Id="rId177" Type="http://schemas.openxmlformats.org/officeDocument/2006/relationships/customXml" Target="../ink/ink3694.xml"/><Relationship Id="rId198" Type="http://schemas.openxmlformats.org/officeDocument/2006/relationships/image" Target="../media/image3470.png"/><Relationship Id="rId321" Type="http://schemas.openxmlformats.org/officeDocument/2006/relationships/image" Target="../media/image3531.png"/><Relationship Id="rId342" Type="http://schemas.openxmlformats.org/officeDocument/2006/relationships/customXml" Target="../ink/ink3777.xml"/><Relationship Id="rId363" Type="http://schemas.openxmlformats.org/officeDocument/2006/relationships/image" Target="../media/image3552.png"/><Relationship Id="rId202" Type="http://schemas.openxmlformats.org/officeDocument/2006/relationships/image" Target="../media/image3472.png"/><Relationship Id="rId223" Type="http://schemas.openxmlformats.org/officeDocument/2006/relationships/customXml" Target="../ink/ink3717.xml"/><Relationship Id="rId244" Type="http://schemas.openxmlformats.org/officeDocument/2006/relationships/customXml" Target="../ink/ink3728.xml"/><Relationship Id="rId18" Type="http://schemas.openxmlformats.org/officeDocument/2006/relationships/image" Target="../media/image3381.png"/><Relationship Id="rId39" Type="http://schemas.openxmlformats.org/officeDocument/2006/relationships/customXml" Target="../ink/ink3625.xml"/><Relationship Id="rId265" Type="http://schemas.openxmlformats.org/officeDocument/2006/relationships/image" Target="../media/image3503.png"/><Relationship Id="rId286" Type="http://schemas.openxmlformats.org/officeDocument/2006/relationships/customXml" Target="../ink/ink3749.xml"/><Relationship Id="rId50" Type="http://schemas.openxmlformats.org/officeDocument/2006/relationships/image" Target="../media/image3397.png"/><Relationship Id="rId104" Type="http://schemas.openxmlformats.org/officeDocument/2006/relationships/image" Target="../media/image3424.png"/><Relationship Id="rId125" Type="http://schemas.openxmlformats.org/officeDocument/2006/relationships/customXml" Target="../ink/ink3668.xml"/><Relationship Id="rId146" Type="http://schemas.openxmlformats.org/officeDocument/2006/relationships/image" Target="../media/image3444.png"/><Relationship Id="rId167" Type="http://schemas.openxmlformats.org/officeDocument/2006/relationships/customXml" Target="../ink/ink3689.xml"/><Relationship Id="rId188" Type="http://schemas.openxmlformats.org/officeDocument/2006/relationships/image" Target="../media/image3465.png"/><Relationship Id="rId311" Type="http://schemas.openxmlformats.org/officeDocument/2006/relationships/image" Target="../media/image3526.png"/><Relationship Id="rId332" Type="http://schemas.openxmlformats.org/officeDocument/2006/relationships/customXml" Target="../ink/ink3772.xml"/><Relationship Id="rId353" Type="http://schemas.openxmlformats.org/officeDocument/2006/relationships/image" Target="../media/image3547.png"/><Relationship Id="rId71" Type="http://schemas.openxmlformats.org/officeDocument/2006/relationships/customXml" Target="../ink/ink3641.xml"/><Relationship Id="rId92" Type="http://schemas.openxmlformats.org/officeDocument/2006/relationships/image" Target="../media/image3418.png"/><Relationship Id="rId213" Type="http://schemas.openxmlformats.org/officeDocument/2006/relationships/customXml" Target="../ink/ink3712.xml"/><Relationship Id="rId234" Type="http://schemas.openxmlformats.org/officeDocument/2006/relationships/image" Target="../media/image3488.png"/><Relationship Id="rId2" Type="http://schemas.openxmlformats.org/officeDocument/2006/relationships/image" Target="NULL"/><Relationship Id="rId29" Type="http://schemas.openxmlformats.org/officeDocument/2006/relationships/customXml" Target="../ink/ink3620.xml"/><Relationship Id="rId255" Type="http://schemas.openxmlformats.org/officeDocument/2006/relationships/image" Target="../media/image3498.png"/><Relationship Id="rId276" Type="http://schemas.openxmlformats.org/officeDocument/2006/relationships/customXml" Target="../ink/ink3744.xml"/><Relationship Id="rId297" Type="http://schemas.openxmlformats.org/officeDocument/2006/relationships/image" Target="../media/image3519.png"/><Relationship Id="rId40" Type="http://schemas.openxmlformats.org/officeDocument/2006/relationships/image" Target="../media/image3392.png"/><Relationship Id="rId115" Type="http://schemas.openxmlformats.org/officeDocument/2006/relationships/customXml" Target="../ink/ink3663.xml"/><Relationship Id="rId136" Type="http://schemas.openxmlformats.org/officeDocument/2006/relationships/image" Target="../media/image3439.png"/><Relationship Id="rId157" Type="http://schemas.openxmlformats.org/officeDocument/2006/relationships/customXml" Target="../ink/ink3684.xml"/><Relationship Id="rId178" Type="http://schemas.openxmlformats.org/officeDocument/2006/relationships/image" Target="../media/image3460.png"/><Relationship Id="rId301" Type="http://schemas.openxmlformats.org/officeDocument/2006/relationships/image" Target="../media/image3521.png"/><Relationship Id="rId322" Type="http://schemas.openxmlformats.org/officeDocument/2006/relationships/customXml" Target="../ink/ink3767.xml"/><Relationship Id="rId343" Type="http://schemas.openxmlformats.org/officeDocument/2006/relationships/image" Target="../media/image3542.png"/><Relationship Id="rId61" Type="http://schemas.openxmlformats.org/officeDocument/2006/relationships/customXml" Target="../ink/ink3636.xml"/><Relationship Id="rId82" Type="http://schemas.openxmlformats.org/officeDocument/2006/relationships/image" Target="../media/image3413.png"/><Relationship Id="rId199" Type="http://schemas.openxmlformats.org/officeDocument/2006/relationships/customXml" Target="../ink/ink3705.xml"/><Relationship Id="rId203" Type="http://schemas.openxmlformats.org/officeDocument/2006/relationships/customXml" Target="../ink/ink3707.xml"/><Relationship Id="rId19" Type="http://schemas.openxmlformats.org/officeDocument/2006/relationships/customXml" Target="../ink/ink3615.xml"/><Relationship Id="rId224" Type="http://schemas.openxmlformats.org/officeDocument/2006/relationships/image" Target="../media/image3483.png"/><Relationship Id="rId245" Type="http://schemas.openxmlformats.org/officeDocument/2006/relationships/image" Target="../media/image3493.png"/><Relationship Id="rId266" Type="http://schemas.openxmlformats.org/officeDocument/2006/relationships/customXml" Target="../ink/ink3739.xml"/><Relationship Id="rId287" Type="http://schemas.openxmlformats.org/officeDocument/2006/relationships/image" Target="../media/image3514.png"/><Relationship Id="rId30" Type="http://schemas.openxmlformats.org/officeDocument/2006/relationships/image" Target="../media/image3387.png"/><Relationship Id="rId105" Type="http://schemas.openxmlformats.org/officeDocument/2006/relationships/customXml" Target="../ink/ink3658.xml"/><Relationship Id="rId126" Type="http://schemas.openxmlformats.org/officeDocument/2006/relationships/image" Target="../media/image3434.png"/><Relationship Id="rId147" Type="http://schemas.openxmlformats.org/officeDocument/2006/relationships/customXml" Target="../ink/ink3679.xml"/><Relationship Id="rId168" Type="http://schemas.openxmlformats.org/officeDocument/2006/relationships/image" Target="../media/image3455.png"/><Relationship Id="rId312" Type="http://schemas.openxmlformats.org/officeDocument/2006/relationships/customXml" Target="../ink/ink3762.xml"/><Relationship Id="rId333" Type="http://schemas.openxmlformats.org/officeDocument/2006/relationships/image" Target="../media/image3537.png"/><Relationship Id="rId354" Type="http://schemas.openxmlformats.org/officeDocument/2006/relationships/customXml" Target="../ink/ink3783.xml"/><Relationship Id="rId51" Type="http://schemas.openxmlformats.org/officeDocument/2006/relationships/customXml" Target="../ink/ink3631.xml"/><Relationship Id="rId72" Type="http://schemas.openxmlformats.org/officeDocument/2006/relationships/image" Target="../media/image3408.png"/><Relationship Id="rId93" Type="http://schemas.openxmlformats.org/officeDocument/2006/relationships/customXml" Target="../ink/ink3652.xml"/><Relationship Id="rId189" Type="http://schemas.openxmlformats.org/officeDocument/2006/relationships/customXml" Target="../ink/ink3700.xml"/><Relationship Id="rId3" Type="http://schemas.openxmlformats.org/officeDocument/2006/relationships/customXml" Target="../ink/ink3607.xml"/><Relationship Id="rId214" Type="http://schemas.openxmlformats.org/officeDocument/2006/relationships/image" Target="../media/image3478.png"/><Relationship Id="rId235" Type="http://schemas.openxmlformats.org/officeDocument/2006/relationships/customXml" Target="../ink/ink3723.xml"/><Relationship Id="rId256" Type="http://schemas.openxmlformats.org/officeDocument/2006/relationships/customXml" Target="../ink/ink3734.xml"/><Relationship Id="rId277" Type="http://schemas.openxmlformats.org/officeDocument/2006/relationships/image" Target="../media/image3509.png"/><Relationship Id="rId298" Type="http://schemas.openxmlformats.org/officeDocument/2006/relationships/customXml" Target="../ink/ink3755.xml"/><Relationship Id="rId116" Type="http://schemas.openxmlformats.org/officeDocument/2006/relationships/image" Target="../media/image3429.png"/><Relationship Id="rId137" Type="http://schemas.openxmlformats.org/officeDocument/2006/relationships/customXml" Target="../ink/ink3674.xml"/><Relationship Id="rId158" Type="http://schemas.openxmlformats.org/officeDocument/2006/relationships/image" Target="../media/image3450.png"/><Relationship Id="rId302" Type="http://schemas.openxmlformats.org/officeDocument/2006/relationships/customXml" Target="../ink/ink3757.xml"/><Relationship Id="rId323" Type="http://schemas.openxmlformats.org/officeDocument/2006/relationships/image" Target="../media/image3532.png"/><Relationship Id="rId344" Type="http://schemas.openxmlformats.org/officeDocument/2006/relationships/customXml" Target="../ink/ink3778.xml"/><Relationship Id="rId20" Type="http://schemas.openxmlformats.org/officeDocument/2006/relationships/image" Target="../media/image3382.png"/><Relationship Id="rId41" Type="http://schemas.openxmlformats.org/officeDocument/2006/relationships/customXml" Target="../ink/ink3626.xml"/><Relationship Id="rId62" Type="http://schemas.openxmlformats.org/officeDocument/2006/relationships/image" Target="../media/image3403.png"/><Relationship Id="rId83" Type="http://schemas.openxmlformats.org/officeDocument/2006/relationships/customXml" Target="../ink/ink3647.xml"/><Relationship Id="rId179" Type="http://schemas.openxmlformats.org/officeDocument/2006/relationships/customXml" Target="../ink/ink3695.xml"/><Relationship Id="rId190" Type="http://schemas.openxmlformats.org/officeDocument/2006/relationships/image" Target="../media/image3466.png"/><Relationship Id="rId204" Type="http://schemas.openxmlformats.org/officeDocument/2006/relationships/image" Target="../media/image3473.png"/><Relationship Id="rId225" Type="http://schemas.openxmlformats.org/officeDocument/2006/relationships/customXml" Target="../ink/ink3718.xml"/><Relationship Id="rId246" Type="http://schemas.openxmlformats.org/officeDocument/2006/relationships/customXml" Target="../ink/ink3729.xml"/><Relationship Id="rId267" Type="http://schemas.openxmlformats.org/officeDocument/2006/relationships/image" Target="../media/image3504.png"/><Relationship Id="rId288" Type="http://schemas.openxmlformats.org/officeDocument/2006/relationships/customXml" Target="../ink/ink3750.xml"/><Relationship Id="rId106" Type="http://schemas.openxmlformats.org/officeDocument/2006/relationships/image" Target="../media/image3425.png"/><Relationship Id="rId127" Type="http://schemas.openxmlformats.org/officeDocument/2006/relationships/customXml" Target="../ink/ink3669.xml"/><Relationship Id="rId313" Type="http://schemas.openxmlformats.org/officeDocument/2006/relationships/image" Target="../media/image3527.png"/><Relationship Id="rId10" Type="http://schemas.openxmlformats.org/officeDocument/2006/relationships/image" Target="../media/image3377.png"/><Relationship Id="rId31" Type="http://schemas.openxmlformats.org/officeDocument/2006/relationships/customXml" Target="../ink/ink3621.xml"/><Relationship Id="rId52" Type="http://schemas.openxmlformats.org/officeDocument/2006/relationships/image" Target="../media/image3398.png"/><Relationship Id="rId73" Type="http://schemas.openxmlformats.org/officeDocument/2006/relationships/customXml" Target="../ink/ink3642.xml"/><Relationship Id="rId94" Type="http://schemas.openxmlformats.org/officeDocument/2006/relationships/image" Target="../media/image3419.png"/><Relationship Id="rId148" Type="http://schemas.openxmlformats.org/officeDocument/2006/relationships/image" Target="../media/image3445.png"/><Relationship Id="rId169" Type="http://schemas.openxmlformats.org/officeDocument/2006/relationships/customXml" Target="../ink/ink3690.xml"/><Relationship Id="rId334" Type="http://schemas.openxmlformats.org/officeDocument/2006/relationships/customXml" Target="../ink/ink3773.xml"/><Relationship Id="rId355" Type="http://schemas.openxmlformats.org/officeDocument/2006/relationships/image" Target="../media/image3548.png"/><Relationship Id="rId4" Type="http://schemas.openxmlformats.org/officeDocument/2006/relationships/image" Target="../media/image3375.png"/><Relationship Id="rId180" Type="http://schemas.openxmlformats.org/officeDocument/2006/relationships/image" Target="../media/image3461.png"/><Relationship Id="rId215" Type="http://schemas.openxmlformats.org/officeDocument/2006/relationships/customXml" Target="../ink/ink3713.xml"/><Relationship Id="rId236" Type="http://schemas.openxmlformats.org/officeDocument/2006/relationships/image" Target="../media/image3489.png"/><Relationship Id="rId257" Type="http://schemas.openxmlformats.org/officeDocument/2006/relationships/image" Target="../media/image3499.png"/><Relationship Id="rId278" Type="http://schemas.openxmlformats.org/officeDocument/2006/relationships/customXml" Target="../ink/ink3745.xml"/><Relationship Id="rId303" Type="http://schemas.openxmlformats.org/officeDocument/2006/relationships/image" Target="../media/image3522.png"/><Relationship Id="rId42" Type="http://schemas.openxmlformats.org/officeDocument/2006/relationships/image" Target="../media/image3393.png"/><Relationship Id="rId84" Type="http://schemas.openxmlformats.org/officeDocument/2006/relationships/image" Target="../media/image3414.png"/><Relationship Id="rId138" Type="http://schemas.openxmlformats.org/officeDocument/2006/relationships/image" Target="../media/image3440.png"/><Relationship Id="rId345" Type="http://schemas.openxmlformats.org/officeDocument/2006/relationships/image" Target="../media/image3543.png"/><Relationship Id="rId191" Type="http://schemas.openxmlformats.org/officeDocument/2006/relationships/customXml" Target="../ink/ink3701.xml"/><Relationship Id="rId205" Type="http://schemas.openxmlformats.org/officeDocument/2006/relationships/customXml" Target="../ink/ink3708.xml"/><Relationship Id="rId247" Type="http://schemas.openxmlformats.org/officeDocument/2006/relationships/image" Target="../media/image3494.png"/><Relationship Id="rId107" Type="http://schemas.openxmlformats.org/officeDocument/2006/relationships/customXml" Target="../ink/ink3659.xml"/><Relationship Id="rId289" Type="http://schemas.openxmlformats.org/officeDocument/2006/relationships/image" Target="../media/image3515.png"/><Relationship Id="rId11" Type="http://schemas.openxmlformats.org/officeDocument/2006/relationships/customXml" Target="../ink/ink3611.xml"/><Relationship Id="rId53" Type="http://schemas.openxmlformats.org/officeDocument/2006/relationships/customXml" Target="../ink/ink3632.xml"/><Relationship Id="rId149" Type="http://schemas.openxmlformats.org/officeDocument/2006/relationships/customXml" Target="../ink/ink3680.xml"/><Relationship Id="rId314" Type="http://schemas.openxmlformats.org/officeDocument/2006/relationships/customXml" Target="../ink/ink3763.xml"/><Relationship Id="rId356" Type="http://schemas.openxmlformats.org/officeDocument/2006/relationships/customXml" Target="../ink/ink3784.xml"/><Relationship Id="rId95" Type="http://schemas.openxmlformats.org/officeDocument/2006/relationships/customXml" Target="../ink/ink3653.xml"/><Relationship Id="rId160" Type="http://schemas.openxmlformats.org/officeDocument/2006/relationships/image" Target="../media/image3451.png"/><Relationship Id="rId216" Type="http://schemas.openxmlformats.org/officeDocument/2006/relationships/image" Target="../media/image3479.png"/><Relationship Id="rId258" Type="http://schemas.openxmlformats.org/officeDocument/2006/relationships/customXml" Target="../ink/ink3735.xml"/><Relationship Id="rId22" Type="http://schemas.openxmlformats.org/officeDocument/2006/relationships/image" Target="../media/image3383.png"/><Relationship Id="rId64" Type="http://schemas.openxmlformats.org/officeDocument/2006/relationships/image" Target="../media/image3404.png"/><Relationship Id="rId118" Type="http://schemas.openxmlformats.org/officeDocument/2006/relationships/image" Target="../media/image3430.png"/><Relationship Id="rId325" Type="http://schemas.openxmlformats.org/officeDocument/2006/relationships/image" Target="../media/image3533.png"/><Relationship Id="rId171" Type="http://schemas.openxmlformats.org/officeDocument/2006/relationships/customXml" Target="../ink/ink3691.xml"/><Relationship Id="rId227" Type="http://schemas.openxmlformats.org/officeDocument/2006/relationships/customXml" Target="../ink/ink3719.xml"/><Relationship Id="rId269" Type="http://schemas.openxmlformats.org/officeDocument/2006/relationships/image" Target="../media/image3505.png"/><Relationship Id="rId33" Type="http://schemas.openxmlformats.org/officeDocument/2006/relationships/customXml" Target="../ink/ink3622.xml"/><Relationship Id="rId129" Type="http://schemas.openxmlformats.org/officeDocument/2006/relationships/customXml" Target="../ink/ink3670.xml"/><Relationship Id="rId280" Type="http://schemas.openxmlformats.org/officeDocument/2006/relationships/customXml" Target="../ink/ink3746.xml"/><Relationship Id="rId336" Type="http://schemas.openxmlformats.org/officeDocument/2006/relationships/customXml" Target="../ink/ink3774.xml"/><Relationship Id="rId75" Type="http://schemas.openxmlformats.org/officeDocument/2006/relationships/customXml" Target="../ink/ink3643.xml"/><Relationship Id="rId140" Type="http://schemas.openxmlformats.org/officeDocument/2006/relationships/image" Target="../media/image3441.png"/><Relationship Id="rId182" Type="http://schemas.openxmlformats.org/officeDocument/2006/relationships/image" Target="../media/image3462.png"/><Relationship Id="rId6" Type="http://schemas.openxmlformats.org/officeDocument/2006/relationships/image" Target="../media/image2901.png"/><Relationship Id="rId238" Type="http://schemas.openxmlformats.org/officeDocument/2006/relationships/image" Target="../media/image3490.png"/><Relationship Id="rId291" Type="http://schemas.openxmlformats.org/officeDocument/2006/relationships/image" Target="../media/image3516.png"/><Relationship Id="rId305" Type="http://schemas.openxmlformats.org/officeDocument/2006/relationships/image" Target="../media/image3523.png"/><Relationship Id="rId347" Type="http://schemas.openxmlformats.org/officeDocument/2006/relationships/image" Target="../media/image3544.png"/><Relationship Id="rId44" Type="http://schemas.openxmlformats.org/officeDocument/2006/relationships/image" Target="../media/image3394.png"/><Relationship Id="rId86" Type="http://schemas.openxmlformats.org/officeDocument/2006/relationships/image" Target="../media/image3415.png"/><Relationship Id="rId151" Type="http://schemas.openxmlformats.org/officeDocument/2006/relationships/customXml" Target="../ink/ink3681.xml"/><Relationship Id="rId193" Type="http://schemas.openxmlformats.org/officeDocument/2006/relationships/customXml" Target="../ink/ink3702.xml"/><Relationship Id="rId207" Type="http://schemas.openxmlformats.org/officeDocument/2006/relationships/customXml" Target="../ink/ink3709.xml"/><Relationship Id="rId249" Type="http://schemas.openxmlformats.org/officeDocument/2006/relationships/image" Target="../media/image3495.png"/><Relationship Id="rId13" Type="http://schemas.openxmlformats.org/officeDocument/2006/relationships/customXml" Target="../ink/ink3612.xml"/><Relationship Id="rId109" Type="http://schemas.openxmlformats.org/officeDocument/2006/relationships/customXml" Target="../ink/ink3660.xml"/><Relationship Id="rId260" Type="http://schemas.openxmlformats.org/officeDocument/2006/relationships/customXml" Target="../ink/ink3736.xml"/><Relationship Id="rId316" Type="http://schemas.openxmlformats.org/officeDocument/2006/relationships/customXml" Target="../ink/ink3764.xml"/><Relationship Id="rId55" Type="http://schemas.openxmlformats.org/officeDocument/2006/relationships/customXml" Target="../ink/ink3633.xml"/><Relationship Id="rId97" Type="http://schemas.openxmlformats.org/officeDocument/2006/relationships/customXml" Target="../ink/ink3654.xml"/><Relationship Id="rId120" Type="http://schemas.openxmlformats.org/officeDocument/2006/relationships/image" Target="../media/image3431.png"/><Relationship Id="rId358" Type="http://schemas.openxmlformats.org/officeDocument/2006/relationships/customXml" Target="../ink/ink3785.xml"/><Relationship Id="rId162" Type="http://schemas.openxmlformats.org/officeDocument/2006/relationships/image" Target="../media/image3452.png"/><Relationship Id="rId218" Type="http://schemas.openxmlformats.org/officeDocument/2006/relationships/image" Target="../media/image3480.png"/><Relationship Id="rId271" Type="http://schemas.openxmlformats.org/officeDocument/2006/relationships/image" Target="../media/image3506.png"/><Relationship Id="rId24" Type="http://schemas.openxmlformats.org/officeDocument/2006/relationships/image" Target="../media/image3384.png"/><Relationship Id="rId66" Type="http://schemas.openxmlformats.org/officeDocument/2006/relationships/image" Target="../media/image3405.png"/><Relationship Id="rId131" Type="http://schemas.openxmlformats.org/officeDocument/2006/relationships/customXml" Target="../ink/ink3671.xml"/><Relationship Id="rId327" Type="http://schemas.openxmlformats.org/officeDocument/2006/relationships/image" Target="../media/image3534.png"/><Relationship Id="rId173" Type="http://schemas.openxmlformats.org/officeDocument/2006/relationships/customXml" Target="../ink/ink3692.xml"/><Relationship Id="rId229" Type="http://schemas.openxmlformats.org/officeDocument/2006/relationships/customXml" Target="../ink/ink3720.xml"/><Relationship Id="rId240" Type="http://schemas.openxmlformats.org/officeDocument/2006/relationships/image" Target="../media/image3491.png"/><Relationship Id="rId35" Type="http://schemas.openxmlformats.org/officeDocument/2006/relationships/customXml" Target="../ink/ink3623.xml"/><Relationship Id="rId77" Type="http://schemas.openxmlformats.org/officeDocument/2006/relationships/customXml" Target="../ink/ink3644.xml"/><Relationship Id="rId100" Type="http://schemas.openxmlformats.org/officeDocument/2006/relationships/image" Target="../media/image3422.png"/><Relationship Id="rId282" Type="http://schemas.openxmlformats.org/officeDocument/2006/relationships/customXml" Target="../ink/ink3747.xml"/><Relationship Id="rId338" Type="http://schemas.openxmlformats.org/officeDocument/2006/relationships/customXml" Target="../ink/ink3775.xml"/><Relationship Id="rId8" Type="http://schemas.openxmlformats.org/officeDocument/2006/relationships/image" Target="../media/image3376.png"/><Relationship Id="rId142" Type="http://schemas.openxmlformats.org/officeDocument/2006/relationships/image" Target="../media/image3442.png"/><Relationship Id="rId184" Type="http://schemas.openxmlformats.org/officeDocument/2006/relationships/image" Target="../media/image3463.png"/><Relationship Id="rId251" Type="http://schemas.openxmlformats.org/officeDocument/2006/relationships/image" Target="../media/image3496.png"/><Relationship Id="rId46" Type="http://schemas.openxmlformats.org/officeDocument/2006/relationships/image" Target="../media/image3395.png"/><Relationship Id="rId293" Type="http://schemas.openxmlformats.org/officeDocument/2006/relationships/image" Target="../media/image3517.png"/><Relationship Id="rId307" Type="http://schemas.openxmlformats.org/officeDocument/2006/relationships/image" Target="../media/image3524.png"/><Relationship Id="rId349" Type="http://schemas.openxmlformats.org/officeDocument/2006/relationships/image" Target="../media/image3545.png"/></Relationships>
</file>

<file path=ppt/slides/_rels/slide48.xml.rels><?xml version="1.0" encoding="UTF-8" standalone="yes"?>
<Relationships xmlns="http://schemas.openxmlformats.org/package/2006/relationships"><Relationship Id="rId117" Type="http://schemas.openxmlformats.org/officeDocument/2006/relationships/customXml" Target="../ink/ink3845.xml"/><Relationship Id="rId21" Type="http://schemas.openxmlformats.org/officeDocument/2006/relationships/customXml" Target="../ink/ink3797.xml"/><Relationship Id="rId42" Type="http://schemas.openxmlformats.org/officeDocument/2006/relationships/image" Target="../media/image3573.png"/><Relationship Id="rId63" Type="http://schemas.openxmlformats.org/officeDocument/2006/relationships/customXml" Target="../ink/ink3818.xml"/><Relationship Id="rId84" Type="http://schemas.openxmlformats.org/officeDocument/2006/relationships/image" Target="../media/image3594.png"/><Relationship Id="rId138" Type="http://schemas.openxmlformats.org/officeDocument/2006/relationships/image" Target="../media/image3620.png"/><Relationship Id="rId159" Type="http://schemas.openxmlformats.org/officeDocument/2006/relationships/customXml" Target="../ink/ink3866.xml"/><Relationship Id="rId170" Type="http://schemas.openxmlformats.org/officeDocument/2006/relationships/image" Target="../media/image3636.png"/><Relationship Id="rId191" Type="http://schemas.openxmlformats.org/officeDocument/2006/relationships/customXml" Target="../ink/ink3882.xml"/><Relationship Id="rId205" Type="http://schemas.openxmlformats.org/officeDocument/2006/relationships/customXml" Target="../ink/ink3889.xml"/><Relationship Id="rId107" Type="http://schemas.openxmlformats.org/officeDocument/2006/relationships/customXml" Target="../ink/ink3840.xml"/><Relationship Id="rId11" Type="http://schemas.openxmlformats.org/officeDocument/2006/relationships/customXml" Target="../ink/ink3792.xml"/><Relationship Id="rId32" Type="http://schemas.openxmlformats.org/officeDocument/2006/relationships/image" Target="../media/image3568.png"/><Relationship Id="rId53" Type="http://schemas.openxmlformats.org/officeDocument/2006/relationships/customXml" Target="../ink/ink3813.xml"/><Relationship Id="rId74" Type="http://schemas.openxmlformats.org/officeDocument/2006/relationships/image" Target="../media/image3589.png"/><Relationship Id="rId128" Type="http://schemas.openxmlformats.org/officeDocument/2006/relationships/image" Target="../media/image3616.png"/><Relationship Id="rId149" Type="http://schemas.openxmlformats.org/officeDocument/2006/relationships/customXml" Target="../ink/ink3861.xml"/><Relationship Id="rId5" Type="http://schemas.openxmlformats.org/officeDocument/2006/relationships/customXml" Target="../ink/ink3789.xml"/><Relationship Id="rId95" Type="http://schemas.openxmlformats.org/officeDocument/2006/relationships/customXml" Target="../ink/ink3834.xml"/><Relationship Id="rId160" Type="http://schemas.openxmlformats.org/officeDocument/2006/relationships/image" Target="../media/image3631.png"/><Relationship Id="rId181" Type="http://schemas.openxmlformats.org/officeDocument/2006/relationships/customXml" Target="../ink/ink3877.xml"/><Relationship Id="rId216" Type="http://schemas.openxmlformats.org/officeDocument/2006/relationships/customXml" Target="../ink/ink3895.xml"/><Relationship Id="rId22" Type="http://schemas.openxmlformats.org/officeDocument/2006/relationships/image" Target="../media/image3563.png"/><Relationship Id="rId43" Type="http://schemas.openxmlformats.org/officeDocument/2006/relationships/customXml" Target="../ink/ink3808.xml"/><Relationship Id="rId64" Type="http://schemas.openxmlformats.org/officeDocument/2006/relationships/image" Target="../media/image3584.png"/><Relationship Id="rId118" Type="http://schemas.openxmlformats.org/officeDocument/2006/relationships/image" Target="../media/image3611.png"/><Relationship Id="rId139" Type="http://schemas.openxmlformats.org/officeDocument/2006/relationships/customXml" Target="../ink/ink3856.xml"/><Relationship Id="rId85" Type="http://schemas.openxmlformats.org/officeDocument/2006/relationships/customXml" Target="../ink/ink3829.xml"/><Relationship Id="rId150" Type="http://schemas.openxmlformats.org/officeDocument/2006/relationships/image" Target="../media/image3626.png"/><Relationship Id="rId171" Type="http://schemas.openxmlformats.org/officeDocument/2006/relationships/customXml" Target="../ink/ink3872.xml"/><Relationship Id="rId192" Type="http://schemas.openxmlformats.org/officeDocument/2006/relationships/image" Target="../media/image3647.png"/><Relationship Id="rId206" Type="http://schemas.openxmlformats.org/officeDocument/2006/relationships/image" Target="../media/image3654.png"/><Relationship Id="rId12" Type="http://schemas.openxmlformats.org/officeDocument/2006/relationships/image" Target="../media/image3558.png"/><Relationship Id="rId33" Type="http://schemas.openxmlformats.org/officeDocument/2006/relationships/customXml" Target="../ink/ink3803.xml"/><Relationship Id="rId108" Type="http://schemas.openxmlformats.org/officeDocument/2006/relationships/image" Target="../media/image3606.png"/><Relationship Id="rId129" Type="http://schemas.openxmlformats.org/officeDocument/2006/relationships/customXml" Target="../ink/ink3851.xml"/><Relationship Id="rId54" Type="http://schemas.openxmlformats.org/officeDocument/2006/relationships/image" Target="../media/image3579.png"/><Relationship Id="rId75" Type="http://schemas.openxmlformats.org/officeDocument/2006/relationships/customXml" Target="../ink/ink3824.xml"/><Relationship Id="rId96" Type="http://schemas.openxmlformats.org/officeDocument/2006/relationships/image" Target="../media/image3600.png"/><Relationship Id="rId140" Type="http://schemas.openxmlformats.org/officeDocument/2006/relationships/image" Target="../media/image3621.png"/><Relationship Id="rId161" Type="http://schemas.openxmlformats.org/officeDocument/2006/relationships/customXml" Target="../ink/ink3867.xml"/><Relationship Id="rId182" Type="http://schemas.openxmlformats.org/officeDocument/2006/relationships/image" Target="../media/image3642.png"/><Relationship Id="rId217" Type="http://schemas.openxmlformats.org/officeDocument/2006/relationships/image" Target="../media/image3659.png"/><Relationship Id="rId6" Type="http://schemas.openxmlformats.org/officeDocument/2006/relationships/image" Target="../media/image3555.png"/><Relationship Id="rId23" Type="http://schemas.openxmlformats.org/officeDocument/2006/relationships/customXml" Target="../ink/ink3798.xml"/><Relationship Id="rId119" Type="http://schemas.openxmlformats.org/officeDocument/2006/relationships/customXml" Target="../ink/ink3846.xml"/><Relationship Id="rId44" Type="http://schemas.openxmlformats.org/officeDocument/2006/relationships/image" Target="../media/image3574.png"/><Relationship Id="rId65" Type="http://schemas.openxmlformats.org/officeDocument/2006/relationships/customXml" Target="../ink/ink3819.xml"/><Relationship Id="rId86" Type="http://schemas.openxmlformats.org/officeDocument/2006/relationships/image" Target="../media/image3595.png"/><Relationship Id="rId130" Type="http://schemas.openxmlformats.org/officeDocument/2006/relationships/image" Target="../media/image3617.png"/><Relationship Id="rId151" Type="http://schemas.openxmlformats.org/officeDocument/2006/relationships/customXml" Target="../ink/ink3862.xml"/><Relationship Id="rId172" Type="http://schemas.openxmlformats.org/officeDocument/2006/relationships/image" Target="../media/image3637.png"/><Relationship Id="rId193" Type="http://schemas.openxmlformats.org/officeDocument/2006/relationships/customXml" Target="../ink/ink3883.xml"/><Relationship Id="rId207" Type="http://schemas.openxmlformats.org/officeDocument/2006/relationships/customXml" Target="../ink/ink3890.xml"/><Relationship Id="rId13" Type="http://schemas.openxmlformats.org/officeDocument/2006/relationships/customXml" Target="../ink/ink3793.xml"/><Relationship Id="rId109" Type="http://schemas.openxmlformats.org/officeDocument/2006/relationships/customXml" Target="../ink/ink3841.xml"/><Relationship Id="rId34" Type="http://schemas.openxmlformats.org/officeDocument/2006/relationships/image" Target="../media/image3569.png"/><Relationship Id="rId55" Type="http://schemas.openxmlformats.org/officeDocument/2006/relationships/customXml" Target="../ink/ink3814.xml"/><Relationship Id="rId76" Type="http://schemas.openxmlformats.org/officeDocument/2006/relationships/image" Target="../media/image3590.png"/><Relationship Id="rId97" Type="http://schemas.openxmlformats.org/officeDocument/2006/relationships/customXml" Target="../ink/ink3835.xml"/><Relationship Id="rId120" Type="http://schemas.openxmlformats.org/officeDocument/2006/relationships/image" Target="../media/image3612.png"/><Relationship Id="rId141" Type="http://schemas.openxmlformats.org/officeDocument/2006/relationships/customXml" Target="../ink/ink3857.xml"/><Relationship Id="rId7" Type="http://schemas.openxmlformats.org/officeDocument/2006/relationships/customXml" Target="../ink/ink3790.xml"/><Relationship Id="rId162" Type="http://schemas.openxmlformats.org/officeDocument/2006/relationships/image" Target="../media/image3632.png"/><Relationship Id="rId183" Type="http://schemas.openxmlformats.org/officeDocument/2006/relationships/customXml" Target="../ink/ink3878.xml"/><Relationship Id="rId218" Type="http://schemas.openxmlformats.org/officeDocument/2006/relationships/customXml" Target="../ink/ink3896.xml"/><Relationship Id="rId24" Type="http://schemas.openxmlformats.org/officeDocument/2006/relationships/image" Target="../media/image3564.png"/><Relationship Id="rId45" Type="http://schemas.openxmlformats.org/officeDocument/2006/relationships/customXml" Target="../ink/ink3809.xml"/><Relationship Id="rId66" Type="http://schemas.openxmlformats.org/officeDocument/2006/relationships/image" Target="../media/image3585.png"/><Relationship Id="rId87" Type="http://schemas.openxmlformats.org/officeDocument/2006/relationships/customXml" Target="../ink/ink3830.xml"/><Relationship Id="rId110" Type="http://schemas.openxmlformats.org/officeDocument/2006/relationships/image" Target="../media/image3607.png"/><Relationship Id="rId131" Type="http://schemas.openxmlformats.org/officeDocument/2006/relationships/customXml" Target="../ink/ink3852.xml"/><Relationship Id="rId152" Type="http://schemas.openxmlformats.org/officeDocument/2006/relationships/image" Target="../media/image3627.png"/><Relationship Id="rId173" Type="http://schemas.openxmlformats.org/officeDocument/2006/relationships/customXml" Target="../ink/ink3873.xml"/><Relationship Id="rId194" Type="http://schemas.openxmlformats.org/officeDocument/2006/relationships/image" Target="../media/image3648.png"/><Relationship Id="rId208" Type="http://schemas.openxmlformats.org/officeDocument/2006/relationships/image" Target="../media/image3655.png"/><Relationship Id="rId14" Type="http://schemas.openxmlformats.org/officeDocument/2006/relationships/image" Target="../media/image3559.png"/><Relationship Id="rId30" Type="http://schemas.openxmlformats.org/officeDocument/2006/relationships/image" Target="../media/image3567.png"/><Relationship Id="rId35" Type="http://schemas.openxmlformats.org/officeDocument/2006/relationships/customXml" Target="../ink/ink3804.xml"/><Relationship Id="rId56" Type="http://schemas.openxmlformats.org/officeDocument/2006/relationships/image" Target="../media/image3580.png"/><Relationship Id="rId77" Type="http://schemas.openxmlformats.org/officeDocument/2006/relationships/customXml" Target="../ink/ink3825.xml"/><Relationship Id="rId100" Type="http://schemas.openxmlformats.org/officeDocument/2006/relationships/image" Target="../media/image3602.png"/><Relationship Id="rId105" Type="http://schemas.openxmlformats.org/officeDocument/2006/relationships/customXml" Target="../ink/ink3839.xml"/><Relationship Id="rId126" Type="http://schemas.openxmlformats.org/officeDocument/2006/relationships/image" Target="../media/image3615.png"/><Relationship Id="rId147" Type="http://schemas.openxmlformats.org/officeDocument/2006/relationships/customXml" Target="../ink/ink3860.xml"/><Relationship Id="rId168" Type="http://schemas.openxmlformats.org/officeDocument/2006/relationships/image" Target="../media/image3635.png"/><Relationship Id="rId8" Type="http://schemas.openxmlformats.org/officeDocument/2006/relationships/image" Target="../media/image3556.png"/><Relationship Id="rId51" Type="http://schemas.openxmlformats.org/officeDocument/2006/relationships/customXml" Target="../ink/ink3812.xml"/><Relationship Id="rId72" Type="http://schemas.openxmlformats.org/officeDocument/2006/relationships/image" Target="../media/image3588.png"/><Relationship Id="rId93" Type="http://schemas.openxmlformats.org/officeDocument/2006/relationships/customXml" Target="../ink/ink3833.xml"/><Relationship Id="rId98" Type="http://schemas.openxmlformats.org/officeDocument/2006/relationships/image" Target="../media/image3601.png"/><Relationship Id="rId121" Type="http://schemas.openxmlformats.org/officeDocument/2006/relationships/customXml" Target="../ink/ink3847.xml"/><Relationship Id="rId142" Type="http://schemas.openxmlformats.org/officeDocument/2006/relationships/image" Target="../media/image3622.png"/><Relationship Id="rId163" Type="http://schemas.openxmlformats.org/officeDocument/2006/relationships/customXml" Target="../ink/ink3868.xml"/><Relationship Id="rId184" Type="http://schemas.openxmlformats.org/officeDocument/2006/relationships/image" Target="../media/image3643.png"/><Relationship Id="rId189" Type="http://schemas.openxmlformats.org/officeDocument/2006/relationships/customXml" Target="../ink/ink3881.xml"/><Relationship Id="rId219" Type="http://schemas.openxmlformats.org/officeDocument/2006/relationships/image" Target="../media/image3660.png"/><Relationship Id="rId3" Type="http://schemas.openxmlformats.org/officeDocument/2006/relationships/customXml" Target="../ink/ink3788.xml"/><Relationship Id="rId214" Type="http://schemas.openxmlformats.org/officeDocument/2006/relationships/customXml" Target="../ink/ink3894.xml"/><Relationship Id="rId25" Type="http://schemas.openxmlformats.org/officeDocument/2006/relationships/customXml" Target="../ink/ink3799.xml"/><Relationship Id="rId46" Type="http://schemas.openxmlformats.org/officeDocument/2006/relationships/image" Target="../media/image3575.png"/><Relationship Id="rId67" Type="http://schemas.openxmlformats.org/officeDocument/2006/relationships/customXml" Target="../ink/ink3820.xml"/><Relationship Id="rId116" Type="http://schemas.openxmlformats.org/officeDocument/2006/relationships/image" Target="../media/image3610.png"/><Relationship Id="rId137" Type="http://schemas.openxmlformats.org/officeDocument/2006/relationships/customXml" Target="../ink/ink3855.xml"/><Relationship Id="rId158" Type="http://schemas.openxmlformats.org/officeDocument/2006/relationships/image" Target="../media/image3630.png"/><Relationship Id="rId20" Type="http://schemas.openxmlformats.org/officeDocument/2006/relationships/image" Target="../media/image3562.png"/><Relationship Id="rId41" Type="http://schemas.openxmlformats.org/officeDocument/2006/relationships/customXml" Target="../ink/ink3807.xml"/><Relationship Id="rId62" Type="http://schemas.openxmlformats.org/officeDocument/2006/relationships/image" Target="../media/image3583.png"/><Relationship Id="rId83" Type="http://schemas.openxmlformats.org/officeDocument/2006/relationships/customXml" Target="../ink/ink3828.xml"/><Relationship Id="rId88" Type="http://schemas.openxmlformats.org/officeDocument/2006/relationships/image" Target="../media/image3596.png"/><Relationship Id="rId111" Type="http://schemas.openxmlformats.org/officeDocument/2006/relationships/customXml" Target="../ink/ink3842.xml"/><Relationship Id="rId132" Type="http://schemas.openxmlformats.org/officeDocument/2006/relationships/image" Target="../media/image2483.png"/><Relationship Id="rId153" Type="http://schemas.openxmlformats.org/officeDocument/2006/relationships/customXml" Target="../ink/ink3863.xml"/><Relationship Id="rId174" Type="http://schemas.openxmlformats.org/officeDocument/2006/relationships/image" Target="../media/image3638.png"/><Relationship Id="rId179" Type="http://schemas.openxmlformats.org/officeDocument/2006/relationships/customXml" Target="../ink/ink3876.xml"/><Relationship Id="rId195" Type="http://schemas.openxmlformats.org/officeDocument/2006/relationships/customXml" Target="../ink/ink3884.xml"/><Relationship Id="rId209" Type="http://schemas.openxmlformats.org/officeDocument/2006/relationships/customXml" Target="../ink/ink3891.xml"/><Relationship Id="rId190" Type="http://schemas.openxmlformats.org/officeDocument/2006/relationships/image" Target="../media/image3646.png"/><Relationship Id="rId204" Type="http://schemas.openxmlformats.org/officeDocument/2006/relationships/image" Target="../media/image3653.png"/><Relationship Id="rId15" Type="http://schemas.openxmlformats.org/officeDocument/2006/relationships/customXml" Target="../ink/ink3794.xml"/><Relationship Id="rId36" Type="http://schemas.openxmlformats.org/officeDocument/2006/relationships/image" Target="../media/image3570.png"/><Relationship Id="rId57" Type="http://schemas.openxmlformats.org/officeDocument/2006/relationships/customXml" Target="../ink/ink3815.xml"/><Relationship Id="rId106" Type="http://schemas.openxmlformats.org/officeDocument/2006/relationships/image" Target="../media/image3605.png"/><Relationship Id="rId127" Type="http://schemas.openxmlformats.org/officeDocument/2006/relationships/customXml" Target="../ink/ink3850.xml"/><Relationship Id="rId10" Type="http://schemas.openxmlformats.org/officeDocument/2006/relationships/image" Target="../media/image3557.png"/><Relationship Id="rId31" Type="http://schemas.openxmlformats.org/officeDocument/2006/relationships/customXml" Target="../ink/ink3802.xml"/><Relationship Id="rId52" Type="http://schemas.openxmlformats.org/officeDocument/2006/relationships/image" Target="../media/image3578.png"/><Relationship Id="rId73" Type="http://schemas.openxmlformats.org/officeDocument/2006/relationships/customXml" Target="../ink/ink3823.xml"/><Relationship Id="rId78" Type="http://schemas.openxmlformats.org/officeDocument/2006/relationships/image" Target="../media/image3591.png"/><Relationship Id="rId94" Type="http://schemas.openxmlformats.org/officeDocument/2006/relationships/image" Target="../media/image3599.png"/><Relationship Id="rId99" Type="http://schemas.openxmlformats.org/officeDocument/2006/relationships/customXml" Target="../ink/ink3836.xml"/><Relationship Id="rId101" Type="http://schemas.openxmlformats.org/officeDocument/2006/relationships/customXml" Target="../ink/ink3837.xml"/><Relationship Id="rId122" Type="http://schemas.openxmlformats.org/officeDocument/2006/relationships/image" Target="../media/image3613.png"/><Relationship Id="rId143" Type="http://schemas.openxmlformats.org/officeDocument/2006/relationships/customXml" Target="../ink/ink3858.xml"/><Relationship Id="rId148" Type="http://schemas.openxmlformats.org/officeDocument/2006/relationships/image" Target="../media/image3625.png"/><Relationship Id="rId164" Type="http://schemas.openxmlformats.org/officeDocument/2006/relationships/image" Target="../media/image3633.png"/><Relationship Id="rId169" Type="http://schemas.openxmlformats.org/officeDocument/2006/relationships/customXml" Target="../ink/ink3871.xml"/><Relationship Id="rId185" Type="http://schemas.openxmlformats.org/officeDocument/2006/relationships/customXml" Target="../ink/ink3879.xml"/><Relationship Id="rId4" Type="http://schemas.openxmlformats.org/officeDocument/2006/relationships/image" Target="../media/image3554.png"/><Relationship Id="rId9" Type="http://schemas.openxmlformats.org/officeDocument/2006/relationships/customXml" Target="../ink/ink3791.xml"/><Relationship Id="rId180" Type="http://schemas.openxmlformats.org/officeDocument/2006/relationships/image" Target="../media/image3641.png"/><Relationship Id="rId210" Type="http://schemas.openxmlformats.org/officeDocument/2006/relationships/image" Target="../media/image3656.png"/><Relationship Id="rId215" Type="http://schemas.openxmlformats.org/officeDocument/2006/relationships/image" Target="../media/image3658.png"/><Relationship Id="rId26" Type="http://schemas.openxmlformats.org/officeDocument/2006/relationships/image" Target="../media/image3565.png"/><Relationship Id="rId47" Type="http://schemas.openxmlformats.org/officeDocument/2006/relationships/customXml" Target="../ink/ink3810.xml"/><Relationship Id="rId68" Type="http://schemas.openxmlformats.org/officeDocument/2006/relationships/image" Target="../media/image3586.png"/><Relationship Id="rId89" Type="http://schemas.openxmlformats.org/officeDocument/2006/relationships/customXml" Target="../ink/ink3831.xml"/><Relationship Id="rId112" Type="http://schemas.openxmlformats.org/officeDocument/2006/relationships/image" Target="../media/image3608.png"/><Relationship Id="rId133" Type="http://schemas.openxmlformats.org/officeDocument/2006/relationships/customXml" Target="../ink/ink3853.xml"/><Relationship Id="rId154" Type="http://schemas.openxmlformats.org/officeDocument/2006/relationships/image" Target="../media/image3628.png"/><Relationship Id="rId175" Type="http://schemas.openxmlformats.org/officeDocument/2006/relationships/customXml" Target="../ink/ink3874.xml"/><Relationship Id="rId196" Type="http://schemas.openxmlformats.org/officeDocument/2006/relationships/image" Target="../media/image3649.png"/><Relationship Id="rId200" Type="http://schemas.openxmlformats.org/officeDocument/2006/relationships/image" Target="../media/image3651.png"/><Relationship Id="rId16" Type="http://schemas.openxmlformats.org/officeDocument/2006/relationships/image" Target="../media/image3560.png"/><Relationship Id="rId37" Type="http://schemas.openxmlformats.org/officeDocument/2006/relationships/customXml" Target="../ink/ink3805.xml"/><Relationship Id="rId58" Type="http://schemas.openxmlformats.org/officeDocument/2006/relationships/image" Target="../media/image3581.png"/><Relationship Id="rId79" Type="http://schemas.openxmlformats.org/officeDocument/2006/relationships/customXml" Target="../ink/ink3826.xml"/><Relationship Id="rId102" Type="http://schemas.openxmlformats.org/officeDocument/2006/relationships/image" Target="../media/image3603.png"/><Relationship Id="rId123" Type="http://schemas.openxmlformats.org/officeDocument/2006/relationships/customXml" Target="../ink/ink3848.xml"/><Relationship Id="rId144" Type="http://schemas.openxmlformats.org/officeDocument/2006/relationships/image" Target="../media/image3623.png"/><Relationship Id="rId90" Type="http://schemas.openxmlformats.org/officeDocument/2006/relationships/image" Target="../media/image3597.png"/><Relationship Id="rId165" Type="http://schemas.openxmlformats.org/officeDocument/2006/relationships/customXml" Target="../ink/ink3869.xml"/><Relationship Id="rId186" Type="http://schemas.openxmlformats.org/officeDocument/2006/relationships/image" Target="../media/image3644.png"/><Relationship Id="rId211" Type="http://schemas.openxmlformats.org/officeDocument/2006/relationships/customXml" Target="../ink/ink3892.xml"/><Relationship Id="rId27" Type="http://schemas.openxmlformats.org/officeDocument/2006/relationships/customXml" Target="../ink/ink3800.xml"/><Relationship Id="rId48" Type="http://schemas.openxmlformats.org/officeDocument/2006/relationships/image" Target="../media/image3576.png"/><Relationship Id="rId69" Type="http://schemas.openxmlformats.org/officeDocument/2006/relationships/customXml" Target="../ink/ink3821.xml"/><Relationship Id="rId113" Type="http://schemas.openxmlformats.org/officeDocument/2006/relationships/customXml" Target="../ink/ink3843.xml"/><Relationship Id="rId134" Type="http://schemas.openxmlformats.org/officeDocument/2006/relationships/image" Target="../media/image3618.png"/><Relationship Id="rId80" Type="http://schemas.openxmlformats.org/officeDocument/2006/relationships/image" Target="../media/image3592.png"/><Relationship Id="rId155" Type="http://schemas.openxmlformats.org/officeDocument/2006/relationships/customXml" Target="../ink/ink3864.xml"/><Relationship Id="rId176" Type="http://schemas.openxmlformats.org/officeDocument/2006/relationships/image" Target="../media/image3639.png"/><Relationship Id="rId197" Type="http://schemas.openxmlformats.org/officeDocument/2006/relationships/customXml" Target="../ink/ink3885.xml"/><Relationship Id="rId201" Type="http://schemas.openxmlformats.org/officeDocument/2006/relationships/customXml" Target="../ink/ink3887.xml"/><Relationship Id="rId17" Type="http://schemas.openxmlformats.org/officeDocument/2006/relationships/customXml" Target="../ink/ink3795.xml"/><Relationship Id="rId38" Type="http://schemas.openxmlformats.org/officeDocument/2006/relationships/image" Target="../media/image3571.png"/><Relationship Id="rId59" Type="http://schemas.openxmlformats.org/officeDocument/2006/relationships/customXml" Target="../ink/ink3816.xml"/><Relationship Id="rId103" Type="http://schemas.openxmlformats.org/officeDocument/2006/relationships/customXml" Target="../ink/ink3838.xml"/><Relationship Id="rId124" Type="http://schemas.openxmlformats.org/officeDocument/2006/relationships/image" Target="../media/image3614.png"/><Relationship Id="rId70" Type="http://schemas.openxmlformats.org/officeDocument/2006/relationships/image" Target="../media/image3587.png"/><Relationship Id="rId91" Type="http://schemas.openxmlformats.org/officeDocument/2006/relationships/customXml" Target="../ink/ink3832.xml"/><Relationship Id="rId145" Type="http://schemas.openxmlformats.org/officeDocument/2006/relationships/customXml" Target="../ink/ink3859.xml"/><Relationship Id="rId166" Type="http://schemas.openxmlformats.org/officeDocument/2006/relationships/image" Target="../media/image3634.png"/><Relationship Id="rId187" Type="http://schemas.openxmlformats.org/officeDocument/2006/relationships/customXml" Target="../ink/ink3880.xml"/><Relationship Id="rId1" Type="http://schemas.openxmlformats.org/officeDocument/2006/relationships/slideLayout" Target="../slideLayouts/slideLayout1.xml"/><Relationship Id="rId212" Type="http://schemas.openxmlformats.org/officeDocument/2006/relationships/image" Target="../media/image3657.png"/><Relationship Id="rId28" Type="http://schemas.openxmlformats.org/officeDocument/2006/relationships/image" Target="../media/image3566.png"/><Relationship Id="rId49" Type="http://schemas.openxmlformats.org/officeDocument/2006/relationships/customXml" Target="../ink/ink3811.xml"/><Relationship Id="rId114" Type="http://schemas.openxmlformats.org/officeDocument/2006/relationships/image" Target="../media/image3609.png"/><Relationship Id="rId60" Type="http://schemas.openxmlformats.org/officeDocument/2006/relationships/image" Target="../media/image3582.png"/><Relationship Id="rId81" Type="http://schemas.openxmlformats.org/officeDocument/2006/relationships/customXml" Target="../ink/ink3827.xml"/><Relationship Id="rId135" Type="http://schemas.openxmlformats.org/officeDocument/2006/relationships/customXml" Target="../ink/ink3854.xml"/><Relationship Id="rId156" Type="http://schemas.openxmlformats.org/officeDocument/2006/relationships/image" Target="../media/image3629.png"/><Relationship Id="rId177" Type="http://schemas.openxmlformats.org/officeDocument/2006/relationships/customXml" Target="../ink/ink3875.xml"/><Relationship Id="rId198" Type="http://schemas.openxmlformats.org/officeDocument/2006/relationships/image" Target="../media/image3650.png"/><Relationship Id="rId202" Type="http://schemas.openxmlformats.org/officeDocument/2006/relationships/image" Target="../media/image3652.png"/><Relationship Id="rId18" Type="http://schemas.openxmlformats.org/officeDocument/2006/relationships/image" Target="../media/image3561.png"/><Relationship Id="rId39" Type="http://schemas.openxmlformats.org/officeDocument/2006/relationships/customXml" Target="../ink/ink3806.xml"/><Relationship Id="rId50" Type="http://schemas.openxmlformats.org/officeDocument/2006/relationships/image" Target="../media/image3577.png"/><Relationship Id="rId104" Type="http://schemas.openxmlformats.org/officeDocument/2006/relationships/image" Target="../media/image3604.png"/><Relationship Id="rId125" Type="http://schemas.openxmlformats.org/officeDocument/2006/relationships/customXml" Target="../ink/ink3849.xml"/><Relationship Id="rId146" Type="http://schemas.openxmlformats.org/officeDocument/2006/relationships/image" Target="../media/image3624.png"/><Relationship Id="rId167" Type="http://schemas.openxmlformats.org/officeDocument/2006/relationships/customXml" Target="../ink/ink3870.xml"/><Relationship Id="rId188" Type="http://schemas.openxmlformats.org/officeDocument/2006/relationships/image" Target="../media/image3645.png"/><Relationship Id="rId71" Type="http://schemas.openxmlformats.org/officeDocument/2006/relationships/customXml" Target="../ink/ink3822.xml"/><Relationship Id="rId92" Type="http://schemas.openxmlformats.org/officeDocument/2006/relationships/image" Target="../media/image3598.png"/><Relationship Id="rId213" Type="http://schemas.openxmlformats.org/officeDocument/2006/relationships/customXml" Target="../ink/ink3893.xml"/><Relationship Id="rId2" Type="http://schemas.openxmlformats.org/officeDocument/2006/relationships/image" Target="../media/image3286.emf"/><Relationship Id="rId29" Type="http://schemas.openxmlformats.org/officeDocument/2006/relationships/customXml" Target="../ink/ink3801.xml"/><Relationship Id="rId40" Type="http://schemas.openxmlformats.org/officeDocument/2006/relationships/image" Target="../media/image3572.png"/><Relationship Id="rId115" Type="http://schemas.openxmlformats.org/officeDocument/2006/relationships/customXml" Target="../ink/ink3844.xml"/><Relationship Id="rId136" Type="http://schemas.openxmlformats.org/officeDocument/2006/relationships/image" Target="../media/image3619.png"/><Relationship Id="rId157" Type="http://schemas.openxmlformats.org/officeDocument/2006/relationships/customXml" Target="../ink/ink3865.xml"/><Relationship Id="rId178" Type="http://schemas.openxmlformats.org/officeDocument/2006/relationships/image" Target="../media/image3640.png"/><Relationship Id="rId61" Type="http://schemas.openxmlformats.org/officeDocument/2006/relationships/customXml" Target="../ink/ink3817.xml"/><Relationship Id="rId82" Type="http://schemas.openxmlformats.org/officeDocument/2006/relationships/image" Target="../media/image3593.png"/><Relationship Id="rId199" Type="http://schemas.openxmlformats.org/officeDocument/2006/relationships/customXml" Target="../ink/ink3886.xml"/><Relationship Id="rId203" Type="http://schemas.openxmlformats.org/officeDocument/2006/relationships/customXml" Target="../ink/ink3888.xml"/><Relationship Id="rId19" Type="http://schemas.openxmlformats.org/officeDocument/2006/relationships/customXml" Target="../ink/ink3796.xml"/></Relationships>
</file>

<file path=ppt/slides/_rels/slide49.xml.rels><?xml version="1.0" encoding="UTF-8" standalone="yes"?>
<Relationships xmlns="http://schemas.openxmlformats.org/package/2006/relationships"><Relationship Id="rId117" Type="http://schemas.openxmlformats.org/officeDocument/2006/relationships/customXml" Target="../ink/ink3953.xml"/><Relationship Id="rId299" Type="http://schemas.openxmlformats.org/officeDocument/2006/relationships/image" Target="../media/image3808.png"/><Relationship Id="rId21" Type="http://schemas.openxmlformats.org/officeDocument/2006/relationships/customXml" Target="../ink/ink3905.xml"/><Relationship Id="rId63" Type="http://schemas.openxmlformats.org/officeDocument/2006/relationships/customXml" Target="../ink/ink3926.xml"/><Relationship Id="rId159" Type="http://schemas.openxmlformats.org/officeDocument/2006/relationships/customXml" Target="../ink/ink3974.xml"/><Relationship Id="rId324" Type="http://schemas.openxmlformats.org/officeDocument/2006/relationships/customXml" Target="../ink/ink4057.xml"/><Relationship Id="rId366" Type="http://schemas.openxmlformats.org/officeDocument/2006/relationships/customXml" Target="../ink/ink4078.xml"/><Relationship Id="rId170" Type="http://schemas.openxmlformats.org/officeDocument/2006/relationships/image" Target="../media/image3744.png"/><Relationship Id="rId226" Type="http://schemas.openxmlformats.org/officeDocument/2006/relationships/image" Target="../media/image3772.png"/><Relationship Id="rId268" Type="http://schemas.openxmlformats.org/officeDocument/2006/relationships/customXml" Target="../ink/ink4029.xml"/><Relationship Id="rId32" Type="http://schemas.openxmlformats.org/officeDocument/2006/relationships/image" Target="../media/image3676.png"/><Relationship Id="rId74" Type="http://schemas.openxmlformats.org/officeDocument/2006/relationships/image" Target="../media/image3697.png"/><Relationship Id="rId128" Type="http://schemas.openxmlformats.org/officeDocument/2006/relationships/image" Target="../media/image3723.png"/><Relationship Id="rId335" Type="http://schemas.openxmlformats.org/officeDocument/2006/relationships/image" Target="../media/image3826.png"/><Relationship Id="rId377" Type="http://schemas.openxmlformats.org/officeDocument/2006/relationships/image" Target="../media/image3847.png"/><Relationship Id="rId5" Type="http://schemas.openxmlformats.org/officeDocument/2006/relationships/customXml" Target="../ink/ink3897.xml"/><Relationship Id="rId181" Type="http://schemas.openxmlformats.org/officeDocument/2006/relationships/customXml" Target="../ink/ink3985.xml"/><Relationship Id="rId237" Type="http://schemas.openxmlformats.org/officeDocument/2006/relationships/customXml" Target="../ink/ink4013.xml"/><Relationship Id="rId279" Type="http://schemas.openxmlformats.org/officeDocument/2006/relationships/image" Target="../media/image3798.png"/><Relationship Id="rId43" Type="http://schemas.openxmlformats.org/officeDocument/2006/relationships/customXml" Target="../ink/ink3916.xml"/><Relationship Id="rId139" Type="http://schemas.openxmlformats.org/officeDocument/2006/relationships/customXml" Target="../ink/ink3964.xml"/><Relationship Id="rId290" Type="http://schemas.openxmlformats.org/officeDocument/2006/relationships/customXml" Target="../ink/ink4040.xml"/><Relationship Id="rId304" Type="http://schemas.openxmlformats.org/officeDocument/2006/relationships/customXml" Target="../ink/ink4047.xml"/><Relationship Id="rId346" Type="http://schemas.openxmlformats.org/officeDocument/2006/relationships/customXml" Target="../ink/ink4068.xml"/><Relationship Id="rId85" Type="http://schemas.openxmlformats.org/officeDocument/2006/relationships/customXml" Target="../ink/ink3937.xml"/><Relationship Id="rId150" Type="http://schemas.openxmlformats.org/officeDocument/2006/relationships/image" Target="../media/image3734.png"/><Relationship Id="rId192" Type="http://schemas.openxmlformats.org/officeDocument/2006/relationships/image" Target="../media/image3755.png"/><Relationship Id="rId206" Type="http://schemas.openxmlformats.org/officeDocument/2006/relationships/image" Target="../media/image3762.png"/><Relationship Id="rId248" Type="http://schemas.openxmlformats.org/officeDocument/2006/relationships/image" Target="../media/image3783.png"/><Relationship Id="rId12" Type="http://schemas.openxmlformats.org/officeDocument/2006/relationships/image" Target="../media/image3666.png"/><Relationship Id="rId108" Type="http://schemas.openxmlformats.org/officeDocument/2006/relationships/image" Target="../media/image3713.png"/><Relationship Id="rId315" Type="http://schemas.openxmlformats.org/officeDocument/2006/relationships/image" Target="../media/image3816.png"/><Relationship Id="rId357" Type="http://schemas.openxmlformats.org/officeDocument/2006/relationships/image" Target="../media/image3837.png"/><Relationship Id="rId54" Type="http://schemas.openxmlformats.org/officeDocument/2006/relationships/image" Target="../media/image3687.png"/><Relationship Id="rId96" Type="http://schemas.openxmlformats.org/officeDocument/2006/relationships/image" Target="../media/image3707.png"/><Relationship Id="rId161" Type="http://schemas.openxmlformats.org/officeDocument/2006/relationships/customXml" Target="../ink/ink3975.xml"/><Relationship Id="rId217" Type="http://schemas.openxmlformats.org/officeDocument/2006/relationships/customXml" Target="../ink/ink4003.xml"/><Relationship Id="rId259" Type="http://schemas.openxmlformats.org/officeDocument/2006/relationships/image" Target="../media/image3788.png"/><Relationship Id="rId23" Type="http://schemas.openxmlformats.org/officeDocument/2006/relationships/customXml" Target="../ink/ink3906.xml"/><Relationship Id="rId119" Type="http://schemas.openxmlformats.org/officeDocument/2006/relationships/customXml" Target="../ink/ink3954.xml"/><Relationship Id="rId270" Type="http://schemas.openxmlformats.org/officeDocument/2006/relationships/customXml" Target="../ink/ink4030.xml"/><Relationship Id="rId326" Type="http://schemas.openxmlformats.org/officeDocument/2006/relationships/customXml" Target="../ink/ink4058.xml"/><Relationship Id="rId65" Type="http://schemas.openxmlformats.org/officeDocument/2006/relationships/customXml" Target="../ink/ink3927.xml"/><Relationship Id="rId130" Type="http://schemas.openxmlformats.org/officeDocument/2006/relationships/image" Target="../media/image3724.png"/><Relationship Id="rId368" Type="http://schemas.openxmlformats.org/officeDocument/2006/relationships/customXml" Target="../ink/ink4079.xml"/><Relationship Id="rId172" Type="http://schemas.openxmlformats.org/officeDocument/2006/relationships/image" Target="../media/image3745.png"/><Relationship Id="rId228" Type="http://schemas.openxmlformats.org/officeDocument/2006/relationships/image" Target="../media/image3773.png"/><Relationship Id="rId281" Type="http://schemas.openxmlformats.org/officeDocument/2006/relationships/image" Target="../media/image3799.png"/><Relationship Id="rId337" Type="http://schemas.openxmlformats.org/officeDocument/2006/relationships/image" Target="../media/image3827.png"/><Relationship Id="rId34" Type="http://schemas.openxmlformats.org/officeDocument/2006/relationships/image" Target="../media/image3677.png"/><Relationship Id="rId76" Type="http://schemas.openxmlformats.org/officeDocument/2006/relationships/image" Target="../media/image3698.png"/><Relationship Id="rId141" Type="http://schemas.openxmlformats.org/officeDocument/2006/relationships/customXml" Target="../ink/ink3965.xml"/><Relationship Id="rId379" Type="http://schemas.openxmlformats.org/officeDocument/2006/relationships/image" Target="../media/image3848.png"/><Relationship Id="rId7" Type="http://schemas.openxmlformats.org/officeDocument/2006/relationships/customXml" Target="../ink/ink3898.xml"/><Relationship Id="rId183" Type="http://schemas.openxmlformats.org/officeDocument/2006/relationships/customXml" Target="../ink/ink3986.xml"/><Relationship Id="rId239" Type="http://schemas.openxmlformats.org/officeDocument/2006/relationships/customXml" Target="../ink/ink4014.xml"/><Relationship Id="rId250" Type="http://schemas.openxmlformats.org/officeDocument/2006/relationships/image" Target="../media/image3784.png"/><Relationship Id="rId292" Type="http://schemas.openxmlformats.org/officeDocument/2006/relationships/customXml" Target="../ink/ink4041.xml"/><Relationship Id="rId306" Type="http://schemas.openxmlformats.org/officeDocument/2006/relationships/customXml" Target="../ink/ink4048.xml"/><Relationship Id="rId45" Type="http://schemas.openxmlformats.org/officeDocument/2006/relationships/customXml" Target="../ink/ink3917.xml"/><Relationship Id="rId87" Type="http://schemas.openxmlformats.org/officeDocument/2006/relationships/customXml" Target="../ink/ink3938.xml"/><Relationship Id="rId110" Type="http://schemas.openxmlformats.org/officeDocument/2006/relationships/image" Target="../media/image3714.png"/><Relationship Id="rId348" Type="http://schemas.openxmlformats.org/officeDocument/2006/relationships/customXml" Target="../ink/ink4069.xml"/><Relationship Id="rId152" Type="http://schemas.openxmlformats.org/officeDocument/2006/relationships/image" Target="../media/image3735.png"/><Relationship Id="rId194" Type="http://schemas.openxmlformats.org/officeDocument/2006/relationships/image" Target="../media/image3756.png"/><Relationship Id="rId208" Type="http://schemas.openxmlformats.org/officeDocument/2006/relationships/image" Target="../media/image3763.png"/><Relationship Id="rId261" Type="http://schemas.openxmlformats.org/officeDocument/2006/relationships/image" Target="../media/image3789.png"/><Relationship Id="rId14" Type="http://schemas.openxmlformats.org/officeDocument/2006/relationships/image" Target="../media/image3667.png"/><Relationship Id="rId56" Type="http://schemas.openxmlformats.org/officeDocument/2006/relationships/image" Target="../media/image3688.png"/><Relationship Id="rId317" Type="http://schemas.openxmlformats.org/officeDocument/2006/relationships/image" Target="../media/image3817.png"/><Relationship Id="rId359" Type="http://schemas.openxmlformats.org/officeDocument/2006/relationships/image" Target="../media/image3838.png"/><Relationship Id="rId98" Type="http://schemas.openxmlformats.org/officeDocument/2006/relationships/image" Target="../media/image3708.png"/><Relationship Id="rId121" Type="http://schemas.openxmlformats.org/officeDocument/2006/relationships/customXml" Target="../ink/ink3955.xml"/><Relationship Id="rId163" Type="http://schemas.openxmlformats.org/officeDocument/2006/relationships/customXml" Target="../ink/ink3976.xml"/><Relationship Id="rId219" Type="http://schemas.openxmlformats.org/officeDocument/2006/relationships/customXml" Target="../ink/ink4004.xml"/><Relationship Id="rId370" Type="http://schemas.openxmlformats.org/officeDocument/2006/relationships/customXml" Target="../ink/ink4080.xml"/><Relationship Id="rId230" Type="http://schemas.openxmlformats.org/officeDocument/2006/relationships/image" Target="../media/image3774.png"/><Relationship Id="rId25" Type="http://schemas.openxmlformats.org/officeDocument/2006/relationships/customXml" Target="../ink/ink3907.xml"/><Relationship Id="rId67" Type="http://schemas.openxmlformats.org/officeDocument/2006/relationships/customXml" Target="../ink/ink3928.xml"/><Relationship Id="rId272" Type="http://schemas.openxmlformats.org/officeDocument/2006/relationships/customXml" Target="../ink/ink4031.xml"/><Relationship Id="rId328" Type="http://schemas.openxmlformats.org/officeDocument/2006/relationships/customXml" Target="../ink/ink4059.xml"/><Relationship Id="rId132" Type="http://schemas.openxmlformats.org/officeDocument/2006/relationships/image" Target="../media/image3725.png"/><Relationship Id="rId174" Type="http://schemas.openxmlformats.org/officeDocument/2006/relationships/image" Target="../media/image3746.png"/><Relationship Id="rId381" Type="http://schemas.openxmlformats.org/officeDocument/2006/relationships/image" Target="../media/image3849.png"/><Relationship Id="rId241" Type="http://schemas.openxmlformats.org/officeDocument/2006/relationships/customXml" Target="../ink/ink4015.xml"/><Relationship Id="rId36" Type="http://schemas.openxmlformats.org/officeDocument/2006/relationships/image" Target="../media/image3678.png"/><Relationship Id="rId283" Type="http://schemas.openxmlformats.org/officeDocument/2006/relationships/image" Target="../media/image3800.png"/><Relationship Id="rId339" Type="http://schemas.openxmlformats.org/officeDocument/2006/relationships/image" Target="../media/image3828.png"/><Relationship Id="rId78" Type="http://schemas.openxmlformats.org/officeDocument/2006/relationships/image" Target="../media/image3699.png"/><Relationship Id="rId101" Type="http://schemas.openxmlformats.org/officeDocument/2006/relationships/customXml" Target="../ink/ink3945.xml"/><Relationship Id="rId143" Type="http://schemas.openxmlformats.org/officeDocument/2006/relationships/customXml" Target="../ink/ink3966.xml"/><Relationship Id="rId185" Type="http://schemas.openxmlformats.org/officeDocument/2006/relationships/customXml" Target="../ink/ink3987.xml"/><Relationship Id="rId350" Type="http://schemas.openxmlformats.org/officeDocument/2006/relationships/customXml" Target="../ink/ink4070.xml"/><Relationship Id="rId9" Type="http://schemas.openxmlformats.org/officeDocument/2006/relationships/customXml" Target="../ink/ink3899.xml"/><Relationship Id="rId210" Type="http://schemas.openxmlformats.org/officeDocument/2006/relationships/image" Target="../media/image3764.png"/><Relationship Id="rId26" Type="http://schemas.openxmlformats.org/officeDocument/2006/relationships/image" Target="../media/image3673.png"/><Relationship Id="rId231" Type="http://schemas.openxmlformats.org/officeDocument/2006/relationships/customXml" Target="../ink/ink4010.xml"/><Relationship Id="rId252" Type="http://schemas.openxmlformats.org/officeDocument/2006/relationships/customXml" Target="../ink/ink4021.xml"/><Relationship Id="rId273" Type="http://schemas.openxmlformats.org/officeDocument/2006/relationships/image" Target="../media/image3795.png"/><Relationship Id="rId294" Type="http://schemas.openxmlformats.org/officeDocument/2006/relationships/customXml" Target="../ink/ink4042.xml"/><Relationship Id="rId308" Type="http://schemas.openxmlformats.org/officeDocument/2006/relationships/customXml" Target="../ink/ink4049.xml"/><Relationship Id="rId329" Type="http://schemas.openxmlformats.org/officeDocument/2006/relationships/image" Target="../media/image3823.png"/><Relationship Id="rId47" Type="http://schemas.openxmlformats.org/officeDocument/2006/relationships/customXml" Target="../ink/ink3918.xml"/><Relationship Id="rId68" Type="http://schemas.openxmlformats.org/officeDocument/2006/relationships/image" Target="../media/image3694.png"/><Relationship Id="rId89" Type="http://schemas.openxmlformats.org/officeDocument/2006/relationships/customXml" Target="../ink/ink3939.xml"/><Relationship Id="rId112" Type="http://schemas.openxmlformats.org/officeDocument/2006/relationships/image" Target="../media/image3715.png"/><Relationship Id="rId133" Type="http://schemas.openxmlformats.org/officeDocument/2006/relationships/customXml" Target="../ink/ink3961.xml"/><Relationship Id="rId154" Type="http://schemas.openxmlformats.org/officeDocument/2006/relationships/image" Target="../media/image3736.png"/><Relationship Id="rId175" Type="http://schemas.openxmlformats.org/officeDocument/2006/relationships/customXml" Target="../ink/ink3982.xml"/><Relationship Id="rId340" Type="http://schemas.openxmlformats.org/officeDocument/2006/relationships/customXml" Target="../ink/ink4065.xml"/><Relationship Id="rId361" Type="http://schemas.openxmlformats.org/officeDocument/2006/relationships/image" Target="../media/image3839.png"/><Relationship Id="rId196" Type="http://schemas.openxmlformats.org/officeDocument/2006/relationships/image" Target="../media/image3757.png"/><Relationship Id="rId200" Type="http://schemas.openxmlformats.org/officeDocument/2006/relationships/image" Target="../media/image3759.png"/><Relationship Id="rId382" Type="http://schemas.openxmlformats.org/officeDocument/2006/relationships/customXml" Target="../ink/ink4086.xml"/><Relationship Id="rId16" Type="http://schemas.openxmlformats.org/officeDocument/2006/relationships/image" Target="../media/image3668.png"/><Relationship Id="rId221" Type="http://schemas.openxmlformats.org/officeDocument/2006/relationships/customXml" Target="../ink/ink4005.xml"/><Relationship Id="rId242" Type="http://schemas.openxmlformats.org/officeDocument/2006/relationships/image" Target="../media/image3780.png"/><Relationship Id="rId263" Type="http://schemas.openxmlformats.org/officeDocument/2006/relationships/image" Target="../media/image3790.png"/><Relationship Id="rId284" Type="http://schemas.openxmlformats.org/officeDocument/2006/relationships/customXml" Target="../ink/ink4037.xml"/><Relationship Id="rId319" Type="http://schemas.openxmlformats.org/officeDocument/2006/relationships/image" Target="../media/image3818.png"/><Relationship Id="rId37" Type="http://schemas.openxmlformats.org/officeDocument/2006/relationships/customXml" Target="../ink/ink3913.xml"/><Relationship Id="rId58" Type="http://schemas.openxmlformats.org/officeDocument/2006/relationships/image" Target="../media/image3689.png"/><Relationship Id="rId79" Type="http://schemas.openxmlformats.org/officeDocument/2006/relationships/customXml" Target="../ink/ink3934.xml"/><Relationship Id="rId102" Type="http://schemas.openxmlformats.org/officeDocument/2006/relationships/image" Target="../media/image3710.png"/><Relationship Id="rId123" Type="http://schemas.openxmlformats.org/officeDocument/2006/relationships/customXml" Target="../ink/ink3956.xml"/><Relationship Id="rId144" Type="http://schemas.openxmlformats.org/officeDocument/2006/relationships/image" Target="../media/image3731.png"/><Relationship Id="rId330" Type="http://schemas.openxmlformats.org/officeDocument/2006/relationships/customXml" Target="../ink/ink4060.xml"/><Relationship Id="rId90" Type="http://schemas.openxmlformats.org/officeDocument/2006/relationships/image" Target="../media/image3704.png"/><Relationship Id="rId165" Type="http://schemas.openxmlformats.org/officeDocument/2006/relationships/customXml" Target="../ink/ink3977.xml"/><Relationship Id="rId186" Type="http://schemas.openxmlformats.org/officeDocument/2006/relationships/image" Target="../media/image3752.png"/><Relationship Id="rId351" Type="http://schemas.openxmlformats.org/officeDocument/2006/relationships/image" Target="../media/image3834.png"/><Relationship Id="rId372" Type="http://schemas.openxmlformats.org/officeDocument/2006/relationships/customXml" Target="../ink/ink4081.xml"/><Relationship Id="rId211" Type="http://schemas.openxmlformats.org/officeDocument/2006/relationships/customXml" Target="../ink/ink4000.xml"/><Relationship Id="rId232" Type="http://schemas.openxmlformats.org/officeDocument/2006/relationships/image" Target="../media/image3775.png"/><Relationship Id="rId253" Type="http://schemas.openxmlformats.org/officeDocument/2006/relationships/image" Target="../media/image3785.png"/><Relationship Id="rId274" Type="http://schemas.openxmlformats.org/officeDocument/2006/relationships/customXml" Target="../ink/ink4032.xml"/><Relationship Id="rId295" Type="http://schemas.openxmlformats.org/officeDocument/2006/relationships/image" Target="../media/image3806.png"/><Relationship Id="rId309" Type="http://schemas.openxmlformats.org/officeDocument/2006/relationships/image" Target="../media/image3813.png"/><Relationship Id="rId27" Type="http://schemas.openxmlformats.org/officeDocument/2006/relationships/customXml" Target="../ink/ink3908.xml"/><Relationship Id="rId48" Type="http://schemas.openxmlformats.org/officeDocument/2006/relationships/image" Target="../media/image3684.png"/><Relationship Id="rId69" Type="http://schemas.openxmlformats.org/officeDocument/2006/relationships/customXml" Target="../ink/ink3929.xml"/><Relationship Id="rId113" Type="http://schemas.openxmlformats.org/officeDocument/2006/relationships/customXml" Target="../ink/ink3951.xml"/><Relationship Id="rId134" Type="http://schemas.openxmlformats.org/officeDocument/2006/relationships/image" Target="../media/image3726.png"/><Relationship Id="rId320" Type="http://schemas.openxmlformats.org/officeDocument/2006/relationships/customXml" Target="../ink/ink4055.xml"/><Relationship Id="rId80" Type="http://schemas.openxmlformats.org/officeDocument/2006/relationships/image" Target="../media/image3700.png"/><Relationship Id="rId155" Type="http://schemas.openxmlformats.org/officeDocument/2006/relationships/customXml" Target="../ink/ink3972.xml"/><Relationship Id="rId176" Type="http://schemas.openxmlformats.org/officeDocument/2006/relationships/image" Target="../media/image3747.png"/><Relationship Id="rId197" Type="http://schemas.openxmlformats.org/officeDocument/2006/relationships/customXml" Target="../ink/ink3993.xml"/><Relationship Id="rId341" Type="http://schemas.openxmlformats.org/officeDocument/2006/relationships/image" Target="../media/image3829.png"/><Relationship Id="rId362" Type="http://schemas.openxmlformats.org/officeDocument/2006/relationships/customXml" Target="../ink/ink4076.xml"/><Relationship Id="rId383" Type="http://schemas.openxmlformats.org/officeDocument/2006/relationships/image" Target="../media/image3850.png"/><Relationship Id="rId201" Type="http://schemas.openxmlformats.org/officeDocument/2006/relationships/customXml" Target="../ink/ink3995.xml"/><Relationship Id="rId222" Type="http://schemas.openxmlformats.org/officeDocument/2006/relationships/image" Target="../media/image3770.png"/><Relationship Id="rId243" Type="http://schemas.openxmlformats.org/officeDocument/2006/relationships/customXml" Target="../ink/ink4016.xml"/><Relationship Id="rId264" Type="http://schemas.openxmlformats.org/officeDocument/2006/relationships/customXml" Target="../ink/ink4027.xml"/><Relationship Id="rId285" Type="http://schemas.openxmlformats.org/officeDocument/2006/relationships/image" Target="../media/image3801.png"/><Relationship Id="rId17" Type="http://schemas.openxmlformats.org/officeDocument/2006/relationships/customXml" Target="../ink/ink3903.xml"/><Relationship Id="rId38" Type="http://schemas.openxmlformats.org/officeDocument/2006/relationships/image" Target="../media/image3679.png"/><Relationship Id="rId59" Type="http://schemas.openxmlformats.org/officeDocument/2006/relationships/customXml" Target="../ink/ink3924.xml"/><Relationship Id="rId103" Type="http://schemas.openxmlformats.org/officeDocument/2006/relationships/customXml" Target="../ink/ink3946.xml"/><Relationship Id="rId124" Type="http://schemas.openxmlformats.org/officeDocument/2006/relationships/image" Target="../media/image3721.png"/><Relationship Id="rId310" Type="http://schemas.openxmlformats.org/officeDocument/2006/relationships/customXml" Target="../ink/ink4050.xml"/><Relationship Id="rId70" Type="http://schemas.openxmlformats.org/officeDocument/2006/relationships/image" Target="../media/image3695.png"/><Relationship Id="rId91" Type="http://schemas.openxmlformats.org/officeDocument/2006/relationships/customXml" Target="../ink/ink3940.xml"/><Relationship Id="rId145" Type="http://schemas.openxmlformats.org/officeDocument/2006/relationships/customXml" Target="../ink/ink3967.xml"/><Relationship Id="rId166" Type="http://schemas.openxmlformats.org/officeDocument/2006/relationships/image" Target="../media/image3742.png"/><Relationship Id="rId187" Type="http://schemas.openxmlformats.org/officeDocument/2006/relationships/customXml" Target="../ink/ink3988.xml"/><Relationship Id="rId331" Type="http://schemas.openxmlformats.org/officeDocument/2006/relationships/image" Target="../media/image3824.png"/><Relationship Id="rId352" Type="http://schemas.openxmlformats.org/officeDocument/2006/relationships/customXml" Target="../ink/ink4071.xml"/><Relationship Id="rId373" Type="http://schemas.openxmlformats.org/officeDocument/2006/relationships/image" Target="../media/image3845.png"/><Relationship Id="rId1" Type="http://schemas.openxmlformats.org/officeDocument/2006/relationships/slideLayout" Target="../slideLayouts/slideLayout1.xml"/><Relationship Id="rId212" Type="http://schemas.openxmlformats.org/officeDocument/2006/relationships/image" Target="../media/image3765.png"/><Relationship Id="rId233" Type="http://schemas.openxmlformats.org/officeDocument/2006/relationships/customXml" Target="../ink/ink4011.xml"/><Relationship Id="rId254" Type="http://schemas.openxmlformats.org/officeDocument/2006/relationships/customXml" Target="../ink/ink4022.xml"/><Relationship Id="rId28" Type="http://schemas.openxmlformats.org/officeDocument/2006/relationships/image" Target="../media/image3674.png"/><Relationship Id="rId49" Type="http://schemas.openxmlformats.org/officeDocument/2006/relationships/customXml" Target="../ink/ink3919.xml"/><Relationship Id="rId114" Type="http://schemas.openxmlformats.org/officeDocument/2006/relationships/image" Target="../media/image3716.png"/><Relationship Id="rId275" Type="http://schemas.openxmlformats.org/officeDocument/2006/relationships/image" Target="../media/image3796.png"/><Relationship Id="rId296" Type="http://schemas.openxmlformats.org/officeDocument/2006/relationships/customXml" Target="../ink/ink4043.xml"/><Relationship Id="rId300" Type="http://schemas.openxmlformats.org/officeDocument/2006/relationships/customXml" Target="../ink/ink4045.xml"/><Relationship Id="rId60" Type="http://schemas.openxmlformats.org/officeDocument/2006/relationships/image" Target="../media/image3690.png"/><Relationship Id="rId81" Type="http://schemas.openxmlformats.org/officeDocument/2006/relationships/customXml" Target="../ink/ink3935.xml"/><Relationship Id="rId135" Type="http://schemas.openxmlformats.org/officeDocument/2006/relationships/customXml" Target="../ink/ink3962.xml"/><Relationship Id="rId156" Type="http://schemas.openxmlformats.org/officeDocument/2006/relationships/image" Target="../media/image3737.png"/><Relationship Id="rId177" Type="http://schemas.openxmlformats.org/officeDocument/2006/relationships/customXml" Target="../ink/ink3983.xml"/><Relationship Id="rId198" Type="http://schemas.openxmlformats.org/officeDocument/2006/relationships/image" Target="../media/image3758.png"/><Relationship Id="rId321" Type="http://schemas.openxmlformats.org/officeDocument/2006/relationships/image" Target="../media/image3819.png"/><Relationship Id="rId342" Type="http://schemas.openxmlformats.org/officeDocument/2006/relationships/customXml" Target="../ink/ink4066.xml"/><Relationship Id="rId363" Type="http://schemas.openxmlformats.org/officeDocument/2006/relationships/image" Target="../media/image3840.png"/><Relationship Id="rId202" Type="http://schemas.openxmlformats.org/officeDocument/2006/relationships/image" Target="../media/image3760.png"/><Relationship Id="rId223" Type="http://schemas.openxmlformats.org/officeDocument/2006/relationships/customXml" Target="../ink/ink4006.xml"/><Relationship Id="rId244" Type="http://schemas.openxmlformats.org/officeDocument/2006/relationships/image" Target="../media/image3781.png"/><Relationship Id="rId18" Type="http://schemas.openxmlformats.org/officeDocument/2006/relationships/image" Target="../media/image3669.png"/><Relationship Id="rId39" Type="http://schemas.openxmlformats.org/officeDocument/2006/relationships/customXml" Target="../ink/ink3914.xml"/><Relationship Id="rId265" Type="http://schemas.openxmlformats.org/officeDocument/2006/relationships/image" Target="../media/image3791.png"/><Relationship Id="rId286" Type="http://schemas.openxmlformats.org/officeDocument/2006/relationships/customXml" Target="../ink/ink4038.xml"/><Relationship Id="rId50" Type="http://schemas.openxmlformats.org/officeDocument/2006/relationships/image" Target="../media/image3685.png"/><Relationship Id="rId104" Type="http://schemas.openxmlformats.org/officeDocument/2006/relationships/image" Target="../media/image3711.png"/><Relationship Id="rId125" Type="http://schemas.openxmlformats.org/officeDocument/2006/relationships/customXml" Target="../ink/ink3957.xml"/><Relationship Id="rId146" Type="http://schemas.openxmlformats.org/officeDocument/2006/relationships/image" Target="../media/image3732.png"/><Relationship Id="rId167" Type="http://schemas.openxmlformats.org/officeDocument/2006/relationships/customXml" Target="../ink/ink3978.xml"/><Relationship Id="rId188" Type="http://schemas.openxmlformats.org/officeDocument/2006/relationships/image" Target="../media/image3753.png"/><Relationship Id="rId311" Type="http://schemas.openxmlformats.org/officeDocument/2006/relationships/image" Target="../media/image3814.png"/><Relationship Id="rId332" Type="http://schemas.openxmlformats.org/officeDocument/2006/relationships/customXml" Target="../ink/ink4061.xml"/><Relationship Id="rId353" Type="http://schemas.openxmlformats.org/officeDocument/2006/relationships/image" Target="../media/image3835.png"/><Relationship Id="rId374" Type="http://schemas.openxmlformats.org/officeDocument/2006/relationships/customXml" Target="../ink/ink4082.xml"/><Relationship Id="rId71" Type="http://schemas.openxmlformats.org/officeDocument/2006/relationships/customXml" Target="../ink/ink3930.xml"/><Relationship Id="rId92" Type="http://schemas.openxmlformats.org/officeDocument/2006/relationships/image" Target="../media/image3705.png"/><Relationship Id="rId213" Type="http://schemas.openxmlformats.org/officeDocument/2006/relationships/customXml" Target="../ink/ink4001.xml"/><Relationship Id="rId234" Type="http://schemas.openxmlformats.org/officeDocument/2006/relationships/image" Target="../media/image3776.png"/><Relationship Id="rId2" Type="http://schemas.openxmlformats.org/officeDocument/2006/relationships/image" Target="NULL"/><Relationship Id="rId29" Type="http://schemas.openxmlformats.org/officeDocument/2006/relationships/customXml" Target="../ink/ink3909.xml"/><Relationship Id="rId255" Type="http://schemas.openxmlformats.org/officeDocument/2006/relationships/image" Target="../media/image3786.png"/><Relationship Id="rId276" Type="http://schemas.openxmlformats.org/officeDocument/2006/relationships/customXml" Target="../ink/ink4033.xml"/><Relationship Id="rId297" Type="http://schemas.openxmlformats.org/officeDocument/2006/relationships/image" Target="../media/image3807.png"/><Relationship Id="rId40" Type="http://schemas.openxmlformats.org/officeDocument/2006/relationships/image" Target="../media/image3680.png"/><Relationship Id="rId115" Type="http://schemas.openxmlformats.org/officeDocument/2006/relationships/customXml" Target="../ink/ink3952.xml"/><Relationship Id="rId136" Type="http://schemas.openxmlformats.org/officeDocument/2006/relationships/image" Target="../media/image3727.png"/><Relationship Id="rId157" Type="http://schemas.openxmlformats.org/officeDocument/2006/relationships/customXml" Target="../ink/ink3973.xml"/><Relationship Id="rId178" Type="http://schemas.openxmlformats.org/officeDocument/2006/relationships/image" Target="../media/image3748.png"/><Relationship Id="rId301" Type="http://schemas.openxmlformats.org/officeDocument/2006/relationships/image" Target="../media/image3809.png"/><Relationship Id="rId322" Type="http://schemas.openxmlformats.org/officeDocument/2006/relationships/customXml" Target="../ink/ink4056.xml"/><Relationship Id="rId343" Type="http://schemas.openxmlformats.org/officeDocument/2006/relationships/image" Target="../media/image3830.png"/><Relationship Id="rId364" Type="http://schemas.openxmlformats.org/officeDocument/2006/relationships/customXml" Target="../ink/ink4077.xml"/><Relationship Id="rId61" Type="http://schemas.openxmlformats.org/officeDocument/2006/relationships/customXml" Target="../ink/ink3925.xml"/><Relationship Id="rId82" Type="http://schemas.openxmlformats.org/officeDocument/2006/relationships/image" Target="../media/image3701.png"/><Relationship Id="rId199" Type="http://schemas.openxmlformats.org/officeDocument/2006/relationships/customXml" Target="../ink/ink3994.xml"/><Relationship Id="rId203" Type="http://schemas.openxmlformats.org/officeDocument/2006/relationships/customXml" Target="../ink/ink3996.xml"/><Relationship Id="rId19" Type="http://schemas.openxmlformats.org/officeDocument/2006/relationships/customXml" Target="../ink/ink3904.xml"/><Relationship Id="rId224" Type="http://schemas.openxmlformats.org/officeDocument/2006/relationships/image" Target="../media/image3771.png"/><Relationship Id="rId245" Type="http://schemas.openxmlformats.org/officeDocument/2006/relationships/customXml" Target="../ink/ink4017.xml"/><Relationship Id="rId266" Type="http://schemas.openxmlformats.org/officeDocument/2006/relationships/customXml" Target="../ink/ink4028.xml"/><Relationship Id="rId287" Type="http://schemas.openxmlformats.org/officeDocument/2006/relationships/image" Target="../media/image3802.png"/><Relationship Id="rId30" Type="http://schemas.openxmlformats.org/officeDocument/2006/relationships/image" Target="../media/image3675.png"/><Relationship Id="rId105" Type="http://schemas.openxmlformats.org/officeDocument/2006/relationships/customXml" Target="../ink/ink3947.xml"/><Relationship Id="rId126" Type="http://schemas.openxmlformats.org/officeDocument/2006/relationships/image" Target="../media/image3722.png"/><Relationship Id="rId147" Type="http://schemas.openxmlformats.org/officeDocument/2006/relationships/customXml" Target="../ink/ink3968.xml"/><Relationship Id="rId168" Type="http://schemas.openxmlformats.org/officeDocument/2006/relationships/image" Target="../media/image3743.png"/><Relationship Id="rId312" Type="http://schemas.openxmlformats.org/officeDocument/2006/relationships/customXml" Target="../ink/ink4051.xml"/><Relationship Id="rId333" Type="http://schemas.openxmlformats.org/officeDocument/2006/relationships/image" Target="../media/image3825.png"/><Relationship Id="rId354" Type="http://schemas.openxmlformats.org/officeDocument/2006/relationships/customXml" Target="../ink/ink4072.xml"/><Relationship Id="rId51" Type="http://schemas.openxmlformats.org/officeDocument/2006/relationships/customXml" Target="../ink/ink3920.xml"/><Relationship Id="rId72" Type="http://schemas.openxmlformats.org/officeDocument/2006/relationships/image" Target="../media/image3696.png"/><Relationship Id="rId93" Type="http://schemas.openxmlformats.org/officeDocument/2006/relationships/customXml" Target="../ink/ink3941.xml"/><Relationship Id="rId189" Type="http://schemas.openxmlformats.org/officeDocument/2006/relationships/customXml" Target="../ink/ink3989.xml"/><Relationship Id="rId375" Type="http://schemas.openxmlformats.org/officeDocument/2006/relationships/image" Target="../media/image3846.png"/><Relationship Id="rId3" Type="http://schemas.openxmlformats.org/officeDocument/2006/relationships/image" Target="../media/image3287.png"/><Relationship Id="rId214" Type="http://schemas.openxmlformats.org/officeDocument/2006/relationships/image" Target="../media/image3766.png"/><Relationship Id="rId235" Type="http://schemas.openxmlformats.org/officeDocument/2006/relationships/customXml" Target="../ink/ink4012.xml"/><Relationship Id="rId256" Type="http://schemas.openxmlformats.org/officeDocument/2006/relationships/customXml" Target="../ink/ink4023.xml"/><Relationship Id="rId277" Type="http://schemas.openxmlformats.org/officeDocument/2006/relationships/image" Target="../media/image3797.png"/><Relationship Id="rId298" Type="http://schemas.openxmlformats.org/officeDocument/2006/relationships/customXml" Target="../ink/ink4044.xml"/><Relationship Id="rId116" Type="http://schemas.openxmlformats.org/officeDocument/2006/relationships/image" Target="../media/image3717.png"/><Relationship Id="rId137" Type="http://schemas.openxmlformats.org/officeDocument/2006/relationships/customXml" Target="../ink/ink3963.xml"/><Relationship Id="rId158" Type="http://schemas.openxmlformats.org/officeDocument/2006/relationships/image" Target="../media/image3738.png"/><Relationship Id="rId302" Type="http://schemas.openxmlformats.org/officeDocument/2006/relationships/customXml" Target="../ink/ink4046.xml"/><Relationship Id="rId323" Type="http://schemas.openxmlformats.org/officeDocument/2006/relationships/image" Target="../media/image3820.png"/><Relationship Id="rId344" Type="http://schemas.openxmlformats.org/officeDocument/2006/relationships/customXml" Target="../ink/ink4067.xml"/><Relationship Id="rId20" Type="http://schemas.openxmlformats.org/officeDocument/2006/relationships/image" Target="../media/image3670.png"/><Relationship Id="rId41" Type="http://schemas.openxmlformats.org/officeDocument/2006/relationships/customXml" Target="../ink/ink3915.xml"/><Relationship Id="rId62" Type="http://schemas.openxmlformats.org/officeDocument/2006/relationships/image" Target="../media/image3691.png"/><Relationship Id="rId83" Type="http://schemas.openxmlformats.org/officeDocument/2006/relationships/customXml" Target="../ink/ink3936.xml"/><Relationship Id="rId179" Type="http://schemas.openxmlformats.org/officeDocument/2006/relationships/customXml" Target="../ink/ink3984.xml"/><Relationship Id="rId365" Type="http://schemas.openxmlformats.org/officeDocument/2006/relationships/image" Target="../media/image3841.png"/><Relationship Id="rId190" Type="http://schemas.openxmlformats.org/officeDocument/2006/relationships/image" Target="../media/image3754.png"/><Relationship Id="rId204" Type="http://schemas.openxmlformats.org/officeDocument/2006/relationships/image" Target="../media/image3761.png"/><Relationship Id="rId225" Type="http://schemas.openxmlformats.org/officeDocument/2006/relationships/customXml" Target="../ink/ink4007.xml"/><Relationship Id="rId246" Type="http://schemas.openxmlformats.org/officeDocument/2006/relationships/image" Target="../media/image3782.png"/><Relationship Id="rId267" Type="http://schemas.openxmlformats.org/officeDocument/2006/relationships/image" Target="../media/image3792.png"/><Relationship Id="rId288" Type="http://schemas.openxmlformats.org/officeDocument/2006/relationships/customXml" Target="../ink/ink4039.xml"/><Relationship Id="rId106" Type="http://schemas.openxmlformats.org/officeDocument/2006/relationships/image" Target="../media/image3712.png"/><Relationship Id="rId127" Type="http://schemas.openxmlformats.org/officeDocument/2006/relationships/customXml" Target="../ink/ink3958.xml"/><Relationship Id="rId313" Type="http://schemas.openxmlformats.org/officeDocument/2006/relationships/image" Target="../media/image3815.png"/><Relationship Id="rId10" Type="http://schemas.openxmlformats.org/officeDocument/2006/relationships/image" Target="../media/image3665.png"/><Relationship Id="rId31" Type="http://schemas.openxmlformats.org/officeDocument/2006/relationships/customXml" Target="../ink/ink3910.xml"/><Relationship Id="rId52" Type="http://schemas.openxmlformats.org/officeDocument/2006/relationships/image" Target="../media/image3686.png"/><Relationship Id="rId73" Type="http://schemas.openxmlformats.org/officeDocument/2006/relationships/customXml" Target="../ink/ink3931.xml"/><Relationship Id="rId94" Type="http://schemas.openxmlformats.org/officeDocument/2006/relationships/image" Target="../media/image3706.png"/><Relationship Id="rId148" Type="http://schemas.openxmlformats.org/officeDocument/2006/relationships/image" Target="../media/image3733.png"/><Relationship Id="rId169" Type="http://schemas.openxmlformats.org/officeDocument/2006/relationships/customXml" Target="../ink/ink3979.xml"/><Relationship Id="rId334" Type="http://schemas.openxmlformats.org/officeDocument/2006/relationships/customXml" Target="../ink/ink4062.xml"/><Relationship Id="rId355" Type="http://schemas.openxmlformats.org/officeDocument/2006/relationships/image" Target="../media/image3836.png"/><Relationship Id="rId376" Type="http://schemas.openxmlformats.org/officeDocument/2006/relationships/customXml" Target="../ink/ink4083.xml"/><Relationship Id="rId4" Type="http://schemas.openxmlformats.org/officeDocument/2006/relationships/image" Target="../media/image3288.emf"/><Relationship Id="rId180" Type="http://schemas.openxmlformats.org/officeDocument/2006/relationships/image" Target="../media/image3749.png"/><Relationship Id="rId215" Type="http://schemas.openxmlformats.org/officeDocument/2006/relationships/customXml" Target="../ink/ink4002.xml"/><Relationship Id="rId236" Type="http://schemas.openxmlformats.org/officeDocument/2006/relationships/image" Target="../media/image3777.png"/><Relationship Id="rId257" Type="http://schemas.openxmlformats.org/officeDocument/2006/relationships/image" Target="../media/image3787.png"/><Relationship Id="rId278" Type="http://schemas.openxmlformats.org/officeDocument/2006/relationships/customXml" Target="../ink/ink4034.xml"/><Relationship Id="rId303" Type="http://schemas.openxmlformats.org/officeDocument/2006/relationships/image" Target="../media/image3810.png"/><Relationship Id="rId42" Type="http://schemas.openxmlformats.org/officeDocument/2006/relationships/image" Target="../media/image3681.png"/><Relationship Id="rId84" Type="http://schemas.openxmlformats.org/officeDocument/2006/relationships/image" Target="../media/image3702.png"/><Relationship Id="rId138" Type="http://schemas.openxmlformats.org/officeDocument/2006/relationships/image" Target="../media/image3728.png"/><Relationship Id="rId345" Type="http://schemas.openxmlformats.org/officeDocument/2006/relationships/image" Target="../media/image3831.png"/><Relationship Id="rId191" Type="http://schemas.openxmlformats.org/officeDocument/2006/relationships/customXml" Target="../ink/ink3990.xml"/><Relationship Id="rId205" Type="http://schemas.openxmlformats.org/officeDocument/2006/relationships/customXml" Target="../ink/ink3997.xml"/><Relationship Id="rId247" Type="http://schemas.openxmlformats.org/officeDocument/2006/relationships/customXml" Target="../ink/ink4018.xml"/><Relationship Id="rId107" Type="http://schemas.openxmlformats.org/officeDocument/2006/relationships/customXml" Target="../ink/ink3948.xml"/><Relationship Id="rId289" Type="http://schemas.openxmlformats.org/officeDocument/2006/relationships/image" Target="../media/image3803.png"/><Relationship Id="rId11" Type="http://schemas.openxmlformats.org/officeDocument/2006/relationships/customXml" Target="../ink/ink3900.xml"/><Relationship Id="rId53" Type="http://schemas.openxmlformats.org/officeDocument/2006/relationships/customXml" Target="../ink/ink3921.xml"/><Relationship Id="rId149" Type="http://schemas.openxmlformats.org/officeDocument/2006/relationships/customXml" Target="../ink/ink3969.xml"/><Relationship Id="rId314" Type="http://schemas.openxmlformats.org/officeDocument/2006/relationships/customXml" Target="../ink/ink4052.xml"/><Relationship Id="rId356" Type="http://schemas.openxmlformats.org/officeDocument/2006/relationships/customXml" Target="../ink/ink4073.xml"/><Relationship Id="rId95" Type="http://schemas.openxmlformats.org/officeDocument/2006/relationships/customXml" Target="../ink/ink3942.xml"/><Relationship Id="rId160" Type="http://schemas.openxmlformats.org/officeDocument/2006/relationships/image" Target="../media/image3739.png"/><Relationship Id="rId216" Type="http://schemas.openxmlformats.org/officeDocument/2006/relationships/image" Target="../media/image3767.png"/><Relationship Id="rId258" Type="http://schemas.openxmlformats.org/officeDocument/2006/relationships/customXml" Target="../ink/ink4024.xml"/><Relationship Id="rId22" Type="http://schemas.openxmlformats.org/officeDocument/2006/relationships/image" Target="../media/image3671.png"/><Relationship Id="rId64" Type="http://schemas.openxmlformats.org/officeDocument/2006/relationships/image" Target="../media/image3692.png"/><Relationship Id="rId118" Type="http://schemas.openxmlformats.org/officeDocument/2006/relationships/image" Target="../media/image3718.png"/><Relationship Id="rId325" Type="http://schemas.openxmlformats.org/officeDocument/2006/relationships/image" Target="../media/image3821.png"/><Relationship Id="rId367" Type="http://schemas.openxmlformats.org/officeDocument/2006/relationships/image" Target="../media/image3842.png"/><Relationship Id="rId171" Type="http://schemas.openxmlformats.org/officeDocument/2006/relationships/customXml" Target="../ink/ink3980.xml"/><Relationship Id="rId227" Type="http://schemas.openxmlformats.org/officeDocument/2006/relationships/customXml" Target="../ink/ink4008.xml"/><Relationship Id="rId269" Type="http://schemas.openxmlformats.org/officeDocument/2006/relationships/image" Target="../media/image3793.png"/><Relationship Id="rId33" Type="http://schemas.openxmlformats.org/officeDocument/2006/relationships/customXml" Target="../ink/ink3911.xml"/><Relationship Id="rId129" Type="http://schemas.openxmlformats.org/officeDocument/2006/relationships/customXml" Target="../ink/ink3959.xml"/><Relationship Id="rId280" Type="http://schemas.openxmlformats.org/officeDocument/2006/relationships/customXml" Target="../ink/ink4035.xml"/><Relationship Id="rId336" Type="http://schemas.openxmlformats.org/officeDocument/2006/relationships/customXml" Target="../ink/ink4063.xml"/><Relationship Id="rId75" Type="http://schemas.openxmlformats.org/officeDocument/2006/relationships/customXml" Target="../ink/ink3932.xml"/><Relationship Id="rId140" Type="http://schemas.openxmlformats.org/officeDocument/2006/relationships/image" Target="../media/image3729.png"/><Relationship Id="rId182" Type="http://schemas.openxmlformats.org/officeDocument/2006/relationships/image" Target="../media/image3750.png"/><Relationship Id="rId378" Type="http://schemas.openxmlformats.org/officeDocument/2006/relationships/customXml" Target="../ink/ink4084.xml"/><Relationship Id="rId6" Type="http://schemas.openxmlformats.org/officeDocument/2006/relationships/image" Target="../media/image3663.png"/><Relationship Id="rId238" Type="http://schemas.openxmlformats.org/officeDocument/2006/relationships/image" Target="../media/image3778.png"/><Relationship Id="rId291" Type="http://schemas.openxmlformats.org/officeDocument/2006/relationships/image" Target="../media/image3804.png"/><Relationship Id="rId305" Type="http://schemas.openxmlformats.org/officeDocument/2006/relationships/image" Target="../media/image3811.png"/><Relationship Id="rId347" Type="http://schemas.openxmlformats.org/officeDocument/2006/relationships/image" Target="../media/image3832.png"/><Relationship Id="rId44" Type="http://schemas.openxmlformats.org/officeDocument/2006/relationships/image" Target="../media/image3682.png"/><Relationship Id="rId86" Type="http://schemas.openxmlformats.org/officeDocument/2006/relationships/image" Target="../media/image3703.png"/><Relationship Id="rId151" Type="http://schemas.openxmlformats.org/officeDocument/2006/relationships/customXml" Target="../ink/ink3970.xml"/><Relationship Id="rId193" Type="http://schemas.openxmlformats.org/officeDocument/2006/relationships/customXml" Target="../ink/ink3991.xml"/><Relationship Id="rId207" Type="http://schemas.openxmlformats.org/officeDocument/2006/relationships/customXml" Target="../ink/ink3998.xml"/><Relationship Id="rId249" Type="http://schemas.openxmlformats.org/officeDocument/2006/relationships/customXml" Target="../ink/ink4019.xml"/><Relationship Id="rId13" Type="http://schemas.openxmlformats.org/officeDocument/2006/relationships/customXml" Target="../ink/ink3901.xml"/><Relationship Id="rId109" Type="http://schemas.openxmlformats.org/officeDocument/2006/relationships/customXml" Target="../ink/ink3949.xml"/><Relationship Id="rId260" Type="http://schemas.openxmlformats.org/officeDocument/2006/relationships/customXml" Target="../ink/ink4025.xml"/><Relationship Id="rId316" Type="http://schemas.openxmlformats.org/officeDocument/2006/relationships/customXml" Target="../ink/ink4053.xml"/><Relationship Id="rId55" Type="http://schemas.openxmlformats.org/officeDocument/2006/relationships/customXml" Target="../ink/ink3922.xml"/><Relationship Id="rId97" Type="http://schemas.openxmlformats.org/officeDocument/2006/relationships/customXml" Target="../ink/ink3943.xml"/><Relationship Id="rId120" Type="http://schemas.openxmlformats.org/officeDocument/2006/relationships/image" Target="../media/image3719.png"/><Relationship Id="rId358" Type="http://schemas.openxmlformats.org/officeDocument/2006/relationships/customXml" Target="../ink/ink4074.xml"/><Relationship Id="rId162" Type="http://schemas.openxmlformats.org/officeDocument/2006/relationships/image" Target="../media/image3740.png"/><Relationship Id="rId218" Type="http://schemas.openxmlformats.org/officeDocument/2006/relationships/image" Target="../media/image3768.png"/><Relationship Id="rId271" Type="http://schemas.openxmlformats.org/officeDocument/2006/relationships/image" Target="../media/image3794.png"/><Relationship Id="rId24" Type="http://schemas.openxmlformats.org/officeDocument/2006/relationships/image" Target="../media/image3672.png"/><Relationship Id="rId66" Type="http://schemas.openxmlformats.org/officeDocument/2006/relationships/image" Target="../media/image3693.png"/><Relationship Id="rId131" Type="http://schemas.openxmlformats.org/officeDocument/2006/relationships/customXml" Target="../ink/ink3960.xml"/><Relationship Id="rId327" Type="http://schemas.openxmlformats.org/officeDocument/2006/relationships/image" Target="../media/image3822.png"/><Relationship Id="rId369" Type="http://schemas.openxmlformats.org/officeDocument/2006/relationships/image" Target="../media/image3843.png"/><Relationship Id="rId173" Type="http://schemas.openxmlformats.org/officeDocument/2006/relationships/customXml" Target="../ink/ink3981.xml"/><Relationship Id="rId229" Type="http://schemas.openxmlformats.org/officeDocument/2006/relationships/customXml" Target="../ink/ink4009.xml"/><Relationship Id="rId380" Type="http://schemas.openxmlformats.org/officeDocument/2006/relationships/customXml" Target="../ink/ink4085.xml"/><Relationship Id="rId240" Type="http://schemas.openxmlformats.org/officeDocument/2006/relationships/image" Target="../media/image3779.png"/><Relationship Id="rId35" Type="http://schemas.openxmlformats.org/officeDocument/2006/relationships/customXml" Target="../ink/ink3912.xml"/><Relationship Id="rId77" Type="http://schemas.openxmlformats.org/officeDocument/2006/relationships/customXml" Target="../ink/ink3933.xml"/><Relationship Id="rId100" Type="http://schemas.openxmlformats.org/officeDocument/2006/relationships/image" Target="../media/image3709.png"/><Relationship Id="rId282" Type="http://schemas.openxmlformats.org/officeDocument/2006/relationships/customXml" Target="../ink/ink4036.xml"/><Relationship Id="rId338" Type="http://schemas.openxmlformats.org/officeDocument/2006/relationships/customXml" Target="../ink/ink4064.xml"/><Relationship Id="rId8" Type="http://schemas.openxmlformats.org/officeDocument/2006/relationships/image" Target="../media/image3664.png"/><Relationship Id="rId142" Type="http://schemas.openxmlformats.org/officeDocument/2006/relationships/image" Target="../media/image3730.png"/><Relationship Id="rId184" Type="http://schemas.openxmlformats.org/officeDocument/2006/relationships/image" Target="../media/image3751.png"/><Relationship Id="rId251" Type="http://schemas.openxmlformats.org/officeDocument/2006/relationships/customXml" Target="../ink/ink4020.xml"/><Relationship Id="rId46" Type="http://schemas.openxmlformats.org/officeDocument/2006/relationships/image" Target="../media/image3683.png"/><Relationship Id="rId293" Type="http://schemas.openxmlformats.org/officeDocument/2006/relationships/image" Target="../media/image3805.png"/><Relationship Id="rId307" Type="http://schemas.openxmlformats.org/officeDocument/2006/relationships/image" Target="../media/image3812.png"/><Relationship Id="rId349" Type="http://schemas.openxmlformats.org/officeDocument/2006/relationships/image" Target="../media/image3833.png"/><Relationship Id="rId88" Type="http://schemas.openxmlformats.org/officeDocument/2006/relationships/image" Target="../media/image2483.png"/><Relationship Id="rId111" Type="http://schemas.openxmlformats.org/officeDocument/2006/relationships/customXml" Target="../ink/ink3950.xml"/><Relationship Id="rId153" Type="http://schemas.openxmlformats.org/officeDocument/2006/relationships/customXml" Target="../ink/ink3971.xml"/><Relationship Id="rId195" Type="http://schemas.openxmlformats.org/officeDocument/2006/relationships/customXml" Target="../ink/ink3992.xml"/><Relationship Id="rId209" Type="http://schemas.openxmlformats.org/officeDocument/2006/relationships/customXml" Target="../ink/ink3999.xml"/><Relationship Id="rId360" Type="http://schemas.openxmlformats.org/officeDocument/2006/relationships/customXml" Target="../ink/ink4075.xml"/><Relationship Id="rId220" Type="http://schemas.openxmlformats.org/officeDocument/2006/relationships/image" Target="../media/image3769.png"/><Relationship Id="rId15" Type="http://schemas.openxmlformats.org/officeDocument/2006/relationships/customXml" Target="../ink/ink3902.xml"/><Relationship Id="rId57" Type="http://schemas.openxmlformats.org/officeDocument/2006/relationships/customXml" Target="../ink/ink3923.xml"/><Relationship Id="rId262" Type="http://schemas.openxmlformats.org/officeDocument/2006/relationships/customXml" Target="../ink/ink4026.xml"/><Relationship Id="rId318" Type="http://schemas.openxmlformats.org/officeDocument/2006/relationships/customXml" Target="../ink/ink4054.xml"/><Relationship Id="rId99" Type="http://schemas.openxmlformats.org/officeDocument/2006/relationships/customXml" Target="../ink/ink3944.xml"/><Relationship Id="rId122" Type="http://schemas.openxmlformats.org/officeDocument/2006/relationships/image" Target="../media/image3720.png"/><Relationship Id="rId164" Type="http://schemas.openxmlformats.org/officeDocument/2006/relationships/image" Target="../media/image3741.png"/><Relationship Id="rId371" Type="http://schemas.openxmlformats.org/officeDocument/2006/relationships/image" Target="../media/image38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17" Type="http://schemas.openxmlformats.org/officeDocument/2006/relationships/customXml" Target="../ink/ink4144.xml"/><Relationship Id="rId21" Type="http://schemas.openxmlformats.org/officeDocument/2006/relationships/customXml" Target="../ink/ink4096.xml"/><Relationship Id="rId42" Type="http://schemas.openxmlformats.org/officeDocument/2006/relationships/image" Target="../media/image3871.png"/><Relationship Id="rId63" Type="http://schemas.openxmlformats.org/officeDocument/2006/relationships/customXml" Target="../ink/ink4117.xml"/><Relationship Id="rId84" Type="http://schemas.openxmlformats.org/officeDocument/2006/relationships/image" Target="../media/image3892.png"/><Relationship Id="rId138" Type="http://schemas.openxmlformats.org/officeDocument/2006/relationships/image" Target="../media/image3918.png"/><Relationship Id="rId159" Type="http://schemas.openxmlformats.org/officeDocument/2006/relationships/customXml" Target="../ink/ink4165.xml"/><Relationship Id="rId170" Type="http://schemas.openxmlformats.org/officeDocument/2006/relationships/image" Target="../media/image3934.png"/><Relationship Id="rId191" Type="http://schemas.openxmlformats.org/officeDocument/2006/relationships/image" Target="../media/image3944.png"/><Relationship Id="rId107" Type="http://schemas.openxmlformats.org/officeDocument/2006/relationships/customXml" Target="../ink/ink4139.xml"/><Relationship Id="rId11" Type="http://schemas.openxmlformats.org/officeDocument/2006/relationships/customXml" Target="../ink/ink4091.xml"/><Relationship Id="rId32" Type="http://schemas.openxmlformats.org/officeDocument/2006/relationships/image" Target="../media/image3866.png"/><Relationship Id="rId53" Type="http://schemas.openxmlformats.org/officeDocument/2006/relationships/customXml" Target="../ink/ink4112.xml"/><Relationship Id="rId74" Type="http://schemas.openxmlformats.org/officeDocument/2006/relationships/image" Target="../media/image3887.png"/><Relationship Id="rId128" Type="http://schemas.openxmlformats.org/officeDocument/2006/relationships/image" Target="../media/image3913.png"/><Relationship Id="rId149" Type="http://schemas.openxmlformats.org/officeDocument/2006/relationships/customXml" Target="../ink/ink4160.xml"/><Relationship Id="rId5" Type="http://schemas.openxmlformats.org/officeDocument/2006/relationships/customXml" Target="../ink/ink4088.xml"/><Relationship Id="rId95" Type="http://schemas.openxmlformats.org/officeDocument/2006/relationships/customXml" Target="../ink/ink4133.xml"/><Relationship Id="rId160" Type="http://schemas.openxmlformats.org/officeDocument/2006/relationships/image" Target="../media/image3929.png"/><Relationship Id="rId181" Type="http://schemas.openxmlformats.org/officeDocument/2006/relationships/customXml" Target="../ink/ink4176.xml"/><Relationship Id="rId22" Type="http://schemas.openxmlformats.org/officeDocument/2006/relationships/image" Target="../media/image3861.png"/><Relationship Id="rId43" Type="http://schemas.openxmlformats.org/officeDocument/2006/relationships/customXml" Target="../ink/ink4107.xml"/><Relationship Id="rId64" Type="http://schemas.openxmlformats.org/officeDocument/2006/relationships/image" Target="../media/image3882.png"/><Relationship Id="rId118" Type="http://schemas.openxmlformats.org/officeDocument/2006/relationships/image" Target="../media/image3909.png"/><Relationship Id="rId139" Type="http://schemas.openxmlformats.org/officeDocument/2006/relationships/customXml" Target="../ink/ink4155.xml"/><Relationship Id="rId85" Type="http://schemas.openxmlformats.org/officeDocument/2006/relationships/customXml" Target="../ink/ink4128.xml"/><Relationship Id="rId150" Type="http://schemas.openxmlformats.org/officeDocument/2006/relationships/image" Target="../media/image3924.png"/><Relationship Id="rId171" Type="http://schemas.openxmlformats.org/officeDocument/2006/relationships/customXml" Target="../ink/ink4171.xml"/><Relationship Id="rId192" Type="http://schemas.openxmlformats.org/officeDocument/2006/relationships/customXml" Target="../ink/ink4182.xml"/><Relationship Id="rId12" Type="http://schemas.openxmlformats.org/officeDocument/2006/relationships/image" Target="../media/image3856.png"/><Relationship Id="rId33" Type="http://schemas.openxmlformats.org/officeDocument/2006/relationships/customXml" Target="../ink/ink4102.xml"/><Relationship Id="rId108" Type="http://schemas.openxmlformats.org/officeDocument/2006/relationships/image" Target="../media/image3904.png"/><Relationship Id="rId129" Type="http://schemas.openxmlformats.org/officeDocument/2006/relationships/customXml" Target="../ink/ink4150.xml"/><Relationship Id="rId54" Type="http://schemas.openxmlformats.org/officeDocument/2006/relationships/image" Target="../media/image3877.png"/><Relationship Id="rId75" Type="http://schemas.openxmlformats.org/officeDocument/2006/relationships/customXml" Target="../ink/ink4123.xml"/><Relationship Id="rId96" Type="http://schemas.openxmlformats.org/officeDocument/2006/relationships/image" Target="../media/image3898.png"/><Relationship Id="rId140" Type="http://schemas.openxmlformats.org/officeDocument/2006/relationships/image" Target="../media/image3919.png"/><Relationship Id="rId161" Type="http://schemas.openxmlformats.org/officeDocument/2006/relationships/customXml" Target="../ink/ink4166.xml"/><Relationship Id="rId182" Type="http://schemas.openxmlformats.org/officeDocument/2006/relationships/image" Target="../media/image3940.png"/><Relationship Id="rId6" Type="http://schemas.openxmlformats.org/officeDocument/2006/relationships/image" Target="../media/image3853.png"/><Relationship Id="rId23" Type="http://schemas.openxmlformats.org/officeDocument/2006/relationships/customXml" Target="../ink/ink4097.xml"/><Relationship Id="rId119" Type="http://schemas.openxmlformats.org/officeDocument/2006/relationships/customXml" Target="../ink/ink4145.xml"/><Relationship Id="rId44" Type="http://schemas.openxmlformats.org/officeDocument/2006/relationships/image" Target="../media/image3872.png"/><Relationship Id="rId65" Type="http://schemas.openxmlformats.org/officeDocument/2006/relationships/customXml" Target="../ink/ink4118.xml"/><Relationship Id="rId86" Type="http://schemas.openxmlformats.org/officeDocument/2006/relationships/image" Target="../media/image3893.png"/><Relationship Id="rId130" Type="http://schemas.openxmlformats.org/officeDocument/2006/relationships/image" Target="../media/image3914.png"/><Relationship Id="rId151" Type="http://schemas.openxmlformats.org/officeDocument/2006/relationships/customXml" Target="../ink/ink4161.xml"/><Relationship Id="rId172" Type="http://schemas.openxmlformats.org/officeDocument/2006/relationships/image" Target="../media/image3935.png"/><Relationship Id="rId193" Type="http://schemas.openxmlformats.org/officeDocument/2006/relationships/image" Target="../media/image3945.png"/><Relationship Id="rId13" Type="http://schemas.openxmlformats.org/officeDocument/2006/relationships/customXml" Target="../ink/ink4092.xml"/><Relationship Id="rId109" Type="http://schemas.openxmlformats.org/officeDocument/2006/relationships/customXml" Target="../ink/ink4140.xml"/><Relationship Id="rId34" Type="http://schemas.openxmlformats.org/officeDocument/2006/relationships/image" Target="../media/image3867.png"/><Relationship Id="rId50" Type="http://schemas.openxmlformats.org/officeDocument/2006/relationships/image" Target="../media/image3875.png"/><Relationship Id="rId55" Type="http://schemas.openxmlformats.org/officeDocument/2006/relationships/customXml" Target="../ink/ink4113.xml"/><Relationship Id="rId76" Type="http://schemas.openxmlformats.org/officeDocument/2006/relationships/image" Target="../media/image3888.png"/><Relationship Id="rId97" Type="http://schemas.openxmlformats.org/officeDocument/2006/relationships/customXml" Target="../ink/ink4134.xml"/><Relationship Id="rId104" Type="http://schemas.openxmlformats.org/officeDocument/2006/relationships/image" Target="../media/image3902.png"/><Relationship Id="rId120" Type="http://schemas.openxmlformats.org/officeDocument/2006/relationships/image" Target="../media/image3910.png"/><Relationship Id="rId125" Type="http://schemas.openxmlformats.org/officeDocument/2006/relationships/customXml" Target="../ink/ink4148.xml"/><Relationship Id="rId141" Type="http://schemas.openxmlformats.org/officeDocument/2006/relationships/customXml" Target="../ink/ink4156.xml"/><Relationship Id="rId146" Type="http://schemas.openxmlformats.org/officeDocument/2006/relationships/image" Target="../media/image3922.png"/><Relationship Id="rId167" Type="http://schemas.openxmlformats.org/officeDocument/2006/relationships/customXml" Target="../ink/ink4169.xml"/><Relationship Id="rId188" Type="http://schemas.openxmlformats.org/officeDocument/2006/relationships/image" Target="../media/image3943.png"/><Relationship Id="rId7" Type="http://schemas.openxmlformats.org/officeDocument/2006/relationships/customXml" Target="../ink/ink4089.xml"/><Relationship Id="rId71" Type="http://schemas.openxmlformats.org/officeDocument/2006/relationships/customXml" Target="../ink/ink4121.xml"/><Relationship Id="rId92" Type="http://schemas.openxmlformats.org/officeDocument/2006/relationships/image" Target="../media/image3896.png"/><Relationship Id="rId162" Type="http://schemas.openxmlformats.org/officeDocument/2006/relationships/image" Target="../media/image3930.png"/><Relationship Id="rId183" Type="http://schemas.openxmlformats.org/officeDocument/2006/relationships/customXml" Target="../ink/ink4177.xml"/><Relationship Id="rId2" Type="http://schemas.openxmlformats.org/officeDocument/2006/relationships/image" Target="../media/image3289.emf"/><Relationship Id="rId29" Type="http://schemas.openxmlformats.org/officeDocument/2006/relationships/customXml" Target="../ink/ink4100.xml"/><Relationship Id="rId24" Type="http://schemas.openxmlformats.org/officeDocument/2006/relationships/image" Target="../media/image3862.png"/><Relationship Id="rId40" Type="http://schemas.openxmlformats.org/officeDocument/2006/relationships/image" Target="../media/image3870.png"/><Relationship Id="rId45" Type="http://schemas.openxmlformats.org/officeDocument/2006/relationships/customXml" Target="../ink/ink4108.xml"/><Relationship Id="rId66" Type="http://schemas.openxmlformats.org/officeDocument/2006/relationships/image" Target="../media/image3883.png"/><Relationship Id="rId87" Type="http://schemas.openxmlformats.org/officeDocument/2006/relationships/customXml" Target="../ink/ink4129.xml"/><Relationship Id="rId110" Type="http://schemas.openxmlformats.org/officeDocument/2006/relationships/image" Target="../media/image3905.png"/><Relationship Id="rId115" Type="http://schemas.openxmlformats.org/officeDocument/2006/relationships/customXml" Target="../ink/ink4143.xml"/><Relationship Id="rId131" Type="http://schemas.openxmlformats.org/officeDocument/2006/relationships/customXml" Target="../ink/ink4151.xml"/><Relationship Id="rId136" Type="http://schemas.openxmlformats.org/officeDocument/2006/relationships/image" Target="../media/image3917.png"/><Relationship Id="rId157" Type="http://schemas.openxmlformats.org/officeDocument/2006/relationships/customXml" Target="../ink/ink4164.xml"/><Relationship Id="rId178" Type="http://schemas.openxmlformats.org/officeDocument/2006/relationships/image" Target="../media/image3938.png"/><Relationship Id="rId61" Type="http://schemas.openxmlformats.org/officeDocument/2006/relationships/customXml" Target="../ink/ink4116.xml"/><Relationship Id="rId82" Type="http://schemas.openxmlformats.org/officeDocument/2006/relationships/image" Target="../media/image3891.png"/><Relationship Id="rId152" Type="http://schemas.openxmlformats.org/officeDocument/2006/relationships/image" Target="../media/image3925.png"/><Relationship Id="rId173" Type="http://schemas.openxmlformats.org/officeDocument/2006/relationships/customXml" Target="../ink/ink4172.xml"/><Relationship Id="rId194" Type="http://schemas.openxmlformats.org/officeDocument/2006/relationships/customXml" Target="../ink/ink4183.xml"/><Relationship Id="rId19" Type="http://schemas.openxmlformats.org/officeDocument/2006/relationships/customXml" Target="../ink/ink4095.xml"/><Relationship Id="rId14" Type="http://schemas.openxmlformats.org/officeDocument/2006/relationships/image" Target="../media/image3857.png"/><Relationship Id="rId30" Type="http://schemas.openxmlformats.org/officeDocument/2006/relationships/image" Target="../media/image3865.png"/><Relationship Id="rId35" Type="http://schemas.openxmlformats.org/officeDocument/2006/relationships/customXml" Target="../ink/ink4103.xml"/><Relationship Id="rId56" Type="http://schemas.openxmlformats.org/officeDocument/2006/relationships/image" Target="../media/image3878.png"/><Relationship Id="rId77" Type="http://schemas.openxmlformats.org/officeDocument/2006/relationships/customXml" Target="../ink/ink4124.xml"/><Relationship Id="rId100" Type="http://schemas.openxmlformats.org/officeDocument/2006/relationships/image" Target="../media/image3900.png"/><Relationship Id="rId105" Type="http://schemas.openxmlformats.org/officeDocument/2006/relationships/customXml" Target="../ink/ink4138.xml"/><Relationship Id="rId126" Type="http://schemas.openxmlformats.org/officeDocument/2006/relationships/image" Target="../media/image3912.png"/><Relationship Id="rId147" Type="http://schemas.openxmlformats.org/officeDocument/2006/relationships/customXml" Target="../ink/ink4159.xml"/><Relationship Id="rId168" Type="http://schemas.openxmlformats.org/officeDocument/2006/relationships/image" Target="../media/image3933.png"/><Relationship Id="rId8" Type="http://schemas.openxmlformats.org/officeDocument/2006/relationships/image" Target="../media/image3854.png"/><Relationship Id="rId51" Type="http://schemas.openxmlformats.org/officeDocument/2006/relationships/customXml" Target="../ink/ink4111.xml"/><Relationship Id="rId72" Type="http://schemas.openxmlformats.org/officeDocument/2006/relationships/image" Target="../media/image3886.png"/><Relationship Id="rId93" Type="http://schemas.openxmlformats.org/officeDocument/2006/relationships/customXml" Target="../ink/ink4132.xml"/><Relationship Id="rId98" Type="http://schemas.openxmlformats.org/officeDocument/2006/relationships/image" Target="../media/image3899.png"/><Relationship Id="rId121" Type="http://schemas.openxmlformats.org/officeDocument/2006/relationships/customXml" Target="../ink/ink4146.xml"/><Relationship Id="rId142" Type="http://schemas.openxmlformats.org/officeDocument/2006/relationships/image" Target="../media/image3920.png"/><Relationship Id="rId163" Type="http://schemas.openxmlformats.org/officeDocument/2006/relationships/customXml" Target="../ink/ink4167.xml"/><Relationship Id="rId184" Type="http://schemas.openxmlformats.org/officeDocument/2006/relationships/image" Target="../media/image3941.png"/><Relationship Id="rId189" Type="http://schemas.openxmlformats.org/officeDocument/2006/relationships/customXml" Target="../ink/ink4180.xml"/><Relationship Id="rId3" Type="http://schemas.openxmlformats.org/officeDocument/2006/relationships/customXml" Target="../ink/ink4087.xml"/><Relationship Id="rId25" Type="http://schemas.openxmlformats.org/officeDocument/2006/relationships/customXml" Target="../ink/ink4098.xml"/><Relationship Id="rId46" Type="http://schemas.openxmlformats.org/officeDocument/2006/relationships/image" Target="../media/image3873.png"/><Relationship Id="rId67" Type="http://schemas.openxmlformats.org/officeDocument/2006/relationships/customXml" Target="../ink/ink4119.xml"/><Relationship Id="rId116" Type="http://schemas.openxmlformats.org/officeDocument/2006/relationships/image" Target="../media/image3908.png"/><Relationship Id="rId137" Type="http://schemas.openxmlformats.org/officeDocument/2006/relationships/customXml" Target="../ink/ink4154.xml"/><Relationship Id="rId158" Type="http://schemas.openxmlformats.org/officeDocument/2006/relationships/image" Target="../media/image3928.png"/><Relationship Id="rId20" Type="http://schemas.openxmlformats.org/officeDocument/2006/relationships/image" Target="../media/image3860.png"/><Relationship Id="rId41" Type="http://schemas.openxmlformats.org/officeDocument/2006/relationships/customXml" Target="../ink/ink4106.xml"/><Relationship Id="rId62" Type="http://schemas.openxmlformats.org/officeDocument/2006/relationships/image" Target="../media/image3881.png"/><Relationship Id="rId83" Type="http://schemas.openxmlformats.org/officeDocument/2006/relationships/customXml" Target="../ink/ink4127.xml"/><Relationship Id="rId88" Type="http://schemas.openxmlformats.org/officeDocument/2006/relationships/image" Target="../media/image3894.png"/><Relationship Id="rId111" Type="http://schemas.openxmlformats.org/officeDocument/2006/relationships/customXml" Target="../ink/ink4141.xml"/><Relationship Id="rId132" Type="http://schemas.openxmlformats.org/officeDocument/2006/relationships/image" Target="../media/image3915.png"/><Relationship Id="rId153" Type="http://schemas.openxmlformats.org/officeDocument/2006/relationships/customXml" Target="../ink/ink4162.xml"/><Relationship Id="rId174" Type="http://schemas.openxmlformats.org/officeDocument/2006/relationships/image" Target="../media/image3936.png"/><Relationship Id="rId179" Type="http://schemas.openxmlformats.org/officeDocument/2006/relationships/customXml" Target="../ink/ink4175.xml"/><Relationship Id="rId195" Type="http://schemas.openxmlformats.org/officeDocument/2006/relationships/image" Target="../media/image3946.png"/><Relationship Id="rId190" Type="http://schemas.openxmlformats.org/officeDocument/2006/relationships/customXml" Target="../ink/ink4181.xml"/><Relationship Id="rId15" Type="http://schemas.openxmlformats.org/officeDocument/2006/relationships/customXml" Target="../ink/ink4093.xml"/><Relationship Id="rId36" Type="http://schemas.openxmlformats.org/officeDocument/2006/relationships/image" Target="../media/image3868.png"/><Relationship Id="rId57" Type="http://schemas.openxmlformats.org/officeDocument/2006/relationships/customXml" Target="../ink/ink4114.xml"/><Relationship Id="rId106" Type="http://schemas.openxmlformats.org/officeDocument/2006/relationships/image" Target="../media/image3903.png"/><Relationship Id="rId127" Type="http://schemas.openxmlformats.org/officeDocument/2006/relationships/customXml" Target="../ink/ink4149.xml"/><Relationship Id="rId10" Type="http://schemas.openxmlformats.org/officeDocument/2006/relationships/image" Target="../media/image3855.png"/><Relationship Id="rId31" Type="http://schemas.openxmlformats.org/officeDocument/2006/relationships/customXml" Target="../ink/ink4101.xml"/><Relationship Id="rId52" Type="http://schemas.openxmlformats.org/officeDocument/2006/relationships/image" Target="../media/image3876.png"/><Relationship Id="rId73" Type="http://schemas.openxmlformats.org/officeDocument/2006/relationships/customXml" Target="../ink/ink4122.xml"/><Relationship Id="rId78" Type="http://schemas.openxmlformats.org/officeDocument/2006/relationships/image" Target="../media/image3889.png"/><Relationship Id="rId94" Type="http://schemas.openxmlformats.org/officeDocument/2006/relationships/image" Target="../media/image3897.png"/><Relationship Id="rId99" Type="http://schemas.openxmlformats.org/officeDocument/2006/relationships/customXml" Target="../ink/ink4135.xml"/><Relationship Id="rId101" Type="http://schemas.openxmlformats.org/officeDocument/2006/relationships/customXml" Target="../ink/ink4136.xml"/><Relationship Id="rId122" Type="http://schemas.openxmlformats.org/officeDocument/2006/relationships/image" Target="../media/image3911.png"/><Relationship Id="rId143" Type="http://schemas.openxmlformats.org/officeDocument/2006/relationships/customXml" Target="../ink/ink4157.xml"/><Relationship Id="rId148" Type="http://schemas.openxmlformats.org/officeDocument/2006/relationships/image" Target="../media/image3923.png"/><Relationship Id="rId164" Type="http://schemas.openxmlformats.org/officeDocument/2006/relationships/image" Target="../media/image3931.png"/><Relationship Id="rId169" Type="http://schemas.openxmlformats.org/officeDocument/2006/relationships/customXml" Target="../ink/ink4170.xml"/><Relationship Id="rId185" Type="http://schemas.openxmlformats.org/officeDocument/2006/relationships/customXml" Target="../ink/ink4178.xml"/><Relationship Id="rId4" Type="http://schemas.openxmlformats.org/officeDocument/2006/relationships/image" Target="../media/image3852.png"/><Relationship Id="rId9" Type="http://schemas.openxmlformats.org/officeDocument/2006/relationships/customXml" Target="../ink/ink4090.xml"/><Relationship Id="rId180" Type="http://schemas.openxmlformats.org/officeDocument/2006/relationships/image" Target="../media/image3939.png"/><Relationship Id="rId26" Type="http://schemas.openxmlformats.org/officeDocument/2006/relationships/image" Target="../media/image3863.png"/><Relationship Id="rId47" Type="http://schemas.openxmlformats.org/officeDocument/2006/relationships/customXml" Target="../ink/ink4109.xml"/><Relationship Id="rId68" Type="http://schemas.openxmlformats.org/officeDocument/2006/relationships/image" Target="../media/image3884.png"/><Relationship Id="rId89" Type="http://schemas.openxmlformats.org/officeDocument/2006/relationships/customXml" Target="../ink/ink4130.xml"/><Relationship Id="rId112" Type="http://schemas.openxmlformats.org/officeDocument/2006/relationships/image" Target="../media/image3906.png"/><Relationship Id="rId133" Type="http://schemas.openxmlformats.org/officeDocument/2006/relationships/customXml" Target="../ink/ink4152.xml"/><Relationship Id="rId154" Type="http://schemas.openxmlformats.org/officeDocument/2006/relationships/image" Target="../media/image3926.png"/><Relationship Id="rId175" Type="http://schemas.openxmlformats.org/officeDocument/2006/relationships/customXml" Target="../ink/ink4173.xml"/><Relationship Id="rId16" Type="http://schemas.openxmlformats.org/officeDocument/2006/relationships/image" Target="../media/image3858.png"/><Relationship Id="rId37" Type="http://schemas.openxmlformats.org/officeDocument/2006/relationships/customXml" Target="../ink/ink4104.xml"/><Relationship Id="rId58" Type="http://schemas.openxmlformats.org/officeDocument/2006/relationships/image" Target="../media/image3879.png"/><Relationship Id="rId79" Type="http://schemas.openxmlformats.org/officeDocument/2006/relationships/customXml" Target="../ink/ink4125.xml"/><Relationship Id="rId102" Type="http://schemas.openxmlformats.org/officeDocument/2006/relationships/image" Target="../media/image3901.png"/><Relationship Id="rId123" Type="http://schemas.openxmlformats.org/officeDocument/2006/relationships/customXml" Target="../ink/ink4147.xml"/><Relationship Id="rId144" Type="http://schemas.openxmlformats.org/officeDocument/2006/relationships/image" Target="../media/image3921.png"/><Relationship Id="rId90" Type="http://schemas.openxmlformats.org/officeDocument/2006/relationships/image" Target="../media/image3895.png"/><Relationship Id="rId165" Type="http://schemas.openxmlformats.org/officeDocument/2006/relationships/customXml" Target="../ink/ink4168.xml"/><Relationship Id="rId186" Type="http://schemas.openxmlformats.org/officeDocument/2006/relationships/image" Target="../media/image3942.png"/><Relationship Id="rId27" Type="http://schemas.openxmlformats.org/officeDocument/2006/relationships/customXml" Target="../ink/ink4099.xml"/><Relationship Id="rId48" Type="http://schemas.openxmlformats.org/officeDocument/2006/relationships/image" Target="../media/image3874.png"/><Relationship Id="rId69" Type="http://schemas.openxmlformats.org/officeDocument/2006/relationships/customXml" Target="../ink/ink4120.xml"/><Relationship Id="rId113" Type="http://schemas.openxmlformats.org/officeDocument/2006/relationships/customXml" Target="../ink/ink4142.xml"/><Relationship Id="rId134" Type="http://schemas.openxmlformats.org/officeDocument/2006/relationships/image" Target="../media/image3916.png"/><Relationship Id="rId80" Type="http://schemas.openxmlformats.org/officeDocument/2006/relationships/image" Target="../media/image3890.png"/><Relationship Id="rId155" Type="http://schemas.openxmlformats.org/officeDocument/2006/relationships/customXml" Target="../ink/ink4163.xml"/><Relationship Id="rId176" Type="http://schemas.openxmlformats.org/officeDocument/2006/relationships/image" Target="../media/image3937.png"/><Relationship Id="rId17" Type="http://schemas.openxmlformats.org/officeDocument/2006/relationships/customXml" Target="../ink/ink4094.xml"/><Relationship Id="rId38" Type="http://schemas.openxmlformats.org/officeDocument/2006/relationships/image" Target="../media/image3869.png"/><Relationship Id="rId59" Type="http://schemas.openxmlformats.org/officeDocument/2006/relationships/customXml" Target="../ink/ink4115.xml"/><Relationship Id="rId103" Type="http://schemas.openxmlformats.org/officeDocument/2006/relationships/customXml" Target="../ink/ink4137.xml"/><Relationship Id="rId124" Type="http://schemas.openxmlformats.org/officeDocument/2006/relationships/image" Target="../media/image2483.png"/><Relationship Id="rId70" Type="http://schemas.openxmlformats.org/officeDocument/2006/relationships/image" Target="../media/image3885.png"/><Relationship Id="rId91" Type="http://schemas.openxmlformats.org/officeDocument/2006/relationships/customXml" Target="../ink/ink4131.xml"/><Relationship Id="rId145" Type="http://schemas.openxmlformats.org/officeDocument/2006/relationships/customXml" Target="../ink/ink4158.xml"/><Relationship Id="rId166" Type="http://schemas.openxmlformats.org/officeDocument/2006/relationships/image" Target="../media/image3932.png"/><Relationship Id="rId187" Type="http://schemas.openxmlformats.org/officeDocument/2006/relationships/customXml" Target="../ink/ink4179.xml"/><Relationship Id="rId1" Type="http://schemas.openxmlformats.org/officeDocument/2006/relationships/slideLayout" Target="../slideLayouts/slideLayout1.xml"/><Relationship Id="rId28" Type="http://schemas.openxmlformats.org/officeDocument/2006/relationships/image" Target="../media/image3864.png"/><Relationship Id="rId49" Type="http://schemas.openxmlformats.org/officeDocument/2006/relationships/customXml" Target="../ink/ink4110.xml"/><Relationship Id="rId114" Type="http://schemas.openxmlformats.org/officeDocument/2006/relationships/image" Target="../media/image3907.png"/><Relationship Id="rId60" Type="http://schemas.openxmlformats.org/officeDocument/2006/relationships/image" Target="../media/image3880.png"/><Relationship Id="rId81" Type="http://schemas.openxmlformats.org/officeDocument/2006/relationships/customXml" Target="../ink/ink4126.xml"/><Relationship Id="rId135" Type="http://schemas.openxmlformats.org/officeDocument/2006/relationships/customXml" Target="../ink/ink4153.xml"/><Relationship Id="rId156" Type="http://schemas.openxmlformats.org/officeDocument/2006/relationships/image" Target="../media/image3927.png"/><Relationship Id="rId177" Type="http://schemas.openxmlformats.org/officeDocument/2006/relationships/customXml" Target="../ink/ink4174.xml"/><Relationship Id="rId18" Type="http://schemas.openxmlformats.org/officeDocument/2006/relationships/image" Target="../media/image3859.png"/><Relationship Id="rId39" Type="http://schemas.openxmlformats.org/officeDocument/2006/relationships/customXml" Target="../ink/ink4105.xml"/></Relationships>
</file>

<file path=ppt/slides/_rels/slide51.xml.rels><?xml version="1.0" encoding="UTF-8" standalone="yes"?>
<Relationships xmlns="http://schemas.openxmlformats.org/package/2006/relationships"><Relationship Id="rId8" Type="http://schemas.openxmlformats.org/officeDocument/2006/relationships/image" Target="../media/image3951.png"/><Relationship Id="rId3" Type="http://schemas.openxmlformats.org/officeDocument/2006/relationships/image" Target="../media/image3373.png"/><Relationship Id="rId7" Type="http://schemas.openxmlformats.org/officeDocument/2006/relationships/customXml" Target="../ink/ink4185.xml"/><Relationship Id="rId2" Type="http://schemas.openxmlformats.org/officeDocument/2006/relationships/image" Target="../media/image3372.png"/><Relationship Id="rId1" Type="http://schemas.openxmlformats.org/officeDocument/2006/relationships/slideLayout" Target="../slideLayouts/slideLayout1.xml"/><Relationship Id="rId6" Type="http://schemas.openxmlformats.org/officeDocument/2006/relationships/image" Target="../media/image3950.png"/><Relationship Id="rId5" Type="http://schemas.openxmlformats.org/officeDocument/2006/relationships/customXml" Target="../ink/ink4184.xml"/><Relationship Id="rId10" Type="http://schemas.openxmlformats.org/officeDocument/2006/relationships/image" Target="../media/image3952.png"/><Relationship Id="rId4" Type="http://schemas.openxmlformats.org/officeDocument/2006/relationships/image" Target="../media/image3374.emf"/><Relationship Id="rId9" Type="http://schemas.openxmlformats.org/officeDocument/2006/relationships/customXml" Target="../ink/ink4186.xml"/></Relationships>
</file>

<file path=ppt/slides/_rels/slide52.xml.rels><?xml version="1.0" encoding="UTF-8" standalone="yes"?>
<Relationships xmlns="http://schemas.openxmlformats.org/package/2006/relationships"><Relationship Id="rId3" Type="http://schemas.openxmlformats.org/officeDocument/2006/relationships/image" Target="../media/image3953.png"/><Relationship Id="rId7" Type="http://schemas.openxmlformats.org/officeDocument/2006/relationships/image" Target="../media/image3955.png"/><Relationship Id="rId2" Type="http://schemas.openxmlformats.org/officeDocument/2006/relationships/customXml" Target="../ink/ink4187.xml"/><Relationship Id="rId1" Type="http://schemas.openxmlformats.org/officeDocument/2006/relationships/slideLayout" Target="../slideLayouts/slideLayout1.xml"/><Relationship Id="rId6" Type="http://schemas.openxmlformats.org/officeDocument/2006/relationships/customXml" Target="../ink/ink4189.xml"/><Relationship Id="rId5" Type="http://schemas.openxmlformats.org/officeDocument/2006/relationships/image" Target="../media/image3954.png"/><Relationship Id="rId4" Type="http://schemas.openxmlformats.org/officeDocument/2006/relationships/customXml" Target="../ink/ink4188.xml"/></Relationships>
</file>

<file path=ppt/slides/_rels/slide53.xml.rels><?xml version="1.0" encoding="UTF-8" standalone="yes"?>
<Relationships xmlns="http://schemas.openxmlformats.org/package/2006/relationships"><Relationship Id="rId117" Type="http://schemas.openxmlformats.org/officeDocument/2006/relationships/customXml" Target="../ink/ink4247.xml"/><Relationship Id="rId21" Type="http://schemas.openxmlformats.org/officeDocument/2006/relationships/customXml" Target="../ink/ink4199.xml"/><Relationship Id="rId42" Type="http://schemas.openxmlformats.org/officeDocument/2006/relationships/image" Target="../media/image3975.png"/><Relationship Id="rId63" Type="http://schemas.openxmlformats.org/officeDocument/2006/relationships/customXml" Target="../ink/ink4220.xml"/><Relationship Id="rId84" Type="http://schemas.openxmlformats.org/officeDocument/2006/relationships/image" Target="../media/image3996.png"/><Relationship Id="rId138" Type="http://schemas.openxmlformats.org/officeDocument/2006/relationships/image" Target="../media/image4023.png"/><Relationship Id="rId159" Type="http://schemas.openxmlformats.org/officeDocument/2006/relationships/customXml" Target="../ink/ink4268.xml"/><Relationship Id="rId170" Type="http://schemas.openxmlformats.org/officeDocument/2006/relationships/image" Target="../media/image4039.png"/><Relationship Id="rId191" Type="http://schemas.openxmlformats.org/officeDocument/2006/relationships/customXml" Target="../ink/ink4284.xml"/><Relationship Id="rId205" Type="http://schemas.openxmlformats.org/officeDocument/2006/relationships/customXml" Target="../ink/ink4291.xml"/><Relationship Id="rId226" Type="http://schemas.openxmlformats.org/officeDocument/2006/relationships/image" Target="../media/image4067.png"/><Relationship Id="rId107" Type="http://schemas.openxmlformats.org/officeDocument/2006/relationships/customXml" Target="../ink/ink4242.xml"/><Relationship Id="rId11" Type="http://schemas.openxmlformats.org/officeDocument/2006/relationships/customXml" Target="../ink/ink4194.xml"/><Relationship Id="rId32" Type="http://schemas.openxmlformats.org/officeDocument/2006/relationships/image" Target="../media/image3970.png"/><Relationship Id="rId53" Type="http://schemas.openxmlformats.org/officeDocument/2006/relationships/customXml" Target="../ink/ink4215.xml"/><Relationship Id="rId74" Type="http://schemas.openxmlformats.org/officeDocument/2006/relationships/image" Target="../media/image3991.png"/><Relationship Id="rId128" Type="http://schemas.openxmlformats.org/officeDocument/2006/relationships/image" Target="../media/image4018.png"/><Relationship Id="rId149" Type="http://schemas.openxmlformats.org/officeDocument/2006/relationships/customXml" Target="../ink/ink4263.xml"/><Relationship Id="rId5" Type="http://schemas.openxmlformats.org/officeDocument/2006/relationships/customXml" Target="../ink/ink4191.xml"/><Relationship Id="rId95" Type="http://schemas.openxmlformats.org/officeDocument/2006/relationships/customXml" Target="../ink/ink4236.xml"/><Relationship Id="rId160" Type="http://schemas.openxmlformats.org/officeDocument/2006/relationships/image" Target="../media/image4034.png"/><Relationship Id="rId181" Type="http://schemas.openxmlformats.org/officeDocument/2006/relationships/customXml" Target="../ink/ink4279.xml"/><Relationship Id="rId216" Type="http://schemas.openxmlformats.org/officeDocument/2006/relationships/image" Target="../media/image4062.png"/><Relationship Id="rId237" Type="http://schemas.openxmlformats.org/officeDocument/2006/relationships/customXml" Target="../ink/ink4307.xml"/><Relationship Id="rId22" Type="http://schemas.openxmlformats.org/officeDocument/2006/relationships/image" Target="../media/image3965.png"/><Relationship Id="rId43" Type="http://schemas.openxmlformats.org/officeDocument/2006/relationships/customXml" Target="../ink/ink4210.xml"/><Relationship Id="rId64" Type="http://schemas.openxmlformats.org/officeDocument/2006/relationships/image" Target="../media/image3986.png"/><Relationship Id="rId118" Type="http://schemas.openxmlformats.org/officeDocument/2006/relationships/image" Target="../media/image4013.png"/><Relationship Id="rId139" Type="http://schemas.openxmlformats.org/officeDocument/2006/relationships/customXml" Target="../ink/ink4258.xml"/><Relationship Id="rId85" Type="http://schemas.openxmlformats.org/officeDocument/2006/relationships/customXml" Target="../ink/ink4231.xml"/><Relationship Id="rId150" Type="http://schemas.openxmlformats.org/officeDocument/2006/relationships/image" Target="../media/image4029.png"/><Relationship Id="rId171" Type="http://schemas.openxmlformats.org/officeDocument/2006/relationships/customXml" Target="../ink/ink4274.xml"/><Relationship Id="rId192" Type="http://schemas.openxmlformats.org/officeDocument/2006/relationships/image" Target="../media/image4050.png"/><Relationship Id="rId206" Type="http://schemas.openxmlformats.org/officeDocument/2006/relationships/image" Target="../media/image4057.png"/><Relationship Id="rId227" Type="http://schemas.openxmlformats.org/officeDocument/2006/relationships/customXml" Target="../ink/ink4302.xml"/><Relationship Id="rId12" Type="http://schemas.openxmlformats.org/officeDocument/2006/relationships/image" Target="../media/image3960.png"/><Relationship Id="rId33" Type="http://schemas.openxmlformats.org/officeDocument/2006/relationships/customXml" Target="../ink/ink4205.xml"/><Relationship Id="rId108" Type="http://schemas.openxmlformats.org/officeDocument/2006/relationships/image" Target="../media/image4008.png"/><Relationship Id="rId129" Type="http://schemas.openxmlformats.org/officeDocument/2006/relationships/customXml" Target="../ink/ink4253.xml"/><Relationship Id="rId54" Type="http://schemas.openxmlformats.org/officeDocument/2006/relationships/image" Target="../media/image3981.png"/><Relationship Id="rId75" Type="http://schemas.openxmlformats.org/officeDocument/2006/relationships/customXml" Target="../ink/ink4226.xml"/><Relationship Id="rId96" Type="http://schemas.openxmlformats.org/officeDocument/2006/relationships/image" Target="../media/image4002.png"/><Relationship Id="rId140" Type="http://schemas.openxmlformats.org/officeDocument/2006/relationships/image" Target="../media/image4024.png"/><Relationship Id="rId161" Type="http://schemas.openxmlformats.org/officeDocument/2006/relationships/customXml" Target="../ink/ink4269.xml"/><Relationship Id="rId182" Type="http://schemas.openxmlformats.org/officeDocument/2006/relationships/image" Target="../media/image4045.png"/><Relationship Id="rId217" Type="http://schemas.openxmlformats.org/officeDocument/2006/relationships/customXml" Target="../ink/ink4297.xml"/><Relationship Id="rId6" Type="http://schemas.openxmlformats.org/officeDocument/2006/relationships/image" Target="../media/image3957.png"/><Relationship Id="rId238" Type="http://schemas.openxmlformats.org/officeDocument/2006/relationships/image" Target="../media/image4073.png"/><Relationship Id="rId23" Type="http://schemas.openxmlformats.org/officeDocument/2006/relationships/customXml" Target="../ink/ink4200.xml"/><Relationship Id="rId119" Type="http://schemas.openxmlformats.org/officeDocument/2006/relationships/customXml" Target="../ink/ink4248.xml"/><Relationship Id="rId44" Type="http://schemas.openxmlformats.org/officeDocument/2006/relationships/image" Target="../media/image3976.png"/><Relationship Id="rId65" Type="http://schemas.openxmlformats.org/officeDocument/2006/relationships/customXml" Target="../ink/ink4221.xml"/><Relationship Id="rId86" Type="http://schemas.openxmlformats.org/officeDocument/2006/relationships/image" Target="../media/image3997.png"/><Relationship Id="rId130" Type="http://schemas.openxmlformats.org/officeDocument/2006/relationships/image" Target="../media/image4019.png"/><Relationship Id="rId151" Type="http://schemas.openxmlformats.org/officeDocument/2006/relationships/customXml" Target="../ink/ink4264.xml"/><Relationship Id="rId172" Type="http://schemas.openxmlformats.org/officeDocument/2006/relationships/image" Target="../media/image4040.png"/><Relationship Id="rId193" Type="http://schemas.openxmlformats.org/officeDocument/2006/relationships/customXml" Target="../ink/ink4285.xml"/><Relationship Id="rId207" Type="http://schemas.openxmlformats.org/officeDocument/2006/relationships/customXml" Target="../ink/ink4292.xml"/><Relationship Id="rId228" Type="http://schemas.openxmlformats.org/officeDocument/2006/relationships/image" Target="../media/image4068.png"/><Relationship Id="rId13" Type="http://schemas.openxmlformats.org/officeDocument/2006/relationships/customXml" Target="../ink/ink4195.xml"/><Relationship Id="rId109" Type="http://schemas.openxmlformats.org/officeDocument/2006/relationships/customXml" Target="../ink/ink4243.xml"/><Relationship Id="rId34" Type="http://schemas.openxmlformats.org/officeDocument/2006/relationships/image" Target="../media/image3971.png"/><Relationship Id="rId55" Type="http://schemas.openxmlformats.org/officeDocument/2006/relationships/customXml" Target="../ink/ink4216.xml"/><Relationship Id="rId76" Type="http://schemas.openxmlformats.org/officeDocument/2006/relationships/image" Target="../media/image3992.png"/><Relationship Id="rId97" Type="http://schemas.openxmlformats.org/officeDocument/2006/relationships/customXml" Target="../ink/ink4237.xml"/><Relationship Id="rId120" Type="http://schemas.openxmlformats.org/officeDocument/2006/relationships/image" Target="../media/image4014.png"/><Relationship Id="rId141" Type="http://schemas.openxmlformats.org/officeDocument/2006/relationships/customXml" Target="../ink/ink4259.xml"/><Relationship Id="rId7" Type="http://schemas.openxmlformats.org/officeDocument/2006/relationships/customXml" Target="../ink/ink4192.xml"/><Relationship Id="rId162" Type="http://schemas.openxmlformats.org/officeDocument/2006/relationships/image" Target="../media/image4035.png"/><Relationship Id="rId183" Type="http://schemas.openxmlformats.org/officeDocument/2006/relationships/customXml" Target="../ink/ink4280.xml"/><Relationship Id="rId218" Type="http://schemas.openxmlformats.org/officeDocument/2006/relationships/image" Target="../media/image4063.png"/><Relationship Id="rId239" Type="http://schemas.openxmlformats.org/officeDocument/2006/relationships/customXml" Target="../ink/ink4308.xml"/><Relationship Id="rId24" Type="http://schemas.openxmlformats.org/officeDocument/2006/relationships/image" Target="../media/image3966.png"/><Relationship Id="rId45" Type="http://schemas.openxmlformats.org/officeDocument/2006/relationships/customXml" Target="../ink/ink4211.xml"/><Relationship Id="rId66" Type="http://schemas.openxmlformats.org/officeDocument/2006/relationships/image" Target="../media/image3987.png"/><Relationship Id="rId87" Type="http://schemas.openxmlformats.org/officeDocument/2006/relationships/customXml" Target="../ink/ink4232.xml"/><Relationship Id="rId110" Type="http://schemas.openxmlformats.org/officeDocument/2006/relationships/image" Target="../media/image4009.png"/><Relationship Id="rId131" Type="http://schemas.openxmlformats.org/officeDocument/2006/relationships/customXml" Target="../ink/ink4254.xml"/><Relationship Id="rId152" Type="http://schemas.openxmlformats.org/officeDocument/2006/relationships/image" Target="../media/image4030.png"/><Relationship Id="rId173" Type="http://schemas.openxmlformats.org/officeDocument/2006/relationships/customXml" Target="../ink/ink4275.xml"/><Relationship Id="rId194" Type="http://schemas.openxmlformats.org/officeDocument/2006/relationships/image" Target="../media/image4051.png"/><Relationship Id="rId208" Type="http://schemas.openxmlformats.org/officeDocument/2006/relationships/image" Target="../media/image4058.png"/><Relationship Id="rId229" Type="http://schemas.openxmlformats.org/officeDocument/2006/relationships/customXml" Target="../ink/ink4303.xml"/><Relationship Id="rId240" Type="http://schemas.openxmlformats.org/officeDocument/2006/relationships/image" Target="../media/image4074.png"/><Relationship Id="rId14" Type="http://schemas.openxmlformats.org/officeDocument/2006/relationships/image" Target="../media/image3961.png"/><Relationship Id="rId35" Type="http://schemas.openxmlformats.org/officeDocument/2006/relationships/customXml" Target="../ink/ink4206.xml"/><Relationship Id="rId56" Type="http://schemas.openxmlformats.org/officeDocument/2006/relationships/image" Target="../media/image3982.png"/><Relationship Id="rId77" Type="http://schemas.openxmlformats.org/officeDocument/2006/relationships/customXml" Target="../ink/ink4227.xml"/><Relationship Id="rId100" Type="http://schemas.openxmlformats.org/officeDocument/2006/relationships/image" Target="../media/image4004.png"/><Relationship Id="rId8" Type="http://schemas.openxmlformats.org/officeDocument/2006/relationships/image" Target="../media/image3958.png"/><Relationship Id="rId98" Type="http://schemas.openxmlformats.org/officeDocument/2006/relationships/image" Target="../media/image4003.png"/><Relationship Id="rId121" Type="http://schemas.openxmlformats.org/officeDocument/2006/relationships/customXml" Target="../ink/ink4249.xml"/><Relationship Id="rId142" Type="http://schemas.openxmlformats.org/officeDocument/2006/relationships/image" Target="../media/image4025.png"/><Relationship Id="rId163" Type="http://schemas.openxmlformats.org/officeDocument/2006/relationships/customXml" Target="../ink/ink4270.xml"/><Relationship Id="rId184" Type="http://schemas.openxmlformats.org/officeDocument/2006/relationships/image" Target="../media/image4046.png"/><Relationship Id="rId219" Type="http://schemas.openxmlformats.org/officeDocument/2006/relationships/customXml" Target="../ink/ink4298.xml"/><Relationship Id="rId230" Type="http://schemas.openxmlformats.org/officeDocument/2006/relationships/image" Target="../media/image4069.png"/><Relationship Id="rId25" Type="http://schemas.openxmlformats.org/officeDocument/2006/relationships/customXml" Target="../ink/ink4201.xml"/><Relationship Id="rId46" Type="http://schemas.openxmlformats.org/officeDocument/2006/relationships/image" Target="../media/image3977.png"/><Relationship Id="rId67" Type="http://schemas.openxmlformats.org/officeDocument/2006/relationships/customXml" Target="../ink/ink4222.xml"/><Relationship Id="rId88" Type="http://schemas.openxmlformats.org/officeDocument/2006/relationships/image" Target="../media/image3998.png"/><Relationship Id="rId111" Type="http://schemas.openxmlformats.org/officeDocument/2006/relationships/customXml" Target="../ink/ink4244.xml"/><Relationship Id="rId132" Type="http://schemas.openxmlformats.org/officeDocument/2006/relationships/image" Target="../media/image4020.png"/><Relationship Id="rId153" Type="http://schemas.openxmlformats.org/officeDocument/2006/relationships/customXml" Target="../ink/ink4265.xml"/><Relationship Id="rId174" Type="http://schemas.openxmlformats.org/officeDocument/2006/relationships/image" Target="../media/image4041.png"/><Relationship Id="rId195" Type="http://schemas.openxmlformats.org/officeDocument/2006/relationships/customXml" Target="../ink/ink4286.xml"/><Relationship Id="rId209" Type="http://schemas.openxmlformats.org/officeDocument/2006/relationships/customXml" Target="../ink/ink4293.xml"/><Relationship Id="rId220" Type="http://schemas.openxmlformats.org/officeDocument/2006/relationships/image" Target="../media/image4064.png"/><Relationship Id="rId241" Type="http://schemas.openxmlformats.org/officeDocument/2006/relationships/customXml" Target="../ink/ink4309.xml"/><Relationship Id="rId15" Type="http://schemas.openxmlformats.org/officeDocument/2006/relationships/customXml" Target="../ink/ink4196.xml"/><Relationship Id="rId36" Type="http://schemas.openxmlformats.org/officeDocument/2006/relationships/image" Target="../media/image3972.png"/><Relationship Id="rId57" Type="http://schemas.openxmlformats.org/officeDocument/2006/relationships/customXml" Target="../ink/ink4217.xml"/><Relationship Id="rId106" Type="http://schemas.openxmlformats.org/officeDocument/2006/relationships/image" Target="../media/image4007.png"/><Relationship Id="rId127" Type="http://schemas.openxmlformats.org/officeDocument/2006/relationships/customXml" Target="../ink/ink4252.xml"/><Relationship Id="rId10" Type="http://schemas.openxmlformats.org/officeDocument/2006/relationships/image" Target="../media/image3959.png"/><Relationship Id="rId31" Type="http://schemas.openxmlformats.org/officeDocument/2006/relationships/customXml" Target="../ink/ink4204.xml"/><Relationship Id="rId52" Type="http://schemas.openxmlformats.org/officeDocument/2006/relationships/image" Target="../media/image3980.png"/><Relationship Id="rId73" Type="http://schemas.openxmlformats.org/officeDocument/2006/relationships/customXml" Target="../ink/ink4225.xml"/><Relationship Id="rId78" Type="http://schemas.openxmlformats.org/officeDocument/2006/relationships/image" Target="../media/image3993.png"/><Relationship Id="rId94" Type="http://schemas.openxmlformats.org/officeDocument/2006/relationships/image" Target="../media/image4001.png"/><Relationship Id="rId99" Type="http://schemas.openxmlformats.org/officeDocument/2006/relationships/customXml" Target="../ink/ink4238.xml"/><Relationship Id="rId101" Type="http://schemas.openxmlformats.org/officeDocument/2006/relationships/customXml" Target="../ink/ink4239.xml"/><Relationship Id="rId122" Type="http://schemas.openxmlformats.org/officeDocument/2006/relationships/image" Target="../media/image4015.png"/><Relationship Id="rId143" Type="http://schemas.openxmlformats.org/officeDocument/2006/relationships/customXml" Target="../ink/ink4260.xml"/><Relationship Id="rId148" Type="http://schemas.openxmlformats.org/officeDocument/2006/relationships/image" Target="../media/image4028.png"/><Relationship Id="rId164" Type="http://schemas.openxmlformats.org/officeDocument/2006/relationships/image" Target="../media/image4036.png"/><Relationship Id="rId169" Type="http://schemas.openxmlformats.org/officeDocument/2006/relationships/customXml" Target="../ink/ink4273.xml"/><Relationship Id="rId185" Type="http://schemas.openxmlformats.org/officeDocument/2006/relationships/customXml" Target="../ink/ink4281.xml"/><Relationship Id="rId4" Type="http://schemas.openxmlformats.org/officeDocument/2006/relationships/image" Target="../media/image3956.png"/><Relationship Id="rId9" Type="http://schemas.openxmlformats.org/officeDocument/2006/relationships/customXml" Target="../ink/ink4193.xml"/><Relationship Id="rId180" Type="http://schemas.openxmlformats.org/officeDocument/2006/relationships/image" Target="../media/image4044.png"/><Relationship Id="rId210" Type="http://schemas.openxmlformats.org/officeDocument/2006/relationships/image" Target="../media/image4059.png"/><Relationship Id="rId215" Type="http://schemas.openxmlformats.org/officeDocument/2006/relationships/customXml" Target="../ink/ink4296.xml"/><Relationship Id="rId236" Type="http://schemas.openxmlformats.org/officeDocument/2006/relationships/image" Target="../media/image4072.png"/><Relationship Id="rId26" Type="http://schemas.openxmlformats.org/officeDocument/2006/relationships/image" Target="../media/image3967.png"/><Relationship Id="rId231" Type="http://schemas.openxmlformats.org/officeDocument/2006/relationships/customXml" Target="../ink/ink4304.xml"/><Relationship Id="rId47" Type="http://schemas.openxmlformats.org/officeDocument/2006/relationships/customXml" Target="../ink/ink4212.xml"/><Relationship Id="rId68" Type="http://schemas.openxmlformats.org/officeDocument/2006/relationships/image" Target="../media/image3988.png"/><Relationship Id="rId89" Type="http://schemas.openxmlformats.org/officeDocument/2006/relationships/customXml" Target="../ink/ink4233.xml"/><Relationship Id="rId112" Type="http://schemas.openxmlformats.org/officeDocument/2006/relationships/image" Target="../media/image4010.png"/><Relationship Id="rId133" Type="http://schemas.openxmlformats.org/officeDocument/2006/relationships/customXml" Target="../ink/ink4255.xml"/><Relationship Id="rId154" Type="http://schemas.openxmlformats.org/officeDocument/2006/relationships/image" Target="../media/image4031.png"/><Relationship Id="rId175" Type="http://schemas.openxmlformats.org/officeDocument/2006/relationships/customXml" Target="../ink/ink4276.xml"/><Relationship Id="rId196" Type="http://schemas.openxmlformats.org/officeDocument/2006/relationships/image" Target="../media/image4052.png"/><Relationship Id="rId200" Type="http://schemas.openxmlformats.org/officeDocument/2006/relationships/image" Target="../media/image4054.png"/><Relationship Id="rId16" Type="http://schemas.openxmlformats.org/officeDocument/2006/relationships/image" Target="../media/image3962.png"/><Relationship Id="rId221" Type="http://schemas.openxmlformats.org/officeDocument/2006/relationships/customXml" Target="../ink/ink4299.xml"/><Relationship Id="rId242" Type="http://schemas.openxmlformats.org/officeDocument/2006/relationships/image" Target="../media/image4075.png"/><Relationship Id="rId37" Type="http://schemas.openxmlformats.org/officeDocument/2006/relationships/customXml" Target="../ink/ink4207.xml"/><Relationship Id="rId58" Type="http://schemas.openxmlformats.org/officeDocument/2006/relationships/image" Target="../media/image3983.png"/><Relationship Id="rId79" Type="http://schemas.openxmlformats.org/officeDocument/2006/relationships/customXml" Target="../ink/ink4228.xml"/><Relationship Id="rId102" Type="http://schemas.openxmlformats.org/officeDocument/2006/relationships/image" Target="../media/image4005.png"/><Relationship Id="rId123" Type="http://schemas.openxmlformats.org/officeDocument/2006/relationships/customXml" Target="../ink/ink4250.xml"/><Relationship Id="rId144" Type="http://schemas.openxmlformats.org/officeDocument/2006/relationships/image" Target="../media/image4026.png"/><Relationship Id="rId90" Type="http://schemas.openxmlformats.org/officeDocument/2006/relationships/image" Target="../media/image3999.png"/><Relationship Id="rId165" Type="http://schemas.openxmlformats.org/officeDocument/2006/relationships/customXml" Target="../ink/ink4271.xml"/><Relationship Id="rId186" Type="http://schemas.openxmlformats.org/officeDocument/2006/relationships/image" Target="../media/image4047.png"/><Relationship Id="rId211" Type="http://schemas.openxmlformats.org/officeDocument/2006/relationships/customXml" Target="../ink/ink4294.xml"/><Relationship Id="rId232" Type="http://schemas.openxmlformats.org/officeDocument/2006/relationships/image" Target="../media/image4070.png"/><Relationship Id="rId27" Type="http://schemas.openxmlformats.org/officeDocument/2006/relationships/customXml" Target="../ink/ink4202.xml"/><Relationship Id="rId48" Type="http://schemas.openxmlformats.org/officeDocument/2006/relationships/image" Target="../media/image3978.png"/><Relationship Id="rId69" Type="http://schemas.openxmlformats.org/officeDocument/2006/relationships/customXml" Target="../ink/ink4223.xml"/><Relationship Id="rId113" Type="http://schemas.openxmlformats.org/officeDocument/2006/relationships/customXml" Target="../ink/ink4245.xml"/><Relationship Id="rId134" Type="http://schemas.openxmlformats.org/officeDocument/2006/relationships/image" Target="../media/image4021.png"/><Relationship Id="rId80" Type="http://schemas.openxmlformats.org/officeDocument/2006/relationships/image" Target="../media/image3994.png"/><Relationship Id="rId155" Type="http://schemas.openxmlformats.org/officeDocument/2006/relationships/customXml" Target="../ink/ink4266.xml"/><Relationship Id="rId176" Type="http://schemas.openxmlformats.org/officeDocument/2006/relationships/image" Target="../media/image4042.png"/><Relationship Id="rId197" Type="http://schemas.openxmlformats.org/officeDocument/2006/relationships/customXml" Target="../ink/ink4287.xml"/><Relationship Id="rId201" Type="http://schemas.openxmlformats.org/officeDocument/2006/relationships/customXml" Target="../ink/ink4289.xml"/><Relationship Id="rId222" Type="http://schemas.openxmlformats.org/officeDocument/2006/relationships/image" Target="../media/image4065.png"/><Relationship Id="rId243" Type="http://schemas.openxmlformats.org/officeDocument/2006/relationships/customXml" Target="../ink/ink4310.xml"/><Relationship Id="rId17" Type="http://schemas.openxmlformats.org/officeDocument/2006/relationships/customXml" Target="../ink/ink4197.xml"/><Relationship Id="rId38" Type="http://schemas.openxmlformats.org/officeDocument/2006/relationships/image" Target="../media/image3973.png"/><Relationship Id="rId59" Type="http://schemas.openxmlformats.org/officeDocument/2006/relationships/customXml" Target="../ink/ink4218.xml"/><Relationship Id="rId103" Type="http://schemas.openxmlformats.org/officeDocument/2006/relationships/customXml" Target="../ink/ink4240.xml"/><Relationship Id="rId124" Type="http://schemas.openxmlformats.org/officeDocument/2006/relationships/image" Target="../media/image4016.png"/><Relationship Id="rId70" Type="http://schemas.openxmlformats.org/officeDocument/2006/relationships/image" Target="../media/image3989.png"/><Relationship Id="rId91" Type="http://schemas.openxmlformats.org/officeDocument/2006/relationships/customXml" Target="../ink/ink4234.xml"/><Relationship Id="rId145" Type="http://schemas.openxmlformats.org/officeDocument/2006/relationships/customXml" Target="../ink/ink4261.xml"/><Relationship Id="rId166" Type="http://schemas.openxmlformats.org/officeDocument/2006/relationships/image" Target="../media/image4037.png"/><Relationship Id="rId187" Type="http://schemas.openxmlformats.org/officeDocument/2006/relationships/customXml" Target="../ink/ink4282.xml"/><Relationship Id="rId1" Type="http://schemas.openxmlformats.org/officeDocument/2006/relationships/slideLayout" Target="../slideLayouts/slideLayout1.xml"/><Relationship Id="rId212" Type="http://schemas.openxmlformats.org/officeDocument/2006/relationships/image" Target="../media/image4060.png"/><Relationship Id="rId233" Type="http://schemas.openxmlformats.org/officeDocument/2006/relationships/customXml" Target="../ink/ink4305.xml"/><Relationship Id="rId28" Type="http://schemas.openxmlformats.org/officeDocument/2006/relationships/image" Target="../media/image3968.png"/><Relationship Id="rId49" Type="http://schemas.openxmlformats.org/officeDocument/2006/relationships/customXml" Target="../ink/ink4213.xml"/><Relationship Id="rId114" Type="http://schemas.openxmlformats.org/officeDocument/2006/relationships/image" Target="../media/image4011.png"/><Relationship Id="rId60" Type="http://schemas.openxmlformats.org/officeDocument/2006/relationships/image" Target="../media/image3984.png"/><Relationship Id="rId81" Type="http://schemas.openxmlformats.org/officeDocument/2006/relationships/customXml" Target="../ink/ink4229.xml"/><Relationship Id="rId135" Type="http://schemas.openxmlformats.org/officeDocument/2006/relationships/customXml" Target="../ink/ink4256.xml"/><Relationship Id="rId156" Type="http://schemas.openxmlformats.org/officeDocument/2006/relationships/image" Target="../media/image4032.png"/><Relationship Id="rId177" Type="http://schemas.openxmlformats.org/officeDocument/2006/relationships/customXml" Target="../ink/ink4277.xml"/><Relationship Id="rId198" Type="http://schemas.openxmlformats.org/officeDocument/2006/relationships/image" Target="../media/image4053.png"/><Relationship Id="rId202" Type="http://schemas.openxmlformats.org/officeDocument/2006/relationships/image" Target="../media/image4055.png"/><Relationship Id="rId223" Type="http://schemas.openxmlformats.org/officeDocument/2006/relationships/customXml" Target="../ink/ink4300.xml"/><Relationship Id="rId244" Type="http://schemas.openxmlformats.org/officeDocument/2006/relationships/image" Target="../media/image4076.png"/><Relationship Id="rId18" Type="http://schemas.openxmlformats.org/officeDocument/2006/relationships/image" Target="../media/image3963.png"/><Relationship Id="rId39" Type="http://schemas.openxmlformats.org/officeDocument/2006/relationships/customXml" Target="../ink/ink4208.xml"/><Relationship Id="rId50" Type="http://schemas.openxmlformats.org/officeDocument/2006/relationships/image" Target="../media/image3979.png"/><Relationship Id="rId104" Type="http://schemas.openxmlformats.org/officeDocument/2006/relationships/image" Target="../media/image4006.png"/><Relationship Id="rId125" Type="http://schemas.openxmlformats.org/officeDocument/2006/relationships/customXml" Target="../ink/ink4251.xml"/><Relationship Id="rId146" Type="http://schemas.openxmlformats.org/officeDocument/2006/relationships/image" Target="../media/image4027.png"/><Relationship Id="rId167" Type="http://schemas.openxmlformats.org/officeDocument/2006/relationships/customXml" Target="../ink/ink4272.xml"/><Relationship Id="rId188" Type="http://schemas.openxmlformats.org/officeDocument/2006/relationships/image" Target="../media/image4048.png"/><Relationship Id="rId71" Type="http://schemas.openxmlformats.org/officeDocument/2006/relationships/customXml" Target="../ink/ink4224.xml"/><Relationship Id="rId92" Type="http://schemas.openxmlformats.org/officeDocument/2006/relationships/image" Target="../media/image4000.png"/><Relationship Id="rId213" Type="http://schemas.openxmlformats.org/officeDocument/2006/relationships/customXml" Target="../ink/ink4295.xml"/><Relationship Id="rId234" Type="http://schemas.openxmlformats.org/officeDocument/2006/relationships/image" Target="../media/image4071.png"/><Relationship Id="rId2" Type="http://schemas.openxmlformats.org/officeDocument/2006/relationships/image" Target="NULL"/><Relationship Id="rId29" Type="http://schemas.openxmlformats.org/officeDocument/2006/relationships/customXml" Target="../ink/ink4203.xml"/><Relationship Id="rId40" Type="http://schemas.openxmlformats.org/officeDocument/2006/relationships/image" Target="../media/image3974.png"/><Relationship Id="rId115" Type="http://schemas.openxmlformats.org/officeDocument/2006/relationships/customXml" Target="../ink/ink4246.xml"/><Relationship Id="rId136" Type="http://schemas.openxmlformats.org/officeDocument/2006/relationships/image" Target="../media/image4022.png"/><Relationship Id="rId157" Type="http://schemas.openxmlformats.org/officeDocument/2006/relationships/customXml" Target="../ink/ink4267.xml"/><Relationship Id="rId178" Type="http://schemas.openxmlformats.org/officeDocument/2006/relationships/image" Target="../media/image4043.png"/><Relationship Id="rId61" Type="http://schemas.openxmlformats.org/officeDocument/2006/relationships/customXml" Target="../ink/ink4219.xml"/><Relationship Id="rId82" Type="http://schemas.openxmlformats.org/officeDocument/2006/relationships/image" Target="../media/image3995.png"/><Relationship Id="rId199" Type="http://schemas.openxmlformats.org/officeDocument/2006/relationships/customXml" Target="../ink/ink4288.xml"/><Relationship Id="rId203" Type="http://schemas.openxmlformats.org/officeDocument/2006/relationships/customXml" Target="../ink/ink4290.xml"/><Relationship Id="rId19" Type="http://schemas.openxmlformats.org/officeDocument/2006/relationships/customXml" Target="../ink/ink4198.xml"/><Relationship Id="rId224" Type="http://schemas.openxmlformats.org/officeDocument/2006/relationships/image" Target="../media/image4066.png"/><Relationship Id="rId30" Type="http://schemas.openxmlformats.org/officeDocument/2006/relationships/image" Target="../media/image3969.png"/><Relationship Id="rId105" Type="http://schemas.openxmlformats.org/officeDocument/2006/relationships/customXml" Target="../ink/ink4241.xml"/><Relationship Id="rId126" Type="http://schemas.openxmlformats.org/officeDocument/2006/relationships/image" Target="../media/image4017.png"/><Relationship Id="rId147" Type="http://schemas.openxmlformats.org/officeDocument/2006/relationships/customXml" Target="../ink/ink4262.xml"/><Relationship Id="rId168" Type="http://schemas.openxmlformats.org/officeDocument/2006/relationships/image" Target="../media/image4038.png"/><Relationship Id="rId51" Type="http://schemas.openxmlformats.org/officeDocument/2006/relationships/customXml" Target="../ink/ink4214.xml"/><Relationship Id="rId72" Type="http://schemas.openxmlformats.org/officeDocument/2006/relationships/image" Target="../media/image3990.png"/><Relationship Id="rId93" Type="http://schemas.openxmlformats.org/officeDocument/2006/relationships/customXml" Target="../ink/ink4235.xml"/><Relationship Id="rId189" Type="http://schemas.openxmlformats.org/officeDocument/2006/relationships/customXml" Target="../ink/ink4283.xml"/><Relationship Id="rId3" Type="http://schemas.openxmlformats.org/officeDocument/2006/relationships/customXml" Target="../ink/ink4190.xml"/><Relationship Id="rId214" Type="http://schemas.openxmlformats.org/officeDocument/2006/relationships/image" Target="../media/image4061.png"/><Relationship Id="rId235" Type="http://schemas.openxmlformats.org/officeDocument/2006/relationships/customXml" Target="../ink/ink4306.xml"/><Relationship Id="rId116" Type="http://schemas.openxmlformats.org/officeDocument/2006/relationships/image" Target="../media/image4012.png"/><Relationship Id="rId137" Type="http://schemas.openxmlformats.org/officeDocument/2006/relationships/customXml" Target="../ink/ink4257.xml"/><Relationship Id="rId158" Type="http://schemas.openxmlformats.org/officeDocument/2006/relationships/image" Target="../media/image4033.png"/><Relationship Id="rId20" Type="http://schemas.openxmlformats.org/officeDocument/2006/relationships/image" Target="../media/image3964.png"/><Relationship Id="rId41" Type="http://schemas.openxmlformats.org/officeDocument/2006/relationships/customXml" Target="../ink/ink4209.xml"/><Relationship Id="rId62" Type="http://schemas.openxmlformats.org/officeDocument/2006/relationships/image" Target="../media/image3985.png"/><Relationship Id="rId83" Type="http://schemas.openxmlformats.org/officeDocument/2006/relationships/customXml" Target="../ink/ink4230.xml"/><Relationship Id="rId179" Type="http://schemas.openxmlformats.org/officeDocument/2006/relationships/customXml" Target="../ink/ink4278.xml"/><Relationship Id="rId190" Type="http://schemas.openxmlformats.org/officeDocument/2006/relationships/image" Target="../media/image4049.png"/><Relationship Id="rId204" Type="http://schemas.openxmlformats.org/officeDocument/2006/relationships/image" Target="../media/image4056.png"/><Relationship Id="rId225" Type="http://schemas.openxmlformats.org/officeDocument/2006/relationships/customXml" Target="../ink/ink43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3" Type="http://schemas.openxmlformats.org/officeDocument/2006/relationships/customXml" Target="../ink/ink4316.xml"/><Relationship Id="rId18" Type="http://schemas.openxmlformats.org/officeDocument/2006/relationships/image" Target="../media/image4083.png"/><Relationship Id="rId26" Type="http://schemas.openxmlformats.org/officeDocument/2006/relationships/image" Target="../media/image4087.png"/><Relationship Id="rId39" Type="http://schemas.openxmlformats.org/officeDocument/2006/relationships/customXml" Target="../ink/ink4329.xml"/><Relationship Id="rId21" Type="http://schemas.openxmlformats.org/officeDocument/2006/relationships/customXml" Target="../ink/ink4320.xml"/><Relationship Id="rId34" Type="http://schemas.openxmlformats.org/officeDocument/2006/relationships/image" Target="../media/image4091.png"/><Relationship Id="rId42" Type="http://schemas.openxmlformats.org/officeDocument/2006/relationships/image" Target="../media/image4095.png"/><Relationship Id="rId47" Type="http://schemas.openxmlformats.org/officeDocument/2006/relationships/customXml" Target="../ink/ink4333.xml"/><Relationship Id="rId50" Type="http://schemas.openxmlformats.org/officeDocument/2006/relationships/image" Target="../media/image4099.png"/><Relationship Id="rId55" Type="http://schemas.openxmlformats.org/officeDocument/2006/relationships/customXml" Target="../ink/ink4337.xml"/><Relationship Id="rId7" Type="http://schemas.openxmlformats.org/officeDocument/2006/relationships/customXml" Target="../ink/ink4313.xml"/><Relationship Id="rId2" Type="http://schemas.openxmlformats.org/officeDocument/2006/relationships/image" Target="NULL"/><Relationship Id="rId16" Type="http://schemas.openxmlformats.org/officeDocument/2006/relationships/image" Target="../media/image4082.png"/><Relationship Id="rId29" Type="http://schemas.openxmlformats.org/officeDocument/2006/relationships/customXml" Target="../ink/ink4324.xml"/><Relationship Id="rId11" Type="http://schemas.openxmlformats.org/officeDocument/2006/relationships/customXml" Target="../ink/ink4315.xml"/><Relationship Id="rId24" Type="http://schemas.openxmlformats.org/officeDocument/2006/relationships/image" Target="../media/image4086.png"/><Relationship Id="rId32" Type="http://schemas.openxmlformats.org/officeDocument/2006/relationships/image" Target="../media/image4090.png"/><Relationship Id="rId37" Type="http://schemas.openxmlformats.org/officeDocument/2006/relationships/customXml" Target="../ink/ink4328.xml"/><Relationship Id="rId40" Type="http://schemas.openxmlformats.org/officeDocument/2006/relationships/image" Target="../media/image4094.png"/><Relationship Id="rId45" Type="http://schemas.openxmlformats.org/officeDocument/2006/relationships/customXml" Target="../ink/ink4332.xml"/><Relationship Id="rId53" Type="http://schemas.openxmlformats.org/officeDocument/2006/relationships/customXml" Target="../ink/ink4336.xml"/><Relationship Id="rId58" Type="http://schemas.openxmlformats.org/officeDocument/2006/relationships/image" Target="../media/image4103.png"/><Relationship Id="rId5" Type="http://schemas.openxmlformats.org/officeDocument/2006/relationships/customXml" Target="../ink/ink4312.xml"/><Relationship Id="rId61" Type="http://schemas.openxmlformats.org/officeDocument/2006/relationships/customXml" Target="../ink/ink4340.xml"/><Relationship Id="rId19" Type="http://schemas.openxmlformats.org/officeDocument/2006/relationships/customXml" Target="../ink/ink4319.xml"/><Relationship Id="rId14" Type="http://schemas.openxmlformats.org/officeDocument/2006/relationships/image" Target="../media/image4081.png"/><Relationship Id="rId22" Type="http://schemas.openxmlformats.org/officeDocument/2006/relationships/image" Target="../media/image4085.png"/><Relationship Id="rId27" Type="http://schemas.openxmlformats.org/officeDocument/2006/relationships/customXml" Target="../ink/ink4323.xml"/><Relationship Id="rId30" Type="http://schemas.openxmlformats.org/officeDocument/2006/relationships/image" Target="../media/image4089.png"/><Relationship Id="rId35" Type="http://schemas.openxmlformats.org/officeDocument/2006/relationships/customXml" Target="../ink/ink4327.xml"/><Relationship Id="rId43" Type="http://schemas.openxmlformats.org/officeDocument/2006/relationships/customXml" Target="../ink/ink4331.xml"/><Relationship Id="rId48" Type="http://schemas.openxmlformats.org/officeDocument/2006/relationships/image" Target="../media/image4098.png"/><Relationship Id="rId56" Type="http://schemas.openxmlformats.org/officeDocument/2006/relationships/image" Target="../media/image4102.png"/><Relationship Id="rId8" Type="http://schemas.openxmlformats.org/officeDocument/2006/relationships/image" Target="../media/image4078.png"/><Relationship Id="rId51" Type="http://schemas.openxmlformats.org/officeDocument/2006/relationships/customXml" Target="../ink/ink4335.xml"/><Relationship Id="rId3" Type="http://schemas.openxmlformats.org/officeDocument/2006/relationships/customXml" Target="../ink/ink4311.xml"/><Relationship Id="rId12" Type="http://schemas.openxmlformats.org/officeDocument/2006/relationships/image" Target="../media/image4080.png"/><Relationship Id="rId17" Type="http://schemas.openxmlformats.org/officeDocument/2006/relationships/customXml" Target="../ink/ink4318.xml"/><Relationship Id="rId25" Type="http://schemas.openxmlformats.org/officeDocument/2006/relationships/customXml" Target="../ink/ink4322.xml"/><Relationship Id="rId33" Type="http://schemas.openxmlformats.org/officeDocument/2006/relationships/customXml" Target="../ink/ink4326.xml"/><Relationship Id="rId38" Type="http://schemas.openxmlformats.org/officeDocument/2006/relationships/image" Target="../media/image4093.png"/><Relationship Id="rId46" Type="http://schemas.openxmlformats.org/officeDocument/2006/relationships/image" Target="../media/image4097.png"/><Relationship Id="rId59" Type="http://schemas.openxmlformats.org/officeDocument/2006/relationships/customXml" Target="../ink/ink4339.xml"/><Relationship Id="rId20" Type="http://schemas.openxmlformats.org/officeDocument/2006/relationships/image" Target="../media/image4084.png"/><Relationship Id="rId41" Type="http://schemas.openxmlformats.org/officeDocument/2006/relationships/customXml" Target="../ink/ink4330.xml"/><Relationship Id="rId54" Type="http://schemas.openxmlformats.org/officeDocument/2006/relationships/image" Target="../media/image4101.png"/><Relationship Id="rId62" Type="http://schemas.openxmlformats.org/officeDocument/2006/relationships/image" Target="../media/image4105.png"/><Relationship Id="rId1" Type="http://schemas.openxmlformats.org/officeDocument/2006/relationships/slideLayout" Target="../slideLayouts/slideLayout1.xml"/><Relationship Id="rId6" Type="http://schemas.openxmlformats.org/officeDocument/2006/relationships/image" Target="../media/image2483.png"/><Relationship Id="rId15" Type="http://schemas.openxmlformats.org/officeDocument/2006/relationships/customXml" Target="../ink/ink4317.xml"/><Relationship Id="rId23" Type="http://schemas.openxmlformats.org/officeDocument/2006/relationships/customXml" Target="../ink/ink4321.xml"/><Relationship Id="rId28" Type="http://schemas.openxmlformats.org/officeDocument/2006/relationships/image" Target="../media/image4088.png"/><Relationship Id="rId36" Type="http://schemas.openxmlformats.org/officeDocument/2006/relationships/image" Target="../media/image4092.png"/><Relationship Id="rId49" Type="http://schemas.openxmlformats.org/officeDocument/2006/relationships/customXml" Target="../ink/ink4334.xml"/><Relationship Id="rId57" Type="http://schemas.openxmlformats.org/officeDocument/2006/relationships/customXml" Target="../ink/ink4338.xml"/><Relationship Id="rId10" Type="http://schemas.openxmlformats.org/officeDocument/2006/relationships/image" Target="../media/image4079.png"/><Relationship Id="rId31" Type="http://schemas.openxmlformats.org/officeDocument/2006/relationships/customXml" Target="../ink/ink4325.xml"/><Relationship Id="rId44" Type="http://schemas.openxmlformats.org/officeDocument/2006/relationships/image" Target="../media/image4096.png"/><Relationship Id="rId52" Type="http://schemas.openxmlformats.org/officeDocument/2006/relationships/image" Target="../media/image4100.png"/><Relationship Id="rId60" Type="http://schemas.openxmlformats.org/officeDocument/2006/relationships/image" Target="../media/image4104.png"/><Relationship Id="rId4" Type="http://schemas.openxmlformats.org/officeDocument/2006/relationships/image" Target="../media/image4077.png"/><Relationship Id="rId9" Type="http://schemas.openxmlformats.org/officeDocument/2006/relationships/customXml" Target="../ink/ink4314.xml"/></Relationships>
</file>

<file path=ppt/slides/_rels/slide56.xml.rels><?xml version="1.0" encoding="UTF-8" standalone="yes"?>
<Relationships xmlns="http://schemas.openxmlformats.org/package/2006/relationships"><Relationship Id="rId117" Type="http://schemas.openxmlformats.org/officeDocument/2006/relationships/customXml" Target="../ink/ink4398.xml"/><Relationship Id="rId21" Type="http://schemas.openxmlformats.org/officeDocument/2006/relationships/customXml" Target="../ink/ink4350.xml"/><Relationship Id="rId42" Type="http://schemas.openxmlformats.org/officeDocument/2006/relationships/image" Target="../media/image4126.png"/><Relationship Id="rId63" Type="http://schemas.openxmlformats.org/officeDocument/2006/relationships/customXml" Target="../ink/ink4371.xml"/><Relationship Id="rId84" Type="http://schemas.openxmlformats.org/officeDocument/2006/relationships/image" Target="../media/image4147.png"/><Relationship Id="rId138" Type="http://schemas.openxmlformats.org/officeDocument/2006/relationships/image" Target="../media/image4173.png"/><Relationship Id="rId159" Type="http://schemas.openxmlformats.org/officeDocument/2006/relationships/customXml" Target="../ink/ink4419.xml"/><Relationship Id="rId170" Type="http://schemas.openxmlformats.org/officeDocument/2006/relationships/image" Target="../media/image4189.png"/><Relationship Id="rId191" Type="http://schemas.openxmlformats.org/officeDocument/2006/relationships/customXml" Target="../ink/ink4435.xml"/><Relationship Id="rId205" Type="http://schemas.openxmlformats.org/officeDocument/2006/relationships/customXml" Target="../ink/ink4442.xml"/><Relationship Id="rId226" Type="http://schemas.openxmlformats.org/officeDocument/2006/relationships/image" Target="../media/image4217.png"/><Relationship Id="rId107" Type="http://schemas.openxmlformats.org/officeDocument/2006/relationships/customXml" Target="../ink/ink4393.xml"/><Relationship Id="rId11" Type="http://schemas.openxmlformats.org/officeDocument/2006/relationships/customXml" Target="../ink/ink4345.xml"/><Relationship Id="rId32" Type="http://schemas.openxmlformats.org/officeDocument/2006/relationships/image" Target="../media/image4121.png"/><Relationship Id="rId53" Type="http://schemas.openxmlformats.org/officeDocument/2006/relationships/customXml" Target="../ink/ink4366.xml"/><Relationship Id="rId74" Type="http://schemas.openxmlformats.org/officeDocument/2006/relationships/image" Target="../media/image4142.png"/><Relationship Id="rId128" Type="http://schemas.openxmlformats.org/officeDocument/2006/relationships/image" Target="../media/image3450.png"/><Relationship Id="rId149" Type="http://schemas.openxmlformats.org/officeDocument/2006/relationships/customXml" Target="../ink/ink4414.xml"/><Relationship Id="rId5" Type="http://schemas.openxmlformats.org/officeDocument/2006/relationships/customXml" Target="../ink/ink4342.xml"/><Relationship Id="rId95" Type="http://schemas.openxmlformats.org/officeDocument/2006/relationships/customXml" Target="../ink/ink4387.xml"/><Relationship Id="rId160" Type="http://schemas.openxmlformats.org/officeDocument/2006/relationships/image" Target="../media/image4184.png"/><Relationship Id="rId181" Type="http://schemas.openxmlformats.org/officeDocument/2006/relationships/customXml" Target="../ink/ink4430.xml"/><Relationship Id="rId216" Type="http://schemas.openxmlformats.org/officeDocument/2006/relationships/image" Target="../media/image4212.png"/><Relationship Id="rId22" Type="http://schemas.openxmlformats.org/officeDocument/2006/relationships/image" Target="../media/image4116.png"/><Relationship Id="rId43" Type="http://schemas.openxmlformats.org/officeDocument/2006/relationships/customXml" Target="../ink/ink4361.xml"/><Relationship Id="rId64" Type="http://schemas.openxmlformats.org/officeDocument/2006/relationships/image" Target="../media/image4137.png"/><Relationship Id="rId118" Type="http://schemas.openxmlformats.org/officeDocument/2006/relationships/image" Target="../media/image4164.png"/><Relationship Id="rId139" Type="http://schemas.openxmlformats.org/officeDocument/2006/relationships/customXml" Target="../ink/ink4409.xml"/><Relationship Id="rId85" Type="http://schemas.openxmlformats.org/officeDocument/2006/relationships/customXml" Target="../ink/ink4382.xml"/><Relationship Id="rId150" Type="http://schemas.openxmlformats.org/officeDocument/2006/relationships/image" Target="../media/image4179.png"/><Relationship Id="rId171" Type="http://schemas.openxmlformats.org/officeDocument/2006/relationships/customXml" Target="../ink/ink4425.xml"/><Relationship Id="rId192" Type="http://schemas.openxmlformats.org/officeDocument/2006/relationships/image" Target="../media/image4200.png"/><Relationship Id="rId206" Type="http://schemas.openxmlformats.org/officeDocument/2006/relationships/image" Target="../media/image4207.png"/><Relationship Id="rId227" Type="http://schemas.openxmlformats.org/officeDocument/2006/relationships/customXml" Target="../ink/ink4453.xml"/><Relationship Id="rId12" Type="http://schemas.openxmlformats.org/officeDocument/2006/relationships/image" Target="../media/image4111.png"/><Relationship Id="rId33" Type="http://schemas.openxmlformats.org/officeDocument/2006/relationships/customXml" Target="../ink/ink4356.xml"/><Relationship Id="rId108" Type="http://schemas.openxmlformats.org/officeDocument/2006/relationships/image" Target="../media/image4159.png"/><Relationship Id="rId129" Type="http://schemas.openxmlformats.org/officeDocument/2006/relationships/customXml" Target="../ink/ink4404.xml"/><Relationship Id="rId54" Type="http://schemas.openxmlformats.org/officeDocument/2006/relationships/image" Target="../media/image4132.png"/><Relationship Id="rId75" Type="http://schemas.openxmlformats.org/officeDocument/2006/relationships/customXml" Target="../ink/ink4377.xml"/><Relationship Id="rId96" Type="http://schemas.openxmlformats.org/officeDocument/2006/relationships/image" Target="../media/image4153.png"/><Relationship Id="rId140" Type="http://schemas.openxmlformats.org/officeDocument/2006/relationships/image" Target="../media/image4174.png"/><Relationship Id="rId161" Type="http://schemas.openxmlformats.org/officeDocument/2006/relationships/customXml" Target="../ink/ink4420.xml"/><Relationship Id="rId182" Type="http://schemas.openxmlformats.org/officeDocument/2006/relationships/image" Target="../media/image4195.png"/><Relationship Id="rId217" Type="http://schemas.openxmlformats.org/officeDocument/2006/relationships/customXml" Target="../ink/ink4448.xml"/><Relationship Id="rId6" Type="http://schemas.openxmlformats.org/officeDocument/2006/relationships/image" Target="../media/image4108.png"/><Relationship Id="rId23" Type="http://schemas.openxmlformats.org/officeDocument/2006/relationships/customXml" Target="../ink/ink4351.xml"/><Relationship Id="rId119" Type="http://schemas.openxmlformats.org/officeDocument/2006/relationships/customXml" Target="../ink/ink4399.xml"/><Relationship Id="rId44" Type="http://schemas.openxmlformats.org/officeDocument/2006/relationships/image" Target="../media/image4127.png"/><Relationship Id="rId65" Type="http://schemas.openxmlformats.org/officeDocument/2006/relationships/customXml" Target="../ink/ink4372.xml"/><Relationship Id="rId86" Type="http://schemas.openxmlformats.org/officeDocument/2006/relationships/image" Target="../media/image4148.png"/><Relationship Id="rId130" Type="http://schemas.openxmlformats.org/officeDocument/2006/relationships/image" Target="../media/image4169.png"/><Relationship Id="rId151" Type="http://schemas.openxmlformats.org/officeDocument/2006/relationships/customXml" Target="../ink/ink4415.xml"/><Relationship Id="rId172" Type="http://schemas.openxmlformats.org/officeDocument/2006/relationships/image" Target="../media/image4190.png"/><Relationship Id="rId193" Type="http://schemas.openxmlformats.org/officeDocument/2006/relationships/customXml" Target="../ink/ink4436.xml"/><Relationship Id="rId207" Type="http://schemas.openxmlformats.org/officeDocument/2006/relationships/customXml" Target="../ink/ink4443.xml"/><Relationship Id="rId228" Type="http://schemas.openxmlformats.org/officeDocument/2006/relationships/image" Target="../media/image4218.png"/><Relationship Id="rId13" Type="http://schemas.openxmlformats.org/officeDocument/2006/relationships/customXml" Target="../ink/ink4346.xml"/><Relationship Id="rId109" Type="http://schemas.openxmlformats.org/officeDocument/2006/relationships/customXml" Target="../ink/ink4394.xml"/><Relationship Id="rId34" Type="http://schemas.openxmlformats.org/officeDocument/2006/relationships/image" Target="../media/image4122.png"/><Relationship Id="rId55" Type="http://schemas.openxmlformats.org/officeDocument/2006/relationships/customXml" Target="../ink/ink4367.xml"/><Relationship Id="rId76" Type="http://schemas.openxmlformats.org/officeDocument/2006/relationships/image" Target="../media/image4143.png"/><Relationship Id="rId97" Type="http://schemas.openxmlformats.org/officeDocument/2006/relationships/customXml" Target="../ink/ink4388.xml"/><Relationship Id="rId120" Type="http://schemas.openxmlformats.org/officeDocument/2006/relationships/image" Target="../media/image4165.png"/><Relationship Id="rId141" Type="http://schemas.openxmlformats.org/officeDocument/2006/relationships/customXml" Target="../ink/ink4410.xml"/><Relationship Id="rId7" Type="http://schemas.openxmlformats.org/officeDocument/2006/relationships/customXml" Target="../ink/ink4343.xml"/><Relationship Id="rId162" Type="http://schemas.openxmlformats.org/officeDocument/2006/relationships/image" Target="../media/image4185.png"/><Relationship Id="rId183" Type="http://schemas.openxmlformats.org/officeDocument/2006/relationships/customXml" Target="../ink/ink4431.xml"/><Relationship Id="rId218" Type="http://schemas.openxmlformats.org/officeDocument/2006/relationships/image" Target="../media/image4213.png"/><Relationship Id="rId24" Type="http://schemas.openxmlformats.org/officeDocument/2006/relationships/image" Target="../media/image4117.png"/><Relationship Id="rId45" Type="http://schemas.openxmlformats.org/officeDocument/2006/relationships/customXml" Target="../ink/ink4362.xml"/><Relationship Id="rId66" Type="http://schemas.openxmlformats.org/officeDocument/2006/relationships/image" Target="../media/image4138.png"/><Relationship Id="rId87" Type="http://schemas.openxmlformats.org/officeDocument/2006/relationships/customXml" Target="../ink/ink4383.xml"/><Relationship Id="rId110" Type="http://schemas.openxmlformats.org/officeDocument/2006/relationships/image" Target="../media/image4160.png"/><Relationship Id="rId131" Type="http://schemas.openxmlformats.org/officeDocument/2006/relationships/customXml" Target="../ink/ink4405.xml"/><Relationship Id="rId152" Type="http://schemas.openxmlformats.org/officeDocument/2006/relationships/image" Target="../media/image4180.png"/><Relationship Id="rId173" Type="http://schemas.openxmlformats.org/officeDocument/2006/relationships/customXml" Target="../ink/ink4426.xml"/><Relationship Id="rId194" Type="http://schemas.openxmlformats.org/officeDocument/2006/relationships/image" Target="../media/image4201.png"/><Relationship Id="rId208" Type="http://schemas.openxmlformats.org/officeDocument/2006/relationships/image" Target="../media/image4208.png"/><Relationship Id="rId229" Type="http://schemas.openxmlformats.org/officeDocument/2006/relationships/customXml" Target="../ink/ink4454.xml"/><Relationship Id="rId14" Type="http://schemas.openxmlformats.org/officeDocument/2006/relationships/image" Target="../media/image4112.png"/><Relationship Id="rId35" Type="http://schemas.openxmlformats.org/officeDocument/2006/relationships/customXml" Target="../ink/ink4357.xml"/><Relationship Id="rId56" Type="http://schemas.openxmlformats.org/officeDocument/2006/relationships/image" Target="../media/image4133.png"/><Relationship Id="rId77" Type="http://schemas.openxmlformats.org/officeDocument/2006/relationships/customXml" Target="../ink/ink4378.xml"/><Relationship Id="rId100" Type="http://schemas.openxmlformats.org/officeDocument/2006/relationships/image" Target="../media/image4155.png"/><Relationship Id="rId8" Type="http://schemas.openxmlformats.org/officeDocument/2006/relationships/image" Target="../media/image4109.png"/><Relationship Id="rId98" Type="http://schemas.openxmlformats.org/officeDocument/2006/relationships/image" Target="../media/image4154.png"/><Relationship Id="rId121" Type="http://schemas.openxmlformats.org/officeDocument/2006/relationships/customXml" Target="../ink/ink4400.xml"/><Relationship Id="rId142" Type="http://schemas.openxmlformats.org/officeDocument/2006/relationships/image" Target="../media/image4175.png"/><Relationship Id="rId163" Type="http://schemas.openxmlformats.org/officeDocument/2006/relationships/customXml" Target="../ink/ink4421.xml"/><Relationship Id="rId184" Type="http://schemas.openxmlformats.org/officeDocument/2006/relationships/image" Target="../media/image4196.png"/><Relationship Id="rId219" Type="http://schemas.openxmlformats.org/officeDocument/2006/relationships/customXml" Target="../ink/ink4449.xml"/><Relationship Id="rId230" Type="http://schemas.openxmlformats.org/officeDocument/2006/relationships/image" Target="../media/image4219.png"/><Relationship Id="rId25" Type="http://schemas.openxmlformats.org/officeDocument/2006/relationships/customXml" Target="../ink/ink4352.xml"/><Relationship Id="rId46" Type="http://schemas.openxmlformats.org/officeDocument/2006/relationships/image" Target="../media/image4128.png"/><Relationship Id="rId67" Type="http://schemas.openxmlformats.org/officeDocument/2006/relationships/customXml" Target="../ink/ink4373.xml"/><Relationship Id="rId20" Type="http://schemas.openxmlformats.org/officeDocument/2006/relationships/image" Target="../media/image4115.png"/><Relationship Id="rId41" Type="http://schemas.openxmlformats.org/officeDocument/2006/relationships/customXml" Target="../ink/ink4360.xml"/><Relationship Id="rId62" Type="http://schemas.openxmlformats.org/officeDocument/2006/relationships/image" Target="../media/image4136.png"/><Relationship Id="rId83" Type="http://schemas.openxmlformats.org/officeDocument/2006/relationships/customXml" Target="../ink/ink4381.xml"/><Relationship Id="rId88" Type="http://schemas.openxmlformats.org/officeDocument/2006/relationships/image" Target="../media/image4149.png"/><Relationship Id="rId111" Type="http://schemas.openxmlformats.org/officeDocument/2006/relationships/customXml" Target="../ink/ink4395.xml"/><Relationship Id="rId132" Type="http://schemas.openxmlformats.org/officeDocument/2006/relationships/image" Target="../media/image4170.png"/><Relationship Id="rId153" Type="http://schemas.openxmlformats.org/officeDocument/2006/relationships/customXml" Target="../ink/ink4416.xml"/><Relationship Id="rId174" Type="http://schemas.openxmlformats.org/officeDocument/2006/relationships/image" Target="../media/image4191.png"/><Relationship Id="rId179" Type="http://schemas.openxmlformats.org/officeDocument/2006/relationships/customXml" Target="../ink/ink4429.xml"/><Relationship Id="rId195" Type="http://schemas.openxmlformats.org/officeDocument/2006/relationships/customXml" Target="../ink/ink4437.xml"/><Relationship Id="rId209" Type="http://schemas.openxmlformats.org/officeDocument/2006/relationships/customXml" Target="../ink/ink4444.xml"/><Relationship Id="rId190" Type="http://schemas.openxmlformats.org/officeDocument/2006/relationships/image" Target="../media/image4199.png"/><Relationship Id="rId204" Type="http://schemas.openxmlformats.org/officeDocument/2006/relationships/image" Target="../media/image4206.png"/><Relationship Id="rId220" Type="http://schemas.openxmlformats.org/officeDocument/2006/relationships/image" Target="../media/image4214.png"/><Relationship Id="rId225" Type="http://schemas.openxmlformats.org/officeDocument/2006/relationships/customXml" Target="../ink/ink4452.xml"/><Relationship Id="rId15" Type="http://schemas.openxmlformats.org/officeDocument/2006/relationships/customXml" Target="../ink/ink4347.xml"/><Relationship Id="rId36" Type="http://schemas.openxmlformats.org/officeDocument/2006/relationships/image" Target="../media/image4123.png"/><Relationship Id="rId57" Type="http://schemas.openxmlformats.org/officeDocument/2006/relationships/customXml" Target="../ink/ink4368.xml"/><Relationship Id="rId106" Type="http://schemas.openxmlformats.org/officeDocument/2006/relationships/image" Target="../media/image4158.png"/><Relationship Id="rId127" Type="http://schemas.openxmlformats.org/officeDocument/2006/relationships/customXml" Target="../ink/ink4403.xml"/><Relationship Id="rId10" Type="http://schemas.openxmlformats.org/officeDocument/2006/relationships/image" Target="../media/image4110.png"/><Relationship Id="rId31" Type="http://schemas.openxmlformats.org/officeDocument/2006/relationships/customXml" Target="../ink/ink4355.xml"/><Relationship Id="rId52" Type="http://schemas.openxmlformats.org/officeDocument/2006/relationships/image" Target="../media/image4131.png"/><Relationship Id="rId73" Type="http://schemas.openxmlformats.org/officeDocument/2006/relationships/customXml" Target="../ink/ink4376.xml"/><Relationship Id="rId78" Type="http://schemas.openxmlformats.org/officeDocument/2006/relationships/image" Target="../media/image4144.png"/><Relationship Id="rId94" Type="http://schemas.openxmlformats.org/officeDocument/2006/relationships/image" Target="../media/image4152.png"/><Relationship Id="rId99" Type="http://schemas.openxmlformats.org/officeDocument/2006/relationships/customXml" Target="../ink/ink4389.xml"/><Relationship Id="rId101" Type="http://schemas.openxmlformats.org/officeDocument/2006/relationships/customXml" Target="../ink/ink4390.xml"/><Relationship Id="rId122" Type="http://schemas.openxmlformats.org/officeDocument/2006/relationships/image" Target="../media/image4166.png"/><Relationship Id="rId143" Type="http://schemas.openxmlformats.org/officeDocument/2006/relationships/customXml" Target="../ink/ink4411.xml"/><Relationship Id="rId148" Type="http://schemas.openxmlformats.org/officeDocument/2006/relationships/image" Target="../media/image4178.png"/><Relationship Id="rId164" Type="http://schemas.openxmlformats.org/officeDocument/2006/relationships/image" Target="../media/image4186.png"/><Relationship Id="rId169" Type="http://schemas.openxmlformats.org/officeDocument/2006/relationships/customXml" Target="../ink/ink4424.xml"/><Relationship Id="rId185" Type="http://schemas.openxmlformats.org/officeDocument/2006/relationships/customXml" Target="../ink/ink4432.xml"/><Relationship Id="rId4" Type="http://schemas.openxmlformats.org/officeDocument/2006/relationships/image" Target="../media/image4107.png"/><Relationship Id="rId9" Type="http://schemas.openxmlformats.org/officeDocument/2006/relationships/customXml" Target="../ink/ink4344.xml"/><Relationship Id="rId180" Type="http://schemas.openxmlformats.org/officeDocument/2006/relationships/image" Target="../media/image4194.png"/><Relationship Id="rId210" Type="http://schemas.openxmlformats.org/officeDocument/2006/relationships/image" Target="../media/image4209.png"/><Relationship Id="rId215" Type="http://schemas.openxmlformats.org/officeDocument/2006/relationships/customXml" Target="../ink/ink4447.xml"/><Relationship Id="rId236" Type="http://schemas.openxmlformats.org/officeDocument/2006/relationships/image" Target="../media/image3553.png"/><Relationship Id="rId26" Type="http://schemas.openxmlformats.org/officeDocument/2006/relationships/image" Target="../media/image4118.png"/><Relationship Id="rId231" Type="http://schemas.openxmlformats.org/officeDocument/2006/relationships/customXml" Target="../ink/ink4455.xml"/><Relationship Id="rId47" Type="http://schemas.openxmlformats.org/officeDocument/2006/relationships/customXml" Target="../ink/ink4363.xml"/><Relationship Id="rId68" Type="http://schemas.openxmlformats.org/officeDocument/2006/relationships/image" Target="../media/image4139.png"/><Relationship Id="rId89" Type="http://schemas.openxmlformats.org/officeDocument/2006/relationships/customXml" Target="../ink/ink4384.xml"/><Relationship Id="rId112" Type="http://schemas.openxmlformats.org/officeDocument/2006/relationships/image" Target="../media/image4161.png"/><Relationship Id="rId133" Type="http://schemas.openxmlformats.org/officeDocument/2006/relationships/customXml" Target="../ink/ink4406.xml"/><Relationship Id="rId154" Type="http://schemas.openxmlformats.org/officeDocument/2006/relationships/image" Target="../media/image4181.png"/><Relationship Id="rId175" Type="http://schemas.openxmlformats.org/officeDocument/2006/relationships/customXml" Target="../ink/ink4427.xml"/><Relationship Id="rId196" Type="http://schemas.openxmlformats.org/officeDocument/2006/relationships/image" Target="../media/image4202.png"/><Relationship Id="rId200" Type="http://schemas.openxmlformats.org/officeDocument/2006/relationships/image" Target="../media/image4204.png"/><Relationship Id="rId16" Type="http://schemas.openxmlformats.org/officeDocument/2006/relationships/image" Target="../media/image4113.png"/><Relationship Id="rId221" Type="http://schemas.openxmlformats.org/officeDocument/2006/relationships/customXml" Target="../ink/ink4450.xml"/><Relationship Id="rId37" Type="http://schemas.openxmlformats.org/officeDocument/2006/relationships/customXml" Target="../ink/ink4358.xml"/><Relationship Id="rId58" Type="http://schemas.openxmlformats.org/officeDocument/2006/relationships/image" Target="../media/image4134.png"/><Relationship Id="rId79" Type="http://schemas.openxmlformats.org/officeDocument/2006/relationships/customXml" Target="../ink/ink4379.xml"/><Relationship Id="rId102" Type="http://schemas.openxmlformats.org/officeDocument/2006/relationships/image" Target="../media/image4156.png"/><Relationship Id="rId123" Type="http://schemas.openxmlformats.org/officeDocument/2006/relationships/customXml" Target="../ink/ink4401.xml"/><Relationship Id="rId144" Type="http://schemas.openxmlformats.org/officeDocument/2006/relationships/image" Target="../media/image4176.png"/><Relationship Id="rId90" Type="http://schemas.openxmlformats.org/officeDocument/2006/relationships/image" Target="../media/image4150.png"/><Relationship Id="rId165" Type="http://schemas.openxmlformats.org/officeDocument/2006/relationships/customXml" Target="../ink/ink4422.xml"/><Relationship Id="rId186" Type="http://schemas.openxmlformats.org/officeDocument/2006/relationships/image" Target="../media/image4197.png"/><Relationship Id="rId211" Type="http://schemas.openxmlformats.org/officeDocument/2006/relationships/customXml" Target="../ink/ink4445.xml"/><Relationship Id="rId232" Type="http://schemas.openxmlformats.org/officeDocument/2006/relationships/image" Target="../media/image4220.png"/><Relationship Id="rId27" Type="http://schemas.openxmlformats.org/officeDocument/2006/relationships/customXml" Target="../ink/ink4353.xml"/><Relationship Id="rId48" Type="http://schemas.openxmlformats.org/officeDocument/2006/relationships/image" Target="../media/image4129.png"/><Relationship Id="rId69" Type="http://schemas.openxmlformats.org/officeDocument/2006/relationships/customXml" Target="../ink/ink4374.xml"/><Relationship Id="rId113" Type="http://schemas.openxmlformats.org/officeDocument/2006/relationships/customXml" Target="../ink/ink4396.xml"/><Relationship Id="rId134" Type="http://schemas.openxmlformats.org/officeDocument/2006/relationships/image" Target="../media/image4171.png"/><Relationship Id="rId80" Type="http://schemas.openxmlformats.org/officeDocument/2006/relationships/image" Target="../media/image4145.png"/><Relationship Id="rId155" Type="http://schemas.openxmlformats.org/officeDocument/2006/relationships/customXml" Target="../ink/ink4417.xml"/><Relationship Id="rId176" Type="http://schemas.openxmlformats.org/officeDocument/2006/relationships/image" Target="../media/image4192.png"/><Relationship Id="rId197" Type="http://schemas.openxmlformats.org/officeDocument/2006/relationships/customXml" Target="../ink/ink4438.xml"/><Relationship Id="rId201" Type="http://schemas.openxmlformats.org/officeDocument/2006/relationships/customXml" Target="../ink/ink4440.xml"/><Relationship Id="rId222" Type="http://schemas.openxmlformats.org/officeDocument/2006/relationships/image" Target="../media/image4215.png"/><Relationship Id="rId17" Type="http://schemas.openxmlformats.org/officeDocument/2006/relationships/customXml" Target="../ink/ink4348.xml"/><Relationship Id="rId38" Type="http://schemas.openxmlformats.org/officeDocument/2006/relationships/image" Target="../media/image4124.png"/><Relationship Id="rId59" Type="http://schemas.openxmlformats.org/officeDocument/2006/relationships/customXml" Target="../ink/ink4369.xml"/><Relationship Id="rId103" Type="http://schemas.openxmlformats.org/officeDocument/2006/relationships/customXml" Target="../ink/ink4391.xml"/><Relationship Id="rId124" Type="http://schemas.openxmlformats.org/officeDocument/2006/relationships/image" Target="../media/image4167.png"/><Relationship Id="rId70" Type="http://schemas.openxmlformats.org/officeDocument/2006/relationships/image" Target="../media/image4140.png"/><Relationship Id="rId91" Type="http://schemas.openxmlformats.org/officeDocument/2006/relationships/customXml" Target="../ink/ink4385.xml"/><Relationship Id="rId145" Type="http://schemas.openxmlformats.org/officeDocument/2006/relationships/customXml" Target="../ink/ink4412.xml"/><Relationship Id="rId166" Type="http://schemas.openxmlformats.org/officeDocument/2006/relationships/image" Target="../media/image4187.png"/><Relationship Id="rId187" Type="http://schemas.openxmlformats.org/officeDocument/2006/relationships/customXml" Target="../ink/ink4433.xml"/><Relationship Id="rId1" Type="http://schemas.openxmlformats.org/officeDocument/2006/relationships/slideLayout" Target="../slideLayouts/slideLayout1.xml"/><Relationship Id="rId212" Type="http://schemas.openxmlformats.org/officeDocument/2006/relationships/image" Target="../media/image4210.png"/><Relationship Id="rId233" Type="http://schemas.openxmlformats.org/officeDocument/2006/relationships/customXml" Target="../ink/ink4456.xml"/><Relationship Id="rId28" Type="http://schemas.openxmlformats.org/officeDocument/2006/relationships/image" Target="../media/image4119.png"/><Relationship Id="rId49" Type="http://schemas.openxmlformats.org/officeDocument/2006/relationships/customXml" Target="../ink/ink4364.xml"/><Relationship Id="rId114" Type="http://schemas.openxmlformats.org/officeDocument/2006/relationships/image" Target="../media/image4162.png"/><Relationship Id="rId60" Type="http://schemas.openxmlformats.org/officeDocument/2006/relationships/image" Target="../media/image4135.png"/><Relationship Id="rId81" Type="http://schemas.openxmlformats.org/officeDocument/2006/relationships/customXml" Target="../ink/ink4380.xml"/><Relationship Id="rId135" Type="http://schemas.openxmlformats.org/officeDocument/2006/relationships/customXml" Target="../ink/ink4407.xml"/><Relationship Id="rId156" Type="http://schemas.openxmlformats.org/officeDocument/2006/relationships/image" Target="../media/image4182.png"/><Relationship Id="rId177" Type="http://schemas.openxmlformats.org/officeDocument/2006/relationships/customXml" Target="../ink/ink4428.xml"/><Relationship Id="rId198" Type="http://schemas.openxmlformats.org/officeDocument/2006/relationships/image" Target="../media/image4203.png"/><Relationship Id="rId202" Type="http://schemas.openxmlformats.org/officeDocument/2006/relationships/image" Target="../media/image4205.png"/><Relationship Id="rId223" Type="http://schemas.openxmlformats.org/officeDocument/2006/relationships/customXml" Target="../ink/ink4451.xml"/><Relationship Id="rId18" Type="http://schemas.openxmlformats.org/officeDocument/2006/relationships/image" Target="../media/image4114.png"/><Relationship Id="rId39" Type="http://schemas.openxmlformats.org/officeDocument/2006/relationships/customXml" Target="../ink/ink4359.xml"/><Relationship Id="rId50" Type="http://schemas.openxmlformats.org/officeDocument/2006/relationships/image" Target="../media/image4130.png"/><Relationship Id="rId104" Type="http://schemas.openxmlformats.org/officeDocument/2006/relationships/image" Target="../media/image4157.png"/><Relationship Id="rId125" Type="http://schemas.openxmlformats.org/officeDocument/2006/relationships/customXml" Target="../ink/ink4402.xml"/><Relationship Id="rId146" Type="http://schemas.openxmlformats.org/officeDocument/2006/relationships/image" Target="../media/image4177.png"/><Relationship Id="rId167" Type="http://schemas.openxmlformats.org/officeDocument/2006/relationships/customXml" Target="../ink/ink4423.xml"/><Relationship Id="rId188" Type="http://schemas.openxmlformats.org/officeDocument/2006/relationships/image" Target="../media/image4198.png"/><Relationship Id="rId71" Type="http://schemas.openxmlformats.org/officeDocument/2006/relationships/customXml" Target="../ink/ink4375.xml"/><Relationship Id="rId92" Type="http://schemas.openxmlformats.org/officeDocument/2006/relationships/image" Target="../media/image4151.png"/><Relationship Id="rId213" Type="http://schemas.openxmlformats.org/officeDocument/2006/relationships/customXml" Target="../ink/ink4446.xml"/><Relationship Id="rId234" Type="http://schemas.openxmlformats.org/officeDocument/2006/relationships/image" Target="../media/image4221.png"/><Relationship Id="rId2" Type="http://schemas.openxmlformats.org/officeDocument/2006/relationships/image" Target="../media/image3375.emf"/><Relationship Id="rId29" Type="http://schemas.openxmlformats.org/officeDocument/2006/relationships/customXml" Target="../ink/ink4354.xml"/><Relationship Id="rId40" Type="http://schemas.openxmlformats.org/officeDocument/2006/relationships/image" Target="../media/image4125.png"/><Relationship Id="rId115" Type="http://schemas.openxmlformats.org/officeDocument/2006/relationships/customXml" Target="../ink/ink4397.xml"/><Relationship Id="rId136" Type="http://schemas.openxmlformats.org/officeDocument/2006/relationships/image" Target="../media/image4172.png"/><Relationship Id="rId157" Type="http://schemas.openxmlformats.org/officeDocument/2006/relationships/customXml" Target="../ink/ink4418.xml"/><Relationship Id="rId178" Type="http://schemas.openxmlformats.org/officeDocument/2006/relationships/image" Target="../media/image4193.png"/><Relationship Id="rId61" Type="http://schemas.openxmlformats.org/officeDocument/2006/relationships/customXml" Target="../ink/ink4370.xml"/><Relationship Id="rId82" Type="http://schemas.openxmlformats.org/officeDocument/2006/relationships/image" Target="../media/image4146.png"/><Relationship Id="rId199" Type="http://schemas.openxmlformats.org/officeDocument/2006/relationships/customXml" Target="../ink/ink4439.xml"/><Relationship Id="rId203" Type="http://schemas.openxmlformats.org/officeDocument/2006/relationships/customXml" Target="../ink/ink4441.xml"/><Relationship Id="rId19" Type="http://schemas.openxmlformats.org/officeDocument/2006/relationships/customXml" Target="../ink/ink4349.xml"/><Relationship Id="rId224" Type="http://schemas.openxmlformats.org/officeDocument/2006/relationships/image" Target="../media/image4216.png"/><Relationship Id="rId30" Type="http://schemas.openxmlformats.org/officeDocument/2006/relationships/image" Target="../media/image4120.png"/><Relationship Id="rId105" Type="http://schemas.openxmlformats.org/officeDocument/2006/relationships/customXml" Target="../ink/ink4392.xml"/><Relationship Id="rId126" Type="http://schemas.openxmlformats.org/officeDocument/2006/relationships/image" Target="../media/image4168.png"/><Relationship Id="rId147" Type="http://schemas.openxmlformats.org/officeDocument/2006/relationships/customXml" Target="../ink/ink4413.xml"/><Relationship Id="rId168" Type="http://schemas.openxmlformats.org/officeDocument/2006/relationships/image" Target="../media/image4188.png"/><Relationship Id="rId51" Type="http://schemas.openxmlformats.org/officeDocument/2006/relationships/customXml" Target="../ink/ink4365.xml"/><Relationship Id="rId72" Type="http://schemas.openxmlformats.org/officeDocument/2006/relationships/image" Target="../media/image4141.png"/><Relationship Id="rId93" Type="http://schemas.openxmlformats.org/officeDocument/2006/relationships/customXml" Target="../ink/ink4386.xml"/><Relationship Id="rId189" Type="http://schemas.openxmlformats.org/officeDocument/2006/relationships/customXml" Target="../ink/ink4434.xml"/><Relationship Id="rId3" Type="http://schemas.openxmlformats.org/officeDocument/2006/relationships/customXml" Target="../ink/ink4341.xml"/><Relationship Id="rId214" Type="http://schemas.openxmlformats.org/officeDocument/2006/relationships/image" Target="../media/image4211.png"/><Relationship Id="rId235" Type="http://schemas.openxmlformats.org/officeDocument/2006/relationships/customXml" Target="../ink/ink4457.xml"/><Relationship Id="rId116" Type="http://schemas.openxmlformats.org/officeDocument/2006/relationships/image" Target="../media/image4163.png"/><Relationship Id="rId137" Type="http://schemas.openxmlformats.org/officeDocument/2006/relationships/customXml" Target="../ink/ink4408.xml"/><Relationship Id="rId158" Type="http://schemas.openxmlformats.org/officeDocument/2006/relationships/image" Target="../media/image4183.png"/></Relationships>
</file>

<file path=ppt/slides/_rels/slide57.xml.rels><?xml version="1.0" encoding="UTF-8" standalone="yes"?>
<Relationships xmlns="http://schemas.openxmlformats.org/package/2006/relationships"><Relationship Id="rId8" Type="http://schemas.openxmlformats.org/officeDocument/2006/relationships/image" Target="../media/image4225.png"/><Relationship Id="rId13" Type="http://schemas.openxmlformats.org/officeDocument/2006/relationships/customXml" Target="../ink/ink4463.xml"/><Relationship Id="rId18" Type="http://schemas.openxmlformats.org/officeDocument/2006/relationships/image" Target="../media/image3949.png"/><Relationship Id="rId3" Type="http://schemas.openxmlformats.org/officeDocument/2006/relationships/customXml" Target="../ink/ink4458.xml"/><Relationship Id="rId7" Type="http://schemas.openxmlformats.org/officeDocument/2006/relationships/customXml" Target="../ink/ink4460.xml"/><Relationship Id="rId12" Type="http://schemas.openxmlformats.org/officeDocument/2006/relationships/image" Target="../media/image3851.png"/><Relationship Id="rId17" Type="http://schemas.openxmlformats.org/officeDocument/2006/relationships/customXml" Target="../ink/ink4465.xml"/><Relationship Id="rId2" Type="http://schemas.openxmlformats.org/officeDocument/2006/relationships/image" Target="../media/image3661.png"/><Relationship Id="rId16" Type="http://schemas.openxmlformats.org/officeDocument/2006/relationships/image" Target="../media/image3948.png"/><Relationship Id="rId1" Type="http://schemas.openxmlformats.org/officeDocument/2006/relationships/slideLayout" Target="../slideLayouts/slideLayout1.xml"/><Relationship Id="rId6" Type="http://schemas.openxmlformats.org/officeDocument/2006/relationships/image" Target="../media/image4224.png"/><Relationship Id="rId11" Type="http://schemas.openxmlformats.org/officeDocument/2006/relationships/customXml" Target="../ink/ink4462.xml"/><Relationship Id="rId5" Type="http://schemas.openxmlformats.org/officeDocument/2006/relationships/customXml" Target="../ink/ink4459.xml"/><Relationship Id="rId15" Type="http://schemas.openxmlformats.org/officeDocument/2006/relationships/customXml" Target="../ink/ink4464.xml"/><Relationship Id="rId10" Type="http://schemas.openxmlformats.org/officeDocument/2006/relationships/image" Target="../media/image3662.png"/><Relationship Id="rId4" Type="http://schemas.openxmlformats.org/officeDocument/2006/relationships/image" Target="../media/image4223.png"/><Relationship Id="rId9" Type="http://schemas.openxmlformats.org/officeDocument/2006/relationships/customXml" Target="../ink/ink4461.xml"/><Relationship Id="rId14" Type="http://schemas.openxmlformats.org/officeDocument/2006/relationships/image" Target="../media/image3947.png"/></Relationships>
</file>

<file path=ppt/slides/_rels/slide58.xml.rels><?xml version="1.0" encoding="UTF-8" standalone="yes"?>
<Relationships xmlns="http://schemas.openxmlformats.org/package/2006/relationships"><Relationship Id="rId8" Type="http://schemas.openxmlformats.org/officeDocument/2006/relationships/image" Target="../media/image4229.png"/><Relationship Id="rId3" Type="http://schemas.openxmlformats.org/officeDocument/2006/relationships/customXml" Target="../ink/ink4466.xml"/><Relationship Id="rId7" Type="http://schemas.openxmlformats.org/officeDocument/2006/relationships/customXml" Target="../ink/ink4468.xml"/><Relationship Id="rId2" Type="http://schemas.openxmlformats.org/officeDocument/2006/relationships/image" Target="../media/image4106.png"/><Relationship Id="rId1" Type="http://schemas.openxmlformats.org/officeDocument/2006/relationships/slideLayout" Target="../slideLayouts/slideLayout1.xml"/><Relationship Id="rId6" Type="http://schemas.openxmlformats.org/officeDocument/2006/relationships/image" Target="../media/image4228.png"/><Relationship Id="rId5" Type="http://schemas.openxmlformats.org/officeDocument/2006/relationships/customXml" Target="../ink/ink4467.xml"/><Relationship Id="rId10" Type="http://schemas.openxmlformats.org/officeDocument/2006/relationships/image" Target="../media/image4222.png"/><Relationship Id="rId4" Type="http://schemas.openxmlformats.org/officeDocument/2006/relationships/image" Target="../media/image4227.png"/><Relationship Id="rId9" Type="http://schemas.openxmlformats.org/officeDocument/2006/relationships/customXml" Target="../ink/ink4469.xml"/></Relationships>
</file>

<file path=ppt/slides/_rels/slide59.xml.rels><?xml version="1.0" encoding="UTF-8" standalone="yes"?>
<Relationships xmlns="http://schemas.openxmlformats.org/package/2006/relationships"><Relationship Id="rId26" Type="http://schemas.openxmlformats.org/officeDocument/2006/relationships/customXml" Target="../ink/ink4482.xml"/><Relationship Id="rId21" Type="http://schemas.openxmlformats.org/officeDocument/2006/relationships/image" Target="../media/image4239.png"/><Relationship Id="rId42" Type="http://schemas.openxmlformats.org/officeDocument/2006/relationships/customXml" Target="../ink/ink4490.xml"/><Relationship Id="rId47" Type="http://schemas.openxmlformats.org/officeDocument/2006/relationships/image" Target="../media/image4252.png"/><Relationship Id="rId63" Type="http://schemas.openxmlformats.org/officeDocument/2006/relationships/image" Target="../media/image4260.png"/><Relationship Id="rId68" Type="http://schemas.openxmlformats.org/officeDocument/2006/relationships/customXml" Target="../ink/ink4503.xml"/><Relationship Id="rId84" Type="http://schemas.openxmlformats.org/officeDocument/2006/relationships/customXml" Target="../ink/ink4511.xml"/><Relationship Id="rId89" Type="http://schemas.openxmlformats.org/officeDocument/2006/relationships/image" Target="../media/image4273.png"/><Relationship Id="rId16" Type="http://schemas.openxmlformats.org/officeDocument/2006/relationships/customXml" Target="../ink/ink4477.xml"/><Relationship Id="rId11" Type="http://schemas.openxmlformats.org/officeDocument/2006/relationships/image" Target="../media/image4234.png"/><Relationship Id="rId32" Type="http://schemas.openxmlformats.org/officeDocument/2006/relationships/customXml" Target="../ink/ink4485.xml"/><Relationship Id="rId37" Type="http://schemas.openxmlformats.org/officeDocument/2006/relationships/image" Target="../media/image4247.png"/><Relationship Id="rId53" Type="http://schemas.openxmlformats.org/officeDocument/2006/relationships/image" Target="../media/image4255.png"/><Relationship Id="rId58" Type="http://schemas.openxmlformats.org/officeDocument/2006/relationships/customXml" Target="../ink/ink4498.xml"/><Relationship Id="rId74" Type="http://schemas.openxmlformats.org/officeDocument/2006/relationships/customXml" Target="../ink/ink4506.xml"/><Relationship Id="rId79" Type="http://schemas.openxmlformats.org/officeDocument/2006/relationships/image" Target="../media/image4268.png"/><Relationship Id="rId102" Type="http://schemas.openxmlformats.org/officeDocument/2006/relationships/customXml" Target="../ink/ink4520.xml"/><Relationship Id="rId5" Type="http://schemas.openxmlformats.org/officeDocument/2006/relationships/image" Target="../media/image4231.png"/><Relationship Id="rId90" Type="http://schemas.openxmlformats.org/officeDocument/2006/relationships/customXml" Target="../ink/ink4514.xml"/><Relationship Id="rId95" Type="http://schemas.openxmlformats.org/officeDocument/2006/relationships/image" Target="../media/image4276.png"/><Relationship Id="rId22" Type="http://schemas.openxmlformats.org/officeDocument/2006/relationships/customXml" Target="../ink/ink4480.xml"/><Relationship Id="rId27" Type="http://schemas.openxmlformats.org/officeDocument/2006/relationships/image" Target="../media/image4242.png"/><Relationship Id="rId43" Type="http://schemas.openxmlformats.org/officeDocument/2006/relationships/image" Target="../media/image4250.png"/><Relationship Id="rId48" Type="http://schemas.openxmlformats.org/officeDocument/2006/relationships/customXml" Target="../ink/ink4493.xml"/><Relationship Id="rId64" Type="http://schemas.openxmlformats.org/officeDocument/2006/relationships/customXml" Target="../ink/ink4501.xml"/><Relationship Id="rId69" Type="http://schemas.openxmlformats.org/officeDocument/2006/relationships/image" Target="../media/image4263.png"/><Relationship Id="rId80" Type="http://schemas.openxmlformats.org/officeDocument/2006/relationships/customXml" Target="../ink/ink4509.xml"/><Relationship Id="rId85" Type="http://schemas.openxmlformats.org/officeDocument/2006/relationships/image" Target="../media/image4271.png"/><Relationship Id="rId12" Type="http://schemas.openxmlformats.org/officeDocument/2006/relationships/customXml" Target="../ink/ink4475.xml"/><Relationship Id="rId17" Type="http://schemas.openxmlformats.org/officeDocument/2006/relationships/image" Target="../media/image4237.png"/><Relationship Id="rId25" Type="http://schemas.openxmlformats.org/officeDocument/2006/relationships/image" Target="../media/image4241.png"/><Relationship Id="rId33" Type="http://schemas.openxmlformats.org/officeDocument/2006/relationships/image" Target="../media/image4245.png"/><Relationship Id="rId38" Type="http://schemas.openxmlformats.org/officeDocument/2006/relationships/customXml" Target="../ink/ink4488.xml"/><Relationship Id="rId46" Type="http://schemas.openxmlformats.org/officeDocument/2006/relationships/customXml" Target="../ink/ink4492.xml"/><Relationship Id="rId59" Type="http://schemas.openxmlformats.org/officeDocument/2006/relationships/image" Target="../media/image4258.png"/><Relationship Id="rId67" Type="http://schemas.openxmlformats.org/officeDocument/2006/relationships/image" Target="../media/image4262.png"/><Relationship Id="rId103" Type="http://schemas.openxmlformats.org/officeDocument/2006/relationships/image" Target="../media/image4279.png"/><Relationship Id="rId20" Type="http://schemas.openxmlformats.org/officeDocument/2006/relationships/customXml" Target="../ink/ink4479.xml"/><Relationship Id="rId41" Type="http://schemas.openxmlformats.org/officeDocument/2006/relationships/image" Target="../media/image4249.png"/><Relationship Id="rId54" Type="http://schemas.openxmlformats.org/officeDocument/2006/relationships/customXml" Target="../ink/ink4496.xml"/><Relationship Id="rId62" Type="http://schemas.openxmlformats.org/officeDocument/2006/relationships/customXml" Target="../ink/ink4500.xml"/><Relationship Id="rId70" Type="http://schemas.openxmlformats.org/officeDocument/2006/relationships/customXml" Target="../ink/ink4504.xml"/><Relationship Id="rId75" Type="http://schemas.openxmlformats.org/officeDocument/2006/relationships/image" Target="../media/image4266.png"/><Relationship Id="rId83" Type="http://schemas.openxmlformats.org/officeDocument/2006/relationships/image" Target="../media/image4270.png"/><Relationship Id="rId88" Type="http://schemas.openxmlformats.org/officeDocument/2006/relationships/customXml" Target="../ink/ink4513.xml"/><Relationship Id="rId91" Type="http://schemas.openxmlformats.org/officeDocument/2006/relationships/image" Target="../media/image4274.png"/><Relationship Id="rId96" Type="http://schemas.openxmlformats.org/officeDocument/2006/relationships/customXml" Target="../ink/ink4517.xml"/><Relationship Id="rId1" Type="http://schemas.openxmlformats.org/officeDocument/2006/relationships/slideLayout" Target="../slideLayouts/slideLayout1.xml"/><Relationship Id="rId6" Type="http://schemas.openxmlformats.org/officeDocument/2006/relationships/customXml" Target="../ink/ink4472.xml"/><Relationship Id="rId15" Type="http://schemas.openxmlformats.org/officeDocument/2006/relationships/image" Target="../media/image4236.png"/><Relationship Id="rId23" Type="http://schemas.openxmlformats.org/officeDocument/2006/relationships/image" Target="../media/image4240.png"/><Relationship Id="rId28" Type="http://schemas.openxmlformats.org/officeDocument/2006/relationships/customXml" Target="../ink/ink4483.xml"/><Relationship Id="rId36" Type="http://schemas.openxmlformats.org/officeDocument/2006/relationships/customXml" Target="../ink/ink4487.xml"/><Relationship Id="rId49" Type="http://schemas.openxmlformats.org/officeDocument/2006/relationships/image" Target="../media/image4253.png"/><Relationship Id="rId57" Type="http://schemas.openxmlformats.org/officeDocument/2006/relationships/image" Target="../media/image4257.png"/><Relationship Id="rId10" Type="http://schemas.openxmlformats.org/officeDocument/2006/relationships/customXml" Target="../ink/ink4474.xml"/><Relationship Id="rId31" Type="http://schemas.openxmlformats.org/officeDocument/2006/relationships/image" Target="../media/image4244.png"/><Relationship Id="rId44" Type="http://schemas.openxmlformats.org/officeDocument/2006/relationships/customXml" Target="../ink/ink4491.xml"/><Relationship Id="rId52" Type="http://schemas.openxmlformats.org/officeDocument/2006/relationships/customXml" Target="../ink/ink4495.xml"/><Relationship Id="rId60" Type="http://schemas.openxmlformats.org/officeDocument/2006/relationships/customXml" Target="../ink/ink4499.xml"/><Relationship Id="rId65" Type="http://schemas.openxmlformats.org/officeDocument/2006/relationships/image" Target="../media/image4261.png"/><Relationship Id="rId73" Type="http://schemas.openxmlformats.org/officeDocument/2006/relationships/image" Target="../media/image4265.png"/><Relationship Id="rId78" Type="http://schemas.openxmlformats.org/officeDocument/2006/relationships/customXml" Target="../ink/ink4508.xml"/><Relationship Id="rId81" Type="http://schemas.openxmlformats.org/officeDocument/2006/relationships/image" Target="../media/image4269.png"/><Relationship Id="rId86" Type="http://schemas.openxmlformats.org/officeDocument/2006/relationships/customXml" Target="../ink/ink4512.xml"/><Relationship Id="rId94" Type="http://schemas.openxmlformats.org/officeDocument/2006/relationships/customXml" Target="../ink/ink4516.xml"/><Relationship Id="rId99" Type="http://schemas.openxmlformats.org/officeDocument/2006/relationships/image" Target="../media/image4278.png"/><Relationship Id="rId101" Type="http://schemas.openxmlformats.org/officeDocument/2006/relationships/image" Target="../media/image4226.png"/><Relationship Id="rId4" Type="http://schemas.openxmlformats.org/officeDocument/2006/relationships/customXml" Target="../ink/ink4471.xml"/><Relationship Id="rId9" Type="http://schemas.openxmlformats.org/officeDocument/2006/relationships/image" Target="../media/image4233.png"/><Relationship Id="rId13" Type="http://schemas.openxmlformats.org/officeDocument/2006/relationships/image" Target="../media/image4235.png"/><Relationship Id="rId18" Type="http://schemas.openxmlformats.org/officeDocument/2006/relationships/customXml" Target="../ink/ink4478.xml"/><Relationship Id="rId39" Type="http://schemas.openxmlformats.org/officeDocument/2006/relationships/image" Target="../media/image4248.png"/><Relationship Id="rId34" Type="http://schemas.openxmlformats.org/officeDocument/2006/relationships/customXml" Target="../ink/ink4486.xml"/><Relationship Id="rId50" Type="http://schemas.openxmlformats.org/officeDocument/2006/relationships/customXml" Target="../ink/ink4494.xml"/><Relationship Id="rId55" Type="http://schemas.openxmlformats.org/officeDocument/2006/relationships/image" Target="../media/image4256.png"/><Relationship Id="rId76" Type="http://schemas.openxmlformats.org/officeDocument/2006/relationships/customXml" Target="../ink/ink4507.xml"/><Relationship Id="rId97" Type="http://schemas.openxmlformats.org/officeDocument/2006/relationships/image" Target="../media/image4277.png"/><Relationship Id="rId7" Type="http://schemas.openxmlformats.org/officeDocument/2006/relationships/image" Target="../media/image4232.png"/><Relationship Id="rId71" Type="http://schemas.openxmlformats.org/officeDocument/2006/relationships/image" Target="../media/image4264.png"/><Relationship Id="rId92" Type="http://schemas.openxmlformats.org/officeDocument/2006/relationships/customXml" Target="../ink/ink4515.xml"/><Relationship Id="rId2" Type="http://schemas.openxmlformats.org/officeDocument/2006/relationships/customXml" Target="../ink/ink4470.xml"/><Relationship Id="rId29" Type="http://schemas.openxmlformats.org/officeDocument/2006/relationships/image" Target="../media/image4243.png"/><Relationship Id="rId24" Type="http://schemas.openxmlformats.org/officeDocument/2006/relationships/customXml" Target="../ink/ink4481.xml"/><Relationship Id="rId40" Type="http://schemas.openxmlformats.org/officeDocument/2006/relationships/customXml" Target="../ink/ink4489.xml"/><Relationship Id="rId45" Type="http://schemas.openxmlformats.org/officeDocument/2006/relationships/image" Target="../media/image4251.png"/><Relationship Id="rId66" Type="http://schemas.openxmlformats.org/officeDocument/2006/relationships/customXml" Target="../ink/ink4502.xml"/><Relationship Id="rId87" Type="http://schemas.openxmlformats.org/officeDocument/2006/relationships/image" Target="../media/image4272.png"/><Relationship Id="rId61" Type="http://schemas.openxmlformats.org/officeDocument/2006/relationships/image" Target="../media/image4259.png"/><Relationship Id="rId82" Type="http://schemas.openxmlformats.org/officeDocument/2006/relationships/customXml" Target="../ink/ink4510.xml"/><Relationship Id="rId19" Type="http://schemas.openxmlformats.org/officeDocument/2006/relationships/image" Target="../media/image4238.png"/><Relationship Id="rId14" Type="http://schemas.openxmlformats.org/officeDocument/2006/relationships/customXml" Target="../ink/ink4476.xml"/><Relationship Id="rId30" Type="http://schemas.openxmlformats.org/officeDocument/2006/relationships/customXml" Target="../ink/ink4484.xml"/><Relationship Id="rId35" Type="http://schemas.openxmlformats.org/officeDocument/2006/relationships/image" Target="../media/image4246.png"/><Relationship Id="rId56" Type="http://schemas.openxmlformats.org/officeDocument/2006/relationships/customXml" Target="../ink/ink4497.xml"/><Relationship Id="rId77" Type="http://schemas.openxmlformats.org/officeDocument/2006/relationships/image" Target="../media/image4267.png"/><Relationship Id="rId100" Type="http://schemas.openxmlformats.org/officeDocument/2006/relationships/customXml" Target="../ink/ink4519.xml"/><Relationship Id="rId8" Type="http://schemas.openxmlformats.org/officeDocument/2006/relationships/customXml" Target="../ink/ink4473.xml"/><Relationship Id="rId51" Type="http://schemas.openxmlformats.org/officeDocument/2006/relationships/image" Target="../media/image4254.png"/><Relationship Id="rId72" Type="http://schemas.openxmlformats.org/officeDocument/2006/relationships/customXml" Target="../ink/ink4505.xml"/><Relationship Id="rId93" Type="http://schemas.openxmlformats.org/officeDocument/2006/relationships/image" Target="../media/image4275.png"/><Relationship Id="rId98" Type="http://schemas.openxmlformats.org/officeDocument/2006/relationships/customXml" Target="../ink/ink4518.xml"/><Relationship Id="rId3" Type="http://schemas.openxmlformats.org/officeDocument/2006/relationships/image" Target="../media/image4230.png"/></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 Id="rId22" Type="http://schemas.openxmlformats.org/officeDocument/2006/relationships/customXml" Target="../ink/ink11.xml"/></Relationships>
</file>

<file path=ppt/slides/_rels/slide60.xml.rels><?xml version="1.0" encoding="UTF-8" standalone="yes"?>
<Relationships xmlns="http://schemas.openxmlformats.org/package/2006/relationships"><Relationship Id="rId26" Type="http://schemas.openxmlformats.org/officeDocument/2006/relationships/image" Target="../media/image4291.png"/><Relationship Id="rId21" Type="http://schemas.openxmlformats.org/officeDocument/2006/relationships/customXml" Target="../ink/ink4530.xml"/><Relationship Id="rId42" Type="http://schemas.openxmlformats.org/officeDocument/2006/relationships/image" Target="../media/image4299.png"/><Relationship Id="rId47" Type="http://schemas.openxmlformats.org/officeDocument/2006/relationships/customXml" Target="../ink/ink4543.xml"/><Relationship Id="rId63" Type="http://schemas.openxmlformats.org/officeDocument/2006/relationships/customXml" Target="../ink/ink4551.xml"/><Relationship Id="rId68" Type="http://schemas.openxmlformats.org/officeDocument/2006/relationships/image" Target="../media/image4312.png"/><Relationship Id="rId16" Type="http://schemas.openxmlformats.org/officeDocument/2006/relationships/image" Target="../media/image4286.png"/><Relationship Id="rId11" Type="http://schemas.openxmlformats.org/officeDocument/2006/relationships/customXml" Target="../ink/ink4525.xml"/><Relationship Id="rId24" Type="http://schemas.openxmlformats.org/officeDocument/2006/relationships/image" Target="../media/image4290.png"/><Relationship Id="rId32" Type="http://schemas.openxmlformats.org/officeDocument/2006/relationships/image" Target="../media/image4294.png"/><Relationship Id="rId37" Type="http://schemas.openxmlformats.org/officeDocument/2006/relationships/customXml" Target="../ink/ink4538.xml"/><Relationship Id="rId40" Type="http://schemas.openxmlformats.org/officeDocument/2006/relationships/image" Target="../media/image4298.png"/><Relationship Id="rId45" Type="http://schemas.openxmlformats.org/officeDocument/2006/relationships/customXml" Target="../ink/ink4542.xml"/><Relationship Id="rId53" Type="http://schemas.openxmlformats.org/officeDocument/2006/relationships/customXml" Target="../ink/ink4546.xml"/><Relationship Id="rId58" Type="http://schemas.openxmlformats.org/officeDocument/2006/relationships/image" Target="../media/image4307.png"/><Relationship Id="rId66" Type="http://schemas.openxmlformats.org/officeDocument/2006/relationships/image" Target="../media/image4311.png"/><Relationship Id="rId74" Type="http://schemas.openxmlformats.org/officeDocument/2006/relationships/image" Target="../media/image4315.png"/><Relationship Id="rId79" Type="http://schemas.openxmlformats.org/officeDocument/2006/relationships/customXml" Target="../ink/ink4559.xml"/><Relationship Id="rId5" Type="http://schemas.openxmlformats.org/officeDocument/2006/relationships/customXml" Target="../ink/ink4522.xml"/><Relationship Id="rId61" Type="http://schemas.openxmlformats.org/officeDocument/2006/relationships/customXml" Target="../ink/ink4550.xml"/><Relationship Id="rId19" Type="http://schemas.openxmlformats.org/officeDocument/2006/relationships/customXml" Target="../ink/ink4529.xml"/><Relationship Id="rId14" Type="http://schemas.openxmlformats.org/officeDocument/2006/relationships/image" Target="../media/image4285.png"/><Relationship Id="rId22" Type="http://schemas.openxmlformats.org/officeDocument/2006/relationships/image" Target="../media/image4289.png"/><Relationship Id="rId27" Type="http://schemas.openxmlformats.org/officeDocument/2006/relationships/customXml" Target="../ink/ink4533.xml"/><Relationship Id="rId30" Type="http://schemas.openxmlformats.org/officeDocument/2006/relationships/image" Target="../media/image4293.png"/><Relationship Id="rId35" Type="http://schemas.openxmlformats.org/officeDocument/2006/relationships/customXml" Target="../ink/ink4537.xml"/><Relationship Id="rId43" Type="http://schemas.openxmlformats.org/officeDocument/2006/relationships/customXml" Target="../ink/ink4541.xml"/><Relationship Id="rId48" Type="http://schemas.openxmlformats.org/officeDocument/2006/relationships/image" Target="../media/image4302.png"/><Relationship Id="rId56" Type="http://schemas.openxmlformats.org/officeDocument/2006/relationships/image" Target="../media/image4306.png"/><Relationship Id="rId64" Type="http://schemas.openxmlformats.org/officeDocument/2006/relationships/image" Target="../media/image4310.png"/><Relationship Id="rId69" Type="http://schemas.openxmlformats.org/officeDocument/2006/relationships/customXml" Target="../ink/ink4554.xml"/><Relationship Id="rId77" Type="http://schemas.openxmlformats.org/officeDocument/2006/relationships/customXml" Target="../ink/ink4558.xml"/><Relationship Id="rId8" Type="http://schemas.openxmlformats.org/officeDocument/2006/relationships/image" Target="../media/image4282.png"/><Relationship Id="rId51" Type="http://schemas.openxmlformats.org/officeDocument/2006/relationships/customXml" Target="../ink/ink4545.xml"/><Relationship Id="rId72" Type="http://schemas.openxmlformats.org/officeDocument/2006/relationships/image" Target="../media/image4314.png"/><Relationship Id="rId80" Type="http://schemas.openxmlformats.org/officeDocument/2006/relationships/image" Target="../media/image4318.png"/><Relationship Id="rId3" Type="http://schemas.openxmlformats.org/officeDocument/2006/relationships/customXml" Target="../ink/ink4521.xml"/><Relationship Id="rId12" Type="http://schemas.openxmlformats.org/officeDocument/2006/relationships/image" Target="../media/image4284.png"/><Relationship Id="rId17" Type="http://schemas.openxmlformats.org/officeDocument/2006/relationships/customXml" Target="../ink/ink4528.xml"/><Relationship Id="rId25" Type="http://schemas.openxmlformats.org/officeDocument/2006/relationships/customXml" Target="../ink/ink4532.xml"/><Relationship Id="rId33" Type="http://schemas.openxmlformats.org/officeDocument/2006/relationships/customXml" Target="../ink/ink4536.xml"/><Relationship Id="rId38" Type="http://schemas.openxmlformats.org/officeDocument/2006/relationships/image" Target="../media/image4297.png"/><Relationship Id="rId46" Type="http://schemas.openxmlformats.org/officeDocument/2006/relationships/image" Target="../media/image4301.png"/><Relationship Id="rId59" Type="http://schemas.openxmlformats.org/officeDocument/2006/relationships/customXml" Target="../ink/ink4549.xml"/><Relationship Id="rId67" Type="http://schemas.openxmlformats.org/officeDocument/2006/relationships/customXml" Target="../ink/ink4553.xml"/><Relationship Id="rId20" Type="http://schemas.openxmlformats.org/officeDocument/2006/relationships/image" Target="../media/image4288.png"/><Relationship Id="rId41" Type="http://schemas.openxmlformats.org/officeDocument/2006/relationships/customXml" Target="../ink/ink4540.xml"/><Relationship Id="rId54" Type="http://schemas.openxmlformats.org/officeDocument/2006/relationships/image" Target="../media/image4305.png"/><Relationship Id="rId62" Type="http://schemas.openxmlformats.org/officeDocument/2006/relationships/image" Target="../media/image4309.png"/><Relationship Id="rId70" Type="http://schemas.openxmlformats.org/officeDocument/2006/relationships/image" Target="../media/image4313.png"/><Relationship Id="rId75" Type="http://schemas.openxmlformats.org/officeDocument/2006/relationships/customXml" Target="../ink/ink4557.xml"/><Relationship Id="rId1" Type="http://schemas.openxmlformats.org/officeDocument/2006/relationships/slideLayout" Target="../slideLayouts/slideLayout1.xml"/><Relationship Id="rId6" Type="http://schemas.openxmlformats.org/officeDocument/2006/relationships/image" Target="../media/image4281.png"/><Relationship Id="rId15" Type="http://schemas.openxmlformats.org/officeDocument/2006/relationships/customXml" Target="../ink/ink4527.xml"/><Relationship Id="rId23" Type="http://schemas.openxmlformats.org/officeDocument/2006/relationships/customXml" Target="../ink/ink4531.xml"/><Relationship Id="rId28" Type="http://schemas.openxmlformats.org/officeDocument/2006/relationships/image" Target="../media/image4292.png"/><Relationship Id="rId36" Type="http://schemas.openxmlformats.org/officeDocument/2006/relationships/image" Target="../media/image4296.png"/><Relationship Id="rId49" Type="http://schemas.openxmlformats.org/officeDocument/2006/relationships/customXml" Target="../ink/ink4544.xml"/><Relationship Id="rId57" Type="http://schemas.openxmlformats.org/officeDocument/2006/relationships/customXml" Target="../ink/ink4548.xml"/><Relationship Id="rId10" Type="http://schemas.openxmlformats.org/officeDocument/2006/relationships/image" Target="../media/image4283.png"/><Relationship Id="rId31" Type="http://schemas.openxmlformats.org/officeDocument/2006/relationships/customXml" Target="../ink/ink4535.xml"/><Relationship Id="rId44" Type="http://schemas.openxmlformats.org/officeDocument/2006/relationships/image" Target="../media/image4300.png"/><Relationship Id="rId52" Type="http://schemas.openxmlformats.org/officeDocument/2006/relationships/image" Target="../media/image4304.png"/><Relationship Id="rId60" Type="http://schemas.openxmlformats.org/officeDocument/2006/relationships/image" Target="../media/image4308.png"/><Relationship Id="rId65" Type="http://schemas.openxmlformats.org/officeDocument/2006/relationships/customXml" Target="../ink/ink4552.xml"/><Relationship Id="rId73" Type="http://schemas.openxmlformats.org/officeDocument/2006/relationships/customXml" Target="../ink/ink4556.xml"/><Relationship Id="rId78" Type="http://schemas.openxmlformats.org/officeDocument/2006/relationships/image" Target="../media/image4317.png"/><Relationship Id="rId4" Type="http://schemas.openxmlformats.org/officeDocument/2006/relationships/image" Target="../media/image4280.png"/><Relationship Id="rId9" Type="http://schemas.openxmlformats.org/officeDocument/2006/relationships/customXml" Target="../ink/ink4524.xml"/><Relationship Id="rId13" Type="http://schemas.openxmlformats.org/officeDocument/2006/relationships/customXml" Target="../ink/ink4526.xml"/><Relationship Id="rId18" Type="http://schemas.openxmlformats.org/officeDocument/2006/relationships/image" Target="../media/image4287.png"/><Relationship Id="rId39" Type="http://schemas.openxmlformats.org/officeDocument/2006/relationships/customXml" Target="../ink/ink4539.xml"/><Relationship Id="rId34" Type="http://schemas.openxmlformats.org/officeDocument/2006/relationships/image" Target="../media/image4295.png"/><Relationship Id="rId50" Type="http://schemas.openxmlformats.org/officeDocument/2006/relationships/image" Target="../media/image4303.png"/><Relationship Id="rId55" Type="http://schemas.openxmlformats.org/officeDocument/2006/relationships/customXml" Target="../ink/ink4547.xml"/><Relationship Id="rId76" Type="http://schemas.openxmlformats.org/officeDocument/2006/relationships/image" Target="../media/image4316.png"/><Relationship Id="rId7" Type="http://schemas.openxmlformats.org/officeDocument/2006/relationships/customXml" Target="../ink/ink4523.xml"/><Relationship Id="rId71" Type="http://schemas.openxmlformats.org/officeDocument/2006/relationships/customXml" Target="../ink/ink4555.xml"/><Relationship Id="rId2" Type="http://schemas.openxmlformats.org/officeDocument/2006/relationships/image" Target="NULL"/><Relationship Id="rId29" Type="http://schemas.openxmlformats.org/officeDocument/2006/relationships/customXml" Target="../ink/ink4534.xml"/></Relationships>
</file>

<file path=ppt/slides/_rels/slide61.xml.rels><?xml version="1.0" encoding="UTF-8" standalone="yes"?>
<Relationships xmlns="http://schemas.openxmlformats.org/package/2006/relationships"><Relationship Id="rId8" Type="http://schemas.openxmlformats.org/officeDocument/2006/relationships/customXml" Target="../ink/ink4562.xml"/><Relationship Id="rId13" Type="http://schemas.openxmlformats.org/officeDocument/2006/relationships/image" Target="../media/image4324.png"/><Relationship Id="rId18" Type="http://schemas.openxmlformats.org/officeDocument/2006/relationships/customXml" Target="../ink/ink4567.xml"/><Relationship Id="rId3" Type="http://schemas.openxmlformats.org/officeDocument/2006/relationships/image" Target="../media/image4319.emf"/><Relationship Id="rId21" Type="http://schemas.openxmlformats.org/officeDocument/2006/relationships/image" Target="../media/image4328.png"/><Relationship Id="rId7" Type="http://schemas.openxmlformats.org/officeDocument/2006/relationships/image" Target="../media/image4321.png"/><Relationship Id="rId12" Type="http://schemas.openxmlformats.org/officeDocument/2006/relationships/customXml" Target="../ink/ink4564.xml"/><Relationship Id="rId17" Type="http://schemas.openxmlformats.org/officeDocument/2006/relationships/image" Target="../media/image4326.png"/><Relationship Id="rId25" Type="http://schemas.openxmlformats.org/officeDocument/2006/relationships/image" Target="../media/image4330.png"/><Relationship Id="rId2" Type="http://schemas.openxmlformats.org/officeDocument/2006/relationships/image" Target="NULL"/><Relationship Id="rId16" Type="http://schemas.openxmlformats.org/officeDocument/2006/relationships/customXml" Target="../ink/ink4566.xml"/><Relationship Id="rId20" Type="http://schemas.openxmlformats.org/officeDocument/2006/relationships/customXml" Target="../ink/ink4568.xml"/><Relationship Id="rId1" Type="http://schemas.openxmlformats.org/officeDocument/2006/relationships/slideLayout" Target="../slideLayouts/slideLayout1.xml"/><Relationship Id="rId6" Type="http://schemas.openxmlformats.org/officeDocument/2006/relationships/customXml" Target="../ink/ink4561.xml"/><Relationship Id="rId11" Type="http://schemas.openxmlformats.org/officeDocument/2006/relationships/image" Target="../media/image4323.png"/><Relationship Id="rId24" Type="http://schemas.openxmlformats.org/officeDocument/2006/relationships/customXml" Target="../ink/ink4570.xml"/><Relationship Id="rId5" Type="http://schemas.openxmlformats.org/officeDocument/2006/relationships/image" Target="../media/image4320.png"/><Relationship Id="rId15" Type="http://schemas.openxmlformats.org/officeDocument/2006/relationships/image" Target="../media/image4325.png"/><Relationship Id="rId23" Type="http://schemas.openxmlformats.org/officeDocument/2006/relationships/image" Target="../media/image4329.png"/><Relationship Id="rId10" Type="http://schemas.openxmlformats.org/officeDocument/2006/relationships/customXml" Target="../ink/ink4563.xml"/><Relationship Id="rId19" Type="http://schemas.openxmlformats.org/officeDocument/2006/relationships/image" Target="../media/image4327.png"/><Relationship Id="rId4" Type="http://schemas.openxmlformats.org/officeDocument/2006/relationships/customXml" Target="../ink/ink4560.xml"/><Relationship Id="rId9" Type="http://schemas.openxmlformats.org/officeDocument/2006/relationships/image" Target="../media/image4322.png"/><Relationship Id="rId14" Type="http://schemas.openxmlformats.org/officeDocument/2006/relationships/customXml" Target="../ink/ink4565.xml"/><Relationship Id="rId22" Type="http://schemas.openxmlformats.org/officeDocument/2006/relationships/customXml" Target="../ink/ink4569.xml"/></Relationships>
</file>

<file path=ppt/slides/_rels/slide62.xml.rels><?xml version="1.0" encoding="UTF-8" standalone="yes"?>
<Relationships xmlns="http://schemas.openxmlformats.org/package/2006/relationships"><Relationship Id="rId2" Type="http://schemas.openxmlformats.org/officeDocument/2006/relationships/image" Target="../media/image4331.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6" Type="http://schemas.openxmlformats.org/officeDocument/2006/relationships/image" Target="../media/image4344.png"/><Relationship Id="rId21" Type="http://schemas.openxmlformats.org/officeDocument/2006/relationships/customXml" Target="../ink/ink4580.xml"/><Relationship Id="rId34" Type="http://schemas.openxmlformats.org/officeDocument/2006/relationships/image" Target="../media/image4348.png"/><Relationship Id="rId42" Type="http://schemas.openxmlformats.org/officeDocument/2006/relationships/image" Target="../media/image4352.png"/><Relationship Id="rId47" Type="http://schemas.openxmlformats.org/officeDocument/2006/relationships/customXml" Target="../ink/ink4593.xml"/><Relationship Id="rId50" Type="http://schemas.openxmlformats.org/officeDocument/2006/relationships/image" Target="../media/image4356.png"/><Relationship Id="rId55" Type="http://schemas.openxmlformats.org/officeDocument/2006/relationships/customXml" Target="../ink/ink4597.xml"/><Relationship Id="rId63" Type="http://schemas.openxmlformats.org/officeDocument/2006/relationships/customXml" Target="../ink/ink4601.xml"/><Relationship Id="rId68" Type="http://schemas.openxmlformats.org/officeDocument/2006/relationships/image" Target="../media/image4365.png"/><Relationship Id="rId7" Type="http://schemas.openxmlformats.org/officeDocument/2006/relationships/customXml" Target="../ink/ink4573.xml"/><Relationship Id="rId2" Type="http://schemas.openxmlformats.org/officeDocument/2006/relationships/image" Target="../media/image4332.emf"/><Relationship Id="rId16" Type="http://schemas.openxmlformats.org/officeDocument/2006/relationships/image" Target="../media/image4339.png"/><Relationship Id="rId29" Type="http://schemas.openxmlformats.org/officeDocument/2006/relationships/customXml" Target="../ink/ink4584.xml"/><Relationship Id="rId11" Type="http://schemas.openxmlformats.org/officeDocument/2006/relationships/customXml" Target="../ink/ink4575.xml"/><Relationship Id="rId24" Type="http://schemas.openxmlformats.org/officeDocument/2006/relationships/image" Target="../media/image4343.png"/><Relationship Id="rId32" Type="http://schemas.openxmlformats.org/officeDocument/2006/relationships/image" Target="../media/image4347.png"/><Relationship Id="rId37" Type="http://schemas.openxmlformats.org/officeDocument/2006/relationships/customXml" Target="../ink/ink4588.xml"/><Relationship Id="rId40" Type="http://schemas.openxmlformats.org/officeDocument/2006/relationships/image" Target="../media/image4351.png"/><Relationship Id="rId45" Type="http://schemas.openxmlformats.org/officeDocument/2006/relationships/customXml" Target="../ink/ink4592.xml"/><Relationship Id="rId53" Type="http://schemas.openxmlformats.org/officeDocument/2006/relationships/customXml" Target="../ink/ink4596.xml"/><Relationship Id="rId58" Type="http://schemas.openxmlformats.org/officeDocument/2006/relationships/image" Target="../media/image4360.png"/><Relationship Id="rId66" Type="http://schemas.openxmlformats.org/officeDocument/2006/relationships/image" Target="../media/image4364.png"/><Relationship Id="rId5" Type="http://schemas.openxmlformats.org/officeDocument/2006/relationships/customXml" Target="../ink/ink4572.xml"/><Relationship Id="rId61" Type="http://schemas.openxmlformats.org/officeDocument/2006/relationships/customXml" Target="../ink/ink4600.xml"/><Relationship Id="rId19" Type="http://schemas.openxmlformats.org/officeDocument/2006/relationships/customXml" Target="../ink/ink4579.xml"/><Relationship Id="rId14" Type="http://schemas.openxmlformats.org/officeDocument/2006/relationships/image" Target="../media/image4338.png"/><Relationship Id="rId22" Type="http://schemas.openxmlformats.org/officeDocument/2006/relationships/image" Target="../media/image4342.png"/><Relationship Id="rId27" Type="http://schemas.openxmlformats.org/officeDocument/2006/relationships/customXml" Target="../ink/ink4583.xml"/><Relationship Id="rId30" Type="http://schemas.openxmlformats.org/officeDocument/2006/relationships/image" Target="../media/image4346.png"/><Relationship Id="rId35" Type="http://schemas.openxmlformats.org/officeDocument/2006/relationships/customXml" Target="../ink/ink4587.xml"/><Relationship Id="rId43" Type="http://schemas.openxmlformats.org/officeDocument/2006/relationships/customXml" Target="../ink/ink4591.xml"/><Relationship Id="rId48" Type="http://schemas.openxmlformats.org/officeDocument/2006/relationships/image" Target="../media/image4355.png"/><Relationship Id="rId56" Type="http://schemas.openxmlformats.org/officeDocument/2006/relationships/image" Target="../media/image4359.png"/><Relationship Id="rId64" Type="http://schemas.openxmlformats.org/officeDocument/2006/relationships/image" Target="../media/image4363.png"/><Relationship Id="rId8" Type="http://schemas.openxmlformats.org/officeDocument/2006/relationships/image" Target="../media/image4335.png"/><Relationship Id="rId51" Type="http://schemas.openxmlformats.org/officeDocument/2006/relationships/customXml" Target="../ink/ink4595.xml"/><Relationship Id="rId3" Type="http://schemas.openxmlformats.org/officeDocument/2006/relationships/customXml" Target="../ink/ink4571.xml"/><Relationship Id="rId12" Type="http://schemas.openxmlformats.org/officeDocument/2006/relationships/image" Target="../media/image4337.png"/><Relationship Id="rId17" Type="http://schemas.openxmlformats.org/officeDocument/2006/relationships/customXml" Target="../ink/ink4578.xml"/><Relationship Id="rId25" Type="http://schemas.openxmlformats.org/officeDocument/2006/relationships/customXml" Target="../ink/ink4582.xml"/><Relationship Id="rId33" Type="http://schemas.openxmlformats.org/officeDocument/2006/relationships/customXml" Target="../ink/ink4586.xml"/><Relationship Id="rId38" Type="http://schemas.openxmlformats.org/officeDocument/2006/relationships/image" Target="../media/image4350.png"/><Relationship Id="rId46" Type="http://schemas.openxmlformats.org/officeDocument/2006/relationships/image" Target="../media/image4354.png"/><Relationship Id="rId59" Type="http://schemas.openxmlformats.org/officeDocument/2006/relationships/customXml" Target="../ink/ink4599.xml"/><Relationship Id="rId67" Type="http://schemas.openxmlformats.org/officeDocument/2006/relationships/customXml" Target="../ink/ink4603.xml"/><Relationship Id="rId20" Type="http://schemas.openxmlformats.org/officeDocument/2006/relationships/image" Target="../media/image4341.png"/><Relationship Id="rId41" Type="http://schemas.openxmlformats.org/officeDocument/2006/relationships/customXml" Target="../ink/ink4590.xml"/><Relationship Id="rId54" Type="http://schemas.openxmlformats.org/officeDocument/2006/relationships/image" Target="../media/image4358.png"/><Relationship Id="rId62" Type="http://schemas.openxmlformats.org/officeDocument/2006/relationships/image" Target="../media/image4362.png"/><Relationship Id="rId1" Type="http://schemas.openxmlformats.org/officeDocument/2006/relationships/slideLayout" Target="../slideLayouts/slideLayout1.xml"/><Relationship Id="rId6" Type="http://schemas.openxmlformats.org/officeDocument/2006/relationships/image" Target="../media/image4334.png"/><Relationship Id="rId15" Type="http://schemas.openxmlformats.org/officeDocument/2006/relationships/customXml" Target="../ink/ink4577.xml"/><Relationship Id="rId23" Type="http://schemas.openxmlformats.org/officeDocument/2006/relationships/customXml" Target="../ink/ink4581.xml"/><Relationship Id="rId28" Type="http://schemas.openxmlformats.org/officeDocument/2006/relationships/image" Target="../media/image4345.png"/><Relationship Id="rId36" Type="http://schemas.openxmlformats.org/officeDocument/2006/relationships/image" Target="../media/image4349.png"/><Relationship Id="rId49" Type="http://schemas.openxmlformats.org/officeDocument/2006/relationships/customXml" Target="../ink/ink4594.xml"/><Relationship Id="rId57" Type="http://schemas.openxmlformats.org/officeDocument/2006/relationships/customXml" Target="../ink/ink4598.xml"/><Relationship Id="rId10" Type="http://schemas.openxmlformats.org/officeDocument/2006/relationships/image" Target="../media/image4336.png"/><Relationship Id="rId31" Type="http://schemas.openxmlformats.org/officeDocument/2006/relationships/customXml" Target="../ink/ink4585.xml"/><Relationship Id="rId44" Type="http://schemas.openxmlformats.org/officeDocument/2006/relationships/image" Target="../media/image4353.png"/><Relationship Id="rId52" Type="http://schemas.openxmlformats.org/officeDocument/2006/relationships/image" Target="../media/image4357.png"/><Relationship Id="rId60" Type="http://schemas.openxmlformats.org/officeDocument/2006/relationships/image" Target="../media/image4361.png"/><Relationship Id="rId65" Type="http://schemas.openxmlformats.org/officeDocument/2006/relationships/customXml" Target="../ink/ink4602.xml"/><Relationship Id="rId4" Type="http://schemas.openxmlformats.org/officeDocument/2006/relationships/image" Target="../media/image4333.png"/><Relationship Id="rId9" Type="http://schemas.openxmlformats.org/officeDocument/2006/relationships/customXml" Target="../ink/ink4574.xml"/><Relationship Id="rId13" Type="http://schemas.openxmlformats.org/officeDocument/2006/relationships/customXml" Target="../ink/ink4576.xml"/><Relationship Id="rId18" Type="http://schemas.openxmlformats.org/officeDocument/2006/relationships/image" Target="../media/image4340.png"/><Relationship Id="rId39" Type="http://schemas.openxmlformats.org/officeDocument/2006/relationships/customXml" Target="../ink/ink4589.xml"/></Relationships>
</file>

<file path=ppt/slides/_rels/slide64.xml.rels><?xml version="1.0" encoding="UTF-8" standalone="yes"?>
<Relationships xmlns="http://schemas.openxmlformats.org/package/2006/relationships"><Relationship Id="rId8" Type="http://schemas.openxmlformats.org/officeDocument/2006/relationships/image" Target="../media/image4369.png"/><Relationship Id="rId13" Type="http://schemas.openxmlformats.org/officeDocument/2006/relationships/customXml" Target="../ink/ink4609.xml"/><Relationship Id="rId18" Type="http://schemas.openxmlformats.org/officeDocument/2006/relationships/image" Target="../media/image4374.png"/><Relationship Id="rId3" Type="http://schemas.openxmlformats.org/officeDocument/2006/relationships/customXml" Target="../ink/ink4604.xml"/><Relationship Id="rId21" Type="http://schemas.openxmlformats.org/officeDocument/2006/relationships/customXml" Target="../ink/ink4613.xml"/><Relationship Id="rId7" Type="http://schemas.openxmlformats.org/officeDocument/2006/relationships/customXml" Target="../ink/ink4606.xml"/><Relationship Id="rId12" Type="http://schemas.openxmlformats.org/officeDocument/2006/relationships/image" Target="../media/image4371.png"/><Relationship Id="rId17" Type="http://schemas.openxmlformats.org/officeDocument/2006/relationships/customXml" Target="../ink/ink4611.xml"/><Relationship Id="rId2" Type="http://schemas.openxmlformats.org/officeDocument/2006/relationships/image" Target="../media/image4366.emf"/><Relationship Id="rId16" Type="http://schemas.openxmlformats.org/officeDocument/2006/relationships/image" Target="../media/image4373.png"/><Relationship Id="rId20" Type="http://schemas.openxmlformats.org/officeDocument/2006/relationships/image" Target="../media/image4375.png"/><Relationship Id="rId1" Type="http://schemas.openxmlformats.org/officeDocument/2006/relationships/slideLayout" Target="../slideLayouts/slideLayout1.xml"/><Relationship Id="rId6" Type="http://schemas.openxmlformats.org/officeDocument/2006/relationships/image" Target="../media/image4368.png"/><Relationship Id="rId11" Type="http://schemas.openxmlformats.org/officeDocument/2006/relationships/customXml" Target="../ink/ink4608.xml"/><Relationship Id="rId5" Type="http://schemas.openxmlformats.org/officeDocument/2006/relationships/customXml" Target="../ink/ink4605.xml"/><Relationship Id="rId15" Type="http://schemas.openxmlformats.org/officeDocument/2006/relationships/customXml" Target="../ink/ink4610.xml"/><Relationship Id="rId10" Type="http://schemas.openxmlformats.org/officeDocument/2006/relationships/image" Target="../media/image4370.png"/><Relationship Id="rId19" Type="http://schemas.openxmlformats.org/officeDocument/2006/relationships/customXml" Target="../ink/ink4612.xml"/><Relationship Id="rId4" Type="http://schemas.openxmlformats.org/officeDocument/2006/relationships/image" Target="../media/image4367.png"/><Relationship Id="rId9" Type="http://schemas.openxmlformats.org/officeDocument/2006/relationships/customXml" Target="../ink/ink4607.xml"/><Relationship Id="rId14" Type="http://schemas.openxmlformats.org/officeDocument/2006/relationships/image" Target="../media/image4372.png"/><Relationship Id="rId22" Type="http://schemas.openxmlformats.org/officeDocument/2006/relationships/image" Target="../media/image4376.png"/></Relationships>
</file>

<file path=ppt/slides/_rels/slide65.xml.rels><?xml version="1.0" encoding="UTF-8" standalone="yes"?>
<Relationships xmlns="http://schemas.openxmlformats.org/package/2006/relationships"><Relationship Id="rId8" Type="http://schemas.openxmlformats.org/officeDocument/2006/relationships/image" Target="../media/image4380.png"/><Relationship Id="rId13" Type="http://schemas.openxmlformats.org/officeDocument/2006/relationships/customXml" Target="../ink/ink4619.xml"/><Relationship Id="rId18" Type="http://schemas.openxmlformats.org/officeDocument/2006/relationships/image" Target="../media/image4385.png"/><Relationship Id="rId3" Type="http://schemas.openxmlformats.org/officeDocument/2006/relationships/customXml" Target="../ink/ink4614.xml"/><Relationship Id="rId21" Type="http://schemas.openxmlformats.org/officeDocument/2006/relationships/customXml" Target="../ink/ink4623.xml"/><Relationship Id="rId7" Type="http://schemas.openxmlformats.org/officeDocument/2006/relationships/customXml" Target="../ink/ink4616.xml"/><Relationship Id="rId12" Type="http://schemas.openxmlformats.org/officeDocument/2006/relationships/image" Target="../media/image4382.png"/><Relationship Id="rId17" Type="http://schemas.openxmlformats.org/officeDocument/2006/relationships/customXml" Target="../ink/ink4621.xml"/><Relationship Id="rId2" Type="http://schemas.openxmlformats.org/officeDocument/2006/relationships/image" Target="../media/image4377.emf"/><Relationship Id="rId16" Type="http://schemas.openxmlformats.org/officeDocument/2006/relationships/image" Target="../media/image4384.png"/><Relationship Id="rId20" Type="http://schemas.openxmlformats.org/officeDocument/2006/relationships/image" Target="../media/image4386.png"/><Relationship Id="rId1" Type="http://schemas.openxmlformats.org/officeDocument/2006/relationships/slideLayout" Target="../slideLayouts/slideLayout1.xml"/><Relationship Id="rId6" Type="http://schemas.openxmlformats.org/officeDocument/2006/relationships/image" Target="../media/image4379.png"/><Relationship Id="rId11" Type="http://schemas.openxmlformats.org/officeDocument/2006/relationships/customXml" Target="../ink/ink4618.xml"/><Relationship Id="rId5" Type="http://schemas.openxmlformats.org/officeDocument/2006/relationships/customXml" Target="../ink/ink4615.xml"/><Relationship Id="rId15" Type="http://schemas.openxmlformats.org/officeDocument/2006/relationships/customXml" Target="../ink/ink4620.xml"/><Relationship Id="rId10" Type="http://schemas.openxmlformats.org/officeDocument/2006/relationships/image" Target="../media/image4381.png"/><Relationship Id="rId19" Type="http://schemas.openxmlformats.org/officeDocument/2006/relationships/customXml" Target="../ink/ink4622.xml"/><Relationship Id="rId4" Type="http://schemas.openxmlformats.org/officeDocument/2006/relationships/image" Target="../media/image4378.png"/><Relationship Id="rId9" Type="http://schemas.openxmlformats.org/officeDocument/2006/relationships/customXml" Target="../ink/ink4617.xml"/><Relationship Id="rId14" Type="http://schemas.openxmlformats.org/officeDocument/2006/relationships/image" Target="../media/image4383.png"/><Relationship Id="rId22" Type="http://schemas.openxmlformats.org/officeDocument/2006/relationships/image" Target="../media/image4387.png"/></Relationships>
</file>

<file path=ppt/slides/_rels/slide66.xml.rels><?xml version="1.0" encoding="UTF-8" standalone="yes"?>
<Relationships xmlns="http://schemas.openxmlformats.org/package/2006/relationships"><Relationship Id="rId8" Type="http://schemas.openxmlformats.org/officeDocument/2006/relationships/image" Target="../media/image4391.png"/><Relationship Id="rId3" Type="http://schemas.openxmlformats.org/officeDocument/2006/relationships/customXml" Target="../ink/ink4624.xml"/><Relationship Id="rId7" Type="http://schemas.openxmlformats.org/officeDocument/2006/relationships/customXml" Target="../ink/ink4626.xml"/><Relationship Id="rId2" Type="http://schemas.openxmlformats.org/officeDocument/2006/relationships/image" Target="../media/image4388.emf"/><Relationship Id="rId1" Type="http://schemas.openxmlformats.org/officeDocument/2006/relationships/slideLayout" Target="../slideLayouts/slideLayout1.xml"/><Relationship Id="rId6" Type="http://schemas.openxmlformats.org/officeDocument/2006/relationships/image" Target="../media/image4390.png"/><Relationship Id="rId5" Type="http://schemas.openxmlformats.org/officeDocument/2006/relationships/customXml" Target="../ink/ink4625.xml"/><Relationship Id="rId10" Type="http://schemas.openxmlformats.org/officeDocument/2006/relationships/image" Target="../media/image4392.png"/><Relationship Id="rId4" Type="http://schemas.openxmlformats.org/officeDocument/2006/relationships/image" Target="../media/image4389.png"/><Relationship Id="rId9" Type="http://schemas.openxmlformats.org/officeDocument/2006/relationships/customXml" Target="../ink/ink4627.xml"/></Relationships>
</file>

<file path=ppt/slides/_rels/slide67.xml.rels><?xml version="1.0" encoding="UTF-8" standalone="yes"?>
<Relationships xmlns="http://schemas.openxmlformats.org/package/2006/relationships"><Relationship Id="rId117" Type="http://schemas.openxmlformats.org/officeDocument/2006/relationships/customXml" Target="../ink/ink4684.xml"/><Relationship Id="rId21" Type="http://schemas.openxmlformats.org/officeDocument/2006/relationships/customXml" Target="../ink/ink4636.xml"/><Relationship Id="rId42" Type="http://schemas.openxmlformats.org/officeDocument/2006/relationships/image" Target="../media/image4414.png"/><Relationship Id="rId63" Type="http://schemas.openxmlformats.org/officeDocument/2006/relationships/customXml" Target="../ink/ink4657.xml"/><Relationship Id="rId84" Type="http://schemas.openxmlformats.org/officeDocument/2006/relationships/image" Target="../media/image4435.png"/><Relationship Id="rId138" Type="http://schemas.openxmlformats.org/officeDocument/2006/relationships/image" Target="../media/image4462.png"/><Relationship Id="rId159" Type="http://schemas.openxmlformats.org/officeDocument/2006/relationships/customXml" Target="../ink/ink4705.xml"/><Relationship Id="rId170" Type="http://schemas.openxmlformats.org/officeDocument/2006/relationships/image" Target="../media/image4478.png"/><Relationship Id="rId191" Type="http://schemas.openxmlformats.org/officeDocument/2006/relationships/customXml" Target="../ink/ink4721.xml"/><Relationship Id="rId205" Type="http://schemas.openxmlformats.org/officeDocument/2006/relationships/customXml" Target="../ink/ink4728.xml"/><Relationship Id="rId226" Type="http://schemas.openxmlformats.org/officeDocument/2006/relationships/customXml" Target="../ink/ink4739.xml"/><Relationship Id="rId247" Type="http://schemas.openxmlformats.org/officeDocument/2006/relationships/image" Target="../media/image4516.png"/><Relationship Id="rId107" Type="http://schemas.openxmlformats.org/officeDocument/2006/relationships/customXml" Target="../ink/ink4679.xml"/><Relationship Id="rId11" Type="http://schemas.openxmlformats.org/officeDocument/2006/relationships/customXml" Target="../ink/ink4631.xml"/><Relationship Id="rId32" Type="http://schemas.openxmlformats.org/officeDocument/2006/relationships/image" Target="../media/image4409.png"/><Relationship Id="rId53" Type="http://schemas.openxmlformats.org/officeDocument/2006/relationships/customXml" Target="../ink/ink4652.xml"/><Relationship Id="rId74" Type="http://schemas.openxmlformats.org/officeDocument/2006/relationships/image" Target="../media/image4430.png"/><Relationship Id="rId128" Type="http://schemas.openxmlformats.org/officeDocument/2006/relationships/image" Target="../media/image4457.png"/><Relationship Id="rId149" Type="http://schemas.openxmlformats.org/officeDocument/2006/relationships/customXml" Target="../ink/ink4700.xml"/><Relationship Id="rId5" Type="http://schemas.openxmlformats.org/officeDocument/2006/relationships/customXml" Target="../ink/ink4628.xml"/><Relationship Id="rId95" Type="http://schemas.openxmlformats.org/officeDocument/2006/relationships/customXml" Target="../ink/ink4673.xml"/><Relationship Id="rId160" Type="http://schemas.openxmlformats.org/officeDocument/2006/relationships/image" Target="../media/image4473.png"/><Relationship Id="rId181" Type="http://schemas.openxmlformats.org/officeDocument/2006/relationships/customXml" Target="../ink/ink4716.xml"/><Relationship Id="rId216" Type="http://schemas.openxmlformats.org/officeDocument/2006/relationships/customXml" Target="../ink/ink4734.xml"/><Relationship Id="rId237" Type="http://schemas.openxmlformats.org/officeDocument/2006/relationships/image" Target="../media/image4511.png"/><Relationship Id="rId22" Type="http://schemas.openxmlformats.org/officeDocument/2006/relationships/image" Target="../media/image4404.png"/><Relationship Id="rId43" Type="http://schemas.openxmlformats.org/officeDocument/2006/relationships/customXml" Target="../ink/ink4647.xml"/><Relationship Id="rId64" Type="http://schemas.openxmlformats.org/officeDocument/2006/relationships/image" Target="../media/image4425.png"/><Relationship Id="rId118" Type="http://schemas.openxmlformats.org/officeDocument/2006/relationships/image" Target="../media/image4452.png"/><Relationship Id="rId139" Type="http://schemas.openxmlformats.org/officeDocument/2006/relationships/customXml" Target="../ink/ink4695.xml"/><Relationship Id="rId85" Type="http://schemas.openxmlformats.org/officeDocument/2006/relationships/customXml" Target="../ink/ink4668.xml"/><Relationship Id="rId150" Type="http://schemas.openxmlformats.org/officeDocument/2006/relationships/image" Target="../media/image4468.png"/><Relationship Id="rId171" Type="http://schemas.openxmlformats.org/officeDocument/2006/relationships/customXml" Target="../ink/ink4711.xml"/><Relationship Id="rId192" Type="http://schemas.openxmlformats.org/officeDocument/2006/relationships/image" Target="../media/image4489.png"/><Relationship Id="rId206" Type="http://schemas.openxmlformats.org/officeDocument/2006/relationships/image" Target="../media/image4496.png"/><Relationship Id="rId227" Type="http://schemas.openxmlformats.org/officeDocument/2006/relationships/image" Target="../media/image4506.png"/><Relationship Id="rId248" Type="http://schemas.openxmlformats.org/officeDocument/2006/relationships/customXml" Target="../ink/ink4750.xml"/><Relationship Id="rId12" Type="http://schemas.openxmlformats.org/officeDocument/2006/relationships/image" Target="../media/image4399.png"/><Relationship Id="rId33" Type="http://schemas.openxmlformats.org/officeDocument/2006/relationships/customXml" Target="../ink/ink4642.xml"/><Relationship Id="rId108" Type="http://schemas.openxmlformats.org/officeDocument/2006/relationships/image" Target="../media/image4447.png"/><Relationship Id="rId129" Type="http://schemas.openxmlformats.org/officeDocument/2006/relationships/customXml" Target="../ink/ink4690.xml"/><Relationship Id="rId54" Type="http://schemas.openxmlformats.org/officeDocument/2006/relationships/image" Target="../media/image4420.png"/><Relationship Id="rId75" Type="http://schemas.openxmlformats.org/officeDocument/2006/relationships/customXml" Target="../ink/ink4663.xml"/><Relationship Id="rId96" Type="http://schemas.openxmlformats.org/officeDocument/2006/relationships/image" Target="../media/image4441.png"/><Relationship Id="rId140" Type="http://schemas.openxmlformats.org/officeDocument/2006/relationships/image" Target="../media/image4463.png"/><Relationship Id="rId161" Type="http://schemas.openxmlformats.org/officeDocument/2006/relationships/customXml" Target="../ink/ink4706.xml"/><Relationship Id="rId182" Type="http://schemas.openxmlformats.org/officeDocument/2006/relationships/image" Target="../media/image4484.png"/><Relationship Id="rId217" Type="http://schemas.openxmlformats.org/officeDocument/2006/relationships/image" Target="../media/image4501.png"/><Relationship Id="rId6" Type="http://schemas.openxmlformats.org/officeDocument/2006/relationships/image" Target="../media/image4396.png"/><Relationship Id="rId238" Type="http://schemas.openxmlformats.org/officeDocument/2006/relationships/customXml" Target="../ink/ink4745.xml"/><Relationship Id="rId23" Type="http://schemas.openxmlformats.org/officeDocument/2006/relationships/customXml" Target="../ink/ink4637.xml"/><Relationship Id="rId119" Type="http://schemas.openxmlformats.org/officeDocument/2006/relationships/customXml" Target="../ink/ink4685.xml"/><Relationship Id="rId44" Type="http://schemas.openxmlformats.org/officeDocument/2006/relationships/image" Target="../media/image4415.png"/><Relationship Id="rId65" Type="http://schemas.openxmlformats.org/officeDocument/2006/relationships/customXml" Target="../ink/ink4658.xml"/><Relationship Id="rId86" Type="http://schemas.openxmlformats.org/officeDocument/2006/relationships/image" Target="../media/image4436.png"/><Relationship Id="rId130" Type="http://schemas.openxmlformats.org/officeDocument/2006/relationships/image" Target="../media/image4458.png"/><Relationship Id="rId151" Type="http://schemas.openxmlformats.org/officeDocument/2006/relationships/customXml" Target="../ink/ink4701.xml"/><Relationship Id="rId172" Type="http://schemas.openxmlformats.org/officeDocument/2006/relationships/image" Target="../media/image4479.png"/><Relationship Id="rId193" Type="http://schemas.openxmlformats.org/officeDocument/2006/relationships/customXml" Target="../ink/ink4722.xml"/><Relationship Id="rId207" Type="http://schemas.openxmlformats.org/officeDocument/2006/relationships/customXml" Target="../ink/ink4729.xml"/><Relationship Id="rId228" Type="http://schemas.openxmlformats.org/officeDocument/2006/relationships/customXml" Target="../ink/ink4740.xml"/><Relationship Id="rId249" Type="http://schemas.openxmlformats.org/officeDocument/2006/relationships/image" Target="../media/image4517.png"/><Relationship Id="rId13" Type="http://schemas.openxmlformats.org/officeDocument/2006/relationships/customXml" Target="../ink/ink4632.xml"/><Relationship Id="rId109" Type="http://schemas.openxmlformats.org/officeDocument/2006/relationships/customXml" Target="../ink/ink4680.xml"/><Relationship Id="rId34" Type="http://schemas.openxmlformats.org/officeDocument/2006/relationships/image" Target="../media/image4410.png"/><Relationship Id="rId55" Type="http://schemas.openxmlformats.org/officeDocument/2006/relationships/customXml" Target="../ink/ink4653.xml"/><Relationship Id="rId76" Type="http://schemas.openxmlformats.org/officeDocument/2006/relationships/image" Target="../media/image4431.png"/><Relationship Id="rId97" Type="http://schemas.openxmlformats.org/officeDocument/2006/relationships/customXml" Target="../ink/ink4674.xml"/><Relationship Id="rId120" Type="http://schemas.openxmlformats.org/officeDocument/2006/relationships/image" Target="../media/image4453.png"/><Relationship Id="rId141" Type="http://schemas.openxmlformats.org/officeDocument/2006/relationships/customXml" Target="../ink/ink4696.xml"/><Relationship Id="rId7" Type="http://schemas.openxmlformats.org/officeDocument/2006/relationships/customXml" Target="../ink/ink4629.xml"/><Relationship Id="rId162" Type="http://schemas.openxmlformats.org/officeDocument/2006/relationships/image" Target="../media/image4474.png"/><Relationship Id="rId183" Type="http://schemas.openxmlformats.org/officeDocument/2006/relationships/customXml" Target="../ink/ink4717.xml"/><Relationship Id="rId218" Type="http://schemas.openxmlformats.org/officeDocument/2006/relationships/customXml" Target="../ink/ink4735.xml"/><Relationship Id="rId239" Type="http://schemas.openxmlformats.org/officeDocument/2006/relationships/image" Target="../media/image4512.png"/><Relationship Id="rId250" Type="http://schemas.openxmlformats.org/officeDocument/2006/relationships/customXml" Target="../ink/ink4751.xml"/><Relationship Id="rId24" Type="http://schemas.openxmlformats.org/officeDocument/2006/relationships/image" Target="../media/image4405.png"/><Relationship Id="rId45" Type="http://schemas.openxmlformats.org/officeDocument/2006/relationships/customXml" Target="../ink/ink4648.xml"/><Relationship Id="rId66" Type="http://schemas.openxmlformats.org/officeDocument/2006/relationships/image" Target="../media/image4426.png"/><Relationship Id="rId87" Type="http://schemas.openxmlformats.org/officeDocument/2006/relationships/customXml" Target="../ink/ink4669.xml"/><Relationship Id="rId110" Type="http://schemas.openxmlformats.org/officeDocument/2006/relationships/image" Target="../media/image4448.png"/><Relationship Id="rId131" Type="http://schemas.openxmlformats.org/officeDocument/2006/relationships/customXml" Target="../ink/ink4691.xml"/><Relationship Id="rId152" Type="http://schemas.openxmlformats.org/officeDocument/2006/relationships/image" Target="../media/image4469.png"/><Relationship Id="rId173" Type="http://schemas.openxmlformats.org/officeDocument/2006/relationships/customXml" Target="../ink/ink4712.xml"/><Relationship Id="rId194" Type="http://schemas.openxmlformats.org/officeDocument/2006/relationships/image" Target="../media/image4490.png"/><Relationship Id="rId208" Type="http://schemas.openxmlformats.org/officeDocument/2006/relationships/image" Target="../media/image4497.png"/><Relationship Id="rId229" Type="http://schemas.openxmlformats.org/officeDocument/2006/relationships/image" Target="../media/image4507.png"/><Relationship Id="rId240" Type="http://schemas.openxmlformats.org/officeDocument/2006/relationships/customXml" Target="../ink/ink4746.xml"/><Relationship Id="rId14" Type="http://schemas.openxmlformats.org/officeDocument/2006/relationships/image" Target="../media/image4400.png"/><Relationship Id="rId35" Type="http://schemas.openxmlformats.org/officeDocument/2006/relationships/customXml" Target="../ink/ink4643.xml"/><Relationship Id="rId56" Type="http://schemas.openxmlformats.org/officeDocument/2006/relationships/image" Target="../media/image4421.png"/><Relationship Id="rId77" Type="http://schemas.openxmlformats.org/officeDocument/2006/relationships/customXml" Target="../ink/ink4664.xml"/><Relationship Id="rId100" Type="http://schemas.openxmlformats.org/officeDocument/2006/relationships/image" Target="../media/image4443.png"/><Relationship Id="rId8" Type="http://schemas.openxmlformats.org/officeDocument/2006/relationships/image" Target="../media/image4397.png"/><Relationship Id="rId98" Type="http://schemas.openxmlformats.org/officeDocument/2006/relationships/image" Target="../media/image4442.png"/><Relationship Id="rId121" Type="http://schemas.openxmlformats.org/officeDocument/2006/relationships/customXml" Target="../ink/ink4686.xml"/><Relationship Id="rId142" Type="http://schemas.openxmlformats.org/officeDocument/2006/relationships/image" Target="../media/image4464.png"/><Relationship Id="rId163" Type="http://schemas.openxmlformats.org/officeDocument/2006/relationships/customXml" Target="../ink/ink4707.xml"/><Relationship Id="rId184" Type="http://schemas.openxmlformats.org/officeDocument/2006/relationships/image" Target="../media/image4485.png"/><Relationship Id="rId219" Type="http://schemas.openxmlformats.org/officeDocument/2006/relationships/image" Target="../media/image4502.png"/><Relationship Id="rId230" Type="http://schemas.openxmlformats.org/officeDocument/2006/relationships/customXml" Target="../ink/ink4741.xml"/><Relationship Id="rId251" Type="http://schemas.openxmlformats.org/officeDocument/2006/relationships/image" Target="../media/image4518.png"/><Relationship Id="rId25" Type="http://schemas.openxmlformats.org/officeDocument/2006/relationships/customXml" Target="../ink/ink4638.xml"/><Relationship Id="rId46" Type="http://schemas.openxmlformats.org/officeDocument/2006/relationships/image" Target="../media/image4416.png"/><Relationship Id="rId67" Type="http://schemas.openxmlformats.org/officeDocument/2006/relationships/customXml" Target="../ink/ink4659.xml"/><Relationship Id="rId88" Type="http://schemas.openxmlformats.org/officeDocument/2006/relationships/image" Target="../media/image4437.png"/><Relationship Id="rId111" Type="http://schemas.openxmlformats.org/officeDocument/2006/relationships/customXml" Target="../ink/ink4681.xml"/><Relationship Id="rId132" Type="http://schemas.openxmlformats.org/officeDocument/2006/relationships/image" Target="../media/image4459.png"/><Relationship Id="rId153" Type="http://schemas.openxmlformats.org/officeDocument/2006/relationships/customXml" Target="../ink/ink4702.xml"/><Relationship Id="rId174" Type="http://schemas.openxmlformats.org/officeDocument/2006/relationships/image" Target="../media/image4480.png"/><Relationship Id="rId195" Type="http://schemas.openxmlformats.org/officeDocument/2006/relationships/customXml" Target="../ink/ink4723.xml"/><Relationship Id="rId209" Type="http://schemas.openxmlformats.org/officeDocument/2006/relationships/customXml" Target="../ink/ink4730.xml"/><Relationship Id="rId220" Type="http://schemas.openxmlformats.org/officeDocument/2006/relationships/customXml" Target="../ink/ink4736.xml"/><Relationship Id="rId241" Type="http://schemas.openxmlformats.org/officeDocument/2006/relationships/image" Target="../media/image4513.png"/><Relationship Id="rId15" Type="http://schemas.openxmlformats.org/officeDocument/2006/relationships/customXml" Target="../ink/ink4633.xml"/><Relationship Id="rId36" Type="http://schemas.openxmlformats.org/officeDocument/2006/relationships/image" Target="../media/image4411.png"/><Relationship Id="rId57" Type="http://schemas.openxmlformats.org/officeDocument/2006/relationships/customXml" Target="../ink/ink4654.xml"/><Relationship Id="rId78" Type="http://schemas.openxmlformats.org/officeDocument/2006/relationships/image" Target="../media/image4432.png"/><Relationship Id="rId99" Type="http://schemas.openxmlformats.org/officeDocument/2006/relationships/customXml" Target="../ink/ink4675.xml"/><Relationship Id="rId101" Type="http://schemas.openxmlformats.org/officeDocument/2006/relationships/customXml" Target="../ink/ink4676.xml"/><Relationship Id="rId122" Type="http://schemas.openxmlformats.org/officeDocument/2006/relationships/image" Target="../media/image4454.png"/><Relationship Id="rId143" Type="http://schemas.openxmlformats.org/officeDocument/2006/relationships/customXml" Target="../ink/ink4697.xml"/><Relationship Id="rId164" Type="http://schemas.openxmlformats.org/officeDocument/2006/relationships/image" Target="../media/image4475.png"/><Relationship Id="rId185" Type="http://schemas.openxmlformats.org/officeDocument/2006/relationships/customXml" Target="../ink/ink4718.xml"/><Relationship Id="rId4" Type="http://schemas.openxmlformats.org/officeDocument/2006/relationships/image" Target="../media/image4395.emf"/><Relationship Id="rId9" Type="http://schemas.openxmlformats.org/officeDocument/2006/relationships/customXml" Target="../ink/ink4630.xml"/><Relationship Id="rId180" Type="http://schemas.openxmlformats.org/officeDocument/2006/relationships/image" Target="../media/image4483.png"/><Relationship Id="rId210" Type="http://schemas.openxmlformats.org/officeDocument/2006/relationships/image" Target="../media/image4498.png"/><Relationship Id="rId215" Type="http://schemas.openxmlformats.org/officeDocument/2006/relationships/customXml" Target="../ink/ink4733.xml"/><Relationship Id="rId236" Type="http://schemas.openxmlformats.org/officeDocument/2006/relationships/customXml" Target="../ink/ink4744.xml"/><Relationship Id="rId26" Type="http://schemas.openxmlformats.org/officeDocument/2006/relationships/image" Target="../media/image4406.png"/><Relationship Id="rId231" Type="http://schemas.openxmlformats.org/officeDocument/2006/relationships/image" Target="../media/image4508.png"/><Relationship Id="rId47" Type="http://schemas.openxmlformats.org/officeDocument/2006/relationships/customXml" Target="../ink/ink4649.xml"/><Relationship Id="rId68" Type="http://schemas.openxmlformats.org/officeDocument/2006/relationships/image" Target="../media/image4427.png"/><Relationship Id="rId89" Type="http://schemas.openxmlformats.org/officeDocument/2006/relationships/customXml" Target="../ink/ink4670.xml"/><Relationship Id="rId112" Type="http://schemas.openxmlformats.org/officeDocument/2006/relationships/image" Target="../media/image4449.png"/><Relationship Id="rId133" Type="http://schemas.openxmlformats.org/officeDocument/2006/relationships/customXml" Target="../ink/ink4692.xml"/><Relationship Id="rId154" Type="http://schemas.openxmlformats.org/officeDocument/2006/relationships/image" Target="../media/image4470.png"/><Relationship Id="rId175" Type="http://schemas.openxmlformats.org/officeDocument/2006/relationships/customXml" Target="../ink/ink4713.xml"/><Relationship Id="rId196" Type="http://schemas.openxmlformats.org/officeDocument/2006/relationships/image" Target="../media/image4491.png"/><Relationship Id="rId200" Type="http://schemas.openxmlformats.org/officeDocument/2006/relationships/image" Target="../media/image4493.png"/><Relationship Id="rId16" Type="http://schemas.openxmlformats.org/officeDocument/2006/relationships/image" Target="../media/image4401.png"/><Relationship Id="rId221" Type="http://schemas.openxmlformats.org/officeDocument/2006/relationships/image" Target="../media/image4503.png"/><Relationship Id="rId242" Type="http://schemas.openxmlformats.org/officeDocument/2006/relationships/customXml" Target="../ink/ink4747.xml"/><Relationship Id="rId37" Type="http://schemas.openxmlformats.org/officeDocument/2006/relationships/customXml" Target="../ink/ink4644.xml"/><Relationship Id="rId58" Type="http://schemas.openxmlformats.org/officeDocument/2006/relationships/image" Target="../media/image4422.png"/><Relationship Id="rId79" Type="http://schemas.openxmlformats.org/officeDocument/2006/relationships/customXml" Target="../ink/ink4665.xml"/><Relationship Id="rId102" Type="http://schemas.openxmlformats.org/officeDocument/2006/relationships/image" Target="../media/image4444.png"/><Relationship Id="rId123" Type="http://schemas.openxmlformats.org/officeDocument/2006/relationships/customXml" Target="../ink/ink4687.xml"/><Relationship Id="rId144" Type="http://schemas.openxmlformats.org/officeDocument/2006/relationships/image" Target="../media/image4465.png"/><Relationship Id="rId90" Type="http://schemas.openxmlformats.org/officeDocument/2006/relationships/image" Target="../media/image4438.png"/><Relationship Id="rId165" Type="http://schemas.openxmlformats.org/officeDocument/2006/relationships/customXml" Target="../ink/ink4708.xml"/><Relationship Id="rId186" Type="http://schemas.openxmlformats.org/officeDocument/2006/relationships/image" Target="../media/image4486.png"/><Relationship Id="rId211" Type="http://schemas.openxmlformats.org/officeDocument/2006/relationships/customXml" Target="../ink/ink4731.xml"/><Relationship Id="rId232" Type="http://schemas.openxmlformats.org/officeDocument/2006/relationships/customXml" Target="../ink/ink4742.xml"/><Relationship Id="rId27" Type="http://schemas.openxmlformats.org/officeDocument/2006/relationships/customXml" Target="../ink/ink4639.xml"/><Relationship Id="rId48" Type="http://schemas.openxmlformats.org/officeDocument/2006/relationships/image" Target="../media/image4417.png"/><Relationship Id="rId69" Type="http://schemas.openxmlformats.org/officeDocument/2006/relationships/customXml" Target="../ink/ink4660.xml"/><Relationship Id="rId113" Type="http://schemas.openxmlformats.org/officeDocument/2006/relationships/customXml" Target="../ink/ink4682.xml"/><Relationship Id="rId134" Type="http://schemas.openxmlformats.org/officeDocument/2006/relationships/image" Target="../media/image4460.png"/><Relationship Id="rId80" Type="http://schemas.openxmlformats.org/officeDocument/2006/relationships/image" Target="../media/image4433.png"/><Relationship Id="rId155" Type="http://schemas.openxmlformats.org/officeDocument/2006/relationships/customXml" Target="../ink/ink4703.xml"/><Relationship Id="rId176" Type="http://schemas.openxmlformats.org/officeDocument/2006/relationships/image" Target="../media/image4481.png"/><Relationship Id="rId197" Type="http://schemas.openxmlformats.org/officeDocument/2006/relationships/customXml" Target="../ink/ink4724.xml"/><Relationship Id="rId201" Type="http://schemas.openxmlformats.org/officeDocument/2006/relationships/customXml" Target="../ink/ink4726.xml"/><Relationship Id="rId222" Type="http://schemas.openxmlformats.org/officeDocument/2006/relationships/customXml" Target="../ink/ink4737.xml"/><Relationship Id="rId243" Type="http://schemas.openxmlformats.org/officeDocument/2006/relationships/image" Target="../media/image4514.png"/><Relationship Id="rId17" Type="http://schemas.openxmlformats.org/officeDocument/2006/relationships/customXml" Target="../ink/ink4634.xml"/><Relationship Id="rId38" Type="http://schemas.openxmlformats.org/officeDocument/2006/relationships/image" Target="../media/image4412.png"/><Relationship Id="rId59" Type="http://schemas.openxmlformats.org/officeDocument/2006/relationships/customXml" Target="../ink/ink4655.xml"/><Relationship Id="rId103" Type="http://schemas.openxmlformats.org/officeDocument/2006/relationships/customXml" Target="../ink/ink4677.xml"/><Relationship Id="rId124" Type="http://schemas.openxmlformats.org/officeDocument/2006/relationships/image" Target="../media/image4455.png"/><Relationship Id="rId70" Type="http://schemas.openxmlformats.org/officeDocument/2006/relationships/image" Target="../media/image4428.png"/><Relationship Id="rId91" Type="http://schemas.openxmlformats.org/officeDocument/2006/relationships/customXml" Target="../ink/ink4671.xml"/><Relationship Id="rId145" Type="http://schemas.openxmlformats.org/officeDocument/2006/relationships/customXml" Target="../ink/ink4698.xml"/><Relationship Id="rId166" Type="http://schemas.openxmlformats.org/officeDocument/2006/relationships/image" Target="../media/image4476.png"/><Relationship Id="rId187" Type="http://schemas.openxmlformats.org/officeDocument/2006/relationships/customXml" Target="../ink/ink4719.xml"/><Relationship Id="rId1" Type="http://schemas.openxmlformats.org/officeDocument/2006/relationships/slideLayout" Target="../slideLayouts/slideLayout1.xml"/><Relationship Id="rId212" Type="http://schemas.openxmlformats.org/officeDocument/2006/relationships/image" Target="../media/image4499.png"/><Relationship Id="rId233" Type="http://schemas.openxmlformats.org/officeDocument/2006/relationships/image" Target="../media/image4509.png"/><Relationship Id="rId28" Type="http://schemas.openxmlformats.org/officeDocument/2006/relationships/image" Target="../media/image4407.png"/><Relationship Id="rId49" Type="http://schemas.openxmlformats.org/officeDocument/2006/relationships/customXml" Target="../ink/ink4650.xml"/><Relationship Id="rId114" Type="http://schemas.openxmlformats.org/officeDocument/2006/relationships/image" Target="../media/image4450.png"/><Relationship Id="rId60" Type="http://schemas.openxmlformats.org/officeDocument/2006/relationships/image" Target="../media/image4423.png"/><Relationship Id="rId81" Type="http://schemas.openxmlformats.org/officeDocument/2006/relationships/customXml" Target="../ink/ink4666.xml"/><Relationship Id="rId135" Type="http://schemas.openxmlformats.org/officeDocument/2006/relationships/customXml" Target="../ink/ink4693.xml"/><Relationship Id="rId156" Type="http://schemas.openxmlformats.org/officeDocument/2006/relationships/image" Target="../media/image4471.png"/><Relationship Id="rId177" Type="http://schemas.openxmlformats.org/officeDocument/2006/relationships/customXml" Target="../ink/ink4714.xml"/><Relationship Id="rId198" Type="http://schemas.openxmlformats.org/officeDocument/2006/relationships/image" Target="../media/image4492.png"/><Relationship Id="rId202" Type="http://schemas.openxmlformats.org/officeDocument/2006/relationships/image" Target="../media/image4494.png"/><Relationship Id="rId223" Type="http://schemas.openxmlformats.org/officeDocument/2006/relationships/image" Target="../media/image4504.png"/><Relationship Id="rId244" Type="http://schemas.openxmlformats.org/officeDocument/2006/relationships/customXml" Target="../ink/ink4748.xml"/><Relationship Id="rId18" Type="http://schemas.openxmlformats.org/officeDocument/2006/relationships/image" Target="../media/image4402.png"/><Relationship Id="rId39" Type="http://schemas.openxmlformats.org/officeDocument/2006/relationships/customXml" Target="../ink/ink4645.xml"/><Relationship Id="rId50" Type="http://schemas.openxmlformats.org/officeDocument/2006/relationships/image" Target="../media/image4418.png"/><Relationship Id="rId104" Type="http://schemas.openxmlformats.org/officeDocument/2006/relationships/image" Target="../media/image4445.png"/><Relationship Id="rId125" Type="http://schemas.openxmlformats.org/officeDocument/2006/relationships/customXml" Target="../ink/ink4688.xml"/><Relationship Id="rId146" Type="http://schemas.openxmlformats.org/officeDocument/2006/relationships/image" Target="../media/image4466.png"/><Relationship Id="rId167" Type="http://schemas.openxmlformats.org/officeDocument/2006/relationships/customXml" Target="../ink/ink4709.xml"/><Relationship Id="rId188" Type="http://schemas.openxmlformats.org/officeDocument/2006/relationships/image" Target="../media/image4487.png"/><Relationship Id="rId71" Type="http://schemas.openxmlformats.org/officeDocument/2006/relationships/customXml" Target="../ink/ink4661.xml"/><Relationship Id="rId92" Type="http://schemas.openxmlformats.org/officeDocument/2006/relationships/image" Target="../media/image4439.png"/><Relationship Id="rId213" Type="http://schemas.openxmlformats.org/officeDocument/2006/relationships/customXml" Target="../ink/ink4732.xml"/><Relationship Id="rId234" Type="http://schemas.openxmlformats.org/officeDocument/2006/relationships/customXml" Target="../ink/ink4743.xml"/><Relationship Id="rId2" Type="http://schemas.openxmlformats.org/officeDocument/2006/relationships/image" Target="../media/image4393.emf"/><Relationship Id="rId29" Type="http://schemas.openxmlformats.org/officeDocument/2006/relationships/customXml" Target="../ink/ink4640.xml"/><Relationship Id="rId40" Type="http://schemas.openxmlformats.org/officeDocument/2006/relationships/image" Target="../media/image4413.png"/><Relationship Id="rId115" Type="http://schemas.openxmlformats.org/officeDocument/2006/relationships/customXml" Target="../ink/ink4683.xml"/><Relationship Id="rId136" Type="http://schemas.openxmlformats.org/officeDocument/2006/relationships/image" Target="../media/image4461.png"/><Relationship Id="rId157" Type="http://schemas.openxmlformats.org/officeDocument/2006/relationships/customXml" Target="../ink/ink4704.xml"/><Relationship Id="rId178" Type="http://schemas.openxmlformats.org/officeDocument/2006/relationships/image" Target="../media/image4482.png"/><Relationship Id="rId61" Type="http://schemas.openxmlformats.org/officeDocument/2006/relationships/customXml" Target="../ink/ink4656.xml"/><Relationship Id="rId82" Type="http://schemas.openxmlformats.org/officeDocument/2006/relationships/image" Target="../media/image4434.png"/><Relationship Id="rId199" Type="http://schemas.openxmlformats.org/officeDocument/2006/relationships/customXml" Target="../ink/ink4725.xml"/><Relationship Id="rId203" Type="http://schemas.openxmlformats.org/officeDocument/2006/relationships/customXml" Target="../ink/ink4727.xml"/><Relationship Id="rId19" Type="http://schemas.openxmlformats.org/officeDocument/2006/relationships/customXml" Target="../ink/ink4635.xml"/><Relationship Id="rId224" Type="http://schemas.openxmlformats.org/officeDocument/2006/relationships/customXml" Target="../ink/ink4738.xml"/><Relationship Id="rId245" Type="http://schemas.openxmlformats.org/officeDocument/2006/relationships/image" Target="../media/image4515.png"/><Relationship Id="rId30" Type="http://schemas.openxmlformats.org/officeDocument/2006/relationships/image" Target="../media/image4408.png"/><Relationship Id="rId105" Type="http://schemas.openxmlformats.org/officeDocument/2006/relationships/customXml" Target="../ink/ink4678.xml"/><Relationship Id="rId126" Type="http://schemas.openxmlformats.org/officeDocument/2006/relationships/image" Target="../media/image4456.png"/><Relationship Id="rId147" Type="http://schemas.openxmlformats.org/officeDocument/2006/relationships/customXml" Target="../ink/ink4699.xml"/><Relationship Id="rId168" Type="http://schemas.openxmlformats.org/officeDocument/2006/relationships/image" Target="../media/image4477.png"/><Relationship Id="rId51" Type="http://schemas.openxmlformats.org/officeDocument/2006/relationships/customXml" Target="../ink/ink4651.xml"/><Relationship Id="rId72" Type="http://schemas.openxmlformats.org/officeDocument/2006/relationships/image" Target="../media/image4429.png"/><Relationship Id="rId93" Type="http://schemas.openxmlformats.org/officeDocument/2006/relationships/customXml" Target="../ink/ink4672.xml"/><Relationship Id="rId189" Type="http://schemas.openxmlformats.org/officeDocument/2006/relationships/customXml" Target="../ink/ink4720.xml"/><Relationship Id="rId3" Type="http://schemas.openxmlformats.org/officeDocument/2006/relationships/image" Target="../media/image4394.emf"/><Relationship Id="rId214" Type="http://schemas.openxmlformats.org/officeDocument/2006/relationships/image" Target="../media/image4500.png"/><Relationship Id="rId235" Type="http://schemas.openxmlformats.org/officeDocument/2006/relationships/image" Target="../media/image4510.png"/><Relationship Id="rId116" Type="http://schemas.openxmlformats.org/officeDocument/2006/relationships/image" Target="../media/image4451.png"/><Relationship Id="rId137" Type="http://schemas.openxmlformats.org/officeDocument/2006/relationships/customXml" Target="../ink/ink4694.xml"/><Relationship Id="rId158" Type="http://schemas.openxmlformats.org/officeDocument/2006/relationships/image" Target="../media/image4472.png"/><Relationship Id="rId20" Type="http://schemas.openxmlformats.org/officeDocument/2006/relationships/image" Target="../media/image4403.png"/><Relationship Id="rId41" Type="http://schemas.openxmlformats.org/officeDocument/2006/relationships/customXml" Target="../ink/ink4646.xml"/><Relationship Id="rId62" Type="http://schemas.openxmlformats.org/officeDocument/2006/relationships/image" Target="../media/image4424.png"/><Relationship Id="rId83" Type="http://schemas.openxmlformats.org/officeDocument/2006/relationships/customXml" Target="../ink/ink4667.xml"/><Relationship Id="rId179" Type="http://schemas.openxmlformats.org/officeDocument/2006/relationships/customXml" Target="../ink/ink4715.xml"/><Relationship Id="rId190" Type="http://schemas.openxmlformats.org/officeDocument/2006/relationships/image" Target="../media/image4488.png"/><Relationship Id="rId204" Type="http://schemas.openxmlformats.org/officeDocument/2006/relationships/image" Target="../media/image4495.png"/><Relationship Id="rId225" Type="http://schemas.openxmlformats.org/officeDocument/2006/relationships/image" Target="../media/image4505.png"/><Relationship Id="rId246" Type="http://schemas.openxmlformats.org/officeDocument/2006/relationships/customXml" Target="../ink/ink4749.xml"/><Relationship Id="rId106" Type="http://schemas.openxmlformats.org/officeDocument/2006/relationships/image" Target="../media/image4446.png"/><Relationship Id="rId127" Type="http://schemas.openxmlformats.org/officeDocument/2006/relationships/customXml" Target="../ink/ink4689.xml"/><Relationship Id="rId10" Type="http://schemas.openxmlformats.org/officeDocument/2006/relationships/image" Target="../media/image4398.png"/><Relationship Id="rId31" Type="http://schemas.openxmlformats.org/officeDocument/2006/relationships/customXml" Target="../ink/ink4641.xml"/><Relationship Id="rId52" Type="http://schemas.openxmlformats.org/officeDocument/2006/relationships/image" Target="../media/image4419.png"/><Relationship Id="rId73" Type="http://schemas.openxmlformats.org/officeDocument/2006/relationships/customXml" Target="../ink/ink4662.xml"/><Relationship Id="rId94" Type="http://schemas.openxmlformats.org/officeDocument/2006/relationships/image" Target="../media/image4440.png"/><Relationship Id="rId148" Type="http://schemas.openxmlformats.org/officeDocument/2006/relationships/image" Target="../media/image4467.png"/><Relationship Id="rId169" Type="http://schemas.openxmlformats.org/officeDocument/2006/relationships/customXml" Target="../ink/ink4710.xml"/></Relationships>
</file>

<file path=ppt/slides/_rels/slide68.xml.rels><?xml version="1.0" encoding="UTF-8" standalone="yes"?>
<Relationships xmlns="http://schemas.openxmlformats.org/package/2006/relationships"><Relationship Id="rId117" Type="http://schemas.openxmlformats.org/officeDocument/2006/relationships/image" Target="../media/image4576.png"/><Relationship Id="rId21" Type="http://schemas.openxmlformats.org/officeDocument/2006/relationships/image" Target="../media/image4529.png"/><Relationship Id="rId42" Type="http://schemas.openxmlformats.org/officeDocument/2006/relationships/customXml" Target="../ink/ink4771.xml"/><Relationship Id="rId63" Type="http://schemas.openxmlformats.org/officeDocument/2006/relationships/image" Target="../media/image4549.png"/><Relationship Id="rId84" Type="http://schemas.openxmlformats.org/officeDocument/2006/relationships/customXml" Target="../ink/ink4792.xml"/><Relationship Id="rId138" Type="http://schemas.openxmlformats.org/officeDocument/2006/relationships/customXml" Target="../ink/ink4819.xml"/><Relationship Id="rId159" Type="http://schemas.openxmlformats.org/officeDocument/2006/relationships/image" Target="../media/image4597.png"/><Relationship Id="rId170" Type="http://schemas.openxmlformats.org/officeDocument/2006/relationships/customXml" Target="../ink/ink4835.xml"/><Relationship Id="rId191" Type="http://schemas.openxmlformats.org/officeDocument/2006/relationships/image" Target="../media/image4613.png"/><Relationship Id="rId205" Type="http://schemas.openxmlformats.org/officeDocument/2006/relationships/image" Target="../media/image4620.png"/><Relationship Id="rId226" Type="http://schemas.openxmlformats.org/officeDocument/2006/relationships/hyperlink" Target="https://support.microsoft.com/de-de/office/rgp-funktion-84d7d0d9-6e50-4101-977a-fa7abf772b6d#:~:text=Die%20Funktion%20RGP%20berechnet%20die%20Statistik%20f%C3%BCr,eine%20Matrix%20zur%C3%BCck%2C%20die%20die%20Linie%20beschreibt" TargetMode="External"/><Relationship Id="rId107" Type="http://schemas.openxmlformats.org/officeDocument/2006/relationships/image" Target="../media/image4571.png"/><Relationship Id="rId11" Type="http://schemas.openxmlformats.org/officeDocument/2006/relationships/image" Target="../media/image4524.png"/><Relationship Id="rId32" Type="http://schemas.openxmlformats.org/officeDocument/2006/relationships/customXml" Target="../ink/ink4766.xml"/><Relationship Id="rId53" Type="http://schemas.openxmlformats.org/officeDocument/2006/relationships/image" Target="../media/image4544.png"/><Relationship Id="rId74" Type="http://schemas.openxmlformats.org/officeDocument/2006/relationships/customXml" Target="../ink/ink4787.xml"/><Relationship Id="rId128" Type="http://schemas.openxmlformats.org/officeDocument/2006/relationships/customXml" Target="../ink/ink4814.xml"/><Relationship Id="rId149" Type="http://schemas.openxmlformats.org/officeDocument/2006/relationships/image" Target="../media/image4592.png"/><Relationship Id="rId5" Type="http://schemas.openxmlformats.org/officeDocument/2006/relationships/image" Target="../media/image4521.png"/><Relationship Id="rId95" Type="http://schemas.openxmlformats.org/officeDocument/2006/relationships/image" Target="../media/image4565.png"/><Relationship Id="rId160" Type="http://schemas.openxmlformats.org/officeDocument/2006/relationships/customXml" Target="../ink/ink4830.xml"/><Relationship Id="rId181" Type="http://schemas.openxmlformats.org/officeDocument/2006/relationships/image" Target="../media/image4608.png"/><Relationship Id="rId216" Type="http://schemas.openxmlformats.org/officeDocument/2006/relationships/customXml" Target="../ink/ink4858.xml"/><Relationship Id="rId22" Type="http://schemas.openxmlformats.org/officeDocument/2006/relationships/customXml" Target="../ink/ink4761.xml"/><Relationship Id="rId43" Type="http://schemas.openxmlformats.org/officeDocument/2006/relationships/image" Target="../media/image4539.png"/><Relationship Id="rId64" Type="http://schemas.openxmlformats.org/officeDocument/2006/relationships/customXml" Target="../ink/ink4782.xml"/><Relationship Id="rId118" Type="http://schemas.openxmlformats.org/officeDocument/2006/relationships/customXml" Target="../ink/ink4809.xml"/><Relationship Id="rId139" Type="http://schemas.openxmlformats.org/officeDocument/2006/relationships/image" Target="../media/image4587.png"/><Relationship Id="rId85" Type="http://schemas.openxmlformats.org/officeDocument/2006/relationships/image" Target="../media/image4560.png"/><Relationship Id="rId150" Type="http://schemas.openxmlformats.org/officeDocument/2006/relationships/customXml" Target="../ink/ink4825.xml"/><Relationship Id="rId171" Type="http://schemas.openxmlformats.org/officeDocument/2006/relationships/image" Target="../media/image4603.png"/><Relationship Id="rId192" Type="http://schemas.openxmlformats.org/officeDocument/2006/relationships/customXml" Target="../ink/ink4846.xml"/><Relationship Id="rId206" Type="http://schemas.openxmlformats.org/officeDocument/2006/relationships/customXml" Target="../ink/ink4853.xml"/><Relationship Id="rId12" Type="http://schemas.openxmlformats.org/officeDocument/2006/relationships/customXml" Target="../ink/ink4756.xml"/><Relationship Id="rId33" Type="http://schemas.openxmlformats.org/officeDocument/2006/relationships/image" Target="../media/image4535.png"/><Relationship Id="rId108" Type="http://schemas.openxmlformats.org/officeDocument/2006/relationships/customXml" Target="../ink/ink4804.xml"/><Relationship Id="rId129" Type="http://schemas.openxmlformats.org/officeDocument/2006/relationships/image" Target="../media/image4582.png"/><Relationship Id="rId54" Type="http://schemas.openxmlformats.org/officeDocument/2006/relationships/customXml" Target="../ink/ink4777.xml"/><Relationship Id="rId75" Type="http://schemas.openxmlformats.org/officeDocument/2006/relationships/image" Target="../media/image4555.png"/><Relationship Id="rId96" Type="http://schemas.openxmlformats.org/officeDocument/2006/relationships/customXml" Target="../ink/ink4798.xml"/><Relationship Id="rId140" Type="http://schemas.openxmlformats.org/officeDocument/2006/relationships/customXml" Target="../ink/ink4820.xml"/><Relationship Id="rId161" Type="http://schemas.openxmlformats.org/officeDocument/2006/relationships/image" Target="../media/image4598.png"/><Relationship Id="rId182" Type="http://schemas.openxmlformats.org/officeDocument/2006/relationships/customXml" Target="../ink/ink4841.xml"/><Relationship Id="rId217" Type="http://schemas.openxmlformats.org/officeDocument/2006/relationships/image" Target="../media/image4626.png"/><Relationship Id="rId6" Type="http://schemas.openxmlformats.org/officeDocument/2006/relationships/customXml" Target="../ink/ink4753.xml"/><Relationship Id="rId23" Type="http://schemas.openxmlformats.org/officeDocument/2006/relationships/image" Target="../media/image4530.png"/><Relationship Id="rId119" Type="http://schemas.openxmlformats.org/officeDocument/2006/relationships/image" Target="../media/image4577.png"/><Relationship Id="rId44" Type="http://schemas.openxmlformats.org/officeDocument/2006/relationships/customXml" Target="../ink/ink4772.xml"/><Relationship Id="rId65" Type="http://schemas.openxmlformats.org/officeDocument/2006/relationships/image" Target="../media/image4550.png"/><Relationship Id="rId86" Type="http://schemas.openxmlformats.org/officeDocument/2006/relationships/customXml" Target="../ink/ink4793.xml"/><Relationship Id="rId130" Type="http://schemas.openxmlformats.org/officeDocument/2006/relationships/customXml" Target="../ink/ink4815.xml"/><Relationship Id="rId151" Type="http://schemas.openxmlformats.org/officeDocument/2006/relationships/image" Target="../media/image4593.png"/><Relationship Id="rId172" Type="http://schemas.openxmlformats.org/officeDocument/2006/relationships/customXml" Target="../ink/ink4836.xml"/><Relationship Id="rId193" Type="http://schemas.openxmlformats.org/officeDocument/2006/relationships/image" Target="../media/image4614.png"/><Relationship Id="rId207" Type="http://schemas.openxmlformats.org/officeDocument/2006/relationships/image" Target="../media/image4621.png"/><Relationship Id="rId13" Type="http://schemas.openxmlformats.org/officeDocument/2006/relationships/image" Target="../media/image4525.png"/><Relationship Id="rId109" Type="http://schemas.openxmlformats.org/officeDocument/2006/relationships/image" Target="../media/image4572.png"/><Relationship Id="rId34" Type="http://schemas.openxmlformats.org/officeDocument/2006/relationships/customXml" Target="../ink/ink4767.xml"/><Relationship Id="rId55" Type="http://schemas.openxmlformats.org/officeDocument/2006/relationships/image" Target="../media/image4545.png"/><Relationship Id="rId76" Type="http://schemas.openxmlformats.org/officeDocument/2006/relationships/customXml" Target="../ink/ink4788.xml"/><Relationship Id="rId97" Type="http://schemas.openxmlformats.org/officeDocument/2006/relationships/image" Target="../media/image4566.png"/><Relationship Id="rId120" Type="http://schemas.openxmlformats.org/officeDocument/2006/relationships/customXml" Target="../ink/ink4810.xml"/><Relationship Id="rId141" Type="http://schemas.openxmlformats.org/officeDocument/2006/relationships/image" Target="../media/image4588.png"/><Relationship Id="rId7" Type="http://schemas.openxmlformats.org/officeDocument/2006/relationships/image" Target="../media/image4522.png"/><Relationship Id="rId162" Type="http://schemas.openxmlformats.org/officeDocument/2006/relationships/customXml" Target="../ink/ink4831.xml"/><Relationship Id="rId183" Type="http://schemas.openxmlformats.org/officeDocument/2006/relationships/image" Target="../media/image4609.png"/><Relationship Id="rId218" Type="http://schemas.openxmlformats.org/officeDocument/2006/relationships/customXml" Target="../ink/ink4859.xml"/><Relationship Id="rId24" Type="http://schemas.openxmlformats.org/officeDocument/2006/relationships/customXml" Target="../ink/ink4762.xml"/><Relationship Id="rId45" Type="http://schemas.openxmlformats.org/officeDocument/2006/relationships/image" Target="../media/image4540.png"/><Relationship Id="rId66" Type="http://schemas.openxmlformats.org/officeDocument/2006/relationships/customXml" Target="../ink/ink4783.xml"/><Relationship Id="rId87" Type="http://schemas.openxmlformats.org/officeDocument/2006/relationships/image" Target="../media/image4561.png"/><Relationship Id="rId110" Type="http://schemas.openxmlformats.org/officeDocument/2006/relationships/customXml" Target="../ink/ink4805.xml"/><Relationship Id="rId131" Type="http://schemas.openxmlformats.org/officeDocument/2006/relationships/image" Target="../media/image4583.png"/><Relationship Id="rId152" Type="http://schemas.openxmlformats.org/officeDocument/2006/relationships/customXml" Target="../ink/ink4826.xml"/><Relationship Id="rId173" Type="http://schemas.openxmlformats.org/officeDocument/2006/relationships/image" Target="../media/image4604.png"/><Relationship Id="rId194" Type="http://schemas.openxmlformats.org/officeDocument/2006/relationships/customXml" Target="../ink/ink4847.xml"/><Relationship Id="rId208" Type="http://schemas.openxmlformats.org/officeDocument/2006/relationships/customXml" Target="../ink/ink4854.xml"/><Relationship Id="rId14" Type="http://schemas.openxmlformats.org/officeDocument/2006/relationships/customXml" Target="../ink/ink4757.xml"/><Relationship Id="rId35" Type="http://schemas.openxmlformats.org/officeDocument/2006/relationships/image" Target="../media/image4536.png"/><Relationship Id="rId56" Type="http://schemas.openxmlformats.org/officeDocument/2006/relationships/customXml" Target="../ink/ink4778.xml"/><Relationship Id="rId77" Type="http://schemas.openxmlformats.org/officeDocument/2006/relationships/image" Target="../media/image4556.png"/><Relationship Id="rId100" Type="http://schemas.openxmlformats.org/officeDocument/2006/relationships/customXml" Target="../ink/ink4800.xml"/><Relationship Id="rId8" Type="http://schemas.openxmlformats.org/officeDocument/2006/relationships/customXml" Target="../ink/ink4754.xml"/><Relationship Id="rId98" Type="http://schemas.openxmlformats.org/officeDocument/2006/relationships/customXml" Target="../ink/ink4799.xml"/><Relationship Id="rId121" Type="http://schemas.openxmlformats.org/officeDocument/2006/relationships/image" Target="../media/image4578.png"/><Relationship Id="rId142" Type="http://schemas.openxmlformats.org/officeDocument/2006/relationships/customXml" Target="../ink/ink4821.xml"/><Relationship Id="rId163" Type="http://schemas.openxmlformats.org/officeDocument/2006/relationships/image" Target="../media/image4599.png"/><Relationship Id="rId184" Type="http://schemas.openxmlformats.org/officeDocument/2006/relationships/customXml" Target="../ink/ink4842.xml"/><Relationship Id="rId219" Type="http://schemas.openxmlformats.org/officeDocument/2006/relationships/image" Target="../media/image4627.png"/><Relationship Id="rId3" Type="http://schemas.openxmlformats.org/officeDocument/2006/relationships/image" Target="../media/image4520.png"/><Relationship Id="rId214" Type="http://schemas.openxmlformats.org/officeDocument/2006/relationships/customXml" Target="../ink/ink4857.xml"/><Relationship Id="rId25" Type="http://schemas.openxmlformats.org/officeDocument/2006/relationships/image" Target="../media/image4531.png"/><Relationship Id="rId46" Type="http://schemas.openxmlformats.org/officeDocument/2006/relationships/customXml" Target="../ink/ink4773.xml"/><Relationship Id="rId67" Type="http://schemas.openxmlformats.org/officeDocument/2006/relationships/image" Target="../media/image4551.png"/><Relationship Id="rId116" Type="http://schemas.openxmlformats.org/officeDocument/2006/relationships/customXml" Target="../ink/ink4808.xml"/><Relationship Id="rId137" Type="http://schemas.openxmlformats.org/officeDocument/2006/relationships/image" Target="../media/image4586.png"/><Relationship Id="rId158" Type="http://schemas.openxmlformats.org/officeDocument/2006/relationships/customXml" Target="../ink/ink4829.xml"/><Relationship Id="rId20" Type="http://schemas.openxmlformats.org/officeDocument/2006/relationships/customXml" Target="../ink/ink4760.xml"/><Relationship Id="rId41" Type="http://schemas.openxmlformats.org/officeDocument/2006/relationships/image" Target="../media/image4538.png"/><Relationship Id="rId62" Type="http://schemas.openxmlformats.org/officeDocument/2006/relationships/customXml" Target="../ink/ink4781.xml"/><Relationship Id="rId83" Type="http://schemas.openxmlformats.org/officeDocument/2006/relationships/image" Target="../media/image4559.png"/><Relationship Id="rId88" Type="http://schemas.openxmlformats.org/officeDocument/2006/relationships/customXml" Target="../ink/ink4794.xml"/><Relationship Id="rId111" Type="http://schemas.openxmlformats.org/officeDocument/2006/relationships/image" Target="../media/image4573.png"/><Relationship Id="rId132" Type="http://schemas.openxmlformats.org/officeDocument/2006/relationships/customXml" Target="../ink/ink4816.xml"/><Relationship Id="rId153" Type="http://schemas.openxmlformats.org/officeDocument/2006/relationships/image" Target="../media/image4594.png"/><Relationship Id="rId174" Type="http://schemas.openxmlformats.org/officeDocument/2006/relationships/customXml" Target="../ink/ink4837.xml"/><Relationship Id="rId179" Type="http://schemas.openxmlformats.org/officeDocument/2006/relationships/image" Target="../media/image4607.png"/><Relationship Id="rId195" Type="http://schemas.openxmlformats.org/officeDocument/2006/relationships/image" Target="../media/image4615.png"/><Relationship Id="rId209" Type="http://schemas.openxmlformats.org/officeDocument/2006/relationships/image" Target="../media/image4622.png"/><Relationship Id="rId190" Type="http://schemas.openxmlformats.org/officeDocument/2006/relationships/customXml" Target="../ink/ink4845.xml"/><Relationship Id="rId204" Type="http://schemas.openxmlformats.org/officeDocument/2006/relationships/customXml" Target="../ink/ink4852.xml"/><Relationship Id="rId220" Type="http://schemas.openxmlformats.org/officeDocument/2006/relationships/customXml" Target="../ink/ink4860.xml"/><Relationship Id="rId225" Type="http://schemas.openxmlformats.org/officeDocument/2006/relationships/image" Target="../media/image4630.png"/><Relationship Id="rId15" Type="http://schemas.openxmlformats.org/officeDocument/2006/relationships/image" Target="../media/image4526.png"/><Relationship Id="rId36" Type="http://schemas.openxmlformats.org/officeDocument/2006/relationships/customXml" Target="../ink/ink4768.xml"/><Relationship Id="rId57" Type="http://schemas.openxmlformats.org/officeDocument/2006/relationships/image" Target="../media/image4546.png"/><Relationship Id="rId106" Type="http://schemas.openxmlformats.org/officeDocument/2006/relationships/customXml" Target="../ink/ink4803.xml"/><Relationship Id="rId127" Type="http://schemas.openxmlformats.org/officeDocument/2006/relationships/image" Target="../media/image4581.png"/><Relationship Id="rId10" Type="http://schemas.openxmlformats.org/officeDocument/2006/relationships/customXml" Target="../ink/ink4755.xml"/><Relationship Id="rId31" Type="http://schemas.openxmlformats.org/officeDocument/2006/relationships/image" Target="../media/image4534.png"/><Relationship Id="rId52" Type="http://schemas.openxmlformats.org/officeDocument/2006/relationships/customXml" Target="../ink/ink4776.xml"/><Relationship Id="rId73" Type="http://schemas.openxmlformats.org/officeDocument/2006/relationships/image" Target="../media/image4554.png"/><Relationship Id="rId78" Type="http://schemas.openxmlformats.org/officeDocument/2006/relationships/customXml" Target="../ink/ink4789.xml"/><Relationship Id="rId94" Type="http://schemas.openxmlformats.org/officeDocument/2006/relationships/customXml" Target="../ink/ink4797.xml"/><Relationship Id="rId99" Type="http://schemas.openxmlformats.org/officeDocument/2006/relationships/image" Target="../media/image4567.png"/><Relationship Id="rId101" Type="http://schemas.openxmlformats.org/officeDocument/2006/relationships/image" Target="../media/image4568.png"/><Relationship Id="rId122" Type="http://schemas.openxmlformats.org/officeDocument/2006/relationships/customXml" Target="../ink/ink4811.xml"/><Relationship Id="rId143" Type="http://schemas.openxmlformats.org/officeDocument/2006/relationships/image" Target="../media/image4589.png"/><Relationship Id="rId148" Type="http://schemas.openxmlformats.org/officeDocument/2006/relationships/customXml" Target="../ink/ink4824.xml"/><Relationship Id="rId164" Type="http://schemas.openxmlformats.org/officeDocument/2006/relationships/customXml" Target="../ink/ink4832.xml"/><Relationship Id="rId169" Type="http://schemas.openxmlformats.org/officeDocument/2006/relationships/image" Target="../media/image4602.png"/><Relationship Id="rId185" Type="http://schemas.openxmlformats.org/officeDocument/2006/relationships/image" Target="../media/image4610.png"/><Relationship Id="rId4" Type="http://schemas.openxmlformats.org/officeDocument/2006/relationships/customXml" Target="../ink/ink4752.xml"/><Relationship Id="rId9" Type="http://schemas.openxmlformats.org/officeDocument/2006/relationships/image" Target="../media/image4523.png"/><Relationship Id="rId180" Type="http://schemas.openxmlformats.org/officeDocument/2006/relationships/customXml" Target="../ink/ink4840.xml"/><Relationship Id="rId210" Type="http://schemas.openxmlformats.org/officeDocument/2006/relationships/customXml" Target="../ink/ink4855.xml"/><Relationship Id="rId215" Type="http://schemas.openxmlformats.org/officeDocument/2006/relationships/image" Target="../media/image4625.png"/><Relationship Id="rId26" Type="http://schemas.openxmlformats.org/officeDocument/2006/relationships/customXml" Target="../ink/ink4763.xml"/><Relationship Id="rId47" Type="http://schemas.openxmlformats.org/officeDocument/2006/relationships/image" Target="../media/image4541.png"/><Relationship Id="rId68" Type="http://schemas.openxmlformats.org/officeDocument/2006/relationships/customXml" Target="../ink/ink4784.xml"/><Relationship Id="rId89" Type="http://schemas.openxmlformats.org/officeDocument/2006/relationships/image" Target="../media/image4562.png"/><Relationship Id="rId112" Type="http://schemas.openxmlformats.org/officeDocument/2006/relationships/customXml" Target="../ink/ink4806.xml"/><Relationship Id="rId133" Type="http://schemas.openxmlformats.org/officeDocument/2006/relationships/image" Target="../media/image4584.png"/><Relationship Id="rId154" Type="http://schemas.openxmlformats.org/officeDocument/2006/relationships/customXml" Target="../ink/ink4827.xml"/><Relationship Id="rId175" Type="http://schemas.openxmlformats.org/officeDocument/2006/relationships/image" Target="../media/image4605.png"/><Relationship Id="rId196" Type="http://schemas.openxmlformats.org/officeDocument/2006/relationships/customXml" Target="../ink/ink4848.xml"/><Relationship Id="rId200" Type="http://schemas.openxmlformats.org/officeDocument/2006/relationships/customXml" Target="../ink/ink4850.xml"/><Relationship Id="rId16" Type="http://schemas.openxmlformats.org/officeDocument/2006/relationships/customXml" Target="../ink/ink4758.xml"/><Relationship Id="rId221" Type="http://schemas.openxmlformats.org/officeDocument/2006/relationships/image" Target="../media/image4628.png"/><Relationship Id="rId37" Type="http://schemas.openxmlformats.org/officeDocument/2006/relationships/image" Target="../media/image4537.png"/><Relationship Id="rId58" Type="http://schemas.openxmlformats.org/officeDocument/2006/relationships/customXml" Target="../ink/ink4779.xml"/><Relationship Id="rId79" Type="http://schemas.openxmlformats.org/officeDocument/2006/relationships/image" Target="../media/image4557.png"/><Relationship Id="rId102" Type="http://schemas.openxmlformats.org/officeDocument/2006/relationships/customXml" Target="../ink/ink4801.xml"/><Relationship Id="rId123" Type="http://schemas.openxmlformats.org/officeDocument/2006/relationships/image" Target="../media/image4579.png"/><Relationship Id="rId144" Type="http://schemas.openxmlformats.org/officeDocument/2006/relationships/customXml" Target="../ink/ink4822.xml"/><Relationship Id="rId90" Type="http://schemas.openxmlformats.org/officeDocument/2006/relationships/customXml" Target="../ink/ink4795.xml"/><Relationship Id="rId165" Type="http://schemas.openxmlformats.org/officeDocument/2006/relationships/image" Target="../media/image4600.png"/><Relationship Id="rId186" Type="http://schemas.openxmlformats.org/officeDocument/2006/relationships/customXml" Target="../ink/ink4843.xml"/><Relationship Id="rId211" Type="http://schemas.openxmlformats.org/officeDocument/2006/relationships/image" Target="../media/image4623.png"/><Relationship Id="rId27" Type="http://schemas.openxmlformats.org/officeDocument/2006/relationships/image" Target="../media/image4532.png"/><Relationship Id="rId48" Type="http://schemas.openxmlformats.org/officeDocument/2006/relationships/customXml" Target="../ink/ink4774.xml"/><Relationship Id="rId69" Type="http://schemas.openxmlformats.org/officeDocument/2006/relationships/image" Target="../media/image4552.png"/><Relationship Id="rId113" Type="http://schemas.openxmlformats.org/officeDocument/2006/relationships/image" Target="../media/image4574.png"/><Relationship Id="rId134" Type="http://schemas.openxmlformats.org/officeDocument/2006/relationships/customXml" Target="../ink/ink4817.xml"/><Relationship Id="rId80" Type="http://schemas.openxmlformats.org/officeDocument/2006/relationships/customXml" Target="../ink/ink4790.xml"/><Relationship Id="rId155" Type="http://schemas.openxmlformats.org/officeDocument/2006/relationships/image" Target="../media/image4595.png"/><Relationship Id="rId176" Type="http://schemas.openxmlformats.org/officeDocument/2006/relationships/customXml" Target="../ink/ink4838.xml"/><Relationship Id="rId197" Type="http://schemas.openxmlformats.org/officeDocument/2006/relationships/image" Target="../media/image4616.png"/><Relationship Id="rId201" Type="http://schemas.openxmlformats.org/officeDocument/2006/relationships/image" Target="../media/image4618.png"/><Relationship Id="rId222" Type="http://schemas.openxmlformats.org/officeDocument/2006/relationships/customXml" Target="../ink/ink4861.xml"/><Relationship Id="rId17" Type="http://schemas.openxmlformats.org/officeDocument/2006/relationships/image" Target="../media/image4527.png"/><Relationship Id="rId38" Type="http://schemas.openxmlformats.org/officeDocument/2006/relationships/customXml" Target="../ink/ink4769.xml"/><Relationship Id="rId59" Type="http://schemas.openxmlformats.org/officeDocument/2006/relationships/image" Target="../media/image4547.png"/><Relationship Id="rId103" Type="http://schemas.openxmlformats.org/officeDocument/2006/relationships/image" Target="../media/image4569.png"/><Relationship Id="rId124" Type="http://schemas.openxmlformats.org/officeDocument/2006/relationships/customXml" Target="../ink/ink4812.xml"/><Relationship Id="rId70" Type="http://schemas.openxmlformats.org/officeDocument/2006/relationships/customXml" Target="../ink/ink4785.xml"/><Relationship Id="rId91" Type="http://schemas.openxmlformats.org/officeDocument/2006/relationships/image" Target="../media/image4563.png"/><Relationship Id="rId145" Type="http://schemas.openxmlformats.org/officeDocument/2006/relationships/image" Target="../media/image4590.png"/><Relationship Id="rId166" Type="http://schemas.openxmlformats.org/officeDocument/2006/relationships/customXml" Target="../ink/ink4833.xml"/><Relationship Id="rId187" Type="http://schemas.openxmlformats.org/officeDocument/2006/relationships/image" Target="../media/image4611.png"/><Relationship Id="rId1" Type="http://schemas.openxmlformats.org/officeDocument/2006/relationships/slideLayout" Target="../slideLayouts/slideLayout1.xml"/><Relationship Id="rId212" Type="http://schemas.openxmlformats.org/officeDocument/2006/relationships/customXml" Target="../ink/ink4856.xml"/><Relationship Id="rId28" Type="http://schemas.openxmlformats.org/officeDocument/2006/relationships/customXml" Target="../ink/ink4764.xml"/><Relationship Id="rId49" Type="http://schemas.openxmlformats.org/officeDocument/2006/relationships/image" Target="../media/image4542.png"/><Relationship Id="rId114" Type="http://schemas.openxmlformats.org/officeDocument/2006/relationships/customXml" Target="../ink/ink4807.xml"/><Relationship Id="rId60" Type="http://schemas.openxmlformats.org/officeDocument/2006/relationships/customXml" Target="../ink/ink4780.xml"/><Relationship Id="rId81" Type="http://schemas.openxmlformats.org/officeDocument/2006/relationships/image" Target="../media/image4558.png"/><Relationship Id="rId135" Type="http://schemas.openxmlformats.org/officeDocument/2006/relationships/image" Target="../media/image4585.png"/><Relationship Id="rId156" Type="http://schemas.openxmlformats.org/officeDocument/2006/relationships/customXml" Target="../ink/ink4828.xml"/><Relationship Id="rId177" Type="http://schemas.openxmlformats.org/officeDocument/2006/relationships/image" Target="../media/image4606.png"/><Relationship Id="rId198" Type="http://schemas.openxmlformats.org/officeDocument/2006/relationships/customXml" Target="../ink/ink4849.xml"/><Relationship Id="rId202" Type="http://schemas.openxmlformats.org/officeDocument/2006/relationships/customXml" Target="../ink/ink4851.xml"/><Relationship Id="rId223" Type="http://schemas.openxmlformats.org/officeDocument/2006/relationships/image" Target="../media/image4629.png"/><Relationship Id="rId18" Type="http://schemas.openxmlformats.org/officeDocument/2006/relationships/customXml" Target="../ink/ink4759.xml"/><Relationship Id="rId39" Type="http://schemas.openxmlformats.org/officeDocument/2006/relationships/image" Target="../media/image4420.png"/><Relationship Id="rId50" Type="http://schemas.openxmlformats.org/officeDocument/2006/relationships/customXml" Target="../ink/ink4775.xml"/><Relationship Id="rId104" Type="http://schemas.openxmlformats.org/officeDocument/2006/relationships/customXml" Target="../ink/ink4802.xml"/><Relationship Id="rId125" Type="http://schemas.openxmlformats.org/officeDocument/2006/relationships/image" Target="../media/image4580.png"/><Relationship Id="rId146" Type="http://schemas.openxmlformats.org/officeDocument/2006/relationships/customXml" Target="../ink/ink4823.xml"/><Relationship Id="rId167" Type="http://schemas.openxmlformats.org/officeDocument/2006/relationships/image" Target="../media/image4601.png"/><Relationship Id="rId188" Type="http://schemas.openxmlformats.org/officeDocument/2006/relationships/customXml" Target="../ink/ink4844.xml"/><Relationship Id="rId71" Type="http://schemas.openxmlformats.org/officeDocument/2006/relationships/image" Target="../media/image4553.png"/><Relationship Id="rId92" Type="http://schemas.openxmlformats.org/officeDocument/2006/relationships/customXml" Target="../ink/ink4796.xml"/><Relationship Id="rId213" Type="http://schemas.openxmlformats.org/officeDocument/2006/relationships/image" Target="../media/image4624.png"/><Relationship Id="rId2" Type="http://schemas.openxmlformats.org/officeDocument/2006/relationships/image" Target="../media/image4519.png"/><Relationship Id="rId29" Type="http://schemas.openxmlformats.org/officeDocument/2006/relationships/image" Target="../media/image4533.png"/><Relationship Id="rId40" Type="http://schemas.openxmlformats.org/officeDocument/2006/relationships/customXml" Target="../ink/ink4770.xml"/><Relationship Id="rId115" Type="http://schemas.openxmlformats.org/officeDocument/2006/relationships/image" Target="../media/image4575.png"/><Relationship Id="rId136" Type="http://schemas.openxmlformats.org/officeDocument/2006/relationships/customXml" Target="../ink/ink4818.xml"/><Relationship Id="rId157" Type="http://schemas.openxmlformats.org/officeDocument/2006/relationships/image" Target="../media/image4596.png"/><Relationship Id="rId178" Type="http://schemas.openxmlformats.org/officeDocument/2006/relationships/customXml" Target="../ink/ink4839.xml"/><Relationship Id="rId61" Type="http://schemas.openxmlformats.org/officeDocument/2006/relationships/image" Target="../media/image4548.png"/><Relationship Id="rId82" Type="http://schemas.openxmlformats.org/officeDocument/2006/relationships/customXml" Target="../ink/ink4791.xml"/><Relationship Id="rId199" Type="http://schemas.openxmlformats.org/officeDocument/2006/relationships/image" Target="../media/image4617.png"/><Relationship Id="rId203" Type="http://schemas.openxmlformats.org/officeDocument/2006/relationships/image" Target="../media/image4619.png"/><Relationship Id="rId19" Type="http://schemas.openxmlformats.org/officeDocument/2006/relationships/image" Target="../media/image4528.png"/><Relationship Id="rId224" Type="http://schemas.openxmlformats.org/officeDocument/2006/relationships/customXml" Target="../ink/ink4862.xml"/><Relationship Id="rId30" Type="http://schemas.openxmlformats.org/officeDocument/2006/relationships/customXml" Target="../ink/ink4765.xml"/><Relationship Id="rId105" Type="http://schemas.openxmlformats.org/officeDocument/2006/relationships/image" Target="../media/image4570.png"/><Relationship Id="rId126" Type="http://schemas.openxmlformats.org/officeDocument/2006/relationships/customXml" Target="../ink/ink4813.xml"/><Relationship Id="rId147" Type="http://schemas.openxmlformats.org/officeDocument/2006/relationships/image" Target="../media/image4591.png"/><Relationship Id="rId168" Type="http://schemas.openxmlformats.org/officeDocument/2006/relationships/customXml" Target="../ink/ink4834.xml"/><Relationship Id="rId51" Type="http://schemas.openxmlformats.org/officeDocument/2006/relationships/image" Target="../media/image4543.png"/><Relationship Id="rId72" Type="http://schemas.openxmlformats.org/officeDocument/2006/relationships/customXml" Target="../ink/ink4786.xml"/><Relationship Id="rId93" Type="http://schemas.openxmlformats.org/officeDocument/2006/relationships/image" Target="../media/image4564.png"/><Relationship Id="rId189" Type="http://schemas.openxmlformats.org/officeDocument/2006/relationships/image" Target="../media/image4612.png"/></Relationships>
</file>

<file path=ppt/slides/_rels/slide69.xml.rels><?xml version="1.0" encoding="UTF-8" standalone="yes"?>
<Relationships xmlns="http://schemas.openxmlformats.org/package/2006/relationships"><Relationship Id="rId8" Type="http://schemas.openxmlformats.org/officeDocument/2006/relationships/customXml" Target="../ink/ink4865.xml"/><Relationship Id="rId13" Type="http://schemas.openxmlformats.org/officeDocument/2006/relationships/image" Target="../media/image4635.png"/><Relationship Id="rId18" Type="http://schemas.openxmlformats.org/officeDocument/2006/relationships/customXml" Target="../ink/ink4870.xml"/><Relationship Id="rId3" Type="http://schemas.openxmlformats.org/officeDocument/2006/relationships/image" Target="../media/image4519.png"/><Relationship Id="rId7" Type="http://schemas.openxmlformats.org/officeDocument/2006/relationships/image" Target="../media/image4632.png"/><Relationship Id="rId12" Type="http://schemas.openxmlformats.org/officeDocument/2006/relationships/customXml" Target="../ink/ink4867.xml"/><Relationship Id="rId17" Type="http://schemas.openxmlformats.org/officeDocument/2006/relationships/image" Target="../media/image4637.png"/><Relationship Id="rId2" Type="http://schemas.openxmlformats.org/officeDocument/2006/relationships/image" Target="NULL"/><Relationship Id="rId16" Type="http://schemas.openxmlformats.org/officeDocument/2006/relationships/customXml" Target="../ink/ink4869.xml"/><Relationship Id="rId1" Type="http://schemas.openxmlformats.org/officeDocument/2006/relationships/slideLayout" Target="../slideLayouts/slideLayout1.xml"/><Relationship Id="rId6" Type="http://schemas.openxmlformats.org/officeDocument/2006/relationships/customXml" Target="../ink/ink4864.xml"/><Relationship Id="rId11" Type="http://schemas.openxmlformats.org/officeDocument/2006/relationships/image" Target="../media/image4634.png"/><Relationship Id="rId5" Type="http://schemas.openxmlformats.org/officeDocument/2006/relationships/image" Target="../media/image4631.png"/><Relationship Id="rId15" Type="http://schemas.openxmlformats.org/officeDocument/2006/relationships/image" Target="../media/image4636.png"/><Relationship Id="rId10" Type="http://schemas.openxmlformats.org/officeDocument/2006/relationships/customXml" Target="../ink/ink4866.xml"/><Relationship Id="rId19" Type="http://schemas.openxmlformats.org/officeDocument/2006/relationships/image" Target="../media/image4638.png"/><Relationship Id="rId4" Type="http://schemas.openxmlformats.org/officeDocument/2006/relationships/customXml" Target="../ink/ink4863.xml"/><Relationship Id="rId9" Type="http://schemas.openxmlformats.org/officeDocument/2006/relationships/image" Target="../media/image4633.png"/><Relationship Id="rId14" Type="http://schemas.openxmlformats.org/officeDocument/2006/relationships/customXml" Target="../ink/ink4868.xml"/></Relationships>
</file>

<file path=ppt/slides/_rels/slide7.xml.rels><?xml version="1.0" encoding="UTF-8" standalone="yes"?>
<Relationships xmlns="http://schemas.openxmlformats.org/package/2006/relationships"><Relationship Id="rId117" Type="http://schemas.openxmlformats.org/officeDocument/2006/relationships/image" Target="../media/image71.png"/><Relationship Id="rId21" Type="http://schemas.openxmlformats.org/officeDocument/2006/relationships/image" Target="../media/image23.png"/><Relationship Id="rId42" Type="http://schemas.openxmlformats.org/officeDocument/2006/relationships/customXml" Target="../ink/ink32.xml"/><Relationship Id="rId63" Type="http://schemas.openxmlformats.org/officeDocument/2006/relationships/image" Target="../media/image44.png"/><Relationship Id="rId84" Type="http://schemas.openxmlformats.org/officeDocument/2006/relationships/customXml" Target="../ink/ink53.xml"/><Relationship Id="rId138" Type="http://schemas.openxmlformats.org/officeDocument/2006/relationships/customXml" Target="../ink/ink80.xml"/><Relationship Id="rId159" Type="http://schemas.openxmlformats.org/officeDocument/2006/relationships/image" Target="../media/image92.png"/><Relationship Id="rId170" Type="http://schemas.openxmlformats.org/officeDocument/2006/relationships/customXml" Target="../ink/ink96.xml"/><Relationship Id="rId107" Type="http://schemas.openxmlformats.org/officeDocument/2006/relationships/image" Target="../media/image66.png"/><Relationship Id="rId11" Type="http://schemas.openxmlformats.org/officeDocument/2006/relationships/image" Target="../media/image18.png"/><Relationship Id="rId32" Type="http://schemas.openxmlformats.org/officeDocument/2006/relationships/customXml" Target="../ink/ink27.xml"/><Relationship Id="rId53" Type="http://schemas.openxmlformats.org/officeDocument/2006/relationships/image" Target="../media/image39.png"/><Relationship Id="rId74" Type="http://schemas.openxmlformats.org/officeDocument/2006/relationships/customXml" Target="../ink/ink48.xml"/><Relationship Id="rId128" Type="http://schemas.openxmlformats.org/officeDocument/2006/relationships/customXml" Target="../ink/ink75.xml"/><Relationship Id="rId149" Type="http://schemas.openxmlformats.org/officeDocument/2006/relationships/image" Target="../media/image87.png"/><Relationship Id="rId5" Type="http://schemas.openxmlformats.org/officeDocument/2006/relationships/image" Target="../media/image15.png"/><Relationship Id="rId95" Type="http://schemas.openxmlformats.org/officeDocument/2006/relationships/image" Target="../media/image60.png"/><Relationship Id="rId160" Type="http://schemas.openxmlformats.org/officeDocument/2006/relationships/customXml" Target="../ink/ink91.xml"/><Relationship Id="rId181" Type="http://schemas.openxmlformats.org/officeDocument/2006/relationships/image" Target="../media/image103.png"/><Relationship Id="rId22" Type="http://schemas.openxmlformats.org/officeDocument/2006/relationships/customXml" Target="../ink/ink22.xml"/><Relationship Id="rId43" Type="http://schemas.openxmlformats.org/officeDocument/2006/relationships/image" Target="../media/image34.png"/><Relationship Id="rId64" Type="http://schemas.openxmlformats.org/officeDocument/2006/relationships/customXml" Target="../ink/ink43.xml"/><Relationship Id="rId118" Type="http://schemas.openxmlformats.org/officeDocument/2006/relationships/customXml" Target="../ink/ink70.xml"/><Relationship Id="rId139" Type="http://schemas.openxmlformats.org/officeDocument/2006/relationships/image" Target="../media/image82.png"/><Relationship Id="rId85" Type="http://schemas.openxmlformats.org/officeDocument/2006/relationships/image" Target="../media/image55.png"/><Relationship Id="rId150" Type="http://schemas.openxmlformats.org/officeDocument/2006/relationships/customXml" Target="../ink/ink86.xml"/><Relationship Id="rId171" Type="http://schemas.openxmlformats.org/officeDocument/2006/relationships/image" Target="../media/image98.png"/><Relationship Id="rId12" Type="http://schemas.openxmlformats.org/officeDocument/2006/relationships/customXml" Target="../ink/ink17.xml"/><Relationship Id="rId33" Type="http://schemas.openxmlformats.org/officeDocument/2006/relationships/image" Target="../media/image29.png"/><Relationship Id="rId108" Type="http://schemas.openxmlformats.org/officeDocument/2006/relationships/customXml" Target="../ink/ink65.xml"/><Relationship Id="rId129" Type="http://schemas.openxmlformats.org/officeDocument/2006/relationships/image" Target="../media/image77.png"/><Relationship Id="rId54" Type="http://schemas.openxmlformats.org/officeDocument/2006/relationships/customXml" Target="../ink/ink38.xml"/><Relationship Id="rId75" Type="http://schemas.openxmlformats.org/officeDocument/2006/relationships/image" Target="../media/image50.png"/><Relationship Id="rId96" Type="http://schemas.openxmlformats.org/officeDocument/2006/relationships/customXml" Target="../ink/ink59.xml"/><Relationship Id="rId140" Type="http://schemas.openxmlformats.org/officeDocument/2006/relationships/customXml" Target="../ink/ink81.xml"/><Relationship Id="rId161" Type="http://schemas.openxmlformats.org/officeDocument/2006/relationships/image" Target="../media/image93.png"/><Relationship Id="rId182" Type="http://schemas.openxmlformats.org/officeDocument/2006/relationships/customXml" Target="../ink/ink102.xml"/><Relationship Id="rId6" Type="http://schemas.openxmlformats.org/officeDocument/2006/relationships/customXml" Target="../ink/ink14.xml"/><Relationship Id="rId23" Type="http://schemas.openxmlformats.org/officeDocument/2006/relationships/image" Target="../media/image24.png"/><Relationship Id="rId119" Type="http://schemas.openxmlformats.org/officeDocument/2006/relationships/image" Target="../media/image72.png"/><Relationship Id="rId44" Type="http://schemas.openxmlformats.org/officeDocument/2006/relationships/customXml" Target="../ink/ink33.xml"/><Relationship Id="rId65" Type="http://schemas.openxmlformats.org/officeDocument/2006/relationships/image" Target="../media/image45.png"/><Relationship Id="rId86" Type="http://schemas.openxmlformats.org/officeDocument/2006/relationships/customXml" Target="../ink/ink54.xml"/><Relationship Id="rId130" Type="http://schemas.openxmlformats.org/officeDocument/2006/relationships/customXml" Target="../ink/ink76.xml"/><Relationship Id="rId151" Type="http://schemas.openxmlformats.org/officeDocument/2006/relationships/image" Target="../media/image88.png"/><Relationship Id="rId172" Type="http://schemas.openxmlformats.org/officeDocument/2006/relationships/customXml" Target="../ink/ink97.xml"/><Relationship Id="rId13" Type="http://schemas.openxmlformats.org/officeDocument/2006/relationships/image" Target="../media/image19.png"/><Relationship Id="rId18" Type="http://schemas.openxmlformats.org/officeDocument/2006/relationships/customXml" Target="../ink/ink20.xml"/><Relationship Id="rId39" Type="http://schemas.openxmlformats.org/officeDocument/2006/relationships/image" Target="../media/image32.png"/><Relationship Id="rId109" Type="http://schemas.openxmlformats.org/officeDocument/2006/relationships/image" Target="../media/image67.png"/><Relationship Id="rId34" Type="http://schemas.openxmlformats.org/officeDocument/2006/relationships/customXml" Target="../ink/ink28.xml"/><Relationship Id="rId50" Type="http://schemas.openxmlformats.org/officeDocument/2006/relationships/customXml" Target="../ink/ink36.xml"/><Relationship Id="rId55" Type="http://schemas.openxmlformats.org/officeDocument/2006/relationships/image" Target="../media/image40.png"/><Relationship Id="rId76" Type="http://schemas.openxmlformats.org/officeDocument/2006/relationships/customXml" Target="../ink/ink49.xml"/><Relationship Id="rId97" Type="http://schemas.openxmlformats.org/officeDocument/2006/relationships/image" Target="../media/image61.png"/><Relationship Id="rId104" Type="http://schemas.openxmlformats.org/officeDocument/2006/relationships/customXml" Target="../ink/ink63.xml"/><Relationship Id="rId120" Type="http://schemas.openxmlformats.org/officeDocument/2006/relationships/customXml" Target="../ink/ink71.xml"/><Relationship Id="rId125" Type="http://schemas.openxmlformats.org/officeDocument/2006/relationships/image" Target="../media/image75.png"/><Relationship Id="rId141" Type="http://schemas.openxmlformats.org/officeDocument/2006/relationships/image" Target="../media/image83.png"/><Relationship Id="rId146" Type="http://schemas.openxmlformats.org/officeDocument/2006/relationships/customXml" Target="../ink/ink84.xml"/><Relationship Id="rId167" Type="http://schemas.openxmlformats.org/officeDocument/2006/relationships/image" Target="../media/image96.png"/><Relationship Id="rId7" Type="http://schemas.openxmlformats.org/officeDocument/2006/relationships/image" Target="../media/image16.png"/><Relationship Id="rId71" Type="http://schemas.openxmlformats.org/officeDocument/2006/relationships/image" Target="../media/image48.png"/><Relationship Id="rId92" Type="http://schemas.openxmlformats.org/officeDocument/2006/relationships/customXml" Target="../ink/ink57.xml"/><Relationship Id="rId162" Type="http://schemas.openxmlformats.org/officeDocument/2006/relationships/customXml" Target="../ink/ink92.xml"/><Relationship Id="rId183" Type="http://schemas.openxmlformats.org/officeDocument/2006/relationships/image" Target="../media/image104.png"/><Relationship Id="rId2" Type="http://schemas.openxmlformats.org/officeDocument/2006/relationships/customXml" Target="../ink/ink12.xml"/><Relationship Id="rId29" Type="http://schemas.openxmlformats.org/officeDocument/2006/relationships/image" Target="../media/image27.png"/><Relationship Id="rId24" Type="http://schemas.openxmlformats.org/officeDocument/2006/relationships/customXml" Target="../ink/ink23.xml"/><Relationship Id="rId40" Type="http://schemas.openxmlformats.org/officeDocument/2006/relationships/customXml" Target="../ink/ink31.xml"/><Relationship Id="rId45" Type="http://schemas.openxmlformats.org/officeDocument/2006/relationships/image" Target="../media/image35.png"/><Relationship Id="rId66" Type="http://schemas.openxmlformats.org/officeDocument/2006/relationships/customXml" Target="../ink/ink44.xml"/><Relationship Id="rId87" Type="http://schemas.openxmlformats.org/officeDocument/2006/relationships/image" Target="../media/image56.png"/><Relationship Id="rId110" Type="http://schemas.openxmlformats.org/officeDocument/2006/relationships/customXml" Target="../ink/ink66.xml"/><Relationship Id="rId115" Type="http://schemas.openxmlformats.org/officeDocument/2006/relationships/image" Target="../media/image70.png"/><Relationship Id="rId131" Type="http://schemas.openxmlformats.org/officeDocument/2006/relationships/image" Target="../media/image78.png"/><Relationship Id="rId136" Type="http://schemas.openxmlformats.org/officeDocument/2006/relationships/customXml" Target="../ink/ink79.xml"/><Relationship Id="rId157" Type="http://schemas.openxmlformats.org/officeDocument/2006/relationships/image" Target="../media/image91.png"/><Relationship Id="rId178" Type="http://schemas.openxmlformats.org/officeDocument/2006/relationships/customXml" Target="../ink/ink100.xml"/><Relationship Id="rId61" Type="http://schemas.openxmlformats.org/officeDocument/2006/relationships/image" Target="../media/image43.png"/><Relationship Id="rId82" Type="http://schemas.openxmlformats.org/officeDocument/2006/relationships/customXml" Target="../ink/ink52.xml"/><Relationship Id="rId152" Type="http://schemas.openxmlformats.org/officeDocument/2006/relationships/customXml" Target="../ink/ink87.xml"/><Relationship Id="rId173" Type="http://schemas.openxmlformats.org/officeDocument/2006/relationships/image" Target="../media/image99.png"/><Relationship Id="rId19" Type="http://schemas.openxmlformats.org/officeDocument/2006/relationships/image" Target="../media/image22.png"/><Relationship Id="rId14" Type="http://schemas.openxmlformats.org/officeDocument/2006/relationships/customXml" Target="../ink/ink18.xml"/><Relationship Id="rId30" Type="http://schemas.openxmlformats.org/officeDocument/2006/relationships/customXml" Target="../ink/ink26.xml"/><Relationship Id="rId35" Type="http://schemas.openxmlformats.org/officeDocument/2006/relationships/image" Target="../media/image30.png"/><Relationship Id="rId56" Type="http://schemas.openxmlformats.org/officeDocument/2006/relationships/customXml" Target="../ink/ink39.xml"/><Relationship Id="rId77" Type="http://schemas.openxmlformats.org/officeDocument/2006/relationships/image" Target="../media/image51.png"/><Relationship Id="rId100" Type="http://schemas.openxmlformats.org/officeDocument/2006/relationships/customXml" Target="../ink/ink61.xml"/><Relationship Id="rId105" Type="http://schemas.openxmlformats.org/officeDocument/2006/relationships/image" Target="../media/image65.png"/><Relationship Id="rId126" Type="http://schemas.openxmlformats.org/officeDocument/2006/relationships/customXml" Target="../ink/ink74.xml"/><Relationship Id="rId147" Type="http://schemas.openxmlformats.org/officeDocument/2006/relationships/image" Target="../media/image86.png"/><Relationship Id="rId168" Type="http://schemas.openxmlformats.org/officeDocument/2006/relationships/customXml" Target="../ink/ink95.xml"/><Relationship Id="rId8" Type="http://schemas.openxmlformats.org/officeDocument/2006/relationships/customXml" Target="../ink/ink15.xml"/><Relationship Id="rId51" Type="http://schemas.openxmlformats.org/officeDocument/2006/relationships/image" Target="../media/image38.png"/><Relationship Id="rId72" Type="http://schemas.openxmlformats.org/officeDocument/2006/relationships/customXml" Target="../ink/ink47.xml"/><Relationship Id="rId93" Type="http://schemas.openxmlformats.org/officeDocument/2006/relationships/image" Target="../media/image59.png"/><Relationship Id="rId98" Type="http://schemas.openxmlformats.org/officeDocument/2006/relationships/customXml" Target="../ink/ink60.xml"/><Relationship Id="rId121" Type="http://schemas.openxmlformats.org/officeDocument/2006/relationships/image" Target="../media/image73.png"/><Relationship Id="rId142" Type="http://schemas.openxmlformats.org/officeDocument/2006/relationships/customXml" Target="../ink/ink82.xml"/><Relationship Id="rId163" Type="http://schemas.openxmlformats.org/officeDocument/2006/relationships/image" Target="../media/image94.png"/><Relationship Id="rId184" Type="http://schemas.openxmlformats.org/officeDocument/2006/relationships/customXml" Target="../ink/ink103.xml"/><Relationship Id="rId3" Type="http://schemas.openxmlformats.org/officeDocument/2006/relationships/image" Target="../media/image14.png"/><Relationship Id="rId25" Type="http://schemas.openxmlformats.org/officeDocument/2006/relationships/image" Target="../media/image25.png"/><Relationship Id="rId46" Type="http://schemas.openxmlformats.org/officeDocument/2006/relationships/customXml" Target="../ink/ink34.xml"/><Relationship Id="rId67" Type="http://schemas.openxmlformats.org/officeDocument/2006/relationships/image" Target="../media/image46.png"/><Relationship Id="rId116" Type="http://schemas.openxmlformats.org/officeDocument/2006/relationships/customXml" Target="../ink/ink69.xml"/><Relationship Id="rId137" Type="http://schemas.openxmlformats.org/officeDocument/2006/relationships/image" Target="../media/image81.png"/><Relationship Id="rId158" Type="http://schemas.openxmlformats.org/officeDocument/2006/relationships/customXml" Target="../ink/ink90.xml"/><Relationship Id="rId20" Type="http://schemas.openxmlformats.org/officeDocument/2006/relationships/customXml" Target="../ink/ink21.xml"/><Relationship Id="rId41" Type="http://schemas.openxmlformats.org/officeDocument/2006/relationships/image" Target="../media/image33.png"/><Relationship Id="rId62" Type="http://schemas.openxmlformats.org/officeDocument/2006/relationships/customXml" Target="../ink/ink42.xml"/><Relationship Id="rId83" Type="http://schemas.openxmlformats.org/officeDocument/2006/relationships/image" Target="../media/image54.png"/><Relationship Id="rId88" Type="http://schemas.openxmlformats.org/officeDocument/2006/relationships/customXml" Target="../ink/ink55.xml"/><Relationship Id="rId111" Type="http://schemas.openxmlformats.org/officeDocument/2006/relationships/image" Target="../media/image68.png"/><Relationship Id="rId132" Type="http://schemas.openxmlformats.org/officeDocument/2006/relationships/customXml" Target="../ink/ink77.xml"/><Relationship Id="rId153" Type="http://schemas.openxmlformats.org/officeDocument/2006/relationships/image" Target="../media/image89.png"/><Relationship Id="rId174" Type="http://schemas.openxmlformats.org/officeDocument/2006/relationships/customXml" Target="../ink/ink98.xml"/><Relationship Id="rId179" Type="http://schemas.openxmlformats.org/officeDocument/2006/relationships/image" Target="../media/image102.png"/><Relationship Id="rId15" Type="http://schemas.openxmlformats.org/officeDocument/2006/relationships/image" Target="../media/image20.png"/><Relationship Id="rId36" Type="http://schemas.openxmlformats.org/officeDocument/2006/relationships/customXml" Target="../ink/ink29.xml"/><Relationship Id="rId57" Type="http://schemas.openxmlformats.org/officeDocument/2006/relationships/image" Target="../media/image41.png"/><Relationship Id="rId106" Type="http://schemas.openxmlformats.org/officeDocument/2006/relationships/customXml" Target="../ink/ink64.xml"/><Relationship Id="rId127" Type="http://schemas.openxmlformats.org/officeDocument/2006/relationships/image" Target="../media/image76.png"/><Relationship Id="rId10" Type="http://schemas.openxmlformats.org/officeDocument/2006/relationships/customXml" Target="../ink/ink16.xml"/><Relationship Id="rId31" Type="http://schemas.openxmlformats.org/officeDocument/2006/relationships/image" Target="../media/image28.png"/><Relationship Id="rId52" Type="http://schemas.openxmlformats.org/officeDocument/2006/relationships/customXml" Target="../ink/ink37.xml"/><Relationship Id="rId73" Type="http://schemas.openxmlformats.org/officeDocument/2006/relationships/image" Target="../media/image49.png"/><Relationship Id="rId78" Type="http://schemas.openxmlformats.org/officeDocument/2006/relationships/customXml" Target="../ink/ink50.xml"/><Relationship Id="rId94" Type="http://schemas.openxmlformats.org/officeDocument/2006/relationships/customXml" Target="../ink/ink58.xml"/><Relationship Id="rId99" Type="http://schemas.openxmlformats.org/officeDocument/2006/relationships/image" Target="../media/image62.png"/><Relationship Id="rId101" Type="http://schemas.openxmlformats.org/officeDocument/2006/relationships/image" Target="../media/image63.png"/><Relationship Id="rId122" Type="http://schemas.openxmlformats.org/officeDocument/2006/relationships/customXml" Target="../ink/ink72.xml"/><Relationship Id="rId143" Type="http://schemas.openxmlformats.org/officeDocument/2006/relationships/image" Target="../media/image84.png"/><Relationship Id="rId148" Type="http://schemas.openxmlformats.org/officeDocument/2006/relationships/customXml" Target="../ink/ink85.xml"/><Relationship Id="rId164" Type="http://schemas.openxmlformats.org/officeDocument/2006/relationships/customXml" Target="../ink/ink93.xml"/><Relationship Id="rId169" Type="http://schemas.openxmlformats.org/officeDocument/2006/relationships/image" Target="../media/image97.png"/><Relationship Id="rId185" Type="http://schemas.openxmlformats.org/officeDocument/2006/relationships/image" Target="../media/image105.png"/><Relationship Id="rId4" Type="http://schemas.openxmlformats.org/officeDocument/2006/relationships/customXml" Target="../ink/ink13.xml"/><Relationship Id="rId9" Type="http://schemas.openxmlformats.org/officeDocument/2006/relationships/image" Target="../media/image17.png"/><Relationship Id="rId180" Type="http://schemas.openxmlformats.org/officeDocument/2006/relationships/customXml" Target="../ink/ink101.xml"/><Relationship Id="rId26" Type="http://schemas.openxmlformats.org/officeDocument/2006/relationships/customXml" Target="../ink/ink24.xml"/><Relationship Id="rId47" Type="http://schemas.openxmlformats.org/officeDocument/2006/relationships/image" Target="../media/image36.png"/><Relationship Id="rId68" Type="http://schemas.openxmlformats.org/officeDocument/2006/relationships/customXml" Target="../ink/ink45.xml"/><Relationship Id="rId89" Type="http://schemas.openxmlformats.org/officeDocument/2006/relationships/image" Target="../media/image57.png"/><Relationship Id="rId112" Type="http://schemas.openxmlformats.org/officeDocument/2006/relationships/customXml" Target="../ink/ink67.xml"/><Relationship Id="rId133" Type="http://schemas.openxmlformats.org/officeDocument/2006/relationships/image" Target="../media/image79.png"/><Relationship Id="rId154" Type="http://schemas.openxmlformats.org/officeDocument/2006/relationships/customXml" Target="../ink/ink88.xml"/><Relationship Id="rId175" Type="http://schemas.openxmlformats.org/officeDocument/2006/relationships/image" Target="../media/image100.png"/><Relationship Id="rId16" Type="http://schemas.openxmlformats.org/officeDocument/2006/relationships/customXml" Target="../ink/ink19.xml"/><Relationship Id="rId37" Type="http://schemas.openxmlformats.org/officeDocument/2006/relationships/image" Target="../media/image31.png"/><Relationship Id="rId58" Type="http://schemas.openxmlformats.org/officeDocument/2006/relationships/customXml" Target="../ink/ink40.xml"/><Relationship Id="rId79" Type="http://schemas.openxmlformats.org/officeDocument/2006/relationships/image" Target="../media/image52.png"/><Relationship Id="rId102" Type="http://schemas.openxmlformats.org/officeDocument/2006/relationships/customXml" Target="../ink/ink62.xml"/><Relationship Id="rId123" Type="http://schemas.openxmlformats.org/officeDocument/2006/relationships/image" Target="../media/image74.png"/><Relationship Id="rId144" Type="http://schemas.openxmlformats.org/officeDocument/2006/relationships/customXml" Target="../ink/ink83.xml"/><Relationship Id="rId90" Type="http://schemas.openxmlformats.org/officeDocument/2006/relationships/customXml" Target="../ink/ink56.xml"/><Relationship Id="rId165" Type="http://schemas.openxmlformats.org/officeDocument/2006/relationships/image" Target="../media/image95.png"/><Relationship Id="rId27" Type="http://schemas.openxmlformats.org/officeDocument/2006/relationships/image" Target="../media/image26.png"/><Relationship Id="rId48" Type="http://schemas.openxmlformats.org/officeDocument/2006/relationships/customXml" Target="../ink/ink35.xml"/><Relationship Id="rId69" Type="http://schemas.openxmlformats.org/officeDocument/2006/relationships/image" Target="../media/image47.png"/><Relationship Id="rId113" Type="http://schemas.openxmlformats.org/officeDocument/2006/relationships/image" Target="../media/image69.png"/><Relationship Id="rId134" Type="http://schemas.openxmlformats.org/officeDocument/2006/relationships/customXml" Target="../ink/ink78.xml"/><Relationship Id="rId80" Type="http://schemas.openxmlformats.org/officeDocument/2006/relationships/customXml" Target="../ink/ink51.xml"/><Relationship Id="rId155" Type="http://schemas.openxmlformats.org/officeDocument/2006/relationships/image" Target="../media/image90.png"/><Relationship Id="rId176" Type="http://schemas.openxmlformats.org/officeDocument/2006/relationships/customXml" Target="../ink/ink99.xml"/><Relationship Id="rId17" Type="http://schemas.openxmlformats.org/officeDocument/2006/relationships/image" Target="../media/image21.png"/><Relationship Id="rId38" Type="http://schemas.openxmlformats.org/officeDocument/2006/relationships/customXml" Target="../ink/ink30.xml"/><Relationship Id="rId59" Type="http://schemas.openxmlformats.org/officeDocument/2006/relationships/image" Target="../media/image42.png"/><Relationship Id="rId103" Type="http://schemas.openxmlformats.org/officeDocument/2006/relationships/image" Target="../media/image64.png"/><Relationship Id="rId124" Type="http://schemas.openxmlformats.org/officeDocument/2006/relationships/customXml" Target="../ink/ink73.xml"/><Relationship Id="rId70" Type="http://schemas.openxmlformats.org/officeDocument/2006/relationships/customXml" Target="../ink/ink46.xml"/><Relationship Id="rId91" Type="http://schemas.openxmlformats.org/officeDocument/2006/relationships/image" Target="../media/image58.png"/><Relationship Id="rId145" Type="http://schemas.openxmlformats.org/officeDocument/2006/relationships/image" Target="../media/image85.png"/><Relationship Id="rId166" Type="http://schemas.openxmlformats.org/officeDocument/2006/relationships/customXml" Target="../ink/ink94.xml"/><Relationship Id="rId1" Type="http://schemas.openxmlformats.org/officeDocument/2006/relationships/slideLayout" Target="../slideLayouts/slideLayout1.xml"/><Relationship Id="rId28" Type="http://schemas.openxmlformats.org/officeDocument/2006/relationships/customXml" Target="../ink/ink25.xml"/><Relationship Id="rId49" Type="http://schemas.openxmlformats.org/officeDocument/2006/relationships/image" Target="../media/image37.png"/><Relationship Id="rId114" Type="http://schemas.openxmlformats.org/officeDocument/2006/relationships/customXml" Target="../ink/ink68.xml"/><Relationship Id="rId60" Type="http://schemas.openxmlformats.org/officeDocument/2006/relationships/customXml" Target="../ink/ink41.xml"/><Relationship Id="rId81" Type="http://schemas.openxmlformats.org/officeDocument/2006/relationships/image" Target="../media/image53.png"/><Relationship Id="rId135" Type="http://schemas.openxmlformats.org/officeDocument/2006/relationships/image" Target="../media/image80.png"/><Relationship Id="rId156" Type="http://schemas.openxmlformats.org/officeDocument/2006/relationships/customXml" Target="../ink/ink89.xml"/><Relationship Id="rId177" Type="http://schemas.openxmlformats.org/officeDocument/2006/relationships/image" Target="../media/image101.png"/></Relationships>
</file>

<file path=ppt/slides/_rels/slide70.xml.rels><?xml version="1.0" encoding="UTF-8" standalone="yes"?>
<Relationships xmlns="http://schemas.openxmlformats.org/package/2006/relationships"><Relationship Id="rId117" Type="http://schemas.openxmlformats.org/officeDocument/2006/relationships/customXml" Target="../ink/ink4925.xml"/><Relationship Id="rId21" Type="http://schemas.openxmlformats.org/officeDocument/2006/relationships/image" Target="../media/image4647.png"/><Relationship Id="rId42" Type="http://schemas.openxmlformats.org/officeDocument/2006/relationships/customXml" Target="../ink/ink4888.xml"/><Relationship Id="rId63" Type="http://schemas.openxmlformats.org/officeDocument/2006/relationships/customXml" Target="../ink/ink4898.xml"/><Relationship Id="rId84" Type="http://schemas.openxmlformats.org/officeDocument/2006/relationships/image" Target="../media/image4678.png"/><Relationship Id="rId138" Type="http://schemas.openxmlformats.org/officeDocument/2006/relationships/image" Target="../media/image4705.png"/><Relationship Id="rId159" Type="http://schemas.openxmlformats.org/officeDocument/2006/relationships/customXml" Target="../ink/ink4946.xml"/><Relationship Id="rId170" Type="http://schemas.openxmlformats.org/officeDocument/2006/relationships/image" Target="../media/image4721.png"/><Relationship Id="rId191" Type="http://schemas.openxmlformats.org/officeDocument/2006/relationships/customXml" Target="../ink/ink4962.xml"/><Relationship Id="rId205" Type="http://schemas.openxmlformats.org/officeDocument/2006/relationships/customXml" Target="../ink/ink4969.xml"/><Relationship Id="rId107" Type="http://schemas.openxmlformats.org/officeDocument/2006/relationships/customXml" Target="../ink/ink4920.xml"/><Relationship Id="rId11" Type="http://schemas.openxmlformats.org/officeDocument/2006/relationships/image" Target="../media/image4642.png"/><Relationship Id="rId32" Type="http://schemas.openxmlformats.org/officeDocument/2006/relationships/customXml" Target="../ink/ink4883.xml"/><Relationship Id="rId53" Type="http://schemas.openxmlformats.org/officeDocument/2006/relationships/customXml" Target="../ink/ink4893.xml"/><Relationship Id="rId74" Type="http://schemas.openxmlformats.org/officeDocument/2006/relationships/image" Target="../media/image4673.png"/><Relationship Id="rId128" Type="http://schemas.openxmlformats.org/officeDocument/2006/relationships/image" Target="../media/image4700.png"/><Relationship Id="rId149" Type="http://schemas.openxmlformats.org/officeDocument/2006/relationships/customXml" Target="../ink/ink4941.xml"/><Relationship Id="rId5" Type="http://schemas.openxmlformats.org/officeDocument/2006/relationships/image" Target="NULL"/><Relationship Id="rId95" Type="http://schemas.openxmlformats.org/officeDocument/2006/relationships/customXml" Target="../ink/ink4914.xml"/><Relationship Id="rId160" Type="http://schemas.openxmlformats.org/officeDocument/2006/relationships/image" Target="../media/image4716.png"/><Relationship Id="rId181" Type="http://schemas.openxmlformats.org/officeDocument/2006/relationships/customXml" Target="../ink/ink4957.xml"/><Relationship Id="rId22" Type="http://schemas.openxmlformats.org/officeDocument/2006/relationships/customXml" Target="../ink/ink4878.xml"/><Relationship Id="rId43" Type="http://schemas.openxmlformats.org/officeDocument/2006/relationships/image" Target="../media/image4658.png"/><Relationship Id="rId64" Type="http://schemas.openxmlformats.org/officeDocument/2006/relationships/image" Target="../media/image4668.png"/><Relationship Id="rId118" Type="http://schemas.openxmlformats.org/officeDocument/2006/relationships/image" Target="../media/image4695.png"/><Relationship Id="rId139" Type="http://schemas.openxmlformats.org/officeDocument/2006/relationships/customXml" Target="../ink/ink4936.xml"/><Relationship Id="rId85" Type="http://schemas.openxmlformats.org/officeDocument/2006/relationships/customXml" Target="../ink/ink4909.xml"/><Relationship Id="rId150" Type="http://schemas.openxmlformats.org/officeDocument/2006/relationships/image" Target="../media/image4711.png"/><Relationship Id="rId171" Type="http://schemas.openxmlformats.org/officeDocument/2006/relationships/customXml" Target="../ink/ink4952.xml"/><Relationship Id="rId192" Type="http://schemas.openxmlformats.org/officeDocument/2006/relationships/image" Target="../media/image4732.png"/><Relationship Id="rId206" Type="http://schemas.openxmlformats.org/officeDocument/2006/relationships/image" Target="../media/image4739.png"/><Relationship Id="rId12" Type="http://schemas.openxmlformats.org/officeDocument/2006/relationships/customXml" Target="../ink/ink4873.xml"/><Relationship Id="rId33" Type="http://schemas.openxmlformats.org/officeDocument/2006/relationships/image" Target="../media/image4653.png"/><Relationship Id="rId108" Type="http://schemas.openxmlformats.org/officeDocument/2006/relationships/image" Target="../media/image4690.png"/><Relationship Id="rId129" Type="http://schemas.openxmlformats.org/officeDocument/2006/relationships/customXml" Target="../ink/ink4931.xml"/><Relationship Id="rId54" Type="http://schemas.openxmlformats.org/officeDocument/2006/relationships/image" Target="../media/image4663.png"/><Relationship Id="rId75" Type="http://schemas.openxmlformats.org/officeDocument/2006/relationships/customXml" Target="../ink/ink4904.xml"/><Relationship Id="rId96" Type="http://schemas.openxmlformats.org/officeDocument/2006/relationships/image" Target="../media/image4684.png"/><Relationship Id="rId140" Type="http://schemas.openxmlformats.org/officeDocument/2006/relationships/image" Target="../media/image4706.png"/><Relationship Id="rId161" Type="http://schemas.openxmlformats.org/officeDocument/2006/relationships/customXml" Target="../ink/ink4947.xml"/><Relationship Id="rId182" Type="http://schemas.openxmlformats.org/officeDocument/2006/relationships/image" Target="../media/image4727.png"/><Relationship Id="rId6" Type="http://schemas.openxmlformats.org/officeDocument/2006/relationships/image" Target="NULL"/><Relationship Id="rId23" Type="http://schemas.openxmlformats.org/officeDocument/2006/relationships/image" Target="../media/image4648.png"/><Relationship Id="rId119" Type="http://schemas.openxmlformats.org/officeDocument/2006/relationships/customXml" Target="../ink/ink4926.xml"/><Relationship Id="rId44" Type="http://schemas.openxmlformats.org/officeDocument/2006/relationships/customXml" Target="../ink/ink4889.xml"/><Relationship Id="rId65" Type="http://schemas.openxmlformats.org/officeDocument/2006/relationships/customXml" Target="../ink/ink4899.xml"/><Relationship Id="rId86" Type="http://schemas.openxmlformats.org/officeDocument/2006/relationships/image" Target="../media/image4679.png"/><Relationship Id="rId130" Type="http://schemas.openxmlformats.org/officeDocument/2006/relationships/image" Target="../media/image4701.png"/><Relationship Id="rId151" Type="http://schemas.openxmlformats.org/officeDocument/2006/relationships/customXml" Target="../ink/ink4942.xml"/><Relationship Id="rId172" Type="http://schemas.openxmlformats.org/officeDocument/2006/relationships/image" Target="../media/image4722.png"/><Relationship Id="rId193" Type="http://schemas.openxmlformats.org/officeDocument/2006/relationships/customXml" Target="../ink/ink4963.xml"/><Relationship Id="rId207" Type="http://schemas.openxmlformats.org/officeDocument/2006/relationships/customXml" Target="../ink/ink4970.xml"/><Relationship Id="rId13" Type="http://schemas.openxmlformats.org/officeDocument/2006/relationships/image" Target="../media/image4643.png"/><Relationship Id="rId109" Type="http://schemas.openxmlformats.org/officeDocument/2006/relationships/customXml" Target="../ink/ink4921.xml"/><Relationship Id="rId34" Type="http://schemas.openxmlformats.org/officeDocument/2006/relationships/customXml" Target="../ink/ink4884.xml"/><Relationship Id="rId55" Type="http://schemas.openxmlformats.org/officeDocument/2006/relationships/customXml" Target="../ink/ink4894.xml"/><Relationship Id="rId76" Type="http://schemas.openxmlformats.org/officeDocument/2006/relationships/image" Target="../media/image4674.png"/><Relationship Id="rId97" Type="http://schemas.openxmlformats.org/officeDocument/2006/relationships/customXml" Target="../ink/ink4915.xml"/><Relationship Id="rId120" Type="http://schemas.openxmlformats.org/officeDocument/2006/relationships/image" Target="../media/image4696.png"/><Relationship Id="rId141" Type="http://schemas.openxmlformats.org/officeDocument/2006/relationships/customXml" Target="../ink/ink4937.xml"/><Relationship Id="rId7" Type="http://schemas.openxmlformats.org/officeDocument/2006/relationships/image" Target="../media/image4640.png"/><Relationship Id="rId162" Type="http://schemas.openxmlformats.org/officeDocument/2006/relationships/image" Target="../media/image4717.png"/><Relationship Id="rId183" Type="http://schemas.openxmlformats.org/officeDocument/2006/relationships/customXml" Target="../ink/ink4958.xml"/><Relationship Id="rId24" Type="http://schemas.openxmlformats.org/officeDocument/2006/relationships/customXml" Target="../ink/ink4879.xml"/><Relationship Id="rId40" Type="http://schemas.openxmlformats.org/officeDocument/2006/relationships/customXml" Target="../ink/ink4887.xml"/><Relationship Id="rId45" Type="http://schemas.openxmlformats.org/officeDocument/2006/relationships/image" Target="../media/image4659.png"/><Relationship Id="rId66" Type="http://schemas.openxmlformats.org/officeDocument/2006/relationships/image" Target="../media/image4669.png"/><Relationship Id="rId87" Type="http://schemas.openxmlformats.org/officeDocument/2006/relationships/customXml" Target="../ink/ink4910.xml"/><Relationship Id="rId110" Type="http://schemas.openxmlformats.org/officeDocument/2006/relationships/image" Target="../media/image4691.png"/><Relationship Id="rId115" Type="http://schemas.openxmlformats.org/officeDocument/2006/relationships/customXml" Target="../ink/ink4924.xml"/><Relationship Id="rId131" Type="http://schemas.openxmlformats.org/officeDocument/2006/relationships/customXml" Target="../ink/ink4932.xml"/><Relationship Id="rId136" Type="http://schemas.openxmlformats.org/officeDocument/2006/relationships/image" Target="../media/image4704.png"/><Relationship Id="rId157" Type="http://schemas.openxmlformats.org/officeDocument/2006/relationships/customXml" Target="../ink/ink4945.xml"/><Relationship Id="rId178" Type="http://schemas.openxmlformats.org/officeDocument/2006/relationships/image" Target="../media/image4725.png"/><Relationship Id="rId61" Type="http://schemas.openxmlformats.org/officeDocument/2006/relationships/customXml" Target="../ink/ink4897.xml"/><Relationship Id="rId82" Type="http://schemas.openxmlformats.org/officeDocument/2006/relationships/image" Target="../media/image4677.png"/><Relationship Id="rId152" Type="http://schemas.openxmlformats.org/officeDocument/2006/relationships/image" Target="../media/image4712.png"/><Relationship Id="rId173" Type="http://schemas.openxmlformats.org/officeDocument/2006/relationships/customXml" Target="../ink/ink4953.xml"/><Relationship Id="rId194" Type="http://schemas.openxmlformats.org/officeDocument/2006/relationships/image" Target="../media/image4733.png"/><Relationship Id="rId199" Type="http://schemas.openxmlformats.org/officeDocument/2006/relationships/customXml" Target="../ink/ink4966.xml"/><Relationship Id="rId203" Type="http://schemas.openxmlformats.org/officeDocument/2006/relationships/customXml" Target="../ink/ink4968.xml"/><Relationship Id="rId208" Type="http://schemas.openxmlformats.org/officeDocument/2006/relationships/image" Target="../media/image4740.png"/><Relationship Id="rId19" Type="http://schemas.openxmlformats.org/officeDocument/2006/relationships/image" Target="../media/image4646.png"/><Relationship Id="rId14" Type="http://schemas.openxmlformats.org/officeDocument/2006/relationships/customXml" Target="../ink/ink4874.xml"/><Relationship Id="rId30" Type="http://schemas.openxmlformats.org/officeDocument/2006/relationships/customXml" Target="../ink/ink4882.xml"/><Relationship Id="rId35" Type="http://schemas.openxmlformats.org/officeDocument/2006/relationships/image" Target="../media/image4654.png"/><Relationship Id="rId56" Type="http://schemas.openxmlformats.org/officeDocument/2006/relationships/image" Target="../media/image4664.png"/><Relationship Id="rId77" Type="http://schemas.openxmlformats.org/officeDocument/2006/relationships/customXml" Target="../ink/ink4905.xml"/><Relationship Id="rId100" Type="http://schemas.openxmlformats.org/officeDocument/2006/relationships/image" Target="../media/image4686.png"/><Relationship Id="rId105" Type="http://schemas.openxmlformats.org/officeDocument/2006/relationships/customXml" Target="../ink/ink4919.xml"/><Relationship Id="rId126" Type="http://schemas.openxmlformats.org/officeDocument/2006/relationships/image" Target="../media/image4699.png"/><Relationship Id="rId147" Type="http://schemas.openxmlformats.org/officeDocument/2006/relationships/customXml" Target="../ink/ink4940.xml"/><Relationship Id="rId168" Type="http://schemas.openxmlformats.org/officeDocument/2006/relationships/image" Target="../media/image4720.png"/><Relationship Id="rId8" Type="http://schemas.openxmlformats.org/officeDocument/2006/relationships/customXml" Target="../ink/ink4871.xml"/><Relationship Id="rId51" Type="http://schemas.openxmlformats.org/officeDocument/2006/relationships/customXml" Target="../ink/ink4892.xml"/><Relationship Id="rId72" Type="http://schemas.openxmlformats.org/officeDocument/2006/relationships/image" Target="../media/image4672.png"/><Relationship Id="rId93" Type="http://schemas.openxmlformats.org/officeDocument/2006/relationships/customXml" Target="../ink/ink4913.xml"/><Relationship Id="rId98" Type="http://schemas.openxmlformats.org/officeDocument/2006/relationships/image" Target="../media/image4685.png"/><Relationship Id="rId121" Type="http://schemas.openxmlformats.org/officeDocument/2006/relationships/customXml" Target="../ink/ink4927.xml"/><Relationship Id="rId142" Type="http://schemas.openxmlformats.org/officeDocument/2006/relationships/image" Target="../media/image4707.png"/><Relationship Id="rId163" Type="http://schemas.openxmlformats.org/officeDocument/2006/relationships/customXml" Target="../ink/ink4948.xml"/><Relationship Id="rId184" Type="http://schemas.openxmlformats.org/officeDocument/2006/relationships/image" Target="../media/image4728.png"/><Relationship Id="rId189" Type="http://schemas.openxmlformats.org/officeDocument/2006/relationships/customXml" Target="../ink/ink4961.xml"/><Relationship Id="rId3" Type="http://schemas.openxmlformats.org/officeDocument/2006/relationships/image" Target="../media/image4639.png"/><Relationship Id="rId25" Type="http://schemas.openxmlformats.org/officeDocument/2006/relationships/image" Target="../media/image4649.png"/><Relationship Id="rId46" Type="http://schemas.openxmlformats.org/officeDocument/2006/relationships/image" Target="../media/image4519.png"/><Relationship Id="rId67" Type="http://schemas.openxmlformats.org/officeDocument/2006/relationships/customXml" Target="../ink/ink4900.xml"/><Relationship Id="rId116" Type="http://schemas.openxmlformats.org/officeDocument/2006/relationships/image" Target="../media/image4694.png"/><Relationship Id="rId137" Type="http://schemas.openxmlformats.org/officeDocument/2006/relationships/customXml" Target="../ink/ink4935.xml"/><Relationship Id="rId158" Type="http://schemas.openxmlformats.org/officeDocument/2006/relationships/image" Target="../media/image4715.png"/><Relationship Id="rId20" Type="http://schemas.openxmlformats.org/officeDocument/2006/relationships/customXml" Target="../ink/ink4877.xml"/><Relationship Id="rId41" Type="http://schemas.openxmlformats.org/officeDocument/2006/relationships/image" Target="../media/image4657.png"/><Relationship Id="rId62" Type="http://schemas.openxmlformats.org/officeDocument/2006/relationships/image" Target="../media/image4667.png"/><Relationship Id="rId83" Type="http://schemas.openxmlformats.org/officeDocument/2006/relationships/customXml" Target="../ink/ink4908.xml"/><Relationship Id="rId88" Type="http://schemas.openxmlformats.org/officeDocument/2006/relationships/image" Target="../media/image4680.png"/><Relationship Id="rId111" Type="http://schemas.openxmlformats.org/officeDocument/2006/relationships/customXml" Target="../ink/ink4922.xml"/><Relationship Id="rId132" Type="http://schemas.openxmlformats.org/officeDocument/2006/relationships/image" Target="../media/image4702.png"/><Relationship Id="rId153" Type="http://schemas.openxmlformats.org/officeDocument/2006/relationships/customXml" Target="../ink/ink4943.xml"/><Relationship Id="rId174" Type="http://schemas.openxmlformats.org/officeDocument/2006/relationships/image" Target="../media/image4723.png"/><Relationship Id="rId179" Type="http://schemas.openxmlformats.org/officeDocument/2006/relationships/customXml" Target="../ink/ink4956.xml"/><Relationship Id="rId195" Type="http://schemas.openxmlformats.org/officeDocument/2006/relationships/customXml" Target="../ink/ink4964.xml"/><Relationship Id="rId190" Type="http://schemas.openxmlformats.org/officeDocument/2006/relationships/image" Target="../media/image4731.png"/><Relationship Id="rId204" Type="http://schemas.openxmlformats.org/officeDocument/2006/relationships/image" Target="../media/image4738.png"/><Relationship Id="rId15" Type="http://schemas.openxmlformats.org/officeDocument/2006/relationships/image" Target="../media/image4644.png"/><Relationship Id="rId36" Type="http://schemas.openxmlformats.org/officeDocument/2006/relationships/customXml" Target="../ink/ink4885.xml"/><Relationship Id="rId57" Type="http://schemas.openxmlformats.org/officeDocument/2006/relationships/customXml" Target="../ink/ink4895.xml"/><Relationship Id="rId106" Type="http://schemas.openxmlformats.org/officeDocument/2006/relationships/image" Target="../media/image4689.png"/><Relationship Id="rId127" Type="http://schemas.openxmlformats.org/officeDocument/2006/relationships/customXml" Target="../ink/ink4930.xml"/><Relationship Id="rId10" Type="http://schemas.openxmlformats.org/officeDocument/2006/relationships/customXml" Target="../ink/ink4872.xml"/><Relationship Id="rId31" Type="http://schemas.openxmlformats.org/officeDocument/2006/relationships/image" Target="../media/image4652.png"/><Relationship Id="rId52" Type="http://schemas.openxmlformats.org/officeDocument/2006/relationships/image" Target="../media/image4662.png"/><Relationship Id="rId73" Type="http://schemas.openxmlformats.org/officeDocument/2006/relationships/customXml" Target="../ink/ink4903.xml"/><Relationship Id="rId78" Type="http://schemas.openxmlformats.org/officeDocument/2006/relationships/image" Target="../media/image4675.png"/><Relationship Id="rId94" Type="http://schemas.openxmlformats.org/officeDocument/2006/relationships/image" Target="../media/image4683.png"/><Relationship Id="rId99" Type="http://schemas.openxmlformats.org/officeDocument/2006/relationships/customXml" Target="../ink/ink4916.xml"/><Relationship Id="rId101" Type="http://schemas.openxmlformats.org/officeDocument/2006/relationships/customXml" Target="../ink/ink4917.xml"/><Relationship Id="rId122" Type="http://schemas.openxmlformats.org/officeDocument/2006/relationships/image" Target="../media/image4697.png"/><Relationship Id="rId143" Type="http://schemas.openxmlformats.org/officeDocument/2006/relationships/customXml" Target="../ink/ink4938.xml"/><Relationship Id="rId148" Type="http://schemas.openxmlformats.org/officeDocument/2006/relationships/image" Target="../media/image4710.png"/><Relationship Id="rId164" Type="http://schemas.openxmlformats.org/officeDocument/2006/relationships/image" Target="../media/image4718.png"/><Relationship Id="rId169" Type="http://schemas.openxmlformats.org/officeDocument/2006/relationships/customXml" Target="../ink/ink4951.xml"/><Relationship Id="rId185" Type="http://schemas.openxmlformats.org/officeDocument/2006/relationships/customXml" Target="../ink/ink4959.xml"/><Relationship Id="rId4" Type="http://schemas.openxmlformats.org/officeDocument/2006/relationships/image" Target="NULL"/><Relationship Id="rId9" Type="http://schemas.openxmlformats.org/officeDocument/2006/relationships/image" Target="../media/image4641.png"/><Relationship Id="rId180" Type="http://schemas.openxmlformats.org/officeDocument/2006/relationships/image" Target="../media/image4726.png"/><Relationship Id="rId26" Type="http://schemas.openxmlformats.org/officeDocument/2006/relationships/customXml" Target="../ink/ink4880.xml"/><Relationship Id="rId47" Type="http://schemas.openxmlformats.org/officeDocument/2006/relationships/customXml" Target="../ink/ink4890.xml"/><Relationship Id="rId68" Type="http://schemas.openxmlformats.org/officeDocument/2006/relationships/image" Target="../media/image4670.png"/><Relationship Id="rId89" Type="http://schemas.openxmlformats.org/officeDocument/2006/relationships/customXml" Target="../ink/ink4911.xml"/><Relationship Id="rId112" Type="http://schemas.openxmlformats.org/officeDocument/2006/relationships/image" Target="../media/image4692.png"/><Relationship Id="rId133" Type="http://schemas.openxmlformats.org/officeDocument/2006/relationships/customXml" Target="../ink/ink4933.xml"/><Relationship Id="rId154" Type="http://schemas.openxmlformats.org/officeDocument/2006/relationships/image" Target="../media/image4713.png"/><Relationship Id="rId175" Type="http://schemas.openxmlformats.org/officeDocument/2006/relationships/customXml" Target="../ink/ink4954.xml"/><Relationship Id="rId196" Type="http://schemas.openxmlformats.org/officeDocument/2006/relationships/image" Target="../media/image4734.png"/><Relationship Id="rId200" Type="http://schemas.openxmlformats.org/officeDocument/2006/relationships/image" Target="../media/image4736.png"/><Relationship Id="rId16" Type="http://schemas.openxmlformats.org/officeDocument/2006/relationships/customXml" Target="../ink/ink4875.xml"/><Relationship Id="rId37" Type="http://schemas.openxmlformats.org/officeDocument/2006/relationships/image" Target="../media/image4655.png"/><Relationship Id="rId58" Type="http://schemas.openxmlformats.org/officeDocument/2006/relationships/image" Target="../media/image4665.png"/><Relationship Id="rId79" Type="http://schemas.openxmlformats.org/officeDocument/2006/relationships/customXml" Target="../ink/ink4906.xml"/><Relationship Id="rId102" Type="http://schemas.openxmlformats.org/officeDocument/2006/relationships/image" Target="../media/image4687.png"/><Relationship Id="rId123" Type="http://schemas.openxmlformats.org/officeDocument/2006/relationships/customXml" Target="../ink/ink4928.xml"/><Relationship Id="rId144" Type="http://schemas.openxmlformats.org/officeDocument/2006/relationships/image" Target="../media/image4708.png"/><Relationship Id="rId90" Type="http://schemas.openxmlformats.org/officeDocument/2006/relationships/image" Target="../media/image4681.png"/><Relationship Id="rId165" Type="http://schemas.openxmlformats.org/officeDocument/2006/relationships/customXml" Target="../ink/ink4949.xml"/><Relationship Id="rId186" Type="http://schemas.openxmlformats.org/officeDocument/2006/relationships/image" Target="../media/image4729.png"/><Relationship Id="rId27" Type="http://schemas.openxmlformats.org/officeDocument/2006/relationships/image" Target="../media/image4650.png"/><Relationship Id="rId48" Type="http://schemas.openxmlformats.org/officeDocument/2006/relationships/image" Target="../media/image4660.png"/><Relationship Id="rId69" Type="http://schemas.openxmlformats.org/officeDocument/2006/relationships/customXml" Target="../ink/ink4901.xml"/><Relationship Id="rId113" Type="http://schemas.openxmlformats.org/officeDocument/2006/relationships/customXml" Target="../ink/ink4923.xml"/><Relationship Id="rId134" Type="http://schemas.openxmlformats.org/officeDocument/2006/relationships/image" Target="../media/image4703.png"/><Relationship Id="rId80" Type="http://schemas.openxmlformats.org/officeDocument/2006/relationships/image" Target="../media/image4676.png"/><Relationship Id="rId155" Type="http://schemas.openxmlformats.org/officeDocument/2006/relationships/customXml" Target="../ink/ink4944.xml"/><Relationship Id="rId176" Type="http://schemas.openxmlformats.org/officeDocument/2006/relationships/image" Target="../media/image4724.png"/><Relationship Id="rId197" Type="http://schemas.openxmlformats.org/officeDocument/2006/relationships/customXml" Target="../ink/ink4965.xml"/><Relationship Id="rId201" Type="http://schemas.openxmlformats.org/officeDocument/2006/relationships/customXml" Target="../ink/ink4967.xml"/><Relationship Id="rId17" Type="http://schemas.openxmlformats.org/officeDocument/2006/relationships/image" Target="../media/image4645.png"/><Relationship Id="rId38" Type="http://schemas.openxmlformats.org/officeDocument/2006/relationships/customXml" Target="../ink/ink4886.xml"/><Relationship Id="rId59" Type="http://schemas.openxmlformats.org/officeDocument/2006/relationships/customXml" Target="../ink/ink4896.xml"/><Relationship Id="rId103" Type="http://schemas.openxmlformats.org/officeDocument/2006/relationships/customXml" Target="../ink/ink4918.xml"/><Relationship Id="rId124" Type="http://schemas.openxmlformats.org/officeDocument/2006/relationships/image" Target="../media/image4698.png"/><Relationship Id="rId70" Type="http://schemas.openxmlformats.org/officeDocument/2006/relationships/image" Target="../media/image4671.png"/><Relationship Id="rId91" Type="http://schemas.openxmlformats.org/officeDocument/2006/relationships/customXml" Target="../ink/ink4912.xml"/><Relationship Id="rId145" Type="http://schemas.openxmlformats.org/officeDocument/2006/relationships/customXml" Target="../ink/ink4939.xml"/><Relationship Id="rId166" Type="http://schemas.openxmlformats.org/officeDocument/2006/relationships/image" Target="../media/image4719.png"/><Relationship Id="rId187" Type="http://schemas.openxmlformats.org/officeDocument/2006/relationships/customXml" Target="../ink/ink4960.xml"/><Relationship Id="rId1" Type="http://schemas.openxmlformats.org/officeDocument/2006/relationships/slideLayout" Target="../slideLayouts/slideLayout1.xml"/><Relationship Id="rId28" Type="http://schemas.openxmlformats.org/officeDocument/2006/relationships/customXml" Target="../ink/ink4881.xml"/><Relationship Id="rId49" Type="http://schemas.openxmlformats.org/officeDocument/2006/relationships/customXml" Target="../ink/ink4891.xml"/><Relationship Id="rId114" Type="http://schemas.openxmlformats.org/officeDocument/2006/relationships/image" Target="../media/image4693.png"/><Relationship Id="rId60" Type="http://schemas.openxmlformats.org/officeDocument/2006/relationships/image" Target="../media/image4666.png"/><Relationship Id="rId81" Type="http://schemas.openxmlformats.org/officeDocument/2006/relationships/customXml" Target="../ink/ink4907.xml"/><Relationship Id="rId135" Type="http://schemas.openxmlformats.org/officeDocument/2006/relationships/customXml" Target="../ink/ink4934.xml"/><Relationship Id="rId156" Type="http://schemas.openxmlformats.org/officeDocument/2006/relationships/image" Target="../media/image4714.png"/><Relationship Id="rId177" Type="http://schemas.openxmlformats.org/officeDocument/2006/relationships/customXml" Target="../ink/ink4955.xml"/><Relationship Id="rId198" Type="http://schemas.openxmlformats.org/officeDocument/2006/relationships/image" Target="../media/image4735.png"/><Relationship Id="rId202" Type="http://schemas.openxmlformats.org/officeDocument/2006/relationships/image" Target="../media/image4737.png"/><Relationship Id="rId18" Type="http://schemas.openxmlformats.org/officeDocument/2006/relationships/customXml" Target="../ink/ink4876.xml"/><Relationship Id="rId39" Type="http://schemas.openxmlformats.org/officeDocument/2006/relationships/image" Target="../media/image4656.png"/><Relationship Id="rId50" Type="http://schemas.openxmlformats.org/officeDocument/2006/relationships/image" Target="../media/image4661.png"/><Relationship Id="rId104" Type="http://schemas.openxmlformats.org/officeDocument/2006/relationships/image" Target="../media/image4688.png"/><Relationship Id="rId125" Type="http://schemas.openxmlformats.org/officeDocument/2006/relationships/customXml" Target="../ink/ink4929.xml"/><Relationship Id="rId146" Type="http://schemas.openxmlformats.org/officeDocument/2006/relationships/image" Target="../media/image4709.png"/><Relationship Id="rId167" Type="http://schemas.openxmlformats.org/officeDocument/2006/relationships/customXml" Target="../ink/ink4950.xml"/><Relationship Id="rId188" Type="http://schemas.openxmlformats.org/officeDocument/2006/relationships/image" Target="../media/image4730.png"/><Relationship Id="rId71" Type="http://schemas.openxmlformats.org/officeDocument/2006/relationships/customXml" Target="../ink/ink4902.xml"/><Relationship Id="rId92" Type="http://schemas.openxmlformats.org/officeDocument/2006/relationships/image" Target="../media/image4682.png"/><Relationship Id="rId2" Type="http://schemas.openxmlformats.org/officeDocument/2006/relationships/image" Target="NULL"/><Relationship Id="rId29" Type="http://schemas.openxmlformats.org/officeDocument/2006/relationships/image" Target="../media/image4651.png"/></Relationships>
</file>

<file path=ppt/slides/_rels/slide71.xml.rels><?xml version="1.0" encoding="UTF-8" standalone="yes"?>
<Relationships xmlns="http://schemas.openxmlformats.org/package/2006/relationships"><Relationship Id="rId3" Type="http://schemas.openxmlformats.org/officeDocument/2006/relationships/image" Target="../media/image4520.png"/><Relationship Id="rId7" Type="http://schemas.openxmlformats.org/officeDocument/2006/relationships/image" Target="../media/image4742.png"/><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customXml" Target="../ink/ink4972.xml"/><Relationship Id="rId5" Type="http://schemas.openxmlformats.org/officeDocument/2006/relationships/image" Target="../media/image4741.png"/><Relationship Id="rId4" Type="http://schemas.openxmlformats.org/officeDocument/2006/relationships/customXml" Target="../ink/ink4971.xml"/></Relationships>
</file>

<file path=ppt/slides/_rels/slide72.xml.rels><?xml version="1.0" encoding="UTF-8" standalone="yes"?>
<Relationships xmlns="http://schemas.openxmlformats.org/package/2006/relationships"><Relationship Id="rId117" Type="http://schemas.openxmlformats.org/officeDocument/2006/relationships/customXml" Target="../ink/ink5026.xml"/><Relationship Id="rId21" Type="http://schemas.openxmlformats.org/officeDocument/2006/relationships/image" Target="../media/image4750.png"/><Relationship Id="rId42" Type="http://schemas.openxmlformats.org/officeDocument/2006/relationships/image" Target="../media/image4761.png"/><Relationship Id="rId63" Type="http://schemas.openxmlformats.org/officeDocument/2006/relationships/customXml" Target="../ink/ink4999.xml"/><Relationship Id="rId84" Type="http://schemas.openxmlformats.org/officeDocument/2006/relationships/image" Target="../media/image4782.png"/><Relationship Id="rId138" Type="http://schemas.openxmlformats.org/officeDocument/2006/relationships/image" Target="../media/image4809.png"/><Relationship Id="rId159" Type="http://schemas.openxmlformats.org/officeDocument/2006/relationships/customXml" Target="../ink/ink5047.xml"/><Relationship Id="rId170" Type="http://schemas.openxmlformats.org/officeDocument/2006/relationships/image" Target="../media/image4825.png"/><Relationship Id="rId191" Type="http://schemas.openxmlformats.org/officeDocument/2006/relationships/customXml" Target="../ink/ink5063.xml"/><Relationship Id="rId107" Type="http://schemas.openxmlformats.org/officeDocument/2006/relationships/customXml" Target="../ink/ink5021.xml"/><Relationship Id="rId11" Type="http://schemas.openxmlformats.org/officeDocument/2006/relationships/image" Target="../media/image4745.png"/><Relationship Id="rId32" Type="http://schemas.openxmlformats.org/officeDocument/2006/relationships/image" Target="../media/image4756.png"/><Relationship Id="rId53" Type="http://schemas.openxmlformats.org/officeDocument/2006/relationships/customXml" Target="../ink/ink4994.xml"/><Relationship Id="rId74" Type="http://schemas.openxmlformats.org/officeDocument/2006/relationships/image" Target="../media/image4777.png"/><Relationship Id="rId128" Type="http://schemas.openxmlformats.org/officeDocument/2006/relationships/image" Target="../media/image4804.png"/><Relationship Id="rId149" Type="http://schemas.openxmlformats.org/officeDocument/2006/relationships/customXml" Target="../ink/ink5042.xml"/><Relationship Id="rId5" Type="http://schemas.openxmlformats.org/officeDocument/2006/relationships/image" Target="NULL"/><Relationship Id="rId95" Type="http://schemas.openxmlformats.org/officeDocument/2006/relationships/customXml" Target="../ink/ink5015.xml"/><Relationship Id="rId160" Type="http://schemas.openxmlformats.org/officeDocument/2006/relationships/image" Target="../media/image4820.png"/><Relationship Id="rId181" Type="http://schemas.openxmlformats.org/officeDocument/2006/relationships/customXml" Target="../ink/ink5058.xml"/><Relationship Id="rId22" Type="http://schemas.openxmlformats.org/officeDocument/2006/relationships/image" Target="../media/image4751.emf"/><Relationship Id="rId43" Type="http://schemas.openxmlformats.org/officeDocument/2006/relationships/customXml" Target="../ink/ink4989.xml"/><Relationship Id="rId64" Type="http://schemas.openxmlformats.org/officeDocument/2006/relationships/image" Target="../media/image4772.png"/><Relationship Id="rId118" Type="http://schemas.openxmlformats.org/officeDocument/2006/relationships/image" Target="../media/image4799.png"/><Relationship Id="rId139" Type="http://schemas.openxmlformats.org/officeDocument/2006/relationships/customXml" Target="../ink/ink5037.xml"/><Relationship Id="rId85" Type="http://schemas.openxmlformats.org/officeDocument/2006/relationships/customXml" Target="../ink/ink5010.xml"/><Relationship Id="rId150" Type="http://schemas.openxmlformats.org/officeDocument/2006/relationships/image" Target="../media/image4815.png"/><Relationship Id="rId171" Type="http://schemas.openxmlformats.org/officeDocument/2006/relationships/customXml" Target="../ink/ink5053.xml"/><Relationship Id="rId192" Type="http://schemas.openxmlformats.org/officeDocument/2006/relationships/image" Target="../media/image4836.png"/><Relationship Id="rId12" Type="http://schemas.openxmlformats.org/officeDocument/2006/relationships/customXml" Target="../ink/ink4975.xml"/><Relationship Id="rId33" Type="http://schemas.openxmlformats.org/officeDocument/2006/relationships/customXml" Target="../ink/ink4984.xml"/><Relationship Id="rId108" Type="http://schemas.openxmlformats.org/officeDocument/2006/relationships/image" Target="../media/image4794.png"/><Relationship Id="rId129" Type="http://schemas.openxmlformats.org/officeDocument/2006/relationships/customXml" Target="../ink/ink5032.xml"/><Relationship Id="rId54" Type="http://schemas.openxmlformats.org/officeDocument/2006/relationships/image" Target="../media/image4767.png"/><Relationship Id="rId75" Type="http://schemas.openxmlformats.org/officeDocument/2006/relationships/customXml" Target="../ink/ink5005.xml"/><Relationship Id="rId96" Type="http://schemas.openxmlformats.org/officeDocument/2006/relationships/image" Target="../media/image4788.png"/><Relationship Id="rId140" Type="http://schemas.openxmlformats.org/officeDocument/2006/relationships/image" Target="../media/image4810.png"/><Relationship Id="rId161" Type="http://schemas.openxmlformats.org/officeDocument/2006/relationships/customXml" Target="../ink/ink5048.xml"/><Relationship Id="rId182" Type="http://schemas.openxmlformats.org/officeDocument/2006/relationships/image" Target="../media/image4831.png"/><Relationship Id="rId6" Type="http://schemas.openxmlformats.org/officeDocument/2006/relationships/image" Target="NULL"/><Relationship Id="rId23" Type="http://schemas.openxmlformats.org/officeDocument/2006/relationships/customXml" Target="../ink/ink4979.xml"/><Relationship Id="rId119" Type="http://schemas.openxmlformats.org/officeDocument/2006/relationships/customXml" Target="../ink/ink5027.xml"/><Relationship Id="rId44" Type="http://schemas.openxmlformats.org/officeDocument/2006/relationships/image" Target="../media/image4762.png"/><Relationship Id="rId65" Type="http://schemas.openxmlformats.org/officeDocument/2006/relationships/customXml" Target="../ink/ink5000.xml"/><Relationship Id="rId86" Type="http://schemas.openxmlformats.org/officeDocument/2006/relationships/image" Target="../media/image4783.png"/><Relationship Id="rId130" Type="http://schemas.openxmlformats.org/officeDocument/2006/relationships/image" Target="../media/image4805.png"/><Relationship Id="rId151" Type="http://schemas.openxmlformats.org/officeDocument/2006/relationships/customXml" Target="../ink/ink5043.xml"/><Relationship Id="rId172" Type="http://schemas.openxmlformats.org/officeDocument/2006/relationships/image" Target="../media/image4826.png"/><Relationship Id="rId193" Type="http://schemas.openxmlformats.org/officeDocument/2006/relationships/customXml" Target="../ink/ink5064.xml"/><Relationship Id="rId13" Type="http://schemas.openxmlformats.org/officeDocument/2006/relationships/image" Target="../media/image4746.png"/><Relationship Id="rId109" Type="http://schemas.openxmlformats.org/officeDocument/2006/relationships/customXml" Target="../ink/ink5022.xml"/><Relationship Id="rId34" Type="http://schemas.openxmlformats.org/officeDocument/2006/relationships/image" Target="../media/image4757.png"/><Relationship Id="rId55" Type="http://schemas.openxmlformats.org/officeDocument/2006/relationships/customXml" Target="../ink/ink4995.xml"/><Relationship Id="rId76" Type="http://schemas.openxmlformats.org/officeDocument/2006/relationships/image" Target="../media/image4778.png"/><Relationship Id="rId97" Type="http://schemas.openxmlformats.org/officeDocument/2006/relationships/customXml" Target="../ink/ink5016.xml"/><Relationship Id="rId120" Type="http://schemas.openxmlformats.org/officeDocument/2006/relationships/image" Target="../media/image4800.png"/><Relationship Id="rId141" Type="http://schemas.openxmlformats.org/officeDocument/2006/relationships/customXml" Target="../ink/ink5038.xml"/><Relationship Id="rId7" Type="http://schemas.openxmlformats.org/officeDocument/2006/relationships/image" Target="NULL"/><Relationship Id="rId71" Type="http://schemas.openxmlformats.org/officeDocument/2006/relationships/customXml" Target="../ink/ink5003.xml"/><Relationship Id="rId92" Type="http://schemas.openxmlformats.org/officeDocument/2006/relationships/image" Target="../media/image4786.png"/><Relationship Id="rId162" Type="http://schemas.openxmlformats.org/officeDocument/2006/relationships/image" Target="../media/image4821.png"/><Relationship Id="rId183" Type="http://schemas.openxmlformats.org/officeDocument/2006/relationships/customXml" Target="../ink/ink5059.xml"/><Relationship Id="rId2" Type="http://schemas.openxmlformats.org/officeDocument/2006/relationships/image" Target="../media/image4743.png"/><Relationship Id="rId29" Type="http://schemas.openxmlformats.org/officeDocument/2006/relationships/customXml" Target="../ink/ink4982.xml"/><Relationship Id="rId24" Type="http://schemas.openxmlformats.org/officeDocument/2006/relationships/image" Target="../media/image4752.png"/><Relationship Id="rId40" Type="http://schemas.openxmlformats.org/officeDocument/2006/relationships/image" Target="../media/image4760.png"/><Relationship Id="rId45" Type="http://schemas.openxmlformats.org/officeDocument/2006/relationships/customXml" Target="../ink/ink4990.xml"/><Relationship Id="rId66" Type="http://schemas.openxmlformats.org/officeDocument/2006/relationships/image" Target="../media/image4773.png"/><Relationship Id="rId87" Type="http://schemas.openxmlformats.org/officeDocument/2006/relationships/customXml" Target="../ink/ink5011.xml"/><Relationship Id="rId110" Type="http://schemas.openxmlformats.org/officeDocument/2006/relationships/image" Target="../media/image4795.png"/><Relationship Id="rId115" Type="http://schemas.openxmlformats.org/officeDocument/2006/relationships/customXml" Target="../ink/ink5025.xml"/><Relationship Id="rId131" Type="http://schemas.openxmlformats.org/officeDocument/2006/relationships/customXml" Target="../ink/ink5033.xml"/><Relationship Id="rId136" Type="http://schemas.openxmlformats.org/officeDocument/2006/relationships/image" Target="../media/image4808.png"/><Relationship Id="rId157" Type="http://schemas.openxmlformats.org/officeDocument/2006/relationships/customXml" Target="../ink/ink5046.xml"/><Relationship Id="rId178" Type="http://schemas.openxmlformats.org/officeDocument/2006/relationships/image" Target="../media/image4829.png"/><Relationship Id="rId61" Type="http://schemas.openxmlformats.org/officeDocument/2006/relationships/customXml" Target="../ink/ink4998.xml"/><Relationship Id="rId82" Type="http://schemas.openxmlformats.org/officeDocument/2006/relationships/image" Target="../media/image4781.png"/><Relationship Id="rId152" Type="http://schemas.openxmlformats.org/officeDocument/2006/relationships/image" Target="../media/image4816.png"/><Relationship Id="rId173" Type="http://schemas.openxmlformats.org/officeDocument/2006/relationships/customXml" Target="../ink/ink5054.xml"/><Relationship Id="rId194" Type="http://schemas.openxmlformats.org/officeDocument/2006/relationships/image" Target="../media/image4837.png"/><Relationship Id="rId199" Type="http://schemas.openxmlformats.org/officeDocument/2006/relationships/customXml" Target="../ink/ink5067.xml"/><Relationship Id="rId19" Type="http://schemas.openxmlformats.org/officeDocument/2006/relationships/image" Target="../media/image4749.png"/><Relationship Id="rId14" Type="http://schemas.openxmlformats.org/officeDocument/2006/relationships/image" Target="../media/image4747.emf"/><Relationship Id="rId30" Type="http://schemas.openxmlformats.org/officeDocument/2006/relationships/image" Target="../media/image4755.png"/><Relationship Id="rId35" Type="http://schemas.openxmlformats.org/officeDocument/2006/relationships/customXml" Target="../ink/ink4985.xml"/><Relationship Id="rId56" Type="http://schemas.openxmlformats.org/officeDocument/2006/relationships/image" Target="../media/image4768.png"/><Relationship Id="rId77" Type="http://schemas.openxmlformats.org/officeDocument/2006/relationships/customXml" Target="../ink/ink5006.xml"/><Relationship Id="rId100" Type="http://schemas.openxmlformats.org/officeDocument/2006/relationships/image" Target="../media/image4790.png"/><Relationship Id="rId105" Type="http://schemas.openxmlformats.org/officeDocument/2006/relationships/customXml" Target="../ink/ink5020.xml"/><Relationship Id="rId126" Type="http://schemas.openxmlformats.org/officeDocument/2006/relationships/image" Target="../media/image4803.png"/><Relationship Id="rId147" Type="http://schemas.openxmlformats.org/officeDocument/2006/relationships/customXml" Target="../ink/ink5041.xml"/><Relationship Id="rId168" Type="http://schemas.openxmlformats.org/officeDocument/2006/relationships/image" Target="../media/image4824.png"/><Relationship Id="rId8" Type="http://schemas.openxmlformats.org/officeDocument/2006/relationships/customXml" Target="../ink/ink4973.xml"/><Relationship Id="rId51" Type="http://schemas.openxmlformats.org/officeDocument/2006/relationships/customXml" Target="../ink/ink4993.xml"/><Relationship Id="rId72" Type="http://schemas.openxmlformats.org/officeDocument/2006/relationships/image" Target="../media/image4776.png"/><Relationship Id="rId93" Type="http://schemas.openxmlformats.org/officeDocument/2006/relationships/customXml" Target="../ink/ink5014.xml"/><Relationship Id="rId98" Type="http://schemas.openxmlformats.org/officeDocument/2006/relationships/image" Target="../media/image4789.png"/><Relationship Id="rId121" Type="http://schemas.openxmlformats.org/officeDocument/2006/relationships/customXml" Target="../ink/ink5028.xml"/><Relationship Id="rId142" Type="http://schemas.openxmlformats.org/officeDocument/2006/relationships/image" Target="../media/image4811.png"/><Relationship Id="rId163" Type="http://schemas.openxmlformats.org/officeDocument/2006/relationships/customXml" Target="../ink/ink5049.xml"/><Relationship Id="rId184" Type="http://schemas.openxmlformats.org/officeDocument/2006/relationships/image" Target="../media/image4832.png"/><Relationship Id="rId189" Type="http://schemas.openxmlformats.org/officeDocument/2006/relationships/customXml" Target="../ink/ink5062.xml"/><Relationship Id="rId3" Type="http://schemas.openxmlformats.org/officeDocument/2006/relationships/image" Target="NULL"/><Relationship Id="rId25" Type="http://schemas.openxmlformats.org/officeDocument/2006/relationships/customXml" Target="../ink/ink4980.xml"/><Relationship Id="rId46" Type="http://schemas.openxmlformats.org/officeDocument/2006/relationships/image" Target="../media/image4763.png"/><Relationship Id="rId67" Type="http://schemas.openxmlformats.org/officeDocument/2006/relationships/customXml" Target="../ink/ink5001.xml"/><Relationship Id="rId116" Type="http://schemas.openxmlformats.org/officeDocument/2006/relationships/image" Target="../media/image4798.png"/><Relationship Id="rId137" Type="http://schemas.openxmlformats.org/officeDocument/2006/relationships/customXml" Target="../ink/ink5036.xml"/><Relationship Id="rId158" Type="http://schemas.openxmlformats.org/officeDocument/2006/relationships/image" Target="../media/image4819.png"/><Relationship Id="rId20" Type="http://schemas.openxmlformats.org/officeDocument/2006/relationships/customXml" Target="../ink/ink4978.xml"/><Relationship Id="rId41" Type="http://schemas.openxmlformats.org/officeDocument/2006/relationships/customXml" Target="../ink/ink4988.xml"/><Relationship Id="rId62" Type="http://schemas.openxmlformats.org/officeDocument/2006/relationships/image" Target="../media/image4771.png"/><Relationship Id="rId83" Type="http://schemas.openxmlformats.org/officeDocument/2006/relationships/customXml" Target="../ink/ink5009.xml"/><Relationship Id="rId88" Type="http://schemas.openxmlformats.org/officeDocument/2006/relationships/image" Target="../media/image4784.png"/><Relationship Id="rId111" Type="http://schemas.openxmlformats.org/officeDocument/2006/relationships/customXml" Target="../ink/ink5023.xml"/><Relationship Id="rId132" Type="http://schemas.openxmlformats.org/officeDocument/2006/relationships/image" Target="../media/image4806.png"/><Relationship Id="rId153" Type="http://schemas.openxmlformats.org/officeDocument/2006/relationships/customXml" Target="../ink/ink5044.xml"/><Relationship Id="rId174" Type="http://schemas.openxmlformats.org/officeDocument/2006/relationships/image" Target="../media/image4827.png"/><Relationship Id="rId179" Type="http://schemas.openxmlformats.org/officeDocument/2006/relationships/customXml" Target="../ink/ink5057.xml"/><Relationship Id="rId195" Type="http://schemas.openxmlformats.org/officeDocument/2006/relationships/customXml" Target="../ink/ink5065.xml"/><Relationship Id="rId190" Type="http://schemas.openxmlformats.org/officeDocument/2006/relationships/image" Target="../media/image4835.png"/><Relationship Id="rId15" Type="http://schemas.openxmlformats.org/officeDocument/2006/relationships/image" Target="../media/image4520.png"/><Relationship Id="rId36" Type="http://schemas.openxmlformats.org/officeDocument/2006/relationships/image" Target="../media/image4758.png"/><Relationship Id="rId57" Type="http://schemas.openxmlformats.org/officeDocument/2006/relationships/customXml" Target="../ink/ink4996.xml"/><Relationship Id="rId106" Type="http://schemas.openxmlformats.org/officeDocument/2006/relationships/image" Target="../media/image4793.png"/><Relationship Id="rId127" Type="http://schemas.openxmlformats.org/officeDocument/2006/relationships/customXml" Target="../ink/ink5031.xml"/><Relationship Id="rId10" Type="http://schemas.openxmlformats.org/officeDocument/2006/relationships/customXml" Target="../ink/ink4974.xml"/><Relationship Id="rId31" Type="http://schemas.openxmlformats.org/officeDocument/2006/relationships/customXml" Target="../ink/ink4983.xml"/><Relationship Id="rId52" Type="http://schemas.openxmlformats.org/officeDocument/2006/relationships/image" Target="../media/image4766.png"/><Relationship Id="rId73" Type="http://schemas.openxmlformats.org/officeDocument/2006/relationships/customXml" Target="../ink/ink5004.xml"/><Relationship Id="rId78" Type="http://schemas.openxmlformats.org/officeDocument/2006/relationships/image" Target="../media/image4779.png"/><Relationship Id="rId94" Type="http://schemas.openxmlformats.org/officeDocument/2006/relationships/image" Target="../media/image4787.png"/><Relationship Id="rId99" Type="http://schemas.openxmlformats.org/officeDocument/2006/relationships/customXml" Target="../ink/ink5017.xml"/><Relationship Id="rId101" Type="http://schemas.openxmlformats.org/officeDocument/2006/relationships/customXml" Target="../ink/ink5018.xml"/><Relationship Id="rId122" Type="http://schemas.openxmlformats.org/officeDocument/2006/relationships/image" Target="../media/image4801.png"/><Relationship Id="rId143" Type="http://schemas.openxmlformats.org/officeDocument/2006/relationships/customXml" Target="../ink/ink5039.xml"/><Relationship Id="rId148" Type="http://schemas.openxmlformats.org/officeDocument/2006/relationships/image" Target="../media/image4814.png"/><Relationship Id="rId164" Type="http://schemas.openxmlformats.org/officeDocument/2006/relationships/image" Target="../media/image4822.png"/><Relationship Id="rId169" Type="http://schemas.openxmlformats.org/officeDocument/2006/relationships/customXml" Target="../ink/ink5052.xml"/><Relationship Id="rId185" Type="http://schemas.openxmlformats.org/officeDocument/2006/relationships/customXml" Target="../ink/ink5060.xml"/><Relationship Id="rId4" Type="http://schemas.openxmlformats.org/officeDocument/2006/relationships/image" Target="NULL"/><Relationship Id="rId9" Type="http://schemas.openxmlformats.org/officeDocument/2006/relationships/image" Target="../media/image4744.png"/><Relationship Id="rId180" Type="http://schemas.openxmlformats.org/officeDocument/2006/relationships/image" Target="../media/image4830.png"/><Relationship Id="rId26" Type="http://schemas.openxmlformats.org/officeDocument/2006/relationships/image" Target="../media/image4753.png"/><Relationship Id="rId47" Type="http://schemas.openxmlformats.org/officeDocument/2006/relationships/customXml" Target="../ink/ink4991.xml"/><Relationship Id="rId68" Type="http://schemas.openxmlformats.org/officeDocument/2006/relationships/image" Target="../media/image4774.png"/><Relationship Id="rId89" Type="http://schemas.openxmlformats.org/officeDocument/2006/relationships/customXml" Target="../ink/ink5012.xml"/><Relationship Id="rId112" Type="http://schemas.openxmlformats.org/officeDocument/2006/relationships/image" Target="../media/image4796.png"/><Relationship Id="rId133" Type="http://schemas.openxmlformats.org/officeDocument/2006/relationships/customXml" Target="../ink/ink5034.xml"/><Relationship Id="rId154" Type="http://schemas.openxmlformats.org/officeDocument/2006/relationships/image" Target="../media/image4817.png"/><Relationship Id="rId175" Type="http://schemas.openxmlformats.org/officeDocument/2006/relationships/customXml" Target="../ink/ink5055.xml"/><Relationship Id="rId196" Type="http://schemas.openxmlformats.org/officeDocument/2006/relationships/image" Target="../media/image4838.png"/><Relationship Id="rId200" Type="http://schemas.openxmlformats.org/officeDocument/2006/relationships/image" Target="../media/image4840.png"/><Relationship Id="rId16" Type="http://schemas.openxmlformats.org/officeDocument/2006/relationships/customXml" Target="../ink/ink4976.xml"/><Relationship Id="rId37" Type="http://schemas.openxmlformats.org/officeDocument/2006/relationships/customXml" Target="../ink/ink4986.xml"/><Relationship Id="rId58" Type="http://schemas.openxmlformats.org/officeDocument/2006/relationships/image" Target="../media/image4769.png"/><Relationship Id="rId79" Type="http://schemas.openxmlformats.org/officeDocument/2006/relationships/customXml" Target="../ink/ink5007.xml"/><Relationship Id="rId102" Type="http://schemas.openxmlformats.org/officeDocument/2006/relationships/image" Target="../media/image4791.png"/><Relationship Id="rId123" Type="http://schemas.openxmlformats.org/officeDocument/2006/relationships/customXml" Target="../ink/ink5029.xml"/><Relationship Id="rId144" Type="http://schemas.openxmlformats.org/officeDocument/2006/relationships/image" Target="../media/image4812.png"/><Relationship Id="rId90" Type="http://schemas.openxmlformats.org/officeDocument/2006/relationships/image" Target="../media/image4785.png"/><Relationship Id="rId165" Type="http://schemas.openxmlformats.org/officeDocument/2006/relationships/customXml" Target="../ink/ink5050.xml"/><Relationship Id="rId186" Type="http://schemas.openxmlformats.org/officeDocument/2006/relationships/image" Target="../media/image4833.png"/><Relationship Id="rId27" Type="http://schemas.openxmlformats.org/officeDocument/2006/relationships/customXml" Target="../ink/ink4981.xml"/><Relationship Id="rId48" Type="http://schemas.openxmlformats.org/officeDocument/2006/relationships/image" Target="../media/image4764.png"/><Relationship Id="rId69" Type="http://schemas.openxmlformats.org/officeDocument/2006/relationships/customXml" Target="../ink/ink5002.xml"/><Relationship Id="rId113" Type="http://schemas.openxmlformats.org/officeDocument/2006/relationships/customXml" Target="../ink/ink5024.xml"/><Relationship Id="rId134" Type="http://schemas.openxmlformats.org/officeDocument/2006/relationships/image" Target="../media/image4807.png"/><Relationship Id="rId80" Type="http://schemas.openxmlformats.org/officeDocument/2006/relationships/image" Target="../media/image4780.png"/><Relationship Id="rId155" Type="http://schemas.openxmlformats.org/officeDocument/2006/relationships/customXml" Target="../ink/ink5045.xml"/><Relationship Id="rId176" Type="http://schemas.openxmlformats.org/officeDocument/2006/relationships/image" Target="../media/image4828.png"/><Relationship Id="rId197" Type="http://schemas.openxmlformats.org/officeDocument/2006/relationships/customXml" Target="../ink/ink5066.xml"/><Relationship Id="rId17" Type="http://schemas.openxmlformats.org/officeDocument/2006/relationships/image" Target="../media/image4748.png"/><Relationship Id="rId38" Type="http://schemas.openxmlformats.org/officeDocument/2006/relationships/image" Target="../media/image4759.png"/><Relationship Id="rId59" Type="http://schemas.openxmlformats.org/officeDocument/2006/relationships/customXml" Target="../ink/ink4997.xml"/><Relationship Id="rId103" Type="http://schemas.openxmlformats.org/officeDocument/2006/relationships/customXml" Target="../ink/ink5019.xml"/><Relationship Id="rId124" Type="http://schemas.openxmlformats.org/officeDocument/2006/relationships/image" Target="../media/image4802.png"/><Relationship Id="rId70" Type="http://schemas.openxmlformats.org/officeDocument/2006/relationships/image" Target="../media/image4775.png"/><Relationship Id="rId91" Type="http://schemas.openxmlformats.org/officeDocument/2006/relationships/customXml" Target="../ink/ink5013.xml"/><Relationship Id="rId145" Type="http://schemas.openxmlformats.org/officeDocument/2006/relationships/customXml" Target="../ink/ink5040.xml"/><Relationship Id="rId166" Type="http://schemas.openxmlformats.org/officeDocument/2006/relationships/image" Target="../media/image4823.png"/><Relationship Id="rId187" Type="http://schemas.openxmlformats.org/officeDocument/2006/relationships/customXml" Target="../ink/ink5061.xml"/><Relationship Id="rId1" Type="http://schemas.openxmlformats.org/officeDocument/2006/relationships/slideLayout" Target="../slideLayouts/slideLayout1.xml"/><Relationship Id="rId28" Type="http://schemas.openxmlformats.org/officeDocument/2006/relationships/image" Target="../media/image4754.png"/><Relationship Id="rId49" Type="http://schemas.openxmlformats.org/officeDocument/2006/relationships/customXml" Target="../ink/ink4992.xml"/><Relationship Id="rId114" Type="http://schemas.openxmlformats.org/officeDocument/2006/relationships/image" Target="../media/image4797.png"/><Relationship Id="rId60" Type="http://schemas.openxmlformats.org/officeDocument/2006/relationships/image" Target="../media/image4770.png"/><Relationship Id="rId81" Type="http://schemas.openxmlformats.org/officeDocument/2006/relationships/customXml" Target="../ink/ink5008.xml"/><Relationship Id="rId135" Type="http://schemas.openxmlformats.org/officeDocument/2006/relationships/customXml" Target="../ink/ink5035.xml"/><Relationship Id="rId156" Type="http://schemas.openxmlformats.org/officeDocument/2006/relationships/image" Target="../media/image4818.png"/><Relationship Id="rId177" Type="http://schemas.openxmlformats.org/officeDocument/2006/relationships/customXml" Target="../ink/ink5056.xml"/><Relationship Id="rId198" Type="http://schemas.openxmlformats.org/officeDocument/2006/relationships/image" Target="../media/image4839.png"/><Relationship Id="rId18" Type="http://schemas.openxmlformats.org/officeDocument/2006/relationships/customXml" Target="../ink/ink4977.xml"/><Relationship Id="rId39" Type="http://schemas.openxmlformats.org/officeDocument/2006/relationships/customXml" Target="../ink/ink4987.xml"/><Relationship Id="rId50" Type="http://schemas.openxmlformats.org/officeDocument/2006/relationships/image" Target="../media/image4765.png"/><Relationship Id="rId104" Type="http://schemas.openxmlformats.org/officeDocument/2006/relationships/image" Target="../media/image4792.png"/><Relationship Id="rId125" Type="http://schemas.openxmlformats.org/officeDocument/2006/relationships/customXml" Target="../ink/ink5030.xml"/><Relationship Id="rId146" Type="http://schemas.openxmlformats.org/officeDocument/2006/relationships/image" Target="../media/image4813.png"/><Relationship Id="rId167" Type="http://schemas.openxmlformats.org/officeDocument/2006/relationships/customXml" Target="../ink/ink5051.xml"/><Relationship Id="rId188" Type="http://schemas.openxmlformats.org/officeDocument/2006/relationships/image" Target="../media/image4834.png"/></Relationships>
</file>

<file path=ppt/slides/_rels/slide73.xml.rels><?xml version="1.0" encoding="UTF-8" standalone="yes"?>
<Relationships xmlns="http://schemas.openxmlformats.org/package/2006/relationships"><Relationship Id="rId117" Type="http://schemas.openxmlformats.org/officeDocument/2006/relationships/customXml" Target="../ink/ink5124.xml"/><Relationship Id="rId21" Type="http://schemas.openxmlformats.org/officeDocument/2006/relationships/image" Target="../media/image4852.png"/><Relationship Id="rId42" Type="http://schemas.openxmlformats.org/officeDocument/2006/relationships/customXml" Target="../ink/ink5086.xml"/><Relationship Id="rId63" Type="http://schemas.openxmlformats.org/officeDocument/2006/relationships/image" Target="../media/image4873.png"/><Relationship Id="rId84" Type="http://schemas.openxmlformats.org/officeDocument/2006/relationships/customXml" Target="../ink/ink5107.xml"/><Relationship Id="rId16" Type="http://schemas.openxmlformats.org/officeDocument/2006/relationships/customXml" Target="../ink/ink5073.xml"/><Relationship Id="rId107" Type="http://schemas.openxmlformats.org/officeDocument/2006/relationships/image" Target="../media/image4894.png"/><Relationship Id="rId11" Type="http://schemas.openxmlformats.org/officeDocument/2006/relationships/image" Target="../media/image4847.png"/><Relationship Id="rId32" Type="http://schemas.openxmlformats.org/officeDocument/2006/relationships/customXml" Target="../ink/ink5081.xml"/><Relationship Id="rId37" Type="http://schemas.openxmlformats.org/officeDocument/2006/relationships/image" Target="../media/image4860.png"/><Relationship Id="rId53" Type="http://schemas.openxmlformats.org/officeDocument/2006/relationships/image" Target="../media/image4868.png"/><Relationship Id="rId58" Type="http://schemas.openxmlformats.org/officeDocument/2006/relationships/customXml" Target="../ink/ink5094.xml"/><Relationship Id="rId74" Type="http://schemas.openxmlformats.org/officeDocument/2006/relationships/customXml" Target="../ink/ink5102.xml"/><Relationship Id="rId79" Type="http://schemas.openxmlformats.org/officeDocument/2006/relationships/image" Target="../media/image4881.png"/><Relationship Id="rId102" Type="http://schemas.openxmlformats.org/officeDocument/2006/relationships/customXml" Target="../ink/ink5116.xml"/><Relationship Id="rId123" Type="http://schemas.openxmlformats.org/officeDocument/2006/relationships/customXml" Target="../ink/ink5127.xml"/><Relationship Id="rId128" Type="http://schemas.openxmlformats.org/officeDocument/2006/relationships/customXml" Target="../ink/ink5130.xml"/><Relationship Id="rId5" Type="http://schemas.openxmlformats.org/officeDocument/2006/relationships/image" Target="../media/image4844.png"/><Relationship Id="rId90" Type="http://schemas.openxmlformats.org/officeDocument/2006/relationships/customXml" Target="../ink/ink5110.xml"/><Relationship Id="rId95" Type="http://schemas.openxmlformats.org/officeDocument/2006/relationships/image" Target="../media/image4888.png"/><Relationship Id="rId22" Type="http://schemas.openxmlformats.org/officeDocument/2006/relationships/customXml" Target="../ink/ink5076.xml"/><Relationship Id="rId27" Type="http://schemas.openxmlformats.org/officeDocument/2006/relationships/image" Target="../media/image4855.png"/><Relationship Id="rId43" Type="http://schemas.openxmlformats.org/officeDocument/2006/relationships/image" Target="../media/image4863.png"/><Relationship Id="rId48" Type="http://schemas.openxmlformats.org/officeDocument/2006/relationships/customXml" Target="../ink/ink5089.xml"/><Relationship Id="rId64" Type="http://schemas.openxmlformats.org/officeDocument/2006/relationships/customXml" Target="../ink/ink5097.xml"/><Relationship Id="rId69" Type="http://schemas.openxmlformats.org/officeDocument/2006/relationships/image" Target="../media/image4876.png"/><Relationship Id="rId113" Type="http://schemas.openxmlformats.org/officeDocument/2006/relationships/image" Target="../media/image4897.png"/><Relationship Id="rId118" Type="http://schemas.openxmlformats.org/officeDocument/2006/relationships/image" Target="../media/image4899.png"/><Relationship Id="rId134" Type="http://schemas.openxmlformats.org/officeDocument/2006/relationships/customXml" Target="../ink/ink5133.xml"/><Relationship Id="rId80" Type="http://schemas.openxmlformats.org/officeDocument/2006/relationships/customXml" Target="../ink/ink5105.xml"/><Relationship Id="rId85" Type="http://schemas.openxmlformats.org/officeDocument/2006/relationships/image" Target="../media/image4884.png"/><Relationship Id="rId12" Type="http://schemas.openxmlformats.org/officeDocument/2006/relationships/customXml" Target="../ink/ink5071.xml"/><Relationship Id="rId17" Type="http://schemas.openxmlformats.org/officeDocument/2006/relationships/image" Target="../media/image4850.png"/><Relationship Id="rId33" Type="http://schemas.openxmlformats.org/officeDocument/2006/relationships/image" Target="../media/image4858.png"/><Relationship Id="rId38" Type="http://schemas.openxmlformats.org/officeDocument/2006/relationships/customXml" Target="../ink/ink5084.xml"/><Relationship Id="rId59" Type="http://schemas.openxmlformats.org/officeDocument/2006/relationships/image" Target="../media/image4871.png"/><Relationship Id="rId103" Type="http://schemas.openxmlformats.org/officeDocument/2006/relationships/image" Target="../media/image4892.png"/><Relationship Id="rId108" Type="http://schemas.openxmlformats.org/officeDocument/2006/relationships/customXml" Target="../ink/ink5119.xml"/><Relationship Id="rId124" Type="http://schemas.openxmlformats.org/officeDocument/2006/relationships/customXml" Target="../ink/ink5128.xml"/><Relationship Id="rId129" Type="http://schemas.openxmlformats.org/officeDocument/2006/relationships/image" Target="../media/image4904.png"/><Relationship Id="rId54" Type="http://schemas.openxmlformats.org/officeDocument/2006/relationships/customXml" Target="../ink/ink5092.xml"/><Relationship Id="rId70" Type="http://schemas.openxmlformats.org/officeDocument/2006/relationships/customXml" Target="../ink/ink5100.xml"/><Relationship Id="rId75" Type="http://schemas.openxmlformats.org/officeDocument/2006/relationships/image" Target="../media/image4879.png"/><Relationship Id="rId91" Type="http://schemas.openxmlformats.org/officeDocument/2006/relationships/image" Target="../media/image4886.png"/><Relationship Id="rId96" Type="http://schemas.openxmlformats.org/officeDocument/2006/relationships/customXml" Target="../ink/ink5113.xml"/><Relationship Id="rId1" Type="http://schemas.openxmlformats.org/officeDocument/2006/relationships/slideLayout" Target="../slideLayouts/slideLayout1.xml"/><Relationship Id="rId6" Type="http://schemas.openxmlformats.org/officeDocument/2006/relationships/customXml" Target="../ink/ink5068.xml"/><Relationship Id="rId23" Type="http://schemas.openxmlformats.org/officeDocument/2006/relationships/image" Target="../media/image4853.png"/><Relationship Id="rId28" Type="http://schemas.openxmlformats.org/officeDocument/2006/relationships/customXml" Target="../ink/ink5079.xml"/><Relationship Id="rId49" Type="http://schemas.openxmlformats.org/officeDocument/2006/relationships/image" Target="../media/image4866.png"/><Relationship Id="rId114" Type="http://schemas.openxmlformats.org/officeDocument/2006/relationships/customXml" Target="../ink/ink5122.xml"/><Relationship Id="rId119" Type="http://schemas.openxmlformats.org/officeDocument/2006/relationships/customXml" Target="../ink/ink5125.xml"/><Relationship Id="rId44" Type="http://schemas.openxmlformats.org/officeDocument/2006/relationships/customXml" Target="../ink/ink5087.xml"/><Relationship Id="rId60" Type="http://schemas.openxmlformats.org/officeDocument/2006/relationships/customXml" Target="../ink/ink5095.xml"/><Relationship Id="rId65" Type="http://schemas.openxmlformats.org/officeDocument/2006/relationships/image" Target="../media/image4874.png"/><Relationship Id="rId81" Type="http://schemas.openxmlformats.org/officeDocument/2006/relationships/image" Target="../media/image4882.png"/><Relationship Id="rId86" Type="http://schemas.openxmlformats.org/officeDocument/2006/relationships/customXml" Target="../ink/ink5108.xml"/><Relationship Id="rId130" Type="http://schemas.openxmlformats.org/officeDocument/2006/relationships/customXml" Target="../ink/ink5131.xml"/><Relationship Id="rId135" Type="http://schemas.openxmlformats.org/officeDocument/2006/relationships/image" Target="../media/image4907.png"/><Relationship Id="rId13" Type="http://schemas.openxmlformats.org/officeDocument/2006/relationships/image" Target="../media/image4848.png"/><Relationship Id="rId18" Type="http://schemas.openxmlformats.org/officeDocument/2006/relationships/customXml" Target="../ink/ink5074.xml"/><Relationship Id="rId39" Type="http://schemas.openxmlformats.org/officeDocument/2006/relationships/image" Target="../media/image4861.png"/><Relationship Id="rId109" Type="http://schemas.openxmlformats.org/officeDocument/2006/relationships/image" Target="../media/image4895.png"/><Relationship Id="rId34" Type="http://schemas.openxmlformats.org/officeDocument/2006/relationships/customXml" Target="../ink/ink5082.xml"/><Relationship Id="rId50" Type="http://schemas.openxmlformats.org/officeDocument/2006/relationships/customXml" Target="../ink/ink5090.xml"/><Relationship Id="rId55" Type="http://schemas.openxmlformats.org/officeDocument/2006/relationships/image" Target="../media/image4869.png"/><Relationship Id="rId76" Type="http://schemas.openxmlformats.org/officeDocument/2006/relationships/customXml" Target="../ink/ink5103.xml"/><Relationship Id="rId97" Type="http://schemas.openxmlformats.org/officeDocument/2006/relationships/image" Target="../media/image4889.png"/><Relationship Id="rId104" Type="http://schemas.openxmlformats.org/officeDocument/2006/relationships/customXml" Target="../ink/ink5117.xml"/><Relationship Id="rId120" Type="http://schemas.openxmlformats.org/officeDocument/2006/relationships/image" Target="../media/image4900.png"/><Relationship Id="rId125" Type="http://schemas.openxmlformats.org/officeDocument/2006/relationships/image" Target="../media/image4902.png"/><Relationship Id="rId7" Type="http://schemas.openxmlformats.org/officeDocument/2006/relationships/image" Target="../media/image4845.png"/><Relationship Id="rId71" Type="http://schemas.openxmlformats.org/officeDocument/2006/relationships/image" Target="../media/image4877.png"/><Relationship Id="rId92" Type="http://schemas.openxmlformats.org/officeDocument/2006/relationships/customXml" Target="../ink/ink5111.xml"/><Relationship Id="rId2" Type="http://schemas.openxmlformats.org/officeDocument/2006/relationships/image" Target="../media/image4841.emf"/><Relationship Id="rId29" Type="http://schemas.openxmlformats.org/officeDocument/2006/relationships/image" Target="../media/image4856.png"/><Relationship Id="rId24" Type="http://schemas.openxmlformats.org/officeDocument/2006/relationships/customXml" Target="../ink/ink5077.xml"/><Relationship Id="rId40" Type="http://schemas.openxmlformats.org/officeDocument/2006/relationships/customXml" Target="../ink/ink5085.xml"/><Relationship Id="rId45" Type="http://schemas.openxmlformats.org/officeDocument/2006/relationships/image" Target="../media/image4864.png"/><Relationship Id="rId66" Type="http://schemas.openxmlformats.org/officeDocument/2006/relationships/customXml" Target="../ink/ink5098.xml"/><Relationship Id="rId87" Type="http://schemas.openxmlformats.org/officeDocument/2006/relationships/image" Target="../media/image4885.png"/><Relationship Id="rId110" Type="http://schemas.openxmlformats.org/officeDocument/2006/relationships/customXml" Target="../ink/ink5120.xml"/><Relationship Id="rId115" Type="http://schemas.openxmlformats.org/officeDocument/2006/relationships/image" Target="../media/image4898.png"/><Relationship Id="rId131" Type="http://schemas.openxmlformats.org/officeDocument/2006/relationships/image" Target="../media/image4905.png"/><Relationship Id="rId136" Type="http://schemas.openxmlformats.org/officeDocument/2006/relationships/customXml" Target="../ink/ink5134.xml"/><Relationship Id="rId61" Type="http://schemas.openxmlformats.org/officeDocument/2006/relationships/image" Target="../media/image4872.png"/><Relationship Id="rId82" Type="http://schemas.openxmlformats.org/officeDocument/2006/relationships/customXml" Target="../ink/ink5106.xml"/><Relationship Id="rId19" Type="http://schemas.openxmlformats.org/officeDocument/2006/relationships/image" Target="../media/image4851.png"/><Relationship Id="rId14" Type="http://schemas.openxmlformats.org/officeDocument/2006/relationships/customXml" Target="../ink/ink5072.xml"/><Relationship Id="rId30" Type="http://schemas.openxmlformats.org/officeDocument/2006/relationships/customXml" Target="../ink/ink5080.xml"/><Relationship Id="rId35" Type="http://schemas.openxmlformats.org/officeDocument/2006/relationships/image" Target="../media/image4859.png"/><Relationship Id="rId56" Type="http://schemas.openxmlformats.org/officeDocument/2006/relationships/customXml" Target="../ink/ink5093.xml"/><Relationship Id="rId77" Type="http://schemas.openxmlformats.org/officeDocument/2006/relationships/image" Target="../media/image4880.png"/><Relationship Id="rId100" Type="http://schemas.openxmlformats.org/officeDocument/2006/relationships/customXml" Target="../ink/ink5115.xml"/><Relationship Id="rId105" Type="http://schemas.openxmlformats.org/officeDocument/2006/relationships/image" Target="../media/image4893.png"/><Relationship Id="rId126" Type="http://schemas.openxmlformats.org/officeDocument/2006/relationships/customXml" Target="../ink/ink5129.xml"/><Relationship Id="rId8" Type="http://schemas.openxmlformats.org/officeDocument/2006/relationships/customXml" Target="../ink/ink5069.xml"/><Relationship Id="rId51" Type="http://schemas.openxmlformats.org/officeDocument/2006/relationships/image" Target="../media/image4867.png"/><Relationship Id="rId72" Type="http://schemas.openxmlformats.org/officeDocument/2006/relationships/customXml" Target="../ink/ink5101.xml"/><Relationship Id="rId93" Type="http://schemas.openxmlformats.org/officeDocument/2006/relationships/image" Target="../media/image4887.png"/><Relationship Id="rId98" Type="http://schemas.openxmlformats.org/officeDocument/2006/relationships/customXml" Target="../ink/ink5114.xml"/><Relationship Id="rId121" Type="http://schemas.openxmlformats.org/officeDocument/2006/relationships/customXml" Target="../ink/ink5126.xml"/><Relationship Id="rId3" Type="http://schemas.openxmlformats.org/officeDocument/2006/relationships/image" Target="../media/image4842.emf"/><Relationship Id="rId25" Type="http://schemas.openxmlformats.org/officeDocument/2006/relationships/image" Target="../media/image4854.png"/><Relationship Id="rId46" Type="http://schemas.openxmlformats.org/officeDocument/2006/relationships/customXml" Target="../ink/ink5088.xml"/><Relationship Id="rId67" Type="http://schemas.openxmlformats.org/officeDocument/2006/relationships/image" Target="../media/image4875.png"/><Relationship Id="rId116" Type="http://schemas.openxmlformats.org/officeDocument/2006/relationships/customXml" Target="../ink/ink5123.xml"/><Relationship Id="rId137" Type="http://schemas.openxmlformats.org/officeDocument/2006/relationships/image" Target="../media/image4908.png"/><Relationship Id="rId20" Type="http://schemas.openxmlformats.org/officeDocument/2006/relationships/customXml" Target="../ink/ink5075.xml"/><Relationship Id="rId41" Type="http://schemas.openxmlformats.org/officeDocument/2006/relationships/image" Target="../media/image4862.png"/><Relationship Id="rId62" Type="http://schemas.openxmlformats.org/officeDocument/2006/relationships/customXml" Target="../ink/ink5096.xml"/><Relationship Id="rId83" Type="http://schemas.openxmlformats.org/officeDocument/2006/relationships/image" Target="../media/image4883.png"/><Relationship Id="rId88" Type="http://schemas.openxmlformats.org/officeDocument/2006/relationships/customXml" Target="../ink/ink5109.xml"/><Relationship Id="rId111" Type="http://schemas.openxmlformats.org/officeDocument/2006/relationships/image" Target="../media/image4896.png"/><Relationship Id="rId132" Type="http://schemas.openxmlformats.org/officeDocument/2006/relationships/customXml" Target="../ink/ink5132.xml"/><Relationship Id="rId15" Type="http://schemas.openxmlformats.org/officeDocument/2006/relationships/image" Target="../media/image4849.png"/><Relationship Id="rId36" Type="http://schemas.openxmlformats.org/officeDocument/2006/relationships/customXml" Target="../ink/ink5083.xml"/><Relationship Id="rId57" Type="http://schemas.openxmlformats.org/officeDocument/2006/relationships/image" Target="../media/image4870.png"/><Relationship Id="rId106" Type="http://schemas.openxmlformats.org/officeDocument/2006/relationships/customXml" Target="../ink/ink5118.xml"/><Relationship Id="rId127" Type="http://schemas.openxmlformats.org/officeDocument/2006/relationships/image" Target="../media/image4903.png"/><Relationship Id="rId10" Type="http://schemas.openxmlformats.org/officeDocument/2006/relationships/customXml" Target="../ink/ink5070.xml"/><Relationship Id="rId31" Type="http://schemas.openxmlformats.org/officeDocument/2006/relationships/image" Target="../media/image4857.png"/><Relationship Id="rId52" Type="http://schemas.openxmlformats.org/officeDocument/2006/relationships/customXml" Target="../ink/ink5091.xml"/><Relationship Id="rId73" Type="http://schemas.openxmlformats.org/officeDocument/2006/relationships/image" Target="../media/image4878.png"/><Relationship Id="rId78" Type="http://schemas.openxmlformats.org/officeDocument/2006/relationships/customXml" Target="../ink/ink5104.xml"/><Relationship Id="rId94" Type="http://schemas.openxmlformats.org/officeDocument/2006/relationships/customXml" Target="../ink/ink5112.xml"/><Relationship Id="rId99" Type="http://schemas.openxmlformats.org/officeDocument/2006/relationships/image" Target="../media/image4890.png"/><Relationship Id="rId101" Type="http://schemas.openxmlformats.org/officeDocument/2006/relationships/image" Target="../media/image4891.png"/><Relationship Id="rId122" Type="http://schemas.openxmlformats.org/officeDocument/2006/relationships/image" Target="../media/image4901.png"/><Relationship Id="rId4" Type="http://schemas.openxmlformats.org/officeDocument/2006/relationships/image" Target="../media/image4843.png"/><Relationship Id="rId9" Type="http://schemas.openxmlformats.org/officeDocument/2006/relationships/image" Target="../media/image4846.png"/><Relationship Id="rId26" Type="http://schemas.openxmlformats.org/officeDocument/2006/relationships/customXml" Target="../ink/ink5078.xml"/><Relationship Id="rId47" Type="http://schemas.openxmlformats.org/officeDocument/2006/relationships/image" Target="../media/image4865.png"/><Relationship Id="rId68" Type="http://schemas.openxmlformats.org/officeDocument/2006/relationships/customXml" Target="../ink/ink5099.xml"/><Relationship Id="rId89" Type="http://schemas.openxmlformats.org/officeDocument/2006/relationships/image" Target="../media/image4420.png"/><Relationship Id="rId112" Type="http://schemas.openxmlformats.org/officeDocument/2006/relationships/customXml" Target="../ink/ink5121.xml"/><Relationship Id="rId133" Type="http://schemas.openxmlformats.org/officeDocument/2006/relationships/image" Target="../media/image4906.png"/></Relationships>
</file>

<file path=ppt/slides/_rels/slide74.xml.rels><?xml version="1.0" encoding="UTF-8" standalone="yes"?>
<Relationships xmlns="http://schemas.openxmlformats.org/package/2006/relationships"><Relationship Id="rId8" Type="http://schemas.openxmlformats.org/officeDocument/2006/relationships/image" Target="../media/image4911.png"/><Relationship Id="rId3" Type="http://schemas.openxmlformats.org/officeDocument/2006/relationships/customXml" Target="../ink/ink5135.xml"/><Relationship Id="rId7" Type="http://schemas.openxmlformats.org/officeDocument/2006/relationships/customXml" Target="../ink/ink5137.xm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4910.png"/><Relationship Id="rId5" Type="http://schemas.openxmlformats.org/officeDocument/2006/relationships/customXml" Target="../ink/ink5136.xml"/><Relationship Id="rId10" Type="http://schemas.openxmlformats.org/officeDocument/2006/relationships/image" Target="../media/image4912.png"/><Relationship Id="rId4" Type="http://schemas.openxmlformats.org/officeDocument/2006/relationships/image" Target="../media/image4909.png"/><Relationship Id="rId9" Type="http://schemas.openxmlformats.org/officeDocument/2006/relationships/customXml" Target="../ink/ink5138.xml"/></Relationships>
</file>

<file path=ppt/slides/_rels/slide75.xml.rels><?xml version="1.0" encoding="UTF-8" standalone="yes"?>
<Relationships xmlns="http://schemas.openxmlformats.org/package/2006/relationships"><Relationship Id="rId8" Type="http://schemas.openxmlformats.org/officeDocument/2006/relationships/image" Target="../media/image4916.png"/><Relationship Id="rId13" Type="http://schemas.openxmlformats.org/officeDocument/2006/relationships/customXml" Target="../ink/ink5144.xml"/><Relationship Id="rId18" Type="http://schemas.openxmlformats.org/officeDocument/2006/relationships/image" Target="../media/image4921.png"/><Relationship Id="rId3" Type="http://schemas.openxmlformats.org/officeDocument/2006/relationships/customXml" Target="../ink/ink5139.xml"/><Relationship Id="rId21" Type="http://schemas.openxmlformats.org/officeDocument/2006/relationships/customXml" Target="../ink/ink5148.xml"/><Relationship Id="rId7" Type="http://schemas.openxmlformats.org/officeDocument/2006/relationships/customXml" Target="../ink/ink5141.xml"/><Relationship Id="rId12" Type="http://schemas.openxmlformats.org/officeDocument/2006/relationships/image" Target="../media/image4918.png"/><Relationship Id="rId17" Type="http://schemas.openxmlformats.org/officeDocument/2006/relationships/customXml" Target="../ink/ink5146.xml"/><Relationship Id="rId2" Type="http://schemas.openxmlformats.org/officeDocument/2006/relationships/image" Target="../media/image4913.png"/><Relationship Id="rId16" Type="http://schemas.openxmlformats.org/officeDocument/2006/relationships/image" Target="../media/image4920.png"/><Relationship Id="rId20" Type="http://schemas.openxmlformats.org/officeDocument/2006/relationships/image" Target="../media/image4922.png"/><Relationship Id="rId1" Type="http://schemas.openxmlformats.org/officeDocument/2006/relationships/slideLayout" Target="../slideLayouts/slideLayout1.xml"/><Relationship Id="rId6" Type="http://schemas.openxmlformats.org/officeDocument/2006/relationships/image" Target="../media/image4915.png"/><Relationship Id="rId11" Type="http://schemas.openxmlformats.org/officeDocument/2006/relationships/customXml" Target="../ink/ink5143.xml"/><Relationship Id="rId24" Type="http://schemas.openxmlformats.org/officeDocument/2006/relationships/image" Target="../media/image4924.png"/><Relationship Id="rId5" Type="http://schemas.openxmlformats.org/officeDocument/2006/relationships/customXml" Target="../ink/ink5140.xml"/><Relationship Id="rId15" Type="http://schemas.openxmlformats.org/officeDocument/2006/relationships/customXml" Target="../ink/ink5145.xml"/><Relationship Id="rId23" Type="http://schemas.openxmlformats.org/officeDocument/2006/relationships/customXml" Target="../ink/ink5149.xml"/><Relationship Id="rId10" Type="http://schemas.openxmlformats.org/officeDocument/2006/relationships/image" Target="../media/image4917.png"/><Relationship Id="rId19" Type="http://schemas.openxmlformats.org/officeDocument/2006/relationships/customXml" Target="../ink/ink5147.xml"/><Relationship Id="rId4" Type="http://schemas.openxmlformats.org/officeDocument/2006/relationships/image" Target="../media/image4914.png"/><Relationship Id="rId9" Type="http://schemas.openxmlformats.org/officeDocument/2006/relationships/customXml" Target="../ink/ink5142.xml"/><Relationship Id="rId14" Type="http://schemas.openxmlformats.org/officeDocument/2006/relationships/image" Target="../media/image4919.png"/><Relationship Id="rId22" Type="http://schemas.openxmlformats.org/officeDocument/2006/relationships/image" Target="../media/image4923.png"/></Relationships>
</file>

<file path=ppt/slides/_rels/slide76.xml.rels><?xml version="1.0" encoding="UTF-8" standalone="yes"?>
<Relationships xmlns="http://schemas.openxmlformats.org/package/2006/relationships"><Relationship Id="rId13" Type="http://schemas.openxmlformats.org/officeDocument/2006/relationships/image" Target="../media/image4931.png"/><Relationship Id="rId18" Type="http://schemas.openxmlformats.org/officeDocument/2006/relationships/customXml" Target="../ink/ink5157.xml"/><Relationship Id="rId26" Type="http://schemas.openxmlformats.org/officeDocument/2006/relationships/customXml" Target="../ink/ink5161.xml"/><Relationship Id="rId3" Type="http://schemas.openxmlformats.org/officeDocument/2006/relationships/image" Target="../media/image4926.emf"/><Relationship Id="rId21" Type="http://schemas.openxmlformats.org/officeDocument/2006/relationships/image" Target="../media/image4935.png"/><Relationship Id="rId7" Type="http://schemas.openxmlformats.org/officeDocument/2006/relationships/image" Target="../media/image4928.png"/><Relationship Id="rId12" Type="http://schemas.openxmlformats.org/officeDocument/2006/relationships/customXml" Target="../ink/ink5154.xml"/><Relationship Id="rId17" Type="http://schemas.openxmlformats.org/officeDocument/2006/relationships/image" Target="../media/image4933.png"/><Relationship Id="rId25" Type="http://schemas.openxmlformats.org/officeDocument/2006/relationships/image" Target="../media/image4937.png"/><Relationship Id="rId33" Type="http://schemas.openxmlformats.org/officeDocument/2006/relationships/image" Target="../media/image4941.png"/><Relationship Id="rId2" Type="http://schemas.openxmlformats.org/officeDocument/2006/relationships/image" Target="../media/image4925.emf"/><Relationship Id="rId16" Type="http://schemas.openxmlformats.org/officeDocument/2006/relationships/customXml" Target="../ink/ink5156.xml"/><Relationship Id="rId20" Type="http://schemas.openxmlformats.org/officeDocument/2006/relationships/customXml" Target="../ink/ink5158.xml"/><Relationship Id="rId29" Type="http://schemas.openxmlformats.org/officeDocument/2006/relationships/image" Target="../media/image4939.png"/><Relationship Id="rId1" Type="http://schemas.openxmlformats.org/officeDocument/2006/relationships/slideLayout" Target="../slideLayouts/slideLayout1.xml"/><Relationship Id="rId6" Type="http://schemas.openxmlformats.org/officeDocument/2006/relationships/customXml" Target="../ink/ink5151.xml"/><Relationship Id="rId11" Type="http://schemas.openxmlformats.org/officeDocument/2006/relationships/image" Target="../media/image4930.png"/><Relationship Id="rId24" Type="http://schemas.openxmlformats.org/officeDocument/2006/relationships/customXml" Target="../ink/ink5160.xml"/><Relationship Id="rId32" Type="http://schemas.openxmlformats.org/officeDocument/2006/relationships/customXml" Target="../ink/ink5164.xml"/><Relationship Id="rId5" Type="http://schemas.openxmlformats.org/officeDocument/2006/relationships/image" Target="../media/image4927.png"/><Relationship Id="rId15" Type="http://schemas.openxmlformats.org/officeDocument/2006/relationships/image" Target="../media/image4932.png"/><Relationship Id="rId23" Type="http://schemas.openxmlformats.org/officeDocument/2006/relationships/image" Target="../media/image4936.png"/><Relationship Id="rId28" Type="http://schemas.openxmlformats.org/officeDocument/2006/relationships/customXml" Target="../ink/ink5162.xml"/><Relationship Id="rId10" Type="http://schemas.openxmlformats.org/officeDocument/2006/relationships/customXml" Target="../ink/ink5153.xml"/><Relationship Id="rId19" Type="http://schemas.openxmlformats.org/officeDocument/2006/relationships/image" Target="../media/image4934.png"/><Relationship Id="rId31" Type="http://schemas.openxmlformats.org/officeDocument/2006/relationships/image" Target="../media/image4940.png"/><Relationship Id="rId4" Type="http://schemas.openxmlformats.org/officeDocument/2006/relationships/customXml" Target="../ink/ink5150.xml"/><Relationship Id="rId9" Type="http://schemas.openxmlformats.org/officeDocument/2006/relationships/image" Target="../media/image4929.png"/><Relationship Id="rId14" Type="http://schemas.openxmlformats.org/officeDocument/2006/relationships/customXml" Target="../ink/ink5155.xml"/><Relationship Id="rId22" Type="http://schemas.openxmlformats.org/officeDocument/2006/relationships/customXml" Target="../ink/ink5159.xml"/><Relationship Id="rId27" Type="http://schemas.openxmlformats.org/officeDocument/2006/relationships/image" Target="../media/image4938.png"/><Relationship Id="rId30" Type="http://schemas.openxmlformats.org/officeDocument/2006/relationships/customXml" Target="../ink/ink5163.xml"/><Relationship Id="rId8" Type="http://schemas.openxmlformats.org/officeDocument/2006/relationships/customXml" Target="../ink/ink515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50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customXml" Target="../ink/ink109.xml"/><Relationship Id="rId2" Type="http://schemas.openxmlformats.org/officeDocument/2006/relationships/customXml" Target="../ink/ink104.xml"/><Relationship Id="rId1" Type="http://schemas.openxmlformats.org/officeDocument/2006/relationships/slideLayout" Target="../slideLayouts/slideLayout1.xml"/><Relationship Id="rId6" Type="http://schemas.openxmlformats.org/officeDocument/2006/relationships/customXml" Target="../ink/ink106.xml"/><Relationship Id="rId11" Type="http://schemas.openxmlformats.org/officeDocument/2006/relationships/image" Target="../media/image110.png"/><Relationship Id="rId5" Type="http://schemas.openxmlformats.org/officeDocument/2006/relationships/image" Target="../media/image107.png"/><Relationship Id="rId10" Type="http://schemas.openxmlformats.org/officeDocument/2006/relationships/customXml" Target="../ink/ink108.xml"/><Relationship Id="rId4" Type="http://schemas.openxmlformats.org/officeDocument/2006/relationships/customXml" Target="../ink/ink105.xml"/><Relationship Id="rId9" Type="http://schemas.openxmlformats.org/officeDocument/2006/relationships/image" Target="../media/image109.png"/></Relationships>
</file>

<file path=ppt/slides/_rels/slide80.xml.rels><?xml version="1.0" encoding="UTF-8" standalone="yes"?>
<Relationships xmlns="http://schemas.openxmlformats.org/package/2006/relationships"><Relationship Id="rId2" Type="http://schemas.openxmlformats.org/officeDocument/2006/relationships/image" Target="../media/image2610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clipboard/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41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810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customXml" Target="../ink/ink159.xml"/><Relationship Id="rId21" Type="http://schemas.openxmlformats.org/officeDocument/2006/relationships/customXml" Target="../ink/ink111.xml"/><Relationship Id="rId63" Type="http://schemas.openxmlformats.org/officeDocument/2006/relationships/customXml" Target="../ink/ink132.xml"/><Relationship Id="rId159" Type="http://schemas.openxmlformats.org/officeDocument/2006/relationships/image" Target="../media/image189.png"/><Relationship Id="rId170" Type="http://schemas.openxmlformats.org/officeDocument/2006/relationships/customXml" Target="../ink/ink186.xml"/><Relationship Id="rId226" Type="http://schemas.openxmlformats.org/officeDocument/2006/relationships/customXml" Target="../ink/ink214.xml"/><Relationship Id="rId268" Type="http://schemas.openxmlformats.org/officeDocument/2006/relationships/customXml" Target="../ink/ink235.xml"/><Relationship Id="rId32" Type="http://schemas.openxmlformats.org/officeDocument/2006/relationships/image" Target="../media/image126.png"/><Relationship Id="rId74" Type="http://schemas.openxmlformats.org/officeDocument/2006/relationships/image" Target="../media/image147.png"/><Relationship Id="rId128" Type="http://schemas.openxmlformats.org/officeDocument/2006/relationships/image" Target="../media/image174.png"/><Relationship Id="rId5" Type="http://schemas.openxmlformats.org/officeDocument/2006/relationships/image" Target="../media/image4.wmf"/><Relationship Id="rId181" Type="http://schemas.openxmlformats.org/officeDocument/2006/relationships/image" Target="../media/image200.png"/><Relationship Id="rId237" Type="http://schemas.openxmlformats.org/officeDocument/2006/relationships/image" Target="../media/image228.png"/><Relationship Id="rId279" Type="http://schemas.openxmlformats.org/officeDocument/2006/relationships/customXml" Target="../ink/ink241.xml"/><Relationship Id="rId43" Type="http://schemas.openxmlformats.org/officeDocument/2006/relationships/customXml" Target="../ink/ink122.xml"/><Relationship Id="rId139" Type="http://schemas.openxmlformats.org/officeDocument/2006/relationships/image" Target="../media/image179.png"/><Relationship Id="rId290" Type="http://schemas.openxmlformats.org/officeDocument/2006/relationships/customXml" Target="../ink/ink247.xml"/><Relationship Id="rId85" Type="http://schemas.openxmlformats.org/officeDocument/2006/relationships/customXml" Target="../ink/ink143.xml"/><Relationship Id="rId150" Type="http://schemas.openxmlformats.org/officeDocument/2006/relationships/customXml" Target="../ink/ink176.xml"/><Relationship Id="rId192" Type="http://schemas.openxmlformats.org/officeDocument/2006/relationships/customXml" Target="../ink/ink197.xml"/><Relationship Id="rId206" Type="http://schemas.openxmlformats.org/officeDocument/2006/relationships/customXml" Target="../ink/ink204.xml"/><Relationship Id="rId248" Type="http://schemas.openxmlformats.org/officeDocument/2006/relationships/customXml" Target="../ink/ink225.xml"/><Relationship Id="rId12" Type="http://schemas.openxmlformats.org/officeDocument/2006/relationships/oleObject" Target="../embeddings/oleObject6.bin"/><Relationship Id="rId33" Type="http://schemas.openxmlformats.org/officeDocument/2006/relationships/customXml" Target="../ink/ink117.xml"/><Relationship Id="rId108" Type="http://schemas.openxmlformats.org/officeDocument/2006/relationships/image" Target="../media/image164.png"/><Relationship Id="rId129" Type="http://schemas.openxmlformats.org/officeDocument/2006/relationships/customXml" Target="../ink/ink165.xml"/><Relationship Id="rId280" Type="http://schemas.openxmlformats.org/officeDocument/2006/relationships/customXml" Target="../ink/ink242.xml"/><Relationship Id="rId54" Type="http://schemas.openxmlformats.org/officeDocument/2006/relationships/image" Target="../media/image137.png"/><Relationship Id="rId75" Type="http://schemas.openxmlformats.org/officeDocument/2006/relationships/customXml" Target="../ink/ink138.xml"/><Relationship Id="rId96" Type="http://schemas.openxmlformats.org/officeDocument/2006/relationships/image" Target="../media/image158.png"/><Relationship Id="rId140" Type="http://schemas.openxmlformats.org/officeDocument/2006/relationships/customXml" Target="../ink/ink171.xml"/><Relationship Id="rId161" Type="http://schemas.openxmlformats.org/officeDocument/2006/relationships/image" Target="../media/image190.png"/><Relationship Id="rId182" Type="http://schemas.openxmlformats.org/officeDocument/2006/relationships/customXml" Target="../ink/ink192.xml"/><Relationship Id="rId217" Type="http://schemas.openxmlformats.org/officeDocument/2006/relationships/image" Target="../media/image218.png"/><Relationship Id="rId6" Type="http://schemas.openxmlformats.org/officeDocument/2006/relationships/oleObject" Target="../embeddings/oleObject3.bin"/><Relationship Id="rId238" Type="http://schemas.openxmlformats.org/officeDocument/2006/relationships/customXml" Target="../ink/ink220.xml"/><Relationship Id="rId259" Type="http://schemas.openxmlformats.org/officeDocument/2006/relationships/image" Target="../media/image239.png"/><Relationship Id="rId23" Type="http://schemas.openxmlformats.org/officeDocument/2006/relationships/customXml" Target="../ink/ink112.xml"/><Relationship Id="rId119" Type="http://schemas.openxmlformats.org/officeDocument/2006/relationships/customXml" Target="../ink/ink160.xml"/><Relationship Id="rId270" Type="http://schemas.openxmlformats.org/officeDocument/2006/relationships/customXml" Target="../ink/ink236.xml"/><Relationship Id="rId291" Type="http://schemas.openxmlformats.org/officeDocument/2006/relationships/image" Target="../media/image254.png"/><Relationship Id="rId44" Type="http://schemas.openxmlformats.org/officeDocument/2006/relationships/image" Target="../media/image132.png"/><Relationship Id="rId65" Type="http://schemas.openxmlformats.org/officeDocument/2006/relationships/customXml" Target="../ink/ink133.xml"/><Relationship Id="rId86" Type="http://schemas.openxmlformats.org/officeDocument/2006/relationships/image" Target="../media/image153.png"/><Relationship Id="rId130" Type="http://schemas.openxmlformats.org/officeDocument/2006/relationships/customXml" Target="../ink/ink166.xml"/><Relationship Id="rId151" Type="http://schemas.openxmlformats.org/officeDocument/2006/relationships/image" Target="../media/image185.png"/><Relationship Id="rId172" Type="http://schemas.openxmlformats.org/officeDocument/2006/relationships/customXml" Target="../ink/ink187.xml"/><Relationship Id="rId193" Type="http://schemas.openxmlformats.org/officeDocument/2006/relationships/image" Target="../media/image206.png"/><Relationship Id="rId207" Type="http://schemas.openxmlformats.org/officeDocument/2006/relationships/image" Target="../media/image213.png"/><Relationship Id="rId228" Type="http://schemas.openxmlformats.org/officeDocument/2006/relationships/customXml" Target="../ink/ink215.xml"/><Relationship Id="rId249" Type="http://schemas.openxmlformats.org/officeDocument/2006/relationships/image" Target="../media/image234.png"/><Relationship Id="rId13" Type="http://schemas.openxmlformats.org/officeDocument/2006/relationships/image" Target="../media/image8.wmf"/><Relationship Id="rId109" Type="http://schemas.openxmlformats.org/officeDocument/2006/relationships/customXml" Target="../ink/ink155.xml"/><Relationship Id="rId260" Type="http://schemas.openxmlformats.org/officeDocument/2006/relationships/customXml" Target="../ink/ink231.xml"/><Relationship Id="rId281" Type="http://schemas.openxmlformats.org/officeDocument/2006/relationships/image" Target="../media/image249.png"/><Relationship Id="rId34" Type="http://schemas.openxmlformats.org/officeDocument/2006/relationships/image" Target="../media/image127.png"/><Relationship Id="rId55" Type="http://schemas.openxmlformats.org/officeDocument/2006/relationships/customXml" Target="../ink/ink128.xml"/><Relationship Id="rId76" Type="http://schemas.openxmlformats.org/officeDocument/2006/relationships/image" Target="../media/image148.png"/><Relationship Id="rId97" Type="http://schemas.openxmlformats.org/officeDocument/2006/relationships/customXml" Target="../ink/ink149.xml"/><Relationship Id="rId120" Type="http://schemas.openxmlformats.org/officeDocument/2006/relationships/image" Target="../media/image170.png"/><Relationship Id="rId141" Type="http://schemas.openxmlformats.org/officeDocument/2006/relationships/image" Target="../media/image180.png"/><Relationship Id="rId7" Type="http://schemas.openxmlformats.org/officeDocument/2006/relationships/image" Target="../media/image5.wmf"/><Relationship Id="rId162" Type="http://schemas.openxmlformats.org/officeDocument/2006/relationships/customXml" Target="../ink/ink182.xml"/><Relationship Id="rId183" Type="http://schemas.openxmlformats.org/officeDocument/2006/relationships/image" Target="../media/image201.png"/><Relationship Id="rId218" Type="http://schemas.openxmlformats.org/officeDocument/2006/relationships/customXml" Target="../ink/ink210.xml"/><Relationship Id="rId239" Type="http://schemas.openxmlformats.org/officeDocument/2006/relationships/image" Target="../media/image229.png"/><Relationship Id="rId250" Type="http://schemas.openxmlformats.org/officeDocument/2006/relationships/customXml" Target="../ink/ink226.xml"/><Relationship Id="rId271" Type="http://schemas.openxmlformats.org/officeDocument/2006/relationships/image" Target="../media/image245.png"/><Relationship Id="rId292" Type="http://schemas.openxmlformats.org/officeDocument/2006/relationships/customXml" Target="../ink/ink248.xml"/><Relationship Id="rId24" Type="http://schemas.openxmlformats.org/officeDocument/2006/relationships/image" Target="../media/image122.png"/><Relationship Id="rId45" Type="http://schemas.openxmlformats.org/officeDocument/2006/relationships/customXml" Target="../ink/ink123.xml"/><Relationship Id="rId66" Type="http://schemas.openxmlformats.org/officeDocument/2006/relationships/image" Target="../media/image143.png"/><Relationship Id="rId87" Type="http://schemas.openxmlformats.org/officeDocument/2006/relationships/customXml" Target="../ink/ink144.xml"/><Relationship Id="rId110" Type="http://schemas.openxmlformats.org/officeDocument/2006/relationships/image" Target="../media/image165.png"/><Relationship Id="rId131" Type="http://schemas.openxmlformats.org/officeDocument/2006/relationships/image" Target="../media/image175.png"/><Relationship Id="rId152" Type="http://schemas.openxmlformats.org/officeDocument/2006/relationships/customXml" Target="../ink/ink177.xml"/><Relationship Id="rId173" Type="http://schemas.openxmlformats.org/officeDocument/2006/relationships/image" Target="../media/image196.png"/><Relationship Id="rId194" Type="http://schemas.openxmlformats.org/officeDocument/2006/relationships/customXml" Target="../ink/ink198.xml"/><Relationship Id="rId208" Type="http://schemas.openxmlformats.org/officeDocument/2006/relationships/customXml" Target="../ink/ink205.xml"/><Relationship Id="rId229" Type="http://schemas.openxmlformats.org/officeDocument/2006/relationships/image" Target="../media/image224.png"/><Relationship Id="rId240" Type="http://schemas.openxmlformats.org/officeDocument/2006/relationships/customXml" Target="../ink/ink221.xml"/><Relationship Id="rId261" Type="http://schemas.openxmlformats.org/officeDocument/2006/relationships/image" Target="../media/image240.png"/><Relationship Id="rId14" Type="http://schemas.openxmlformats.org/officeDocument/2006/relationships/oleObject" Target="../embeddings/oleObject7.bin"/><Relationship Id="rId35" Type="http://schemas.openxmlformats.org/officeDocument/2006/relationships/customXml" Target="../ink/ink118.xml"/><Relationship Id="rId56" Type="http://schemas.openxmlformats.org/officeDocument/2006/relationships/image" Target="../media/image138.png"/><Relationship Id="rId77" Type="http://schemas.openxmlformats.org/officeDocument/2006/relationships/customXml" Target="../ink/ink139.xml"/><Relationship Id="rId100" Type="http://schemas.openxmlformats.org/officeDocument/2006/relationships/image" Target="../media/image160.png"/><Relationship Id="rId282" Type="http://schemas.openxmlformats.org/officeDocument/2006/relationships/customXml" Target="../ink/ink243.xml"/><Relationship Id="rId8" Type="http://schemas.openxmlformats.org/officeDocument/2006/relationships/oleObject" Target="../embeddings/oleObject4.bin"/><Relationship Id="rId98" Type="http://schemas.openxmlformats.org/officeDocument/2006/relationships/image" Target="../media/image159.png"/><Relationship Id="rId121" Type="http://schemas.openxmlformats.org/officeDocument/2006/relationships/customXml" Target="../ink/ink161.xml"/><Relationship Id="rId142" Type="http://schemas.openxmlformats.org/officeDocument/2006/relationships/customXml" Target="../ink/ink172.xml"/><Relationship Id="rId163" Type="http://schemas.openxmlformats.org/officeDocument/2006/relationships/image" Target="../media/image191.png"/><Relationship Id="rId184" Type="http://schemas.openxmlformats.org/officeDocument/2006/relationships/customXml" Target="../ink/ink193.xml"/><Relationship Id="rId219" Type="http://schemas.openxmlformats.org/officeDocument/2006/relationships/image" Target="../media/image219.png"/><Relationship Id="rId230" Type="http://schemas.openxmlformats.org/officeDocument/2006/relationships/customXml" Target="../ink/ink216.xml"/><Relationship Id="rId251" Type="http://schemas.openxmlformats.org/officeDocument/2006/relationships/image" Target="../media/image235.png"/><Relationship Id="rId25" Type="http://schemas.openxmlformats.org/officeDocument/2006/relationships/customXml" Target="../ink/ink113.xml"/><Relationship Id="rId46" Type="http://schemas.openxmlformats.org/officeDocument/2006/relationships/image" Target="../media/image133.png"/><Relationship Id="rId67" Type="http://schemas.openxmlformats.org/officeDocument/2006/relationships/customXml" Target="../ink/ink134.xml"/><Relationship Id="rId272" Type="http://schemas.openxmlformats.org/officeDocument/2006/relationships/customXml" Target="../ink/ink237.xml"/><Relationship Id="rId293" Type="http://schemas.openxmlformats.org/officeDocument/2006/relationships/image" Target="../media/image255.png"/><Relationship Id="rId88" Type="http://schemas.openxmlformats.org/officeDocument/2006/relationships/image" Target="../media/image154.png"/><Relationship Id="rId111" Type="http://schemas.openxmlformats.org/officeDocument/2006/relationships/customXml" Target="../ink/ink156.xml"/><Relationship Id="rId132" Type="http://schemas.openxmlformats.org/officeDocument/2006/relationships/customXml" Target="../ink/ink167.xml"/><Relationship Id="rId153" Type="http://schemas.openxmlformats.org/officeDocument/2006/relationships/image" Target="../media/image186.png"/><Relationship Id="rId174" Type="http://schemas.openxmlformats.org/officeDocument/2006/relationships/customXml" Target="../ink/ink188.xml"/><Relationship Id="rId195" Type="http://schemas.openxmlformats.org/officeDocument/2006/relationships/image" Target="../media/image207.png"/><Relationship Id="rId209" Type="http://schemas.openxmlformats.org/officeDocument/2006/relationships/image" Target="../media/image214.png"/><Relationship Id="rId220" Type="http://schemas.openxmlformats.org/officeDocument/2006/relationships/customXml" Target="../ink/ink211.xml"/><Relationship Id="rId241" Type="http://schemas.openxmlformats.org/officeDocument/2006/relationships/image" Target="../media/image230.png"/><Relationship Id="rId15" Type="http://schemas.openxmlformats.org/officeDocument/2006/relationships/image" Target="../media/image9.wmf"/><Relationship Id="rId36" Type="http://schemas.openxmlformats.org/officeDocument/2006/relationships/image" Target="../media/image128.png"/><Relationship Id="rId57" Type="http://schemas.openxmlformats.org/officeDocument/2006/relationships/customXml" Target="../ink/ink129.xml"/><Relationship Id="rId262" Type="http://schemas.openxmlformats.org/officeDocument/2006/relationships/customXml" Target="../ink/ink232.xml"/><Relationship Id="rId283" Type="http://schemas.openxmlformats.org/officeDocument/2006/relationships/image" Target="../media/image250.png"/><Relationship Id="rId78" Type="http://schemas.openxmlformats.org/officeDocument/2006/relationships/image" Target="../media/image149.png"/><Relationship Id="rId99" Type="http://schemas.openxmlformats.org/officeDocument/2006/relationships/customXml" Target="../ink/ink150.xml"/><Relationship Id="rId101" Type="http://schemas.openxmlformats.org/officeDocument/2006/relationships/customXml" Target="../ink/ink151.xml"/><Relationship Id="rId122" Type="http://schemas.openxmlformats.org/officeDocument/2006/relationships/image" Target="../media/image171.png"/><Relationship Id="rId143" Type="http://schemas.openxmlformats.org/officeDocument/2006/relationships/image" Target="../media/image181.png"/><Relationship Id="rId164" Type="http://schemas.openxmlformats.org/officeDocument/2006/relationships/customXml" Target="../ink/ink183.xml"/><Relationship Id="rId185" Type="http://schemas.openxmlformats.org/officeDocument/2006/relationships/image" Target="../media/image202.png"/><Relationship Id="rId9" Type="http://schemas.openxmlformats.org/officeDocument/2006/relationships/image" Target="../media/image6.wmf"/><Relationship Id="rId210" Type="http://schemas.openxmlformats.org/officeDocument/2006/relationships/customXml" Target="../ink/ink206.xml"/><Relationship Id="rId26" Type="http://schemas.openxmlformats.org/officeDocument/2006/relationships/image" Target="../media/image123.png"/><Relationship Id="rId231" Type="http://schemas.openxmlformats.org/officeDocument/2006/relationships/image" Target="../media/image225.png"/><Relationship Id="rId252" Type="http://schemas.openxmlformats.org/officeDocument/2006/relationships/customXml" Target="../ink/ink227.xml"/><Relationship Id="rId273" Type="http://schemas.openxmlformats.org/officeDocument/2006/relationships/customXml" Target="../ink/ink238.xml"/><Relationship Id="rId294" Type="http://schemas.openxmlformats.org/officeDocument/2006/relationships/customXml" Target="../ink/ink249.xml"/><Relationship Id="rId47" Type="http://schemas.openxmlformats.org/officeDocument/2006/relationships/customXml" Target="../ink/ink124.xml"/><Relationship Id="rId68" Type="http://schemas.openxmlformats.org/officeDocument/2006/relationships/image" Target="../media/image144.png"/><Relationship Id="rId89" Type="http://schemas.openxmlformats.org/officeDocument/2006/relationships/customXml" Target="../ink/ink145.xml"/><Relationship Id="rId112" Type="http://schemas.openxmlformats.org/officeDocument/2006/relationships/image" Target="../media/image166.png"/><Relationship Id="rId133" Type="http://schemas.openxmlformats.org/officeDocument/2006/relationships/image" Target="../media/image176.png"/><Relationship Id="rId154" Type="http://schemas.openxmlformats.org/officeDocument/2006/relationships/customXml" Target="../ink/ink178.xml"/><Relationship Id="rId175" Type="http://schemas.openxmlformats.org/officeDocument/2006/relationships/image" Target="../media/image197.png"/><Relationship Id="rId196" Type="http://schemas.openxmlformats.org/officeDocument/2006/relationships/customXml" Target="../ink/ink199.xml"/><Relationship Id="rId200" Type="http://schemas.openxmlformats.org/officeDocument/2006/relationships/customXml" Target="../ink/ink201.xml"/><Relationship Id="rId16" Type="http://schemas.openxmlformats.org/officeDocument/2006/relationships/oleObject" Target="../embeddings/oleObject8.bin"/><Relationship Id="rId221" Type="http://schemas.openxmlformats.org/officeDocument/2006/relationships/image" Target="../media/image220.png"/><Relationship Id="rId242" Type="http://schemas.openxmlformats.org/officeDocument/2006/relationships/customXml" Target="../ink/ink222.xml"/><Relationship Id="rId263" Type="http://schemas.openxmlformats.org/officeDocument/2006/relationships/image" Target="../media/image241.png"/><Relationship Id="rId284" Type="http://schemas.openxmlformats.org/officeDocument/2006/relationships/customXml" Target="../ink/ink244.xml"/><Relationship Id="rId37" Type="http://schemas.openxmlformats.org/officeDocument/2006/relationships/customXml" Target="../ink/ink119.xml"/><Relationship Id="rId58" Type="http://schemas.openxmlformats.org/officeDocument/2006/relationships/image" Target="../media/image139.png"/><Relationship Id="rId79" Type="http://schemas.openxmlformats.org/officeDocument/2006/relationships/customXml" Target="../ink/ink140.xml"/><Relationship Id="rId102" Type="http://schemas.openxmlformats.org/officeDocument/2006/relationships/image" Target="../media/image161.png"/><Relationship Id="rId123" Type="http://schemas.openxmlformats.org/officeDocument/2006/relationships/customXml" Target="../ink/ink162.xml"/><Relationship Id="rId144" Type="http://schemas.openxmlformats.org/officeDocument/2006/relationships/customXml" Target="../ink/ink173.xml"/><Relationship Id="rId90" Type="http://schemas.openxmlformats.org/officeDocument/2006/relationships/image" Target="../media/image155.png"/><Relationship Id="rId165" Type="http://schemas.openxmlformats.org/officeDocument/2006/relationships/image" Target="../media/image192.png"/><Relationship Id="rId186" Type="http://schemas.openxmlformats.org/officeDocument/2006/relationships/customXml" Target="../ink/ink194.xml"/><Relationship Id="rId211" Type="http://schemas.openxmlformats.org/officeDocument/2006/relationships/image" Target="../media/image215.png"/><Relationship Id="rId232" Type="http://schemas.openxmlformats.org/officeDocument/2006/relationships/customXml" Target="../ink/ink217.xml"/><Relationship Id="rId253" Type="http://schemas.openxmlformats.org/officeDocument/2006/relationships/image" Target="../media/image236.png"/><Relationship Id="rId274" Type="http://schemas.openxmlformats.org/officeDocument/2006/relationships/image" Target="../media/image246.png"/><Relationship Id="rId295" Type="http://schemas.openxmlformats.org/officeDocument/2006/relationships/image" Target="../media/image256.png"/><Relationship Id="rId27" Type="http://schemas.openxmlformats.org/officeDocument/2006/relationships/customXml" Target="../ink/ink114.xml"/><Relationship Id="rId48" Type="http://schemas.openxmlformats.org/officeDocument/2006/relationships/image" Target="../media/image134.png"/><Relationship Id="rId69" Type="http://schemas.openxmlformats.org/officeDocument/2006/relationships/customXml" Target="../ink/ink135.xml"/><Relationship Id="rId113" Type="http://schemas.openxmlformats.org/officeDocument/2006/relationships/customXml" Target="../ink/ink157.xml"/><Relationship Id="rId134" Type="http://schemas.openxmlformats.org/officeDocument/2006/relationships/customXml" Target="../ink/ink168.xml"/><Relationship Id="rId80" Type="http://schemas.openxmlformats.org/officeDocument/2006/relationships/image" Target="../media/image150.png"/><Relationship Id="rId155" Type="http://schemas.openxmlformats.org/officeDocument/2006/relationships/image" Target="../media/image187.png"/><Relationship Id="rId176" Type="http://schemas.openxmlformats.org/officeDocument/2006/relationships/customXml" Target="../ink/ink189.xml"/><Relationship Id="rId197" Type="http://schemas.openxmlformats.org/officeDocument/2006/relationships/image" Target="../media/image208.png"/><Relationship Id="rId201" Type="http://schemas.openxmlformats.org/officeDocument/2006/relationships/image" Target="../media/image210.png"/><Relationship Id="rId222" Type="http://schemas.openxmlformats.org/officeDocument/2006/relationships/customXml" Target="../ink/ink212.xml"/><Relationship Id="rId243" Type="http://schemas.openxmlformats.org/officeDocument/2006/relationships/image" Target="../media/image231.png"/><Relationship Id="rId264" Type="http://schemas.openxmlformats.org/officeDocument/2006/relationships/customXml" Target="../ink/ink233.xml"/><Relationship Id="rId285" Type="http://schemas.openxmlformats.org/officeDocument/2006/relationships/image" Target="../media/image251.png"/><Relationship Id="rId17" Type="http://schemas.openxmlformats.org/officeDocument/2006/relationships/image" Target="../media/image10.wmf"/><Relationship Id="rId38" Type="http://schemas.openxmlformats.org/officeDocument/2006/relationships/image" Target="../media/image129.png"/><Relationship Id="rId59" Type="http://schemas.openxmlformats.org/officeDocument/2006/relationships/customXml" Target="../ink/ink130.xml"/><Relationship Id="rId103" Type="http://schemas.openxmlformats.org/officeDocument/2006/relationships/customXml" Target="../ink/ink152.xml"/><Relationship Id="rId124" Type="http://schemas.openxmlformats.org/officeDocument/2006/relationships/image" Target="../media/image172.png"/><Relationship Id="rId70" Type="http://schemas.openxmlformats.org/officeDocument/2006/relationships/image" Target="../media/image145.png"/><Relationship Id="rId91" Type="http://schemas.openxmlformats.org/officeDocument/2006/relationships/customXml" Target="../ink/ink146.xml"/><Relationship Id="rId145" Type="http://schemas.openxmlformats.org/officeDocument/2006/relationships/image" Target="../media/image182.png"/><Relationship Id="rId166" Type="http://schemas.openxmlformats.org/officeDocument/2006/relationships/customXml" Target="../ink/ink184.xml"/><Relationship Id="rId187" Type="http://schemas.openxmlformats.org/officeDocument/2006/relationships/image" Target="../media/image203.png"/><Relationship Id="rId1" Type="http://schemas.openxmlformats.org/officeDocument/2006/relationships/slideLayout" Target="../slideLayouts/slideLayout1.xml"/><Relationship Id="rId212" Type="http://schemas.openxmlformats.org/officeDocument/2006/relationships/customXml" Target="../ink/ink207.xml"/><Relationship Id="rId233" Type="http://schemas.openxmlformats.org/officeDocument/2006/relationships/image" Target="../media/image226.png"/><Relationship Id="rId254" Type="http://schemas.openxmlformats.org/officeDocument/2006/relationships/customXml" Target="../ink/ink228.xml"/><Relationship Id="rId28" Type="http://schemas.openxmlformats.org/officeDocument/2006/relationships/image" Target="../media/image124.png"/><Relationship Id="rId49" Type="http://schemas.openxmlformats.org/officeDocument/2006/relationships/customXml" Target="../ink/ink125.xml"/><Relationship Id="rId114" Type="http://schemas.openxmlformats.org/officeDocument/2006/relationships/image" Target="../media/image167.png"/><Relationship Id="rId275" Type="http://schemas.openxmlformats.org/officeDocument/2006/relationships/customXml" Target="../ink/ink239.xml"/><Relationship Id="rId60" Type="http://schemas.openxmlformats.org/officeDocument/2006/relationships/image" Target="../media/image140.png"/><Relationship Id="rId81" Type="http://schemas.openxmlformats.org/officeDocument/2006/relationships/customXml" Target="../ink/ink141.xml"/><Relationship Id="rId135" Type="http://schemas.openxmlformats.org/officeDocument/2006/relationships/image" Target="../media/image177.png"/><Relationship Id="rId156" Type="http://schemas.openxmlformats.org/officeDocument/2006/relationships/customXml" Target="../ink/ink179.xml"/><Relationship Id="rId177" Type="http://schemas.openxmlformats.org/officeDocument/2006/relationships/image" Target="../media/image198.png"/><Relationship Id="rId198" Type="http://schemas.openxmlformats.org/officeDocument/2006/relationships/customXml" Target="../ink/ink200.xml"/><Relationship Id="rId202" Type="http://schemas.openxmlformats.org/officeDocument/2006/relationships/customXml" Target="../ink/ink202.xml"/><Relationship Id="rId223" Type="http://schemas.openxmlformats.org/officeDocument/2006/relationships/image" Target="../media/image221.png"/><Relationship Id="rId244" Type="http://schemas.openxmlformats.org/officeDocument/2006/relationships/customXml" Target="../ink/ink223.xml"/><Relationship Id="rId18" Type="http://schemas.openxmlformats.org/officeDocument/2006/relationships/customXml" Target="../ink/ink110.xml"/><Relationship Id="rId39" Type="http://schemas.openxmlformats.org/officeDocument/2006/relationships/customXml" Target="../ink/ink120.xml"/><Relationship Id="rId265" Type="http://schemas.openxmlformats.org/officeDocument/2006/relationships/image" Target="../media/image242.png"/><Relationship Id="rId286" Type="http://schemas.openxmlformats.org/officeDocument/2006/relationships/customXml" Target="../ink/ink245.xml"/><Relationship Id="rId50" Type="http://schemas.openxmlformats.org/officeDocument/2006/relationships/image" Target="../media/image135.png"/><Relationship Id="rId104" Type="http://schemas.openxmlformats.org/officeDocument/2006/relationships/image" Target="../media/image162.png"/><Relationship Id="rId125" Type="http://schemas.openxmlformats.org/officeDocument/2006/relationships/customXml" Target="../ink/ink163.xml"/><Relationship Id="rId146" Type="http://schemas.openxmlformats.org/officeDocument/2006/relationships/customXml" Target="../ink/ink174.xml"/><Relationship Id="rId167" Type="http://schemas.openxmlformats.org/officeDocument/2006/relationships/image" Target="../media/image193.png"/><Relationship Id="rId188" Type="http://schemas.openxmlformats.org/officeDocument/2006/relationships/customXml" Target="../ink/ink195.xml"/><Relationship Id="rId71" Type="http://schemas.openxmlformats.org/officeDocument/2006/relationships/customXml" Target="../ink/ink136.xml"/><Relationship Id="rId92" Type="http://schemas.openxmlformats.org/officeDocument/2006/relationships/image" Target="../media/image156.png"/><Relationship Id="rId213" Type="http://schemas.openxmlformats.org/officeDocument/2006/relationships/image" Target="../media/image216.png"/><Relationship Id="rId234" Type="http://schemas.openxmlformats.org/officeDocument/2006/relationships/customXml" Target="../ink/ink218.xml"/><Relationship Id="rId2" Type="http://schemas.openxmlformats.org/officeDocument/2006/relationships/oleObject" Target="../embeddings/oleObject1.bin"/><Relationship Id="rId29" Type="http://schemas.openxmlformats.org/officeDocument/2006/relationships/customXml" Target="../ink/ink115.xml"/><Relationship Id="rId255" Type="http://schemas.openxmlformats.org/officeDocument/2006/relationships/image" Target="../media/image237.png"/><Relationship Id="rId276" Type="http://schemas.openxmlformats.org/officeDocument/2006/relationships/image" Target="../media/image247.png"/><Relationship Id="rId40" Type="http://schemas.openxmlformats.org/officeDocument/2006/relationships/image" Target="../media/image130.png"/><Relationship Id="rId115" Type="http://schemas.openxmlformats.org/officeDocument/2006/relationships/customXml" Target="../ink/ink158.xml"/><Relationship Id="rId136" Type="http://schemas.openxmlformats.org/officeDocument/2006/relationships/customXml" Target="../ink/ink169.xml"/><Relationship Id="rId157" Type="http://schemas.openxmlformats.org/officeDocument/2006/relationships/image" Target="../media/image188.png"/><Relationship Id="rId178" Type="http://schemas.openxmlformats.org/officeDocument/2006/relationships/customXml" Target="../ink/ink190.xml"/><Relationship Id="rId61" Type="http://schemas.openxmlformats.org/officeDocument/2006/relationships/customXml" Target="../ink/ink131.xml"/><Relationship Id="rId82" Type="http://schemas.openxmlformats.org/officeDocument/2006/relationships/image" Target="../media/image151.png"/><Relationship Id="rId199" Type="http://schemas.openxmlformats.org/officeDocument/2006/relationships/image" Target="../media/image209.png"/><Relationship Id="rId203" Type="http://schemas.openxmlformats.org/officeDocument/2006/relationships/image" Target="../media/image211.png"/><Relationship Id="rId224" Type="http://schemas.openxmlformats.org/officeDocument/2006/relationships/customXml" Target="../ink/ink213.xml"/><Relationship Id="rId245" Type="http://schemas.openxmlformats.org/officeDocument/2006/relationships/image" Target="../media/image232.png"/><Relationship Id="rId266" Type="http://schemas.openxmlformats.org/officeDocument/2006/relationships/customXml" Target="../ink/ink234.xml"/><Relationship Id="rId287" Type="http://schemas.openxmlformats.org/officeDocument/2006/relationships/image" Target="../media/image252.png"/><Relationship Id="rId30" Type="http://schemas.openxmlformats.org/officeDocument/2006/relationships/image" Target="../media/image125.png"/><Relationship Id="rId105" Type="http://schemas.openxmlformats.org/officeDocument/2006/relationships/customXml" Target="../ink/ink153.xml"/><Relationship Id="rId126" Type="http://schemas.openxmlformats.org/officeDocument/2006/relationships/image" Target="../media/image173.png"/><Relationship Id="rId147" Type="http://schemas.openxmlformats.org/officeDocument/2006/relationships/image" Target="../media/image183.png"/><Relationship Id="rId168" Type="http://schemas.openxmlformats.org/officeDocument/2006/relationships/customXml" Target="../ink/ink185.xml"/><Relationship Id="rId51" Type="http://schemas.openxmlformats.org/officeDocument/2006/relationships/customXml" Target="../ink/ink126.xml"/><Relationship Id="rId72" Type="http://schemas.openxmlformats.org/officeDocument/2006/relationships/image" Target="../media/image146.png"/><Relationship Id="rId93" Type="http://schemas.openxmlformats.org/officeDocument/2006/relationships/customXml" Target="../ink/ink147.xml"/><Relationship Id="rId189" Type="http://schemas.openxmlformats.org/officeDocument/2006/relationships/image" Target="../media/image204.png"/><Relationship Id="rId3" Type="http://schemas.openxmlformats.org/officeDocument/2006/relationships/image" Target="../media/image3.wmf"/><Relationship Id="rId214" Type="http://schemas.openxmlformats.org/officeDocument/2006/relationships/customXml" Target="../ink/ink208.xml"/><Relationship Id="rId235" Type="http://schemas.openxmlformats.org/officeDocument/2006/relationships/image" Target="../media/image227.png"/><Relationship Id="rId256" Type="http://schemas.openxmlformats.org/officeDocument/2006/relationships/customXml" Target="../ink/ink229.xml"/><Relationship Id="rId277" Type="http://schemas.openxmlformats.org/officeDocument/2006/relationships/customXml" Target="../ink/ink240.xml"/><Relationship Id="rId116" Type="http://schemas.openxmlformats.org/officeDocument/2006/relationships/image" Target="../media/image168.png"/><Relationship Id="rId137" Type="http://schemas.openxmlformats.org/officeDocument/2006/relationships/image" Target="../media/image178.png"/><Relationship Id="rId158" Type="http://schemas.openxmlformats.org/officeDocument/2006/relationships/customXml" Target="../ink/ink180.xml"/><Relationship Id="rId20" Type="http://schemas.openxmlformats.org/officeDocument/2006/relationships/image" Target="../media/image120.png"/><Relationship Id="rId41" Type="http://schemas.openxmlformats.org/officeDocument/2006/relationships/customXml" Target="../ink/ink121.xml"/><Relationship Id="rId62" Type="http://schemas.openxmlformats.org/officeDocument/2006/relationships/image" Target="../media/image141.png"/><Relationship Id="rId83" Type="http://schemas.openxmlformats.org/officeDocument/2006/relationships/customXml" Target="../ink/ink142.xml"/><Relationship Id="rId179" Type="http://schemas.openxmlformats.org/officeDocument/2006/relationships/image" Target="../media/image199.png"/><Relationship Id="rId190" Type="http://schemas.openxmlformats.org/officeDocument/2006/relationships/customXml" Target="../ink/ink196.xml"/><Relationship Id="rId204" Type="http://schemas.openxmlformats.org/officeDocument/2006/relationships/customXml" Target="../ink/ink203.xml"/><Relationship Id="rId225" Type="http://schemas.openxmlformats.org/officeDocument/2006/relationships/image" Target="../media/image222.png"/><Relationship Id="rId246" Type="http://schemas.openxmlformats.org/officeDocument/2006/relationships/customXml" Target="../ink/ink224.xml"/><Relationship Id="rId267" Type="http://schemas.openxmlformats.org/officeDocument/2006/relationships/image" Target="../media/image243.png"/><Relationship Id="rId288" Type="http://schemas.openxmlformats.org/officeDocument/2006/relationships/customXml" Target="../ink/ink246.xml"/><Relationship Id="rId106" Type="http://schemas.openxmlformats.org/officeDocument/2006/relationships/image" Target="../media/image163.png"/><Relationship Id="rId127" Type="http://schemas.openxmlformats.org/officeDocument/2006/relationships/customXml" Target="../ink/ink164.xml"/><Relationship Id="rId10" Type="http://schemas.openxmlformats.org/officeDocument/2006/relationships/oleObject" Target="../embeddings/oleObject5.bin"/><Relationship Id="rId31" Type="http://schemas.openxmlformats.org/officeDocument/2006/relationships/customXml" Target="../ink/ink116.xml"/><Relationship Id="rId52" Type="http://schemas.openxmlformats.org/officeDocument/2006/relationships/image" Target="../media/image136.png"/><Relationship Id="rId73" Type="http://schemas.openxmlformats.org/officeDocument/2006/relationships/customXml" Target="../ink/ink137.xml"/><Relationship Id="rId94" Type="http://schemas.openxmlformats.org/officeDocument/2006/relationships/image" Target="../media/image157.png"/><Relationship Id="rId148" Type="http://schemas.openxmlformats.org/officeDocument/2006/relationships/customXml" Target="../ink/ink175.xml"/><Relationship Id="rId169" Type="http://schemas.openxmlformats.org/officeDocument/2006/relationships/image" Target="../media/image194.png"/><Relationship Id="rId4" Type="http://schemas.openxmlformats.org/officeDocument/2006/relationships/oleObject" Target="../embeddings/oleObject2.bin"/><Relationship Id="rId180" Type="http://schemas.openxmlformats.org/officeDocument/2006/relationships/customXml" Target="../ink/ink191.xml"/><Relationship Id="rId215" Type="http://schemas.openxmlformats.org/officeDocument/2006/relationships/image" Target="../media/image217.png"/><Relationship Id="rId236" Type="http://schemas.openxmlformats.org/officeDocument/2006/relationships/customXml" Target="../ink/ink219.xml"/><Relationship Id="rId257" Type="http://schemas.openxmlformats.org/officeDocument/2006/relationships/image" Target="../media/image238.png"/><Relationship Id="rId278" Type="http://schemas.openxmlformats.org/officeDocument/2006/relationships/image" Target="../media/image248.png"/><Relationship Id="rId42" Type="http://schemas.openxmlformats.org/officeDocument/2006/relationships/image" Target="../media/image131.png"/><Relationship Id="rId84" Type="http://schemas.openxmlformats.org/officeDocument/2006/relationships/image" Target="../media/image152.png"/><Relationship Id="rId138" Type="http://schemas.openxmlformats.org/officeDocument/2006/relationships/customXml" Target="../ink/ink170.xml"/><Relationship Id="rId191" Type="http://schemas.openxmlformats.org/officeDocument/2006/relationships/image" Target="../media/image205.png"/><Relationship Id="rId205" Type="http://schemas.openxmlformats.org/officeDocument/2006/relationships/image" Target="../media/image212.png"/><Relationship Id="rId247" Type="http://schemas.openxmlformats.org/officeDocument/2006/relationships/image" Target="../media/image233.png"/><Relationship Id="rId107" Type="http://schemas.openxmlformats.org/officeDocument/2006/relationships/customXml" Target="../ink/ink154.xml"/><Relationship Id="rId289" Type="http://schemas.openxmlformats.org/officeDocument/2006/relationships/image" Target="../media/image253.png"/><Relationship Id="rId11" Type="http://schemas.openxmlformats.org/officeDocument/2006/relationships/image" Target="../media/image7.wmf"/><Relationship Id="rId53" Type="http://schemas.openxmlformats.org/officeDocument/2006/relationships/customXml" Target="../ink/ink127.xml"/><Relationship Id="rId149" Type="http://schemas.openxmlformats.org/officeDocument/2006/relationships/image" Target="../media/image184.png"/><Relationship Id="rId95" Type="http://schemas.openxmlformats.org/officeDocument/2006/relationships/customXml" Target="../ink/ink148.xml"/><Relationship Id="rId160" Type="http://schemas.openxmlformats.org/officeDocument/2006/relationships/customXml" Target="../ink/ink181.xml"/><Relationship Id="rId216" Type="http://schemas.openxmlformats.org/officeDocument/2006/relationships/customXml" Target="../ink/ink209.xml"/><Relationship Id="rId258" Type="http://schemas.openxmlformats.org/officeDocument/2006/relationships/customXml" Target="../ink/ink230.xml"/><Relationship Id="rId22" Type="http://schemas.openxmlformats.org/officeDocument/2006/relationships/image" Target="../media/image121.png"/><Relationship Id="rId64" Type="http://schemas.openxmlformats.org/officeDocument/2006/relationships/image" Target="../media/image142.png"/><Relationship Id="rId118" Type="http://schemas.openxmlformats.org/officeDocument/2006/relationships/image" Target="../media/image169.png"/><Relationship Id="rId171" Type="http://schemas.openxmlformats.org/officeDocument/2006/relationships/image" Target="../media/image195.png"/><Relationship Id="rId227" Type="http://schemas.openxmlformats.org/officeDocument/2006/relationships/image" Target="../media/image223.png"/><Relationship Id="rId269" Type="http://schemas.openxmlformats.org/officeDocument/2006/relationships/image" Target="../media/image24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943.png"/><Relationship Id="rId2" Type="http://schemas.openxmlformats.org/officeDocument/2006/relationships/image" Target="../media/image4942.png"/><Relationship Id="rId1" Type="http://schemas.openxmlformats.org/officeDocument/2006/relationships/slideLayout" Target="../slideLayouts/slideLayout1.xml"/><Relationship Id="rId5" Type="http://schemas.openxmlformats.org/officeDocument/2006/relationships/image" Target="../media/image4945.png"/><Relationship Id="rId4" Type="http://schemas.openxmlformats.org/officeDocument/2006/relationships/image" Target="../media/image4944.png"/></Relationships>
</file>

<file path=ppt/slides/_rels/slide93.xml.rels><?xml version="1.0" encoding="UTF-8" standalone="yes"?>
<Relationships xmlns="http://schemas.openxmlformats.org/package/2006/relationships"><Relationship Id="rId2" Type="http://schemas.openxmlformats.org/officeDocument/2006/relationships/image" Target="../media/image4946.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8610.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5530.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94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94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4">
            <p14:nvContentPartPr>
              <p14:cNvPr id="3" name="Freihand 2">
                <a:extLst>
                  <a:ext uri="{FF2B5EF4-FFF2-40B4-BE49-F238E27FC236}">
                    <a16:creationId xmlns:a16="http://schemas.microsoft.com/office/drawing/2014/main" id="{35BB5B3B-759A-49CB-A8FD-AE7361FEEBF9}"/>
                  </a:ext>
                </a:extLst>
              </p14:cNvPr>
              <p14:cNvContentPartPr/>
              <p14:nvPr/>
            </p14:nvContentPartPr>
            <p14:xfrm>
              <a:off x="4736080" y="622680"/>
              <a:ext cx="5059080" cy="68760"/>
            </p14:xfrm>
          </p:contentPart>
        </mc:Choice>
        <mc:Fallback xmlns="">
          <p:pic>
            <p:nvPicPr>
              <p:cNvPr id="3" name="Freihand 2">
                <a:extLst>
                  <a:ext uri="{FF2B5EF4-FFF2-40B4-BE49-F238E27FC236}">
                    <a16:creationId xmlns:a16="http://schemas.microsoft.com/office/drawing/2014/main" id="{35BB5B3B-759A-49CB-A8FD-AE7361FEEBF9}"/>
                  </a:ext>
                </a:extLst>
              </p:cNvPr>
              <p:cNvPicPr/>
              <p:nvPr/>
            </p:nvPicPr>
            <p:blipFill>
              <a:blip r:embed="rId16"/>
              <a:stretch>
                <a:fillRect/>
              </a:stretch>
            </p:blipFill>
            <p:spPr>
              <a:xfrm>
                <a:off x="4731760" y="618360"/>
                <a:ext cx="5067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55514FD-C8DB-4142-96F2-86A09CCAED1E}"/>
                  </a:ext>
                </a:extLst>
              </p14:cNvPr>
              <p14:cNvContentPartPr/>
              <p14:nvPr/>
            </p14:nvContentPartPr>
            <p14:xfrm>
              <a:off x="2971360" y="1405320"/>
              <a:ext cx="237600" cy="396720"/>
            </p14:xfrm>
          </p:contentPart>
        </mc:Choice>
        <mc:Fallback xmlns="">
          <p:pic>
            <p:nvPicPr>
              <p:cNvPr id="13" name="Freihand 12">
                <a:extLst>
                  <a:ext uri="{FF2B5EF4-FFF2-40B4-BE49-F238E27FC236}">
                    <a16:creationId xmlns:a16="http://schemas.microsoft.com/office/drawing/2014/main" id="{755514FD-C8DB-4142-96F2-86A09CCAED1E}"/>
                  </a:ext>
                </a:extLst>
              </p:cNvPr>
              <p:cNvPicPr/>
              <p:nvPr/>
            </p:nvPicPr>
            <p:blipFill>
              <a:blip r:embed="rId18"/>
              <a:stretch>
                <a:fillRect/>
              </a:stretch>
            </p:blipFill>
            <p:spPr>
              <a:xfrm>
                <a:off x="2967040" y="1401000"/>
                <a:ext cx="2462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5C8842B-BEAC-4A74-8AED-91B75D10738C}"/>
                  </a:ext>
                </a:extLst>
              </p14:cNvPr>
              <p14:cNvContentPartPr/>
              <p14:nvPr/>
            </p14:nvContentPartPr>
            <p14:xfrm>
              <a:off x="3876760" y="1749120"/>
              <a:ext cx="314280" cy="48600"/>
            </p14:xfrm>
          </p:contentPart>
        </mc:Choice>
        <mc:Fallback xmlns="">
          <p:pic>
            <p:nvPicPr>
              <p:cNvPr id="14" name="Freihand 13">
                <a:extLst>
                  <a:ext uri="{FF2B5EF4-FFF2-40B4-BE49-F238E27FC236}">
                    <a16:creationId xmlns:a16="http://schemas.microsoft.com/office/drawing/2014/main" id="{65C8842B-BEAC-4A74-8AED-91B75D10738C}"/>
                  </a:ext>
                </a:extLst>
              </p:cNvPr>
              <p:cNvPicPr/>
              <p:nvPr/>
            </p:nvPicPr>
            <p:blipFill>
              <a:blip r:embed="rId20"/>
              <a:stretch>
                <a:fillRect/>
              </a:stretch>
            </p:blipFill>
            <p:spPr>
              <a:xfrm>
                <a:off x="3872440" y="1744800"/>
                <a:ext cx="322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180E69F-D2F6-48EA-A617-3BD55CB1A4AB}"/>
                  </a:ext>
                </a:extLst>
              </p14:cNvPr>
              <p14:cNvContentPartPr/>
              <p14:nvPr/>
            </p14:nvContentPartPr>
            <p14:xfrm>
              <a:off x="4233520" y="2417280"/>
              <a:ext cx="432000" cy="56880"/>
            </p14:xfrm>
          </p:contentPart>
        </mc:Choice>
        <mc:Fallback xmlns="">
          <p:pic>
            <p:nvPicPr>
              <p:cNvPr id="15" name="Freihand 14">
                <a:extLst>
                  <a:ext uri="{FF2B5EF4-FFF2-40B4-BE49-F238E27FC236}">
                    <a16:creationId xmlns:a16="http://schemas.microsoft.com/office/drawing/2014/main" id="{C180E69F-D2F6-48EA-A617-3BD55CB1A4AB}"/>
                  </a:ext>
                </a:extLst>
              </p:cNvPr>
              <p:cNvPicPr/>
              <p:nvPr/>
            </p:nvPicPr>
            <p:blipFill>
              <a:blip r:embed="rId22"/>
              <a:stretch>
                <a:fillRect/>
              </a:stretch>
            </p:blipFill>
            <p:spPr>
              <a:xfrm>
                <a:off x="4229200" y="2412960"/>
                <a:ext cx="440640" cy="65520"/>
              </a:xfrm>
              <a:prstGeom prst="rect">
                <a:avLst/>
              </a:prstGeom>
            </p:spPr>
          </p:pic>
        </mc:Fallback>
      </mc:AlternateContent>
      <p:graphicFrame>
        <p:nvGraphicFramePr>
          <p:cNvPr id="16" name="Objekt 15">
            <a:extLst>
              <a:ext uri="{FF2B5EF4-FFF2-40B4-BE49-F238E27FC236}">
                <a16:creationId xmlns:a16="http://schemas.microsoft.com/office/drawing/2014/main" id="{29B2FDBC-7A96-492C-A644-42F9BBD30D85}"/>
              </a:ext>
            </a:extLst>
          </p:cNvPr>
          <p:cNvGraphicFramePr>
            <a:graphicFrameLocks noChangeAspect="1"/>
          </p:cNvGraphicFramePr>
          <p:nvPr>
            <p:extLst>
              <p:ext uri="{D42A27DB-BD31-4B8C-83A1-F6EECF244321}">
                <p14:modId xmlns:p14="http://schemas.microsoft.com/office/powerpoint/2010/main" val="494199200"/>
              </p:ext>
            </p:extLst>
          </p:nvPr>
        </p:nvGraphicFramePr>
        <p:xfrm>
          <a:off x="6825592" y="2157133"/>
          <a:ext cx="1971675" cy="627063"/>
        </p:xfrm>
        <a:graphic>
          <a:graphicData uri="http://schemas.openxmlformats.org/presentationml/2006/ole">
            <mc:AlternateContent xmlns:mc="http://schemas.openxmlformats.org/markup-compatibility/2006">
              <mc:Choice xmlns:v="urn:schemas-microsoft-com:vml" Requires="v">
                <p:oleObj name="Formel" r:id="rId23" imgW="1358640" imgH="431640" progId="Equation.3">
                  <p:embed/>
                </p:oleObj>
              </mc:Choice>
              <mc:Fallback>
                <p:oleObj name="Formel" r:id="rId23" imgW="1358640" imgH="431640" progId="Equation.3">
                  <p:embed/>
                  <p:pic>
                    <p:nvPicPr>
                      <p:cNvPr id="8" name="Objekt 7"/>
                      <p:cNvPicPr>
                        <a:picLocks noChangeAspect="1" noChangeArrowheads="1"/>
                      </p:cNvPicPr>
                      <p:nvPr/>
                    </p:nvPicPr>
                    <p:blipFill>
                      <a:blip r:embed="rId24"/>
                      <a:srcRect/>
                      <a:stretch>
                        <a:fillRect/>
                      </a:stretch>
                    </p:blipFill>
                    <p:spPr bwMode="auto">
                      <a:xfrm>
                        <a:off x="6825592" y="2157133"/>
                        <a:ext cx="1971675" cy="627063"/>
                      </a:xfrm>
                      <a:prstGeom prst="rect">
                        <a:avLst/>
                      </a:prstGeom>
                      <a:noFill/>
                      <a:ln>
                        <a:solidFill>
                          <a:schemeClr val="tx1"/>
                        </a:solidFill>
                      </a:ln>
                      <a:effectLst/>
                    </p:spPr>
                  </p:pic>
                </p:oleObj>
              </mc:Fallback>
            </mc:AlternateContent>
          </a:graphicData>
        </a:graphic>
      </p:graphicFrame>
      <p:graphicFrame>
        <p:nvGraphicFramePr>
          <p:cNvPr id="17" name="Objekt 16">
            <a:extLst>
              <a:ext uri="{FF2B5EF4-FFF2-40B4-BE49-F238E27FC236}">
                <a16:creationId xmlns:a16="http://schemas.microsoft.com/office/drawing/2014/main" id="{864BA203-BA07-4F90-B415-AC0A10A7D273}"/>
              </a:ext>
            </a:extLst>
          </p:cNvPr>
          <p:cNvGraphicFramePr>
            <a:graphicFrameLocks noChangeAspect="1"/>
          </p:cNvGraphicFramePr>
          <p:nvPr>
            <p:extLst>
              <p:ext uri="{D42A27DB-BD31-4B8C-83A1-F6EECF244321}">
                <p14:modId xmlns:p14="http://schemas.microsoft.com/office/powerpoint/2010/main" val="1913086005"/>
              </p:ext>
            </p:extLst>
          </p:nvPr>
        </p:nvGraphicFramePr>
        <p:xfrm>
          <a:off x="9186204" y="2035351"/>
          <a:ext cx="2468563" cy="820738"/>
        </p:xfrm>
        <a:graphic>
          <a:graphicData uri="http://schemas.openxmlformats.org/presentationml/2006/ole">
            <mc:AlternateContent xmlns:mc="http://schemas.openxmlformats.org/markup-compatibility/2006">
              <mc:Choice xmlns:v="urn:schemas-microsoft-com:vml" Requires="v">
                <p:oleObj name="Formel" r:id="rId25" imgW="1447560" imgH="482400" progId="Equation.3">
                  <p:embed/>
                </p:oleObj>
              </mc:Choice>
              <mc:Fallback>
                <p:oleObj name="Formel" r:id="rId25" imgW="1447560" imgH="482400" progId="Equation.3">
                  <p:embed/>
                  <p:pic>
                    <p:nvPicPr>
                      <p:cNvPr id="15" name="Objekt 14"/>
                      <p:cNvPicPr>
                        <a:picLocks noChangeAspect="1" noChangeArrowheads="1"/>
                      </p:cNvPicPr>
                      <p:nvPr/>
                    </p:nvPicPr>
                    <p:blipFill>
                      <a:blip r:embed="rId26"/>
                      <a:srcRect/>
                      <a:stretch>
                        <a:fillRect/>
                      </a:stretch>
                    </p:blipFill>
                    <p:spPr bwMode="auto">
                      <a:xfrm>
                        <a:off x="9186204" y="2035351"/>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B106E38-5F9F-441D-9614-76C490675B0E}"/>
                  </a:ext>
                </a:extLst>
              </p14:cNvPr>
              <p14:cNvContentPartPr/>
              <p14:nvPr/>
            </p14:nvContentPartPr>
            <p14:xfrm>
              <a:off x="10927360" y="1298760"/>
              <a:ext cx="32400" cy="33120"/>
            </p14:xfrm>
          </p:contentPart>
        </mc:Choice>
        <mc:Fallback xmlns="">
          <p:pic>
            <p:nvPicPr>
              <p:cNvPr id="18" name="Freihand 17">
                <a:extLst>
                  <a:ext uri="{FF2B5EF4-FFF2-40B4-BE49-F238E27FC236}">
                    <a16:creationId xmlns:a16="http://schemas.microsoft.com/office/drawing/2014/main" id="{2B106E38-5F9F-441D-9614-76C490675B0E}"/>
                  </a:ext>
                </a:extLst>
              </p:cNvPr>
              <p:cNvPicPr/>
              <p:nvPr/>
            </p:nvPicPr>
            <p:blipFill>
              <a:blip r:embed="rId28"/>
              <a:stretch>
                <a:fillRect/>
              </a:stretch>
            </p:blipFill>
            <p:spPr>
              <a:xfrm>
                <a:off x="10923040" y="1294440"/>
                <a:ext cx="41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1" name="Freihand 90">
                <a:extLst>
                  <a:ext uri="{FF2B5EF4-FFF2-40B4-BE49-F238E27FC236}">
                    <a16:creationId xmlns:a16="http://schemas.microsoft.com/office/drawing/2014/main" id="{EAFF7D21-BDD0-46CE-8152-1423D39B6ABD}"/>
                  </a:ext>
                </a:extLst>
              </p14:cNvPr>
              <p14:cNvContentPartPr/>
              <p14:nvPr/>
            </p14:nvContentPartPr>
            <p14:xfrm>
              <a:off x="2818720" y="3550560"/>
              <a:ext cx="206640" cy="60480"/>
            </p14:xfrm>
          </p:contentPart>
        </mc:Choice>
        <mc:Fallback xmlns="">
          <p:pic>
            <p:nvPicPr>
              <p:cNvPr id="91" name="Freihand 90">
                <a:extLst>
                  <a:ext uri="{FF2B5EF4-FFF2-40B4-BE49-F238E27FC236}">
                    <a16:creationId xmlns:a16="http://schemas.microsoft.com/office/drawing/2014/main" id="{EAFF7D21-BDD0-46CE-8152-1423D39B6ABD}"/>
                  </a:ext>
                </a:extLst>
              </p:cNvPr>
              <p:cNvPicPr/>
              <p:nvPr/>
            </p:nvPicPr>
            <p:blipFill>
              <a:blip r:embed="rId30"/>
              <a:stretch>
                <a:fillRect/>
              </a:stretch>
            </p:blipFill>
            <p:spPr>
              <a:xfrm>
                <a:off x="2814400" y="3546240"/>
                <a:ext cx="215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5" name="Freihand 94">
                <a:extLst>
                  <a:ext uri="{FF2B5EF4-FFF2-40B4-BE49-F238E27FC236}">
                    <a16:creationId xmlns:a16="http://schemas.microsoft.com/office/drawing/2014/main" id="{235D044F-80FD-4D96-AF9E-FFE25C3B1070}"/>
                  </a:ext>
                </a:extLst>
              </p14:cNvPr>
              <p14:cNvContentPartPr/>
              <p14:nvPr/>
            </p14:nvContentPartPr>
            <p14:xfrm>
              <a:off x="4336480" y="3082560"/>
              <a:ext cx="569880" cy="579240"/>
            </p14:xfrm>
          </p:contentPart>
        </mc:Choice>
        <mc:Fallback xmlns="">
          <p:pic>
            <p:nvPicPr>
              <p:cNvPr id="95" name="Freihand 94">
                <a:extLst>
                  <a:ext uri="{FF2B5EF4-FFF2-40B4-BE49-F238E27FC236}">
                    <a16:creationId xmlns:a16="http://schemas.microsoft.com/office/drawing/2014/main" id="{235D044F-80FD-4D96-AF9E-FFE25C3B1070}"/>
                  </a:ext>
                </a:extLst>
              </p:cNvPr>
              <p:cNvPicPr/>
              <p:nvPr/>
            </p:nvPicPr>
            <p:blipFill>
              <a:blip r:embed="rId32"/>
              <a:stretch>
                <a:fillRect/>
              </a:stretch>
            </p:blipFill>
            <p:spPr>
              <a:xfrm>
                <a:off x="4332160" y="3078240"/>
                <a:ext cx="578520" cy="587880"/>
              </a:xfrm>
              <a:prstGeom prst="rect">
                <a:avLst/>
              </a:prstGeom>
            </p:spPr>
          </p:pic>
        </mc:Fallback>
      </mc:AlternateContent>
      <p:graphicFrame>
        <p:nvGraphicFramePr>
          <p:cNvPr id="99" name="Objekt 98">
            <a:extLst>
              <a:ext uri="{FF2B5EF4-FFF2-40B4-BE49-F238E27FC236}">
                <a16:creationId xmlns:a16="http://schemas.microsoft.com/office/drawing/2014/main" id="{0190A202-076E-4C75-B73D-4958D95FEE38}"/>
              </a:ext>
            </a:extLst>
          </p:cNvPr>
          <p:cNvGraphicFramePr>
            <a:graphicFrameLocks/>
          </p:cNvGraphicFramePr>
          <p:nvPr>
            <p:extLst>
              <p:ext uri="{D42A27DB-BD31-4B8C-83A1-F6EECF244321}">
                <p14:modId xmlns:p14="http://schemas.microsoft.com/office/powerpoint/2010/main" val="1087807837"/>
              </p:ext>
            </p:extLst>
          </p:nvPr>
        </p:nvGraphicFramePr>
        <p:xfrm>
          <a:off x="6539431" y="3192825"/>
          <a:ext cx="2903538" cy="625475"/>
        </p:xfrm>
        <a:graphic>
          <a:graphicData uri="http://schemas.openxmlformats.org/presentationml/2006/ole">
            <mc:AlternateContent xmlns:mc="http://schemas.openxmlformats.org/markup-compatibility/2006">
              <mc:Choice xmlns:v="urn:schemas-microsoft-com:vml" Requires="v">
                <p:oleObj name="Formel" r:id="rId33" imgW="1981080" imgH="431640" progId="Equation.3">
                  <p:embed/>
                </p:oleObj>
              </mc:Choice>
              <mc:Fallback>
                <p:oleObj name="Formel" r:id="rId33" imgW="1981080" imgH="431640" progId="Equation.3">
                  <p:embed/>
                  <p:pic>
                    <p:nvPicPr>
                      <p:cNvPr id="9" name="Objekt 8"/>
                      <p:cNvPicPr>
                        <a:picLocks noChangeAspect="1" noChangeArrowheads="1"/>
                      </p:cNvPicPr>
                      <p:nvPr/>
                    </p:nvPicPr>
                    <p:blipFill>
                      <a:blip r:embed="rId34"/>
                      <a:srcRect/>
                      <a:stretch>
                        <a:fillRect/>
                      </a:stretch>
                    </p:blipFill>
                    <p:spPr bwMode="auto">
                      <a:xfrm>
                        <a:off x="6539431" y="3192825"/>
                        <a:ext cx="2903538" cy="625475"/>
                      </a:xfrm>
                      <a:prstGeom prst="rect">
                        <a:avLst/>
                      </a:prstGeom>
                      <a:noFill/>
                      <a:ln>
                        <a:solidFill>
                          <a:schemeClr val="tx1"/>
                        </a:solidFill>
                      </a:ln>
                    </p:spPr>
                  </p:pic>
                </p:oleObj>
              </mc:Fallback>
            </mc:AlternateContent>
          </a:graphicData>
        </a:graphic>
      </p:graphicFrame>
      <p:graphicFrame>
        <p:nvGraphicFramePr>
          <p:cNvPr id="100" name="Objekt 99">
            <a:extLst>
              <a:ext uri="{FF2B5EF4-FFF2-40B4-BE49-F238E27FC236}">
                <a16:creationId xmlns:a16="http://schemas.microsoft.com/office/drawing/2014/main" id="{913B0950-1336-4D92-9CEB-A977746C4DFD}"/>
              </a:ext>
            </a:extLst>
          </p:cNvPr>
          <p:cNvGraphicFramePr>
            <a:graphicFrameLocks noChangeAspect="1"/>
          </p:cNvGraphicFramePr>
          <p:nvPr>
            <p:extLst>
              <p:ext uri="{D42A27DB-BD31-4B8C-83A1-F6EECF244321}">
                <p14:modId xmlns:p14="http://schemas.microsoft.com/office/powerpoint/2010/main" val="4225563153"/>
              </p:ext>
            </p:extLst>
          </p:nvPr>
        </p:nvGraphicFramePr>
        <p:xfrm>
          <a:off x="9710200" y="3218298"/>
          <a:ext cx="2284177" cy="527903"/>
        </p:xfrm>
        <a:graphic>
          <a:graphicData uri="http://schemas.openxmlformats.org/presentationml/2006/ole">
            <mc:AlternateContent xmlns:mc="http://schemas.openxmlformats.org/markup-compatibility/2006">
              <mc:Choice xmlns:v="urn:schemas-microsoft-com:vml" Requires="v">
                <p:oleObj name="Formel" r:id="rId35" imgW="2082600" imgH="482400" progId="Equation.3">
                  <p:embed/>
                </p:oleObj>
              </mc:Choice>
              <mc:Fallback>
                <p:oleObj name="Formel" r:id="rId35" imgW="2082600" imgH="482400" progId="Equation.3">
                  <p:embed/>
                  <p:pic>
                    <p:nvPicPr>
                      <p:cNvPr id="16" name="Objekt 15"/>
                      <p:cNvPicPr>
                        <a:picLocks noChangeAspect="1" noChangeArrowheads="1"/>
                      </p:cNvPicPr>
                      <p:nvPr/>
                    </p:nvPicPr>
                    <p:blipFill>
                      <a:blip r:embed="rId36"/>
                      <a:srcRect/>
                      <a:stretch>
                        <a:fillRect/>
                      </a:stretch>
                    </p:blipFill>
                    <p:spPr bwMode="auto">
                      <a:xfrm>
                        <a:off x="9710200" y="3218298"/>
                        <a:ext cx="2284177" cy="527903"/>
                      </a:xfrm>
                      <a:prstGeom prst="rect">
                        <a:avLst/>
                      </a:prstGeom>
                      <a:noFill/>
                      <a:ln w="9525">
                        <a:solidFill>
                          <a:schemeClr val="tx1"/>
                        </a:solidFill>
                        <a:miter lim="800000"/>
                        <a:headEnd/>
                        <a:tailEnd/>
                      </a:ln>
                      <a:effectLst/>
                    </p:spPr>
                  </p:pic>
                </p:oleObj>
              </mc:Fallback>
            </mc:AlternateContent>
          </a:graphicData>
        </a:graphic>
      </p:graphicFrame>
      <mc:AlternateContent xmlns:mc="http://schemas.openxmlformats.org/markup-compatibility/2006" xmlns:p14="http://schemas.microsoft.com/office/powerpoint/2010/main">
        <mc:Choice Requires="p14">
          <p:contentPart p14:bwMode="auto" r:id="rId37">
            <p14:nvContentPartPr>
              <p14:cNvPr id="101" name="Freihand 100">
                <a:extLst>
                  <a:ext uri="{FF2B5EF4-FFF2-40B4-BE49-F238E27FC236}">
                    <a16:creationId xmlns:a16="http://schemas.microsoft.com/office/drawing/2014/main" id="{A13A9146-8211-4F62-B6C7-7ABC751C74A4}"/>
                  </a:ext>
                </a:extLst>
              </p14:cNvPr>
              <p14:cNvContentPartPr/>
              <p14:nvPr/>
            </p14:nvContentPartPr>
            <p14:xfrm>
              <a:off x="8180920" y="3488280"/>
              <a:ext cx="71280" cy="79200"/>
            </p14:xfrm>
          </p:contentPart>
        </mc:Choice>
        <mc:Fallback xmlns="">
          <p:pic>
            <p:nvPicPr>
              <p:cNvPr id="101" name="Freihand 100">
                <a:extLst>
                  <a:ext uri="{FF2B5EF4-FFF2-40B4-BE49-F238E27FC236}">
                    <a16:creationId xmlns:a16="http://schemas.microsoft.com/office/drawing/2014/main" id="{A13A9146-8211-4F62-B6C7-7ABC751C74A4}"/>
                  </a:ext>
                </a:extLst>
              </p:cNvPr>
              <p:cNvPicPr/>
              <p:nvPr/>
            </p:nvPicPr>
            <p:blipFill>
              <a:blip r:embed="rId38"/>
              <a:stretch>
                <a:fillRect/>
              </a:stretch>
            </p:blipFill>
            <p:spPr>
              <a:xfrm>
                <a:off x="8176600" y="3483960"/>
                <a:ext cx="79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0" name="Freihand 269">
                <a:extLst>
                  <a:ext uri="{FF2B5EF4-FFF2-40B4-BE49-F238E27FC236}">
                    <a16:creationId xmlns:a16="http://schemas.microsoft.com/office/drawing/2014/main" id="{F7F59611-9384-453C-9328-396ED2F54D10}"/>
                  </a:ext>
                </a:extLst>
              </p14:cNvPr>
              <p14:cNvContentPartPr/>
              <p14:nvPr/>
            </p14:nvContentPartPr>
            <p14:xfrm>
              <a:off x="1059040" y="1337640"/>
              <a:ext cx="1193040" cy="3098880"/>
            </p14:xfrm>
          </p:contentPart>
        </mc:Choice>
        <mc:Fallback xmlns="">
          <p:pic>
            <p:nvPicPr>
              <p:cNvPr id="270" name="Freihand 269">
                <a:extLst>
                  <a:ext uri="{FF2B5EF4-FFF2-40B4-BE49-F238E27FC236}">
                    <a16:creationId xmlns:a16="http://schemas.microsoft.com/office/drawing/2014/main" id="{F7F59611-9384-453C-9328-396ED2F54D10}"/>
                  </a:ext>
                </a:extLst>
              </p:cNvPr>
              <p:cNvPicPr/>
              <p:nvPr/>
            </p:nvPicPr>
            <p:blipFill>
              <a:blip r:embed="rId40"/>
              <a:stretch>
                <a:fillRect/>
              </a:stretch>
            </p:blipFill>
            <p:spPr>
              <a:xfrm>
                <a:off x="1054720" y="1333320"/>
                <a:ext cx="1201680" cy="3107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2" name="Freihand 271">
                <a:extLst>
                  <a:ext uri="{FF2B5EF4-FFF2-40B4-BE49-F238E27FC236}">
                    <a16:creationId xmlns:a16="http://schemas.microsoft.com/office/drawing/2014/main" id="{ED2D5014-09DB-4DCF-AD62-B769DEB04D93}"/>
                  </a:ext>
                </a:extLst>
              </p14:cNvPr>
              <p14:cNvContentPartPr/>
              <p14:nvPr/>
            </p14:nvContentPartPr>
            <p14:xfrm>
              <a:off x="3167920" y="5061120"/>
              <a:ext cx="533160" cy="718560"/>
            </p14:xfrm>
          </p:contentPart>
        </mc:Choice>
        <mc:Fallback xmlns="">
          <p:pic>
            <p:nvPicPr>
              <p:cNvPr id="272" name="Freihand 271">
                <a:extLst>
                  <a:ext uri="{FF2B5EF4-FFF2-40B4-BE49-F238E27FC236}">
                    <a16:creationId xmlns:a16="http://schemas.microsoft.com/office/drawing/2014/main" id="{ED2D5014-09DB-4DCF-AD62-B769DEB04D93}"/>
                  </a:ext>
                </a:extLst>
              </p:cNvPr>
              <p:cNvPicPr/>
              <p:nvPr/>
            </p:nvPicPr>
            <p:blipFill>
              <a:blip r:embed="rId42"/>
              <a:stretch>
                <a:fillRect/>
              </a:stretch>
            </p:blipFill>
            <p:spPr>
              <a:xfrm>
                <a:off x="3163600" y="5056800"/>
                <a:ext cx="54180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3" name="Freihand 272">
                <a:extLst>
                  <a:ext uri="{FF2B5EF4-FFF2-40B4-BE49-F238E27FC236}">
                    <a16:creationId xmlns:a16="http://schemas.microsoft.com/office/drawing/2014/main" id="{8A5D0BF9-D26F-4902-BFEE-45981D4894CE}"/>
                  </a:ext>
                </a:extLst>
              </p14:cNvPr>
              <p14:cNvContentPartPr/>
              <p14:nvPr/>
            </p14:nvContentPartPr>
            <p14:xfrm>
              <a:off x="3963880" y="5106120"/>
              <a:ext cx="360000" cy="548280"/>
            </p14:xfrm>
          </p:contentPart>
        </mc:Choice>
        <mc:Fallback xmlns="">
          <p:pic>
            <p:nvPicPr>
              <p:cNvPr id="273" name="Freihand 272">
                <a:extLst>
                  <a:ext uri="{FF2B5EF4-FFF2-40B4-BE49-F238E27FC236}">
                    <a16:creationId xmlns:a16="http://schemas.microsoft.com/office/drawing/2014/main" id="{8A5D0BF9-D26F-4902-BFEE-45981D4894CE}"/>
                  </a:ext>
                </a:extLst>
              </p:cNvPr>
              <p:cNvPicPr/>
              <p:nvPr/>
            </p:nvPicPr>
            <p:blipFill>
              <a:blip r:embed="rId44"/>
              <a:stretch>
                <a:fillRect/>
              </a:stretch>
            </p:blipFill>
            <p:spPr>
              <a:xfrm>
                <a:off x="3959560" y="5101800"/>
                <a:ext cx="36864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2" name="Freihand 281">
                <a:extLst>
                  <a:ext uri="{FF2B5EF4-FFF2-40B4-BE49-F238E27FC236}">
                    <a16:creationId xmlns:a16="http://schemas.microsoft.com/office/drawing/2014/main" id="{59CACBCE-9269-43AE-8FBB-D4E3693AD7DF}"/>
                  </a:ext>
                </a:extLst>
              </p14:cNvPr>
              <p14:cNvContentPartPr/>
              <p14:nvPr/>
            </p14:nvContentPartPr>
            <p14:xfrm>
              <a:off x="3028960" y="6479520"/>
              <a:ext cx="1586520" cy="48600"/>
            </p14:xfrm>
          </p:contentPart>
        </mc:Choice>
        <mc:Fallback xmlns="">
          <p:pic>
            <p:nvPicPr>
              <p:cNvPr id="282" name="Freihand 281">
                <a:extLst>
                  <a:ext uri="{FF2B5EF4-FFF2-40B4-BE49-F238E27FC236}">
                    <a16:creationId xmlns:a16="http://schemas.microsoft.com/office/drawing/2014/main" id="{59CACBCE-9269-43AE-8FBB-D4E3693AD7DF}"/>
                  </a:ext>
                </a:extLst>
              </p:cNvPr>
              <p:cNvPicPr/>
              <p:nvPr/>
            </p:nvPicPr>
            <p:blipFill>
              <a:blip r:embed="rId46"/>
              <a:stretch>
                <a:fillRect/>
              </a:stretch>
            </p:blipFill>
            <p:spPr>
              <a:xfrm>
                <a:off x="3024640" y="6475200"/>
                <a:ext cx="1595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8" name="Freihand 287">
                <a:extLst>
                  <a:ext uri="{FF2B5EF4-FFF2-40B4-BE49-F238E27FC236}">
                    <a16:creationId xmlns:a16="http://schemas.microsoft.com/office/drawing/2014/main" id="{E9E378EE-5210-4F9B-BB13-42A0369C8E6F}"/>
                  </a:ext>
                </a:extLst>
              </p14:cNvPr>
              <p14:cNvContentPartPr/>
              <p14:nvPr/>
            </p14:nvContentPartPr>
            <p14:xfrm>
              <a:off x="2389600" y="2474880"/>
              <a:ext cx="2136600" cy="160200"/>
            </p14:xfrm>
          </p:contentPart>
        </mc:Choice>
        <mc:Fallback xmlns="">
          <p:pic>
            <p:nvPicPr>
              <p:cNvPr id="288" name="Freihand 287">
                <a:extLst>
                  <a:ext uri="{FF2B5EF4-FFF2-40B4-BE49-F238E27FC236}">
                    <a16:creationId xmlns:a16="http://schemas.microsoft.com/office/drawing/2014/main" id="{E9E378EE-5210-4F9B-BB13-42A0369C8E6F}"/>
                  </a:ext>
                </a:extLst>
              </p:cNvPr>
              <p:cNvPicPr/>
              <p:nvPr/>
            </p:nvPicPr>
            <p:blipFill>
              <a:blip r:embed="rId48"/>
              <a:stretch>
                <a:fillRect/>
              </a:stretch>
            </p:blipFill>
            <p:spPr>
              <a:xfrm>
                <a:off x="2385280" y="2470560"/>
                <a:ext cx="2145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9" name="Freihand 288">
                <a:extLst>
                  <a:ext uri="{FF2B5EF4-FFF2-40B4-BE49-F238E27FC236}">
                    <a16:creationId xmlns:a16="http://schemas.microsoft.com/office/drawing/2014/main" id="{73A52B7E-3A7D-4198-B35B-976346568C68}"/>
                  </a:ext>
                </a:extLst>
              </p14:cNvPr>
              <p14:cNvContentPartPr/>
              <p14:nvPr/>
            </p14:nvContentPartPr>
            <p14:xfrm>
              <a:off x="4060000" y="5933040"/>
              <a:ext cx="455760" cy="722880"/>
            </p14:xfrm>
          </p:contentPart>
        </mc:Choice>
        <mc:Fallback xmlns="">
          <p:pic>
            <p:nvPicPr>
              <p:cNvPr id="289" name="Freihand 288">
                <a:extLst>
                  <a:ext uri="{FF2B5EF4-FFF2-40B4-BE49-F238E27FC236}">
                    <a16:creationId xmlns:a16="http://schemas.microsoft.com/office/drawing/2014/main" id="{73A52B7E-3A7D-4198-B35B-976346568C68}"/>
                  </a:ext>
                </a:extLst>
              </p:cNvPr>
              <p:cNvPicPr/>
              <p:nvPr/>
            </p:nvPicPr>
            <p:blipFill>
              <a:blip r:embed="rId50"/>
              <a:stretch>
                <a:fillRect/>
              </a:stretch>
            </p:blipFill>
            <p:spPr>
              <a:xfrm>
                <a:off x="4055680" y="5928720"/>
                <a:ext cx="464400" cy="731520"/>
              </a:xfrm>
              <a:prstGeom prst="rect">
                <a:avLst/>
              </a:prstGeom>
            </p:spPr>
          </p:pic>
        </mc:Fallback>
      </mc:AlternateContent>
      <p:grpSp>
        <p:nvGrpSpPr>
          <p:cNvPr id="292" name="Gruppieren 291">
            <a:extLst>
              <a:ext uri="{FF2B5EF4-FFF2-40B4-BE49-F238E27FC236}">
                <a16:creationId xmlns:a16="http://schemas.microsoft.com/office/drawing/2014/main" id="{D658FE6D-F77F-4037-A3C8-F0BCBB8845AD}"/>
              </a:ext>
            </a:extLst>
          </p:cNvPr>
          <p:cNvGrpSpPr/>
          <p:nvPr/>
        </p:nvGrpSpPr>
        <p:grpSpPr>
          <a:xfrm>
            <a:off x="809920" y="350880"/>
            <a:ext cx="11148840" cy="6555960"/>
            <a:chOff x="809920" y="350880"/>
            <a:chExt cx="11148840" cy="6555960"/>
          </a:xfrm>
        </p:grpSpPr>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685BA406-BA5B-45D6-9D2D-4B228148DAEC}"/>
                    </a:ext>
                  </a:extLst>
                </p14:cNvPr>
                <p14:cNvContentPartPr/>
                <p14:nvPr/>
              </p14:nvContentPartPr>
              <p14:xfrm>
                <a:off x="8406280" y="953880"/>
                <a:ext cx="247320" cy="34560"/>
              </p14:xfrm>
            </p:contentPart>
          </mc:Choice>
          <mc:Fallback xmlns="">
            <p:pic>
              <p:nvPicPr>
                <p:cNvPr id="21" name="Freihand 20">
                  <a:extLst>
                    <a:ext uri="{FF2B5EF4-FFF2-40B4-BE49-F238E27FC236}">
                      <a16:creationId xmlns:a16="http://schemas.microsoft.com/office/drawing/2014/main" id="{685BA406-BA5B-45D6-9D2D-4B228148DAEC}"/>
                    </a:ext>
                  </a:extLst>
                </p:cNvPr>
                <p:cNvPicPr/>
                <p:nvPr/>
              </p:nvPicPr>
              <p:blipFill>
                <a:blip r:embed="rId52"/>
                <a:stretch>
                  <a:fillRect/>
                </a:stretch>
              </p:blipFill>
              <p:spPr>
                <a:xfrm>
                  <a:off x="8401960" y="949560"/>
                  <a:ext cx="255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1B727310-B481-492A-8C26-632828B21EB6}"/>
                    </a:ext>
                  </a:extLst>
                </p14:cNvPr>
                <p14:cNvContentPartPr/>
                <p14:nvPr/>
              </p14:nvContentPartPr>
              <p14:xfrm>
                <a:off x="8420680" y="970080"/>
                <a:ext cx="204840" cy="171360"/>
              </p14:xfrm>
            </p:contentPart>
          </mc:Choice>
          <mc:Fallback xmlns="">
            <p:pic>
              <p:nvPicPr>
                <p:cNvPr id="22" name="Freihand 21">
                  <a:extLst>
                    <a:ext uri="{FF2B5EF4-FFF2-40B4-BE49-F238E27FC236}">
                      <a16:creationId xmlns:a16="http://schemas.microsoft.com/office/drawing/2014/main" id="{1B727310-B481-492A-8C26-632828B21EB6}"/>
                    </a:ext>
                  </a:extLst>
                </p:cNvPr>
                <p:cNvPicPr/>
                <p:nvPr/>
              </p:nvPicPr>
              <p:blipFill>
                <a:blip r:embed="rId54"/>
                <a:stretch>
                  <a:fillRect/>
                </a:stretch>
              </p:blipFill>
              <p:spPr>
                <a:xfrm>
                  <a:off x="8416360" y="965760"/>
                  <a:ext cx="213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1FD429EE-2169-462B-B80A-BEE93CFEEB01}"/>
                    </a:ext>
                  </a:extLst>
                </p14:cNvPr>
                <p14:cNvContentPartPr/>
                <p14:nvPr/>
              </p14:nvContentPartPr>
              <p14:xfrm>
                <a:off x="8713000" y="1002840"/>
                <a:ext cx="106200" cy="111600"/>
              </p14:xfrm>
            </p:contentPart>
          </mc:Choice>
          <mc:Fallback xmlns="">
            <p:pic>
              <p:nvPicPr>
                <p:cNvPr id="24" name="Freihand 23">
                  <a:extLst>
                    <a:ext uri="{FF2B5EF4-FFF2-40B4-BE49-F238E27FC236}">
                      <a16:creationId xmlns:a16="http://schemas.microsoft.com/office/drawing/2014/main" id="{1FD429EE-2169-462B-B80A-BEE93CFEEB01}"/>
                    </a:ext>
                  </a:extLst>
                </p:cNvPr>
                <p:cNvPicPr/>
                <p:nvPr/>
              </p:nvPicPr>
              <p:blipFill>
                <a:blip r:embed="rId56"/>
                <a:stretch>
                  <a:fillRect/>
                </a:stretch>
              </p:blipFill>
              <p:spPr>
                <a:xfrm>
                  <a:off x="8708680" y="998520"/>
                  <a:ext cx="11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1F744B24-1072-4C22-922B-835E5D200AE8}"/>
                    </a:ext>
                  </a:extLst>
                </p14:cNvPr>
                <p14:cNvContentPartPr/>
                <p14:nvPr/>
              </p14:nvContentPartPr>
              <p14:xfrm>
                <a:off x="8722360" y="1048560"/>
                <a:ext cx="104400" cy="37080"/>
              </p14:xfrm>
            </p:contentPart>
          </mc:Choice>
          <mc:Fallback xmlns="">
            <p:pic>
              <p:nvPicPr>
                <p:cNvPr id="25" name="Freihand 24">
                  <a:extLst>
                    <a:ext uri="{FF2B5EF4-FFF2-40B4-BE49-F238E27FC236}">
                      <a16:creationId xmlns:a16="http://schemas.microsoft.com/office/drawing/2014/main" id="{1F744B24-1072-4C22-922B-835E5D200AE8}"/>
                    </a:ext>
                  </a:extLst>
                </p:cNvPr>
                <p:cNvPicPr/>
                <p:nvPr/>
              </p:nvPicPr>
              <p:blipFill>
                <a:blip r:embed="rId58"/>
                <a:stretch>
                  <a:fillRect/>
                </a:stretch>
              </p:blipFill>
              <p:spPr>
                <a:xfrm>
                  <a:off x="8718040" y="1044240"/>
                  <a:ext cx="113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5ABD3743-CEE2-4C67-A4ED-372A0043ECD9}"/>
                    </a:ext>
                  </a:extLst>
                </p14:cNvPr>
                <p14:cNvContentPartPr/>
                <p14:nvPr/>
              </p14:nvContentPartPr>
              <p14:xfrm>
                <a:off x="8844400" y="1088880"/>
                <a:ext cx="68760" cy="66960"/>
              </p14:xfrm>
            </p:contentPart>
          </mc:Choice>
          <mc:Fallback xmlns="">
            <p:pic>
              <p:nvPicPr>
                <p:cNvPr id="26" name="Freihand 25">
                  <a:extLst>
                    <a:ext uri="{FF2B5EF4-FFF2-40B4-BE49-F238E27FC236}">
                      <a16:creationId xmlns:a16="http://schemas.microsoft.com/office/drawing/2014/main" id="{5ABD3743-CEE2-4C67-A4ED-372A0043ECD9}"/>
                    </a:ext>
                  </a:extLst>
                </p:cNvPr>
                <p:cNvPicPr/>
                <p:nvPr/>
              </p:nvPicPr>
              <p:blipFill>
                <a:blip r:embed="rId60"/>
                <a:stretch>
                  <a:fillRect/>
                </a:stretch>
              </p:blipFill>
              <p:spPr>
                <a:xfrm>
                  <a:off x="8840080" y="1084560"/>
                  <a:ext cx="7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CE8B68EE-7EAF-4698-8906-1B993956DC81}"/>
                    </a:ext>
                  </a:extLst>
                </p14:cNvPr>
                <p14:cNvContentPartPr/>
                <p14:nvPr/>
              </p14:nvContentPartPr>
              <p14:xfrm>
                <a:off x="8869600" y="1102920"/>
                <a:ext cx="64800" cy="51840"/>
              </p14:xfrm>
            </p:contentPart>
          </mc:Choice>
          <mc:Fallback xmlns="">
            <p:pic>
              <p:nvPicPr>
                <p:cNvPr id="27" name="Freihand 26">
                  <a:extLst>
                    <a:ext uri="{FF2B5EF4-FFF2-40B4-BE49-F238E27FC236}">
                      <a16:creationId xmlns:a16="http://schemas.microsoft.com/office/drawing/2014/main" id="{CE8B68EE-7EAF-4698-8906-1B993956DC81}"/>
                    </a:ext>
                  </a:extLst>
                </p:cNvPr>
                <p:cNvPicPr/>
                <p:nvPr/>
              </p:nvPicPr>
              <p:blipFill>
                <a:blip r:embed="rId62"/>
                <a:stretch>
                  <a:fillRect/>
                </a:stretch>
              </p:blipFill>
              <p:spPr>
                <a:xfrm>
                  <a:off x="8865280" y="1098600"/>
                  <a:ext cx="73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8" name="Freihand 27">
                  <a:extLst>
                    <a:ext uri="{FF2B5EF4-FFF2-40B4-BE49-F238E27FC236}">
                      <a16:creationId xmlns:a16="http://schemas.microsoft.com/office/drawing/2014/main" id="{6409F492-D4DB-4878-8725-0ACD920DFF13}"/>
                    </a:ext>
                  </a:extLst>
                </p14:cNvPr>
                <p14:cNvContentPartPr/>
                <p14:nvPr/>
              </p14:nvContentPartPr>
              <p14:xfrm>
                <a:off x="8921080" y="992760"/>
                <a:ext cx="7920" cy="10080"/>
              </p14:xfrm>
            </p:contentPart>
          </mc:Choice>
          <mc:Fallback xmlns="">
            <p:pic>
              <p:nvPicPr>
                <p:cNvPr id="28" name="Freihand 27">
                  <a:extLst>
                    <a:ext uri="{FF2B5EF4-FFF2-40B4-BE49-F238E27FC236}">
                      <a16:creationId xmlns:a16="http://schemas.microsoft.com/office/drawing/2014/main" id="{6409F492-D4DB-4878-8725-0ACD920DFF13}"/>
                    </a:ext>
                  </a:extLst>
                </p:cNvPr>
                <p:cNvPicPr/>
                <p:nvPr/>
              </p:nvPicPr>
              <p:blipFill>
                <a:blip r:embed="rId64"/>
                <a:stretch>
                  <a:fillRect/>
                </a:stretch>
              </p:blipFill>
              <p:spPr>
                <a:xfrm>
                  <a:off x="8916760" y="988440"/>
                  <a:ext cx="16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59A70253-EA01-4272-B47F-B8D06E46CA06}"/>
                    </a:ext>
                  </a:extLst>
                </p14:cNvPr>
                <p14:cNvContentPartPr/>
                <p14:nvPr/>
              </p14:nvContentPartPr>
              <p14:xfrm>
                <a:off x="8369200" y="1273920"/>
                <a:ext cx="33840" cy="50760"/>
              </p14:xfrm>
            </p:contentPart>
          </mc:Choice>
          <mc:Fallback xmlns="">
            <p:pic>
              <p:nvPicPr>
                <p:cNvPr id="29" name="Freihand 28">
                  <a:extLst>
                    <a:ext uri="{FF2B5EF4-FFF2-40B4-BE49-F238E27FC236}">
                      <a16:creationId xmlns:a16="http://schemas.microsoft.com/office/drawing/2014/main" id="{59A70253-EA01-4272-B47F-B8D06E46CA06}"/>
                    </a:ext>
                  </a:extLst>
                </p:cNvPr>
                <p:cNvPicPr/>
                <p:nvPr/>
              </p:nvPicPr>
              <p:blipFill>
                <a:blip r:embed="rId66"/>
                <a:stretch>
                  <a:fillRect/>
                </a:stretch>
              </p:blipFill>
              <p:spPr>
                <a:xfrm>
                  <a:off x="8364880" y="1269600"/>
                  <a:ext cx="42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581DFB1F-66D2-4F41-AEE5-0A571FA5820E}"/>
                    </a:ext>
                  </a:extLst>
                </p14:cNvPr>
                <p14:cNvContentPartPr/>
                <p14:nvPr/>
              </p14:nvContentPartPr>
              <p14:xfrm>
                <a:off x="8381080" y="1209840"/>
                <a:ext cx="27000" cy="5040"/>
              </p14:xfrm>
            </p:contentPart>
          </mc:Choice>
          <mc:Fallback xmlns="">
            <p:pic>
              <p:nvPicPr>
                <p:cNvPr id="30" name="Freihand 29">
                  <a:extLst>
                    <a:ext uri="{FF2B5EF4-FFF2-40B4-BE49-F238E27FC236}">
                      <a16:creationId xmlns:a16="http://schemas.microsoft.com/office/drawing/2014/main" id="{581DFB1F-66D2-4F41-AEE5-0A571FA5820E}"/>
                    </a:ext>
                  </a:extLst>
                </p:cNvPr>
                <p:cNvPicPr/>
                <p:nvPr/>
              </p:nvPicPr>
              <p:blipFill>
                <a:blip r:embed="rId68"/>
                <a:stretch>
                  <a:fillRect/>
                </a:stretch>
              </p:blipFill>
              <p:spPr>
                <a:xfrm>
                  <a:off x="8376760" y="1205520"/>
                  <a:ext cx="35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 name="Freihand 32">
                  <a:extLst>
                    <a:ext uri="{FF2B5EF4-FFF2-40B4-BE49-F238E27FC236}">
                      <a16:creationId xmlns:a16="http://schemas.microsoft.com/office/drawing/2014/main" id="{98C18B7D-AF10-4983-B3CD-CC0E4319FBB7}"/>
                    </a:ext>
                  </a:extLst>
                </p14:cNvPr>
                <p14:cNvContentPartPr/>
                <p14:nvPr/>
              </p14:nvContentPartPr>
              <p14:xfrm>
                <a:off x="8442640" y="1281480"/>
                <a:ext cx="95760" cy="10440"/>
              </p14:xfrm>
            </p:contentPart>
          </mc:Choice>
          <mc:Fallback xmlns="">
            <p:pic>
              <p:nvPicPr>
                <p:cNvPr id="33" name="Freihand 32">
                  <a:extLst>
                    <a:ext uri="{FF2B5EF4-FFF2-40B4-BE49-F238E27FC236}">
                      <a16:creationId xmlns:a16="http://schemas.microsoft.com/office/drawing/2014/main" id="{98C18B7D-AF10-4983-B3CD-CC0E4319FBB7}"/>
                    </a:ext>
                  </a:extLst>
                </p:cNvPr>
                <p:cNvPicPr/>
                <p:nvPr/>
              </p:nvPicPr>
              <p:blipFill>
                <a:blip r:embed="rId70"/>
                <a:stretch>
                  <a:fillRect/>
                </a:stretch>
              </p:blipFill>
              <p:spPr>
                <a:xfrm>
                  <a:off x="8438320" y="1277160"/>
                  <a:ext cx="10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4" name="Freihand 33">
                  <a:extLst>
                    <a:ext uri="{FF2B5EF4-FFF2-40B4-BE49-F238E27FC236}">
                      <a16:creationId xmlns:a16="http://schemas.microsoft.com/office/drawing/2014/main" id="{98B14734-3ADC-4D54-827A-F16A329B0F30}"/>
                    </a:ext>
                  </a:extLst>
                </p14:cNvPr>
                <p14:cNvContentPartPr/>
                <p14:nvPr/>
              </p14:nvContentPartPr>
              <p14:xfrm>
                <a:off x="8462440" y="1322160"/>
                <a:ext cx="95040" cy="7920"/>
              </p14:xfrm>
            </p:contentPart>
          </mc:Choice>
          <mc:Fallback xmlns="">
            <p:pic>
              <p:nvPicPr>
                <p:cNvPr id="34" name="Freihand 33">
                  <a:extLst>
                    <a:ext uri="{FF2B5EF4-FFF2-40B4-BE49-F238E27FC236}">
                      <a16:creationId xmlns:a16="http://schemas.microsoft.com/office/drawing/2014/main" id="{98B14734-3ADC-4D54-827A-F16A329B0F30}"/>
                    </a:ext>
                  </a:extLst>
                </p:cNvPr>
                <p:cNvPicPr/>
                <p:nvPr/>
              </p:nvPicPr>
              <p:blipFill>
                <a:blip r:embed="rId72"/>
                <a:stretch>
                  <a:fillRect/>
                </a:stretch>
              </p:blipFill>
              <p:spPr>
                <a:xfrm>
                  <a:off x="8458120" y="1317840"/>
                  <a:ext cx="103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 name="Freihand 34">
                  <a:extLst>
                    <a:ext uri="{FF2B5EF4-FFF2-40B4-BE49-F238E27FC236}">
                      <a16:creationId xmlns:a16="http://schemas.microsoft.com/office/drawing/2014/main" id="{24F94A6D-1DD2-412D-A4CB-8BB03E10F330}"/>
                    </a:ext>
                  </a:extLst>
                </p14:cNvPr>
                <p14:cNvContentPartPr/>
                <p14:nvPr/>
              </p14:nvContentPartPr>
              <p14:xfrm>
                <a:off x="8582680" y="1259880"/>
                <a:ext cx="66960" cy="56520"/>
              </p14:xfrm>
            </p:contentPart>
          </mc:Choice>
          <mc:Fallback xmlns="">
            <p:pic>
              <p:nvPicPr>
                <p:cNvPr id="35" name="Freihand 34">
                  <a:extLst>
                    <a:ext uri="{FF2B5EF4-FFF2-40B4-BE49-F238E27FC236}">
                      <a16:creationId xmlns:a16="http://schemas.microsoft.com/office/drawing/2014/main" id="{24F94A6D-1DD2-412D-A4CB-8BB03E10F330}"/>
                    </a:ext>
                  </a:extLst>
                </p:cNvPr>
                <p:cNvPicPr/>
                <p:nvPr/>
              </p:nvPicPr>
              <p:blipFill>
                <a:blip r:embed="rId74"/>
                <a:stretch>
                  <a:fillRect/>
                </a:stretch>
              </p:blipFill>
              <p:spPr>
                <a:xfrm>
                  <a:off x="8578360" y="1255560"/>
                  <a:ext cx="75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A9BE6819-DEB5-4DE0-A4E2-10A36E28DE5F}"/>
                    </a:ext>
                  </a:extLst>
                </p14:cNvPr>
                <p14:cNvContentPartPr/>
                <p14:nvPr/>
              </p14:nvContentPartPr>
              <p14:xfrm>
                <a:off x="8462080" y="794400"/>
                <a:ext cx="90000" cy="114120"/>
              </p14:xfrm>
            </p:contentPart>
          </mc:Choice>
          <mc:Fallback xmlns="">
            <p:pic>
              <p:nvPicPr>
                <p:cNvPr id="36" name="Freihand 35">
                  <a:extLst>
                    <a:ext uri="{FF2B5EF4-FFF2-40B4-BE49-F238E27FC236}">
                      <a16:creationId xmlns:a16="http://schemas.microsoft.com/office/drawing/2014/main" id="{A9BE6819-DEB5-4DE0-A4E2-10A36E28DE5F}"/>
                    </a:ext>
                  </a:extLst>
                </p:cNvPr>
                <p:cNvPicPr/>
                <p:nvPr/>
              </p:nvPicPr>
              <p:blipFill>
                <a:blip r:embed="rId76"/>
                <a:stretch>
                  <a:fillRect/>
                </a:stretch>
              </p:blipFill>
              <p:spPr>
                <a:xfrm>
                  <a:off x="8457760" y="790080"/>
                  <a:ext cx="98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B9AD005C-0A63-466D-8B10-1CD8B70BB785}"/>
                    </a:ext>
                  </a:extLst>
                </p14:cNvPr>
                <p14:cNvContentPartPr/>
                <p14:nvPr/>
              </p14:nvContentPartPr>
              <p14:xfrm>
                <a:off x="8615080" y="1038120"/>
                <a:ext cx="101160" cy="75240"/>
              </p14:xfrm>
            </p:contentPart>
          </mc:Choice>
          <mc:Fallback xmlns="">
            <p:pic>
              <p:nvPicPr>
                <p:cNvPr id="51" name="Freihand 50">
                  <a:extLst>
                    <a:ext uri="{FF2B5EF4-FFF2-40B4-BE49-F238E27FC236}">
                      <a16:creationId xmlns:a16="http://schemas.microsoft.com/office/drawing/2014/main" id="{B9AD005C-0A63-466D-8B10-1CD8B70BB785}"/>
                    </a:ext>
                  </a:extLst>
                </p:cNvPr>
                <p:cNvPicPr/>
                <p:nvPr/>
              </p:nvPicPr>
              <p:blipFill>
                <a:blip r:embed="rId78"/>
                <a:stretch>
                  <a:fillRect/>
                </a:stretch>
              </p:blipFill>
              <p:spPr>
                <a:xfrm>
                  <a:off x="8610760" y="1033800"/>
                  <a:ext cx="109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43C17CE1-A1AE-41B5-A268-91A34789BF7F}"/>
                    </a:ext>
                  </a:extLst>
                </p14:cNvPr>
                <p14:cNvContentPartPr/>
                <p14:nvPr/>
              </p14:nvContentPartPr>
              <p14:xfrm>
                <a:off x="9109720" y="1014360"/>
                <a:ext cx="165600" cy="26280"/>
              </p14:xfrm>
            </p:contentPart>
          </mc:Choice>
          <mc:Fallback xmlns="">
            <p:pic>
              <p:nvPicPr>
                <p:cNvPr id="37" name="Freihand 36">
                  <a:extLst>
                    <a:ext uri="{FF2B5EF4-FFF2-40B4-BE49-F238E27FC236}">
                      <a16:creationId xmlns:a16="http://schemas.microsoft.com/office/drawing/2014/main" id="{43C17CE1-A1AE-41B5-A268-91A34789BF7F}"/>
                    </a:ext>
                  </a:extLst>
                </p:cNvPr>
                <p:cNvPicPr/>
                <p:nvPr/>
              </p:nvPicPr>
              <p:blipFill>
                <a:blip r:embed="rId80"/>
                <a:stretch>
                  <a:fillRect/>
                </a:stretch>
              </p:blipFill>
              <p:spPr>
                <a:xfrm>
                  <a:off x="9105400" y="1010040"/>
                  <a:ext cx="174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Freihand 37">
                  <a:extLst>
                    <a:ext uri="{FF2B5EF4-FFF2-40B4-BE49-F238E27FC236}">
                      <a16:creationId xmlns:a16="http://schemas.microsoft.com/office/drawing/2014/main" id="{6BD07320-7471-4F7B-8004-2B2C81A35635}"/>
                    </a:ext>
                  </a:extLst>
                </p14:cNvPr>
                <p14:cNvContentPartPr/>
                <p14:nvPr/>
              </p14:nvContentPartPr>
              <p14:xfrm>
                <a:off x="9128080" y="1080600"/>
                <a:ext cx="145080" cy="13680"/>
              </p14:xfrm>
            </p:contentPart>
          </mc:Choice>
          <mc:Fallback xmlns="">
            <p:pic>
              <p:nvPicPr>
                <p:cNvPr id="38" name="Freihand 37">
                  <a:extLst>
                    <a:ext uri="{FF2B5EF4-FFF2-40B4-BE49-F238E27FC236}">
                      <a16:creationId xmlns:a16="http://schemas.microsoft.com/office/drawing/2014/main" id="{6BD07320-7471-4F7B-8004-2B2C81A35635}"/>
                    </a:ext>
                  </a:extLst>
                </p:cNvPr>
                <p:cNvPicPr/>
                <p:nvPr/>
              </p:nvPicPr>
              <p:blipFill>
                <a:blip r:embed="rId82"/>
                <a:stretch>
                  <a:fillRect/>
                </a:stretch>
              </p:blipFill>
              <p:spPr>
                <a:xfrm>
                  <a:off x="9123760" y="1076280"/>
                  <a:ext cx="153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Freihand 38">
                  <a:extLst>
                    <a:ext uri="{FF2B5EF4-FFF2-40B4-BE49-F238E27FC236}">
                      <a16:creationId xmlns:a16="http://schemas.microsoft.com/office/drawing/2014/main" id="{7D108762-F182-4B34-A334-F8B8E89C1F8A}"/>
                    </a:ext>
                  </a:extLst>
                </p14:cNvPr>
                <p14:cNvContentPartPr/>
                <p14:nvPr/>
              </p14:nvContentPartPr>
              <p14:xfrm>
                <a:off x="9472960" y="997440"/>
                <a:ext cx="99000" cy="110160"/>
              </p14:xfrm>
            </p:contentPart>
          </mc:Choice>
          <mc:Fallback xmlns="">
            <p:pic>
              <p:nvPicPr>
                <p:cNvPr id="39" name="Freihand 38">
                  <a:extLst>
                    <a:ext uri="{FF2B5EF4-FFF2-40B4-BE49-F238E27FC236}">
                      <a16:creationId xmlns:a16="http://schemas.microsoft.com/office/drawing/2014/main" id="{7D108762-F182-4B34-A334-F8B8E89C1F8A}"/>
                    </a:ext>
                  </a:extLst>
                </p:cNvPr>
                <p:cNvPicPr/>
                <p:nvPr/>
              </p:nvPicPr>
              <p:blipFill>
                <a:blip r:embed="rId84"/>
                <a:stretch>
                  <a:fillRect/>
                </a:stretch>
              </p:blipFill>
              <p:spPr>
                <a:xfrm>
                  <a:off x="9468640" y="993120"/>
                  <a:ext cx="107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Freihand 39">
                  <a:extLst>
                    <a:ext uri="{FF2B5EF4-FFF2-40B4-BE49-F238E27FC236}">
                      <a16:creationId xmlns:a16="http://schemas.microsoft.com/office/drawing/2014/main" id="{D311E9FC-E681-4417-8E44-ED8FFD3FD6AE}"/>
                    </a:ext>
                  </a:extLst>
                </p14:cNvPr>
                <p14:cNvContentPartPr/>
                <p14:nvPr/>
              </p14:nvContentPartPr>
              <p14:xfrm>
                <a:off x="9467920" y="1017240"/>
                <a:ext cx="95040" cy="66600"/>
              </p14:xfrm>
            </p:contentPart>
          </mc:Choice>
          <mc:Fallback xmlns="">
            <p:pic>
              <p:nvPicPr>
                <p:cNvPr id="40" name="Freihand 39">
                  <a:extLst>
                    <a:ext uri="{FF2B5EF4-FFF2-40B4-BE49-F238E27FC236}">
                      <a16:creationId xmlns:a16="http://schemas.microsoft.com/office/drawing/2014/main" id="{D311E9FC-E681-4417-8E44-ED8FFD3FD6AE}"/>
                    </a:ext>
                  </a:extLst>
                </p:cNvPr>
                <p:cNvPicPr/>
                <p:nvPr/>
              </p:nvPicPr>
              <p:blipFill>
                <a:blip r:embed="rId86"/>
                <a:stretch>
                  <a:fillRect/>
                </a:stretch>
              </p:blipFill>
              <p:spPr>
                <a:xfrm>
                  <a:off x="9463600" y="1012920"/>
                  <a:ext cx="103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Freihand 40">
                  <a:extLst>
                    <a:ext uri="{FF2B5EF4-FFF2-40B4-BE49-F238E27FC236}">
                      <a16:creationId xmlns:a16="http://schemas.microsoft.com/office/drawing/2014/main" id="{7ECA1EA7-FD4A-4D0F-8FB9-A6E82743DDBE}"/>
                    </a:ext>
                  </a:extLst>
                </p14:cNvPr>
                <p14:cNvContentPartPr/>
                <p14:nvPr/>
              </p14:nvContentPartPr>
              <p14:xfrm>
                <a:off x="9608680" y="1005360"/>
                <a:ext cx="203040" cy="113760"/>
              </p14:xfrm>
            </p:contentPart>
          </mc:Choice>
          <mc:Fallback xmlns="">
            <p:pic>
              <p:nvPicPr>
                <p:cNvPr id="41" name="Freihand 40">
                  <a:extLst>
                    <a:ext uri="{FF2B5EF4-FFF2-40B4-BE49-F238E27FC236}">
                      <a16:creationId xmlns:a16="http://schemas.microsoft.com/office/drawing/2014/main" id="{7ECA1EA7-FD4A-4D0F-8FB9-A6E82743DDBE}"/>
                    </a:ext>
                  </a:extLst>
                </p:cNvPr>
                <p:cNvPicPr/>
                <p:nvPr/>
              </p:nvPicPr>
              <p:blipFill>
                <a:blip r:embed="rId88"/>
                <a:stretch>
                  <a:fillRect/>
                </a:stretch>
              </p:blipFill>
              <p:spPr>
                <a:xfrm>
                  <a:off x="9604360" y="1001040"/>
                  <a:ext cx="211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2" name="Freihand 41">
                  <a:extLst>
                    <a:ext uri="{FF2B5EF4-FFF2-40B4-BE49-F238E27FC236}">
                      <a16:creationId xmlns:a16="http://schemas.microsoft.com/office/drawing/2014/main" id="{D6EBCEF5-A6DD-4CDE-A9E6-E4CD124F11E6}"/>
                    </a:ext>
                  </a:extLst>
                </p14:cNvPr>
                <p14:cNvContentPartPr/>
                <p14:nvPr/>
              </p14:nvContentPartPr>
              <p14:xfrm>
                <a:off x="9745840" y="1007520"/>
                <a:ext cx="243000" cy="105840"/>
              </p14:xfrm>
            </p:contentPart>
          </mc:Choice>
          <mc:Fallback xmlns="">
            <p:pic>
              <p:nvPicPr>
                <p:cNvPr id="42" name="Freihand 41">
                  <a:extLst>
                    <a:ext uri="{FF2B5EF4-FFF2-40B4-BE49-F238E27FC236}">
                      <a16:creationId xmlns:a16="http://schemas.microsoft.com/office/drawing/2014/main" id="{D6EBCEF5-A6DD-4CDE-A9E6-E4CD124F11E6}"/>
                    </a:ext>
                  </a:extLst>
                </p:cNvPr>
                <p:cNvPicPr/>
                <p:nvPr/>
              </p:nvPicPr>
              <p:blipFill>
                <a:blip r:embed="rId90"/>
                <a:stretch>
                  <a:fillRect/>
                </a:stretch>
              </p:blipFill>
              <p:spPr>
                <a:xfrm>
                  <a:off x="9741520" y="1003200"/>
                  <a:ext cx="251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3" name="Freihand 42">
                  <a:extLst>
                    <a:ext uri="{FF2B5EF4-FFF2-40B4-BE49-F238E27FC236}">
                      <a16:creationId xmlns:a16="http://schemas.microsoft.com/office/drawing/2014/main" id="{4AB0EED6-099B-4E56-9F4E-57C026D4E27F}"/>
                    </a:ext>
                  </a:extLst>
                </p14:cNvPr>
                <p14:cNvContentPartPr/>
                <p14:nvPr/>
              </p14:nvContentPartPr>
              <p14:xfrm>
                <a:off x="9892000" y="1057920"/>
                <a:ext cx="79920" cy="18360"/>
              </p14:xfrm>
            </p:contentPart>
          </mc:Choice>
          <mc:Fallback xmlns="">
            <p:pic>
              <p:nvPicPr>
                <p:cNvPr id="43" name="Freihand 42">
                  <a:extLst>
                    <a:ext uri="{FF2B5EF4-FFF2-40B4-BE49-F238E27FC236}">
                      <a16:creationId xmlns:a16="http://schemas.microsoft.com/office/drawing/2014/main" id="{4AB0EED6-099B-4E56-9F4E-57C026D4E27F}"/>
                    </a:ext>
                  </a:extLst>
                </p:cNvPr>
                <p:cNvPicPr/>
                <p:nvPr/>
              </p:nvPicPr>
              <p:blipFill>
                <a:blip r:embed="rId92"/>
                <a:stretch>
                  <a:fillRect/>
                </a:stretch>
              </p:blipFill>
              <p:spPr>
                <a:xfrm>
                  <a:off x="9887680" y="1053600"/>
                  <a:ext cx="88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 name="Freihand 43">
                  <a:extLst>
                    <a:ext uri="{FF2B5EF4-FFF2-40B4-BE49-F238E27FC236}">
                      <a16:creationId xmlns:a16="http://schemas.microsoft.com/office/drawing/2014/main" id="{62A1BE82-07BA-4396-880B-0CE449B0E7BF}"/>
                    </a:ext>
                  </a:extLst>
                </p14:cNvPr>
                <p14:cNvContentPartPr/>
                <p14:nvPr/>
              </p14:nvContentPartPr>
              <p14:xfrm>
                <a:off x="10011520" y="1017240"/>
                <a:ext cx="212400" cy="129240"/>
              </p14:xfrm>
            </p:contentPart>
          </mc:Choice>
          <mc:Fallback xmlns="">
            <p:pic>
              <p:nvPicPr>
                <p:cNvPr id="44" name="Freihand 43">
                  <a:extLst>
                    <a:ext uri="{FF2B5EF4-FFF2-40B4-BE49-F238E27FC236}">
                      <a16:creationId xmlns:a16="http://schemas.microsoft.com/office/drawing/2014/main" id="{62A1BE82-07BA-4396-880B-0CE449B0E7BF}"/>
                    </a:ext>
                  </a:extLst>
                </p:cNvPr>
                <p:cNvPicPr/>
                <p:nvPr/>
              </p:nvPicPr>
              <p:blipFill>
                <a:blip r:embed="rId94"/>
                <a:stretch>
                  <a:fillRect/>
                </a:stretch>
              </p:blipFill>
              <p:spPr>
                <a:xfrm>
                  <a:off x="10007200" y="1012920"/>
                  <a:ext cx="221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5" name="Freihand 44">
                  <a:extLst>
                    <a:ext uri="{FF2B5EF4-FFF2-40B4-BE49-F238E27FC236}">
                      <a16:creationId xmlns:a16="http://schemas.microsoft.com/office/drawing/2014/main" id="{30E86576-2DE1-4387-B80C-844AC6505357}"/>
                    </a:ext>
                  </a:extLst>
                </p14:cNvPr>
                <p14:cNvContentPartPr/>
                <p14:nvPr/>
              </p14:nvContentPartPr>
              <p14:xfrm>
                <a:off x="10151560" y="1007520"/>
                <a:ext cx="340560" cy="109440"/>
              </p14:xfrm>
            </p:contentPart>
          </mc:Choice>
          <mc:Fallback xmlns="">
            <p:pic>
              <p:nvPicPr>
                <p:cNvPr id="45" name="Freihand 44">
                  <a:extLst>
                    <a:ext uri="{FF2B5EF4-FFF2-40B4-BE49-F238E27FC236}">
                      <a16:creationId xmlns:a16="http://schemas.microsoft.com/office/drawing/2014/main" id="{30E86576-2DE1-4387-B80C-844AC6505357}"/>
                    </a:ext>
                  </a:extLst>
                </p:cNvPr>
                <p:cNvPicPr/>
                <p:nvPr/>
              </p:nvPicPr>
              <p:blipFill>
                <a:blip r:embed="rId96"/>
                <a:stretch>
                  <a:fillRect/>
                </a:stretch>
              </p:blipFill>
              <p:spPr>
                <a:xfrm>
                  <a:off x="10147240" y="1003200"/>
                  <a:ext cx="349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 name="Freihand 45">
                  <a:extLst>
                    <a:ext uri="{FF2B5EF4-FFF2-40B4-BE49-F238E27FC236}">
                      <a16:creationId xmlns:a16="http://schemas.microsoft.com/office/drawing/2014/main" id="{4F3A65EE-8174-4503-BD9E-5C304300989D}"/>
                    </a:ext>
                  </a:extLst>
                </p14:cNvPr>
                <p14:cNvContentPartPr/>
                <p14:nvPr/>
              </p14:nvContentPartPr>
              <p14:xfrm>
                <a:off x="10368280" y="1051440"/>
                <a:ext cx="99000" cy="36720"/>
              </p14:xfrm>
            </p:contentPart>
          </mc:Choice>
          <mc:Fallback xmlns="">
            <p:pic>
              <p:nvPicPr>
                <p:cNvPr id="46" name="Freihand 45">
                  <a:extLst>
                    <a:ext uri="{FF2B5EF4-FFF2-40B4-BE49-F238E27FC236}">
                      <a16:creationId xmlns:a16="http://schemas.microsoft.com/office/drawing/2014/main" id="{4F3A65EE-8174-4503-BD9E-5C304300989D}"/>
                    </a:ext>
                  </a:extLst>
                </p:cNvPr>
                <p:cNvPicPr/>
                <p:nvPr/>
              </p:nvPicPr>
              <p:blipFill>
                <a:blip r:embed="rId98"/>
                <a:stretch>
                  <a:fillRect/>
                </a:stretch>
              </p:blipFill>
              <p:spPr>
                <a:xfrm>
                  <a:off x="10363960" y="1047120"/>
                  <a:ext cx="107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 name="Freihand 46">
                  <a:extLst>
                    <a:ext uri="{FF2B5EF4-FFF2-40B4-BE49-F238E27FC236}">
                      <a16:creationId xmlns:a16="http://schemas.microsoft.com/office/drawing/2014/main" id="{2B89530F-EE11-4AC1-B797-D695570179A5}"/>
                    </a:ext>
                  </a:extLst>
                </p14:cNvPr>
                <p14:cNvContentPartPr/>
                <p14:nvPr/>
              </p14:nvContentPartPr>
              <p14:xfrm>
                <a:off x="10480960" y="1088520"/>
                <a:ext cx="97560" cy="111960"/>
              </p14:xfrm>
            </p:contentPart>
          </mc:Choice>
          <mc:Fallback xmlns="">
            <p:pic>
              <p:nvPicPr>
                <p:cNvPr id="47" name="Freihand 46">
                  <a:extLst>
                    <a:ext uri="{FF2B5EF4-FFF2-40B4-BE49-F238E27FC236}">
                      <a16:creationId xmlns:a16="http://schemas.microsoft.com/office/drawing/2014/main" id="{2B89530F-EE11-4AC1-B797-D695570179A5}"/>
                    </a:ext>
                  </a:extLst>
                </p:cNvPr>
                <p:cNvPicPr/>
                <p:nvPr/>
              </p:nvPicPr>
              <p:blipFill>
                <a:blip r:embed="rId100"/>
                <a:stretch>
                  <a:fillRect/>
                </a:stretch>
              </p:blipFill>
              <p:spPr>
                <a:xfrm>
                  <a:off x="10476640" y="1084200"/>
                  <a:ext cx="106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0F179A84-38BC-4F1E-B418-1D3F4F7FBA06}"/>
                    </a:ext>
                  </a:extLst>
                </p14:cNvPr>
                <p14:cNvContentPartPr/>
                <p14:nvPr/>
              </p14:nvContentPartPr>
              <p14:xfrm>
                <a:off x="9358840" y="1070880"/>
                <a:ext cx="7920" cy="19440"/>
              </p14:xfrm>
            </p:contentPart>
          </mc:Choice>
          <mc:Fallback xmlns="">
            <p:pic>
              <p:nvPicPr>
                <p:cNvPr id="53" name="Freihand 52">
                  <a:extLst>
                    <a:ext uri="{FF2B5EF4-FFF2-40B4-BE49-F238E27FC236}">
                      <a16:creationId xmlns:a16="http://schemas.microsoft.com/office/drawing/2014/main" id="{0F179A84-38BC-4F1E-B418-1D3F4F7FBA06}"/>
                    </a:ext>
                  </a:extLst>
                </p:cNvPr>
                <p:cNvPicPr/>
                <p:nvPr/>
              </p:nvPicPr>
              <p:blipFill>
                <a:blip r:embed="rId102"/>
                <a:stretch>
                  <a:fillRect/>
                </a:stretch>
              </p:blipFill>
              <p:spPr>
                <a:xfrm>
                  <a:off x="9354520" y="1066560"/>
                  <a:ext cx="16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0CF6AE3D-5409-4481-BCB2-7E7B208CA234}"/>
                    </a:ext>
                  </a:extLst>
                </p14:cNvPr>
                <p14:cNvContentPartPr/>
                <p14:nvPr/>
              </p14:nvContentPartPr>
              <p14:xfrm>
                <a:off x="9347680" y="1007160"/>
                <a:ext cx="91080" cy="97920"/>
              </p14:xfrm>
            </p:contentPart>
          </mc:Choice>
          <mc:Fallback xmlns="">
            <p:pic>
              <p:nvPicPr>
                <p:cNvPr id="54" name="Freihand 53">
                  <a:extLst>
                    <a:ext uri="{FF2B5EF4-FFF2-40B4-BE49-F238E27FC236}">
                      <a16:creationId xmlns:a16="http://schemas.microsoft.com/office/drawing/2014/main" id="{0CF6AE3D-5409-4481-BCB2-7E7B208CA234}"/>
                    </a:ext>
                  </a:extLst>
                </p:cNvPr>
                <p:cNvPicPr/>
                <p:nvPr/>
              </p:nvPicPr>
              <p:blipFill>
                <a:blip r:embed="rId104"/>
                <a:stretch>
                  <a:fillRect/>
                </a:stretch>
              </p:blipFill>
              <p:spPr>
                <a:xfrm>
                  <a:off x="9343360" y="1002840"/>
                  <a:ext cx="99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FF3A0C41-66B8-40AA-8445-80FE64F9466F}"/>
                    </a:ext>
                  </a:extLst>
                </p14:cNvPr>
                <p14:cNvContentPartPr/>
                <p14:nvPr/>
              </p14:nvContentPartPr>
              <p14:xfrm>
                <a:off x="9809920" y="1019040"/>
                <a:ext cx="90360" cy="83520"/>
              </p14:xfrm>
            </p:contentPart>
          </mc:Choice>
          <mc:Fallback xmlns="">
            <p:pic>
              <p:nvPicPr>
                <p:cNvPr id="55" name="Freihand 54">
                  <a:extLst>
                    <a:ext uri="{FF2B5EF4-FFF2-40B4-BE49-F238E27FC236}">
                      <a16:creationId xmlns:a16="http://schemas.microsoft.com/office/drawing/2014/main" id="{FF3A0C41-66B8-40AA-8445-80FE64F9466F}"/>
                    </a:ext>
                  </a:extLst>
                </p:cNvPr>
                <p:cNvPicPr/>
                <p:nvPr/>
              </p:nvPicPr>
              <p:blipFill>
                <a:blip r:embed="rId106"/>
                <a:stretch>
                  <a:fillRect/>
                </a:stretch>
              </p:blipFill>
              <p:spPr>
                <a:xfrm>
                  <a:off x="9805600" y="1014720"/>
                  <a:ext cx="99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EDE203AB-E4F0-43BD-A588-4A74D1B5BF08}"/>
                    </a:ext>
                  </a:extLst>
                </p14:cNvPr>
                <p14:cNvContentPartPr/>
                <p14:nvPr/>
              </p14:nvContentPartPr>
              <p14:xfrm>
                <a:off x="10299520" y="1026960"/>
                <a:ext cx="79560" cy="107280"/>
              </p14:xfrm>
            </p:contentPart>
          </mc:Choice>
          <mc:Fallback xmlns="">
            <p:pic>
              <p:nvPicPr>
                <p:cNvPr id="56" name="Freihand 55">
                  <a:extLst>
                    <a:ext uri="{FF2B5EF4-FFF2-40B4-BE49-F238E27FC236}">
                      <a16:creationId xmlns:a16="http://schemas.microsoft.com/office/drawing/2014/main" id="{EDE203AB-E4F0-43BD-A588-4A74D1B5BF08}"/>
                    </a:ext>
                  </a:extLst>
                </p:cNvPr>
                <p:cNvPicPr/>
                <p:nvPr/>
              </p:nvPicPr>
              <p:blipFill>
                <a:blip r:embed="rId108"/>
                <a:stretch>
                  <a:fillRect/>
                </a:stretch>
              </p:blipFill>
              <p:spPr>
                <a:xfrm>
                  <a:off x="10295200" y="1022640"/>
                  <a:ext cx="88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7C8C1602-B63D-456B-9D7F-B15DF4A21C43}"/>
                    </a:ext>
                  </a:extLst>
                </p14:cNvPr>
                <p14:cNvContentPartPr/>
                <p14:nvPr/>
              </p14:nvContentPartPr>
              <p14:xfrm>
                <a:off x="10615960" y="1028400"/>
                <a:ext cx="126720" cy="32400"/>
              </p14:xfrm>
            </p:contentPart>
          </mc:Choice>
          <mc:Fallback xmlns="">
            <p:pic>
              <p:nvPicPr>
                <p:cNvPr id="58" name="Freihand 57">
                  <a:extLst>
                    <a:ext uri="{FF2B5EF4-FFF2-40B4-BE49-F238E27FC236}">
                      <a16:creationId xmlns:a16="http://schemas.microsoft.com/office/drawing/2014/main" id="{7C8C1602-B63D-456B-9D7F-B15DF4A21C43}"/>
                    </a:ext>
                  </a:extLst>
                </p:cNvPr>
                <p:cNvPicPr/>
                <p:nvPr/>
              </p:nvPicPr>
              <p:blipFill>
                <a:blip r:embed="rId110"/>
                <a:stretch>
                  <a:fillRect/>
                </a:stretch>
              </p:blipFill>
              <p:spPr>
                <a:xfrm>
                  <a:off x="10611640" y="1024080"/>
                  <a:ext cx="135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1761C9F5-6F29-4DB2-AC6B-C85A7D9625B8}"/>
                    </a:ext>
                  </a:extLst>
                </p14:cNvPr>
                <p14:cNvContentPartPr/>
                <p14:nvPr/>
              </p14:nvContentPartPr>
              <p14:xfrm>
                <a:off x="10618120" y="1077000"/>
                <a:ext cx="147600" cy="11160"/>
              </p14:xfrm>
            </p:contentPart>
          </mc:Choice>
          <mc:Fallback xmlns="">
            <p:pic>
              <p:nvPicPr>
                <p:cNvPr id="59" name="Freihand 58">
                  <a:extLst>
                    <a:ext uri="{FF2B5EF4-FFF2-40B4-BE49-F238E27FC236}">
                      <a16:creationId xmlns:a16="http://schemas.microsoft.com/office/drawing/2014/main" id="{1761C9F5-6F29-4DB2-AC6B-C85A7D9625B8}"/>
                    </a:ext>
                  </a:extLst>
                </p:cNvPr>
                <p:cNvPicPr/>
                <p:nvPr/>
              </p:nvPicPr>
              <p:blipFill>
                <a:blip r:embed="rId112"/>
                <a:stretch>
                  <a:fillRect/>
                </a:stretch>
              </p:blipFill>
              <p:spPr>
                <a:xfrm>
                  <a:off x="10613800" y="1072680"/>
                  <a:ext cx="156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0CB8B4C8-6789-485E-8147-F5FDA55EC8CD}"/>
                    </a:ext>
                  </a:extLst>
                </p14:cNvPr>
                <p14:cNvContentPartPr/>
                <p14:nvPr/>
              </p14:nvContentPartPr>
              <p14:xfrm>
                <a:off x="10828720" y="997800"/>
                <a:ext cx="140760" cy="97200"/>
              </p14:xfrm>
            </p:contentPart>
          </mc:Choice>
          <mc:Fallback xmlns="">
            <p:pic>
              <p:nvPicPr>
                <p:cNvPr id="60" name="Freihand 59">
                  <a:extLst>
                    <a:ext uri="{FF2B5EF4-FFF2-40B4-BE49-F238E27FC236}">
                      <a16:creationId xmlns:a16="http://schemas.microsoft.com/office/drawing/2014/main" id="{0CB8B4C8-6789-485E-8147-F5FDA55EC8CD}"/>
                    </a:ext>
                  </a:extLst>
                </p:cNvPr>
                <p:cNvPicPr/>
                <p:nvPr/>
              </p:nvPicPr>
              <p:blipFill>
                <a:blip r:embed="rId114"/>
                <a:stretch>
                  <a:fillRect/>
                </a:stretch>
              </p:blipFill>
              <p:spPr>
                <a:xfrm>
                  <a:off x="10824400" y="993480"/>
                  <a:ext cx="149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4E3C03F2-1DB2-453A-AD7D-8D5F31E2B954}"/>
                    </a:ext>
                  </a:extLst>
                </p14:cNvPr>
                <p14:cNvContentPartPr/>
                <p14:nvPr/>
              </p14:nvContentPartPr>
              <p14:xfrm>
                <a:off x="11016640" y="926880"/>
                <a:ext cx="90000" cy="161280"/>
              </p14:xfrm>
            </p:contentPart>
          </mc:Choice>
          <mc:Fallback xmlns="">
            <p:pic>
              <p:nvPicPr>
                <p:cNvPr id="61" name="Freihand 60">
                  <a:extLst>
                    <a:ext uri="{FF2B5EF4-FFF2-40B4-BE49-F238E27FC236}">
                      <a16:creationId xmlns:a16="http://schemas.microsoft.com/office/drawing/2014/main" id="{4E3C03F2-1DB2-453A-AD7D-8D5F31E2B954}"/>
                    </a:ext>
                  </a:extLst>
                </p:cNvPr>
                <p:cNvPicPr/>
                <p:nvPr/>
              </p:nvPicPr>
              <p:blipFill>
                <a:blip r:embed="rId116"/>
                <a:stretch>
                  <a:fillRect/>
                </a:stretch>
              </p:blipFill>
              <p:spPr>
                <a:xfrm>
                  <a:off x="11012320" y="922560"/>
                  <a:ext cx="98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06C54C93-65B1-4D4F-93A4-D9B987C77DC6}"/>
                    </a:ext>
                  </a:extLst>
                </p14:cNvPr>
                <p14:cNvContentPartPr/>
                <p14:nvPr/>
              </p14:nvContentPartPr>
              <p14:xfrm>
                <a:off x="11091880" y="975840"/>
                <a:ext cx="106200" cy="113400"/>
              </p14:xfrm>
            </p:contentPart>
          </mc:Choice>
          <mc:Fallback xmlns="">
            <p:pic>
              <p:nvPicPr>
                <p:cNvPr id="62" name="Freihand 61">
                  <a:extLst>
                    <a:ext uri="{FF2B5EF4-FFF2-40B4-BE49-F238E27FC236}">
                      <a16:creationId xmlns:a16="http://schemas.microsoft.com/office/drawing/2014/main" id="{06C54C93-65B1-4D4F-93A4-D9B987C77DC6}"/>
                    </a:ext>
                  </a:extLst>
                </p:cNvPr>
                <p:cNvPicPr/>
                <p:nvPr/>
              </p:nvPicPr>
              <p:blipFill>
                <a:blip r:embed="rId118"/>
                <a:stretch>
                  <a:fillRect/>
                </a:stretch>
              </p:blipFill>
              <p:spPr>
                <a:xfrm>
                  <a:off x="11087560" y="971520"/>
                  <a:ext cx="114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DCF547B9-F10B-4FC2-82A5-08590A6DF2FB}"/>
                    </a:ext>
                  </a:extLst>
                </p14:cNvPr>
                <p14:cNvContentPartPr/>
                <p14:nvPr/>
              </p14:nvContentPartPr>
              <p14:xfrm>
                <a:off x="11200600" y="1043160"/>
                <a:ext cx="70200" cy="69480"/>
              </p14:xfrm>
            </p:contentPart>
          </mc:Choice>
          <mc:Fallback xmlns="">
            <p:pic>
              <p:nvPicPr>
                <p:cNvPr id="63" name="Freihand 62">
                  <a:extLst>
                    <a:ext uri="{FF2B5EF4-FFF2-40B4-BE49-F238E27FC236}">
                      <a16:creationId xmlns:a16="http://schemas.microsoft.com/office/drawing/2014/main" id="{DCF547B9-F10B-4FC2-82A5-08590A6DF2FB}"/>
                    </a:ext>
                  </a:extLst>
                </p:cNvPr>
                <p:cNvPicPr/>
                <p:nvPr/>
              </p:nvPicPr>
              <p:blipFill>
                <a:blip r:embed="rId120"/>
                <a:stretch>
                  <a:fillRect/>
                </a:stretch>
              </p:blipFill>
              <p:spPr>
                <a:xfrm>
                  <a:off x="11196280" y="1038840"/>
                  <a:ext cx="78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3E6843FA-050B-49C3-95EF-C5A45A63C554}"/>
                    </a:ext>
                  </a:extLst>
                </p14:cNvPr>
                <p14:cNvContentPartPr/>
                <p14:nvPr/>
              </p14:nvContentPartPr>
              <p14:xfrm>
                <a:off x="11277280" y="993840"/>
                <a:ext cx="119520" cy="82080"/>
              </p14:xfrm>
            </p:contentPart>
          </mc:Choice>
          <mc:Fallback xmlns="">
            <p:pic>
              <p:nvPicPr>
                <p:cNvPr id="64" name="Freihand 63">
                  <a:extLst>
                    <a:ext uri="{FF2B5EF4-FFF2-40B4-BE49-F238E27FC236}">
                      <a16:creationId xmlns:a16="http://schemas.microsoft.com/office/drawing/2014/main" id="{3E6843FA-050B-49C3-95EF-C5A45A63C554}"/>
                    </a:ext>
                  </a:extLst>
                </p:cNvPr>
                <p:cNvPicPr/>
                <p:nvPr/>
              </p:nvPicPr>
              <p:blipFill>
                <a:blip r:embed="rId122"/>
                <a:stretch>
                  <a:fillRect/>
                </a:stretch>
              </p:blipFill>
              <p:spPr>
                <a:xfrm>
                  <a:off x="11272960" y="989520"/>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CEC848A4-215A-4D94-B7F7-6718BB693592}"/>
                    </a:ext>
                  </a:extLst>
                </p14:cNvPr>
                <p14:cNvContentPartPr/>
                <p14:nvPr/>
              </p14:nvContentPartPr>
              <p14:xfrm>
                <a:off x="11389600" y="994920"/>
                <a:ext cx="109080" cy="96840"/>
              </p14:xfrm>
            </p:contentPart>
          </mc:Choice>
          <mc:Fallback xmlns="">
            <p:pic>
              <p:nvPicPr>
                <p:cNvPr id="65" name="Freihand 64">
                  <a:extLst>
                    <a:ext uri="{FF2B5EF4-FFF2-40B4-BE49-F238E27FC236}">
                      <a16:creationId xmlns:a16="http://schemas.microsoft.com/office/drawing/2014/main" id="{CEC848A4-215A-4D94-B7F7-6718BB693592}"/>
                    </a:ext>
                  </a:extLst>
                </p:cNvPr>
                <p:cNvPicPr/>
                <p:nvPr/>
              </p:nvPicPr>
              <p:blipFill>
                <a:blip r:embed="rId124"/>
                <a:stretch>
                  <a:fillRect/>
                </a:stretch>
              </p:blipFill>
              <p:spPr>
                <a:xfrm>
                  <a:off x="11385280" y="990600"/>
                  <a:ext cx="117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857A1523-5BF8-46B6-8A11-39A60A3AA516}"/>
                    </a:ext>
                  </a:extLst>
                </p14:cNvPr>
                <p14:cNvContentPartPr/>
                <p14:nvPr/>
              </p14:nvContentPartPr>
              <p14:xfrm>
                <a:off x="11486800" y="1055400"/>
                <a:ext cx="69480" cy="68760"/>
              </p14:xfrm>
            </p:contentPart>
          </mc:Choice>
          <mc:Fallback xmlns="">
            <p:pic>
              <p:nvPicPr>
                <p:cNvPr id="66" name="Freihand 65">
                  <a:extLst>
                    <a:ext uri="{FF2B5EF4-FFF2-40B4-BE49-F238E27FC236}">
                      <a16:creationId xmlns:a16="http://schemas.microsoft.com/office/drawing/2014/main" id="{857A1523-5BF8-46B6-8A11-39A60A3AA516}"/>
                    </a:ext>
                  </a:extLst>
                </p:cNvPr>
                <p:cNvPicPr/>
                <p:nvPr/>
              </p:nvPicPr>
              <p:blipFill>
                <a:blip r:embed="rId126"/>
                <a:stretch>
                  <a:fillRect/>
                </a:stretch>
              </p:blipFill>
              <p:spPr>
                <a:xfrm>
                  <a:off x="11482480" y="1051080"/>
                  <a:ext cx="78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5D82EED6-254C-44BD-A901-C5726B29048F}"/>
                    </a:ext>
                  </a:extLst>
                </p14:cNvPr>
                <p14:cNvContentPartPr/>
                <p14:nvPr/>
              </p14:nvContentPartPr>
              <p14:xfrm>
                <a:off x="11582560" y="1015800"/>
                <a:ext cx="92880" cy="92880"/>
              </p14:xfrm>
            </p:contentPart>
          </mc:Choice>
          <mc:Fallback xmlns="">
            <p:pic>
              <p:nvPicPr>
                <p:cNvPr id="67" name="Freihand 66">
                  <a:extLst>
                    <a:ext uri="{FF2B5EF4-FFF2-40B4-BE49-F238E27FC236}">
                      <a16:creationId xmlns:a16="http://schemas.microsoft.com/office/drawing/2014/main" id="{5D82EED6-254C-44BD-A901-C5726B29048F}"/>
                    </a:ext>
                  </a:extLst>
                </p:cNvPr>
                <p:cNvPicPr/>
                <p:nvPr/>
              </p:nvPicPr>
              <p:blipFill>
                <a:blip r:embed="rId128"/>
                <a:stretch>
                  <a:fillRect/>
                </a:stretch>
              </p:blipFill>
              <p:spPr>
                <a:xfrm>
                  <a:off x="11578240" y="1011480"/>
                  <a:ext cx="101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B31F0354-0406-4D10-93A0-AE24B4392A2C}"/>
                    </a:ext>
                  </a:extLst>
                </p14:cNvPr>
                <p14:cNvContentPartPr/>
                <p14:nvPr/>
              </p14:nvContentPartPr>
              <p14:xfrm>
                <a:off x="11682640" y="1007520"/>
                <a:ext cx="111960" cy="87840"/>
              </p14:xfrm>
            </p:contentPart>
          </mc:Choice>
          <mc:Fallback xmlns="">
            <p:pic>
              <p:nvPicPr>
                <p:cNvPr id="68" name="Freihand 67">
                  <a:extLst>
                    <a:ext uri="{FF2B5EF4-FFF2-40B4-BE49-F238E27FC236}">
                      <a16:creationId xmlns:a16="http://schemas.microsoft.com/office/drawing/2014/main" id="{B31F0354-0406-4D10-93A0-AE24B4392A2C}"/>
                    </a:ext>
                  </a:extLst>
                </p:cNvPr>
                <p:cNvPicPr/>
                <p:nvPr/>
              </p:nvPicPr>
              <p:blipFill>
                <a:blip r:embed="rId130"/>
                <a:stretch>
                  <a:fillRect/>
                </a:stretch>
              </p:blipFill>
              <p:spPr>
                <a:xfrm>
                  <a:off x="11678320" y="1003200"/>
                  <a:ext cx="12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F133EFCB-DF14-4B40-9197-876846A009F7}"/>
                    </a:ext>
                  </a:extLst>
                </p14:cNvPr>
                <p14:cNvContentPartPr/>
                <p14:nvPr/>
              </p14:nvContentPartPr>
              <p14:xfrm>
                <a:off x="11776600" y="1060440"/>
                <a:ext cx="93240" cy="92880"/>
              </p14:xfrm>
            </p:contentPart>
          </mc:Choice>
          <mc:Fallback xmlns="">
            <p:pic>
              <p:nvPicPr>
                <p:cNvPr id="69" name="Freihand 68">
                  <a:extLst>
                    <a:ext uri="{FF2B5EF4-FFF2-40B4-BE49-F238E27FC236}">
                      <a16:creationId xmlns:a16="http://schemas.microsoft.com/office/drawing/2014/main" id="{F133EFCB-DF14-4B40-9197-876846A009F7}"/>
                    </a:ext>
                  </a:extLst>
                </p:cNvPr>
                <p:cNvPicPr/>
                <p:nvPr/>
              </p:nvPicPr>
              <p:blipFill>
                <a:blip r:embed="rId132"/>
                <a:stretch>
                  <a:fillRect/>
                </a:stretch>
              </p:blipFill>
              <p:spPr>
                <a:xfrm>
                  <a:off x="11772280" y="1056120"/>
                  <a:ext cx="10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DF2612CD-7E68-4DE2-A509-D6DF26F261B4}"/>
                    </a:ext>
                  </a:extLst>
                </p14:cNvPr>
                <p14:cNvContentPartPr/>
                <p14:nvPr/>
              </p14:nvContentPartPr>
              <p14:xfrm>
                <a:off x="11829160" y="956760"/>
                <a:ext cx="129600" cy="242280"/>
              </p14:xfrm>
            </p:contentPart>
          </mc:Choice>
          <mc:Fallback xmlns="">
            <p:pic>
              <p:nvPicPr>
                <p:cNvPr id="70" name="Freihand 69">
                  <a:extLst>
                    <a:ext uri="{FF2B5EF4-FFF2-40B4-BE49-F238E27FC236}">
                      <a16:creationId xmlns:a16="http://schemas.microsoft.com/office/drawing/2014/main" id="{DF2612CD-7E68-4DE2-A509-D6DF26F261B4}"/>
                    </a:ext>
                  </a:extLst>
                </p:cNvPr>
                <p:cNvPicPr/>
                <p:nvPr/>
              </p:nvPicPr>
              <p:blipFill>
                <a:blip r:embed="rId134"/>
                <a:stretch>
                  <a:fillRect/>
                </a:stretch>
              </p:blipFill>
              <p:spPr>
                <a:xfrm>
                  <a:off x="11824840" y="952440"/>
                  <a:ext cx="138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873D9B5F-C5E4-45D8-824C-FE18E81AA07F}"/>
                    </a:ext>
                  </a:extLst>
                </p14:cNvPr>
                <p14:cNvContentPartPr/>
                <p14:nvPr/>
              </p14:nvContentPartPr>
              <p14:xfrm>
                <a:off x="11067760" y="782520"/>
                <a:ext cx="675720" cy="84600"/>
              </p14:xfrm>
            </p:contentPart>
          </mc:Choice>
          <mc:Fallback xmlns="">
            <p:pic>
              <p:nvPicPr>
                <p:cNvPr id="72" name="Freihand 71">
                  <a:extLst>
                    <a:ext uri="{FF2B5EF4-FFF2-40B4-BE49-F238E27FC236}">
                      <a16:creationId xmlns:a16="http://schemas.microsoft.com/office/drawing/2014/main" id="{873D9B5F-C5E4-45D8-824C-FE18E81AA07F}"/>
                    </a:ext>
                  </a:extLst>
                </p:cNvPr>
                <p:cNvPicPr/>
                <p:nvPr/>
              </p:nvPicPr>
              <p:blipFill>
                <a:blip r:embed="rId136"/>
                <a:stretch>
                  <a:fillRect/>
                </a:stretch>
              </p:blipFill>
              <p:spPr>
                <a:xfrm>
                  <a:off x="11063440" y="778200"/>
                  <a:ext cx="684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99467530-7F7D-49F4-8F74-A030357F91F9}"/>
                    </a:ext>
                  </a:extLst>
                </p14:cNvPr>
                <p14:cNvContentPartPr/>
                <p14:nvPr/>
              </p14:nvContentPartPr>
              <p14:xfrm>
                <a:off x="11315080" y="510000"/>
                <a:ext cx="145440" cy="9720"/>
              </p14:xfrm>
            </p:contentPart>
          </mc:Choice>
          <mc:Fallback xmlns="">
            <p:pic>
              <p:nvPicPr>
                <p:cNvPr id="73" name="Freihand 72">
                  <a:extLst>
                    <a:ext uri="{FF2B5EF4-FFF2-40B4-BE49-F238E27FC236}">
                      <a16:creationId xmlns:a16="http://schemas.microsoft.com/office/drawing/2014/main" id="{99467530-7F7D-49F4-8F74-A030357F91F9}"/>
                    </a:ext>
                  </a:extLst>
                </p:cNvPr>
                <p:cNvPicPr/>
                <p:nvPr/>
              </p:nvPicPr>
              <p:blipFill>
                <a:blip r:embed="rId138"/>
                <a:stretch>
                  <a:fillRect/>
                </a:stretch>
              </p:blipFill>
              <p:spPr>
                <a:xfrm>
                  <a:off x="11310760" y="505680"/>
                  <a:ext cx="154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C7950FE0-AB2C-413C-8BC8-9969BDC8E332}"/>
                    </a:ext>
                  </a:extLst>
                </p14:cNvPr>
                <p14:cNvContentPartPr/>
                <p14:nvPr/>
              </p14:nvContentPartPr>
              <p14:xfrm>
                <a:off x="11280160" y="550320"/>
                <a:ext cx="175320" cy="95040"/>
              </p14:xfrm>
            </p:contentPart>
          </mc:Choice>
          <mc:Fallback xmlns="">
            <p:pic>
              <p:nvPicPr>
                <p:cNvPr id="74" name="Freihand 73">
                  <a:extLst>
                    <a:ext uri="{FF2B5EF4-FFF2-40B4-BE49-F238E27FC236}">
                      <a16:creationId xmlns:a16="http://schemas.microsoft.com/office/drawing/2014/main" id="{C7950FE0-AB2C-413C-8BC8-9969BDC8E332}"/>
                    </a:ext>
                  </a:extLst>
                </p:cNvPr>
                <p:cNvPicPr/>
                <p:nvPr/>
              </p:nvPicPr>
              <p:blipFill>
                <a:blip r:embed="rId140"/>
                <a:stretch>
                  <a:fillRect/>
                </a:stretch>
              </p:blipFill>
              <p:spPr>
                <a:xfrm>
                  <a:off x="11275840" y="546000"/>
                  <a:ext cx="183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3E9914D2-3A9B-4FC3-8F0D-2F1335C9AA0C}"/>
                    </a:ext>
                  </a:extLst>
                </p14:cNvPr>
                <p14:cNvContentPartPr/>
                <p14:nvPr/>
              </p14:nvContentPartPr>
              <p14:xfrm>
                <a:off x="11512720" y="528720"/>
                <a:ext cx="128160" cy="103320"/>
              </p14:xfrm>
            </p:contentPart>
          </mc:Choice>
          <mc:Fallback xmlns="">
            <p:pic>
              <p:nvPicPr>
                <p:cNvPr id="75" name="Freihand 74">
                  <a:extLst>
                    <a:ext uri="{FF2B5EF4-FFF2-40B4-BE49-F238E27FC236}">
                      <a16:creationId xmlns:a16="http://schemas.microsoft.com/office/drawing/2014/main" id="{3E9914D2-3A9B-4FC3-8F0D-2F1335C9AA0C}"/>
                    </a:ext>
                  </a:extLst>
                </p:cNvPr>
                <p:cNvPicPr/>
                <p:nvPr/>
              </p:nvPicPr>
              <p:blipFill>
                <a:blip r:embed="rId142"/>
                <a:stretch>
                  <a:fillRect/>
                </a:stretch>
              </p:blipFill>
              <p:spPr>
                <a:xfrm>
                  <a:off x="11508400" y="524400"/>
                  <a:ext cx="136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948BEBBB-2D23-4F40-8816-B312BA3A0A3E}"/>
                    </a:ext>
                  </a:extLst>
                </p14:cNvPr>
                <p14:cNvContentPartPr/>
                <p14:nvPr/>
              </p14:nvContentPartPr>
              <p14:xfrm>
                <a:off x="11544040" y="566520"/>
                <a:ext cx="114120" cy="97920"/>
              </p14:xfrm>
            </p:contentPart>
          </mc:Choice>
          <mc:Fallback xmlns="">
            <p:pic>
              <p:nvPicPr>
                <p:cNvPr id="76" name="Freihand 75">
                  <a:extLst>
                    <a:ext uri="{FF2B5EF4-FFF2-40B4-BE49-F238E27FC236}">
                      <a16:creationId xmlns:a16="http://schemas.microsoft.com/office/drawing/2014/main" id="{948BEBBB-2D23-4F40-8816-B312BA3A0A3E}"/>
                    </a:ext>
                  </a:extLst>
                </p:cNvPr>
                <p:cNvPicPr/>
                <p:nvPr/>
              </p:nvPicPr>
              <p:blipFill>
                <a:blip r:embed="rId144"/>
                <a:stretch>
                  <a:fillRect/>
                </a:stretch>
              </p:blipFill>
              <p:spPr>
                <a:xfrm>
                  <a:off x="11539720" y="562200"/>
                  <a:ext cx="122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6E5F6684-4B99-4E33-BA45-27F8B8C09B86}"/>
                    </a:ext>
                  </a:extLst>
                </p14:cNvPr>
                <p14:cNvContentPartPr/>
                <p14:nvPr/>
              </p14:nvContentPartPr>
              <p14:xfrm>
                <a:off x="11668600" y="570480"/>
                <a:ext cx="360" cy="360"/>
              </p14:xfrm>
            </p:contentPart>
          </mc:Choice>
          <mc:Fallback xmlns="">
            <p:pic>
              <p:nvPicPr>
                <p:cNvPr id="77" name="Freihand 76">
                  <a:extLst>
                    <a:ext uri="{FF2B5EF4-FFF2-40B4-BE49-F238E27FC236}">
                      <a16:creationId xmlns:a16="http://schemas.microsoft.com/office/drawing/2014/main" id="{6E5F6684-4B99-4E33-BA45-27F8B8C09B86}"/>
                    </a:ext>
                  </a:extLst>
                </p:cNvPr>
                <p:cNvPicPr/>
                <p:nvPr/>
              </p:nvPicPr>
              <p:blipFill>
                <a:blip r:embed="rId146"/>
                <a:stretch>
                  <a:fillRect/>
                </a:stretch>
              </p:blipFill>
              <p:spPr>
                <a:xfrm>
                  <a:off x="11664280" y="56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9" name="Freihand 78">
                  <a:extLst>
                    <a:ext uri="{FF2B5EF4-FFF2-40B4-BE49-F238E27FC236}">
                      <a16:creationId xmlns:a16="http://schemas.microsoft.com/office/drawing/2014/main" id="{B071443C-AA69-471D-B1EB-4B6B78D4A1E9}"/>
                    </a:ext>
                  </a:extLst>
                </p14:cNvPr>
                <p14:cNvContentPartPr/>
                <p14:nvPr/>
              </p14:nvContentPartPr>
              <p14:xfrm>
                <a:off x="11254240" y="702600"/>
                <a:ext cx="9720" cy="80640"/>
              </p14:xfrm>
            </p:contentPart>
          </mc:Choice>
          <mc:Fallback xmlns="">
            <p:pic>
              <p:nvPicPr>
                <p:cNvPr id="79" name="Freihand 78">
                  <a:extLst>
                    <a:ext uri="{FF2B5EF4-FFF2-40B4-BE49-F238E27FC236}">
                      <a16:creationId xmlns:a16="http://schemas.microsoft.com/office/drawing/2014/main" id="{B071443C-AA69-471D-B1EB-4B6B78D4A1E9}"/>
                    </a:ext>
                  </a:extLst>
                </p:cNvPr>
                <p:cNvPicPr/>
                <p:nvPr/>
              </p:nvPicPr>
              <p:blipFill>
                <a:blip r:embed="rId148"/>
                <a:stretch>
                  <a:fillRect/>
                </a:stretch>
              </p:blipFill>
              <p:spPr>
                <a:xfrm>
                  <a:off x="11249920" y="698280"/>
                  <a:ext cx="18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0" name="Freihand 79">
                  <a:extLst>
                    <a:ext uri="{FF2B5EF4-FFF2-40B4-BE49-F238E27FC236}">
                      <a16:creationId xmlns:a16="http://schemas.microsoft.com/office/drawing/2014/main" id="{1D10FB86-1925-4DD9-A936-A4C83444B270}"/>
                    </a:ext>
                  </a:extLst>
                </p14:cNvPr>
                <p14:cNvContentPartPr/>
                <p14:nvPr/>
              </p14:nvContentPartPr>
              <p14:xfrm>
                <a:off x="11310400" y="712320"/>
                <a:ext cx="49320" cy="13320"/>
              </p14:xfrm>
            </p:contentPart>
          </mc:Choice>
          <mc:Fallback xmlns="">
            <p:pic>
              <p:nvPicPr>
                <p:cNvPr id="80" name="Freihand 79">
                  <a:extLst>
                    <a:ext uri="{FF2B5EF4-FFF2-40B4-BE49-F238E27FC236}">
                      <a16:creationId xmlns:a16="http://schemas.microsoft.com/office/drawing/2014/main" id="{1D10FB86-1925-4DD9-A936-A4C83444B270}"/>
                    </a:ext>
                  </a:extLst>
                </p:cNvPr>
                <p:cNvPicPr/>
                <p:nvPr/>
              </p:nvPicPr>
              <p:blipFill>
                <a:blip r:embed="rId150"/>
                <a:stretch>
                  <a:fillRect/>
                </a:stretch>
              </p:blipFill>
              <p:spPr>
                <a:xfrm>
                  <a:off x="11306080" y="708000"/>
                  <a:ext cx="57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1" name="Freihand 80">
                  <a:extLst>
                    <a:ext uri="{FF2B5EF4-FFF2-40B4-BE49-F238E27FC236}">
                      <a16:creationId xmlns:a16="http://schemas.microsoft.com/office/drawing/2014/main" id="{C0B5FA44-3ABF-4E68-A1E2-CFF4BCA087C4}"/>
                    </a:ext>
                  </a:extLst>
                </p14:cNvPr>
                <p14:cNvContentPartPr/>
                <p14:nvPr/>
              </p14:nvContentPartPr>
              <p14:xfrm>
                <a:off x="11306080" y="751200"/>
                <a:ext cx="74160" cy="2880"/>
              </p14:xfrm>
            </p:contentPart>
          </mc:Choice>
          <mc:Fallback xmlns="">
            <p:pic>
              <p:nvPicPr>
                <p:cNvPr id="81" name="Freihand 80">
                  <a:extLst>
                    <a:ext uri="{FF2B5EF4-FFF2-40B4-BE49-F238E27FC236}">
                      <a16:creationId xmlns:a16="http://schemas.microsoft.com/office/drawing/2014/main" id="{C0B5FA44-3ABF-4E68-A1E2-CFF4BCA087C4}"/>
                    </a:ext>
                  </a:extLst>
                </p:cNvPr>
                <p:cNvPicPr/>
                <p:nvPr/>
              </p:nvPicPr>
              <p:blipFill>
                <a:blip r:embed="rId152"/>
                <a:stretch>
                  <a:fillRect/>
                </a:stretch>
              </p:blipFill>
              <p:spPr>
                <a:xfrm>
                  <a:off x="11301760" y="746880"/>
                  <a:ext cx="82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2" name="Freihand 81">
                  <a:extLst>
                    <a:ext uri="{FF2B5EF4-FFF2-40B4-BE49-F238E27FC236}">
                      <a16:creationId xmlns:a16="http://schemas.microsoft.com/office/drawing/2014/main" id="{3593924A-4B93-42A7-8A3B-B4510303DC6E}"/>
                    </a:ext>
                  </a:extLst>
                </p14:cNvPr>
                <p14:cNvContentPartPr/>
                <p14:nvPr/>
              </p14:nvContentPartPr>
              <p14:xfrm>
                <a:off x="11394640" y="709800"/>
                <a:ext cx="57600" cy="56880"/>
              </p14:xfrm>
            </p:contentPart>
          </mc:Choice>
          <mc:Fallback xmlns="">
            <p:pic>
              <p:nvPicPr>
                <p:cNvPr id="82" name="Freihand 81">
                  <a:extLst>
                    <a:ext uri="{FF2B5EF4-FFF2-40B4-BE49-F238E27FC236}">
                      <a16:creationId xmlns:a16="http://schemas.microsoft.com/office/drawing/2014/main" id="{3593924A-4B93-42A7-8A3B-B4510303DC6E}"/>
                    </a:ext>
                  </a:extLst>
                </p:cNvPr>
                <p:cNvPicPr/>
                <p:nvPr/>
              </p:nvPicPr>
              <p:blipFill>
                <a:blip r:embed="rId154"/>
                <a:stretch>
                  <a:fillRect/>
                </a:stretch>
              </p:blipFill>
              <p:spPr>
                <a:xfrm>
                  <a:off x="11390320" y="705480"/>
                  <a:ext cx="66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3" name="Freihand 82">
                  <a:extLst>
                    <a:ext uri="{FF2B5EF4-FFF2-40B4-BE49-F238E27FC236}">
                      <a16:creationId xmlns:a16="http://schemas.microsoft.com/office/drawing/2014/main" id="{19D87DF9-7563-4ACC-8025-B2E49B30B3C5}"/>
                    </a:ext>
                  </a:extLst>
                </p14:cNvPr>
                <p14:cNvContentPartPr/>
                <p14:nvPr/>
              </p14:nvContentPartPr>
              <p14:xfrm>
                <a:off x="11356480" y="350880"/>
                <a:ext cx="102960" cy="126000"/>
              </p14:xfrm>
            </p:contentPart>
          </mc:Choice>
          <mc:Fallback xmlns="">
            <p:pic>
              <p:nvPicPr>
                <p:cNvPr id="83" name="Freihand 82">
                  <a:extLst>
                    <a:ext uri="{FF2B5EF4-FFF2-40B4-BE49-F238E27FC236}">
                      <a16:creationId xmlns:a16="http://schemas.microsoft.com/office/drawing/2014/main" id="{19D87DF9-7563-4ACC-8025-B2E49B30B3C5}"/>
                    </a:ext>
                  </a:extLst>
                </p:cNvPr>
                <p:cNvPicPr/>
                <p:nvPr/>
              </p:nvPicPr>
              <p:blipFill>
                <a:blip r:embed="rId156"/>
                <a:stretch>
                  <a:fillRect/>
                </a:stretch>
              </p:blipFill>
              <p:spPr>
                <a:xfrm>
                  <a:off x="11352160" y="346560"/>
                  <a:ext cx="111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DB2B5288-BA2A-40A8-8544-96786DF1077F}"/>
                    </a:ext>
                  </a:extLst>
                </p14:cNvPr>
                <p14:cNvContentPartPr/>
                <p14:nvPr/>
              </p14:nvContentPartPr>
              <p14:xfrm>
                <a:off x="2074600" y="2911560"/>
                <a:ext cx="882720" cy="425160"/>
              </p14:xfrm>
            </p:contentPart>
          </mc:Choice>
          <mc:Fallback xmlns="">
            <p:pic>
              <p:nvPicPr>
                <p:cNvPr id="92" name="Freihand 91">
                  <a:extLst>
                    <a:ext uri="{FF2B5EF4-FFF2-40B4-BE49-F238E27FC236}">
                      <a16:creationId xmlns:a16="http://schemas.microsoft.com/office/drawing/2014/main" id="{DB2B5288-BA2A-40A8-8544-96786DF1077F}"/>
                    </a:ext>
                  </a:extLst>
                </p:cNvPr>
                <p:cNvPicPr/>
                <p:nvPr/>
              </p:nvPicPr>
              <p:blipFill>
                <a:blip r:embed="rId158"/>
                <a:stretch>
                  <a:fillRect/>
                </a:stretch>
              </p:blipFill>
              <p:spPr>
                <a:xfrm>
                  <a:off x="2070280" y="2907240"/>
                  <a:ext cx="89136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64889207-6539-4598-AF75-213CE150E2C2}"/>
                    </a:ext>
                  </a:extLst>
                </p14:cNvPr>
                <p14:cNvContentPartPr/>
                <p14:nvPr/>
              </p14:nvContentPartPr>
              <p14:xfrm>
                <a:off x="1947160" y="3161040"/>
                <a:ext cx="289440" cy="248040"/>
              </p14:xfrm>
            </p:contentPart>
          </mc:Choice>
          <mc:Fallback xmlns="">
            <p:pic>
              <p:nvPicPr>
                <p:cNvPr id="93" name="Freihand 92">
                  <a:extLst>
                    <a:ext uri="{FF2B5EF4-FFF2-40B4-BE49-F238E27FC236}">
                      <a16:creationId xmlns:a16="http://schemas.microsoft.com/office/drawing/2014/main" id="{64889207-6539-4598-AF75-213CE150E2C2}"/>
                    </a:ext>
                  </a:extLst>
                </p:cNvPr>
                <p:cNvPicPr/>
                <p:nvPr/>
              </p:nvPicPr>
              <p:blipFill>
                <a:blip r:embed="rId160"/>
                <a:stretch>
                  <a:fillRect/>
                </a:stretch>
              </p:blipFill>
              <p:spPr>
                <a:xfrm>
                  <a:off x="1942840" y="3156720"/>
                  <a:ext cx="298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59" name="Freihand 258">
                  <a:extLst>
                    <a:ext uri="{FF2B5EF4-FFF2-40B4-BE49-F238E27FC236}">
                      <a16:creationId xmlns:a16="http://schemas.microsoft.com/office/drawing/2014/main" id="{8FA1D02E-7986-435C-A213-9DBDAFF68DD6}"/>
                    </a:ext>
                  </a:extLst>
                </p14:cNvPr>
                <p14:cNvContentPartPr/>
                <p14:nvPr/>
              </p14:nvContentPartPr>
              <p14:xfrm>
                <a:off x="7861600" y="5086680"/>
                <a:ext cx="801360" cy="1281960"/>
              </p14:xfrm>
            </p:contentPart>
          </mc:Choice>
          <mc:Fallback xmlns="">
            <p:pic>
              <p:nvPicPr>
                <p:cNvPr id="259" name="Freihand 258">
                  <a:extLst>
                    <a:ext uri="{FF2B5EF4-FFF2-40B4-BE49-F238E27FC236}">
                      <a16:creationId xmlns:a16="http://schemas.microsoft.com/office/drawing/2014/main" id="{8FA1D02E-7986-435C-A213-9DBDAFF68DD6}"/>
                    </a:ext>
                  </a:extLst>
                </p:cNvPr>
                <p:cNvPicPr/>
                <p:nvPr/>
              </p:nvPicPr>
              <p:blipFill>
                <a:blip r:embed="rId162"/>
                <a:stretch>
                  <a:fillRect/>
                </a:stretch>
              </p:blipFill>
              <p:spPr>
                <a:xfrm>
                  <a:off x="7857280" y="5082360"/>
                  <a:ext cx="810000" cy="129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1" name="Freihand 260">
                  <a:extLst>
                    <a:ext uri="{FF2B5EF4-FFF2-40B4-BE49-F238E27FC236}">
                      <a16:creationId xmlns:a16="http://schemas.microsoft.com/office/drawing/2014/main" id="{0739318E-127D-467E-AA4C-6DC3E7B67EB7}"/>
                    </a:ext>
                  </a:extLst>
                </p14:cNvPr>
                <p14:cNvContentPartPr/>
                <p14:nvPr/>
              </p14:nvContentPartPr>
              <p14:xfrm>
                <a:off x="7931080" y="6485280"/>
                <a:ext cx="360" cy="360"/>
              </p14:xfrm>
            </p:contentPart>
          </mc:Choice>
          <mc:Fallback xmlns="">
            <p:pic>
              <p:nvPicPr>
                <p:cNvPr id="261" name="Freihand 260">
                  <a:extLst>
                    <a:ext uri="{FF2B5EF4-FFF2-40B4-BE49-F238E27FC236}">
                      <a16:creationId xmlns:a16="http://schemas.microsoft.com/office/drawing/2014/main" id="{0739318E-127D-467E-AA4C-6DC3E7B67EB7}"/>
                    </a:ext>
                  </a:extLst>
                </p:cNvPr>
                <p:cNvPicPr/>
                <p:nvPr/>
              </p:nvPicPr>
              <p:blipFill>
                <a:blip r:embed="rId146"/>
                <a:stretch>
                  <a:fillRect/>
                </a:stretch>
              </p:blipFill>
              <p:spPr>
                <a:xfrm>
                  <a:off x="7926760" y="6480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2" name="Freihand 261">
                  <a:extLst>
                    <a:ext uri="{FF2B5EF4-FFF2-40B4-BE49-F238E27FC236}">
                      <a16:creationId xmlns:a16="http://schemas.microsoft.com/office/drawing/2014/main" id="{80E1EB39-C741-4FC7-9912-B4CA770EA790}"/>
                    </a:ext>
                  </a:extLst>
                </p14:cNvPr>
                <p14:cNvContentPartPr/>
                <p14:nvPr/>
              </p14:nvContentPartPr>
              <p14:xfrm>
                <a:off x="7957000" y="6371160"/>
                <a:ext cx="138600" cy="205560"/>
              </p14:xfrm>
            </p:contentPart>
          </mc:Choice>
          <mc:Fallback xmlns="">
            <p:pic>
              <p:nvPicPr>
                <p:cNvPr id="262" name="Freihand 261">
                  <a:extLst>
                    <a:ext uri="{FF2B5EF4-FFF2-40B4-BE49-F238E27FC236}">
                      <a16:creationId xmlns:a16="http://schemas.microsoft.com/office/drawing/2014/main" id="{80E1EB39-C741-4FC7-9912-B4CA770EA790}"/>
                    </a:ext>
                  </a:extLst>
                </p:cNvPr>
                <p:cNvPicPr/>
                <p:nvPr/>
              </p:nvPicPr>
              <p:blipFill>
                <a:blip r:embed="rId165"/>
                <a:stretch>
                  <a:fillRect/>
                </a:stretch>
              </p:blipFill>
              <p:spPr>
                <a:xfrm>
                  <a:off x="7952680" y="6366840"/>
                  <a:ext cx="147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4" name="Freihand 263">
                  <a:extLst>
                    <a:ext uri="{FF2B5EF4-FFF2-40B4-BE49-F238E27FC236}">
                      <a16:creationId xmlns:a16="http://schemas.microsoft.com/office/drawing/2014/main" id="{3CA5A62A-76EE-4741-8194-5D6022E05486}"/>
                    </a:ext>
                  </a:extLst>
                </p14:cNvPr>
                <p14:cNvContentPartPr/>
                <p14:nvPr/>
              </p14:nvContentPartPr>
              <p14:xfrm>
                <a:off x="8048800" y="6477360"/>
                <a:ext cx="213120" cy="109800"/>
              </p14:xfrm>
            </p:contentPart>
          </mc:Choice>
          <mc:Fallback xmlns="">
            <p:pic>
              <p:nvPicPr>
                <p:cNvPr id="264" name="Freihand 263">
                  <a:extLst>
                    <a:ext uri="{FF2B5EF4-FFF2-40B4-BE49-F238E27FC236}">
                      <a16:creationId xmlns:a16="http://schemas.microsoft.com/office/drawing/2014/main" id="{3CA5A62A-76EE-4741-8194-5D6022E05486}"/>
                    </a:ext>
                  </a:extLst>
                </p:cNvPr>
                <p:cNvPicPr/>
                <p:nvPr/>
              </p:nvPicPr>
              <p:blipFill>
                <a:blip r:embed="rId167"/>
                <a:stretch>
                  <a:fillRect/>
                </a:stretch>
              </p:blipFill>
              <p:spPr>
                <a:xfrm>
                  <a:off x="8044480" y="6473040"/>
                  <a:ext cx="221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65" name="Freihand 264">
                  <a:extLst>
                    <a:ext uri="{FF2B5EF4-FFF2-40B4-BE49-F238E27FC236}">
                      <a16:creationId xmlns:a16="http://schemas.microsoft.com/office/drawing/2014/main" id="{48456C3A-A803-4737-8CAA-CA70C98E384B}"/>
                    </a:ext>
                  </a:extLst>
                </p14:cNvPr>
                <p14:cNvContentPartPr/>
                <p14:nvPr/>
              </p14:nvContentPartPr>
              <p14:xfrm>
                <a:off x="8269480" y="6371880"/>
                <a:ext cx="84600" cy="209520"/>
              </p14:xfrm>
            </p:contentPart>
          </mc:Choice>
          <mc:Fallback xmlns="">
            <p:pic>
              <p:nvPicPr>
                <p:cNvPr id="265" name="Freihand 264">
                  <a:extLst>
                    <a:ext uri="{FF2B5EF4-FFF2-40B4-BE49-F238E27FC236}">
                      <a16:creationId xmlns:a16="http://schemas.microsoft.com/office/drawing/2014/main" id="{48456C3A-A803-4737-8CAA-CA70C98E384B}"/>
                    </a:ext>
                  </a:extLst>
                </p:cNvPr>
                <p:cNvPicPr/>
                <p:nvPr/>
              </p:nvPicPr>
              <p:blipFill>
                <a:blip r:embed="rId169"/>
                <a:stretch>
                  <a:fillRect/>
                </a:stretch>
              </p:blipFill>
              <p:spPr>
                <a:xfrm>
                  <a:off x="8265160" y="6367560"/>
                  <a:ext cx="93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66" name="Freihand 265">
                  <a:extLst>
                    <a:ext uri="{FF2B5EF4-FFF2-40B4-BE49-F238E27FC236}">
                      <a16:creationId xmlns:a16="http://schemas.microsoft.com/office/drawing/2014/main" id="{83F612E7-2DD1-4C34-ADEA-654B2B4BDE5C}"/>
                    </a:ext>
                  </a:extLst>
                </p14:cNvPr>
                <p14:cNvContentPartPr/>
                <p14:nvPr/>
              </p14:nvContentPartPr>
              <p14:xfrm>
                <a:off x="8325640" y="6429480"/>
                <a:ext cx="116280" cy="152640"/>
              </p14:xfrm>
            </p:contentPart>
          </mc:Choice>
          <mc:Fallback xmlns="">
            <p:pic>
              <p:nvPicPr>
                <p:cNvPr id="266" name="Freihand 265">
                  <a:extLst>
                    <a:ext uri="{FF2B5EF4-FFF2-40B4-BE49-F238E27FC236}">
                      <a16:creationId xmlns:a16="http://schemas.microsoft.com/office/drawing/2014/main" id="{83F612E7-2DD1-4C34-ADEA-654B2B4BDE5C}"/>
                    </a:ext>
                  </a:extLst>
                </p:cNvPr>
                <p:cNvPicPr/>
                <p:nvPr/>
              </p:nvPicPr>
              <p:blipFill>
                <a:blip r:embed="rId171"/>
                <a:stretch>
                  <a:fillRect/>
                </a:stretch>
              </p:blipFill>
              <p:spPr>
                <a:xfrm>
                  <a:off x="8321320" y="6425160"/>
                  <a:ext cx="124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67" name="Freihand 266">
                  <a:extLst>
                    <a:ext uri="{FF2B5EF4-FFF2-40B4-BE49-F238E27FC236}">
                      <a16:creationId xmlns:a16="http://schemas.microsoft.com/office/drawing/2014/main" id="{7D36A4E9-EA15-40CA-B95A-A51E4A395074}"/>
                    </a:ext>
                  </a:extLst>
                </p14:cNvPr>
                <p14:cNvContentPartPr/>
                <p14:nvPr/>
              </p14:nvContentPartPr>
              <p14:xfrm>
                <a:off x="8343640" y="6452880"/>
                <a:ext cx="93600" cy="98280"/>
              </p14:xfrm>
            </p:contentPart>
          </mc:Choice>
          <mc:Fallback xmlns="">
            <p:pic>
              <p:nvPicPr>
                <p:cNvPr id="267" name="Freihand 266">
                  <a:extLst>
                    <a:ext uri="{FF2B5EF4-FFF2-40B4-BE49-F238E27FC236}">
                      <a16:creationId xmlns:a16="http://schemas.microsoft.com/office/drawing/2014/main" id="{7D36A4E9-EA15-40CA-B95A-A51E4A395074}"/>
                    </a:ext>
                  </a:extLst>
                </p:cNvPr>
                <p:cNvPicPr/>
                <p:nvPr/>
              </p:nvPicPr>
              <p:blipFill>
                <a:blip r:embed="rId173"/>
                <a:stretch>
                  <a:fillRect/>
                </a:stretch>
              </p:blipFill>
              <p:spPr>
                <a:xfrm>
                  <a:off x="8339320" y="6448560"/>
                  <a:ext cx="10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68" name="Freihand 267">
                  <a:extLst>
                    <a:ext uri="{FF2B5EF4-FFF2-40B4-BE49-F238E27FC236}">
                      <a16:creationId xmlns:a16="http://schemas.microsoft.com/office/drawing/2014/main" id="{2C9B8D1B-DEFF-49C9-879C-827C8266970D}"/>
                    </a:ext>
                  </a:extLst>
                </p14:cNvPr>
                <p14:cNvContentPartPr/>
                <p14:nvPr/>
              </p14:nvContentPartPr>
              <p14:xfrm>
                <a:off x="8419960" y="6378720"/>
                <a:ext cx="135360" cy="277560"/>
              </p14:xfrm>
            </p:contentPart>
          </mc:Choice>
          <mc:Fallback xmlns="">
            <p:pic>
              <p:nvPicPr>
                <p:cNvPr id="268" name="Freihand 267">
                  <a:extLst>
                    <a:ext uri="{FF2B5EF4-FFF2-40B4-BE49-F238E27FC236}">
                      <a16:creationId xmlns:a16="http://schemas.microsoft.com/office/drawing/2014/main" id="{2C9B8D1B-DEFF-49C9-879C-827C8266970D}"/>
                    </a:ext>
                  </a:extLst>
                </p:cNvPr>
                <p:cNvPicPr/>
                <p:nvPr/>
              </p:nvPicPr>
              <p:blipFill>
                <a:blip r:embed="rId175"/>
                <a:stretch>
                  <a:fillRect/>
                </a:stretch>
              </p:blipFill>
              <p:spPr>
                <a:xfrm>
                  <a:off x="8415640" y="6374400"/>
                  <a:ext cx="144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 name="Freihand 18">
                  <a:extLst>
                    <a:ext uri="{FF2B5EF4-FFF2-40B4-BE49-F238E27FC236}">
                      <a16:creationId xmlns:a16="http://schemas.microsoft.com/office/drawing/2014/main" id="{BC0593CD-79A1-4D99-8B6A-932BD43781AF}"/>
                    </a:ext>
                  </a:extLst>
                </p14:cNvPr>
                <p14:cNvContentPartPr/>
                <p14:nvPr/>
              </p14:nvContentPartPr>
              <p14:xfrm>
                <a:off x="8020360" y="2437800"/>
                <a:ext cx="89280" cy="114840"/>
              </p14:xfrm>
            </p:contentPart>
          </mc:Choice>
          <mc:Fallback xmlns="">
            <p:pic>
              <p:nvPicPr>
                <p:cNvPr id="19" name="Freihand 18">
                  <a:extLst>
                    <a:ext uri="{FF2B5EF4-FFF2-40B4-BE49-F238E27FC236}">
                      <a16:creationId xmlns:a16="http://schemas.microsoft.com/office/drawing/2014/main" id="{BC0593CD-79A1-4D99-8B6A-932BD43781AF}"/>
                    </a:ext>
                  </a:extLst>
                </p:cNvPr>
                <p:cNvPicPr/>
                <p:nvPr/>
              </p:nvPicPr>
              <p:blipFill>
                <a:blip r:embed="rId177"/>
                <a:stretch>
                  <a:fillRect/>
                </a:stretch>
              </p:blipFill>
              <p:spPr>
                <a:xfrm>
                  <a:off x="8016040" y="2433480"/>
                  <a:ext cx="97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 name="Freihand 19">
                  <a:extLst>
                    <a:ext uri="{FF2B5EF4-FFF2-40B4-BE49-F238E27FC236}">
                      <a16:creationId xmlns:a16="http://schemas.microsoft.com/office/drawing/2014/main" id="{01FC39A5-34D4-475B-BAB8-61F110AF9ECB}"/>
                    </a:ext>
                  </a:extLst>
                </p14:cNvPr>
                <p14:cNvContentPartPr/>
                <p14:nvPr/>
              </p14:nvContentPartPr>
              <p14:xfrm>
                <a:off x="10716040" y="2412960"/>
                <a:ext cx="72000" cy="82080"/>
              </p14:xfrm>
            </p:contentPart>
          </mc:Choice>
          <mc:Fallback xmlns="">
            <p:pic>
              <p:nvPicPr>
                <p:cNvPr id="20" name="Freihand 19">
                  <a:extLst>
                    <a:ext uri="{FF2B5EF4-FFF2-40B4-BE49-F238E27FC236}">
                      <a16:creationId xmlns:a16="http://schemas.microsoft.com/office/drawing/2014/main" id="{01FC39A5-34D4-475B-BAB8-61F110AF9ECB}"/>
                    </a:ext>
                  </a:extLst>
                </p:cNvPr>
                <p:cNvPicPr/>
                <p:nvPr/>
              </p:nvPicPr>
              <p:blipFill>
                <a:blip r:embed="rId179"/>
                <a:stretch>
                  <a:fillRect/>
                </a:stretch>
              </p:blipFill>
              <p:spPr>
                <a:xfrm>
                  <a:off x="10711720" y="2408640"/>
                  <a:ext cx="80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5" name="Freihand 84">
                  <a:extLst>
                    <a:ext uri="{FF2B5EF4-FFF2-40B4-BE49-F238E27FC236}">
                      <a16:creationId xmlns:a16="http://schemas.microsoft.com/office/drawing/2014/main" id="{9F899042-3DDC-4F13-B2F3-393FB8BF8D29}"/>
                    </a:ext>
                  </a:extLst>
                </p14:cNvPr>
                <p14:cNvContentPartPr/>
                <p14:nvPr/>
              </p14:nvContentPartPr>
              <p14:xfrm>
                <a:off x="7829560" y="2028840"/>
                <a:ext cx="378720" cy="338400"/>
              </p14:xfrm>
            </p:contentPart>
          </mc:Choice>
          <mc:Fallback xmlns="">
            <p:pic>
              <p:nvPicPr>
                <p:cNvPr id="85" name="Freihand 84">
                  <a:extLst>
                    <a:ext uri="{FF2B5EF4-FFF2-40B4-BE49-F238E27FC236}">
                      <a16:creationId xmlns:a16="http://schemas.microsoft.com/office/drawing/2014/main" id="{9F899042-3DDC-4F13-B2F3-393FB8BF8D29}"/>
                    </a:ext>
                  </a:extLst>
                </p:cNvPr>
                <p:cNvPicPr/>
                <p:nvPr/>
              </p:nvPicPr>
              <p:blipFill>
                <a:blip r:embed="rId181"/>
                <a:stretch>
                  <a:fillRect/>
                </a:stretch>
              </p:blipFill>
              <p:spPr>
                <a:xfrm>
                  <a:off x="7825240" y="2024520"/>
                  <a:ext cx="3873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6" name="Freihand 85">
                  <a:extLst>
                    <a:ext uri="{FF2B5EF4-FFF2-40B4-BE49-F238E27FC236}">
                      <a16:creationId xmlns:a16="http://schemas.microsoft.com/office/drawing/2014/main" id="{046BE0E2-79D7-4272-83B5-12A97FCD6C53}"/>
                    </a:ext>
                  </a:extLst>
                </p14:cNvPr>
                <p14:cNvContentPartPr/>
                <p14:nvPr/>
              </p14:nvContentPartPr>
              <p14:xfrm>
                <a:off x="7757560" y="2155200"/>
                <a:ext cx="233640" cy="210600"/>
              </p14:xfrm>
            </p:contentPart>
          </mc:Choice>
          <mc:Fallback xmlns="">
            <p:pic>
              <p:nvPicPr>
                <p:cNvPr id="86" name="Freihand 85">
                  <a:extLst>
                    <a:ext uri="{FF2B5EF4-FFF2-40B4-BE49-F238E27FC236}">
                      <a16:creationId xmlns:a16="http://schemas.microsoft.com/office/drawing/2014/main" id="{046BE0E2-79D7-4272-83B5-12A97FCD6C53}"/>
                    </a:ext>
                  </a:extLst>
                </p:cNvPr>
                <p:cNvPicPr/>
                <p:nvPr/>
              </p:nvPicPr>
              <p:blipFill>
                <a:blip r:embed="rId183"/>
                <a:stretch>
                  <a:fillRect/>
                </a:stretch>
              </p:blipFill>
              <p:spPr>
                <a:xfrm>
                  <a:off x="7753240" y="2150880"/>
                  <a:ext cx="242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8" name="Freihand 87">
                  <a:extLst>
                    <a:ext uri="{FF2B5EF4-FFF2-40B4-BE49-F238E27FC236}">
                      <a16:creationId xmlns:a16="http://schemas.microsoft.com/office/drawing/2014/main" id="{43C7A8A0-A650-479A-93C5-B5F3F8939778}"/>
                    </a:ext>
                  </a:extLst>
                </p14:cNvPr>
                <p14:cNvContentPartPr/>
                <p14:nvPr/>
              </p14:nvContentPartPr>
              <p14:xfrm>
                <a:off x="10601560" y="1950720"/>
                <a:ext cx="411120" cy="383400"/>
              </p14:xfrm>
            </p:contentPart>
          </mc:Choice>
          <mc:Fallback xmlns="">
            <p:pic>
              <p:nvPicPr>
                <p:cNvPr id="88" name="Freihand 87">
                  <a:extLst>
                    <a:ext uri="{FF2B5EF4-FFF2-40B4-BE49-F238E27FC236}">
                      <a16:creationId xmlns:a16="http://schemas.microsoft.com/office/drawing/2014/main" id="{43C7A8A0-A650-479A-93C5-B5F3F8939778}"/>
                    </a:ext>
                  </a:extLst>
                </p:cNvPr>
                <p:cNvPicPr/>
                <p:nvPr/>
              </p:nvPicPr>
              <p:blipFill>
                <a:blip r:embed="rId185"/>
                <a:stretch>
                  <a:fillRect/>
                </a:stretch>
              </p:blipFill>
              <p:spPr>
                <a:xfrm>
                  <a:off x="10597240" y="1946400"/>
                  <a:ext cx="419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9" name="Freihand 88">
                  <a:extLst>
                    <a:ext uri="{FF2B5EF4-FFF2-40B4-BE49-F238E27FC236}">
                      <a16:creationId xmlns:a16="http://schemas.microsoft.com/office/drawing/2014/main" id="{AE86AABE-AA7C-4B27-975E-CB251BC05E76}"/>
                    </a:ext>
                  </a:extLst>
                </p14:cNvPr>
                <p14:cNvContentPartPr/>
                <p14:nvPr/>
              </p14:nvContentPartPr>
              <p14:xfrm>
                <a:off x="10460440" y="2118480"/>
                <a:ext cx="163440" cy="244800"/>
              </p14:xfrm>
            </p:contentPart>
          </mc:Choice>
          <mc:Fallback xmlns="">
            <p:pic>
              <p:nvPicPr>
                <p:cNvPr id="89" name="Freihand 88">
                  <a:extLst>
                    <a:ext uri="{FF2B5EF4-FFF2-40B4-BE49-F238E27FC236}">
                      <a16:creationId xmlns:a16="http://schemas.microsoft.com/office/drawing/2014/main" id="{AE86AABE-AA7C-4B27-975E-CB251BC05E76}"/>
                    </a:ext>
                  </a:extLst>
                </p:cNvPr>
                <p:cNvPicPr/>
                <p:nvPr/>
              </p:nvPicPr>
              <p:blipFill>
                <a:blip r:embed="rId187"/>
                <a:stretch>
                  <a:fillRect/>
                </a:stretch>
              </p:blipFill>
              <p:spPr>
                <a:xfrm>
                  <a:off x="10456120" y="2114160"/>
                  <a:ext cx="172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Freihand 95">
                  <a:extLst>
                    <a:ext uri="{FF2B5EF4-FFF2-40B4-BE49-F238E27FC236}">
                      <a16:creationId xmlns:a16="http://schemas.microsoft.com/office/drawing/2014/main" id="{BF750BE4-A6C8-494E-AAA4-B7A25DE39458}"/>
                    </a:ext>
                  </a:extLst>
                </p14:cNvPr>
                <p14:cNvContentPartPr/>
                <p14:nvPr/>
              </p14:nvContentPartPr>
              <p14:xfrm>
                <a:off x="3259720" y="3657840"/>
                <a:ext cx="1069560" cy="363240"/>
              </p14:xfrm>
            </p:contentPart>
          </mc:Choice>
          <mc:Fallback xmlns="">
            <p:pic>
              <p:nvPicPr>
                <p:cNvPr id="96" name="Freihand 95">
                  <a:extLst>
                    <a:ext uri="{FF2B5EF4-FFF2-40B4-BE49-F238E27FC236}">
                      <a16:creationId xmlns:a16="http://schemas.microsoft.com/office/drawing/2014/main" id="{BF750BE4-A6C8-494E-AAA4-B7A25DE39458}"/>
                    </a:ext>
                  </a:extLst>
                </p:cNvPr>
                <p:cNvPicPr/>
                <p:nvPr/>
              </p:nvPicPr>
              <p:blipFill>
                <a:blip r:embed="rId189"/>
                <a:stretch>
                  <a:fillRect/>
                </a:stretch>
              </p:blipFill>
              <p:spPr>
                <a:xfrm>
                  <a:off x="3255400" y="3653520"/>
                  <a:ext cx="107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7" name="Freihand 96">
                  <a:extLst>
                    <a:ext uri="{FF2B5EF4-FFF2-40B4-BE49-F238E27FC236}">
                      <a16:creationId xmlns:a16="http://schemas.microsoft.com/office/drawing/2014/main" id="{807EB9C5-43A8-45AA-B093-1585A501984F}"/>
                    </a:ext>
                  </a:extLst>
                </p14:cNvPr>
                <p14:cNvContentPartPr/>
                <p14:nvPr/>
              </p14:nvContentPartPr>
              <p14:xfrm>
                <a:off x="4163320" y="3813720"/>
                <a:ext cx="245880" cy="129600"/>
              </p14:xfrm>
            </p:contentPart>
          </mc:Choice>
          <mc:Fallback xmlns="">
            <p:pic>
              <p:nvPicPr>
                <p:cNvPr id="97" name="Freihand 96">
                  <a:extLst>
                    <a:ext uri="{FF2B5EF4-FFF2-40B4-BE49-F238E27FC236}">
                      <a16:creationId xmlns:a16="http://schemas.microsoft.com/office/drawing/2014/main" id="{807EB9C5-43A8-45AA-B093-1585A501984F}"/>
                    </a:ext>
                  </a:extLst>
                </p:cNvPr>
                <p:cNvPicPr/>
                <p:nvPr/>
              </p:nvPicPr>
              <p:blipFill>
                <a:blip r:embed="rId191"/>
                <a:stretch>
                  <a:fillRect/>
                </a:stretch>
              </p:blipFill>
              <p:spPr>
                <a:xfrm>
                  <a:off x="4159000" y="3809400"/>
                  <a:ext cx="254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4" name="Freihand 163">
                  <a:extLst>
                    <a:ext uri="{FF2B5EF4-FFF2-40B4-BE49-F238E27FC236}">
                      <a16:creationId xmlns:a16="http://schemas.microsoft.com/office/drawing/2014/main" id="{E04D57F3-04F7-44C9-AEE8-31688B444281}"/>
                    </a:ext>
                  </a:extLst>
                </p14:cNvPr>
                <p14:cNvContentPartPr/>
                <p14:nvPr/>
              </p14:nvContentPartPr>
              <p14:xfrm>
                <a:off x="5007160" y="2880600"/>
                <a:ext cx="2616120" cy="1065960"/>
              </p14:xfrm>
            </p:contentPart>
          </mc:Choice>
          <mc:Fallback xmlns="">
            <p:pic>
              <p:nvPicPr>
                <p:cNvPr id="164" name="Freihand 163">
                  <a:extLst>
                    <a:ext uri="{FF2B5EF4-FFF2-40B4-BE49-F238E27FC236}">
                      <a16:creationId xmlns:a16="http://schemas.microsoft.com/office/drawing/2014/main" id="{E04D57F3-04F7-44C9-AEE8-31688B444281}"/>
                    </a:ext>
                  </a:extLst>
                </p:cNvPr>
                <p:cNvPicPr/>
                <p:nvPr/>
              </p:nvPicPr>
              <p:blipFill>
                <a:blip r:embed="rId193"/>
                <a:stretch>
                  <a:fillRect/>
                </a:stretch>
              </p:blipFill>
              <p:spPr>
                <a:xfrm>
                  <a:off x="5002840" y="2876280"/>
                  <a:ext cx="2624760" cy="1074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5" name="Freihand 164">
                  <a:extLst>
                    <a:ext uri="{FF2B5EF4-FFF2-40B4-BE49-F238E27FC236}">
                      <a16:creationId xmlns:a16="http://schemas.microsoft.com/office/drawing/2014/main" id="{7C6847EC-B4D9-4160-B879-ADEC01A5EC65}"/>
                    </a:ext>
                  </a:extLst>
                </p14:cNvPr>
                <p14:cNvContentPartPr/>
                <p14:nvPr/>
              </p14:nvContentPartPr>
              <p14:xfrm>
                <a:off x="4944520" y="2963400"/>
                <a:ext cx="183240" cy="125280"/>
              </p14:xfrm>
            </p:contentPart>
          </mc:Choice>
          <mc:Fallback xmlns="">
            <p:pic>
              <p:nvPicPr>
                <p:cNvPr id="165" name="Freihand 164">
                  <a:extLst>
                    <a:ext uri="{FF2B5EF4-FFF2-40B4-BE49-F238E27FC236}">
                      <a16:creationId xmlns:a16="http://schemas.microsoft.com/office/drawing/2014/main" id="{7C6847EC-B4D9-4160-B879-ADEC01A5EC65}"/>
                    </a:ext>
                  </a:extLst>
                </p:cNvPr>
                <p:cNvPicPr/>
                <p:nvPr/>
              </p:nvPicPr>
              <p:blipFill>
                <a:blip r:embed="rId195"/>
                <a:stretch>
                  <a:fillRect/>
                </a:stretch>
              </p:blipFill>
              <p:spPr>
                <a:xfrm>
                  <a:off x="4940200" y="2959080"/>
                  <a:ext cx="191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Freihand 101">
                  <a:extLst>
                    <a:ext uri="{FF2B5EF4-FFF2-40B4-BE49-F238E27FC236}">
                      <a16:creationId xmlns:a16="http://schemas.microsoft.com/office/drawing/2014/main" id="{1B62E8CA-3D07-4B26-93D8-AE98D1DD19AF}"/>
                    </a:ext>
                  </a:extLst>
                </p14:cNvPr>
                <p14:cNvContentPartPr/>
                <p14:nvPr/>
              </p14:nvContentPartPr>
              <p14:xfrm>
                <a:off x="6868000" y="4031880"/>
                <a:ext cx="138960" cy="31320"/>
              </p14:xfrm>
            </p:contentPart>
          </mc:Choice>
          <mc:Fallback xmlns="">
            <p:pic>
              <p:nvPicPr>
                <p:cNvPr id="102" name="Freihand 101">
                  <a:extLst>
                    <a:ext uri="{FF2B5EF4-FFF2-40B4-BE49-F238E27FC236}">
                      <a16:creationId xmlns:a16="http://schemas.microsoft.com/office/drawing/2014/main" id="{1B62E8CA-3D07-4B26-93D8-AE98D1DD19AF}"/>
                    </a:ext>
                  </a:extLst>
                </p:cNvPr>
                <p:cNvPicPr/>
                <p:nvPr/>
              </p:nvPicPr>
              <p:blipFill>
                <a:blip r:embed="rId197"/>
                <a:stretch>
                  <a:fillRect/>
                </a:stretch>
              </p:blipFill>
              <p:spPr>
                <a:xfrm>
                  <a:off x="6863680" y="4027560"/>
                  <a:ext cx="147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3" name="Freihand 102">
                  <a:extLst>
                    <a:ext uri="{FF2B5EF4-FFF2-40B4-BE49-F238E27FC236}">
                      <a16:creationId xmlns:a16="http://schemas.microsoft.com/office/drawing/2014/main" id="{C383CD3C-FD04-43B8-BE03-30EFEB096100}"/>
                    </a:ext>
                  </a:extLst>
                </p14:cNvPr>
                <p14:cNvContentPartPr/>
                <p14:nvPr/>
              </p14:nvContentPartPr>
              <p14:xfrm>
                <a:off x="6867280" y="4082280"/>
                <a:ext cx="147960" cy="92160"/>
              </p14:xfrm>
            </p:contentPart>
          </mc:Choice>
          <mc:Fallback xmlns="">
            <p:pic>
              <p:nvPicPr>
                <p:cNvPr id="103" name="Freihand 102">
                  <a:extLst>
                    <a:ext uri="{FF2B5EF4-FFF2-40B4-BE49-F238E27FC236}">
                      <a16:creationId xmlns:a16="http://schemas.microsoft.com/office/drawing/2014/main" id="{C383CD3C-FD04-43B8-BE03-30EFEB096100}"/>
                    </a:ext>
                  </a:extLst>
                </p:cNvPr>
                <p:cNvPicPr/>
                <p:nvPr/>
              </p:nvPicPr>
              <p:blipFill>
                <a:blip r:embed="rId199"/>
                <a:stretch>
                  <a:fillRect/>
                </a:stretch>
              </p:blipFill>
              <p:spPr>
                <a:xfrm>
                  <a:off x="6862960" y="4077960"/>
                  <a:ext cx="156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4" name="Freihand 103">
                  <a:extLst>
                    <a:ext uri="{FF2B5EF4-FFF2-40B4-BE49-F238E27FC236}">
                      <a16:creationId xmlns:a16="http://schemas.microsoft.com/office/drawing/2014/main" id="{4B704E2F-CA92-48C0-A760-6920BE492B04}"/>
                    </a:ext>
                  </a:extLst>
                </p14:cNvPr>
                <p14:cNvContentPartPr/>
                <p14:nvPr/>
              </p14:nvContentPartPr>
              <p14:xfrm>
                <a:off x="6788080" y="4290360"/>
                <a:ext cx="15480" cy="54360"/>
              </p14:xfrm>
            </p:contentPart>
          </mc:Choice>
          <mc:Fallback xmlns="">
            <p:pic>
              <p:nvPicPr>
                <p:cNvPr id="104" name="Freihand 103">
                  <a:extLst>
                    <a:ext uri="{FF2B5EF4-FFF2-40B4-BE49-F238E27FC236}">
                      <a16:creationId xmlns:a16="http://schemas.microsoft.com/office/drawing/2014/main" id="{4B704E2F-CA92-48C0-A760-6920BE492B04}"/>
                    </a:ext>
                  </a:extLst>
                </p:cNvPr>
                <p:cNvPicPr/>
                <p:nvPr/>
              </p:nvPicPr>
              <p:blipFill>
                <a:blip r:embed="rId201"/>
                <a:stretch>
                  <a:fillRect/>
                </a:stretch>
              </p:blipFill>
              <p:spPr>
                <a:xfrm>
                  <a:off x="6783760" y="4286040"/>
                  <a:ext cx="24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5" name="Freihand 104">
                  <a:extLst>
                    <a:ext uri="{FF2B5EF4-FFF2-40B4-BE49-F238E27FC236}">
                      <a16:creationId xmlns:a16="http://schemas.microsoft.com/office/drawing/2014/main" id="{2B57855C-7157-41FD-812D-6ACCA8CCFF3A}"/>
                    </a:ext>
                  </a:extLst>
                </p14:cNvPr>
                <p14:cNvContentPartPr/>
                <p14:nvPr/>
              </p14:nvContentPartPr>
              <p14:xfrm>
                <a:off x="6787000" y="4219440"/>
                <a:ext cx="13680" cy="16560"/>
              </p14:xfrm>
            </p:contentPart>
          </mc:Choice>
          <mc:Fallback xmlns="">
            <p:pic>
              <p:nvPicPr>
                <p:cNvPr id="105" name="Freihand 104">
                  <a:extLst>
                    <a:ext uri="{FF2B5EF4-FFF2-40B4-BE49-F238E27FC236}">
                      <a16:creationId xmlns:a16="http://schemas.microsoft.com/office/drawing/2014/main" id="{2B57855C-7157-41FD-812D-6ACCA8CCFF3A}"/>
                    </a:ext>
                  </a:extLst>
                </p:cNvPr>
                <p:cNvPicPr/>
                <p:nvPr/>
              </p:nvPicPr>
              <p:blipFill>
                <a:blip r:embed="rId203"/>
                <a:stretch>
                  <a:fillRect/>
                </a:stretch>
              </p:blipFill>
              <p:spPr>
                <a:xfrm>
                  <a:off x="6782680" y="4215120"/>
                  <a:ext cx="22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 name="Freihand 105">
                  <a:extLst>
                    <a:ext uri="{FF2B5EF4-FFF2-40B4-BE49-F238E27FC236}">
                      <a16:creationId xmlns:a16="http://schemas.microsoft.com/office/drawing/2014/main" id="{ABD0A599-D29D-4CEC-AA79-F247E2C2933A}"/>
                    </a:ext>
                  </a:extLst>
                </p14:cNvPr>
                <p14:cNvContentPartPr/>
                <p14:nvPr/>
              </p14:nvContentPartPr>
              <p14:xfrm>
                <a:off x="6874120" y="4264080"/>
                <a:ext cx="95760" cy="46440"/>
              </p14:xfrm>
            </p:contentPart>
          </mc:Choice>
          <mc:Fallback xmlns="">
            <p:pic>
              <p:nvPicPr>
                <p:cNvPr id="106" name="Freihand 105">
                  <a:extLst>
                    <a:ext uri="{FF2B5EF4-FFF2-40B4-BE49-F238E27FC236}">
                      <a16:creationId xmlns:a16="http://schemas.microsoft.com/office/drawing/2014/main" id="{ABD0A599-D29D-4CEC-AA79-F247E2C2933A}"/>
                    </a:ext>
                  </a:extLst>
                </p:cNvPr>
                <p:cNvPicPr/>
                <p:nvPr/>
              </p:nvPicPr>
              <p:blipFill>
                <a:blip r:embed="rId205"/>
                <a:stretch>
                  <a:fillRect/>
                </a:stretch>
              </p:blipFill>
              <p:spPr>
                <a:xfrm>
                  <a:off x="6869800" y="4259760"/>
                  <a:ext cx="104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7" name="Freihand 106">
                  <a:extLst>
                    <a:ext uri="{FF2B5EF4-FFF2-40B4-BE49-F238E27FC236}">
                      <a16:creationId xmlns:a16="http://schemas.microsoft.com/office/drawing/2014/main" id="{B0C10E4D-F896-4787-823E-91D5B97E3427}"/>
                    </a:ext>
                  </a:extLst>
                </p14:cNvPr>
                <p14:cNvContentPartPr/>
                <p14:nvPr/>
              </p14:nvContentPartPr>
              <p14:xfrm>
                <a:off x="6981040" y="4253640"/>
                <a:ext cx="83520" cy="54000"/>
              </p14:xfrm>
            </p:contentPart>
          </mc:Choice>
          <mc:Fallback xmlns="">
            <p:pic>
              <p:nvPicPr>
                <p:cNvPr id="107" name="Freihand 106">
                  <a:extLst>
                    <a:ext uri="{FF2B5EF4-FFF2-40B4-BE49-F238E27FC236}">
                      <a16:creationId xmlns:a16="http://schemas.microsoft.com/office/drawing/2014/main" id="{B0C10E4D-F896-4787-823E-91D5B97E3427}"/>
                    </a:ext>
                  </a:extLst>
                </p:cNvPr>
                <p:cNvPicPr/>
                <p:nvPr/>
              </p:nvPicPr>
              <p:blipFill>
                <a:blip r:embed="rId207"/>
                <a:stretch>
                  <a:fillRect/>
                </a:stretch>
              </p:blipFill>
              <p:spPr>
                <a:xfrm>
                  <a:off x="6976720" y="4249320"/>
                  <a:ext cx="92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8" name="Freihand 107">
                  <a:extLst>
                    <a:ext uri="{FF2B5EF4-FFF2-40B4-BE49-F238E27FC236}">
                      <a16:creationId xmlns:a16="http://schemas.microsoft.com/office/drawing/2014/main" id="{53DBF174-01E4-4BF5-AD84-8FC4A8F14372}"/>
                    </a:ext>
                  </a:extLst>
                </p14:cNvPr>
                <p14:cNvContentPartPr/>
                <p14:nvPr/>
              </p14:nvContentPartPr>
              <p14:xfrm>
                <a:off x="6883840" y="3852600"/>
                <a:ext cx="85680" cy="102600"/>
              </p14:xfrm>
            </p:contentPart>
          </mc:Choice>
          <mc:Fallback xmlns="">
            <p:pic>
              <p:nvPicPr>
                <p:cNvPr id="108" name="Freihand 107">
                  <a:extLst>
                    <a:ext uri="{FF2B5EF4-FFF2-40B4-BE49-F238E27FC236}">
                      <a16:creationId xmlns:a16="http://schemas.microsoft.com/office/drawing/2014/main" id="{53DBF174-01E4-4BF5-AD84-8FC4A8F14372}"/>
                    </a:ext>
                  </a:extLst>
                </p:cNvPr>
                <p:cNvPicPr/>
                <p:nvPr/>
              </p:nvPicPr>
              <p:blipFill>
                <a:blip r:embed="rId209"/>
                <a:stretch>
                  <a:fillRect/>
                </a:stretch>
              </p:blipFill>
              <p:spPr>
                <a:xfrm>
                  <a:off x="6879520" y="3848280"/>
                  <a:ext cx="94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0" name="Freihand 109">
                  <a:extLst>
                    <a:ext uri="{FF2B5EF4-FFF2-40B4-BE49-F238E27FC236}">
                      <a16:creationId xmlns:a16="http://schemas.microsoft.com/office/drawing/2014/main" id="{F774A51B-BE05-4004-AE4C-CBA9194DEA27}"/>
                    </a:ext>
                  </a:extLst>
                </p14:cNvPr>
                <p14:cNvContentPartPr/>
                <p14:nvPr/>
              </p14:nvContentPartPr>
              <p14:xfrm>
                <a:off x="7075360" y="4084440"/>
                <a:ext cx="136080" cy="54360"/>
              </p14:xfrm>
            </p:contentPart>
          </mc:Choice>
          <mc:Fallback xmlns="">
            <p:pic>
              <p:nvPicPr>
                <p:cNvPr id="110" name="Freihand 109">
                  <a:extLst>
                    <a:ext uri="{FF2B5EF4-FFF2-40B4-BE49-F238E27FC236}">
                      <a16:creationId xmlns:a16="http://schemas.microsoft.com/office/drawing/2014/main" id="{F774A51B-BE05-4004-AE4C-CBA9194DEA27}"/>
                    </a:ext>
                  </a:extLst>
                </p:cNvPr>
                <p:cNvPicPr/>
                <p:nvPr/>
              </p:nvPicPr>
              <p:blipFill>
                <a:blip r:embed="rId211"/>
                <a:stretch>
                  <a:fillRect/>
                </a:stretch>
              </p:blipFill>
              <p:spPr>
                <a:xfrm>
                  <a:off x="7071040" y="4080120"/>
                  <a:ext cx="144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1" name="Freihand 110">
                  <a:extLst>
                    <a:ext uri="{FF2B5EF4-FFF2-40B4-BE49-F238E27FC236}">
                      <a16:creationId xmlns:a16="http://schemas.microsoft.com/office/drawing/2014/main" id="{84634EF1-1D14-48B3-A343-B918FB131A03}"/>
                    </a:ext>
                  </a:extLst>
                </p14:cNvPr>
                <p14:cNvContentPartPr/>
                <p14:nvPr/>
              </p14:nvContentPartPr>
              <p14:xfrm>
                <a:off x="7216120" y="4068240"/>
                <a:ext cx="82440" cy="87480"/>
              </p14:xfrm>
            </p:contentPart>
          </mc:Choice>
          <mc:Fallback xmlns="">
            <p:pic>
              <p:nvPicPr>
                <p:cNvPr id="111" name="Freihand 110">
                  <a:extLst>
                    <a:ext uri="{FF2B5EF4-FFF2-40B4-BE49-F238E27FC236}">
                      <a16:creationId xmlns:a16="http://schemas.microsoft.com/office/drawing/2014/main" id="{84634EF1-1D14-48B3-A343-B918FB131A03}"/>
                    </a:ext>
                  </a:extLst>
                </p:cNvPr>
                <p:cNvPicPr/>
                <p:nvPr/>
              </p:nvPicPr>
              <p:blipFill>
                <a:blip r:embed="rId213"/>
                <a:stretch>
                  <a:fillRect/>
                </a:stretch>
              </p:blipFill>
              <p:spPr>
                <a:xfrm>
                  <a:off x="7211800" y="4063920"/>
                  <a:ext cx="91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2" name="Freihand 111">
                  <a:extLst>
                    <a:ext uri="{FF2B5EF4-FFF2-40B4-BE49-F238E27FC236}">
                      <a16:creationId xmlns:a16="http://schemas.microsoft.com/office/drawing/2014/main" id="{D37ADBD4-3A32-436B-B9BD-303A7D13D6C3}"/>
                    </a:ext>
                  </a:extLst>
                </p14:cNvPr>
                <p14:cNvContentPartPr/>
                <p14:nvPr/>
              </p14:nvContentPartPr>
              <p14:xfrm>
                <a:off x="7235200" y="4101000"/>
                <a:ext cx="97200" cy="68040"/>
              </p14:xfrm>
            </p:contentPart>
          </mc:Choice>
          <mc:Fallback xmlns="">
            <p:pic>
              <p:nvPicPr>
                <p:cNvPr id="112" name="Freihand 111">
                  <a:extLst>
                    <a:ext uri="{FF2B5EF4-FFF2-40B4-BE49-F238E27FC236}">
                      <a16:creationId xmlns:a16="http://schemas.microsoft.com/office/drawing/2014/main" id="{D37ADBD4-3A32-436B-B9BD-303A7D13D6C3}"/>
                    </a:ext>
                  </a:extLst>
                </p:cNvPr>
                <p:cNvPicPr/>
                <p:nvPr/>
              </p:nvPicPr>
              <p:blipFill>
                <a:blip r:embed="rId215"/>
                <a:stretch>
                  <a:fillRect/>
                </a:stretch>
              </p:blipFill>
              <p:spPr>
                <a:xfrm>
                  <a:off x="7230880" y="4096680"/>
                  <a:ext cx="105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3" name="Freihand 112">
                  <a:extLst>
                    <a:ext uri="{FF2B5EF4-FFF2-40B4-BE49-F238E27FC236}">
                      <a16:creationId xmlns:a16="http://schemas.microsoft.com/office/drawing/2014/main" id="{BFC41A00-A7C3-48D3-B442-6B70878BA460}"/>
                    </a:ext>
                  </a:extLst>
                </p14:cNvPr>
                <p14:cNvContentPartPr/>
                <p14:nvPr/>
              </p14:nvContentPartPr>
              <p14:xfrm>
                <a:off x="7342120" y="4070400"/>
                <a:ext cx="3240" cy="9000"/>
              </p14:xfrm>
            </p:contentPart>
          </mc:Choice>
          <mc:Fallback xmlns="">
            <p:pic>
              <p:nvPicPr>
                <p:cNvPr id="113" name="Freihand 112">
                  <a:extLst>
                    <a:ext uri="{FF2B5EF4-FFF2-40B4-BE49-F238E27FC236}">
                      <a16:creationId xmlns:a16="http://schemas.microsoft.com/office/drawing/2014/main" id="{BFC41A00-A7C3-48D3-B442-6B70878BA460}"/>
                    </a:ext>
                  </a:extLst>
                </p:cNvPr>
                <p:cNvPicPr/>
                <p:nvPr/>
              </p:nvPicPr>
              <p:blipFill>
                <a:blip r:embed="rId217"/>
                <a:stretch>
                  <a:fillRect/>
                </a:stretch>
              </p:blipFill>
              <p:spPr>
                <a:xfrm>
                  <a:off x="7337800" y="4066080"/>
                  <a:ext cx="11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4" name="Freihand 113">
                  <a:extLst>
                    <a:ext uri="{FF2B5EF4-FFF2-40B4-BE49-F238E27FC236}">
                      <a16:creationId xmlns:a16="http://schemas.microsoft.com/office/drawing/2014/main" id="{6F38B256-E68B-4352-AA6C-88F4A7D775C9}"/>
                    </a:ext>
                  </a:extLst>
                </p14:cNvPr>
                <p14:cNvContentPartPr/>
                <p14:nvPr/>
              </p14:nvContentPartPr>
              <p14:xfrm>
                <a:off x="7020280" y="3995520"/>
                <a:ext cx="138240" cy="171000"/>
              </p14:xfrm>
            </p:contentPart>
          </mc:Choice>
          <mc:Fallback xmlns="">
            <p:pic>
              <p:nvPicPr>
                <p:cNvPr id="114" name="Freihand 113">
                  <a:extLst>
                    <a:ext uri="{FF2B5EF4-FFF2-40B4-BE49-F238E27FC236}">
                      <a16:creationId xmlns:a16="http://schemas.microsoft.com/office/drawing/2014/main" id="{6F38B256-E68B-4352-AA6C-88F4A7D775C9}"/>
                    </a:ext>
                  </a:extLst>
                </p:cNvPr>
                <p:cNvPicPr/>
                <p:nvPr/>
              </p:nvPicPr>
              <p:blipFill>
                <a:blip r:embed="rId219"/>
                <a:stretch>
                  <a:fillRect/>
                </a:stretch>
              </p:blipFill>
              <p:spPr>
                <a:xfrm>
                  <a:off x="7015960" y="3991200"/>
                  <a:ext cx="146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5" name="Freihand 114">
                  <a:extLst>
                    <a:ext uri="{FF2B5EF4-FFF2-40B4-BE49-F238E27FC236}">
                      <a16:creationId xmlns:a16="http://schemas.microsoft.com/office/drawing/2014/main" id="{B9F19561-0B79-4A0E-BB1C-D0DC1C66397F}"/>
                    </a:ext>
                  </a:extLst>
                </p14:cNvPr>
                <p14:cNvContentPartPr/>
                <p14:nvPr/>
              </p14:nvContentPartPr>
              <p14:xfrm>
                <a:off x="7453360" y="4089840"/>
                <a:ext cx="82800" cy="11520"/>
              </p14:xfrm>
            </p:contentPart>
          </mc:Choice>
          <mc:Fallback xmlns="">
            <p:pic>
              <p:nvPicPr>
                <p:cNvPr id="115" name="Freihand 114">
                  <a:extLst>
                    <a:ext uri="{FF2B5EF4-FFF2-40B4-BE49-F238E27FC236}">
                      <a16:creationId xmlns:a16="http://schemas.microsoft.com/office/drawing/2014/main" id="{B9F19561-0B79-4A0E-BB1C-D0DC1C66397F}"/>
                    </a:ext>
                  </a:extLst>
                </p:cNvPr>
                <p:cNvPicPr/>
                <p:nvPr/>
              </p:nvPicPr>
              <p:blipFill>
                <a:blip r:embed="rId221"/>
                <a:stretch>
                  <a:fillRect/>
                </a:stretch>
              </p:blipFill>
              <p:spPr>
                <a:xfrm>
                  <a:off x="7449040" y="4085520"/>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6" name="Freihand 115">
                  <a:extLst>
                    <a:ext uri="{FF2B5EF4-FFF2-40B4-BE49-F238E27FC236}">
                      <a16:creationId xmlns:a16="http://schemas.microsoft.com/office/drawing/2014/main" id="{3153FC99-455B-4B9A-A15A-187C8F89208E}"/>
                    </a:ext>
                  </a:extLst>
                </p14:cNvPr>
                <p14:cNvContentPartPr/>
                <p14:nvPr/>
              </p14:nvContentPartPr>
              <p14:xfrm>
                <a:off x="7513120" y="4062120"/>
                <a:ext cx="201600" cy="123840"/>
              </p14:xfrm>
            </p:contentPart>
          </mc:Choice>
          <mc:Fallback xmlns="">
            <p:pic>
              <p:nvPicPr>
                <p:cNvPr id="116" name="Freihand 115">
                  <a:extLst>
                    <a:ext uri="{FF2B5EF4-FFF2-40B4-BE49-F238E27FC236}">
                      <a16:creationId xmlns:a16="http://schemas.microsoft.com/office/drawing/2014/main" id="{3153FC99-455B-4B9A-A15A-187C8F89208E}"/>
                    </a:ext>
                  </a:extLst>
                </p:cNvPr>
                <p:cNvPicPr/>
                <p:nvPr/>
              </p:nvPicPr>
              <p:blipFill>
                <a:blip r:embed="rId223"/>
                <a:stretch>
                  <a:fillRect/>
                </a:stretch>
              </p:blipFill>
              <p:spPr>
                <a:xfrm>
                  <a:off x="7508800" y="4057800"/>
                  <a:ext cx="210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7" name="Freihand 116">
                  <a:extLst>
                    <a:ext uri="{FF2B5EF4-FFF2-40B4-BE49-F238E27FC236}">
                      <a16:creationId xmlns:a16="http://schemas.microsoft.com/office/drawing/2014/main" id="{8F1D2240-5A21-4CA6-A30F-6B5D4A1CC43A}"/>
                    </a:ext>
                  </a:extLst>
                </p14:cNvPr>
                <p14:cNvContentPartPr/>
                <p14:nvPr/>
              </p14:nvContentPartPr>
              <p14:xfrm>
                <a:off x="7697080" y="4014240"/>
                <a:ext cx="78840" cy="157680"/>
              </p14:xfrm>
            </p:contentPart>
          </mc:Choice>
          <mc:Fallback xmlns="">
            <p:pic>
              <p:nvPicPr>
                <p:cNvPr id="117" name="Freihand 116">
                  <a:extLst>
                    <a:ext uri="{FF2B5EF4-FFF2-40B4-BE49-F238E27FC236}">
                      <a16:creationId xmlns:a16="http://schemas.microsoft.com/office/drawing/2014/main" id="{8F1D2240-5A21-4CA6-A30F-6B5D4A1CC43A}"/>
                    </a:ext>
                  </a:extLst>
                </p:cNvPr>
                <p:cNvPicPr/>
                <p:nvPr/>
              </p:nvPicPr>
              <p:blipFill>
                <a:blip r:embed="rId225"/>
                <a:stretch>
                  <a:fillRect/>
                </a:stretch>
              </p:blipFill>
              <p:spPr>
                <a:xfrm>
                  <a:off x="7692760" y="4009920"/>
                  <a:ext cx="87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 name="Freihand 117">
                  <a:extLst>
                    <a:ext uri="{FF2B5EF4-FFF2-40B4-BE49-F238E27FC236}">
                      <a16:creationId xmlns:a16="http://schemas.microsoft.com/office/drawing/2014/main" id="{EFECE4DC-5A65-4E97-A510-C42127508CFE}"/>
                    </a:ext>
                  </a:extLst>
                </p14:cNvPr>
                <p14:cNvContentPartPr/>
                <p14:nvPr/>
              </p14:nvContentPartPr>
              <p14:xfrm>
                <a:off x="7827400" y="4036200"/>
                <a:ext cx="117000" cy="171360"/>
              </p14:xfrm>
            </p:contentPart>
          </mc:Choice>
          <mc:Fallback xmlns="">
            <p:pic>
              <p:nvPicPr>
                <p:cNvPr id="118" name="Freihand 117">
                  <a:extLst>
                    <a:ext uri="{FF2B5EF4-FFF2-40B4-BE49-F238E27FC236}">
                      <a16:creationId xmlns:a16="http://schemas.microsoft.com/office/drawing/2014/main" id="{EFECE4DC-5A65-4E97-A510-C42127508CFE}"/>
                    </a:ext>
                  </a:extLst>
                </p:cNvPr>
                <p:cNvPicPr/>
                <p:nvPr/>
              </p:nvPicPr>
              <p:blipFill>
                <a:blip r:embed="rId227"/>
                <a:stretch>
                  <a:fillRect/>
                </a:stretch>
              </p:blipFill>
              <p:spPr>
                <a:xfrm>
                  <a:off x="7823080" y="4031880"/>
                  <a:ext cx="125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0" name="Freihand 119">
                  <a:extLst>
                    <a:ext uri="{FF2B5EF4-FFF2-40B4-BE49-F238E27FC236}">
                      <a16:creationId xmlns:a16="http://schemas.microsoft.com/office/drawing/2014/main" id="{07EE3921-0004-4A5C-8C0F-08FFF292033E}"/>
                    </a:ext>
                  </a:extLst>
                </p14:cNvPr>
                <p14:cNvContentPartPr/>
                <p14:nvPr/>
              </p14:nvContentPartPr>
              <p14:xfrm>
                <a:off x="7950520" y="4078680"/>
                <a:ext cx="42840" cy="96480"/>
              </p14:xfrm>
            </p:contentPart>
          </mc:Choice>
          <mc:Fallback xmlns="">
            <p:pic>
              <p:nvPicPr>
                <p:cNvPr id="120" name="Freihand 119">
                  <a:extLst>
                    <a:ext uri="{FF2B5EF4-FFF2-40B4-BE49-F238E27FC236}">
                      <a16:creationId xmlns:a16="http://schemas.microsoft.com/office/drawing/2014/main" id="{07EE3921-0004-4A5C-8C0F-08FFF292033E}"/>
                    </a:ext>
                  </a:extLst>
                </p:cNvPr>
                <p:cNvPicPr/>
                <p:nvPr/>
              </p:nvPicPr>
              <p:blipFill>
                <a:blip r:embed="rId229"/>
                <a:stretch>
                  <a:fillRect/>
                </a:stretch>
              </p:blipFill>
              <p:spPr>
                <a:xfrm>
                  <a:off x="7946200" y="4074360"/>
                  <a:ext cx="51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1" name="Freihand 120">
                  <a:extLst>
                    <a:ext uri="{FF2B5EF4-FFF2-40B4-BE49-F238E27FC236}">
                      <a16:creationId xmlns:a16="http://schemas.microsoft.com/office/drawing/2014/main" id="{7D24A7E1-1E64-4FC4-9BC5-7C59A3BE84B3}"/>
                    </a:ext>
                  </a:extLst>
                </p14:cNvPr>
                <p14:cNvContentPartPr/>
                <p14:nvPr/>
              </p14:nvContentPartPr>
              <p14:xfrm>
                <a:off x="7983640" y="4030440"/>
                <a:ext cx="2160" cy="6120"/>
              </p14:xfrm>
            </p:contentPart>
          </mc:Choice>
          <mc:Fallback xmlns="">
            <p:pic>
              <p:nvPicPr>
                <p:cNvPr id="121" name="Freihand 120">
                  <a:extLst>
                    <a:ext uri="{FF2B5EF4-FFF2-40B4-BE49-F238E27FC236}">
                      <a16:creationId xmlns:a16="http://schemas.microsoft.com/office/drawing/2014/main" id="{7D24A7E1-1E64-4FC4-9BC5-7C59A3BE84B3}"/>
                    </a:ext>
                  </a:extLst>
                </p:cNvPr>
                <p:cNvPicPr/>
                <p:nvPr/>
              </p:nvPicPr>
              <p:blipFill>
                <a:blip r:embed="rId231"/>
                <a:stretch>
                  <a:fillRect/>
                </a:stretch>
              </p:blipFill>
              <p:spPr>
                <a:xfrm>
                  <a:off x="7979320" y="4026120"/>
                  <a:ext cx="10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3" name="Freihand 122">
                  <a:extLst>
                    <a:ext uri="{FF2B5EF4-FFF2-40B4-BE49-F238E27FC236}">
                      <a16:creationId xmlns:a16="http://schemas.microsoft.com/office/drawing/2014/main" id="{907B6FC8-AFE3-41CB-9684-AAEABACE4F0D}"/>
                    </a:ext>
                  </a:extLst>
                </p14:cNvPr>
                <p14:cNvContentPartPr/>
                <p14:nvPr/>
              </p14:nvContentPartPr>
              <p14:xfrm>
                <a:off x="8121880" y="4055280"/>
                <a:ext cx="138600" cy="7200"/>
              </p14:xfrm>
            </p:contentPart>
          </mc:Choice>
          <mc:Fallback xmlns="">
            <p:pic>
              <p:nvPicPr>
                <p:cNvPr id="123" name="Freihand 122">
                  <a:extLst>
                    <a:ext uri="{FF2B5EF4-FFF2-40B4-BE49-F238E27FC236}">
                      <a16:creationId xmlns:a16="http://schemas.microsoft.com/office/drawing/2014/main" id="{907B6FC8-AFE3-41CB-9684-AAEABACE4F0D}"/>
                    </a:ext>
                  </a:extLst>
                </p:cNvPr>
                <p:cNvPicPr/>
                <p:nvPr/>
              </p:nvPicPr>
              <p:blipFill>
                <a:blip r:embed="rId233"/>
                <a:stretch>
                  <a:fillRect/>
                </a:stretch>
              </p:blipFill>
              <p:spPr>
                <a:xfrm>
                  <a:off x="8117560" y="4050960"/>
                  <a:ext cx="147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4" name="Freihand 123">
                  <a:extLst>
                    <a:ext uri="{FF2B5EF4-FFF2-40B4-BE49-F238E27FC236}">
                      <a16:creationId xmlns:a16="http://schemas.microsoft.com/office/drawing/2014/main" id="{D7F402A7-7B96-467D-B2D4-DAC4BA9364ED}"/>
                    </a:ext>
                  </a:extLst>
                </p14:cNvPr>
                <p14:cNvContentPartPr/>
                <p14:nvPr/>
              </p14:nvContentPartPr>
              <p14:xfrm>
                <a:off x="8141320" y="4083720"/>
                <a:ext cx="123120" cy="15840"/>
              </p14:xfrm>
            </p:contentPart>
          </mc:Choice>
          <mc:Fallback xmlns="">
            <p:pic>
              <p:nvPicPr>
                <p:cNvPr id="124" name="Freihand 123">
                  <a:extLst>
                    <a:ext uri="{FF2B5EF4-FFF2-40B4-BE49-F238E27FC236}">
                      <a16:creationId xmlns:a16="http://schemas.microsoft.com/office/drawing/2014/main" id="{D7F402A7-7B96-467D-B2D4-DAC4BA9364ED}"/>
                    </a:ext>
                  </a:extLst>
                </p:cNvPr>
                <p:cNvPicPr/>
                <p:nvPr/>
              </p:nvPicPr>
              <p:blipFill>
                <a:blip r:embed="rId235"/>
                <a:stretch>
                  <a:fillRect/>
                </a:stretch>
              </p:blipFill>
              <p:spPr>
                <a:xfrm>
                  <a:off x="8137000" y="4079400"/>
                  <a:ext cx="131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6" name="Freihand 125">
                  <a:extLst>
                    <a:ext uri="{FF2B5EF4-FFF2-40B4-BE49-F238E27FC236}">
                      <a16:creationId xmlns:a16="http://schemas.microsoft.com/office/drawing/2014/main" id="{57FC8906-2A17-48D6-8BE4-6D770C203E27}"/>
                    </a:ext>
                  </a:extLst>
                </p14:cNvPr>
                <p14:cNvContentPartPr/>
                <p14:nvPr/>
              </p14:nvContentPartPr>
              <p14:xfrm>
                <a:off x="7753960" y="3921360"/>
                <a:ext cx="137880" cy="74520"/>
              </p14:xfrm>
            </p:contentPart>
          </mc:Choice>
          <mc:Fallback xmlns="">
            <p:pic>
              <p:nvPicPr>
                <p:cNvPr id="126" name="Freihand 125">
                  <a:extLst>
                    <a:ext uri="{FF2B5EF4-FFF2-40B4-BE49-F238E27FC236}">
                      <a16:creationId xmlns:a16="http://schemas.microsoft.com/office/drawing/2014/main" id="{57FC8906-2A17-48D6-8BE4-6D770C203E27}"/>
                    </a:ext>
                  </a:extLst>
                </p:cNvPr>
                <p:cNvPicPr/>
                <p:nvPr/>
              </p:nvPicPr>
              <p:blipFill>
                <a:blip r:embed="rId237"/>
                <a:stretch>
                  <a:fillRect/>
                </a:stretch>
              </p:blipFill>
              <p:spPr>
                <a:xfrm>
                  <a:off x="7749640" y="3917040"/>
                  <a:ext cx="146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8" name="Freihand 127">
                  <a:extLst>
                    <a:ext uri="{FF2B5EF4-FFF2-40B4-BE49-F238E27FC236}">
                      <a16:creationId xmlns:a16="http://schemas.microsoft.com/office/drawing/2014/main" id="{CB9D994D-58E0-4448-9E0D-949E05629DBD}"/>
                    </a:ext>
                  </a:extLst>
                </p14:cNvPr>
                <p14:cNvContentPartPr/>
                <p14:nvPr/>
              </p14:nvContentPartPr>
              <p14:xfrm>
                <a:off x="8410240" y="4033680"/>
                <a:ext cx="153000" cy="87840"/>
              </p14:xfrm>
            </p:contentPart>
          </mc:Choice>
          <mc:Fallback xmlns="">
            <p:pic>
              <p:nvPicPr>
                <p:cNvPr id="128" name="Freihand 127">
                  <a:extLst>
                    <a:ext uri="{FF2B5EF4-FFF2-40B4-BE49-F238E27FC236}">
                      <a16:creationId xmlns:a16="http://schemas.microsoft.com/office/drawing/2014/main" id="{CB9D994D-58E0-4448-9E0D-949E05629DBD}"/>
                    </a:ext>
                  </a:extLst>
                </p:cNvPr>
                <p:cNvPicPr/>
                <p:nvPr/>
              </p:nvPicPr>
              <p:blipFill>
                <a:blip r:embed="rId239"/>
                <a:stretch>
                  <a:fillRect/>
                </a:stretch>
              </p:blipFill>
              <p:spPr>
                <a:xfrm>
                  <a:off x="8405920" y="4029360"/>
                  <a:ext cx="161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9" name="Freihand 128">
                  <a:extLst>
                    <a:ext uri="{FF2B5EF4-FFF2-40B4-BE49-F238E27FC236}">
                      <a16:creationId xmlns:a16="http://schemas.microsoft.com/office/drawing/2014/main" id="{3387D870-A520-46FA-9689-BE33BE226873}"/>
                    </a:ext>
                  </a:extLst>
                </p14:cNvPr>
                <p14:cNvContentPartPr/>
                <p14:nvPr/>
              </p14:nvContentPartPr>
              <p14:xfrm>
                <a:off x="8608600" y="4011360"/>
                <a:ext cx="79200" cy="108720"/>
              </p14:xfrm>
            </p:contentPart>
          </mc:Choice>
          <mc:Fallback xmlns="">
            <p:pic>
              <p:nvPicPr>
                <p:cNvPr id="129" name="Freihand 128">
                  <a:extLst>
                    <a:ext uri="{FF2B5EF4-FFF2-40B4-BE49-F238E27FC236}">
                      <a16:creationId xmlns:a16="http://schemas.microsoft.com/office/drawing/2014/main" id="{3387D870-A520-46FA-9689-BE33BE226873}"/>
                    </a:ext>
                  </a:extLst>
                </p:cNvPr>
                <p:cNvPicPr/>
                <p:nvPr/>
              </p:nvPicPr>
              <p:blipFill>
                <a:blip r:embed="rId241"/>
                <a:stretch>
                  <a:fillRect/>
                </a:stretch>
              </p:blipFill>
              <p:spPr>
                <a:xfrm>
                  <a:off x="8604280" y="4007040"/>
                  <a:ext cx="87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0" name="Freihand 129">
                  <a:extLst>
                    <a:ext uri="{FF2B5EF4-FFF2-40B4-BE49-F238E27FC236}">
                      <a16:creationId xmlns:a16="http://schemas.microsoft.com/office/drawing/2014/main" id="{B7BB7C2A-262C-479A-BE38-1D508B6ED257}"/>
                    </a:ext>
                  </a:extLst>
                </p14:cNvPr>
                <p14:cNvContentPartPr/>
                <p14:nvPr/>
              </p14:nvContentPartPr>
              <p14:xfrm>
                <a:off x="8608960" y="4043400"/>
                <a:ext cx="159480" cy="83880"/>
              </p14:xfrm>
            </p:contentPart>
          </mc:Choice>
          <mc:Fallback xmlns="">
            <p:pic>
              <p:nvPicPr>
                <p:cNvPr id="130" name="Freihand 129">
                  <a:extLst>
                    <a:ext uri="{FF2B5EF4-FFF2-40B4-BE49-F238E27FC236}">
                      <a16:creationId xmlns:a16="http://schemas.microsoft.com/office/drawing/2014/main" id="{B7BB7C2A-262C-479A-BE38-1D508B6ED257}"/>
                    </a:ext>
                  </a:extLst>
                </p:cNvPr>
                <p:cNvPicPr/>
                <p:nvPr/>
              </p:nvPicPr>
              <p:blipFill>
                <a:blip r:embed="rId243"/>
                <a:stretch>
                  <a:fillRect/>
                </a:stretch>
              </p:blipFill>
              <p:spPr>
                <a:xfrm>
                  <a:off x="8604640" y="4039080"/>
                  <a:ext cx="168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1" name="Freihand 130">
                  <a:extLst>
                    <a:ext uri="{FF2B5EF4-FFF2-40B4-BE49-F238E27FC236}">
                      <a16:creationId xmlns:a16="http://schemas.microsoft.com/office/drawing/2014/main" id="{2610E34F-3EF2-4640-803E-9F839B0F701B}"/>
                    </a:ext>
                  </a:extLst>
                </p14:cNvPr>
                <p14:cNvContentPartPr/>
                <p14:nvPr/>
              </p14:nvContentPartPr>
              <p14:xfrm>
                <a:off x="8819200" y="4034400"/>
                <a:ext cx="104400" cy="11880"/>
              </p14:xfrm>
            </p:contentPart>
          </mc:Choice>
          <mc:Fallback xmlns="">
            <p:pic>
              <p:nvPicPr>
                <p:cNvPr id="131" name="Freihand 130">
                  <a:extLst>
                    <a:ext uri="{FF2B5EF4-FFF2-40B4-BE49-F238E27FC236}">
                      <a16:creationId xmlns:a16="http://schemas.microsoft.com/office/drawing/2014/main" id="{2610E34F-3EF2-4640-803E-9F839B0F701B}"/>
                    </a:ext>
                  </a:extLst>
                </p:cNvPr>
                <p:cNvPicPr/>
                <p:nvPr/>
              </p:nvPicPr>
              <p:blipFill>
                <a:blip r:embed="rId245"/>
                <a:stretch>
                  <a:fillRect/>
                </a:stretch>
              </p:blipFill>
              <p:spPr>
                <a:xfrm>
                  <a:off x="8814880" y="4030080"/>
                  <a:ext cx="11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2" name="Freihand 131">
                  <a:extLst>
                    <a:ext uri="{FF2B5EF4-FFF2-40B4-BE49-F238E27FC236}">
                      <a16:creationId xmlns:a16="http://schemas.microsoft.com/office/drawing/2014/main" id="{30694220-4091-47E5-B6CE-A8E371DE35B5}"/>
                    </a:ext>
                  </a:extLst>
                </p14:cNvPr>
                <p14:cNvContentPartPr/>
                <p14:nvPr/>
              </p14:nvContentPartPr>
              <p14:xfrm>
                <a:off x="8899840" y="4012080"/>
                <a:ext cx="199800" cy="151920"/>
              </p14:xfrm>
            </p:contentPart>
          </mc:Choice>
          <mc:Fallback xmlns="">
            <p:pic>
              <p:nvPicPr>
                <p:cNvPr id="132" name="Freihand 131">
                  <a:extLst>
                    <a:ext uri="{FF2B5EF4-FFF2-40B4-BE49-F238E27FC236}">
                      <a16:creationId xmlns:a16="http://schemas.microsoft.com/office/drawing/2014/main" id="{30694220-4091-47E5-B6CE-A8E371DE35B5}"/>
                    </a:ext>
                  </a:extLst>
                </p:cNvPr>
                <p:cNvPicPr/>
                <p:nvPr/>
              </p:nvPicPr>
              <p:blipFill>
                <a:blip r:embed="rId247"/>
                <a:stretch>
                  <a:fillRect/>
                </a:stretch>
              </p:blipFill>
              <p:spPr>
                <a:xfrm>
                  <a:off x="8895520" y="4007760"/>
                  <a:ext cx="208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3" name="Freihand 132">
                  <a:extLst>
                    <a:ext uri="{FF2B5EF4-FFF2-40B4-BE49-F238E27FC236}">
                      <a16:creationId xmlns:a16="http://schemas.microsoft.com/office/drawing/2014/main" id="{3D91487F-D81C-4932-AAD7-FA33B9BA26EF}"/>
                    </a:ext>
                  </a:extLst>
                </p14:cNvPr>
                <p14:cNvContentPartPr/>
                <p14:nvPr/>
              </p14:nvContentPartPr>
              <p14:xfrm>
                <a:off x="9073360" y="3968160"/>
                <a:ext cx="82440" cy="161640"/>
              </p14:xfrm>
            </p:contentPart>
          </mc:Choice>
          <mc:Fallback xmlns="">
            <p:pic>
              <p:nvPicPr>
                <p:cNvPr id="133" name="Freihand 132">
                  <a:extLst>
                    <a:ext uri="{FF2B5EF4-FFF2-40B4-BE49-F238E27FC236}">
                      <a16:creationId xmlns:a16="http://schemas.microsoft.com/office/drawing/2014/main" id="{3D91487F-D81C-4932-AAD7-FA33B9BA26EF}"/>
                    </a:ext>
                  </a:extLst>
                </p:cNvPr>
                <p:cNvPicPr/>
                <p:nvPr/>
              </p:nvPicPr>
              <p:blipFill>
                <a:blip r:embed="rId249"/>
                <a:stretch>
                  <a:fillRect/>
                </a:stretch>
              </p:blipFill>
              <p:spPr>
                <a:xfrm>
                  <a:off x="9069040" y="3963840"/>
                  <a:ext cx="91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4" name="Freihand 133">
                  <a:extLst>
                    <a:ext uri="{FF2B5EF4-FFF2-40B4-BE49-F238E27FC236}">
                      <a16:creationId xmlns:a16="http://schemas.microsoft.com/office/drawing/2014/main" id="{921D6C33-ED01-4044-B173-F6E30FF177D4}"/>
                    </a:ext>
                  </a:extLst>
                </p14:cNvPr>
                <p14:cNvContentPartPr/>
                <p14:nvPr/>
              </p14:nvContentPartPr>
              <p14:xfrm>
                <a:off x="8345800" y="3952680"/>
                <a:ext cx="77760" cy="245520"/>
              </p14:xfrm>
            </p:contentPart>
          </mc:Choice>
          <mc:Fallback xmlns="">
            <p:pic>
              <p:nvPicPr>
                <p:cNvPr id="134" name="Freihand 133">
                  <a:extLst>
                    <a:ext uri="{FF2B5EF4-FFF2-40B4-BE49-F238E27FC236}">
                      <a16:creationId xmlns:a16="http://schemas.microsoft.com/office/drawing/2014/main" id="{921D6C33-ED01-4044-B173-F6E30FF177D4}"/>
                    </a:ext>
                  </a:extLst>
                </p:cNvPr>
                <p:cNvPicPr/>
                <p:nvPr/>
              </p:nvPicPr>
              <p:blipFill>
                <a:blip r:embed="rId251"/>
                <a:stretch>
                  <a:fillRect/>
                </a:stretch>
              </p:blipFill>
              <p:spPr>
                <a:xfrm>
                  <a:off x="8341480" y="3948360"/>
                  <a:ext cx="86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 name="Freihand 134">
                  <a:extLst>
                    <a:ext uri="{FF2B5EF4-FFF2-40B4-BE49-F238E27FC236}">
                      <a16:creationId xmlns:a16="http://schemas.microsoft.com/office/drawing/2014/main" id="{64B6FCF7-D23B-4FEE-94E8-7FF3A510B684}"/>
                    </a:ext>
                  </a:extLst>
                </p14:cNvPr>
                <p14:cNvContentPartPr/>
                <p14:nvPr/>
              </p14:nvContentPartPr>
              <p14:xfrm>
                <a:off x="9171640" y="4012440"/>
                <a:ext cx="89280" cy="162360"/>
              </p14:xfrm>
            </p:contentPart>
          </mc:Choice>
          <mc:Fallback xmlns="">
            <p:pic>
              <p:nvPicPr>
                <p:cNvPr id="135" name="Freihand 134">
                  <a:extLst>
                    <a:ext uri="{FF2B5EF4-FFF2-40B4-BE49-F238E27FC236}">
                      <a16:creationId xmlns:a16="http://schemas.microsoft.com/office/drawing/2014/main" id="{64B6FCF7-D23B-4FEE-94E8-7FF3A510B684}"/>
                    </a:ext>
                  </a:extLst>
                </p:cNvPr>
                <p:cNvPicPr/>
                <p:nvPr/>
              </p:nvPicPr>
              <p:blipFill>
                <a:blip r:embed="rId253"/>
                <a:stretch>
                  <a:fillRect/>
                </a:stretch>
              </p:blipFill>
              <p:spPr>
                <a:xfrm>
                  <a:off x="9167320" y="4008120"/>
                  <a:ext cx="97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6" name="Freihand 135">
                  <a:extLst>
                    <a:ext uri="{FF2B5EF4-FFF2-40B4-BE49-F238E27FC236}">
                      <a16:creationId xmlns:a16="http://schemas.microsoft.com/office/drawing/2014/main" id="{F76EEAA8-5277-4E8D-93A7-6726FB331DF2}"/>
                    </a:ext>
                  </a:extLst>
                </p14:cNvPr>
                <p14:cNvContentPartPr/>
                <p14:nvPr/>
              </p14:nvContentPartPr>
              <p14:xfrm>
                <a:off x="9269920" y="4058880"/>
                <a:ext cx="78840" cy="81000"/>
              </p14:xfrm>
            </p:contentPart>
          </mc:Choice>
          <mc:Fallback xmlns="">
            <p:pic>
              <p:nvPicPr>
                <p:cNvPr id="136" name="Freihand 135">
                  <a:extLst>
                    <a:ext uri="{FF2B5EF4-FFF2-40B4-BE49-F238E27FC236}">
                      <a16:creationId xmlns:a16="http://schemas.microsoft.com/office/drawing/2014/main" id="{F76EEAA8-5277-4E8D-93A7-6726FB331DF2}"/>
                    </a:ext>
                  </a:extLst>
                </p:cNvPr>
                <p:cNvPicPr/>
                <p:nvPr/>
              </p:nvPicPr>
              <p:blipFill>
                <a:blip r:embed="rId255"/>
                <a:stretch>
                  <a:fillRect/>
                </a:stretch>
              </p:blipFill>
              <p:spPr>
                <a:xfrm>
                  <a:off x="9265600" y="4054560"/>
                  <a:ext cx="87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 name="Freihand 136">
                  <a:extLst>
                    <a:ext uri="{FF2B5EF4-FFF2-40B4-BE49-F238E27FC236}">
                      <a16:creationId xmlns:a16="http://schemas.microsoft.com/office/drawing/2014/main" id="{F332AE2D-F7D0-4399-BCCA-FC118F36B478}"/>
                    </a:ext>
                  </a:extLst>
                </p14:cNvPr>
                <p14:cNvContentPartPr/>
                <p14:nvPr/>
              </p14:nvContentPartPr>
              <p14:xfrm>
                <a:off x="9385480" y="4026120"/>
                <a:ext cx="99720" cy="99360"/>
              </p14:xfrm>
            </p:contentPart>
          </mc:Choice>
          <mc:Fallback xmlns="">
            <p:pic>
              <p:nvPicPr>
                <p:cNvPr id="137" name="Freihand 136">
                  <a:extLst>
                    <a:ext uri="{FF2B5EF4-FFF2-40B4-BE49-F238E27FC236}">
                      <a16:creationId xmlns:a16="http://schemas.microsoft.com/office/drawing/2014/main" id="{F332AE2D-F7D0-4399-BCCA-FC118F36B478}"/>
                    </a:ext>
                  </a:extLst>
                </p:cNvPr>
                <p:cNvPicPr/>
                <p:nvPr/>
              </p:nvPicPr>
              <p:blipFill>
                <a:blip r:embed="rId257"/>
                <a:stretch>
                  <a:fillRect/>
                </a:stretch>
              </p:blipFill>
              <p:spPr>
                <a:xfrm>
                  <a:off x="9381160" y="4021800"/>
                  <a:ext cx="108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8" name="Freihand 137">
                  <a:extLst>
                    <a:ext uri="{FF2B5EF4-FFF2-40B4-BE49-F238E27FC236}">
                      <a16:creationId xmlns:a16="http://schemas.microsoft.com/office/drawing/2014/main" id="{E7E96BEB-0E2D-4AC4-9FFA-22E76746DDA8}"/>
                    </a:ext>
                  </a:extLst>
                </p14:cNvPr>
                <p14:cNvContentPartPr/>
                <p14:nvPr/>
              </p14:nvContentPartPr>
              <p14:xfrm>
                <a:off x="9614080" y="3994800"/>
                <a:ext cx="123480" cy="87840"/>
              </p14:xfrm>
            </p:contentPart>
          </mc:Choice>
          <mc:Fallback xmlns="">
            <p:pic>
              <p:nvPicPr>
                <p:cNvPr id="138" name="Freihand 137">
                  <a:extLst>
                    <a:ext uri="{FF2B5EF4-FFF2-40B4-BE49-F238E27FC236}">
                      <a16:creationId xmlns:a16="http://schemas.microsoft.com/office/drawing/2014/main" id="{E7E96BEB-0E2D-4AC4-9FFA-22E76746DDA8}"/>
                    </a:ext>
                  </a:extLst>
                </p:cNvPr>
                <p:cNvPicPr/>
                <p:nvPr/>
              </p:nvPicPr>
              <p:blipFill>
                <a:blip r:embed="rId259"/>
                <a:stretch>
                  <a:fillRect/>
                </a:stretch>
              </p:blipFill>
              <p:spPr>
                <a:xfrm>
                  <a:off x="9609760" y="3990480"/>
                  <a:ext cx="132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9" name="Freihand 138">
                  <a:extLst>
                    <a:ext uri="{FF2B5EF4-FFF2-40B4-BE49-F238E27FC236}">
                      <a16:creationId xmlns:a16="http://schemas.microsoft.com/office/drawing/2014/main" id="{44B2637D-F65A-4F63-8760-408279BAF235}"/>
                    </a:ext>
                  </a:extLst>
                </p14:cNvPr>
                <p14:cNvContentPartPr/>
                <p14:nvPr/>
              </p14:nvContentPartPr>
              <p14:xfrm>
                <a:off x="9762040" y="3985800"/>
                <a:ext cx="84240" cy="109800"/>
              </p14:xfrm>
            </p:contentPart>
          </mc:Choice>
          <mc:Fallback xmlns="">
            <p:pic>
              <p:nvPicPr>
                <p:cNvPr id="139" name="Freihand 138">
                  <a:extLst>
                    <a:ext uri="{FF2B5EF4-FFF2-40B4-BE49-F238E27FC236}">
                      <a16:creationId xmlns:a16="http://schemas.microsoft.com/office/drawing/2014/main" id="{44B2637D-F65A-4F63-8760-408279BAF235}"/>
                    </a:ext>
                  </a:extLst>
                </p:cNvPr>
                <p:cNvPicPr/>
                <p:nvPr/>
              </p:nvPicPr>
              <p:blipFill>
                <a:blip r:embed="rId261"/>
                <a:stretch>
                  <a:fillRect/>
                </a:stretch>
              </p:blipFill>
              <p:spPr>
                <a:xfrm>
                  <a:off x="9757720" y="3981480"/>
                  <a:ext cx="9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0" name="Freihand 139">
                  <a:extLst>
                    <a:ext uri="{FF2B5EF4-FFF2-40B4-BE49-F238E27FC236}">
                      <a16:creationId xmlns:a16="http://schemas.microsoft.com/office/drawing/2014/main" id="{B2630602-17CA-4CB9-A061-A4D4F63009D8}"/>
                    </a:ext>
                  </a:extLst>
                </p14:cNvPr>
                <p14:cNvContentPartPr/>
                <p14:nvPr/>
              </p14:nvContentPartPr>
              <p14:xfrm>
                <a:off x="9767080" y="4039080"/>
                <a:ext cx="61560" cy="22680"/>
              </p14:xfrm>
            </p:contentPart>
          </mc:Choice>
          <mc:Fallback xmlns="">
            <p:pic>
              <p:nvPicPr>
                <p:cNvPr id="140" name="Freihand 139">
                  <a:extLst>
                    <a:ext uri="{FF2B5EF4-FFF2-40B4-BE49-F238E27FC236}">
                      <a16:creationId xmlns:a16="http://schemas.microsoft.com/office/drawing/2014/main" id="{B2630602-17CA-4CB9-A061-A4D4F63009D8}"/>
                    </a:ext>
                  </a:extLst>
                </p:cNvPr>
                <p:cNvPicPr/>
                <p:nvPr/>
              </p:nvPicPr>
              <p:blipFill>
                <a:blip r:embed="rId263"/>
                <a:stretch>
                  <a:fillRect/>
                </a:stretch>
              </p:blipFill>
              <p:spPr>
                <a:xfrm>
                  <a:off x="9762760" y="4034760"/>
                  <a:ext cx="70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1" name="Freihand 140">
                  <a:extLst>
                    <a:ext uri="{FF2B5EF4-FFF2-40B4-BE49-F238E27FC236}">
                      <a16:creationId xmlns:a16="http://schemas.microsoft.com/office/drawing/2014/main" id="{BC5A7862-7A52-4180-B94D-61563CAA86BE}"/>
                    </a:ext>
                  </a:extLst>
                </p14:cNvPr>
                <p14:cNvContentPartPr/>
                <p14:nvPr/>
              </p14:nvContentPartPr>
              <p14:xfrm>
                <a:off x="9826480" y="4049160"/>
                <a:ext cx="103320" cy="77040"/>
              </p14:xfrm>
            </p:contentPart>
          </mc:Choice>
          <mc:Fallback xmlns="">
            <p:pic>
              <p:nvPicPr>
                <p:cNvPr id="141" name="Freihand 140">
                  <a:extLst>
                    <a:ext uri="{FF2B5EF4-FFF2-40B4-BE49-F238E27FC236}">
                      <a16:creationId xmlns:a16="http://schemas.microsoft.com/office/drawing/2014/main" id="{BC5A7862-7A52-4180-B94D-61563CAA86BE}"/>
                    </a:ext>
                  </a:extLst>
                </p:cNvPr>
                <p:cNvPicPr/>
                <p:nvPr/>
              </p:nvPicPr>
              <p:blipFill>
                <a:blip r:embed="rId265"/>
                <a:stretch>
                  <a:fillRect/>
                </a:stretch>
              </p:blipFill>
              <p:spPr>
                <a:xfrm>
                  <a:off x="9822160" y="4044840"/>
                  <a:ext cx="111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2" name="Freihand 141">
                  <a:extLst>
                    <a:ext uri="{FF2B5EF4-FFF2-40B4-BE49-F238E27FC236}">
                      <a16:creationId xmlns:a16="http://schemas.microsoft.com/office/drawing/2014/main" id="{C2D82D90-394D-44F8-8146-70F987CD2F99}"/>
                    </a:ext>
                  </a:extLst>
                </p14:cNvPr>
                <p14:cNvContentPartPr/>
                <p14:nvPr/>
              </p14:nvContentPartPr>
              <p14:xfrm>
                <a:off x="9956440" y="4019640"/>
                <a:ext cx="104760" cy="16920"/>
              </p14:xfrm>
            </p:contentPart>
          </mc:Choice>
          <mc:Fallback xmlns="">
            <p:pic>
              <p:nvPicPr>
                <p:cNvPr id="142" name="Freihand 141">
                  <a:extLst>
                    <a:ext uri="{FF2B5EF4-FFF2-40B4-BE49-F238E27FC236}">
                      <a16:creationId xmlns:a16="http://schemas.microsoft.com/office/drawing/2014/main" id="{C2D82D90-394D-44F8-8146-70F987CD2F99}"/>
                    </a:ext>
                  </a:extLst>
                </p:cNvPr>
                <p:cNvPicPr/>
                <p:nvPr/>
              </p:nvPicPr>
              <p:blipFill>
                <a:blip r:embed="rId267"/>
                <a:stretch>
                  <a:fillRect/>
                </a:stretch>
              </p:blipFill>
              <p:spPr>
                <a:xfrm>
                  <a:off x="9952120" y="4015320"/>
                  <a:ext cx="113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3" name="Freihand 142">
                  <a:extLst>
                    <a:ext uri="{FF2B5EF4-FFF2-40B4-BE49-F238E27FC236}">
                      <a16:creationId xmlns:a16="http://schemas.microsoft.com/office/drawing/2014/main" id="{8D86F201-F48D-4413-B044-71613A54F253}"/>
                    </a:ext>
                  </a:extLst>
                </p14:cNvPr>
                <p14:cNvContentPartPr/>
                <p14:nvPr/>
              </p14:nvContentPartPr>
              <p14:xfrm>
                <a:off x="9980920" y="3981120"/>
                <a:ext cx="212760" cy="199440"/>
              </p14:xfrm>
            </p:contentPart>
          </mc:Choice>
          <mc:Fallback xmlns="">
            <p:pic>
              <p:nvPicPr>
                <p:cNvPr id="143" name="Freihand 142">
                  <a:extLst>
                    <a:ext uri="{FF2B5EF4-FFF2-40B4-BE49-F238E27FC236}">
                      <a16:creationId xmlns:a16="http://schemas.microsoft.com/office/drawing/2014/main" id="{8D86F201-F48D-4413-B044-71613A54F253}"/>
                    </a:ext>
                  </a:extLst>
                </p:cNvPr>
                <p:cNvPicPr/>
                <p:nvPr/>
              </p:nvPicPr>
              <p:blipFill>
                <a:blip r:embed="rId269"/>
                <a:stretch>
                  <a:fillRect/>
                </a:stretch>
              </p:blipFill>
              <p:spPr>
                <a:xfrm>
                  <a:off x="9976600" y="3976800"/>
                  <a:ext cx="221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4" name="Freihand 143">
                  <a:extLst>
                    <a:ext uri="{FF2B5EF4-FFF2-40B4-BE49-F238E27FC236}">
                      <a16:creationId xmlns:a16="http://schemas.microsoft.com/office/drawing/2014/main" id="{7F0224AD-9608-4865-A8ED-01C9CBF6FF0C}"/>
                    </a:ext>
                  </a:extLst>
                </p14:cNvPr>
                <p14:cNvContentPartPr/>
                <p14:nvPr/>
              </p14:nvContentPartPr>
              <p14:xfrm>
                <a:off x="10140400" y="3923520"/>
                <a:ext cx="135720" cy="214920"/>
              </p14:xfrm>
            </p:contentPart>
          </mc:Choice>
          <mc:Fallback xmlns="">
            <p:pic>
              <p:nvPicPr>
                <p:cNvPr id="144" name="Freihand 143">
                  <a:extLst>
                    <a:ext uri="{FF2B5EF4-FFF2-40B4-BE49-F238E27FC236}">
                      <a16:creationId xmlns:a16="http://schemas.microsoft.com/office/drawing/2014/main" id="{7F0224AD-9608-4865-A8ED-01C9CBF6FF0C}"/>
                    </a:ext>
                  </a:extLst>
                </p:cNvPr>
                <p:cNvPicPr/>
                <p:nvPr/>
              </p:nvPicPr>
              <p:blipFill>
                <a:blip r:embed="rId271"/>
                <a:stretch>
                  <a:fillRect/>
                </a:stretch>
              </p:blipFill>
              <p:spPr>
                <a:xfrm>
                  <a:off x="10136080" y="3919200"/>
                  <a:ext cx="144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5" name="Freihand 144">
                  <a:extLst>
                    <a:ext uri="{FF2B5EF4-FFF2-40B4-BE49-F238E27FC236}">
                      <a16:creationId xmlns:a16="http://schemas.microsoft.com/office/drawing/2014/main" id="{31E2D7EC-B1D0-472C-9000-BB298EF8384E}"/>
                    </a:ext>
                  </a:extLst>
                </p14:cNvPr>
                <p14:cNvContentPartPr/>
                <p14:nvPr/>
              </p14:nvContentPartPr>
              <p14:xfrm>
                <a:off x="9520840" y="3942960"/>
                <a:ext cx="117720" cy="189360"/>
              </p14:xfrm>
            </p:contentPart>
          </mc:Choice>
          <mc:Fallback xmlns="">
            <p:pic>
              <p:nvPicPr>
                <p:cNvPr id="145" name="Freihand 144">
                  <a:extLst>
                    <a:ext uri="{FF2B5EF4-FFF2-40B4-BE49-F238E27FC236}">
                      <a16:creationId xmlns:a16="http://schemas.microsoft.com/office/drawing/2014/main" id="{31E2D7EC-B1D0-472C-9000-BB298EF8384E}"/>
                    </a:ext>
                  </a:extLst>
                </p:cNvPr>
                <p:cNvPicPr/>
                <p:nvPr/>
              </p:nvPicPr>
              <p:blipFill>
                <a:blip r:embed="rId273"/>
                <a:stretch>
                  <a:fillRect/>
                </a:stretch>
              </p:blipFill>
              <p:spPr>
                <a:xfrm>
                  <a:off x="9516520" y="3938640"/>
                  <a:ext cx="126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6" name="Freihand 145">
                  <a:extLst>
                    <a:ext uri="{FF2B5EF4-FFF2-40B4-BE49-F238E27FC236}">
                      <a16:creationId xmlns:a16="http://schemas.microsoft.com/office/drawing/2014/main" id="{81490B17-0108-4742-832C-F10BAD7F184D}"/>
                    </a:ext>
                  </a:extLst>
                </p14:cNvPr>
                <p14:cNvContentPartPr/>
                <p14:nvPr/>
              </p14:nvContentPartPr>
              <p14:xfrm>
                <a:off x="10263520" y="3974280"/>
                <a:ext cx="103680" cy="174960"/>
              </p14:xfrm>
            </p:contentPart>
          </mc:Choice>
          <mc:Fallback xmlns="">
            <p:pic>
              <p:nvPicPr>
                <p:cNvPr id="146" name="Freihand 145">
                  <a:extLst>
                    <a:ext uri="{FF2B5EF4-FFF2-40B4-BE49-F238E27FC236}">
                      <a16:creationId xmlns:a16="http://schemas.microsoft.com/office/drawing/2014/main" id="{81490B17-0108-4742-832C-F10BAD7F184D}"/>
                    </a:ext>
                  </a:extLst>
                </p:cNvPr>
                <p:cNvPicPr/>
                <p:nvPr/>
              </p:nvPicPr>
              <p:blipFill>
                <a:blip r:embed="rId275"/>
                <a:stretch>
                  <a:fillRect/>
                </a:stretch>
              </p:blipFill>
              <p:spPr>
                <a:xfrm>
                  <a:off x="10259200" y="3969960"/>
                  <a:ext cx="112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7" name="Freihand 146">
                  <a:extLst>
                    <a:ext uri="{FF2B5EF4-FFF2-40B4-BE49-F238E27FC236}">
                      <a16:creationId xmlns:a16="http://schemas.microsoft.com/office/drawing/2014/main" id="{85FD4BB9-131B-403A-A0A7-DA584FC61332}"/>
                    </a:ext>
                  </a:extLst>
                </p14:cNvPr>
                <p14:cNvContentPartPr/>
                <p14:nvPr/>
              </p14:nvContentPartPr>
              <p14:xfrm>
                <a:off x="10368640" y="4028640"/>
                <a:ext cx="88560" cy="85320"/>
              </p14:xfrm>
            </p:contentPart>
          </mc:Choice>
          <mc:Fallback xmlns="">
            <p:pic>
              <p:nvPicPr>
                <p:cNvPr id="147" name="Freihand 146">
                  <a:extLst>
                    <a:ext uri="{FF2B5EF4-FFF2-40B4-BE49-F238E27FC236}">
                      <a16:creationId xmlns:a16="http://schemas.microsoft.com/office/drawing/2014/main" id="{85FD4BB9-131B-403A-A0A7-DA584FC61332}"/>
                    </a:ext>
                  </a:extLst>
                </p:cNvPr>
                <p:cNvPicPr/>
                <p:nvPr/>
              </p:nvPicPr>
              <p:blipFill>
                <a:blip r:embed="rId277"/>
                <a:stretch>
                  <a:fillRect/>
                </a:stretch>
              </p:blipFill>
              <p:spPr>
                <a:xfrm>
                  <a:off x="10364320" y="4024320"/>
                  <a:ext cx="97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8" name="Freihand 147">
                  <a:extLst>
                    <a:ext uri="{FF2B5EF4-FFF2-40B4-BE49-F238E27FC236}">
                      <a16:creationId xmlns:a16="http://schemas.microsoft.com/office/drawing/2014/main" id="{880DA10F-7811-41E3-89FE-D19E6C4BF892}"/>
                    </a:ext>
                  </a:extLst>
                </p14:cNvPr>
                <p14:cNvContentPartPr/>
                <p14:nvPr/>
              </p14:nvContentPartPr>
              <p14:xfrm>
                <a:off x="10569520" y="4001640"/>
                <a:ext cx="8640" cy="91080"/>
              </p14:xfrm>
            </p:contentPart>
          </mc:Choice>
          <mc:Fallback xmlns="">
            <p:pic>
              <p:nvPicPr>
                <p:cNvPr id="148" name="Freihand 147">
                  <a:extLst>
                    <a:ext uri="{FF2B5EF4-FFF2-40B4-BE49-F238E27FC236}">
                      <a16:creationId xmlns:a16="http://schemas.microsoft.com/office/drawing/2014/main" id="{880DA10F-7811-41E3-89FE-D19E6C4BF892}"/>
                    </a:ext>
                  </a:extLst>
                </p:cNvPr>
                <p:cNvPicPr/>
                <p:nvPr/>
              </p:nvPicPr>
              <p:blipFill>
                <a:blip r:embed="rId279"/>
                <a:stretch>
                  <a:fillRect/>
                </a:stretch>
              </p:blipFill>
              <p:spPr>
                <a:xfrm>
                  <a:off x="10565200" y="3997320"/>
                  <a:ext cx="17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9" name="Freihand 148">
                  <a:extLst>
                    <a:ext uri="{FF2B5EF4-FFF2-40B4-BE49-F238E27FC236}">
                      <a16:creationId xmlns:a16="http://schemas.microsoft.com/office/drawing/2014/main" id="{C5FF8291-4D58-4F01-B377-824C0AB70C6E}"/>
                    </a:ext>
                  </a:extLst>
                </p14:cNvPr>
                <p14:cNvContentPartPr/>
                <p14:nvPr/>
              </p14:nvContentPartPr>
              <p14:xfrm>
                <a:off x="10542880" y="4025400"/>
                <a:ext cx="85680" cy="6120"/>
              </p14:xfrm>
            </p:contentPart>
          </mc:Choice>
          <mc:Fallback xmlns="">
            <p:pic>
              <p:nvPicPr>
                <p:cNvPr id="149" name="Freihand 148">
                  <a:extLst>
                    <a:ext uri="{FF2B5EF4-FFF2-40B4-BE49-F238E27FC236}">
                      <a16:creationId xmlns:a16="http://schemas.microsoft.com/office/drawing/2014/main" id="{C5FF8291-4D58-4F01-B377-824C0AB70C6E}"/>
                    </a:ext>
                  </a:extLst>
                </p:cNvPr>
                <p:cNvPicPr/>
                <p:nvPr/>
              </p:nvPicPr>
              <p:blipFill>
                <a:blip r:embed="rId281"/>
                <a:stretch>
                  <a:fillRect/>
                </a:stretch>
              </p:blipFill>
              <p:spPr>
                <a:xfrm>
                  <a:off x="10538560" y="4021080"/>
                  <a:ext cx="94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0" name="Freihand 149">
                  <a:extLst>
                    <a:ext uri="{FF2B5EF4-FFF2-40B4-BE49-F238E27FC236}">
                      <a16:creationId xmlns:a16="http://schemas.microsoft.com/office/drawing/2014/main" id="{C6BAAA72-BE0B-4002-A4A8-D8CE95287F25}"/>
                    </a:ext>
                  </a:extLst>
                </p14:cNvPr>
                <p14:cNvContentPartPr/>
                <p14:nvPr/>
              </p14:nvContentPartPr>
              <p14:xfrm>
                <a:off x="10704160" y="3941160"/>
                <a:ext cx="43920" cy="132480"/>
              </p14:xfrm>
            </p:contentPart>
          </mc:Choice>
          <mc:Fallback xmlns="">
            <p:pic>
              <p:nvPicPr>
                <p:cNvPr id="150" name="Freihand 149">
                  <a:extLst>
                    <a:ext uri="{FF2B5EF4-FFF2-40B4-BE49-F238E27FC236}">
                      <a16:creationId xmlns:a16="http://schemas.microsoft.com/office/drawing/2014/main" id="{C6BAAA72-BE0B-4002-A4A8-D8CE95287F25}"/>
                    </a:ext>
                  </a:extLst>
                </p:cNvPr>
                <p:cNvPicPr/>
                <p:nvPr/>
              </p:nvPicPr>
              <p:blipFill>
                <a:blip r:embed="rId283"/>
                <a:stretch>
                  <a:fillRect/>
                </a:stretch>
              </p:blipFill>
              <p:spPr>
                <a:xfrm>
                  <a:off x="10699840" y="3936840"/>
                  <a:ext cx="52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1" name="Freihand 150">
                  <a:extLst>
                    <a:ext uri="{FF2B5EF4-FFF2-40B4-BE49-F238E27FC236}">
                      <a16:creationId xmlns:a16="http://schemas.microsoft.com/office/drawing/2014/main" id="{8A6E32FD-2377-4628-8053-EA4F59A70793}"/>
                    </a:ext>
                  </a:extLst>
                </p14:cNvPr>
                <p14:cNvContentPartPr/>
                <p14:nvPr/>
              </p14:nvContentPartPr>
              <p14:xfrm>
                <a:off x="10810360" y="3988680"/>
                <a:ext cx="99720" cy="72000"/>
              </p14:xfrm>
            </p:contentPart>
          </mc:Choice>
          <mc:Fallback xmlns="">
            <p:pic>
              <p:nvPicPr>
                <p:cNvPr id="151" name="Freihand 150">
                  <a:extLst>
                    <a:ext uri="{FF2B5EF4-FFF2-40B4-BE49-F238E27FC236}">
                      <a16:creationId xmlns:a16="http://schemas.microsoft.com/office/drawing/2014/main" id="{8A6E32FD-2377-4628-8053-EA4F59A70793}"/>
                    </a:ext>
                  </a:extLst>
                </p:cNvPr>
                <p:cNvPicPr/>
                <p:nvPr/>
              </p:nvPicPr>
              <p:blipFill>
                <a:blip r:embed="rId285"/>
                <a:stretch>
                  <a:fillRect/>
                </a:stretch>
              </p:blipFill>
              <p:spPr>
                <a:xfrm>
                  <a:off x="10806040" y="3984360"/>
                  <a:ext cx="108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2" name="Freihand 151">
                  <a:extLst>
                    <a:ext uri="{FF2B5EF4-FFF2-40B4-BE49-F238E27FC236}">
                      <a16:creationId xmlns:a16="http://schemas.microsoft.com/office/drawing/2014/main" id="{3D9F3431-1512-41A7-9B90-B69B1899A950}"/>
                    </a:ext>
                  </a:extLst>
                </p14:cNvPr>
                <p14:cNvContentPartPr/>
                <p14:nvPr/>
              </p14:nvContentPartPr>
              <p14:xfrm>
                <a:off x="10943920" y="3984360"/>
                <a:ext cx="88920" cy="85680"/>
              </p14:xfrm>
            </p:contentPart>
          </mc:Choice>
          <mc:Fallback xmlns="">
            <p:pic>
              <p:nvPicPr>
                <p:cNvPr id="152" name="Freihand 151">
                  <a:extLst>
                    <a:ext uri="{FF2B5EF4-FFF2-40B4-BE49-F238E27FC236}">
                      <a16:creationId xmlns:a16="http://schemas.microsoft.com/office/drawing/2014/main" id="{3D9F3431-1512-41A7-9B90-B69B1899A950}"/>
                    </a:ext>
                  </a:extLst>
                </p:cNvPr>
                <p:cNvPicPr/>
                <p:nvPr/>
              </p:nvPicPr>
              <p:blipFill>
                <a:blip r:embed="rId287"/>
                <a:stretch>
                  <a:fillRect/>
                </a:stretch>
              </p:blipFill>
              <p:spPr>
                <a:xfrm>
                  <a:off x="10939600" y="3980040"/>
                  <a:ext cx="97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3" name="Freihand 152">
                  <a:extLst>
                    <a:ext uri="{FF2B5EF4-FFF2-40B4-BE49-F238E27FC236}">
                      <a16:creationId xmlns:a16="http://schemas.microsoft.com/office/drawing/2014/main" id="{C80481A6-443E-4C7F-B303-BAB518BDA556}"/>
                    </a:ext>
                  </a:extLst>
                </p14:cNvPr>
                <p14:cNvContentPartPr/>
                <p14:nvPr/>
              </p14:nvContentPartPr>
              <p14:xfrm>
                <a:off x="11006200" y="4018200"/>
                <a:ext cx="93600" cy="109800"/>
              </p14:xfrm>
            </p:contentPart>
          </mc:Choice>
          <mc:Fallback xmlns="">
            <p:pic>
              <p:nvPicPr>
                <p:cNvPr id="153" name="Freihand 152">
                  <a:extLst>
                    <a:ext uri="{FF2B5EF4-FFF2-40B4-BE49-F238E27FC236}">
                      <a16:creationId xmlns:a16="http://schemas.microsoft.com/office/drawing/2014/main" id="{C80481A6-443E-4C7F-B303-BAB518BDA556}"/>
                    </a:ext>
                  </a:extLst>
                </p:cNvPr>
                <p:cNvPicPr/>
                <p:nvPr/>
              </p:nvPicPr>
              <p:blipFill>
                <a:blip r:embed="rId289"/>
                <a:stretch>
                  <a:fillRect/>
                </a:stretch>
              </p:blipFill>
              <p:spPr>
                <a:xfrm>
                  <a:off x="11001880" y="4013880"/>
                  <a:ext cx="102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4" name="Freihand 153">
                  <a:extLst>
                    <a:ext uri="{FF2B5EF4-FFF2-40B4-BE49-F238E27FC236}">
                      <a16:creationId xmlns:a16="http://schemas.microsoft.com/office/drawing/2014/main" id="{8B61FB34-013B-461D-BB6F-ABF7E103D433}"/>
                    </a:ext>
                  </a:extLst>
                </p14:cNvPr>
                <p14:cNvContentPartPr/>
                <p14:nvPr/>
              </p14:nvContentPartPr>
              <p14:xfrm>
                <a:off x="11130760" y="4007040"/>
                <a:ext cx="97920" cy="11880"/>
              </p14:xfrm>
            </p:contentPart>
          </mc:Choice>
          <mc:Fallback xmlns="">
            <p:pic>
              <p:nvPicPr>
                <p:cNvPr id="154" name="Freihand 153">
                  <a:extLst>
                    <a:ext uri="{FF2B5EF4-FFF2-40B4-BE49-F238E27FC236}">
                      <a16:creationId xmlns:a16="http://schemas.microsoft.com/office/drawing/2014/main" id="{8B61FB34-013B-461D-BB6F-ABF7E103D433}"/>
                    </a:ext>
                  </a:extLst>
                </p:cNvPr>
                <p:cNvPicPr/>
                <p:nvPr/>
              </p:nvPicPr>
              <p:blipFill>
                <a:blip r:embed="rId291"/>
                <a:stretch>
                  <a:fillRect/>
                </a:stretch>
              </p:blipFill>
              <p:spPr>
                <a:xfrm>
                  <a:off x="11126440" y="4002720"/>
                  <a:ext cx="106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5" name="Freihand 154">
                  <a:extLst>
                    <a:ext uri="{FF2B5EF4-FFF2-40B4-BE49-F238E27FC236}">
                      <a16:creationId xmlns:a16="http://schemas.microsoft.com/office/drawing/2014/main" id="{76234D26-74F2-4E6B-B257-5559CCB3C474}"/>
                    </a:ext>
                  </a:extLst>
                </p14:cNvPr>
                <p14:cNvContentPartPr/>
                <p14:nvPr/>
              </p14:nvContentPartPr>
              <p14:xfrm>
                <a:off x="11200240" y="3965280"/>
                <a:ext cx="190800" cy="153360"/>
              </p14:xfrm>
            </p:contentPart>
          </mc:Choice>
          <mc:Fallback xmlns="">
            <p:pic>
              <p:nvPicPr>
                <p:cNvPr id="155" name="Freihand 154">
                  <a:extLst>
                    <a:ext uri="{FF2B5EF4-FFF2-40B4-BE49-F238E27FC236}">
                      <a16:creationId xmlns:a16="http://schemas.microsoft.com/office/drawing/2014/main" id="{76234D26-74F2-4E6B-B257-5559CCB3C474}"/>
                    </a:ext>
                  </a:extLst>
                </p:cNvPr>
                <p:cNvPicPr/>
                <p:nvPr/>
              </p:nvPicPr>
              <p:blipFill>
                <a:blip r:embed="rId293"/>
                <a:stretch>
                  <a:fillRect/>
                </a:stretch>
              </p:blipFill>
              <p:spPr>
                <a:xfrm>
                  <a:off x="11195920" y="3960960"/>
                  <a:ext cx="199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6" name="Freihand 155">
                  <a:extLst>
                    <a:ext uri="{FF2B5EF4-FFF2-40B4-BE49-F238E27FC236}">
                      <a16:creationId xmlns:a16="http://schemas.microsoft.com/office/drawing/2014/main" id="{41F6504D-5E24-4179-BC80-7F48C59CCBE1}"/>
                    </a:ext>
                  </a:extLst>
                </p14:cNvPr>
                <p14:cNvContentPartPr/>
                <p14:nvPr/>
              </p14:nvContentPartPr>
              <p14:xfrm>
                <a:off x="11412280" y="3905160"/>
                <a:ext cx="73080" cy="175320"/>
              </p14:xfrm>
            </p:contentPart>
          </mc:Choice>
          <mc:Fallback xmlns="">
            <p:pic>
              <p:nvPicPr>
                <p:cNvPr id="156" name="Freihand 155">
                  <a:extLst>
                    <a:ext uri="{FF2B5EF4-FFF2-40B4-BE49-F238E27FC236}">
                      <a16:creationId xmlns:a16="http://schemas.microsoft.com/office/drawing/2014/main" id="{41F6504D-5E24-4179-BC80-7F48C59CCBE1}"/>
                    </a:ext>
                  </a:extLst>
                </p:cNvPr>
                <p:cNvPicPr/>
                <p:nvPr/>
              </p:nvPicPr>
              <p:blipFill>
                <a:blip r:embed="rId295"/>
                <a:stretch>
                  <a:fillRect/>
                </a:stretch>
              </p:blipFill>
              <p:spPr>
                <a:xfrm>
                  <a:off x="11407960" y="3900840"/>
                  <a:ext cx="81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7" name="Freihand 156">
                  <a:extLst>
                    <a:ext uri="{FF2B5EF4-FFF2-40B4-BE49-F238E27FC236}">
                      <a16:creationId xmlns:a16="http://schemas.microsoft.com/office/drawing/2014/main" id="{44610EAA-ADCE-4FB2-88F6-5D47B984B2EB}"/>
                    </a:ext>
                  </a:extLst>
                </p14:cNvPr>
                <p14:cNvContentPartPr/>
                <p14:nvPr/>
              </p14:nvContentPartPr>
              <p14:xfrm>
                <a:off x="11514160" y="3939720"/>
                <a:ext cx="122400" cy="184680"/>
              </p14:xfrm>
            </p:contentPart>
          </mc:Choice>
          <mc:Fallback xmlns="">
            <p:pic>
              <p:nvPicPr>
                <p:cNvPr id="157" name="Freihand 156">
                  <a:extLst>
                    <a:ext uri="{FF2B5EF4-FFF2-40B4-BE49-F238E27FC236}">
                      <a16:creationId xmlns:a16="http://schemas.microsoft.com/office/drawing/2014/main" id="{44610EAA-ADCE-4FB2-88F6-5D47B984B2EB}"/>
                    </a:ext>
                  </a:extLst>
                </p:cNvPr>
                <p:cNvPicPr/>
                <p:nvPr/>
              </p:nvPicPr>
              <p:blipFill>
                <a:blip r:embed="rId297"/>
                <a:stretch>
                  <a:fillRect/>
                </a:stretch>
              </p:blipFill>
              <p:spPr>
                <a:xfrm>
                  <a:off x="11509840" y="3935400"/>
                  <a:ext cx="131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8" name="Freihand 157">
                  <a:extLst>
                    <a:ext uri="{FF2B5EF4-FFF2-40B4-BE49-F238E27FC236}">
                      <a16:creationId xmlns:a16="http://schemas.microsoft.com/office/drawing/2014/main" id="{AECB030B-7BEF-4B6B-A23D-0782C019A9B7}"/>
                    </a:ext>
                  </a:extLst>
                </p14:cNvPr>
                <p14:cNvContentPartPr/>
                <p14:nvPr/>
              </p14:nvContentPartPr>
              <p14:xfrm>
                <a:off x="11599480" y="3991560"/>
                <a:ext cx="79200" cy="120600"/>
              </p14:xfrm>
            </p:contentPart>
          </mc:Choice>
          <mc:Fallback xmlns="">
            <p:pic>
              <p:nvPicPr>
                <p:cNvPr id="158" name="Freihand 157">
                  <a:extLst>
                    <a:ext uri="{FF2B5EF4-FFF2-40B4-BE49-F238E27FC236}">
                      <a16:creationId xmlns:a16="http://schemas.microsoft.com/office/drawing/2014/main" id="{AECB030B-7BEF-4B6B-A23D-0782C019A9B7}"/>
                    </a:ext>
                  </a:extLst>
                </p:cNvPr>
                <p:cNvPicPr/>
                <p:nvPr/>
              </p:nvPicPr>
              <p:blipFill>
                <a:blip r:embed="rId299"/>
                <a:stretch>
                  <a:fillRect/>
                </a:stretch>
              </p:blipFill>
              <p:spPr>
                <a:xfrm>
                  <a:off x="11595160" y="3987240"/>
                  <a:ext cx="87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0" name="Freihand 159">
                  <a:extLst>
                    <a:ext uri="{FF2B5EF4-FFF2-40B4-BE49-F238E27FC236}">
                      <a16:creationId xmlns:a16="http://schemas.microsoft.com/office/drawing/2014/main" id="{E4C1FC06-0E6C-4674-840C-D420B5A030FF}"/>
                    </a:ext>
                  </a:extLst>
                </p14:cNvPr>
                <p14:cNvContentPartPr/>
                <p14:nvPr/>
              </p14:nvContentPartPr>
              <p14:xfrm>
                <a:off x="9083800" y="3831360"/>
                <a:ext cx="272520" cy="131760"/>
              </p14:xfrm>
            </p:contentPart>
          </mc:Choice>
          <mc:Fallback xmlns="">
            <p:pic>
              <p:nvPicPr>
                <p:cNvPr id="160" name="Freihand 159">
                  <a:extLst>
                    <a:ext uri="{FF2B5EF4-FFF2-40B4-BE49-F238E27FC236}">
                      <a16:creationId xmlns:a16="http://schemas.microsoft.com/office/drawing/2014/main" id="{E4C1FC06-0E6C-4674-840C-D420B5A030FF}"/>
                    </a:ext>
                  </a:extLst>
                </p:cNvPr>
                <p:cNvPicPr/>
                <p:nvPr/>
              </p:nvPicPr>
              <p:blipFill>
                <a:blip r:embed="rId301"/>
                <a:stretch>
                  <a:fillRect/>
                </a:stretch>
              </p:blipFill>
              <p:spPr>
                <a:xfrm>
                  <a:off x="9079480" y="3827040"/>
                  <a:ext cx="281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1" name="Freihand 160">
                  <a:extLst>
                    <a:ext uri="{FF2B5EF4-FFF2-40B4-BE49-F238E27FC236}">
                      <a16:creationId xmlns:a16="http://schemas.microsoft.com/office/drawing/2014/main" id="{31D563A5-317D-4E26-A38D-6A40C1F8FBEE}"/>
                    </a:ext>
                  </a:extLst>
                </p14:cNvPr>
                <p14:cNvContentPartPr/>
                <p14:nvPr/>
              </p14:nvContentPartPr>
              <p14:xfrm>
                <a:off x="10271800" y="3811920"/>
                <a:ext cx="120960" cy="57960"/>
              </p14:xfrm>
            </p:contentPart>
          </mc:Choice>
          <mc:Fallback xmlns="">
            <p:pic>
              <p:nvPicPr>
                <p:cNvPr id="161" name="Freihand 160">
                  <a:extLst>
                    <a:ext uri="{FF2B5EF4-FFF2-40B4-BE49-F238E27FC236}">
                      <a16:creationId xmlns:a16="http://schemas.microsoft.com/office/drawing/2014/main" id="{31D563A5-317D-4E26-A38D-6A40C1F8FBEE}"/>
                    </a:ext>
                  </a:extLst>
                </p:cNvPr>
                <p:cNvPicPr/>
                <p:nvPr/>
              </p:nvPicPr>
              <p:blipFill>
                <a:blip r:embed="rId303"/>
                <a:stretch>
                  <a:fillRect/>
                </a:stretch>
              </p:blipFill>
              <p:spPr>
                <a:xfrm>
                  <a:off x="10267480" y="3807600"/>
                  <a:ext cx="129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2" name="Freihand 161">
                  <a:extLst>
                    <a:ext uri="{FF2B5EF4-FFF2-40B4-BE49-F238E27FC236}">
                      <a16:creationId xmlns:a16="http://schemas.microsoft.com/office/drawing/2014/main" id="{991DE3FB-B8D8-4DE5-B08A-45B69AEFEFD7}"/>
                    </a:ext>
                  </a:extLst>
                </p14:cNvPr>
                <p14:cNvContentPartPr/>
                <p14:nvPr/>
              </p14:nvContentPartPr>
              <p14:xfrm>
                <a:off x="11454760" y="3806160"/>
                <a:ext cx="171000" cy="74520"/>
              </p14:xfrm>
            </p:contentPart>
          </mc:Choice>
          <mc:Fallback xmlns="">
            <p:pic>
              <p:nvPicPr>
                <p:cNvPr id="162" name="Freihand 161">
                  <a:extLst>
                    <a:ext uri="{FF2B5EF4-FFF2-40B4-BE49-F238E27FC236}">
                      <a16:creationId xmlns:a16="http://schemas.microsoft.com/office/drawing/2014/main" id="{991DE3FB-B8D8-4DE5-B08A-45B69AEFEFD7}"/>
                    </a:ext>
                  </a:extLst>
                </p:cNvPr>
                <p:cNvPicPr/>
                <p:nvPr/>
              </p:nvPicPr>
              <p:blipFill>
                <a:blip r:embed="rId305"/>
                <a:stretch>
                  <a:fillRect/>
                </a:stretch>
              </p:blipFill>
              <p:spPr>
                <a:xfrm>
                  <a:off x="11450440" y="3801840"/>
                  <a:ext cx="179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 name="Freihand 166">
                  <a:extLst>
                    <a:ext uri="{FF2B5EF4-FFF2-40B4-BE49-F238E27FC236}">
                      <a16:creationId xmlns:a16="http://schemas.microsoft.com/office/drawing/2014/main" id="{A8D53A0F-2CBE-48BE-B208-7F366AFFA919}"/>
                    </a:ext>
                  </a:extLst>
                </p14:cNvPr>
                <p14:cNvContentPartPr/>
                <p14:nvPr/>
              </p14:nvContentPartPr>
              <p14:xfrm>
                <a:off x="7539040" y="4058520"/>
                <a:ext cx="83160" cy="79200"/>
              </p14:xfrm>
            </p:contentPart>
          </mc:Choice>
          <mc:Fallback xmlns="">
            <p:pic>
              <p:nvPicPr>
                <p:cNvPr id="167" name="Freihand 166">
                  <a:extLst>
                    <a:ext uri="{FF2B5EF4-FFF2-40B4-BE49-F238E27FC236}">
                      <a16:creationId xmlns:a16="http://schemas.microsoft.com/office/drawing/2014/main" id="{A8D53A0F-2CBE-48BE-B208-7F366AFFA919}"/>
                    </a:ext>
                  </a:extLst>
                </p:cNvPr>
                <p:cNvPicPr/>
                <p:nvPr/>
              </p:nvPicPr>
              <p:blipFill>
                <a:blip r:embed="rId307"/>
                <a:stretch>
                  <a:fillRect/>
                </a:stretch>
              </p:blipFill>
              <p:spPr>
                <a:xfrm>
                  <a:off x="7534720" y="4054200"/>
                  <a:ext cx="91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9" name="Freihand 168">
                  <a:extLst>
                    <a:ext uri="{FF2B5EF4-FFF2-40B4-BE49-F238E27FC236}">
                      <a16:creationId xmlns:a16="http://schemas.microsoft.com/office/drawing/2014/main" id="{856364DA-7698-4E23-BC11-067C1F9A3A69}"/>
                    </a:ext>
                  </a:extLst>
                </p14:cNvPr>
                <p14:cNvContentPartPr/>
                <p14:nvPr/>
              </p14:nvContentPartPr>
              <p14:xfrm>
                <a:off x="8893360" y="4032240"/>
                <a:ext cx="91080" cy="58320"/>
              </p14:xfrm>
            </p:contentPart>
          </mc:Choice>
          <mc:Fallback xmlns="">
            <p:pic>
              <p:nvPicPr>
                <p:cNvPr id="169" name="Freihand 168">
                  <a:extLst>
                    <a:ext uri="{FF2B5EF4-FFF2-40B4-BE49-F238E27FC236}">
                      <a16:creationId xmlns:a16="http://schemas.microsoft.com/office/drawing/2014/main" id="{856364DA-7698-4E23-BC11-067C1F9A3A69}"/>
                    </a:ext>
                  </a:extLst>
                </p:cNvPr>
                <p:cNvPicPr/>
                <p:nvPr/>
              </p:nvPicPr>
              <p:blipFill>
                <a:blip r:embed="rId309"/>
                <a:stretch>
                  <a:fillRect/>
                </a:stretch>
              </p:blipFill>
              <p:spPr>
                <a:xfrm>
                  <a:off x="8889040" y="4027920"/>
                  <a:ext cx="99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0" name="Freihand 169">
                  <a:extLst>
                    <a:ext uri="{FF2B5EF4-FFF2-40B4-BE49-F238E27FC236}">
                      <a16:creationId xmlns:a16="http://schemas.microsoft.com/office/drawing/2014/main" id="{F62DF3C9-1D16-4CAF-BEF4-DE24B95327ED}"/>
                    </a:ext>
                  </a:extLst>
                </p14:cNvPr>
                <p14:cNvContentPartPr/>
                <p14:nvPr/>
              </p14:nvContentPartPr>
              <p14:xfrm>
                <a:off x="10010080" y="4011360"/>
                <a:ext cx="77760" cy="64440"/>
              </p14:xfrm>
            </p:contentPart>
          </mc:Choice>
          <mc:Fallback xmlns="">
            <p:pic>
              <p:nvPicPr>
                <p:cNvPr id="170" name="Freihand 169">
                  <a:extLst>
                    <a:ext uri="{FF2B5EF4-FFF2-40B4-BE49-F238E27FC236}">
                      <a16:creationId xmlns:a16="http://schemas.microsoft.com/office/drawing/2014/main" id="{F62DF3C9-1D16-4CAF-BEF4-DE24B95327ED}"/>
                    </a:ext>
                  </a:extLst>
                </p:cNvPr>
                <p:cNvPicPr/>
                <p:nvPr/>
              </p:nvPicPr>
              <p:blipFill>
                <a:blip r:embed="rId311"/>
                <a:stretch>
                  <a:fillRect/>
                </a:stretch>
              </p:blipFill>
              <p:spPr>
                <a:xfrm>
                  <a:off x="10005760" y="4007040"/>
                  <a:ext cx="86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2" name="Freihand 171">
                  <a:extLst>
                    <a:ext uri="{FF2B5EF4-FFF2-40B4-BE49-F238E27FC236}">
                      <a16:creationId xmlns:a16="http://schemas.microsoft.com/office/drawing/2014/main" id="{8E0ADBD6-F9E4-492A-8CB2-415E92423DCC}"/>
                    </a:ext>
                  </a:extLst>
                </p14:cNvPr>
                <p14:cNvContentPartPr/>
                <p14:nvPr/>
              </p14:nvContentPartPr>
              <p14:xfrm>
                <a:off x="11197360" y="3958080"/>
                <a:ext cx="100440" cy="77400"/>
              </p14:xfrm>
            </p:contentPart>
          </mc:Choice>
          <mc:Fallback xmlns="">
            <p:pic>
              <p:nvPicPr>
                <p:cNvPr id="172" name="Freihand 171">
                  <a:extLst>
                    <a:ext uri="{FF2B5EF4-FFF2-40B4-BE49-F238E27FC236}">
                      <a16:creationId xmlns:a16="http://schemas.microsoft.com/office/drawing/2014/main" id="{8E0ADBD6-F9E4-492A-8CB2-415E92423DCC}"/>
                    </a:ext>
                  </a:extLst>
                </p:cNvPr>
                <p:cNvPicPr/>
                <p:nvPr/>
              </p:nvPicPr>
              <p:blipFill>
                <a:blip r:embed="rId313"/>
                <a:stretch>
                  <a:fillRect/>
                </a:stretch>
              </p:blipFill>
              <p:spPr>
                <a:xfrm>
                  <a:off x="11193040" y="3953760"/>
                  <a:ext cx="109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 name="Freihand 173">
                  <a:extLst>
                    <a:ext uri="{FF2B5EF4-FFF2-40B4-BE49-F238E27FC236}">
                      <a16:creationId xmlns:a16="http://schemas.microsoft.com/office/drawing/2014/main" id="{7D090A38-082E-4321-A7B6-A63155C236AF}"/>
                    </a:ext>
                  </a:extLst>
                </p14:cNvPr>
                <p14:cNvContentPartPr/>
                <p14:nvPr/>
              </p14:nvContentPartPr>
              <p14:xfrm>
                <a:off x="7239160" y="4485480"/>
                <a:ext cx="118440" cy="28080"/>
              </p14:xfrm>
            </p:contentPart>
          </mc:Choice>
          <mc:Fallback xmlns="">
            <p:pic>
              <p:nvPicPr>
                <p:cNvPr id="174" name="Freihand 173">
                  <a:extLst>
                    <a:ext uri="{FF2B5EF4-FFF2-40B4-BE49-F238E27FC236}">
                      <a16:creationId xmlns:a16="http://schemas.microsoft.com/office/drawing/2014/main" id="{7D090A38-082E-4321-A7B6-A63155C236AF}"/>
                    </a:ext>
                  </a:extLst>
                </p:cNvPr>
                <p:cNvPicPr/>
                <p:nvPr/>
              </p:nvPicPr>
              <p:blipFill>
                <a:blip r:embed="rId315"/>
                <a:stretch>
                  <a:fillRect/>
                </a:stretch>
              </p:blipFill>
              <p:spPr>
                <a:xfrm>
                  <a:off x="7234840" y="4481160"/>
                  <a:ext cx="12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5" name="Freihand 174">
                  <a:extLst>
                    <a:ext uri="{FF2B5EF4-FFF2-40B4-BE49-F238E27FC236}">
                      <a16:creationId xmlns:a16="http://schemas.microsoft.com/office/drawing/2014/main" id="{1EF9E33B-B977-4C77-8F6E-D88C0EAA70FE}"/>
                    </a:ext>
                  </a:extLst>
                </p14:cNvPr>
                <p14:cNvContentPartPr/>
                <p14:nvPr/>
              </p14:nvContentPartPr>
              <p14:xfrm>
                <a:off x="7242760" y="4529400"/>
                <a:ext cx="130320" cy="14040"/>
              </p14:xfrm>
            </p:contentPart>
          </mc:Choice>
          <mc:Fallback xmlns="">
            <p:pic>
              <p:nvPicPr>
                <p:cNvPr id="175" name="Freihand 174">
                  <a:extLst>
                    <a:ext uri="{FF2B5EF4-FFF2-40B4-BE49-F238E27FC236}">
                      <a16:creationId xmlns:a16="http://schemas.microsoft.com/office/drawing/2014/main" id="{1EF9E33B-B977-4C77-8F6E-D88C0EAA70FE}"/>
                    </a:ext>
                  </a:extLst>
                </p:cNvPr>
                <p:cNvPicPr/>
                <p:nvPr/>
              </p:nvPicPr>
              <p:blipFill>
                <a:blip r:embed="rId317"/>
                <a:stretch>
                  <a:fillRect/>
                </a:stretch>
              </p:blipFill>
              <p:spPr>
                <a:xfrm>
                  <a:off x="7238440" y="4525080"/>
                  <a:ext cx="138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7" name="Freihand 176">
                  <a:extLst>
                    <a:ext uri="{FF2B5EF4-FFF2-40B4-BE49-F238E27FC236}">
                      <a16:creationId xmlns:a16="http://schemas.microsoft.com/office/drawing/2014/main" id="{5799280E-2539-4F2E-A3CF-DC1F1103BE57}"/>
                    </a:ext>
                  </a:extLst>
                </p14:cNvPr>
                <p14:cNvContentPartPr/>
                <p14:nvPr/>
              </p14:nvContentPartPr>
              <p14:xfrm>
                <a:off x="7438960" y="4492680"/>
                <a:ext cx="138240" cy="59040"/>
              </p14:xfrm>
            </p:contentPart>
          </mc:Choice>
          <mc:Fallback xmlns="">
            <p:pic>
              <p:nvPicPr>
                <p:cNvPr id="177" name="Freihand 176">
                  <a:extLst>
                    <a:ext uri="{FF2B5EF4-FFF2-40B4-BE49-F238E27FC236}">
                      <a16:creationId xmlns:a16="http://schemas.microsoft.com/office/drawing/2014/main" id="{5799280E-2539-4F2E-A3CF-DC1F1103BE57}"/>
                    </a:ext>
                  </a:extLst>
                </p:cNvPr>
                <p:cNvPicPr/>
                <p:nvPr/>
              </p:nvPicPr>
              <p:blipFill>
                <a:blip r:embed="rId319"/>
                <a:stretch>
                  <a:fillRect/>
                </a:stretch>
              </p:blipFill>
              <p:spPr>
                <a:xfrm>
                  <a:off x="7434640" y="4488360"/>
                  <a:ext cx="146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8" name="Freihand 177">
                  <a:extLst>
                    <a:ext uri="{FF2B5EF4-FFF2-40B4-BE49-F238E27FC236}">
                      <a16:creationId xmlns:a16="http://schemas.microsoft.com/office/drawing/2014/main" id="{FA55E9C5-B5ED-46DE-AA5A-4104E9137CBA}"/>
                    </a:ext>
                  </a:extLst>
                </p14:cNvPr>
                <p14:cNvContentPartPr/>
                <p14:nvPr/>
              </p14:nvContentPartPr>
              <p14:xfrm>
                <a:off x="7559920" y="4391160"/>
                <a:ext cx="118800" cy="86040"/>
              </p14:xfrm>
            </p:contentPart>
          </mc:Choice>
          <mc:Fallback xmlns="">
            <p:pic>
              <p:nvPicPr>
                <p:cNvPr id="178" name="Freihand 177">
                  <a:extLst>
                    <a:ext uri="{FF2B5EF4-FFF2-40B4-BE49-F238E27FC236}">
                      <a16:creationId xmlns:a16="http://schemas.microsoft.com/office/drawing/2014/main" id="{FA55E9C5-B5ED-46DE-AA5A-4104E9137CBA}"/>
                    </a:ext>
                  </a:extLst>
                </p:cNvPr>
                <p:cNvPicPr/>
                <p:nvPr/>
              </p:nvPicPr>
              <p:blipFill>
                <a:blip r:embed="rId321"/>
                <a:stretch>
                  <a:fillRect/>
                </a:stretch>
              </p:blipFill>
              <p:spPr>
                <a:xfrm>
                  <a:off x="7555600" y="4386840"/>
                  <a:ext cx="127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9" name="Freihand 178">
                  <a:extLst>
                    <a:ext uri="{FF2B5EF4-FFF2-40B4-BE49-F238E27FC236}">
                      <a16:creationId xmlns:a16="http://schemas.microsoft.com/office/drawing/2014/main" id="{73014BA9-3907-4D2A-904A-FC6FDE19D3B7}"/>
                    </a:ext>
                  </a:extLst>
                </p14:cNvPr>
                <p14:cNvContentPartPr/>
                <p14:nvPr/>
              </p14:nvContentPartPr>
              <p14:xfrm>
                <a:off x="7690240" y="4375320"/>
                <a:ext cx="61920" cy="164880"/>
              </p14:xfrm>
            </p:contentPart>
          </mc:Choice>
          <mc:Fallback xmlns="">
            <p:pic>
              <p:nvPicPr>
                <p:cNvPr id="179" name="Freihand 178">
                  <a:extLst>
                    <a:ext uri="{FF2B5EF4-FFF2-40B4-BE49-F238E27FC236}">
                      <a16:creationId xmlns:a16="http://schemas.microsoft.com/office/drawing/2014/main" id="{73014BA9-3907-4D2A-904A-FC6FDE19D3B7}"/>
                    </a:ext>
                  </a:extLst>
                </p:cNvPr>
                <p:cNvPicPr/>
                <p:nvPr/>
              </p:nvPicPr>
              <p:blipFill>
                <a:blip r:embed="rId323"/>
                <a:stretch>
                  <a:fillRect/>
                </a:stretch>
              </p:blipFill>
              <p:spPr>
                <a:xfrm>
                  <a:off x="7685920" y="4371000"/>
                  <a:ext cx="70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0" name="Freihand 179">
                  <a:extLst>
                    <a:ext uri="{FF2B5EF4-FFF2-40B4-BE49-F238E27FC236}">
                      <a16:creationId xmlns:a16="http://schemas.microsoft.com/office/drawing/2014/main" id="{585AD944-6AB7-4036-A49C-077E4FFF0D17}"/>
                    </a:ext>
                  </a:extLst>
                </p14:cNvPr>
                <p14:cNvContentPartPr/>
                <p14:nvPr/>
              </p14:nvContentPartPr>
              <p14:xfrm>
                <a:off x="7842880" y="4444800"/>
                <a:ext cx="360" cy="360"/>
              </p14:xfrm>
            </p:contentPart>
          </mc:Choice>
          <mc:Fallback xmlns="">
            <p:pic>
              <p:nvPicPr>
                <p:cNvPr id="180" name="Freihand 179">
                  <a:extLst>
                    <a:ext uri="{FF2B5EF4-FFF2-40B4-BE49-F238E27FC236}">
                      <a16:creationId xmlns:a16="http://schemas.microsoft.com/office/drawing/2014/main" id="{585AD944-6AB7-4036-A49C-077E4FFF0D17}"/>
                    </a:ext>
                  </a:extLst>
                </p:cNvPr>
                <p:cNvPicPr/>
                <p:nvPr/>
              </p:nvPicPr>
              <p:blipFill>
                <a:blip r:embed="rId146"/>
                <a:stretch>
                  <a:fillRect/>
                </a:stretch>
              </p:blipFill>
              <p:spPr>
                <a:xfrm>
                  <a:off x="7838560" y="4440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1" name="Freihand 180">
                  <a:extLst>
                    <a:ext uri="{FF2B5EF4-FFF2-40B4-BE49-F238E27FC236}">
                      <a16:creationId xmlns:a16="http://schemas.microsoft.com/office/drawing/2014/main" id="{ED96F669-4D66-4B4C-8E49-8C94096E3DB9}"/>
                    </a:ext>
                  </a:extLst>
                </p14:cNvPr>
                <p14:cNvContentPartPr/>
                <p14:nvPr/>
              </p14:nvContentPartPr>
              <p14:xfrm>
                <a:off x="7782760" y="4423920"/>
                <a:ext cx="74520" cy="103320"/>
              </p14:xfrm>
            </p:contentPart>
          </mc:Choice>
          <mc:Fallback xmlns="">
            <p:pic>
              <p:nvPicPr>
                <p:cNvPr id="181" name="Freihand 180">
                  <a:extLst>
                    <a:ext uri="{FF2B5EF4-FFF2-40B4-BE49-F238E27FC236}">
                      <a16:creationId xmlns:a16="http://schemas.microsoft.com/office/drawing/2014/main" id="{ED96F669-4D66-4B4C-8E49-8C94096E3DB9}"/>
                    </a:ext>
                  </a:extLst>
                </p:cNvPr>
                <p:cNvPicPr/>
                <p:nvPr/>
              </p:nvPicPr>
              <p:blipFill>
                <a:blip r:embed="rId326"/>
                <a:stretch>
                  <a:fillRect/>
                </a:stretch>
              </p:blipFill>
              <p:spPr>
                <a:xfrm>
                  <a:off x="7778440" y="4419600"/>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2" name="Freihand 181">
                  <a:extLst>
                    <a:ext uri="{FF2B5EF4-FFF2-40B4-BE49-F238E27FC236}">
                      <a16:creationId xmlns:a16="http://schemas.microsoft.com/office/drawing/2014/main" id="{9499327B-9A48-457B-BC82-52667D1CD2BD}"/>
                    </a:ext>
                  </a:extLst>
                </p14:cNvPr>
                <p14:cNvContentPartPr/>
                <p14:nvPr/>
              </p14:nvContentPartPr>
              <p14:xfrm>
                <a:off x="7782760" y="4473240"/>
                <a:ext cx="77760" cy="32040"/>
              </p14:xfrm>
            </p:contentPart>
          </mc:Choice>
          <mc:Fallback xmlns="">
            <p:pic>
              <p:nvPicPr>
                <p:cNvPr id="182" name="Freihand 181">
                  <a:extLst>
                    <a:ext uri="{FF2B5EF4-FFF2-40B4-BE49-F238E27FC236}">
                      <a16:creationId xmlns:a16="http://schemas.microsoft.com/office/drawing/2014/main" id="{9499327B-9A48-457B-BC82-52667D1CD2BD}"/>
                    </a:ext>
                  </a:extLst>
                </p:cNvPr>
                <p:cNvPicPr/>
                <p:nvPr/>
              </p:nvPicPr>
              <p:blipFill>
                <a:blip r:embed="rId328"/>
                <a:stretch>
                  <a:fillRect/>
                </a:stretch>
              </p:blipFill>
              <p:spPr>
                <a:xfrm>
                  <a:off x="7778440" y="4468920"/>
                  <a:ext cx="86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3" name="Freihand 182">
                  <a:extLst>
                    <a:ext uri="{FF2B5EF4-FFF2-40B4-BE49-F238E27FC236}">
                      <a16:creationId xmlns:a16="http://schemas.microsoft.com/office/drawing/2014/main" id="{9C2A96B3-10BD-4469-B5B8-62C9916D29B3}"/>
                    </a:ext>
                  </a:extLst>
                </p14:cNvPr>
                <p14:cNvContentPartPr/>
                <p14:nvPr/>
              </p14:nvContentPartPr>
              <p14:xfrm>
                <a:off x="7853680" y="4496640"/>
                <a:ext cx="71280" cy="66960"/>
              </p14:xfrm>
            </p:contentPart>
          </mc:Choice>
          <mc:Fallback xmlns="">
            <p:pic>
              <p:nvPicPr>
                <p:cNvPr id="183" name="Freihand 182">
                  <a:extLst>
                    <a:ext uri="{FF2B5EF4-FFF2-40B4-BE49-F238E27FC236}">
                      <a16:creationId xmlns:a16="http://schemas.microsoft.com/office/drawing/2014/main" id="{9C2A96B3-10BD-4469-B5B8-62C9916D29B3}"/>
                    </a:ext>
                  </a:extLst>
                </p:cNvPr>
                <p:cNvPicPr/>
                <p:nvPr/>
              </p:nvPicPr>
              <p:blipFill>
                <a:blip r:embed="rId330"/>
                <a:stretch>
                  <a:fillRect/>
                </a:stretch>
              </p:blipFill>
              <p:spPr>
                <a:xfrm>
                  <a:off x="7849360" y="4492320"/>
                  <a:ext cx="79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4" name="Freihand 183">
                  <a:extLst>
                    <a:ext uri="{FF2B5EF4-FFF2-40B4-BE49-F238E27FC236}">
                      <a16:creationId xmlns:a16="http://schemas.microsoft.com/office/drawing/2014/main" id="{FF5740AF-9ABD-484F-9211-276FBC72FAB3}"/>
                    </a:ext>
                  </a:extLst>
                </p14:cNvPr>
                <p14:cNvContentPartPr/>
                <p14:nvPr/>
              </p14:nvContentPartPr>
              <p14:xfrm>
                <a:off x="7984720" y="4457760"/>
                <a:ext cx="77760" cy="13320"/>
              </p14:xfrm>
            </p:contentPart>
          </mc:Choice>
          <mc:Fallback xmlns="">
            <p:pic>
              <p:nvPicPr>
                <p:cNvPr id="184" name="Freihand 183">
                  <a:extLst>
                    <a:ext uri="{FF2B5EF4-FFF2-40B4-BE49-F238E27FC236}">
                      <a16:creationId xmlns:a16="http://schemas.microsoft.com/office/drawing/2014/main" id="{FF5740AF-9ABD-484F-9211-276FBC72FAB3}"/>
                    </a:ext>
                  </a:extLst>
                </p:cNvPr>
                <p:cNvPicPr/>
                <p:nvPr/>
              </p:nvPicPr>
              <p:blipFill>
                <a:blip r:embed="rId332"/>
                <a:stretch>
                  <a:fillRect/>
                </a:stretch>
              </p:blipFill>
              <p:spPr>
                <a:xfrm>
                  <a:off x="7980400" y="4453440"/>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5" name="Freihand 184">
                  <a:extLst>
                    <a:ext uri="{FF2B5EF4-FFF2-40B4-BE49-F238E27FC236}">
                      <a16:creationId xmlns:a16="http://schemas.microsoft.com/office/drawing/2014/main" id="{A2CA9B99-1E8E-4EE7-83C0-F805A4B1175A}"/>
                    </a:ext>
                  </a:extLst>
                </p14:cNvPr>
                <p14:cNvContentPartPr/>
                <p14:nvPr/>
              </p14:nvContentPartPr>
              <p14:xfrm>
                <a:off x="7999480" y="4442280"/>
                <a:ext cx="147960" cy="123840"/>
              </p14:xfrm>
            </p:contentPart>
          </mc:Choice>
          <mc:Fallback xmlns="">
            <p:pic>
              <p:nvPicPr>
                <p:cNvPr id="185" name="Freihand 184">
                  <a:extLst>
                    <a:ext uri="{FF2B5EF4-FFF2-40B4-BE49-F238E27FC236}">
                      <a16:creationId xmlns:a16="http://schemas.microsoft.com/office/drawing/2014/main" id="{A2CA9B99-1E8E-4EE7-83C0-F805A4B1175A}"/>
                    </a:ext>
                  </a:extLst>
                </p:cNvPr>
                <p:cNvPicPr/>
                <p:nvPr/>
              </p:nvPicPr>
              <p:blipFill>
                <a:blip r:embed="rId334"/>
                <a:stretch>
                  <a:fillRect/>
                </a:stretch>
              </p:blipFill>
              <p:spPr>
                <a:xfrm>
                  <a:off x="7995160" y="4437960"/>
                  <a:ext cx="156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6" name="Freihand 185">
                  <a:extLst>
                    <a:ext uri="{FF2B5EF4-FFF2-40B4-BE49-F238E27FC236}">
                      <a16:creationId xmlns:a16="http://schemas.microsoft.com/office/drawing/2014/main" id="{60B4F753-1D0D-4E59-B931-011E5F2473C5}"/>
                    </a:ext>
                  </a:extLst>
                </p14:cNvPr>
                <p14:cNvContentPartPr/>
                <p14:nvPr/>
              </p14:nvContentPartPr>
              <p14:xfrm>
                <a:off x="8144920" y="4371720"/>
                <a:ext cx="69120" cy="162360"/>
              </p14:xfrm>
            </p:contentPart>
          </mc:Choice>
          <mc:Fallback xmlns="">
            <p:pic>
              <p:nvPicPr>
                <p:cNvPr id="186" name="Freihand 185">
                  <a:extLst>
                    <a:ext uri="{FF2B5EF4-FFF2-40B4-BE49-F238E27FC236}">
                      <a16:creationId xmlns:a16="http://schemas.microsoft.com/office/drawing/2014/main" id="{60B4F753-1D0D-4E59-B931-011E5F2473C5}"/>
                    </a:ext>
                  </a:extLst>
                </p:cNvPr>
                <p:cNvPicPr/>
                <p:nvPr/>
              </p:nvPicPr>
              <p:blipFill>
                <a:blip r:embed="rId336"/>
                <a:stretch>
                  <a:fillRect/>
                </a:stretch>
              </p:blipFill>
              <p:spPr>
                <a:xfrm>
                  <a:off x="8140600" y="4367400"/>
                  <a:ext cx="77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7" name="Freihand 186">
                  <a:extLst>
                    <a:ext uri="{FF2B5EF4-FFF2-40B4-BE49-F238E27FC236}">
                      <a16:creationId xmlns:a16="http://schemas.microsoft.com/office/drawing/2014/main" id="{452811F3-D442-48C8-9EFA-825AF97DF4E1}"/>
                    </a:ext>
                  </a:extLst>
                </p14:cNvPr>
                <p14:cNvContentPartPr/>
                <p14:nvPr/>
              </p14:nvContentPartPr>
              <p14:xfrm>
                <a:off x="8245720" y="4407720"/>
                <a:ext cx="90720" cy="134280"/>
              </p14:xfrm>
            </p:contentPart>
          </mc:Choice>
          <mc:Fallback xmlns="">
            <p:pic>
              <p:nvPicPr>
                <p:cNvPr id="187" name="Freihand 186">
                  <a:extLst>
                    <a:ext uri="{FF2B5EF4-FFF2-40B4-BE49-F238E27FC236}">
                      <a16:creationId xmlns:a16="http://schemas.microsoft.com/office/drawing/2014/main" id="{452811F3-D442-48C8-9EFA-825AF97DF4E1}"/>
                    </a:ext>
                  </a:extLst>
                </p:cNvPr>
                <p:cNvPicPr/>
                <p:nvPr/>
              </p:nvPicPr>
              <p:blipFill>
                <a:blip r:embed="rId338"/>
                <a:stretch>
                  <a:fillRect/>
                </a:stretch>
              </p:blipFill>
              <p:spPr>
                <a:xfrm>
                  <a:off x="8241400" y="4403400"/>
                  <a:ext cx="9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8" name="Freihand 187">
                  <a:extLst>
                    <a:ext uri="{FF2B5EF4-FFF2-40B4-BE49-F238E27FC236}">
                      <a16:creationId xmlns:a16="http://schemas.microsoft.com/office/drawing/2014/main" id="{FAD419CB-9292-4DF7-A7B2-67EFB07FCF16}"/>
                    </a:ext>
                  </a:extLst>
                </p14:cNvPr>
                <p14:cNvContentPartPr/>
                <p14:nvPr/>
              </p14:nvContentPartPr>
              <p14:xfrm>
                <a:off x="8346160" y="4471440"/>
                <a:ext cx="58320" cy="72720"/>
              </p14:xfrm>
            </p:contentPart>
          </mc:Choice>
          <mc:Fallback xmlns="">
            <p:pic>
              <p:nvPicPr>
                <p:cNvPr id="188" name="Freihand 187">
                  <a:extLst>
                    <a:ext uri="{FF2B5EF4-FFF2-40B4-BE49-F238E27FC236}">
                      <a16:creationId xmlns:a16="http://schemas.microsoft.com/office/drawing/2014/main" id="{FAD419CB-9292-4DF7-A7B2-67EFB07FCF16}"/>
                    </a:ext>
                  </a:extLst>
                </p:cNvPr>
                <p:cNvPicPr/>
                <p:nvPr/>
              </p:nvPicPr>
              <p:blipFill>
                <a:blip r:embed="rId340"/>
                <a:stretch>
                  <a:fillRect/>
                </a:stretch>
              </p:blipFill>
              <p:spPr>
                <a:xfrm>
                  <a:off x="8341840" y="4467120"/>
                  <a:ext cx="6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9" name="Freihand 188">
                  <a:extLst>
                    <a:ext uri="{FF2B5EF4-FFF2-40B4-BE49-F238E27FC236}">
                      <a16:creationId xmlns:a16="http://schemas.microsoft.com/office/drawing/2014/main" id="{D732927D-EA59-45E8-B524-65376F3DB50D}"/>
                    </a:ext>
                  </a:extLst>
                </p14:cNvPr>
                <p14:cNvContentPartPr/>
                <p14:nvPr/>
              </p14:nvContentPartPr>
              <p14:xfrm>
                <a:off x="7353640" y="4700040"/>
                <a:ext cx="3600" cy="104040"/>
              </p14:xfrm>
            </p:contentPart>
          </mc:Choice>
          <mc:Fallback xmlns="">
            <p:pic>
              <p:nvPicPr>
                <p:cNvPr id="189" name="Freihand 188">
                  <a:extLst>
                    <a:ext uri="{FF2B5EF4-FFF2-40B4-BE49-F238E27FC236}">
                      <a16:creationId xmlns:a16="http://schemas.microsoft.com/office/drawing/2014/main" id="{D732927D-EA59-45E8-B524-65376F3DB50D}"/>
                    </a:ext>
                  </a:extLst>
                </p:cNvPr>
                <p:cNvPicPr/>
                <p:nvPr/>
              </p:nvPicPr>
              <p:blipFill>
                <a:blip r:embed="rId342"/>
                <a:stretch>
                  <a:fillRect/>
                </a:stretch>
              </p:blipFill>
              <p:spPr>
                <a:xfrm>
                  <a:off x="7349320" y="4695720"/>
                  <a:ext cx="12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0" name="Freihand 189">
                  <a:extLst>
                    <a:ext uri="{FF2B5EF4-FFF2-40B4-BE49-F238E27FC236}">
                      <a16:creationId xmlns:a16="http://schemas.microsoft.com/office/drawing/2014/main" id="{DEE64CE5-0995-47DC-868C-A91B4E5CC02B}"/>
                    </a:ext>
                  </a:extLst>
                </p14:cNvPr>
                <p14:cNvContentPartPr/>
                <p14:nvPr/>
              </p14:nvContentPartPr>
              <p14:xfrm>
                <a:off x="7311880" y="4739640"/>
                <a:ext cx="114120" cy="8640"/>
              </p14:xfrm>
            </p:contentPart>
          </mc:Choice>
          <mc:Fallback xmlns="">
            <p:pic>
              <p:nvPicPr>
                <p:cNvPr id="190" name="Freihand 189">
                  <a:extLst>
                    <a:ext uri="{FF2B5EF4-FFF2-40B4-BE49-F238E27FC236}">
                      <a16:creationId xmlns:a16="http://schemas.microsoft.com/office/drawing/2014/main" id="{DEE64CE5-0995-47DC-868C-A91B4E5CC02B}"/>
                    </a:ext>
                  </a:extLst>
                </p:cNvPr>
                <p:cNvPicPr/>
                <p:nvPr/>
              </p:nvPicPr>
              <p:blipFill>
                <a:blip r:embed="rId344"/>
                <a:stretch>
                  <a:fillRect/>
                </a:stretch>
              </p:blipFill>
              <p:spPr>
                <a:xfrm>
                  <a:off x="7307560" y="4735320"/>
                  <a:ext cx="122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1" name="Freihand 190">
                  <a:extLst>
                    <a:ext uri="{FF2B5EF4-FFF2-40B4-BE49-F238E27FC236}">
                      <a16:creationId xmlns:a16="http://schemas.microsoft.com/office/drawing/2014/main" id="{679BF4D7-4787-417B-953B-137EE14B9D22}"/>
                    </a:ext>
                  </a:extLst>
                </p14:cNvPr>
                <p14:cNvContentPartPr/>
                <p14:nvPr/>
              </p14:nvContentPartPr>
              <p14:xfrm>
                <a:off x="7458400" y="4709760"/>
                <a:ext cx="87120" cy="76680"/>
              </p14:xfrm>
            </p:contentPart>
          </mc:Choice>
          <mc:Fallback xmlns="">
            <p:pic>
              <p:nvPicPr>
                <p:cNvPr id="191" name="Freihand 190">
                  <a:extLst>
                    <a:ext uri="{FF2B5EF4-FFF2-40B4-BE49-F238E27FC236}">
                      <a16:creationId xmlns:a16="http://schemas.microsoft.com/office/drawing/2014/main" id="{679BF4D7-4787-417B-953B-137EE14B9D22}"/>
                    </a:ext>
                  </a:extLst>
                </p:cNvPr>
                <p:cNvPicPr/>
                <p:nvPr/>
              </p:nvPicPr>
              <p:blipFill>
                <a:blip r:embed="rId346"/>
                <a:stretch>
                  <a:fillRect/>
                </a:stretch>
              </p:blipFill>
              <p:spPr>
                <a:xfrm>
                  <a:off x="7454080" y="4705440"/>
                  <a:ext cx="95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2" name="Freihand 191">
                  <a:extLst>
                    <a:ext uri="{FF2B5EF4-FFF2-40B4-BE49-F238E27FC236}">
                      <a16:creationId xmlns:a16="http://schemas.microsoft.com/office/drawing/2014/main" id="{99FA2D39-9AC2-4156-9B4D-C0D636BBF269}"/>
                    </a:ext>
                  </a:extLst>
                </p14:cNvPr>
                <p14:cNvContentPartPr/>
                <p14:nvPr/>
              </p14:nvContentPartPr>
              <p14:xfrm>
                <a:off x="7551640" y="4631640"/>
                <a:ext cx="89640" cy="78120"/>
              </p14:xfrm>
            </p:contentPart>
          </mc:Choice>
          <mc:Fallback xmlns="">
            <p:pic>
              <p:nvPicPr>
                <p:cNvPr id="192" name="Freihand 191">
                  <a:extLst>
                    <a:ext uri="{FF2B5EF4-FFF2-40B4-BE49-F238E27FC236}">
                      <a16:creationId xmlns:a16="http://schemas.microsoft.com/office/drawing/2014/main" id="{99FA2D39-9AC2-4156-9B4D-C0D636BBF269}"/>
                    </a:ext>
                  </a:extLst>
                </p:cNvPr>
                <p:cNvPicPr/>
                <p:nvPr/>
              </p:nvPicPr>
              <p:blipFill>
                <a:blip r:embed="rId348"/>
                <a:stretch>
                  <a:fillRect/>
                </a:stretch>
              </p:blipFill>
              <p:spPr>
                <a:xfrm>
                  <a:off x="7547320" y="4627320"/>
                  <a:ext cx="98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3" name="Freihand 192">
                  <a:extLst>
                    <a:ext uri="{FF2B5EF4-FFF2-40B4-BE49-F238E27FC236}">
                      <a16:creationId xmlns:a16="http://schemas.microsoft.com/office/drawing/2014/main" id="{D81F9A1C-017D-41C4-A94E-5F4999990FDC}"/>
                    </a:ext>
                  </a:extLst>
                </p14:cNvPr>
                <p14:cNvContentPartPr/>
                <p14:nvPr/>
              </p14:nvContentPartPr>
              <p14:xfrm>
                <a:off x="7683400" y="4628400"/>
                <a:ext cx="46800" cy="142200"/>
              </p14:xfrm>
            </p:contentPart>
          </mc:Choice>
          <mc:Fallback xmlns="">
            <p:pic>
              <p:nvPicPr>
                <p:cNvPr id="193" name="Freihand 192">
                  <a:extLst>
                    <a:ext uri="{FF2B5EF4-FFF2-40B4-BE49-F238E27FC236}">
                      <a16:creationId xmlns:a16="http://schemas.microsoft.com/office/drawing/2014/main" id="{D81F9A1C-017D-41C4-A94E-5F4999990FDC}"/>
                    </a:ext>
                  </a:extLst>
                </p:cNvPr>
                <p:cNvPicPr/>
                <p:nvPr/>
              </p:nvPicPr>
              <p:blipFill>
                <a:blip r:embed="rId350"/>
                <a:stretch>
                  <a:fillRect/>
                </a:stretch>
              </p:blipFill>
              <p:spPr>
                <a:xfrm>
                  <a:off x="7679080" y="4624080"/>
                  <a:ext cx="55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4" name="Freihand 193">
                  <a:extLst>
                    <a:ext uri="{FF2B5EF4-FFF2-40B4-BE49-F238E27FC236}">
                      <a16:creationId xmlns:a16="http://schemas.microsoft.com/office/drawing/2014/main" id="{3537C3F5-9D8D-4A2B-9D83-350DB86A2484}"/>
                    </a:ext>
                  </a:extLst>
                </p14:cNvPr>
                <p14:cNvContentPartPr/>
                <p14:nvPr/>
              </p14:nvContentPartPr>
              <p14:xfrm>
                <a:off x="7790320" y="4668360"/>
                <a:ext cx="74520" cy="88920"/>
              </p14:xfrm>
            </p:contentPart>
          </mc:Choice>
          <mc:Fallback xmlns="">
            <p:pic>
              <p:nvPicPr>
                <p:cNvPr id="194" name="Freihand 193">
                  <a:extLst>
                    <a:ext uri="{FF2B5EF4-FFF2-40B4-BE49-F238E27FC236}">
                      <a16:creationId xmlns:a16="http://schemas.microsoft.com/office/drawing/2014/main" id="{3537C3F5-9D8D-4A2B-9D83-350DB86A2484}"/>
                    </a:ext>
                  </a:extLst>
                </p:cNvPr>
                <p:cNvPicPr/>
                <p:nvPr/>
              </p:nvPicPr>
              <p:blipFill>
                <a:blip r:embed="rId352"/>
                <a:stretch>
                  <a:fillRect/>
                </a:stretch>
              </p:blipFill>
              <p:spPr>
                <a:xfrm>
                  <a:off x="7786000" y="4664040"/>
                  <a:ext cx="8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5" name="Freihand 194">
                  <a:extLst>
                    <a:ext uri="{FF2B5EF4-FFF2-40B4-BE49-F238E27FC236}">
                      <a16:creationId xmlns:a16="http://schemas.microsoft.com/office/drawing/2014/main" id="{0BE3CE93-0E06-4DB7-8DF4-0B5E5F8ECACF}"/>
                    </a:ext>
                  </a:extLst>
                </p14:cNvPr>
                <p14:cNvContentPartPr/>
                <p14:nvPr/>
              </p14:nvContentPartPr>
              <p14:xfrm>
                <a:off x="7864480" y="4705800"/>
                <a:ext cx="65160" cy="84600"/>
              </p14:xfrm>
            </p:contentPart>
          </mc:Choice>
          <mc:Fallback xmlns="">
            <p:pic>
              <p:nvPicPr>
                <p:cNvPr id="195" name="Freihand 194">
                  <a:extLst>
                    <a:ext uri="{FF2B5EF4-FFF2-40B4-BE49-F238E27FC236}">
                      <a16:creationId xmlns:a16="http://schemas.microsoft.com/office/drawing/2014/main" id="{0BE3CE93-0E06-4DB7-8DF4-0B5E5F8ECACF}"/>
                    </a:ext>
                  </a:extLst>
                </p:cNvPr>
                <p:cNvPicPr/>
                <p:nvPr/>
              </p:nvPicPr>
              <p:blipFill>
                <a:blip r:embed="rId354"/>
                <a:stretch>
                  <a:fillRect/>
                </a:stretch>
              </p:blipFill>
              <p:spPr>
                <a:xfrm>
                  <a:off x="7860160" y="4701480"/>
                  <a:ext cx="73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6" name="Freihand 195">
                  <a:extLst>
                    <a:ext uri="{FF2B5EF4-FFF2-40B4-BE49-F238E27FC236}">
                      <a16:creationId xmlns:a16="http://schemas.microsoft.com/office/drawing/2014/main" id="{B7C434D1-E76C-4A9D-880E-74D1FF8D9443}"/>
                    </a:ext>
                  </a:extLst>
                </p14:cNvPr>
                <p14:cNvContentPartPr/>
                <p14:nvPr/>
              </p14:nvContentPartPr>
              <p14:xfrm>
                <a:off x="7993720" y="4696080"/>
                <a:ext cx="39960" cy="3600"/>
              </p14:xfrm>
            </p:contentPart>
          </mc:Choice>
          <mc:Fallback xmlns="">
            <p:pic>
              <p:nvPicPr>
                <p:cNvPr id="196" name="Freihand 195">
                  <a:extLst>
                    <a:ext uri="{FF2B5EF4-FFF2-40B4-BE49-F238E27FC236}">
                      <a16:creationId xmlns:a16="http://schemas.microsoft.com/office/drawing/2014/main" id="{B7C434D1-E76C-4A9D-880E-74D1FF8D9443}"/>
                    </a:ext>
                  </a:extLst>
                </p:cNvPr>
                <p:cNvPicPr/>
                <p:nvPr/>
              </p:nvPicPr>
              <p:blipFill>
                <a:blip r:embed="rId356"/>
                <a:stretch>
                  <a:fillRect/>
                </a:stretch>
              </p:blipFill>
              <p:spPr>
                <a:xfrm>
                  <a:off x="7989400" y="4691760"/>
                  <a:ext cx="48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7" name="Freihand 196">
                  <a:extLst>
                    <a:ext uri="{FF2B5EF4-FFF2-40B4-BE49-F238E27FC236}">
                      <a16:creationId xmlns:a16="http://schemas.microsoft.com/office/drawing/2014/main" id="{751D5AFE-7DFB-40B3-B83B-F71E2052E6FD}"/>
                    </a:ext>
                  </a:extLst>
                </p14:cNvPr>
                <p14:cNvContentPartPr/>
                <p14:nvPr/>
              </p14:nvContentPartPr>
              <p14:xfrm>
                <a:off x="8027920" y="4673400"/>
                <a:ext cx="136080" cy="147240"/>
              </p14:xfrm>
            </p:contentPart>
          </mc:Choice>
          <mc:Fallback xmlns="">
            <p:pic>
              <p:nvPicPr>
                <p:cNvPr id="197" name="Freihand 196">
                  <a:extLst>
                    <a:ext uri="{FF2B5EF4-FFF2-40B4-BE49-F238E27FC236}">
                      <a16:creationId xmlns:a16="http://schemas.microsoft.com/office/drawing/2014/main" id="{751D5AFE-7DFB-40B3-B83B-F71E2052E6FD}"/>
                    </a:ext>
                  </a:extLst>
                </p:cNvPr>
                <p:cNvPicPr/>
                <p:nvPr/>
              </p:nvPicPr>
              <p:blipFill>
                <a:blip r:embed="rId358"/>
                <a:stretch>
                  <a:fillRect/>
                </a:stretch>
              </p:blipFill>
              <p:spPr>
                <a:xfrm>
                  <a:off x="8023600" y="4669080"/>
                  <a:ext cx="144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8" name="Freihand 197">
                  <a:extLst>
                    <a:ext uri="{FF2B5EF4-FFF2-40B4-BE49-F238E27FC236}">
                      <a16:creationId xmlns:a16="http://schemas.microsoft.com/office/drawing/2014/main" id="{21AF7FD0-0E40-403D-ABB5-A3AA931673B2}"/>
                    </a:ext>
                  </a:extLst>
                </p14:cNvPr>
                <p14:cNvContentPartPr/>
                <p14:nvPr/>
              </p14:nvContentPartPr>
              <p14:xfrm>
                <a:off x="8192440" y="4283520"/>
                <a:ext cx="87120" cy="74160"/>
              </p14:xfrm>
            </p:contentPart>
          </mc:Choice>
          <mc:Fallback xmlns="">
            <p:pic>
              <p:nvPicPr>
                <p:cNvPr id="198" name="Freihand 197">
                  <a:extLst>
                    <a:ext uri="{FF2B5EF4-FFF2-40B4-BE49-F238E27FC236}">
                      <a16:creationId xmlns:a16="http://schemas.microsoft.com/office/drawing/2014/main" id="{21AF7FD0-0E40-403D-ABB5-A3AA931673B2}"/>
                    </a:ext>
                  </a:extLst>
                </p:cNvPr>
                <p:cNvPicPr/>
                <p:nvPr/>
              </p:nvPicPr>
              <p:blipFill>
                <a:blip r:embed="rId360"/>
                <a:stretch>
                  <a:fillRect/>
                </a:stretch>
              </p:blipFill>
              <p:spPr>
                <a:xfrm>
                  <a:off x="8188120" y="4279200"/>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9" name="Freihand 198">
                  <a:extLst>
                    <a:ext uri="{FF2B5EF4-FFF2-40B4-BE49-F238E27FC236}">
                      <a16:creationId xmlns:a16="http://schemas.microsoft.com/office/drawing/2014/main" id="{A569D3A2-9163-4169-8CA7-460462BB44AC}"/>
                    </a:ext>
                  </a:extLst>
                </p14:cNvPr>
                <p14:cNvContentPartPr/>
                <p14:nvPr/>
              </p14:nvContentPartPr>
              <p14:xfrm>
                <a:off x="8153560" y="4653960"/>
                <a:ext cx="59040" cy="161640"/>
              </p14:xfrm>
            </p:contentPart>
          </mc:Choice>
          <mc:Fallback xmlns="">
            <p:pic>
              <p:nvPicPr>
                <p:cNvPr id="199" name="Freihand 198">
                  <a:extLst>
                    <a:ext uri="{FF2B5EF4-FFF2-40B4-BE49-F238E27FC236}">
                      <a16:creationId xmlns:a16="http://schemas.microsoft.com/office/drawing/2014/main" id="{A569D3A2-9163-4169-8CA7-460462BB44AC}"/>
                    </a:ext>
                  </a:extLst>
                </p:cNvPr>
                <p:cNvPicPr/>
                <p:nvPr/>
              </p:nvPicPr>
              <p:blipFill>
                <a:blip r:embed="rId362"/>
                <a:stretch>
                  <a:fillRect/>
                </a:stretch>
              </p:blipFill>
              <p:spPr>
                <a:xfrm>
                  <a:off x="8149240" y="4649640"/>
                  <a:ext cx="67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0" name="Freihand 199">
                  <a:extLst>
                    <a:ext uri="{FF2B5EF4-FFF2-40B4-BE49-F238E27FC236}">
                      <a16:creationId xmlns:a16="http://schemas.microsoft.com/office/drawing/2014/main" id="{024E0221-5317-47C9-B83F-60EBADEB2082}"/>
                    </a:ext>
                  </a:extLst>
                </p14:cNvPr>
                <p14:cNvContentPartPr/>
                <p14:nvPr/>
              </p14:nvContentPartPr>
              <p14:xfrm>
                <a:off x="8212960" y="4588440"/>
                <a:ext cx="73080" cy="53640"/>
              </p14:xfrm>
            </p:contentPart>
          </mc:Choice>
          <mc:Fallback xmlns="">
            <p:pic>
              <p:nvPicPr>
                <p:cNvPr id="200" name="Freihand 199">
                  <a:extLst>
                    <a:ext uri="{FF2B5EF4-FFF2-40B4-BE49-F238E27FC236}">
                      <a16:creationId xmlns:a16="http://schemas.microsoft.com/office/drawing/2014/main" id="{024E0221-5317-47C9-B83F-60EBADEB2082}"/>
                    </a:ext>
                  </a:extLst>
                </p:cNvPr>
                <p:cNvPicPr/>
                <p:nvPr/>
              </p:nvPicPr>
              <p:blipFill>
                <a:blip r:embed="rId364"/>
                <a:stretch>
                  <a:fillRect/>
                </a:stretch>
              </p:blipFill>
              <p:spPr>
                <a:xfrm>
                  <a:off x="8208640" y="4584120"/>
                  <a:ext cx="81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1" name="Freihand 200">
                  <a:extLst>
                    <a:ext uri="{FF2B5EF4-FFF2-40B4-BE49-F238E27FC236}">
                      <a16:creationId xmlns:a16="http://schemas.microsoft.com/office/drawing/2014/main" id="{EF7F84DD-4550-4B9D-9FF7-F1DFD4D2F845}"/>
                    </a:ext>
                  </a:extLst>
                </p14:cNvPr>
                <p14:cNvContentPartPr/>
                <p14:nvPr/>
              </p14:nvContentPartPr>
              <p14:xfrm>
                <a:off x="8299360" y="4660440"/>
                <a:ext cx="78480" cy="162000"/>
              </p14:xfrm>
            </p:contentPart>
          </mc:Choice>
          <mc:Fallback xmlns="">
            <p:pic>
              <p:nvPicPr>
                <p:cNvPr id="201" name="Freihand 200">
                  <a:extLst>
                    <a:ext uri="{FF2B5EF4-FFF2-40B4-BE49-F238E27FC236}">
                      <a16:creationId xmlns:a16="http://schemas.microsoft.com/office/drawing/2014/main" id="{EF7F84DD-4550-4B9D-9FF7-F1DFD4D2F845}"/>
                    </a:ext>
                  </a:extLst>
                </p:cNvPr>
                <p:cNvPicPr/>
                <p:nvPr/>
              </p:nvPicPr>
              <p:blipFill>
                <a:blip r:embed="rId366"/>
                <a:stretch>
                  <a:fillRect/>
                </a:stretch>
              </p:blipFill>
              <p:spPr>
                <a:xfrm>
                  <a:off x="8295040" y="4656120"/>
                  <a:ext cx="87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2" name="Freihand 201">
                  <a:extLst>
                    <a:ext uri="{FF2B5EF4-FFF2-40B4-BE49-F238E27FC236}">
                      <a16:creationId xmlns:a16="http://schemas.microsoft.com/office/drawing/2014/main" id="{D044B413-DD32-4C7D-8BCB-14D2FEC6B70A}"/>
                    </a:ext>
                  </a:extLst>
                </p14:cNvPr>
                <p14:cNvContentPartPr/>
                <p14:nvPr/>
              </p14:nvContentPartPr>
              <p14:xfrm>
                <a:off x="8374240" y="4698240"/>
                <a:ext cx="56880" cy="96840"/>
              </p14:xfrm>
            </p:contentPart>
          </mc:Choice>
          <mc:Fallback xmlns="">
            <p:pic>
              <p:nvPicPr>
                <p:cNvPr id="202" name="Freihand 201">
                  <a:extLst>
                    <a:ext uri="{FF2B5EF4-FFF2-40B4-BE49-F238E27FC236}">
                      <a16:creationId xmlns:a16="http://schemas.microsoft.com/office/drawing/2014/main" id="{D044B413-DD32-4C7D-8BCB-14D2FEC6B70A}"/>
                    </a:ext>
                  </a:extLst>
                </p:cNvPr>
                <p:cNvPicPr/>
                <p:nvPr/>
              </p:nvPicPr>
              <p:blipFill>
                <a:blip r:embed="rId368"/>
                <a:stretch>
                  <a:fillRect/>
                </a:stretch>
              </p:blipFill>
              <p:spPr>
                <a:xfrm>
                  <a:off x="8369920" y="4693920"/>
                  <a:ext cx="65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3" name="Freihand 202">
                  <a:extLst>
                    <a:ext uri="{FF2B5EF4-FFF2-40B4-BE49-F238E27FC236}">
                      <a16:creationId xmlns:a16="http://schemas.microsoft.com/office/drawing/2014/main" id="{0D2CA800-93A6-44A4-A406-7CE6FC5DB941}"/>
                    </a:ext>
                  </a:extLst>
                </p14:cNvPr>
                <p14:cNvContentPartPr/>
                <p14:nvPr/>
              </p14:nvContentPartPr>
              <p14:xfrm>
                <a:off x="7373800" y="4961760"/>
                <a:ext cx="14760" cy="142920"/>
              </p14:xfrm>
            </p:contentPart>
          </mc:Choice>
          <mc:Fallback xmlns="">
            <p:pic>
              <p:nvPicPr>
                <p:cNvPr id="203" name="Freihand 202">
                  <a:extLst>
                    <a:ext uri="{FF2B5EF4-FFF2-40B4-BE49-F238E27FC236}">
                      <a16:creationId xmlns:a16="http://schemas.microsoft.com/office/drawing/2014/main" id="{0D2CA800-93A6-44A4-A406-7CE6FC5DB941}"/>
                    </a:ext>
                  </a:extLst>
                </p:cNvPr>
                <p:cNvPicPr/>
                <p:nvPr/>
              </p:nvPicPr>
              <p:blipFill>
                <a:blip r:embed="rId370"/>
                <a:stretch>
                  <a:fillRect/>
                </a:stretch>
              </p:blipFill>
              <p:spPr>
                <a:xfrm>
                  <a:off x="7369480" y="4957440"/>
                  <a:ext cx="23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4" name="Freihand 203">
                  <a:extLst>
                    <a:ext uri="{FF2B5EF4-FFF2-40B4-BE49-F238E27FC236}">
                      <a16:creationId xmlns:a16="http://schemas.microsoft.com/office/drawing/2014/main" id="{21581893-161D-4971-9881-C1A45DE701B6}"/>
                    </a:ext>
                  </a:extLst>
                </p14:cNvPr>
                <p14:cNvContentPartPr/>
                <p14:nvPr/>
              </p14:nvContentPartPr>
              <p14:xfrm>
                <a:off x="7322680" y="5012520"/>
                <a:ext cx="96480" cy="10080"/>
              </p14:xfrm>
            </p:contentPart>
          </mc:Choice>
          <mc:Fallback xmlns="">
            <p:pic>
              <p:nvPicPr>
                <p:cNvPr id="204" name="Freihand 203">
                  <a:extLst>
                    <a:ext uri="{FF2B5EF4-FFF2-40B4-BE49-F238E27FC236}">
                      <a16:creationId xmlns:a16="http://schemas.microsoft.com/office/drawing/2014/main" id="{21581893-161D-4971-9881-C1A45DE701B6}"/>
                    </a:ext>
                  </a:extLst>
                </p:cNvPr>
                <p:cNvPicPr/>
                <p:nvPr/>
              </p:nvPicPr>
              <p:blipFill>
                <a:blip r:embed="rId372"/>
                <a:stretch>
                  <a:fillRect/>
                </a:stretch>
              </p:blipFill>
              <p:spPr>
                <a:xfrm>
                  <a:off x="7318360" y="5008200"/>
                  <a:ext cx="10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5" name="Freihand 204">
                  <a:extLst>
                    <a:ext uri="{FF2B5EF4-FFF2-40B4-BE49-F238E27FC236}">
                      <a16:creationId xmlns:a16="http://schemas.microsoft.com/office/drawing/2014/main" id="{B2251F16-CA83-4C1F-95D2-E13B271F6E52}"/>
                    </a:ext>
                  </a:extLst>
                </p14:cNvPr>
                <p14:cNvContentPartPr/>
                <p14:nvPr/>
              </p14:nvContentPartPr>
              <p14:xfrm>
                <a:off x="7469560" y="4990560"/>
                <a:ext cx="83160" cy="77760"/>
              </p14:xfrm>
            </p:contentPart>
          </mc:Choice>
          <mc:Fallback xmlns="">
            <p:pic>
              <p:nvPicPr>
                <p:cNvPr id="205" name="Freihand 204">
                  <a:extLst>
                    <a:ext uri="{FF2B5EF4-FFF2-40B4-BE49-F238E27FC236}">
                      <a16:creationId xmlns:a16="http://schemas.microsoft.com/office/drawing/2014/main" id="{B2251F16-CA83-4C1F-95D2-E13B271F6E52}"/>
                    </a:ext>
                  </a:extLst>
                </p:cNvPr>
                <p:cNvPicPr/>
                <p:nvPr/>
              </p:nvPicPr>
              <p:blipFill>
                <a:blip r:embed="rId374"/>
                <a:stretch>
                  <a:fillRect/>
                </a:stretch>
              </p:blipFill>
              <p:spPr>
                <a:xfrm>
                  <a:off x="7465240" y="4986240"/>
                  <a:ext cx="91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6" name="Freihand 205">
                  <a:extLst>
                    <a:ext uri="{FF2B5EF4-FFF2-40B4-BE49-F238E27FC236}">
                      <a16:creationId xmlns:a16="http://schemas.microsoft.com/office/drawing/2014/main" id="{473F40C8-F2E2-4752-994D-BFF07DBC364A}"/>
                    </a:ext>
                  </a:extLst>
                </p14:cNvPr>
                <p14:cNvContentPartPr/>
                <p14:nvPr/>
              </p14:nvContentPartPr>
              <p14:xfrm>
                <a:off x="7578640" y="4906320"/>
                <a:ext cx="104760" cy="69480"/>
              </p14:xfrm>
            </p:contentPart>
          </mc:Choice>
          <mc:Fallback xmlns="">
            <p:pic>
              <p:nvPicPr>
                <p:cNvPr id="206" name="Freihand 205">
                  <a:extLst>
                    <a:ext uri="{FF2B5EF4-FFF2-40B4-BE49-F238E27FC236}">
                      <a16:creationId xmlns:a16="http://schemas.microsoft.com/office/drawing/2014/main" id="{473F40C8-F2E2-4752-994D-BFF07DBC364A}"/>
                    </a:ext>
                  </a:extLst>
                </p:cNvPr>
                <p:cNvPicPr/>
                <p:nvPr/>
              </p:nvPicPr>
              <p:blipFill>
                <a:blip r:embed="rId376"/>
                <a:stretch>
                  <a:fillRect/>
                </a:stretch>
              </p:blipFill>
              <p:spPr>
                <a:xfrm>
                  <a:off x="7574320" y="4902000"/>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7" name="Freihand 206">
                  <a:extLst>
                    <a:ext uri="{FF2B5EF4-FFF2-40B4-BE49-F238E27FC236}">
                      <a16:creationId xmlns:a16="http://schemas.microsoft.com/office/drawing/2014/main" id="{24BD21A4-339C-4A75-9761-881442552687}"/>
                    </a:ext>
                  </a:extLst>
                </p14:cNvPr>
                <p14:cNvContentPartPr/>
                <p14:nvPr/>
              </p14:nvContentPartPr>
              <p14:xfrm>
                <a:off x="7711120" y="4904160"/>
                <a:ext cx="170640" cy="149400"/>
              </p14:xfrm>
            </p:contentPart>
          </mc:Choice>
          <mc:Fallback xmlns="">
            <p:pic>
              <p:nvPicPr>
                <p:cNvPr id="207" name="Freihand 206">
                  <a:extLst>
                    <a:ext uri="{FF2B5EF4-FFF2-40B4-BE49-F238E27FC236}">
                      <a16:creationId xmlns:a16="http://schemas.microsoft.com/office/drawing/2014/main" id="{24BD21A4-339C-4A75-9761-881442552687}"/>
                    </a:ext>
                  </a:extLst>
                </p:cNvPr>
                <p:cNvPicPr/>
                <p:nvPr/>
              </p:nvPicPr>
              <p:blipFill>
                <a:blip r:embed="rId378"/>
                <a:stretch>
                  <a:fillRect/>
                </a:stretch>
              </p:blipFill>
              <p:spPr>
                <a:xfrm>
                  <a:off x="7706800" y="4899840"/>
                  <a:ext cx="179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8" name="Freihand 207">
                  <a:extLst>
                    <a:ext uri="{FF2B5EF4-FFF2-40B4-BE49-F238E27FC236}">
                      <a16:creationId xmlns:a16="http://schemas.microsoft.com/office/drawing/2014/main" id="{669C9BE3-EE5B-4EEC-90A8-8AE9745F4DA7}"/>
                    </a:ext>
                  </a:extLst>
                </p14:cNvPr>
                <p14:cNvContentPartPr/>
                <p14:nvPr/>
              </p14:nvContentPartPr>
              <p14:xfrm>
                <a:off x="7804360" y="4953480"/>
                <a:ext cx="64080" cy="39600"/>
              </p14:xfrm>
            </p:contentPart>
          </mc:Choice>
          <mc:Fallback xmlns="">
            <p:pic>
              <p:nvPicPr>
                <p:cNvPr id="208" name="Freihand 207">
                  <a:extLst>
                    <a:ext uri="{FF2B5EF4-FFF2-40B4-BE49-F238E27FC236}">
                      <a16:creationId xmlns:a16="http://schemas.microsoft.com/office/drawing/2014/main" id="{669C9BE3-EE5B-4EEC-90A8-8AE9745F4DA7}"/>
                    </a:ext>
                  </a:extLst>
                </p:cNvPr>
                <p:cNvPicPr/>
                <p:nvPr/>
              </p:nvPicPr>
              <p:blipFill>
                <a:blip r:embed="rId380"/>
                <a:stretch>
                  <a:fillRect/>
                </a:stretch>
              </p:blipFill>
              <p:spPr>
                <a:xfrm>
                  <a:off x="7800040" y="4949160"/>
                  <a:ext cx="72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9" name="Freihand 208">
                  <a:extLst>
                    <a:ext uri="{FF2B5EF4-FFF2-40B4-BE49-F238E27FC236}">
                      <a16:creationId xmlns:a16="http://schemas.microsoft.com/office/drawing/2014/main" id="{A01C0B4E-5C07-4BBF-83A6-45DA5ED3911F}"/>
                    </a:ext>
                  </a:extLst>
                </p14:cNvPr>
                <p14:cNvContentPartPr/>
                <p14:nvPr/>
              </p14:nvContentPartPr>
              <p14:xfrm>
                <a:off x="7867720" y="4944480"/>
                <a:ext cx="167400" cy="133560"/>
              </p14:xfrm>
            </p:contentPart>
          </mc:Choice>
          <mc:Fallback xmlns="">
            <p:pic>
              <p:nvPicPr>
                <p:cNvPr id="209" name="Freihand 208">
                  <a:extLst>
                    <a:ext uri="{FF2B5EF4-FFF2-40B4-BE49-F238E27FC236}">
                      <a16:creationId xmlns:a16="http://schemas.microsoft.com/office/drawing/2014/main" id="{A01C0B4E-5C07-4BBF-83A6-45DA5ED3911F}"/>
                    </a:ext>
                  </a:extLst>
                </p:cNvPr>
                <p:cNvPicPr/>
                <p:nvPr/>
              </p:nvPicPr>
              <p:blipFill>
                <a:blip r:embed="rId382"/>
                <a:stretch>
                  <a:fillRect/>
                </a:stretch>
              </p:blipFill>
              <p:spPr>
                <a:xfrm>
                  <a:off x="7863400" y="4940160"/>
                  <a:ext cx="176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0" name="Freihand 209">
                  <a:extLst>
                    <a:ext uri="{FF2B5EF4-FFF2-40B4-BE49-F238E27FC236}">
                      <a16:creationId xmlns:a16="http://schemas.microsoft.com/office/drawing/2014/main" id="{7F470C88-C3F8-41BE-912A-363053413899}"/>
                    </a:ext>
                  </a:extLst>
                </p14:cNvPr>
                <p14:cNvContentPartPr/>
                <p14:nvPr/>
              </p14:nvContentPartPr>
              <p14:xfrm>
                <a:off x="7971760" y="4976880"/>
                <a:ext cx="160560" cy="141120"/>
              </p14:xfrm>
            </p:contentPart>
          </mc:Choice>
          <mc:Fallback xmlns="">
            <p:pic>
              <p:nvPicPr>
                <p:cNvPr id="210" name="Freihand 209">
                  <a:extLst>
                    <a:ext uri="{FF2B5EF4-FFF2-40B4-BE49-F238E27FC236}">
                      <a16:creationId xmlns:a16="http://schemas.microsoft.com/office/drawing/2014/main" id="{7F470C88-C3F8-41BE-912A-363053413899}"/>
                    </a:ext>
                  </a:extLst>
                </p:cNvPr>
                <p:cNvPicPr/>
                <p:nvPr/>
              </p:nvPicPr>
              <p:blipFill>
                <a:blip r:embed="rId384"/>
                <a:stretch>
                  <a:fillRect/>
                </a:stretch>
              </p:blipFill>
              <p:spPr>
                <a:xfrm>
                  <a:off x="7967440" y="4972560"/>
                  <a:ext cx="169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 name="Freihand 210">
                  <a:extLst>
                    <a:ext uri="{FF2B5EF4-FFF2-40B4-BE49-F238E27FC236}">
                      <a16:creationId xmlns:a16="http://schemas.microsoft.com/office/drawing/2014/main" id="{53E64F4D-ED35-429B-B57C-F0B4883401BB}"/>
                    </a:ext>
                  </a:extLst>
                </p14:cNvPr>
                <p14:cNvContentPartPr/>
                <p14:nvPr/>
              </p14:nvContentPartPr>
              <p14:xfrm>
                <a:off x="8124040" y="4910280"/>
                <a:ext cx="74520" cy="204480"/>
              </p14:xfrm>
            </p:contentPart>
          </mc:Choice>
          <mc:Fallback xmlns="">
            <p:pic>
              <p:nvPicPr>
                <p:cNvPr id="211" name="Freihand 210">
                  <a:extLst>
                    <a:ext uri="{FF2B5EF4-FFF2-40B4-BE49-F238E27FC236}">
                      <a16:creationId xmlns:a16="http://schemas.microsoft.com/office/drawing/2014/main" id="{53E64F4D-ED35-429B-B57C-F0B4883401BB}"/>
                    </a:ext>
                  </a:extLst>
                </p:cNvPr>
                <p:cNvPicPr/>
                <p:nvPr/>
              </p:nvPicPr>
              <p:blipFill>
                <a:blip r:embed="rId386"/>
                <a:stretch>
                  <a:fillRect/>
                </a:stretch>
              </p:blipFill>
              <p:spPr>
                <a:xfrm>
                  <a:off x="8119720" y="4905960"/>
                  <a:ext cx="83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2" name="Freihand 211">
                  <a:extLst>
                    <a:ext uri="{FF2B5EF4-FFF2-40B4-BE49-F238E27FC236}">
                      <a16:creationId xmlns:a16="http://schemas.microsoft.com/office/drawing/2014/main" id="{B1E93EE4-EEB0-464D-BFB2-F797B2939032}"/>
                    </a:ext>
                  </a:extLst>
                </p14:cNvPr>
                <p14:cNvContentPartPr/>
                <p14:nvPr/>
              </p14:nvContentPartPr>
              <p14:xfrm>
                <a:off x="8192080" y="4847640"/>
                <a:ext cx="122040" cy="58320"/>
              </p14:xfrm>
            </p:contentPart>
          </mc:Choice>
          <mc:Fallback xmlns="">
            <p:pic>
              <p:nvPicPr>
                <p:cNvPr id="212" name="Freihand 211">
                  <a:extLst>
                    <a:ext uri="{FF2B5EF4-FFF2-40B4-BE49-F238E27FC236}">
                      <a16:creationId xmlns:a16="http://schemas.microsoft.com/office/drawing/2014/main" id="{B1E93EE4-EEB0-464D-BFB2-F797B2939032}"/>
                    </a:ext>
                  </a:extLst>
                </p:cNvPr>
                <p:cNvPicPr/>
                <p:nvPr/>
              </p:nvPicPr>
              <p:blipFill>
                <a:blip r:embed="rId388"/>
                <a:stretch>
                  <a:fillRect/>
                </a:stretch>
              </p:blipFill>
              <p:spPr>
                <a:xfrm>
                  <a:off x="8187760" y="4843320"/>
                  <a:ext cx="130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3" name="Freihand 212">
                  <a:extLst>
                    <a:ext uri="{FF2B5EF4-FFF2-40B4-BE49-F238E27FC236}">
                      <a16:creationId xmlns:a16="http://schemas.microsoft.com/office/drawing/2014/main" id="{75C94451-E877-47FA-98D9-1817854E7698}"/>
                    </a:ext>
                  </a:extLst>
                </p14:cNvPr>
                <p14:cNvContentPartPr/>
                <p14:nvPr/>
              </p14:nvContentPartPr>
              <p14:xfrm>
                <a:off x="8324560" y="4926480"/>
                <a:ext cx="69840" cy="138600"/>
              </p14:xfrm>
            </p:contentPart>
          </mc:Choice>
          <mc:Fallback xmlns="">
            <p:pic>
              <p:nvPicPr>
                <p:cNvPr id="213" name="Freihand 212">
                  <a:extLst>
                    <a:ext uri="{FF2B5EF4-FFF2-40B4-BE49-F238E27FC236}">
                      <a16:creationId xmlns:a16="http://schemas.microsoft.com/office/drawing/2014/main" id="{75C94451-E877-47FA-98D9-1817854E7698}"/>
                    </a:ext>
                  </a:extLst>
                </p:cNvPr>
                <p:cNvPicPr/>
                <p:nvPr/>
              </p:nvPicPr>
              <p:blipFill>
                <a:blip r:embed="rId390"/>
                <a:stretch>
                  <a:fillRect/>
                </a:stretch>
              </p:blipFill>
              <p:spPr>
                <a:xfrm>
                  <a:off x="8320240" y="4922160"/>
                  <a:ext cx="78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4" name="Freihand 213">
                  <a:extLst>
                    <a:ext uri="{FF2B5EF4-FFF2-40B4-BE49-F238E27FC236}">
                      <a16:creationId xmlns:a16="http://schemas.microsoft.com/office/drawing/2014/main" id="{CBAD1B0B-650D-42E8-AE55-82043C13729D}"/>
                    </a:ext>
                  </a:extLst>
                </p14:cNvPr>
                <p14:cNvContentPartPr/>
                <p14:nvPr/>
              </p14:nvContentPartPr>
              <p14:xfrm>
                <a:off x="8371360" y="4966440"/>
                <a:ext cx="88200" cy="132120"/>
              </p14:xfrm>
            </p:contentPart>
          </mc:Choice>
          <mc:Fallback xmlns="">
            <p:pic>
              <p:nvPicPr>
                <p:cNvPr id="214" name="Freihand 213">
                  <a:extLst>
                    <a:ext uri="{FF2B5EF4-FFF2-40B4-BE49-F238E27FC236}">
                      <a16:creationId xmlns:a16="http://schemas.microsoft.com/office/drawing/2014/main" id="{CBAD1B0B-650D-42E8-AE55-82043C13729D}"/>
                    </a:ext>
                  </a:extLst>
                </p:cNvPr>
                <p:cNvPicPr/>
                <p:nvPr/>
              </p:nvPicPr>
              <p:blipFill>
                <a:blip r:embed="rId392"/>
                <a:stretch>
                  <a:fillRect/>
                </a:stretch>
              </p:blipFill>
              <p:spPr>
                <a:xfrm>
                  <a:off x="8367040" y="4962120"/>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6" name="Freihand 215">
                  <a:extLst>
                    <a:ext uri="{FF2B5EF4-FFF2-40B4-BE49-F238E27FC236}">
                      <a16:creationId xmlns:a16="http://schemas.microsoft.com/office/drawing/2014/main" id="{2417143F-7023-4110-9011-7FE96A8401EB}"/>
                    </a:ext>
                  </a:extLst>
                </p14:cNvPr>
                <p14:cNvContentPartPr/>
                <p14:nvPr/>
              </p14:nvContentPartPr>
              <p14:xfrm>
                <a:off x="7429600" y="5427240"/>
                <a:ext cx="146160" cy="10800"/>
              </p14:xfrm>
            </p:contentPart>
          </mc:Choice>
          <mc:Fallback xmlns="">
            <p:pic>
              <p:nvPicPr>
                <p:cNvPr id="216" name="Freihand 215">
                  <a:extLst>
                    <a:ext uri="{FF2B5EF4-FFF2-40B4-BE49-F238E27FC236}">
                      <a16:creationId xmlns:a16="http://schemas.microsoft.com/office/drawing/2014/main" id="{2417143F-7023-4110-9011-7FE96A8401EB}"/>
                    </a:ext>
                  </a:extLst>
                </p:cNvPr>
                <p:cNvPicPr/>
                <p:nvPr/>
              </p:nvPicPr>
              <p:blipFill>
                <a:blip r:embed="rId394"/>
                <a:stretch>
                  <a:fillRect/>
                </a:stretch>
              </p:blipFill>
              <p:spPr>
                <a:xfrm>
                  <a:off x="7425280" y="5422920"/>
                  <a:ext cx="154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7" name="Freihand 216">
                  <a:extLst>
                    <a:ext uri="{FF2B5EF4-FFF2-40B4-BE49-F238E27FC236}">
                      <a16:creationId xmlns:a16="http://schemas.microsoft.com/office/drawing/2014/main" id="{2453C808-9B51-48D2-BC4C-920D67312F03}"/>
                    </a:ext>
                  </a:extLst>
                </p14:cNvPr>
                <p14:cNvContentPartPr/>
                <p14:nvPr/>
              </p14:nvContentPartPr>
              <p14:xfrm>
                <a:off x="7444000" y="5486280"/>
                <a:ext cx="120960" cy="6480"/>
              </p14:xfrm>
            </p:contentPart>
          </mc:Choice>
          <mc:Fallback xmlns="">
            <p:pic>
              <p:nvPicPr>
                <p:cNvPr id="217" name="Freihand 216">
                  <a:extLst>
                    <a:ext uri="{FF2B5EF4-FFF2-40B4-BE49-F238E27FC236}">
                      <a16:creationId xmlns:a16="http://schemas.microsoft.com/office/drawing/2014/main" id="{2453C808-9B51-48D2-BC4C-920D67312F03}"/>
                    </a:ext>
                  </a:extLst>
                </p:cNvPr>
                <p:cNvPicPr/>
                <p:nvPr/>
              </p:nvPicPr>
              <p:blipFill>
                <a:blip r:embed="rId396"/>
                <a:stretch>
                  <a:fillRect/>
                </a:stretch>
              </p:blipFill>
              <p:spPr>
                <a:xfrm>
                  <a:off x="7439680" y="5481960"/>
                  <a:ext cx="129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8" name="Freihand 217">
                  <a:extLst>
                    <a:ext uri="{FF2B5EF4-FFF2-40B4-BE49-F238E27FC236}">
                      <a16:creationId xmlns:a16="http://schemas.microsoft.com/office/drawing/2014/main" id="{F1A49FA8-72B4-48C0-8E42-460D839EC2D9}"/>
                    </a:ext>
                  </a:extLst>
                </p14:cNvPr>
                <p14:cNvContentPartPr/>
                <p14:nvPr/>
              </p14:nvContentPartPr>
              <p14:xfrm>
                <a:off x="7664680" y="5411040"/>
                <a:ext cx="133200" cy="83160"/>
              </p14:xfrm>
            </p:contentPart>
          </mc:Choice>
          <mc:Fallback xmlns="">
            <p:pic>
              <p:nvPicPr>
                <p:cNvPr id="218" name="Freihand 217">
                  <a:extLst>
                    <a:ext uri="{FF2B5EF4-FFF2-40B4-BE49-F238E27FC236}">
                      <a16:creationId xmlns:a16="http://schemas.microsoft.com/office/drawing/2014/main" id="{F1A49FA8-72B4-48C0-8E42-460D839EC2D9}"/>
                    </a:ext>
                  </a:extLst>
                </p:cNvPr>
                <p:cNvPicPr/>
                <p:nvPr/>
              </p:nvPicPr>
              <p:blipFill>
                <a:blip r:embed="rId398"/>
                <a:stretch>
                  <a:fillRect/>
                </a:stretch>
              </p:blipFill>
              <p:spPr>
                <a:xfrm>
                  <a:off x="7660360" y="5406720"/>
                  <a:ext cx="141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9" name="Freihand 218">
                  <a:extLst>
                    <a:ext uri="{FF2B5EF4-FFF2-40B4-BE49-F238E27FC236}">
                      <a16:creationId xmlns:a16="http://schemas.microsoft.com/office/drawing/2014/main" id="{06B78CB4-3399-4A97-8E1B-65F27AC7039E}"/>
                    </a:ext>
                  </a:extLst>
                </p14:cNvPr>
                <p14:cNvContentPartPr/>
                <p14:nvPr/>
              </p14:nvContentPartPr>
              <p14:xfrm>
                <a:off x="7793200" y="5286120"/>
                <a:ext cx="124200" cy="99360"/>
              </p14:xfrm>
            </p:contentPart>
          </mc:Choice>
          <mc:Fallback xmlns="">
            <p:pic>
              <p:nvPicPr>
                <p:cNvPr id="219" name="Freihand 218">
                  <a:extLst>
                    <a:ext uri="{FF2B5EF4-FFF2-40B4-BE49-F238E27FC236}">
                      <a16:creationId xmlns:a16="http://schemas.microsoft.com/office/drawing/2014/main" id="{06B78CB4-3399-4A97-8E1B-65F27AC7039E}"/>
                    </a:ext>
                  </a:extLst>
                </p:cNvPr>
                <p:cNvPicPr/>
                <p:nvPr/>
              </p:nvPicPr>
              <p:blipFill>
                <a:blip r:embed="rId400"/>
                <a:stretch>
                  <a:fillRect/>
                </a:stretch>
              </p:blipFill>
              <p:spPr>
                <a:xfrm>
                  <a:off x="7788880" y="5281800"/>
                  <a:ext cx="132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0" name="Freihand 219">
                  <a:extLst>
                    <a:ext uri="{FF2B5EF4-FFF2-40B4-BE49-F238E27FC236}">
                      <a16:creationId xmlns:a16="http://schemas.microsoft.com/office/drawing/2014/main" id="{F16F2E81-2714-4A17-8A6F-F7723F446D18}"/>
                    </a:ext>
                  </a:extLst>
                </p14:cNvPr>
                <p14:cNvContentPartPr/>
                <p14:nvPr/>
              </p14:nvContentPartPr>
              <p14:xfrm>
                <a:off x="7858000" y="5234640"/>
                <a:ext cx="151560" cy="387360"/>
              </p14:xfrm>
            </p:contentPart>
          </mc:Choice>
          <mc:Fallback xmlns="">
            <p:pic>
              <p:nvPicPr>
                <p:cNvPr id="220" name="Freihand 219">
                  <a:extLst>
                    <a:ext uri="{FF2B5EF4-FFF2-40B4-BE49-F238E27FC236}">
                      <a16:creationId xmlns:a16="http://schemas.microsoft.com/office/drawing/2014/main" id="{F16F2E81-2714-4A17-8A6F-F7723F446D18}"/>
                    </a:ext>
                  </a:extLst>
                </p:cNvPr>
                <p:cNvPicPr/>
                <p:nvPr/>
              </p:nvPicPr>
              <p:blipFill>
                <a:blip r:embed="rId402"/>
                <a:stretch>
                  <a:fillRect/>
                </a:stretch>
              </p:blipFill>
              <p:spPr>
                <a:xfrm>
                  <a:off x="7853680" y="5230320"/>
                  <a:ext cx="1602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2" name="Freihand 221">
                  <a:extLst>
                    <a:ext uri="{FF2B5EF4-FFF2-40B4-BE49-F238E27FC236}">
                      <a16:creationId xmlns:a16="http://schemas.microsoft.com/office/drawing/2014/main" id="{78EFD4CC-C796-4B33-999F-783C4787528D}"/>
                    </a:ext>
                  </a:extLst>
                </p14:cNvPr>
                <p14:cNvContentPartPr/>
                <p14:nvPr/>
              </p14:nvContentPartPr>
              <p14:xfrm>
                <a:off x="8013520" y="5355600"/>
                <a:ext cx="87120" cy="123840"/>
              </p14:xfrm>
            </p:contentPart>
          </mc:Choice>
          <mc:Fallback xmlns="">
            <p:pic>
              <p:nvPicPr>
                <p:cNvPr id="222" name="Freihand 221">
                  <a:extLst>
                    <a:ext uri="{FF2B5EF4-FFF2-40B4-BE49-F238E27FC236}">
                      <a16:creationId xmlns:a16="http://schemas.microsoft.com/office/drawing/2014/main" id="{78EFD4CC-C796-4B33-999F-783C4787528D}"/>
                    </a:ext>
                  </a:extLst>
                </p:cNvPr>
                <p:cNvPicPr/>
                <p:nvPr/>
              </p:nvPicPr>
              <p:blipFill>
                <a:blip r:embed="rId404"/>
                <a:stretch>
                  <a:fillRect/>
                </a:stretch>
              </p:blipFill>
              <p:spPr>
                <a:xfrm>
                  <a:off x="8009200" y="5351280"/>
                  <a:ext cx="95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3" name="Freihand 222">
                  <a:extLst>
                    <a:ext uri="{FF2B5EF4-FFF2-40B4-BE49-F238E27FC236}">
                      <a16:creationId xmlns:a16="http://schemas.microsoft.com/office/drawing/2014/main" id="{1D5D8216-79BE-485E-A912-AE59D8AFE7F1}"/>
                    </a:ext>
                  </a:extLst>
                </p14:cNvPr>
                <p14:cNvContentPartPr/>
                <p14:nvPr/>
              </p14:nvContentPartPr>
              <p14:xfrm>
                <a:off x="8107840" y="5379360"/>
                <a:ext cx="52560" cy="81360"/>
              </p14:xfrm>
            </p:contentPart>
          </mc:Choice>
          <mc:Fallback xmlns="">
            <p:pic>
              <p:nvPicPr>
                <p:cNvPr id="223" name="Freihand 222">
                  <a:extLst>
                    <a:ext uri="{FF2B5EF4-FFF2-40B4-BE49-F238E27FC236}">
                      <a16:creationId xmlns:a16="http://schemas.microsoft.com/office/drawing/2014/main" id="{1D5D8216-79BE-485E-A912-AE59D8AFE7F1}"/>
                    </a:ext>
                  </a:extLst>
                </p:cNvPr>
                <p:cNvPicPr/>
                <p:nvPr/>
              </p:nvPicPr>
              <p:blipFill>
                <a:blip r:embed="rId406"/>
                <a:stretch>
                  <a:fillRect/>
                </a:stretch>
              </p:blipFill>
              <p:spPr>
                <a:xfrm>
                  <a:off x="8103520" y="5375040"/>
                  <a:ext cx="61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4" name="Freihand 223">
                  <a:extLst>
                    <a:ext uri="{FF2B5EF4-FFF2-40B4-BE49-F238E27FC236}">
                      <a16:creationId xmlns:a16="http://schemas.microsoft.com/office/drawing/2014/main" id="{EA457957-4811-437E-AF55-62EDF5A077D1}"/>
                    </a:ext>
                  </a:extLst>
                </p14:cNvPr>
                <p14:cNvContentPartPr/>
                <p14:nvPr/>
              </p14:nvContentPartPr>
              <p14:xfrm>
                <a:off x="8114680" y="5409960"/>
                <a:ext cx="61560" cy="32040"/>
              </p14:xfrm>
            </p:contentPart>
          </mc:Choice>
          <mc:Fallback xmlns="">
            <p:pic>
              <p:nvPicPr>
                <p:cNvPr id="224" name="Freihand 223">
                  <a:extLst>
                    <a:ext uri="{FF2B5EF4-FFF2-40B4-BE49-F238E27FC236}">
                      <a16:creationId xmlns:a16="http://schemas.microsoft.com/office/drawing/2014/main" id="{EA457957-4811-437E-AF55-62EDF5A077D1}"/>
                    </a:ext>
                  </a:extLst>
                </p:cNvPr>
                <p:cNvPicPr/>
                <p:nvPr/>
              </p:nvPicPr>
              <p:blipFill>
                <a:blip r:embed="rId408"/>
                <a:stretch>
                  <a:fillRect/>
                </a:stretch>
              </p:blipFill>
              <p:spPr>
                <a:xfrm>
                  <a:off x="8110360" y="5405640"/>
                  <a:ext cx="70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5" name="Freihand 224">
                  <a:extLst>
                    <a:ext uri="{FF2B5EF4-FFF2-40B4-BE49-F238E27FC236}">
                      <a16:creationId xmlns:a16="http://schemas.microsoft.com/office/drawing/2014/main" id="{55276A2D-03CF-4030-8CA9-C39910BD4457}"/>
                    </a:ext>
                  </a:extLst>
                </p14:cNvPr>
                <p14:cNvContentPartPr/>
                <p14:nvPr/>
              </p14:nvContentPartPr>
              <p14:xfrm>
                <a:off x="8196040" y="5465040"/>
                <a:ext cx="36000" cy="61920"/>
              </p14:xfrm>
            </p:contentPart>
          </mc:Choice>
          <mc:Fallback xmlns="">
            <p:pic>
              <p:nvPicPr>
                <p:cNvPr id="225" name="Freihand 224">
                  <a:extLst>
                    <a:ext uri="{FF2B5EF4-FFF2-40B4-BE49-F238E27FC236}">
                      <a16:creationId xmlns:a16="http://schemas.microsoft.com/office/drawing/2014/main" id="{55276A2D-03CF-4030-8CA9-C39910BD4457}"/>
                    </a:ext>
                  </a:extLst>
                </p:cNvPr>
                <p:cNvPicPr/>
                <p:nvPr/>
              </p:nvPicPr>
              <p:blipFill>
                <a:blip r:embed="rId410"/>
                <a:stretch>
                  <a:fillRect/>
                </a:stretch>
              </p:blipFill>
              <p:spPr>
                <a:xfrm>
                  <a:off x="8191720" y="5460720"/>
                  <a:ext cx="44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6" name="Freihand 225">
                  <a:extLst>
                    <a:ext uri="{FF2B5EF4-FFF2-40B4-BE49-F238E27FC236}">
                      <a16:creationId xmlns:a16="http://schemas.microsoft.com/office/drawing/2014/main" id="{4739D7C6-5471-4AEC-B3A2-E5C2EB7DE46B}"/>
                    </a:ext>
                  </a:extLst>
                </p14:cNvPr>
                <p14:cNvContentPartPr/>
                <p14:nvPr/>
              </p14:nvContentPartPr>
              <p14:xfrm>
                <a:off x="8271640" y="5415720"/>
                <a:ext cx="73800" cy="7920"/>
              </p14:xfrm>
            </p:contentPart>
          </mc:Choice>
          <mc:Fallback xmlns="">
            <p:pic>
              <p:nvPicPr>
                <p:cNvPr id="226" name="Freihand 225">
                  <a:extLst>
                    <a:ext uri="{FF2B5EF4-FFF2-40B4-BE49-F238E27FC236}">
                      <a16:creationId xmlns:a16="http://schemas.microsoft.com/office/drawing/2014/main" id="{4739D7C6-5471-4AEC-B3A2-E5C2EB7DE46B}"/>
                    </a:ext>
                  </a:extLst>
                </p:cNvPr>
                <p:cNvPicPr/>
                <p:nvPr/>
              </p:nvPicPr>
              <p:blipFill>
                <a:blip r:embed="rId412"/>
                <a:stretch>
                  <a:fillRect/>
                </a:stretch>
              </p:blipFill>
              <p:spPr>
                <a:xfrm>
                  <a:off x="8267320" y="5411400"/>
                  <a:ext cx="82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7" name="Freihand 226">
                  <a:extLst>
                    <a:ext uri="{FF2B5EF4-FFF2-40B4-BE49-F238E27FC236}">
                      <a16:creationId xmlns:a16="http://schemas.microsoft.com/office/drawing/2014/main" id="{FC972728-5369-4F4D-8688-61B6AA7E9C21}"/>
                    </a:ext>
                  </a:extLst>
                </p14:cNvPr>
                <p14:cNvContentPartPr/>
                <p14:nvPr/>
              </p14:nvContentPartPr>
              <p14:xfrm>
                <a:off x="8286040" y="5397360"/>
                <a:ext cx="132480" cy="127800"/>
              </p14:xfrm>
            </p:contentPart>
          </mc:Choice>
          <mc:Fallback xmlns="">
            <p:pic>
              <p:nvPicPr>
                <p:cNvPr id="227" name="Freihand 226">
                  <a:extLst>
                    <a:ext uri="{FF2B5EF4-FFF2-40B4-BE49-F238E27FC236}">
                      <a16:creationId xmlns:a16="http://schemas.microsoft.com/office/drawing/2014/main" id="{FC972728-5369-4F4D-8688-61B6AA7E9C21}"/>
                    </a:ext>
                  </a:extLst>
                </p:cNvPr>
                <p:cNvPicPr/>
                <p:nvPr/>
              </p:nvPicPr>
              <p:blipFill>
                <a:blip r:embed="rId414"/>
                <a:stretch>
                  <a:fillRect/>
                </a:stretch>
              </p:blipFill>
              <p:spPr>
                <a:xfrm>
                  <a:off x="8281720" y="5393040"/>
                  <a:ext cx="141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28" name="Freihand 227">
                  <a:extLst>
                    <a:ext uri="{FF2B5EF4-FFF2-40B4-BE49-F238E27FC236}">
                      <a16:creationId xmlns:a16="http://schemas.microsoft.com/office/drawing/2014/main" id="{A94CCC42-3008-4B70-9293-EB3949650A61}"/>
                    </a:ext>
                  </a:extLst>
                </p14:cNvPr>
                <p14:cNvContentPartPr/>
                <p14:nvPr/>
              </p14:nvContentPartPr>
              <p14:xfrm>
                <a:off x="8410960" y="5370360"/>
                <a:ext cx="46440" cy="105120"/>
              </p14:xfrm>
            </p:contentPart>
          </mc:Choice>
          <mc:Fallback xmlns="">
            <p:pic>
              <p:nvPicPr>
                <p:cNvPr id="228" name="Freihand 227">
                  <a:extLst>
                    <a:ext uri="{FF2B5EF4-FFF2-40B4-BE49-F238E27FC236}">
                      <a16:creationId xmlns:a16="http://schemas.microsoft.com/office/drawing/2014/main" id="{A94CCC42-3008-4B70-9293-EB3949650A61}"/>
                    </a:ext>
                  </a:extLst>
                </p:cNvPr>
                <p:cNvPicPr/>
                <p:nvPr/>
              </p:nvPicPr>
              <p:blipFill>
                <a:blip r:embed="rId416"/>
                <a:stretch>
                  <a:fillRect/>
                </a:stretch>
              </p:blipFill>
              <p:spPr>
                <a:xfrm>
                  <a:off x="8406640" y="5366040"/>
                  <a:ext cx="55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29" name="Freihand 228">
                  <a:extLst>
                    <a:ext uri="{FF2B5EF4-FFF2-40B4-BE49-F238E27FC236}">
                      <a16:creationId xmlns:a16="http://schemas.microsoft.com/office/drawing/2014/main" id="{6A3A07C6-A04D-4942-8F48-5D7A0B4972A2}"/>
                    </a:ext>
                  </a:extLst>
                </p14:cNvPr>
                <p14:cNvContentPartPr/>
                <p14:nvPr/>
              </p14:nvContentPartPr>
              <p14:xfrm>
                <a:off x="8439400" y="5290800"/>
                <a:ext cx="45000" cy="75960"/>
              </p14:xfrm>
            </p:contentPart>
          </mc:Choice>
          <mc:Fallback xmlns="">
            <p:pic>
              <p:nvPicPr>
                <p:cNvPr id="229" name="Freihand 228">
                  <a:extLst>
                    <a:ext uri="{FF2B5EF4-FFF2-40B4-BE49-F238E27FC236}">
                      <a16:creationId xmlns:a16="http://schemas.microsoft.com/office/drawing/2014/main" id="{6A3A07C6-A04D-4942-8F48-5D7A0B4972A2}"/>
                    </a:ext>
                  </a:extLst>
                </p:cNvPr>
                <p:cNvPicPr/>
                <p:nvPr/>
              </p:nvPicPr>
              <p:blipFill>
                <a:blip r:embed="rId418"/>
                <a:stretch>
                  <a:fillRect/>
                </a:stretch>
              </p:blipFill>
              <p:spPr>
                <a:xfrm>
                  <a:off x="8435080" y="5286480"/>
                  <a:ext cx="53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0" name="Freihand 229">
                  <a:extLst>
                    <a:ext uri="{FF2B5EF4-FFF2-40B4-BE49-F238E27FC236}">
                      <a16:creationId xmlns:a16="http://schemas.microsoft.com/office/drawing/2014/main" id="{D4D6D168-AC00-494F-AA9E-75BCD5308489}"/>
                    </a:ext>
                  </a:extLst>
                </p14:cNvPr>
                <p14:cNvContentPartPr/>
                <p14:nvPr/>
              </p14:nvContentPartPr>
              <p14:xfrm>
                <a:off x="8461720" y="5359560"/>
                <a:ext cx="71280" cy="180360"/>
              </p14:xfrm>
            </p:contentPart>
          </mc:Choice>
          <mc:Fallback xmlns="">
            <p:pic>
              <p:nvPicPr>
                <p:cNvPr id="230" name="Freihand 229">
                  <a:extLst>
                    <a:ext uri="{FF2B5EF4-FFF2-40B4-BE49-F238E27FC236}">
                      <a16:creationId xmlns:a16="http://schemas.microsoft.com/office/drawing/2014/main" id="{D4D6D168-AC00-494F-AA9E-75BCD5308489}"/>
                    </a:ext>
                  </a:extLst>
                </p:cNvPr>
                <p:cNvPicPr/>
                <p:nvPr/>
              </p:nvPicPr>
              <p:blipFill>
                <a:blip r:embed="rId420"/>
                <a:stretch>
                  <a:fillRect/>
                </a:stretch>
              </p:blipFill>
              <p:spPr>
                <a:xfrm>
                  <a:off x="8457400" y="5355240"/>
                  <a:ext cx="7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1" name="Freihand 230">
                  <a:extLst>
                    <a:ext uri="{FF2B5EF4-FFF2-40B4-BE49-F238E27FC236}">
                      <a16:creationId xmlns:a16="http://schemas.microsoft.com/office/drawing/2014/main" id="{277A7CDF-3B4A-4468-B220-5AAB2D53428D}"/>
                    </a:ext>
                  </a:extLst>
                </p14:cNvPr>
                <p14:cNvContentPartPr/>
                <p14:nvPr/>
              </p14:nvContentPartPr>
              <p14:xfrm>
                <a:off x="8515000" y="5415360"/>
                <a:ext cx="56520" cy="108720"/>
              </p14:xfrm>
            </p:contentPart>
          </mc:Choice>
          <mc:Fallback xmlns="">
            <p:pic>
              <p:nvPicPr>
                <p:cNvPr id="231" name="Freihand 230">
                  <a:extLst>
                    <a:ext uri="{FF2B5EF4-FFF2-40B4-BE49-F238E27FC236}">
                      <a16:creationId xmlns:a16="http://schemas.microsoft.com/office/drawing/2014/main" id="{277A7CDF-3B4A-4468-B220-5AAB2D53428D}"/>
                    </a:ext>
                  </a:extLst>
                </p:cNvPr>
                <p:cNvPicPr/>
                <p:nvPr/>
              </p:nvPicPr>
              <p:blipFill>
                <a:blip r:embed="rId422"/>
                <a:stretch>
                  <a:fillRect/>
                </a:stretch>
              </p:blipFill>
              <p:spPr>
                <a:xfrm>
                  <a:off x="8510680" y="5411040"/>
                  <a:ext cx="65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2" name="Freihand 231">
                  <a:extLst>
                    <a:ext uri="{FF2B5EF4-FFF2-40B4-BE49-F238E27FC236}">
                      <a16:creationId xmlns:a16="http://schemas.microsoft.com/office/drawing/2014/main" id="{8AE7AE2F-8B83-4B15-83C3-0615CF519111}"/>
                    </a:ext>
                  </a:extLst>
                </p14:cNvPr>
                <p14:cNvContentPartPr/>
                <p14:nvPr/>
              </p14:nvContentPartPr>
              <p14:xfrm>
                <a:off x="7919200" y="5710200"/>
                <a:ext cx="102960" cy="87840"/>
              </p14:xfrm>
            </p:contentPart>
          </mc:Choice>
          <mc:Fallback xmlns="">
            <p:pic>
              <p:nvPicPr>
                <p:cNvPr id="232" name="Freihand 231">
                  <a:extLst>
                    <a:ext uri="{FF2B5EF4-FFF2-40B4-BE49-F238E27FC236}">
                      <a16:creationId xmlns:a16="http://schemas.microsoft.com/office/drawing/2014/main" id="{8AE7AE2F-8B83-4B15-83C3-0615CF519111}"/>
                    </a:ext>
                  </a:extLst>
                </p:cNvPr>
                <p:cNvPicPr/>
                <p:nvPr/>
              </p:nvPicPr>
              <p:blipFill>
                <a:blip r:embed="rId424"/>
                <a:stretch>
                  <a:fillRect/>
                </a:stretch>
              </p:blipFill>
              <p:spPr>
                <a:xfrm>
                  <a:off x="7914880" y="5705880"/>
                  <a:ext cx="111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3" name="Freihand 232">
                  <a:extLst>
                    <a:ext uri="{FF2B5EF4-FFF2-40B4-BE49-F238E27FC236}">
                      <a16:creationId xmlns:a16="http://schemas.microsoft.com/office/drawing/2014/main" id="{FD490E0B-FE20-41A4-8EEA-F68E8478949B}"/>
                    </a:ext>
                  </a:extLst>
                </p14:cNvPr>
                <p14:cNvContentPartPr/>
                <p14:nvPr/>
              </p14:nvContentPartPr>
              <p14:xfrm>
                <a:off x="8032600" y="5640360"/>
                <a:ext cx="60480" cy="146880"/>
              </p14:xfrm>
            </p:contentPart>
          </mc:Choice>
          <mc:Fallback xmlns="">
            <p:pic>
              <p:nvPicPr>
                <p:cNvPr id="233" name="Freihand 232">
                  <a:extLst>
                    <a:ext uri="{FF2B5EF4-FFF2-40B4-BE49-F238E27FC236}">
                      <a16:creationId xmlns:a16="http://schemas.microsoft.com/office/drawing/2014/main" id="{FD490E0B-FE20-41A4-8EEA-F68E8478949B}"/>
                    </a:ext>
                  </a:extLst>
                </p:cNvPr>
                <p:cNvPicPr/>
                <p:nvPr/>
              </p:nvPicPr>
              <p:blipFill>
                <a:blip r:embed="rId426"/>
                <a:stretch>
                  <a:fillRect/>
                </a:stretch>
              </p:blipFill>
              <p:spPr>
                <a:xfrm>
                  <a:off x="8028280" y="5636040"/>
                  <a:ext cx="69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4" name="Freihand 233">
                  <a:extLst>
                    <a:ext uri="{FF2B5EF4-FFF2-40B4-BE49-F238E27FC236}">
                      <a16:creationId xmlns:a16="http://schemas.microsoft.com/office/drawing/2014/main" id="{742A8F56-0E89-4E03-89B1-AC39B3737EF8}"/>
                    </a:ext>
                  </a:extLst>
                </p14:cNvPr>
                <p14:cNvContentPartPr/>
                <p14:nvPr/>
              </p14:nvContentPartPr>
              <p14:xfrm>
                <a:off x="8068240" y="5687880"/>
                <a:ext cx="73440" cy="97920"/>
              </p14:xfrm>
            </p:contentPart>
          </mc:Choice>
          <mc:Fallback xmlns="">
            <p:pic>
              <p:nvPicPr>
                <p:cNvPr id="234" name="Freihand 233">
                  <a:extLst>
                    <a:ext uri="{FF2B5EF4-FFF2-40B4-BE49-F238E27FC236}">
                      <a16:creationId xmlns:a16="http://schemas.microsoft.com/office/drawing/2014/main" id="{742A8F56-0E89-4E03-89B1-AC39B3737EF8}"/>
                    </a:ext>
                  </a:extLst>
                </p:cNvPr>
                <p:cNvPicPr/>
                <p:nvPr/>
              </p:nvPicPr>
              <p:blipFill>
                <a:blip r:embed="rId428"/>
                <a:stretch>
                  <a:fillRect/>
                </a:stretch>
              </p:blipFill>
              <p:spPr>
                <a:xfrm>
                  <a:off x="8063920" y="5683560"/>
                  <a:ext cx="82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5" name="Freihand 234">
                  <a:extLst>
                    <a:ext uri="{FF2B5EF4-FFF2-40B4-BE49-F238E27FC236}">
                      <a16:creationId xmlns:a16="http://schemas.microsoft.com/office/drawing/2014/main" id="{090BD806-A8CB-4BEB-9F0B-D27911BF0C4D}"/>
                    </a:ext>
                  </a:extLst>
                </p14:cNvPr>
                <p14:cNvContentPartPr/>
                <p14:nvPr/>
              </p14:nvContentPartPr>
              <p14:xfrm>
                <a:off x="8154280" y="5754120"/>
                <a:ext cx="64440" cy="64800"/>
              </p14:xfrm>
            </p:contentPart>
          </mc:Choice>
          <mc:Fallback xmlns="">
            <p:pic>
              <p:nvPicPr>
                <p:cNvPr id="235" name="Freihand 234">
                  <a:extLst>
                    <a:ext uri="{FF2B5EF4-FFF2-40B4-BE49-F238E27FC236}">
                      <a16:creationId xmlns:a16="http://schemas.microsoft.com/office/drawing/2014/main" id="{090BD806-A8CB-4BEB-9F0B-D27911BF0C4D}"/>
                    </a:ext>
                  </a:extLst>
                </p:cNvPr>
                <p:cNvPicPr/>
                <p:nvPr/>
              </p:nvPicPr>
              <p:blipFill>
                <a:blip r:embed="rId430"/>
                <a:stretch>
                  <a:fillRect/>
                </a:stretch>
              </p:blipFill>
              <p:spPr>
                <a:xfrm>
                  <a:off x="8149960" y="5749800"/>
                  <a:ext cx="73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6" name="Freihand 235">
                  <a:extLst>
                    <a:ext uri="{FF2B5EF4-FFF2-40B4-BE49-F238E27FC236}">
                      <a16:creationId xmlns:a16="http://schemas.microsoft.com/office/drawing/2014/main" id="{66FF0BD7-05C4-48FE-96D0-4A479A9A22C2}"/>
                    </a:ext>
                  </a:extLst>
                </p14:cNvPr>
                <p14:cNvContentPartPr/>
                <p14:nvPr/>
              </p14:nvContentPartPr>
              <p14:xfrm>
                <a:off x="8237800" y="5726400"/>
                <a:ext cx="28080" cy="10080"/>
              </p14:xfrm>
            </p:contentPart>
          </mc:Choice>
          <mc:Fallback xmlns="">
            <p:pic>
              <p:nvPicPr>
                <p:cNvPr id="236" name="Freihand 235">
                  <a:extLst>
                    <a:ext uri="{FF2B5EF4-FFF2-40B4-BE49-F238E27FC236}">
                      <a16:creationId xmlns:a16="http://schemas.microsoft.com/office/drawing/2014/main" id="{66FF0BD7-05C4-48FE-96D0-4A479A9A22C2}"/>
                    </a:ext>
                  </a:extLst>
                </p:cNvPr>
                <p:cNvPicPr/>
                <p:nvPr/>
              </p:nvPicPr>
              <p:blipFill>
                <a:blip r:embed="rId432"/>
                <a:stretch>
                  <a:fillRect/>
                </a:stretch>
              </p:blipFill>
              <p:spPr>
                <a:xfrm>
                  <a:off x="8233480" y="5722080"/>
                  <a:ext cx="36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7" name="Freihand 236">
                  <a:extLst>
                    <a:ext uri="{FF2B5EF4-FFF2-40B4-BE49-F238E27FC236}">
                      <a16:creationId xmlns:a16="http://schemas.microsoft.com/office/drawing/2014/main" id="{1AA4570A-473B-4EB2-A4C6-E64E05FD0EDD}"/>
                    </a:ext>
                  </a:extLst>
                </p14:cNvPr>
                <p14:cNvContentPartPr/>
                <p14:nvPr/>
              </p14:nvContentPartPr>
              <p14:xfrm>
                <a:off x="8247520" y="5711640"/>
                <a:ext cx="100800" cy="104040"/>
              </p14:xfrm>
            </p:contentPart>
          </mc:Choice>
          <mc:Fallback xmlns="">
            <p:pic>
              <p:nvPicPr>
                <p:cNvPr id="237" name="Freihand 236">
                  <a:extLst>
                    <a:ext uri="{FF2B5EF4-FFF2-40B4-BE49-F238E27FC236}">
                      <a16:creationId xmlns:a16="http://schemas.microsoft.com/office/drawing/2014/main" id="{1AA4570A-473B-4EB2-A4C6-E64E05FD0EDD}"/>
                    </a:ext>
                  </a:extLst>
                </p:cNvPr>
                <p:cNvPicPr/>
                <p:nvPr/>
              </p:nvPicPr>
              <p:blipFill>
                <a:blip r:embed="rId434"/>
                <a:stretch>
                  <a:fillRect/>
                </a:stretch>
              </p:blipFill>
              <p:spPr>
                <a:xfrm>
                  <a:off x="8243200" y="5707320"/>
                  <a:ext cx="10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8" name="Freihand 237">
                  <a:extLst>
                    <a:ext uri="{FF2B5EF4-FFF2-40B4-BE49-F238E27FC236}">
                      <a16:creationId xmlns:a16="http://schemas.microsoft.com/office/drawing/2014/main" id="{8020867F-1007-4609-A15B-72B1849E5CAC}"/>
                    </a:ext>
                  </a:extLst>
                </p14:cNvPr>
                <p14:cNvContentPartPr/>
                <p14:nvPr/>
              </p14:nvContentPartPr>
              <p14:xfrm>
                <a:off x="8314840" y="5664480"/>
                <a:ext cx="57240" cy="160920"/>
              </p14:xfrm>
            </p:contentPart>
          </mc:Choice>
          <mc:Fallback xmlns="">
            <p:pic>
              <p:nvPicPr>
                <p:cNvPr id="238" name="Freihand 237">
                  <a:extLst>
                    <a:ext uri="{FF2B5EF4-FFF2-40B4-BE49-F238E27FC236}">
                      <a16:creationId xmlns:a16="http://schemas.microsoft.com/office/drawing/2014/main" id="{8020867F-1007-4609-A15B-72B1849E5CAC}"/>
                    </a:ext>
                  </a:extLst>
                </p:cNvPr>
                <p:cNvPicPr/>
                <p:nvPr/>
              </p:nvPicPr>
              <p:blipFill>
                <a:blip r:embed="rId436"/>
                <a:stretch>
                  <a:fillRect/>
                </a:stretch>
              </p:blipFill>
              <p:spPr>
                <a:xfrm>
                  <a:off x="8310520" y="5660160"/>
                  <a:ext cx="65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9" name="Freihand 238">
                  <a:extLst>
                    <a:ext uri="{FF2B5EF4-FFF2-40B4-BE49-F238E27FC236}">
                      <a16:creationId xmlns:a16="http://schemas.microsoft.com/office/drawing/2014/main" id="{11C22D0D-DE4F-4BEA-AB85-2CE307E16FC0}"/>
                    </a:ext>
                  </a:extLst>
                </p14:cNvPr>
                <p14:cNvContentPartPr/>
                <p14:nvPr/>
              </p14:nvContentPartPr>
              <p14:xfrm>
                <a:off x="8366680" y="5602200"/>
                <a:ext cx="55800" cy="74520"/>
              </p14:xfrm>
            </p:contentPart>
          </mc:Choice>
          <mc:Fallback xmlns="">
            <p:pic>
              <p:nvPicPr>
                <p:cNvPr id="239" name="Freihand 238">
                  <a:extLst>
                    <a:ext uri="{FF2B5EF4-FFF2-40B4-BE49-F238E27FC236}">
                      <a16:creationId xmlns:a16="http://schemas.microsoft.com/office/drawing/2014/main" id="{11C22D0D-DE4F-4BEA-AB85-2CE307E16FC0}"/>
                    </a:ext>
                  </a:extLst>
                </p:cNvPr>
                <p:cNvPicPr/>
                <p:nvPr/>
              </p:nvPicPr>
              <p:blipFill>
                <a:blip r:embed="rId438"/>
                <a:stretch>
                  <a:fillRect/>
                </a:stretch>
              </p:blipFill>
              <p:spPr>
                <a:xfrm>
                  <a:off x="8362360" y="5597880"/>
                  <a:ext cx="64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0" name="Freihand 239">
                  <a:extLst>
                    <a:ext uri="{FF2B5EF4-FFF2-40B4-BE49-F238E27FC236}">
                      <a16:creationId xmlns:a16="http://schemas.microsoft.com/office/drawing/2014/main" id="{C377A6D6-2246-48FC-A5D0-AE0F05CC57F8}"/>
                    </a:ext>
                  </a:extLst>
                </p14:cNvPr>
                <p14:cNvContentPartPr/>
                <p14:nvPr/>
              </p14:nvContentPartPr>
              <p14:xfrm>
                <a:off x="8398720" y="5691840"/>
                <a:ext cx="91800" cy="162000"/>
              </p14:xfrm>
            </p:contentPart>
          </mc:Choice>
          <mc:Fallback xmlns="">
            <p:pic>
              <p:nvPicPr>
                <p:cNvPr id="240" name="Freihand 239">
                  <a:extLst>
                    <a:ext uri="{FF2B5EF4-FFF2-40B4-BE49-F238E27FC236}">
                      <a16:creationId xmlns:a16="http://schemas.microsoft.com/office/drawing/2014/main" id="{C377A6D6-2246-48FC-A5D0-AE0F05CC57F8}"/>
                    </a:ext>
                  </a:extLst>
                </p:cNvPr>
                <p:cNvPicPr/>
                <p:nvPr/>
              </p:nvPicPr>
              <p:blipFill>
                <a:blip r:embed="rId440"/>
                <a:stretch>
                  <a:fillRect/>
                </a:stretch>
              </p:blipFill>
              <p:spPr>
                <a:xfrm>
                  <a:off x="8394400" y="5687520"/>
                  <a:ext cx="100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1" name="Freihand 240">
                  <a:extLst>
                    <a:ext uri="{FF2B5EF4-FFF2-40B4-BE49-F238E27FC236}">
                      <a16:creationId xmlns:a16="http://schemas.microsoft.com/office/drawing/2014/main" id="{71F97FBA-FB96-41C1-8341-B9C6DB3947E0}"/>
                    </a:ext>
                  </a:extLst>
                </p14:cNvPr>
                <p14:cNvContentPartPr/>
                <p14:nvPr/>
              </p14:nvContentPartPr>
              <p14:xfrm>
                <a:off x="8476120" y="5733600"/>
                <a:ext cx="56160" cy="87120"/>
              </p14:xfrm>
            </p:contentPart>
          </mc:Choice>
          <mc:Fallback xmlns="">
            <p:pic>
              <p:nvPicPr>
                <p:cNvPr id="241" name="Freihand 240">
                  <a:extLst>
                    <a:ext uri="{FF2B5EF4-FFF2-40B4-BE49-F238E27FC236}">
                      <a16:creationId xmlns:a16="http://schemas.microsoft.com/office/drawing/2014/main" id="{71F97FBA-FB96-41C1-8341-B9C6DB3947E0}"/>
                    </a:ext>
                  </a:extLst>
                </p:cNvPr>
                <p:cNvPicPr/>
                <p:nvPr/>
              </p:nvPicPr>
              <p:blipFill>
                <a:blip r:embed="rId442"/>
                <a:stretch>
                  <a:fillRect/>
                </a:stretch>
              </p:blipFill>
              <p:spPr>
                <a:xfrm>
                  <a:off x="8471800" y="5729280"/>
                  <a:ext cx="64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2" name="Freihand 241">
                  <a:extLst>
                    <a:ext uri="{FF2B5EF4-FFF2-40B4-BE49-F238E27FC236}">
                      <a16:creationId xmlns:a16="http://schemas.microsoft.com/office/drawing/2014/main" id="{8887D687-6408-4FFC-8CBF-169C726ECB59}"/>
                    </a:ext>
                  </a:extLst>
                </p14:cNvPr>
                <p14:cNvContentPartPr/>
                <p14:nvPr/>
              </p14:nvContentPartPr>
              <p14:xfrm>
                <a:off x="7938640" y="5977680"/>
                <a:ext cx="20880" cy="113760"/>
              </p14:xfrm>
            </p:contentPart>
          </mc:Choice>
          <mc:Fallback xmlns="">
            <p:pic>
              <p:nvPicPr>
                <p:cNvPr id="242" name="Freihand 241">
                  <a:extLst>
                    <a:ext uri="{FF2B5EF4-FFF2-40B4-BE49-F238E27FC236}">
                      <a16:creationId xmlns:a16="http://schemas.microsoft.com/office/drawing/2014/main" id="{8887D687-6408-4FFC-8CBF-169C726ECB59}"/>
                    </a:ext>
                  </a:extLst>
                </p:cNvPr>
                <p:cNvPicPr/>
                <p:nvPr/>
              </p:nvPicPr>
              <p:blipFill>
                <a:blip r:embed="rId444"/>
                <a:stretch>
                  <a:fillRect/>
                </a:stretch>
              </p:blipFill>
              <p:spPr>
                <a:xfrm>
                  <a:off x="7934320" y="5973360"/>
                  <a:ext cx="29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3" name="Freihand 242">
                  <a:extLst>
                    <a:ext uri="{FF2B5EF4-FFF2-40B4-BE49-F238E27FC236}">
                      <a16:creationId xmlns:a16="http://schemas.microsoft.com/office/drawing/2014/main" id="{BD639930-F098-4775-8DF8-5C34DCD72BF5}"/>
                    </a:ext>
                  </a:extLst>
                </p14:cNvPr>
                <p14:cNvContentPartPr/>
                <p14:nvPr/>
              </p14:nvContentPartPr>
              <p14:xfrm>
                <a:off x="7906240" y="6013680"/>
                <a:ext cx="90720" cy="9360"/>
              </p14:xfrm>
            </p:contentPart>
          </mc:Choice>
          <mc:Fallback xmlns="">
            <p:pic>
              <p:nvPicPr>
                <p:cNvPr id="243" name="Freihand 242">
                  <a:extLst>
                    <a:ext uri="{FF2B5EF4-FFF2-40B4-BE49-F238E27FC236}">
                      <a16:creationId xmlns:a16="http://schemas.microsoft.com/office/drawing/2014/main" id="{BD639930-F098-4775-8DF8-5C34DCD72BF5}"/>
                    </a:ext>
                  </a:extLst>
                </p:cNvPr>
                <p:cNvPicPr/>
                <p:nvPr/>
              </p:nvPicPr>
              <p:blipFill>
                <a:blip r:embed="rId446"/>
                <a:stretch>
                  <a:fillRect/>
                </a:stretch>
              </p:blipFill>
              <p:spPr>
                <a:xfrm>
                  <a:off x="7901920" y="6009360"/>
                  <a:ext cx="99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4" name="Freihand 243">
                  <a:extLst>
                    <a:ext uri="{FF2B5EF4-FFF2-40B4-BE49-F238E27FC236}">
                      <a16:creationId xmlns:a16="http://schemas.microsoft.com/office/drawing/2014/main" id="{0C9851BB-3CF4-45CE-9EC0-C0AA6E01A0D9}"/>
                    </a:ext>
                  </a:extLst>
                </p14:cNvPr>
                <p14:cNvContentPartPr/>
                <p14:nvPr/>
              </p14:nvContentPartPr>
              <p14:xfrm>
                <a:off x="8019280" y="5942760"/>
                <a:ext cx="81000" cy="132120"/>
              </p14:xfrm>
            </p:contentPart>
          </mc:Choice>
          <mc:Fallback xmlns="">
            <p:pic>
              <p:nvPicPr>
                <p:cNvPr id="244" name="Freihand 243">
                  <a:extLst>
                    <a:ext uri="{FF2B5EF4-FFF2-40B4-BE49-F238E27FC236}">
                      <a16:creationId xmlns:a16="http://schemas.microsoft.com/office/drawing/2014/main" id="{0C9851BB-3CF4-45CE-9EC0-C0AA6E01A0D9}"/>
                    </a:ext>
                  </a:extLst>
                </p:cNvPr>
                <p:cNvPicPr/>
                <p:nvPr/>
              </p:nvPicPr>
              <p:blipFill>
                <a:blip r:embed="rId448"/>
                <a:stretch>
                  <a:fillRect/>
                </a:stretch>
              </p:blipFill>
              <p:spPr>
                <a:xfrm>
                  <a:off x="8014960" y="5938440"/>
                  <a:ext cx="89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5" name="Freihand 244">
                  <a:extLst>
                    <a:ext uri="{FF2B5EF4-FFF2-40B4-BE49-F238E27FC236}">
                      <a16:creationId xmlns:a16="http://schemas.microsoft.com/office/drawing/2014/main" id="{FB64AED9-FEEB-4E13-82BA-1154ADF668CB}"/>
                    </a:ext>
                  </a:extLst>
                </p14:cNvPr>
                <p14:cNvContentPartPr/>
                <p14:nvPr/>
              </p14:nvContentPartPr>
              <p14:xfrm>
                <a:off x="8071120" y="5969760"/>
                <a:ext cx="71640" cy="97920"/>
              </p14:xfrm>
            </p:contentPart>
          </mc:Choice>
          <mc:Fallback xmlns="">
            <p:pic>
              <p:nvPicPr>
                <p:cNvPr id="245" name="Freihand 244">
                  <a:extLst>
                    <a:ext uri="{FF2B5EF4-FFF2-40B4-BE49-F238E27FC236}">
                      <a16:creationId xmlns:a16="http://schemas.microsoft.com/office/drawing/2014/main" id="{FB64AED9-FEEB-4E13-82BA-1154ADF668CB}"/>
                    </a:ext>
                  </a:extLst>
                </p:cNvPr>
                <p:cNvPicPr/>
                <p:nvPr/>
              </p:nvPicPr>
              <p:blipFill>
                <a:blip r:embed="rId450"/>
                <a:stretch>
                  <a:fillRect/>
                </a:stretch>
              </p:blipFill>
              <p:spPr>
                <a:xfrm>
                  <a:off x="8066800" y="5965440"/>
                  <a:ext cx="8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46" name="Freihand 245">
                  <a:extLst>
                    <a:ext uri="{FF2B5EF4-FFF2-40B4-BE49-F238E27FC236}">
                      <a16:creationId xmlns:a16="http://schemas.microsoft.com/office/drawing/2014/main" id="{08BE7967-A20F-49F0-9C92-F824396210C2}"/>
                    </a:ext>
                  </a:extLst>
                </p14:cNvPr>
                <p14:cNvContentPartPr/>
                <p14:nvPr/>
              </p14:nvContentPartPr>
              <p14:xfrm>
                <a:off x="8075800" y="5991720"/>
                <a:ext cx="88200" cy="29880"/>
              </p14:xfrm>
            </p:contentPart>
          </mc:Choice>
          <mc:Fallback xmlns="">
            <p:pic>
              <p:nvPicPr>
                <p:cNvPr id="246" name="Freihand 245">
                  <a:extLst>
                    <a:ext uri="{FF2B5EF4-FFF2-40B4-BE49-F238E27FC236}">
                      <a16:creationId xmlns:a16="http://schemas.microsoft.com/office/drawing/2014/main" id="{08BE7967-A20F-49F0-9C92-F824396210C2}"/>
                    </a:ext>
                  </a:extLst>
                </p:cNvPr>
                <p:cNvPicPr/>
                <p:nvPr/>
              </p:nvPicPr>
              <p:blipFill>
                <a:blip r:embed="rId452"/>
                <a:stretch>
                  <a:fillRect/>
                </a:stretch>
              </p:blipFill>
              <p:spPr>
                <a:xfrm>
                  <a:off x="8071480" y="5987400"/>
                  <a:ext cx="96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47" name="Freihand 246">
                  <a:extLst>
                    <a:ext uri="{FF2B5EF4-FFF2-40B4-BE49-F238E27FC236}">
                      <a16:creationId xmlns:a16="http://schemas.microsoft.com/office/drawing/2014/main" id="{D0AD10B8-C251-4C3F-BFF7-F3B816DC79A2}"/>
                    </a:ext>
                  </a:extLst>
                </p14:cNvPr>
                <p14:cNvContentPartPr/>
                <p14:nvPr/>
              </p14:nvContentPartPr>
              <p14:xfrm>
                <a:off x="8152480" y="5983800"/>
                <a:ext cx="134640" cy="138600"/>
              </p14:xfrm>
            </p:contentPart>
          </mc:Choice>
          <mc:Fallback xmlns="">
            <p:pic>
              <p:nvPicPr>
                <p:cNvPr id="247" name="Freihand 246">
                  <a:extLst>
                    <a:ext uri="{FF2B5EF4-FFF2-40B4-BE49-F238E27FC236}">
                      <a16:creationId xmlns:a16="http://schemas.microsoft.com/office/drawing/2014/main" id="{D0AD10B8-C251-4C3F-BFF7-F3B816DC79A2}"/>
                    </a:ext>
                  </a:extLst>
                </p:cNvPr>
                <p:cNvPicPr/>
                <p:nvPr/>
              </p:nvPicPr>
              <p:blipFill>
                <a:blip r:embed="rId454"/>
                <a:stretch>
                  <a:fillRect/>
                </a:stretch>
              </p:blipFill>
              <p:spPr>
                <a:xfrm>
                  <a:off x="8148160" y="5979480"/>
                  <a:ext cx="143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48" name="Freihand 247">
                  <a:extLst>
                    <a:ext uri="{FF2B5EF4-FFF2-40B4-BE49-F238E27FC236}">
                      <a16:creationId xmlns:a16="http://schemas.microsoft.com/office/drawing/2014/main" id="{D9E7355B-7716-4F5D-992F-67947C6E1D45}"/>
                    </a:ext>
                  </a:extLst>
                </p14:cNvPr>
                <p14:cNvContentPartPr/>
                <p14:nvPr/>
              </p14:nvContentPartPr>
              <p14:xfrm>
                <a:off x="8250760" y="5962560"/>
                <a:ext cx="117000" cy="153000"/>
              </p14:xfrm>
            </p:contentPart>
          </mc:Choice>
          <mc:Fallback xmlns="">
            <p:pic>
              <p:nvPicPr>
                <p:cNvPr id="248" name="Freihand 247">
                  <a:extLst>
                    <a:ext uri="{FF2B5EF4-FFF2-40B4-BE49-F238E27FC236}">
                      <a16:creationId xmlns:a16="http://schemas.microsoft.com/office/drawing/2014/main" id="{D9E7355B-7716-4F5D-992F-67947C6E1D45}"/>
                    </a:ext>
                  </a:extLst>
                </p:cNvPr>
                <p:cNvPicPr/>
                <p:nvPr/>
              </p:nvPicPr>
              <p:blipFill>
                <a:blip r:embed="rId456"/>
                <a:stretch>
                  <a:fillRect/>
                </a:stretch>
              </p:blipFill>
              <p:spPr>
                <a:xfrm>
                  <a:off x="8246440" y="5958240"/>
                  <a:ext cx="12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49" name="Freihand 248">
                  <a:extLst>
                    <a:ext uri="{FF2B5EF4-FFF2-40B4-BE49-F238E27FC236}">
                      <a16:creationId xmlns:a16="http://schemas.microsoft.com/office/drawing/2014/main" id="{A337AB9B-170A-47F0-9459-340026D8F43F}"/>
                    </a:ext>
                  </a:extLst>
                </p14:cNvPr>
                <p14:cNvContentPartPr/>
                <p14:nvPr/>
              </p14:nvContentPartPr>
              <p14:xfrm>
                <a:off x="8348320" y="5932320"/>
                <a:ext cx="46440" cy="160200"/>
              </p14:xfrm>
            </p:contentPart>
          </mc:Choice>
          <mc:Fallback xmlns="">
            <p:pic>
              <p:nvPicPr>
                <p:cNvPr id="249" name="Freihand 248">
                  <a:extLst>
                    <a:ext uri="{FF2B5EF4-FFF2-40B4-BE49-F238E27FC236}">
                      <a16:creationId xmlns:a16="http://schemas.microsoft.com/office/drawing/2014/main" id="{A337AB9B-170A-47F0-9459-340026D8F43F}"/>
                    </a:ext>
                  </a:extLst>
                </p:cNvPr>
                <p:cNvPicPr/>
                <p:nvPr/>
              </p:nvPicPr>
              <p:blipFill>
                <a:blip r:embed="rId458"/>
                <a:stretch>
                  <a:fillRect/>
                </a:stretch>
              </p:blipFill>
              <p:spPr>
                <a:xfrm>
                  <a:off x="8344000" y="5928000"/>
                  <a:ext cx="55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0" name="Freihand 249">
                  <a:extLst>
                    <a:ext uri="{FF2B5EF4-FFF2-40B4-BE49-F238E27FC236}">
                      <a16:creationId xmlns:a16="http://schemas.microsoft.com/office/drawing/2014/main" id="{10935942-AE27-4140-9FDB-C323ECE521E9}"/>
                    </a:ext>
                  </a:extLst>
                </p14:cNvPr>
                <p14:cNvContentPartPr/>
                <p14:nvPr/>
              </p14:nvContentPartPr>
              <p14:xfrm>
                <a:off x="8402680" y="5885160"/>
                <a:ext cx="57600" cy="50760"/>
              </p14:xfrm>
            </p:contentPart>
          </mc:Choice>
          <mc:Fallback xmlns="">
            <p:pic>
              <p:nvPicPr>
                <p:cNvPr id="250" name="Freihand 249">
                  <a:extLst>
                    <a:ext uri="{FF2B5EF4-FFF2-40B4-BE49-F238E27FC236}">
                      <a16:creationId xmlns:a16="http://schemas.microsoft.com/office/drawing/2014/main" id="{10935942-AE27-4140-9FDB-C323ECE521E9}"/>
                    </a:ext>
                  </a:extLst>
                </p:cNvPr>
                <p:cNvPicPr/>
                <p:nvPr/>
              </p:nvPicPr>
              <p:blipFill>
                <a:blip r:embed="rId460"/>
                <a:stretch>
                  <a:fillRect/>
                </a:stretch>
              </p:blipFill>
              <p:spPr>
                <a:xfrm>
                  <a:off x="8398360" y="5880840"/>
                  <a:ext cx="66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2" name="Freihand 251">
                  <a:extLst>
                    <a:ext uri="{FF2B5EF4-FFF2-40B4-BE49-F238E27FC236}">
                      <a16:creationId xmlns:a16="http://schemas.microsoft.com/office/drawing/2014/main" id="{2D916964-0C72-4C32-ABDF-A42187F956F6}"/>
                    </a:ext>
                  </a:extLst>
                </p14:cNvPr>
                <p14:cNvContentPartPr/>
                <p14:nvPr/>
              </p14:nvContentPartPr>
              <p14:xfrm>
                <a:off x="8452360" y="5938080"/>
                <a:ext cx="74880" cy="129960"/>
              </p14:xfrm>
            </p:contentPart>
          </mc:Choice>
          <mc:Fallback xmlns="">
            <p:pic>
              <p:nvPicPr>
                <p:cNvPr id="252" name="Freihand 251">
                  <a:extLst>
                    <a:ext uri="{FF2B5EF4-FFF2-40B4-BE49-F238E27FC236}">
                      <a16:creationId xmlns:a16="http://schemas.microsoft.com/office/drawing/2014/main" id="{2D916964-0C72-4C32-ABDF-A42187F956F6}"/>
                    </a:ext>
                  </a:extLst>
                </p:cNvPr>
                <p:cNvPicPr/>
                <p:nvPr/>
              </p:nvPicPr>
              <p:blipFill>
                <a:blip r:embed="rId462"/>
                <a:stretch>
                  <a:fillRect/>
                </a:stretch>
              </p:blipFill>
              <p:spPr>
                <a:xfrm>
                  <a:off x="8448040" y="5933760"/>
                  <a:ext cx="83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3" name="Freihand 252">
                  <a:extLst>
                    <a:ext uri="{FF2B5EF4-FFF2-40B4-BE49-F238E27FC236}">
                      <a16:creationId xmlns:a16="http://schemas.microsoft.com/office/drawing/2014/main" id="{A0260EC4-D52D-4B85-8179-AF07DA3BF786}"/>
                    </a:ext>
                  </a:extLst>
                </p14:cNvPr>
                <p14:cNvContentPartPr/>
                <p14:nvPr/>
              </p14:nvContentPartPr>
              <p14:xfrm>
                <a:off x="8494840" y="5967240"/>
                <a:ext cx="70200" cy="123840"/>
              </p14:xfrm>
            </p:contentPart>
          </mc:Choice>
          <mc:Fallback xmlns="">
            <p:pic>
              <p:nvPicPr>
                <p:cNvPr id="253" name="Freihand 252">
                  <a:extLst>
                    <a:ext uri="{FF2B5EF4-FFF2-40B4-BE49-F238E27FC236}">
                      <a16:creationId xmlns:a16="http://schemas.microsoft.com/office/drawing/2014/main" id="{A0260EC4-D52D-4B85-8179-AF07DA3BF786}"/>
                    </a:ext>
                  </a:extLst>
                </p:cNvPr>
                <p:cNvPicPr/>
                <p:nvPr/>
              </p:nvPicPr>
              <p:blipFill>
                <a:blip r:embed="rId464"/>
                <a:stretch>
                  <a:fillRect/>
                </a:stretch>
              </p:blipFill>
              <p:spPr>
                <a:xfrm>
                  <a:off x="8490520" y="5962920"/>
                  <a:ext cx="78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5" name="Freihand 254">
                  <a:extLst>
                    <a:ext uri="{FF2B5EF4-FFF2-40B4-BE49-F238E27FC236}">
                      <a16:creationId xmlns:a16="http://schemas.microsoft.com/office/drawing/2014/main" id="{C75D7C1E-3CE6-4E31-9EBC-55CD324B5A51}"/>
                    </a:ext>
                  </a:extLst>
                </p14:cNvPr>
                <p14:cNvContentPartPr/>
                <p14:nvPr/>
              </p14:nvContentPartPr>
              <p14:xfrm>
                <a:off x="8521840" y="5843760"/>
                <a:ext cx="103680" cy="312120"/>
              </p14:xfrm>
            </p:contentPart>
          </mc:Choice>
          <mc:Fallback xmlns="">
            <p:pic>
              <p:nvPicPr>
                <p:cNvPr id="255" name="Freihand 254">
                  <a:extLst>
                    <a:ext uri="{FF2B5EF4-FFF2-40B4-BE49-F238E27FC236}">
                      <a16:creationId xmlns:a16="http://schemas.microsoft.com/office/drawing/2014/main" id="{C75D7C1E-3CE6-4E31-9EBC-55CD324B5A51}"/>
                    </a:ext>
                  </a:extLst>
                </p:cNvPr>
                <p:cNvPicPr/>
                <p:nvPr/>
              </p:nvPicPr>
              <p:blipFill>
                <a:blip r:embed="rId466"/>
                <a:stretch>
                  <a:fillRect/>
                </a:stretch>
              </p:blipFill>
              <p:spPr>
                <a:xfrm>
                  <a:off x="8517520" y="5839440"/>
                  <a:ext cx="1123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4" name="Freihand 273">
                  <a:extLst>
                    <a:ext uri="{FF2B5EF4-FFF2-40B4-BE49-F238E27FC236}">
                      <a16:creationId xmlns:a16="http://schemas.microsoft.com/office/drawing/2014/main" id="{C90AB037-057A-4248-96FF-0CE76C8CA02F}"/>
                    </a:ext>
                  </a:extLst>
                </p14:cNvPr>
                <p14:cNvContentPartPr/>
                <p14:nvPr/>
              </p14:nvContentPartPr>
              <p14:xfrm>
                <a:off x="4123720" y="2888160"/>
                <a:ext cx="1898280" cy="1017720"/>
              </p14:xfrm>
            </p:contentPart>
          </mc:Choice>
          <mc:Fallback xmlns="">
            <p:pic>
              <p:nvPicPr>
                <p:cNvPr id="274" name="Freihand 273">
                  <a:extLst>
                    <a:ext uri="{FF2B5EF4-FFF2-40B4-BE49-F238E27FC236}">
                      <a16:creationId xmlns:a16="http://schemas.microsoft.com/office/drawing/2014/main" id="{C90AB037-057A-4248-96FF-0CE76C8CA02F}"/>
                    </a:ext>
                  </a:extLst>
                </p:cNvPr>
                <p:cNvPicPr/>
                <p:nvPr/>
              </p:nvPicPr>
              <p:blipFill>
                <a:blip r:embed="rId468"/>
                <a:stretch>
                  <a:fillRect/>
                </a:stretch>
              </p:blipFill>
              <p:spPr>
                <a:xfrm>
                  <a:off x="4119400" y="2883840"/>
                  <a:ext cx="1906920" cy="1026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5" name="Freihand 274">
                  <a:extLst>
                    <a:ext uri="{FF2B5EF4-FFF2-40B4-BE49-F238E27FC236}">
                      <a16:creationId xmlns:a16="http://schemas.microsoft.com/office/drawing/2014/main" id="{F3F939FA-682A-4EE6-8E4D-4F7DE890F5D2}"/>
                    </a:ext>
                  </a:extLst>
                </p14:cNvPr>
                <p14:cNvContentPartPr/>
                <p14:nvPr/>
              </p14:nvContentPartPr>
              <p14:xfrm>
                <a:off x="5558320" y="3466680"/>
                <a:ext cx="840240" cy="1691640"/>
              </p14:xfrm>
            </p:contentPart>
          </mc:Choice>
          <mc:Fallback xmlns="">
            <p:pic>
              <p:nvPicPr>
                <p:cNvPr id="275" name="Freihand 274">
                  <a:extLst>
                    <a:ext uri="{FF2B5EF4-FFF2-40B4-BE49-F238E27FC236}">
                      <a16:creationId xmlns:a16="http://schemas.microsoft.com/office/drawing/2014/main" id="{F3F939FA-682A-4EE6-8E4D-4F7DE890F5D2}"/>
                    </a:ext>
                  </a:extLst>
                </p:cNvPr>
                <p:cNvPicPr/>
                <p:nvPr/>
              </p:nvPicPr>
              <p:blipFill>
                <a:blip r:embed="rId470"/>
                <a:stretch>
                  <a:fillRect/>
                </a:stretch>
              </p:blipFill>
              <p:spPr>
                <a:xfrm>
                  <a:off x="5554000" y="3462360"/>
                  <a:ext cx="848880" cy="1700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6" name="Freihand 275">
                  <a:extLst>
                    <a:ext uri="{FF2B5EF4-FFF2-40B4-BE49-F238E27FC236}">
                      <a16:creationId xmlns:a16="http://schemas.microsoft.com/office/drawing/2014/main" id="{6B740FD9-97F9-4819-9839-1BC915EDBA01}"/>
                    </a:ext>
                  </a:extLst>
                </p14:cNvPr>
                <p14:cNvContentPartPr/>
                <p14:nvPr/>
              </p14:nvContentPartPr>
              <p14:xfrm>
                <a:off x="5502880" y="4942680"/>
                <a:ext cx="240480" cy="301680"/>
              </p14:xfrm>
            </p:contentPart>
          </mc:Choice>
          <mc:Fallback xmlns="">
            <p:pic>
              <p:nvPicPr>
                <p:cNvPr id="276" name="Freihand 275">
                  <a:extLst>
                    <a:ext uri="{FF2B5EF4-FFF2-40B4-BE49-F238E27FC236}">
                      <a16:creationId xmlns:a16="http://schemas.microsoft.com/office/drawing/2014/main" id="{6B740FD9-97F9-4819-9839-1BC915EDBA01}"/>
                    </a:ext>
                  </a:extLst>
                </p:cNvPr>
                <p:cNvPicPr/>
                <p:nvPr/>
              </p:nvPicPr>
              <p:blipFill>
                <a:blip r:embed="rId472"/>
                <a:stretch>
                  <a:fillRect/>
                </a:stretch>
              </p:blipFill>
              <p:spPr>
                <a:xfrm>
                  <a:off x="5498560" y="4938360"/>
                  <a:ext cx="2491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8" name="Freihand 277">
                  <a:extLst>
                    <a:ext uri="{FF2B5EF4-FFF2-40B4-BE49-F238E27FC236}">
                      <a16:creationId xmlns:a16="http://schemas.microsoft.com/office/drawing/2014/main" id="{DB09D4B2-3B72-4286-840A-AE56129B1D3B}"/>
                    </a:ext>
                  </a:extLst>
                </p14:cNvPr>
                <p14:cNvContentPartPr/>
                <p14:nvPr/>
              </p14:nvContentPartPr>
              <p14:xfrm>
                <a:off x="6438160" y="5062920"/>
                <a:ext cx="636840" cy="668160"/>
              </p14:xfrm>
            </p:contentPart>
          </mc:Choice>
          <mc:Fallback xmlns="">
            <p:pic>
              <p:nvPicPr>
                <p:cNvPr id="278" name="Freihand 277">
                  <a:extLst>
                    <a:ext uri="{FF2B5EF4-FFF2-40B4-BE49-F238E27FC236}">
                      <a16:creationId xmlns:a16="http://schemas.microsoft.com/office/drawing/2014/main" id="{DB09D4B2-3B72-4286-840A-AE56129B1D3B}"/>
                    </a:ext>
                  </a:extLst>
                </p:cNvPr>
                <p:cNvPicPr/>
                <p:nvPr/>
              </p:nvPicPr>
              <p:blipFill>
                <a:blip r:embed="rId474"/>
                <a:stretch>
                  <a:fillRect/>
                </a:stretch>
              </p:blipFill>
              <p:spPr>
                <a:xfrm>
                  <a:off x="6433840" y="5058600"/>
                  <a:ext cx="64548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9" name="Freihand 278">
                  <a:extLst>
                    <a:ext uri="{FF2B5EF4-FFF2-40B4-BE49-F238E27FC236}">
                      <a16:creationId xmlns:a16="http://schemas.microsoft.com/office/drawing/2014/main" id="{1F02B627-C36D-40C7-A291-2708598FA495}"/>
                    </a:ext>
                  </a:extLst>
                </p14:cNvPr>
                <p14:cNvContentPartPr/>
                <p14:nvPr/>
              </p14:nvContentPartPr>
              <p14:xfrm>
                <a:off x="4362400" y="1643640"/>
                <a:ext cx="2517480" cy="3221280"/>
              </p14:xfrm>
            </p:contentPart>
          </mc:Choice>
          <mc:Fallback xmlns="">
            <p:pic>
              <p:nvPicPr>
                <p:cNvPr id="279" name="Freihand 278">
                  <a:extLst>
                    <a:ext uri="{FF2B5EF4-FFF2-40B4-BE49-F238E27FC236}">
                      <a16:creationId xmlns:a16="http://schemas.microsoft.com/office/drawing/2014/main" id="{1F02B627-C36D-40C7-A291-2708598FA495}"/>
                    </a:ext>
                  </a:extLst>
                </p:cNvPr>
                <p:cNvPicPr/>
                <p:nvPr/>
              </p:nvPicPr>
              <p:blipFill>
                <a:blip r:embed="rId476"/>
                <a:stretch>
                  <a:fillRect/>
                </a:stretch>
              </p:blipFill>
              <p:spPr>
                <a:xfrm>
                  <a:off x="4358080" y="1639320"/>
                  <a:ext cx="2526120" cy="3229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0" name="Freihand 279">
                  <a:extLst>
                    <a:ext uri="{FF2B5EF4-FFF2-40B4-BE49-F238E27FC236}">
                      <a16:creationId xmlns:a16="http://schemas.microsoft.com/office/drawing/2014/main" id="{391C4BAF-28BC-43EA-8B22-CE705D7DD77B}"/>
                    </a:ext>
                  </a:extLst>
                </p14:cNvPr>
                <p14:cNvContentPartPr/>
                <p14:nvPr/>
              </p14:nvContentPartPr>
              <p14:xfrm>
                <a:off x="6774400" y="4618320"/>
                <a:ext cx="176040" cy="327960"/>
              </p14:xfrm>
            </p:contentPart>
          </mc:Choice>
          <mc:Fallback xmlns="">
            <p:pic>
              <p:nvPicPr>
                <p:cNvPr id="280" name="Freihand 279">
                  <a:extLst>
                    <a:ext uri="{FF2B5EF4-FFF2-40B4-BE49-F238E27FC236}">
                      <a16:creationId xmlns:a16="http://schemas.microsoft.com/office/drawing/2014/main" id="{391C4BAF-28BC-43EA-8B22-CE705D7DD77B}"/>
                    </a:ext>
                  </a:extLst>
                </p:cNvPr>
                <p:cNvPicPr/>
                <p:nvPr/>
              </p:nvPicPr>
              <p:blipFill>
                <a:blip r:embed="rId478"/>
                <a:stretch>
                  <a:fillRect/>
                </a:stretch>
              </p:blipFill>
              <p:spPr>
                <a:xfrm>
                  <a:off x="6770080" y="4614000"/>
                  <a:ext cx="1846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3" name="Freihand 282">
                  <a:extLst>
                    <a:ext uri="{FF2B5EF4-FFF2-40B4-BE49-F238E27FC236}">
                      <a16:creationId xmlns:a16="http://schemas.microsoft.com/office/drawing/2014/main" id="{7F2F8ED0-1666-4363-B3FD-B8CE58176040}"/>
                    </a:ext>
                  </a:extLst>
                </p14:cNvPr>
                <p14:cNvContentPartPr/>
                <p14:nvPr/>
              </p14:nvContentPartPr>
              <p14:xfrm>
                <a:off x="4916800" y="5903520"/>
                <a:ext cx="537120" cy="589680"/>
              </p14:xfrm>
            </p:contentPart>
          </mc:Choice>
          <mc:Fallback xmlns="">
            <p:pic>
              <p:nvPicPr>
                <p:cNvPr id="283" name="Freihand 282">
                  <a:extLst>
                    <a:ext uri="{FF2B5EF4-FFF2-40B4-BE49-F238E27FC236}">
                      <a16:creationId xmlns:a16="http://schemas.microsoft.com/office/drawing/2014/main" id="{7F2F8ED0-1666-4363-B3FD-B8CE58176040}"/>
                    </a:ext>
                  </a:extLst>
                </p:cNvPr>
                <p:cNvPicPr/>
                <p:nvPr/>
              </p:nvPicPr>
              <p:blipFill>
                <a:blip r:embed="rId480"/>
                <a:stretch>
                  <a:fillRect/>
                </a:stretch>
              </p:blipFill>
              <p:spPr>
                <a:xfrm>
                  <a:off x="4912480" y="5899200"/>
                  <a:ext cx="54576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4" name="Freihand 283">
                  <a:extLst>
                    <a:ext uri="{FF2B5EF4-FFF2-40B4-BE49-F238E27FC236}">
                      <a16:creationId xmlns:a16="http://schemas.microsoft.com/office/drawing/2014/main" id="{D6964D59-B35D-4917-8946-86EC5DBE78FA}"/>
                    </a:ext>
                  </a:extLst>
                </p14:cNvPr>
                <p14:cNvContentPartPr/>
                <p14:nvPr/>
              </p14:nvContentPartPr>
              <p14:xfrm>
                <a:off x="4449520" y="4331400"/>
                <a:ext cx="651600" cy="1646640"/>
              </p14:xfrm>
            </p:contentPart>
          </mc:Choice>
          <mc:Fallback xmlns="">
            <p:pic>
              <p:nvPicPr>
                <p:cNvPr id="284" name="Freihand 283">
                  <a:extLst>
                    <a:ext uri="{FF2B5EF4-FFF2-40B4-BE49-F238E27FC236}">
                      <a16:creationId xmlns:a16="http://schemas.microsoft.com/office/drawing/2014/main" id="{D6964D59-B35D-4917-8946-86EC5DBE78FA}"/>
                    </a:ext>
                  </a:extLst>
                </p:cNvPr>
                <p:cNvPicPr/>
                <p:nvPr/>
              </p:nvPicPr>
              <p:blipFill>
                <a:blip r:embed="rId482"/>
                <a:stretch>
                  <a:fillRect/>
                </a:stretch>
              </p:blipFill>
              <p:spPr>
                <a:xfrm>
                  <a:off x="4445200" y="4327080"/>
                  <a:ext cx="660240" cy="16552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5" name="Freihand 284">
                  <a:extLst>
                    <a:ext uri="{FF2B5EF4-FFF2-40B4-BE49-F238E27FC236}">
                      <a16:creationId xmlns:a16="http://schemas.microsoft.com/office/drawing/2014/main" id="{31ED0B4C-E577-4EFB-9923-4A867A62089B}"/>
                    </a:ext>
                  </a:extLst>
                </p14:cNvPr>
                <p14:cNvContentPartPr/>
                <p14:nvPr/>
              </p14:nvContentPartPr>
              <p14:xfrm>
                <a:off x="4976200" y="5704800"/>
                <a:ext cx="237600" cy="272880"/>
              </p14:xfrm>
            </p:contentPart>
          </mc:Choice>
          <mc:Fallback xmlns="">
            <p:pic>
              <p:nvPicPr>
                <p:cNvPr id="285" name="Freihand 284">
                  <a:extLst>
                    <a:ext uri="{FF2B5EF4-FFF2-40B4-BE49-F238E27FC236}">
                      <a16:creationId xmlns:a16="http://schemas.microsoft.com/office/drawing/2014/main" id="{31ED0B4C-E577-4EFB-9923-4A867A62089B}"/>
                    </a:ext>
                  </a:extLst>
                </p:cNvPr>
                <p:cNvPicPr/>
                <p:nvPr/>
              </p:nvPicPr>
              <p:blipFill>
                <a:blip r:embed="rId484"/>
                <a:stretch>
                  <a:fillRect/>
                </a:stretch>
              </p:blipFill>
              <p:spPr>
                <a:xfrm>
                  <a:off x="4971880" y="5700480"/>
                  <a:ext cx="246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7" name="Freihand 286">
                  <a:extLst>
                    <a:ext uri="{FF2B5EF4-FFF2-40B4-BE49-F238E27FC236}">
                      <a16:creationId xmlns:a16="http://schemas.microsoft.com/office/drawing/2014/main" id="{D8A66F0E-9E07-4991-8767-18B7FC3825CA}"/>
                    </a:ext>
                  </a:extLst>
                </p14:cNvPr>
                <p14:cNvContentPartPr/>
                <p14:nvPr/>
              </p14:nvContentPartPr>
              <p14:xfrm>
                <a:off x="3102760" y="6357120"/>
                <a:ext cx="692640" cy="84600"/>
              </p14:xfrm>
            </p:contentPart>
          </mc:Choice>
          <mc:Fallback xmlns="">
            <p:pic>
              <p:nvPicPr>
                <p:cNvPr id="287" name="Freihand 286">
                  <a:extLst>
                    <a:ext uri="{FF2B5EF4-FFF2-40B4-BE49-F238E27FC236}">
                      <a16:creationId xmlns:a16="http://schemas.microsoft.com/office/drawing/2014/main" id="{D8A66F0E-9E07-4991-8767-18B7FC3825CA}"/>
                    </a:ext>
                  </a:extLst>
                </p:cNvPr>
                <p:cNvPicPr/>
                <p:nvPr/>
              </p:nvPicPr>
              <p:blipFill>
                <a:blip r:embed="rId486"/>
                <a:stretch>
                  <a:fillRect/>
                </a:stretch>
              </p:blipFill>
              <p:spPr>
                <a:xfrm>
                  <a:off x="3098440" y="6352800"/>
                  <a:ext cx="701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1" name="Freihand 290">
                  <a:extLst>
                    <a:ext uri="{FF2B5EF4-FFF2-40B4-BE49-F238E27FC236}">
                      <a16:creationId xmlns:a16="http://schemas.microsoft.com/office/drawing/2014/main" id="{F1E9AE98-E83E-4799-8A51-CCA35E53380F}"/>
                    </a:ext>
                  </a:extLst>
                </p14:cNvPr>
                <p14:cNvContentPartPr/>
                <p14:nvPr/>
              </p14:nvContentPartPr>
              <p14:xfrm>
                <a:off x="809920" y="948840"/>
                <a:ext cx="6509880" cy="5958000"/>
              </p14:xfrm>
            </p:contentPart>
          </mc:Choice>
          <mc:Fallback xmlns="">
            <p:pic>
              <p:nvPicPr>
                <p:cNvPr id="291" name="Freihand 290">
                  <a:extLst>
                    <a:ext uri="{FF2B5EF4-FFF2-40B4-BE49-F238E27FC236}">
                      <a16:creationId xmlns:a16="http://schemas.microsoft.com/office/drawing/2014/main" id="{F1E9AE98-E83E-4799-8A51-CCA35E53380F}"/>
                    </a:ext>
                  </a:extLst>
                </p:cNvPr>
                <p:cNvPicPr/>
                <p:nvPr/>
              </p:nvPicPr>
              <p:blipFill>
                <a:blip r:embed="rId488"/>
                <a:stretch>
                  <a:fillRect/>
                </a:stretch>
              </p:blipFill>
              <p:spPr>
                <a:xfrm>
                  <a:off x="805600" y="944520"/>
                  <a:ext cx="6518520" cy="596664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p:cNvSpPr txBox="1"/>
          <p:nvPr/>
        </p:nvSpPr>
        <p:spPr>
          <a:xfrm>
            <a:off x="14288" y="6392362"/>
            <a:ext cx="9183716" cy="276999"/>
          </a:xfrm>
          <a:prstGeom prst="rect">
            <a:avLst/>
          </a:prstGeom>
          <a:noFill/>
        </p:spPr>
        <p:txBody>
          <a:bodyPr wrap="square" rtlCol="0">
            <a:spAutoFit/>
          </a:bodyPr>
          <a:lstStyle/>
          <a:p>
            <a:r>
              <a:rPr lang="de-DE" sz="1200"/>
              <a:t>Source: </a:t>
            </a:r>
            <a:r>
              <a:rPr lang="de-DE" sz="1200" dirty="0"/>
              <a:t>SVR, C. Bartels </a:t>
            </a:r>
            <a:r>
              <a:rPr lang="de-DE" sz="1200" dirty="0" err="1"/>
              <a:t>and</a:t>
            </a:r>
            <a:r>
              <a:rPr lang="de-DE" sz="1200" dirty="0"/>
              <a:t> </a:t>
            </a:r>
            <a:r>
              <a:rPr lang="de-DE" sz="1200" dirty="0" err="1"/>
              <a:t>Jenderny</a:t>
            </a:r>
            <a:r>
              <a:rPr lang="de-DE" sz="1200" dirty="0"/>
              <a:t>, K. (2015), eigene Berechnungen</a:t>
            </a:r>
          </a:p>
        </p:txBody>
      </p:sp>
      <p:sp>
        <p:nvSpPr>
          <p:cNvPr id="21" name="Textfeld 20"/>
          <p:cNvSpPr txBox="1"/>
          <p:nvPr/>
        </p:nvSpPr>
        <p:spPr>
          <a:xfrm>
            <a:off x="1742480" y="5775648"/>
            <a:ext cx="2351926" cy="461665"/>
          </a:xfrm>
          <a:prstGeom prst="rect">
            <a:avLst/>
          </a:prstGeom>
          <a:noFill/>
        </p:spPr>
        <p:txBody>
          <a:bodyPr wrap="none" rtlCol="0">
            <a:spAutoFit/>
          </a:bodyPr>
          <a:lstStyle/>
          <a:p>
            <a:r>
              <a:rPr lang="de-DE" sz="2400" b="1" dirty="0" err="1">
                <a:solidFill>
                  <a:schemeClr val="accent1"/>
                </a:solidFill>
              </a:rPr>
              <a:t>Gini</a:t>
            </a:r>
            <a:r>
              <a:rPr lang="de-DE" sz="2400" b="1" dirty="0">
                <a:solidFill>
                  <a:schemeClr val="accent1"/>
                </a:solidFill>
              </a:rPr>
              <a:t>-SVR = 0,28</a:t>
            </a:r>
          </a:p>
        </p:txBody>
      </p:sp>
      <p:sp>
        <p:nvSpPr>
          <p:cNvPr id="22" name="Textfeld 21"/>
          <p:cNvSpPr txBox="1"/>
          <p:nvPr/>
        </p:nvSpPr>
        <p:spPr>
          <a:xfrm>
            <a:off x="4094406" y="5810896"/>
            <a:ext cx="4144083" cy="461665"/>
          </a:xfrm>
          <a:prstGeom prst="rect">
            <a:avLst/>
          </a:prstGeom>
          <a:noFill/>
        </p:spPr>
        <p:txBody>
          <a:bodyPr wrap="none" rtlCol="0">
            <a:spAutoFit/>
          </a:bodyPr>
          <a:lstStyle/>
          <a:p>
            <a:r>
              <a:rPr lang="de-DE" sz="2400" b="1" dirty="0" err="1">
                <a:solidFill>
                  <a:schemeClr val="accent4"/>
                </a:solidFill>
              </a:rPr>
              <a:t>Gini</a:t>
            </a:r>
            <a:r>
              <a:rPr lang="de-DE" sz="2400" b="1" dirty="0">
                <a:solidFill>
                  <a:schemeClr val="accent4"/>
                </a:solidFill>
              </a:rPr>
              <a:t>-Bartels-</a:t>
            </a:r>
            <a:r>
              <a:rPr lang="de-DE" sz="2400" b="1" dirty="0" err="1">
                <a:solidFill>
                  <a:schemeClr val="accent4"/>
                </a:solidFill>
              </a:rPr>
              <a:t>Jenderney</a:t>
            </a:r>
            <a:r>
              <a:rPr lang="de-DE" sz="2400" b="1" dirty="0">
                <a:solidFill>
                  <a:schemeClr val="accent4"/>
                </a:solidFill>
              </a:rPr>
              <a:t> = 0,35</a:t>
            </a:r>
          </a:p>
        </p:txBody>
      </p:sp>
      <p:pic>
        <p:nvPicPr>
          <p:cNvPr id="2" name="Grafik 1">
            <a:extLst>
              <a:ext uri="{FF2B5EF4-FFF2-40B4-BE49-F238E27FC236}">
                <a16:creationId xmlns:a16="http://schemas.microsoft.com/office/drawing/2014/main" id="{340F8EDB-DF28-2182-06EB-0B502F35DE5A}"/>
              </a:ext>
            </a:extLst>
          </p:cNvPr>
          <p:cNvPicPr>
            <a:picLocks noChangeAspect="1"/>
          </p:cNvPicPr>
          <p:nvPr/>
        </p:nvPicPr>
        <p:blipFill>
          <a:blip r:embed="rId2"/>
          <a:stretch>
            <a:fillRect/>
          </a:stretch>
        </p:blipFill>
        <p:spPr>
          <a:xfrm>
            <a:off x="505206" y="744924"/>
            <a:ext cx="8103108" cy="5030724"/>
          </a:xfrm>
          <a:prstGeom prst="rect">
            <a:avLst/>
          </a:prstGeom>
        </p:spPr>
      </p:pic>
      <p:sp>
        <p:nvSpPr>
          <p:cNvPr id="3" name="Textfeld 2">
            <a:extLst>
              <a:ext uri="{FF2B5EF4-FFF2-40B4-BE49-F238E27FC236}">
                <a16:creationId xmlns:a16="http://schemas.microsoft.com/office/drawing/2014/main" id="{89DC595E-6F37-2213-3077-BBE5BA2B4792}"/>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4" name="Rechteck 3">
            <a:extLst>
              <a:ext uri="{FF2B5EF4-FFF2-40B4-BE49-F238E27FC236}">
                <a16:creationId xmlns:a16="http://schemas.microsoft.com/office/drawing/2014/main" id="{CED183CD-750F-1ECB-2B8F-1B7F20E97FAA}"/>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94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95E10FE8-B49D-44E4-8572-7C15EEC101C0}"/>
                  </a:ext>
                </a:extLst>
              </p14:cNvPr>
              <p14:cNvContentPartPr/>
              <p14:nvPr/>
            </p14:nvContentPartPr>
            <p14:xfrm>
              <a:off x="2487160" y="742733"/>
              <a:ext cx="129600" cy="1571760"/>
            </p14:xfrm>
          </p:contentPart>
        </mc:Choice>
        <mc:Fallback xmlns="">
          <p:pic>
            <p:nvPicPr>
              <p:cNvPr id="3" name="Freihand 2">
                <a:extLst>
                  <a:ext uri="{FF2B5EF4-FFF2-40B4-BE49-F238E27FC236}">
                    <a16:creationId xmlns:a16="http://schemas.microsoft.com/office/drawing/2014/main" id="{95E10FE8-B49D-44E4-8572-7C15EEC101C0}"/>
                  </a:ext>
                </a:extLst>
              </p:cNvPr>
              <p:cNvPicPr/>
              <p:nvPr/>
            </p:nvPicPr>
            <p:blipFill>
              <a:blip r:embed="rId3"/>
              <a:stretch>
                <a:fillRect/>
              </a:stretch>
            </p:blipFill>
            <p:spPr>
              <a:xfrm>
                <a:off x="2482840" y="738413"/>
                <a:ext cx="138240" cy="1580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14450481-C9CC-4CB5-AA60-62531871A752}"/>
                  </a:ext>
                </a:extLst>
              </p14:cNvPr>
              <p14:cNvContentPartPr/>
              <p14:nvPr/>
            </p14:nvContentPartPr>
            <p14:xfrm>
              <a:off x="3198520" y="1924973"/>
              <a:ext cx="1556280" cy="56880"/>
            </p14:xfrm>
          </p:contentPart>
        </mc:Choice>
        <mc:Fallback xmlns="">
          <p:pic>
            <p:nvPicPr>
              <p:cNvPr id="7" name="Freihand 6">
                <a:extLst>
                  <a:ext uri="{FF2B5EF4-FFF2-40B4-BE49-F238E27FC236}">
                    <a16:creationId xmlns:a16="http://schemas.microsoft.com/office/drawing/2014/main" id="{14450481-C9CC-4CB5-AA60-62531871A752}"/>
                  </a:ext>
                </a:extLst>
              </p:cNvPr>
              <p:cNvPicPr/>
              <p:nvPr/>
            </p:nvPicPr>
            <p:blipFill>
              <a:blip r:embed="rId5"/>
              <a:stretch>
                <a:fillRect/>
              </a:stretch>
            </p:blipFill>
            <p:spPr>
              <a:xfrm>
                <a:off x="3194200" y="1920653"/>
                <a:ext cx="1564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FE9FE2D6-E43B-4F6A-8B5A-423F38989704}"/>
                  </a:ext>
                </a:extLst>
              </p14:cNvPr>
              <p14:cNvContentPartPr/>
              <p14:nvPr/>
            </p14:nvContentPartPr>
            <p14:xfrm>
              <a:off x="3143080" y="2200373"/>
              <a:ext cx="1433160" cy="78480"/>
            </p14:xfrm>
          </p:contentPart>
        </mc:Choice>
        <mc:Fallback xmlns="">
          <p:pic>
            <p:nvPicPr>
              <p:cNvPr id="9" name="Freihand 8">
                <a:extLst>
                  <a:ext uri="{FF2B5EF4-FFF2-40B4-BE49-F238E27FC236}">
                    <a16:creationId xmlns:a16="http://schemas.microsoft.com/office/drawing/2014/main" id="{FE9FE2D6-E43B-4F6A-8B5A-423F38989704}"/>
                  </a:ext>
                </a:extLst>
              </p:cNvPr>
              <p:cNvPicPr/>
              <p:nvPr/>
            </p:nvPicPr>
            <p:blipFill>
              <a:blip r:embed="rId7"/>
              <a:stretch>
                <a:fillRect/>
              </a:stretch>
            </p:blipFill>
            <p:spPr>
              <a:xfrm>
                <a:off x="3138760" y="2196053"/>
                <a:ext cx="1441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Freihand 50">
                <a:extLst>
                  <a:ext uri="{FF2B5EF4-FFF2-40B4-BE49-F238E27FC236}">
                    <a16:creationId xmlns:a16="http://schemas.microsoft.com/office/drawing/2014/main" id="{7BCA07D5-8769-4230-8C81-5E867DF76EC2}"/>
                  </a:ext>
                </a:extLst>
              </p14:cNvPr>
              <p14:cNvContentPartPr/>
              <p14:nvPr/>
            </p14:nvContentPartPr>
            <p14:xfrm>
              <a:off x="3073240" y="4104773"/>
              <a:ext cx="1483920" cy="52920"/>
            </p14:xfrm>
          </p:contentPart>
        </mc:Choice>
        <mc:Fallback xmlns="">
          <p:pic>
            <p:nvPicPr>
              <p:cNvPr id="51" name="Freihand 50">
                <a:extLst>
                  <a:ext uri="{FF2B5EF4-FFF2-40B4-BE49-F238E27FC236}">
                    <a16:creationId xmlns:a16="http://schemas.microsoft.com/office/drawing/2014/main" id="{7BCA07D5-8769-4230-8C81-5E867DF76EC2}"/>
                  </a:ext>
                </a:extLst>
              </p:cNvPr>
              <p:cNvPicPr/>
              <p:nvPr/>
            </p:nvPicPr>
            <p:blipFill>
              <a:blip r:embed="rId9"/>
              <a:stretch>
                <a:fillRect/>
              </a:stretch>
            </p:blipFill>
            <p:spPr>
              <a:xfrm>
                <a:off x="3068920" y="4100453"/>
                <a:ext cx="1492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Freihand 51">
                <a:extLst>
                  <a:ext uri="{FF2B5EF4-FFF2-40B4-BE49-F238E27FC236}">
                    <a16:creationId xmlns:a16="http://schemas.microsoft.com/office/drawing/2014/main" id="{6974AF37-BF33-49CE-9AEA-21471BAD74BC}"/>
                  </a:ext>
                </a:extLst>
              </p14:cNvPr>
              <p14:cNvContentPartPr/>
              <p14:nvPr/>
            </p14:nvContentPartPr>
            <p14:xfrm>
              <a:off x="4918600" y="4038533"/>
              <a:ext cx="751320" cy="95040"/>
            </p14:xfrm>
          </p:contentPart>
        </mc:Choice>
        <mc:Fallback xmlns="">
          <p:pic>
            <p:nvPicPr>
              <p:cNvPr id="52" name="Freihand 51">
                <a:extLst>
                  <a:ext uri="{FF2B5EF4-FFF2-40B4-BE49-F238E27FC236}">
                    <a16:creationId xmlns:a16="http://schemas.microsoft.com/office/drawing/2014/main" id="{6974AF37-BF33-49CE-9AEA-21471BAD74BC}"/>
                  </a:ext>
                </a:extLst>
              </p:cNvPr>
              <p:cNvPicPr/>
              <p:nvPr/>
            </p:nvPicPr>
            <p:blipFill>
              <a:blip r:embed="rId11"/>
              <a:stretch>
                <a:fillRect/>
              </a:stretch>
            </p:blipFill>
            <p:spPr>
              <a:xfrm>
                <a:off x="4914280" y="4034213"/>
                <a:ext cx="759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9" name="Freihand 58">
                <a:extLst>
                  <a:ext uri="{FF2B5EF4-FFF2-40B4-BE49-F238E27FC236}">
                    <a16:creationId xmlns:a16="http://schemas.microsoft.com/office/drawing/2014/main" id="{A20C6EE1-BC87-430B-BA27-0755AAC4988F}"/>
                  </a:ext>
                </a:extLst>
              </p14:cNvPr>
              <p14:cNvContentPartPr/>
              <p14:nvPr/>
            </p14:nvContentPartPr>
            <p14:xfrm>
              <a:off x="5008240" y="4087853"/>
              <a:ext cx="451440" cy="278640"/>
            </p14:xfrm>
          </p:contentPart>
        </mc:Choice>
        <mc:Fallback xmlns="">
          <p:pic>
            <p:nvPicPr>
              <p:cNvPr id="59" name="Freihand 58">
                <a:extLst>
                  <a:ext uri="{FF2B5EF4-FFF2-40B4-BE49-F238E27FC236}">
                    <a16:creationId xmlns:a16="http://schemas.microsoft.com/office/drawing/2014/main" id="{A20C6EE1-BC87-430B-BA27-0755AAC4988F}"/>
                  </a:ext>
                </a:extLst>
              </p:cNvPr>
              <p:cNvPicPr/>
              <p:nvPr/>
            </p:nvPicPr>
            <p:blipFill>
              <a:blip r:embed="rId13"/>
              <a:stretch>
                <a:fillRect/>
              </a:stretch>
            </p:blipFill>
            <p:spPr>
              <a:xfrm>
                <a:off x="5003920" y="4083533"/>
                <a:ext cx="460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Freihand 59">
                <a:extLst>
                  <a:ext uri="{FF2B5EF4-FFF2-40B4-BE49-F238E27FC236}">
                    <a16:creationId xmlns:a16="http://schemas.microsoft.com/office/drawing/2014/main" id="{71C8964E-C167-48F0-B78B-AEA96C20E8B3}"/>
                  </a:ext>
                </a:extLst>
              </p14:cNvPr>
              <p14:cNvContentPartPr/>
              <p14:nvPr/>
            </p14:nvContentPartPr>
            <p14:xfrm>
              <a:off x="6145840" y="4020173"/>
              <a:ext cx="624960" cy="277920"/>
            </p14:xfrm>
          </p:contentPart>
        </mc:Choice>
        <mc:Fallback xmlns="">
          <p:pic>
            <p:nvPicPr>
              <p:cNvPr id="60" name="Freihand 59">
                <a:extLst>
                  <a:ext uri="{FF2B5EF4-FFF2-40B4-BE49-F238E27FC236}">
                    <a16:creationId xmlns:a16="http://schemas.microsoft.com/office/drawing/2014/main" id="{71C8964E-C167-48F0-B78B-AEA96C20E8B3}"/>
                  </a:ext>
                </a:extLst>
              </p:cNvPr>
              <p:cNvPicPr/>
              <p:nvPr/>
            </p:nvPicPr>
            <p:blipFill>
              <a:blip r:embed="rId15"/>
              <a:stretch>
                <a:fillRect/>
              </a:stretch>
            </p:blipFill>
            <p:spPr>
              <a:xfrm>
                <a:off x="6141520" y="4015853"/>
                <a:ext cx="633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Freihand 61">
                <a:extLst>
                  <a:ext uri="{FF2B5EF4-FFF2-40B4-BE49-F238E27FC236}">
                    <a16:creationId xmlns:a16="http://schemas.microsoft.com/office/drawing/2014/main" id="{A91F678B-841D-42CE-99F9-3A38152111C9}"/>
                  </a:ext>
                </a:extLst>
              </p14:cNvPr>
              <p14:cNvContentPartPr/>
              <p14:nvPr/>
            </p14:nvContentPartPr>
            <p14:xfrm>
              <a:off x="3066760" y="3415733"/>
              <a:ext cx="2802960" cy="111600"/>
            </p14:xfrm>
          </p:contentPart>
        </mc:Choice>
        <mc:Fallback xmlns="">
          <p:pic>
            <p:nvPicPr>
              <p:cNvPr id="62" name="Freihand 61">
                <a:extLst>
                  <a:ext uri="{FF2B5EF4-FFF2-40B4-BE49-F238E27FC236}">
                    <a16:creationId xmlns:a16="http://schemas.microsoft.com/office/drawing/2014/main" id="{A91F678B-841D-42CE-99F9-3A38152111C9}"/>
                  </a:ext>
                </a:extLst>
              </p:cNvPr>
              <p:cNvPicPr/>
              <p:nvPr/>
            </p:nvPicPr>
            <p:blipFill>
              <a:blip r:embed="rId17"/>
              <a:stretch>
                <a:fillRect/>
              </a:stretch>
            </p:blipFill>
            <p:spPr>
              <a:xfrm>
                <a:off x="3062440" y="3411413"/>
                <a:ext cx="2811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Freihand 62">
                <a:extLst>
                  <a:ext uri="{FF2B5EF4-FFF2-40B4-BE49-F238E27FC236}">
                    <a16:creationId xmlns:a16="http://schemas.microsoft.com/office/drawing/2014/main" id="{2102A52D-5FDB-4D9D-862C-4597F07F6A3D}"/>
                  </a:ext>
                </a:extLst>
              </p14:cNvPr>
              <p14:cNvContentPartPr/>
              <p14:nvPr/>
            </p14:nvContentPartPr>
            <p14:xfrm>
              <a:off x="3033280" y="4115213"/>
              <a:ext cx="1711800" cy="50400"/>
            </p14:xfrm>
          </p:contentPart>
        </mc:Choice>
        <mc:Fallback xmlns="">
          <p:pic>
            <p:nvPicPr>
              <p:cNvPr id="63" name="Freihand 62">
                <a:extLst>
                  <a:ext uri="{FF2B5EF4-FFF2-40B4-BE49-F238E27FC236}">
                    <a16:creationId xmlns:a16="http://schemas.microsoft.com/office/drawing/2014/main" id="{2102A52D-5FDB-4D9D-862C-4597F07F6A3D}"/>
                  </a:ext>
                </a:extLst>
              </p:cNvPr>
              <p:cNvPicPr/>
              <p:nvPr/>
            </p:nvPicPr>
            <p:blipFill>
              <a:blip r:embed="rId19"/>
              <a:stretch>
                <a:fillRect/>
              </a:stretch>
            </p:blipFill>
            <p:spPr>
              <a:xfrm>
                <a:off x="3028960" y="4110893"/>
                <a:ext cx="1720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Freihand 63">
                <a:extLst>
                  <a:ext uri="{FF2B5EF4-FFF2-40B4-BE49-F238E27FC236}">
                    <a16:creationId xmlns:a16="http://schemas.microsoft.com/office/drawing/2014/main" id="{074126B0-C470-4D56-986F-1B3B907D93CD}"/>
                  </a:ext>
                </a:extLst>
              </p14:cNvPr>
              <p14:cNvContentPartPr/>
              <p14:nvPr/>
            </p14:nvContentPartPr>
            <p14:xfrm>
              <a:off x="2969200" y="4637213"/>
              <a:ext cx="2689920" cy="75240"/>
            </p14:xfrm>
          </p:contentPart>
        </mc:Choice>
        <mc:Fallback xmlns="">
          <p:pic>
            <p:nvPicPr>
              <p:cNvPr id="64" name="Freihand 63">
                <a:extLst>
                  <a:ext uri="{FF2B5EF4-FFF2-40B4-BE49-F238E27FC236}">
                    <a16:creationId xmlns:a16="http://schemas.microsoft.com/office/drawing/2014/main" id="{074126B0-C470-4D56-986F-1B3B907D93CD}"/>
                  </a:ext>
                </a:extLst>
              </p:cNvPr>
              <p:cNvPicPr/>
              <p:nvPr/>
            </p:nvPicPr>
            <p:blipFill>
              <a:blip r:embed="rId21"/>
              <a:stretch>
                <a:fillRect/>
              </a:stretch>
            </p:blipFill>
            <p:spPr>
              <a:xfrm>
                <a:off x="2964880" y="4632893"/>
                <a:ext cx="2698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Freihand 64">
                <a:extLst>
                  <a:ext uri="{FF2B5EF4-FFF2-40B4-BE49-F238E27FC236}">
                    <a16:creationId xmlns:a16="http://schemas.microsoft.com/office/drawing/2014/main" id="{B2A293AA-A909-4BD2-B026-37803BDB1C79}"/>
                  </a:ext>
                </a:extLst>
              </p14:cNvPr>
              <p14:cNvContentPartPr/>
              <p14:nvPr/>
            </p14:nvContentPartPr>
            <p14:xfrm>
              <a:off x="4901320" y="4284773"/>
              <a:ext cx="736920" cy="82440"/>
            </p14:xfrm>
          </p:contentPart>
        </mc:Choice>
        <mc:Fallback xmlns="">
          <p:pic>
            <p:nvPicPr>
              <p:cNvPr id="65" name="Freihand 64">
                <a:extLst>
                  <a:ext uri="{FF2B5EF4-FFF2-40B4-BE49-F238E27FC236}">
                    <a16:creationId xmlns:a16="http://schemas.microsoft.com/office/drawing/2014/main" id="{B2A293AA-A909-4BD2-B026-37803BDB1C79}"/>
                  </a:ext>
                </a:extLst>
              </p:cNvPr>
              <p:cNvPicPr/>
              <p:nvPr/>
            </p:nvPicPr>
            <p:blipFill>
              <a:blip r:embed="rId23"/>
              <a:stretch>
                <a:fillRect/>
              </a:stretch>
            </p:blipFill>
            <p:spPr>
              <a:xfrm>
                <a:off x="4897000" y="4280453"/>
                <a:ext cx="74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Freihand 65">
                <a:extLst>
                  <a:ext uri="{FF2B5EF4-FFF2-40B4-BE49-F238E27FC236}">
                    <a16:creationId xmlns:a16="http://schemas.microsoft.com/office/drawing/2014/main" id="{2D337773-D051-426A-9672-534040A0459F}"/>
                  </a:ext>
                </a:extLst>
              </p14:cNvPr>
              <p14:cNvContentPartPr/>
              <p14:nvPr/>
            </p14:nvContentPartPr>
            <p14:xfrm>
              <a:off x="2964520" y="1955933"/>
              <a:ext cx="1937880" cy="345960"/>
            </p14:xfrm>
          </p:contentPart>
        </mc:Choice>
        <mc:Fallback xmlns="">
          <p:pic>
            <p:nvPicPr>
              <p:cNvPr id="66" name="Freihand 65">
                <a:extLst>
                  <a:ext uri="{FF2B5EF4-FFF2-40B4-BE49-F238E27FC236}">
                    <a16:creationId xmlns:a16="http://schemas.microsoft.com/office/drawing/2014/main" id="{2D337773-D051-426A-9672-534040A0459F}"/>
                  </a:ext>
                </a:extLst>
              </p:cNvPr>
              <p:cNvPicPr/>
              <p:nvPr/>
            </p:nvPicPr>
            <p:blipFill>
              <a:blip r:embed="rId25"/>
              <a:stretch>
                <a:fillRect/>
              </a:stretch>
            </p:blipFill>
            <p:spPr>
              <a:xfrm>
                <a:off x="2960200" y="1951613"/>
                <a:ext cx="1946520" cy="354600"/>
              </a:xfrm>
              <a:prstGeom prst="rect">
                <a:avLst/>
              </a:prstGeom>
            </p:spPr>
          </p:pic>
        </mc:Fallback>
      </mc:AlternateContent>
      <p:grpSp>
        <p:nvGrpSpPr>
          <p:cNvPr id="68" name="Gruppieren 67">
            <a:extLst>
              <a:ext uri="{FF2B5EF4-FFF2-40B4-BE49-F238E27FC236}">
                <a16:creationId xmlns:a16="http://schemas.microsoft.com/office/drawing/2014/main" id="{43C7ABEE-51D6-4733-AAD0-B1F7DA5E01F3}"/>
              </a:ext>
            </a:extLst>
          </p:cNvPr>
          <p:cNvGrpSpPr/>
          <p:nvPr/>
        </p:nvGrpSpPr>
        <p:grpSpPr>
          <a:xfrm>
            <a:off x="755560" y="703493"/>
            <a:ext cx="8539920" cy="5020560"/>
            <a:chOff x="755560" y="703493"/>
            <a:chExt cx="8539920" cy="5020560"/>
          </a:xfrm>
        </p:grpSpPr>
        <mc:AlternateContent xmlns:mc="http://schemas.openxmlformats.org/markup-compatibility/2006" xmlns:p14="http://schemas.microsoft.com/office/powerpoint/2010/main">
          <mc:Choice Requires="p14">
            <p:contentPart p14:bwMode="auto" r:id="rId26">
              <p14:nvContentPartPr>
                <p14:cNvPr id="4" name="Freihand 3">
                  <a:extLst>
                    <a:ext uri="{FF2B5EF4-FFF2-40B4-BE49-F238E27FC236}">
                      <a16:creationId xmlns:a16="http://schemas.microsoft.com/office/drawing/2014/main" id="{B8D13AB9-FAFC-4AD2-B561-0733E8F85355}"/>
                    </a:ext>
                  </a:extLst>
                </p14:cNvPr>
                <p14:cNvContentPartPr/>
                <p14:nvPr/>
              </p14:nvContentPartPr>
              <p14:xfrm>
                <a:off x="2457280" y="796733"/>
                <a:ext cx="106920" cy="1513800"/>
              </p14:xfrm>
            </p:contentPart>
          </mc:Choice>
          <mc:Fallback xmlns="">
            <p:pic>
              <p:nvPicPr>
                <p:cNvPr id="4" name="Freihand 3">
                  <a:extLst>
                    <a:ext uri="{FF2B5EF4-FFF2-40B4-BE49-F238E27FC236}">
                      <a16:creationId xmlns:a16="http://schemas.microsoft.com/office/drawing/2014/main" id="{B8D13AB9-FAFC-4AD2-B561-0733E8F85355}"/>
                    </a:ext>
                  </a:extLst>
                </p:cNvPr>
                <p:cNvPicPr/>
                <p:nvPr/>
              </p:nvPicPr>
              <p:blipFill>
                <a:blip r:embed="rId27"/>
                <a:stretch>
                  <a:fillRect/>
                </a:stretch>
              </p:blipFill>
              <p:spPr>
                <a:xfrm>
                  <a:off x="2452960" y="792413"/>
                  <a:ext cx="115560" cy="152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Freihand 4">
                  <a:extLst>
                    <a:ext uri="{FF2B5EF4-FFF2-40B4-BE49-F238E27FC236}">
                      <a16:creationId xmlns:a16="http://schemas.microsoft.com/office/drawing/2014/main" id="{E76E70DD-DCCE-4917-A778-05647CF549CB}"/>
                    </a:ext>
                  </a:extLst>
                </p14:cNvPr>
                <p14:cNvContentPartPr/>
                <p14:nvPr/>
              </p14:nvContentPartPr>
              <p14:xfrm>
                <a:off x="3166480" y="1625093"/>
                <a:ext cx="1521000" cy="43560"/>
              </p14:xfrm>
            </p:contentPart>
          </mc:Choice>
          <mc:Fallback xmlns="">
            <p:pic>
              <p:nvPicPr>
                <p:cNvPr id="5" name="Freihand 4">
                  <a:extLst>
                    <a:ext uri="{FF2B5EF4-FFF2-40B4-BE49-F238E27FC236}">
                      <a16:creationId xmlns:a16="http://schemas.microsoft.com/office/drawing/2014/main" id="{E76E70DD-DCCE-4917-A778-05647CF549CB}"/>
                    </a:ext>
                  </a:extLst>
                </p:cNvPr>
                <p:cNvPicPr/>
                <p:nvPr/>
              </p:nvPicPr>
              <p:blipFill>
                <a:blip r:embed="rId29"/>
                <a:stretch>
                  <a:fillRect/>
                </a:stretch>
              </p:blipFill>
              <p:spPr>
                <a:xfrm>
                  <a:off x="3162160" y="1620773"/>
                  <a:ext cx="1529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CC94D421-30EE-476F-AD2B-5D7F7F5168AF}"/>
                    </a:ext>
                  </a:extLst>
                </p14:cNvPr>
                <p14:cNvContentPartPr/>
                <p14:nvPr/>
              </p14:nvContentPartPr>
              <p14:xfrm>
                <a:off x="2397520" y="2665853"/>
                <a:ext cx="232200" cy="3058200"/>
              </p14:xfrm>
            </p:contentPart>
          </mc:Choice>
          <mc:Fallback xmlns="">
            <p:pic>
              <p:nvPicPr>
                <p:cNvPr id="10" name="Freihand 9">
                  <a:extLst>
                    <a:ext uri="{FF2B5EF4-FFF2-40B4-BE49-F238E27FC236}">
                      <a16:creationId xmlns:a16="http://schemas.microsoft.com/office/drawing/2014/main" id="{CC94D421-30EE-476F-AD2B-5D7F7F5168AF}"/>
                    </a:ext>
                  </a:extLst>
                </p:cNvPr>
                <p:cNvPicPr/>
                <p:nvPr/>
              </p:nvPicPr>
              <p:blipFill>
                <a:blip r:embed="rId31"/>
                <a:stretch>
                  <a:fillRect/>
                </a:stretch>
              </p:blipFill>
              <p:spPr>
                <a:xfrm>
                  <a:off x="2393200" y="2661533"/>
                  <a:ext cx="240840" cy="3066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664105D8-7382-40DB-B0F1-9903C2E3FC2A}"/>
                    </a:ext>
                  </a:extLst>
                </p14:cNvPr>
                <p14:cNvContentPartPr/>
                <p14:nvPr/>
              </p14:nvContentPartPr>
              <p14:xfrm>
                <a:off x="969040" y="1136213"/>
                <a:ext cx="266760" cy="265680"/>
              </p14:xfrm>
            </p:contentPart>
          </mc:Choice>
          <mc:Fallback xmlns="">
            <p:pic>
              <p:nvPicPr>
                <p:cNvPr id="11" name="Freihand 10">
                  <a:extLst>
                    <a:ext uri="{FF2B5EF4-FFF2-40B4-BE49-F238E27FC236}">
                      <a16:creationId xmlns:a16="http://schemas.microsoft.com/office/drawing/2014/main" id="{664105D8-7382-40DB-B0F1-9903C2E3FC2A}"/>
                    </a:ext>
                  </a:extLst>
                </p:cNvPr>
                <p:cNvPicPr/>
                <p:nvPr/>
              </p:nvPicPr>
              <p:blipFill>
                <a:blip r:embed="rId33"/>
                <a:stretch>
                  <a:fillRect/>
                </a:stretch>
              </p:blipFill>
              <p:spPr>
                <a:xfrm>
                  <a:off x="964720" y="1131893"/>
                  <a:ext cx="275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810D2FB5-B3C2-45AB-8DAC-EAE31E3BB9CC}"/>
                    </a:ext>
                  </a:extLst>
                </p14:cNvPr>
                <p14:cNvContentPartPr/>
                <p14:nvPr/>
              </p14:nvContentPartPr>
              <p14:xfrm>
                <a:off x="1324360" y="1130453"/>
                <a:ext cx="84960" cy="255600"/>
              </p14:xfrm>
            </p:contentPart>
          </mc:Choice>
          <mc:Fallback xmlns="">
            <p:pic>
              <p:nvPicPr>
                <p:cNvPr id="12" name="Freihand 11">
                  <a:extLst>
                    <a:ext uri="{FF2B5EF4-FFF2-40B4-BE49-F238E27FC236}">
                      <a16:creationId xmlns:a16="http://schemas.microsoft.com/office/drawing/2014/main" id="{810D2FB5-B3C2-45AB-8DAC-EAE31E3BB9CC}"/>
                    </a:ext>
                  </a:extLst>
                </p:cNvPr>
                <p:cNvPicPr/>
                <p:nvPr/>
              </p:nvPicPr>
              <p:blipFill>
                <a:blip r:embed="rId35"/>
                <a:stretch>
                  <a:fillRect/>
                </a:stretch>
              </p:blipFill>
              <p:spPr>
                <a:xfrm>
                  <a:off x="1320040" y="1126133"/>
                  <a:ext cx="936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51D4A087-F2C9-4111-AE58-8C0C90E70326}"/>
                    </a:ext>
                  </a:extLst>
                </p14:cNvPr>
                <p14:cNvContentPartPr/>
                <p14:nvPr/>
              </p14:nvContentPartPr>
              <p14:xfrm>
                <a:off x="1423360" y="1127573"/>
                <a:ext cx="225720" cy="236520"/>
              </p14:xfrm>
            </p:contentPart>
          </mc:Choice>
          <mc:Fallback xmlns="">
            <p:pic>
              <p:nvPicPr>
                <p:cNvPr id="13" name="Freihand 12">
                  <a:extLst>
                    <a:ext uri="{FF2B5EF4-FFF2-40B4-BE49-F238E27FC236}">
                      <a16:creationId xmlns:a16="http://schemas.microsoft.com/office/drawing/2014/main" id="{51D4A087-F2C9-4111-AE58-8C0C90E70326}"/>
                    </a:ext>
                  </a:extLst>
                </p:cNvPr>
                <p:cNvPicPr/>
                <p:nvPr/>
              </p:nvPicPr>
              <p:blipFill>
                <a:blip r:embed="rId37"/>
                <a:stretch>
                  <a:fillRect/>
                </a:stretch>
              </p:blipFill>
              <p:spPr>
                <a:xfrm>
                  <a:off x="1419040" y="1123253"/>
                  <a:ext cx="234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96B8E6EB-4BC9-404F-AF4E-67413372C6AE}"/>
                    </a:ext>
                  </a:extLst>
                </p14:cNvPr>
                <p14:cNvContentPartPr/>
                <p14:nvPr/>
              </p14:nvContentPartPr>
              <p14:xfrm>
                <a:off x="1292320" y="1055573"/>
                <a:ext cx="360" cy="360"/>
              </p14:xfrm>
            </p:contentPart>
          </mc:Choice>
          <mc:Fallback xmlns="">
            <p:pic>
              <p:nvPicPr>
                <p:cNvPr id="14" name="Freihand 13">
                  <a:extLst>
                    <a:ext uri="{FF2B5EF4-FFF2-40B4-BE49-F238E27FC236}">
                      <a16:creationId xmlns:a16="http://schemas.microsoft.com/office/drawing/2014/main" id="{96B8E6EB-4BC9-404F-AF4E-67413372C6AE}"/>
                    </a:ext>
                  </a:extLst>
                </p:cNvPr>
                <p:cNvPicPr/>
                <p:nvPr/>
              </p:nvPicPr>
              <p:blipFill>
                <a:blip r:embed="rId39"/>
                <a:stretch>
                  <a:fillRect/>
                </a:stretch>
              </p:blipFill>
              <p:spPr>
                <a:xfrm>
                  <a:off x="1288000" y="10512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Freihand 14">
                  <a:extLst>
                    <a:ext uri="{FF2B5EF4-FFF2-40B4-BE49-F238E27FC236}">
                      <a16:creationId xmlns:a16="http://schemas.microsoft.com/office/drawing/2014/main" id="{FCD5CC57-759A-43A7-A88F-C5689F37F43F}"/>
                    </a:ext>
                  </a:extLst>
                </p14:cNvPr>
                <p14:cNvContentPartPr/>
                <p14:nvPr/>
              </p14:nvContentPartPr>
              <p14:xfrm>
                <a:off x="1666720" y="1139453"/>
                <a:ext cx="477360" cy="205920"/>
              </p14:xfrm>
            </p:contentPart>
          </mc:Choice>
          <mc:Fallback xmlns="">
            <p:pic>
              <p:nvPicPr>
                <p:cNvPr id="15" name="Freihand 14">
                  <a:extLst>
                    <a:ext uri="{FF2B5EF4-FFF2-40B4-BE49-F238E27FC236}">
                      <a16:creationId xmlns:a16="http://schemas.microsoft.com/office/drawing/2014/main" id="{FCD5CC57-759A-43A7-A88F-C5689F37F43F}"/>
                    </a:ext>
                  </a:extLst>
                </p:cNvPr>
                <p:cNvPicPr/>
                <p:nvPr/>
              </p:nvPicPr>
              <p:blipFill>
                <a:blip r:embed="rId41"/>
                <a:stretch>
                  <a:fillRect/>
                </a:stretch>
              </p:blipFill>
              <p:spPr>
                <a:xfrm>
                  <a:off x="1662400" y="1135133"/>
                  <a:ext cx="486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0C5F46C3-536C-48B7-838E-936531A5F001}"/>
                    </a:ext>
                  </a:extLst>
                </p14:cNvPr>
                <p14:cNvContentPartPr/>
                <p14:nvPr/>
              </p14:nvContentPartPr>
              <p14:xfrm>
                <a:off x="887680" y="3291893"/>
                <a:ext cx="29160" cy="144000"/>
              </p14:xfrm>
            </p:contentPart>
          </mc:Choice>
          <mc:Fallback xmlns="">
            <p:pic>
              <p:nvPicPr>
                <p:cNvPr id="17" name="Freihand 16">
                  <a:extLst>
                    <a:ext uri="{FF2B5EF4-FFF2-40B4-BE49-F238E27FC236}">
                      <a16:creationId xmlns:a16="http://schemas.microsoft.com/office/drawing/2014/main" id="{0C5F46C3-536C-48B7-838E-936531A5F001}"/>
                    </a:ext>
                  </a:extLst>
                </p:cNvPr>
                <p:cNvPicPr/>
                <p:nvPr/>
              </p:nvPicPr>
              <p:blipFill>
                <a:blip r:embed="rId43"/>
                <a:stretch>
                  <a:fillRect/>
                </a:stretch>
              </p:blipFill>
              <p:spPr>
                <a:xfrm>
                  <a:off x="883360" y="3287573"/>
                  <a:ext cx="37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E12162A1-8C5F-46C5-A613-E0747F1E7197}"/>
                    </a:ext>
                  </a:extLst>
                </p14:cNvPr>
                <p14:cNvContentPartPr/>
                <p14:nvPr/>
              </p14:nvContentPartPr>
              <p14:xfrm>
                <a:off x="755560" y="3252293"/>
                <a:ext cx="248400" cy="205920"/>
              </p14:xfrm>
            </p:contentPart>
          </mc:Choice>
          <mc:Fallback xmlns="">
            <p:pic>
              <p:nvPicPr>
                <p:cNvPr id="18" name="Freihand 17">
                  <a:extLst>
                    <a:ext uri="{FF2B5EF4-FFF2-40B4-BE49-F238E27FC236}">
                      <a16:creationId xmlns:a16="http://schemas.microsoft.com/office/drawing/2014/main" id="{E12162A1-8C5F-46C5-A613-E0747F1E7197}"/>
                    </a:ext>
                  </a:extLst>
                </p:cNvPr>
                <p:cNvPicPr/>
                <p:nvPr/>
              </p:nvPicPr>
              <p:blipFill>
                <a:blip r:embed="rId45"/>
                <a:stretch>
                  <a:fillRect/>
                </a:stretch>
              </p:blipFill>
              <p:spPr>
                <a:xfrm>
                  <a:off x="751240" y="3247973"/>
                  <a:ext cx="257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57240D3C-FDFC-438C-87DB-BDEC68B1D777}"/>
                    </a:ext>
                  </a:extLst>
                </p14:cNvPr>
                <p14:cNvContentPartPr/>
                <p14:nvPr/>
              </p14:nvContentPartPr>
              <p14:xfrm>
                <a:off x="1055080" y="3245093"/>
                <a:ext cx="26280" cy="186840"/>
              </p14:xfrm>
            </p:contentPart>
          </mc:Choice>
          <mc:Fallback xmlns="">
            <p:pic>
              <p:nvPicPr>
                <p:cNvPr id="19" name="Freihand 18">
                  <a:extLst>
                    <a:ext uri="{FF2B5EF4-FFF2-40B4-BE49-F238E27FC236}">
                      <a16:creationId xmlns:a16="http://schemas.microsoft.com/office/drawing/2014/main" id="{57240D3C-FDFC-438C-87DB-BDEC68B1D777}"/>
                    </a:ext>
                  </a:extLst>
                </p:cNvPr>
                <p:cNvPicPr/>
                <p:nvPr/>
              </p:nvPicPr>
              <p:blipFill>
                <a:blip r:embed="rId47"/>
                <a:stretch>
                  <a:fillRect/>
                </a:stretch>
              </p:blipFill>
              <p:spPr>
                <a:xfrm>
                  <a:off x="1050760" y="3240773"/>
                  <a:ext cx="34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8076C9B2-E989-40E6-8B1D-6B9725B9F9EF}"/>
                    </a:ext>
                  </a:extLst>
                </p14:cNvPr>
                <p14:cNvContentPartPr/>
                <p14:nvPr/>
              </p14:nvContentPartPr>
              <p14:xfrm>
                <a:off x="1138600" y="3286133"/>
                <a:ext cx="78120" cy="143280"/>
              </p14:xfrm>
            </p:contentPart>
          </mc:Choice>
          <mc:Fallback xmlns="">
            <p:pic>
              <p:nvPicPr>
                <p:cNvPr id="21" name="Freihand 20">
                  <a:extLst>
                    <a:ext uri="{FF2B5EF4-FFF2-40B4-BE49-F238E27FC236}">
                      <a16:creationId xmlns:a16="http://schemas.microsoft.com/office/drawing/2014/main" id="{8076C9B2-E989-40E6-8B1D-6B9725B9F9EF}"/>
                    </a:ext>
                  </a:extLst>
                </p:cNvPr>
                <p:cNvPicPr/>
                <p:nvPr/>
              </p:nvPicPr>
              <p:blipFill>
                <a:blip r:embed="rId49"/>
                <a:stretch>
                  <a:fillRect/>
                </a:stretch>
              </p:blipFill>
              <p:spPr>
                <a:xfrm>
                  <a:off x="1134280" y="3281813"/>
                  <a:ext cx="86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48174267-38C3-44AE-90C0-D6465D482069}"/>
                    </a:ext>
                  </a:extLst>
                </p14:cNvPr>
                <p14:cNvContentPartPr/>
                <p14:nvPr/>
              </p14:nvContentPartPr>
              <p14:xfrm>
                <a:off x="1244800" y="3315293"/>
                <a:ext cx="78840" cy="226800"/>
              </p14:xfrm>
            </p:contentPart>
          </mc:Choice>
          <mc:Fallback xmlns="">
            <p:pic>
              <p:nvPicPr>
                <p:cNvPr id="22" name="Freihand 21">
                  <a:extLst>
                    <a:ext uri="{FF2B5EF4-FFF2-40B4-BE49-F238E27FC236}">
                      <a16:creationId xmlns:a16="http://schemas.microsoft.com/office/drawing/2014/main" id="{48174267-38C3-44AE-90C0-D6465D482069}"/>
                    </a:ext>
                  </a:extLst>
                </p:cNvPr>
                <p:cNvPicPr/>
                <p:nvPr/>
              </p:nvPicPr>
              <p:blipFill>
                <a:blip r:embed="rId51"/>
                <a:stretch>
                  <a:fillRect/>
                </a:stretch>
              </p:blipFill>
              <p:spPr>
                <a:xfrm>
                  <a:off x="1240480" y="3310973"/>
                  <a:ext cx="87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3A6C2540-3AC3-4B52-9498-482CB2CED4DB}"/>
                    </a:ext>
                  </a:extLst>
                </p14:cNvPr>
                <p14:cNvContentPartPr/>
                <p14:nvPr/>
              </p14:nvContentPartPr>
              <p14:xfrm>
                <a:off x="1353880" y="3299453"/>
                <a:ext cx="144000" cy="91800"/>
              </p14:xfrm>
            </p:contentPart>
          </mc:Choice>
          <mc:Fallback xmlns="">
            <p:pic>
              <p:nvPicPr>
                <p:cNvPr id="24" name="Freihand 23">
                  <a:extLst>
                    <a:ext uri="{FF2B5EF4-FFF2-40B4-BE49-F238E27FC236}">
                      <a16:creationId xmlns:a16="http://schemas.microsoft.com/office/drawing/2014/main" id="{3A6C2540-3AC3-4B52-9498-482CB2CED4DB}"/>
                    </a:ext>
                  </a:extLst>
                </p:cNvPr>
                <p:cNvPicPr/>
                <p:nvPr/>
              </p:nvPicPr>
              <p:blipFill>
                <a:blip r:embed="rId53"/>
                <a:stretch>
                  <a:fillRect/>
                </a:stretch>
              </p:blipFill>
              <p:spPr>
                <a:xfrm>
                  <a:off x="1349560" y="3295133"/>
                  <a:ext cx="152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27626210-7E1B-4E4C-B816-1C8B8413BB33}"/>
                    </a:ext>
                  </a:extLst>
                </p14:cNvPr>
                <p14:cNvContentPartPr/>
                <p14:nvPr/>
              </p14:nvContentPartPr>
              <p14:xfrm>
                <a:off x="1547920" y="3263813"/>
                <a:ext cx="88560" cy="116280"/>
              </p14:xfrm>
            </p:contentPart>
          </mc:Choice>
          <mc:Fallback xmlns="">
            <p:pic>
              <p:nvPicPr>
                <p:cNvPr id="25" name="Freihand 24">
                  <a:extLst>
                    <a:ext uri="{FF2B5EF4-FFF2-40B4-BE49-F238E27FC236}">
                      <a16:creationId xmlns:a16="http://schemas.microsoft.com/office/drawing/2014/main" id="{27626210-7E1B-4E4C-B816-1C8B8413BB33}"/>
                    </a:ext>
                  </a:extLst>
                </p:cNvPr>
                <p:cNvPicPr/>
                <p:nvPr/>
              </p:nvPicPr>
              <p:blipFill>
                <a:blip r:embed="rId55"/>
                <a:stretch>
                  <a:fillRect/>
                </a:stretch>
              </p:blipFill>
              <p:spPr>
                <a:xfrm>
                  <a:off x="1543600" y="3259493"/>
                  <a:ext cx="9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Freihand 26">
                  <a:extLst>
                    <a:ext uri="{FF2B5EF4-FFF2-40B4-BE49-F238E27FC236}">
                      <a16:creationId xmlns:a16="http://schemas.microsoft.com/office/drawing/2014/main" id="{46DF02E2-E026-4CF7-9972-050328BFFCBB}"/>
                    </a:ext>
                  </a:extLst>
                </p14:cNvPr>
                <p14:cNvContentPartPr/>
                <p14:nvPr/>
              </p14:nvContentPartPr>
              <p14:xfrm>
                <a:off x="1709200" y="3256973"/>
                <a:ext cx="34200" cy="123840"/>
              </p14:xfrm>
            </p:contentPart>
          </mc:Choice>
          <mc:Fallback xmlns="">
            <p:pic>
              <p:nvPicPr>
                <p:cNvPr id="27" name="Freihand 26">
                  <a:extLst>
                    <a:ext uri="{FF2B5EF4-FFF2-40B4-BE49-F238E27FC236}">
                      <a16:creationId xmlns:a16="http://schemas.microsoft.com/office/drawing/2014/main" id="{46DF02E2-E026-4CF7-9972-050328BFFCBB}"/>
                    </a:ext>
                  </a:extLst>
                </p:cNvPr>
                <p:cNvPicPr/>
                <p:nvPr/>
              </p:nvPicPr>
              <p:blipFill>
                <a:blip r:embed="rId57"/>
                <a:stretch>
                  <a:fillRect/>
                </a:stretch>
              </p:blipFill>
              <p:spPr>
                <a:xfrm>
                  <a:off x="1704880" y="3252653"/>
                  <a:ext cx="42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Freihand 27">
                  <a:extLst>
                    <a:ext uri="{FF2B5EF4-FFF2-40B4-BE49-F238E27FC236}">
                      <a16:creationId xmlns:a16="http://schemas.microsoft.com/office/drawing/2014/main" id="{00C5F52B-2663-4045-AB02-A0B62AF7212F}"/>
                    </a:ext>
                  </a:extLst>
                </p14:cNvPr>
                <p14:cNvContentPartPr/>
                <p14:nvPr/>
              </p14:nvContentPartPr>
              <p14:xfrm>
                <a:off x="1669600" y="3191093"/>
                <a:ext cx="41760" cy="59400"/>
              </p14:xfrm>
            </p:contentPart>
          </mc:Choice>
          <mc:Fallback xmlns="">
            <p:pic>
              <p:nvPicPr>
                <p:cNvPr id="28" name="Freihand 27">
                  <a:extLst>
                    <a:ext uri="{FF2B5EF4-FFF2-40B4-BE49-F238E27FC236}">
                      <a16:creationId xmlns:a16="http://schemas.microsoft.com/office/drawing/2014/main" id="{00C5F52B-2663-4045-AB02-A0B62AF7212F}"/>
                    </a:ext>
                  </a:extLst>
                </p:cNvPr>
                <p:cNvPicPr/>
                <p:nvPr/>
              </p:nvPicPr>
              <p:blipFill>
                <a:blip r:embed="rId59"/>
                <a:stretch>
                  <a:fillRect/>
                </a:stretch>
              </p:blipFill>
              <p:spPr>
                <a:xfrm>
                  <a:off x="1665280" y="3186773"/>
                  <a:ext cx="50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E0FA2BEB-6716-4DE4-B134-AB5E018CA135}"/>
                    </a:ext>
                  </a:extLst>
                </p14:cNvPr>
                <p14:cNvContentPartPr/>
                <p14:nvPr/>
              </p14:nvContentPartPr>
              <p14:xfrm>
                <a:off x="1772560" y="3250853"/>
                <a:ext cx="158760" cy="54720"/>
              </p14:xfrm>
            </p:contentPart>
          </mc:Choice>
          <mc:Fallback xmlns="">
            <p:pic>
              <p:nvPicPr>
                <p:cNvPr id="29" name="Freihand 28">
                  <a:extLst>
                    <a:ext uri="{FF2B5EF4-FFF2-40B4-BE49-F238E27FC236}">
                      <a16:creationId xmlns:a16="http://schemas.microsoft.com/office/drawing/2014/main" id="{E0FA2BEB-6716-4DE4-B134-AB5E018CA135}"/>
                    </a:ext>
                  </a:extLst>
                </p:cNvPr>
                <p:cNvPicPr/>
                <p:nvPr/>
              </p:nvPicPr>
              <p:blipFill>
                <a:blip r:embed="rId61"/>
                <a:stretch>
                  <a:fillRect/>
                </a:stretch>
              </p:blipFill>
              <p:spPr>
                <a:xfrm>
                  <a:off x="1768240" y="3246533"/>
                  <a:ext cx="167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567558DA-90E3-4ACB-8A0A-851FF0313AA6}"/>
                    </a:ext>
                  </a:extLst>
                </p14:cNvPr>
                <p14:cNvContentPartPr/>
                <p14:nvPr/>
              </p14:nvContentPartPr>
              <p14:xfrm>
                <a:off x="1964440" y="3187133"/>
                <a:ext cx="71640" cy="88200"/>
              </p14:xfrm>
            </p:contentPart>
          </mc:Choice>
          <mc:Fallback xmlns="">
            <p:pic>
              <p:nvPicPr>
                <p:cNvPr id="30" name="Freihand 29">
                  <a:extLst>
                    <a:ext uri="{FF2B5EF4-FFF2-40B4-BE49-F238E27FC236}">
                      <a16:creationId xmlns:a16="http://schemas.microsoft.com/office/drawing/2014/main" id="{567558DA-90E3-4ACB-8A0A-851FF0313AA6}"/>
                    </a:ext>
                  </a:extLst>
                </p:cNvPr>
                <p:cNvPicPr/>
                <p:nvPr/>
              </p:nvPicPr>
              <p:blipFill>
                <a:blip r:embed="rId63"/>
                <a:stretch>
                  <a:fillRect/>
                </a:stretch>
              </p:blipFill>
              <p:spPr>
                <a:xfrm>
                  <a:off x="1960120" y="3182813"/>
                  <a:ext cx="80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316D6E97-D1F8-4455-9510-1652B382BD31}"/>
                    </a:ext>
                  </a:extLst>
                </p14:cNvPr>
                <p14:cNvContentPartPr/>
                <p14:nvPr/>
              </p14:nvContentPartPr>
              <p14:xfrm>
                <a:off x="861760" y="3587813"/>
                <a:ext cx="88560" cy="191160"/>
              </p14:xfrm>
            </p:contentPart>
          </mc:Choice>
          <mc:Fallback xmlns="">
            <p:pic>
              <p:nvPicPr>
                <p:cNvPr id="32" name="Freihand 31">
                  <a:extLst>
                    <a:ext uri="{FF2B5EF4-FFF2-40B4-BE49-F238E27FC236}">
                      <a16:creationId xmlns:a16="http://schemas.microsoft.com/office/drawing/2014/main" id="{316D6E97-D1F8-4455-9510-1652B382BD31}"/>
                    </a:ext>
                  </a:extLst>
                </p:cNvPr>
                <p:cNvPicPr/>
                <p:nvPr/>
              </p:nvPicPr>
              <p:blipFill>
                <a:blip r:embed="rId65"/>
                <a:stretch>
                  <a:fillRect/>
                </a:stretch>
              </p:blipFill>
              <p:spPr>
                <a:xfrm>
                  <a:off x="857440" y="3583493"/>
                  <a:ext cx="97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CE875F92-A3C2-49C8-9C51-EA852BD45B41}"/>
                    </a:ext>
                  </a:extLst>
                </p14:cNvPr>
                <p14:cNvContentPartPr/>
                <p14:nvPr/>
              </p14:nvContentPartPr>
              <p14:xfrm>
                <a:off x="973360" y="3611933"/>
                <a:ext cx="104040" cy="160200"/>
              </p14:xfrm>
            </p:contentPart>
          </mc:Choice>
          <mc:Fallback xmlns="">
            <p:pic>
              <p:nvPicPr>
                <p:cNvPr id="33" name="Freihand 32">
                  <a:extLst>
                    <a:ext uri="{FF2B5EF4-FFF2-40B4-BE49-F238E27FC236}">
                      <a16:creationId xmlns:a16="http://schemas.microsoft.com/office/drawing/2014/main" id="{CE875F92-A3C2-49C8-9C51-EA852BD45B41}"/>
                    </a:ext>
                  </a:extLst>
                </p:cNvPr>
                <p:cNvPicPr/>
                <p:nvPr/>
              </p:nvPicPr>
              <p:blipFill>
                <a:blip r:embed="rId67"/>
                <a:stretch>
                  <a:fillRect/>
                </a:stretch>
              </p:blipFill>
              <p:spPr>
                <a:xfrm>
                  <a:off x="969040" y="3607613"/>
                  <a:ext cx="112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0D77EED7-2C8C-4108-85A0-773E4DB79F70}"/>
                    </a:ext>
                  </a:extLst>
                </p14:cNvPr>
                <p14:cNvContentPartPr/>
                <p14:nvPr/>
              </p14:nvContentPartPr>
              <p14:xfrm>
                <a:off x="1083880" y="3565493"/>
                <a:ext cx="566280" cy="211320"/>
              </p14:xfrm>
            </p:contentPart>
          </mc:Choice>
          <mc:Fallback xmlns="">
            <p:pic>
              <p:nvPicPr>
                <p:cNvPr id="34" name="Freihand 33">
                  <a:extLst>
                    <a:ext uri="{FF2B5EF4-FFF2-40B4-BE49-F238E27FC236}">
                      <a16:creationId xmlns:a16="http://schemas.microsoft.com/office/drawing/2014/main" id="{0D77EED7-2C8C-4108-85A0-773E4DB79F70}"/>
                    </a:ext>
                  </a:extLst>
                </p:cNvPr>
                <p:cNvPicPr/>
                <p:nvPr/>
              </p:nvPicPr>
              <p:blipFill>
                <a:blip r:embed="rId69"/>
                <a:stretch>
                  <a:fillRect/>
                </a:stretch>
              </p:blipFill>
              <p:spPr>
                <a:xfrm>
                  <a:off x="1079560" y="3561173"/>
                  <a:ext cx="574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B22EFE54-0730-450D-BE30-21AE2EF13B6E}"/>
                    </a:ext>
                  </a:extLst>
                </p14:cNvPr>
                <p14:cNvContentPartPr/>
                <p14:nvPr/>
              </p14:nvContentPartPr>
              <p14:xfrm>
                <a:off x="1669960" y="3535613"/>
                <a:ext cx="81360" cy="110880"/>
              </p14:xfrm>
            </p:contentPart>
          </mc:Choice>
          <mc:Fallback xmlns="">
            <p:pic>
              <p:nvPicPr>
                <p:cNvPr id="35" name="Freihand 34">
                  <a:extLst>
                    <a:ext uri="{FF2B5EF4-FFF2-40B4-BE49-F238E27FC236}">
                      <a16:creationId xmlns:a16="http://schemas.microsoft.com/office/drawing/2014/main" id="{B22EFE54-0730-450D-BE30-21AE2EF13B6E}"/>
                    </a:ext>
                  </a:extLst>
                </p:cNvPr>
                <p:cNvPicPr/>
                <p:nvPr/>
              </p:nvPicPr>
              <p:blipFill>
                <a:blip r:embed="rId71"/>
                <a:stretch>
                  <a:fillRect/>
                </a:stretch>
              </p:blipFill>
              <p:spPr>
                <a:xfrm>
                  <a:off x="1665640" y="3531293"/>
                  <a:ext cx="90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48E5C5FE-FA2E-4650-B9C7-FC9BFD3EB8B0}"/>
                    </a:ext>
                  </a:extLst>
                </p14:cNvPr>
                <p14:cNvContentPartPr/>
                <p14:nvPr/>
              </p14:nvContentPartPr>
              <p14:xfrm>
                <a:off x="1807840" y="3422573"/>
                <a:ext cx="93240" cy="241560"/>
              </p14:xfrm>
            </p:contentPart>
          </mc:Choice>
          <mc:Fallback xmlns="">
            <p:pic>
              <p:nvPicPr>
                <p:cNvPr id="36" name="Freihand 35">
                  <a:extLst>
                    <a:ext uri="{FF2B5EF4-FFF2-40B4-BE49-F238E27FC236}">
                      <a16:creationId xmlns:a16="http://schemas.microsoft.com/office/drawing/2014/main" id="{48E5C5FE-FA2E-4650-B9C7-FC9BFD3EB8B0}"/>
                    </a:ext>
                  </a:extLst>
                </p:cNvPr>
                <p:cNvPicPr/>
                <p:nvPr/>
              </p:nvPicPr>
              <p:blipFill>
                <a:blip r:embed="rId73"/>
                <a:stretch>
                  <a:fillRect/>
                </a:stretch>
              </p:blipFill>
              <p:spPr>
                <a:xfrm>
                  <a:off x="1803520" y="3418253"/>
                  <a:ext cx="101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E4F72DD5-33EE-4C2E-9C7C-D26496E72B7D}"/>
                    </a:ext>
                  </a:extLst>
                </p14:cNvPr>
                <p14:cNvContentPartPr/>
                <p14:nvPr/>
              </p14:nvContentPartPr>
              <p14:xfrm>
                <a:off x="1290880" y="4019453"/>
                <a:ext cx="158400" cy="20520"/>
              </p14:xfrm>
            </p:contentPart>
          </mc:Choice>
          <mc:Fallback xmlns="">
            <p:pic>
              <p:nvPicPr>
                <p:cNvPr id="37" name="Freihand 36">
                  <a:extLst>
                    <a:ext uri="{FF2B5EF4-FFF2-40B4-BE49-F238E27FC236}">
                      <a16:creationId xmlns:a16="http://schemas.microsoft.com/office/drawing/2014/main" id="{E4F72DD5-33EE-4C2E-9C7C-D26496E72B7D}"/>
                    </a:ext>
                  </a:extLst>
                </p:cNvPr>
                <p:cNvPicPr/>
                <p:nvPr/>
              </p:nvPicPr>
              <p:blipFill>
                <a:blip r:embed="rId75"/>
                <a:stretch>
                  <a:fillRect/>
                </a:stretch>
              </p:blipFill>
              <p:spPr>
                <a:xfrm>
                  <a:off x="1286560" y="4015133"/>
                  <a:ext cx="167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Freihand 37">
                  <a:extLst>
                    <a:ext uri="{FF2B5EF4-FFF2-40B4-BE49-F238E27FC236}">
                      <a16:creationId xmlns:a16="http://schemas.microsoft.com/office/drawing/2014/main" id="{4DD91994-DFBA-4337-A5BB-D0A3BE8F4546}"/>
                    </a:ext>
                  </a:extLst>
                </p14:cNvPr>
                <p14:cNvContentPartPr/>
                <p14:nvPr/>
              </p14:nvContentPartPr>
              <p14:xfrm>
                <a:off x="1556920" y="3883373"/>
                <a:ext cx="159120" cy="186840"/>
              </p14:xfrm>
            </p:contentPart>
          </mc:Choice>
          <mc:Fallback xmlns="">
            <p:pic>
              <p:nvPicPr>
                <p:cNvPr id="38" name="Freihand 37">
                  <a:extLst>
                    <a:ext uri="{FF2B5EF4-FFF2-40B4-BE49-F238E27FC236}">
                      <a16:creationId xmlns:a16="http://schemas.microsoft.com/office/drawing/2014/main" id="{4DD91994-DFBA-4337-A5BB-D0A3BE8F4546}"/>
                    </a:ext>
                  </a:extLst>
                </p:cNvPr>
                <p:cNvPicPr/>
                <p:nvPr/>
              </p:nvPicPr>
              <p:blipFill>
                <a:blip r:embed="rId77"/>
                <a:stretch>
                  <a:fillRect/>
                </a:stretch>
              </p:blipFill>
              <p:spPr>
                <a:xfrm>
                  <a:off x="1552600" y="3879053"/>
                  <a:ext cx="167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9" name="Freihand 38">
                  <a:extLst>
                    <a:ext uri="{FF2B5EF4-FFF2-40B4-BE49-F238E27FC236}">
                      <a16:creationId xmlns:a16="http://schemas.microsoft.com/office/drawing/2014/main" id="{A369A0C8-3B42-4436-B013-2163CBC00F30}"/>
                    </a:ext>
                  </a:extLst>
                </p14:cNvPr>
                <p14:cNvContentPartPr/>
                <p14:nvPr/>
              </p14:nvContentPartPr>
              <p14:xfrm>
                <a:off x="1721080" y="3961133"/>
                <a:ext cx="101880" cy="75960"/>
              </p14:xfrm>
            </p:contentPart>
          </mc:Choice>
          <mc:Fallback xmlns="">
            <p:pic>
              <p:nvPicPr>
                <p:cNvPr id="39" name="Freihand 38">
                  <a:extLst>
                    <a:ext uri="{FF2B5EF4-FFF2-40B4-BE49-F238E27FC236}">
                      <a16:creationId xmlns:a16="http://schemas.microsoft.com/office/drawing/2014/main" id="{A369A0C8-3B42-4436-B013-2163CBC00F30}"/>
                    </a:ext>
                  </a:extLst>
                </p:cNvPr>
                <p:cNvPicPr/>
                <p:nvPr/>
              </p:nvPicPr>
              <p:blipFill>
                <a:blip r:embed="rId79"/>
                <a:stretch>
                  <a:fillRect/>
                </a:stretch>
              </p:blipFill>
              <p:spPr>
                <a:xfrm>
                  <a:off x="1716760" y="3956813"/>
                  <a:ext cx="110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0" name="Freihand 39">
                  <a:extLst>
                    <a:ext uri="{FF2B5EF4-FFF2-40B4-BE49-F238E27FC236}">
                      <a16:creationId xmlns:a16="http://schemas.microsoft.com/office/drawing/2014/main" id="{50A6E48C-F4E5-4C67-B7B4-55B80EA9C430}"/>
                    </a:ext>
                  </a:extLst>
                </p14:cNvPr>
                <p14:cNvContentPartPr/>
                <p14:nvPr/>
              </p14:nvContentPartPr>
              <p14:xfrm>
                <a:off x="1826560" y="3840533"/>
                <a:ext cx="138600" cy="304920"/>
              </p14:xfrm>
            </p:contentPart>
          </mc:Choice>
          <mc:Fallback xmlns="">
            <p:pic>
              <p:nvPicPr>
                <p:cNvPr id="40" name="Freihand 39">
                  <a:extLst>
                    <a:ext uri="{FF2B5EF4-FFF2-40B4-BE49-F238E27FC236}">
                      <a16:creationId xmlns:a16="http://schemas.microsoft.com/office/drawing/2014/main" id="{50A6E48C-F4E5-4C67-B7B4-55B80EA9C430}"/>
                    </a:ext>
                  </a:extLst>
                </p:cNvPr>
                <p:cNvPicPr/>
                <p:nvPr/>
              </p:nvPicPr>
              <p:blipFill>
                <a:blip r:embed="rId81"/>
                <a:stretch>
                  <a:fillRect/>
                </a:stretch>
              </p:blipFill>
              <p:spPr>
                <a:xfrm>
                  <a:off x="1822240" y="3836213"/>
                  <a:ext cx="147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1" name="Freihand 40">
                  <a:extLst>
                    <a:ext uri="{FF2B5EF4-FFF2-40B4-BE49-F238E27FC236}">
                      <a16:creationId xmlns:a16="http://schemas.microsoft.com/office/drawing/2014/main" id="{C4DA0E4D-B553-4155-B440-3309BD9D5E1D}"/>
                    </a:ext>
                  </a:extLst>
                </p14:cNvPr>
                <p14:cNvContentPartPr/>
                <p14:nvPr/>
              </p14:nvContentPartPr>
              <p14:xfrm>
                <a:off x="2004760" y="3880853"/>
                <a:ext cx="108720" cy="96480"/>
              </p14:xfrm>
            </p:contentPart>
          </mc:Choice>
          <mc:Fallback xmlns="">
            <p:pic>
              <p:nvPicPr>
                <p:cNvPr id="41" name="Freihand 40">
                  <a:extLst>
                    <a:ext uri="{FF2B5EF4-FFF2-40B4-BE49-F238E27FC236}">
                      <a16:creationId xmlns:a16="http://schemas.microsoft.com/office/drawing/2014/main" id="{C4DA0E4D-B553-4155-B440-3309BD9D5E1D}"/>
                    </a:ext>
                  </a:extLst>
                </p:cNvPr>
                <p:cNvPicPr/>
                <p:nvPr/>
              </p:nvPicPr>
              <p:blipFill>
                <a:blip r:embed="rId83"/>
                <a:stretch>
                  <a:fillRect/>
                </a:stretch>
              </p:blipFill>
              <p:spPr>
                <a:xfrm>
                  <a:off x="2000440" y="3876533"/>
                  <a:ext cx="11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52F219A8-4584-4760-94D3-8A742C061351}"/>
                    </a:ext>
                  </a:extLst>
                </p14:cNvPr>
                <p14:cNvContentPartPr/>
                <p14:nvPr/>
              </p14:nvContentPartPr>
              <p14:xfrm>
                <a:off x="3012760" y="2891933"/>
                <a:ext cx="889200" cy="30960"/>
              </p14:xfrm>
            </p:contentPart>
          </mc:Choice>
          <mc:Fallback xmlns="">
            <p:pic>
              <p:nvPicPr>
                <p:cNvPr id="43" name="Freihand 42">
                  <a:extLst>
                    <a:ext uri="{FF2B5EF4-FFF2-40B4-BE49-F238E27FC236}">
                      <a16:creationId xmlns:a16="http://schemas.microsoft.com/office/drawing/2014/main" id="{52F219A8-4584-4760-94D3-8A742C061351}"/>
                    </a:ext>
                  </a:extLst>
                </p:cNvPr>
                <p:cNvPicPr/>
                <p:nvPr/>
              </p:nvPicPr>
              <p:blipFill>
                <a:blip r:embed="rId85"/>
                <a:stretch>
                  <a:fillRect/>
                </a:stretch>
              </p:blipFill>
              <p:spPr>
                <a:xfrm>
                  <a:off x="3008440" y="2887613"/>
                  <a:ext cx="897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B2B176A4-B6A8-43FE-9915-E1C7338A245B}"/>
                    </a:ext>
                  </a:extLst>
                </p14:cNvPr>
                <p14:cNvContentPartPr/>
                <p14:nvPr/>
              </p14:nvContentPartPr>
              <p14:xfrm>
                <a:off x="3978640" y="2613653"/>
                <a:ext cx="122040" cy="154800"/>
              </p14:xfrm>
            </p:contentPart>
          </mc:Choice>
          <mc:Fallback xmlns="">
            <p:pic>
              <p:nvPicPr>
                <p:cNvPr id="44" name="Freihand 43">
                  <a:extLst>
                    <a:ext uri="{FF2B5EF4-FFF2-40B4-BE49-F238E27FC236}">
                      <a16:creationId xmlns:a16="http://schemas.microsoft.com/office/drawing/2014/main" id="{B2B176A4-B6A8-43FE-9915-E1C7338A245B}"/>
                    </a:ext>
                  </a:extLst>
                </p:cNvPr>
                <p:cNvPicPr/>
                <p:nvPr/>
              </p:nvPicPr>
              <p:blipFill>
                <a:blip r:embed="rId87"/>
                <a:stretch>
                  <a:fillRect/>
                </a:stretch>
              </p:blipFill>
              <p:spPr>
                <a:xfrm>
                  <a:off x="3974320" y="2609333"/>
                  <a:ext cx="13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EABDE57F-576D-4619-AD02-590D72C3CB3A}"/>
                    </a:ext>
                  </a:extLst>
                </p14:cNvPr>
                <p14:cNvContentPartPr/>
                <p14:nvPr/>
              </p14:nvContentPartPr>
              <p14:xfrm>
                <a:off x="4111480" y="2705093"/>
                <a:ext cx="141480" cy="153720"/>
              </p14:xfrm>
            </p:contentPart>
          </mc:Choice>
          <mc:Fallback xmlns="">
            <p:pic>
              <p:nvPicPr>
                <p:cNvPr id="45" name="Freihand 44">
                  <a:extLst>
                    <a:ext uri="{FF2B5EF4-FFF2-40B4-BE49-F238E27FC236}">
                      <a16:creationId xmlns:a16="http://schemas.microsoft.com/office/drawing/2014/main" id="{EABDE57F-576D-4619-AD02-590D72C3CB3A}"/>
                    </a:ext>
                  </a:extLst>
                </p:cNvPr>
                <p:cNvPicPr/>
                <p:nvPr/>
              </p:nvPicPr>
              <p:blipFill>
                <a:blip r:embed="rId89"/>
                <a:stretch>
                  <a:fillRect/>
                </a:stretch>
              </p:blipFill>
              <p:spPr>
                <a:xfrm>
                  <a:off x="4107160" y="2700773"/>
                  <a:ext cx="150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Freihand 45">
                  <a:extLst>
                    <a:ext uri="{FF2B5EF4-FFF2-40B4-BE49-F238E27FC236}">
                      <a16:creationId xmlns:a16="http://schemas.microsoft.com/office/drawing/2014/main" id="{56A666F8-ADCC-4C4E-B44D-E04A8304A080}"/>
                    </a:ext>
                  </a:extLst>
                </p14:cNvPr>
                <p14:cNvContentPartPr/>
                <p14:nvPr/>
              </p14:nvContentPartPr>
              <p14:xfrm>
                <a:off x="4253680" y="2698613"/>
                <a:ext cx="208800" cy="72720"/>
              </p14:xfrm>
            </p:contentPart>
          </mc:Choice>
          <mc:Fallback xmlns="">
            <p:pic>
              <p:nvPicPr>
                <p:cNvPr id="46" name="Freihand 45">
                  <a:extLst>
                    <a:ext uri="{FF2B5EF4-FFF2-40B4-BE49-F238E27FC236}">
                      <a16:creationId xmlns:a16="http://schemas.microsoft.com/office/drawing/2014/main" id="{56A666F8-ADCC-4C4E-B44D-E04A8304A080}"/>
                    </a:ext>
                  </a:extLst>
                </p:cNvPr>
                <p:cNvPicPr/>
                <p:nvPr/>
              </p:nvPicPr>
              <p:blipFill>
                <a:blip r:embed="rId91"/>
                <a:stretch>
                  <a:fillRect/>
                </a:stretch>
              </p:blipFill>
              <p:spPr>
                <a:xfrm>
                  <a:off x="4249360" y="2694293"/>
                  <a:ext cx="21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Freihand 46">
                  <a:extLst>
                    <a:ext uri="{FF2B5EF4-FFF2-40B4-BE49-F238E27FC236}">
                      <a16:creationId xmlns:a16="http://schemas.microsoft.com/office/drawing/2014/main" id="{2BD89AD6-3E81-4538-AFF6-C2C0B2A8C712}"/>
                    </a:ext>
                  </a:extLst>
                </p14:cNvPr>
                <p14:cNvContentPartPr/>
                <p14:nvPr/>
              </p14:nvContentPartPr>
              <p14:xfrm>
                <a:off x="4477600" y="2709053"/>
                <a:ext cx="123480" cy="47520"/>
              </p14:xfrm>
            </p:contentPart>
          </mc:Choice>
          <mc:Fallback xmlns="">
            <p:pic>
              <p:nvPicPr>
                <p:cNvPr id="47" name="Freihand 46">
                  <a:extLst>
                    <a:ext uri="{FF2B5EF4-FFF2-40B4-BE49-F238E27FC236}">
                      <a16:creationId xmlns:a16="http://schemas.microsoft.com/office/drawing/2014/main" id="{2BD89AD6-3E81-4538-AFF6-C2C0B2A8C712}"/>
                    </a:ext>
                  </a:extLst>
                </p:cNvPr>
                <p:cNvPicPr/>
                <p:nvPr/>
              </p:nvPicPr>
              <p:blipFill>
                <a:blip r:embed="rId93"/>
                <a:stretch>
                  <a:fillRect/>
                </a:stretch>
              </p:blipFill>
              <p:spPr>
                <a:xfrm>
                  <a:off x="4473280" y="2704733"/>
                  <a:ext cx="132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 name="Freihand 47">
                  <a:extLst>
                    <a:ext uri="{FF2B5EF4-FFF2-40B4-BE49-F238E27FC236}">
                      <a16:creationId xmlns:a16="http://schemas.microsoft.com/office/drawing/2014/main" id="{10DFED37-3D21-4C49-99F0-F5B0A52E63CC}"/>
                    </a:ext>
                  </a:extLst>
                </p14:cNvPr>
                <p14:cNvContentPartPr/>
                <p14:nvPr/>
              </p14:nvContentPartPr>
              <p14:xfrm>
                <a:off x="4656160" y="2597093"/>
                <a:ext cx="506520" cy="169200"/>
              </p14:xfrm>
            </p:contentPart>
          </mc:Choice>
          <mc:Fallback xmlns="">
            <p:pic>
              <p:nvPicPr>
                <p:cNvPr id="48" name="Freihand 47">
                  <a:extLst>
                    <a:ext uri="{FF2B5EF4-FFF2-40B4-BE49-F238E27FC236}">
                      <a16:creationId xmlns:a16="http://schemas.microsoft.com/office/drawing/2014/main" id="{10DFED37-3D21-4C49-99F0-F5B0A52E63CC}"/>
                    </a:ext>
                  </a:extLst>
                </p:cNvPr>
                <p:cNvPicPr/>
                <p:nvPr/>
              </p:nvPicPr>
              <p:blipFill>
                <a:blip r:embed="rId95"/>
                <a:stretch>
                  <a:fillRect/>
                </a:stretch>
              </p:blipFill>
              <p:spPr>
                <a:xfrm>
                  <a:off x="4651840" y="2592773"/>
                  <a:ext cx="515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 name="Freihand 48">
                  <a:extLst>
                    <a:ext uri="{FF2B5EF4-FFF2-40B4-BE49-F238E27FC236}">
                      <a16:creationId xmlns:a16="http://schemas.microsoft.com/office/drawing/2014/main" id="{9E6E1877-A534-4170-9953-C0228BBD2FBE}"/>
                    </a:ext>
                  </a:extLst>
                </p14:cNvPr>
                <p14:cNvContentPartPr/>
                <p14:nvPr/>
              </p14:nvContentPartPr>
              <p14:xfrm>
                <a:off x="4959280" y="2561453"/>
                <a:ext cx="19440" cy="9720"/>
              </p14:xfrm>
            </p:contentPart>
          </mc:Choice>
          <mc:Fallback xmlns="">
            <p:pic>
              <p:nvPicPr>
                <p:cNvPr id="49" name="Freihand 48">
                  <a:extLst>
                    <a:ext uri="{FF2B5EF4-FFF2-40B4-BE49-F238E27FC236}">
                      <a16:creationId xmlns:a16="http://schemas.microsoft.com/office/drawing/2014/main" id="{9E6E1877-A534-4170-9953-C0228BBD2FBE}"/>
                    </a:ext>
                  </a:extLst>
                </p:cNvPr>
                <p:cNvPicPr/>
                <p:nvPr/>
              </p:nvPicPr>
              <p:blipFill>
                <a:blip r:embed="rId97"/>
                <a:stretch>
                  <a:fillRect/>
                </a:stretch>
              </p:blipFill>
              <p:spPr>
                <a:xfrm>
                  <a:off x="4954960" y="2557133"/>
                  <a:ext cx="28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B46DD7E0-0E46-42E4-8B48-53D3CF0D53AB}"/>
                    </a:ext>
                  </a:extLst>
                </p14:cNvPr>
                <p14:cNvContentPartPr/>
                <p14:nvPr/>
              </p14:nvContentPartPr>
              <p14:xfrm>
                <a:off x="5174560" y="4179653"/>
                <a:ext cx="120600" cy="59040"/>
              </p14:xfrm>
            </p:contentPart>
          </mc:Choice>
          <mc:Fallback xmlns="">
            <p:pic>
              <p:nvPicPr>
                <p:cNvPr id="54" name="Freihand 53">
                  <a:extLst>
                    <a:ext uri="{FF2B5EF4-FFF2-40B4-BE49-F238E27FC236}">
                      <a16:creationId xmlns:a16="http://schemas.microsoft.com/office/drawing/2014/main" id="{B46DD7E0-0E46-42E4-8B48-53D3CF0D53AB}"/>
                    </a:ext>
                  </a:extLst>
                </p:cNvPr>
                <p:cNvPicPr/>
                <p:nvPr/>
              </p:nvPicPr>
              <p:blipFill>
                <a:blip r:embed="rId99"/>
                <a:stretch>
                  <a:fillRect/>
                </a:stretch>
              </p:blipFill>
              <p:spPr>
                <a:xfrm>
                  <a:off x="5170240" y="4175333"/>
                  <a:ext cx="129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0E12FD15-43F3-4E8A-8C29-E661319EFBCF}"/>
                    </a:ext>
                  </a:extLst>
                </p14:cNvPr>
                <p14:cNvContentPartPr/>
                <p14:nvPr/>
              </p14:nvContentPartPr>
              <p14:xfrm>
                <a:off x="6103000" y="4035293"/>
                <a:ext cx="811080" cy="43920"/>
              </p14:xfrm>
            </p:contentPart>
          </mc:Choice>
          <mc:Fallback xmlns="">
            <p:pic>
              <p:nvPicPr>
                <p:cNvPr id="53" name="Freihand 52">
                  <a:extLst>
                    <a:ext uri="{FF2B5EF4-FFF2-40B4-BE49-F238E27FC236}">
                      <a16:creationId xmlns:a16="http://schemas.microsoft.com/office/drawing/2014/main" id="{0E12FD15-43F3-4E8A-8C29-E661319EFBCF}"/>
                    </a:ext>
                  </a:extLst>
                </p:cNvPr>
                <p:cNvPicPr/>
                <p:nvPr/>
              </p:nvPicPr>
              <p:blipFill>
                <a:blip r:embed="rId101"/>
                <a:stretch>
                  <a:fillRect/>
                </a:stretch>
              </p:blipFill>
              <p:spPr>
                <a:xfrm>
                  <a:off x="6098680" y="4030973"/>
                  <a:ext cx="819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Freihand 54">
                  <a:extLst>
                    <a:ext uri="{FF2B5EF4-FFF2-40B4-BE49-F238E27FC236}">
                      <a16:creationId xmlns:a16="http://schemas.microsoft.com/office/drawing/2014/main" id="{8560889A-276C-4475-9FA4-388C6249FCE3}"/>
                    </a:ext>
                  </a:extLst>
                </p14:cNvPr>
                <p14:cNvContentPartPr/>
                <p14:nvPr/>
              </p14:nvContentPartPr>
              <p14:xfrm>
                <a:off x="6250240" y="4127093"/>
                <a:ext cx="105120" cy="55440"/>
              </p14:xfrm>
            </p:contentPart>
          </mc:Choice>
          <mc:Fallback xmlns="">
            <p:pic>
              <p:nvPicPr>
                <p:cNvPr id="55" name="Freihand 54">
                  <a:extLst>
                    <a:ext uri="{FF2B5EF4-FFF2-40B4-BE49-F238E27FC236}">
                      <a16:creationId xmlns:a16="http://schemas.microsoft.com/office/drawing/2014/main" id="{8560889A-276C-4475-9FA4-388C6249FCE3}"/>
                    </a:ext>
                  </a:extLst>
                </p:cNvPr>
                <p:cNvPicPr/>
                <p:nvPr/>
              </p:nvPicPr>
              <p:blipFill>
                <a:blip r:embed="rId103"/>
                <a:stretch>
                  <a:fillRect/>
                </a:stretch>
              </p:blipFill>
              <p:spPr>
                <a:xfrm>
                  <a:off x="6245920" y="4122773"/>
                  <a:ext cx="113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Freihand 55">
                  <a:extLst>
                    <a:ext uri="{FF2B5EF4-FFF2-40B4-BE49-F238E27FC236}">
                      <a16:creationId xmlns:a16="http://schemas.microsoft.com/office/drawing/2014/main" id="{5800A4DC-AF78-4D58-93B2-A312277BF964}"/>
                    </a:ext>
                  </a:extLst>
                </p14:cNvPr>
                <p14:cNvContentPartPr/>
                <p14:nvPr/>
              </p14:nvContentPartPr>
              <p14:xfrm>
                <a:off x="6400000" y="4141853"/>
                <a:ext cx="74160" cy="15480"/>
              </p14:xfrm>
            </p:contentPart>
          </mc:Choice>
          <mc:Fallback xmlns="">
            <p:pic>
              <p:nvPicPr>
                <p:cNvPr id="56" name="Freihand 55">
                  <a:extLst>
                    <a:ext uri="{FF2B5EF4-FFF2-40B4-BE49-F238E27FC236}">
                      <a16:creationId xmlns:a16="http://schemas.microsoft.com/office/drawing/2014/main" id="{5800A4DC-AF78-4D58-93B2-A312277BF964}"/>
                    </a:ext>
                  </a:extLst>
                </p:cNvPr>
                <p:cNvPicPr/>
                <p:nvPr/>
              </p:nvPicPr>
              <p:blipFill>
                <a:blip r:embed="rId105"/>
                <a:stretch>
                  <a:fillRect/>
                </a:stretch>
              </p:blipFill>
              <p:spPr>
                <a:xfrm>
                  <a:off x="6395680" y="4137533"/>
                  <a:ext cx="82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D6E7772A-A076-471F-B4BA-51672BA13C1E}"/>
                    </a:ext>
                  </a:extLst>
                </p14:cNvPr>
                <p14:cNvContentPartPr/>
                <p14:nvPr/>
              </p14:nvContentPartPr>
              <p14:xfrm>
                <a:off x="6554440" y="4101173"/>
                <a:ext cx="72360" cy="71280"/>
              </p14:xfrm>
            </p:contentPart>
          </mc:Choice>
          <mc:Fallback xmlns="">
            <p:pic>
              <p:nvPicPr>
                <p:cNvPr id="57" name="Freihand 56">
                  <a:extLst>
                    <a:ext uri="{FF2B5EF4-FFF2-40B4-BE49-F238E27FC236}">
                      <a16:creationId xmlns:a16="http://schemas.microsoft.com/office/drawing/2014/main" id="{D6E7772A-A076-471F-B4BA-51672BA13C1E}"/>
                    </a:ext>
                  </a:extLst>
                </p:cNvPr>
                <p:cNvPicPr/>
                <p:nvPr/>
              </p:nvPicPr>
              <p:blipFill>
                <a:blip r:embed="rId107"/>
                <a:stretch>
                  <a:fillRect/>
                </a:stretch>
              </p:blipFill>
              <p:spPr>
                <a:xfrm>
                  <a:off x="6550120" y="4096853"/>
                  <a:ext cx="81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9DCC1040-AB85-4BB6-AF3A-60A36FA71E1D}"/>
                    </a:ext>
                  </a:extLst>
                </p14:cNvPr>
                <p14:cNvContentPartPr/>
                <p14:nvPr/>
              </p14:nvContentPartPr>
              <p14:xfrm>
                <a:off x="2886400" y="703493"/>
                <a:ext cx="6409080" cy="4326480"/>
              </p14:xfrm>
            </p:contentPart>
          </mc:Choice>
          <mc:Fallback xmlns="">
            <p:pic>
              <p:nvPicPr>
                <p:cNvPr id="67" name="Freihand 66">
                  <a:extLst>
                    <a:ext uri="{FF2B5EF4-FFF2-40B4-BE49-F238E27FC236}">
                      <a16:creationId xmlns:a16="http://schemas.microsoft.com/office/drawing/2014/main" id="{9DCC1040-AB85-4BB6-AF3A-60A36FA71E1D}"/>
                    </a:ext>
                  </a:extLst>
                </p:cNvPr>
                <p:cNvPicPr/>
                <p:nvPr/>
              </p:nvPicPr>
              <p:blipFill>
                <a:blip r:embed="rId109"/>
                <a:stretch>
                  <a:fillRect/>
                </a:stretch>
              </p:blipFill>
              <p:spPr>
                <a:xfrm>
                  <a:off x="2882080" y="699173"/>
                  <a:ext cx="6417720" cy="433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670C224B-44AE-4A41-80F1-A7656940A311}"/>
                  </a:ext>
                </a:extLst>
              </p14:cNvPr>
              <p14:cNvContentPartPr/>
              <p14:nvPr/>
            </p14:nvContentPartPr>
            <p14:xfrm>
              <a:off x="3159640" y="5336693"/>
              <a:ext cx="2433240" cy="58680"/>
            </p14:xfrm>
          </p:contentPart>
        </mc:Choice>
        <mc:Fallback xmlns="">
          <p:pic>
            <p:nvPicPr>
              <p:cNvPr id="69" name="Freihand 68">
                <a:extLst>
                  <a:ext uri="{FF2B5EF4-FFF2-40B4-BE49-F238E27FC236}">
                    <a16:creationId xmlns:a16="http://schemas.microsoft.com/office/drawing/2014/main" id="{670C224B-44AE-4A41-80F1-A7656940A311}"/>
                  </a:ext>
                </a:extLst>
              </p:cNvPr>
              <p:cNvPicPr/>
              <p:nvPr/>
            </p:nvPicPr>
            <p:blipFill>
              <a:blip r:embed="rId111"/>
              <a:stretch>
                <a:fillRect/>
              </a:stretch>
            </p:blipFill>
            <p:spPr>
              <a:xfrm>
                <a:off x="3155320" y="5332373"/>
                <a:ext cx="2441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3628B49A-04FF-443B-820C-BE081B05E10E}"/>
                  </a:ext>
                </a:extLst>
              </p14:cNvPr>
              <p14:cNvContentPartPr/>
              <p14:nvPr/>
            </p14:nvContentPartPr>
            <p14:xfrm>
              <a:off x="3149200" y="5832053"/>
              <a:ext cx="2450880" cy="136800"/>
            </p14:xfrm>
          </p:contentPart>
        </mc:Choice>
        <mc:Fallback xmlns="">
          <p:pic>
            <p:nvPicPr>
              <p:cNvPr id="70" name="Freihand 69">
                <a:extLst>
                  <a:ext uri="{FF2B5EF4-FFF2-40B4-BE49-F238E27FC236}">
                    <a16:creationId xmlns:a16="http://schemas.microsoft.com/office/drawing/2014/main" id="{3628B49A-04FF-443B-820C-BE081B05E10E}"/>
                  </a:ext>
                </a:extLst>
              </p:cNvPr>
              <p:cNvPicPr/>
              <p:nvPr/>
            </p:nvPicPr>
            <p:blipFill>
              <a:blip r:embed="rId113"/>
              <a:stretch>
                <a:fillRect/>
              </a:stretch>
            </p:blipFill>
            <p:spPr>
              <a:xfrm>
                <a:off x="3144880" y="5827733"/>
                <a:ext cx="245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98F3033B-2476-4042-81E8-F387B793412D}"/>
                  </a:ext>
                </a:extLst>
              </p14:cNvPr>
              <p14:cNvContentPartPr/>
              <p14:nvPr/>
            </p14:nvContentPartPr>
            <p14:xfrm>
              <a:off x="3817000" y="3492053"/>
              <a:ext cx="2086920" cy="51120"/>
            </p14:xfrm>
          </p:contentPart>
        </mc:Choice>
        <mc:Fallback xmlns="">
          <p:pic>
            <p:nvPicPr>
              <p:cNvPr id="71" name="Freihand 70">
                <a:extLst>
                  <a:ext uri="{FF2B5EF4-FFF2-40B4-BE49-F238E27FC236}">
                    <a16:creationId xmlns:a16="http://schemas.microsoft.com/office/drawing/2014/main" id="{98F3033B-2476-4042-81E8-F387B793412D}"/>
                  </a:ext>
                </a:extLst>
              </p:cNvPr>
              <p:cNvPicPr/>
              <p:nvPr/>
            </p:nvPicPr>
            <p:blipFill>
              <a:blip r:embed="rId115"/>
              <a:stretch>
                <a:fillRect/>
              </a:stretch>
            </p:blipFill>
            <p:spPr>
              <a:xfrm>
                <a:off x="3812680" y="3487733"/>
                <a:ext cx="2095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7C6FFE9D-5106-4E64-B572-E20E9C22981C}"/>
                  </a:ext>
                </a:extLst>
              </p14:cNvPr>
              <p14:cNvContentPartPr/>
              <p14:nvPr/>
            </p14:nvContentPartPr>
            <p14:xfrm>
              <a:off x="3301480" y="4102973"/>
              <a:ext cx="1698840" cy="33480"/>
            </p14:xfrm>
          </p:contentPart>
        </mc:Choice>
        <mc:Fallback xmlns="">
          <p:pic>
            <p:nvPicPr>
              <p:cNvPr id="72" name="Freihand 71">
                <a:extLst>
                  <a:ext uri="{FF2B5EF4-FFF2-40B4-BE49-F238E27FC236}">
                    <a16:creationId xmlns:a16="http://schemas.microsoft.com/office/drawing/2014/main" id="{7C6FFE9D-5106-4E64-B572-E20E9C22981C}"/>
                  </a:ext>
                </a:extLst>
              </p:cNvPr>
              <p:cNvPicPr/>
              <p:nvPr/>
            </p:nvPicPr>
            <p:blipFill>
              <a:blip r:embed="rId117"/>
              <a:stretch>
                <a:fillRect/>
              </a:stretch>
            </p:blipFill>
            <p:spPr>
              <a:xfrm>
                <a:off x="3297160" y="4098653"/>
                <a:ext cx="170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27D2C352-19DC-4D21-B3E5-3AB16158E106}"/>
                  </a:ext>
                </a:extLst>
              </p14:cNvPr>
              <p14:cNvContentPartPr/>
              <p14:nvPr/>
            </p14:nvContentPartPr>
            <p14:xfrm>
              <a:off x="3133000" y="3506813"/>
              <a:ext cx="2399400" cy="54000"/>
            </p14:xfrm>
          </p:contentPart>
        </mc:Choice>
        <mc:Fallback xmlns="">
          <p:pic>
            <p:nvPicPr>
              <p:cNvPr id="73" name="Freihand 72">
                <a:extLst>
                  <a:ext uri="{FF2B5EF4-FFF2-40B4-BE49-F238E27FC236}">
                    <a16:creationId xmlns:a16="http://schemas.microsoft.com/office/drawing/2014/main" id="{27D2C352-19DC-4D21-B3E5-3AB16158E106}"/>
                  </a:ext>
                </a:extLst>
              </p:cNvPr>
              <p:cNvPicPr/>
              <p:nvPr/>
            </p:nvPicPr>
            <p:blipFill>
              <a:blip r:embed="rId119"/>
              <a:stretch>
                <a:fillRect/>
              </a:stretch>
            </p:blipFill>
            <p:spPr>
              <a:xfrm>
                <a:off x="3128680" y="3502493"/>
                <a:ext cx="2408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E9C209C6-8788-4970-A1DF-FA7A618D6641}"/>
                  </a:ext>
                </a:extLst>
              </p14:cNvPr>
              <p14:cNvContentPartPr/>
              <p14:nvPr/>
            </p14:nvContentPartPr>
            <p14:xfrm>
              <a:off x="3065680" y="5323733"/>
              <a:ext cx="1229040" cy="61560"/>
            </p14:xfrm>
          </p:contentPart>
        </mc:Choice>
        <mc:Fallback xmlns="">
          <p:pic>
            <p:nvPicPr>
              <p:cNvPr id="74" name="Freihand 73">
                <a:extLst>
                  <a:ext uri="{FF2B5EF4-FFF2-40B4-BE49-F238E27FC236}">
                    <a16:creationId xmlns:a16="http://schemas.microsoft.com/office/drawing/2014/main" id="{E9C209C6-8788-4970-A1DF-FA7A618D6641}"/>
                  </a:ext>
                </a:extLst>
              </p:cNvPr>
              <p:cNvPicPr/>
              <p:nvPr/>
            </p:nvPicPr>
            <p:blipFill>
              <a:blip r:embed="rId121"/>
              <a:stretch>
                <a:fillRect/>
              </a:stretch>
            </p:blipFill>
            <p:spPr>
              <a:xfrm>
                <a:off x="3061360" y="5319413"/>
                <a:ext cx="1237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Freihand 113">
                <a:extLst>
                  <a:ext uri="{FF2B5EF4-FFF2-40B4-BE49-F238E27FC236}">
                    <a16:creationId xmlns:a16="http://schemas.microsoft.com/office/drawing/2014/main" id="{523A5C0D-FF52-424B-9134-A72F77AC2F21}"/>
                  </a:ext>
                </a:extLst>
              </p14:cNvPr>
              <p14:cNvContentPartPr/>
              <p14:nvPr/>
            </p14:nvContentPartPr>
            <p14:xfrm>
              <a:off x="8898400" y="1877813"/>
              <a:ext cx="2890800" cy="842760"/>
            </p14:xfrm>
          </p:contentPart>
        </mc:Choice>
        <mc:Fallback xmlns="">
          <p:pic>
            <p:nvPicPr>
              <p:cNvPr id="114" name="Freihand 113">
                <a:extLst>
                  <a:ext uri="{FF2B5EF4-FFF2-40B4-BE49-F238E27FC236}">
                    <a16:creationId xmlns:a16="http://schemas.microsoft.com/office/drawing/2014/main" id="{523A5C0D-FF52-424B-9134-A72F77AC2F21}"/>
                  </a:ext>
                </a:extLst>
              </p:cNvPr>
              <p:cNvPicPr/>
              <p:nvPr/>
            </p:nvPicPr>
            <p:blipFill>
              <a:blip r:embed="rId123"/>
              <a:stretch>
                <a:fillRect/>
              </a:stretch>
            </p:blipFill>
            <p:spPr>
              <a:xfrm>
                <a:off x="8894080" y="1873493"/>
                <a:ext cx="289944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9" name="Freihand 118">
                <a:extLst>
                  <a:ext uri="{FF2B5EF4-FFF2-40B4-BE49-F238E27FC236}">
                    <a16:creationId xmlns:a16="http://schemas.microsoft.com/office/drawing/2014/main" id="{70621060-36D1-4821-B5A2-240F41EBE931}"/>
                  </a:ext>
                </a:extLst>
              </p14:cNvPr>
              <p14:cNvContentPartPr/>
              <p14:nvPr/>
            </p14:nvContentPartPr>
            <p14:xfrm>
              <a:off x="3054160" y="5294573"/>
              <a:ext cx="2106360" cy="81000"/>
            </p14:xfrm>
          </p:contentPart>
        </mc:Choice>
        <mc:Fallback xmlns="">
          <p:pic>
            <p:nvPicPr>
              <p:cNvPr id="119" name="Freihand 118">
                <a:extLst>
                  <a:ext uri="{FF2B5EF4-FFF2-40B4-BE49-F238E27FC236}">
                    <a16:creationId xmlns:a16="http://schemas.microsoft.com/office/drawing/2014/main" id="{70621060-36D1-4821-B5A2-240F41EBE931}"/>
                  </a:ext>
                </a:extLst>
              </p:cNvPr>
              <p:cNvPicPr/>
              <p:nvPr/>
            </p:nvPicPr>
            <p:blipFill>
              <a:blip r:embed="rId125"/>
              <a:stretch>
                <a:fillRect/>
              </a:stretch>
            </p:blipFill>
            <p:spPr>
              <a:xfrm>
                <a:off x="3049840" y="5290253"/>
                <a:ext cx="2115000" cy="89640"/>
              </a:xfrm>
              <a:prstGeom prst="rect">
                <a:avLst/>
              </a:prstGeom>
            </p:spPr>
          </p:pic>
        </mc:Fallback>
      </mc:AlternateContent>
      <p:grpSp>
        <p:nvGrpSpPr>
          <p:cNvPr id="129" name="Gruppieren 128">
            <a:extLst>
              <a:ext uri="{FF2B5EF4-FFF2-40B4-BE49-F238E27FC236}">
                <a16:creationId xmlns:a16="http://schemas.microsoft.com/office/drawing/2014/main" id="{81AAD612-5A93-4FEA-9A81-3FAE856F9A3E}"/>
              </a:ext>
            </a:extLst>
          </p:cNvPr>
          <p:cNvGrpSpPr/>
          <p:nvPr/>
        </p:nvGrpSpPr>
        <p:grpSpPr>
          <a:xfrm>
            <a:off x="9155080" y="3677093"/>
            <a:ext cx="1110600" cy="359280"/>
            <a:chOff x="9155080" y="3677093"/>
            <a:chExt cx="1110600" cy="359280"/>
          </a:xfrm>
        </p:grpSpPr>
        <mc:AlternateContent xmlns:mc="http://schemas.openxmlformats.org/markup-compatibility/2006" xmlns:p14="http://schemas.microsoft.com/office/powerpoint/2010/main">
          <mc:Choice Requires="p14">
            <p:contentPart p14:bwMode="auto" r:id="rId126">
              <p14:nvContentPartPr>
                <p14:cNvPr id="120" name="Freihand 119">
                  <a:extLst>
                    <a:ext uri="{FF2B5EF4-FFF2-40B4-BE49-F238E27FC236}">
                      <a16:creationId xmlns:a16="http://schemas.microsoft.com/office/drawing/2014/main" id="{DA556D4C-8952-42DF-A52B-375A52C30836}"/>
                    </a:ext>
                  </a:extLst>
                </p14:cNvPr>
                <p14:cNvContentPartPr/>
                <p14:nvPr/>
              </p14:nvContentPartPr>
              <p14:xfrm>
                <a:off x="9413920" y="3822533"/>
                <a:ext cx="66240" cy="172440"/>
              </p14:xfrm>
            </p:contentPart>
          </mc:Choice>
          <mc:Fallback xmlns="">
            <p:pic>
              <p:nvPicPr>
                <p:cNvPr id="120" name="Freihand 119">
                  <a:extLst>
                    <a:ext uri="{FF2B5EF4-FFF2-40B4-BE49-F238E27FC236}">
                      <a16:creationId xmlns:a16="http://schemas.microsoft.com/office/drawing/2014/main" id="{DA556D4C-8952-42DF-A52B-375A52C30836}"/>
                    </a:ext>
                  </a:extLst>
                </p:cNvPr>
                <p:cNvPicPr/>
                <p:nvPr/>
              </p:nvPicPr>
              <p:blipFill>
                <a:blip r:embed="rId127"/>
                <a:stretch>
                  <a:fillRect/>
                </a:stretch>
              </p:blipFill>
              <p:spPr>
                <a:xfrm>
                  <a:off x="9409600" y="3818213"/>
                  <a:ext cx="74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1" name="Freihand 120">
                  <a:extLst>
                    <a:ext uri="{FF2B5EF4-FFF2-40B4-BE49-F238E27FC236}">
                      <a16:creationId xmlns:a16="http://schemas.microsoft.com/office/drawing/2014/main" id="{921C9C1C-9418-4BD8-A45E-1EA79FA6329F}"/>
                    </a:ext>
                  </a:extLst>
                </p14:cNvPr>
                <p14:cNvContentPartPr/>
                <p14:nvPr/>
              </p14:nvContentPartPr>
              <p14:xfrm>
                <a:off x="9601480" y="3865373"/>
                <a:ext cx="78120" cy="105480"/>
              </p14:xfrm>
            </p:contentPart>
          </mc:Choice>
          <mc:Fallback xmlns="">
            <p:pic>
              <p:nvPicPr>
                <p:cNvPr id="121" name="Freihand 120">
                  <a:extLst>
                    <a:ext uri="{FF2B5EF4-FFF2-40B4-BE49-F238E27FC236}">
                      <a16:creationId xmlns:a16="http://schemas.microsoft.com/office/drawing/2014/main" id="{921C9C1C-9418-4BD8-A45E-1EA79FA6329F}"/>
                    </a:ext>
                  </a:extLst>
                </p:cNvPr>
                <p:cNvPicPr/>
                <p:nvPr/>
              </p:nvPicPr>
              <p:blipFill>
                <a:blip r:embed="rId129"/>
                <a:stretch>
                  <a:fillRect/>
                </a:stretch>
              </p:blipFill>
              <p:spPr>
                <a:xfrm>
                  <a:off x="9597160" y="3861053"/>
                  <a:ext cx="86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2" name="Freihand 121">
                  <a:extLst>
                    <a:ext uri="{FF2B5EF4-FFF2-40B4-BE49-F238E27FC236}">
                      <a16:creationId xmlns:a16="http://schemas.microsoft.com/office/drawing/2014/main" id="{81D1B436-D74A-428C-B3E0-62268FFC783D}"/>
                    </a:ext>
                  </a:extLst>
                </p14:cNvPr>
                <p14:cNvContentPartPr/>
                <p14:nvPr/>
              </p14:nvContentPartPr>
              <p14:xfrm>
                <a:off x="9598600" y="3892733"/>
                <a:ext cx="81360" cy="59040"/>
              </p14:xfrm>
            </p:contentPart>
          </mc:Choice>
          <mc:Fallback xmlns="">
            <p:pic>
              <p:nvPicPr>
                <p:cNvPr id="122" name="Freihand 121">
                  <a:extLst>
                    <a:ext uri="{FF2B5EF4-FFF2-40B4-BE49-F238E27FC236}">
                      <a16:creationId xmlns:a16="http://schemas.microsoft.com/office/drawing/2014/main" id="{81D1B436-D74A-428C-B3E0-62268FFC783D}"/>
                    </a:ext>
                  </a:extLst>
                </p:cNvPr>
                <p:cNvPicPr/>
                <p:nvPr/>
              </p:nvPicPr>
              <p:blipFill>
                <a:blip r:embed="rId131"/>
                <a:stretch>
                  <a:fillRect/>
                </a:stretch>
              </p:blipFill>
              <p:spPr>
                <a:xfrm>
                  <a:off x="9594280" y="3888413"/>
                  <a:ext cx="90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3" name="Freihand 122">
                  <a:extLst>
                    <a:ext uri="{FF2B5EF4-FFF2-40B4-BE49-F238E27FC236}">
                      <a16:creationId xmlns:a16="http://schemas.microsoft.com/office/drawing/2014/main" id="{C944CEEA-10EE-4214-B9FC-CB6D9BCF4D3E}"/>
                    </a:ext>
                  </a:extLst>
                </p14:cNvPr>
                <p14:cNvContentPartPr/>
                <p14:nvPr/>
              </p14:nvContentPartPr>
              <p14:xfrm>
                <a:off x="9155080" y="3895253"/>
                <a:ext cx="135720" cy="60480"/>
              </p14:xfrm>
            </p:contentPart>
          </mc:Choice>
          <mc:Fallback xmlns="">
            <p:pic>
              <p:nvPicPr>
                <p:cNvPr id="123" name="Freihand 122">
                  <a:extLst>
                    <a:ext uri="{FF2B5EF4-FFF2-40B4-BE49-F238E27FC236}">
                      <a16:creationId xmlns:a16="http://schemas.microsoft.com/office/drawing/2014/main" id="{C944CEEA-10EE-4214-B9FC-CB6D9BCF4D3E}"/>
                    </a:ext>
                  </a:extLst>
                </p:cNvPr>
                <p:cNvPicPr/>
                <p:nvPr/>
              </p:nvPicPr>
              <p:blipFill>
                <a:blip r:embed="rId133"/>
                <a:stretch>
                  <a:fillRect/>
                </a:stretch>
              </p:blipFill>
              <p:spPr>
                <a:xfrm>
                  <a:off x="9150760" y="3890933"/>
                  <a:ext cx="144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5" name="Freihand 124">
                  <a:extLst>
                    <a:ext uri="{FF2B5EF4-FFF2-40B4-BE49-F238E27FC236}">
                      <a16:creationId xmlns:a16="http://schemas.microsoft.com/office/drawing/2014/main" id="{7ECA260B-54DA-457C-A761-7E3CFB5B35CE}"/>
                    </a:ext>
                  </a:extLst>
                </p14:cNvPr>
                <p14:cNvContentPartPr/>
                <p14:nvPr/>
              </p14:nvContentPartPr>
              <p14:xfrm>
                <a:off x="9753400" y="3923693"/>
                <a:ext cx="77400" cy="8280"/>
              </p14:xfrm>
            </p:contentPart>
          </mc:Choice>
          <mc:Fallback xmlns="">
            <p:pic>
              <p:nvPicPr>
                <p:cNvPr id="125" name="Freihand 124">
                  <a:extLst>
                    <a:ext uri="{FF2B5EF4-FFF2-40B4-BE49-F238E27FC236}">
                      <a16:creationId xmlns:a16="http://schemas.microsoft.com/office/drawing/2014/main" id="{7ECA260B-54DA-457C-A761-7E3CFB5B35CE}"/>
                    </a:ext>
                  </a:extLst>
                </p:cNvPr>
                <p:cNvPicPr/>
                <p:nvPr/>
              </p:nvPicPr>
              <p:blipFill>
                <a:blip r:embed="rId135"/>
                <a:stretch>
                  <a:fillRect/>
                </a:stretch>
              </p:blipFill>
              <p:spPr>
                <a:xfrm>
                  <a:off x="9749080" y="3919373"/>
                  <a:ext cx="86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6" name="Freihand 125">
                  <a:extLst>
                    <a:ext uri="{FF2B5EF4-FFF2-40B4-BE49-F238E27FC236}">
                      <a16:creationId xmlns:a16="http://schemas.microsoft.com/office/drawing/2014/main" id="{DD1E8A30-5454-45C4-BB54-F7A30175F538}"/>
                    </a:ext>
                  </a:extLst>
                </p14:cNvPr>
                <p14:cNvContentPartPr/>
                <p14:nvPr/>
              </p14:nvContentPartPr>
              <p14:xfrm>
                <a:off x="9816400" y="3883013"/>
                <a:ext cx="190800" cy="149760"/>
              </p14:xfrm>
            </p:contentPart>
          </mc:Choice>
          <mc:Fallback xmlns="">
            <p:pic>
              <p:nvPicPr>
                <p:cNvPr id="126" name="Freihand 125">
                  <a:extLst>
                    <a:ext uri="{FF2B5EF4-FFF2-40B4-BE49-F238E27FC236}">
                      <a16:creationId xmlns:a16="http://schemas.microsoft.com/office/drawing/2014/main" id="{DD1E8A30-5454-45C4-BB54-F7A30175F538}"/>
                    </a:ext>
                  </a:extLst>
                </p:cNvPr>
                <p:cNvPicPr/>
                <p:nvPr/>
              </p:nvPicPr>
              <p:blipFill>
                <a:blip r:embed="rId137"/>
                <a:stretch>
                  <a:fillRect/>
                </a:stretch>
              </p:blipFill>
              <p:spPr>
                <a:xfrm>
                  <a:off x="9812080" y="3878693"/>
                  <a:ext cx="19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7" name="Freihand 126">
                  <a:extLst>
                    <a:ext uri="{FF2B5EF4-FFF2-40B4-BE49-F238E27FC236}">
                      <a16:creationId xmlns:a16="http://schemas.microsoft.com/office/drawing/2014/main" id="{A488CA65-A403-440A-8B81-5D640ACA402A}"/>
                    </a:ext>
                  </a:extLst>
                </p14:cNvPr>
                <p14:cNvContentPartPr/>
                <p14:nvPr/>
              </p14:nvContentPartPr>
              <p14:xfrm>
                <a:off x="10007560" y="3818213"/>
                <a:ext cx="100440" cy="218160"/>
              </p14:xfrm>
            </p:contentPart>
          </mc:Choice>
          <mc:Fallback xmlns="">
            <p:pic>
              <p:nvPicPr>
                <p:cNvPr id="127" name="Freihand 126">
                  <a:extLst>
                    <a:ext uri="{FF2B5EF4-FFF2-40B4-BE49-F238E27FC236}">
                      <a16:creationId xmlns:a16="http://schemas.microsoft.com/office/drawing/2014/main" id="{A488CA65-A403-440A-8B81-5D640ACA402A}"/>
                    </a:ext>
                  </a:extLst>
                </p:cNvPr>
                <p:cNvPicPr/>
                <p:nvPr/>
              </p:nvPicPr>
              <p:blipFill>
                <a:blip r:embed="rId139"/>
                <a:stretch>
                  <a:fillRect/>
                </a:stretch>
              </p:blipFill>
              <p:spPr>
                <a:xfrm>
                  <a:off x="10003240" y="3813893"/>
                  <a:ext cx="109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8" name="Freihand 127">
                  <a:extLst>
                    <a:ext uri="{FF2B5EF4-FFF2-40B4-BE49-F238E27FC236}">
                      <a16:creationId xmlns:a16="http://schemas.microsoft.com/office/drawing/2014/main" id="{24586E18-0782-4186-9641-A75EFBCA0873}"/>
                    </a:ext>
                  </a:extLst>
                </p14:cNvPr>
                <p14:cNvContentPartPr/>
                <p14:nvPr/>
              </p14:nvContentPartPr>
              <p14:xfrm>
                <a:off x="10107280" y="3677093"/>
                <a:ext cx="158400" cy="100800"/>
              </p14:xfrm>
            </p:contentPart>
          </mc:Choice>
          <mc:Fallback xmlns="">
            <p:pic>
              <p:nvPicPr>
                <p:cNvPr id="128" name="Freihand 127">
                  <a:extLst>
                    <a:ext uri="{FF2B5EF4-FFF2-40B4-BE49-F238E27FC236}">
                      <a16:creationId xmlns:a16="http://schemas.microsoft.com/office/drawing/2014/main" id="{24586E18-0782-4186-9641-A75EFBCA0873}"/>
                    </a:ext>
                  </a:extLst>
                </p:cNvPr>
                <p:cNvPicPr/>
                <p:nvPr/>
              </p:nvPicPr>
              <p:blipFill>
                <a:blip r:embed="rId141"/>
                <a:stretch>
                  <a:fillRect/>
                </a:stretch>
              </p:blipFill>
              <p:spPr>
                <a:xfrm>
                  <a:off x="10102960" y="3672773"/>
                  <a:ext cx="167040" cy="109440"/>
                </a:xfrm>
                <a:prstGeom prst="rect">
                  <a:avLst/>
                </a:prstGeom>
              </p:spPr>
            </p:pic>
          </mc:Fallback>
        </mc:AlternateContent>
      </p:grpSp>
      <p:grpSp>
        <p:nvGrpSpPr>
          <p:cNvPr id="145" name="Gruppieren 144">
            <a:extLst>
              <a:ext uri="{FF2B5EF4-FFF2-40B4-BE49-F238E27FC236}">
                <a16:creationId xmlns:a16="http://schemas.microsoft.com/office/drawing/2014/main" id="{A8448543-C75B-4E72-9B96-F9086E30EA6E}"/>
              </a:ext>
            </a:extLst>
          </p:cNvPr>
          <p:cNvGrpSpPr/>
          <p:nvPr/>
        </p:nvGrpSpPr>
        <p:grpSpPr>
          <a:xfrm>
            <a:off x="5971960" y="4876973"/>
            <a:ext cx="927360" cy="409680"/>
            <a:chOff x="5971960" y="4876973"/>
            <a:chExt cx="927360" cy="409680"/>
          </a:xfrm>
        </p:grpSpPr>
        <mc:AlternateContent xmlns:mc="http://schemas.openxmlformats.org/markup-compatibility/2006" xmlns:p14="http://schemas.microsoft.com/office/powerpoint/2010/main">
          <mc:Choice Requires="p14">
            <p:contentPart p14:bwMode="auto" r:id="rId142">
              <p14:nvContentPartPr>
                <p14:cNvPr id="130" name="Freihand 129">
                  <a:extLst>
                    <a:ext uri="{FF2B5EF4-FFF2-40B4-BE49-F238E27FC236}">
                      <a16:creationId xmlns:a16="http://schemas.microsoft.com/office/drawing/2014/main" id="{183EE18F-7521-4E53-A472-794C8F50EA95}"/>
                    </a:ext>
                  </a:extLst>
                </p14:cNvPr>
                <p14:cNvContentPartPr/>
                <p14:nvPr/>
              </p14:nvContentPartPr>
              <p14:xfrm>
                <a:off x="5971960" y="5014853"/>
                <a:ext cx="71280" cy="242640"/>
              </p14:xfrm>
            </p:contentPart>
          </mc:Choice>
          <mc:Fallback xmlns="">
            <p:pic>
              <p:nvPicPr>
                <p:cNvPr id="130" name="Freihand 129">
                  <a:extLst>
                    <a:ext uri="{FF2B5EF4-FFF2-40B4-BE49-F238E27FC236}">
                      <a16:creationId xmlns:a16="http://schemas.microsoft.com/office/drawing/2014/main" id="{183EE18F-7521-4E53-A472-794C8F50EA95}"/>
                    </a:ext>
                  </a:extLst>
                </p:cNvPr>
                <p:cNvPicPr/>
                <p:nvPr/>
              </p:nvPicPr>
              <p:blipFill>
                <a:blip r:embed="rId143"/>
                <a:stretch>
                  <a:fillRect/>
                </a:stretch>
              </p:blipFill>
              <p:spPr>
                <a:xfrm>
                  <a:off x="5967640" y="5010533"/>
                  <a:ext cx="79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1" name="Freihand 130">
                  <a:extLst>
                    <a:ext uri="{FF2B5EF4-FFF2-40B4-BE49-F238E27FC236}">
                      <a16:creationId xmlns:a16="http://schemas.microsoft.com/office/drawing/2014/main" id="{71BF3814-524E-45C7-9D2D-51EEBF204B03}"/>
                    </a:ext>
                  </a:extLst>
                </p14:cNvPr>
                <p14:cNvContentPartPr/>
                <p14:nvPr/>
              </p14:nvContentPartPr>
              <p14:xfrm>
                <a:off x="6180400" y="5072813"/>
                <a:ext cx="78120" cy="136800"/>
              </p14:xfrm>
            </p:contentPart>
          </mc:Choice>
          <mc:Fallback xmlns="">
            <p:pic>
              <p:nvPicPr>
                <p:cNvPr id="131" name="Freihand 130">
                  <a:extLst>
                    <a:ext uri="{FF2B5EF4-FFF2-40B4-BE49-F238E27FC236}">
                      <a16:creationId xmlns:a16="http://schemas.microsoft.com/office/drawing/2014/main" id="{71BF3814-524E-45C7-9D2D-51EEBF204B03}"/>
                    </a:ext>
                  </a:extLst>
                </p:cNvPr>
                <p:cNvPicPr/>
                <p:nvPr/>
              </p:nvPicPr>
              <p:blipFill>
                <a:blip r:embed="rId145"/>
                <a:stretch>
                  <a:fillRect/>
                </a:stretch>
              </p:blipFill>
              <p:spPr>
                <a:xfrm>
                  <a:off x="6176080" y="5068493"/>
                  <a:ext cx="86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2" name="Freihand 131">
                  <a:extLst>
                    <a:ext uri="{FF2B5EF4-FFF2-40B4-BE49-F238E27FC236}">
                      <a16:creationId xmlns:a16="http://schemas.microsoft.com/office/drawing/2014/main" id="{72E80611-FB8C-4CB7-B1B5-BF909E7EB48F}"/>
                    </a:ext>
                  </a:extLst>
                </p14:cNvPr>
                <p14:cNvContentPartPr/>
                <p14:nvPr/>
              </p14:nvContentPartPr>
              <p14:xfrm>
                <a:off x="6187600" y="5099813"/>
                <a:ext cx="103680" cy="68040"/>
              </p14:xfrm>
            </p:contentPart>
          </mc:Choice>
          <mc:Fallback xmlns="">
            <p:pic>
              <p:nvPicPr>
                <p:cNvPr id="132" name="Freihand 131">
                  <a:extLst>
                    <a:ext uri="{FF2B5EF4-FFF2-40B4-BE49-F238E27FC236}">
                      <a16:creationId xmlns:a16="http://schemas.microsoft.com/office/drawing/2014/main" id="{72E80611-FB8C-4CB7-B1B5-BF909E7EB48F}"/>
                    </a:ext>
                  </a:extLst>
                </p:cNvPr>
                <p:cNvPicPr/>
                <p:nvPr/>
              </p:nvPicPr>
              <p:blipFill>
                <a:blip r:embed="rId147"/>
                <a:stretch>
                  <a:fillRect/>
                </a:stretch>
              </p:blipFill>
              <p:spPr>
                <a:xfrm>
                  <a:off x="6183280" y="5095493"/>
                  <a:ext cx="112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3" name="Freihand 132">
                  <a:extLst>
                    <a:ext uri="{FF2B5EF4-FFF2-40B4-BE49-F238E27FC236}">
                      <a16:creationId xmlns:a16="http://schemas.microsoft.com/office/drawing/2014/main" id="{15019F66-49B0-4426-B8D3-EE6DD96A2321}"/>
                    </a:ext>
                  </a:extLst>
                </p14:cNvPr>
                <p14:cNvContentPartPr/>
                <p14:nvPr/>
              </p14:nvContentPartPr>
              <p14:xfrm>
                <a:off x="6434200" y="5122493"/>
                <a:ext cx="73800" cy="11520"/>
              </p14:xfrm>
            </p:contentPart>
          </mc:Choice>
          <mc:Fallback xmlns="">
            <p:pic>
              <p:nvPicPr>
                <p:cNvPr id="133" name="Freihand 132">
                  <a:extLst>
                    <a:ext uri="{FF2B5EF4-FFF2-40B4-BE49-F238E27FC236}">
                      <a16:creationId xmlns:a16="http://schemas.microsoft.com/office/drawing/2014/main" id="{15019F66-49B0-4426-B8D3-EE6DD96A2321}"/>
                    </a:ext>
                  </a:extLst>
                </p:cNvPr>
                <p:cNvPicPr/>
                <p:nvPr/>
              </p:nvPicPr>
              <p:blipFill>
                <a:blip r:embed="rId149"/>
                <a:stretch>
                  <a:fillRect/>
                </a:stretch>
              </p:blipFill>
              <p:spPr>
                <a:xfrm>
                  <a:off x="6429880" y="5118173"/>
                  <a:ext cx="82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4" name="Freihand 133">
                  <a:extLst>
                    <a:ext uri="{FF2B5EF4-FFF2-40B4-BE49-F238E27FC236}">
                      <a16:creationId xmlns:a16="http://schemas.microsoft.com/office/drawing/2014/main" id="{86AEF2E3-5361-4B82-B228-F481FA880EF7}"/>
                    </a:ext>
                  </a:extLst>
                </p14:cNvPr>
                <p14:cNvContentPartPr/>
                <p14:nvPr/>
              </p14:nvContentPartPr>
              <p14:xfrm>
                <a:off x="6434200" y="5082533"/>
                <a:ext cx="199440" cy="204120"/>
              </p14:xfrm>
            </p:contentPart>
          </mc:Choice>
          <mc:Fallback xmlns="">
            <p:pic>
              <p:nvPicPr>
                <p:cNvPr id="134" name="Freihand 133">
                  <a:extLst>
                    <a:ext uri="{FF2B5EF4-FFF2-40B4-BE49-F238E27FC236}">
                      <a16:creationId xmlns:a16="http://schemas.microsoft.com/office/drawing/2014/main" id="{86AEF2E3-5361-4B82-B228-F481FA880EF7}"/>
                    </a:ext>
                  </a:extLst>
                </p:cNvPr>
                <p:cNvPicPr/>
                <p:nvPr/>
              </p:nvPicPr>
              <p:blipFill>
                <a:blip r:embed="rId151"/>
                <a:stretch>
                  <a:fillRect/>
                </a:stretch>
              </p:blipFill>
              <p:spPr>
                <a:xfrm>
                  <a:off x="6429880" y="5078213"/>
                  <a:ext cx="208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5" name="Freihand 134">
                  <a:extLst>
                    <a:ext uri="{FF2B5EF4-FFF2-40B4-BE49-F238E27FC236}">
                      <a16:creationId xmlns:a16="http://schemas.microsoft.com/office/drawing/2014/main" id="{31494B07-B0C2-4E84-A975-C50A0517DAE0}"/>
                    </a:ext>
                  </a:extLst>
                </p14:cNvPr>
                <p14:cNvContentPartPr/>
                <p14:nvPr/>
              </p14:nvContentPartPr>
              <p14:xfrm>
                <a:off x="6657400" y="5024573"/>
                <a:ext cx="84240" cy="224280"/>
              </p14:xfrm>
            </p:contentPart>
          </mc:Choice>
          <mc:Fallback xmlns="">
            <p:pic>
              <p:nvPicPr>
                <p:cNvPr id="135" name="Freihand 134">
                  <a:extLst>
                    <a:ext uri="{FF2B5EF4-FFF2-40B4-BE49-F238E27FC236}">
                      <a16:creationId xmlns:a16="http://schemas.microsoft.com/office/drawing/2014/main" id="{31494B07-B0C2-4E84-A975-C50A0517DAE0}"/>
                    </a:ext>
                  </a:extLst>
                </p:cNvPr>
                <p:cNvPicPr/>
                <p:nvPr/>
              </p:nvPicPr>
              <p:blipFill>
                <a:blip r:embed="rId153"/>
                <a:stretch>
                  <a:fillRect/>
                </a:stretch>
              </p:blipFill>
              <p:spPr>
                <a:xfrm>
                  <a:off x="6653080" y="5020253"/>
                  <a:ext cx="92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6" name="Freihand 135">
                  <a:extLst>
                    <a:ext uri="{FF2B5EF4-FFF2-40B4-BE49-F238E27FC236}">
                      <a16:creationId xmlns:a16="http://schemas.microsoft.com/office/drawing/2014/main" id="{A232FAA7-F998-42B5-90CD-C82027DB8479}"/>
                    </a:ext>
                  </a:extLst>
                </p14:cNvPr>
                <p14:cNvContentPartPr/>
                <p14:nvPr/>
              </p14:nvContentPartPr>
              <p14:xfrm>
                <a:off x="6784840" y="4876973"/>
                <a:ext cx="114480" cy="150480"/>
              </p14:xfrm>
            </p:contentPart>
          </mc:Choice>
          <mc:Fallback xmlns="">
            <p:pic>
              <p:nvPicPr>
                <p:cNvPr id="136" name="Freihand 135">
                  <a:extLst>
                    <a:ext uri="{FF2B5EF4-FFF2-40B4-BE49-F238E27FC236}">
                      <a16:creationId xmlns:a16="http://schemas.microsoft.com/office/drawing/2014/main" id="{A232FAA7-F998-42B5-90CD-C82027DB8479}"/>
                    </a:ext>
                  </a:extLst>
                </p:cNvPr>
                <p:cNvPicPr/>
                <p:nvPr/>
              </p:nvPicPr>
              <p:blipFill>
                <a:blip r:embed="rId155"/>
                <a:stretch>
                  <a:fillRect/>
                </a:stretch>
              </p:blipFill>
              <p:spPr>
                <a:xfrm>
                  <a:off x="6780520" y="4872653"/>
                  <a:ext cx="123120" cy="159120"/>
                </a:xfrm>
                <a:prstGeom prst="rect">
                  <a:avLst/>
                </a:prstGeom>
              </p:spPr>
            </p:pic>
          </mc:Fallback>
        </mc:AlternateContent>
      </p:grpSp>
      <p:grpSp>
        <p:nvGrpSpPr>
          <p:cNvPr id="144" name="Gruppieren 143">
            <a:extLst>
              <a:ext uri="{FF2B5EF4-FFF2-40B4-BE49-F238E27FC236}">
                <a16:creationId xmlns:a16="http://schemas.microsoft.com/office/drawing/2014/main" id="{3BCCE908-5525-469D-8088-A7734D0EC491}"/>
              </a:ext>
            </a:extLst>
          </p:cNvPr>
          <p:cNvGrpSpPr/>
          <p:nvPr/>
        </p:nvGrpSpPr>
        <p:grpSpPr>
          <a:xfrm>
            <a:off x="5971960" y="5562773"/>
            <a:ext cx="949680" cy="373680"/>
            <a:chOff x="5971960" y="5562773"/>
            <a:chExt cx="949680" cy="373680"/>
          </a:xfrm>
        </p:grpSpPr>
        <mc:AlternateContent xmlns:mc="http://schemas.openxmlformats.org/markup-compatibility/2006" xmlns:p14="http://schemas.microsoft.com/office/powerpoint/2010/main">
          <mc:Choice Requires="p14">
            <p:contentPart p14:bwMode="auto" r:id="rId156">
              <p14:nvContentPartPr>
                <p14:cNvPr id="137" name="Freihand 136">
                  <a:extLst>
                    <a:ext uri="{FF2B5EF4-FFF2-40B4-BE49-F238E27FC236}">
                      <a16:creationId xmlns:a16="http://schemas.microsoft.com/office/drawing/2014/main" id="{6D64005A-BFAB-423C-B492-335E2E304E52}"/>
                    </a:ext>
                  </a:extLst>
                </p14:cNvPr>
                <p14:cNvContentPartPr/>
                <p14:nvPr/>
              </p14:nvContentPartPr>
              <p14:xfrm>
                <a:off x="5971960" y="5677253"/>
                <a:ext cx="61200" cy="201600"/>
              </p14:xfrm>
            </p:contentPart>
          </mc:Choice>
          <mc:Fallback xmlns="">
            <p:pic>
              <p:nvPicPr>
                <p:cNvPr id="137" name="Freihand 136">
                  <a:extLst>
                    <a:ext uri="{FF2B5EF4-FFF2-40B4-BE49-F238E27FC236}">
                      <a16:creationId xmlns:a16="http://schemas.microsoft.com/office/drawing/2014/main" id="{6D64005A-BFAB-423C-B492-335E2E304E52}"/>
                    </a:ext>
                  </a:extLst>
                </p:cNvPr>
                <p:cNvPicPr/>
                <p:nvPr/>
              </p:nvPicPr>
              <p:blipFill>
                <a:blip r:embed="rId157"/>
                <a:stretch>
                  <a:fillRect/>
                </a:stretch>
              </p:blipFill>
              <p:spPr>
                <a:xfrm>
                  <a:off x="5967640" y="5672933"/>
                  <a:ext cx="69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8" name="Freihand 137">
                  <a:extLst>
                    <a:ext uri="{FF2B5EF4-FFF2-40B4-BE49-F238E27FC236}">
                      <a16:creationId xmlns:a16="http://schemas.microsoft.com/office/drawing/2014/main" id="{EB537CD4-2FFD-4542-B552-2DA745EF4451}"/>
                    </a:ext>
                  </a:extLst>
                </p14:cNvPr>
                <p14:cNvContentPartPr/>
                <p14:nvPr/>
              </p14:nvContentPartPr>
              <p14:xfrm>
                <a:off x="6139000" y="5717933"/>
                <a:ext cx="129600" cy="150120"/>
              </p14:xfrm>
            </p:contentPart>
          </mc:Choice>
          <mc:Fallback xmlns="">
            <p:pic>
              <p:nvPicPr>
                <p:cNvPr id="138" name="Freihand 137">
                  <a:extLst>
                    <a:ext uri="{FF2B5EF4-FFF2-40B4-BE49-F238E27FC236}">
                      <a16:creationId xmlns:a16="http://schemas.microsoft.com/office/drawing/2014/main" id="{EB537CD4-2FFD-4542-B552-2DA745EF4451}"/>
                    </a:ext>
                  </a:extLst>
                </p:cNvPr>
                <p:cNvPicPr/>
                <p:nvPr/>
              </p:nvPicPr>
              <p:blipFill>
                <a:blip r:embed="rId159"/>
                <a:stretch>
                  <a:fillRect/>
                </a:stretch>
              </p:blipFill>
              <p:spPr>
                <a:xfrm>
                  <a:off x="6134680" y="5713613"/>
                  <a:ext cx="138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9" name="Freihand 138">
                  <a:extLst>
                    <a:ext uri="{FF2B5EF4-FFF2-40B4-BE49-F238E27FC236}">
                      <a16:creationId xmlns:a16="http://schemas.microsoft.com/office/drawing/2014/main" id="{C951AC5B-1ACE-4825-A07B-B355532240F3}"/>
                    </a:ext>
                  </a:extLst>
                </p14:cNvPr>
                <p14:cNvContentPartPr/>
                <p14:nvPr/>
              </p14:nvContentPartPr>
              <p14:xfrm>
                <a:off x="6159160" y="5762933"/>
                <a:ext cx="267120" cy="45720"/>
              </p14:xfrm>
            </p:contentPart>
          </mc:Choice>
          <mc:Fallback xmlns="">
            <p:pic>
              <p:nvPicPr>
                <p:cNvPr id="139" name="Freihand 138">
                  <a:extLst>
                    <a:ext uri="{FF2B5EF4-FFF2-40B4-BE49-F238E27FC236}">
                      <a16:creationId xmlns:a16="http://schemas.microsoft.com/office/drawing/2014/main" id="{C951AC5B-1ACE-4825-A07B-B355532240F3}"/>
                    </a:ext>
                  </a:extLst>
                </p:cNvPr>
                <p:cNvPicPr/>
                <p:nvPr/>
              </p:nvPicPr>
              <p:blipFill>
                <a:blip r:embed="rId161"/>
                <a:stretch>
                  <a:fillRect/>
                </a:stretch>
              </p:blipFill>
              <p:spPr>
                <a:xfrm>
                  <a:off x="6154840" y="5758613"/>
                  <a:ext cx="275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0" name="Freihand 139">
                  <a:extLst>
                    <a:ext uri="{FF2B5EF4-FFF2-40B4-BE49-F238E27FC236}">
                      <a16:creationId xmlns:a16="http://schemas.microsoft.com/office/drawing/2014/main" id="{EAF97221-B3EA-485F-94DA-C79DD3E54156}"/>
                    </a:ext>
                  </a:extLst>
                </p14:cNvPr>
                <p14:cNvContentPartPr/>
                <p14:nvPr/>
              </p14:nvContentPartPr>
              <p14:xfrm>
                <a:off x="6409360" y="5730893"/>
                <a:ext cx="220680" cy="205560"/>
              </p14:xfrm>
            </p:contentPart>
          </mc:Choice>
          <mc:Fallback xmlns="">
            <p:pic>
              <p:nvPicPr>
                <p:cNvPr id="140" name="Freihand 139">
                  <a:extLst>
                    <a:ext uri="{FF2B5EF4-FFF2-40B4-BE49-F238E27FC236}">
                      <a16:creationId xmlns:a16="http://schemas.microsoft.com/office/drawing/2014/main" id="{EAF97221-B3EA-485F-94DA-C79DD3E54156}"/>
                    </a:ext>
                  </a:extLst>
                </p:cNvPr>
                <p:cNvPicPr/>
                <p:nvPr/>
              </p:nvPicPr>
              <p:blipFill>
                <a:blip r:embed="rId163"/>
                <a:stretch>
                  <a:fillRect/>
                </a:stretch>
              </p:blipFill>
              <p:spPr>
                <a:xfrm>
                  <a:off x="6405040" y="5726573"/>
                  <a:ext cx="229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 name="Freihand 140">
                  <a:extLst>
                    <a:ext uri="{FF2B5EF4-FFF2-40B4-BE49-F238E27FC236}">
                      <a16:creationId xmlns:a16="http://schemas.microsoft.com/office/drawing/2014/main" id="{CE1DB7C2-90DA-4B77-AE93-0F94B90CCB5A}"/>
                    </a:ext>
                  </a:extLst>
                </p14:cNvPr>
                <p14:cNvContentPartPr/>
                <p14:nvPr/>
              </p14:nvContentPartPr>
              <p14:xfrm>
                <a:off x="6684400" y="5655293"/>
                <a:ext cx="111240" cy="248760"/>
              </p14:xfrm>
            </p:contentPart>
          </mc:Choice>
          <mc:Fallback xmlns="">
            <p:pic>
              <p:nvPicPr>
                <p:cNvPr id="141" name="Freihand 140">
                  <a:extLst>
                    <a:ext uri="{FF2B5EF4-FFF2-40B4-BE49-F238E27FC236}">
                      <a16:creationId xmlns:a16="http://schemas.microsoft.com/office/drawing/2014/main" id="{CE1DB7C2-90DA-4B77-AE93-0F94B90CCB5A}"/>
                    </a:ext>
                  </a:extLst>
                </p:cNvPr>
                <p:cNvPicPr/>
                <p:nvPr/>
              </p:nvPicPr>
              <p:blipFill>
                <a:blip r:embed="rId165"/>
                <a:stretch>
                  <a:fillRect/>
                </a:stretch>
              </p:blipFill>
              <p:spPr>
                <a:xfrm>
                  <a:off x="6680080" y="5650973"/>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2" name="Freihand 141">
                  <a:extLst>
                    <a:ext uri="{FF2B5EF4-FFF2-40B4-BE49-F238E27FC236}">
                      <a16:creationId xmlns:a16="http://schemas.microsoft.com/office/drawing/2014/main" id="{6F78D237-77AF-442B-A9B1-EC52BAC3ADE8}"/>
                    </a:ext>
                  </a:extLst>
                </p14:cNvPr>
                <p14:cNvContentPartPr/>
                <p14:nvPr/>
              </p14:nvContentPartPr>
              <p14:xfrm>
                <a:off x="6842440" y="5562773"/>
                <a:ext cx="78120" cy="105840"/>
              </p14:xfrm>
            </p:contentPart>
          </mc:Choice>
          <mc:Fallback xmlns="">
            <p:pic>
              <p:nvPicPr>
                <p:cNvPr id="142" name="Freihand 141">
                  <a:extLst>
                    <a:ext uri="{FF2B5EF4-FFF2-40B4-BE49-F238E27FC236}">
                      <a16:creationId xmlns:a16="http://schemas.microsoft.com/office/drawing/2014/main" id="{6F78D237-77AF-442B-A9B1-EC52BAC3ADE8}"/>
                    </a:ext>
                  </a:extLst>
                </p:cNvPr>
                <p:cNvPicPr/>
                <p:nvPr/>
              </p:nvPicPr>
              <p:blipFill>
                <a:blip r:embed="rId167"/>
                <a:stretch>
                  <a:fillRect/>
                </a:stretch>
              </p:blipFill>
              <p:spPr>
                <a:xfrm>
                  <a:off x="6838120" y="5558453"/>
                  <a:ext cx="86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3" name="Freihand 142">
                  <a:extLst>
                    <a:ext uri="{FF2B5EF4-FFF2-40B4-BE49-F238E27FC236}">
                      <a16:creationId xmlns:a16="http://schemas.microsoft.com/office/drawing/2014/main" id="{8BB804E1-2137-4DF7-B8F8-0FA344F04FEA}"/>
                    </a:ext>
                  </a:extLst>
                </p14:cNvPr>
                <p14:cNvContentPartPr/>
                <p14:nvPr/>
              </p14:nvContentPartPr>
              <p14:xfrm>
                <a:off x="6884560" y="5607413"/>
                <a:ext cx="37080" cy="157680"/>
              </p14:xfrm>
            </p:contentPart>
          </mc:Choice>
          <mc:Fallback xmlns="">
            <p:pic>
              <p:nvPicPr>
                <p:cNvPr id="143" name="Freihand 142">
                  <a:extLst>
                    <a:ext uri="{FF2B5EF4-FFF2-40B4-BE49-F238E27FC236}">
                      <a16:creationId xmlns:a16="http://schemas.microsoft.com/office/drawing/2014/main" id="{8BB804E1-2137-4DF7-B8F8-0FA344F04FEA}"/>
                    </a:ext>
                  </a:extLst>
                </p:cNvPr>
                <p:cNvPicPr/>
                <p:nvPr/>
              </p:nvPicPr>
              <p:blipFill>
                <a:blip r:embed="rId169"/>
                <a:stretch>
                  <a:fillRect/>
                </a:stretch>
              </p:blipFill>
              <p:spPr>
                <a:xfrm>
                  <a:off x="6880240" y="5603093"/>
                  <a:ext cx="45720" cy="166320"/>
                </a:xfrm>
                <a:prstGeom prst="rect">
                  <a:avLst/>
                </a:prstGeom>
              </p:spPr>
            </p:pic>
          </mc:Fallback>
        </mc:AlternateContent>
      </p:grpSp>
      <p:grpSp>
        <p:nvGrpSpPr>
          <p:cNvPr id="154" name="Gruppieren 153">
            <a:extLst>
              <a:ext uri="{FF2B5EF4-FFF2-40B4-BE49-F238E27FC236}">
                <a16:creationId xmlns:a16="http://schemas.microsoft.com/office/drawing/2014/main" id="{F146CF80-4112-40B0-8F42-0F6B37A42403}"/>
              </a:ext>
            </a:extLst>
          </p:cNvPr>
          <p:cNvGrpSpPr/>
          <p:nvPr/>
        </p:nvGrpSpPr>
        <p:grpSpPr>
          <a:xfrm>
            <a:off x="6096520" y="3013973"/>
            <a:ext cx="816120" cy="392760"/>
            <a:chOff x="6096520" y="3013973"/>
            <a:chExt cx="816120" cy="392760"/>
          </a:xfrm>
        </p:grpSpPr>
        <mc:AlternateContent xmlns:mc="http://schemas.openxmlformats.org/markup-compatibility/2006" xmlns:p14="http://schemas.microsoft.com/office/powerpoint/2010/main">
          <mc:Choice Requires="p14">
            <p:contentPart p14:bwMode="auto" r:id="rId170">
              <p14:nvContentPartPr>
                <p14:cNvPr id="146" name="Freihand 145">
                  <a:extLst>
                    <a:ext uri="{FF2B5EF4-FFF2-40B4-BE49-F238E27FC236}">
                      <a16:creationId xmlns:a16="http://schemas.microsoft.com/office/drawing/2014/main" id="{855A075D-65D4-49D3-AD1D-69A45BAB0EDC}"/>
                    </a:ext>
                  </a:extLst>
                </p14:cNvPr>
                <p14:cNvContentPartPr/>
                <p14:nvPr/>
              </p14:nvContentPartPr>
              <p14:xfrm>
                <a:off x="6096520" y="3157253"/>
                <a:ext cx="21240" cy="249480"/>
              </p14:xfrm>
            </p:contentPart>
          </mc:Choice>
          <mc:Fallback xmlns="">
            <p:pic>
              <p:nvPicPr>
                <p:cNvPr id="146" name="Freihand 145">
                  <a:extLst>
                    <a:ext uri="{FF2B5EF4-FFF2-40B4-BE49-F238E27FC236}">
                      <a16:creationId xmlns:a16="http://schemas.microsoft.com/office/drawing/2014/main" id="{855A075D-65D4-49D3-AD1D-69A45BAB0EDC}"/>
                    </a:ext>
                  </a:extLst>
                </p:cNvPr>
                <p:cNvPicPr/>
                <p:nvPr/>
              </p:nvPicPr>
              <p:blipFill>
                <a:blip r:embed="rId171"/>
                <a:stretch>
                  <a:fillRect/>
                </a:stretch>
              </p:blipFill>
              <p:spPr>
                <a:xfrm>
                  <a:off x="6092200" y="3152933"/>
                  <a:ext cx="29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7" name="Freihand 146">
                  <a:extLst>
                    <a:ext uri="{FF2B5EF4-FFF2-40B4-BE49-F238E27FC236}">
                      <a16:creationId xmlns:a16="http://schemas.microsoft.com/office/drawing/2014/main" id="{1104BC52-57ED-40FA-9DC7-69F22F0D0CD5}"/>
                    </a:ext>
                  </a:extLst>
                </p14:cNvPr>
                <p14:cNvContentPartPr/>
                <p14:nvPr/>
              </p14:nvContentPartPr>
              <p14:xfrm>
                <a:off x="6223600" y="3212333"/>
                <a:ext cx="91080" cy="126720"/>
              </p14:xfrm>
            </p:contentPart>
          </mc:Choice>
          <mc:Fallback xmlns="">
            <p:pic>
              <p:nvPicPr>
                <p:cNvPr id="147" name="Freihand 146">
                  <a:extLst>
                    <a:ext uri="{FF2B5EF4-FFF2-40B4-BE49-F238E27FC236}">
                      <a16:creationId xmlns:a16="http://schemas.microsoft.com/office/drawing/2014/main" id="{1104BC52-57ED-40FA-9DC7-69F22F0D0CD5}"/>
                    </a:ext>
                  </a:extLst>
                </p:cNvPr>
                <p:cNvPicPr/>
                <p:nvPr/>
              </p:nvPicPr>
              <p:blipFill>
                <a:blip r:embed="rId173"/>
                <a:stretch>
                  <a:fillRect/>
                </a:stretch>
              </p:blipFill>
              <p:spPr>
                <a:xfrm>
                  <a:off x="6219280" y="3208013"/>
                  <a:ext cx="99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8" name="Freihand 147">
                  <a:extLst>
                    <a:ext uri="{FF2B5EF4-FFF2-40B4-BE49-F238E27FC236}">
                      <a16:creationId xmlns:a16="http://schemas.microsoft.com/office/drawing/2014/main" id="{F22932AD-8B0D-4432-B591-DC1ACC471EF0}"/>
                    </a:ext>
                  </a:extLst>
                </p14:cNvPr>
                <p14:cNvContentPartPr/>
                <p14:nvPr/>
              </p14:nvContentPartPr>
              <p14:xfrm>
                <a:off x="6227200" y="3240773"/>
                <a:ext cx="91440" cy="57240"/>
              </p14:xfrm>
            </p:contentPart>
          </mc:Choice>
          <mc:Fallback xmlns="">
            <p:pic>
              <p:nvPicPr>
                <p:cNvPr id="148" name="Freihand 147">
                  <a:extLst>
                    <a:ext uri="{FF2B5EF4-FFF2-40B4-BE49-F238E27FC236}">
                      <a16:creationId xmlns:a16="http://schemas.microsoft.com/office/drawing/2014/main" id="{F22932AD-8B0D-4432-B591-DC1ACC471EF0}"/>
                    </a:ext>
                  </a:extLst>
                </p:cNvPr>
                <p:cNvPicPr/>
                <p:nvPr/>
              </p:nvPicPr>
              <p:blipFill>
                <a:blip r:embed="rId175"/>
                <a:stretch>
                  <a:fillRect/>
                </a:stretch>
              </p:blipFill>
              <p:spPr>
                <a:xfrm>
                  <a:off x="6222880" y="3236453"/>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9" name="Freihand 148">
                  <a:extLst>
                    <a:ext uri="{FF2B5EF4-FFF2-40B4-BE49-F238E27FC236}">
                      <a16:creationId xmlns:a16="http://schemas.microsoft.com/office/drawing/2014/main" id="{AB1ECE27-738A-46F8-812F-93856D830818}"/>
                    </a:ext>
                  </a:extLst>
                </p14:cNvPr>
                <p14:cNvContentPartPr/>
                <p14:nvPr/>
              </p14:nvContentPartPr>
              <p14:xfrm>
                <a:off x="6394240" y="3240053"/>
                <a:ext cx="83160" cy="6120"/>
              </p14:xfrm>
            </p:contentPart>
          </mc:Choice>
          <mc:Fallback xmlns="">
            <p:pic>
              <p:nvPicPr>
                <p:cNvPr id="149" name="Freihand 148">
                  <a:extLst>
                    <a:ext uri="{FF2B5EF4-FFF2-40B4-BE49-F238E27FC236}">
                      <a16:creationId xmlns:a16="http://schemas.microsoft.com/office/drawing/2014/main" id="{AB1ECE27-738A-46F8-812F-93856D830818}"/>
                    </a:ext>
                  </a:extLst>
                </p:cNvPr>
                <p:cNvPicPr/>
                <p:nvPr/>
              </p:nvPicPr>
              <p:blipFill>
                <a:blip r:embed="rId177"/>
                <a:stretch>
                  <a:fillRect/>
                </a:stretch>
              </p:blipFill>
              <p:spPr>
                <a:xfrm>
                  <a:off x="6389920" y="3235733"/>
                  <a:ext cx="91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0" name="Freihand 149">
                  <a:extLst>
                    <a:ext uri="{FF2B5EF4-FFF2-40B4-BE49-F238E27FC236}">
                      <a16:creationId xmlns:a16="http://schemas.microsoft.com/office/drawing/2014/main" id="{C74EAB06-0F17-439B-ABB7-393FAB3CE256}"/>
                    </a:ext>
                  </a:extLst>
                </p14:cNvPr>
                <p14:cNvContentPartPr/>
                <p14:nvPr/>
              </p14:nvContentPartPr>
              <p14:xfrm>
                <a:off x="6474880" y="3183893"/>
                <a:ext cx="182520" cy="200160"/>
              </p14:xfrm>
            </p:contentPart>
          </mc:Choice>
          <mc:Fallback xmlns="">
            <p:pic>
              <p:nvPicPr>
                <p:cNvPr id="150" name="Freihand 149">
                  <a:extLst>
                    <a:ext uri="{FF2B5EF4-FFF2-40B4-BE49-F238E27FC236}">
                      <a16:creationId xmlns:a16="http://schemas.microsoft.com/office/drawing/2014/main" id="{C74EAB06-0F17-439B-ABB7-393FAB3CE256}"/>
                    </a:ext>
                  </a:extLst>
                </p:cNvPr>
                <p:cNvPicPr/>
                <p:nvPr/>
              </p:nvPicPr>
              <p:blipFill>
                <a:blip r:embed="rId179"/>
                <a:stretch>
                  <a:fillRect/>
                </a:stretch>
              </p:blipFill>
              <p:spPr>
                <a:xfrm>
                  <a:off x="6470560" y="3179573"/>
                  <a:ext cx="191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1" name="Freihand 150">
                  <a:extLst>
                    <a:ext uri="{FF2B5EF4-FFF2-40B4-BE49-F238E27FC236}">
                      <a16:creationId xmlns:a16="http://schemas.microsoft.com/office/drawing/2014/main" id="{37851535-4F36-441B-99CB-278AB4DA0D06}"/>
                    </a:ext>
                  </a:extLst>
                </p14:cNvPr>
                <p14:cNvContentPartPr/>
                <p14:nvPr/>
              </p14:nvContentPartPr>
              <p14:xfrm>
                <a:off x="6730120" y="3134213"/>
                <a:ext cx="25200" cy="181440"/>
              </p14:xfrm>
            </p:contentPart>
          </mc:Choice>
          <mc:Fallback xmlns="">
            <p:pic>
              <p:nvPicPr>
                <p:cNvPr id="151" name="Freihand 150">
                  <a:extLst>
                    <a:ext uri="{FF2B5EF4-FFF2-40B4-BE49-F238E27FC236}">
                      <a16:creationId xmlns:a16="http://schemas.microsoft.com/office/drawing/2014/main" id="{37851535-4F36-441B-99CB-278AB4DA0D06}"/>
                    </a:ext>
                  </a:extLst>
                </p:cNvPr>
                <p:cNvPicPr/>
                <p:nvPr/>
              </p:nvPicPr>
              <p:blipFill>
                <a:blip r:embed="rId181"/>
                <a:stretch>
                  <a:fillRect/>
                </a:stretch>
              </p:blipFill>
              <p:spPr>
                <a:xfrm>
                  <a:off x="6725800" y="3129893"/>
                  <a:ext cx="33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3" name="Freihand 152">
                  <a:extLst>
                    <a:ext uri="{FF2B5EF4-FFF2-40B4-BE49-F238E27FC236}">
                      <a16:creationId xmlns:a16="http://schemas.microsoft.com/office/drawing/2014/main" id="{87766930-B1E4-4C72-814E-9DD3DCBB729D}"/>
                    </a:ext>
                  </a:extLst>
                </p14:cNvPr>
                <p14:cNvContentPartPr/>
                <p14:nvPr/>
              </p14:nvContentPartPr>
              <p14:xfrm>
                <a:off x="6822640" y="3013973"/>
                <a:ext cx="90000" cy="79560"/>
              </p14:xfrm>
            </p:contentPart>
          </mc:Choice>
          <mc:Fallback xmlns="">
            <p:pic>
              <p:nvPicPr>
                <p:cNvPr id="153" name="Freihand 152">
                  <a:extLst>
                    <a:ext uri="{FF2B5EF4-FFF2-40B4-BE49-F238E27FC236}">
                      <a16:creationId xmlns:a16="http://schemas.microsoft.com/office/drawing/2014/main" id="{87766930-B1E4-4C72-814E-9DD3DCBB729D}"/>
                    </a:ext>
                  </a:extLst>
                </p:cNvPr>
                <p:cNvPicPr/>
                <p:nvPr/>
              </p:nvPicPr>
              <p:blipFill>
                <a:blip r:embed="rId183"/>
                <a:stretch>
                  <a:fillRect/>
                </a:stretch>
              </p:blipFill>
              <p:spPr>
                <a:xfrm>
                  <a:off x="6818320" y="3009653"/>
                  <a:ext cx="9864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55" name="Freihand 154">
                <a:extLst>
                  <a:ext uri="{FF2B5EF4-FFF2-40B4-BE49-F238E27FC236}">
                    <a16:creationId xmlns:a16="http://schemas.microsoft.com/office/drawing/2014/main" id="{B53158BD-33CB-4106-9FCD-385152224A7C}"/>
                  </a:ext>
                </a:extLst>
              </p14:cNvPr>
              <p14:cNvContentPartPr/>
              <p14:nvPr/>
            </p14:nvContentPartPr>
            <p14:xfrm>
              <a:off x="7312600" y="4087853"/>
              <a:ext cx="1549800" cy="38520"/>
            </p14:xfrm>
          </p:contentPart>
        </mc:Choice>
        <mc:Fallback xmlns="">
          <p:pic>
            <p:nvPicPr>
              <p:cNvPr id="155" name="Freihand 154">
                <a:extLst>
                  <a:ext uri="{FF2B5EF4-FFF2-40B4-BE49-F238E27FC236}">
                    <a16:creationId xmlns:a16="http://schemas.microsoft.com/office/drawing/2014/main" id="{B53158BD-33CB-4106-9FCD-385152224A7C}"/>
                  </a:ext>
                </a:extLst>
              </p:cNvPr>
              <p:cNvPicPr/>
              <p:nvPr/>
            </p:nvPicPr>
            <p:blipFill>
              <a:blip r:embed="rId185"/>
              <a:stretch>
                <a:fillRect/>
              </a:stretch>
            </p:blipFill>
            <p:spPr>
              <a:xfrm>
                <a:off x="7308280" y="4083533"/>
                <a:ext cx="1558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6" name="Freihand 155">
                <a:extLst>
                  <a:ext uri="{FF2B5EF4-FFF2-40B4-BE49-F238E27FC236}">
                    <a16:creationId xmlns:a16="http://schemas.microsoft.com/office/drawing/2014/main" id="{A2CEAD03-4CD7-4AA5-8E49-A167797648A3}"/>
                  </a:ext>
                </a:extLst>
              </p14:cNvPr>
              <p14:cNvContentPartPr/>
              <p14:nvPr/>
            </p14:nvContentPartPr>
            <p14:xfrm>
              <a:off x="5013640" y="1596653"/>
              <a:ext cx="1164240" cy="110880"/>
            </p14:xfrm>
          </p:contentPart>
        </mc:Choice>
        <mc:Fallback xmlns="">
          <p:pic>
            <p:nvPicPr>
              <p:cNvPr id="156" name="Freihand 155">
                <a:extLst>
                  <a:ext uri="{FF2B5EF4-FFF2-40B4-BE49-F238E27FC236}">
                    <a16:creationId xmlns:a16="http://schemas.microsoft.com/office/drawing/2014/main" id="{A2CEAD03-4CD7-4AA5-8E49-A167797648A3}"/>
                  </a:ext>
                </a:extLst>
              </p:cNvPr>
              <p:cNvPicPr/>
              <p:nvPr/>
            </p:nvPicPr>
            <p:blipFill>
              <a:blip r:embed="rId187"/>
              <a:stretch>
                <a:fillRect/>
              </a:stretch>
            </p:blipFill>
            <p:spPr>
              <a:xfrm>
                <a:off x="5009320" y="1592333"/>
                <a:ext cx="1172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7" name="Freihand 156">
                <a:extLst>
                  <a:ext uri="{FF2B5EF4-FFF2-40B4-BE49-F238E27FC236}">
                    <a16:creationId xmlns:a16="http://schemas.microsoft.com/office/drawing/2014/main" id="{13C639CD-194D-430B-B72C-499CB690844E}"/>
                  </a:ext>
                </a:extLst>
              </p14:cNvPr>
              <p14:cNvContentPartPr/>
              <p14:nvPr/>
            </p14:nvContentPartPr>
            <p14:xfrm>
              <a:off x="4573000" y="5215013"/>
              <a:ext cx="874800" cy="48960"/>
            </p14:xfrm>
          </p:contentPart>
        </mc:Choice>
        <mc:Fallback xmlns="">
          <p:pic>
            <p:nvPicPr>
              <p:cNvPr id="157" name="Freihand 156">
                <a:extLst>
                  <a:ext uri="{FF2B5EF4-FFF2-40B4-BE49-F238E27FC236}">
                    <a16:creationId xmlns:a16="http://schemas.microsoft.com/office/drawing/2014/main" id="{13C639CD-194D-430B-B72C-499CB690844E}"/>
                  </a:ext>
                </a:extLst>
              </p:cNvPr>
              <p:cNvPicPr/>
              <p:nvPr/>
            </p:nvPicPr>
            <p:blipFill>
              <a:blip r:embed="rId189"/>
              <a:stretch>
                <a:fillRect/>
              </a:stretch>
            </p:blipFill>
            <p:spPr>
              <a:xfrm>
                <a:off x="4568680" y="5210693"/>
                <a:ext cx="883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8" name="Freihand 157">
                <a:extLst>
                  <a:ext uri="{FF2B5EF4-FFF2-40B4-BE49-F238E27FC236}">
                    <a16:creationId xmlns:a16="http://schemas.microsoft.com/office/drawing/2014/main" id="{74DA6B0A-3657-427D-AFAE-3F8C6774A715}"/>
                  </a:ext>
                </a:extLst>
              </p14:cNvPr>
              <p14:cNvContentPartPr/>
              <p14:nvPr/>
            </p14:nvContentPartPr>
            <p14:xfrm>
              <a:off x="4238560" y="5836733"/>
              <a:ext cx="1206000" cy="39600"/>
            </p14:xfrm>
          </p:contentPart>
        </mc:Choice>
        <mc:Fallback xmlns="">
          <p:pic>
            <p:nvPicPr>
              <p:cNvPr id="158" name="Freihand 157">
                <a:extLst>
                  <a:ext uri="{FF2B5EF4-FFF2-40B4-BE49-F238E27FC236}">
                    <a16:creationId xmlns:a16="http://schemas.microsoft.com/office/drawing/2014/main" id="{74DA6B0A-3657-427D-AFAE-3F8C6774A715}"/>
                  </a:ext>
                </a:extLst>
              </p:cNvPr>
              <p:cNvPicPr/>
              <p:nvPr/>
            </p:nvPicPr>
            <p:blipFill>
              <a:blip r:embed="rId191"/>
              <a:stretch>
                <a:fillRect/>
              </a:stretch>
            </p:blipFill>
            <p:spPr>
              <a:xfrm>
                <a:off x="4234240" y="5832413"/>
                <a:ext cx="1214640" cy="48240"/>
              </a:xfrm>
              <a:prstGeom prst="rect">
                <a:avLst/>
              </a:prstGeom>
            </p:spPr>
          </p:pic>
        </mc:Fallback>
      </mc:AlternateContent>
      <p:grpSp>
        <p:nvGrpSpPr>
          <p:cNvPr id="160" name="Gruppieren 159">
            <a:extLst>
              <a:ext uri="{FF2B5EF4-FFF2-40B4-BE49-F238E27FC236}">
                <a16:creationId xmlns:a16="http://schemas.microsoft.com/office/drawing/2014/main" id="{013FED69-B6E6-4BFE-B66E-FB47FEE9A72B}"/>
              </a:ext>
            </a:extLst>
          </p:cNvPr>
          <p:cNvGrpSpPr/>
          <p:nvPr/>
        </p:nvGrpSpPr>
        <p:grpSpPr>
          <a:xfrm>
            <a:off x="7991920" y="62333"/>
            <a:ext cx="4011840" cy="3243960"/>
            <a:chOff x="7991920" y="62333"/>
            <a:chExt cx="4011840" cy="3243960"/>
          </a:xfrm>
        </p:grpSpPr>
        <mc:AlternateContent xmlns:mc="http://schemas.openxmlformats.org/markup-compatibility/2006" xmlns:p14="http://schemas.microsoft.com/office/powerpoint/2010/main">
          <mc:Choice Requires="p14">
            <p:contentPart p14:bwMode="auto" r:id="rId192">
              <p14:nvContentPartPr>
                <p14:cNvPr id="75" name="Freihand 74">
                  <a:extLst>
                    <a:ext uri="{FF2B5EF4-FFF2-40B4-BE49-F238E27FC236}">
                      <a16:creationId xmlns:a16="http://schemas.microsoft.com/office/drawing/2014/main" id="{1FFB0586-348D-4584-AA04-8CB259015806}"/>
                    </a:ext>
                  </a:extLst>
                </p14:cNvPr>
                <p14:cNvContentPartPr/>
                <p14:nvPr/>
              </p14:nvContentPartPr>
              <p14:xfrm>
                <a:off x="9577360" y="221813"/>
                <a:ext cx="66240" cy="1388880"/>
              </p14:xfrm>
            </p:contentPart>
          </mc:Choice>
          <mc:Fallback xmlns="">
            <p:pic>
              <p:nvPicPr>
                <p:cNvPr id="75" name="Freihand 74">
                  <a:extLst>
                    <a:ext uri="{FF2B5EF4-FFF2-40B4-BE49-F238E27FC236}">
                      <a16:creationId xmlns:a16="http://schemas.microsoft.com/office/drawing/2014/main" id="{1FFB0586-348D-4584-AA04-8CB259015806}"/>
                    </a:ext>
                  </a:extLst>
                </p:cNvPr>
                <p:cNvPicPr/>
                <p:nvPr/>
              </p:nvPicPr>
              <p:blipFill>
                <a:blip r:embed="rId193"/>
                <a:stretch>
                  <a:fillRect/>
                </a:stretch>
              </p:blipFill>
              <p:spPr>
                <a:xfrm>
                  <a:off x="9573040" y="217493"/>
                  <a:ext cx="74880" cy="1397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6" name="Freihand 75">
                  <a:extLst>
                    <a:ext uri="{FF2B5EF4-FFF2-40B4-BE49-F238E27FC236}">
                      <a16:creationId xmlns:a16="http://schemas.microsoft.com/office/drawing/2014/main" id="{5E34523C-B7FD-4334-97BD-7495C2CC376F}"/>
                    </a:ext>
                  </a:extLst>
                </p14:cNvPr>
                <p14:cNvContentPartPr/>
                <p14:nvPr/>
              </p14:nvContentPartPr>
              <p14:xfrm>
                <a:off x="8139520" y="1185533"/>
                <a:ext cx="3332880" cy="146160"/>
              </p14:xfrm>
            </p:contentPart>
          </mc:Choice>
          <mc:Fallback xmlns="">
            <p:pic>
              <p:nvPicPr>
                <p:cNvPr id="76" name="Freihand 75">
                  <a:extLst>
                    <a:ext uri="{FF2B5EF4-FFF2-40B4-BE49-F238E27FC236}">
                      <a16:creationId xmlns:a16="http://schemas.microsoft.com/office/drawing/2014/main" id="{5E34523C-B7FD-4334-97BD-7495C2CC376F}"/>
                    </a:ext>
                  </a:extLst>
                </p:cNvPr>
                <p:cNvPicPr/>
                <p:nvPr/>
              </p:nvPicPr>
              <p:blipFill>
                <a:blip r:embed="rId195"/>
                <a:stretch>
                  <a:fillRect/>
                </a:stretch>
              </p:blipFill>
              <p:spPr>
                <a:xfrm>
                  <a:off x="8135200" y="1181213"/>
                  <a:ext cx="3341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7" name="Freihand 76">
                  <a:extLst>
                    <a:ext uri="{FF2B5EF4-FFF2-40B4-BE49-F238E27FC236}">
                      <a16:creationId xmlns:a16="http://schemas.microsoft.com/office/drawing/2014/main" id="{11B469B9-B91C-4DBF-96D6-2EC1239D035E}"/>
                    </a:ext>
                  </a:extLst>
                </p14:cNvPr>
                <p14:cNvContentPartPr/>
                <p14:nvPr/>
              </p14:nvContentPartPr>
              <p14:xfrm>
                <a:off x="11448640" y="1253573"/>
                <a:ext cx="195840" cy="184680"/>
              </p14:xfrm>
            </p:contentPart>
          </mc:Choice>
          <mc:Fallback xmlns="">
            <p:pic>
              <p:nvPicPr>
                <p:cNvPr id="77" name="Freihand 76">
                  <a:extLst>
                    <a:ext uri="{FF2B5EF4-FFF2-40B4-BE49-F238E27FC236}">
                      <a16:creationId xmlns:a16="http://schemas.microsoft.com/office/drawing/2014/main" id="{11B469B9-B91C-4DBF-96D6-2EC1239D035E}"/>
                    </a:ext>
                  </a:extLst>
                </p:cNvPr>
                <p:cNvPicPr/>
                <p:nvPr/>
              </p:nvPicPr>
              <p:blipFill>
                <a:blip r:embed="rId197"/>
                <a:stretch>
                  <a:fillRect/>
                </a:stretch>
              </p:blipFill>
              <p:spPr>
                <a:xfrm>
                  <a:off x="11444320" y="1249253"/>
                  <a:ext cx="204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9" name="Freihand 78">
                  <a:extLst>
                    <a:ext uri="{FF2B5EF4-FFF2-40B4-BE49-F238E27FC236}">
                      <a16:creationId xmlns:a16="http://schemas.microsoft.com/office/drawing/2014/main" id="{4C9D7189-9604-4DA4-87E9-980F3E285184}"/>
                    </a:ext>
                  </a:extLst>
                </p14:cNvPr>
                <p14:cNvContentPartPr/>
                <p14:nvPr/>
              </p14:nvContentPartPr>
              <p14:xfrm>
                <a:off x="9417520" y="97613"/>
                <a:ext cx="219240" cy="165600"/>
              </p14:xfrm>
            </p:contentPart>
          </mc:Choice>
          <mc:Fallback xmlns="">
            <p:pic>
              <p:nvPicPr>
                <p:cNvPr id="79" name="Freihand 78">
                  <a:extLst>
                    <a:ext uri="{FF2B5EF4-FFF2-40B4-BE49-F238E27FC236}">
                      <a16:creationId xmlns:a16="http://schemas.microsoft.com/office/drawing/2014/main" id="{4C9D7189-9604-4DA4-87E9-980F3E285184}"/>
                    </a:ext>
                  </a:extLst>
                </p:cNvPr>
                <p:cNvPicPr/>
                <p:nvPr/>
              </p:nvPicPr>
              <p:blipFill>
                <a:blip r:embed="rId199"/>
                <a:stretch>
                  <a:fillRect/>
                </a:stretch>
              </p:blipFill>
              <p:spPr>
                <a:xfrm>
                  <a:off x="9413200" y="93293"/>
                  <a:ext cx="227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0" name="Freihand 79">
                  <a:extLst>
                    <a:ext uri="{FF2B5EF4-FFF2-40B4-BE49-F238E27FC236}">
                      <a16:creationId xmlns:a16="http://schemas.microsoft.com/office/drawing/2014/main" id="{ED03E3B7-EDC0-45FF-B907-FF91819F7AF4}"/>
                    </a:ext>
                  </a:extLst>
                </p14:cNvPr>
                <p14:cNvContentPartPr/>
                <p14:nvPr/>
              </p14:nvContentPartPr>
              <p14:xfrm>
                <a:off x="7991920" y="345293"/>
                <a:ext cx="3253320" cy="830880"/>
              </p14:xfrm>
            </p:contentPart>
          </mc:Choice>
          <mc:Fallback xmlns="">
            <p:pic>
              <p:nvPicPr>
                <p:cNvPr id="80" name="Freihand 79">
                  <a:extLst>
                    <a:ext uri="{FF2B5EF4-FFF2-40B4-BE49-F238E27FC236}">
                      <a16:creationId xmlns:a16="http://schemas.microsoft.com/office/drawing/2014/main" id="{ED03E3B7-EDC0-45FF-B907-FF91819F7AF4}"/>
                    </a:ext>
                  </a:extLst>
                </p:cNvPr>
                <p:cNvPicPr/>
                <p:nvPr/>
              </p:nvPicPr>
              <p:blipFill>
                <a:blip r:embed="rId201"/>
                <a:stretch>
                  <a:fillRect/>
                </a:stretch>
              </p:blipFill>
              <p:spPr>
                <a:xfrm>
                  <a:off x="7987600" y="340973"/>
                  <a:ext cx="326196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2" name="Freihand 81">
                  <a:extLst>
                    <a:ext uri="{FF2B5EF4-FFF2-40B4-BE49-F238E27FC236}">
                      <a16:creationId xmlns:a16="http://schemas.microsoft.com/office/drawing/2014/main" id="{EA70CD1C-2FD9-4336-B74F-AE85DFAA12D4}"/>
                    </a:ext>
                  </a:extLst>
                </p14:cNvPr>
                <p14:cNvContentPartPr/>
                <p14:nvPr/>
              </p14:nvContentPartPr>
              <p14:xfrm>
                <a:off x="9155080" y="62333"/>
                <a:ext cx="102240" cy="169920"/>
              </p14:xfrm>
            </p:contentPart>
          </mc:Choice>
          <mc:Fallback xmlns="">
            <p:pic>
              <p:nvPicPr>
                <p:cNvPr id="82" name="Freihand 81">
                  <a:extLst>
                    <a:ext uri="{FF2B5EF4-FFF2-40B4-BE49-F238E27FC236}">
                      <a16:creationId xmlns:a16="http://schemas.microsoft.com/office/drawing/2014/main" id="{EA70CD1C-2FD9-4336-B74F-AE85DFAA12D4}"/>
                    </a:ext>
                  </a:extLst>
                </p:cNvPr>
                <p:cNvPicPr/>
                <p:nvPr/>
              </p:nvPicPr>
              <p:blipFill>
                <a:blip r:embed="rId203"/>
                <a:stretch>
                  <a:fillRect/>
                </a:stretch>
              </p:blipFill>
              <p:spPr>
                <a:xfrm>
                  <a:off x="9150760" y="58013"/>
                  <a:ext cx="110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3" name="Freihand 82">
                  <a:extLst>
                    <a:ext uri="{FF2B5EF4-FFF2-40B4-BE49-F238E27FC236}">
                      <a16:creationId xmlns:a16="http://schemas.microsoft.com/office/drawing/2014/main" id="{7A526E39-A53B-4B9A-9686-9D8FE8A71488}"/>
                    </a:ext>
                  </a:extLst>
                </p14:cNvPr>
                <p14:cNvContentPartPr/>
                <p14:nvPr/>
              </p14:nvContentPartPr>
              <p14:xfrm>
                <a:off x="9253000" y="90413"/>
                <a:ext cx="83160" cy="97560"/>
              </p14:xfrm>
            </p:contentPart>
          </mc:Choice>
          <mc:Fallback xmlns="">
            <p:pic>
              <p:nvPicPr>
                <p:cNvPr id="83" name="Freihand 82">
                  <a:extLst>
                    <a:ext uri="{FF2B5EF4-FFF2-40B4-BE49-F238E27FC236}">
                      <a16:creationId xmlns:a16="http://schemas.microsoft.com/office/drawing/2014/main" id="{7A526E39-A53B-4B9A-9686-9D8FE8A71488}"/>
                    </a:ext>
                  </a:extLst>
                </p:cNvPr>
                <p:cNvPicPr/>
                <p:nvPr/>
              </p:nvPicPr>
              <p:blipFill>
                <a:blip r:embed="rId205"/>
                <a:stretch>
                  <a:fillRect/>
                </a:stretch>
              </p:blipFill>
              <p:spPr>
                <a:xfrm>
                  <a:off x="9248680" y="86093"/>
                  <a:ext cx="91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4" name="Freihand 83">
                  <a:extLst>
                    <a:ext uri="{FF2B5EF4-FFF2-40B4-BE49-F238E27FC236}">
                      <a16:creationId xmlns:a16="http://schemas.microsoft.com/office/drawing/2014/main" id="{C3D5F992-DB38-4EDC-84C0-C7DFDD9B0A32}"/>
                    </a:ext>
                  </a:extLst>
                </p14:cNvPr>
                <p14:cNvContentPartPr/>
                <p14:nvPr/>
              </p14:nvContentPartPr>
              <p14:xfrm>
                <a:off x="9294040" y="126773"/>
                <a:ext cx="100080" cy="77760"/>
              </p14:xfrm>
            </p:contentPart>
          </mc:Choice>
          <mc:Fallback xmlns="">
            <p:pic>
              <p:nvPicPr>
                <p:cNvPr id="84" name="Freihand 83">
                  <a:extLst>
                    <a:ext uri="{FF2B5EF4-FFF2-40B4-BE49-F238E27FC236}">
                      <a16:creationId xmlns:a16="http://schemas.microsoft.com/office/drawing/2014/main" id="{C3D5F992-DB38-4EDC-84C0-C7DFDD9B0A32}"/>
                    </a:ext>
                  </a:extLst>
                </p:cNvPr>
                <p:cNvPicPr/>
                <p:nvPr/>
              </p:nvPicPr>
              <p:blipFill>
                <a:blip r:embed="rId207"/>
                <a:stretch>
                  <a:fillRect/>
                </a:stretch>
              </p:blipFill>
              <p:spPr>
                <a:xfrm>
                  <a:off x="9289720" y="122453"/>
                  <a:ext cx="108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5" name="Freihand 84">
                  <a:extLst>
                    <a:ext uri="{FF2B5EF4-FFF2-40B4-BE49-F238E27FC236}">
                      <a16:creationId xmlns:a16="http://schemas.microsoft.com/office/drawing/2014/main" id="{2FF7B25B-65E3-4A99-BAD7-577F30B0BC15}"/>
                    </a:ext>
                  </a:extLst>
                </p14:cNvPr>
                <p14:cNvContentPartPr/>
                <p14:nvPr/>
              </p14:nvContentPartPr>
              <p14:xfrm>
                <a:off x="9358840" y="104813"/>
                <a:ext cx="64080" cy="128520"/>
              </p14:xfrm>
            </p:contentPart>
          </mc:Choice>
          <mc:Fallback xmlns="">
            <p:pic>
              <p:nvPicPr>
                <p:cNvPr id="85" name="Freihand 84">
                  <a:extLst>
                    <a:ext uri="{FF2B5EF4-FFF2-40B4-BE49-F238E27FC236}">
                      <a16:creationId xmlns:a16="http://schemas.microsoft.com/office/drawing/2014/main" id="{2FF7B25B-65E3-4A99-BAD7-577F30B0BC15}"/>
                    </a:ext>
                  </a:extLst>
                </p:cNvPr>
                <p:cNvPicPr/>
                <p:nvPr/>
              </p:nvPicPr>
              <p:blipFill>
                <a:blip r:embed="rId209"/>
                <a:stretch>
                  <a:fillRect/>
                </a:stretch>
              </p:blipFill>
              <p:spPr>
                <a:xfrm>
                  <a:off x="9354520" y="100493"/>
                  <a:ext cx="72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6" name="Freihand 85">
                  <a:extLst>
                    <a:ext uri="{FF2B5EF4-FFF2-40B4-BE49-F238E27FC236}">
                      <a16:creationId xmlns:a16="http://schemas.microsoft.com/office/drawing/2014/main" id="{47B98A9F-1246-49D5-B0A2-52944D42438A}"/>
                    </a:ext>
                  </a:extLst>
                </p14:cNvPr>
                <p14:cNvContentPartPr/>
                <p14:nvPr/>
              </p14:nvContentPartPr>
              <p14:xfrm>
                <a:off x="9893800" y="92933"/>
                <a:ext cx="113400" cy="117360"/>
              </p14:xfrm>
            </p:contentPart>
          </mc:Choice>
          <mc:Fallback xmlns="">
            <p:pic>
              <p:nvPicPr>
                <p:cNvPr id="86" name="Freihand 85">
                  <a:extLst>
                    <a:ext uri="{FF2B5EF4-FFF2-40B4-BE49-F238E27FC236}">
                      <a16:creationId xmlns:a16="http://schemas.microsoft.com/office/drawing/2014/main" id="{47B98A9F-1246-49D5-B0A2-52944D42438A}"/>
                    </a:ext>
                  </a:extLst>
                </p:cNvPr>
                <p:cNvPicPr/>
                <p:nvPr/>
              </p:nvPicPr>
              <p:blipFill>
                <a:blip r:embed="rId211"/>
                <a:stretch>
                  <a:fillRect/>
                </a:stretch>
              </p:blipFill>
              <p:spPr>
                <a:xfrm>
                  <a:off x="9889480" y="88613"/>
                  <a:ext cx="122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7" name="Freihand 86">
                  <a:extLst>
                    <a:ext uri="{FF2B5EF4-FFF2-40B4-BE49-F238E27FC236}">
                      <a16:creationId xmlns:a16="http://schemas.microsoft.com/office/drawing/2014/main" id="{183AF974-1959-4161-ADE2-BFE3A2D55BA5}"/>
                    </a:ext>
                  </a:extLst>
                </p14:cNvPr>
                <p14:cNvContentPartPr/>
                <p14:nvPr/>
              </p14:nvContentPartPr>
              <p14:xfrm>
                <a:off x="10015840" y="184733"/>
                <a:ext cx="218520" cy="30600"/>
              </p14:xfrm>
            </p:contentPart>
          </mc:Choice>
          <mc:Fallback xmlns="">
            <p:pic>
              <p:nvPicPr>
                <p:cNvPr id="87" name="Freihand 86">
                  <a:extLst>
                    <a:ext uri="{FF2B5EF4-FFF2-40B4-BE49-F238E27FC236}">
                      <a16:creationId xmlns:a16="http://schemas.microsoft.com/office/drawing/2014/main" id="{183AF974-1959-4161-ADE2-BFE3A2D55BA5}"/>
                    </a:ext>
                  </a:extLst>
                </p:cNvPr>
                <p:cNvPicPr/>
                <p:nvPr/>
              </p:nvPicPr>
              <p:blipFill>
                <a:blip r:embed="rId213"/>
                <a:stretch>
                  <a:fillRect/>
                </a:stretch>
              </p:blipFill>
              <p:spPr>
                <a:xfrm>
                  <a:off x="10011520" y="180413"/>
                  <a:ext cx="227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8" name="Freihand 87">
                  <a:extLst>
                    <a:ext uri="{FF2B5EF4-FFF2-40B4-BE49-F238E27FC236}">
                      <a16:creationId xmlns:a16="http://schemas.microsoft.com/office/drawing/2014/main" id="{AB0937A7-E5C7-4C92-A410-659E3C8E86C4}"/>
                    </a:ext>
                  </a:extLst>
                </p14:cNvPr>
                <p14:cNvContentPartPr/>
                <p14:nvPr/>
              </p14:nvContentPartPr>
              <p14:xfrm>
                <a:off x="10282600" y="142973"/>
                <a:ext cx="200160" cy="99000"/>
              </p14:xfrm>
            </p:contentPart>
          </mc:Choice>
          <mc:Fallback xmlns="">
            <p:pic>
              <p:nvPicPr>
                <p:cNvPr id="88" name="Freihand 87">
                  <a:extLst>
                    <a:ext uri="{FF2B5EF4-FFF2-40B4-BE49-F238E27FC236}">
                      <a16:creationId xmlns:a16="http://schemas.microsoft.com/office/drawing/2014/main" id="{AB0937A7-E5C7-4C92-A410-659E3C8E86C4}"/>
                    </a:ext>
                  </a:extLst>
                </p:cNvPr>
                <p:cNvPicPr/>
                <p:nvPr/>
              </p:nvPicPr>
              <p:blipFill>
                <a:blip r:embed="rId215"/>
                <a:stretch>
                  <a:fillRect/>
                </a:stretch>
              </p:blipFill>
              <p:spPr>
                <a:xfrm>
                  <a:off x="10278280" y="138653"/>
                  <a:ext cx="208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9" name="Freihand 88">
                  <a:extLst>
                    <a:ext uri="{FF2B5EF4-FFF2-40B4-BE49-F238E27FC236}">
                      <a16:creationId xmlns:a16="http://schemas.microsoft.com/office/drawing/2014/main" id="{FB937F3D-96BA-4E07-A554-46C11F60FA13}"/>
                    </a:ext>
                  </a:extLst>
                </p14:cNvPr>
                <p14:cNvContentPartPr/>
                <p14:nvPr/>
              </p14:nvContentPartPr>
              <p14:xfrm>
                <a:off x="10494280" y="187973"/>
                <a:ext cx="245520" cy="66600"/>
              </p14:xfrm>
            </p:contentPart>
          </mc:Choice>
          <mc:Fallback xmlns="">
            <p:pic>
              <p:nvPicPr>
                <p:cNvPr id="89" name="Freihand 88">
                  <a:extLst>
                    <a:ext uri="{FF2B5EF4-FFF2-40B4-BE49-F238E27FC236}">
                      <a16:creationId xmlns:a16="http://schemas.microsoft.com/office/drawing/2014/main" id="{FB937F3D-96BA-4E07-A554-46C11F60FA13}"/>
                    </a:ext>
                  </a:extLst>
                </p:cNvPr>
                <p:cNvPicPr/>
                <p:nvPr/>
              </p:nvPicPr>
              <p:blipFill>
                <a:blip r:embed="rId217"/>
                <a:stretch>
                  <a:fillRect/>
                </a:stretch>
              </p:blipFill>
              <p:spPr>
                <a:xfrm>
                  <a:off x="10489960" y="183653"/>
                  <a:ext cx="254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0" name="Freihand 89">
                  <a:extLst>
                    <a:ext uri="{FF2B5EF4-FFF2-40B4-BE49-F238E27FC236}">
                      <a16:creationId xmlns:a16="http://schemas.microsoft.com/office/drawing/2014/main" id="{14394EBC-74BA-493A-B0E4-8BFF0AA7DE9A}"/>
                    </a:ext>
                  </a:extLst>
                </p14:cNvPr>
                <p14:cNvContentPartPr/>
                <p14:nvPr/>
              </p14:nvContentPartPr>
              <p14:xfrm>
                <a:off x="10734760" y="131093"/>
                <a:ext cx="219600" cy="116640"/>
              </p14:xfrm>
            </p:contentPart>
          </mc:Choice>
          <mc:Fallback xmlns="">
            <p:pic>
              <p:nvPicPr>
                <p:cNvPr id="90" name="Freihand 89">
                  <a:extLst>
                    <a:ext uri="{FF2B5EF4-FFF2-40B4-BE49-F238E27FC236}">
                      <a16:creationId xmlns:a16="http://schemas.microsoft.com/office/drawing/2014/main" id="{14394EBC-74BA-493A-B0E4-8BFF0AA7DE9A}"/>
                    </a:ext>
                  </a:extLst>
                </p:cNvPr>
                <p:cNvPicPr/>
                <p:nvPr/>
              </p:nvPicPr>
              <p:blipFill>
                <a:blip r:embed="rId219"/>
                <a:stretch>
                  <a:fillRect/>
                </a:stretch>
              </p:blipFill>
              <p:spPr>
                <a:xfrm>
                  <a:off x="10730440" y="126773"/>
                  <a:ext cx="228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1" name="Freihand 90">
                  <a:extLst>
                    <a:ext uri="{FF2B5EF4-FFF2-40B4-BE49-F238E27FC236}">
                      <a16:creationId xmlns:a16="http://schemas.microsoft.com/office/drawing/2014/main" id="{97D68073-AC72-4BB9-9B32-AAE4159CC710}"/>
                    </a:ext>
                  </a:extLst>
                </p14:cNvPr>
                <p14:cNvContentPartPr/>
                <p14:nvPr/>
              </p14:nvContentPartPr>
              <p14:xfrm>
                <a:off x="10957240" y="164933"/>
                <a:ext cx="4680" cy="34560"/>
              </p14:xfrm>
            </p:contentPart>
          </mc:Choice>
          <mc:Fallback xmlns="">
            <p:pic>
              <p:nvPicPr>
                <p:cNvPr id="91" name="Freihand 90">
                  <a:extLst>
                    <a:ext uri="{FF2B5EF4-FFF2-40B4-BE49-F238E27FC236}">
                      <a16:creationId xmlns:a16="http://schemas.microsoft.com/office/drawing/2014/main" id="{97D68073-AC72-4BB9-9B32-AAE4159CC710}"/>
                    </a:ext>
                  </a:extLst>
                </p:cNvPr>
                <p:cNvPicPr/>
                <p:nvPr/>
              </p:nvPicPr>
              <p:blipFill>
                <a:blip r:embed="rId221"/>
                <a:stretch>
                  <a:fillRect/>
                </a:stretch>
              </p:blipFill>
              <p:spPr>
                <a:xfrm>
                  <a:off x="10952920" y="160613"/>
                  <a:ext cx="13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2" name="Freihand 91">
                  <a:extLst>
                    <a:ext uri="{FF2B5EF4-FFF2-40B4-BE49-F238E27FC236}">
                      <a16:creationId xmlns:a16="http://schemas.microsoft.com/office/drawing/2014/main" id="{9CFE06B4-9779-4BFC-8CB6-A9439BD8DB53}"/>
                    </a:ext>
                  </a:extLst>
                </p14:cNvPr>
                <p14:cNvContentPartPr/>
                <p14:nvPr/>
              </p14:nvContentPartPr>
              <p14:xfrm>
                <a:off x="11017720" y="209213"/>
                <a:ext cx="127440" cy="170640"/>
              </p14:xfrm>
            </p:contentPart>
          </mc:Choice>
          <mc:Fallback xmlns="">
            <p:pic>
              <p:nvPicPr>
                <p:cNvPr id="92" name="Freihand 91">
                  <a:extLst>
                    <a:ext uri="{FF2B5EF4-FFF2-40B4-BE49-F238E27FC236}">
                      <a16:creationId xmlns:a16="http://schemas.microsoft.com/office/drawing/2014/main" id="{9CFE06B4-9779-4BFC-8CB6-A9439BD8DB53}"/>
                    </a:ext>
                  </a:extLst>
                </p:cNvPr>
                <p:cNvPicPr/>
                <p:nvPr/>
              </p:nvPicPr>
              <p:blipFill>
                <a:blip r:embed="rId223"/>
                <a:stretch>
                  <a:fillRect/>
                </a:stretch>
              </p:blipFill>
              <p:spPr>
                <a:xfrm>
                  <a:off x="11013400" y="204893"/>
                  <a:ext cx="136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3" name="Freihand 92">
                  <a:extLst>
                    <a:ext uri="{FF2B5EF4-FFF2-40B4-BE49-F238E27FC236}">
                      <a16:creationId xmlns:a16="http://schemas.microsoft.com/office/drawing/2014/main" id="{14084988-AE48-4F81-8BCB-769FCE8A603B}"/>
                    </a:ext>
                  </a:extLst>
                </p14:cNvPr>
                <p14:cNvContentPartPr/>
                <p14:nvPr/>
              </p14:nvContentPartPr>
              <p14:xfrm>
                <a:off x="11357200" y="1524653"/>
                <a:ext cx="104400" cy="158760"/>
              </p14:xfrm>
            </p:contentPart>
          </mc:Choice>
          <mc:Fallback xmlns="">
            <p:pic>
              <p:nvPicPr>
                <p:cNvPr id="93" name="Freihand 92">
                  <a:extLst>
                    <a:ext uri="{FF2B5EF4-FFF2-40B4-BE49-F238E27FC236}">
                      <a16:creationId xmlns:a16="http://schemas.microsoft.com/office/drawing/2014/main" id="{14084988-AE48-4F81-8BCB-769FCE8A603B}"/>
                    </a:ext>
                  </a:extLst>
                </p:cNvPr>
                <p:cNvPicPr/>
                <p:nvPr/>
              </p:nvPicPr>
              <p:blipFill>
                <a:blip r:embed="rId225"/>
                <a:stretch>
                  <a:fillRect/>
                </a:stretch>
              </p:blipFill>
              <p:spPr>
                <a:xfrm>
                  <a:off x="11352880" y="1520333"/>
                  <a:ext cx="113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4" name="Freihand 93">
                  <a:extLst>
                    <a:ext uri="{FF2B5EF4-FFF2-40B4-BE49-F238E27FC236}">
                      <a16:creationId xmlns:a16="http://schemas.microsoft.com/office/drawing/2014/main" id="{5F67B827-365F-49BF-84C3-838539BF1AD5}"/>
                    </a:ext>
                  </a:extLst>
                </p14:cNvPr>
                <p14:cNvContentPartPr/>
                <p14:nvPr/>
              </p14:nvContentPartPr>
              <p14:xfrm>
                <a:off x="11362240" y="1517813"/>
                <a:ext cx="156240" cy="117360"/>
              </p14:xfrm>
            </p:contentPart>
          </mc:Choice>
          <mc:Fallback xmlns="">
            <p:pic>
              <p:nvPicPr>
                <p:cNvPr id="94" name="Freihand 93">
                  <a:extLst>
                    <a:ext uri="{FF2B5EF4-FFF2-40B4-BE49-F238E27FC236}">
                      <a16:creationId xmlns:a16="http://schemas.microsoft.com/office/drawing/2014/main" id="{5F67B827-365F-49BF-84C3-838539BF1AD5}"/>
                    </a:ext>
                  </a:extLst>
                </p:cNvPr>
                <p:cNvPicPr/>
                <p:nvPr/>
              </p:nvPicPr>
              <p:blipFill>
                <a:blip r:embed="rId227"/>
                <a:stretch>
                  <a:fillRect/>
                </a:stretch>
              </p:blipFill>
              <p:spPr>
                <a:xfrm>
                  <a:off x="11357920" y="1513493"/>
                  <a:ext cx="164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7" name="Freihand 96">
                  <a:extLst>
                    <a:ext uri="{FF2B5EF4-FFF2-40B4-BE49-F238E27FC236}">
                      <a16:creationId xmlns:a16="http://schemas.microsoft.com/office/drawing/2014/main" id="{A0F89E6A-2DDF-436C-9813-010BC3B90895}"/>
                    </a:ext>
                  </a:extLst>
                </p14:cNvPr>
                <p14:cNvContentPartPr/>
                <p14:nvPr/>
              </p14:nvContentPartPr>
              <p14:xfrm>
                <a:off x="9222400" y="1575053"/>
                <a:ext cx="110880" cy="135000"/>
              </p14:xfrm>
            </p:contentPart>
          </mc:Choice>
          <mc:Fallback xmlns="">
            <p:pic>
              <p:nvPicPr>
                <p:cNvPr id="97" name="Freihand 96">
                  <a:extLst>
                    <a:ext uri="{FF2B5EF4-FFF2-40B4-BE49-F238E27FC236}">
                      <a16:creationId xmlns:a16="http://schemas.microsoft.com/office/drawing/2014/main" id="{A0F89E6A-2DDF-436C-9813-010BC3B90895}"/>
                    </a:ext>
                  </a:extLst>
                </p:cNvPr>
                <p:cNvPicPr/>
                <p:nvPr/>
              </p:nvPicPr>
              <p:blipFill>
                <a:blip r:embed="rId229"/>
                <a:stretch>
                  <a:fillRect/>
                </a:stretch>
              </p:blipFill>
              <p:spPr>
                <a:xfrm>
                  <a:off x="9218080" y="1570733"/>
                  <a:ext cx="119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8" name="Freihand 97">
                  <a:extLst>
                    <a:ext uri="{FF2B5EF4-FFF2-40B4-BE49-F238E27FC236}">
                      <a16:creationId xmlns:a16="http://schemas.microsoft.com/office/drawing/2014/main" id="{1263ECA2-C54B-4CF9-9C7D-245CAF77BC57}"/>
                    </a:ext>
                  </a:extLst>
                </p14:cNvPr>
                <p14:cNvContentPartPr/>
                <p14:nvPr/>
              </p14:nvContentPartPr>
              <p14:xfrm>
                <a:off x="9366040" y="1618253"/>
                <a:ext cx="441720" cy="218520"/>
              </p14:xfrm>
            </p:contentPart>
          </mc:Choice>
          <mc:Fallback xmlns="">
            <p:pic>
              <p:nvPicPr>
                <p:cNvPr id="98" name="Freihand 97">
                  <a:extLst>
                    <a:ext uri="{FF2B5EF4-FFF2-40B4-BE49-F238E27FC236}">
                      <a16:creationId xmlns:a16="http://schemas.microsoft.com/office/drawing/2014/main" id="{1263ECA2-C54B-4CF9-9C7D-245CAF77BC57}"/>
                    </a:ext>
                  </a:extLst>
                </p:cNvPr>
                <p:cNvPicPr/>
                <p:nvPr/>
              </p:nvPicPr>
              <p:blipFill>
                <a:blip r:embed="rId231"/>
                <a:stretch>
                  <a:fillRect/>
                </a:stretch>
              </p:blipFill>
              <p:spPr>
                <a:xfrm>
                  <a:off x="9361720" y="1613933"/>
                  <a:ext cx="4503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9" name="Freihand 98">
                  <a:extLst>
                    <a:ext uri="{FF2B5EF4-FFF2-40B4-BE49-F238E27FC236}">
                      <a16:creationId xmlns:a16="http://schemas.microsoft.com/office/drawing/2014/main" id="{FE4AE203-9539-42BB-80A5-F66C7B32AD6D}"/>
                    </a:ext>
                  </a:extLst>
                </p14:cNvPr>
                <p14:cNvContentPartPr/>
                <p14:nvPr/>
              </p14:nvContentPartPr>
              <p14:xfrm>
                <a:off x="9827200" y="1668653"/>
                <a:ext cx="213120" cy="60840"/>
              </p14:xfrm>
            </p:contentPart>
          </mc:Choice>
          <mc:Fallback xmlns="">
            <p:pic>
              <p:nvPicPr>
                <p:cNvPr id="99" name="Freihand 98">
                  <a:extLst>
                    <a:ext uri="{FF2B5EF4-FFF2-40B4-BE49-F238E27FC236}">
                      <a16:creationId xmlns:a16="http://schemas.microsoft.com/office/drawing/2014/main" id="{FE4AE203-9539-42BB-80A5-F66C7B32AD6D}"/>
                    </a:ext>
                  </a:extLst>
                </p:cNvPr>
                <p:cNvPicPr/>
                <p:nvPr/>
              </p:nvPicPr>
              <p:blipFill>
                <a:blip r:embed="rId233"/>
                <a:stretch>
                  <a:fillRect/>
                </a:stretch>
              </p:blipFill>
              <p:spPr>
                <a:xfrm>
                  <a:off x="9822880" y="1664333"/>
                  <a:ext cx="221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0" name="Freihand 99">
                  <a:extLst>
                    <a:ext uri="{FF2B5EF4-FFF2-40B4-BE49-F238E27FC236}">
                      <a16:creationId xmlns:a16="http://schemas.microsoft.com/office/drawing/2014/main" id="{83ACA3D5-6DE5-4887-8ECD-B75EF762FCA6}"/>
                    </a:ext>
                  </a:extLst>
                </p14:cNvPr>
                <p14:cNvContentPartPr/>
                <p14:nvPr/>
              </p14:nvContentPartPr>
              <p14:xfrm>
                <a:off x="10136800" y="1670813"/>
                <a:ext cx="360" cy="360"/>
              </p14:xfrm>
            </p:contentPart>
          </mc:Choice>
          <mc:Fallback xmlns="">
            <p:pic>
              <p:nvPicPr>
                <p:cNvPr id="100" name="Freihand 99">
                  <a:extLst>
                    <a:ext uri="{FF2B5EF4-FFF2-40B4-BE49-F238E27FC236}">
                      <a16:creationId xmlns:a16="http://schemas.microsoft.com/office/drawing/2014/main" id="{83ACA3D5-6DE5-4887-8ECD-B75EF762FCA6}"/>
                    </a:ext>
                  </a:extLst>
                </p:cNvPr>
                <p:cNvPicPr/>
                <p:nvPr/>
              </p:nvPicPr>
              <p:blipFill>
                <a:blip r:embed="rId39"/>
                <a:stretch>
                  <a:fillRect/>
                </a:stretch>
              </p:blipFill>
              <p:spPr>
                <a:xfrm>
                  <a:off x="10132480" y="16664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1" name="Freihand 100">
                  <a:extLst>
                    <a:ext uri="{FF2B5EF4-FFF2-40B4-BE49-F238E27FC236}">
                      <a16:creationId xmlns:a16="http://schemas.microsoft.com/office/drawing/2014/main" id="{FCC0E673-900E-46EE-AD3C-04A41F52231B}"/>
                    </a:ext>
                  </a:extLst>
                </p14:cNvPr>
                <p14:cNvContentPartPr/>
                <p14:nvPr/>
              </p14:nvContentPartPr>
              <p14:xfrm>
                <a:off x="10096840" y="1663613"/>
                <a:ext cx="69480" cy="78840"/>
              </p14:xfrm>
            </p:contentPart>
          </mc:Choice>
          <mc:Fallback xmlns="">
            <p:pic>
              <p:nvPicPr>
                <p:cNvPr id="101" name="Freihand 100">
                  <a:extLst>
                    <a:ext uri="{FF2B5EF4-FFF2-40B4-BE49-F238E27FC236}">
                      <a16:creationId xmlns:a16="http://schemas.microsoft.com/office/drawing/2014/main" id="{FCC0E673-900E-46EE-AD3C-04A41F52231B}"/>
                    </a:ext>
                  </a:extLst>
                </p:cNvPr>
                <p:cNvPicPr/>
                <p:nvPr/>
              </p:nvPicPr>
              <p:blipFill>
                <a:blip r:embed="rId236"/>
                <a:stretch>
                  <a:fillRect/>
                </a:stretch>
              </p:blipFill>
              <p:spPr>
                <a:xfrm>
                  <a:off x="10092520" y="1659293"/>
                  <a:ext cx="78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3" name="Freihand 102">
                  <a:extLst>
                    <a:ext uri="{FF2B5EF4-FFF2-40B4-BE49-F238E27FC236}">
                      <a16:creationId xmlns:a16="http://schemas.microsoft.com/office/drawing/2014/main" id="{FBA30837-A20C-4096-ADF7-B89D1B945D2D}"/>
                    </a:ext>
                  </a:extLst>
                </p14:cNvPr>
                <p14:cNvContentPartPr/>
                <p14:nvPr/>
              </p14:nvContentPartPr>
              <p14:xfrm>
                <a:off x="10240480" y="1556333"/>
                <a:ext cx="140040" cy="160560"/>
              </p14:xfrm>
            </p:contentPart>
          </mc:Choice>
          <mc:Fallback xmlns="">
            <p:pic>
              <p:nvPicPr>
                <p:cNvPr id="103" name="Freihand 102">
                  <a:extLst>
                    <a:ext uri="{FF2B5EF4-FFF2-40B4-BE49-F238E27FC236}">
                      <a16:creationId xmlns:a16="http://schemas.microsoft.com/office/drawing/2014/main" id="{FBA30837-A20C-4096-ADF7-B89D1B945D2D}"/>
                    </a:ext>
                  </a:extLst>
                </p:cNvPr>
                <p:cNvPicPr/>
                <p:nvPr/>
              </p:nvPicPr>
              <p:blipFill>
                <a:blip r:embed="rId238"/>
                <a:stretch>
                  <a:fillRect/>
                </a:stretch>
              </p:blipFill>
              <p:spPr>
                <a:xfrm>
                  <a:off x="10236160" y="1552013"/>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4" name="Freihand 103">
                  <a:extLst>
                    <a:ext uri="{FF2B5EF4-FFF2-40B4-BE49-F238E27FC236}">
                      <a16:creationId xmlns:a16="http://schemas.microsoft.com/office/drawing/2014/main" id="{21F0B274-19FA-444D-9D8D-9E3F8BDB402F}"/>
                    </a:ext>
                  </a:extLst>
                </p14:cNvPr>
                <p14:cNvContentPartPr/>
                <p14:nvPr/>
              </p14:nvContentPartPr>
              <p14:xfrm>
                <a:off x="10380880" y="1572533"/>
                <a:ext cx="36720" cy="17640"/>
              </p14:xfrm>
            </p:contentPart>
          </mc:Choice>
          <mc:Fallback xmlns="">
            <p:pic>
              <p:nvPicPr>
                <p:cNvPr id="104" name="Freihand 103">
                  <a:extLst>
                    <a:ext uri="{FF2B5EF4-FFF2-40B4-BE49-F238E27FC236}">
                      <a16:creationId xmlns:a16="http://schemas.microsoft.com/office/drawing/2014/main" id="{21F0B274-19FA-444D-9D8D-9E3F8BDB402F}"/>
                    </a:ext>
                  </a:extLst>
                </p:cNvPr>
                <p:cNvPicPr/>
                <p:nvPr/>
              </p:nvPicPr>
              <p:blipFill>
                <a:blip r:embed="rId240"/>
                <a:stretch>
                  <a:fillRect/>
                </a:stretch>
              </p:blipFill>
              <p:spPr>
                <a:xfrm>
                  <a:off x="10376560" y="1568213"/>
                  <a:ext cx="45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5" name="Freihand 104">
                  <a:extLst>
                    <a:ext uri="{FF2B5EF4-FFF2-40B4-BE49-F238E27FC236}">
                      <a16:creationId xmlns:a16="http://schemas.microsoft.com/office/drawing/2014/main" id="{8D94E21F-0199-40B4-9DDF-DA0351D51BCC}"/>
                    </a:ext>
                  </a:extLst>
                </p14:cNvPr>
                <p14:cNvContentPartPr/>
                <p14:nvPr/>
              </p14:nvContentPartPr>
              <p14:xfrm>
                <a:off x="10400320" y="1629773"/>
                <a:ext cx="64440" cy="83160"/>
              </p14:xfrm>
            </p:contentPart>
          </mc:Choice>
          <mc:Fallback xmlns="">
            <p:pic>
              <p:nvPicPr>
                <p:cNvPr id="105" name="Freihand 104">
                  <a:extLst>
                    <a:ext uri="{FF2B5EF4-FFF2-40B4-BE49-F238E27FC236}">
                      <a16:creationId xmlns:a16="http://schemas.microsoft.com/office/drawing/2014/main" id="{8D94E21F-0199-40B4-9DDF-DA0351D51BCC}"/>
                    </a:ext>
                  </a:extLst>
                </p:cNvPr>
                <p:cNvPicPr/>
                <p:nvPr/>
              </p:nvPicPr>
              <p:blipFill>
                <a:blip r:embed="rId242"/>
                <a:stretch>
                  <a:fillRect/>
                </a:stretch>
              </p:blipFill>
              <p:spPr>
                <a:xfrm>
                  <a:off x="10396000" y="1625453"/>
                  <a:ext cx="73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6" name="Freihand 105">
                  <a:extLst>
                    <a:ext uri="{FF2B5EF4-FFF2-40B4-BE49-F238E27FC236}">
                      <a16:creationId xmlns:a16="http://schemas.microsoft.com/office/drawing/2014/main" id="{FD97FFFA-A5B3-4F55-9918-4CC5FDD2161D}"/>
                    </a:ext>
                  </a:extLst>
                </p14:cNvPr>
                <p14:cNvContentPartPr/>
                <p14:nvPr/>
              </p14:nvContentPartPr>
              <p14:xfrm>
                <a:off x="10506880" y="1555253"/>
                <a:ext cx="134280" cy="159120"/>
              </p14:xfrm>
            </p:contentPart>
          </mc:Choice>
          <mc:Fallback xmlns="">
            <p:pic>
              <p:nvPicPr>
                <p:cNvPr id="106" name="Freihand 105">
                  <a:extLst>
                    <a:ext uri="{FF2B5EF4-FFF2-40B4-BE49-F238E27FC236}">
                      <a16:creationId xmlns:a16="http://schemas.microsoft.com/office/drawing/2014/main" id="{FD97FFFA-A5B3-4F55-9918-4CC5FDD2161D}"/>
                    </a:ext>
                  </a:extLst>
                </p:cNvPr>
                <p:cNvPicPr/>
                <p:nvPr/>
              </p:nvPicPr>
              <p:blipFill>
                <a:blip r:embed="rId244"/>
                <a:stretch>
                  <a:fillRect/>
                </a:stretch>
              </p:blipFill>
              <p:spPr>
                <a:xfrm>
                  <a:off x="10502560" y="1550933"/>
                  <a:ext cx="142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7" name="Freihand 106">
                  <a:extLst>
                    <a:ext uri="{FF2B5EF4-FFF2-40B4-BE49-F238E27FC236}">
                      <a16:creationId xmlns:a16="http://schemas.microsoft.com/office/drawing/2014/main" id="{AE0D71B2-C39E-4237-90C9-0C93C688B6D2}"/>
                    </a:ext>
                  </a:extLst>
                </p14:cNvPr>
                <p14:cNvContentPartPr/>
                <p14:nvPr/>
              </p14:nvContentPartPr>
              <p14:xfrm>
                <a:off x="9983440" y="2016053"/>
                <a:ext cx="48600" cy="840240"/>
              </p14:xfrm>
            </p:contentPart>
          </mc:Choice>
          <mc:Fallback xmlns="">
            <p:pic>
              <p:nvPicPr>
                <p:cNvPr id="107" name="Freihand 106">
                  <a:extLst>
                    <a:ext uri="{FF2B5EF4-FFF2-40B4-BE49-F238E27FC236}">
                      <a16:creationId xmlns:a16="http://schemas.microsoft.com/office/drawing/2014/main" id="{AE0D71B2-C39E-4237-90C9-0C93C688B6D2}"/>
                    </a:ext>
                  </a:extLst>
                </p:cNvPr>
                <p:cNvPicPr/>
                <p:nvPr/>
              </p:nvPicPr>
              <p:blipFill>
                <a:blip r:embed="rId246"/>
                <a:stretch>
                  <a:fillRect/>
                </a:stretch>
              </p:blipFill>
              <p:spPr>
                <a:xfrm>
                  <a:off x="9979120" y="2011733"/>
                  <a:ext cx="5724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8" name="Freihand 107">
                  <a:extLst>
                    <a:ext uri="{FF2B5EF4-FFF2-40B4-BE49-F238E27FC236}">
                      <a16:creationId xmlns:a16="http://schemas.microsoft.com/office/drawing/2014/main" id="{AF6611F8-13DD-4CA9-BA0A-0E8AB655590C}"/>
                    </a:ext>
                  </a:extLst>
                </p14:cNvPr>
                <p14:cNvContentPartPr/>
                <p14:nvPr/>
              </p14:nvContentPartPr>
              <p14:xfrm>
                <a:off x="9035560" y="2768093"/>
                <a:ext cx="2827080" cy="50040"/>
              </p14:xfrm>
            </p:contentPart>
          </mc:Choice>
          <mc:Fallback xmlns="">
            <p:pic>
              <p:nvPicPr>
                <p:cNvPr id="108" name="Freihand 107">
                  <a:extLst>
                    <a:ext uri="{FF2B5EF4-FFF2-40B4-BE49-F238E27FC236}">
                      <a16:creationId xmlns:a16="http://schemas.microsoft.com/office/drawing/2014/main" id="{AF6611F8-13DD-4CA9-BA0A-0E8AB655590C}"/>
                    </a:ext>
                  </a:extLst>
                </p:cNvPr>
                <p:cNvPicPr/>
                <p:nvPr/>
              </p:nvPicPr>
              <p:blipFill>
                <a:blip r:embed="rId248"/>
                <a:stretch>
                  <a:fillRect/>
                </a:stretch>
              </p:blipFill>
              <p:spPr>
                <a:xfrm>
                  <a:off x="9031240" y="2763773"/>
                  <a:ext cx="2835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9" name="Freihand 108">
                  <a:extLst>
                    <a:ext uri="{FF2B5EF4-FFF2-40B4-BE49-F238E27FC236}">
                      <a16:creationId xmlns:a16="http://schemas.microsoft.com/office/drawing/2014/main" id="{496135D6-AF3C-40DD-BF6C-11D70745736E}"/>
                    </a:ext>
                  </a:extLst>
                </p14:cNvPr>
                <p14:cNvContentPartPr/>
                <p14:nvPr/>
              </p14:nvContentPartPr>
              <p14:xfrm>
                <a:off x="11854000" y="2721653"/>
                <a:ext cx="149760" cy="226440"/>
              </p14:xfrm>
            </p:contentPart>
          </mc:Choice>
          <mc:Fallback xmlns="">
            <p:pic>
              <p:nvPicPr>
                <p:cNvPr id="109" name="Freihand 108">
                  <a:extLst>
                    <a:ext uri="{FF2B5EF4-FFF2-40B4-BE49-F238E27FC236}">
                      <a16:creationId xmlns:a16="http://schemas.microsoft.com/office/drawing/2014/main" id="{496135D6-AF3C-40DD-BF6C-11D70745736E}"/>
                    </a:ext>
                  </a:extLst>
                </p:cNvPr>
                <p:cNvPicPr/>
                <p:nvPr/>
              </p:nvPicPr>
              <p:blipFill>
                <a:blip r:embed="rId250"/>
                <a:stretch>
                  <a:fillRect/>
                </a:stretch>
              </p:blipFill>
              <p:spPr>
                <a:xfrm>
                  <a:off x="11849680" y="2717333"/>
                  <a:ext cx="158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0" name="Freihand 109">
                  <a:extLst>
                    <a:ext uri="{FF2B5EF4-FFF2-40B4-BE49-F238E27FC236}">
                      <a16:creationId xmlns:a16="http://schemas.microsoft.com/office/drawing/2014/main" id="{FC4FD72C-9A9F-4C71-8A74-886608BBC9F9}"/>
                    </a:ext>
                  </a:extLst>
                </p14:cNvPr>
                <p14:cNvContentPartPr/>
                <p14:nvPr/>
              </p14:nvContentPartPr>
              <p14:xfrm>
                <a:off x="9834760" y="1814093"/>
                <a:ext cx="266400" cy="268920"/>
              </p14:xfrm>
            </p:contentPart>
          </mc:Choice>
          <mc:Fallback xmlns="">
            <p:pic>
              <p:nvPicPr>
                <p:cNvPr id="110" name="Freihand 109">
                  <a:extLst>
                    <a:ext uri="{FF2B5EF4-FFF2-40B4-BE49-F238E27FC236}">
                      <a16:creationId xmlns:a16="http://schemas.microsoft.com/office/drawing/2014/main" id="{FC4FD72C-9A9F-4C71-8A74-886608BBC9F9}"/>
                    </a:ext>
                  </a:extLst>
                </p:cNvPr>
                <p:cNvPicPr/>
                <p:nvPr/>
              </p:nvPicPr>
              <p:blipFill>
                <a:blip r:embed="rId252"/>
                <a:stretch>
                  <a:fillRect/>
                </a:stretch>
              </p:blipFill>
              <p:spPr>
                <a:xfrm>
                  <a:off x="9830440" y="1809773"/>
                  <a:ext cx="275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6" name="Freihand 115">
                  <a:extLst>
                    <a:ext uri="{FF2B5EF4-FFF2-40B4-BE49-F238E27FC236}">
                      <a16:creationId xmlns:a16="http://schemas.microsoft.com/office/drawing/2014/main" id="{8DFA075F-3284-43B7-B193-76A291929071}"/>
                    </a:ext>
                  </a:extLst>
                </p14:cNvPr>
                <p14:cNvContentPartPr/>
                <p14:nvPr/>
              </p14:nvContentPartPr>
              <p14:xfrm>
                <a:off x="8892640" y="2689253"/>
                <a:ext cx="25560" cy="2160"/>
              </p14:xfrm>
            </p:contentPart>
          </mc:Choice>
          <mc:Fallback xmlns="">
            <p:pic>
              <p:nvPicPr>
                <p:cNvPr id="116" name="Freihand 115">
                  <a:extLst>
                    <a:ext uri="{FF2B5EF4-FFF2-40B4-BE49-F238E27FC236}">
                      <a16:creationId xmlns:a16="http://schemas.microsoft.com/office/drawing/2014/main" id="{8DFA075F-3284-43B7-B193-76A291929071}"/>
                    </a:ext>
                  </a:extLst>
                </p:cNvPr>
                <p:cNvPicPr/>
                <p:nvPr/>
              </p:nvPicPr>
              <p:blipFill>
                <a:blip r:embed="rId254"/>
                <a:stretch>
                  <a:fillRect/>
                </a:stretch>
              </p:blipFill>
              <p:spPr>
                <a:xfrm>
                  <a:off x="8888320" y="2684933"/>
                  <a:ext cx="34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7" name="Freihand 116">
                  <a:extLst>
                    <a:ext uri="{FF2B5EF4-FFF2-40B4-BE49-F238E27FC236}">
                      <a16:creationId xmlns:a16="http://schemas.microsoft.com/office/drawing/2014/main" id="{DA45B3B1-3CB3-4169-8932-EE92A8100ACB}"/>
                    </a:ext>
                  </a:extLst>
                </p14:cNvPr>
                <p14:cNvContentPartPr/>
                <p14:nvPr/>
              </p14:nvContentPartPr>
              <p14:xfrm>
                <a:off x="8879320" y="2679173"/>
                <a:ext cx="96120" cy="18360"/>
              </p14:xfrm>
            </p:contentPart>
          </mc:Choice>
          <mc:Fallback xmlns="">
            <p:pic>
              <p:nvPicPr>
                <p:cNvPr id="117" name="Freihand 116">
                  <a:extLst>
                    <a:ext uri="{FF2B5EF4-FFF2-40B4-BE49-F238E27FC236}">
                      <a16:creationId xmlns:a16="http://schemas.microsoft.com/office/drawing/2014/main" id="{DA45B3B1-3CB3-4169-8932-EE92A8100ACB}"/>
                    </a:ext>
                  </a:extLst>
                </p:cNvPr>
                <p:cNvPicPr/>
                <p:nvPr/>
              </p:nvPicPr>
              <p:blipFill>
                <a:blip r:embed="rId256"/>
                <a:stretch>
                  <a:fillRect/>
                </a:stretch>
              </p:blipFill>
              <p:spPr>
                <a:xfrm>
                  <a:off x="8875000" y="2674853"/>
                  <a:ext cx="104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05C241FB-93C5-4E09-B121-B31AB2166DC5}"/>
                    </a:ext>
                  </a:extLst>
                </p14:cNvPr>
                <p14:cNvContentPartPr/>
                <p14:nvPr/>
              </p14:nvContentPartPr>
              <p14:xfrm>
                <a:off x="8624080" y="1697813"/>
                <a:ext cx="3041640" cy="1608480"/>
              </p14:xfrm>
            </p:contentPart>
          </mc:Choice>
          <mc:Fallback xmlns="">
            <p:pic>
              <p:nvPicPr>
                <p:cNvPr id="159" name="Freihand 158">
                  <a:extLst>
                    <a:ext uri="{FF2B5EF4-FFF2-40B4-BE49-F238E27FC236}">
                      <a16:creationId xmlns:a16="http://schemas.microsoft.com/office/drawing/2014/main" id="{05C241FB-93C5-4E09-B121-B31AB2166DC5}"/>
                    </a:ext>
                  </a:extLst>
                </p:cNvPr>
                <p:cNvPicPr/>
                <p:nvPr/>
              </p:nvPicPr>
              <p:blipFill>
                <a:blip r:embed="rId258"/>
                <a:stretch>
                  <a:fillRect/>
                </a:stretch>
              </p:blipFill>
              <p:spPr>
                <a:xfrm>
                  <a:off x="8619760" y="1693493"/>
                  <a:ext cx="3050280" cy="1617120"/>
                </a:xfrm>
                <a:prstGeom prst="rect">
                  <a:avLst/>
                </a:prstGeom>
              </p:spPr>
            </p:pic>
          </mc:Fallback>
        </mc:AlternateContent>
      </p:grpSp>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118" name="Gruppieren 117">
            <a:extLst>
              <a:ext uri="{FF2B5EF4-FFF2-40B4-BE49-F238E27FC236}">
                <a16:creationId xmlns:a16="http://schemas.microsoft.com/office/drawing/2014/main" id="{C79FC1B0-6A23-4AF9-A93D-846AD7283649}"/>
              </a:ext>
            </a:extLst>
          </p:cNvPr>
          <p:cNvGrpSpPr/>
          <p:nvPr/>
        </p:nvGrpSpPr>
        <p:grpSpPr>
          <a:xfrm>
            <a:off x="300160" y="3876907"/>
            <a:ext cx="1356840" cy="303840"/>
            <a:chOff x="300160" y="3876907"/>
            <a:chExt cx="1356840" cy="303840"/>
          </a:xfrm>
        </p:grpSpPr>
        <mc:AlternateContent xmlns:mc="http://schemas.openxmlformats.org/markup-compatibility/2006" xmlns:p14="http://schemas.microsoft.com/office/powerpoint/2010/main">
          <mc:Choice Requires="p14">
            <p:contentPart p14:bwMode="auto" r:id="rId2">
              <p14:nvContentPartPr>
                <p14:cNvPr id="96" name="Freihand 95">
                  <a:extLst>
                    <a:ext uri="{FF2B5EF4-FFF2-40B4-BE49-F238E27FC236}">
                      <a16:creationId xmlns:a16="http://schemas.microsoft.com/office/drawing/2014/main" id="{1118C576-9D6E-4BDA-916D-1D290FDED96C}"/>
                    </a:ext>
                  </a:extLst>
                </p14:cNvPr>
                <p14:cNvContentPartPr/>
                <p14:nvPr/>
              </p14:nvContentPartPr>
              <p14:xfrm>
                <a:off x="300160" y="3917227"/>
                <a:ext cx="105120" cy="263520"/>
              </p14:xfrm>
            </p:contentPart>
          </mc:Choice>
          <mc:Fallback xmlns="">
            <p:pic>
              <p:nvPicPr>
                <p:cNvPr id="96" name="Freihand 95">
                  <a:extLst>
                    <a:ext uri="{FF2B5EF4-FFF2-40B4-BE49-F238E27FC236}">
                      <a16:creationId xmlns:a16="http://schemas.microsoft.com/office/drawing/2014/main" id="{1118C576-9D6E-4BDA-916D-1D290FDED96C}"/>
                    </a:ext>
                  </a:extLst>
                </p:cNvPr>
                <p:cNvPicPr/>
                <p:nvPr/>
              </p:nvPicPr>
              <p:blipFill>
                <a:blip r:embed="rId3"/>
                <a:stretch>
                  <a:fillRect/>
                </a:stretch>
              </p:blipFill>
              <p:spPr>
                <a:xfrm>
                  <a:off x="295840" y="3912907"/>
                  <a:ext cx="1137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 name="Freihand 101">
                  <a:extLst>
                    <a:ext uri="{FF2B5EF4-FFF2-40B4-BE49-F238E27FC236}">
                      <a16:creationId xmlns:a16="http://schemas.microsoft.com/office/drawing/2014/main" id="{9840EC5E-2BEF-4994-B13B-95B03F38DDF0}"/>
                    </a:ext>
                  </a:extLst>
                </p14:cNvPr>
                <p14:cNvContentPartPr/>
                <p14:nvPr/>
              </p14:nvContentPartPr>
              <p14:xfrm>
                <a:off x="537040" y="3939187"/>
                <a:ext cx="143640" cy="169920"/>
              </p14:xfrm>
            </p:contentPart>
          </mc:Choice>
          <mc:Fallback xmlns="">
            <p:pic>
              <p:nvPicPr>
                <p:cNvPr id="102" name="Freihand 101">
                  <a:extLst>
                    <a:ext uri="{FF2B5EF4-FFF2-40B4-BE49-F238E27FC236}">
                      <a16:creationId xmlns:a16="http://schemas.microsoft.com/office/drawing/2014/main" id="{9840EC5E-2BEF-4994-B13B-95B03F38DDF0}"/>
                    </a:ext>
                  </a:extLst>
                </p:cNvPr>
                <p:cNvPicPr/>
                <p:nvPr/>
              </p:nvPicPr>
              <p:blipFill>
                <a:blip r:embed="rId5"/>
                <a:stretch>
                  <a:fillRect/>
                </a:stretch>
              </p:blipFill>
              <p:spPr>
                <a:xfrm>
                  <a:off x="532720" y="3934867"/>
                  <a:ext cx="152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1" name="Freihand 110">
                  <a:extLst>
                    <a:ext uri="{FF2B5EF4-FFF2-40B4-BE49-F238E27FC236}">
                      <a16:creationId xmlns:a16="http://schemas.microsoft.com/office/drawing/2014/main" id="{11C23403-CD70-4722-AB40-27CD075F5DBB}"/>
                    </a:ext>
                  </a:extLst>
                </p14:cNvPr>
                <p14:cNvContentPartPr/>
                <p14:nvPr/>
              </p14:nvContentPartPr>
              <p14:xfrm>
                <a:off x="688240" y="3916507"/>
                <a:ext cx="343080" cy="147960"/>
              </p14:xfrm>
            </p:contentPart>
          </mc:Choice>
          <mc:Fallback xmlns="">
            <p:pic>
              <p:nvPicPr>
                <p:cNvPr id="111" name="Freihand 110">
                  <a:extLst>
                    <a:ext uri="{FF2B5EF4-FFF2-40B4-BE49-F238E27FC236}">
                      <a16:creationId xmlns:a16="http://schemas.microsoft.com/office/drawing/2014/main" id="{11C23403-CD70-4722-AB40-27CD075F5DBB}"/>
                    </a:ext>
                  </a:extLst>
                </p:cNvPr>
                <p:cNvPicPr/>
                <p:nvPr/>
              </p:nvPicPr>
              <p:blipFill>
                <a:blip r:embed="rId7"/>
                <a:stretch>
                  <a:fillRect/>
                </a:stretch>
              </p:blipFill>
              <p:spPr>
                <a:xfrm>
                  <a:off x="683920" y="3912187"/>
                  <a:ext cx="35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2" name="Freihand 111">
                  <a:extLst>
                    <a:ext uri="{FF2B5EF4-FFF2-40B4-BE49-F238E27FC236}">
                      <a16:creationId xmlns:a16="http://schemas.microsoft.com/office/drawing/2014/main" id="{261D07E4-9613-4B7C-9983-D65EB94AF91D}"/>
                    </a:ext>
                  </a:extLst>
                </p14:cNvPr>
                <p14:cNvContentPartPr/>
                <p14:nvPr/>
              </p14:nvContentPartPr>
              <p14:xfrm>
                <a:off x="1022680" y="3911467"/>
                <a:ext cx="19800" cy="28800"/>
              </p14:xfrm>
            </p:contentPart>
          </mc:Choice>
          <mc:Fallback xmlns="">
            <p:pic>
              <p:nvPicPr>
                <p:cNvPr id="112" name="Freihand 111">
                  <a:extLst>
                    <a:ext uri="{FF2B5EF4-FFF2-40B4-BE49-F238E27FC236}">
                      <a16:creationId xmlns:a16="http://schemas.microsoft.com/office/drawing/2014/main" id="{261D07E4-9613-4B7C-9983-D65EB94AF91D}"/>
                    </a:ext>
                  </a:extLst>
                </p:cNvPr>
                <p:cNvPicPr/>
                <p:nvPr/>
              </p:nvPicPr>
              <p:blipFill>
                <a:blip r:embed="rId9"/>
                <a:stretch>
                  <a:fillRect/>
                </a:stretch>
              </p:blipFill>
              <p:spPr>
                <a:xfrm>
                  <a:off x="1018360" y="3907147"/>
                  <a:ext cx="2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3" name="Freihand 112">
                  <a:extLst>
                    <a:ext uri="{FF2B5EF4-FFF2-40B4-BE49-F238E27FC236}">
                      <a16:creationId xmlns:a16="http://schemas.microsoft.com/office/drawing/2014/main" id="{84986834-E29B-409A-A65E-69035753B1D5}"/>
                    </a:ext>
                  </a:extLst>
                </p14:cNvPr>
                <p14:cNvContentPartPr/>
                <p14:nvPr/>
              </p14:nvContentPartPr>
              <p14:xfrm>
                <a:off x="1055080" y="3952147"/>
                <a:ext cx="64800" cy="103320"/>
              </p14:xfrm>
            </p:contentPart>
          </mc:Choice>
          <mc:Fallback xmlns="">
            <p:pic>
              <p:nvPicPr>
                <p:cNvPr id="113" name="Freihand 112">
                  <a:extLst>
                    <a:ext uri="{FF2B5EF4-FFF2-40B4-BE49-F238E27FC236}">
                      <a16:creationId xmlns:a16="http://schemas.microsoft.com/office/drawing/2014/main" id="{84986834-E29B-409A-A65E-69035753B1D5}"/>
                    </a:ext>
                  </a:extLst>
                </p:cNvPr>
                <p:cNvPicPr/>
                <p:nvPr/>
              </p:nvPicPr>
              <p:blipFill>
                <a:blip r:embed="rId11"/>
                <a:stretch>
                  <a:fillRect/>
                </a:stretch>
              </p:blipFill>
              <p:spPr>
                <a:xfrm>
                  <a:off x="1050760" y="3947827"/>
                  <a:ext cx="73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 name="Freihand 114">
                  <a:extLst>
                    <a:ext uri="{FF2B5EF4-FFF2-40B4-BE49-F238E27FC236}">
                      <a16:creationId xmlns:a16="http://schemas.microsoft.com/office/drawing/2014/main" id="{4BB458B1-2A25-491F-8E83-D1ED9E9BBA96}"/>
                    </a:ext>
                  </a:extLst>
                </p14:cNvPr>
                <p14:cNvContentPartPr/>
                <p14:nvPr/>
              </p14:nvContentPartPr>
              <p14:xfrm>
                <a:off x="1126360" y="3876907"/>
                <a:ext cx="530640" cy="162720"/>
              </p14:xfrm>
            </p:contentPart>
          </mc:Choice>
          <mc:Fallback xmlns="">
            <p:pic>
              <p:nvPicPr>
                <p:cNvPr id="115" name="Freihand 114">
                  <a:extLst>
                    <a:ext uri="{FF2B5EF4-FFF2-40B4-BE49-F238E27FC236}">
                      <a16:creationId xmlns:a16="http://schemas.microsoft.com/office/drawing/2014/main" id="{4BB458B1-2A25-491F-8E83-D1ED9E9BBA96}"/>
                    </a:ext>
                  </a:extLst>
                </p:cNvPr>
                <p:cNvPicPr/>
                <p:nvPr/>
              </p:nvPicPr>
              <p:blipFill>
                <a:blip r:embed="rId13"/>
                <a:stretch>
                  <a:fillRect/>
                </a:stretch>
              </p:blipFill>
              <p:spPr>
                <a:xfrm>
                  <a:off x="1122040" y="3872587"/>
                  <a:ext cx="539280" cy="171360"/>
                </a:xfrm>
                <a:prstGeom prst="rect">
                  <a:avLst/>
                </a:prstGeom>
              </p:spPr>
            </p:pic>
          </mc:Fallback>
        </mc:AlternateContent>
      </p:grpSp>
      <p:grpSp>
        <p:nvGrpSpPr>
          <p:cNvPr id="172" name="Gruppieren 171">
            <a:extLst>
              <a:ext uri="{FF2B5EF4-FFF2-40B4-BE49-F238E27FC236}">
                <a16:creationId xmlns:a16="http://schemas.microsoft.com/office/drawing/2014/main" id="{7E0F4179-2BC9-417E-A883-3820F6AFF361}"/>
              </a:ext>
            </a:extLst>
          </p:cNvPr>
          <p:cNvGrpSpPr/>
          <p:nvPr/>
        </p:nvGrpSpPr>
        <p:grpSpPr>
          <a:xfrm>
            <a:off x="273160" y="4390267"/>
            <a:ext cx="443520" cy="197280"/>
            <a:chOff x="273160" y="4390267"/>
            <a:chExt cx="443520" cy="197280"/>
          </a:xfrm>
        </p:grpSpPr>
        <mc:AlternateContent xmlns:mc="http://schemas.openxmlformats.org/markup-compatibility/2006" xmlns:p14="http://schemas.microsoft.com/office/powerpoint/2010/main">
          <mc:Choice Requires="p14">
            <p:contentPart p14:bwMode="auto" r:id="rId14">
              <p14:nvContentPartPr>
                <p14:cNvPr id="124" name="Freihand 123">
                  <a:extLst>
                    <a:ext uri="{FF2B5EF4-FFF2-40B4-BE49-F238E27FC236}">
                      <a16:creationId xmlns:a16="http://schemas.microsoft.com/office/drawing/2014/main" id="{E0B3E339-A918-4E90-BD7E-1476893171D0}"/>
                    </a:ext>
                  </a:extLst>
                </p14:cNvPr>
                <p14:cNvContentPartPr/>
                <p14:nvPr/>
              </p14:nvContentPartPr>
              <p14:xfrm>
                <a:off x="283240" y="4390267"/>
                <a:ext cx="70560" cy="139320"/>
              </p14:xfrm>
            </p:contentPart>
          </mc:Choice>
          <mc:Fallback xmlns="">
            <p:pic>
              <p:nvPicPr>
                <p:cNvPr id="124" name="Freihand 123">
                  <a:extLst>
                    <a:ext uri="{FF2B5EF4-FFF2-40B4-BE49-F238E27FC236}">
                      <a16:creationId xmlns:a16="http://schemas.microsoft.com/office/drawing/2014/main" id="{E0B3E339-A918-4E90-BD7E-1476893171D0}"/>
                    </a:ext>
                  </a:extLst>
                </p:cNvPr>
                <p:cNvPicPr/>
                <p:nvPr/>
              </p:nvPicPr>
              <p:blipFill>
                <a:blip r:embed="rId15"/>
                <a:stretch>
                  <a:fillRect/>
                </a:stretch>
              </p:blipFill>
              <p:spPr>
                <a:xfrm>
                  <a:off x="278920" y="4385947"/>
                  <a:ext cx="79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2" name="Freihand 151">
                  <a:extLst>
                    <a:ext uri="{FF2B5EF4-FFF2-40B4-BE49-F238E27FC236}">
                      <a16:creationId xmlns:a16="http://schemas.microsoft.com/office/drawing/2014/main" id="{82E4E772-87E6-4641-9A7A-5A688E6CD17D}"/>
                    </a:ext>
                  </a:extLst>
                </p14:cNvPr>
                <p14:cNvContentPartPr/>
                <p14:nvPr/>
              </p14:nvContentPartPr>
              <p14:xfrm>
                <a:off x="273160" y="4453267"/>
                <a:ext cx="81000" cy="71280"/>
              </p14:xfrm>
            </p:contentPart>
          </mc:Choice>
          <mc:Fallback xmlns="">
            <p:pic>
              <p:nvPicPr>
                <p:cNvPr id="152" name="Freihand 151">
                  <a:extLst>
                    <a:ext uri="{FF2B5EF4-FFF2-40B4-BE49-F238E27FC236}">
                      <a16:creationId xmlns:a16="http://schemas.microsoft.com/office/drawing/2014/main" id="{82E4E772-87E6-4641-9A7A-5A688E6CD17D}"/>
                    </a:ext>
                  </a:extLst>
                </p:cNvPr>
                <p:cNvPicPr/>
                <p:nvPr/>
              </p:nvPicPr>
              <p:blipFill>
                <a:blip r:embed="rId17"/>
                <a:stretch>
                  <a:fillRect/>
                </a:stretch>
              </p:blipFill>
              <p:spPr>
                <a:xfrm>
                  <a:off x="268840" y="4448947"/>
                  <a:ext cx="89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1" name="Freihand 160">
                  <a:extLst>
                    <a:ext uri="{FF2B5EF4-FFF2-40B4-BE49-F238E27FC236}">
                      <a16:creationId xmlns:a16="http://schemas.microsoft.com/office/drawing/2014/main" id="{7B9CFF8F-10E2-47C4-A90E-E211B0A78F58}"/>
                    </a:ext>
                  </a:extLst>
                </p14:cNvPr>
                <p14:cNvContentPartPr/>
                <p14:nvPr/>
              </p14:nvContentPartPr>
              <p14:xfrm>
                <a:off x="410680" y="4515547"/>
                <a:ext cx="60120" cy="72000"/>
              </p14:xfrm>
            </p:contentPart>
          </mc:Choice>
          <mc:Fallback xmlns="">
            <p:pic>
              <p:nvPicPr>
                <p:cNvPr id="161" name="Freihand 160">
                  <a:extLst>
                    <a:ext uri="{FF2B5EF4-FFF2-40B4-BE49-F238E27FC236}">
                      <a16:creationId xmlns:a16="http://schemas.microsoft.com/office/drawing/2014/main" id="{7B9CFF8F-10E2-47C4-A90E-E211B0A78F58}"/>
                    </a:ext>
                  </a:extLst>
                </p:cNvPr>
                <p:cNvPicPr/>
                <p:nvPr/>
              </p:nvPicPr>
              <p:blipFill>
                <a:blip r:embed="rId19"/>
                <a:stretch>
                  <a:fillRect/>
                </a:stretch>
              </p:blipFill>
              <p:spPr>
                <a:xfrm>
                  <a:off x="406360" y="4511227"/>
                  <a:ext cx="68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2" name="Freihand 161">
                  <a:extLst>
                    <a:ext uri="{FF2B5EF4-FFF2-40B4-BE49-F238E27FC236}">
                      <a16:creationId xmlns:a16="http://schemas.microsoft.com/office/drawing/2014/main" id="{B6EF7EF9-39A1-4C35-B082-2E1147DB2187}"/>
                    </a:ext>
                  </a:extLst>
                </p14:cNvPr>
                <p14:cNvContentPartPr/>
                <p14:nvPr/>
              </p14:nvContentPartPr>
              <p14:xfrm>
                <a:off x="600760" y="4415107"/>
                <a:ext cx="115920" cy="61200"/>
              </p14:xfrm>
            </p:contentPart>
          </mc:Choice>
          <mc:Fallback xmlns="">
            <p:pic>
              <p:nvPicPr>
                <p:cNvPr id="162" name="Freihand 161">
                  <a:extLst>
                    <a:ext uri="{FF2B5EF4-FFF2-40B4-BE49-F238E27FC236}">
                      <a16:creationId xmlns:a16="http://schemas.microsoft.com/office/drawing/2014/main" id="{B6EF7EF9-39A1-4C35-B082-2E1147DB2187}"/>
                    </a:ext>
                  </a:extLst>
                </p:cNvPr>
                <p:cNvPicPr/>
                <p:nvPr/>
              </p:nvPicPr>
              <p:blipFill>
                <a:blip r:embed="rId21"/>
                <a:stretch>
                  <a:fillRect/>
                </a:stretch>
              </p:blipFill>
              <p:spPr>
                <a:xfrm>
                  <a:off x="596440" y="4410787"/>
                  <a:ext cx="124560" cy="69840"/>
                </a:xfrm>
                <a:prstGeom prst="rect">
                  <a:avLst/>
                </a:prstGeom>
              </p:spPr>
            </p:pic>
          </mc:Fallback>
        </mc:AlternateContent>
      </p:grpSp>
      <p:grpSp>
        <p:nvGrpSpPr>
          <p:cNvPr id="171" name="Gruppieren 170">
            <a:extLst>
              <a:ext uri="{FF2B5EF4-FFF2-40B4-BE49-F238E27FC236}">
                <a16:creationId xmlns:a16="http://schemas.microsoft.com/office/drawing/2014/main" id="{89BA3540-1103-4A4C-B09C-AE64BA899697}"/>
              </a:ext>
            </a:extLst>
          </p:cNvPr>
          <p:cNvGrpSpPr/>
          <p:nvPr/>
        </p:nvGrpSpPr>
        <p:grpSpPr>
          <a:xfrm>
            <a:off x="923320" y="4329427"/>
            <a:ext cx="321840" cy="149760"/>
            <a:chOff x="923320" y="4329427"/>
            <a:chExt cx="321840" cy="149760"/>
          </a:xfrm>
        </p:grpSpPr>
        <mc:AlternateContent xmlns:mc="http://schemas.openxmlformats.org/markup-compatibility/2006" xmlns:p14="http://schemas.microsoft.com/office/powerpoint/2010/main">
          <mc:Choice Requires="p14">
            <p:contentPart p14:bwMode="auto" r:id="rId22">
              <p14:nvContentPartPr>
                <p14:cNvPr id="163" name="Freihand 162">
                  <a:extLst>
                    <a:ext uri="{FF2B5EF4-FFF2-40B4-BE49-F238E27FC236}">
                      <a16:creationId xmlns:a16="http://schemas.microsoft.com/office/drawing/2014/main" id="{28D1EF88-AFED-49BC-8768-314ED5719BE9}"/>
                    </a:ext>
                  </a:extLst>
                </p14:cNvPr>
                <p14:cNvContentPartPr/>
                <p14:nvPr/>
              </p14:nvContentPartPr>
              <p14:xfrm>
                <a:off x="923320" y="4330147"/>
                <a:ext cx="158760" cy="149040"/>
              </p14:xfrm>
            </p:contentPart>
          </mc:Choice>
          <mc:Fallback xmlns="">
            <p:pic>
              <p:nvPicPr>
                <p:cNvPr id="163" name="Freihand 162">
                  <a:extLst>
                    <a:ext uri="{FF2B5EF4-FFF2-40B4-BE49-F238E27FC236}">
                      <a16:creationId xmlns:a16="http://schemas.microsoft.com/office/drawing/2014/main" id="{28D1EF88-AFED-49BC-8768-314ED5719BE9}"/>
                    </a:ext>
                  </a:extLst>
                </p:cNvPr>
                <p:cNvPicPr/>
                <p:nvPr/>
              </p:nvPicPr>
              <p:blipFill>
                <a:blip r:embed="rId23"/>
                <a:stretch>
                  <a:fillRect/>
                </a:stretch>
              </p:blipFill>
              <p:spPr>
                <a:xfrm>
                  <a:off x="919000" y="4325827"/>
                  <a:ext cx="167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4" name="Freihand 163">
                  <a:extLst>
                    <a:ext uri="{FF2B5EF4-FFF2-40B4-BE49-F238E27FC236}">
                      <a16:creationId xmlns:a16="http://schemas.microsoft.com/office/drawing/2014/main" id="{C4EF0569-1AE8-4A1C-AFC1-B158192ACBA6}"/>
                    </a:ext>
                  </a:extLst>
                </p14:cNvPr>
                <p14:cNvContentPartPr/>
                <p14:nvPr/>
              </p14:nvContentPartPr>
              <p14:xfrm>
                <a:off x="1136800" y="4329427"/>
                <a:ext cx="108360" cy="148680"/>
              </p14:xfrm>
            </p:contentPart>
          </mc:Choice>
          <mc:Fallback xmlns="">
            <p:pic>
              <p:nvPicPr>
                <p:cNvPr id="164" name="Freihand 163">
                  <a:extLst>
                    <a:ext uri="{FF2B5EF4-FFF2-40B4-BE49-F238E27FC236}">
                      <a16:creationId xmlns:a16="http://schemas.microsoft.com/office/drawing/2014/main" id="{C4EF0569-1AE8-4A1C-AFC1-B158192ACBA6}"/>
                    </a:ext>
                  </a:extLst>
                </p:cNvPr>
                <p:cNvPicPr/>
                <p:nvPr/>
              </p:nvPicPr>
              <p:blipFill>
                <a:blip r:embed="rId25"/>
                <a:stretch>
                  <a:fillRect/>
                </a:stretch>
              </p:blipFill>
              <p:spPr>
                <a:xfrm>
                  <a:off x="1132480" y="4325107"/>
                  <a:ext cx="117000" cy="157320"/>
                </a:xfrm>
                <a:prstGeom prst="rect">
                  <a:avLst/>
                </a:prstGeom>
              </p:spPr>
            </p:pic>
          </mc:Fallback>
        </mc:AlternateContent>
      </p:grpSp>
      <p:grpSp>
        <p:nvGrpSpPr>
          <p:cNvPr id="170" name="Gruppieren 169">
            <a:extLst>
              <a:ext uri="{FF2B5EF4-FFF2-40B4-BE49-F238E27FC236}">
                <a16:creationId xmlns:a16="http://schemas.microsoft.com/office/drawing/2014/main" id="{8094DE67-3478-4345-9F34-84E7635DFBA9}"/>
              </a:ext>
            </a:extLst>
          </p:cNvPr>
          <p:cNvGrpSpPr/>
          <p:nvPr/>
        </p:nvGrpSpPr>
        <p:grpSpPr>
          <a:xfrm>
            <a:off x="334360" y="4756387"/>
            <a:ext cx="385560" cy="212400"/>
            <a:chOff x="334360" y="4756387"/>
            <a:chExt cx="385560" cy="212400"/>
          </a:xfrm>
        </p:grpSpPr>
        <mc:AlternateContent xmlns:mc="http://schemas.openxmlformats.org/markup-compatibility/2006" xmlns:p14="http://schemas.microsoft.com/office/powerpoint/2010/main">
          <mc:Choice Requires="p14">
            <p:contentPart p14:bwMode="auto" r:id="rId26">
              <p14:nvContentPartPr>
                <p14:cNvPr id="165" name="Freihand 164">
                  <a:extLst>
                    <a:ext uri="{FF2B5EF4-FFF2-40B4-BE49-F238E27FC236}">
                      <a16:creationId xmlns:a16="http://schemas.microsoft.com/office/drawing/2014/main" id="{9BE90C7B-3A9F-4405-92AB-23CDEE763838}"/>
                    </a:ext>
                  </a:extLst>
                </p14:cNvPr>
                <p14:cNvContentPartPr/>
                <p14:nvPr/>
              </p14:nvContentPartPr>
              <p14:xfrm>
                <a:off x="353440" y="4756387"/>
                <a:ext cx="68040" cy="141120"/>
              </p14:xfrm>
            </p:contentPart>
          </mc:Choice>
          <mc:Fallback xmlns="">
            <p:pic>
              <p:nvPicPr>
                <p:cNvPr id="165" name="Freihand 164">
                  <a:extLst>
                    <a:ext uri="{FF2B5EF4-FFF2-40B4-BE49-F238E27FC236}">
                      <a16:creationId xmlns:a16="http://schemas.microsoft.com/office/drawing/2014/main" id="{9BE90C7B-3A9F-4405-92AB-23CDEE763838}"/>
                    </a:ext>
                  </a:extLst>
                </p:cNvPr>
                <p:cNvPicPr/>
                <p:nvPr/>
              </p:nvPicPr>
              <p:blipFill>
                <a:blip r:embed="rId27"/>
                <a:stretch>
                  <a:fillRect/>
                </a:stretch>
              </p:blipFill>
              <p:spPr>
                <a:xfrm>
                  <a:off x="349120" y="4752067"/>
                  <a:ext cx="76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6" name="Freihand 165">
                  <a:extLst>
                    <a:ext uri="{FF2B5EF4-FFF2-40B4-BE49-F238E27FC236}">
                      <a16:creationId xmlns:a16="http://schemas.microsoft.com/office/drawing/2014/main" id="{D51EB780-122A-4170-AAA5-621F64B12470}"/>
                    </a:ext>
                  </a:extLst>
                </p14:cNvPr>
                <p14:cNvContentPartPr/>
                <p14:nvPr/>
              </p14:nvContentPartPr>
              <p14:xfrm>
                <a:off x="334360" y="4840267"/>
                <a:ext cx="87120" cy="41400"/>
              </p14:xfrm>
            </p:contentPart>
          </mc:Choice>
          <mc:Fallback xmlns="">
            <p:pic>
              <p:nvPicPr>
                <p:cNvPr id="166" name="Freihand 165">
                  <a:extLst>
                    <a:ext uri="{FF2B5EF4-FFF2-40B4-BE49-F238E27FC236}">
                      <a16:creationId xmlns:a16="http://schemas.microsoft.com/office/drawing/2014/main" id="{D51EB780-122A-4170-AAA5-621F64B12470}"/>
                    </a:ext>
                  </a:extLst>
                </p:cNvPr>
                <p:cNvPicPr/>
                <p:nvPr/>
              </p:nvPicPr>
              <p:blipFill>
                <a:blip r:embed="rId29"/>
                <a:stretch>
                  <a:fillRect/>
                </a:stretch>
              </p:blipFill>
              <p:spPr>
                <a:xfrm>
                  <a:off x="330040" y="4835947"/>
                  <a:ext cx="95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7" name="Freihand 166">
                  <a:extLst>
                    <a:ext uri="{FF2B5EF4-FFF2-40B4-BE49-F238E27FC236}">
                      <a16:creationId xmlns:a16="http://schemas.microsoft.com/office/drawing/2014/main" id="{858F48D0-B532-406B-BB09-FB93F4D5CEE8}"/>
                    </a:ext>
                  </a:extLst>
                </p14:cNvPr>
                <p14:cNvContentPartPr/>
                <p14:nvPr/>
              </p14:nvContentPartPr>
              <p14:xfrm>
                <a:off x="490960" y="4807147"/>
                <a:ext cx="216360" cy="161640"/>
              </p14:xfrm>
            </p:contentPart>
          </mc:Choice>
          <mc:Fallback xmlns="">
            <p:pic>
              <p:nvPicPr>
                <p:cNvPr id="167" name="Freihand 166">
                  <a:extLst>
                    <a:ext uri="{FF2B5EF4-FFF2-40B4-BE49-F238E27FC236}">
                      <a16:creationId xmlns:a16="http://schemas.microsoft.com/office/drawing/2014/main" id="{858F48D0-B532-406B-BB09-FB93F4D5CEE8}"/>
                    </a:ext>
                  </a:extLst>
                </p:cNvPr>
                <p:cNvPicPr/>
                <p:nvPr/>
              </p:nvPicPr>
              <p:blipFill>
                <a:blip r:embed="rId31"/>
                <a:stretch>
                  <a:fillRect/>
                </a:stretch>
              </p:blipFill>
              <p:spPr>
                <a:xfrm>
                  <a:off x="486640" y="4802827"/>
                  <a:ext cx="22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8" name="Freihand 167">
                  <a:extLst>
                    <a:ext uri="{FF2B5EF4-FFF2-40B4-BE49-F238E27FC236}">
                      <a16:creationId xmlns:a16="http://schemas.microsoft.com/office/drawing/2014/main" id="{C8286B32-93D4-4577-934A-3F0011412291}"/>
                    </a:ext>
                  </a:extLst>
                </p14:cNvPr>
                <p14:cNvContentPartPr/>
                <p14:nvPr/>
              </p14:nvContentPartPr>
              <p14:xfrm>
                <a:off x="654040" y="4834147"/>
                <a:ext cx="65880" cy="28440"/>
              </p14:xfrm>
            </p:contentPart>
          </mc:Choice>
          <mc:Fallback xmlns="">
            <p:pic>
              <p:nvPicPr>
                <p:cNvPr id="168" name="Freihand 167">
                  <a:extLst>
                    <a:ext uri="{FF2B5EF4-FFF2-40B4-BE49-F238E27FC236}">
                      <a16:creationId xmlns:a16="http://schemas.microsoft.com/office/drawing/2014/main" id="{C8286B32-93D4-4577-934A-3F0011412291}"/>
                    </a:ext>
                  </a:extLst>
                </p:cNvPr>
                <p:cNvPicPr/>
                <p:nvPr/>
              </p:nvPicPr>
              <p:blipFill>
                <a:blip r:embed="rId33"/>
                <a:stretch>
                  <a:fillRect/>
                </a:stretch>
              </p:blipFill>
              <p:spPr>
                <a:xfrm>
                  <a:off x="649720" y="4829827"/>
                  <a:ext cx="7452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169" name="Freihand 168">
                <a:extLst>
                  <a:ext uri="{FF2B5EF4-FFF2-40B4-BE49-F238E27FC236}">
                    <a16:creationId xmlns:a16="http://schemas.microsoft.com/office/drawing/2014/main" id="{8AD5E20D-D58C-49AE-80FC-FF03F21DB816}"/>
                  </a:ext>
                </a:extLst>
              </p14:cNvPr>
              <p14:cNvContentPartPr/>
              <p14:nvPr/>
            </p14:nvContentPartPr>
            <p14:xfrm>
              <a:off x="1002880" y="4702747"/>
              <a:ext cx="87840" cy="161640"/>
            </p14:xfrm>
          </p:contentPart>
        </mc:Choice>
        <mc:Fallback xmlns="">
          <p:pic>
            <p:nvPicPr>
              <p:cNvPr id="169" name="Freihand 168">
                <a:extLst>
                  <a:ext uri="{FF2B5EF4-FFF2-40B4-BE49-F238E27FC236}">
                    <a16:creationId xmlns:a16="http://schemas.microsoft.com/office/drawing/2014/main" id="{8AD5E20D-D58C-49AE-80FC-FF03F21DB816}"/>
                  </a:ext>
                </a:extLst>
              </p:cNvPr>
              <p:cNvPicPr/>
              <p:nvPr/>
            </p:nvPicPr>
            <p:blipFill>
              <a:blip r:embed="rId35"/>
              <a:stretch>
                <a:fillRect/>
              </a:stretch>
            </p:blipFill>
            <p:spPr>
              <a:xfrm>
                <a:off x="998560" y="4698427"/>
                <a:ext cx="96480" cy="170280"/>
              </a:xfrm>
              <a:prstGeom prst="rect">
                <a:avLst/>
              </a:prstGeom>
            </p:spPr>
          </p:pic>
        </mc:Fallback>
      </mc:AlternateContent>
      <p:grpSp>
        <p:nvGrpSpPr>
          <p:cNvPr id="177" name="Gruppieren 176">
            <a:extLst>
              <a:ext uri="{FF2B5EF4-FFF2-40B4-BE49-F238E27FC236}">
                <a16:creationId xmlns:a16="http://schemas.microsoft.com/office/drawing/2014/main" id="{751F4093-5A10-4672-9EF5-AB1AB8697CCD}"/>
              </a:ext>
            </a:extLst>
          </p:cNvPr>
          <p:cNvGrpSpPr/>
          <p:nvPr/>
        </p:nvGrpSpPr>
        <p:grpSpPr>
          <a:xfrm>
            <a:off x="368920" y="5064547"/>
            <a:ext cx="444960" cy="199080"/>
            <a:chOff x="368920" y="5064547"/>
            <a:chExt cx="444960" cy="199080"/>
          </a:xfrm>
        </p:grpSpPr>
        <mc:AlternateContent xmlns:mc="http://schemas.openxmlformats.org/markup-compatibility/2006" xmlns:p14="http://schemas.microsoft.com/office/powerpoint/2010/main">
          <mc:Choice Requires="p14">
            <p:contentPart p14:bwMode="auto" r:id="rId36">
              <p14:nvContentPartPr>
                <p14:cNvPr id="173" name="Freihand 172">
                  <a:extLst>
                    <a:ext uri="{FF2B5EF4-FFF2-40B4-BE49-F238E27FC236}">
                      <a16:creationId xmlns:a16="http://schemas.microsoft.com/office/drawing/2014/main" id="{3C101FF7-6B57-4E9A-BFEC-63955B6D3648}"/>
                    </a:ext>
                  </a:extLst>
                </p14:cNvPr>
                <p14:cNvContentPartPr/>
                <p14:nvPr/>
              </p14:nvContentPartPr>
              <p14:xfrm>
                <a:off x="368920" y="5064547"/>
                <a:ext cx="87120" cy="111960"/>
              </p14:xfrm>
            </p:contentPart>
          </mc:Choice>
          <mc:Fallback xmlns="">
            <p:pic>
              <p:nvPicPr>
                <p:cNvPr id="173" name="Freihand 172">
                  <a:extLst>
                    <a:ext uri="{FF2B5EF4-FFF2-40B4-BE49-F238E27FC236}">
                      <a16:creationId xmlns:a16="http://schemas.microsoft.com/office/drawing/2014/main" id="{3C101FF7-6B57-4E9A-BFEC-63955B6D3648}"/>
                    </a:ext>
                  </a:extLst>
                </p:cNvPr>
                <p:cNvPicPr/>
                <p:nvPr/>
              </p:nvPicPr>
              <p:blipFill>
                <a:blip r:embed="rId37"/>
                <a:stretch>
                  <a:fillRect/>
                </a:stretch>
              </p:blipFill>
              <p:spPr>
                <a:xfrm>
                  <a:off x="364600" y="5060227"/>
                  <a:ext cx="95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4" name="Freihand 173">
                  <a:extLst>
                    <a:ext uri="{FF2B5EF4-FFF2-40B4-BE49-F238E27FC236}">
                      <a16:creationId xmlns:a16="http://schemas.microsoft.com/office/drawing/2014/main" id="{9502FB06-52BF-4F24-91E3-0D8A01CB3ABC}"/>
                    </a:ext>
                  </a:extLst>
                </p14:cNvPr>
                <p14:cNvContentPartPr/>
                <p14:nvPr/>
              </p14:nvContentPartPr>
              <p14:xfrm>
                <a:off x="379360" y="5110987"/>
                <a:ext cx="68400" cy="57240"/>
              </p14:xfrm>
            </p:contentPart>
          </mc:Choice>
          <mc:Fallback xmlns="">
            <p:pic>
              <p:nvPicPr>
                <p:cNvPr id="174" name="Freihand 173">
                  <a:extLst>
                    <a:ext uri="{FF2B5EF4-FFF2-40B4-BE49-F238E27FC236}">
                      <a16:creationId xmlns:a16="http://schemas.microsoft.com/office/drawing/2014/main" id="{9502FB06-52BF-4F24-91E3-0D8A01CB3ABC}"/>
                    </a:ext>
                  </a:extLst>
                </p:cNvPr>
                <p:cNvPicPr/>
                <p:nvPr/>
              </p:nvPicPr>
              <p:blipFill>
                <a:blip r:embed="rId39"/>
                <a:stretch>
                  <a:fillRect/>
                </a:stretch>
              </p:blipFill>
              <p:spPr>
                <a:xfrm>
                  <a:off x="375040" y="5106667"/>
                  <a:ext cx="77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5" name="Freihand 174">
                  <a:extLst>
                    <a:ext uri="{FF2B5EF4-FFF2-40B4-BE49-F238E27FC236}">
                      <a16:creationId xmlns:a16="http://schemas.microsoft.com/office/drawing/2014/main" id="{1282FBBE-05B4-4F0A-BB8D-D551B264F2D3}"/>
                    </a:ext>
                  </a:extLst>
                </p14:cNvPr>
                <p14:cNvContentPartPr/>
                <p14:nvPr/>
              </p14:nvContentPartPr>
              <p14:xfrm>
                <a:off x="501400" y="5140867"/>
                <a:ext cx="73800" cy="122760"/>
              </p14:xfrm>
            </p:contentPart>
          </mc:Choice>
          <mc:Fallback xmlns="">
            <p:pic>
              <p:nvPicPr>
                <p:cNvPr id="175" name="Freihand 174">
                  <a:extLst>
                    <a:ext uri="{FF2B5EF4-FFF2-40B4-BE49-F238E27FC236}">
                      <a16:creationId xmlns:a16="http://schemas.microsoft.com/office/drawing/2014/main" id="{1282FBBE-05B4-4F0A-BB8D-D551B264F2D3}"/>
                    </a:ext>
                  </a:extLst>
                </p:cNvPr>
                <p:cNvPicPr/>
                <p:nvPr/>
              </p:nvPicPr>
              <p:blipFill>
                <a:blip r:embed="rId41"/>
                <a:stretch>
                  <a:fillRect/>
                </a:stretch>
              </p:blipFill>
              <p:spPr>
                <a:xfrm>
                  <a:off x="497080" y="5136547"/>
                  <a:ext cx="82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6" name="Freihand 175">
                  <a:extLst>
                    <a:ext uri="{FF2B5EF4-FFF2-40B4-BE49-F238E27FC236}">
                      <a16:creationId xmlns:a16="http://schemas.microsoft.com/office/drawing/2014/main" id="{05D5303A-DF78-4A29-9E05-5F066B0C3E98}"/>
                    </a:ext>
                  </a:extLst>
                </p14:cNvPr>
                <p14:cNvContentPartPr/>
                <p14:nvPr/>
              </p14:nvContentPartPr>
              <p14:xfrm>
                <a:off x="697600" y="5065627"/>
                <a:ext cx="116280" cy="73800"/>
              </p14:xfrm>
            </p:contentPart>
          </mc:Choice>
          <mc:Fallback xmlns="">
            <p:pic>
              <p:nvPicPr>
                <p:cNvPr id="176" name="Freihand 175">
                  <a:extLst>
                    <a:ext uri="{FF2B5EF4-FFF2-40B4-BE49-F238E27FC236}">
                      <a16:creationId xmlns:a16="http://schemas.microsoft.com/office/drawing/2014/main" id="{05D5303A-DF78-4A29-9E05-5F066B0C3E98}"/>
                    </a:ext>
                  </a:extLst>
                </p:cNvPr>
                <p:cNvPicPr/>
                <p:nvPr/>
              </p:nvPicPr>
              <p:blipFill>
                <a:blip r:embed="rId43"/>
                <a:stretch>
                  <a:fillRect/>
                </a:stretch>
              </p:blipFill>
              <p:spPr>
                <a:xfrm>
                  <a:off x="693280" y="5061307"/>
                  <a:ext cx="12492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178" name="Freihand 177">
                <a:extLst>
                  <a:ext uri="{FF2B5EF4-FFF2-40B4-BE49-F238E27FC236}">
                    <a16:creationId xmlns:a16="http://schemas.microsoft.com/office/drawing/2014/main" id="{2C62F39B-DC9B-4939-AAB9-31EAC46413C0}"/>
                  </a:ext>
                </a:extLst>
              </p14:cNvPr>
              <p14:cNvContentPartPr/>
              <p14:nvPr/>
            </p14:nvContentPartPr>
            <p14:xfrm>
              <a:off x="1019800" y="4956547"/>
              <a:ext cx="120600" cy="165960"/>
            </p14:xfrm>
          </p:contentPart>
        </mc:Choice>
        <mc:Fallback xmlns="">
          <p:pic>
            <p:nvPicPr>
              <p:cNvPr id="178" name="Freihand 177">
                <a:extLst>
                  <a:ext uri="{FF2B5EF4-FFF2-40B4-BE49-F238E27FC236}">
                    <a16:creationId xmlns:a16="http://schemas.microsoft.com/office/drawing/2014/main" id="{2C62F39B-DC9B-4939-AAB9-31EAC46413C0}"/>
                  </a:ext>
                </a:extLst>
              </p:cNvPr>
              <p:cNvPicPr/>
              <p:nvPr/>
            </p:nvPicPr>
            <p:blipFill>
              <a:blip r:embed="rId45"/>
              <a:stretch>
                <a:fillRect/>
              </a:stretch>
            </p:blipFill>
            <p:spPr>
              <a:xfrm>
                <a:off x="1015480" y="4952227"/>
                <a:ext cx="129240" cy="174600"/>
              </a:xfrm>
              <a:prstGeom prst="rect">
                <a:avLst/>
              </a:prstGeom>
            </p:spPr>
          </p:pic>
        </mc:Fallback>
      </mc:AlternateContent>
      <p:grpSp>
        <p:nvGrpSpPr>
          <p:cNvPr id="397" name="Gruppieren 396">
            <a:extLst>
              <a:ext uri="{FF2B5EF4-FFF2-40B4-BE49-F238E27FC236}">
                <a16:creationId xmlns:a16="http://schemas.microsoft.com/office/drawing/2014/main" id="{63A0EC93-0695-47F6-9899-5870A1FDC4A1}"/>
              </a:ext>
            </a:extLst>
          </p:cNvPr>
          <p:cNvGrpSpPr/>
          <p:nvPr/>
        </p:nvGrpSpPr>
        <p:grpSpPr>
          <a:xfrm>
            <a:off x="11566000" y="46867"/>
            <a:ext cx="267840" cy="154440"/>
            <a:chOff x="11566000" y="46867"/>
            <a:chExt cx="267840" cy="154440"/>
          </a:xfrm>
        </p:grpSpPr>
        <mc:AlternateContent xmlns:mc="http://schemas.openxmlformats.org/markup-compatibility/2006" xmlns:p14="http://schemas.microsoft.com/office/powerpoint/2010/main">
          <mc:Choice Requires="p14">
            <p:contentPart p14:bwMode="auto" r:id="rId46">
              <p14:nvContentPartPr>
                <p14:cNvPr id="223" name="Freihand 222">
                  <a:extLst>
                    <a:ext uri="{FF2B5EF4-FFF2-40B4-BE49-F238E27FC236}">
                      <a16:creationId xmlns:a16="http://schemas.microsoft.com/office/drawing/2014/main" id="{FD44537F-D3D5-436A-A130-F8E164FFE8A8}"/>
                    </a:ext>
                  </a:extLst>
                </p14:cNvPr>
                <p14:cNvContentPartPr/>
                <p14:nvPr/>
              </p14:nvContentPartPr>
              <p14:xfrm>
                <a:off x="11720800" y="131827"/>
                <a:ext cx="113040" cy="69480"/>
              </p14:xfrm>
            </p:contentPart>
          </mc:Choice>
          <mc:Fallback xmlns="">
            <p:pic>
              <p:nvPicPr>
                <p:cNvPr id="223" name="Freihand 222">
                  <a:extLst>
                    <a:ext uri="{FF2B5EF4-FFF2-40B4-BE49-F238E27FC236}">
                      <a16:creationId xmlns:a16="http://schemas.microsoft.com/office/drawing/2014/main" id="{FD44537F-D3D5-436A-A130-F8E164FFE8A8}"/>
                    </a:ext>
                  </a:extLst>
                </p:cNvPr>
                <p:cNvPicPr/>
                <p:nvPr/>
              </p:nvPicPr>
              <p:blipFill>
                <a:blip r:embed="rId47"/>
                <a:stretch>
                  <a:fillRect/>
                </a:stretch>
              </p:blipFill>
              <p:spPr>
                <a:xfrm>
                  <a:off x="11716480" y="127507"/>
                  <a:ext cx="121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4" name="Freihand 223">
                  <a:extLst>
                    <a:ext uri="{FF2B5EF4-FFF2-40B4-BE49-F238E27FC236}">
                      <a16:creationId xmlns:a16="http://schemas.microsoft.com/office/drawing/2014/main" id="{6DCABC79-45DB-45B2-B2BB-195A5BDC548B}"/>
                    </a:ext>
                  </a:extLst>
                </p14:cNvPr>
                <p14:cNvContentPartPr/>
                <p14:nvPr/>
              </p14:nvContentPartPr>
              <p14:xfrm>
                <a:off x="11566000" y="46867"/>
                <a:ext cx="79920" cy="2880"/>
              </p14:xfrm>
            </p:contentPart>
          </mc:Choice>
          <mc:Fallback xmlns="">
            <p:pic>
              <p:nvPicPr>
                <p:cNvPr id="224" name="Freihand 223">
                  <a:extLst>
                    <a:ext uri="{FF2B5EF4-FFF2-40B4-BE49-F238E27FC236}">
                      <a16:creationId xmlns:a16="http://schemas.microsoft.com/office/drawing/2014/main" id="{6DCABC79-45DB-45B2-B2BB-195A5BDC548B}"/>
                    </a:ext>
                  </a:extLst>
                </p:cNvPr>
                <p:cNvPicPr/>
                <p:nvPr/>
              </p:nvPicPr>
              <p:blipFill>
                <a:blip r:embed="rId49"/>
                <a:stretch>
                  <a:fillRect/>
                </a:stretch>
              </p:blipFill>
              <p:spPr>
                <a:xfrm>
                  <a:off x="11561680" y="42547"/>
                  <a:ext cx="88560" cy="11520"/>
                </a:xfrm>
                <a:prstGeom prst="rect">
                  <a:avLst/>
                </a:prstGeom>
              </p:spPr>
            </p:pic>
          </mc:Fallback>
        </mc:AlternateContent>
      </p:grpSp>
      <p:pic>
        <p:nvPicPr>
          <p:cNvPr id="493" name="Grafik 492">
            <a:extLst>
              <a:ext uri="{FF2B5EF4-FFF2-40B4-BE49-F238E27FC236}">
                <a16:creationId xmlns:a16="http://schemas.microsoft.com/office/drawing/2014/main" id="{C6F95785-1B69-4E6F-9CEA-EABFEC9E564E}"/>
              </a:ext>
            </a:extLst>
          </p:cNvPr>
          <p:cNvPicPr>
            <a:picLocks noChangeAspect="1"/>
          </p:cNvPicPr>
          <p:nvPr/>
        </p:nvPicPr>
        <p:blipFill>
          <a:blip r:embed="rId50"/>
          <a:stretch>
            <a:fillRect/>
          </a:stretch>
        </p:blipFill>
        <p:spPr>
          <a:xfrm>
            <a:off x="2619289" y="263430"/>
            <a:ext cx="9299551" cy="4803997"/>
          </a:xfrm>
          <a:prstGeom prst="rect">
            <a:avLst/>
          </a:prstGeom>
        </p:spPr>
      </p:pic>
    </p:spTree>
    <p:extLst>
      <p:ext uri="{BB962C8B-B14F-4D97-AF65-F5344CB8AC3E}">
        <p14:creationId xmlns:p14="http://schemas.microsoft.com/office/powerpoint/2010/main" val="10921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mc:AlternateContent xmlns:mc="http://schemas.openxmlformats.org/markup-compatibility/2006" xmlns:p14="http://schemas.microsoft.com/office/powerpoint/2010/main">
        <mc:Choice Requires="p14">
          <p:contentPart p14:bwMode="auto" r:id="rId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xmlns="">
          <p:pic>
            <p:nvPicPr>
              <p:cNvPr id="31" name="Freihand 30">
                <a:extLst>
                  <a:ext uri="{FF2B5EF4-FFF2-40B4-BE49-F238E27FC236}">
                    <a16:creationId xmlns:a16="http://schemas.microsoft.com/office/drawing/2014/main" id="{91126563-B048-4B76-A550-E26701F775F4}"/>
                  </a:ext>
                </a:extLst>
              </p:cNvPr>
              <p:cNvPicPr/>
              <p:nvPr/>
            </p:nvPicPr>
            <p:blipFill>
              <a:blip r:embed="rId3"/>
              <a:stretch>
                <a:fillRect/>
              </a:stretch>
            </p:blipFill>
            <p:spPr>
              <a:xfrm>
                <a:off x="4953520" y="4974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9" name="Freihand 108">
                <a:extLst>
                  <a:ext uri="{FF2B5EF4-FFF2-40B4-BE49-F238E27FC236}">
                    <a16:creationId xmlns:a16="http://schemas.microsoft.com/office/drawing/2014/main" id="{DC84B4BB-9DDF-49F6-BA5C-439DF2E978BE}"/>
                  </a:ext>
                </a:extLst>
              </p14:cNvPr>
              <p14:cNvContentPartPr/>
              <p14:nvPr/>
            </p14:nvContentPartPr>
            <p14:xfrm>
              <a:off x="8430400" y="737347"/>
              <a:ext cx="82440" cy="60120"/>
            </p14:xfrm>
          </p:contentPart>
        </mc:Choice>
        <mc:Fallback xmlns="">
          <p:pic>
            <p:nvPicPr>
              <p:cNvPr id="109" name="Freihand 108">
                <a:extLst>
                  <a:ext uri="{FF2B5EF4-FFF2-40B4-BE49-F238E27FC236}">
                    <a16:creationId xmlns:a16="http://schemas.microsoft.com/office/drawing/2014/main" id="{DC84B4BB-9DDF-49F6-BA5C-439DF2E978BE}"/>
                  </a:ext>
                </a:extLst>
              </p:cNvPr>
              <p:cNvPicPr/>
              <p:nvPr/>
            </p:nvPicPr>
            <p:blipFill>
              <a:blip r:embed="rId5"/>
              <a:stretch>
                <a:fillRect/>
              </a:stretch>
            </p:blipFill>
            <p:spPr>
              <a:xfrm>
                <a:off x="8426080" y="733027"/>
                <a:ext cx="91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1" name="Freihand 110">
                <a:extLst>
                  <a:ext uri="{FF2B5EF4-FFF2-40B4-BE49-F238E27FC236}">
                    <a16:creationId xmlns:a16="http://schemas.microsoft.com/office/drawing/2014/main" id="{AB27FC82-9B5D-44E1-9B8C-C4A8FB79ED47}"/>
                  </a:ext>
                </a:extLst>
              </p14:cNvPr>
              <p14:cNvContentPartPr/>
              <p14:nvPr/>
            </p14:nvContentPartPr>
            <p14:xfrm>
              <a:off x="2981800" y="1246387"/>
              <a:ext cx="1224720" cy="322560"/>
            </p14:xfrm>
          </p:contentPart>
        </mc:Choice>
        <mc:Fallback xmlns="">
          <p:pic>
            <p:nvPicPr>
              <p:cNvPr id="111" name="Freihand 110">
                <a:extLst>
                  <a:ext uri="{FF2B5EF4-FFF2-40B4-BE49-F238E27FC236}">
                    <a16:creationId xmlns:a16="http://schemas.microsoft.com/office/drawing/2014/main" id="{AB27FC82-9B5D-44E1-9B8C-C4A8FB79ED47}"/>
                  </a:ext>
                </a:extLst>
              </p:cNvPr>
              <p:cNvPicPr/>
              <p:nvPr/>
            </p:nvPicPr>
            <p:blipFill>
              <a:blip r:embed="rId7"/>
              <a:stretch>
                <a:fillRect/>
              </a:stretch>
            </p:blipFill>
            <p:spPr>
              <a:xfrm>
                <a:off x="2977480" y="1242067"/>
                <a:ext cx="12333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2" name="Freihand 111">
                <a:extLst>
                  <a:ext uri="{FF2B5EF4-FFF2-40B4-BE49-F238E27FC236}">
                    <a16:creationId xmlns:a16="http://schemas.microsoft.com/office/drawing/2014/main" id="{B5AE77B0-2C81-4021-9B0D-BCA5B5D43D53}"/>
                  </a:ext>
                </a:extLst>
              </p14:cNvPr>
              <p14:cNvContentPartPr/>
              <p14:nvPr/>
            </p14:nvContentPartPr>
            <p14:xfrm>
              <a:off x="4184200" y="1482907"/>
              <a:ext cx="140760" cy="190440"/>
            </p14:xfrm>
          </p:contentPart>
        </mc:Choice>
        <mc:Fallback xmlns="">
          <p:pic>
            <p:nvPicPr>
              <p:cNvPr id="112" name="Freihand 111">
                <a:extLst>
                  <a:ext uri="{FF2B5EF4-FFF2-40B4-BE49-F238E27FC236}">
                    <a16:creationId xmlns:a16="http://schemas.microsoft.com/office/drawing/2014/main" id="{B5AE77B0-2C81-4021-9B0D-BCA5B5D43D53}"/>
                  </a:ext>
                </a:extLst>
              </p:cNvPr>
              <p:cNvPicPr/>
              <p:nvPr/>
            </p:nvPicPr>
            <p:blipFill>
              <a:blip r:embed="rId9"/>
              <a:stretch>
                <a:fillRect/>
              </a:stretch>
            </p:blipFill>
            <p:spPr>
              <a:xfrm>
                <a:off x="4179880" y="1478587"/>
                <a:ext cx="149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 name="Freihand 113">
                <a:extLst>
                  <a:ext uri="{FF2B5EF4-FFF2-40B4-BE49-F238E27FC236}">
                    <a16:creationId xmlns:a16="http://schemas.microsoft.com/office/drawing/2014/main" id="{3150DF61-C78F-468E-9B70-E31F7156D720}"/>
                  </a:ext>
                </a:extLst>
              </p14:cNvPr>
              <p14:cNvContentPartPr/>
              <p14:nvPr/>
            </p14:nvContentPartPr>
            <p14:xfrm>
              <a:off x="4672000" y="1476787"/>
              <a:ext cx="162000" cy="13320"/>
            </p14:xfrm>
          </p:contentPart>
        </mc:Choice>
        <mc:Fallback xmlns="">
          <p:pic>
            <p:nvPicPr>
              <p:cNvPr id="114" name="Freihand 113">
                <a:extLst>
                  <a:ext uri="{FF2B5EF4-FFF2-40B4-BE49-F238E27FC236}">
                    <a16:creationId xmlns:a16="http://schemas.microsoft.com/office/drawing/2014/main" id="{3150DF61-C78F-468E-9B70-E31F7156D720}"/>
                  </a:ext>
                </a:extLst>
              </p:cNvPr>
              <p:cNvPicPr/>
              <p:nvPr/>
            </p:nvPicPr>
            <p:blipFill>
              <a:blip r:embed="rId11"/>
              <a:stretch>
                <a:fillRect/>
              </a:stretch>
            </p:blipFill>
            <p:spPr>
              <a:xfrm>
                <a:off x="4667680" y="1472467"/>
                <a:ext cx="170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 name="Freihand 114">
                <a:extLst>
                  <a:ext uri="{FF2B5EF4-FFF2-40B4-BE49-F238E27FC236}">
                    <a16:creationId xmlns:a16="http://schemas.microsoft.com/office/drawing/2014/main" id="{2179E4F9-46D3-42E1-AB36-FE04405869A4}"/>
                  </a:ext>
                </a:extLst>
              </p14:cNvPr>
              <p14:cNvContentPartPr/>
              <p14:nvPr/>
            </p14:nvContentPartPr>
            <p14:xfrm>
              <a:off x="4642120" y="1507387"/>
              <a:ext cx="184680" cy="129240"/>
            </p14:xfrm>
          </p:contentPart>
        </mc:Choice>
        <mc:Fallback xmlns="">
          <p:pic>
            <p:nvPicPr>
              <p:cNvPr id="115" name="Freihand 114">
                <a:extLst>
                  <a:ext uri="{FF2B5EF4-FFF2-40B4-BE49-F238E27FC236}">
                    <a16:creationId xmlns:a16="http://schemas.microsoft.com/office/drawing/2014/main" id="{2179E4F9-46D3-42E1-AB36-FE04405869A4}"/>
                  </a:ext>
                </a:extLst>
              </p:cNvPr>
              <p:cNvPicPr/>
              <p:nvPr/>
            </p:nvPicPr>
            <p:blipFill>
              <a:blip r:embed="rId13"/>
              <a:stretch>
                <a:fillRect/>
              </a:stretch>
            </p:blipFill>
            <p:spPr>
              <a:xfrm>
                <a:off x="4637800" y="1503067"/>
                <a:ext cx="193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7" name="Freihand 116">
                <a:extLst>
                  <a:ext uri="{FF2B5EF4-FFF2-40B4-BE49-F238E27FC236}">
                    <a16:creationId xmlns:a16="http://schemas.microsoft.com/office/drawing/2014/main" id="{3C325385-1ED7-4109-B9EF-9D6332A74320}"/>
                  </a:ext>
                </a:extLst>
              </p14:cNvPr>
              <p14:cNvContentPartPr/>
              <p14:nvPr/>
            </p14:nvContentPartPr>
            <p14:xfrm>
              <a:off x="5004280" y="1406227"/>
              <a:ext cx="12600" cy="91800"/>
            </p14:xfrm>
          </p:contentPart>
        </mc:Choice>
        <mc:Fallback xmlns="">
          <p:pic>
            <p:nvPicPr>
              <p:cNvPr id="117" name="Freihand 116">
                <a:extLst>
                  <a:ext uri="{FF2B5EF4-FFF2-40B4-BE49-F238E27FC236}">
                    <a16:creationId xmlns:a16="http://schemas.microsoft.com/office/drawing/2014/main" id="{3C325385-1ED7-4109-B9EF-9D6332A74320}"/>
                  </a:ext>
                </a:extLst>
              </p:cNvPr>
              <p:cNvPicPr/>
              <p:nvPr/>
            </p:nvPicPr>
            <p:blipFill>
              <a:blip r:embed="rId15"/>
              <a:stretch>
                <a:fillRect/>
              </a:stretch>
            </p:blipFill>
            <p:spPr>
              <a:xfrm>
                <a:off x="4999960" y="1401907"/>
                <a:ext cx="21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8" name="Freihand 117">
                <a:extLst>
                  <a:ext uri="{FF2B5EF4-FFF2-40B4-BE49-F238E27FC236}">
                    <a16:creationId xmlns:a16="http://schemas.microsoft.com/office/drawing/2014/main" id="{7944FD7C-AA8E-49C2-A473-9D675BD40030}"/>
                  </a:ext>
                </a:extLst>
              </p14:cNvPr>
              <p14:cNvContentPartPr/>
              <p14:nvPr/>
            </p14:nvContentPartPr>
            <p14:xfrm>
              <a:off x="4934800" y="1532947"/>
              <a:ext cx="137520" cy="5040"/>
            </p14:xfrm>
          </p:contentPart>
        </mc:Choice>
        <mc:Fallback xmlns="">
          <p:pic>
            <p:nvPicPr>
              <p:cNvPr id="118" name="Freihand 117">
                <a:extLst>
                  <a:ext uri="{FF2B5EF4-FFF2-40B4-BE49-F238E27FC236}">
                    <a16:creationId xmlns:a16="http://schemas.microsoft.com/office/drawing/2014/main" id="{7944FD7C-AA8E-49C2-A473-9D675BD40030}"/>
                  </a:ext>
                </a:extLst>
              </p:cNvPr>
              <p:cNvPicPr/>
              <p:nvPr/>
            </p:nvPicPr>
            <p:blipFill>
              <a:blip r:embed="rId17"/>
              <a:stretch>
                <a:fillRect/>
              </a:stretch>
            </p:blipFill>
            <p:spPr>
              <a:xfrm>
                <a:off x="4930480" y="1528627"/>
                <a:ext cx="146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0" name="Freihand 119">
                <a:extLst>
                  <a:ext uri="{FF2B5EF4-FFF2-40B4-BE49-F238E27FC236}">
                    <a16:creationId xmlns:a16="http://schemas.microsoft.com/office/drawing/2014/main" id="{8736A3CD-346A-4C1C-8FEC-1867630981C2}"/>
                  </a:ext>
                </a:extLst>
              </p14:cNvPr>
              <p14:cNvContentPartPr/>
              <p14:nvPr/>
            </p14:nvContentPartPr>
            <p14:xfrm>
              <a:off x="4947040" y="1612147"/>
              <a:ext cx="73440" cy="80280"/>
            </p14:xfrm>
          </p:contentPart>
        </mc:Choice>
        <mc:Fallback xmlns="">
          <p:pic>
            <p:nvPicPr>
              <p:cNvPr id="120" name="Freihand 119">
                <a:extLst>
                  <a:ext uri="{FF2B5EF4-FFF2-40B4-BE49-F238E27FC236}">
                    <a16:creationId xmlns:a16="http://schemas.microsoft.com/office/drawing/2014/main" id="{8736A3CD-346A-4C1C-8FEC-1867630981C2}"/>
                  </a:ext>
                </a:extLst>
              </p:cNvPr>
              <p:cNvPicPr/>
              <p:nvPr/>
            </p:nvPicPr>
            <p:blipFill>
              <a:blip r:embed="rId19"/>
              <a:stretch>
                <a:fillRect/>
              </a:stretch>
            </p:blipFill>
            <p:spPr>
              <a:xfrm>
                <a:off x="4942720" y="1607827"/>
                <a:ext cx="82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1" name="Freihand 120">
                <a:extLst>
                  <a:ext uri="{FF2B5EF4-FFF2-40B4-BE49-F238E27FC236}">
                    <a16:creationId xmlns:a16="http://schemas.microsoft.com/office/drawing/2014/main" id="{C0803893-6FC2-43F6-B784-1D0EC78BDA96}"/>
                  </a:ext>
                </a:extLst>
              </p14:cNvPr>
              <p14:cNvContentPartPr/>
              <p14:nvPr/>
            </p14:nvContentPartPr>
            <p14:xfrm>
              <a:off x="5037760" y="1649947"/>
              <a:ext cx="41040" cy="66240"/>
            </p14:xfrm>
          </p:contentPart>
        </mc:Choice>
        <mc:Fallback xmlns="">
          <p:pic>
            <p:nvPicPr>
              <p:cNvPr id="121" name="Freihand 120">
                <a:extLst>
                  <a:ext uri="{FF2B5EF4-FFF2-40B4-BE49-F238E27FC236}">
                    <a16:creationId xmlns:a16="http://schemas.microsoft.com/office/drawing/2014/main" id="{C0803893-6FC2-43F6-B784-1D0EC78BDA96}"/>
                  </a:ext>
                </a:extLst>
              </p:cNvPr>
              <p:cNvPicPr/>
              <p:nvPr/>
            </p:nvPicPr>
            <p:blipFill>
              <a:blip r:embed="rId21"/>
              <a:stretch>
                <a:fillRect/>
              </a:stretch>
            </p:blipFill>
            <p:spPr>
              <a:xfrm>
                <a:off x="5033440" y="1645627"/>
                <a:ext cx="49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 name="Freihand 122">
                <a:extLst>
                  <a:ext uri="{FF2B5EF4-FFF2-40B4-BE49-F238E27FC236}">
                    <a16:creationId xmlns:a16="http://schemas.microsoft.com/office/drawing/2014/main" id="{06C946F1-E664-48C4-97E1-A94C8F96FCB2}"/>
                  </a:ext>
                </a:extLst>
              </p14:cNvPr>
              <p14:cNvContentPartPr/>
              <p14:nvPr/>
            </p14:nvContentPartPr>
            <p14:xfrm>
              <a:off x="5082400" y="1590547"/>
              <a:ext cx="15480" cy="17280"/>
            </p14:xfrm>
          </p:contentPart>
        </mc:Choice>
        <mc:Fallback xmlns="">
          <p:pic>
            <p:nvPicPr>
              <p:cNvPr id="123" name="Freihand 122">
                <a:extLst>
                  <a:ext uri="{FF2B5EF4-FFF2-40B4-BE49-F238E27FC236}">
                    <a16:creationId xmlns:a16="http://schemas.microsoft.com/office/drawing/2014/main" id="{06C946F1-E664-48C4-97E1-A94C8F96FCB2}"/>
                  </a:ext>
                </a:extLst>
              </p:cNvPr>
              <p:cNvPicPr/>
              <p:nvPr/>
            </p:nvPicPr>
            <p:blipFill>
              <a:blip r:embed="rId23"/>
              <a:stretch>
                <a:fillRect/>
              </a:stretch>
            </p:blipFill>
            <p:spPr>
              <a:xfrm>
                <a:off x="5078080" y="1586227"/>
                <a:ext cx="2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5" name="Freihand 124">
                <a:extLst>
                  <a:ext uri="{FF2B5EF4-FFF2-40B4-BE49-F238E27FC236}">
                    <a16:creationId xmlns:a16="http://schemas.microsoft.com/office/drawing/2014/main" id="{2602023B-57F4-4D5E-A26B-166D8FF6C7B3}"/>
                  </a:ext>
                </a:extLst>
              </p14:cNvPr>
              <p14:cNvContentPartPr/>
              <p14:nvPr/>
            </p14:nvContentPartPr>
            <p14:xfrm>
              <a:off x="4652920" y="1724827"/>
              <a:ext cx="4320" cy="57960"/>
            </p14:xfrm>
          </p:contentPart>
        </mc:Choice>
        <mc:Fallback xmlns="">
          <p:pic>
            <p:nvPicPr>
              <p:cNvPr id="125" name="Freihand 124">
                <a:extLst>
                  <a:ext uri="{FF2B5EF4-FFF2-40B4-BE49-F238E27FC236}">
                    <a16:creationId xmlns:a16="http://schemas.microsoft.com/office/drawing/2014/main" id="{2602023B-57F4-4D5E-A26B-166D8FF6C7B3}"/>
                  </a:ext>
                </a:extLst>
              </p:cNvPr>
              <p:cNvPicPr/>
              <p:nvPr/>
            </p:nvPicPr>
            <p:blipFill>
              <a:blip r:embed="rId25"/>
              <a:stretch>
                <a:fillRect/>
              </a:stretch>
            </p:blipFill>
            <p:spPr>
              <a:xfrm>
                <a:off x="4648600" y="1720507"/>
                <a:ext cx="12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6" name="Freihand 125">
                <a:extLst>
                  <a:ext uri="{FF2B5EF4-FFF2-40B4-BE49-F238E27FC236}">
                    <a16:creationId xmlns:a16="http://schemas.microsoft.com/office/drawing/2014/main" id="{7F69187C-F7E2-4FCA-8B15-27707BB5A8F8}"/>
                  </a:ext>
                </a:extLst>
              </p14:cNvPr>
              <p14:cNvContentPartPr/>
              <p14:nvPr/>
            </p14:nvContentPartPr>
            <p14:xfrm>
              <a:off x="4694320" y="1729867"/>
              <a:ext cx="53640" cy="1800"/>
            </p14:xfrm>
          </p:contentPart>
        </mc:Choice>
        <mc:Fallback xmlns="">
          <p:pic>
            <p:nvPicPr>
              <p:cNvPr id="126" name="Freihand 125">
                <a:extLst>
                  <a:ext uri="{FF2B5EF4-FFF2-40B4-BE49-F238E27FC236}">
                    <a16:creationId xmlns:a16="http://schemas.microsoft.com/office/drawing/2014/main" id="{7F69187C-F7E2-4FCA-8B15-27707BB5A8F8}"/>
                  </a:ext>
                </a:extLst>
              </p:cNvPr>
              <p:cNvPicPr/>
              <p:nvPr/>
            </p:nvPicPr>
            <p:blipFill>
              <a:blip r:embed="rId27"/>
              <a:stretch>
                <a:fillRect/>
              </a:stretch>
            </p:blipFill>
            <p:spPr>
              <a:xfrm>
                <a:off x="4690000" y="1725547"/>
                <a:ext cx="62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7" name="Freihand 126">
                <a:extLst>
                  <a:ext uri="{FF2B5EF4-FFF2-40B4-BE49-F238E27FC236}">
                    <a16:creationId xmlns:a16="http://schemas.microsoft.com/office/drawing/2014/main" id="{58E9DDB3-E727-451C-906A-E4E875E5B3C1}"/>
                  </a:ext>
                </a:extLst>
              </p14:cNvPr>
              <p14:cNvContentPartPr/>
              <p14:nvPr/>
            </p14:nvContentPartPr>
            <p14:xfrm>
              <a:off x="4688920" y="1760107"/>
              <a:ext cx="68040" cy="11880"/>
            </p14:xfrm>
          </p:contentPart>
        </mc:Choice>
        <mc:Fallback xmlns="">
          <p:pic>
            <p:nvPicPr>
              <p:cNvPr id="127" name="Freihand 126">
                <a:extLst>
                  <a:ext uri="{FF2B5EF4-FFF2-40B4-BE49-F238E27FC236}">
                    <a16:creationId xmlns:a16="http://schemas.microsoft.com/office/drawing/2014/main" id="{58E9DDB3-E727-451C-906A-E4E875E5B3C1}"/>
                  </a:ext>
                </a:extLst>
              </p:cNvPr>
              <p:cNvPicPr/>
              <p:nvPr/>
            </p:nvPicPr>
            <p:blipFill>
              <a:blip r:embed="rId29"/>
              <a:stretch>
                <a:fillRect/>
              </a:stretch>
            </p:blipFill>
            <p:spPr>
              <a:xfrm>
                <a:off x="4684600" y="1755787"/>
                <a:ext cx="76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8" name="Freihand 127">
                <a:extLst>
                  <a:ext uri="{FF2B5EF4-FFF2-40B4-BE49-F238E27FC236}">
                    <a16:creationId xmlns:a16="http://schemas.microsoft.com/office/drawing/2014/main" id="{5722CD0B-30DB-42CA-933C-D69120EA84D7}"/>
                  </a:ext>
                </a:extLst>
              </p14:cNvPr>
              <p14:cNvContentPartPr/>
              <p14:nvPr/>
            </p14:nvContentPartPr>
            <p14:xfrm>
              <a:off x="4777840" y="1694947"/>
              <a:ext cx="73080" cy="80280"/>
            </p14:xfrm>
          </p:contentPart>
        </mc:Choice>
        <mc:Fallback xmlns="">
          <p:pic>
            <p:nvPicPr>
              <p:cNvPr id="128" name="Freihand 127">
                <a:extLst>
                  <a:ext uri="{FF2B5EF4-FFF2-40B4-BE49-F238E27FC236}">
                    <a16:creationId xmlns:a16="http://schemas.microsoft.com/office/drawing/2014/main" id="{5722CD0B-30DB-42CA-933C-D69120EA84D7}"/>
                  </a:ext>
                </a:extLst>
              </p:cNvPr>
              <p:cNvPicPr/>
              <p:nvPr/>
            </p:nvPicPr>
            <p:blipFill>
              <a:blip r:embed="rId31"/>
              <a:stretch>
                <a:fillRect/>
              </a:stretch>
            </p:blipFill>
            <p:spPr>
              <a:xfrm>
                <a:off x="4773520" y="1690627"/>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Freihand 129">
                <a:extLst>
                  <a:ext uri="{FF2B5EF4-FFF2-40B4-BE49-F238E27FC236}">
                    <a16:creationId xmlns:a16="http://schemas.microsoft.com/office/drawing/2014/main" id="{F7AE4842-D3B6-4127-BE3B-1E6CF6F6FDF3}"/>
                  </a:ext>
                </a:extLst>
              </p14:cNvPr>
              <p14:cNvContentPartPr/>
              <p14:nvPr/>
            </p14:nvContentPartPr>
            <p14:xfrm>
              <a:off x="4717000" y="1354747"/>
              <a:ext cx="69480" cy="50400"/>
            </p14:xfrm>
          </p:contentPart>
        </mc:Choice>
        <mc:Fallback xmlns="">
          <p:pic>
            <p:nvPicPr>
              <p:cNvPr id="130" name="Freihand 129">
                <a:extLst>
                  <a:ext uri="{FF2B5EF4-FFF2-40B4-BE49-F238E27FC236}">
                    <a16:creationId xmlns:a16="http://schemas.microsoft.com/office/drawing/2014/main" id="{F7AE4842-D3B6-4127-BE3B-1E6CF6F6FDF3}"/>
                  </a:ext>
                </a:extLst>
              </p:cNvPr>
              <p:cNvPicPr/>
              <p:nvPr/>
            </p:nvPicPr>
            <p:blipFill>
              <a:blip r:embed="rId33"/>
              <a:stretch>
                <a:fillRect/>
              </a:stretch>
            </p:blipFill>
            <p:spPr>
              <a:xfrm>
                <a:off x="4712680" y="1350427"/>
                <a:ext cx="78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 name="Freihand 132">
                <a:extLst>
                  <a:ext uri="{FF2B5EF4-FFF2-40B4-BE49-F238E27FC236}">
                    <a16:creationId xmlns:a16="http://schemas.microsoft.com/office/drawing/2014/main" id="{E68C28AC-D39C-425A-BCE1-5E0FFAE332AC}"/>
                  </a:ext>
                </a:extLst>
              </p14:cNvPr>
              <p14:cNvContentPartPr/>
              <p14:nvPr/>
            </p14:nvContentPartPr>
            <p14:xfrm>
              <a:off x="5128840" y="1391467"/>
              <a:ext cx="81360" cy="421200"/>
            </p14:xfrm>
          </p:contentPart>
        </mc:Choice>
        <mc:Fallback xmlns="">
          <p:pic>
            <p:nvPicPr>
              <p:cNvPr id="133" name="Freihand 132">
                <a:extLst>
                  <a:ext uri="{FF2B5EF4-FFF2-40B4-BE49-F238E27FC236}">
                    <a16:creationId xmlns:a16="http://schemas.microsoft.com/office/drawing/2014/main" id="{E68C28AC-D39C-425A-BCE1-5E0FFAE332AC}"/>
                  </a:ext>
                </a:extLst>
              </p:cNvPr>
              <p:cNvPicPr/>
              <p:nvPr/>
            </p:nvPicPr>
            <p:blipFill>
              <a:blip r:embed="rId35"/>
              <a:stretch>
                <a:fillRect/>
              </a:stretch>
            </p:blipFill>
            <p:spPr>
              <a:xfrm>
                <a:off x="5124520" y="1387147"/>
                <a:ext cx="900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5" name="Freihand 134">
                <a:extLst>
                  <a:ext uri="{FF2B5EF4-FFF2-40B4-BE49-F238E27FC236}">
                    <a16:creationId xmlns:a16="http://schemas.microsoft.com/office/drawing/2014/main" id="{16F71BCF-77B3-48D8-8A8A-8AC8977ACA3D}"/>
                  </a:ext>
                </a:extLst>
              </p14:cNvPr>
              <p14:cNvContentPartPr/>
              <p14:nvPr/>
            </p14:nvContentPartPr>
            <p14:xfrm>
              <a:off x="5176000" y="1305067"/>
              <a:ext cx="76320" cy="12960"/>
            </p14:xfrm>
          </p:contentPart>
        </mc:Choice>
        <mc:Fallback xmlns="">
          <p:pic>
            <p:nvPicPr>
              <p:cNvPr id="135" name="Freihand 134">
                <a:extLst>
                  <a:ext uri="{FF2B5EF4-FFF2-40B4-BE49-F238E27FC236}">
                    <a16:creationId xmlns:a16="http://schemas.microsoft.com/office/drawing/2014/main" id="{16F71BCF-77B3-48D8-8A8A-8AC8977ACA3D}"/>
                  </a:ext>
                </a:extLst>
              </p:cNvPr>
              <p:cNvPicPr/>
              <p:nvPr/>
            </p:nvPicPr>
            <p:blipFill>
              <a:blip r:embed="rId37"/>
              <a:stretch>
                <a:fillRect/>
              </a:stretch>
            </p:blipFill>
            <p:spPr>
              <a:xfrm>
                <a:off x="5171680" y="1300747"/>
                <a:ext cx="84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6" name="Freihand 135">
                <a:extLst>
                  <a:ext uri="{FF2B5EF4-FFF2-40B4-BE49-F238E27FC236}">
                    <a16:creationId xmlns:a16="http://schemas.microsoft.com/office/drawing/2014/main" id="{3042A773-4B12-45A7-B9FF-2993D3AF28C5}"/>
                  </a:ext>
                </a:extLst>
              </p14:cNvPr>
              <p14:cNvContentPartPr/>
              <p14:nvPr/>
            </p14:nvContentPartPr>
            <p14:xfrm>
              <a:off x="5285080" y="1239187"/>
              <a:ext cx="77040" cy="93960"/>
            </p14:xfrm>
          </p:contentPart>
        </mc:Choice>
        <mc:Fallback xmlns="">
          <p:pic>
            <p:nvPicPr>
              <p:cNvPr id="136" name="Freihand 135">
                <a:extLst>
                  <a:ext uri="{FF2B5EF4-FFF2-40B4-BE49-F238E27FC236}">
                    <a16:creationId xmlns:a16="http://schemas.microsoft.com/office/drawing/2014/main" id="{3042A773-4B12-45A7-B9FF-2993D3AF28C5}"/>
                  </a:ext>
                </a:extLst>
              </p:cNvPr>
              <p:cNvPicPr/>
              <p:nvPr/>
            </p:nvPicPr>
            <p:blipFill>
              <a:blip r:embed="rId39"/>
              <a:stretch>
                <a:fillRect/>
              </a:stretch>
            </p:blipFill>
            <p:spPr>
              <a:xfrm>
                <a:off x="5280760" y="1234867"/>
                <a:ext cx="85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7" name="Freihand 146">
                <a:extLst>
                  <a:ext uri="{FF2B5EF4-FFF2-40B4-BE49-F238E27FC236}">
                    <a16:creationId xmlns:a16="http://schemas.microsoft.com/office/drawing/2014/main" id="{3D96DB87-380A-4043-BB61-AD88EFA017B1}"/>
                  </a:ext>
                </a:extLst>
              </p14:cNvPr>
              <p14:cNvContentPartPr/>
              <p14:nvPr/>
            </p14:nvContentPartPr>
            <p14:xfrm>
              <a:off x="4422160" y="1378867"/>
              <a:ext cx="113760" cy="399240"/>
            </p14:xfrm>
          </p:contentPart>
        </mc:Choice>
        <mc:Fallback xmlns="">
          <p:pic>
            <p:nvPicPr>
              <p:cNvPr id="147" name="Freihand 146">
                <a:extLst>
                  <a:ext uri="{FF2B5EF4-FFF2-40B4-BE49-F238E27FC236}">
                    <a16:creationId xmlns:a16="http://schemas.microsoft.com/office/drawing/2014/main" id="{3D96DB87-380A-4043-BB61-AD88EFA017B1}"/>
                  </a:ext>
                </a:extLst>
              </p:cNvPr>
              <p:cNvPicPr/>
              <p:nvPr/>
            </p:nvPicPr>
            <p:blipFill>
              <a:blip r:embed="rId41"/>
              <a:stretch>
                <a:fillRect/>
              </a:stretch>
            </p:blipFill>
            <p:spPr>
              <a:xfrm>
                <a:off x="4417840" y="1374547"/>
                <a:ext cx="12240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8" name="Freihand 147">
                <a:extLst>
                  <a:ext uri="{FF2B5EF4-FFF2-40B4-BE49-F238E27FC236}">
                    <a16:creationId xmlns:a16="http://schemas.microsoft.com/office/drawing/2014/main" id="{54045F84-13D9-4C08-AF8A-99019E414A43}"/>
                  </a:ext>
                </a:extLst>
              </p14:cNvPr>
              <p14:cNvContentPartPr/>
              <p14:nvPr/>
            </p14:nvContentPartPr>
            <p14:xfrm>
              <a:off x="4529080" y="1406587"/>
              <a:ext cx="84600" cy="102240"/>
            </p14:xfrm>
          </p:contentPart>
        </mc:Choice>
        <mc:Fallback xmlns="">
          <p:pic>
            <p:nvPicPr>
              <p:cNvPr id="148" name="Freihand 147">
                <a:extLst>
                  <a:ext uri="{FF2B5EF4-FFF2-40B4-BE49-F238E27FC236}">
                    <a16:creationId xmlns:a16="http://schemas.microsoft.com/office/drawing/2014/main" id="{54045F84-13D9-4C08-AF8A-99019E414A43}"/>
                  </a:ext>
                </a:extLst>
              </p:cNvPr>
              <p:cNvPicPr/>
              <p:nvPr/>
            </p:nvPicPr>
            <p:blipFill>
              <a:blip r:embed="rId43"/>
              <a:stretch>
                <a:fillRect/>
              </a:stretch>
            </p:blipFill>
            <p:spPr>
              <a:xfrm>
                <a:off x="4524760" y="1402267"/>
                <a:ext cx="9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9" name="Freihand 148">
                <a:extLst>
                  <a:ext uri="{FF2B5EF4-FFF2-40B4-BE49-F238E27FC236}">
                    <a16:creationId xmlns:a16="http://schemas.microsoft.com/office/drawing/2014/main" id="{92B26749-6AFA-4A07-8782-8C4D97B31CA6}"/>
                  </a:ext>
                </a:extLst>
              </p14:cNvPr>
              <p14:cNvContentPartPr/>
              <p14:nvPr/>
            </p14:nvContentPartPr>
            <p14:xfrm>
              <a:off x="4524400" y="1554547"/>
              <a:ext cx="85680" cy="18360"/>
            </p14:xfrm>
          </p:contentPart>
        </mc:Choice>
        <mc:Fallback xmlns="">
          <p:pic>
            <p:nvPicPr>
              <p:cNvPr id="149" name="Freihand 148">
                <a:extLst>
                  <a:ext uri="{FF2B5EF4-FFF2-40B4-BE49-F238E27FC236}">
                    <a16:creationId xmlns:a16="http://schemas.microsoft.com/office/drawing/2014/main" id="{92B26749-6AFA-4A07-8782-8C4D97B31CA6}"/>
                  </a:ext>
                </a:extLst>
              </p:cNvPr>
              <p:cNvPicPr/>
              <p:nvPr/>
            </p:nvPicPr>
            <p:blipFill>
              <a:blip r:embed="rId45"/>
              <a:stretch>
                <a:fillRect/>
              </a:stretch>
            </p:blipFill>
            <p:spPr>
              <a:xfrm>
                <a:off x="4520080" y="1550227"/>
                <a:ext cx="94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0" name="Freihand 149">
                <a:extLst>
                  <a:ext uri="{FF2B5EF4-FFF2-40B4-BE49-F238E27FC236}">
                    <a16:creationId xmlns:a16="http://schemas.microsoft.com/office/drawing/2014/main" id="{D23D1434-4B0C-438D-93AE-5DCDF2606210}"/>
                  </a:ext>
                </a:extLst>
              </p14:cNvPr>
              <p14:cNvContentPartPr/>
              <p14:nvPr/>
            </p14:nvContentPartPr>
            <p14:xfrm>
              <a:off x="4523680" y="1627987"/>
              <a:ext cx="63000" cy="83520"/>
            </p14:xfrm>
          </p:contentPart>
        </mc:Choice>
        <mc:Fallback xmlns="">
          <p:pic>
            <p:nvPicPr>
              <p:cNvPr id="150" name="Freihand 149">
                <a:extLst>
                  <a:ext uri="{FF2B5EF4-FFF2-40B4-BE49-F238E27FC236}">
                    <a16:creationId xmlns:a16="http://schemas.microsoft.com/office/drawing/2014/main" id="{D23D1434-4B0C-438D-93AE-5DCDF2606210}"/>
                  </a:ext>
                </a:extLst>
              </p:cNvPr>
              <p:cNvPicPr/>
              <p:nvPr/>
            </p:nvPicPr>
            <p:blipFill>
              <a:blip r:embed="rId47"/>
              <a:stretch>
                <a:fillRect/>
              </a:stretch>
            </p:blipFill>
            <p:spPr>
              <a:xfrm>
                <a:off x="4519360" y="1623667"/>
                <a:ext cx="71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2" name="Freihand 151">
                <a:extLst>
                  <a:ext uri="{FF2B5EF4-FFF2-40B4-BE49-F238E27FC236}">
                    <a16:creationId xmlns:a16="http://schemas.microsoft.com/office/drawing/2014/main" id="{88CA7987-7C97-4EF3-9889-9AF71344C482}"/>
                  </a:ext>
                </a:extLst>
              </p14:cNvPr>
              <p14:cNvContentPartPr/>
              <p14:nvPr/>
            </p14:nvContentPartPr>
            <p14:xfrm>
              <a:off x="5772520" y="1611787"/>
              <a:ext cx="196200" cy="24120"/>
            </p14:xfrm>
          </p:contentPart>
        </mc:Choice>
        <mc:Fallback xmlns="">
          <p:pic>
            <p:nvPicPr>
              <p:cNvPr id="152" name="Freihand 151">
                <a:extLst>
                  <a:ext uri="{FF2B5EF4-FFF2-40B4-BE49-F238E27FC236}">
                    <a16:creationId xmlns:a16="http://schemas.microsoft.com/office/drawing/2014/main" id="{88CA7987-7C97-4EF3-9889-9AF71344C482}"/>
                  </a:ext>
                </a:extLst>
              </p:cNvPr>
              <p:cNvPicPr/>
              <p:nvPr/>
            </p:nvPicPr>
            <p:blipFill>
              <a:blip r:embed="rId49"/>
              <a:stretch>
                <a:fillRect/>
              </a:stretch>
            </p:blipFill>
            <p:spPr>
              <a:xfrm>
                <a:off x="5768200" y="1607467"/>
                <a:ext cx="204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3" name="Freihand 152">
                <a:extLst>
                  <a:ext uri="{FF2B5EF4-FFF2-40B4-BE49-F238E27FC236}">
                    <a16:creationId xmlns:a16="http://schemas.microsoft.com/office/drawing/2014/main" id="{B82ECE47-BB21-40EB-9714-C5381ABEF21B}"/>
                  </a:ext>
                </a:extLst>
              </p14:cNvPr>
              <p14:cNvContentPartPr/>
              <p14:nvPr/>
            </p14:nvContentPartPr>
            <p14:xfrm>
              <a:off x="5772520" y="1655347"/>
              <a:ext cx="204840" cy="27720"/>
            </p14:xfrm>
          </p:contentPart>
        </mc:Choice>
        <mc:Fallback xmlns="">
          <p:pic>
            <p:nvPicPr>
              <p:cNvPr id="153" name="Freihand 152">
                <a:extLst>
                  <a:ext uri="{FF2B5EF4-FFF2-40B4-BE49-F238E27FC236}">
                    <a16:creationId xmlns:a16="http://schemas.microsoft.com/office/drawing/2014/main" id="{B82ECE47-BB21-40EB-9714-C5381ABEF21B}"/>
                  </a:ext>
                </a:extLst>
              </p:cNvPr>
              <p:cNvPicPr/>
              <p:nvPr/>
            </p:nvPicPr>
            <p:blipFill>
              <a:blip r:embed="rId51"/>
              <a:stretch>
                <a:fillRect/>
              </a:stretch>
            </p:blipFill>
            <p:spPr>
              <a:xfrm>
                <a:off x="5768200" y="1651027"/>
                <a:ext cx="213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0" name="Freihand 189">
                <a:extLst>
                  <a:ext uri="{FF2B5EF4-FFF2-40B4-BE49-F238E27FC236}">
                    <a16:creationId xmlns:a16="http://schemas.microsoft.com/office/drawing/2014/main" id="{A056DDEB-1D74-4953-9B2F-6DAEDB97E7DA}"/>
                  </a:ext>
                </a:extLst>
              </p14:cNvPr>
              <p14:cNvContentPartPr/>
              <p14:nvPr/>
            </p14:nvContentPartPr>
            <p14:xfrm>
              <a:off x="4198240" y="-35213"/>
              <a:ext cx="1416960" cy="2255760"/>
            </p14:xfrm>
          </p:contentPart>
        </mc:Choice>
        <mc:Fallback xmlns="">
          <p:pic>
            <p:nvPicPr>
              <p:cNvPr id="190" name="Freihand 189">
                <a:extLst>
                  <a:ext uri="{FF2B5EF4-FFF2-40B4-BE49-F238E27FC236}">
                    <a16:creationId xmlns:a16="http://schemas.microsoft.com/office/drawing/2014/main" id="{A056DDEB-1D74-4953-9B2F-6DAEDB97E7DA}"/>
                  </a:ext>
                </a:extLst>
              </p:cNvPr>
              <p:cNvPicPr/>
              <p:nvPr/>
            </p:nvPicPr>
            <p:blipFill>
              <a:blip r:embed="rId53"/>
              <a:stretch>
                <a:fillRect/>
              </a:stretch>
            </p:blipFill>
            <p:spPr>
              <a:xfrm>
                <a:off x="4193920" y="-39533"/>
                <a:ext cx="1425600" cy="226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9" name="Freihand 198">
                <a:extLst>
                  <a:ext uri="{FF2B5EF4-FFF2-40B4-BE49-F238E27FC236}">
                    <a16:creationId xmlns:a16="http://schemas.microsoft.com/office/drawing/2014/main" id="{41DE44E0-0DF7-4246-AEA3-176B73A801F6}"/>
                  </a:ext>
                </a:extLst>
              </p14:cNvPr>
              <p14:cNvContentPartPr/>
              <p14:nvPr/>
            </p14:nvContentPartPr>
            <p14:xfrm>
              <a:off x="6420160" y="1876733"/>
              <a:ext cx="1903680" cy="109440"/>
            </p14:xfrm>
          </p:contentPart>
        </mc:Choice>
        <mc:Fallback xmlns="">
          <p:pic>
            <p:nvPicPr>
              <p:cNvPr id="199" name="Freihand 198">
                <a:extLst>
                  <a:ext uri="{FF2B5EF4-FFF2-40B4-BE49-F238E27FC236}">
                    <a16:creationId xmlns:a16="http://schemas.microsoft.com/office/drawing/2014/main" id="{41DE44E0-0DF7-4246-AEA3-176B73A801F6}"/>
                  </a:ext>
                </a:extLst>
              </p:cNvPr>
              <p:cNvPicPr/>
              <p:nvPr/>
            </p:nvPicPr>
            <p:blipFill>
              <a:blip r:embed="rId55"/>
              <a:stretch>
                <a:fillRect/>
              </a:stretch>
            </p:blipFill>
            <p:spPr>
              <a:xfrm>
                <a:off x="6415840" y="1872413"/>
                <a:ext cx="19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1" name="Freihand 250">
                <a:extLst>
                  <a:ext uri="{FF2B5EF4-FFF2-40B4-BE49-F238E27FC236}">
                    <a16:creationId xmlns:a16="http://schemas.microsoft.com/office/drawing/2014/main" id="{4623D720-0785-4D42-9B93-75B169D03A1A}"/>
                  </a:ext>
                </a:extLst>
              </p14:cNvPr>
              <p14:cNvContentPartPr/>
              <p14:nvPr/>
            </p14:nvContentPartPr>
            <p14:xfrm>
              <a:off x="8326720" y="1691333"/>
              <a:ext cx="73440" cy="101160"/>
            </p14:xfrm>
          </p:contentPart>
        </mc:Choice>
        <mc:Fallback xmlns="">
          <p:pic>
            <p:nvPicPr>
              <p:cNvPr id="251" name="Freihand 250">
                <a:extLst>
                  <a:ext uri="{FF2B5EF4-FFF2-40B4-BE49-F238E27FC236}">
                    <a16:creationId xmlns:a16="http://schemas.microsoft.com/office/drawing/2014/main" id="{4623D720-0785-4D42-9B93-75B169D03A1A}"/>
                  </a:ext>
                </a:extLst>
              </p:cNvPr>
              <p:cNvPicPr/>
              <p:nvPr/>
            </p:nvPicPr>
            <p:blipFill>
              <a:blip r:embed="rId57"/>
              <a:stretch>
                <a:fillRect/>
              </a:stretch>
            </p:blipFill>
            <p:spPr>
              <a:xfrm>
                <a:off x="8322400" y="1687013"/>
                <a:ext cx="8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 name="Freihand 1">
                <a:extLst>
                  <a:ext uri="{FF2B5EF4-FFF2-40B4-BE49-F238E27FC236}">
                    <a16:creationId xmlns:a16="http://schemas.microsoft.com/office/drawing/2014/main" id="{F8FE9669-9509-49E9-BE8F-002054D58E7C}"/>
                  </a:ext>
                </a:extLst>
              </p14:cNvPr>
              <p14:cNvContentPartPr/>
              <p14:nvPr/>
            </p14:nvContentPartPr>
            <p14:xfrm>
              <a:off x="2994040" y="550507"/>
              <a:ext cx="1221120" cy="316800"/>
            </p14:xfrm>
          </p:contentPart>
        </mc:Choice>
        <mc:Fallback xmlns="">
          <p:pic>
            <p:nvPicPr>
              <p:cNvPr id="2" name="Freihand 1">
                <a:extLst>
                  <a:ext uri="{FF2B5EF4-FFF2-40B4-BE49-F238E27FC236}">
                    <a16:creationId xmlns:a16="http://schemas.microsoft.com/office/drawing/2014/main" id="{F8FE9669-9509-49E9-BE8F-002054D58E7C}"/>
                  </a:ext>
                </a:extLst>
              </p:cNvPr>
              <p:cNvPicPr/>
              <p:nvPr/>
            </p:nvPicPr>
            <p:blipFill>
              <a:blip r:embed="rId59"/>
              <a:stretch>
                <a:fillRect/>
              </a:stretch>
            </p:blipFill>
            <p:spPr>
              <a:xfrm>
                <a:off x="2989720" y="546187"/>
                <a:ext cx="12297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 name="Freihand 2">
                <a:extLst>
                  <a:ext uri="{FF2B5EF4-FFF2-40B4-BE49-F238E27FC236}">
                    <a16:creationId xmlns:a16="http://schemas.microsoft.com/office/drawing/2014/main" id="{B8B4245A-4893-4626-91F8-05BF2D3D1F5E}"/>
                  </a:ext>
                </a:extLst>
              </p14:cNvPr>
              <p14:cNvContentPartPr/>
              <p14:nvPr/>
            </p14:nvContentPartPr>
            <p14:xfrm>
              <a:off x="4200040" y="472387"/>
              <a:ext cx="118800" cy="126720"/>
            </p14:xfrm>
          </p:contentPart>
        </mc:Choice>
        <mc:Fallback xmlns="">
          <p:pic>
            <p:nvPicPr>
              <p:cNvPr id="3" name="Freihand 2">
                <a:extLst>
                  <a:ext uri="{FF2B5EF4-FFF2-40B4-BE49-F238E27FC236}">
                    <a16:creationId xmlns:a16="http://schemas.microsoft.com/office/drawing/2014/main" id="{B8B4245A-4893-4626-91F8-05BF2D3D1F5E}"/>
                  </a:ext>
                </a:extLst>
              </p:cNvPr>
              <p:cNvPicPr/>
              <p:nvPr/>
            </p:nvPicPr>
            <p:blipFill>
              <a:blip r:embed="rId61"/>
              <a:stretch>
                <a:fillRect/>
              </a:stretch>
            </p:blipFill>
            <p:spPr>
              <a:xfrm>
                <a:off x="4195720" y="468067"/>
                <a:ext cx="12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Freihand 50">
                <a:extLst>
                  <a:ext uri="{FF2B5EF4-FFF2-40B4-BE49-F238E27FC236}">
                    <a16:creationId xmlns:a16="http://schemas.microsoft.com/office/drawing/2014/main" id="{3B411501-06D0-4085-9670-9533599E43BB}"/>
                  </a:ext>
                </a:extLst>
              </p14:cNvPr>
              <p14:cNvContentPartPr/>
              <p14:nvPr/>
            </p14:nvContentPartPr>
            <p14:xfrm>
              <a:off x="3000880" y="836707"/>
              <a:ext cx="1314360" cy="183960"/>
            </p14:xfrm>
          </p:contentPart>
        </mc:Choice>
        <mc:Fallback xmlns="">
          <p:pic>
            <p:nvPicPr>
              <p:cNvPr id="51" name="Freihand 50">
                <a:extLst>
                  <a:ext uri="{FF2B5EF4-FFF2-40B4-BE49-F238E27FC236}">
                    <a16:creationId xmlns:a16="http://schemas.microsoft.com/office/drawing/2014/main" id="{3B411501-06D0-4085-9670-9533599E43BB}"/>
                  </a:ext>
                </a:extLst>
              </p:cNvPr>
              <p:cNvPicPr/>
              <p:nvPr/>
            </p:nvPicPr>
            <p:blipFill>
              <a:blip r:embed="rId63"/>
              <a:stretch>
                <a:fillRect/>
              </a:stretch>
            </p:blipFill>
            <p:spPr>
              <a:xfrm>
                <a:off x="2996560" y="832387"/>
                <a:ext cx="1323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00AFAC5F-B551-48A8-9CDF-59B59DE0790B}"/>
                  </a:ext>
                </a:extLst>
              </p14:cNvPr>
              <p14:cNvContentPartPr/>
              <p14:nvPr/>
            </p14:nvContentPartPr>
            <p14:xfrm>
              <a:off x="4310920" y="797467"/>
              <a:ext cx="109800" cy="154080"/>
            </p14:xfrm>
          </p:contentPart>
        </mc:Choice>
        <mc:Fallback xmlns="">
          <p:pic>
            <p:nvPicPr>
              <p:cNvPr id="52" name="Freihand 51">
                <a:extLst>
                  <a:ext uri="{FF2B5EF4-FFF2-40B4-BE49-F238E27FC236}">
                    <a16:creationId xmlns:a16="http://schemas.microsoft.com/office/drawing/2014/main" id="{00AFAC5F-B551-48A8-9CDF-59B59DE0790B}"/>
                  </a:ext>
                </a:extLst>
              </p:cNvPr>
              <p:cNvPicPr/>
              <p:nvPr/>
            </p:nvPicPr>
            <p:blipFill>
              <a:blip r:embed="rId65"/>
              <a:stretch>
                <a:fillRect/>
              </a:stretch>
            </p:blipFill>
            <p:spPr>
              <a:xfrm>
                <a:off x="4306600" y="793147"/>
                <a:ext cx="118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7" name="Freihand 316">
                <a:extLst>
                  <a:ext uri="{FF2B5EF4-FFF2-40B4-BE49-F238E27FC236}">
                    <a16:creationId xmlns:a16="http://schemas.microsoft.com/office/drawing/2014/main" id="{255B3B0E-5EEE-4CB6-8506-A7815C3BA754}"/>
                  </a:ext>
                </a:extLst>
              </p14:cNvPr>
              <p14:cNvContentPartPr/>
              <p14:nvPr/>
            </p14:nvContentPartPr>
            <p14:xfrm>
              <a:off x="4411360" y="69173"/>
              <a:ext cx="1110960" cy="603360"/>
            </p14:xfrm>
          </p:contentPart>
        </mc:Choice>
        <mc:Fallback xmlns="">
          <p:pic>
            <p:nvPicPr>
              <p:cNvPr id="317" name="Freihand 316">
                <a:extLst>
                  <a:ext uri="{FF2B5EF4-FFF2-40B4-BE49-F238E27FC236}">
                    <a16:creationId xmlns:a16="http://schemas.microsoft.com/office/drawing/2014/main" id="{255B3B0E-5EEE-4CB6-8506-A7815C3BA754}"/>
                  </a:ext>
                </a:extLst>
              </p:cNvPr>
              <p:cNvPicPr/>
              <p:nvPr/>
            </p:nvPicPr>
            <p:blipFill>
              <a:blip r:embed="rId67"/>
              <a:stretch>
                <a:fillRect/>
              </a:stretch>
            </p:blipFill>
            <p:spPr>
              <a:xfrm>
                <a:off x="4407040" y="64853"/>
                <a:ext cx="111960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1" name="Freihand 400">
                <a:extLst>
                  <a:ext uri="{FF2B5EF4-FFF2-40B4-BE49-F238E27FC236}">
                    <a16:creationId xmlns:a16="http://schemas.microsoft.com/office/drawing/2014/main" id="{AC0F6777-E03D-4D77-99AF-F3B1A4E01BA9}"/>
                  </a:ext>
                </a:extLst>
              </p14:cNvPr>
              <p14:cNvContentPartPr/>
              <p14:nvPr/>
            </p14:nvContentPartPr>
            <p14:xfrm>
              <a:off x="9188200" y="3268493"/>
              <a:ext cx="104040" cy="15120"/>
            </p14:xfrm>
          </p:contentPart>
        </mc:Choice>
        <mc:Fallback xmlns="">
          <p:pic>
            <p:nvPicPr>
              <p:cNvPr id="401" name="Freihand 400">
                <a:extLst>
                  <a:ext uri="{FF2B5EF4-FFF2-40B4-BE49-F238E27FC236}">
                    <a16:creationId xmlns:a16="http://schemas.microsoft.com/office/drawing/2014/main" id="{AC0F6777-E03D-4D77-99AF-F3B1A4E01BA9}"/>
                  </a:ext>
                </a:extLst>
              </p:cNvPr>
              <p:cNvPicPr/>
              <p:nvPr/>
            </p:nvPicPr>
            <p:blipFill>
              <a:blip r:embed="rId69"/>
              <a:stretch>
                <a:fillRect/>
              </a:stretch>
            </p:blipFill>
            <p:spPr>
              <a:xfrm>
                <a:off x="9183880" y="3264173"/>
                <a:ext cx="11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3" name="Freihand 402">
                <a:extLst>
                  <a:ext uri="{FF2B5EF4-FFF2-40B4-BE49-F238E27FC236}">
                    <a16:creationId xmlns:a16="http://schemas.microsoft.com/office/drawing/2014/main" id="{AB3C9C9B-5A01-40DA-90EA-EAD01AF725BF}"/>
                  </a:ext>
                </a:extLst>
              </p14:cNvPr>
              <p14:cNvContentPartPr/>
              <p14:nvPr/>
            </p14:nvContentPartPr>
            <p14:xfrm>
              <a:off x="8245360" y="3043493"/>
              <a:ext cx="366480" cy="659880"/>
            </p14:xfrm>
          </p:contentPart>
        </mc:Choice>
        <mc:Fallback xmlns="">
          <p:pic>
            <p:nvPicPr>
              <p:cNvPr id="403" name="Freihand 402">
                <a:extLst>
                  <a:ext uri="{FF2B5EF4-FFF2-40B4-BE49-F238E27FC236}">
                    <a16:creationId xmlns:a16="http://schemas.microsoft.com/office/drawing/2014/main" id="{AB3C9C9B-5A01-40DA-90EA-EAD01AF725BF}"/>
                  </a:ext>
                </a:extLst>
              </p:cNvPr>
              <p:cNvPicPr/>
              <p:nvPr/>
            </p:nvPicPr>
            <p:blipFill>
              <a:blip r:embed="rId71"/>
              <a:stretch>
                <a:fillRect/>
              </a:stretch>
            </p:blipFill>
            <p:spPr>
              <a:xfrm>
                <a:off x="8241040" y="3039173"/>
                <a:ext cx="37512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9" name="Freihand 428">
                <a:extLst>
                  <a:ext uri="{FF2B5EF4-FFF2-40B4-BE49-F238E27FC236}">
                    <a16:creationId xmlns:a16="http://schemas.microsoft.com/office/drawing/2014/main" id="{62180894-023F-4C70-A8DB-83AF0C38EBC8}"/>
                  </a:ext>
                </a:extLst>
              </p14:cNvPr>
              <p14:cNvContentPartPr/>
              <p14:nvPr/>
            </p14:nvContentPartPr>
            <p14:xfrm>
              <a:off x="9253000" y="3867893"/>
              <a:ext cx="100800" cy="19440"/>
            </p14:xfrm>
          </p:contentPart>
        </mc:Choice>
        <mc:Fallback xmlns="">
          <p:pic>
            <p:nvPicPr>
              <p:cNvPr id="429" name="Freihand 428">
                <a:extLst>
                  <a:ext uri="{FF2B5EF4-FFF2-40B4-BE49-F238E27FC236}">
                    <a16:creationId xmlns:a16="http://schemas.microsoft.com/office/drawing/2014/main" id="{62180894-023F-4C70-A8DB-83AF0C38EBC8}"/>
                  </a:ext>
                </a:extLst>
              </p:cNvPr>
              <p:cNvPicPr/>
              <p:nvPr/>
            </p:nvPicPr>
            <p:blipFill>
              <a:blip r:embed="rId73"/>
              <a:stretch>
                <a:fillRect/>
              </a:stretch>
            </p:blipFill>
            <p:spPr>
              <a:xfrm>
                <a:off x="9248680" y="3863573"/>
                <a:ext cx="109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0" name="Freihand 429">
                <a:extLst>
                  <a:ext uri="{FF2B5EF4-FFF2-40B4-BE49-F238E27FC236}">
                    <a16:creationId xmlns:a16="http://schemas.microsoft.com/office/drawing/2014/main" id="{64A80DCB-3C79-4D1A-9C32-C46893AD5210}"/>
                  </a:ext>
                </a:extLst>
              </p14:cNvPr>
              <p14:cNvContentPartPr/>
              <p14:nvPr/>
            </p14:nvContentPartPr>
            <p14:xfrm>
              <a:off x="9370720" y="3472973"/>
              <a:ext cx="416880" cy="35640"/>
            </p14:xfrm>
          </p:contentPart>
        </mc:Choice>
        <mc:Fallback xmlns="">
          <p:pic>
            <p:nvPicPr>
              <p:cNvPr id="430" name="Freihand 429">
                <a:extLst>
                  <a:ext uri="{FF2B5EF4-FFF2-40B4-BE49-F238E27FC236}">
                    <a16:creationId xmlns:a16="http://schemas.microsoft.com/office/drawing/2014/main" id="{64A80DCB-3C79-4D1A-9C32-C46893AD5210}"/>
                  </a:ext>
                </a:extLst>
              </p:cNvPr>
              <p:cNvPicPr/>
              <p:nvPr/>
            </p:nvPicPr>
            <p:blipFill>
              <a:blip r:embed="rId75"/>
              <a:stretch>
                <a:fillRect/>
              </a:stretch>
            </p:blipFill>
            <p:spPr>
              <a:xfrm>
                <a:off x="9366400" y="3468653"/>
                <a:ext cx="425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1" name="Freihand 450">
                <a:extLst>
                  <a:ext uri="{FF2B5EF4-FFF2-40B4-BE49-F238E27FC236}">
                    <a16:creationId xmlns:a16="http://schemas.microsoft.com/office/drawing/2014/main" id="{365CE489-65A5-445A-B4BF-52E249EDF494}"/>
                  </a:ext>
                </a:extLst>
              </p14:cNvPr>
              <p14:cNvContentPartPr/>
              <p14:nvPr/>
            </p14:nvContentPartPr>
            <p14:xfrm>
              <a:off x="8880400" y="3921533"/>
              <a:ext cx="7560" cy="10080"/>
            </p14:xfrm>
          </p:contentPart>
        </mc:Choice>
        <mc:Fallback xmlns="">
          <p:pic>
            <p:nvPicPr>
              <p:cNvPr id="451" name="Freihand 450">
                <a:extLst>
                  <a:ext uri="{FF2B5EF4-FFF2-40B4-BE49-F238E27FC236}">
                    <a16:creationId xmlns:a16="http://schemas.microsoft.com/office/drawing/2014/main" id="{365CE489-65A5-445A-B4BF-52E249EDF494}"/>
                  </a:ext>
                </a:extLst>
              </p:cNvPr>
              <p:cNvPicPr/>
              <p:nvPr/>
            </p:nvPicPr>
            <p:blipFill>
              <a:blip r:embed="rId77"/>
              <a:stretch>
                <a:fillRect/>
              </a:stretch>
            </p:blipFill>
            <p:spPr>
              <a:xfrm>
                <a:off x="8876080" y="3917213"/>
                <a:ext cx="16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5" name="Freihand 404">
                <a:extLst>
                  <a:ext uri="{FF2B5EF4-FFF2-40B4-BE49-F238E27FC236}">
                    <a16:creationId xmlns:a16="http://schemas.microsoft.com/office/drawing/2014/main" id="{7C8D6084-7968-4BD7-AF3B-906C0C999E60}"/>
                  </a:ext>
                </a:extLst>
              </p14:cNvPr>
              <p14:cNvContentPartPr/>
              <p14:nvPr/>
            </p14:nvContentPartPr>
            <p14:xfrm>
              <a:off x="7821280" y="3895253"/>
              <a:ext cx="173880" cy="15840"/>
            </p14:xfrm>
          </p:contentPart>
        </mc:Choice>
        <mc:Fallback xmlns="">
          <p:pic>
            <p:nvPicPr>
              <p:cNvPr id="405" name="Freihand 404">
                <a:extLst>
                  <a:ext uri="{FF2B5EF4-FFF2-40B4-BE49-F238E27FC236}">
                    <a16:creationId xmlns:a16="http://schemas.microsoft.com/office/drawing/2014/main" id="{7C8D6084-7968-4BD7-AF3B-906C0C999E60}"/>
                  </a:ext>
                </a:extLst>
              </p:cNvPr>
              <p:cNvPicPr/>
              <p:nvPr/>
            </p:nvPicPr>
            <p:blipFill>
              <a:blip r:embed="rId79"/>
              <a:stretch>
                <a:fillRect/>
              </a:stretch>
            </p:blipFill>
            <p:spPr>
              <a:xfrm>
                <a:off x="7816960" y="3890933"/>
                <a:ext cx="182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06" name="Freihand 405">
                <a:extLst>
                  <a:ext uri="{FF2B5EF4-FFF2-40B4-BE49-F238E27FC236}">
                    <a16:creationId xmlns:a16="http://schemas.microsoft.com/office/drawing/2014/main" id="{FB9B1687-1430-4D2B-B942-6F03B292BCBF}"/>
                  </a:ext>
                </a:extLst>
              </p14:cNvPr>
              <p14:cNvContentPartPr/>
              <p14:nvPr/>
            </p14:nvContentPartPr>
            <p14:xfrm>
              <a:off x="7831000" y="3968693"/>
              <a:ext cx="145080" cy="5760"/>
            </p14:xfrm>
          </p:contentPart>
        </mc:Choice>
        <mc:Fallback xmlns="">
          <p:pic>
            <p:nvPicPr>
              <p:cNvPr id="406" name="Freihand 405">
                <a:extLst>
                  <a:ext uri="{FF2B5EF4-FFF2-40B4-BE49-F238E27FC236}">
                    <a16:creationId xmlns:a16="http://schemas.microsoft.com/office/drawing/2014/main" id="{FB9B1687-1430-4D2B-B942-6F03B292BCBF}"/>
                  </a:ext>
                </a:extLst>
              </p:cNvPr>
              <p:cNvPicPr/>
              <p:nvPr/>
            </p:nvPicPr>
            <p:blipFill>
              <a:blip r:embed="rId81"/>
              <a:stretch>
                <a:fillRect/>
              </a:stretch>
            </p:blipFill>
            <p:spPr>
              <a:xfrm>
                <a:off x="7826680" y="3964373"/>
                <a:ext cx="153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8" name="Freihand 407">
                <a:extLst>
                  <a:ext uri="{FF2B5EF4-FFF2-40B4-BE49-F238E27FC236}">
                    <a16:creationId xmlns:a16="http://schemas.microsoft.com/office/drawing/2014/main" id="{B0EF1622-CC27-40C6-997C-CF7306E8219A}"/>
                  </a:ext>
                </a:extLst>
              </p14:cNvPr>
              <p14:cNvContentPartPr/>
              <p14:nvPr/>
            </p14:nvContentPartPr>
            <p14:xfrm>
              <a:off x="8096320" y="3741893"/>
              <a:ext cx="107280" cy="115200"/>
            </p14:xfrm>
          </p:contentPart>
        </mc:Choice>
        <mc:Fallback xmlns="">
          <p:pic>
            <p:nvPicPr>
              <p:cNvPr id="408" name="Freihand 407">
                <a:extLst>
                  <a:ext uri="{FF2B5EF4-FFF2-40B4-BE49-F238E27FC236}">
                    <a16:creationId xmlns:a16="http://schemas.microsoft.com/office/drawing/2014/main" id="{B0EF1622-CC27-40C6-997C-CF7306E8219A}"/>
                  </a:ext>
                </a:extLst>
              </p:cNvPr>
              <p:cNvPicPr/>
              <p:nvPr/>
            </p:nvPicPr>
            <p:blipFill>
              <a:blip r:embed="rId83"/>
              <a:stretch>
                <a:fillRect/>
              </a:stretch>
            </p:blipFill>
            <p:spPr>
              <a:xfrm>
                <a:off x="8092000" y="3737573"/>
                <a:ext cx="115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9" name="Freihand 408">
                <a:extLst>
                  <a:ext uri="{FF2B5EF4-FFF2-40B4-BE49-F238E27FC236}">
                    <a16:creationId xmlns:a16="http://schemas.microsoft.com/office/drawing/2014/main" id="{FDBC802D-2DC2-47DF-B4B7-B37F3CB201F9}"/>
                  </a:ext>
                </a:extLst>
              </p14:cNvPr>
              <p14:cNvContentPartPr/>
              <p14:nvPr/>
            </p14:nvContentPartPr>
            <p14:xfrm>
              <a:off x="8088760" y="3911453"/>
              <a:ext cx="141480" cy="25560"/>
            </p14:xfrm>
          </p:contentPart>
        </mc:Choice>
        <mc:Fallback xmlns="">
          <p:pic>
            <p:nvPicPr>
              <p:cNvPr id="409" name="Freihand 408">
                <a:extLst>
                  <a:ext uri="{FF2B5EF4-FFF2-40B4-BE49-F238E27FC236}">
                    <a16:creationId xmlns:a16="http://schemas.microsoft.com/office/drawing/2014/main" id="{FDBC802D-2DC2-47DF-B4B7-B37F3CB201F9}"/>
                  </a:ext>
                </a:extLst>
              </p:cNvPr>
              <p:cNvPicPr/>
              <p:nvPr/>
            </p:nvPicPr>
            <p:blipFill>
              <a:blip r:embed="rId85"/>
              <a:stretch>
                <a:fillRect/>
              </a:stretch>
            </p:blipFill>
            <p:spPr>
              <a:xfrm>
                <a:off x="8084440" y="3907133"/>
                <a:ext cx="150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10" name="Freihand 409">
                <a:extLst>
                  <a:ext uri="{FF2B5EF4-FFF2-40B4-BE49-F238E27FC236}">
                    <a16:creationId xmlns:a16="http://schemas.microsoft.com/office/drawing/2014/main" id="{12BDDE61-30D6-4891-B83D-A8A4CA7AC690}"/>
                  </a:ext>
                </a:extLst>
              </p14:cNvPr>
              <p14:cNvContentPartPr/>
              <p14:nvPr/>
            </p14:nvContentPartPr>
            <p14:xfrm>
              <a:off x="8139160" y="3972293"/>
              <a:ext cx="91440" cy="112680"/>
            </p14:xfrm>
          </p:contentPart>
        </mc:Choice>
        <mc:Fallback xmlns="">
          <p:pic>
            <p:nvPicPr>
              <p:cNvPr id="410" name="Freihand 409">
                <a:extLst>
                  <a:ext uri="{FF2B5EF4-FFF2-40B4-BE49-F238E27FC236}">
                    <a16:creationId xmlns:a16="http://schemas.microsoft.com/office/drawing/2014/main" id="{12BDDE61-30D6-4891-B83D-A8A4CA7AC690}"/>
                  </a:ext>
                </a:extLst>
              </p:cNvPr>
              <p:cNvPicPr/>
              <p:nvPr/>
            </p:nvPicPr>
            <p:blipFill>
              <a:blip r:embed="rId87"/>
              <a:stretch>
                <a:fillRect/>
              </a:stretch>
            </p:blipFill>
            <p:spPr>
              <a:xfrm>
                <a:off x="8134840" y="3967973"/>
                <a:ext cx="100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11" name="Freihand 410">
                <a:extLst>
                  <a:ext uri="{FF2B5EF4-FFF2-40B4-BE49-F238E27FC236}">
                    <a16:creationId xmlns:a16="http://schemas.microsoft.com/office/drawing/2014/main" id="{8667AB35-81D1-46E0-8E17-061C3D14E88D}"/>
                  </a:ext>
                </a:extLst>
              </p14:cNvPr>
              <p14:cNvContentPartPr/>
              <p14:nvPr/>
            </p14:nvContentPartPr>
            <p14:xfrm>
              <a:off x="8294680" y="3703013"/>
              <a:ext cx="155520" cy="43920"/>
            </p14:xfrm>
          </p:contentPart>
        </mc:Choice>
        <mc:Fallback xmlns="">
          <p:pic>
            <p:nvPicPr>
              <p:cNvPr id="411" name="Freihand 410">
                <a:extLst>
                  <a:ext uri="{FF2B5EF4-FFF2-40B4-BE49-F238E27FC236}">
                    <a16:creationId xmlns:a16="http://schemas.microsoft.com/office/drawing/2014/main" id="{8667AB35-81D1-46E0-8E17-061C3D14E88D}"/>
                  </a:ext>
                </a:extLst>
              </p:cNvPr>
              <p:cNvPicPr/>
              <p:nvPr/>
            </p:nvPicPr>
            <p:blipFill>
              <a:blip r:embed="rId89"/>
              <a:stretch>
                <a:fillRect/>
              </a:stretch>
            </p:blipFill>
            <p:spPr>
              <a:xfrm>
                <a:off x="8290360" y="3698693"/>
                <a:ext cx="164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12" name="Freihand 411">
                <a:extLst>
                  <a:ext uri="{FF2B5EF4-FFF2-40B4-BE49-F238E27FC236}">
                    <a16:creationId xmlns:a16="http://schemas.microsoft.com/office/drawing/2014/main" id="{FA471CAF-6334-4F56-AF19-F1A8874AA334}"/>
                  </a:ext>
                </a:extLst>
              </p14:cNvPr>
              <p14:cNvContentPartPr/>
              <p14:nvPr/>
            </p14:nvContentPartPr>
            <p14:xfrm>
              <a:off x="8312680" y="3714533"/>
              <a:ext cx="161280" cy="577440"/>
            </p14:xfrm>
          </p:contentPart>
        </mc:Choice>
        <mc:Fallback xmlns="">
          <p:pic>
            <p:nvPicPr>
              <p:cNvPr id="412" name="Freihand 411">
                <a:extLst>
                  <a:ext uri="{FF2B5EF4-FFF2-40B4-BE49-F238E27FC236}">
                    <a16:creationId xmlns:a16="http://schemas.microsoft.com/office/drawing/2014/main" id="{FA471CAF-6334-4F56-AF19-F1A8874AA334}"/>
                  </a:ext>
                </a:extLst>
              </p:cNvPr>
              <p:cNvPicPr/>
              <p:nvPr/>
            </p:nvPicPr>
            <p:blipFill>
              <a:blip r:embed="rId91"/>
              <a:stretch>
                <a:fillRect/>
              </a:stretch>
            </p:blipFill>
            <p:spPr>
              <a:xfrm>
                <a:off x="8308360" y="3710213"/>
                <a:ext cx="16992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14" name="Freihand 413">
                <a:extLst>
                  <a:ext uri="{FF2B5EF4-FFF2-40B4-BE49-F238E27FC236}">
                    <a16:creationId xmlns:a16="http://schemas.microsoft.com/office/drawing/2014/main" id="{A4811044-DF29-41CA-A8C7-8D1A78DB209C}"/>
                  </a:ext>
                </a:extLst>
              </p14:cNvPr>
              <p14:cNvContentPartPr/>
              <p14:nvPr/>
            </p14:nvContentPartPr>
            <p14:xfrm>
              <a:off x="8543440" y="3809213"/>
              <a:ext cx="90360" cy="4320"/>
            </p14:xfrm>
          </p:contentPart>
        </mc:Choice>
        <mc:Fallback xmlns="">
          <p:pic>
            <p:nvPicPr>
              <p:cNvPr id="414" name="Freihand 413">
                <a:extLst>
                  <a:ext uri="{FF2B5EF4-FFF2-40B4-BE49-F238E27FC236}">
                    <a16:creationId xmlns:a16="http://schemas.microsoft.com/office/drawing/2014/main" id="{A4811044-DF29-41CA-A8C7-8D1A78DB209C}"/>
                  </a:ext>
                </a:extLst>
              </p:cNvPr>
              <p:cNvPicPr/>
              <p:nvPr/>
            </p:nvPicPr>
            <p:blipFill>
              <a:blip r:embed="rId93"/>
              <a:stretch>
                <a:fillRect/>
              </a:stretch>
            </p:blipFill>
            <p:spPr>
              <a:xfrm>
                <a:off x="8539120" y="3804893"/>
                <a:ext cx="9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15" name="Freihand 414">
                <a:extLst>
                  <a:ext uri="{FF2B5EF4-FFF2-40B4-BE49-F238E27FC236}">
                    <a16:creationId xmlns:a16="http://schemas.microsoft.com/office/drawing/2014/main" id="{81DFB809-39CC-4D8B-9690-B0893CF9102D}"/>
                  </a:ext>
                </a:extLst>
              </p14:cNvPr>
              <p14:cNvContentPartPr/>
              <p14:nvPr/>
            </p14:nvContentPartPr>
            <p14:xfrm>
              <a:off x="8541280" y="3807053"/>
              <a:ext cx="144000" cy="6840"/>
            </p14:xfrm>
          </p:contentPart>
        </mc:Choice>
        <mc:Fallback xmlns="">
          <p:pic>
            <p:nvPicPr>
              <p:cNvPr id="415" name="Freihand 414">
                <a:extLst>
                  <a:ext uri="{FF2B5EF4-FFF2-40B4-BE49-F238E27FC236}">
                    <a16:creationId xmlns:a16="http://schemas.microsoft.com/office/drawing/2014/main" id="{81DFB809-39CC-4D8B-9690-B0893CF9102D}"/>
                  </a:ext>
                </a:extLst>
              </p:cNvPr>
              <p:cNvPicPr/>
              <p:nvPr/>
            </p:nvPicPr>
            <p:blipFill>
              <a:blip r:embed="rId95"/>
              <a:stretch>
                <a:fillRect/>
              </a:stretch>
            </p:blipFill>
            <p:spPr>
              <a:xfrm>
                <a:off x="8536960" y="3802733"/>
                <a:ext cx="152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16" name="Freihand 415">
                <a:extLst>
                  <a:ext uri="{FF2B5EF4-FFF2-40B4-BE49-F238E27FC236}">
                    <a16:creationId xmlns:a16="http://schemas.microsoft.com/office/drawing/2014/main" id="{A2F99C3E-060C-4351-8ACC-68BF842F943E}"/>
                  </a:ext>
                </a:extLst>
              </p14:cNvPr>
              <p14:cNvContentPartPr/>
              <p14:nvPr/>
            </p14:nvContentPartPr>
            <p14:xfrm>
              <a:off x="8539120" y="3819293"/>
              <a:ext cx="162000" cy="139680"/>
            </p14:xfrm>
          </p:contentPart>
        </mc:Choice>
        <mc:Fallback xmlns="">
          <p:pic>
            <p:nvPicPr>
              <p:cNvPr id="416" name="Freihand 415">
                <a:extLst>
                  <a:ext uri="{FF2B5EF4-FFF2-40B4-BE49-F238E27FC236}">
                    <a16:creationId xmlns:a16="http://schemas.microsoft.com/office/drawing/2014/main" id="{A2F99C3E-060C-4351-8ACC-68BF842F943E}"/>
                  </a:ext>
                </a:extLst>
              </p:cNvPr>
              <p:cNvPicPr/>
              <p:nvPr/>
            </p:nvPicPr>
            <p:blipFill>
              <a:blip r:embed="rId97"/>
              <a:stretch>
                <a:fillRect/>
              </a:stretch>
            </p:blipFill>
            <p:spPr>
              <a:xfrm>
                <a:off x="8534800" y="3814973"/>
                <a:ext cx="170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17" name="Freihand 416">
                <a:extLst>
                  <a:ext uri="{FF2B5EF4-FFF2-40B4-BE49-F238E27FC236}">
                    <a16:creationId xmlns:a16="http://schemas.microsoft.com/office/drawing/2014/main" id="{0B729547-9520-4E7A-9819-43C1C1CDF9D0}"/>
                  </a:ext>
                </a:extLst>
              </p14:cNvPr>
              <p14:cNvContentPartPr/>
              <p14:nvPr/>
            </p14:nvContentPartPr>
            <p14:xfrm>
              <a:off x="8538760" y="4061933"/>
              <a:ext cx="4320" cy="39960"/>
            </p14:xfrm>
          </p:contentPart>
        </mc:Choice>
        <mc:Fallback xmlns="">
          <p:pic>
            <p:nvPicPr>
              <p:cNvPr id="417" name="Freihand 416">
                <a:extLst>
                  <a:ext uri="{FF2B5EF4-FFF2-40B4-BE49-F238E27FC236}">
                    <a16:creationId xmlns:a16="http://schemas.microsoft.com/office/drawing/2014/main" id="{0B729547-9520-4E7A-9819-43C1C1CDF9D0}"/>
                  </a:ext>
                </a:extLst>
              </p:cNvPr>
              <p:cNvPicPr/>
              <p:nvPr/>
            </p:nvPicPr>
            <p:blipFill>
              <a:blip r:embed="rId99"/>
              <a:stretch>
                <a:fillRect/>
              </a:stretch>
            </p:blipFill>
            <p:spPr>
              <a:xfrm>
                <a:off x="8534440" y="4057613"/>
                <a:ext cx="12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18" name="Freihand 417">
                <a:extLst>
                  <a:ext uri="{FF2B5EF4-FFF2-40B4-BE49-F238E27FC236}">
                    <a16:creationId xmlns:a16="http://schemas.microsoft.com/office/drawing/2014/main" id="{8F2CF9D4-5377-4217-8DDA-B9011901618B}"/>
                  </a:ext>
                </a:extLst>
              </p14:cNvPr>
              <p14:cNvContentPartPr/>
              <p14:nvPr/>
            </p14:nvContentPartPr>
            <p14:xfrm>
              <a:off x="8531920" y="3995333"/>
              <a:ext cx="18360" cy="10800"/>
            </p14:xfrm>
          </p:contentPart>
        </mc:Choice>
        <mc:Fallback xmlns="">
          <p:pic>
            <p:nvPicPr>
              <p:cNvPr id="418" name="Freihand 417">
                <a:extLst>
                  <a:ext uri="{FF2B5EF4-FFF2-40B4-BE49-F238E27FC236}">
                    <a16:creationId xmlns:a16="http://schemas.microsoft.com/office/drawing/2014/main" id="{8F2CF9D4-5377-4217-8DDA-B9011901618B}"/>
                  </a:ext>
                </a:extLst>
              </p:cNvPr>
              <p:cNvPicPr/>
              <p:nvPr/>
            </p:nvPicPr>
            <p:blipFill>
              <a:blip r:embed="rId101"/>
              <a:stretch>
                <a:fillRect/>
              </a:stretch>
            </p:blipFill>
            <p:spPr>
              <a:xfrm>
                <a:off x="8527600" y="3991013"/>
                <a:ext cx="27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19" name="Freihand 418">
                <a:extLst>
                  <a:ext uri="{FF2B5EF4-FFF2-40B4-BE49-F238E27FC236}">
                    <a16:creationId xmlns:a16="http://schemas.microsoft.com/office/drawing/2014/main" id="{FC16B624-0313-4F25-BD0D-91B3737C7D16}"/>
                  </a:ext>
                </a:extLst>
              </p14:cNvPr>
              <p14:cNvContentPartPr/>
              <p14:nvPr/>
            </p14:nvContentPartPr>
            <p14:xfrm>
              <a:off x="8588080" y="4057973"/>
              <a:ext cx="73440" cy="41040"/>
            </p14:xfrm>
          </p:contentPart>
        </mc:Choice>
        <mc:Fallback xmlns="">
          <p:pic>
            <p:nvPicPr>
              <p:cNvPr id="419" name="Freihand 418">
                <a:extLst>
                  <a:ext uri="{FF2B5EF4-FFF2-40B4-BE49-F238E27FC236}">
                    <a16:creationId xmlns:a16="http://schemas.microsoft.com/office/drawing/2014/main" id="{FC16B624-0313-4F25-BD0D-91B3737C7D16}"/>
                  </a:ext>
                </a:extLst>
              </p:cNvPr>
              <p:cNvPicPr/>
              <p:nvPr/>
            </p:nvPicPr>
            <p:blipFill>
              <a:blip r:embed="rId103"/>
              <a:stretch>
                <a:fillRect/>
              </a:stretch>
            </p:blipFill>
            <p:spPr>
              <a:xfrm>
                <a:off x="8583760" y="4053653"/>
                <a:ext cx="82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20" name="Freihand 419">
                <a:extLst>
                  <a:ext uri="{FF2B5EF4-FFF2-40B4-BE49-F238E27FC236}">
                    <a16:creationId xmlns:a16="http://schemas.microsoft.com/office/drawing/2014/main" id="{5E1D8969-EF8B-47F5-B7E0-EB9C1482E51E}"/>
                  </a:ext>
                </a:extLst>
              </p14:cNvPr>
              <p14:cNvContentPartPr/>
              <p14:nvPr/>
            </p14:nvContentPartPr>
            <p14:xfrm>
              <a:off x="8676280" y="4036013"/>
              <a:ext cx="66960" cy="68400"/>
            </p14:xfrm>
          </p:contentPart>
        </mc:Choice>
        <mc:Fallback xmlns="">
          <p:pic>
            <p:nvPicPr>
              <p:cNvPr id="420" name="Freihand 419">
                <a:extLst>
                  <a:ext uri="{FF2B5EF4-FFF2-40B4-BE49-F238E27FC236}">
                    <a16:creationId xmlns:a16="http://schemas.microsoft.com/office/drawing/2014/main" id="{5E1D8969-EF8B-47F5-B7E0-EB9C1482E51E}"/>
                  </a:ext>
                </a:extLst>
              </p:cNvPr>
              <p:cNvPicPr/>
              <p:nvPr/>
            </p:nvPicPr>
            <p:blipFill>
              <a:blip r:embed="rId105"/>
              <a:stretch>
                <a:fillRect/>
              </a:stretch>
            </p:blipFill>
            <p:spPr>
              <a:xfrm>
                <a:off x="8671960" y="4031693"/>
                <a:ext cx="75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21" name="Freihand 420">
                <a:extLst>
                  <a:ext uri="{FF2B5EF4-FFF2-40B4-BE49-F238E27FC236}">
                    <a16:creationId xmlns:a16="http://schemas.microsoft.com/office/drawing/2014/main" id="{F6B2E172-AFDC-4823-8B2D-1F7D2C75EC30}"/>
                  </a:ext>
                </a:extLst>
              </p14:cNvPr>
              <p14:cNvContentPartPr/>
              <p14:nvPr/>
            </p14:nvContentPartPr>
            <p14:xfrm>
              <a:off x="8604640" y="3680693"/>
              <a:ext cx="75960" cy="54360"/>
            </p14:xfrm>
          </p:contentPart>
        </mc:Choice>
        <mc:Fallback xmlns="">
          <p:pic>
            <p:nvPicPr>
              <p:cNvPr id="421" name="Freihand 420">
                <a:extLst>
                  <a:ext uri="{FF2B5EF4-FFF2-40B4-BE49-F238E27FC236}">
                    <a16:creationId xmlns:a16="http://schemas.microsoft.com/office/drawing/2014/main" id="{F6B2E172-AFDC-4823-8B2D-1F7D2C75EC30}"/>
                  </a:ext>
                </a:extLst>
              </p:cNvPr>
              <p:cNvPicPr/>
              <p:nvPr/>
            </p:nvPicPr>
            <p:blipFill>
              <a:blip r:embed="rId107"/>
              <a:stretch>
                <a:fillRect/>
              </a:stretch>
            </p:blipFill>
            <p:spPr>
              <a:xfrm>
                <a:off x="8600320" y="3676373"/>
                <a:ext cx="84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22" name="Freihand 421">
                <a:extLst>
                  <a:ext uri="{FF2B5EF4-FFF2-40B4-BE49-F238E27FC236}">
                    <a16:creationId xmlns:a16="http://schemas.microsoft.com/office/drawing/2014/main" id="{C152BD8F-23E2-471B-9C51-2FE392F8BFF7}"/>
                  </a:ext>
                </a:extLst>
              </p14:cNvPr>
              <p14:cNvContentPartPr/>
              <p14:nvPr/>
            </p14:nvContentPartPr>
            <p14:xfrm>
              <a:off x="8761240" y="3749093"/>
              <a:ext cx="69840" cy="186840"/>
            </p14:xfrm>
          </p:contentPart>
        </mc:Choice>
        <mc:Fallback xmlns="">
          <p:pic>
            <p:nvPicPr>
              <p:cNvPr id="422" name="Freihand 421">
                <a:extLst>
                  <a:ext uri="{FF2B5EF4-FFF2-40B4-BE49-F238E27FC236}">
                    <a16:creationId xmlns:a16="http://schemas.microsoft.com/office/drawing/2014/main" id="{C152BD8F-23E2-471B-9C51-2FE392F8BFF7}"/>
                  </a:ext>
                </a:extLst>
              </p:cNvPr>
              <p:cNvPicPr/>
              <p:nvPr/>
            </p:nvPicPr>
            <p:blipFill>
              <a:blip r:embed="rId109"/>
              <a:stretch>
                <a:fillRect/>
              </a:stretch>
            </p:blipFill>
            <p:spPr>
              <a:xfrm>
                <a:off x="8756920" y="3744773"/>
                <a:ext cx="78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23" name="Freihand 422">
                <a:extLst>
                  <a:ext uri="{FF2B5EF4-FFF2-40B4-BE49-F238E27FC236}">
                    <a16:creationId xmlns:a16="http://schemas.microsoft.com/office/drawing/2014/main" id="{AA4F6BD7-8D68-4934-B427-D5F2E4E6BF7A}"/>
                  </a:ext>
                </a:extLst>
              </p14:cNvPr>
              <p14:cNvContentPartPr/>
              <p14:nvPr/>
            </p14:nvContentPartPr>
            <p14:xfrm>
              <a:off x="8851960" y="3810293"/>
              <a:ext cx="97560" cy="73440"/>
            </p14:xfrm>
          </p:contentPart>
        </mc:Choice>
        <mc:Fallback xmlns="">
          <p:pic>
            <p:nvPicPr>
              <p:cNvPr id="423" name="Freihand 422">
                <a:extLst>
                  <a:ext uri="{FF2B5EF4-FFF2-40B4-BE49-F238E27FC236}">
                    <a16:creationId xmlns:a16="http://schemas.microsoft.com/office/drawing/2014/main" id="{AA4F6BD7-8D68-4934-B427-D5F2E4E6BF7A}"/>
                  </a:ext>
                </a:extLst>
              </p:cNvPr>
              <p:cNvPicPr/>
              <p:nvPr/>
            </p:nvPicPr>
            <p:blipFill>
              <a:blip r:embed="rId111"/>
              <a:stretch>
                <a:fillRect/>
              </a:stretch>
            </p:blipFill>
            <p:spPr>
              <a:xfrm>
                <a:off x="8847640" y="3805973"/>
                <a:ext cx="106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24" name="Freihand 423">
                <a:extLst>
                  <a:ext uri="{FF2B5EF4-FFF2-40B4-BE49-F238E27FC236}">
                    <a16:creationId xmlns:a16="http://schemas.microsoft.com/office/drawing/2014/main" id="{990070D2-13E6-4AE7-B9B5-76706333AA0A}"/>
                  </a:ext>
                </a:extLst>
              </p14:cNvPr>
              <p14:cNvContentPartPr/>
              <p14:nvPr/>
            </p14:nvContentPartPr>
            <p14:xfrm>
              <a:off x="8996680" y="3813173"/>
              <a:ext cx="38880" cy="89640"/>
            </p14:xfrm>
          </p:contentPart>
        </mc:Choice>
        <mc:Fallback xmlns="">
          <p:pic>
            <p:nvPicPr>
              <p:cNvPr id="424" name="Freihand 423">
                <a:extLst>
                  <a:ext uri="{FF2B5EF4-FFF2-40B4-BE49-F238E27FC236}">
                    <a16:creationId xmlns:a16="http://schemas.microsoft.com/office/drawing/2014/main" id="{990070D2-13E6-4AE7-B9B5-76706333AA0A}"/>
                  </a:ext>
                </a:extLst>
              </p:cNvPr>
              <p:cNvPicPr/>
              <p:nvPr/>
            </p:nvPicPr>
            <p:blipFill>
              <a:blip r:embed="rId113"/>
              <a:stretch>
                <a:fillRect/>
              </a:stretch>
            </p:blipFill>
            <p:spPr>
              <a:xfrm>
                <a:off x="8992360" y="3808853"/>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25" name="Freihand 424">
                <a:extLst>
                  <a:ext uri="{FF2B5EF4-FFF2-40B4-BE49-F238E27FC236}">
                    <a16:creationId xmlns:a16="http://schemas.microsoft.com/office/drawing/2014/main" id="{FBE93D0D-9872-4E89-808A-A7B32821CB46}"/>
                  </a:ext>
                </a:extLst>
              </p14:cNvPr>
              <p14:cNvContentPartPr/>
              <p14:nvPr/>
            </p14:nvContentPartPr>
            <p14:xfrm>
              <a:off x="8973280" y="3834413"/>
              <a:ext cx="75240" cy="49320"/>
            </p14:xfrm>
          </p:contentPart>
        </mc:Choice>
        <mc:Fallback xmlns="">
          <p:pic>
            <p:nvPicPr>
              <p:cNvPr id="425" name="Freihand 424">
                <a:extLst>
                  <a:ext uri="{FF2B5EF4-FFF2-40B4-BE49-F238E27FC236}">
                    <a16:creationId xmlns:a16="http://schemas.microsoft.com/office/drawing/2014/main" id="{FBE93D0D-9872-4E89-808A-A7B32821CB46}"/>
                  </a:ext>
                </a:extLst>
              </p:cNvPr>
              <p:cNvPicPr/>
              <p:nvPr/>
            </p:nvPicPr>
            <p:blipFill>
              <a:blip r:embed="rId115"/>
              <a:stretch>
                <a:fillRect/>
              </a:stretch>
            </p:blipFill>
            <p:spPr>
              <a:xfrm>
                <a:off x="8968960" y="3830093"/>
                <a:ext cx="83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26" name="Freihand 425">
                <a:extLst>
                  <a:ext uri="{FF2B5EF4-FFF2-40B4-BE49-F238E27FC236}">
                    <a16:creationId xmlns:a16="http://schemas.microsoft.com/office/drawing/2014/main" id="{4A11A24D-9B4F-42F9-A7B1-D6A355BBED51}"/>
                  </a:ext>
                </a:extLst>
              </p14:cNvPr>
              <p14:cNvContentPartPr/>
              <p14:nvPr/>
            </p14:nvContentPartPr>
            <p14:xfrm>
              <a:off x="9074440" y="3809933"/>
              <a:ext cx="12240" cy="121680"/>
            </p14:xfrm>
          </p:contentPart>
        </mc:Choice>
        <mc:Fallback xmlns="">
          <p:pic>
            <p:nvPicPr>
              <p:cNvPr id="426" name="Freihand 425">
                <a:extLst>
                  <a:ext uri="{FF2B5EF4-FFF2-40B4-BE49-F238E27FC236}">
                    <a16:creationId xmlns:a16="http://schemas.microsoft.com/office/drawing/2014/main" id="{4A11A24D-9B4F-42F9-A7B1-D6A355BBED51}"/>
                  </a:ext>
                </a:extLst>
              </p:cNvPr>
              <p:cNvPicPr/>
              <p:nvPr/>
            </p:nvPicPr>
            <p:blipFill>
              <a:blip r:embed="rId117"/>
              <a:stretch>
                <a:fillRect/>
              </a:stretch>
            </p:blipFill>
            <p:spPr>
              <a:xfrm>
                <a:off x="9070120" y="3805613"/>
                <a:ext cx="2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27" name="Freihand 426">
                <a:extLst>
                  <a:ext uri="{FF2B5EF4-FFF2-40B4-BE49-F238E27FC236}">
                    <a16:creationId xmlns:a16="http://schemas.microsoft.com/office/drawing/2014/main" id="{43C87924-35DC-4C2F-A395-0A8C67D50429}"/>
                  </a:ext>
                </a:extLst>
              </p14:cNvPr>
              <p14:cNvContentPartPr/>
              <p14:nvPr/>
            </p14:nvContentPartPr>
            <p14:xfrm>
              <a:off x="9096760" y="3755933"/>
              <a:ext cx="55800" cy="198360"/>
            </p14:xfrm>
          </p:contentPart>
        </mc:Choice>
        <mc:Fallback xmlns="">
          <p:pic>
            <p:nvPicPr>
              <p:cNvPr id="427" name="Freihand 426">
                <a:extLst>
                  <a:ext uri="{FF2B5EF4-FFF2-40B4-BE49-F238E27FC236}">
                    <a16:creationId xmlns:a16="http://schemas.microsoft.com/office/drawing/2014/main" id="{43C87924-35DC-4C2F-A395-0A8C67D50429}"/>
                  </a:ext>
                </a:extLst>
              </p:cNvPr>
              <p:cNvPicPr/>
              <p:nvPr/>
            </p:nvPicPr>
            <p:blipFill>
              <a:blip r:embed="rId119"/>
              <a:stretch>
                <a:fillRect/>
              </a:stretch>
            </p:blipFill>
            <p:spPr>
              <a:xfrm>
                <a:off x="9092440" y="3751613"/>
                <a:ext cx="64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48" name="Freihand 447">
                <a:extLst>
                  <a:ext uri="{FF2B5EF4-FFF2-40B4-BE49-F238E27FC236}">
                    <a16:creationId xmlns:a16="http://schemas.microsoft.com/office/drawing/2014/main" id="{E78FD8EF-94F4-4052-8D78-EA367B472D6E}"/>
                  </a:ext>
                </a:extLst>
              </p14:cNvPr>
              <p14:cNvContentPartPr/>
              <p14:nvPr/>
            </p14:nvContentPartPr>
            <p14:xfrm>
              <a:off x="8465320" y="4173533"/>
              <a:ext cx="255960" cy="52920"/>
            </p14:xfrm>
          </p:contentPart>
        </mc:Choice>
        <mc:Fallback xmlns="">
          <p:pic>
            <p:nvPicPr>
              <p:cNvPr id="448" name="Freihand 447">
                <a:extLst>
                  <a:ext uri="{FF2B5EF4-FFF2-40B4-BE49-F238E27FC236}">
                    <a16:creationId xmlns:a16="http://schemas.microsoft.com/office/drawing/2014/main" id="{E78FD8EF-94F4-4052-8D78-EA367B472D6E}"/>
                  </a:ext>
                </a:extLst>
              </p:cNvPr>
              <p:cNvPicPr/>
              <p:nvPr/>
            </p:nvPicPr>
            <p:blipFill>
              <a:blip r:embed="rId121"/>
              <a:stretch>
                <a:fillRect/>
              </a:stretch>
            </p:blipFill>
            <p:spPr>
              <a:xfrm>
                <a:off x="8461000" y="4169213"/>
                <a:ext cx="264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49" name="Freihand 448">
                <a:extLst>
                  <a:ext uri="{FF2B5EF4-FFF2-40B4-BE49-F238E27FC236}">
                    <a16:creationId xmlns:a16="http://schemas.microsoft.com/office/drawing/2014/main" id="{AE42AAB6-8FDF-44C0-A276-E17DC454EB2F}"/>
                  </a:ext>
                </a:extLst>
              </p14:cNvPr>
              <p14:cNvContentPartPr/>
              <p14:nvPr/>
            </p14:nvContentPartPr>
            <p14:xfrm>
              <a:off x="8724520" y="4152293"/>
              <a:ext cx="318600" cy="70200"/>
            </p14:xfrm>
          </p:contentPart>
        </mc:Choice>
        <mc:Fallback xmlns="">
          <p:pic>
            <p:nvPicPr>
              <p:cNvPr id="449" name="Freihand 448">
                <a:extLst>
                  <a:ext uri="{FF2B5EF4-FFF2-40B4-BE49-F238E27FC236}">
                    <a16:creationId xmlns:a16="http://schemas.microsoft.com/office/drawing/2014/main" id="{AE42AAB6-8FDF-44C0-A276-E17DC454EB2F}"/>
                  </a:ext>
                </a:extLst>
              </p:cNvPr>
              <p:cNvPicPr/>
              <p:nvPr/>
            </p:nvPicPr>
            <p:blipFill>
              <a:blip r:embed="rId123"/>
              <a:stretch>
                <a:fillRect/>
              </a:stretch>
            </p:blipFill>
            <p:spPr>
              <a:xfrm>
                <a:off x="8720200" y="4147973"/>
                <a:ext cx="327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53" name="Freihand 452">
                <a:extLst>
                  <a:ext uri="{FF2B5EF4-FFF2-40B4-BE49-F238E27FC236}">
                    <a16:creationId xmlns:a16="http://schemas.microsoft.com/office/drawing/2014/main" id="{CDF8C935-5F12-4CA2-B48E-3927ADB0342F}"/>
                  </a:ext>
                </a:extLst>
              </p14:cNvPr>
              <p14:cNvContentPartPr/>
              <p14:nvPr/>
            </p14:nvContentPartPr>
            <p14:xfrm>
              <a:off x="8486560" y="3595733"/>
              <a:ext cx="412200" cy="276480"/>
            </p14:xfrm>
          </p:contentPart>
        </mc:Choice>
        <mc:Fallback xmlns="">
          <p:pic>
            <p:nvPicPr>
              <p:cNvPr id="453" name="Freihand 452">
                <a:extLst>
                  <a:ext uri="{FF2B5EF4-FFF2-40B4-BE49-F238E27FC236}">
                    <a16:creationId xmlns:a16="http://schemas.microsoft.com/office/drawing/2014/main" id="{CDF8C935-5F12-4CA2-B48E-3927ADB0342F}"/>
                  </a:ext>
                </a:extLst>
              </p:cNvPr>
              <p:cNvPicPr/>
              <p:nvPr/>
            </p:nvPicPr>
            <p:blipFill>
              <a:blip r:embed="rId125"/>
              <a:stretch>
                <a:fillRect/>
              </a:stretch>
            </p:blipFill>
            <p:spPr>
              <a:xfrm>
                <a:off x="8482240" y="3591413"/>
                <a:ext cx="420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4" name="Freihand 453">
                <a:extLst>
                  <a:ext uri="{FF2B5EF4-FFF2-40B4-BE49-F238E27FC236}">
                    <a16:creationId xmlns:a16="http://schemas.microsoft.com/office/drawing/2014/main" id="{11F25411-9B95-4FE8-AA1B-F7ED5C9AAF2E}"/>
                  </a:ext>
                </a:extLst>
              </p14:cNvPr>
              <p14:cNvContentPartPr/>
              <p14:nvPr/>
            </p14:nvContentPartPr>
            <p14:xfrm>
              <a:off x="8447680" y="3813533"/>
              <a:ext cx="99360" cy="119880"/>
            </p14:xfrm>
          </p:contentPart>
        </mc:Choice>
        <mc:Fallback xmlns="">
          <p:pic>
            <p:nvPicPr>
              <p:cNvPr id="454" name="Freihand 453">
                <a:extLst>
                  <a:ext uri="{FF2B5EF4-FFF2-40B4-BE49-F238E27FC236}">
                    <a16:creationId xmlns:a16="http://schemas.microsoft.com/office/drawing/2014/main" id="{11F25411-9B95-4FE8-AA1B-F7ED5C9AAF2E}"/>
                  </a:ext>
                </a:extLst>
              </p:cNvPr>
              <p:cNvPicPr/>
              <p:nvPr/>
            </p:nvPicPr>
            <p:blipFill>
              <a:blip r:embed="rId127"/>
              <a:stretch>
                <a:fillRect/>
              </a:stretch>
            </p:blipFill>
            <p:spPr>
              <a:xfrm>
                <a:off x="8443360" y="3809213"/>
                <a:ext cx="108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3" name="Freihand 462">
                <a:extLst>
                  <a:ext uri="{FF2B5EF4-FFF2-40B4-BE49-F238E27FC236}">
                    <a16:creationId xmlns:a16="http://schemas.microsoft.com/office/drawing/2014/main" id="{BC23F8A1-DB6B-4EC5-9959-6DAB4DF51DFB}"/>
                  </a:ext>
                </a:extLst>
              </p14:cNvPr>
              <p14:cNvContentPartPr/>
              <p14:nvPr/>
            </p14:nvContentPartPr>
            <p14:xfrm>
              <a:off x="8654320" y="4518053"/>
              <a:ext cx="145080" cy="25200"/>
            </p14:xfrm>
          </p:contentPart>
        </mc:Choice>
        <mc:Fallback xmlns="">
          <p:pic>
            <p:nvPicPr>
              <p:cNvPr id="463" name="Freihand 462">
                <a:extLst>
                  <a:ext uri="{FF2B5EF4-FFF2-40B4-BE49-F238E27FC236}">
                    <a16:creationId xmlns:a16="http://schemas.microsoft.com/office/drawing/2014/main" id="{BC23F8A1-DB6B-4EC5-9959-6DAB4DF51DFB}"/>
                  </a:ext>
                </a:extLst>
              </p:cNvPr>
              <p:cNvPicPr/>
              <p:nvPr/>
            </p:nvPicPr>
            <p:blipFill>
              <a:blip r:embed="rId129"/>
              <a:stretch>
                <a:fillRect/>
              </a:stretch>
            </p:blipFill>
            <p:spPr>
              <a:xfrm>
                <a:off x="8650000" y="4513733"/>
                <a:ext cx="153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64" name="Freihand 463">
                <a:extLst>
                  <a:ext uri="{FF2B5EF4-FFF2-40B4-BE49-F238E27FC236}">
                    <a16:creationId xmlns:a16="http://schemas.microsoft.com/office/drawing/2014/main" id="{E7C269B8-AA92-475A-8B6F-0BBA521C54DF}"/>
                  </a:ext>
                </a:extLst>
              </p14:cNvPr>
              <p14:cNvContentPartPr/>
              <p14:nvPr/>
            </p14:nvContentPartPr>
            <p14:xfrm>
              <a:off x="8675200" y="4547573"/>
              <a:ext cx="141840" cy="128520"/>
            </p14:xfrm>
          </p:contentPart>
        </mc:Choice>
        <mc:Fallback xmlns="">
          <p:pic>
            <p:nvPicPr>
              <p:cNvPr id="464" name="Freihand 463">
                <a:extLst>
                  <a:ext uri="{FF2B5EF4-FFF2-40B4-BE49-F238E27FC236}">
                    <a16:creationId xmlns:a16="http://schemas.microsoft.com/office/drawing/2014/main" id="{E7C269B8-AA92-475A-8B6F-0BBA521C54DF}"/>
                  </a:ext>
                </a:extLst>
              </p:cNvPr>
              <p:cNvPicPr/>
              <p:nvPr/>
            </p:nvPicPr>
            <p:blipFill>
              <a:blip r:embed="rId131"/>
              <a:stretch>
                <a:fillRect/>
              </a:stretch>
            </p:blipFill>
            <p:spPr>
              <a:xfrm>
                <a:off x="8670880" y="4543253"/>
                <a:ext cx="150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65" name="Freihand 464">
                <a:extLst>
                  <a:ext uri="{FF2B5EF4-FFF2-40B4-BE49-F238E27FC236}">
                    <a16:creationId xmlns:a16="http://schemas.microsoft.com/office/drawing/2014/main" id="{056C5112-836C-4518-B8DA-FA9EA2150692}"/>
                  </a:ext>
                </a:extLst>
              </p14:cNvPr>
              <p14:cNvContentPartPr/>
              <p14:nvPr/>
            </p14:nvContentPartPr>
            <p14:xfrm>
              <a:off x="8852320" y="4554413"/>
              <a:ext cx="84240" cy="107640"/>
            </p14:xfrm>
          </p:contentPart>
        </mc:Choice>
        <mc:Fallback xmlns="">
          <p:pic>
            <p:nvPicPr>
              <p:cNvPr id="465" name="Freihand 464">
                <a:extLst>
                  <a:ext uri="{FF2B5EF4-FFF2-40B4-BE49-F238E27FC236}">
                    <a16:creationId xmlns:a16="http://schemas.microsoft.com/office/drawing/2014/main" id="{056C5112-836C-4518-B8DA-FA9EA2150692}"/>
                  </a:ext>
                </a:extLst>
              </p:cNvPr>
              <p:cNvPicPr/>
              <p:nvPr/>
            </p:nvPicPr>
            <p:blipFill>
              <a:blip r:embed="rId133"/>
              <a:stretch>
                <a:fillRect/>
              </a:stretch>
            </p:blipFill>
            <p:spPr>
              <a:xfrm>
                <a:off x="8848000" y="4550093"/>
                <a:ext cx="92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66" name="Freihand 465">
                <a:extLst>
                  <a:ext uri="{FF2B5EF4-FFF2-40B4-BE49-F238E27FC236}">
                    <a16:creationId xmlns:a16="http://schemas.microsoft.com/office/drawing/2014/main" id="{9BF3E7EF-55E9-4647-AD72-387DD4F95C93}"/>
                  </a:ext>
                </a:extLst>
              </p14:cNvPr>
              <p14:cNvContentPartPr/>
              <p14:nvPr/>
            </p14:nvContentPartPr>
            <p14:xfrm>
              <a:off x="8854840" y="4570973"/>
              <a:ext cx="91440" cy="65160"/>
            </p14:xfrm>
          </p:contentPart>
        </mc:Choice>
        <mc:Fallback xmlns="">
          <p:pic>
            <p:nvPicPr>
              <p:cNvPr id="466" name="Freihand 465">
                <a:extLst>
                  <a:ext uri="{FF2B5EF4-FFF2-40B4-BE49-F238E27FC236}">
                    <a16:creationId xmlns:a16="http://schemas.microsoft.com/office/drawing/2014/main" id="{9BF3E7EF-55E9-4647-AD72-387DD4F95C93}"/>
                  </a:ext>
                </a:extLst>
              </p:cNvPr>
              <p:cNvPicPr/>
              <p:nvPr/>
            </p:nvPicPr>
            <p:blipFill>
              <a:blip r:embed="rId135"/>
              <a:stretch>
                <a:fillRect/>
              </a:stretch>
            </p:blipFill>
            <p:spPr>
              <a:xfrm>
                <a:off x="8850520" y="4566653"/>
                <a:ext cx="100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7" name="Freihand 466">
                <a:extLst>
                  <a:ext uri="{FF2B5EF4-FFF2-40B4-BE49-F238E27FC236}">
                    <a16:creationId xmlns:a16="http://schemas.microsoft.com/office/drawing/2014/main" id="{1588E8CD-B2F0-4DCC-A25C-F376AD5B52E8}"/>
                  </a:ext>
                </a:extLst>
              </p14:cNvPr>
              <p14:cNvContentPartPr/>
              <p14:nvPr/>
            </p14:nvContentPartPr>
            <p14:xfrm>
              <a:off x="8993080" y="4550813"/>
              <a:ext cx="15120" cy="126720"/>
            </p14:xfrm>
          </p:contentPart>
        </mc:Choice>
        <mc:Fallback xmlns="">
          <p:pic>
            <p:nvPicPr>
              <p:cNvPr id="467" name="Freihand 466">
                <a:extLst>
                  <a:ext uri="{FF2B5EF4-FFF2-40B4-BE49-F238E27FC236}">
                    <a16:creationId xmlns:a16="http://schemas.microsoft.com/office/drawing/2014/main" id="{1588E8CD-B2F0-4DCC-A25C-F376AD5B52E8}"/>
                  </a:ext>
                </a:extLst>
              </p:cNvPr>
              <p:cNvPicPr/>
              <p:nvPr/>
            </p:nvPicPr>
            <p:blipFill>
              <a:blip r:embed="rId137"/>
              <a:stretch>
                <a:fillRect/>
              </a:stretch>
            </p:blipFill>
            <p:spPr>
              <a:xfrm>
                <a:off x="8988760" y="4546493"/>
                <a:ext cx="2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69" name="Freihand 468">
                <a:extLst>
                  <a:ext uri="{FF2B5EF4-FFF2-40B4-BE49-F238E27FC236}">
                    <a16:creationId xmlns:a16="http://schemas.microsoft.com/office/drawing/2014/main" id="{81632E9F-A666-4F8E-B170-6CE8A60BED81}"/>
                  </a:ext>
                </a:extLst>
              </p14:cNvPr>
              <p14:cNvContentPartPr/>
              <p14:nvPr/>
            </p14:nvContentPartPr>
            <p14:xfrm>
              <a:off x="8437960" y="4570253"/>
              <a:ext cx="99000" cy="104400"/>
            </p14:xfrm>
          </p:contentPart>
        </mc:Choice>
        <mc:Fallback xmlns="">
          <p:pic>
            <p:nvPicPr>
              <p:cNvPr id="469" name="Freihand 468">
                <a:extLst>
                  <a:ext uri="{FF2B5EF4-FFF2-40B4-BE49-F238E27FC236}">
                    <a16:creationId xmlns:a16="http://schemas.microsoft.com/office/drawing/2014/main" id="{81632E9F-A666-4F8E-B170-6CE8A60BED81}"/>
                  </a:ext>
                </a:extLst>
              </p:cNvPr>
              <p:cNvPicPr/>
              <p:nvPr/>
            </p:nvPicPr>
            <p:blipFill>
              <a:blip r:embed="rId139"/>
              <a:stretch>
                <a:fillRect/>
              </a:stretch>
            </p:blipFill>
            <p:spPr>
              <a:xfrm>
                <a:off x="8433640" y="4565933"/>
                <a:ext cx="107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07" name="Freihand 506">
                <a:extLst>
                  <a:ext uri="{FF2B5EF4-FFF2-40B4-BE49-F238E27FC236}">
                    <a16:creationId xmlns:a16="http://schemas.microsoft.com/office/drawing/2014/main" id="{B0D3523D-E8D9-4F9B-8FD2-063C449C78A1}"/>
                  </a:ext>
                </a:extLst>
              </p14:cNvPr>
              <p14:cNvContentPartPr/>
              <p14:nvPr/>
            </p14:nvContentPartPr>
            <p14:xfrm>
              <a:off x="9587440" y="3941333"/>
              <a:ext cx="246240" cy="17640"/>
            </p14:xfrm>
          </p:contentPart>
        </mc:Choice>
        <mc:Fallback xmlns="">
          <p:pic>
            <p:nvPicPr>
              <p:cNvPr id="507" name="Freihand 506">
                <a:extLst>
                  <a:ext uri="{FF2B5EF4-FFF2-40B4-BE49-F238E27FC236}">
                    <a16:creationId xmlns:a16="http://schemas.microsoft.com/office/drawing/2014/main" id="{B0D3523D-E8D9-4F9B-8FD2-063C449C78A1}"/>
                  </a:ext>
                </a:extLst>
              </p:cNvPr>
              <p:cNvPicPr/>
              <p:nvPr/>
            </p:nvPicPr>
            <p:blipFill>
              <a:blip r:embed="rId141"/>
              <a:stretch>
                <a:fillRect/>
              </a:stretch>
            </p:blipFill>
            <p:spPr>
              <a:xfrm>
                <a:off x="9583120" y="3937013"/>
                <a:ext cx="254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9" name="Freihand 158">
                <a:extLst>
                  <a:ext uri="{FF2B5EF4-FFF2-40B4-BE49-F238E27FC236}">
                    <a16:creationId xmlns:a16="http://schemas.microsoft.com/office/drawing/2014/main" id="{9A6A4423-CD5E-4B2C-AA95-097C4B4E6A39}"/>
                  </a:ext>
                </a:extLst>
              </p14:cNvPr>
              <p14:cNvContentPartPr/>
              <p14:nvPr/>
            </p14:nvContentPartPr>
            <p14:xfrm>
              <a:off x="8662600" y="1206787"/>
              <a:ext cx="78480" cy="10800"/>
            </p14:xfrm>
          </p:contentPart>
        </mc:Choice>
        <mc:Fallback xmlns="">
          <p:pic>
            <p:nvPicPr>
              <p:cNvPr id="159" name="Freihand 158">
                <a:extLst>
                  <a:ext uri="{FF2B5EF4-FFF2-40B4-BE49-F238E27FC236}">
                    <a16:creationId xmlns:a16="http://schemas.microsoft.com/office/drawing/2014/main" id="{9A6A4423-CD5E-4B2C-AA95-097C4B4E6A39}"/>
                  </a:ext>
                </a:extLst>
              </p:cNvPr>
              <p:cNvPicPr/>
              <p:nvPr/>
            </p:nvPicPr>
            <p:blipFill>
              <a:blip r:embed="rId143"/>
              <a:stretch>
                <a:fillRect/>
              </a:stretch>
            </p:blipFill>
            <p:spPr>
              <a:xfrm>
                <a:off x="8658280" y="1202467"/>
                <a:ext cx="87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0" name="Freihand 159">
                <a:extLst>
                  <a:ext uri="{FF2B5EF4-FFF2-40B4-BE49-F238E27FC236}">
                    <a16:creationId xmlns:a16="http://schemas.microsoft.com/office/drawing/2014/main" id="{DFEA1425-67BC-4C5D-8BCF-ACB2D7C76C39}"/>
                  </a:ext>
                </a:extLst>
              </p14:cNvPr>
              <p14:cNvContentPartPr/>
              <p14:nvPr/>
            </p14:nvContentPartPr>
            <p14:xfrm>
              <a:off x="8796880" y="1125067"/>
              <a:ext cx="82440" cy="93960"/>
            </p14:xfrm>
          </p:contentPart>
        </mc:Choice>
        <mc:Fallback xmlns="">
          <p:pic>
            <p:nvPicPr>
              <p:cNvPr id="160" name="Freihand 159">
                <a:extLst>
                  <a:ext uri="{FF2B5EF4-FFF2-40B4-BE49-F238E27FC236}">
                    <a16:creationId xmlns:a16="http://schemas.microsoft.com/office/drawing/2014/main" id="{DFEA1425-67BC-4C5D-8BCF-ACB2D7C76C39}"/>
                  </a:ext>
                </a:extLst>
              </p:cNvPr>
              <p:cNvPicPr/>
              <p:nvPr/>
            </p:nvPicPr>
            <p:blipFill>
              <a:blip r:embed="rId145"/>
              <a:stretch>
                <a:fillRect/>
              </a:stretch>
            </p:blipFill>
            <p:spPr>
              <a:xfrm>
                <a:off x="8792560" y="1120747"/>
                <a:ext cx="9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3306FAE5-1B51-4403-8A57-7DD5FC86A04D}"/>
                  </a:ext>
                </a:extLst>
              </p14:cNvPr>
              <p14:cNvContentPartPr/>
              <p14:nvPr/>
            </p14:nvContentPartPr>
            <p14:xfrm>
              <a:off x="6328720" y="843907"/>
              <a:ext cx="73440" cy="168120"/>
            </p14:xfrm>
          </p:contentPart>
        </mc:Choice>
        <mc:Fallback xmlns="">
          <p:pic>
            <p:nvPicPr>
              <p:cNvPr id="86" name="Freihand 85">
                <a:extLst>
                  <a:ext uri="{FF2B5EF4-FFF2-40B4-BE49-F238E27FC236}">
                    <a16:creationId xmlns:a16="http://schemas.microsoft.com/office/drawing/2014/main" id="{3306FAE5-1B51-4403-8A57-7DD5FC86A04D}"/>
                  </a:ext>
                </a:extLst>
              </p:cNvPr>
              <p:cNvPicPr/>
              <p:nvPr/>
            </p:nvPicPr>
            <p:blipFill>
              <a:blip r:embed="rId147"/>
              <a:stretch>
                <a:fillRect/>
              </a:stretch>
            </p:blipFill>
            <p:spPr>
              <a:xfrm>
                <a:off x="6324400" y="839587"/>
                <a:ext cx="82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327D3FC2-B6ED-4664-8CD7-165DA9218FC2}"/>
                  </a:ext>
                </a:extLst>
              </p14:cNvPr>
              <p14:cNvContentPartPr/>
              <p14:nvPr/>
            </p14:nvContentPartPr>
            <p14:xfrm>
              <a:off x="6512320" y="890707"/>
              <a:ext cx="43920" cy="112320"/>
            </p14:xfrm>
          </p:contentPart>
        </mc:Choice>
        <mc:Fallback xmlns="">
          <p:pic>
            <p:nvPicPr>
              <p:cNvPr id="87" name="Freihand 86">
                <a:extLst>
                  <a:ext uri="{FF2B5EF4-FFF2-40B4-BE49-F238E27FC236}">
                    <a16:creationId xmlns:a16="http://schemas.microsoft.com/office/drawing/2014/main" id="{327D3FC2-B6ED-4664-8CD7-165DA9218FC2}"/>
                  </a:ext>
                </a:extLst>
              </p:cNvPr>
              <p:cNvPicPr/>
              <p:nvPr/>
            </p:nvPicPr>
            <p:blipFill>
              <a:blip r:embed="rId149"/>
              <a:stretch>
                <a:fillRect/>
              </a:stretch>
            </p:blipFill>
            <p:spPr>
              <a:xfrm>
                <a:off x="6508000" y="886387"/>
                <a:ext cx="52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F95DBCCC-73B7-414A-8297-23A99C5EFEF2}"/>
                  </a:ext>
                </a:extLst>
              </p14:cNvPr>
              <p14:cNvContentPartPr/>
              <p14:nvPr/>
            </p14:nvContentPartPr>
            <p14:xfrm>
              <a:off x="6490360" y="920227"/>
              <a:ext cx="85680" cy="53640"/>
            </p14:xfrm>
          </p:contentPart>
        </mc:Choice>
        <mc:Fallback xmlns="">
          <p:pic>
            <p:nvPicPr>
              <p:cNvPr id="88" name="Freihand 87">
                <a:extLst>
                  <a:ext uri="{FF2B5EF4-FFF2-40B4-BE49-F238E27FC236}">
                    <a16:creationId xmlns:a16="http://schemas.microsoft.com/office/drawing/2014/main" id="{F95DBCCC-73B7-414A-8297-23A99C5EFEF2}"/>
                  </a:ext>
                </a:extLst>
              </p:cNvPr>
              <p:cNvPicPr/>
              <p:nvPr/>
            </p:nvPicPr>
            <p:blipFill>
              <a:blip r:embed="rId151"/>
              <a:stretch>
                <a:fillRect/>
              </a:stretch>
            </p:blipFill>
            <p:spPr>
              <a:xfrm>
                <a:off x="6486040" y="915907"/>
                <a:ext cx="94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9" name="Freihand 88">
                <a:extLst>
                  <a:ext uri="{FF2B5EF4-FFF2-40B4-BE49-F238E27FC236}">
                    <a16:creationId xmlns:a16="http://schemas.microsoft.com/office/drawing/2014/main" id="{09B2DB82-D8B3-4D97-8EF8-FDB99789F0A7}"/>
                  </a:ext>
                </a:extLst>
              </p14:cNvPr>
              <p14:cNvContentPartPr/>
              <p14:nvPr/>
            </p14:nvContentPartPr>
            <p14:xfrm>
              <a:off x="6580360" y="988627"/>
              <a:ext cx="49680" cy="48960"/>
            </p14:xfrm>
          </p:contentPart>
        </mc:Choice>
        <mc:Fallback xmlns="">
          <p:pic>
            <p:nvPicPr>
              <p:cNvPr id="89" name="Freihand 88">
                <a:extLst>
                  <a:ext uri="{FF2B5EF4-FFF2-40B4-BE49-F238E27FC236}">
                    <a16:creationId xmlns:a16="http://schemas.microsoft.com/office/drawing/2014/main" id="{09B2DB82-D8B3-4D97-8EF8-FDB99789F0A7}"/>
                  </a:ext>
                </a:extLst>
              </p:cNvPr>
              <p:cNvPicPr/>
              <p:nvPr/>
            </p:nvPicPr>
            <p:blipFill>
              <a:blip r:embed="rId153"/>
              <a:stretch>
                <a:fillRect/>
              </a:stretch>
            </p:blipFill>
            <p:spPr>
              <a:xfrm>
                <a:off x="6576040" y="984307"/>
                <a:ext cx="58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0" name="Freihand 89">
                <a:extLst>
                  <a:ext uri="{FF2B5EF4-FFF2-40B4-BE49-F238E27FC236}">
                    <a16:creationId xmlns:a16="http://schemas.microsoft.com/office/drawing/2014/main" id="{FE3C06D9-C374-41FE-B03E-AF6926E72578}"/>
                  </a:ext>
                </a:extLst>
              </p14:cNvPr>
              <p14:cNvContentPartPr/>
              <p14:nvPr/>
            </p14:nvContentPartPr>
            <p14:xfrm>
              <a:off x="6726160" y="937147"/>
              <a:ext cx="32760" cy="6120"/>
            </p14:xfrm>
          </p:contentPart>
        </mc:Choice>
        <mc:Fallback xmlns="">
          <p:pic>
            <p:nvPicPr>
              <p:cNvPr id="90" name="Freihand 89">
                <a:extLst>
                  <a:ext uri="{FF2B5EF4-FFF2-40B4-BE49-F238E27FC236}">
                    <a16:creationId xmlns:a16="http://schemas.microsoft.com/office/drawing/2014/main" id="{FE3C06D9-C374-41FE-B03E-AF6926E72578}"/>
                  </a:ext>
                </a:extLst>
              </p:cNvPr>
              <p:cNvPicPr/>
              <p:nvPr/>
            </p:nvPicPr>
            <p:blipFill>
              <a:blip r:embed="rId155"/>
              <a:stretch>
                <a:fillRect/>
              </a:stretch>
            </p:blipFill>
            <p:spPr>
              <a:xfrm>
                <a:off x="6721840" y="932827"/>
                <a:ext cx="41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1" name="Freihand 90">
                <a:extLst>
                  <a:ext uri="{FF2B5EF4-FFF2-40B4-BE49-F238E27FC236}">
                    <a16:creationId xmlns:a16="http://schemas.microsoft.com/office/drawing/2014/main" id="{1347C528-038A-4A78-BEFF-558C2A1E37E6}"/>
                  </a:ext>
                </a:extLst>
              </p14:cNvPr>
              <p14:cNvContentPartPr/>
              <p14:nvPr/>
            </p14:nvContentPartPr>
            <p14:xfrm>
              <a:off x="6857560" y="898987"/>
              <a:ext cx="41760" cy="96120"/>
            </p14:xfrm>
          </p:contentPart>
        </mc:Choice>
        <mc:Fallback xmlns="">
          <p:pic>
            <p:nvPicPr>
              <p:cNvPr id="91" name="Freihand 90">
                <a:extLst>
                  <a:ext uri="{FF2B5EF4-FFF2-40B4-BE49-F238E27FC236}">
                    <a16:creationId xmlns:a16="http://schemas.microsoft.com/office/drawing/2014/main" id="{1347C528-038A-4A78-BEFF-558C2A1E37E6}"/>
                  </a:ext>
                </a:extLst>
              </p:cNvPr>
              <p:cNvPicPr/>
              <p:nvPr/>
            </p:nvPicPr>
            <p:blipFill>
              <a:blip r:embed="rId157"/>
              <a:stretch>
                <a:fillRect/>
              </a:stretch>
            </p:blipFill>
            <p:spPr>
              <a:xfrm>
                <a:off x="6853240" y="894667"/>
                <a:ext cx="50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FDF8F5F5-F1D5-4B39-AAB7-9A442E894983}"/>
                  </a:ext>
                </a:extLst>
              </p14:cNvPr>
              <p14:cNvContentPartPr/>
              <p14:nvPr/>
            </p14:nvContentPartPr>
            <p14:xfrm>
              <a:off x="6828760" y="910507"/>
              <a:ext cx="101520" cy="87480"/>
            </p14:xfrm>
          </p:contentPart>
        </mc:Choice>
        <mc:Fallback xmlns="">
          <p:pic>
            <p:nvPicPr>
              <p:cNvPr id="92" name="Freihand 91">
                <a:extLst>
                  <a:ext uri="{FF2B5EF4-FFF2-40B4-BE49-F238E27FC236}">
                    <a16:creationId xmlns:a16="http://schemas.microsoft.com/office/drawing/2014/main" id="{FDF8F5F5-F1D5-4B39-AAB7-9A442E894983}"/>
                  </a:ext>
                </a:extLst>
              </p:cNvPr>
              <p:cNvPicPr/>
              <p:nvPr/>
            </p:nvPicPr>
            <p:blipFill>
              <a:blip r:embed="rId159"/>
              <a:stretch>
                <a:fillRect/>
              </a:stretch>
            </p:blipFill>
            <p:spPr>
              <a:xfrm>
                <a:off x="6824440" y="906187"/>
                <a:ext cx="110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E8320A8A-B3A5-44F7-800B-804B4CC1F84A}"/>
                  </a:ext>
                </a:extLst>
              </p14:cNvPr>
              <p14:cNvContentPartPr/>
              <p14:nvPr/>
            </p14:nvContentPartPr>
            <p14:xfrm>
              <a:off x="6927040" y="972427"/>
              <a:ext cx="69840" cy="77040"/>
            </p14:xfrm>
          </p:contentPart>
        </mc:Choice>
        <mc:Fallback xmlns="">
          <p:pic>
            <p:nvPicPr>
              <p:cNvPr id="93" name="Freihand 92">
                <a:extLst>
                  <a:ext uri="{FF2B5EF4-FFF2-40B4-BE49-F238E27FC236}">
                    <a16:creationId xmlns:a16="http://schemas.microsoft.com/office/drawing/2014/main" id="{E8320A8A-B3A5-44F7-800B-804B4CC1F84A}"/>
                  </a:ext>
                </a:extLst>
              </p:cNvPr>
              <p:cNvPicPr/>
              <p:nvPr/>
            </p:nvPicPr>
            <p:blipFill>
              <a:blip r:embed="rId161"/>
              <a:stretch>
                <a:fillRect/>
              </a:stretch>
            </p:blipFill>
            <p:spPr>
              <a:xfrm>
                <a:off x="6922720" y="968107"/>
                <a:ext cx="7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4E939DDF-3B1F-4AF3-B50F-A4C87CCB6E6C}"/>
                  </a:ext>
                </a:extLst>
              </p14:cNvPr>
              <p14:cNvContentPartPr/>
              <p14:nvPr/>
            </p14:nvContentPartPr>
            <p14:xfrm>
              <a:off x="7070320" y="942187"/>
              <a:ext cx="11160" cy="1080"/>
            </p14:xfrm>
          </p:contentPart>
        </mc:Choice>
        <mc:Fallback xmlns="">
          <p:pic>
            <p:nvPicPr>
              <p:cNvPr id="94" name="Freihand 93">
                <a:extLst>
                  <a:ext uri="{FF2B5EF4-FFF2-40B4-BE49-F238E27FC236}">
                    <a16:creationId xmlns:a16="http://schemas.microsoft.com/office/drawing/2014/main" id="{4E939DDF-3B1F-4AF3-B50F-A4C87CCB6E6C}"/>
                  </a:ext>
                </a:extLst>
              </p:cNvPr>
              <p:cNvPicPr/>
              <p:nvPr/>
            </p:nvPicPr>
            <p:blipFill>
              <a:blip r:embed="rId163"/>
              <a:stretch>
                <a:fillRect/>
              </a:stretch>
            </p:blipFill>
            <p:spPr>
              <a:xfrm>
                <a:off x="7066000" y="937867"/>
                <a:ext cx="198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FBBF5BD8-26DB-40D2-9C98-F3249B4B8A38}"/>
                  </a:ext>
                </a:extLst>
              </p14:cNvPr>
              <p14:cNvContentPartPr/>
              <p14:nvPr/>
            </p14:nvContentPartPr>
            <p14:xfrm>
              <a:off x="7408360" y="960907"/>
              <a:ext cx="79920" cy="7200"/>
            </p14:xfrm>
          </p:contentPart>
        </mc:Choice>
        <mc:Fallback xmlns="">
          <p:pic>
            <p:nvPicPr>
              <p:cNvPr id="95" name="Freihand 94">
                <a:extLst>
                  <a:ext uri="{FF2B5EF4-FFF2-40B4-BE49-F238E27FC236}">
                    <a16:creationId xmlns:a16="http://schemas.microsoft.com/office/drawing/2014/main" id="{FBBF5BD8-26DB-40D2-9C98-F3249B4B8A38}"/>
                  </a:ext>
                </a:extLst>
              </p:cNvPr>
              <p:cNvPicPr/>
              <p:nvPr/>
            </p:nvPicPr>
            <p:blipFill>
              <a:blip r:embed="rId165"/>
              <a:stretch>
                <a:fillRect/>
              </a:stretch>
            </p:blipFill>
            <p:spPr>
              <a:xfrm>
                <a:off x="7404040" y="956587"/>
                <a:ext cx="88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82B80D9C-DBC5-4488-B03F-60ECAA16B193}"/>
                  </a:ext>
                </a:extLst>
              </p14:cNvPr>
              <p14:cNvContentPartPr/>
              <p14:nvPr/>
            </p14:nvContentPartPr>
            <p14:xfrm>
              <a:off x="7664320" y="947587"/>
              <a:ext cx="269640" cy="16200"/>
            </p14:xfrm>
          </p:contentPart>
        </mc:Choice>
        <mc:Fallback xmlns="">
          <p:pic>
            <p:nvPicPr>
              <p:cNvPr id="96" name="Freihand 95">
                <a:extLst>
                  <a:ext uri="{FF2B5EF4-FFF2-40B4-BE49-F238E27FC236}">
                    <a16:creationId xmlns:a16="http://schemas.microsoft.com/office/drawing/2014/main" id="{82B80D9C-DBC5-4488-B03F-60ECAA16B193}"/>
                  </a:ext>
                </a:extLst>
              </p:cNvPr>
              <p:cNvPicPr/>
              <p:nvPr/>
            </p:nvPicPr>
            <p:blipFill>
              <a:blip r:embed="rId167"/>
              <a:stretch>
                <a:fillRect/>
              </a:stretch>
            </p:blipFill>
            <p:spPr>
              <a:xfrm>
                <a:off x="7660000" y="943267"/>
                <a:ext cx="278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7EEEB84A-8B41-4C8D-94A6-F5410AAE6511}"/>
                  </a:ext>
                </a:extLst>
              </p14:cNvPr>
              <p14:cNvContentPartPr/>
              <p14:nvPr/>
            </p14:nvContentPartPr>
            <p14:xfrm>
              <a:off x="8011360" y="970627"/>
              <a:ext cx="360" cy="360"/>
            </p14:xfrm>
          </p:contentPart>
        </mc:Choice>
        <mc:Fallback xmlns="">
          <p:pic>
            <p:nvPicPr>
              <p:cNvPr id="97" name="Freihand 96">
                <a:extLst>
                  <a:ext uri="{FF2B5EF4-FFF2-40B4-BE49-F238E27FC236}">
                    <a16:creationId xmlns:a16="http://schemas.microsoft.com/office/drawing/2014/main" id="{7EEEB84A-8B41-4C8D-94A6-F5410AAE6511}"/>
                  </a:ext>
                </a:extLst>
              </p:cNvPr>
              <p:cNvPicPr/>
              <p:nvPr/>
            </p:nvPicPr>
            <p:blipFill>
              <a:blip r:embed="rId169"/>
              <a:stretch>
                <a:fillRect/>
              </a:stretch>
            </p:blipFill>
            <p:spPr>
              <a:xfrm>
                <a:off x="8007040" y="966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C1957973-C947-42B4-B543-67F6CADEF983}"/>
                  </a:ext>
                </a:extLst>
              </p14:cNvPr>
              <p14:cNvContentPartPr/>
              <p14:nvPr/>
            </p14:nvContentPartPr>
            <p14:xfrm>
              <a:off x="8055640" y="902587"/>
              <a:ext cx="18360" cy="4680"/>
            </p14:xfrm>
          </p:contentPart>
        </mc:Choice>
        <mc:Fallback xmlns="">
          <p:pic>
            <p:nvPicPr>
              <p:cNvPr id="98" name="Freihand 97">
                <a:extLst>
                  <a:ext uri="{FF2B5EF4-FFF2-40B4-BE49-F238E27FC236}">
                    <a16:creationId xmlns:a16="http://schemas.microsoft.com/office/drawing/2014/main" id="{C1957973-C947-42B4-B543-67F6CADEF983}"/>
                  </a:ext>
                </a:extLst>
              </p:cNvPr>
              <p:cNvPicPr/>
              <p:nvPr/>
            </p:nvPicPr>
            <p:blipFill>
              <a:blip r:embed="rId171"/>
              <a:stretch>
                <a:fillRect/>
              </a:stretch>
            </p:blipFill>
            <p:spPr>
              <a:xfrm>
                <a:off x="8051320" y="898267"/>
                <a:ext cx="27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64CA8CE6-4672-48F8-B145-6BF3E6A6B7F5}"/>
                  </a:ext>
                </a:extLst>
              </p14:cNvPr>
              <p14:cNvContentPartPr/>
              <p14:nvPr/>
            </p14:nvContentPartPr>
            <p14:xfrm>
              <a:off x="8125120" y="865147"/>
              <a:ext cx="64080" cy="92160"/>
            </p14:xfrm>
          </p:contentPart>
        </mc:Choice>
        <mc:Fallback xmlns="">
          <p:pic>
            <p:nvPicPr>
              <p:cNvPr id="99" name="Freihand 98">
                <a:extLst>
                  <a:ext uri="{FF2B5EF4-FFF2-40B4-BE49-F238E27FC236}">
                    <a16:creationId xmlns:a16="http://schemas.microsoft.com/office/drawing/2014/main" id="{64CA8CE6-4672-48F8-B145-6BF3E6A6B7F5}"/>
                  </a:ext>
                </a:extLst>
              </p:cNvPr>
              <p:cNvPicPr/>
              <p:nvPr/>
            </p:nvPicPr>
            <p:blipFill>
              <a:blip r:embed="rId173"/>
              <a:stretch>
                <a:fillRect/>
              </a:stretch>
            </p:blipFill>
            <p:spPr>
              <a:xfrm>
                <a:off x="8120800" y="860827"/>
                <a:ext cx="7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0" name="Freihand 99">
                <a:extLst>
                  <a:ext uri="{FF2B5EF4-FFF2-40B4-BE49-F238E27FC236}">
                    <a16:creationId xmlns:a16="http://schemas.microsoft.com/office/drawing/2014/main" id="{CFF4BEB5-3567-45BF-AA0B-52372B1BD210}"/>
                  </a:ext>
                </a:extLst>
              </p14:cNvPr>
              <p14:cNvContentPartPr/>
              <p14:nvPr/>
            </p14:nvContentPartPr>
            <p14:xfrm>
              <a:off x="8108200" y="887107"/>
              <a:ext cx="111600" cy="78840"/>
            </p14:xfrm>
          </p:contentPart>
        </mc:Choice>
        <mc:Fallback xmlns="">
          <p:pic>
            <p:nvPicPr>
              <p:cNvPr id="100" name="Freihand 99">
                <a:extLst>
                  <a:ext uri="{FF2B5EF4-FFF2-40B4-BE49-F238E27FC236}">
                    <a16:creationId xmlns:a16="http://schemas.microsoft.com/office/drawing/2014/main" id="{CFF4BEB5-3567-45BF-AA0B-52372B1BD210}"/>
                  </a:ext>
                </a:extLst>
              </p:cNvPr>
              <p:cNvPicPr/>
              <p:nvPr/>
            </p:nvPicPr>
            <p:blipFill>
              <a:blip r:embed="rId175"/>
              <a:stretch>
                <a:fillRect/>
              </a:stretch>
            </p:blipFill>
            <p:spPr>
              <a:xfrm>
                <a:off x="8103880" y="882787"/>
                <a:ext cx="120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1" name="Freihand 100">
                <a:extLst>
                  <a:ext uri="{FF2B5EF4-FFF2-40B4-BE49-F238E27FC236}">
                    <a16:creationId xmlns:a16="http://schemas.microsoft.com/office/drawing/2014/main" id="{DEBB3A90-12DA-4CCD-94AC-3A7E5BE3837F}"/>
                  </a:ext>
                </a:extLst>
              </p14:cNvPr>
              <p14:cNvContentPartPr/>
              <p14:nvPr/>
            </p14:nvContentPartPr>
            <p14:xfrm>
              <a:off x="8223760" y="961987"/>
              <a:ext cx="68040" cy="59040"/>
            </p14:xfrm>
          </p:contentPart>
        </mc:Choice>
        <mc:Fallback xmlns="">
          <p:pic>
            <p:nvPicPr>
              <p:cNvPr id="101" name="Freihand 100">
                <a:extLst>
                  <a:ext uri="{FF2B5EF4-FFF2-40B4-BE49-F238E27FC236}">
                    <a16:creationId xmlns:a16="http://schemas.microsoft.com/office/drawing/2014/main" id="{DEBB3A90-12DA-4CCD-94AC-3A7E5BE3837F}"/>
                  </a:ext>
                </a:extLst>
              </p:cNvPr>
              <p:cNvPicPr/>
              <p:nvPr/>
            </p:nvPicPr>
            <p:blipFill>
              <a:blip r:embed="rId177"/>
              <a:stretch>
                <a:fillRect/>
              </a:stretch>
            </p:blipFill>
            <p:spPr>
              <a:xfrm>
                <a:off x="8219440" y="957667"/>
                <a:ext cx="76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8BB528C7-2426-423B-B415-6BEEA9E9ECF6}"/>
                  </a:ext>
                </a:extLst>
              </p14:cNvPr>
              <p14:cNvContentPartPr/>
              <p14:nvPr/>
            </p14:nvContentPartPr>
            <p14:xfrm>
              <a:off x="8342560" y="811147"/>
              <a:ext cx="68760" cy="231840"/>
            </p14:xfrm>
          </p:contentPart>
        </mc:Choice>
        <mc:Fallback xmlns="">
          <p:pic>
            <p:nvPicPr>
              <p:cNvPr id="102" name="Freihand 101">
                <a:extLst>
                  <a:ext uri="{FF2B5EF4-FFF2-40B4-BE49-F238E27FC236}">
                    <a16:creationId xmlns:a16="http://schemas.microsoft.com/office/drawing/2014/main" id="{8BB528C7-2426-423B-B415-6BEEA9E9ECF6}"/>
                  </a:ext>
                </a:extLst>
              </p:cNvPr>
              <p:cNvPicPr/>
              <p:nvPr/>
            </p:nvPicPr>
            <p:blipFill>
              <a:blip r:embed="rId179"/>
              <a:stretch>
                <a:fillRect/>
              </a:stretch>
            </p:blipFill>
            <p:spPr>
              <a:xfrm>
                <a:off x="8338240" y="806827"/>
                <a:ext cx="77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4" name="Freihand 193">
                <a:extLst>
                  <a:ext uri="{FF2B5EF4-FFF2-40B4-BE49-F238E27FC236}">
                    <a16:creationId xmlns:a16="http://schemas.microsoft.com/office/drawing/2014/main" id="{D356B2E5-BC92-49A8-AAE6-0A06963F4D7D}"/>
                  </a:ext>
                </a:extLst>
              </p14:cNvPr>
              <p14:cNvContentPartPr/>
              <p14:nvPr/>
            </p14:nvContentPartPr>
            <p14:xfrm>
              <a:off x="6354640" y="1105613"/>
              <a:ext cx="1939320" cy="46080"/>
            </p14:xfrm>
          </p:contentPart>
        </mc:Choice>
        <mc:Fallback xmlns="">
          <p:pic>
            <p:nvPicPr>
              <p:cNvPr id="194" name="Freihand 193">
                <a:extLst>
                  <a:ext uri="{FF2B5EF4-FFF2-40B4-BE49-F238E27FC236}">
                    <a16:creationId xmlns:a16="http://schemas.microsoft.com/office/drawing/2014/main" id="{D356B2E5-BC92-49A8-AAE6-0A06963F4D7D}"/>
                  </a:ext>
                </a:extLst>
              </p:cNvPr>
              <p:cNvPicPr/>
              <p:nvPr/>
            </p:nvPicPr>
            <p:blipFill>
              <a:blip r:embed="rId181"/>
              <a:stretch>
                <a:fillRect/>
              </a:stretch>
            </p:blipFill>
            <p:spPr>
              <a:xfrm>
                <a:off x="6350320" y="1101293"/>
                <a:ext cx="1947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5" name="Freihand 154">
                <a:extLst>
                  <a:ext uri="{FF2B5EF4-FFF2-40B4-BE49-F238E27FC236}">
                    <a16:creationId xmlns:a16="http://schemas.microsoft.com/office/drawing/2014/main" id="{0FBB7EEA-3A44-4E28-B162-B4CCDB24ED53}"/>
                  </a:ext>
                </a:extLst>
              </p14:cNvPr>
              <p14:cNvContentPartPr/>
              <p14:nvPr/>
            </p14:nvContentPartPr>
            <p14:xfrm>
              <a:off x="6208120" y="1424587"/>
              <a:ext cx="169200" cy="42840"/>
            </p14:xfrm>
          </p:contentPart>
        </mc:Choice>
        <mc:Fallback xmlns="">
          <p:pic>
            <p:nvPicPr>
              <p:cNvPr id="155" name="Freihand 154">
                <a:extLst>
                  <a:ext uri="{FF2B5EF4-FFF2-40B4-BE49-F238E27FC236}">
                    <a16:creationId xmlns:a16="http://schemas.microsoft.com/office/drawing/2014/main" id="{0FBB7EEA-3A44-4E28-B162-B4CCDB24ED53}"/>
                  </a:ext>
                </a:extLst>
              </p:cNvPr>
              <p:cNvPicPr/>
              <p:nvPr/>
            </p:nvPicPr>
            <p:blipFill>
              <a:blip r:embed="rId183"/>
              <a:stretch>
                <a:fillRect/>
              </a:stretch>
            </p:blipFill>
            <p:spPr>
              <a:xfrm>
                <a:off x="6203800" y="1420267"/>
                <a:ext cx="177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6" name="Freihand 155">
                <a:extLst>
                  <a:ext uri="{FF2B5EF4-FFF2-40B4-BE49-F238E27FC236}">
                    <a16:creationId xmlns:a16="http://schemas.microsoft.com/office/drawing/2014/main" id="{F04FF021-E6DF-4D15-994A-9C56CE7849E8}"/>
                  </a:ext>
                </a:extLst>
              </p14:cNvPr>
              <p14:cNvContentPartPr/>
              <p14:nvPr/>
            </p14:nvContentPartPr>
            <p14:xfrm>
              <a:off x="6199120" y="1472827"/>
              <a:ext cx="107640" cy="337320"/>
            </p14:xfrm>
          </p:contentPart>
        </mc:Choice>
        <mc:Fallback xmlns="">
          <p:pic>
            <p:nvPicPr>
              <p:cNvPr id="156" name="Freihand 155">
                <a:extLst>
                  <a:ext uri="{FF2B5EF4-FFF2-40B4-BE49-F238E27FC236}">
                    <a16:creationId xmlns:a16="http://schemas.microsoft.com/office/drawing/2014/main" id="{F04FF021-E6DF-4D15-994A-9C56CE7849E8}"/>
                  </a:ext>
                </a:extLst>
              </p:cNvPr>
              <p:cNvPicPr/>
              <p:nvPr/>
            </p:nvPicPr>
            <p:blipFill>
              <a:blip r:embed="rId185"/>
              <a:stretch>
                <a:fillRect/>
              </a:stretch>
            </p:blipFill>
            <p:spPr>
              <a:xfrm>
                <a:off x="6194800" y="1468507"/>
                <a:ext cx="1162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8" name="Freihand 157">
                <a:extLst>
                  <a:ext uri="{FF2B5EF4-FFF2-40B4-BE49-F238E27FC236}">
                    <a16:creationId xmlns:a16="http://schemas.microsoft.com/office/drawing/2014/main" id="{5B09A1FF-E2AA-47E2-8BC2-8FAF457F6B9E}"/>
                  </a:ext>
                </a:extLst>
              </p14:cNvPr>
              <p14:cNvContentPartPr/>
              <p14:nvPr/>
            </p14:nvContentPartPr>
            <p14:xfrm>
              <a:off x="8404480" y="1352227"/>
              <a:ext cx="163440" cy="436320"/>
            </p14:xfrm>
          </p:contentPart>
        </mc:Choice>
        <mc:Fallback xmlns="">
          <p:pic>
            <p:nvPicPr>
              <p:cNvPr id="158" name="Freihand 157">
                <a:extLst>
                  <a:ext uri="{FF2B5EF4-FFF2-40B4-BE49-F238E27FC236}">
                    <a16:creationId xmlns:a16="http://schemas.microsoft.com/office/drawing/2014/main" id="{5B09A1FF-E2AA-47E2-8BC2-8FAF457F6B9E}"/>
                  </a:ext>
                </a:extLst>
              </p:cNvPr>
              <p:cNvPicPr/>
              <p:nvPr/>
            </p:nvPicPr>
            <p:blipFill>
              <a:blip r:embed="rId187"/>
              <a:stretch>
                <a:fillRect/>
              </a:stretch>
            </p:blipFill>
            <p:spPr>
              <a:xfrm>
                <a:off x="8400160" y="1347907"/>
                <a:ext cx="1720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2" name="Freihand 161">
                <a:extLst>
                  <a:ext uri="{FF2B5EF4-FFF2-40B4-BE49-F238E27FC236}">
                    <a16:creationId xmlns:a16="http://schemas.microsoft.com/office/drawing/2014/main" id="{4D65E064-EBD0-41D2-9002-3090DD3DD460}"/>
                  </a:ext>
                </a:extLst>
              </p14:cNvPr>
              <p14:cNvContentPartPr/>
              <p14:nvPr/>
            </p14:nvContentPartPr>
            <p14:xfrm>
              <a:off x="6491440" y="1488307"/>
              <a:ext cx="75240" cy="106920"/>
            </p14:xfrm>
          </p:contentPart>
        </mc:Choice>
        <mc:Fallback xmlns="">
          <p:pic>
            <p:nvPicPr>
              <p:cNvPr id="162" name="Freihand 161">
                <a:extLst>
                  <a:ext uri="{FF2B5EF4-FFF2-40B4-BE49-F238E27FC236}">
                    <a16:creationId xmlns:a16="http://schemas.microsoft.com/office/drawing/2014/main" id="{4D65E064-EBD0-41D2-9002-3090DD3DD460}"/>
                  </a:ext>
                </a:extLst>
              </p:cNvPr>
              <p:cNvPicPr/>
              <p:nvPr/>
            </p:nvPicPr>
            <p:blipFill>
              <a:blip r:embed="rId189"/>
              <a:stretch>
                <a:fillRect/>
              </a:stretch>
            </p:blipFill>
            <p:spPr>
              <a:xfrm>
                <a:off x="6487120" y="1483987"/>
                <a:ext cx="83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3" name="Freihand 162">
                <a:extLst>
                  <a:ext uri="{FF2B5EF4-FFF2-40B4-BE49-F238E27FC236}">
                    <a16:creationId xmlns:a16="http://schemas.microsoft.com/office/drawing/2014/main" id="{9049A1FA-8747-4DD8-A7A2-9F141CBB3C58}"/>
                  </a:ext>
                </a:extLst>
              </p14:cNvPr>
              <p14:cNvContentPartPr/>
              <p14:nvPr/>
            </p14:nvContentPartPr>
            <p14:xfrm>
              <a:off x="6477400" y="1628347"/>
              <a:ext cx="147240" cy="24480"/>
            </p14:xfrm>
          </p:contentPart>
        </mc:Choice>
        <mc:Fallback xmlns="">
          <p:pic>
            <p:nvPicPr>
              <p:cNvPr id="163" name="Freihand 162">
                <a:extLst>
                  <a:ext uri="{FF2B5EF4-FFF2-40B4-BE49-F238E27FC236}">
                    <a16:creationId xmlns:a16="http://schemas.microsoft.com/office/drawing/2014/main" id="{9049A1FA-8747-4DD8-A7A2-9F141CBB3C58}"/>
                  </a:ext>
                </a:extLst>
              </p:cNvPr>
              <p:cNvPicPr/>
              <p:nvPr/>
            </p:nvPicPr>
            <p:blipFill>
              <a:blip r:embed="rId191"/>
              <a:stretch>
                <a:fillRect/>
              </a:stretch>
            </p:blipFill>
            <p:spPr>
              <a:xfrm>
                <a:off x="6473080" y="1624027"/>
                <a:ext cx="155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4" name="Freihand 163">
                <a:extLst>
                  <a:ext uri="{FF2B5EF4-FFF2-40B4-BE49-F238E27FC236}">
                    <a16:creationId xmlns:a16="http://schemas.microsoft.com/office/drawing/2014/main" id="{8412EF30-D124-4D4B-9744-F51705F90299}"/>
                  </a:ext>
                </a:extLst>
              </p14:cNvPr>
              <p14:cNvContentPartPr/>
              <p14:nvPr/>
            </p14:nvContentPartPr>
            <p14:xfrm>
              <a:off x="6511600" y="1702867"/>
              <a:ext cx="55800" cy="88920"/>
            </p14:xfrm>
          </p:contentPart>
        </mc:Choice>
        <mc:Fallback xmlns="">
          <p:pic>
            <p:nvPicPr>
              <p:cNvPr id="164" name="Freihand 163">
                <a:extLst>
                  <a:ext uri="{FF2B5EF4-FFF2-40B4-BE49-F238E27FC236}">
                    <a16:creationId xmlns:a16="http://schemas.microsoft.com/office/drawing/2014/main" id="{8412EF30-D124-4D4B-9744-F51705F90299}"/>
                  </a:ext>
                </a:extLst>
              </p:cNvPr>
              <p:cNvPicPr/>
              <p:nvPr/>
            </p:nvPicPr>
            <p:blipFill>
              <a:blip r:embed="rId193"/>
              <a:stretch>
                <a:fillRect/>
              </a:stretch>
            </p:blipFill>
            <p:spPr>
              <a:xfrm>
                <a:off x="6507280" y="1698547"/>
                <a:ext cx="64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5" name="Freihand 164">
                <a:extLst>
                  <a:ext uri="{FF2B5EF4-FFF2-40B4-BE49-F238E27FC236}">
                    <a16:creationId xmlns:a16="http://schemas.microsoft.com/office/drawing/2014/main" id="{BEACE4B0-DFCE-405C-A747-0E426C564E83}"/>
                  </a:ext>
                </a:extLst>
              </p14:cNvPr>
              <p14:cNvContentPartPr/>
              <p14:nvPr/>
            </p14:nvContentPartPr>
            <p14:xfrm>
              <a:off x="6509080" y="1717627"/>
              <a:ext cx="79560" cy="37080"/>
            </p14:xfrm>
          </p:contentPart>
        </mc:Choice>
        <mc:Fallback xmlns="">
          <p:pic>
            <p:nvPicPr>
              <p:cNvPr id="165" name="Freihand 164">
                <a:extLst>
                  <a:ext uri="{FF2B5EF4-FFF2-40B4-BE49-F238E27FC236}">
                    <a16:creationId xmlns:a16="http://schemas.microsoft.com/office/drawing/2014/main" id="{BEACE4B0-DFCE-405C-A747-0E426C564E83}"/>
                  </a:ext>
                </a:extLst>
              </p:cNvPr>
              <p:cNvPicPr/>
              <p:nvPr/>
            </p:nvPicPr>
            <p:blipFill>
              <a:blip r:embed="rId195"/>
              <a:stretch>
                <a:fillRect/>
              </a:stretch>
            </p:blipFill>
            <p:spPr>
              <a:xfrm>
                <a:off x="6504760" y="1713307"/>
                <a:ext cx="88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6" name="Freihand 165">
                <a:extLst>
                  <a:ext uri="{FF2B5EF4-FFF2-40B4-BE49-F238E27FC236}">
                    <a16:creationId xmlns:a16="http://schemas.microsoft.com/office/drawing/2014/main" id="{7F54BE55-0F5B-48E4-A5B4-FC704EF40CC5}"/>
                  </a:ext>
                </a:extLst>
              </p14:cNvPr>
              <p14:cNvContentPartPr/>
              <p14:nvPr/>
            </p14:nvContentPartPr>
            <p14:xfrm>
              <a:off x="6614560" y="1760467"/>
              <a:ext cx="48600" cy="61920"/>
            </p14:xfrm>
          </p:contentPart>
        </mc:Choice>
        <mc:Fallback xmlns="">
          <p:pic>
            <p:nvPicPr>
              <p:cNvPr id="166" name="Freihand 165">
                <a:extLst>
                  <a:ext uri="{FF2B5EF4-FFF2-40B4-BE49-F238E27FC236}">
                    <a16:creationId xmlns:a16="http://schemas.microsoft.com/office/drawing/2014/main" id="{7F54BE55-0F5B-48E4-A5B4-FC704EF40CC5}"/>
                  </a:ext>
                </a:extLst>
              </p:cNvPr>
              <p:cNvPicPr/>
              <p:nvPr/>
            </p:nvPicPr>
            <p:blipFill>
              <a:blip r:embed="rId197"/>
              <a:stretch>
                <a:fillRect/>
              </a:stretch>
            </p:blipFill>
            <p:spPr>
              <a:xfrm>
                <a:off x="6610240" y="1756147"/>
                <a:ext cx="57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7" name="Freihand 166">
                <a:extLst>
                  <a:ext uri="{FF2B5EF4-FFF2-40B4-BE49-F238E27FC236}">
                    <a16:creationId xmlns:a16="http://schemas.microsoft.com/office/drawing/2014/main" id="{71FF7B04-16E8-432C-935C-69809B670DA2}"/>
                  </a:ext>
                </a:extLst>
              </p14:cNvPr>
              <p14:cNvContentPartPr/>
              <p14:nvPr/>
            </p14:nvContentPartPr>
            <p14:xfrm>
              <a:off x="6774040" y="1612147"/>
              <a:ext cx="12240" cy="95760"/>
            </p14:xfrm>
          </p:contentPart>
        </mc:Choice>
        <mc:Fallback xmlns="">
          <p:pic>
            <p:nvPicPr>
              <p:cNvPr id="167" name="Freihand 166">
                <a:extLst>
                  <a:ext uri="{FF2B5EF4-FFF2-40B4-BE49-F238E27FC236}">
                    <a16:creationId xmlns:a16="http://schemas.microsoft.com/office/drawing/2014/main" id="{71FF7B04-16E8-432C-935C-69809B670DA2}"/>
                  </a:ext>
                </a:extLst>
              </p:cNvPr>
              <p:cNvPicPr/>
              <p:nvPr/>
            </p:nvPicPr>
            <p:blipFill>
              <a:blip r:embed="rId199"/>
              <a:stretch>
                <a:fillRect/>
              </a:stretch>
            </p:blipFill>
            <p:spPr>
              <a:xfrm>
                <a:off x="6769720" y="1607827"/>
                <a:ext cx="20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8" name="Freihand 167">
                <a:extLst>
                  <a:ext uri="{FF2B5EF4-FFF2-40B4-BE49-F238E27FC236}">
                    <a16:creationId xmlns:a16="http://schemas.microsoft.com/office/drawing/2014/main" id="{D5857AFD-2BA8-4B3D-B1B4-DE03C7FD9528}"/>
                  </a:ext>
                </a:extLst>
              </p14:cNvPr>
              <p14:cNvContentPartPr/>
              <p14:nvPr/>
            </p14:nvContentPartPr>
            <p14:xfrm>
              <a:off x="6730480" y="1650307"/>
              <a:ext cx="95400" cy="14040"/>
            </p14:xfrm>
          </p:contentPart>
        </mc:Choice>
        <mc:Fallback xmlns="">
          <p:pic>
            <p:nvPicPr>
              <p:cNvPr id="168" name="Freihand 167">
                <a:extLst>
                  <a:ext uri="{FF2B5EF4-FFF2-40B4-BE49-F238E27FC236}">
                    <a16:creationId xmlns:a16="http://schemas.microsoft.com/office/drawing/2014/main" id="{D5857AFD-2BA8-4B3D-B1B4-DE03C7FD9528}"/>
                  </a:ext>
                </a:extLst>
              </p:cNvPr>
              <p:cNvPicPr/>
              <p:nvPr/>
            </p:nvPicPr>
            <p:blipFill>
              <a:blip r:embed="rId201"/>
              <a:stretch>
                <a:fillRect/>
              </a:stretch>
            </p:blipFill>
            <p:spPr>
              <a:xfrm>
                <a:off x="6726160" y="1645987"/>
                <a:ext cx="10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9" name="Freihand 168">
                <a:extLst>
                  <a:ext uri="{FF2B5EF4-FFF2-40B4-BE49-F238E27FC236}">
                    <a16:creationId xmlns:a16="http://schemas.microsoft.com/office/drawing/2014/main" id="{5CA33B0E-2396-45B5-A64C-BCA3A5920DE2}"/>
                  </a:ext>
                </a:extLst>
              </p14:cNvPr>
              <p14:cNvContentPartPr/>
              <p14:nvPr/>
            </p14:nvContentPartPr>
            <p14:xfrm>
              <a:off x="6904000" y="1495147"/>
              <a:ext cx="66240" cy="105120"/>
            </p14:xfrm>
          </p:contentPart>
        </mc:Choice>
        <mc:Fallback xmlns="">
          <p:pic>
            <p:nvPicPr>
              <p:cNvPr id="169" name="Freihand 168">
                <a:extLst>
                  <a:ext uri="{FF2B5EF4-FFF2-40B4-BE49-F238E27FC236}">
                    <a16:creationId xmlns:a16="http://schemas.microsoft.com/office/drawing/2014/main" id="{5CA33B0E-2396-45B5-A64C-BCA3A5920DE2}"/>
                  </a:ext>
                </a:extLst>
              </p:cNvPr>
              <p:cNvPicPr/>
              <p:nvPr/>
            </p:nvPicPr>
            <p:blipFill>
              <a:blip r:embed="rId203"/>
              <a:stretch>
                <a:fillRect/>
              </a:stretch>
            </p:blipFill>
            <p:spPr>
              <a:xfrm>
                <a:off x="6899680" y="1490827"/>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0" name="Freihand 169">
                <a:extLst>
                  <a:ext uri="{FF2B5EF4-FFF2-40B4-BE49-F238E27FC236}">
                    <a16:creationId xmlns:a16="http://schemas.microsoft.com/office/drawing/2014/main" id="{52C69B4C-5CA2-4B48-AB13-FF9C04D8988C}"/>
                  </a:ext>
                </a:extLst>
              </p14:cNvPr>
              <p14:cNvContentPartPr/>
              <p14:nvPr/>
            </p14:nvContentPartPr>
            <p14:xfrm>
              <a:off x="6909400" y="1597387"/>
              <a:ext cx="115200" cy="177480"/>
            </p14:xfrm>
          </p:contentPart>
        </mc:Choice>
        <mc:Fallback xmlns="">
          <p:pic>
            <p:nvPicPr>
              <p:cNvPr id="170" name="Freihand 169">
                <a:extLst>
                  <a:ext uri="{FF2B5EF4-FFF2-40B4-BE49-F238E27FC236}">
                    <a16:creationId xmlns:a16="http://schemas.microsoft.com/office/drawing/2014/main" id="{52C69B4C-5CA2-4B48-AB13-FF9C04D8988C}"/>
                  </a:ext>
                </a:extLst>
              </p:cNvPr>
              <p:cNvPicPr/>
              <p:nvPr/>
            </p:nvPicPr>
            <p:blipFill>
              <a:blip r:embed="rId205"/>
              <a:stretch>
                <a:fillRect/>
              </a:stretch>
            </p:blipFill>
            <p:spPr>
              <a:xfrm>
                <a:off x="6905080" y="1593067"/>
                <a:ext cx="123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1" name="Freihand 170">
                <a:extLst>
                  <a:ext uri="{FF2B5EF4-FFF2-40B4-BE49-F238E27FC236}">
                    <a16:creationId xmlns:a16="http://schemas.microsoft.com/office/drawing/2014/main" id="{D71EFCED-13E6-4A4B-92DC-299EA02B83D1}"/>
                  </a:ext>
                </a:extLst>
              </p14:cNvPr>
              <p14:cNvContentPartPr/>
              <p14:nvPr/>
            </p14:nvContentPartPr>
            <p14:xfrm>
              <a:off x="6927040" y="1689187"/>
              <a:ext cx="73800" cy="45720"/>
            </p14:xfrm>
          </p:contentPart>
        </mc:Choice>
        <mc:Fallback xmlns="">
          <p:pic>
            <p:nvPicPr>
              <p:cNvPr id="171" name="Freihand 170">
                <a:extLst>
                  <a:ext uri="{FF2B5EF4-FFF2-40B4-BE49-F238E27FC236}">
                    <a16:creationId xmlns:a16="http://schemas.microsoft.com/office/drawing/2014/main" id="{D71EFCED-13E6-4A4B-92DC-299EA02B83D1}"/>
                  </a:ext>
                </a:extLst>
              </p:cNvPr>
              <p:cNvPicPr/>
              <p:nvPr/>
            </p:nvPicPr>
            <p:blipFill>
              <a:blip r:embed="rId207"/>
              <a:stretch>
                <a:fillRect/>
              </a:stretch>
            </p:blipFill>
            <p:spPr>
              <a:xfrm>
                <a:off x="6922720" y="1684867"/>
                <a:ext cx="82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2" name="Freihand 171">
                <a:extLst>
                  <a:ext uri="{FF2B5EF4-FFF2-40B4-BE49-F238E27FC236}">
                    <a16:creationId xmlns:a16="http://schemas.microsoft.com/office/drawing/2014/main" id="{2FDA6FFB-16D9-481D-B408-ED740AAA3678}"/>
                  </a:ext>
                </a:extLst>
              </p14:cNvPr>
              <p14:cNvContentPartPr/>
              <p14:nvPr/>
            </p14:nvContentPartPr>
            <p14:xfrm>
              <a:off x="7037560" y="1725547"/>
              <a:ext cx="94320" cy="86760"/>
            </p14:xfrm>
          </p:contentPart>
        </mc:Choice>
        <mc:Fallback xmlns="">
          <p:pic>
            <p:nvPicPr>
              <p:cNvPr id="172" name="Freihand 171">
                <a:extLst>
                  <a:ext uri="{FF2B5EF4-FFF2-40B4-BE49-F238E27FC236}">
                    <a16:creationId xmlns:a16="http://schemas.microsoft.com/office/drawing/2014/main" id="{2FDA6FFB-16D9-481D-B408-ED740AAA3678}"/>
                  </a:ext>
                </a:extLst>
              </p:cNvPr>
              <p:cNvPicPr/>
              <p:nvPr/>
            </p:nvPicPr>
            <p:blipFill>
              <a:blip r:embed="rId209"/>
              <a:stretch>
                <a:fillRect/>
              </a:stretch>
            </p:blipFill>
            <p:spPr>
              <a:xfrm>
                <a:off x="7033240" y="1721227"/>
                <a:ext cx="102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3" name="Freihand 172">
                <a:extLst>
                  <a:ext uri="{FF2B5EF4-FFF2-40B4-BE49-F238E27FC236}">
                    <a16:creationId xmlns:a16="http://schemas.microsoft.com/office/drawing/2014/main" id="{D0E8421D-A21E-42C7-B90E-3ACBBB5A7B30}"/>
                  </a:ext>
                </a:extLst>
              </p14:cNvPr>
              <p14:cNvContentPartPr/>
              <p14:nvPr/>
            </p14:nvContentPartPr>
            <p14:xfrm>
              <a:off x="7172560" y="1604947"/>
              <a:ext cx="105480" cy="81720"/>
            </p14:xfrm>
          </p:contentPart>
        </mc:Choice>
        <mc:Fallback xmlns="">
          <p:pic>
            <p:nvPicPr>
              <p:cNvPr id="173" name="Freihand 172">
                <a:extLst>
                  <a:ext uri="{FF2B5EF4-FFF2-40B4-BE49-F238E27FC236}">
                    <a16:creationId xmlns:a16="http://schemas.microsoft.com/office/drawing/2014/main" id="{D0E8421D-A21E-42C7-B90E-3ACBBB5A7B30}"/>
                  </a:ext>
                </a:extLst>
              </p:cNvPr>
              <p:cNvPicPr/>
              <p:nvPr/>
            </p:nvPicPr>
            <p:blipFill>
              <a:blip r:embed="rId211"/>
              <a:stretch>
                <a:fillRect/>
              </a:stretch>
            </p:blipFill>
            <p:spPr>
              <a:xfrm>
                <a:off x="7168240" y="1600627"/>
                <a:ext cx="114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 name="Freihand 173">
                <a:extLst>
                  <a:ext uri="{FF2B5EF4-FFF2-40B4-BE49-F238E27FC236}">
                    <a16:creationId xmlns:a16="http://schemas.microsoft.com/office/drawing/2014/main" id="{5F781E6C-195D-43DE-81A9-CB59CF14AA0F}"/>
                  </a:ext>
                </a:extLst>
              </p14:cNvPr>
              <p14:cNvContentPartPr/>
              <p14:nvPr/>
            </p14:nvContentPartPr>
            <p14:xfrm>
              <a:off x="7316200" y="1436107"/>
              <a:ext cx="102600" cy="112320"/>
            </p14:xfrm>
          </p:contentPart>
        </mc:Choice>
        <mc:Fallback xmlns="">
          <p:pic>
            <p:nvPicPr>
              <p:cNvPr id="174" name="Freihand 173">
                <a:extLst>
                  <a:ext uri="{FF2B5EF4-FFF2-40B4-BE49-F238E27FC236}">
                    <a16:creationId xmlns:a16="http://schemas.microsoft.com/office/drawing/2014/main" id="{5F781E6C-195D-43DE-81A9-CB59CF14AA0F}"/>
                  </a:ext>
                </a:extLst>
              </p:cNvPr>
              <p:cNvPicPr/>
              <p:nvPr/>
            </p:nvPicPr>
            <p:blipFill>
              <a:blip r:embed="rId213"/>
              <a:stretch>
                <a:fillRect/>
              </a:stretch>
            </p:blipFill>
            <p:spPr>
              <a:xfrm>
                <a:off x="7311880" y="1431787"/>
                <a:ext cx="11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5" name="Freihand 174">
                <a:extLst>
                  <a:ext uri="{FF2B5EF4-FFF2-40B4-BE49-F238E27FC236}">
                    <a16:creationId xmlns:a16="http://schemas.microsoft.com/office/drawing/2014/main" id="{31BD8FA7-AED2-4F15-B42E-BEB61BE415D0}"/>
                  </a:ext>
                </a:extLst>
              </p14:cNvPr>
              <p14:cNvContentPartPr/>
              <p14:nvPr/>
            </p14:nvContentPartPr>
            <p14:xfrm>
              <a:off x="7340320" y="1588027"/>
              <a:ext cx="141480" cy="15120"/>
            </p14:xfrm>
          </p:contentPart>
        </mc:Choice>
        <mc:Fallback xmlns="">
          <p:pic>
            <p:nvPicPr>
              <p:cNvPr id="175" name="Freihand 174">
                <a:extLst>
                  <a:ext uri="{FF2B5EF4-FFF2-40B4-BE49-F238E27FC236}">
                    <a16:creationId xmlns:a16="http://schemas.microsoft.com/office/drawing/2014/main" id="{31BD8FA7-AED2-4F15-B42E-BEB61BE415D0}"/>
                  </a:ext>
                </a:extLst>
              </p:cNvPr>
              <p:cNvPicPr/>
              <p:nvPr/>
            </p:nvPicPr>
            <p:blipFill>
              <a:blip r:embed="rId215"/>
              <a:stretch>
                <a:fillRect/>
              </a:stretch>
            </p:blipFill>
            <p:spPr>
              <a:xfrm>
                <a:off x="7336000" y="1583707"/>
                <a:ext cx="150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6" name="Freihand 175">
                <a:extLst>
                  <a:ext uri="{FF2B5EF4-FFF2-40B4-BE49-F238E27FC236}">
                    <a16:creationId xmlns:a16="http://schemas.microsoft.com/office/drawing/2014/main" id="{36AC02CA-E6EC-4072-B3F1-6D67127DF263}"/>
                  </a:ext>
                </a:extLst>
              </p14:cNvPr>
              <p14:cNvContentPartPr/>
              <p14:nvPr/>
            </p14:nvContentPartPr>
            <p14:xfrm>
              <a:off x="7332400" y="1670827"/>
              <a:ext cx="74880" cy="102960"/>
            </p14:xfrm>
          </p:contentPart>
        </mc:Choice>
        <mc:Fallback xmlns="">
          <p:pic>
            <p:nvPicPr>
              <p:cNvPr id="176" name="Freihand 175">
                <a:extLst>
                  <a:ext uri="{FF2B5EF4-FFF2-40B4-BE49-F238E27FC236}">
                    <a16:creationId xmlns:a16="http://schemas.microsoft.com/office/drawing/2014/main" id="{36AC02CA-E6EC-4072-B3F1-6D67127DF263}"/>
                  </a:ext>
                </a:extLst>
              </p:cNvPr>
              <p:cNvPicPr/>
              <p:nvPr/>
            </p:nvPicPr>
            <p:blipFill>
              <a:blip r:embed="rId217"/>
              <a:stretch>
                <a:fillRect/>
              </a:stretch>
            </p:blipFill>
            <p:spPr>
              <a:xfrm>
                <a:off x="7328080" y="1666507"/>
                <a:ext cx="8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7" name="Freihand 176">
                <a:extLst>
                  <a:ext uri="{FF2B5EF4-FFF2-40B4-BE49-F238E27FC236}">
                    <a16:creationId xmlns:a16="http://schemas.microsoft.com/office/drawing/2014/main" id="{43B4A236-A0A1-4FEC-8094-1C615251E22C}"/>
                  </a:ext>
                </a:extLst>
              </p14:cNvPr>
              <p14:cNvContentPartPr/>
              <p14:nvPr/>
            </p14:nvContentPartPr>
            <p14:xfrm>
              <a:off x="7417360" y="1719067"/>
              <a:ext cx="83160" cy="120960"/>
            </p14:xfrm>
          </p:contentPart>
        </mc:Choice>
        <mc:Fallback xmlns="">
          <p:pic>
            <p:nvPicPr>
              <p:cNvPr id="177" name="Freihand 176">
                <a:extLst>
                  <a:ext uri="{FF2B5EF4-FFF2-40B4-BE49-F238E27FC236}">
                    <a16:creationId xmlns:a16="http://schemas.microsoft.com/office/drawing/2014/main" id="{43B4A236-A0A1-4FEC-8094-1C615251E22C}"/>
                  </a:ext>
                </a:extLst>
              </p:cNvPr>
              <p:cNvPicPr/>
              <p:nvPr/>
            </p:nvPicPr>
            <p:blipFill>
              <a:blip r:embed="rId219"/>
              <a:stretch>
                <a:fillRect/>
              </a:stretch>
            </p:blipFill>
            <p:spPr>
              <a:xfrm>
                <a:off x="7413040" y="1714747"/>
                <a:ext cx="91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8" name="Freihand 177">
                <a:extLst>
                  <a:ext uri="{FF2B5EF4-FFF2-40B4-BE49-F238E27FC236}">
                    <a16:creationId xmlns:a16="http://schemas.microsoft.com/office/drawing/2014/main" id="{83B8C4C4-029F-4706-AD52-09D873F91D3A}"/>
                  </a:ext>
                </a:extLst>
              </p14:cNvPr>
              <p14:cNvContentPartPr/>
              <p14:nvPr/>
            </p14:nvContentPartPr>
            <p14:xfrm>
              <a:off x="7593040" y="1585507"/>
              <a:ext cx="19080" cy="70200"/>
            </p14:xfrm>
          </p:contentPart>
        </mc:Choice>
        <mc:Fallback xmlns="">
          <p:pic>
            <p:nvPicPr>
              <p:cNvPr id="178" name="Freihand 177">
                <a:extLst>
                  <a:ext uri="{FF2B5EF4-FFF2-40B4-BE49-F238E27FC236}">
                    <a16:creationId xmlns:a16="http://schemas.microsoft.com/office/drawing/2014/main" id="{83B8C4C4-029F-4706-AD52-09D873F91D3A}"/>
                  </a:ext>
                </a:extLst>
              </p:cNvPr>
              <p:cNvPicPr/>
              <p:nvPr/>
            </p:nvPicPr>
            <p:blipFill>
              <a:blip r:embed="rId221"/>
              <a:stretch>
                <a:fillRect/>
              </a:stretch>
            </p:blipFill>
            <p:spPr>
              <a:xfrm>
                <a:off x="7588720" y="1581187"/>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9" name="Freihand 178">
                <a:extLst>
                  <a:ext uri="{FF2B5EF4-FFF2-40B4-BE49-F238E27FC236}">
                    <a16:creationId xmlns:a16="http://schemas.microsoft.com/office/drawing/2014/main" id="{BA1BA2C5-68A9-4938-889E-95897AEE18D3}"/>
                  </a:ext>
                </a:extLst>
              </p14:cNvPr>
              <p14:cNvContentPartPr/>
              <p14:nvPr/>
            </p14:nvContentPartPr>
            <p14:xfrm>
              <a:off x="7558480" y="1612867"/>
              <a:ext cx="78840" cy="22680"/>
            </p14:xfrm>
          </p:contentPart>
        </mc:Choice>
        <mc:Fallback xmlns="">
          <p:pic>
            <p:nvPicPr>
              <p:cNvPr id="179" name="Freihand 178">
                <a:extLst>
                  <a:ext uri="{FF2B5EF4-FFF2-40B4-BE49-F238E27FC236}">
                    <a16:creationId xmlns:a16="http://schemas.microsoft.com/office/drawing/2014/main" id="{BA1BA2C5-68A9-4938-889E-95897AEE18D3}"/>
                  </a:ext>
                </a:extLst>
              </p:cNvPr>
              <p:cNvPicPr/>
              <p:nvPr/>
            </p:nvPicPr>
            <p:blipFill>
              <a:blip r:embed="rId223"/>
              <a:stretch>
                <a:fillRect/>
              </a:stretch>
            </p:blipFill>
            <p:spPr>
              <a:xfrm>
                <a:off x="7554160" y="1608547"/>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0" name="Freihand 179">
                <a:extLst>
                  <a:ext uri="{FF2B5EF4-FFF2-40B4-BE49-F238E27FC236}">
                    <a16:creationId xmlns:a16="http://schemas.microsoft.com/office/drawing/2014/main" id="{BE878C3E-C3A8-425A-BCCA-AFF3347F613B}"/>
                  </a:ext>
                </a:extLst>
              </p14:cNvPr>
              <p14:cNvContentPartPr/>
              <p14:nvPr/>
            </p14:nvContentPartPr>
            <p14:xfrm>
              <a:off x="7832080" y="1690267"/>
              <a:ext cx="169560" cy="30240"/>
            </p14:xfrm>
          </p:contentPart>
        </mc:Choice>
        <mc:Fallback xmlns="">
          <p:pic>
            <p:nvPicPr>
              <p:cNvPr id="180" name="Freihand 179">
                <a:extLst>
                  <a:ext uri="{FF2B5EF4-FFF2-40B4-BE49-F238E27FC236}">
                    <a16:creationId xmlns:a16="http://schemas.microsoft.com/office/drawing/2014/main" id="{BE878C3E-C3A8-425A-BCCA-AFF3347F613B}"/>
                  </a:ext>
                </a:extLst>
              </p:cNvPr>
              <p:cNvPicPr/>
              <p:nvPr/>
            </p:nvPicPr>
            <p:blipFill>
              <a:blip r:embed="rId225"/>
              <a:stretch>
                <a:fillRect/>
              </a:stretch>
            </p:blipFill>
            <p:spPr>
              <a:xfrm>
                <a:off x="7827760" y="1685947"/>
                <a:ext cx="178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1" name="Freihand 180">
                <a:extLst>
                  <a:ext uri="{FF2B5EF4-FFF2-40B4-BE49-F238E27FC236}">
                    <a16:creationId xmlns:a16="http://schemas.microsoft.com/office/drawing/2014/main" id="{656ECF09-FA59-40BD-82C8-444AD1F22292}"/>
                  </a:ext>
                </a:extLst>
              </p14:cNvPr>
              <p14:cNvContentPartPr/>
              <p14:nvPr/>
            </p14:nvContentPartPr>
            <p14:xfrm>
              <a:off x="8032960" y="1680547"/>
              <a:ext cx="25200" cy="18360"/>
            </p14:xfrm>
          </p:contentPart>
        </mc:Choice>
        <mc:Fallback xmlns="">
          <p:pic>
            <p:nvPicPr>
              <p:cNvPr id="181" name="Freihand 180">
                <a:extLst>
                  <a:ext uri="{FF2B5EF4-FFF2-40B4-BE49-F238E27FC236}">
                    <a16:creationId xmlns:a16="http://schemas.microsoft.com/office/drawing/2014/main" id="{656ECF09-FA59-40BD-82C8-444AD1F22292}"/>
                  </a:ext>
                </a:extLst>
              </p:cNvPr>
              <p:cNvPicPr/>
              <p:nvPr/>
            </p:nvPicPr>
            <p:blipFill>
              <a:blip r:embed="rId227"/>
              <a:stretch>
                <a:fillRect/>
              </a:stretch>
            </p:blipFill>
            <p:spPr>
              <a:xfrm>
                <a:off x="8028640" y="1676227"/>
                <a:ext cx="33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2" name="Freihand 181">
                <a:extLst>
                  <a:ext uri="{FF2B5EF4-FFF2-40B4-BE49-F238E27FC236}">
                    <a16:creationId xmlns:a16="http://schemas.microsoft.com/office/drawing/2014/main" id="{45EFFC34-47D7-4CE7-A25B-760C59F986E9}"/>
                  </a:ext>
                </a:extLst>
              </p14:cNvPr>
              <p14:cNvContentPartPr/>
              <p14:nvPr/>
            </p14:nvContentPartPr>
            <p14:xfrm>
              <a:off x="8085160" y="1559587"/>
              <a:ext cx="9360" cy="80280"/>
            </p14:xfrm>
          </p:contentPart>
        </mc:Choice>
        <mc:Fallback xmlns="">
          <p:pic>
            <p:nvPicPr>
              <p:cNvPr id="182" name="Freihand 181">
                <a:extLst>
                  <a:ext uri="{FF2B5EF4-FFF2-40B4-BE49-F238E27FC236}">
                    <a16:creationId xmlns:a16="http://schemas.microsoft.com/office/drawing/2014/main" id="{45EFFC34-47D7-4CE7-A25B-760C59F986E9}"/>
                  </a:ext>
                </a:extLst>
              </p:cNvPr>
              <p:cNvPicPr/>
              <p:nvPr/>
            </p:nvPicPr>
            <p:blipFill>
              <a:blip r:embed="rId229"/>
              <a:stretch>
                <a:fillRect/>
              </a:stretch>
            </p:blipFill>
            <p:spPr>
              <a:xfrm>
                <a:off x="8080840" y="1555267"/>
                <a:ext cx="1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3" name="Freihand 182">
                <a:extLst>
                  <a:ext uri="{FF2B5EF4-FFF2-40B4-BE49-F238E27FC236}">
                    <a16:creationId xmlns:a16="http://schemas.microsoft.com/office/drawing/2014/main" id="{FCE601A5-1BF9-48D3-8942-31C6E2C4F58C}"/>
                  </a:ext>
                </a:extLst>
              </p14:cNvPr>
              <p14:cNvContentPartPr/>
              <p14:nvPr/>
            </p14:nvContentPartPr>
            <p14:xfrm>
              <a:off x="8052040" y="1580107"/>
              <a:ext cx="89280" cy="15480"/>
            </p14:xfrm>
          </p:contentPart>
        </mc:Choice>
        <mc:Fallback xmlns="">
          <p:pic>
            <p:nvPicPr>
              <p:cNvPr id="183" name="Freihand 182">
                <a:extLst>
                  <a:ext uri="{FF2B5EF4-FFF2-40B4-BE49-F238E27FC236}">
                    <a16:creationId xmlns:a16="http://schemas.microsoft.com/office/drawing/2014/main" id="{FCE601A5-1BF9-48D3-8942-31C6E2C4F58C}"/>
                  </a:ext>
                </a:extLst>
              </p:cNvPr>
              <p:cNvPicPr/>
              <p:nvPr/>
            </p:nvPicPr>
            <p:blipFill>
              <a:blip r:embed="rId231"/>
              <a:stretch>
                <a:fillRect/>
              </a:stretch>
            </p:blipFill>
            <p:spPr>
              <a:xfrm>
                <a:off x="8047720" y="1575787"/>
                <a:ext cx="97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4" name="Freihand 183">
                <a:extLst>
                  <a:ext uri="{FF2B5EF4-FFF2-40B4-BE49-F238E27FC236}">
                    <a16:creationId xmlns:a16="http://schemas.microsoft.com/office/drawing/2014/main" id="{A49271A7-DBA4-4F08-9661-083FCD52C479}"/>
                  </a:ext>
                </a:extLst>
              </p14:cNvPr>
              <p14:cNvContentPartPr/>
              <p14:nvPr/>
            </p14:nvContentPartPr>
            <p14:xfrm>
              <a:off x="8188120" y="1449427"/>
              <a:ext cx="71640" cy="102600"/>
            </p14:xfrm>
          </p:contentPart>
        </mc:Choice>
        <mc:Fallback xmlns="">
          <p:pic>
            <p:nvPicPr>
              <p:cNvPr id="184" name="Freihand 183">
                <a:extLst>
                  <a:ext uri="{FF2B5EF4-FFF2-40B4-BE49-F238E27FC236}">
                    <a16:creationId xmlns:a16="http://schemas.microsoft.com/office/drawing/2014/main" id="{A49271A7-DBA4-4F08-9661-083FCD52C479}"/>
                  </a:ext>
                </a:extLst>
              </p:cNvPr>
              <p:cNvPicPr/>
              <p:nvPr/>
            </p:nvPicPr>
            <p:blipFill>
              <a:blip r:embed="rId233"/>
              <a:stretch>
                <a:fillRect/>
              </a:stretch>
            </p:blipFill>
            <p:spPr>
              <a:xfrm>
                <a:off x="8183800" y="1445107"/>
                <a:ext cx="80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5" name="Freihand 184">
                <a:extLst>
                  <a:ext uri="{FF2B5EF4-FFF2-40B4-BE49-F238E27FC236}">
                    <a16:creationId xmlns:a16="http://schemas.microsoft.com/office/drawing/2014/main" id="{B6CDB2F4-0D63-4428-8F7E-EDB1FCD2B470}"/>
                  </a:ext>
                </a:extLst>
              </p14:cNvPr>
              <p14:cNvContentPartPr/>
              <p14:nvPr/>
            </p14:nvContentPartPr>
            <p14:xfrm>
              <a:off x="8191360" y="1547707"/>
              <a:ext cx="140040" cy="36000"/>
            </p14:xfrm>
          </p:contentPart>
        </mc:Choice>
        <mc:Fallback xmlns="">
          <p:pic>
            <p:nvPicPr>
              <p:cNvPr id="185" name="Freihand 184">
                <a:extLst>
                  <a:ext uri="{FF2B5EF4-FFF2-40B4-BE49-F238E27FC236}">
                    <a16:creationId xmlns:a16="http://schemas.microsoft.com/office/drawing/2014/main" id="{B6CDB2F4-0D63-4428-8F7E-EDB1FCD2B470}"/>
                  </a:ext>
                </a:extLst>
              </p:cNvPr>
              <p:cNvPicPr/>
              <p:nvPr/>
            </p:nvPicPr>
            <p:blipFill>
              <a:blip r:embed="rId235"/>
              <a:stretch>
                <a:fillRect/>
              </a:stretch>
            </p:blipFill>
            <p:spPr>
              <a:xfrm>
                <a:off x="8187040" y="1543387"/>
                <a:ext cx="148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6" name="Freihand 185">
                <a:extLst>
                  <a:ext uri="{FF2B5EF4-FFF2-40B4-BE49-F238E27FC236}">
                    <a16:creationId xmlns:a16="http://schemas.microsoft.com/office/drawing/2014/main" id="{A0C6D852-2FBB-4B22-95CF-979AD3AE2ADB}"/>
                  </a:ext>
                </a:extLst>
              </p14:cNvPr>
              <p14:cNvContentPartPr/>
              <p14:nvPr/>
            </p14:nvContentPartPr>
            <p14:xfrm>
              <a:off x="8181280" y="1646347"/>
              <a:ext cx="87840" cy="112320"/>
            </p14:xfrm>
          </p:contentPart>
        </mc:Choice>
        <mc:Fallback xmlns="">
          <p:pic>
            <p:nvPicPr>
              <p:cNvPr id="186" name="Freihand 185">
                <a:extLst>
                  <a:ext uri="{FF2B5EF4-FFF2-40B4-BE49-F238E27FC236}">
                    <a16:creationId xmlns:a16="http://schemas.microsoft.com/office/drawing/2014/main" id="{A0C6D852-2FBB-4B22-95CF-979AD3AE2ADB}"/>
                  </a:ext>
                </a:extLst>
              </p:cNvPr>
              <p:cNvPicPr/>
              <p:nvPr/>
            </p:nvPicPr>
            <p:blipFill>
              <a:blip r:embed="rId237"/>
              <a:stretch>
                <a:fillRect/>
              </a:stretch>
            </p:blipFill>
            <p:spPr>
              <a:xfrm>
                <a:off x="8176960" y="1642027"/>
                <a:ext cx="96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3" name="Freihand 202">
                <a:extLst>
                  <a:ext uri="{FF2B5EF4-FFF2-40B4-BE49-F238E27FC236}">
                    <a16:creationId xmlns:a16="http://schemas.microsoft.com/office/drawing/2014/main" id="{BB66DE65-E73D-4A21-B2DC-F1CE7948DC22}"/>
                  </a:ext>
                </a:extLst>
              </p14:cNvPr>
              <p14:cNvContentPartPr/>
              <p14:nvPr/>
            </p14:nvContentPartPr>
            <p14:xfrm>
              <a:off x="9443800" y="243413"/>
              <a:ext cx="50760" cy="150840"/>
            </p14:xfrm>
          </p:contentPart>
        </mc:Choice>
        <mc:Fallback xmlns="">
          <p:pic>
            <p:nvPicPr>
              <p:cNvPr id="203" name="Freihand 202">
                <a:extLst>
                  <a:ext uri="{FF2B5EF4-FFF2-40B4-BE49-F238E27FC236}">
                    <a16:creationId xmlns:a16="http://schemas.microsoft.com/office/drawing/2014/main" id="{BB66DE65-E73D-4A21-B2DC-F1CE7948DC22}"/>
                  </a:ext>
                </a:extLst>
              </p:cNvPr>
              <p:cNvPicPr/>
              <p:nvPr/>
            </p:nvPicPr>
            <p:blipFill>
              <a:blip r:embed="rId239"/>
              <a:stretch>
                <a:fillRect/>
              </a:stretch>
            </p:blipFill>
            <p:spPr>
              <a:xfrm>
                <a:off x="9439480" y="239093"/>
                <a:ext cx="59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4" name="Freihand 203">
                <a:extLst>
                  <a:ext uri="{FF2B5EF4-FFF2-40B4-BE49-F238E27FC236}">
                    <a16:creationId xmlns:a16="http://schemas.microsoft.com/office/drawing/2014/main" id="{0E4558ED-D830-4C1D-B59C-971E7899EC93}"/>
                  </a:ext>
                </a:extLst>
              </p14:cNvPr>
              <p14:cNvContentPartPr/>
              <p14:nvPr/>
            </p14:nvContentPartPr>
            <p14:xfrm>
              <a:off x="9553960" y="241613"/>
              <a:ext cx="233280" cy="39240"/>
            </p14:xfrm>
          </p:contentPart>
        </mc:Choice>
        <mc:Fallback xmlns="">
          <p:pic>
            <p:nvPicPr>
              <p:cNvPr id="204" name="Freihand 203">
                <a:extLst>
                  <a:ext uri="{FF2B5EF4-FFF2-40B4-BE49-F238E27FC236}">
                    <a16:creationId xmlns:a16="http://schemas.microsoft.com/office/drawing/2014/main" id="{0E4558ED-D830-4C1D-B59C-971E7899EC93}"/>
                  </a:ext>
                </a:extLst>
              </p:cNvPr>
              <p:cNvPicPr/>
              <p:nvPr/>
            </p:nvPicPr>
            <p:blipFill>
              <a:blip r:embed="rId241"/>
              <a:stretch>
                <a:fillRect/>
              </a:stretch>
            </p:blipFill>
            <p:spPr>
              <a:xfrm>
                <a:off x="9549640" y="237293"/>
                <a:ext cx="241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5" name="Freihand 204">
                <a:extLst>
                  <a:ext uri="{FF2B5EF4-FFF2-40B4-BE49-F238E27FC236}">
                    <a16:creationId xmlns:a16="http://schemas.microsoft.com/office/drawing/2014/main" id="{971D2B08-AA64-4904-B38D-CCA86DCAC8BE}"/>
                  </a:ext>
                </a:extLst>
              </p14:cNvPr>
              <p14:cNvContentPartPr/>
              <p14:nvPr/>
            </p14:nvContentPartPr>
            <p14:xfrm>
              <a:off x="9788320" y="228653"/>
              <a:ext cx="116640" cy="163800"/>
            </p14:xfrm>
          </p:contentPart>
        </mc:Choice>
        <mc:Fallback xmlns="">
          <p:pic>
            <p:nvPicPr>
              <p:cNvPr id="205" name="Freihand 204">
                <a:extLst>
                  <a:ext uri="{FF2B5EF4-FFF2-40B4-BE49-F238E27FC236}">
                    <a16:creationId xmlns:a16="http://schemas.microsoft.com/office/drawing/2014/main" id="{971D2B08-AA64-4904-B38D-CCA86DCAC8BE}"/>
                  </a:ext>
                </a:extLst>
              </p:cNvPr>
              <p:cNvPicPr/>
              <p:nvPr/>
            </p:nvPicPr>
            <p:blipFill>
              <a:blip r:embed="rId243"/>
              <a:stretch>
                <a:fillRect/>
              </a:stretch>
            </p:blipFill>
            <p:spPr>
              <a:xfrm>
                <a:off x="9784000" y="224333"/>
                <a:ext cx="125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6" name="Freihand 205">
                <a:extLst>
                  <a:ext uri="{FF2B5EF4-FFF2-40B4-BE49-F238E27FC236}">
                    <a16:creationId xmlns:a16="http://schemas.microsoft.com/office/drawing/2014/main" id="{607DA9EF-EB2D-4A2C-BD65-D8CAEDBD8F34}"/>
                  </a:ext>
                </a:extLst>
              </p14:cNvPr>
              <p14:cNvContentPartPr/>
              <p14:nvPr/>
            </p14:nvContentPartPr>
            <p14:xfrm>
              <a:off x="9918640" y="197693"/>
              <a:ext cx="360" cy="360"/>
            </p14:xfrm>
          </p:contentPart>
        </mc:Choice>
        <mc:Fallback xmlns="">
          <p:pic>
            <p:nvPicPr>
              <p:cNvPr id="206" name="Freihand 205">
                <a:extLst>
                  <a:ext uri="{FF2B5EF4-FFF2-40B4-BE49-F238E27FC236}">
                    <a16:creationId xmlns:a16="http://schemas.microsoft.com/office/drawing/2014/main" id="{607DA9EF-EB2D-4A2C-BD65-D8CAEDBD8F34}"/>
                  </a:ext>
                </a:extLst>
              </p:cNvPr>
              <p:cNvPicPr/>
              <p:nvPr/>
            </p:nvPicPr>
            <p:blipFill>
              <a:blip r:embed="rId169"/>
              <a:stretch>
                <a:fillRect/>
              </a:stretch>
            </p:blipFill>
            <p:spPr>
              <a:xfrm>
                <a:off x="9914320" y="193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7" name="Freihand 206">
                <a:extLst>
                  <a:ext uri="{FF2B5EF4-FFF2-40B4-BE49-F238E27FC236}">
                    <a16:creationId xmlns:a16="http://schemas.microsoft.com/office/drawing/2014/main" id="{C40FF9A2-681C-4235-8120-094B486EB250}"/>
                  </a:ext>
                </a:extLst>
              </p14:cNvPr>
              <p14:cNvContentPartPr/>
              <p14:nvPr/>
            </p14:nvContentPartPr>
            <p14:xfrm>
              <a:off x="9918280" y="241253"/>
              <a:ext cx="63720" cy="148680"/>
            </p14:xfrm>
          </p:contentPart>
        </mc:Choice>
        <mc:Fallback xmlns="">
          <p:pic>
            <p:nvPicPr>
              <p:cNvPr id="207" name="Freihand 206">
                <a:extLst>
                  <a:ext uri="{FF2B5EF4-FFF2-40B4-BE49-F238E27FC236}">
                    <a16:creationId xmlns:a16="http://schemas.microsoft.com/office/drawing/2014/main" id="{C40FF9A2-681C-4235-8120-094B486EB250}"/>
                  </a:ext>
                </a:extLst>
              </p:cNvPr>
              <p:cNvPicPr/>
              <p:nvPr/>
            </p:nvPicPr>
            <p:blipFill>
              <a:blip r:embed="rId246"/>
              <a:stretch>
                <a:fillRect/>
              </a:stretch>
            </p:blipFill>
            <p:spPr>
              <a:xfrm>
                <a:off x="9913960" y="236933"/>
                <a:ext cx="72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8" name="Freihand 207">
                <a:extLst>
                  <a:ext uri="{FF2B5EF4-FFF2-40B4-BE49-F238E27FC236}">
                    <a16:creationId xmlns:a16="http://schemas.microsoft.com/office/drawing/2014/main" id="{ACCD7716-90FF-4B47-8065-E06C63626F7F}"/>
                  </a:ext>
                </a:extLst>
              </p14:cNvPr>
              <p14:cNvContentPartPr/>
              <p14:nvPr/>
            </p14:nvContentPartPr>
            <p14:xfrm>
              <a:off x="9997120" y="237653"/>
              <a:ext cx="123480" cy="76680"/>
            </p14:xfrm>
          </p:contentPart>
        </mc:Choice>
        <mc:Fallback xmlns="">
          <p:pic>
            <p:nvPicPr>
              <p:cNvPr id="208" name="Freihand 207">
                <a:extLst>
                  <a:ext uri="{FF2B5EF4-FFF2-40B4-BE49-F238E27FC236}">
                    <a16:creationId xmlns:a16="http://schemas.microsoft.com/office/drawing/2014/main" id="{ACCD7716-90FF-4B47-8065-E06C63626F7F}"/>
                  </a:ext>
                </a:extLst>
              </p:cNvPr>
              <p:cNvPicPr/>
              <p:nvPr/>
            </p:nvPicPr>
            <p:blipFill>
              <a:blip r:embed="rId248"/>
              <a:stretch>
                <a:fillRect/>
              </a:stretch>
            </p:blipFill>
            <p:spPr>
              <a:xfrm>
                <a:off x="9992800" y="233333"/>
                <a:ext cx="132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09" name="Freihand 208">
                <a:extLst>
                  <a:ext uri="{FF2B5EF4-FFF2-40B4-BE49-F238E27FC236}">
                    <a16:creationId xmlns:a16="http://schemas.microsoft.com/office/drawing/2014/main" id="{A87BF3CF-6BC9-4C9E-9633-35E336CB24F2}"/>
                  </a:ext>
                </a:extLst>
              </p14:cNvPr>
              <p14:cNvContentPartPr/>
              <p14:nvPr/>
            </p14:nvContentPartPr>
            <p14:xfrm>
              <a:off x="10122760" y="193013"/>
              <a:ext cx="183240" cy="99720"/>
            </p14:xfrm>
          </p:contentPart>
        </mc:Choice>
        <mc:Fallback xmlns="">
          <p:pic>
            <p:nvPicPr>
              <p:cNvPr id="209" name="Freihand 208">
                <a:extLst>
                  <a:ext uri="{FF2B5EF4-FFF2-40B4-BE49-F238E27FC236}">
                    <a16:creationId xmlns:a16="http://schemas.microsoft.com/office/drawing/2014/main" id="{A87BF3CF-6BC9-4C9E-9633-35E336CB24F2}"/>
                  </a:ext>
                </a:extLst>
              </p:cNvPr>
              <p:cNvPicPr/>
              <p:nvPr/>
            </p:nvPicPr>
            <p:blipFill>
              <a:blip r:embed="rId250"/>
              <a:stretch>
                <a:fillRect/>
              </a:stretch>
            </p:blipFill>
            <p:spPr>
              <a:xfrm>
                <a:off x="10118440" y="188693"/>
                <a:ext cx="191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0" name="Freihand 209">
                <a:extLst>
                  <a:ext uri="{FF2B5EF4-FFF2-40B4-BE49-F238E27FC236}">
                    <a16:creationId xmlns:a16="http://schemas.microsoft.com/office/drawing/2014/main" id="{BAE3E21B-A36F-4060-BB31-56DCD299FBF0}"/>
                  </a:ext>
                </a:extLst>
              </p14:cNvPr>
              <p14:cNvContentPartPr/>
              <p14:nvPr/>
            </p14:nvContentPartPr>
            <p14:xfrm>
              <a:off x="9566920" y="162053"/>
              <a:ext cx="103320" cy="18720"/>
            </p14:xfrm>
          </p:contentPart>
        </mc:Choice>
        <mc:Fallback xmlns="">
          <p:pic>
            <p:nvPicPr>
              <p:cNvPr id="210" name="Freihand 209">
                <a:extLst>
                  <a:ext uri="{FF2B5EF4-FFF2-40B4-BE49-F238E27FC236}">
                    <a16:creationId xmlns:a16="http://schemas.microsoft.com/office/drawing/2014/main" id="{BAE3E21B-A36F-4060-BB31-56DCD299FBF0}"/>
                  </a:ext>
                </a:extLst>
              </p:cNvPr>
              <p:cNvPicPr/>
              <p:nvPr/>
            </p:nvPicPr>
            <p:blipFill>
              <a:blip r:embed="rId252"/>
              <a:stretch>
                <a:fillRect/>
              </a:stretch>
            </p:blipFill>
            <p:spPr>
              <a:xfrm>
                <a:off x="9562600" y="157733"/>
                <a:ext cx="11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3" name="Freihand 212">
                <a:extLst>
                  <a:ext uri="{FF2B5EF4-FFF2-40B4-BE49-F238E27FC236}">
                    <a16:creationId xmlns:a16="http://schemas.microsoft.com/office/drawing/2014/main" id="{D7F935FF-53F5-4672-A00A-A034F1262C33}"/>
                  </a:ext>
                </a:extLst>
              </p14:cNvPr>
              <p14:cNvContentPartPr/>
              <p14:nvPr/>
            </p14:nvContentPartPr>
            <p14:xfrm>
              <a:off x="10511200" y="136493"/>
              <a:ext cx="131760" cy="143640"/>
            </p14:xfrm>
          </p:contentPart>
        </mc:Choice>
        <mc:Fallback xmlns="">
          <p:pic>
            <p:nvPicPr>
              <p:cNvPr id="213" name="Freihand 212">
                <a:extLst>
                  <a:ext uri="{FF2B5EF4-FFF2-40B4-BE49-F238E27FC236}">
                    <a16:creationId xmlns:a16="http://schemas.microsoft.com/office/drawing/2014/main" id="{D7F935FF-53F5-4672-A00A-A034F1262C33}"/>
                  </a:ext>
                </a:extLst>
              </p:cNvPr>
              <p:cNvPicPr/>
              <p:nvPr/>
            </p:nvPicPr>
            <p:blipFill>
              <a:blip r:embed="rId254"/>
              <a:stretch>
                <a:fillRect/>
              </a:stretch>
            </p:blipFill>
            <p:spPr>
              <a:xfrm>
                <a:off x="10506880" y="132173"/>
                <a:ext cx="140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4" name="Freihand 213">
                <a:extLst>
                  <a:ext uri="{FF2B5EF4-FFF2-40B4-BE49-F238E27FC236}">
                    <a16:creationId xmlns:a16="http://schemas.microsoft.com/office/drawing/2014/main" id="{6A2E0FC5-9293-4C43-AA81-927B8D7B2EDA}"/>
                  </a:ext>
                </a:extLst>
              </p14:cNvPr>
              <p14:cNvContentPartPr/>
              <p14:nvPr/>
            </p14:nvContentPartPr>
            <p14:xfrm>
              <a:off x="10670320" y="132893"/>
              <a:ext cx="97200" cy="155160"/>
            </p14:xfrm>
          </p:contentPart>
        </mc:Choice>
        <mc:Fallback xmlns="">
          <p:pic>
            <p:nvPicPr>
              <p:cNvPr id="214" name="Freihand 213">
                <a:extLst>
                  <a:ext uri="{FF2B5EF4-FFF2-40B4-BE49-F238E27FC236}">
                    <a16:creationId xmlns:a16="http://schemas.microsoft.com/office/drawing/2014/main" id="{6A2E0FC5-9293-4C43-AA81-927B8D7B2EDA}"/>
                  </a:ext>
                </a:extLst>
              </p:cNvPr>
              <p:cNvPicPr/>
              <p:nvPr/>
            </p:nvPicPr>
            <p:blipFill>
              <a:blip r:embed="rId256"/>
              <a:stretch>
                <a:fillRect/>
              </a:stretch>
            </p:blipFill>
            <p:spPr>
              <a:xfrm>
                <a:off x="10666000" y="128573"/>
                <a:ext cx="105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5" name="Freihand 214">
                <a:extLst>
                  <a:ext uri="{FF2B5EF4-FFF2-40B4-BE49-F238E27FC236}">
                    <a16:creationId xmlns:a16="http://schemas.microsoft.com/office/drawing/2014/main" id="{29FF60AF-8BBA-4419-A787-526900605559}"/>
                  </a:ext>
                </a:extLst>
              </p14:cNvPr>
              <p14:cNvContentPartPr/>
              <p14:nvPr/>
            </p14:nvContentPartPr>
            <p14:xfrm>
              <a:off x="10780840" y="117413"/>
              <a:ext cx="174960" cy="143280"/>
            </p14:xfrm>
          </p:contentPart>
        </mc:Choice>
        <mc:Fallback xmlns="">
          <p:pic>
            <p:nvPicPr>
              <p:cNvPr id="215" name="Freihand 214">
                <a:extLst>
                  <a:ext uri="{FF2B5EF4-FFF2-40B4-BE49-F238E27FC236}">
                    <a16:creationId xmlns:a16="http://schemas.microsoft.com/office/drawing/2014/main" id="{29FF60AF-8BBA-4419-A787-526900605559}"/>
                  </a:ext>
                </a:extLst>
              </p:cNvPr>
              <p:cNvPicPr/>
              <p:nvPr/>
            </p:nvPicPr>
            <p:blipFill>
              <a:blip r:embed="rId258"/>
              <a:stretch>
                <a:fillRect/>
              </a:stretch>
            </p:blipFill>
            <p:spPr>
              <a:xfrm>
                <a:off x="10776520" y="113093"/>
                <a:ext cx="183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6" name="Freihand 215">
                <a:extLst>
                  <a:ext uri="{FF2B5EF4-FFF2-40B4-BE49-F238E27FC236}">
                    <a16:creationId xmlns:a16="http://schemas.microsoft.com/office/drawing/2014/main" id="{7A257612-06E9-4596-93FC-8AB391225AB6}"/>
                  </a:ext>
                </a:extLst>
              </p14:cNvPr>
              <p14:cNvContentPartPr/>
              <p14:nvPr/>
            </p14:nvContentPartPr>
            <p14:xfrm>
              <a:off x="10653400" y="68093"/>
              <a:ext cx="28440" cy="6480"/>
            </p14:xfrm>
          </p:contentPart>
        </mc:Choice>
        <mc:Fallback xmlns="">
          <p:pic>
            <p:nvPicPr>
              <p:cNvPr id="216" name="Freihand 215">
                <a:extLst>
                  <a:ext uri="{FF2B5EF4-FFF2-40B4-BE49-F238E27FC236}">
                    <a16:creationId xmlns:a16="http://schemas.microsoft.com/office/drawing/2014/main" id="{7A257612-06E9-4596-93FC-8AB391225AB6}"/>
                  </a:ext>
                </a:extLst>
              </p:cNvPr>
              <p:cNvPicPr/>
              <p:nvPr/>
            </p:nvPicPr>
            <p:blipFill>
              <a:blip r:embed="rId260"/>
              <a:stretch>
                <a:fillRect/>
              </a:stretch>
            </p:blipFill>
            <p:spPr>
              <a:xfrm>
                <a:off x="10649080" y="63773"/>
                <a:ext cx="37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7" name="Freihand 216">
                <a:extLst>
                  <a:ext uri="{FF2B5EF4-FFF2-40B4-BE49-F238E27FC236}">
                    <a16:creationId xmlns:a16="http://schemas.microsoft.com/office/drawing/2014/main" id="{4484FAE7-F489-4465-B10A-6CA4CAA42C52}"/>
                  </a:ext>
                </a:extLst>
              </p14:cNvPr>
              <p14:cNvContentPartPr/>
              <p14:nvPr/>
            </p14:nvContentPartPr>
            <p14:xfrm>
              <a:off x="10982080" y="114533"/>
              <a:ext cx="414000" cy="142560"/>
            </p14:xfrm>
          </p:contentPart>
        </mc:Choice>
        <mc:Fallback xmlns="">
          <p:pic>
            <p:nvPicPr>
              <p:cNvPr id="217" name="Freihand 216">
                <a:extLst>
                  <a:ext uri="{FF2B5EF4-FFF2-40B4-BE49-F238E27FC236}">
                    <a16:creationId xmlns:a16="http://schemas.microsoft.com/office/drawing/2014/main" id="{4484FAE7-F489-4465-B10A-6CA4CAA42C52}"/>
                  </a:ext>
                </a:extLst>
              </p:cNvPr>
              <p:cNvPicPr/>
              <p:nvPr/>
            </p:nvPicPr>
            <p:blipFill>
              <a:blip r:embed="rId262"/>
              <a:stretch>
                <a:fillRect/>
              </a:stretch>
            </p:blipFill>
            <p:spPr>
              <a:xfrm>
                <a:off x="10977760" y="110213"/>
                <a:ext cx="422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22" name="Freihand 221">
                <a:extLst>
                  <a:ext uri="{FF2B5EF4-FFF2-40B4-BE49-F238E27FC236}">
                    <a16:creationId xmlns:a16="http://schemas.microsoft.com/office/drawing/2014/main" id="{95CBF299-CF1A-495C-BA56-A9BF8ECF8469}"/>
                  </a:ext>
                </a:extLst>
              </p14:cNvPr>
              <p14:cNvContentPartPr/>
              <p14:nvPr/>
            </p14:nvContentPartPr>
            <p14:xfrm>
              <a:off x="8903800" y="909053"/>
              <a:ext cx="186120" cy="5400"/>
            </p14:xfrm>
          </p:contentPart>
        </mc:Choice>
        <mc:Fallback xmlns="">
          <p:pic>
            <p:nvPicPr>
              <p:cNvPr id="222" name="Freihand 221">
                <a:extLst>
                  <a:ext uri="{FF2B5EF4-FFF2-40B4-BE49-F238E27FC236}">
                    <a16:creationId xmlns:a16="http://schemas.microsoft.com/office/drawing/2014/main" id="{95CBF299-CF1A-495C-BA56-A9BF8ECF8469}"/>
                  </a:ext>
                </a:extLst>
              </p:cNvPr>
              <p:cNvPicPr/>
              <p:nvPr/>
            </p:nvPicPr>
            <p:blipFill>
              <a:blip r:embed="rId264"/>
              <a:stretch>
                <a:fillRect/>
              </a:stretch>
            </p:blipFill>
            <p:spPr>
              <a:xfrm>
                <a:off x="8899480" y="904733"/>
                <a:ext cx="194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23" name="Freihand 222">
                <a:extLst>
                  <a:ext uri="{FF2B5EF4-FFF2-40B4-BE49-F238E27FC236}">
                    <a16:creationId xmlns:a16="http://schemas.microsoft.com/office/drawing/2014/main" id="{CA84A87C-C497-4A5D-A65E-9C34065E6285}"/>
                  </a:ext>
                </a:extLst>
              </p14:cNvPr>
              <p14:cNvContentPartPr/>
              <p14:nvPr/>
            </p14:nvContentPartPr>
            <p14:xfrm>
              <a:off x="8813800" y="807533"/>
              <a:ext cx="216000" cy="167760"/>
            </p14:xfrm>
          </p:contentPart>
        </mc:Choice>
        <mc:Fallback xmlns="">
          <p:pic>
            <p:nvPicPr>
              <p:cNvPr id="223" name="Freihand 222">
                <a:extLst>
                  <a:ext uri="{FF2B5EF4-FFF2-40B4-BE49-F238E27FC236}">
                    <a16:creationId xmlns:a16="http://schemas.microsoft.com/office/drawing/2014/main" id="{CA84A87C-C497-4A5D-A65E-9C34065E6285}"/>
                  </a:ext>
                </a:extLst>
              </p:cNvPr>
              <p:cNvPicPr/>
              <p:nvPr/>
            </p:nvPicPr>
            <p:blipFill>
              <a:blip r:embed="rId266"/>
              <a:stretch>
                <a:fillRect/>
              </a:stretch>
            </p:blipFill>
            <p:spPr>
              <a:xfrm>
                <a:off x="8809480" y="803213"/>
                <a:ext cx="224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5" name="Freihand 224">
                <a:extLst>
                  <a:ext uri="{FF2B5EF4-FFF2-40B4-BE49-F238E27FC236}">
                    <a16:creationId xmlns:a16="http://schemas.microsoft.com/office/drawing/2014/main" id="{B8B72AB3-3B24-493A-9532-0F39F00EF428}"/>
                  </a:ext>
                </a:extLst>
              </p14:cNvPr>
              <p14:cNvContentPartPr/>
              <p14:nvPr/>
            </p14:nvContentPartPr>
            <p14:xfrm>
              <a:off x="9231400" y="797453"/>
              <a:ext cx="183240" cy="139320"/>
            </p14:xfrm>
          </p:contentPart>
        </mc:Choice>
        <mc:Fallback xmlns="">
          <p:pic>
            <p:nvPicPr>
              <p:cNvPr id="225" name="Freihand 224">
                <a:extLst>
                  <a:ext uri="{FF2B5EF4-FFF2-40B4-BE49-F238E27FC236}">
                    <a16:creationId xmlns:a16="http://schemas.microsoft.com/office/drawing/2014/main" id="{B8B72AB3-3B24-493A-9532-0F39F00EF428}"/>
                  </a:ext>
                </a:extLst>
              </p:cNvPr>
              <p:cNvPicPr/>
              <p:nvPr/>
            </p:nvPicPr>
            <p:blipFill>
              <a:blip r:embed="rId268"/>
              <a:stretch>
                <a:fillRect/>
              </a:stretch>
            </p:blipFill>
            <p:spPr>
              <a:xfrm>
                <a:off x="9227080" y="793133"/>
                <a:ext cx="191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6" name="Freihand 225">
                <a:extLst>
                  <a:ext uri="{FF2B5EF4-FFF2-40B4-BE49-F238E27FC236}">
                    <a16:creationId xmlns:a16="http://schemas.microsoft.com/office/drawing/2014/main" id="{6940D355-01A9-4BAF-AF3E-607687DC55DC}"/>
                  </a:ext>
                </a:extLst>
              </p14:cNvPr>
              <p14:cNvContentPartPr/>
              <p14:nvPr/>
            </p14:nvContentPartPr>
            <p14:xfrm>
              <a:off x="9395200" y="874133"/>
              <a:ext cx="70920" cy="59040"/>
            </p14:xfrm>
          </p:contentPart>
        </mc:Choice>
        <mc:Fallback xmlns="">
          <p:pic>
            <p:nvPicPr>
              <p:cNvPr id="226" name="Freihand 225">
                <a:extLst>
                  <a:ext uri="{FF2B5EF4-FFF2-40B4-BE49-F238E27FC236}">
                    <a16:creationId xmlns:a16="http://schemas.microsoft.com/office/drawing/2014/main" id="{6940D355-01A9-4BAF-AF3E-607687DC55DC}"/>
                  </a:ext>
                </a:extLst>
              </p:cNvPr>
              <p:cNvPicPr/>
              <p:nvPr/>
            </p:nvPicPr>
            <p:blipFill>
              <a:blip r:embed="rId270"/>
              <a:stretch>
                <a:fillRect/>
              </a:stretch>
            </p:blipFill>
            <p:spPr>
              <a:xfrm>
                <a:off x="9390880" y="869813"/>
                <a:ext cx="79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7" name="Freihand 226">
                <a:extLst>
                  <a:ext uri="{FF2B5EF4-FFF2-40B4-BE49-F238E27FC236}">
                    <a16:creationId xmlns:a16="http://schemas.microsoft.com/office/drawing/2014/main" id="{4E9CDC7C-CA80-4BD9-B0AB-961F1F4352CE}"/>
                  </a:ext>
                </a:extLst>
              </p14:cNvPr>
              <p14:cNvContentPartPr/>
              <p14:nvPr/>
            </p14:nvContentPartPr>
            <p14:xfrm>
              <a:off x="9500680" y="785933"/>
              <a:ext cx="109080" cy="151560"/>
            </p14:xfrm>
          </p:contentPart>
        </mc:Choice>
        <mc:Fallback xmlns="">
          <p:pic>
            <p:nvPicPr>
              <p:cNvPr id="227" name="Freihand 226">
                <a:extLst>
                  <a:ext uri="{FF2B5EF4-FFF2-40B4-BE49-F238E27FC236}">
                    <a16:creationId xmlns:a16="http://schemas.microsoft.com/office/drawing/2014/main" id="{4E9CDC7C-CA80-4BD9-B0AB-961F1F4352CE}"/>
                  </a:ext>
                </a:extLst>
              </p:cNvPr>
              <p:cNvPicPr/>
              <p:nvPr/>
            </p:nvPicPr>
            <p:blipFill>
              <a:blip r:embed="rId272"/>
              <a:stretch>
                <a:fillRect/>
              </a:stretch>
            </p:blipFill>
            <p:spPr>
              <a:xfrm>
                <a:off x="9496360" y="781613"/>
                <a:ext cx="117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8" name="Freihand 227">
                <a:extLst>
                  <a:ext uri="{FF2B5EF4-FFF2-40B4-BE49-F238E27FC236}">
                    <a16:creationId xmlns:a16="http://schemas.microsoft.com/office/drawing/2014/main" id="{EE4F5F78-E7BE-43C1-8B72-E64219518333}"/>
                  </a:ext>
                </a:extLst>
              </p14:cNvPr>
              <p14:cNvContentPartPr/>
              <p14:nvPr/>
            </p14:nvContentPartPr>
            <p14:xfrm>
              <a:off x="9620920" y="847853"/>
              <a:ext cx="90000" cy="94680"/>
            </p14:xfrm>
          </p:contentPart>
        </mc:Choice>
        <mc:Fallback xmlns="">
          <p:pic>
            <p:nvPicPr>
              <p:cNvPr id="228" name="Freihand 227">
                <a:extLst>
                  <a:ext uri="{FF2B5EF4-FFF2-40B4-BE49-F238E27FC236}">
                    <a16:creationId xmlns:a16="http://schemas.microsoft.com/office/drawing/2014/main" id="{EE4F5F78-E7BE-43C1-8B72-E64219518333}"/>
                  </a:ext>
                </a:extLst>
              </p:cNvPr>
              <p:cNvPicPr/>
              <p:nvPr/>
            </p:nvPicPr>
            <p:blipFill>
              <a:blip r:embed="rId274"/>
              <a:stretch>
                <a:fillRect/>
              </a:stretch>
            </p:blipFill>
            <p:spPr>
              <a:xfrm>
                <a:off x="9616600" y="843533"/>
                <a:ext cx="98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9" name="Freihand 228">
                <a:extLst>
                  <a:ext uri="{FF2B5EF4-FFF2-40B4-BE49-F238E27FC236}">
                    <a16:creationId xmlns:a16="http://schemas.microsoft.com/office/drawing/2014/main" id="{730624AC-5FCA-480A-BC15-4C35CD22D361}"/>
                  </a:ext>
                </a:extLst>
              </p14:cNvPr>
              <p14:cNvContentPartPr/>
              <p14:nvPr/>
            </p14:nvContentPartPr>
            <p14:xfrm>
              <a:off x="9699400" y="762173"/>
              <a:ext cx="273600" cy="169200"/>
            </p14:xfrm>
          </p:contentPart>
        </mc:Choice>
        <mc:Fallback xmlns="">
          <p:pic>
            <p:nvPicPr>
              <p:cNvPr id="229" name="Freihand 228">
                <a:extLst>
                  <a:ext uri="{FF2B5EF4-FFF2-40B4-BE49-F238E27FC236}">
                    <a16:creationId xmlns:a16="http://schemas.microsoft.com/office/drawing/2014/main" id="{730624AC-5FCA-480A-BC15-4C35CD22D361}"/>
                  </a:ext>
                </a:extLst>
              </p:cNvPr>
              <p:cNvPicPr/>
              <p:nvPr/>
            </p:nvPicPr>
            <p:blipFill>
              <a:blip r:embed="rId276"/>
              <a:stretch>
                <a:fillRect/>
              </a:stretch>
            </p:blipFill>
            <p:spPr>
              <a:xfrm>
                <a:off x="9695080" y="757853"/>
                <a:ext cx="282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0" name="Freihand 229">
                <a:extLst>
                  <a:ext uri="{FF2B5EF4-FFF2-40B4-BE49-F238E27FC236}">
                    <a16:creationId xmlns:a16="http://schemas.microsoft.com/office/drawing/2014/main" id="{C3930533-260E-4175-98DB-0341922984B4}"/>
                  </a:ext>
                </a:extLst>
              </p14:cNvPr>
              <p14:cNvContentPartPr/>
              <p14:nvPr/>
            </p14:nvContentPartPr>
            <p14:xfrm>
              <a:off x="10012240" y="857933"/>
              <a:ext cx="59400" cy="53640"/>
            </p14:xfrm>
          </p:contentPart>
        </mc:Choice>
        <mc:Fallback xmlns="">
          <p:pic>
            <p:nvPicPr>
              <p:cNvPr id="230" name="Freihand 229">
                <a:extLst>
                  <a:ext uri="{FF2B5EF4-FFF2-40B4-BE49-F238E27FC236}">
                    <a16:creationId xmlns:a16="http://schemas.microsoft.com/office/drawing/2014/main" id="{C3930533-260E-4175-98DB-0341922984B4}"/>
                  </a:ext>
                </a:extLst>
              </p:cNvPr>
              <p:cNvPicPr/>
              <p:nvPr/>
            </p:nvPicPr>
            <p:blipFill>
              <a:blip r:embed="rId278"/>
              <a:stretch>
                <a:fillRect/>
              </a:stretch>
            </p:blipFill>
            <p:spPr>
              <a:xfrm>
                <a:off x="10007920" y="853613"/>
                <a:ext cx="68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2" name="Freihand 231">
                <a:extLst>
                  <a:ext uri="{FF2B5EF4-FFF2-40B4-BE49-F238E27FC236}">
                    <a16:creationId xmlns:a16="http://schemas.microsoft.com/office/drawing/2014/main" id="{582AB7CE-DE6E-4680-BF83-5DB2E889EDE5}"/>
                  </a:ext>
                </a:extLst>
              </p14:cNvPr>
              <p14:cNvContentPartPr/>
              <p14:nvPr/>
            </p14:nvContentPartPr>
            <p14:xfrm>
              <a:off x="10108360" y="850373"/>
              <a:ext cx="173160" cy="159840"/>
            </p14:xfrm>
          </p:contentPart>
        </mc:Choice>
        <mc:Fallback xmlns="">
          <p:pic>
            <p:nvPicPr>
              <p:cNvPr id="232" name="Freihand 231">
                <a:extLst>
                  <a:ext uri="{FF2B5EF4-FFF2-40B4-BE49-F238E27FC236}">
                    <a16:creationId xmlns:a16="http://schemas.microsoft.com/office/drawing/2014/main" id="{582AB7CE-DE6E-4680-BF83-5DB2E889EDE5}"/>
                  </a:ext>
                </a:extLst>
              </p:cNvPr>
              <p:cNvPicPr/>
              <p:nvPr/>
            </p:nvPicPr>
            <p:blipFill>
              <a:blip r:embed="rId280"/>
              <a:stretch>
                <a:fillRect/>
              </a:stretch>
            </p:blipFill>
            <p:spPr>
              <a:xfrm>
                <a:off x="10104040" y="846053"/>
                <a:ext cx="181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3" name="Freihand 232">
                <a:extLst>
                  <a:ext uri="{FF2B5EF4-FFF2-40B4-BE49-F238E27FC236}">
                    <a16:creationId xmlns:a16="http://schemas.microsoft.com/office/drawing/2014/main" id="{A35460F4-B726-407D-81C2-AAF936BC1A2E}"/>
                  </a:ext>
                </a:extLst>
              </p14:cNvPr>
              <p14:cNvContentPartPr/>
              <p14:nvPr/>
            </p14:nvContentPartPr>
            <p14:xfrm>
              <a:off x="10310320" y="756413"/>
              <a:ext cx="182160" cy="205560"/>
            </p14:xfrm>
          </p:contentPart>
        </mc:Choice>
        <mc:Fallback xmlns="">
          <p:pic>
            <p:nvPicPr>
              <p:cNvPr id="233" name="Freihand 232">
                <a:extLst>
                  <a:ext uri="{FF2B5EF4-FFF2-40B4-BE49-F238E27FC236}">
                    <a16:creationId xmlns:a16="http://schemas.microsoft.com/office/drawing/2014/main" id="{A35460F4-B726-407D-81C2-AAF936BC1A2E}"/>
                  </a:ext>
                </a:extLst>
              </p:cNvPr>
              <p:cNvPicPr/>
              <p:nvPr/>
            </p:nvPicPr>
            <p:blipFill>
              <a:blip r:embed="rId282"/>
              <a:stretch>
                <a:fillRect/>
              </a:stretch>
            </p:blipFill>
            <p:spPr>
              <a:xfrm>
                <a:off x="10306000" y="752093"/>
                <a:ext cx="190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4" name="Freihand 233">
                <a:extLst>
                  <a:ext uri="{FF2B5EF4-FFF2-40B4-BE49-F238E27FC236}">
                    <a16:creationId xmlns:a16="http://schemas.microsoft.com/office/drawing/2014/main" id="{89F488FB-1539-43CD-96A7-B4F9998160BF}"/>
                  </a:ext>
                </a:extLst>
              </p14:cNvPr>
              <p14:cNvContentPartPr/>
              <p14:nvPr/>
            </p14:nvContentPartPr>
            <p14:xfrm>
              <a:off x="10490320" y="816893"/>
              <a:ext cx="174600" cy="68400"/>
            </p14:xfrm>
          </p:contentPart>
        </mc:Choice>
        <mc:Fallback xmlns="">
          <p:pic>
            <p:nvPicPr>
              <p:cNvPr id="234" name="Freihand 233">
                <a:extLst>
                  <a:ext uri="{FF2B5EF4-FFF2-40B4-BE49-F238E27FC236}">
                    <a16:creationId xmlns:a16="http://schemas.microsoft.com/office/drawing/2014/main" id="{89F488FB-1539-43CD-96A7-B4F9998160BF}"/>
                  </a:ext>
                </a:extLst>
              </p:cNvPr>
              <p:cNvPicPr/>
              <p:nvPr/>
            </p:nvPicPr>
            <p:blipFill>
              <a:blip r:embed="rId284"/>
              <a:stretch>
                <a:fillRect/>
              </a:stretch>
            </p:blipFill>
            <p:spPr>
              <a:xfrm>
                <a:off x="10486000" y="812573"/>
                <a:ext cx="18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5" name="Freihand 234">
                <a:extLst>
                  <a:ext uri="{FF2B5EF4-FFF2-40B4-BE49-F238E27FC236}">
                    <a16:creationId xmlns:a16="http://schemas.microsoft.com/office/drawing/2014/main" id="{91A05A17-70A1-4E9E-A4BE-B20602B73F31}"/>
                  </a:ext>
                </a:extLst>
              </p14:cNvPr>
              <p14:cNvContentPartPr/>
              <p14:nvPr/>
            </p14:nvContentPartPr>
            <p14:xfrm>
              <a:off x="10335880" y="724373"/>
              <a:ext cx="67320" cy="18000"/>
            </p14:xfrm>
          </p:contentPart>
        </mc:Choice>
        <mc:Fallback xmlns="">
          <p:pic>
            <p:nvPicPr>
              <p:cNvPr id="235" name="Freihand 234">
                <a:extLst>
                  <a:ext uri="{FF2B5EF4-FFF2-40B4-BE49-F238E27FC236}">
                    <a16:creationId xmlns:a16="http://schemas.microsoft.com/office/drawing/2014/main" id="{91A05A17-70A1-4E9E-A4BE-B20602B73F31}"/>
                  </a:ext>
                </a:extLst>
              </p:cNvPr>
              <p:cNvPicPr/>
              <p:nvPr/>
            </p:nvPicPr>
            <p:blipFill>
              <a:blip r:embed="rId286"/>
              <a:stretch>
                <a:fillRect/>
              </a:stretch>
            </p:blipFill>
            <p:spPr>
              <a:xfrm>
                <a:off x="10331560" y="720053"/>
                <a:ext cx="75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37" name="Freihand 236">
                <a:extLst>
                  <a:ext uri="{FF2B5EF4-FFF2-40B4-BE49-F238E27FC236}">
                    <a16:creationId xmlns:a16="http://schemas.microsoft.com/office/drawing/2014/main" id="{435EA502-8277-4D0D-90BA-7021B1FCC80E}"/>
                  </a:ext>
                </a:extLst>
              </p14:cNvPr>
              <p14:cNvContentPartPr/>
              <p14:nvPr/>
            </p14:nvContentPartPr>
            <p14:xfrm>
              <a:off x="8808760" y="1607093"/>
              <a:ext cx="146160" cy="6480"/>
            </p14:xfrm>
          </p:contentPart>
        </mc:Choice>
        <mc:Fallback xmlns="">
          <p:pic>
            <p:nvPicPr>
              <p:cNvPr id="237" name="Freihand 236">
                <a:extLst>
                  <a:ext uri="{FF2B5EF4-FFF2-40B4-BE49-F238E27FC236}">
                    <a16:creationId xmlns:a16="http://schemas.microsoft.com/office/drawing/2014/main" id="{435EA502-8277-4D0D-90BA-7021B1FCC80E}"/>
                  </a:ext>
                </a:extLst>
              </p:cNvPr>
              <p:cNvPicPr/>
              <p:nvPr/>
            </p:nvPicPr>
            <p:blipFill>
              <a:blip r:embed="rId288"/>
              <a:stretch>
                <a:fillRect/>
              </a:stretch>
            </p:blipFill>
            <p:spPr>
              <a:xfrm>
                <a:off x="8804440" y="1602773"/>
                <a:ext cx="154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38" name="Freihand 237">
                <a:extLst>
                  <a:ext uri="{FF2B5EF4-FFF2-40B4-BE49-F238E27FC236}">
                    <a16:creationId xmlns:a16="http://schemas.microsoft.com/office/drawing/2014/main" id="{64840072-F0B8-4716-BB2D-8B851163E495}"/>
                  </a:ext>
                </a:extLst>
              </p14:cNvPr>
              <p14:cNvContentPartPr/>
              <p14:nvPr/>
            </p14:nvContentPartPr>
            <p14:xfrm>
              <a:off x="8721280" y="1522853"/>
              <a:ext cx="147240" cy="160560"/>
            </p14:xfrm>
          </p:contentPart>
        </mc:Choice>
        <mc:Fallback xmlns="">
          <p:pic>
            <p:nvPicPr>
              <p:cNvPr id="238" name="Freihand 237">
                <a:extLst>
                  <a:ext uri="{FF2B5EF4-FFF2-40B4-BE49-F238E27FC236}">
                    <a16:creationId xmlns:a16="http://schemas.microsoft.com/office/drawing/2014/main" id="{64840072-F0B8-4716-BB2D-8B851163E495}"/>
                  </a:ext>
                </a:extLst>
              </p:cNvPr>
              <p:cNvPicPr/>
              <p:nvPr/>
            </p:nvPicPr>
            <p:blipFill>
              <a:blip r:embed="rId290"/>
              <a:stretch>
                <a:fillRect/>
              </a:stretch>
            </p:blipFill>
            <p:spPr>
              <a:xfrm>
                <a:off x="8716960" y="1518533"/>
                <a:ext cx="155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0" name="Freihand 239">
                <a:extLst>
                  <a:ext uri="{FF2B5EF4-FFF2-40B4-BE49-F238E27FC236}">
                    <a16:creationId xmlns:a16="http://schemas.microsoft.com/office/drawing/2014/main" id="{EBDB540D-0317-408C-87C2-6BD24C0BE58A}"/>
                  </a:ext>
                </a:extLst>
              </p14:cNvPr>
              <p14:cNvContentPartPr/>
              <p14:nvPr/>
            </p14:nvContentPartPr>
            <p14:xfrm>
              <a:off x="9092440" y="1485773"/>
              <a:ext cx="94680" cy="156240"/>
            </p14:xfrm>
          </p:contentPart>
        </mc:Choice>
        <mc:Fallback xmlns="">
          <p:pic>
            <p:nvPicPr>
              <p:cNvPr id="240" name="Freihand 239">
                <a:extLst>
                  <a:ext uri="{FF2B5EF4-FFF2-40B4-BE49-F238E27FC236}">
                    <a16:creationId xmlns:a16="http://schemas.microsoft.com/office/drawing/2014/main" id="{EBDB540D-0317-408C-87C2-6BD24C0BE58A}"/>
                  </a:ext>
                </a:extLst>
              </p:cNvPr>
              <p:cNvPicPr/>
              <p:nvPr/>
            </p:nvPicPr>
            <p:blipFill>
              <a:blip r:embed="rId292"/>
              <a:stretch>
                <a:fillRect/>
              </a:stretch>
            </p:blipFill>
            <p:spPr>
              <a:xfrm>
                <a:off x="9088120" y="1481453"/>
                <a:ext cx="103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1" name="Freihand 240">
                <a:extLst>
                  <a:ext uri="{FF2B5EF4-FFF2-40B4-BE49-F238E27FC236}">
                    <a16:creationId xmlns:a16="http://schemas.microsoft.com/office/drawing/2014/main" id="{72D18896-9D81-4087-8F68-D4AFF97BE19F}"/>
                  </a:ext>
                </a:extLst>
              </p14:cNvPr>
              <p14:cNvContentPartPr/>
              <p14:nvPr/>
            </p14:nvContentPartPr>
            <p14:xfrm>
              <a:off x="9173440" y="1486133"/>
              <a:ext cx="179280" cy="125280"/>
            </p14:xfrm>
          </p:contentPart>
        </mc:Choice>
        <mc:Fallback xmlns="">
          <p:pic>
            <p:nvPicPr>
              <p:cNvPr id="241" name="Freihand 240">
                <a:extLst>
                  <a:ext uri="{FF2B5EF4-FFF2-40B4-BE49-F238E27FC236}">
                    <a16:creationId xmlns:a16="http://schemas.microsoft.com/office/drawing/2014/main" id="{72D18896-9D81-4087-8F68-D4AFF97BE19F}"/>
                  </a:ext>
                </a:extLst>
              </p:cNvPr>
              <p:cNvPicPr/>
              <p:nvPr/>
            </p:nvPicPr>
            <p:blipFill>
              <a:blip r:embed="rId294"/>
              <a:stretch>
                <a:fillRect/>
              </a:stretch>
            </p:blipFill>
            <p:spPr>
              <a:xfrm>
                <a:off x="9169120" y="1481813"/>
                <a:ext cx="18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2" name="Freihand 241">
                <a:extLst>
                  <a:ext uri="{FF2B5EF4-FFF2-40B4-BE49-F238E27FC236}">
                    <a16:creationId xmlns:a16="http://schemas.microsoft.com/office/drawing/2014/main" id="{CFA844A5-24E8-4C16-9ADC-1910AD87A07A}"/>
                  </a:ext>
                </a:extLst>
              </p14:cNvPr>
              <p14:cNvContentPartPr/>
              <p14:nvPr/>
            </p14:nvContentPartPr>
            <p14:xfrm>
              <a:off x="9458560" y="1465613"/>
              <a:ext cx="129960" cy="170640"/>
            </p14:xfrm>
          </p:contentPart>
        </mc:Choice>
        <mc:Fallback xmlns="">
          <p:pic>
            <p:nvPicPr>
              <p:cNvPr id="242" name="Freihand 241">
                <a:extLst>
                  <a:ext uri="{FF2B5EF4-FFF2-40B4-BE49-F238E27FC236}">
                    <a16:creationId xmlns:a16="http://schemas.microsoft.com/office/drawing/2014/main" id="{CFA844A5-24E8-4C16-9ADC-1910AD87A07A}"/>
                  </a:ext>
                </a:extLst>
              </p:cNvPr>
              <p:cNvPicPr/>
              <p:nvPr/>
            </p:nvPicPr>
            <p:blipFill>
              <a:blip r:embed="rId296"/>
              <a:stretch>
                <a:fillRect/>
              </a:stretch>
            </p:blipFill>
            <p:spPr>
              <a:xfrm>
                <a:off x="9454240" y="1461293"/>
                <a:ext cx="138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3" name="Freihand 242">
                <a:extLst>
                  <a:ext uri="{FF2B5EF4-FFF2-40B4-BE49-F238E27FC236}">
                    <a16:creationId xmlns:a16="http://schemas.microsoft.com/office/drawing/2014/main" id="{1FEA5452-4D57-41A9-A972-0F4494E23368}"/>
                  </a:ext>
                </a:extLst>
              </p14:cNvPr>
              <p14:cNvContentPartPr/>
              <p14:nvPr/>
            </p14:nvContentPartPr>
            <p14:xfrm>
              <a:off x="9630280" y="1490813"/>
              <a:ext cx="306000" cy="119160"/>
            </p14:xfrm>
          </p:contentPart>
        </mc:Choice>
        <mc:Fallback xmlns="">
          <p:pic>
            <p:nvPicPr>
              <p:cNvPr id="243" name="Freihand 242">
                <a:extLst>
                  <a:ext uri="{FF2B5EF4-FFF2-40B4-BE49-F238E27FC236}">
                    <a16:creationId xmlns:a16="http://schemas.microsoft.com/office/drawing/2014/main" id="{1FEA5452-4D57-41A9-A972-0F4494E23368}"/>
                  </a:ext>
                </a:extLst>
              </p:cNvPr>
              <p:cNvPicPr/>
              <p:nvPr/>
            </p:nvPicPr>
            <p:blipFill>
              <a:blip r:embed="rId298"/>
              <a:stretch>
                <a:fillRect/>
              </a:stretch>
            </p:blipFill>
            <p:spPr>
              <a:xfrm>
                <a:off x="9625960" y="1486493"/>
                <a:ext cx="314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4" name="Freihand 243">
                <a:extLst>
                  <a:ext uri="{FF2B5EF4-FFF2-40B4-BE49-F238E27FC236}">
                    <a16:creationId xmlns:a16="http://schemas.microsoft.com/office/drawing/2014/main" id="{FE359565-12A4-4227-B555-F600A9512611}"/>
                  </a:ext>
                </a:extLst>
              </p14:cNvPr>
              <p14:cNvContentPartPr/>
              <p14:nvPr/>
            </p14:nvContentPartPr>
            <p14:xfrm>
              <a:off x="9939880" y="1428533"/>
              <a:ext cx="6840" cy="21240"/>
            </p14:xfrm>
          </p:contentPart>
        </mc:Choice>
        <mc:Fallback xmlns="">
          <p:pic>
            <p:nvPicPr>
              <p:cNvPr id="244" name="Freihand 243">
                <a:extLst>
                  <a:ext uri="{FF2B5EF4-FFF2-40B4-BE49-F238E27FC236}">
                    <a16:creationId xmlns:a16="http://schemas.microsoft.com/office/drawing/2014/main" id="{FE359565-12A4-4227-B555-F600A9512611}"/>
                  </a:ext>
                </a:extLst>
              </p:cNvPr>
              <p:cNvPicPr/>
              <p:nvPr/>
            </p:nvPicPr>
            <p:blipFill>
              <a:blip r:embed="rId300"/>
              <a:stretch>
                <a:fillRect/>
              </a:stretch>
            </p:blipFill>
            <p:spPr>
              <a:xfrm>
                <a:off x="9935560" y="1424213"/>
                <a:ext cx="15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5" name="Freihand 244">
                <a:extLst>
                  <a:ext uri="{FF2B5EF4-FFF2-40B4-BE49-F238E27FC236}">
                    <a16:creationId xmlns:a16="http://schemas.microsoft.com/office/drawing/2014/main" id="{8D9CBB41-D4CE-410A-BEB2-749430BE6BDB}"/>
                  </a:ext>
                </a:extLst>
              </p14:cNvPr>
              <p14:cNvContentPartPr/>
              <p14:nvPr/>
            </p14:nvContentPartPr>
            <p14:xfrm>
              <a:off x="9967240" y="1501613"/>
              <a:ext cx="81000" cy="72360"/>
            </p14:xfrm>
          </p:contentPart>
        </mc:Choice>
        <mc:Fallback xmlns="">
          <p:pic>
            <p:nvPicPr>
              <p:cNvPr id="245" name="Freihand 244">
                <a:extLst>
                  <a:ext uri="{FF2B5EF4-FFF2-40B4-BE49-F238E27FC236}">
                    <a16:creationId xmlns:a16="http://schemas.microsoft.com/office/drawing/2014/main" id="{8D9CBB41-D4CE-410A-BEB2-749430BE6BDB}"/>
                  </a:ext>
                </a:extLst>
              </p:cNvPr>
              <p:cNvPicPr/>
              <p:nvPr/>
            </p:nvPicPr>
            <p:blipFill>
              <a:blip r:embed="rId302"/>
              <a:stretch>
                <a:fillRect/>
              </a:stretch>
            </p:blipFill>
            <p:spPr>
              <a:xfrm>
                <a:off x="9962920" y="1497293"/>
                <a:ext cx="89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6" name="Freihand 245">
                <a:extLst>
                  <a:ext uri="{FF2B5EF4-FFF2-40B4-BE49-F238E27FC236}">
                    <a16:creationId xmlns:a16="http://schemas.microsoft.com/office/drawing/2014/main" id="{9E999F5A-44C5-43F9-A809-05F8C3F01960}"/>
                  </a:ext>
                </a:extLst>
              </p14:cNvPr>
              <p14:cNvContentPartPr/>
              <p14:nvPr/>
            </p14:nvContentPartPr>
            <p14:xfrm>
              <a:off x="10051840" y="1414493"/>
              <a:ext cx="7560" cy="2880"/>
            </p14:xfrm>
          </p:contentPart>
        </mc:Choice>
        <mc:Fallback xmlns="">
          <p:pic>
            <p:nvPicPr>
              <p:cNvPr id="246" name="Freihand 245">
                <a:extLst>
                  <a:ext uri="{FF2B5EF4-FFF2-40B4-BE49-F238E27FC236}">
                    <a16:creationId xmlns:a16="http://schemas.microsoft.com/office/drawing/2014/main" id="{9E999F5A-44C5-43F9-A809-05F8C3F01960}"/>
                  </a:ext>
                </a:extLst>
              </p:cNvPr>
              <p:cNvPicPr/>
              <p:nvPr/>
            </p:nvPicPr>
            <p:blipFill>
              <a:blip r:embed="rId304"/>
              <a:stretch>
                <a:fillRect/>
              </a:stretch>
            </p:blipFill>
            <p:spPr>
              <a:xfrm>
                <a:off x="10047520" y="1410173"/>
                <a:ext cx="16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7" name="Freihand 246">
                <a:extLst>
                  <a:ext uri="{FF2B5EF4-FFF2-40B4-BE49-F238E27FC236}">
                    <a16:creationId xmlns:a16="http://schemas.microsoft.com/office/drawing/2014/main" id="{6AE37A01-16A3-4338-B526-C122025E8EE1}"/>
                  </a:ext>
                </a:extLst>
              </p14:cNvPr>
              <p14:cNvContentPartPr/>
              <p14:nvPr/>
            </p14:nvContentPartPr>
            <p14:xfrm>
              <a:off x="9965080" y="1514573"/>
              <a:ext cx="102960" cy="67320"/>
            </p14:xfrm>
          </p:contentPart>
        </mc:Choice>
        <mc:Fallback xmlns="">
          <p:pic>
            <p:nvPicPr>
              <p:cNvPr id="247" name="Freihand 246">
                <a:extLst>
                  <a:ext uri="{FF2B5EF4-FFF2-40B4-BE49-F238E27FC236}">
                    <a16:creationId xmlns:a16="http://schemas.microsoft.com/office/drawing/2014/main" id="{6AE37A01-16A3-4338-B526-C122025E8EE1}"/>
                  </a:ext>
                </a:extLst>
              </p:cNvPr>
              <p:cNvPicPr/>
              <p:nvPr/>
            </p:nvPicPr>
            <p:blipFill>
              <a:blip r:embed="rId306"/>
              <a:stretch>
                <a:fillRect/>
              </a:stretch>
            </p:blipFill>
            <p:spPr>
              <a:xfrm>
                <a:off x="9960760" y="1510253"/>
                <a:ext cx="11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8" name="Freihand 247">
                <a:extLst>
                  <a:ext uri="{FF2B5EF4-FFF2-40B4-BE49-F238E27FC236}">
                    <a16:creationId xmlns:a16="http://schemas.microsoft.com/office/drawing/2014/main" id="{9DAE15AA-0AF1-4EC8-98C7-74C41691F991}"/>
                  </a:ext>
                </a:extLst>
              </p14:cNvPr>
              <p14:cNvContentPartPr/>
              <p14:nvPr/>
            </p14:nvContentPartPr>
            <p14:xfrm>
              <a:off x="10048600" y="1431773"/>
              <a:ext cx="84240" cy="145440"/>
            </p14:xfrm>
          </p:contentPart>
        </mc:Choice>
        <mc:Fallback xmlns="">
          <p:pic>
            <p:nvPicPr>
              <p:cNvPr id="248" name="Freihand 247">
                <a:extLst>
                  <a:ext uri="{FF2B5EF4-FFF2-40B4-BE49-F238E27FC236}">
                    <a16:creationId xmlns:a16="http://schemas.microsoft.com/office/drawing/2014/main" id="{9DAE15AA-0AF1-4EC8-98C7-74C41691F991}"/>
                  </a:ext>
                </a:extLst>
              </p:cNvPr>
              <p:cNvPicPr/>
              <p:nvPr/>
            </p:nvPicPr>
            <p:blipFill>
              <a:blip r:embed="rId308"/>
              <a:stretch>
                <a:fillRect/>
              </a:stretch>
            </p:blipFill>
            <p:spPr>
              <a:xfrm>
                <a:off x="10044280" y="1427453"/>
                <a:ext cx="9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9" name="Freihand 248">
                <a:extLst>
                  <a:ext uri="{FF2B5EF4-FFF2-40B4-BE49-F238E27FC236}">
                    <a16:creationId xmlns:a16="http://schemas.microsoft.com/office/drawing/2014/main" id="{EF99B785-58D1-4984-840D-5979ABF4F9E9}"/>
                  </a:ext>
                </a:extLst>
              </p14:cNvPr>
              <p14:cNvContentPartPr/>
              <p14:nvPr/>
            </p14:nvContentPartPr>
            <p14:xfrm>
              <a:off x="10169560" y="1407293"/>
              <a:ext cx="419040" cy="337680"/>
            </p14:xfrm>
          </p:contentPart>
        </mc:Choice>
        <mc:Fallback xmlns="">
          <p:pic>
            <p:nvPicPr>
              <p:cNvPr id="249" name="Freihand 248">
                <a:extLst>
                  <a:ext uri="{FF2B5EF4-FFF2-40B4-BE49-F238E27FC236}">
                    <a16:creationId xmlns:a16="http://schemas.microsoft.com/office/drawing/2014/main" id="{EF99B785-58D1-4984-840D-5979ABF4F9E9}"/>
                  </a:ext>
                </a:extLst>
              </p:cNvPr>
              <p:cNvPicPr/>
              <p:nvPr/>
            </p:nvPicPr>
            <p:blipFill>
              <a:blip r:embed="rId310"/>
              <a:stretch>
                <a:fillRect/>
              </a:stretch>
            </p:blipFill>
            <p:spPr>
              <a:xfrm>
                <a:off x="10165240" y="1402973"/>
                <a:ext cx="4276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2" name="Freihand 251">
                <a:extLst>
                  <a:ext uri="{FF2B5EF4-FFF2-40B4-BE49-F238E27FC236}">
                    <a16:creationId xmlns:a16="http://schemas.microsoft.com/office/drawing/2014/main" id="{6E290F64-8EE9-450C-A135-85398BBE6E43}"/>
                  </a:ext>
                </a:extLst>
              </p14:cNvPr>
              <p14:cNvContentPartPr/>
              <p14:nvPr/>
            </p14:nvContentPartPr>
            <p14:xfrm>
              <a:off x="6522760" y="179333"/>
              <a:ext cx="4996080" cy="2251440"/>
            </p14:xfrm>
          </p:contentPart>
        </mc:Choice>
        <mc:Fallback xmlns="">
          <p:pic>
            <p:nvPicPr>
              <p:cNvPr id="252" name="Freihand 251">
                <a:extLst>
                  <a:ext uri="{FF2B5EF4-FFF2-40B4-BE49-F238E27FC236}">
                    <a16:creationId xmlns:a16="http://schemas.microsoft.com/office/drawing/2014/main" id="{6E290F64-8EE9-450C-A135-85398BBE6E43}"/>
                  </a:ext>
                </a:extLst>
              </p:cNvPr>
              <p:cNvPicPr/>
              <p:nvPr/>
            </p:nvPicPr>
            <p:blipFill>
              <a:blip r:embed="rId312"/>
              <a:stretch>
                <a:fillRect/>
              </a:stretch>
            </p:blipFill>
            <p:spPr>
              <a:xfrm>
                <a:off x="6518440" y="175013"/>
                <a:ext cx="5004720" cy="226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3" name="Freihand 252">
                <a:extLst>
                  <a:ext uri="{FF2B5EF4-FFF2-40B4-BE49-F238E27FC236}">
                    <a16:creationId xmlns:a16="http://schemas.microsoft.com/office/drawing/2014/main" id="{91566152-7B34-4374-87B6-5970D101A1B1}"/>
                  </a:ext>
                </a:extLst>
              </p14:cNvPr>
              <p14:cNvContentPartPr/>
              <p14:nvPr/>
            </p14:nvContentPartPr>
            <p14:xfrm>
              <a:off x="6744520" y="2390813"/>
              <a:ext cx="121320" cy="150120"/>
            </p14:xfrm>
          </p:contentPart>
        </mc:Choice>
        <mc:Fallback xmlns="">
          <p:pic>
            <p:nvPicPr>
              <p:cNvPr id="253" name="Freihand 252">
                <a:extLst>
                  <a:ext uri="{FF2B5EF4-FFF2-40B4-BE49-F238E27FC236}">
                    <a16:creationId xmlns:a16="http://schemas.microsoft.com/office/drawing/2014/main" id="{91566152-7B34-4374-87B6-5970D101A1B1}"/>
                  </a:ext>
                </a:extLst>
              </p:cNvPr>
              <p:cNvPicPr/>
              <p:nvPr/>
            </p:nvPicPr>
            <p:blipFill>
              <a:blip r:embed="rId314"/>
              <a:stretch>
                <a:fillRect/>
              </a:stretch>
            </p:blipFill>
            <p:spPr>
              <a:xfrm>
                <a:off x="6740200" y="2386493"/>
                <a:ext cx="129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5" name="Freihand 254">
                <a:extLst>
                  <a:ext uri="{FF2B5EF4-FFF2-40B4-BE49-F238E27FC236}">
                    <a16:creationId xmlns:a16="http://schemas.microsoft.com/office/drawing/2014/main" id="{1C72B237-9387-4D2C-9164-ACF47DFCE19C}"/>
                  </a:ext>
                </a:extLst>
              </p14:cNvPr>
              <p14:cNvContentPartPr/>
              <p14:nvPr/>
            </p14:nvContentPartPr>
            <p14:xfrm>
              <a:off x="7261480" y="2424653"/>
              <a:ext cx="14760" cy="128880"/>
            </p14:xfrm>
          </p:contentPart>
        </mc:Choice>
        <mc:Fallback xmlns="">
          <p:pic>
            <p:nvPicPr>
              <p:cNvPr id="255" name="Freihand 254">
                <a:extLst>
                  <a:ext uri="{FF2B5EF4-FFF2-40B4-BE49-F238E27FC236}">
                    <a16:creationId xmlns:a16="http://schemas.microsoft.com/office/drawing/2014/main" id="{1C72B237-9387-4D2C-9164-ACF47DFCE19C}"/>
                  </a:ext>
                </a:extLst>
              </p:cNvPr>
              <p:cNvPicPr/>
              <p:nvPr/>
            </p:nvPicPr>
            <p:blipFill>
              <a:blip r:embed="rId316"/>
              <a:stretch>
                <a:fillRect/>
              </a:stretch>
            </p:blipFill>
            <p:spPr>
              <a:xfrm>
                <a:off x="7257160" y="2420333"/>
                <a:ext cx="2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56" name="Freihand 255">
                <a:extLst>
                  <a:ext uri="{FF2B5EF4-FFF2-40B4-BE49-F238E27FC236}">
                    <a16:creationId xmlns:a16="http://schemas.microsoft.com/office/drawing/2014/main" id="{D8FD9B2F-2C96-4913-828A-483BFAAA6D32}"/>
                  </a:ext>
                </a:extLst>
              </p14:cNvPr>
              <p14:cNvContentPartPr/>
              <p14:nvPr/>
            </p14:nvContentPartPr>
            <p14:xfrm>
              <a:off x="7260400" y="2413493"/>
              <a:ext cx="104760" cy="3600"/>
            </p14:xfrm>
          </p:contentPart>
        </mc:Choice>
        <mc:Fallback xmlns="">
          <p:pic>
            <p:nvPicPr>
              <p:cNvPr id="256" name="Freihand 255">
                <a:extLst>
                  <a:ext uri="{FF2B5EF4-FFF2-40B4-BE49-F238E27FC236}">
                    <a16:creationId xmlns:a16="http://schemas.microsoft.com/office/drawing/2014/main" id="{D8FD9B2F-2C96-4913-828A-483BFAAA6D32}"/>
                  </a:ext>
                </a:extLst>
              </p:cNvPr>
              <p:cNvPicPr/>
              <p:nvPr/>
            </p:nvPicPr>
            <p:blipFill>
              <a:blip r:embed="rId318"/>
              <a:stretch>
                <a:fillRect/>
              </a:stretch>
            </p:blipFill>
            <p:spPr>
              <a:xfrm>
                <a:off x="7256080" y="2409173"/>
                <a:ext cx="11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57" name="Freihand 256">
                <a:extLst>
                  <a:ext uri="{FF2B5EF4-FFF2-40B4-BE49-F238E27FC236}">
                    <a16:creationId xmlns:a16="http://schemas.microsoft.com/office/drawing/2014/main" id="{C63B2256-977E-4CF1-8300-506816C8EB5F}"/>
                  </a:ext>
                </a:extLst>
              </p14:cNvPr>
              <p14:cNvContentPartPr/>
              <p14:nvPr/>
            </p14:nvContentPartPr>
            <p14:xfrm>
              <a:off x="7258960" y="2458133"/>
              <a:ext cx="117720" cy="99720"/>
            </p14:xfrm>
          </p:contentPart>
        </mc:Choice>
        <mc:Fallback xmlns="">
          <p:pic>
            <p:nvPicPr>
              <p:cNvPr id="257" name="Freihand 256">
                <a:extLst>
                  <a:ext uri="{FF2B5EF4-FFF2-40B4-BE49-F238E27FC236}">
                    <a16:creationId xmlns:a16="http://schemas.microsoft.com/office/drawing/2014/main" id="{C63B2256-977E-4CF1-8300-506816C8EB5F}"/>
                  </a:ext>
                </a:extLst>
              </p:cNvPr>
              <p:cNvPicPr/>
              <p:nvPr/>
            </p:nvPicPr>
            <p:blipFill>
              <a:blip r:embed="rId320"/>
              <a:stretch>
                <a:fillRect/>
              </a:stretch>
            </p:blipFill>
            <p:spPr>
              <a:xfrm>
                <a:off x="7254640" y="2453813"/>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9" name="Freihand 258">
                <a:extLst>
                  <a:ext uri="{FF2B5EF4-FFF2-40B4-BE49-F238E27FC236}">
                    <a16:creationId xmlns:a16="http://schemas.microsoft.com/office/drawing/2014/main" id="{8D446EC1-E0D0-436A-A75B-2A5D6433571A}"/>
                  </a:ext>
                </a:extLst>
              </p14:cNvPr>
              <p14:cNvContentPartPr/>
              <p14:nvPr/>
            </p14:nvContentPartPr>
            <p14:xfrm>
              <a:off x="7449400" y="2495933"/>
              <a:ext cx="2520" cy="61560"/>
            </p14:xfrm>
          </p:contentPart>
        </mc:Choice>
        <mc:Fallback xmlns="">
          <p:pic>
            <p:nvPicPr>
              <p:cNvPr id="259" name="Freihand 258">
                <a:extLst>
                  <a:ext uri="{FF2B5EF4-FFF2-40B4-BE49-F238E27FC236}">
                    <a16:creationId xmlns:a16="http://schemas.microsoft.com/office/drawing/2014/main" id="{8D446EC1-E0D0-436A-A75B-2A5D6433571A}"/>
                  </a:ext>
                </a:extLst>
              </p:cNvPr>
              <p:cNvPicPr/>
              <p:nvPr/>
            </p:nvPicPr>
            <p:blipFill>
              <a:blip r:embed="rId322"/>
              <a:stretch>
                <a:fillRect/>
              </a:stretch>
            </p:blipFill>
            <p:spPr>
              <a:xfrm>
                <a:off x="7445080" y="2491613"/>
                <a:ext cx="11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0" name="Freihand 259">
                <a:extLst>
                  <a:ext uri="{FF2B5EF4-FFF2-40B4-BE49-F238E27FC236}">
                    <a16:creationId xmlns:a16="http://schemas.microsoft.com/office/drawing/2014/main" id="{90F18F37-55B3-4BDA-A7FE-7226BFAB1A27}"/>
                  </a:ext>
                </a:extLst>
              </p14:cNvPr>
              <p14:cNvContentPartPr/>
              <p14:nvPr/>
            </p14:nvContentPartPr>
            <p14:xfrm>
              <a:off x="7440400" y="2450933"/>
              <a:ext cx="19440" cy="34560"/>
            </p14:xfrm>
          </p:contentPart>
        </mc:Choice>
        <mc:Fallback xmlns="">
          <p:pic>
            <p:nvPicPr>
              <p:cNvPr id="260" name="Freihand 259">
                <a:extLst>
                  <a:ext uri="{FF2B5EF4-FFF2-40B4-BE49-F238E27FC236}">
                    <a16:creationId xmlns:a16="http://schemas.microsoft.com/office/drawing/2014/main" id="{90F18F37-55B3-4BDA-A7FE-7226BFAB1A27}"/>
                  </a:ext>
                </a:extLst>
              </p:cNvPr>
              <p:cNvPicPr/>
              <p:nvPr/>
            </p:nvPicPr>
            <p:blipFill>
              <a:blip r:embed="rId324"/>
              <a:stretch>
                <a:fillRect/>
              </a:stretch>
            </p:blipFill>
            <p:spPr>
              <a:xfrm>
                <a:off x="7436080" y="2446613"/>
                <a:ext cx="28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1" name="Freihand 260">
                <a:extLst>
                  <a:ext uri="{FF2B5EF4-FFF2-40B4-BE49-F238E27FC236}">
                    <a16:creationId xmlns:a16="http://schemas.microsoft.com/office/drawing/2014/main" id="{D4FBAFB0-1BB1-4690-B585-854EF35292CF}"/>
                  </a:ext>
                </a:extLst>
              </p14:cNvPr>
              <p14:cNvContentPartPr/>
              <p14:nvPr/>
            </p14:nvContentPartPr>
            <p14:xfrm>
              <a:off x="7500880" y="2481893"/>
              <a:ext cx="41040" cy="167760"/>
            </p14:xfrm>
          </p:contentPart>
        </mc:Choice>
        <mc:Fallback xmlns="">
          <p:pic>
            <p:nvPicPr>
              <p:cNvPr id="261" name="Freihand 260">
                <a:extLst>
                  <a:ext uri="{FF2B5EF4-FFF2-40B4-BE49-F238E27FC236}">
                    <a16:creationId xmlns:a16="http://schemas.microsoft.com/office/drawing/2014/main" id="{D4FBAFB0-1BB1-4690-B585-854EF35292CF}"/>
                  </a:ext>
                </a:extLst>
              </p:cNvPr>
              <p:cNvPicPr/>
              <p:nvPr/>
            </p:nvPicPr>
            <p:blipFill>
              <a:blip r:embed="rId326"/>
              <a:stretch>
                <a:fillRect/>
              </a:stretch>
            </p:blipFill>
            <p:spPr>
              <a:xfrm>
                <a:off x="7496560" y="2477573"/>
                <a:ext cx="49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2" name="Freihand 261">
                <a:extLst>
                  <a:ext uri="{FF2B5EF4-FFF2-40B4-BE49-F238E27FC236}">
                    <a16:creationId xmlns:a16="http://schemas.microsoft.com/office/drawing/2014/main" id="{57005FD6-1E9B-4A97-91B7-5B3AEEF2C62A}"/>
                  </a:ext>
                </a:extLst>
              </p14:cNvPr>
              <p14:cNvContentPartPr/>
              <p14:nvPr/>
            </p14:nvContentPartPr>
            <p14:xfrm>
              <a:off x="7557040" y="2475773"/>
              <a:ext cx="185040" cy="82080"/>
            </p14:xfrm>
          </p:contentPart>
        </mc:Choice>
        <mc:Fallback xmlns="">
          <p:pic>
            <p:nvPicPr>
              <p:cNvPr id="262" name="Freihand 261">
                <a:extLst>
                  <a:ext uri="{FF2B5EF4-FFF2-40B4-BE49-F238E27FC236}">
                    <a16:creationId xmlns:a16="http://schemas.microsoft.com/office/drawing/2014/main" id="{57005FD6-1E9B-4A97-91B7-5B3AEEF2C62A}"/>
                  </a:ext>
                </a:extLst>
              </p:cNvPr>
              <p:cNvPicPr/>
              <p:nvPr/>
            </p:nvPicPr>
            <p:blipFill>
              <a:blip r:embed="rId328"/>
              <a:stretch>
                <a:fillRect/>
              </a:stretch>
            </p:blipFill>
            <p:spPr>
              <a:xfrm>
                <a:off x="7552720" y="2471453"/>
                <a:ext cx="193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63" name="Freihand 262">
                <a:extLst>
                  <a:ext uri="{FF2B5EF4-FFF2-40B4-BE49-F238E27FC236}">
                    <a16:creationId xmlns:a16="http://schemas.microsoft.com/office/drawing/2014/main" id="{7ACB7888-CA92-42A6-A131-B5A6AB9786B6}"/>
                  </a:ext>
                </a:extLst>
              </p14:cNvPr>
              <p14:cNvContentPartPr/>
              <p14:nvPr/>
            </p14:nvContentPartPr>
            <p14:xfrm>
              <a:off x="7783840" y="2479733"/>
              <a:ext cx="73800" cy="79920"/>
            </p14:xfrm>
          </p:contentPart>
        </mc:Choice>
        <mc:Fallback xmlns="">
          <p:pic>
            <p:nvPicPr>
              <p:cNvPr id="263" name="Freihand 262">
                <a:extLst>
                  <a:ext uri="{FF2B5EF4-FFF2-40B4-BE49-F238E27FC236}">
                    <a16:creationId xmlns:a16="http://schemas.microsoft.com/office/drawing/2014/main" id="{7ACB7888-CA92-42A6-A131-B5A6AB9786B6}"/>
                  </a:ext>
                </a:extLst>
              </p:cNvPr>
              <p:cNvPicPr/>
              <p:nvPr/>
            </p:nvPicPr>
            <p:blipFill>
              <a:blip r:embed="rId330"/>
              <a:stretch>
                <a:fillRect/>
              </a:stretch>
            </p:blipFill>
            <p:spPr>
              <a:xfrm>
                <a:off x="7779520" y="2475413"/>
                <a:ext cx="82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64" name="Freihand 263">
                <a:extLst>
                  <a:ext uri="{FF2B5EF4-FFF2-40B4-BE49-F238E27FC236}">
                    <a16:creationId xmlns:a16="http://schemas.microsoft.com/office/drawing/2014/main" id="{BA8558EF-BA4E-47F8-824D-66FEF4E2D612}"/>
                  </a:ext>
                </a:extLst>
              </p14:cNvPr>
              <p14:cNvContentPartPr/>
              <p14:nvPr/>
            </p14:nvContentPartPr>
            <p14:xfrm>
              <a:off x="7891480" y="2408813"/>
              <a:ext cx="141480" cy="152640"/>
            </p14:xfrm>
          </p:contentPart>
        </mc:Choice>
        <mc:Fallback xmlns="">
          <p:pic>
            <p:nvPicPr>
              <p:cNvPr id="264" name="Freihand 263">
                <a:extLst>
                  <a:ext uri="{FF2B5EF4-FFF2-40B4-BE49-F238E27FC236}">
                    <a16:creationId xmlns:a16="http://schemas.microsoft.com/office/drawing/2014/main" id="{BA8558EF-BA4E-47F8-824D-66FEF4E2D612}"/>
                  </a:ext>
                </a:extLst>
              </p:cNvPr>
              <p:cNvPicPr/>
              <p:nvPr/>
            </p:nvPicPr>
            <p:blipFill>
              <a:blip r:embed="rId332"/>
              <a:stretch>
                <a:fillRect/>
              </a:stretch>
            </p:blipFill>
            <p:spPr>
              <a:xfrm>
                <a:off x="7887160" y="2404493"/>
                <a:ext cx="150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65" name="Freihand 264">
                <a:extLst>
                  <a:ext uri="{FF2B5EF4-FFF2-40B4-BE49-F238E27FC236}">
                    <a16:creationId xmlns:a16="http://schemas.microsoft.com/office/drawing/2014/main" id="{5E4CA036-38D2-4E75-A371-F5ACCFE6C3E7}"/>
                  </a:ext>
                </a:extLst>
              </p14:cNvPr>
              <p14:cNvContentPartPr/>
              <p14:nvPr/>
            </p14:nvContentPartPr>
            <p14:xfrm>
              <a:off x="8103880" y="2475053"/>
              <a:ext cx="135000" cy="96840"/>
            </p14:xfrm>
          </p:contentPart>
        </mc:Choice>
        <mc:Fallback xmlns="">
          <p:pic>
            <p:nvPicPr>
              <p:cNvPr id="265" name="Freihand 264">
                <a:extLst>
                  <a:ext uri="{FF2B5EF4-FFF2-40B4-BE49-F238E27FC236}">
                    <a16:creationId xmlns:a16="http://schemas.microsoft.com/office/drawing/2014/main" id="{5E4CA036-38D2-4E75-A371-F5ACCFE6C3E7}"/>
                  </a:ext>
                </a:extLst>
              </p:cNvPr>
              <p:cNvPicPr/>
              <p:nvPr/>
            </p:nvPicPr>
            <p:blipFill>
              <a:blip r:embed="rId334"/>
              <a:stretch>
                <a:fillRect/>
              </a:stretch>
            </p:blipFill>
            <p:spPr>
              <a:xfrm>
                <a:off x="8099560" y="2470733"/>
                <a:ext cx="143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66" name="Freihand 265">
                <a:extLst>
                  <a:ext uri="{FF2B5EF4-FFF2-40B4-BE49-F238E27FC236}">
                    <a16:creationId xmlns:a16="http://schemas.microsoft.com/office/drawing/2014/main" id="{3DB9578B-9FA1-4602-B9A7-22D8ABBEC4BF}"/>
                  </a:ext>
                </a:extLst>
              </p14:cNvPr>
              <p14:cNvContentPartPr/>
              <p14:nvPr/>
            </p14:nvContentPartPr>
            <p14:xfrm>
              <a:off x="8234200" y="2382173"/>
              <a:ext cx="66960" cy="217080"/>
            </p14:xfrm>
          </p:contentPart>
        </mc:Choice>
        <mc:Fallback xmlns="">
          <p:pic>
            <p:nvPicPr>
              <p:cNvPr id="266" name="Freihand 265">
                <a:extLst>
                  <a:ext uri="{FF2B5EF4-FFF2-40B4-BE49-F238E27FC236}">
                    <a16:creationId xmlns:a16="http://schemas.microsoft.com/office/drawing/2014/main" id="{3DB9578B-9FA1-4602-B9A7-22D8ABBEC4BF}"/>
                  </a:ext>
                </a:extLst>
              </p:cNvPr>
              <p:cNvPicPr/>
              <p:nvPr/>
            </p:nvPicPr>
            <p:blipFill>
              <a:blip r:embed="rId336"/>
              <a:stretch>
                <a:fillRect/>
              </a:stretch>
            </p:blipFill>
            <p:spPr>
              <a:xfrm>
                <a:off x="8229880" y="2377853"/>
                <a:ext cx="75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7" name="Freihand 266">
                <a:extLst>
                  <a:ext uri="{FF2B5EF4-FFF2-40B4-BE49-F238E27FC236}">
                    <a16:creationId xmlns:a16="http://schemas.microsoft.com/office/drawing/2014/main" id="{EA1B36AC-86D4-4F07-9845-CD7FFC8A4997}"/>
                  </a:ext>
                </a:extLst>
              </p14:cNvPr>
              <p14:cNvContentPartPr/>
              <p14:nvPr/>
            </p14:nvContentPartPr>
            <p14:xfrm>
              <a:off x="8332480" y="2385413"/>
              <a:ext cx="191520" cy="160200"/>
            </p14:xfrm>
          </p:contentPart>
        </mc:Choice>
        <mc:Fallback xmlns="">
          <p:pic>
            <p:nvPicPr>
              <p:cNvPr id="267" name="Freihand 266">
                <a:extLst>
                  <a:ext uri="{FF2B5EF4-FFF2-40B4-BE49-F238E27FC236}">
                    <a16:creationId xmlns:a16="http://schemas.microsoft.com/office/drawing/2014/main" id="{EA1B36AC-86D4-4F07-9845-CD7FFC8A4997}"/>
                  </a:ext>
                </a:extLst>
              </p:cNvPr>
              <p:cNvPicPr/>
              <p:nvPr/>
            </p:nvPicPr>
            <p:blipFill>
              <a:blip r:embed="rId338"/>
              <a:stretch>
                <a:fillRect/>
              </a:stretch>
            </p:blipFill>
            <p:spPr>
              <a:xfrm>
                <a:off x="8328160" y="2381093"/>
                <a:ext cx="200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8" name="Freihand 267">
                <a:extLst>
                  <a:ext uri="{FF2B5EF4-FFF2-40B4-BE49-F238E27FC236}">
                    <a16:creationId xmlns:a16="http://schemas.microsoft.com/office/drawing/2014/main" id="{9EDD171B-998B-464E-A32C-6AB7B360FD5B}"/>
                  </a:ext>
                </a:extLst>
              </p14:cNvPr>
              <p14:cNvContentPartPr/>
              <p14:nvPr/>
            </p14:nvContentPartPr>
            <p14:xfrm>
              <a:off x="8664760" y="2361653"/>
              <a:ext cx="178560" cy="123120"/>
            </p14:xfrm>
          </p:contentPart>
        </mc:Choice>
        <mc:Fallback xmlns="">
          <p:pic>
            <p:nvPicPr>
              <p:cNvPr id="268" name="Freihand 267">
                <a:extLst>
                  <a:ext uri="{FF2B5EF4-FFF2-40B4-BE49-F238E27FC236}">
                    <a16:creationId xmlns:a16="http://schemas.microsoft.com/office/drawing/2014/main" id="{9EDD171B-998B-464E-A32C-6AB7B360FD5B}"/>
                  </a:ext>
                </a:extLst>
              </p:cNvPr>
              <p:cNvPicPr/>
              <p:nvPr/>
            </p:nvPicPr>
            <p:blipFill>
              <a:blip r:embed="rId340"/>
              <a:stretch>
                <a:fillRect/>
              </a:stretch>
            </p:blipFill>
            <p:spPr>
              <a:xfrm>
                <a:off x="8660440" y="2357333"/>
                <a:ext cx="187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9" name="Freihand 268">
                <a:extLst>
                  <a:ext uri="{FF2B5EF4-FFF2-40B4-BE49-F238E27FC236}">
                    <a16:creationId xmlns:a16="http://schemas.microsoft.com/office/drawing/2014/main" id="{8C34CCD4-CBDD-4831-BE7F-2ED346421319}"/>
                  </a:ext>
                </a:extLst>
              </p14:cNvPr>
              <p14:cNvContentPartPr/>
              <p14:nvPr/>
            </p14:nvContentPartPr>
            <p14:xfrm>
              <a:off x="8867440" y="2422493"/>
              <a:ext cx="78120" cy="72000"/>
            </p14:xfrm>
          </p:contentPart>
        </mc:Choice>
        <mc:Fallback xmlns="">
          <p:pic>
            <p:nvPicPr>
              <p:cNvPr id="269" name="Freihand 268">
                <a:extLst>
                  <a:ext uri="{FF2B5EF4-FFF2-40B4-BE49-F238E27FC236}">
                    <a16:creationId xmlns:a16="http://schemas.microsoft.com/office/drawing/2014/main" id="{8C34CCD4-CBDD-4831-BE7F-2ED346421319}"/>
                  </a:ext>
                </a:extLst>
              </p:cNvPr>
              <p:cNvPicPr/>
              <p:nvPr/>
            </p:nvPicPr>
            <p:blipFill>
              <a:blip r:embed="rId342"/>
              <a:stretch>
                <a:fillRect/>
              </a:stretch>
            </p:blipFill>
            <p:spPr>
              <a:xfrm>
                <a:off x="8863120" y="2418173"/>
                <a:ext cx="8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1" name="Freihand 270">
                <a:extLst>
                  <a:ext uri="{FF2B5EF4-FFF2-40B4-BE49-F238E27FC236}">
                    <a16:creationId xmlns:a16="http://schemas.microsoft.com/office/drawing/2014/main" id="{3FB26E06-5B95-4651-A9FE-7397E588B9E7}"/>
                  </a:ext>
                </a:extLst>
              </p14:cNvPr>
              <p14:cNvContentPartPr/>
              <p14:nvPr/>
            </p14:nvContentPartPr>
            <p14:xfrm>
              <a:off x="9121600" y="2403053"/>
              <a:ext cx="166320" cy="84600"/>
            </p14:xfrm>
          </p:contentPart>
        </mc:Choice>
        <mc:Fallback xmlns="">
          <p:pic>
            <p:nvPicPr>
              <p:cNvPr id="271" name="Freihand 270">
                <a:extLst>
                  <a:ext uri="{FF2B5EF4-FFF2-40B4-BE49-F238E27FC236}">
                    <a16:creationId xmlns:a16="http://schemas.microsoft.com/office/drawing/2014/main" id="{3FB26E06-5B95-4651-A9FE-7397E588B9E7}"/>
                  </a:ext>
                </a:extLst>
              </p:cNvPr>
              <p:cNvPicPr/>
              <p:nvPr/>
            </p:nvPicPr>
            <p:blipFill>
              <a:blip r:embed="rId344"/>
              <a:stretch>
                <a:fillRect/>
              </a:stretch>
            </p:blipFill>
            <p:spPr>
              <a:xfrm>
                <a:off x="9117280" y="2398733"/>
                <a:ext cx="17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2" name="Freihand 271">
                <a:extLst>
                  <a:ext uri="{FF2B5EF4-FFF2-40B4-BE49-F238E27FC236}">
                    <a16:creationId xmlns:a16="http://schemas.microsoft.com/office/drawing/2014/main" id="{CF407DEB-F064-4088-BE25-57D86E6B858B}"/>
                  </a:ext>
                </a:extLst>
              </p14:cNvPr>
              <p14:cNvContentPartPr/>
              <p14:nvPr/>
            </p14:nvContentPartPr>
            <p14:xfrm>
              <a:off x="9327520" y="2312333"/>
              <a:ext cx="112320" cy="145800"/>
            </p14:xfrm>
          </p:contentPart>
        </mc:Choice>
        <mc:Fallback xmlns="">
          <p:pic>
            <p:nvPicPr>
              <p:cNvPr id="272" name="Freihand 271">
                <a:extLst>
                  <a:ext uri="{FF2B5EF4-FFF2-40B4-BE49-F238E27FC236}">
                    <a16:creationId xmlns:a16="http://schemas.microsoft.com/office/drawing/2014/main" id="{CF407DEB-F064-4088-BE25-57D86E6B858B}"/>
                  </a:ext>
                </a:extLst>
              </p:cNvPr>
              <p:cNvPicPr/>
              <p:nvPr/>
            </p:nvPicPr>
            <p:blipFill>
              <a:blip r:embed="rId346"/>
              <a:stretch>
                <a:fillRect/>
              </a:stretch>
            </p:blipFill>
            <p:spPr>
              <a:xfrm>
                <a:off x="9323200" y="2308013"/>
                <a:ext cx="120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3" name="Freihand 272">
                <a:extLst>
                  <a:ext uri="{FF2B5EF4-FFF2-40B4-BE49-F238E27FC236}">
                    <a16:creationId xmlns:a16="http://schemas.microsoft.com/office/drawing/2014/main" id="{87F2D9A1-0D3E-4150-A1B6-41D8CA3BF589}"/>
                  </a:ext>
                </a:extLst>
              </p14:cNvPr>
              <p14:cNvContentPartPr/>
              <p14:nvPr/>
            </p14:nvContentPartPr>
            <p14:xfrm>
              <a:off x="9300520" y="2308373"/>
              <a:ext cx="32760" cy="8280"/>
            </p14:xfrm>
          </p:contentPart>
        </mc:Choice>
        <mc:Fallback xmlns="">
          <p:pic>
            <p:nvPicPr>
              <p:cNvPr id="273" name="Freihand 272">
                <a:extLst>
                  <a:ext uri="{FF2B5EF4-FFF2-40B4-BE49-F238E27FC236}">
                    <a16:creationId xmlns:a16="http://schemas.microsoft.com/office/drawing/2014/main" id="{87F2D9A1-0D3E-4150-A1B6-41D8CA3BF589}"/>
                  </a:ext>
                </a:extLst>
              </p:cNvPr>
              <p:cNvPicPr/>
              <p:nvPr/>
            </p:nvPicPr>
            <p:blipFill>
              <a:blip r:embed="rId348"/>
              <a:stretch>
                <a:fillRect/>
              </a:stretch>
            </p:blipFill>
            <p:spPr>
              <a:xfrm>
                <a:off x="9296200" y="2304053"/>
                <a:ext cx="41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4" name="Freihand 273">
                <a:extLst>
                  <a:ext uri="{FF2B5EF4-FFF2-40B4-BE49-F238E27FC236}">
                    <a16:creationId xmlns:a16="http://schemas.microsoft.com/office/drawing/2014/main" id="{6520EEA9-C0BF-4AFD-BC32-E0D236894605}"/>
                  </a:ext>
                </a:extLst>
              </p14:cNvPr>
              <p14:cNvContentPartPr/>
              <p14:nvPr/>
            </p14:nvContentPartPr>
            <p14:xfrm>
              <a:off x="9472240" y="2392613"/>
              <a:ext cx="156240" cy="54360"/>
            </p14:xfrm>
          </p:contentPart>
        </mc:Choice>
        <mc:Fallback xmlns="">
          <p:pic>
            <p:nvPicPr>
              <p:cNvPr id="274" name="Freihand 273">
                <a:extLst>
                  <a:ext uri="{FF2B5EF4-FFF2-40B4-BE49-F238E27FC236}">
                    <a16:creationId xmlns:a16="http://schemas.microsoft.com/office/drawing/2014/main" id="{6520EEA9-C0BF-4AFD-BC32-E0D236894605}"/>
                  </a:ext>
                </a:extLst>
              </p:cNvPr>
              <p:cNvPicPr/>
              <p:nvPr/>
            </p:nvPicPr>
            <p:blipFill>
              <a:blip r:embed="rId350"/>
              <a:stretch>
                <a:fillRect/>
              </a:stretch>
            </p:blipFill>
            <p:spPr>
              <a:xfrm>
                <a:off x="9467920" y="2388293"/>
                <a:ext cx="164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5" name="Freihand 274">
                <a:extLst>
                  <a:ext uri="{FF2B5EF4-FFF2-40B4-BE49-F238E27FC236}">
                    <a16:creationId xmlns:a16="http://schemas.microsoft.com/office/drawing/2014/main" id="{528DF18E-7F72-4238-B408-9ACD70F47F07}"/>
                  </a:ext>
                </a:extLst>
              </p14:cNvPr>
              <p14:cNvContentPartPr/>
              <p14:nvPr/>
            </p14:nvContentPartPr>
            <p14:xfrm>
              <a:off x="9687160" y="2367773"/>
              <a:ext cx="101880" cy="67320"/>
            </p14:xfrm>
          </p:contentPart>
        </mc:Choice>
        <mc:Fallback xmlns="">
          <p:pic>
            <p:nvPicPr>
              <p:cNvPr id="275" name="Freihand 274">
                <a:extLst>
                  <a:ext uri="{FF2B5EF4-FFF2-40B4-BE49-F238E27FC236}">
                    <a16:creationId xmlns:a16="http://schemas.microsoft.com/office/drawing/2014/main" id="{528DF18E-7F72-4238-B408-9ACD70F47F07}"/>
                  </a:ext>
                </a:extLst>
              </p:cNvPr>
              <p:cNvPicPr/>
              <p:nvPr/>
            </p:nvPicPr>
            <p:blipFill>
              <a:blip r:embed="rId352"/>
              <a:stretch>
                <a:fillRect/>
              </a:stretch>
            </p:blipFill>
            <p:spPr>
              <a:xfrm>
                <a:off x="9682840" y="2363453"/>
                <a:ext cx="110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6" name="Freihand 275">
                <a:extLst>
                  <a:ext uri="{FF2B5EF4-FFF2-40B4-BE49-F238E27FC236}">
                    <a16:creationId xmlns:a16="http://schemas.microsoft.com/office/drawing/2014/main" id="{396957E4-E6BA-47EC-BB0F-FB6F603DE579}"/>
                  </a:ext>
                </a:extLst>
              </p14:cNvPr>
              <p14:cNvContentPartPr/>
              <p14:nvPr/>
            </p14:nvContentPartPr>
            <p14:xfrm>
              <a:off x="9807400" y="2278853"/>
              <a:ext cx="111960" cy="148680"/>
            </p14:xfrm>
          </p:contentPart>
        </mc:Choice>
        <mc:Fallback xmlns="">
          <p:pic>
            <p:nvPicPr>
              <p:cNvPr id="276" name="Freihand 275">
                <a:extLst>
                  <a:ext uri="{FF2B5EF4-FFF2-40B4-BE49-F238E27FC236}">
                    <a16:creationId xmlns:a16="http://schemas.microsoft.com/office/drawing/2014/main" id="{396957E4-E6BA-47EC-BB0F-FB6F603DE579}"/>
                  </a:ext>
                </a:extLst>
              </p:cNvPr>
              <p:cNvPicPr/>
              <p:nvPr/>
            </p:nvPicPr>
            <p:blipFill>
              <a:blip r:embed="rId354"/>
              <a:stretch>
                <a:fillRect/>
              </a:stretch>
            </p:blipFill>
            <p:spPr>
              <a:xfrm>
                <a:off x="9803080" y="2274533"/>
                <a:ext cx="120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7" name="Freihand 276">
                <a:extLst>
                  <a:ext uri="{FF2B5EF4-FFF2-40B4-BE49-F238E27FC236}">
                    <a16:creationId xmlns:a16="http://schemas.microsoft.com/office/drawing/2014/main" id="{AB36FECD-799A-4A11-AACF-60845F99DEDB}"/>
                  </a:ext>
                </a:extLst>
              </p14:cNvPr>
              <p14:cNvContentPartPr/>
              <p14:nvPr/>
            </p14:nvContentPartPr>
            <p14:xfrm>
              <a:off x="9932680" y="2320253"/>
              <a:ext cx="26280" cy="29880"/>
            </p14:xfrm>
          </p:contentPart>
        </mc:Choice>
        <mc:Fallback xmlns="">
          <p:pic>
            <p:nvPicPr>
              <p:cNvPr id="277" name="Freihand 276">
                <a:extLst>
                  <a:ext uri="{FF2B5EF4-FFF2-40B4-BE49-F238E27FC236}">
                    <a16:creationId xmlns:a16="http://schemas.microsoft.com/office/drawing/2014/main" id="{AB36FECD-799A-4A11-AACF-60845F99DEDB}"/>
                  </a:ext>
                </a:extLst>
              </p:cNvPr>
              <p:cNvPicPr/>
              <p:nvPr/>
            </p:nvPicPr>
            <p:blipFill>
              <a:blip r:embed="rId356"/>
              <a:stretch>
                <a:fillRect/>
              </a:stretch>
            </p:blipFill>
            <p:spPr>
              <a:xfrm>
                <a:off x="9928360" y="2315933"/>
                <a:ext cx="34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8" name="Freihand 277">
                <a:extLst>
                  <a:ext uri="{FF2B5EF4-FFF2-40B4-BE49-F238E27FC236}">
                    <a16:creationId xmlns:a16="http://schemas.microsoft.com/office/drawing/2014/main" id="{3142DF02-5702-4FE5-8B06-51C545468496}"/>
                  </a:ext>
                </a:extLst>
              </p14:cNvPr>
              <p14:cNvContentPartPr/>
              <p14:nvPr/>
            </p14:nvContentPartPr>
            <p14:xfrm>
              <a:off x="9962560" y="2350133"/>
              <a:ext cx="71280" cy="82800"/>
            </p14:xfrm>
          </p:contentPart>
        </mc:Choice>
        <mc:Fallback xmlns="">
          <p:pic>
            <p:nvPicPr>
              <p:cNvPr id="278" name="Freihand 277">
                <a:extLst>
                  <a:ext uri="{FF2B5EF4-FFF2-40B4-BE49-F238E27FC236}">
                    <a16:creationId xmlns:a16="http://schemas.microsoft.com/office/drawing/2014/main" id="{3142DF02-5702-4FE5-8B06-51C545468496}"/>
                  </a:ext>
                </a:extLst>
              </p:cNvPr>
              <p:cNvPicPr/>
              <p:nvPr/>
            </p:nvPicPr>
            <p:blipFill>
              <a:blip r:embed="rId358"/>
              <a:stretch>
                <a:fillRect/>
              </a:stretch>
            </p:blipFill>
            <p:spPr>
              <a:xfrm>
                <a:off x="9958240" y="2345813"/>
                <a:ext cx="79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79" name="Freihand 278">
                <a:extLst>
                  <a:ext uri="{FF2B5EF4-FFF2-40B4-BE49-F238E27FC236}">
                    <a16:creationId xmlns:a16="http://schemas.microsoft.com/office/drawing/2014/main" id="{C9F6D6A2-1DD8-43EA-84A3-81E71ADA9600}"/>
                  </a:ext>
                </a:extLst>
              </p14:cNvPr>
              <p14:cNvContentPartPr/>
              <p14:nvPr/>
            </p14:nvContentPartPr>
            <p14:xfrm>
              <a:off x="10065160" y="2256893"/>
              <a:ext cx="161640" cy="157320"/>
            </p14:xfrm>
          </p:contentPart>
        </mc:Choice>
        <mc:Fallback xmlns="">
          <p:pic>
            <p:nvPicPr>
              <p:cNvPr id="279" name="Freihand 278">
                <a:extLst>
                  <a:ext uri="{FF2B5EF4-FFF2-40B4-BE49-F238E27FC236}">
                    <a16:creationId xmlns:a16="http://schemas.microsoft.com/office/drawing/2014/main" id="{C9F6D6A2-1DD8-43EA-84A3-81E71ADA9600}"/>
                  </a:ext>
                </a:extLst>
              </p:cNvPr>
              <p:cNvPicPr/>
              <p:nvPr/>
            </p:nvPicPr>
            <p:blipFill>
              <a:blip r:embed="rId360"/>
              <a:stretch>
                <a:fillRect/>
              </a:stretch>
            </p:blipFill>
            <p:spPr>
              <a:xfrm>
                <a:off x="10060840" y="2252573"/>
                <a:ext cx="170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0" name="Freihand 279">
                <a:extLst>
                  <a:ext uri="{FF2B5EF4-FFF2-40B4-BE49-F238E27FC236}">
                    <a16:creationId xmlns:a16="http://schemas.microsoft.com/office/drawing/2014/main" id="{F8F5FF96-EB7B-49E2-93B5-33B16244E325}"/>
                  </a:ext>
                </a:extLst>
              </p14:cNvPr>
              <p14:cNvContentPartPr/>
              <p14:nvPr/>
            </p14:nvContentPartPr>
            <p14:xfrm>
              <a:off x="10267480" y="2316293"/>
              <a:ext cx="242280" cy="104760"/>
            </p14:xfrm>
          </p:contentPart>
        </mc:Choice>
        <mc:Fallback xmlns="">
          <p:pic>
            <p:nvPicPr>
              <p:cNvPr id="280" name="Freihand 279">
                <a:extLst>
                  <a:ext uri="{FF2B5EF4-FFF2-40B4-BE49-F238E27FC236}">
                    <a16:creationId xmlns:a16="http://schemas.microsoft.com/office/drawing/2014/main" id="{F8F5FF96-EB7B-49E2-93B5-33B16244E325}"/>
                  </a:ext>
                </a:extLst>
              </p:cNvPr>
              <p:cNvPicPr/>
              <p:nvPr/>
            </p:nvPicPr>
            <p:blipFill>
              <a:blip r:embed="rId362"/>
              <a:stretch>
                <a:fillRect/>
              </a:stretch>
            </p:blipFill>
            <p:spPr>
              <a:xfrm>
                <a:off x="10263160" y="2311973"/>
                <a:ext cx="250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5" name="Freihand 284">
                <a:extLst>
                  <a:ext uri="{FF2B5EF4-FFF2-40B4-BE49-F238E27FC236}">
                    <a16:creationId xmlns:a16="http://schemas.microsoft.com/office/drawing/2014/main" id="{2B7F8199-67A3-4EED-9774-FD7F9F8DD967}"/>
                  </a:ext>
                </a:extLst>
              </p14:cNvPr>
              <p14:cNvContentPartPr/>
              <p14:nvPr/>
            </p14:nvContentPartPr>
            <p14:xfrm>
              <a:off x="10868320" y="2069333"/>
              <a:ext cx="20880" cy="7560"/>
            </p14:xfrm>
          </p:contentPart>
        </mc:Choice>
        <mc:Fallback xmlns="">
          <p:pic>
            <p:nvPicPr>
              <p:cNvPr id="285" name="Freihand 284">
                <a:extLst>
                  <a:ext uri="{FF2B5EF4-FFF2-40B4-BE49-F238E27FC236}">
                    <a16:creationId xmlns:a16="http://schemas.microsoft.com/office/drawing/2014/main" id="{2B7F8199-67A3-4EED-9774-FD7F9F8DD967}"/>
                  </a:ext>
                </a:extLst>
              </p:cNvPr>
              <p:cNvPicPr/>
              <p:nvPr/>
            </p:nvPicPr>
            <p:blipFill>
              <a:blip r:embed="rId364"/>
              <a:stretch>
                <a:fillRect/>
              </a:stretch>
            </p:blipFill>
            <p:spPr>
              <a:xfrm>
                <a:off x="10864000" y="2065013"/>
                <a:ext cx="29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1" name="Freihand 280">
                <a:extLst>
                  <a:ext uri="{FF2B5EF4-FFF2-40B4-BE49-F238E27FC236}">
                    <a16:creationId xmlns:a16="http://schemas.microsoft.com/office/drawing/2014/main" id="{537DE774-8440-49EB-9BFE-0F99E8133521}"/>
                  </a:ext>
                </a:extLst>
              </p14:cNvPr>
              <p14:cNvContentPartPr/>
              <p14:nvPr/>
            </p14:nvContentPartPr>
            <p14:xfrm>
              <a:off x="10664560" y="2225933"/>
              <a:ext cx="174960" cy="144720"/>
            </p14:xfrm>
          </p:contentPart>
        </mc:Choice>
        <mc:Fallback xmlns="">
          <p:pic>
            <p:nvPicPr>
              <p:cNvPr id="281" name="Freihand 280">
                <a:extLst>
                  <a:ext uri="{FF2B5EF4-FFF2-40B4-BE49-F238E27FC236}">
                    <a16:creationId xmlns:a16="http://schemas.microsoft.com/office/drawing/2014/main" id="{537DE774-8440-49EB-9BFE-0F99E8133521}"/>
                  </a:ext>
                </a:extLst>
              </p:cNvPr>
              <p:cNvPicPr/>
              <p:nvPr/>
            </p:nvPicPr>
            <p:blipFill>
              <a:blip r:embed="rId366"/>
              <a:stretch>
                <a:fillRect/>
              </a:stretch>
            </p:blipFill>
            <p:spPr>
              <a:xfrm>
                <a:off x="10660240" y="2221613"/>
                <a:ext cx="183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2" name="Freihand 281">
                <a:extLst>
                  <a:ext uri="{FF2B5EF4-FFF2-40B4-BE49-F238E27FC236}">
                    <a16:creationId xmlns:a16="http://schemas.microsoft.com/office/drawing/2014/main" id="{3E24DA80-8C2B-498D-B331-7F9D4D6329EF}"/>
                  </a:ext>
                </a:extLst>
              </p14:cNvPr>
              <p14:cNvContentPartPr/>
              <p14:nvPr/>
            </p14:nvContentPartPr>
            <p14:xfrm>
              <a:off x="10860760" y="2198213"/>
              <a:ext cx="98640" cy="166680"/>
            </p14:xfrm>
          </p:contentPart>
        </mc:Choice>
        <mc:Fallback xmlns="">
          <p:pic>
            <p:nvPicPr>
              <p:cNvPr id="282" name="Freihand 281">
                <a:extLst>
                  <a:ext uri="{FF2B5EF4-FFF2-40B4-BE49-F238E27FC236}">
                    <a16:creationId xmlns:a16="http://schemas.microsoft.com/office/drawing/2014/main" id="{3E24DA80-8C2B-498D-B331-7F9D4D6329EF}"/>
                  </a:ext>
                </a:extLst>
              </p:cNvPr>
              <p:cNvPicPr/>
              <p:nvPr/>
            </p:nvPicPr>
            <p:blipFill>
              <a:blip r:embed="rId368"/>
              <a:stretch>
                <a:fillRect/>
              </a:stretch>
            </p:blipFill>
            <p:spPr>
              <a:xfrm>
                <a:off x="10856440" y="2193893"/>
                <a:ext cx="107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3" name="Freihand 282">
                <a:extLst>
                  <a:ext uri="{FF2B5EF4-FFF2-40B4-BE49-F238E27FC236}">
                    <a16:creationId xmlns:a16="http://schemas.microsoft.com/office/drawing/2014/main" id="{1C43873F-974B-409C-A092-D89E6042B6DB}"/>
                  </a:ext>
                </a:extLst>
              </p14:cNvPr>
              <p14:cNvContentPartPr/>
              <p14:nvPr/>
            </p14:nvContentPartPr>
            <p14:xfrm>
              <a:off x="10937440" y="2174813"/>
              <a:ext cx="252720" cy="176400"/>
            </p14:xfrm>
          </p:contentPart>
        </mc:Choice>
        <mc:Fallback xmlns="">
          <p:pic>
            <p:nvPicPr>
              <p:cNvPr id="283" name="Freihand 282">
                <a:extLst>
                  <a:ext uri="{FF2B5EF4-FFF2-40B4-BE49-F238E27FC236}">
                    <a16:creationId xmlns:a16="http://schemas.microsoft.com/office/drawing/2014/main" id="{1C43873F-974B-409C-A092-D89E6042B6DB}"/>
                  </a:ext>
                </a:extLst>
              </p:cNvPr>
              <p:cNvPicPr/>
              <p:nvPr/>
            </p:nvPicPr>
            <p:blipFill>
              <a:blip r:embed="rId370"/>
              <a:stretch>
                <a:fillRect/>
              </a:stretch>
            </p:blipFill>
            <p:spPr>
              <a:xfrm>
                <a:off x="10933120" y="2170493"/>
                <a:ext cx="261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4" name="Freihand 283">
                <a:extLst>
                  <a:ext uri="{FF2B5EF4-FFF2-40B4-BE49-F238E27FC236}">
                    <a16:creationId xmlns:a16="http://schemas.microsoft.com/office/drawing/2014/main" id="{F3BA5627-A121-4122-B0BD-D4DEFE958BBB}"/>
                  </a:ext>
                </a:extLst>
              </p14:cNvPr>
              <p14:cNvContentPartPr/>
              <p14:nvPr/>
            </p14:nvContentPartPr>
            <p14:xfrm>
              <a:off x="11119240" y="2262293"/>
              <a:ext cx="138600" cy="84600"/>
            </p14:xfrm>
          </p:contentPart>
        </mc:Choice>
        <mc:Fallback xmlns="">
          <p:pic>
            <p:nvPicPr>
              <p:cNvPr id="284" name="Freihand 283">
                <a:extLst>
                  <a:ext uri="{FF2B5EF4-FFF2-40B4-BE49-F238E27FC236}">
                    <a16:creationId xmlns:a16="http://schemas.microsoft.com/office/drawing/2014/main" id="{F3BA5627-A121-4122-B0BD-D4DEFE958BBB}"/>
                  </a:ext>
                </a:extLst>
              </p:cNvPr>
              <p:cNvPicPr/>
              <p:nvPr/>
            </p:nvPicPr>
            <p:blipFill>
              <a:blip r:embed="rId372"/>
              <a:stretch>
                <a:fillRect/>
              </a:stretch>
            </p:blipFill>
            <p:spPr>
              <a:xfrm>
                <a:off x="11114920" y="2257973"/>
                <a:ext cx="14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8" name="Freihand 287">
                <a:extLst>
                  <a:ext uri="{FF2B5EF4-FFF2-40B4-BE49-F238E27FC236}">
                    <a16:creationId xmlns:a16="http://schemas.microsoft.com/office/drawing/2014/main" id="{61EDDED8-EC9F-4710-AD93-924BB997EFA7}"/>
                  </a:ext>
                </a:extLst>
              </p14:cNvPr>
              <p14:cNvContentPartPr/>
              <p14:nvPr/>
            </p14:nvContentPartPr>
            <p14:xfrm>
              <a:off x="11204200" y="2259413"/>
              <a:ext cx="61920" cy="24840"/>
            </p14:xfrm>
          </p:contentPart>
        </mc:Choice>
        <mc:Fallback xmlns="">
          <p:pic>
            <p:nvPicPr>
              <p:cNvPr id="288" name="Freihand 287">
                <a:extLst>
                  <a:ext uri="{FF2B5EF4-FFF2-40B4-BE49-F238E27FC236}">
                    <a16:creationId xmlns:a16="http://schemas.microsoft.com/office/drawing/2014/main" id="{61EDDED8-EC9F-4710-AD93-924BB997EFA7}"/>
                  </a:ext>
                </a:extLst>
              </p:cNvPr>
              <p:cNvPicPr/>
              <p:nvPr/>
            </p:nvPicPr>
            <p:blipFill>
              <a:blip r:embed="rId374"/>
              <a:stretch>
                <a:fillRect/>
              </a:stretch>
            </p:blipFill>
            <p:spPr>
              <a:xfrm>
                <a:off x="11199880" y="2255093"/>
                <a:ext cx="70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9" name="Freihand 298">
                <a:extLst>
                  <a:ext uri="{FF2B5EF4-FFF2-40B4-BE49-F238E27FC236}">
                    <a16:creationId xmlns:a16="http://schemas.microsoft.com/office/drawing/2014/main" id="{F3DED071-6E44-4540-A6D6-F1269B4F53BA}"/>
                  </a:ext>
                </a:extLst>
              </p14:cNvPr>
              <p14:cNvContentPartPr/>
              <p14:nvPr/>
            </p14:nvContentPartPr>
            <p14:xfrm>
              <a:off x="7332400" y="2850173"/>
              <a:ext cx="128880" cy="22680"/>
            </p14:xfrm>
          </p:contentPart>
        </mc:Choice>
        <mc:Fallback xmlns="">
          <p:pic>
            <p:nvPicPr>
              <p:cNvPr id="299" name="Freihand 298">
                <a:extLst>
                  <a:ext uri="{FF2B5EF4-FFF2-40B4-BE49-F238E27FC236}">
                    <a16:creationId xmlns:a16="http://schemas.microsoft.com/office/drawing/2014/main" id="{F3DED071-6E44-4540-A6D6-F1269B4F53BA}"/>
                  </a:ext>
                </a:extLst>
              </p:cNvPr>
              <p:cNvPicPr/>
              <p:nvPr/>
            </p:nvPicPr>
            <p:blipFill>
              <a:blip r:embed="rId376"/>
              <a:stretch>
                <a:fillRect/>
              </a:stretch>
            </p:blipFill>
            <p:spPr>
              <a:xfrm>
                <a:off x="7328080" y="2845853"/>
                <a:ext cx="13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1" name="Freihand 300">
                <a:extLst>
                  <a:ext uri="{FF2B5EF4-FFF2-40B4-BE49-F238E27FC236}">
                    <a16:creationId xmlns:a16="http://schemas.microsoft.com/office/drawing/2014/main" id="{C4750513-FC2C-47C1-A14F-F6D35404E8B3}"/>
                  </a:ext>
                </a:extLst>
              </p14:cNvPr>
              <p14:cNvContentPartPr/>
              <p14:nvPr/>
            </p14:nvContentPartPr>
            <p14:xfrm>
              <a:off x="7527160" y="2803013"/>
              <a:ext cx="105480" cy="124920"/>
            </p14:xfrm>
          </p:contentPart>
        </mc:Choice>
        <mc:Fallback xmlns="">
          <p:pic>
            <p:nvPicPr>
              <p:cNvPr id="301" name="Freihand 300">
                <a:extLst>
                  <a:ext uri="{FF2B5EF4-FFF2-40B4-BE49-F238E27FC236}">
                    <a16:creationId xmlns:a16="http://schemas.microsoft.com/office/drawing/2014/main" id="{C4750513-FC2C-47C1-A14F-F6D35404E8B3}"/>
                  </a:ext>
                </a:extLst>
              </p:cNvPr>
              <p:cNvPicPr/>
              <p:nvPr/>
            </p:nvPicPr>
            <p:blipFill>
              <a:blip r:embed="rId378"/>
              <a:stretch>
                <a:fillRect/>
              </a:stretch>
            </p:blipFill>
            <p:spPr>
              <a:xfrm>
                <a:off x="7522840" y="2798693"/>
                <a:ext cx="114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2" name="Freihand 301">
                <a:extLst>
                  <a:ext uri="{FF2B5EF4-FFF2-40B4-BE49-F238E27FC236}">
                    <a16:creationId xmlns:a16="http://schemas.microsoft.com/office/drawing/2014/main" id="{444E83CF-AB8F-49BC-82FE-4F0081E1709F}"/>
                  </a:ext>
                </a:extLst>
              </p14:cNvPr>
              <p14:cNvContentPartPr/>
              <p14:nvPr/>
            </p14:nvContentPartPr>
            <p14:xfrm>
              <a:off x="7535080" y="2823173"/>
              <a:ext cx="96840" cy="69120"/>
            </p14:xfrm>
          </p:contentPart>
        </mc:Choice>
        <mc:Fallback xmlns="">
          <p:pic>
            <p:nvPicPr>
              <p:cNvPr id="302" name="Freihand 301">
                <a:extLst>
                  <a:ext uri="{FF2B5EF4-FFF2-40B4-BE49-F238E27FC236}">
                    <a16:creationId xmlns:a16="http://schemas.microsoft.com/office/drawing/2014/main" id="{444E83CF-AB8F-49BC-82FE-4F0081E1709F}"/>
                  </a:ext>
                </a:extLst>
              </p:cNvPr>
              <p:cNvPicPr/>
              <p:nvPr/>
            </p:nvPicPr>
            <p:blipFill>
              <a:blip r:embed="rId380"/>
              <a:stretch>
                <a:fillRect/>
              </a:stretch>
            </p:blipFill>
            <p:spPr>
              <a:xfrm>
                <a:off x="7530760" y="2818853"/>
                <a:ext cx="10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4" name="Freihand 303">
                <a:extLst>
                  <a:ext uri="{FF2B5EF4-FFF2-40B4-BE49-F238E27FC236}">
                    <a16:creationId xmlns:a16="http://schemas.microsoft.com/office/drawing/2014/main" id="{5889DB04-53A3-4CC0-8FCB-C4F99E8E255C}"/>
                  </a:ext>
                </a:extLst>
              </p14:cNvPr>
              <p14:cNvContentPartPr/>
              <p14:nvPr/>
            </p14:nvContentPartPr>
            <p14:xfrm>
              <a:off x="7496200" y="2768813"/>
              <a:ext cx="151560" cy="19440"/>
            </p14:xfrm>
          </p:contentPart>
        </mc:Choice>
        <mc:Fallback xmlns="">
          <p:pic>
            <p:nvPicPr>
              <p:cNvPr id="304" name="Freihand 303">
                <a:extLst>
                  <a:ext uri="{FF2B5EF4-FFF2-40B4-BE49-F238E27FC236}">
                    <a16:creationId xmlns:a16="http://schemas.microsoft.com/office/drawing/2014/main" id="{5889DB04-53A3-4CC0-8FCB-C4F99E8E255C}"/>
                  </a:ext>
                </a:extLst>
              </p:cNvPr>
              <p:cNvPicPr/>
              <p:nvPr/>
            </p:nvPicPr>
            <p:blipFill>
              <a:blip r:embed="rId382"/>
              <a:stretch>
                <a:fillRect/>
              </a:stretch>
            </p:blipFill>
            <p:spPr>
              <a:xfrm>
                <a:off x="7491880" y="2764493"/>
                <a:ext cx="160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5" name="Freihand 304">
                <a:extLst>
                  <a:ext uri="{FF2B5EF4-FFF2-40B4-BE49-F238E27FC236}">
                    <a16:creationId xmlns:a16="http://schemas.microsoft.com/office/drawing/2014/main" id="{98B9F631-276A-439A-A9D6-EFCB6DBFA9E7}"/>
                  </a:ext>
                </a:extLst>
              </p14:cNvPr>
              <p14:cNvContentPartPr/>
              <p14:nvPr/>
            </p14:nvContentPartPr>
            <p14:xfrm>
              <a:off x="7652800" y="2732813"/>
              <a:ext cx="85320" cy="206640"/>
            </p14:xfrm>
          </p:contentPart>
        </mc:Choice>
        <mc:Fallback xmlns="">
          <p:pic>
            <p:nvPicPr>
              <p:cNvPr id="305" name="Freihand 304">
                <a:extLst>
                  <a:ext uri="{FF2B5EF4-FFF2-40B4-BE49-F238E27FC236}">
                    <a16:creationId xmlns:a16="http://schemas.microsoft.com/office/drawing/2014/main" id="{98B9F631-276A-439A-A9D6-EFCB6DBFA9E7}"/>
                  </a:ext>
                </a:extLst>
              </p:cNvPr>
              <p:cNvPicPr/>
              <p:nvPr/>
            </p:nvPicPr>
            <p:blipFill>
              <a:blip r:embed="rId384"/>
              <a:stretch>
                <a:fillRect/>
              </a:stretch>
            </p:blipFill>
            <p:spPr>
              <a:xfrm>
                <a:off x="7648480" y="2728493"/>
                <a:ext cx="93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0" name="Freihand 289">
                <a:extLst>
                  <a:ext uri="{FF2B5EF4-FFF2-40B4-BE49-F238E27FC236}">
                    <a16:creationId xmlns:a16="http://schemas.microsoft.com/office/drawing/2014/main" id="{6FB6874E-9A34-4AA3-9968-95A104B4494A}"/>
                  </a:ext>
                </a:extLst>
              </p14:cNvPr>
              <p14:cNvContentPartPr/>
              <p14:nvPr/>
            </p14:nvContentPartPr>
            <p14:xfrm>
              <a:off x="6745240" y="2775293"/>
              <a:ext cx="166680" cy="9000"/>
            </p14:xfrm>
          </p:contentPart>
        </mc:Choice>
        <mc:Fallback xmlns="">
          <p:pic>
            <p:nvPicPr>
              <p:cNvPr id="290" name="Freihand 289">
                <a:extLst>
                  <a:ext uri="{FF2B5EF4-FFF2-40B4-BE49-F238E27FC236}">
                    <a16:creationId xmlns:a16="http://schemas.microsoft.com/office/drawing/2014/main" id="{6FB6874E-9A34-4AA3-9968-95A104B4494A}"/>
                  </a:ext>
                </a:extLst>
              </p:cNvPr>
              <p:cNvPicPr/>
              <p:nvPr/>
            </p:nvPicPr>
            <p:blipFill>
              <a:blip r:embed="rId386"/>
              <a:stretch>
                <a:fillRect/>
              </a:stretch>
            </p:blipFill>
            <p:spPr>
              <a:xfrm>
                <a:off x="6740920" y="2770973"/>
                <a:ext cx="175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1" name="Freihand 290">
                <a:extLst>
                  <a:ext uri="{FF2B5EF4-FFF2-40B4-BE49-F238E27FC236}">
                    <a16:creationId xmlns:a16="http://schemas.microsoft.com/office/drawing/2014/main" id="{1299421C-6186-4CC5-8346-B43D1EAF5F8D}"/>
                  </a:ext>
                </a:extLst>
              </p14:cNvPr>
              <p14:cNvContentPartPr/>
              <p14:nvPr/>
            </p14:nvContentPartPr>
            <p14:xfrm>
              <a:off x="6703840" y="2786813"/>
              <a:ext cx="183240" cy="145440"/>
            </p14:xfrm>
          </p:contentPart>
        </mc:Choice>
        <mc:Fallback xmlns="">
          <p:pic>
            <p:nvPicPr>
              <p:cNvPr id="291" name="Freihand 290">
                <a:extLst>
                  <a:ext uri="{FF2B5EF4-FFF2-40B4-BE49-F238E27FC236}">
                    <a16:creationId xmlns:a16="http://schemas.microsoft.com/office/drawing/2014/main" id="{1299421C-6186-4CC5-8346-B43D1EAF5F8D}"/>
                  </a:ext>
                </a:extLst>
              </p:cNvPr>
              <p:cNvPicPr/>
              <p:nvPr/>
            </p:nvPicPr>
            <p:blipFill>
              <a:blip r:embed="rId388"/>
              <a:stretch>
                <a:fillRect/>
              </a:stretch>
            </p:blipFill>
            <p:spPr>
              <a:xfrm>
                <a:off x="6699520" y="2782493"/>
                <a:ext cx="191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3" name="Freihand 292">
                <a:extLst>
                  <a:ext uri="{FF2B5EF4-FFF2-40B4-BE49-F238E27FC236}">
                    <a16:creationId xmlns:a16="http://schemas.microsoft.com/office/drawing/2014/main" id="{6FA2FD11-886E-433E-8207-FBD6B41366BA}"/>
                  </a:ext>
                </a:extLst>
              </p14:cNvPr>
              <p14:cNvContentPartPr/>
              <p14:nvPr/>
            </p14:nvContentPartPr>
            <p14:xfrm>
              <a:off x="7035760" y="2799773"/>
              <a:ext cx="110160" cy="127440"/>
            </p14:xfrm>
          </p:contentPart>
        </mc:Choice>
        <mc:Fallback xmlns="">
          <p:pic>
            <p:nvPicPr>
              <p:cNvPr id="293" name="Freihand 292">
                <a:extLst>
                  <a:ext uri="{FF2B5EF4-FFF2-40B4-BE49-F238E27FC236}">
                    <a16:creationId xmlns:a16="http://schemas.microsoft.com/office/drawing/2014/main" id="{6FA2FD11-886E-433E-8207-FBD6B41366BA}"/>
                  </a:ext>
                </a:extLst>
              </p:cNvPr>
              <p:cNvPicPr/>
              <p:nvPr/>
            </p:nvPicPr>
            <p:blipFill>
              <a:blip r:embed="rId390"/>
              <a:stretch>
                <a:fillRect/>
              </a:stretch>
            </p:blipFill>
            <p:spPr>
              <a:xfrm>
                <a:off x="7031440" y="2795453"/>
                <a:ext cx="118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4" name="Freihand 293">
                <a:extLst>
                  <a:ext uri="{FF2B5EF4-FFF2-40B4-BE49-F238E27FC236}">
                    <a16:creationId xmlns:a16="http://schemas.microsoft.com/office/drawing/2014/main" id="{112CECD9-C4B0-4D23-A23E-C9FC435602A1}"/>
                  </a:ext>
                </a:extLst>
              </p14:cNvPr>
              <p14:cNvContentPartPr/>
              <p14:nvPr/>
            </p14:nvContentPartPr>
            <p14:xfrm>
              <a:off x="7048720" y="2837933"/>
              <a:ext cx="110160" cy="71640"/>
            </p14:xfrm>
          </p:contentPart>
        </mc:Choice>
        <mc:Fallback xmlns="">
          <p:pic>
            <p:nvPicPr>
              <p:cNvPr id="294" name="Freihand 293">
                <a:extLst>
                  <a:ext uri="{FF2B5EF4-FFF2-40B4-BE49-F238E27FC236}">
                    <a16:creationId xmlns:a16="http://schemas.microsoft.com/office/drawing/2014/main" id="{112CECD9-C4B0-4D23-A23E-C9FC435602A1}"/>
                  </a:ext>
                </a:extLst>
              </p:cNvPr>
              <p:cNvPicPr/>
              <p:nvPr/>
            </p:nvPicPr>
            <p:blipFill>
              <a:blip r:embed="rId392"/>
              <a:stretch>
                <a:fillRect/>
              </a:stretch>
            </p:blipFill>
            <p:spPr>
              <a:xfrm>
                <a:off x="7044400" y="2833613"/>
                <a:ext cx="118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6" name="Freihand 295">
                <a:extLst>
                  <a:ext uri="{FF2B5EF4-FFF2-40B4-BE49-F238E27FC236}">
                    <a16:creationId xmlns:a16="http://schemas.microsoft.com/office/drawing/2014/main" id="{22A7213E-722A-4DB6-8B69-A160B34E4CDE}"/>
                  </a:ext>
                </a:extLst>
              </p14:cNvPr>
              <p14:cNvContentPartPr/>
              <p14:nvPr/>
            </p14:nvContentPartPr>
            <p14:xfrm>
              <a:off x="7220800" y="2889053"/>
              <a:ext cx="11160" cy="73440"/>
            </p14:xfrm>
          </p:contentPart>
        </mc:Choice>
        <mc:Fallback xmlns="">
          <p:pic>
            <p:nvPicPr>
              <p:cNvPr id="296" name="Freihand 295">
                <a:extLst>
                  <a:ext uri="{FF2B5EF4-FFF2-40B4-BE49-F238E27FC236}">
                    <a16:creationId xmlns:a16="http://schemas.microsoft.com/office/drawing/2014/main" id="{22A7213E-722A-4DB6-8B69-A160B34E4CDE}"/>
                  </a:ext>
                </a:extLst>
              </p:cNvPr>
              <p:cNvPicPr/>
              <p:nvPr/>
            </p:nvPicPr>
            <p:blipFill>
              <a:blip r:embed="rId394"/>
              <a:stretch>
                <a:fillRect/>
              </a:stretch>
            </p:blipFill>
            <p:spPr>
              <a:xfrm>
                <a:off x="7216480" y="2884733"/>
                <a:ext cx="19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97" name="Freihand 296">
                <a:extLst>
                  <a:ext uri="{FF2B5EF4-FFF2-40B4-BE49-F238E27FC236}">
                    <a16:creationId xmlns:a16="http://schemas.microsoft.com/office/drawing/2014/main" id="{1B846FD3-9707-49FB-B03F-E2A03CE0FC49}"/>
                  </a:ext>
                </a:extLst>
              </p14:cNvPr>
              <p14:cNvContentPartPr/>
              <p14:nvPr/>
            </p14:nvContentPartPr>
            <p14:xfrm>
              <a:off x="7227280" y="2805173"/>
              <a:ext cx="12960" cy="14040"/>
            </p14:xfrm>
          </p:contentPart>
        </mc:Choice>
        <mc:Fallback xmlns="">
          <p:pic>
            <p:nvPicPr>
              <p:cNvPr id="297" name="Freihand 296">
                <a:extLst>
                  <a:ext uri="{FF2B5EF4-FFF2-40B4-BE49-F238E27FC236}">
                    <a16:creationId xmlns:a16="http://schemas.microsoft.com/office/drawing/2014/main" id="{1B846FD3-9707-49FB-B03F-E2A03CE0FC49}"/>
                  </a:ext>
                </a:extLst>
              </p:cNvPr>
              <p:cNvPicPr/>
              <p:nvPr/>
            </p:nvPicPr>
            <p:blipFill>
              <a:blip r:embed="rId396"/>
              <a:stretch>
                <a:fillRect/>
              </a:stretch>
            </p:blipFill>
            <p:spPr>
              <a:xfrm>
                <a:off x="7222960" y="2800853"/>
                <a:ext cx="21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6" name="Freihand 305">
                <a:extLst>
                  <a:ext uri="{FF2B5EF4-FFF2-40B4-BE49-F238E27FC236}">
                    <a16:creationId xmlns:a16="http://schemas.microsoft.com/office/drawing/2014/main" id="{66F9FCB6-776E-41E3-88B4-58D105772ACB}"/>
                  </a:ext>
                </a:extLst>
              </p14:cNvPr>
              <p14:cNvContentPartPr/>
              <p14:nvPr/>
            </p14:nvContentPartPr>
            <p14:xfrm>
              <a:off x="6980680" y="2729933"/>
              <a:ext cx="112680" cy="199440"/>
            </p14:xfrm>
          </p:contentPart>
        </mc:Choice>
        <mc:Fallback xmlns="">
          <p:pic>
            <p:nvPicPr>
              <p:cNvPr id="306" name="Freihand 305">
                <a:extLst>
                  <a:ext uri="{FF2B5EF4-FFF2-40B4-BE49-F238E27FC236}">
                    <a16:creationId xmlns:a16="http://schemas.microsoft.com/office/drawing/2014/main" id="{66F9FCB6-776E-41E3-88B4-58D105772ACB}"/>
                  </a:ext>
                </a:extLst>
              </p:cNvPr>
              <p:cNvPicPr/>
              <p:nvPr/>
            </p:nvPicPr>
            <p:blipFill>
              <a:blip r:embed="rId398"/>
              <a:stretch>
                <a:fillRect/>
              </a:stretch>
            </p:blipFill>
            <p:spPr>
              <a:xfrm>
                <a:off x="6976360" y="2725613"/>
                <a:ext cx="12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9" name="Freihand 308">
                <a:extLst>
                  <a:ext uri="{FF2B5EF4-FFF2-40B4-BE49-F238E27FC236}">
                    <a16:creationId xmlns:a16="http://schemas.microsoft.com/office/drawing/2014/main" id="{1FBB83A2-2DEB-4CF7-A645-3DA7F521B136}"/>
                  </a:ext>
                </a:extLst>
              </p14:cNvPr>
              <p14:cNvContentPartPr/>
              <p14:nvPr/>
            </p14:nvContentPartPr>
            <p14:xfrm>
              <a:off x="6702400" y="3020453"/>
              <a:ext cx="6120" cy="61920"/>
            </p14:xfrm>
          </p:contentPart>
        </mc:Choice>
        <mc:Fallback xmlns="">
          <p:pic>
            <p:nvPicPr>
              <p:cNvPr id="309" name="Freihand 308">
                <a:extLst>
                  <a:ext uri="{FF2B5EF4-FFF2-40B4-BE49-F238E27FC236}">
                    <a16:creationId xmlns:a16="http://schemas.microsoft.com/office/drawing/2014/main" id="{1FBB83A2-2DEB-4CF7-A645-3DA7F521B136}"/>
                  </a:ext>
                </a:extLst>
              </p:cNvPr>
              <p:cNvPicPr/>
              <p:nvPr/>
            </p:nvPicPr>
            <p:blipFill>
              <a:blip r:embed="rId400"/>
              <a:stretch>
                <a:fillRect/>
              </a:stretch>
            </p:blipFill>
            <p:spPr>
              <a:xfrm>
                <a:off x="6698080" y="3016133"/>
                <a:ext cx="1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0" name="Freihand 309">
                <a:extLst>
                  <a:ext uri="{FF2B5EF4-FFF2-40B4-BE49-F238E27FC236}">
                    <a16:creationId xmlns:a16="http://schemas.microsoft.com/office/drawing/2014/main" id="{8A10D51E-E36A-4D7B-96B7-96BB785BFC84}"/>
                  </a:ext>
                </a:extLst>
              </p14:cNvPr>
              <p14:cNvContentPartPr/>
              <p14:nvPr/>
            </p14:nvContentPartPr>
            <p14:xfrm>
              <a:off x="6752800" y="3028013"/>
              <a:ext cx="46080" cy="2520"/>
            </p14:xfrm>
          </p:contentPart>
        </mc:Choice>
        <mc:Fallback xmlns="">
          <p:pic>
            <p:nvPicPr>
              <p:cNvPr id="310" name="Freihand 309">
                <a:extLst>
                  <a:ext uri="{FF2B5EF4-FFF2-40B4-BE49-F238E27FC236}">
                    <a16:creationId xmlns:a16="http://schemas.microsoft.com/office/drawing/2014/main" id="{8A10D51E-E36A-4D7B-96B7-96BB785BFC84}"/>
                  </a:ext>
                </a:extLst>
              </p:cNvPr>
              <p:cNvPicPr/>
              <p:nvPr/>
            </p:nvPicPr>
            <p:blipFill>
              <a:blip r:embed="rId402"/>
              <a:stretch>
                <a:fillRect/>
              </a:stretch>
            </p:blipFill>
            <p:spPr>
              <a:xfrm>
                <a:off x="6748480" y="3023693"/>
                <a:ext cx="54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1" name="Freihand 310">
                <a:extLst>
                  <a:ext uri="{FF2B5EF4-FFF2-40B4-BE49-F238E27FC236}">
                    <a16:creationId xmlns:a16="http://schemas.microsoft.com/office/drawing/2014/main" id="{639FFAE4-7E55-4627-B4F6-4937DD3306CD}"/>
                  </a:ext>
                </a:extLst>
              </p14:cNvPr>
              <p14:cNvContentPartPr/>
              <p14:nvPr/>
            </p14:nvContentPartPr>
            <p14:xfrm>
              <a:off x="6760720" y="3053213"/>
              <a:ext cx="38520" cy="10800"/>
            </p14:xfrm>
          </p:contentPart>
        </mc:Choice>
        <mc:Fallback xmlns="">
          <p:pic>
            <p:nvPicPr>
              <p:cNvPr id="311" name="Freihand 310">
                <a:extLst>
                  <a:ext uri="{FF2B5EF4-FFF2-40B4-BE49-F238E27FC236}">
                    <a16:creationId xmlns:a16="http://schemas.microsoft.com/office/drawing/2014/main" id="{639FFAE4-7E55-4627-B4F6-4937DD3306CD}"/>
                  </a:ext>
                </a:extLst>
              </p:cNvPr>
              <p:cNvPicPr/>
              <p:nvPr/>
            </p:nvPicPr>
            <p:blipFill>
              <a:blip r:embed="rId404"/>
              <a:stretch>
                <a:fillRect/>
              </a:stretch>
            </p:blipFill>
            <p:spPr>
              <a:xfrm>
                <a:off x="6756400" y="3048893"/>
                <a:ext cx="47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2" name="Freihand 311">
                <a:extLst>
                  <a:ext uri="{FF2B5EF4-FFF2-40B4-BE49-F238E27FC236}">
                    <a16:creationId xmlns:a16="http://schemas.microsoft.com/office/drawing/2014/main" id="{000E0724-07DD-4E19-AED9-28013A957205}"/>
                  </a:ext>
                </a:extLst>
              </p14:cNvPr>
              <p14:cNvContentPartPr/>
              <p14:nvPr/>
            </p14:nvContentPartPr>
            <p14:xfrm>
              <a:off x="6844240" y="3004253"/>
              <a:ext cx="65160" cy="68400"/>
            </p14:xfrm>
          </p:contentPart>
        </mc:Choice>
        <mc:Fallback xmlns="">
          <p:pic>
            <p:nvPicPr>
              <p:cNvPr id="312" name="Freihand 311">
                <a:extLst>
                  <a:ext uri="{FF2B5EF4-FFF2-40B4-BE49-F238E27FC236}">
                    <a16:creationId xmlns:a16="http://schemas.microsoft.com/office/drawing/2014/main" id="{000E0724-07DD-4E19-AED9-28013A957205}"/>
                  </a:ext>
                </a:extLst>
              </p:cNvPr>
              <p:cNvPicPr/>
              <p:nvPr/>
            </p:nvPicPr>
            <p:blipFill>
              <a:blip r:embed="rId406"/>
              <a:stretch>
                <a:fillRect/>
              </a:stretch>
            </p:blipFill>
            <p:spPr>
              <a:xfrm>
                <a:off x="6839920" y="2999933"/>
                <a:ext cx="73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3" name="Freihand 312">
                <a:extLst>
                  <a:ext uri="{FF2B5EF4-FFF2-40B4-BE49-F238E27FC236}">
                    <a16:creationId xmlns:a16="http://schemas.microsoft.com/office/drawing/2014/main" id="{49EF8CAC-F140-4742-A491-3A1118D22FCB}"/>
                  </a:ext>
                </a:extLst>
              </p14:cNvPr>
              <p14:cNvContentPartPr/>
              <p14:nvPr/>
            </p14:nvContentPartPr>
            <p14:xfrm>
              <a:off x="6799600" y="2661533"/>
              <a:ext cx="80280" cy="56880"/>
            </p14:xfrm>
          </p:contentPart>
        </mc:Choice>
        <mc:Fallback xmlns="">
          <p:pic>
            <p:nvPicPr>
              <p:cNvPr id="313" name="Freihand 312">
                <a:extLst>
                  <a:ext uri="{FF2B5EF4-FFF2-40B4-BE49-F238E27FC236}">
                    <a16:creationId xmlns:a16="http://schemas.microsoft.com/office/drawing/2014/main" id="{49EF8CAC-F140-4742-A491-3A1118D22FCB}"/>
                  </a:ext>
                </a:extLst>
              </p:cNvPr>
              <p:cNvPicPr/>
              <p:nvPr/>
            </p:nvPicPr>
            <p:blipFill>
              <a:blip r:embed="rId408"/>
              <a:stretch>
                <a:fillRect/>
              </a:stretch>
            </p:blipFill>
            <p:spPr>
              <a:xfrm>
                <a:off x="6795280" y="2657213"/>
                <a:ext cx="88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4" name="Freihand 313">
                <a:extLst>
                  <a:ext uri="{FF2B5EF4-FFF2-40B4-BE49-F238E27FC236}">
                    <a16:creationId xmlns:a16="http://schemas.microsoft.com/office/drawing/2014/main" id="{4C9888D6-6327-4445-A9E9-EB8C674516BF}"/>
                  </a:ext>
                </a:extLst>
              </p14:cNvPr>
              <p14:cNvContentPartPr/>
              <p14:nvPr/>
            </p14:nvContentPartPr>
            <p14:xfrm>
              <a:off x="7835320" y="2812733"/>
              <a:ext cx="87120" cy="6840"/>
            </p14:xfrm>
          </p:contentPart>
        </mc:Choice>
        <mc:Fallback xmlns="">
          <p:pic>
            <p:nvPicPr>
              <p:cNvPr id="314" name="Freihand 313">
                <a:extLst>
                  <a:ext uri="{FF2B5EF4-FFF2-40B4-BE49-F238E27FC236}">
                    <a16:creationId xmlns:a16="http://schemas.microsoft.com/office/drawing/2014/main" id="{4C9888D6-6327-4445-A9E9-EB8C674516BF}"/>
                  </a:ext>
                </a:extLst>
              </p:cNvPr>
              <p:cNvPicPr/>
              <p:nvPr/>
            </p:nvPicPr>
            <p:blipFill>
              <a:blip r:embed="rId410"/>
              <a:stretch>
                <a:fillRect/>
              </a:stretch>
            </p:blipFill>
            <p:spPr>
              <a:xfrm>
                <a:off x="7831000" y="2808413"/>
                <a:ext cx="95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5" name="Freihand 314">
                <a:extLst>
                  <a:ext uri="{FF2B5EF4-FFF2-40B4-BE49-F238E27FC236}">
                    <a16:creationId xmlns:a16="http://schemas.microsoft.com/office/drawing/2014/main" id="{F90A7F1C-51C8-49ED-81EE-A40FCC867C0F}"/>
                  </a:ext>
                </a:extLst>
              </p14:cNvPr>
              <p14:cNvContentPartPr/>
              <p14:nvPr/>
            </p14:nvContentPartPr>
            <p14:xfrm>
              <a:off x="7831360" y="2840093"/>
              <a:ext cx="116640" cy="16200"/>
            </p14:xfrm>
          </p:contentPart>
        </mc:Choice>
        <mc:Fallback xmlns="">
          <p:pic>
            <p:nvPicPr>
              <p:cNvPr id="315" name="Freihand 314">
                <a:extLst>
                  <a:ext uri="{FF2B5EF4-FFF2-40B4-BE49-F238E27FC236}">
                    <a16:creationId xmlns:a16="http://schemas.microsoft.com/office/drawing/2014/main" id="{F90A7F1C-51C8-49ED-81EE-A40FCC867C0F}"/>
                  </a:ext>
                </a:extLst>
              </p:cNvPr>
              <p:cNvPicPr/>
              <p:nvPr/>
            </p:nvPicPr>
            <p:blipFill>
              <a:blip r:embed="rId412"/>
              <a:stretch>
                <a:fillRect/>
              </a:stretch>
            </p:blipFill>
            <p:spPr>
              <a:xfrm>
                <a:off x="7827040" y="2835773"/>
                <a:ext cx="125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9" name="Freihand 318">
                <a:extLst>
                  <a:ext uri="{FF2B5EF4-FFF2-40B4-BE49-F238E27FC236}">
                    <a16:creationId xmlns:a16="http://schemas.microsoft.com/office/drawing/2014/main" id="{4F3CF6D4-7A76-4EE1-9A91-D4F80207FA59}"/>
                  </a:ext>
                </a:extLst>
              </p14:cNvPr>
              <p14:cNvContentPartPr/>
              <p14:nvPr/>
            </p14:nvContentPartPr>
            <p14:xfrm>
              <a:off x="8122240" y="2719493"/>
              <a:ext cx="178560" cy="24840"/>
            </p14:xfrm>
          </p:contentPart>
        </mc:Choice>
        <mc:Fallback xmlns="">
          <p:pic>
            <p:nvPicPr>
              <p:cNvPr id="319" name="Freihand 318">
                <a:extLst>
                  <a:ext uri="{FF2B5EF4-FFF2-40B4-BE49-F238E27FC236}">
                    <a16:creationId xmlns:a16="http://schemas.microsoft.com/office/drawing/2014/main" id="{4F3CF6D4-7A76-4EE1-9A91-D4F80207FA59}"/>
                  </a:ext>
                </a:extLst>
              </p:cNvPr>
              <p:cNvPicPr/>
              <p:nvPr/>
            </p:nvPicPr>
            <p:blipFill>
              <a:blip r:embed="rId414"/>
              <a:stretch>
                <a:fillRect/>
              </a:stretch>
            </p:blipFill>
            <p:spPr>
              <a:xfrm>
                <a:off x="8117920" y="2715173"/>
                <a:ext cx="187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0" name="Freihand 319">
                <a:extLst>
                  <a:ext uri="{FF2B5EF4-FFF2-40B4-BE49-F238E27FC236}">
                    <a16:creationId xmlns:a16="http://schemas.microsoft.com/office/drawing/2014/main" id="{3D8366D8-8D34-47F2-A466-A8EDB3C2FA7A}"/>
                  </a:ext>
                </a:extLst>
              </p14:cNvPr>
              <p14:cNvContentPartPr/>
              <p14:nvPr/>
            </p14:nvContentPartPr>
            <p14:xfrm>
              <a:off x="8114680" y="2741813"/>
              <a:ext cx="203760" cy="149760"/>
            </p14:xfrm>
          </p:contentPart>
        </mc:Choice>
        <mc:Fallback xmlns="">
          <p:pic>
            <p:nvPicPr>
              <p:cNvPr id="320" name="Freihand 319">
                <a:extLst>
                  <a:ext uri="{FF2B5EF4-FFF2-40B4-BE49-F238E27FC236}">
                    <a16:creationId xmlns:a16="http://schemas.microsoft.com/office/drawing/2014/main" id="{3D8366D8-8D34-47F2-A466-A8EDB3C2FA7A}"/>
                  </a:ext>
                </a:extLst>
              </p:cNvPr>
              <p:cNvPicPr/>
              <p:nvPr/>
            </p:nvPicPr>
            <p:blipFill>
              <a:blip r:embed="rId416"/>
              <a:stretch>
                <a:fillRect/>
              </a:stretch>
            </p:blipFill>
            <p:spPr>
              <a:xfrm>
                <a:off x="8110360" y="2737493"/>
                <a:ext cx="21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1" name="Freihand 320">
                <a:extLst>
                  <a:ext uri="{FF2B5EF4-FFF2-40B4-BE49-F238E27FC236}">
                    <a16:creationId xmlns:a16="http://schemas.microsoft.com/office/drawing/2014/main" id="{6D4ADB77-0F41-4297-9422-178E79070C6B}"/>
                  </a:ext>
                </a:extLst>
              </p14:cNvPr>
              <p14:cNvContentPartPr/>
              <p14:nvPr/>
            </p14:nvContentPartPr>
            <p14:xfrm>
              <a:off x="8070400" y="2979413"/>
              <a:ext cx="17640" cy="66600"/>
            </p14:xfrm>
          </p:contentPart>
        </mc:Choice>
        <mc:Fallback xmlns="">
          <p:pic>
            <p:nvPicPr>
              <p:cNvPr id="321" name="Freihand 320">
                <a:extLst>
                  <a:ext uri="{FF2B5EF4-FFF2-40B4-BE49-F238E27FC236}">
                    <a16:creationId xmlns:a16="http://schemas.microsoft.com/office/drawing/2014/main" id="{6D4ADB77-0F41-4297-9422-178E79070C6B}"/>
                  </a:ext>
                </a:extLst>
              </p:cNvPr>
              <p:cNvPicPr/>
              <p:nvPr/>
            </p:nvPicPr>
            <p:blipFill>
              <a:blip r:embed="rId418"/>
              <a:stretch>
                <a:fillRect/>
              </a:stretch>
            </p:blipFill>
            <p:spPr>
              <a:xfrm>
                <a:off x="8066080" y="2975093"/>
                <a:ext cx="26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2" name="Freihand 321">
                <a:extLst>
                  <a:ext uri="{FF2B5EF4-FFF2-40B4-BE49-F238E27FC236}">
                    <a16:creationId xmlns:a16="http://schemas.microsoft.com/office/drawing/2014/main" id="{2B4C6EE5-1E7C-4956-B67A-E56B220CAA45}"/>
                  </a:ext>
                </a:extLst>
              </p14:cNvPr>
              <p14:cNvContentPartPr/>
              <p14:nvPr/>
            </p14:nvContentPartPr>
            <p14:xfrm>
              <a:off x="8081200" y="2923613"/>
              <a:ext cx="14400" cy="16920"/>
            </p14:xfrm>
          </p:contentPart>
        </mc:Choice>
        <mc:Fallback xmlns="">
          <p:pic>
            <p:nvPicPr>
              <p:cNvPr id="322" name="Freihand 321">
                <a:extLst>
                  <a:ext uri="{FF2B5EF4-FFF2-40B4-BE49-F238E27FC236}">
                    <a16:creationId xmlns:a16="http://schemas.microsoft.com/office/drawing/2014/main" id="{2B4C6EE5-1E7C-4956-B67A-E56B220CAA45}"/>
                  </a:ext>
                </a:extLst>
              </p:cNvPr>
              <p:cNvPicPr/>
              <p:nvPr/>
            </p:nvPicPr>
            <p:blipFill>
              <a:blip r:embed="rId420"/>
              <a:stretch>
                <a:fillRect/>
              </a:stretch>
            </p:blipFill>
            <p:spPr>
              <a:xfrm>
                <a:off x="8076880" y="2919293"/>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3" name="Freihand 322">
                <a:extLst>
                  <a:ext uri="{FF2B5EF4-FFF2-40B4-BE49-F238E27FC236}">
                    <a16:creationId xmlns:a16="http://schemas.microsoft.com/office/drawing/2014/main" id="{EF89075E-7B71-41AB-BE0F-0056E4386E5A}"/>
                  </a:ext>
                </a:extLst>
              </p14:cNvPr>
              <p14:cNvContentPartPr/>
              <p14:nvPr/>
            </p14:nvContentPartPr>
            <p14:xfrm>
              <a:off x="8138800" y="3000653"/>
              <a:ext cx="77760" cy="43200"/>
            </p14:xfrm>
          </p:contentPart>
        </mc:Choice>
        <mc:Fallback xmlns="">
          <p:pic>
            <p:nvPicPr>
              <p:cNvPr id="323" name="Freihand 322">
                <a:extLst>
                  <a:ext uri="{FF2B5EF4-FFF2-40B4-BE49-F238E27FC236}">
                    <a16:creationId xmlns:a16="http://schemas.microsoft.com/office/drawing/2014/main" id="{EF89075E-7B71-41AB-BE0F-0056E4386E5A}"/>
                  </a:ext>
                </a:extLst>
              </p:cNvPr>
              <p:cNvPicPr/>
              <p:nvPr/>
            </p:nvPicPr>
            <p:blipFill>
              <a:blip r:embed="rId422"/>
              <a:stretch>
                <a:fillRect/>
              </a:stretch>
            </p:blipFill>
            <p:spPr>
              <a:xfrm>
                <a:off x="8134480" y="2996333"/>
                <a:ext cx="86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CE39C467-D70B-41F7-AB51-BCD0FEE5FE20}"/>
                  </a:ext>
                </a:extLst>
              </p14:cNvPr>
              <p14:cNvContentPartPr/>
              <p14:nvPr/>
            </p14:nvContentPartPr>
            <p14:xfrm>
              <a:off x="8246440" y="2986253"/>
              <a:ext cx="59760" cy="65520"/>
            </p14:xfrm>
          </p:contentPart>
        </mc:Choice>
        <mc:Fallback xmlns="">
          <p:pic>
            <p:nvPicPr>
              <p:cNvPr id="324" name="Freihand 323">
                <a:extLst>
                  <a:ext uri="{FF2B5EF4-FFF2-40B4-BE49-F238E27FC236}">
                    <a16:creationId xmlns:a16="http://schemas.microsoft.com/office/drawing/2014/main" id="{CE39C467-D70B-41F7-AB51-BCD0FEE5FE20}"/>
                  </a:ext>
                </a:extLst>
              </p:cNvPr>
              <p:cNvPicPr/>
              <p:nvPr/>
            </p:nvPicPr>
            <p:blipFill>
              <a:blip r:embed="rId424"/>
              <a:stretch>
                <a:fillRect/>
              </a:stretch>
            </p:blipFill>
            <p:spPr>
              <a:xfrm>
                <a:off x="8242120" y="2981933"/>
                <a:ext cx="68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42EB1448-64C6-4E60-AC69-F3ADD401338A}"/>
                  </a:ext>
                </a:extLst>
              </p14:cNvPr>
              <p14:cNvContentPartPr/>
              <p14:nvPr/>
            </p14:nvContentPartPr>
            <p14:xfrm>
              <a:off x="8167240" y="2616173"/>
              <a:ext cx="75240" cy="70200"/>
            </p14:xfrm>
          </p:contentPart>
        </mc:Choice>
        <mc:Fallback xmlns="">
          <p:pic>
            <p:nvPicPr>
              <p:cNvPr id="325" name="Freihand 324">
                <a:extLst>
                  <a:ext uri="{FF2B5EF4-FFF2-40B4-BE49-F238E27FC236}">
                    <a16:creationId xmlns:a16="http://schemas.microsoft.com/office/drawing/2014/main" id="{42EB1448-64C6-4E60-AC69-F3ADD401338A}"/>
                  </a:ext>
                </a:extLst>
              </p:cNvPr>
              <p:cNvPicPr/>
              <p:nvPr/>
            </p:nvPicPr>
            <p:blipFill>
              <a:blip r:embed="rId426"/>
              <a:stretch>
                <a:fillRect/>
              </a:stretch>
            </p:blipFill>
            <p:spPr>
              <a:xfrm>
                <a:off x="8162920" y="2611853"/>
                <a:ext cx="83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7" name="Freihand 326">
                <a:extLst>
                  <a:ext uri="{FF2B5EF4-FFF2-40B4-BE49-F238E27FC236}">
                    <a16:creationId xmlns:a16="http://schemas.microsoft.com/office/drawing/2014/main" id="{3D3C4835-2876-4AAE-8B64-E612C2E1D5B0}"/>
                  </a:ext>
                </a:extLst>
              </p14:cNvPr>
              <p14:cNvContentPartPr/>
              <p14:nvPr/>
            </p14:nvContentPartPr>
            <p14:xfrm>
              <a:off x="8451280" y="2695733"/>
              <a:ext cx="97920" cy="187920"/>
            </p14:xfrm>
          </p:contentPart>
        </mc:Choice>
        <mc:Fallback xmlns="">
          <p:pic>
            <p:nvPicPr>
              <p:cNvPr id="327" name="Freihand 326">
                <a:extLst>
                  <a:ext uri="{FF2B5EF4-FFF2-40B4-BE49-F238E27FC236}">
                    <a16:creationId xmlns:a16="http://schemas.microsoft.com/office/drawing/2014/main" id="{3D3C4835-2876-4AAE-8B64-E612C2E1D5B0}"/>
                  </a:ext>
                </a:extLst>
              </p:cNvPr>
              <p:cNvPicPr/>
              <p:nvPr/>
            </p:nvPicPr>
            <p:blipFill>
              <a:blip r:embed="rId428"/>
              <a:stretch>
                <a:fillRect/>
              </a:stretch>
            </p:blipFill>
            <p:spPr>
              <a:xfrm>
                <a:off x="8446960" y="2691413"/>
                <a:ext cx="106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8" name="Freihand 327">
                <a:extLst>
                  <a:ext uri="{FF2B5EF4-FFF2-40B4-BE49-F238E27FC236}">
                    <a16:creationId xmlns:a16="http://schemas.microsoft.com/office/drawing/2014/main" id="{9C4AF588-A468-4C37-BB44-EF1537D21992}"/>
                  </a:ext>
                </a:extLst>
              </p14:cNvPr>
              <p14:cNvContentPartPr/>
              <p14:nvPr/>
            </p14:nvContentPartPr>
            <p14:xfrm>
              <a:off x="8656120" y="2739653"/>
              <a:ext cx="89640" cy="121320"/>
            </p14:xfrm>
          </p:contentPart>
        </mc:Choice>
        <mc:Fallback xmlns="">
          <p:pic>
            <p:nvPicPr>
              <p:cNvPr id="328" name="Freihand 327">
                <a:extLst>
                  <a:ext uri="{FF2B5EF4-FFF2-40B4-BE49-F238E27FC236}">
                    <a16:creationId xmlns:a16="http://schemas.microsoft.com/office/drawing/2014/main" id="{9C4AF588-A468-4C37-BB44-EF1537D21992}"/>
                  </a:ext>
                </a:extLst>
              </p:cNvPr>
              <p:cNvPicPr/>
              <p:nvPr/>
            </p:nvPicPr>
            <p:blipFill>
              <a:blip r:embed="rId430"/>
              <a:stretch>
                <a:fillRect/>
              </a:stretch>
            </p:blipFill>
            <p:spPr>
              <a:xfrm>
                <a:off x="8651440" y="2735333"/>
                <a:ext cx="98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 name="Freihand 328">
                <a:extLst>
                  <a:ext uri="{FF2B5EF4-FFF2-40B4-BE49-F238E27FC236}">
                    <a16:creationId xmlns:a16="http://schemas.microsoft.com/office/drawing/2014/main" id="{18959EF6-6311-45CA-86DC-2C3FE19DD05F}"/>
                  </a:ext>
                </a:extLst>
              </p14:cNvPr>
              <p14:cNvContentPartPr/>
              <p14:nvPr/>
            </p14:nvContentPartPr>
            <p14:xfrm>
              <a:off x="8658280" y="2749013"/>
              <a:ext cx="98640" cy="96480"/>
            </p14:xfrm>
          </p:contentPart>
        </mc:Choice>
        <mc:Fallback xmlns="">
          <p:pic>
            <p:nvPicPr>
              <p:cNvPr id="329" name="Freihand 328">
                <a:extLst>
                  <a:ext uri="{FF2B5EF4-FFF2-40B4-BE49-F238E27FC236}">
                    <a16:creationId xmlns:a16="http://schemas.microsoft.com/office/drawing/2014/main" id="{18959EF6-6311-45CA-86DC-2C3FE19DD05F}"/>
                  </a:ext>
                </a:extLst>
              </p:cNvPr>
              <p:cNvPicPr/>
              <p:nvPr/>
            </p:nvPicPr>
            <p:blipFill>
              <a:blip r:embed="rId432"/>
              <a:stretch>
                <a:fillRect/>
              </a:stretch>
            </p:blipFill>
            <p:spPr>
              <a:xfrm>
                <a:off x="8653960" y="2744693"/>
                <a:ext cx="107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0" name="Freihand 329">
                <a:extLst>
                  <a:ext uri="{FF2B5EF4-FFF2-40B4-BE49-F238E27FC236}">
                    <a16:creationId xmlns:a16="http://schemas.microsoft.com/office/drawing/2014/main" id="{3C1C9D9F-0556-43CA-96CB-E0126DA6A98D}"/>
                  </a:ext>
                </a:extLst>
              </p14:cNvPr>
              <p14:cNvContentPartPr/>
              <p14:nvPr/>
            </p14:nvContentPartPr>
            <p14:xfrm>
              <a:off x="8838640" y="2822093"/>
              <a:ext cx="63360" cy="69480"/>
            </p14:xfrm>
          </p:contentPart>
        </mc:Choice>
        <mc:Fallback xmlns="">
          <p:pic>
            <p:nvPicPr>
              <p:cNvPr id="330" name="Freihand 329">
                <a:extLst>
                  <a:ext uri="{FF2B5EF4-FFF2-40B4-BE49-F238E27FC236}">
                    <a16:creationId xmlns:a16="http://schemas.microsoft.com/office/drawing/2014/main" id="{3C1C9D9F-0556-43CA-96CB-E0126DA6A98D}"/>
                  </a:ext>
                </a:extLst>
              </p:cNvPr>
              <p:cNvPicPr/>
              <p:nvPr/>
            </p:nvPicPr>
            <p:blipFill>
              <a:blip r:embed="rId434"/>
              <a:stretch>
                <a:fillRect/>
              </a:stretch>
            </p:blipFill>
            <p:spPr>
              <a:xfrm>
                <a:off x="8834320" y="2817773"/>
                <a:ext cx="72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31" name="Freihand 330">
                <a:extLst>
                  <a:ext uri="{FF2B5EF4-FFF2-40B4-BE49-F238E27FC236}">
                    <a16:creationId xmlns:a16="http://schemas.microsoft.com/office/drawing/2014/main" id="{1BC6E785-35AA-42AB-BF43-BAD683D12175}"/>
                  </a:ext>
                </a:extLst>
              </p14:cNvPr>
              <p14:cNvContentPartPr/>
              <p14:nvPr/>
            </p14:nvContentPartPr>
            <p14:xfrm>
              <a:off x="8872840" y="2732813"/>
              <a:ext cx="9360" cy="5400"/>
            </p14:xfrm>
          </p:contentPart>
        </mc:Choice>
        <mc:Fallback xmlns="">
          <p:pic>
            <p:nvPicPr>
              <p:cNvPr id="331" name="Freihand 330">
                <a:extLst>
                  <a:ext uri="{FF2B5EF4-FFF2-40B4-BE49-F238E27FC236}">
                    <a16:creationId xmlns:a16="http://schemas.microsoft.com/office/drawing/2014/main" id="{1BC6E785-35AA-42AB-BF43-BAD683D12175}"/>
                  </a:ext>
                </a:extLst>
              </p:cNvPr>
              <p:cNvPicPr/>
              <p:nvPr/>
            </p:nvPicPr>
            <p:blipFill>
              <a:blip r:embed="rId436"/>
              <a:stretch>
                <a:fillRect/>
              </a:stretch>
            </p:blipFill>
            <p:spPr>
              <a:xfrm>
                <a:off x="8868520" y="2728493"/>
                <a:ext cx="18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3" name="Freihand 332">
                <a:extLst>
                  <a:ext uri="{FF2B5EF4-FFF2-40B4-BE49-F238E27FC236}">
                    <a16:creationId xmlns:a16="http://schemas.microsoft.com/office/drawing/2014/main" id="{D00D1501-EE05-4214-83EB-CC54295A03C9}"/>
                  </a:ext>
                </a:extLst>
              </p14:cNvPr>
              <p14:cNvContentPartPr/>
              <p14:nvPr/>
            </p14:nvContentPartPr>
            <p14:xfrm>
              <a:off x="9049600" y="2787893"/>
              <a:ext cx="136440" cy="10440"/>
            </p14:xfrm>
          </p:contentPart>
        </mc:Choice>
        <mc:Fallback xmlns="">
          <p:pic>
            <p:nvPicPr>
              <p:cNvPr id="333" name="Freihand 332">
                <a:extLst>
                  <a:ext uri="{FF2B5EF4-FFF2-40B4-BE49-F238E27FC236}">
                    <a16:creationId xmlns:a16="http://schemas.microsoft.com/office/drawing/2014/main" id="{D00D1501-EE05-4214-83EB-CC54295A03C9}"/>
                  </a:ext>
                </a:extLst>
              </p:cNvPr>
              <p:cNvPicPr/>
              <p:nvPr/>
            </p:nvPicPr>
            <p:blipFill>
              <a:blip r:embed="rId438"/>
              <a:stretch>
                <a:fillRect/>
              </a:stretch>
            </p:blipFill>
            <p:spPr>
              <a:xfrm>
                <a:off x="9045280" y="2783573"/>
                <a:ext cx="145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34" name="Freihand 333">
                <a:extLst>
                  <a:ext uri="{FF2B5EF4-FFF2-40B4-BE49-F238E27FC236}">
                    <a16:creationId xmlns:a16="http://schemas.microsoft.com/office/drawing/2014/main" id="{960E1D3A-8BE0-4682-9D2B-236013E414BC}"/>
                  </a:ext>
                </a:extLst>
              </p14:cNvPr>
              <p14:cNvContentPartPr/>
              <p14:nvPr/>
            </p14:nvContentPartPr>
            <p14:xfrm>
              <a:off x="9250120" y="2669813"/>
              <a:ext cx="174240" cy="24840"/>
            </p14:xfrm>
          </p:contentPart>
        </mc:Choice>
        <mc:Fallback xmlns="">
          <p:pic>
            <p:nvPicPr>
              <p:cNvPr id="334" name="Freihand 333">
                <a:extLst>
                  <a:ext uri="{FF2B5EF4-FFF2-40B4-BE49-F238E27FC236}">
                    <a16:creationId xmlns:a16="http://schemas.microsoft.com/office/drawing/2014/main" id="{960E1D3A-8BE0-4682-9D2B-236013E414BC}"/>
                  </a:ext>
                </a:extLst>
              </p:cNvPr>
              <p:cNvPicPr/>
              <p:nvPr/>
            </p:nvPicPr>
            <p:blipFill>
              <a:blip r:embed="rId440"/>
              <a:stretch>
                <a:fillRect/>
              </a:stretch>
            </p:blipFill>
            <p:spPr>
              <a:xfrm>
                <a:off x="9245800" y="2665493"/>
                <a:ext cx="182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35" name="Freihand 334">
                <a:extLst>
                  <a:ext uri="{FF2B5EF4-FFF2-40B4-BE49-F238E27FC236}">
                    <a16:creationId xmlns:a16="http://schemas.microsoft.com/office/drawing/2014/main" id="{66CF6F41-B407-4306-B6E1-94BBFC3A7531}"/>
                  </a:ext>
                </a:extLst>
              </p14:cNvPr>
              <p14:cNvContentPartPr/>
              <p14:nvPr/>
            </p14:nvContentPartPr>
            <p14:xfrm>
              <a:off x="9250120" y="2699693"/>
              <a:ext cx="192240" cy="159480"/>
            </p14:xfrm>
          </p:contentPart>
        </mc:Choice>
        <mc:Fallback xmlns="">
          <p:pic>
            <p:nvPicPr>
              <p:cNvPr id="335" name="Freihand 334">
                <a:extLst>
                  <a:ext uri="{FF2B5EF4-FFF2-40B4-BE49-F238E27FC236}">
                    <a16:creationId xmlns:a16="http://schemas.microsoft.com/office/drawing/2014/main" id="{66CF6F41-B407-4306-B6E1-94BBFC3A7531}"/>
                  </a:ext>
                </a:extLst>
              </p:cNvPr>
              <p:cNvPicPr/>
              <p:nvPr/>
            </p:nvPicPr>
            <p:blipFill>
              <a:blip r:embed="rId442"/>
              <a:stretch>
                <a:fillRect/>
              </a:stretch>
            </p:blipFill>
            <p:spPr>
              <a:xfrm>
                <a:off x="9245800" y="2695373"/>
                <a:ext cx="200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37" name="Freihand 336">
                <a:extLst>
                  <a:ext uri="{FF2B5EF4-FFF2-40B4-BE49-F238E27FC236}">
                    <a16:creationId xmlns:a16="http://schemas.microsoft.com/office/drawing/2014/main" id="{2774EB1B-DA85-4B08-97A7-BB1A0404A88C}"/>
                  </a:ext>
                </a:extLst>
              </p14:cNvPr>
              <p14:cNvContentPartPr/>
              <p14:nvPr/>
            </p14:nvContentPartPr>
            <p14:xfrm>
              <a:off x="9542080" y="2715173"/>
              <a:ext cx="100440" cy="112320"/>
            </p14:xfrm>
          </p:contentPart>
        </mc:Choice>
        <mc:Fallback xmlns="">
          <p:pic>
            <p:nvPicPr>
              <p:cNvPr id="337" name="Freihand 336">
                <a:extLst>
                  <a:ext uri="{FF2B5EF4-FFF2-40B4-BE49-F238E27FC236}">
                    <a16:creationId xmlns:a16="http://schemas.microsoft.com/office/drawing/2014/main" id="{2774EB1B-DA85-4B08-97A7-BB1A0404A88C}"/>
                  </a:ext>
                </a:extLst>
              </p:cNvPr>
              <p:cNvPicPr/>
              <p:nvPr/>
            </p:nvPicPr>
            <p:blipFill>
              <a:blip r:embed="rId444"/>
              <a:stretch>
                <a:fillRect/>
              </a:stretch>
            </p:blipFill>
            <p:spPr>
              <a:xfrm>
                <a:off x="9537760" y="2710853"/>
                <a:ext cx="10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38" name="Freihand 337">
                <a:extLst>
                  <a:ext uri="{FF2B5EF4-FFF2-40B4-BE49-F238E27FC236}">
                    <a16:creationId xmlns:a16="http://schemas.microsoft.com/office/drawing/2014/main" id="{FA9FBD12-65F9-4BEA-B2C7-46AF5759A25F}"/>
                  </a:ext>
                </a:extLst>
              </p14:cNvPr>
              <p14:cNvContentPartPr/>
              <p14:nvPr/>
            </p14:nvContentPartPr>
            <p14:xfrm>
              <a:off x="9556120" y="2736413"/>
              <a:ext cx="67680" cy="65880"/>
            </p14:xfrm>
          </p:contentPart>
        </mc:Choice>
        <mc:Fallback xmlns="">
          <p:pic>
            <p:nvPicPr>
              <p:cNvPr id="338" name="Freihand 337">
                <a:extLst>
                  <a:ext uri="{FF2B5EF4-FFF2-40B4-BE49-F238E27FC236}">
                    <a16:creationId xmlns:a16="http://schemas.microsoft.com/office/drawing/2014/main" id="{FA9FBD12-65F9-4BEA-B2C7-46AF5759A25F}"/>
                  </a:ext>
                </a:extLst>
              </p:cNvPr>
              <p:cNvPicPr/>
              <p:nvPr/>
            </p:nvPicPr>
            <p:blipFill>
              <a:blip r:embed="rId446"/>
              <a:stretch>
                <a:fillRect/>
              </a:stretch>
            </p:blipFill>
            <p:spPr>
              <a:xfrm>
                <a:off x="9551800" y="2732093"/>
                <a:ext cx="76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0" name="Freihand 339">
                <a:extLst>
                  <a:ext uri="{FF2B5EF4-FFF2-40B4-BE49-F238E27FC236}">
                    <a16:creationId xmlns:a16="http://schemas.microsoft.com/office/drawing/2014/main" id="{A2DD5C3A-6B7B-4578-B436-AC6EC4ACD9D9}"/>
                  </a:ext>
                </a:extLst>
              </p14:cNvPr>
              <p14:cNvContentPartPr/>
              <p14:nvPr/>
            </p14:nvContentPartPr>
            <p14:xfrm>
              <a:off x="9685000" y="2773133"/>
              <a:ext cx="49680" cy="70920"/>
            </p14:xfrm>
          </p:contentPart>
        </mc:Choice>
        <mc:Fallback xmlns="">
          <p:pic>
            <p:nvPicPr>
              <p:cNvPr id="340" name="Freihand 339">
                <a:extLst>
                  <a:ext uri="{FF2B5EF4-FFF2-40B4-BE49-F238E27FC236}">
                    <a16:creationId xmlns:a16="http://schemas.microsoft.com/office/drawing/2014/main" id="{A2DD5C3A-6B7B-4578-B436-AC6EC4ACD9D9}"/>
                  </a:ext>
                </a:extLst>
              </p:cNvPr>
              <p:cNvPicPr/>
              <p:nvPr/>
            </p:nvPicPr>
            <p:blipFill>
              <a:blip r:embed="rId448"/>
              <a:stretch>
                <a:fillRect/>
              </a:stretch>
            </p:blipFill>
            <p:spPr>
              <a:xfrm>
                <a:off x="9680680" y="2768813"/>
                <a:ext cx="58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41" name="Freihand 340">
                <a:extLst>
                  <a:ext uri="{FF2B5EF4-FFF2-40B4-BE49-F238E27FC236}">
                    <a16:creationId xmlns:a16="http://schemas.microsoft.com/office/drawing/2014/main" id="{67C2D187-EA8B-4506-B289-96F01768DF87}"/>
                  </a:ext>
                </a:extLst>
              </p14:cNvPr>
              <p14:cNvContentPartPr/>
              <p14:nvPr/>
            </p14:nvContentPartPr>
            <p14:xfrm>
              <a:off x="9710560" y="2680613"/>
              <a:ext cx="3600" cy="15120"/>
            </p14:xfrm>
          </p:contentPart>
        </mc:Choice>
        <mc:Fallback xmlns="">
          <p:pic>
            <p:nvPicPr>
              <p:cNvPr id="341" name="Freihand 340">
                <a:extLst>
                  <a:ext uri="{FF2B5EF4-FFF2-40B4-BE49-F238E27FC236}">
                    <a16:creationId xmlns:a16="http://schemas.microsoft.com/office/drawing/2014/main" id="{67C2D187-EA8B-4506-B289-96F01768DF87}"/>
                  </a:ext>
                </a:extLst>
              </p:cNvPr>
              <p:cNvPicPr/>
              <p:nvPr/>
            </p:nvPicPr>
            <p:blipFill>
              <a:blip r:embed="rId450"/>
              <a:stretch>
                <a:fillRect/>
              </a:stretch>
            </p:blipFill>
            <p:spPr>
              <a:xfrm>
                <a:off x="9706240" y="2676293"/>
                <a:ext cx="12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43" name="Freihand 342">
                <a:extLst>
                  <a:ext uri="{FF2B5EF4-FFF2-40B4-BE49-F238E27FC236}">
                    <a16:creationId xmlns:a16="http://schemas.microsoft.com/office/drawing/2014/main" id="{0C909362-6E4F-4178-A28C-FAE06BEE6E7F}"/>
                  </a:ext>
                </a:extLst>
              </p14:cNvPr>
              <p14:cNvContentPartPr/>
              <p14:nvPr/>
            </p14:nvContentPartPr>
            <p14:xfrm>
              <a:off x="9208000" y="2955293"/>
              <a:ext cx="50400" cy="69840"/>
            </p14:xfrm>
          </p:contentPart>
        </mc:Choice>
        <mc:Fallback xmlns="">
          <p:pic>
            <p:nvPicPr>
              <p:cNvPr id="343" name="Freihand 342">
                <a:extLst>
                  <a:ext uri="{FF2B5EF4-FFF2-40B4-BE49-F238E27FC236}">
                    <a16:creationId xmlns:a16="http://schemas.microsoft.com/office/drawing/2014/main" id="{0C909362-6E4F-4178-A28C-FAE06BEE6E7F}"/>
                  </a:ext>
                </a:extLst>
              </p:cNvPr>
              <p:cNvPicPr/>
              <p:nvPr/>
            </p:nvPicPr>
            <p:blipFill>
              <a:blip r:embed="rId452"/>
              <a:stretch>
                <a:fillRect/>
              </a:stretch>
            </p:blipFill>
            <p:spPr>
              <a:xfrm>
                <a:off x="9203680" y="2950973"/>
                <a:ext cx="59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44" name="Freihand 343">
                <a:extLst>
                  <a:ext uri="{FF2B5EF4-FFF2-40B4-BE49-F238E27FC236}">
                    <a16:creationId xmlns:a16="http://schemas.microsoft.com/office/drawing/2014/main" id="{CC5E18DE-3D59-4BAE-B97B-D0E8A5F9006A}"/>
                  </a:ext>
                </a:extLst>
              </p14:cNvPr>
              <p14:cNvContentPartPr/>
              <p14:nvPr/>
            </p14:nvContentPartPr>
            <p14:xfrm>
              <a:off x="9221320" y="2903453"/>
              <a:ext cx="21960" cy="12600"/>
            </p14:xfrm>
          </p:contentPart>
        </mc:Choice>
        <mc:Fallback xmlns="">
          <p:pic>
            <p:nvPicPr>
              <p:cNvPr id="344" name="Freihand 343">
                <a:extLst>
                  <a:ext uri="{FF2B5EF4-FFF2-40B4-BE49-F238E27FC236}">
                    <a16:creationId xmlns:a16="http://schemas.microsoft.com/office/drawing/2014/main" id="{CC5E18DE-3D59-4BAE-B97B-D0E8A5F9006A}"/>
                  </a:ext>
                </a:extLst>
              </p:cNvPr>
              <p:cNvPicPr/>
              <p:nvPr/>
            </p:nvPicPr>
            <p:blipFill>
              <a:blip r:embed="rId454"/>
              <a:stretch>
                <a:fillRect/>
              </a:stretch>
            </p:blipFill>
            <p:spPr>
              <a:xfrm>
                <a:off x="9217000" y="2899133"/>
                <a:ext cx="30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45" name="Freihand 344">
                <a:extLst>
                  <a:ext uri="{FF2B5EF4-FFF2-40B4-BE49-F238E27FC236}">
                    <a16:creationId xmlns:a16="http://schemas.microsoft.com/office/drawing/2014/main" id="{06E6AABE-3898-4763-A951-1255359E470B}"/>
                  </a:ext>
                </a:extLst>
              </p14:cNvPr>
              <p14:cNvContentPartPr/>
              <p14:nvPr/>
            </p14:nvContentPartPr>
            <p14:xfrm>
              <a:off x="9293320" y="2942333"/>
              <a:ext cx="63360" cy="50400"/>
            </p14:xfrm>
          </p:contentPart>
        </mc:Choice>
        <mc:Fallback xmlns="">
          <p:pic>
            <p:nvPicPr>
              <p:cNvPr id="345" name="Freihand 344">
                <a:extLst>
                  <a:ext uri="{FF2B5EF4-FFF2-40B4-BE49-F238E27FC236}">
                    <a16:creationId xmlns:a16="http://schemas.microsoft.com/office/drawing/2014/main" id="{06E6AABE-3898-4763-A951-1255359E470B}"/>
                  </a:ext>
                </a:extLst>
              </p:cNvPr>
              <p:cNvPicPr/>
              <p:nvPr/>
            </p:nvPicPr>
            <p:blipFill>
              <a:blip r:embed="rId456"/>
              <a:stretch>
                <a:fillRect/>
              </a:stretch>
            </p:blipFill>
            <p:spPr>
              <a:xfrm>
                <a:off x="9289000" y="2938013"/>
                <a:ext cx="72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46" name="Freihand 345">
                <a:extLst>
                  <a:ext uri="{FF2B5EF4-FFF2-40B4-BE49-F238E27FC236}">
                    <a16:creationId xmlns:a16="http://schemas.microsoft.com/office/drawing/2014/main" id="{E3330598-46B0-46DB-9948-348F1B9893D4}"/>
                  </a:ext>
                </a:extLst>
              </p14:cNvPr>
              <p14:cNvContentPartPr/>
              <p14:nvPr/>
            </p14:nvContentPartPr>
            <p14:xfrm>
              <a:off x="9391960" y="2936213"/>
              <a:ext cx="51840" cy="76680"/>
            </p14:xfrm>
          </p:contentPart>
        </mc:Choice>
        <mc:Fallback xmlns="">
          <p:pic>
            <p:nvPicPr>
              <p:cNvPr id="346" name="Freihand 345">
                <a:extLst>
                  <a:ext uri="{FF2B5EF4-FFF2-40B4-BE49-F238E27FC236}">
                    <a16:creationId xmlns:a16="http://schemas.microsoft.com/office/drawing/2014/main" id="{E3330598-46B0-46DB-9948-348F1B9893D4}"/>
                  </a:ext>
                </a:extLst>
              </p:cNvPr>
              <p:cNvPicPr/>
              <p:nvPr/>
            </p:nvPicPr>
            <p:blipFill>
              <a:blip r:embed="rId458"/>
              <a:stretch>
                <a:fillRect/>
              </a:stretch>
            </p:blipFill>
            <p:spPr>
              <a:xfrm>
                <a:off x="9387640" y="2931893"/>
                <a:ext cx="60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48" name="Freihand 347">
                <a:extLst>
                  <a:ext uri="{FF2B5EF4-FFF2-40B4-BE49-F238E27FC236}">
                    <a16:creationId xmlns:a16="http://schemas.microsoft.com/office/drawing/2014/main" id="{73125BEB-1B64-467A-A6F5-E42BDC6AB5DD}"/>
                  </a:ext>
                </a:extLst>
              </p14:cNvPr>
              <p14:cNvContentPartPr/>
              <p14:nvPr/>
            </p14:nvContentPartPr>
            <p14:xfrm>
              <a:off x="9287920" y="2563253"/>
              <a:ext cx="92160" cy="55440"/>
            </p14:xfrm>
          </p:contentPart>
        </mc:Choice>
        <mc:Fallback xmlns="">
          <p:pic>
            <p:nvPicPr>
              <p:cNvPr id="348" name="Freihand 347">
                <a:extLst>
                  <a:ext uri="{FF2B5EF4-FFF2-40B4-BE49-F238E27FC236}">
                    <a16:creationId xmlns:a16="http://schemas.microsoft.com/office/drawing/2014/main" id="{73125BEB-1B64-467A-A6F5-E42BDC6AB5DD}"/>
                  </a:ext>
                </a:extLst>
              </p:cNvPr>
              <p:cNvPicPr/>
              <p:nvPr/>
            </p:nvPicPr>
            <p:blipFill>
              <a:blip r:embed="rId460"/>
              <a:stretch>
                <a:fillRect/>
              </a:stretch>
            </p:blipFill>
            <p:spPr>
              <a:xfrm>
                <a:off x="9283600" y="2558933"/>
                <a:ext cx="100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9" name="Freihand 348">
                <a:extLst>
                  <a:ext uri="{FF2B5EF4-FFF2-40B4-BE49-F238E27FC236}">
                    <a16:creationId xmlns:a16="http://schemas.microsoft.com/office/drawing/2014/main" id="{06DACF10-4F26-48CD-8A2B-36366E190EEA}"/>
                  </a:ext>
                </a:extLst>
              </p14:cNvPr>
              <p14:cNvContentPartPr/>
              <p14:nvPr/>
            </p14:nvContentPartPr>
            <p14:xfrm>
              <a:off x="9764920" y="2648933"/>
              <a:ext cx="104040" cy="271440"/>
            </p14:xfrm>
          </p:contentPart>
        </mc:Choice>
        <mc:Fallback xmlns="">
          <p:pic>
            <p:nvPicPr>
              <p:cNvPr id="349" name="Freihand 348">
                <a:extLst>
                  <a:ext uri="{FF2B5EF4-FFF2-40B4-BE49-F238E27FC236}">
                    <a16:creationId xmlns:a16="http://schemas.microsoft.com/office/drawing/2014/main" id="{06DACF10-4F26-48CD-8A2B-36366E190EEA}"/>
                  </a:ext>
                </a:extLst>
              </p:cNvPr>
              <p:cNvPicPr/>
              <p:nvPr/>
            </p:nvPicPr>
            <p:blipFill>
              <a:blip r:embed="rId462"/>
              <a:stretch>
                <a:fillRect/>
              </a:stretch>
            </p:blipFill>
            <p:spPr>
              <a:xfrm>
                <a:off x="9760600" y="2644613"/>
                <a:ext cx="112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51" name="Freihand 350">
                <a:extLst>
                  <a:ext uri="{FF2B5EF4-FFF2-40B4-BE49-F238E27FC236}">
                    <a16:creationId xmlns:a16="http://schemas.microsoft.com/office/drawing/2014/main" id="{A7B6DF27-FC9F-4267-95C5-6D809D1791F9}"/>
                  </a:ext>
                </a:extLst>
              </p14:cNvPr>
              <p14:cNvContentPartPr/>
              <p14:nvPr/>
            </p14:nvContentPartPr>
            <p14:xfrm>
              <a:off x="9179560" y="2701493"/>
              <a:ext cx="47520" cy="64440"/>
            </p14:xfrm>
          </p:contentPart>
        </mc:Choice>
        <mc:Fallback xmlns="">
          <p:pic>
            <p:nvPicPr>
              <p:cNvPr id="351" name="Freihand 350">
                <a:extLst>
                  <a:ext uri="{FF2B5EF4-FFF2-40B4-BE49-F238E27FC236}">
                    <a16:creationId xmlns:a16="http://schemas.microsoft.com/office/drawing/2014/main" id="{A7B6DF27-FC9F-4267-95C5-6D809D1791F9}"/>
                  </a:ext>
                </a:extLst>
              </p:cNvPr>
              <p:cNvPicPr/>
              <p:nvPr/>
            </p:nvPicPr>
            <p:blipFill>
              <a:blip r:embed="rId464"/>
              <a:stretch>
                <a:fillRect/>
              </a:stretch>
            </p:blipFill>
            <p:spPr>
              <a:xfrm>
                <a:off x="9175240" y="2697173"/>
                <a:ext cx="56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52" name="Freihand 351">
                <a:extLst>
                  <a:ext uri="{FF2B5EF4-FFF2-40B4-BE49-F238E27FC236}">
                    <a16:creationId xmlns:a16="http://schemas.microsoft.com/office/drawing/2014/main" id="{93A0293D-1134-46DE-9C5C-7ED5326DFBB3}"/>
                  </a:ext>
                </a:extLst>
              </p14:cNvPr>
              <p14:cNvContentPartPr/>
              <p14:nvPr/>
            </p14:nvContentPartPr>
            <p14:xfrm>
              <a:off x="9178840" y="2785013"/>
              <a:ext cx="65160" cy="17280"/>
            </p14:xfrm>
          </p:contentPart>
        </mc:Choice>
        <mc:Fallback xmlns="">
          <p:pic>
            <p:nvPicPr>
              <p:cNvPr id="352" name="Freihand 351">
                <a:extLst>
                  <a:ext uri="{FF2B5EF4-FFF2-40B4-BE49-F238E27FC236}">
                    <a16:creationId xmlns:a16="http://schemas.microsoft.com/office/drawing/2014/main" id="{93A0293D-1134-46DE-9C5C-7ED5326DFBB3}"/>
                  </a:ext>
                </a:extLst>
              </p:cNvPr>
              <p:cNvPicPr/>
              <p:nvPr/>
            </p:nvPicPr>
            <p:blipFill>
              <a:blip r:embed="rId466"/>
              <a:stretch>
                <a:fillRect/>
              </a:stretch>
            </p:blipFill>
            <p:spPr>
              <a:xfrm>
                <a:off x="9174520" y="2780693"/>
                <a:ext cx="73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53" name="Freihand 352">
                <a:extLst>
                  <a:ext uri="{FF2B5EF4-FFF2-40B4-BE49-F238E27FC236}">
                    <a16:creationId xmlns:a16="http://schemas.microsoft.com/office/drawing/2014/main" id="{2D977B49-3596-4F6A-9CF4-406EDE20C850}"/>
                  </a:ext>
                </a:extLst>
              </p14:cNvPr>
              <p14:cNvContentPartPr/>
              <p14:nvPr/>
            </p14:nvContentPartPr>
            <p14:xfrm>
              <a:off x="9156520" y="2848373"/>
              <a:ext cx="64800" cy="55800"/>
            </p14:xfrm>
          </p:contentPart>
        </mc:Choice>
        <mc:Fallback xmlns="">
          <p:pic>
            <p:nvPicPr>
              <p:cNvPr id="353" name="Freihand 352">
                <a:extLst>
                  <a:ext uri="{FF2B5EF4-FFF2-40B4-BE49-F238E27FC236}">
                    <a16:creationId xmlns:a16="http://schemas.microsoft.com/office/drawing/2014/main" id="{2D977B49-3596-4F6A-9CF4-406EDE20C850}"/>
                  </a:ext>
                </a:extLst>
              </p:cNvPr>
              <p:cNvPicPr/>
              <p:nvPr/>
            </p:nvPicPr>
            <p:blipFill>
              <a:blip r:embed="rId468"/>
              <a:stretch>
                <a:fillRect/>
              </a:stretch>
            </p:blipFill>
            <p:spPr>
              <a:xfrm>
                <a:off x="9152200" y="2844053"/>
                <a:ext cx="73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55" name="Freihand 354">
                <a:extLst>
                  <a:ext uri="{FF2B5EF4-FFF2-40B4-BE49-F238E27FC236}">
                    <a16:creationId xmlns:a16="http://schemas.microsoft.com/office/drawing/2014/main" id="{17B1EFE3-395F-4563-9EB4-4F4753037CB5}"/>
                  </a:ext>
                </a:extLst>
              </p14:cNvPr>
              <p14:cNvContentPartPr/>
              <p14:nvPr/>
            </p14:nvContentPartPr>
            <p14:xfrm>
              <a:off x="8542000" y="2682053"/>
              <a:ext cx="73800" cy="68760"/>
            </p14:xfrm>
          </p:contentPart>
        </mc:Choice>
        <mc:Fallback xmlns="">
          <p:pic>
            <p:nvPicPr>
              <p:cNvPr id="355" name="Freihand 354">
                <a:extLst>
                  <a:ext uri="{FF2B5EF4-FFF2-40B4-BE49-F238E27FC236}">
                    <a16:creationId xmlns:a16="http://schemas.microsoft.com/office/drawing/2014/main" id="{17B1EFE3-395F-4563-9EB4-4F4753037CB5}"/>
                  </a:ext>
                </a:extLst>
              </p:cNvPr>
              <p:cNvPicPr/>
              <p:nvPr/>
            </p:nvPicPr>
            <p:blipFill>
              <a:blip r:embed="rId470"/>
              <a:stretch>
                <a:fillRect/>
              </a:stretch>
            </p:blipFill>
            <p:spPr>
              <a:xfrm>
                <a:off x="8537680" y="2677733"/>
                <a:ext cx="82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56" name="Freihand 355">
                <a:extLst>
                  <a:ext uri="{FF2B5EF4-FFF2-40B4-BE49-F238E27FC236}">
                    <a16:creationId xmlns:a16="http://schemas.microsoft.com/office/drawing/2014/main" id="{DEE52C97-459B-4C4A-B843-E1DB5D900AA5}"/>
                  </a:ext>
                </a:extLst>
              </p14:cNvPr>
              <p14:cNvContentPartPr/>
              <p14:nvPr/>
            </p14:nvContentPartPr>
            <p14:xfrm>
              <a:off x="8479360" y="2787893"/>
              <a:ext cx="121320" cy="3600"/>
            </p14:xfrm>
          </p:contentPart>
        </mc:Choice>
        <mc:Fallback xmlns="">
          <p:pic>
            <p:nvPicPr>
              <p:cNvPr id="356" name="Freihand 355">
                <a:extLst>
                  <a:ext uri="{FF2B5EF4-FFF2-40B4-BE49-F238E27FC236}">
                    <a16:creationId xmlns:a16="http://schemas.microsoft.com/office/drawing/2014/main" id="{DEE52C97-459B-4C4A-B843-E1DB5D900AA5}"/>
                  </a:ext>
                </a:extLst>
              </p:cNvPr>
              <p:cNvPicPr/>
              <p:nvPr/>
            </p:nvPicPr>
            <p:blipFill>
              <a:blip r:embed="rId472"/>
              <a:stretch>
                <a:fillRect/>
              </a:stretch>
            </p:blipFill>
            <p:spPr>
              <a:xfrm>
                <a:off x="8475040" y="2783573"/>
                <a:ext cx="129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57" name="Freihand 356">
                <a:extLst>
                  <a:ext uri="{FF2B5EF4-FFF2-40B4-BE49-F238E27FC236}">
                    <a16:creationId xmlns:a16="http://schemas.microsoft.com/office/drawing/2014/main" id="{E44AFBA8-8596-4170-A04B-287CEE7B132A}"/>
                  </a:ext>
                </a:extLst>
              </p14:cNvPr>
              <p14:cNvContentPartPr/>
              <p14:nvPr/>
            </p14:nvContentPartPr>
            <p14:xfrm>
              <a:off x="8519680" y="2853773"/>
              <a:ext cx="68760" cy="87840"/>
            </p14:xfrm>
          </p:contentPart>
        </mc:Choice>
        <mc:Fallback xmlns="">
          <p:pic>
            <p:nvPicPr>
              <p:cNvPr id="357" name="Freihand 356">
                <a:extLst>
                  <a:ext uri="{FF2B5EF4-FFF2-40B4-BE49-F238E27FC236}">
                    <a16:creationId xmlns:a16="http://schemas.microsoft.com/office/drawing/2014/main" id="{E44AFBA8-8596-4170-A04B-287CEE7B132A}"/>
                  </a:ext>
                </a:extLst>
              </p:cNvPr>
              <p:cNvPicPr/>
              <p:nvPr/>
            </p:nvPicPr>
            <p:blipFill>
              <a:blip r:embed="rId474"/>
              <a:stretch>
                <a:fillRect/>
              </a:stretch>
            </p:blipFill>
            <p:spPr>
              <a:xfrm>
                <a:off x="8515360" y="2849453"/>
                <a:ext cx="77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2" name="Freihand 361">
                <a:extLst>
                  <a:ext uri="{FF2B5EF4-FFF2-40B4-BE49-F238E27FC236}">
                    <a16:creationId xmlns:a16="http://schemas.microsoft.com/office/drawing/2014/main" id="{3E089BCA-A486-4575-BFCE-640A652CFA65}"/>
                  </a:ext>
                </a:extLst>
              </p14:cNvPr>
              <p14:cNvContentPartPr/>
              <p14:nvPr/>
            </p14:nvContentPartPr>
            <p14:xfrm>
              <a:off x="8437600" y="2860253"/>
              <a:ext cx="200160" cy="144720"/>
            </p14:xfrm>
          </p:contentPart>
        </mc:Choice>
        <mc:Fallback xmlns="">
          <p:pic>
            <p:nvPicPr>
              <p:cNvPr id="362" name="Freihand 361">
                <a:extLst>
                  <a:ext uri="{FF2B5EF4-FFF2-40B4-BE49-F238E27FC236}">
                    <a16:creationId xmlns:a16="http://schemas.microsoft.com/office/drawing/2014/main" id="{3E089BCA-A486-4575-BFCE-640A652CFA65}"/>
                  </a:ext>
                </a:extLst>
              </p:cNvPr>
              <p:cNvPicPr/>
              <p:nvPr/>
            </p:nvPicPr>
            <p:blipFill>
              <a:blip r:embed="rId476"/>
              <a:stretch>
                <a:fillRect/>
              </a:stretch>
            </p:blipFill>
            <p:spPr>
              <a:xfrm>
                <a:off x="8433280" y="2855933"/>
                <a:ext cx="208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63" name="Freihand 362">
                <a:extLst>
                  <a:ext uri="{FF2B5EF4-FFF2-40B4-BE49-F238E27FC236}">
                    <a16:creationId xmlns:a16="http://schemas.microsoft.com/office/drawing/2014/main" id="{FA31C5ED-1A2C-4382-AD2B-5E78D378F7AA}"/>
                  </a:ext>
                </a:extLst>
              </p14:cNvPr>
              <p14:cNvContentPartPr/>
              <p14:nvPr/>
            </p14:nvContentPartPr>
            <p14:xfrm>
              <a:off x="9107920" y="2849093"/>
              <a:ext cx="140400" cy="92520"/>
            </p14:xfrm>
          </p:contentPart>
        </mc:Choice>
        <mc:Fallback xmlns="">
          <p:pic>
            <p:nvPicPr>
              <p:cNvPr id="363" name="Freihand 362">
                <a:extLst>
                  <a:ext uri="{FF2B5EF4-FFF2-40B4-BE49-F238E27FC236}">
                    <a16:creationId xmlns:a16="http://schemas.microsoft.com/office/drawing/2014/main" id="{FA31C5ED-1A2C-4382-AD2B-5E78D378F7AA}"/>
                  </a:ext>
                </a:extLst>
              </p:cNvPr>
              <p:cNvPicPr/>
              <p:nvPr/>
            </p:nvPicPr>
            <p:blipFill>
              <a:blip r:embed="rId478"/>
              <a:stretch>
                <a:fillRect/>
              </a:stretch>
            </p:blipFill>
            <p:spPr>
              <a:xfrm>
                <a:off x="9103600" y="2844773"/>
                <a:ext cx="149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87" name="Freihand 386">
                <a:extLst>
                  <a:ext uri="{FF2B5EF4-FFF2-40B4-BE49-F238E27FC236}">
                    <a16:creationId xmlns:a16="http://schemas.microsoft.com/office/drawing/2014/main" id="{1AF2D1B8-3606-4027-A24C-6F5199DA632B}"/>
                  </a:ext>
                </a:extLst>
              </p14:cNvPr>
              <p14:cNvContentPartPr/>
              <p14:nvPr/>
            </p14:nvContentPartPr>
            <p14:xfrm>
              <a:off x="9430120" y="3197213"/>
              <a:ext cx="136080" cy="11880"/>
            </p14:xfrm>
          </p:contentPart>
        </mc:Choice>
        <mc:Fallback xmlns="">
          <p:pic>
            <p:nvPicPr>
              <p:cNvPr id="387" name="Freihand 386">
                <a:extLst>
                  <a:ext uri="{FF2B5EF4-FFF2-40B4-BE49-F238E27FC236}">
                    <a16:creationId xmlns:a16="http://schemas.microsoft.com/office/drawing/2014/main" id="{1AF2D1B8-3606-4027-A24C-6F5199DA632B}"/>
                  </a:ext>
                </a:extLst>
              </p:cNvPr>
              <p:cNvPicPr/>
              <p:nvPr/>
            </p:nvPicPr>
            <p:blipFill>
              <a:blip r:embed="rId480"/>
              <a:stretch>
                <a:fillRect/>
              </a:stretch>
            </p:blipFill>
            <p:spPr>
              <a:xfrm>
                <a:off x="9425800" y="3192893"/>
                <a:ext cx="144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88" name="Freihand 387">
                <a:extLst>
                  <a:ext uri="{FF2B5EF4-FFF2-40B4-BE49-F238E27FC236}">
                    <a16:creationId xmlns:a16="http://schemas.microsoft.com/office/drawing/2014/main" id="{1665DA57-FEE0-4BBD-966F-7081B1BB71CB}"/>
                  </a:ext>
                </a:extLst>
              </p14:cNvPr>
              <p14:cNvContentPartPr/>
              <p14:nvPr/>
            </p14:nvContentPartPr>
            <p14:xfrm>
              <a:off x="9414280" y="3231053"/>
              <a:ext cx="128160" cy="156600"/>
            </p14:xfrm>
          </p:contentPart>
        </mc:Choice>
        <mc:Fallback xmlns="">
          <p:pic>
            <p:nvPicPr>
              <p:cNvPr id="388" name="Freihand 387">
                <a:extLst>
                  <a:ext uri="{FF2B5EF4-FFF2-40B4-BE49-F238E27FC236}">
                    <a16:creationId xmlns:a16="http://schemas.microsoft.com/office/drawing/2014/main" id="{1665DA57-FEE0-4BBD-966F-7081B1BB71CB}"/>
                  </a:ext>
                </a:extLst>
              </p:cNvPr>
              <p:cNvPicPr/>
              <p:nvPr/>
            </p:nvPicPr>
            <p:blipFill>
              <a:blip r:embed="rId482"/>
              <a:stretch>
                <a:fillRect/>
              </a:stretch>
            </p:blipFill>
            <p:spPr>
              <a:xfrm>
                <a:off x="9409960" y="3226733"/>
                <a:ext cx="136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4" name="Freihand 393">
                <a:extLst>
                  <a:ext uri="{FF2B5EF4-FFF2-40B4-BE49-F238E27FC236}">
                    <a16:creationId xmlns:a16="http://schemas.microsoft.com/office/drawing/2014/main" id="{E4A97744-14B4-487C-A4CA-DDFEF0FD6F60}"/>
                  </a:ext>
                </a:extLst>
              </p14:cNvPr>
              <p14:cNvContentPartPr/>
              <p14:nvPr/>
            </p14:nvContentPartPr>
            <p14:xfrm>
              <a:off x="9623080" y="3249053"/>
              <a:ext cx="109080" cy="125280"/>
            </p14:xfrm>
          </p:contentPart>
        </mc:Choice>
        <mc:Fallback xmlns="">
          <p:pic>
            <p:nvPicPr>
              <p:cNvPr id="394" name="Freihand 393">
                <a:extLst>
                  <a:ext uri="{FF2B5EF4-FFF2-40B4-BE49-F238E27FC236}">
                    <a16:creationId xmlns:a16="http://schemas.microsoft.com/office/drawing/2014/main" id="{E4A97744-14B4-487C-A4CA-DDFEF0FD6F60}"/>
                  </a:ext>
                </a:extLst>
              </p:cNvPr>
              <p:cNvPicPr/>
              <p:nvPr/>
            </p:nvPicPr>
            <p:blipFill>
              <a:blip r:embed="rId484"/>
              <a:stretch>
                <a:fillRect/>
              </a:stretch>
            </p:blipFill>
            <p:spPr>
              <a:xfrm>
                <a:off x="9618760" y="3244733"/>
                <a:ext cx="117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5" name="Freihand 394">
                <a:extLst>
                  <a:ext uri="{FF2B5EF4-FFF2-40B4-BE49-F238E27FC236}">
                    <a16:creationId xmlns:a16="http://schemas.microsoft.com/office/drawing/2014/main" id="{C163B176-972B-423D-A4AF-E52F7A5B5541}"/>
                  </a:ext>
                </a:extLst>
              </p14:cNvPr>
              <p14:cNvContentPartPr/>
              <p14:nvPr/>
            </p14:nvContentPartPr>
            <p14:xfrm>
              <a:off x="9634240" y="3288653"/>
              <a:ext cx="95760" cy="61560"/>
            </p14:xfrm>
          </p:contentPart>
        </mc:Choice>
        <mc:Fallback xmlns="">
          <p:pic>
            <p:nvPicPr>
              <p:cNvPr id="395" name="Freihand 394">
                <a:extLst>
                  <a:ext uri="{FF2B5EF4-FFF2-40B4-BE49-F238E27FC236}">
                    <a16:creationId xmlns:a16="http://schemas.microsoft.com/office/drawing/2014/main" id="{C163B176-972B-423D-A4AF-E52F7A5B5541}"/>
                  </a:ext>
                </a:extLst>
              </p:cNvPr>
              <p:cNvPicPr/>
              <p:nvPr/>
            </p:nvPicPr>
            <p:blipFill>
              <a:blip r:embed="rId486"/>
              <a:stretch>
                <a:fillRect/>
              </a:stretch>
            </p:blipFill>
            <p:spPr>
              <a:xfrm>
                <a:off x="9629920" y="3284333"/>
                <a:ext cx="104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6" name="Freihand 395">
                <a:extLst>
                  <a:ext uri="{FF2B5EF4-FFF2-40B4-BE49-F238E27FC236}">
                    <a16:creationId xmlns:a16="http://schemas.microsoft.com/office/drawing/2014/main" id="{D011FCAF-847F-4FD7-88D2-982A546D0EA7}"/>
                  </a:ext>
                </a:extLst>
              </p14:cNvPr>
              <p14:cNvContentPartPr/>
              <p14:nvPr/>
            </p14:nvContentPartPr>
            <p14:xfrm>
              <a:off x="9783280" y="3333293"/>
              <a:ext cx="7920" cy="47880"/>
            </p14:xfrm>
          </p:contentPart>
        </mc:Choice>
        <mc:Fallback xmlns="">
          <p:pic>
            <p:nvPicPr>
              <p:cNvPr id="396" name="Freihand 395">
                <a:extLst>
                  <a:ext uri="{FF2B5EF4-FFF2-40B4-BE49-F238E27FC236}">
                    <a16:creationId xmlns:a16="http://schemas.microsoft.com/office/drawing/2014/main" id="{D011FCAF-847F-4FD7-88D2-982A546D0EA7}"/>
                  </a:ext>
                </a:extLst>
              </p:cNvPr>
              <p:cNvPicPr/>
              <p:nvPr/>
            </p:nvPicPr>
            <p:blipFill>
              <a:blip r:embed="rId488"/>
              <a:stretch>
                <a:fillRect/>
              </a:stretch>
            </p:blipFill>
            <p:spPr>
              <a:xfrm>
                <a:off x="9778960" y="3328973"/>
                <a:ext cx="16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7" name="Freihand 396">
                <a:extLst>
                  <a:ext uri="{FF2B5EF4-FFF2-40B4-BE49-F238E27FC236}">
                    <a16:creationId xmlns:a16="http://schemas.microsoft.com/office/drawing/2014/main" id="{BA6F5AD1-9F56-402A-8EBE-BCC3066A7B99}"/>
                  </a:ext>
                </a:extLst>
              </p14:cNvPr>
              <p14:cNvContentPartPr/>
              <p14:nvPr/>
            </p14:nvContentPartPr>
            <p14:xfrm>
              <a:off x="9782560" y="3259493"/>
              <a:ext cx="15120" cy="7560"/>
            </p14:xfrm>
          </p:contentPart>
        </mc:Choice>
        <mc:Fallback xmlns="">
          <p:pic>
            <p:nvPicPr>
              <p:cNvPr id="397" name="Freihand 396">
                <a:extLst>
                  <a:ext uri="{FF2B5EF4-FFF2-40B4-BE49-F238E27FC236}">
                    <a16:creationId xmlns:a16="http://schemas.microsoft.com/office/drawing/2014/main" id="{BA6F5AD1-9F56-402A-8EBE-BCC3066A7B99}"/>
                  </a:ext>
                </a:extLst>
              </p:cNvPr>
              <p:cNvPicPr/>
              <p:nvPr/>
            </p:nvPicPr>
            <p:blipFill>
              <a:blip r:embed="rId490"/>
              <a:stretch>
                <a:fillRect/>
              </a:stretch>
            </p:blipFill>
            <p:spPr>
              <a:xfrm>
                <a:off x="9778240" y="3255173"/>
                <a:ext cx="23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9" name="Freihand 398">
                <a:extLst>
                  <a:ext uri="{FF2B5EF4-FFF2-40B4-BE49-F238E27FC236}">
                    <a16:creationId xmlns:a16="http://schemas.microsoft.com/office/drawing/2014/main" id="{59C9AE90-A548-4A9B-BC10-063CBC28D746}"/>
                  </a:ext>
                </a:extLst>
              </p14:cNvPr>
              <p14:cNvContentPartPr/>
              <p14:nvPr/>
            </p14:nvContentPartPr>
            <p14:xfrm>
              <a:off x="9826480" y="3149693"/>
              <a:ext cx="85320" cy="313560"/>
            </p14:xfrm>
          </p:contentPart>
        </mc:Choice>
        <mc:Fallback xmlns="">
          <p:pic>
            <p:nvPicPr>
              <p:cNvPr id="399" name="Freihand 398">
                <a:extLst>
                  <a:ext uri="{FF2B5EF4-FFF2-40B4-BE49-F238E27FC236}">
                    <a16:creationId xmlns:a16="http://schemas.microsoft.com/office/drawing/2014/main" id="{59C9AE90-A548-4A9B-BC10-063CBC28D746}"/>
                  </a:ext>
                </a:extLst>
              </p:cNvPr>
              <p:cNvPicPr/>
              <p:nvPr/>
            </p:nvPicPr>
            <p:blipFill>
              <a:blip r:embed="rId492"/>
              <a:stretch>
                <a:fillRect/>
              </a:stretch>
            </p:blipFill>
            <p:spPr>
              <a:xfrm>
                <a:off x="9822160" y="3145373"/>
                <a:ext cx="939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59" name="Freihand 358">
                <a:extLst>
                  <a:ext uri="{FF2B5EF4-FFF2-40B4-BE49-F238E27FC236}">
                    <a16:creationId xmlns:a16="http://schemas.microsoft.com/office/drawing/2014/main" id="{5CD95A33-5358-4D3A-9D65-BB1AA408391A}"/>
                  </a:ext>
                </a:extLst>
              </p14:cNvPr>
              <p14:cNvContentPartPr/>
              <p14:nvPr/>
            </p14:nvContentPartPr>
            <p14:xfrm>
              <a:off x="7821280" y="3375053"/>
              <a:ext cx="154800" cy="14040"/>
            </p14:xfrm>
          </p:contentPart>
        </mc:Choice>
        <mc:Fallback xmlns="">
          <p:pic>
            <p:nvPicPr>
              <p:cNvPr id="359" name="Freihand 358">
                <a:extLst>
                  <a:ext uri="{FF2B5EF4-FFF2-40B4-BE49-F238E27FC236}">
                    <a16:creationId xmlns:a16="http://schemas.microsoft.com/office/drawing/2014/main" id="{5CD95A33-5358-4D3A-9D65-BB1AA408391A}"/>
                  </a:ext>
                </a:extLst>
              </p:cNvPr>
              <p:cNvPicPr/>
              <p:nvPr/>
            </p:nvPicPr>
            <p:blipFill>
              <a:blip r:embed="rId494"/>
              <a:stretch>
                <a:fillRect/>
              </a:stretch>
            </p:blipFill>
            <p:spPr>
              <a:xfrm>
                <a:off x="7816960" y="3370733"/>
                <a:ext cx="163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60" name="Freihand 359">
                <a:extLst>
                  <a:ext uri="{FF2B5EF4-FFF2-40B4-BE49-F238E27FC236}">
                    <a16:creationId xmlns:a16="http://schemas.microsoft.com/office/drawing/2014/main" id="{27D28284-72A1-4A62-854B-45C019FE9A5A}"/>
                  </a:ext>
                </a:extLst>
              </p14:cNvPr>
              <p14:cNvContentPartPr/>
              <p14:nvPr/>
            </p14:nvContentPartPr>
            <p14:xfrm>
              <a:off x="7803640" y="3443453"/>
              <a:ext cx="194040" cy="13680"/>
            </p14:xfrm>
          </p:contentPart>
        </mc:Choice>
        <mc:Fallback xmlns="">
          <p:pic>
            <p:nvPicPr>
              <p:cNvPr id="360" name="Freihand 359">
                <a:extLst>
                  <a:ext uri="{FF2B5EF4-FFF2-40B4-BE49-F238E27FC236}">
                    <a16:creationId xmlns:a16="http://schemas.microsoft.com/office/drawing/2014/main" id="{27D28284-72A1-4A62-854B-45C019FE9A5A}"/>
                  </a:ext>
                </a:extLst>
              </p:cNvPr>
              <p:cNvPicPr/>
              <p:nvPr/>
            </p:nvPicPr>
            <p:blipFill>
              <a:blip r:embed="rId496"/>
              <a:stretch>
                <a:fillRect/>
              </a:stretch>
            </p:blipFill>
            <p:spPr>
              <a:xfrm>
                <a:off x="7799320" y="3439133"/>
                <a:ext cx="20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65" name="Freihand 364">
                <a:extLst>
                  <a:ext uri="{FF2B5EF4-FFF2-40B4-BE49-F238E27FC236}">
                    <a16:creationId xmlns:a16="http://schemas.microsoft.com/office/drawing/2014/main" id="{77DBB75F-44C4-4F28-888B-161E8A0A746C}"/>
                  </a:ext>
                </a:extLst>
              </p14:cNvPr>
              <p14:cNvContentPartPr/>
              <p14:nvPr/>
            </p14:nvContentPartPr>
            <p14:xfrm>
              <a:off x="8083360" y="3276053"/>
              <a:ext cx="71280" cy="98280"/>
            </p14:xfrm>
          </p:contentPart>
        </mc:Choice>
        <mc:Fallback xmlns="">
          <p:pic>
            <p:nvPicPr>
              <p:cNvPr id="365" name="Freihand 364">
                <a:extLst>
                  <a:ext uri="{FF2B5EF4-FFF2-40B4-BE49-F238E27FC236}">
                    <a16:creationId xmlns:a16="http://schemas.microsoft.com/office/drawing/2014/main" id="{77DBB75F-44C4-4F28-888B-161E8A0A746C}"/>
                  </a:ext>
                </a:extLst>
              </p:cNvPr>
              <p:cNvPicPr/>
              <p:nvPr/>
            </p:nvPicPr>
            <p:blipFill>
              <a:blip r:embed="rId498"/>
              <a:stretch>
                <a:fillRect/>
              </a:stretch>
            </p:blipFill>
            <p:spPr>
              <a:xfrm>
                <a:off x="8079040" y="3271733"/>
                <a:ext cx="79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66" name="Freihand 365">
                <a:extLst>
                  <a:ext uri="{FF2B5EF4-FFF2-40B4-BE49-F238E27FC236}">
                    <a16:creationId xmlns:a16="http://schemas.microsoft.com/office/drawing/2014/main" id="{CBAA7CA1-E11B-4568-A803-55E3F5065D7D}"/>
                  </a:ext>
                </a:extLst>
              </p14:cNvPr>
              <p14:cNvContentPartPr/>
              <p14:nvPr/>
            </p14:nvContentPartPr>
            <p14:xfrm>
              <a:off x="8068240" y="3399893"/>
              <a:ext cx="144360" cy="24840"/>
            </p14:xfrm>
          </p:contentPart>
        </mc:Choice>
        <mc:Fallback xmlns="">
          <p:pic>
            <p:nvPicPr>
              <p:cNvPr id="366" name="Freihand 365">
                <a:extLst>
                  <a:ext uri="{FF2B5EF4-FFF2-40B4-BE49-F238E27FC236}">
                    <a16:creationId xmlns:a16="http://schemas.microsoft.com/office/drawing/2014/main" id="{CBAA7CA1-E11B-4568-A803-55E3F5065D7D}"/>
                  </a:ext>
                </a:extLst>
              </p:cNvPr>
              <p:cNvPicPr/>
              <p:nvPr/>
            </p:nvPicPr>
            <p:blipFill>
              <a:blip r:embed="rId500"/>
              <a:stretch>
                <a:fillRect/>
              </a:stretch>
            </p:blipFill>
            <p:spPr>
              <a:xfrm>
                <a:off x="8063920" y="3395573"/>
                <a:ext cx="15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67" name="Freihand 366">
                <a:extLst>
                  <a:ext uri="{FF2B5EF4-FFF2-40B4-BE49-F238E27FC236}">
                    <a16:creationId xmlns:a16="http://schemas.microsoft.com/office/drawing/2014/main" id="{9740A799-76CE-4942-90F3-34B6E19599B0}"/>
                  </a:ext>
                </a:extLst>
              </p14:cNvPr>
              <p14:cNvContentPartPr/>
              <p14:nvPr/>
            </p14:nvContentPartPr>
            <p14:xfrm>
              <a:off x="8109280" y="3471173"/>
              <a:ext cx="91080" cy="53280"/>
            </p14:xfrm>
          </p:contentPart>
        </mc:Choice>
        <mc:Fallback xmlns="">
          <p:pic>
            <p:nvPicPr>
              <p:cNvPr id="367" name="Freihand 366">
                <a:extLst>
                  <a:ext uri="{FF2B5EF4-FFF2-40B4-BE49-F238E27FC236}">
                    <a16:creationId xmlns:a16="http://schemas.microsoft.com/office/drawing/2014/main" id="{9740A799-76CE-4942-90F3-34B6E19599B0}"/>
                  </a:ext>
                </a:extLst>
              </p:cNvPr>
              <p:cNvPicPr/>
              <p:nvPr/>
            </p:nvPicPr>
            <p:blipFill>
              <a:blip r:embed="rId502"/>
              <a:stretch>
                <a:fillRect/>
              </a:stretch>
            </p:blipFill>
            <p:spPr>
              <a:xfrm>
                <a:off x="8104960" y="3466853"/>
                <a:ext cx="99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69" name="Freihand 368">
                <a:extLst>
                  <a:ext uri="{FF2B5EF4-FFF2-40B4-BE49-F238E27FC236}">
                    <a16:creationId xmlns:a16="http://schemas.microsoft.com/office/drawing/2014/main" id="{BB68EA01-98D6-48BF-B142-3A201D45F077}"/>
                  </a:ext>
                </a:extLst>
              </p14:cNvPr>
              <p14:cNvContentPartPr/>
              <p14:nvPr/>
            </p14:nvContentPartPr>
            <p14:xfrm>
              <a:off x="8338600" y="3282893"/>
              <a:ext cx="1800" cy="360"/>
            </p14:xfrm>
          </p:contentPart>
        </mc:Choice>
        <mc:Fallback xmlns="">
          <p:pic>
            <p:nvPicPr>
              <p:cNvPr id="369" name="Freihand 368">
                <a:extLst>
                  <a:ext uri="{FF2B5EF4-FFF2-40B4-BE49-F238E27FC236}">
                    <a16:creationId xmlns:a16="http://schemas.microsoft.com/office/drawing/2014/main" id="{BB68EA01-98D6-48BF-B142-3A201D45F077}"/>
                  </a:ext>
                </a:extLst>
              </p:cNvPr>
              <p:cNvPicPr/>
              <p:nvPr/>
            </p:nvPicPr>
            <p:blipFill>
              <a:blip r:embed="rId504"/>
              <a:stretch>
                <a:fillRect/>
              </a:stretch>
            </p:blipFill>
            <p:spPr>
              <a:xfrm>
                <a:off x="8334280" y="3278573"/>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70" name="Freihand 369">
                <a:extLst>
                  <a:ext uri="{FF2B5EF4-FFF2-40B4-BE49-F238E27FC236}">
                    <a16:creationId xmlns:a16="http://schemas.microsoft.com/office/drawing/2014/main" id="{7329F980-1797-404D-8672-E7A80BAF6AF2}"/>
                  </a:ext>
                </a:extLst>
              </p14:cNvPr>
              <p14:cNvContentPartPr/>
              <p14:nvPr/>
            </p14:nvContentPartPr>
            <p14:xfrm>
              <a:off x="8273440" y="3269933"/>
              <a:ext cx="165240" cy="20160"/>
            </p14:xfrm>
          </p:contentPart>
        </mc:Choice>
        <mc:Fallback xmlns="">
          <p:pic>
            <p:nvPicPr>
              <p:cNvPr id="370" name="Freihand 369">
                <a:extLst>
                  <a:ext uri="{FF2B5EF4-FFF2-40B4-BE49-F238E27FC236}">
                    <a16:creationId xmlns:a16="http://schemas.microsoft.com/office/drawing/2014/main" id="{7329F980-1797-404D-8672-E7A80BAF6AF2}"/>
                  </a:ext>
                </a:extLst>
              </p:cNvPr>
              <p:cNvPicPr/>
              <p:nvPr/>
            </p:nvPicPr>
            <p:blipFill>
              <a:blip r:embed="rId506"/>
              <a:stretch>
                <a:fillRect/>
              </a:stretch>
            </p:blipFill>
            <p:spPr>
              <a:xfrm>
                <a:off x="8269120" y="3265613"/>
                <a:ext cx="173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71" name="Freihand 370">
                <a:extLst>
                  <a:ext uri="{FF2B5EF4-FFF2-40B4-BE49-F238E27FC236}">
                    <a16:creationId xmlns:a16="http://schemas.microsoft.com/office/drawing/2014/main" id="{D8551026-CA29-48CD-A118-2E75C94179C1}"/>
                  </a:ext>
                </a:extLst>
              </p14:cNvPr>
              <p14:cNvContentPartPr/>
              <p14:nvPr/>
            </p14:nvContentPartPr>
            <p14:xfrm>
              <a:off x="8288200" y="3291893"/>
              <a:ext cx="168120" cy="136080"/>
            </p14:xfrm>
          </p:contentPart>
        </mc:Choice>
        <mc:Fallback xmlns="">
          <p:pic>
            <p:nvPicPr>
              <p:cNvPr id="371" name="Freihand 370">
                <a:extLst>
                  <a:ext uri="{FF2B5EF4-FFF2-40B4-BE49-F238E27FC236}">
                    <a16:creationId xmlns:a16="http://schemas.microsoft.com/office/drawing/2014/main" id="{D8551026-CA29-48CD-A118-2E75C94179C1}"/>
                  </a:ext>
                </a:extLst>
              </p:cNvPr>
              <p:cNvPicPr/>
              <p:nvPr/>
            </p:nvPicPr>
            <p:blipFill>
              <a:blip r:embed="rId508"/>
              <a:stretch>
                <a:fillRect/>
              </a:stretch>
            </p:blipFill>
            <p:spPr>
              <a:xfrm>
                <a:off x="8283880" y="3287573"/>
                <a:ext cx="176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72" name="Freihand 371">
                <a:extLst>
                  <a:ext uri="{FF2B5EF4-FFF2-40B4-BE49-F238E27FC236}">
                    <a16:creationId xmlns:a16="http://schemas.microsoft.com/office/drawing/2014/main" id="{20A8CF46-E76C-4380-A4B2-E4013A793D64}"/>
                  </a:ext>
                </a:extLst>
              </p14:cNvPr>
              <p14:cNvContentPartPr/>
              <p14:nvPr/>
            </p14:nvContentPartPr>
            <p14:xfrm>
              <a:off x="8323120" y="3523013"/>
              <a:ext cx="12600" cy="42840"/>
            </p14:xfrm>
          </p:contentPart>
        </mc:Choice>
        <mc:Fallback xmlns="">
          <p:pic>
            <p:nvPicPr>
              <p:cNvPr id="372" name="Freihand 371">
                <a:extLst>
                  <a:ext uri="{FF2B5EF4-FFF2-40B4-BE49-F238E27FC236}">
                    <a16:creationId xmlns:a16="http://schemas.microsoft.com/office/drawing/2014/main" id="{20A8CF46-E76C-4380-A4B2-E4013A793D64}"/>
                  </a:ext>
                </a:extLst>
              </p:cNvPr>
              <p:cNvPicPr/>
              <p:nvPr/>
            </p:nvPicPr>
            <p:blipFill>
              <a:blip r:embed="rId510"/>
              <a:stretch>
                <a:fillRect/>
              </a:stretch>
            </p:blipFill>
            <p:spPr>
              <a:xfrm>
                <a:off x="8318800" y="3518693"/>
                <a:ext cx="21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73" name="Freihand 372">
                <a:extLst>
                  <a:ext uri="{FF2B5EF4-FFF2-40B4-BE49-F238E27FC236}">
                    <a16:creationId xmlns:a16="http://schemas.microsoft.com/office/drawing/2014/main" id="{F45369AD-0C04-4CAB-85E8-8DDFDFDC4E91}"/>
                  </a:ext>
                </a:extLst>
              </p14:cNvPr>
              <p14:cNvContentPartPr/>
              <p14:nvPr/>
            </p14:nvContentPartPr>
            <p14:xfrm>
              <a:off x="8319520" y="3465053"/>
              <a:ext cx="12600" cy="10080"/>
            </p14:xfrm>
          </p:contentPart>
        </mc:Choice>
        <mc:Fallback xmlns="">
          <p:pic>
            <p:nvPicPr>
              <p:cNvPr id="373" name="Freihand 372">
                <a:extLst>
                  <a:ext uri="{FF2B5EF4-FFF2-40B4-BE49-F238E27FC236}">
                    <a16:creationId xmlns:a16="http://schemas.microsoft.com/office/drawing/2014/main" id="{F45369AD-0C04-4CAB-85E8-8DDFDFDC4E91}"/>
                  </a:ext>
                </a:extLst>
              </p:cNvPr>
              <p:cNvPicPr/>
              <p:nvPr/>
            </p:nvPicPr>
            <p:blipFill>
              <a:blip r:embed="rId512"/>
              <a:stretch>
                <a:fillRect/>
              </a:stretch>
            </p:blipFill>
            <p:spPr>
              <a:xfrm>
                <a:off x="8315200" y="3460733"/>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74" name="Freihand 373">
                <a:extLst>
                  <a:ext uri="{FF2B5EF4-FFF2-40B4-BE49-F238E27FC236}">
                    <a16:creationId xmlns:a16="http://schemas.microsoft.com/office/drawing/2014/main" id="{D8022477-2E8A-4E39-8719-B41176F4D273}"/>
                  </a:ext>
                </a:extLst>
              </p14:cNvPr>
              <p14:cNvContentPartPr/>
              <p14:nvPr/>
            </p14:nvContentPartPr>
            <p14:xfrm>
              <a:off x="8377840" y="3514373"/>
              <a:ext cx="75600" cy="15120"/>
            </p14:xfrm>
          </p:contentPart>
        </mc:Choice>
        <mc:Fallback xmlns="">
          <p:pic>
            <p:nvPicPr>
              <p:cNvPr id="374" name="Freihand 373">
                <a:extLst>
                  <a:ext uri="{FF2B5EF4-FFF2-40B4-BE49-F238E27FC236}">
                    <a16:creationId xmlns:a16="http://schemas.microsoft.com/office/drawing/2014/main" id="{D8022477-2E8A-4E39-8719-B41176F4D273}"/>
                  </a:ext>
                </a:extLst>
              </p:cNvPr>
              <p:cNvPicPr/>
              <p:nvPr/>
            </p:nvPicPr>
            <p:blipFill>
              <a:blip r:embed="rId514"/>
              <a:stretch>
                <a:fillRect/>
              </a:stretch>
            </p:blipFill>
            <p:spPr>
              <a:xfrm>
                <a:off x="8373520" y="3510053"/>
                <a:ext cx="84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75" name="Freihand 374">
                <a:extLst>
                  <a:ext uri="{FF2B5EF4-FFF2-40B4-BE49-F238E27FC236}">
                    <a16:creationId xmlns:a16="http://schemas.microsoft.com/office/drawing/2014/main" id="{F394D8D1-A990-45F3-BAE2-43EDA98B49B7}"/>
                  </a:ext>
                </a:extLst>
              </p14:cNvPr>
              <p14:cNvContentPartPr/>
              <p14:nvPr/>
            </p14:nvContentPartPr>
            <p14:xfrm>
              <a:off x="8386840" y="3546773"/>
              <a:ext cx="59400" cy="15840"/>
            </p14:xfrm>
          </p:contentPart>
        </mc:Choice>
        <mc:Fallback xmlns="">
          <p:pic>
            <p:nvPicPr>
              <p:cNvPr id="375" name="Freihand 374">
                <a:extLst>
                  <a:ext uri="{FF2B5EF4-FFF2-40B4-BE49-F238E27FC236}">
                    <a16:creationId xmlns:a16="http://schemas.microsoft.com/office/drawing/2014/main" id="{F394D8D1-A990-45F3-BAE2-43EDA98B49B7}"/>
                  </a:ext>
                </a:extLst>
              </p:cNvPr>
              <p:cNvPicPr/>
              <p:nvPr/>
            </p:nvPicPr>
            <p:blipFill>
              <a:blip r:embed="rId516"/>
              <a:stretch>
                <a:fillRect/>
              </a:stretch>
            </p:blipFill>
            <p:spPr>
              <a:xfrm>
                <a:off x="8382520" y="3542453"/>
                <a:ext cx="68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76" name="Freihand 375">
                <a:extLst>
                  <a:ext uri="{FF2B5EF4-FFF2-40B4-BE49-F238E27FC236}">
                    <a16:creationId xmlns:a16="http://schemas.microsoft.com/office/drawing/2014/main" id="{824E3651-5B2B-4BB4-867B-1E3209C590EB}"/>
                  </a:ext>
                </a:extLst>
              </p14:cNvPr>
              <p14:cNvContentPartPr/>
              <p14:nvPr/>
            </p14:nvContentPartPr>
            <p14:xfrm>
              <a:off x="8479360" y="3485573"/>
              <a:ext cx="61560" cy="68400"/>
            </p14:xfrm>
          </p:contentPart>
        </mc:Choice>
        <mc:Fallback xmlns="">
          <p:pic>
            <p:nvPicPr>
              <p:cNvPr id="376" name="Freihand 375">
                <a:extLst>
                  <a:ext uri="{FF2B5EF4-FFF2-40B4-BE49-F238E27FC236}">
                    <a16:creationId xmlns:a16="http://schemas.microsoft.com/office/drawing/2014/main" id="{824E3651-5B2B-4BB4-867B-1E3209C590EB}"/>
                  </a:ext>
                </a:extLst>
              </p:cNvPr>
              <p:cNvPicPr/>
              <p:nvPr/>
            </p:nvPicPr>
            <p:blipFill>
              <a:blip r:embed="rId518"/>
              <a:stretch>
                <a:fillRect/>
              </a:stretch>
            </p:blipFill>
            <p:spPr>
              <a:xfrm>
                <a:off x="8475040" y="3481253"/>
                <a:ext cx="70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77" name="Freihand 376">
                <a:extLst>
                  <a:ext uri="{FF2B5EF4-FFF2-40B4-BE49-F238E27FC236}">
                    <a16:creationId xmlns:a16="http://schemas.microsoft.com/office/drawing/2014/main" id="{B8353A31-6493-4222-8FF3-24A0ACBB399E}"/>
                  </a:ext>
                </a:extLst>
              </p14:cNvPr>
              <p14:cNvContentPartPr/>
              <p14:nvPr/>
            </p14:nvContentPartPr>
            <p14:xfrm>
              <a:off x="8334280" y="3125573"/>
              <a:ext cx="107640" cy="65160"/>
            </p14:xfrm>
          </p:contentPart>
        </mc:Choice>
        <mc:Fallback xmlns="">
          <p:pic>
            <p:nvPicPr>
              <p:cNvPr id="377" name="Freihand 376">
                <a:extLst>
                  <a:ext uri="{FF2B5EF4-FFF2-40B4-BE49-F238E27FC236}">
                    <a16:creationId xmlns:a16="http://schemas.microsoft.com/office/drawing/2014/main" id="{B8353A31-6493-4222-8FF3-24A0ACBB399E}"/>
                  </a:ext>
                </a:extLst>
              </p:cNvPr>
              <p:cNvPicPr/>
              <p:nvPr/>
            </p:nvPicPr>
            <p:blipFill>
              <a:blip r:embed="rId520"/>
              <a:stretch>
                <a:fillRect/>
              </a:stretch>
            </p:blipFill>
            <p:spPr>
              <a:xfrm>
                <a:off x="8329960" y="3121253"/>
                <a:ext cx="116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78" name="Freihand 377">
                <a:extLst>
                  <a:ext uri="{FF2B5EF4-FFF2-40B4-BE49-F238E27FC236}">
                    <a16:creationId xmlns:a16="http://schemas.microsoft.com/office/drawing/2014/main" id="{89DACAC7-C1DD-4D6F-862A-E258F5295ED3}"/>
                  </a:ext>
                </a:extLst>
              </p14:cNvPr>
              <p14:cNvContentPartPr/>
              <p14:nvPr/>
            </p14:nvContentPartPr>
            <p14:xfrm>
              <a:off x="8624800" y="3160493"/>
              <a:ext cx="80640" cy="256680"/>
            </p14:xfrm>
          </p:contentPart>
        </mc:Choice>
        <mc:Fallback xmlns="">
          <p:pic>
            <p:nvPicPr>
              <p:cNvPr id="378" name="Freihand 377">
                <a:extLst>
                  <a:ext uri="{FF2B5EF4-FFF2-40B4-BE49-F238E27FC236}">
                    <a16:creationId xmlns:a16="http://schemas.microsoft.com/office/drawing/2014/main" id="{89DACAC7-C1DD-4D6F-862A-E258F5295ED3}"/>
                  </a:ext>
                </a:extLst>
              </p:cNvPr>
              <p:cNvPicPr/>
              <p:nvPr/>
            </p:nvPicPr>
            <p:blipFill>
              <a:blip r:embed="rId522"/>
              <a:stretch>
                <a:fillRect/>
              </a:stretch>
            </p:blipFill>
            <p:spPr>
              <a:xfrm>
                <a:off x="8620480" y="3156173"/>
                <a:ext cx="89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80" name="Freihand 379">
                <a:extLst>
                  <a:ext uri="{FF2B5EF4-FFF2-40B4-BE49-F238E27FC236}">
                    <a16:creationId xmlns:a16="http://schemas.microsoft.com/office/drawing/2014/main" id="{11A3172B-6145-44C3-92D3-9BFA6177DD02}"/>
                  </a:ext>
                </a:extLst>
              </p14:cNvPr>
              <p14:cNvContentPartPr/>
              <p14:nvPr/>
            </p14:nvContentPartPr>
            <p14:xfrm>
              <a:off x="8777440" y="3258773"/>
              <a:ext cx="95400" cy="86400"/>
            </p14:xfrm>
          </p:contentPart>
        </mc:Choice>
        <mc:Fallback xmlns="">
          <p:pic>
            <p:nvPicPr>
              <p:cNvPr id="380" name="Freihand 379">
                <a:extLst>
                  <a:ext uri="{FF2B5EF4-FFF2-40B4-BE49-F238E27FC236}">
                    <a16:creationId xmlns:a16="http://schemas.microsoft.com/office/drawing/2014/main" id="{11A3172B-6145-44C3-92D3-9BFA6177DD02}"/>
                  </a:ext>
                </a:extLst>
              </p:cNvPr>
              <p:cNvPicPr/>
              <p:nvPr/>
            </p:nvPicPr>
            <p:blipFill>
              <a:blip r:embed="rId524"/>
              <a:stretch>
                <a:fillRect/>
              </a:stretch>
            </p:blipFill>
            <p:spPr>
              <a:xfrm>
                <a:off x="8773120" y="3254453"/>
                <a:ext cx="104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81" name="Freihand 380">
                <a:extLst>
                  <a:ext uri="{FF2B5EF4-FFF2-40B4-BE49-F238E27FC236}">
                    <a16:creationId xmlns:a16="http://schemas.microsoft.com/office/drawing/2014/main" id="{4A243B93-FCBB-4E57-B846-9E358F1B9488}"/>
                  </a:ext>
                </a:extLst>
              </p14:cNvPr>
              <p14:cNvContentPartPr/>
              <p14:nvPr/>
            </p14:nvContentPartPr>
            <p14:xfrm>
              <a:off x="8951680" y="3254093"/>
              <a:ext cx="48960" cy="95760"/>
            </p14:xfrm>
          </p:contentPart>
        </mc:Choice>
        <mc:Fallback xmlns="">
          <p:pic>
            <p:nvPicPr>
              <p:cNvPr id="381" name="Freihand 380">
                <a:extLst>
                  <a:ext uri="{FF2B5EF4-FFF2-40B4-BE49-F238E27FC236}">
                    <a16:creationId xmlns:a16="http://schemas.microsoft.com/office/drawing/2014/main" id="{4A243B93-FCBB-4E57-B846-9E358F1B9488}"/>
                  </a:ext>
                </a:extLst>
              </p:cNvPr>
              <p:cNvPicPr/>
              <p:nvPr/>
            </p:nvPicPr>
            <p:blipFill>
              <a:blip r:embed="rId526"/>
              <a:stretch>
                <a:fillRect/>
              </a:stretch>
            </p:blipFill>
            <p:spPr>
              <a:xfrm>
                <a:off x="8947360" y="3249773"/>
                <a:ext cx="57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82" name="Freihand 381">
                <a:extLst>
                  <a:ext uri="{FF2B5EF4-FFF2-40B4-BE49-F238E27FC236}">
                    <a16:creationId xmlns:a16="http://schemas.microsoft.com/office/drawing/2014/main" id="{D95D3A7C-7382-41E1-81C4-6B953DAB4B27}"/>
                  </a:ext>
                </a:extLst>
              </p14:cNvPr>
              <p14:cNvContentPartPr/>
              <p14:nvPr/>
            </p14:nvContentPartPr>
            <p14:xfrm>
              <a:off x="8941600" y="3273533"/>
              <a:ext cx="61200" cy="52200"/>
            </p14:xfrm>
          </p:contentPart>
        </mc:Choice>
        <mc:Fallback xmlns="">
          <p:pic>
            <p:nvPicPr>
              <p:cNvPr id="382" name="Freihand 381">
                <a:extLst>
                  <a:ext uri="{FF2B5EF4-FFF2-40B4-BE49-F238E27FC236}">
                    <a16:creationId xmlns:a16="http://schemas.microsoft.com/office/drawing/2014/main" id="{D95D3A7C-7382-41E1-81C4-6B953DAB4B27}"/>
                  </a:ext>
                </a:extLst>
              </p:cNvPr>
              <p:cNvPicPr/>
              <p:nvPr/>
            </p:nvPicPr>
            <p:blipFill>
              <a:blip r:embed="rId528"/>
              <a:stretch>
                <a:fillRect/>
              </a:stretch>
            </p:blipFill>
            <p:spPr>
              <a:xfrm>
                <a:off x="8937280" y="3269213"/>
                <a:ext cx="69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83" name="Freihand 382">
                <a:extLst>
                  <a:ext uri="{FF2B5EF4-FFF2-40B4-BE49-F238E27FC236}">
                    <a16:creationId xmlns:a16="http://schemas.microsoft.com/office/drawing/2014/main" id="{F9F8EA38-CD95-4007-AC06-FB91AD9C25F4}"/>
                  </a:ext>
                </a:extLst>
              </p14:cNvPr>
              <p14:cNvContentPartPr/>
              <p14:nvPr/>
            </p14:nvContentPartPr>
            <p14:xfrm>
              <a:off x="9067960" y="3299453"/>
              <a:ext cx="5760" cy="92160"/>
            </p14:xfrm>
          </p:contentPart>
        </mc:Choice>
        <mc:Fallback xmlns="">
          <p:pic>
            <p:nvPicPr>
              <p:cNvPr id="383" name="Freihand 382">
                <a:extLst>
                  <a:ext uri="{FF2B5EF4-FFF2-40B4-BE49-F238E27FC236}">
                    <a16:creationId xmlns:a16="http://schemas.microsoft.com/office/drawing/2014/main" id="{F9F8EA38-CD95-4007-AC06-FB91AD9C25F4}"/>
                  </a:ext>
                </a:extLst>
              </p:cNvPr>
              <p:cNvPicPr/>
              <p:nvPr/>
            </p:nvPicPr>
            <p:blipFill>
              <a:blip r:embed="rId530"/>
              <a:stretch>
                <a:fillRect/>
              </a:stretch>
            </p:blipFill>
            <p:spPr>
              <a:xfrm>
                <a:off x="9063640" y="3295133"/>
                <a:ext cx="1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84" name="Freihand 383">
                <a:extLst>
                  <a:ext uri="{FF2B5EF4-FFF2-40B4-BE49-F238E27FC236}">
                    <a16:creationId xmlns:a16="http://schemas.microsoft.com/office/drawing/2014/main" id="{B2D31B0F-C526-4E4A-8C39-E2A93E195926}"/>
                  </a:ext>
                </a:extLst>
              </p14:cNvPr>
              <p14:cNvContentPartPr/>
              <p14:nvPr/>
            </p14:nvContentPartPr>
            <p14:xfrm>
              <a:off x="9063640" y="3230333"/>
              <a:ext cx="3240" cy="7920"/>
            </p14:xfrm>
          </p:contentPart>
        </mc:Choice>
        <mc:Fallback xmlns="">
          <p:pic>
            <p:nvPicPr>
              <p:cNvPr id="384" name="Freihand 383">
                <a:extLst>
                  <a:ext uri="{FF2B5EF4-FFF2-40B4-BE49-F238E27FC236}">
                    <a16:creationId xmlns:a16="http://schemas.microsoft.com/office/drawing/2014/main" id="{B2D31B0F-C526-4E4A-8C39-E2A93E195926}"/>
                  </a:ext>
                </a:extLst>
              </p:cNvPr>
              <p:cNvPicPr/>
              <p:nvPr/>
            </p:nvPicPr>
            <p:blipFill>
              <a:blip r:embed="rId532"/>
              <a:stretch>
                <a:fillRect/>
              </a:stretch>
            </p:blipFill>
            <p:spPr>
              <a:xfrm>
                <a:off x="9059320" y="3226013"/>
                <a:ext cx="11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71" name="Freihand 470">
                <a:extLst>
                  <a:ext uri="{FF2B5EF4-FFF2-40B4-BE49-F238E27FC236}">
                    <a16:creationId xmlns:a16="http://schemas.microsoft.com/office/drawing/2014/main" id="{C9BCC7C2-17FF-4A5B-9E33-6EADA769DF2E}"/>
                  </a:ext>
                </a:extLst>
              </p14:cNvPr>
              <p14:cNvContentPartPr/>
              <p14:nvPr/>
            </p14:nvContentPartPr>
            <p14:xfrm>
              <a:off x="10764280" y="2867093"/>
              <a:ext cx="18360" cy="360"/>
            </p14:xfrm>
          </p:contentPart>
        </mc:Choice>
        <mc:Fallback xmlns="">
          <p:pic>
            <p:nvPicPr>
              <p:cNvPr id="471" name="Freihand 470">
                <a:extLst>
                  <a:ext uri="{FF2B5EF4-FFF2-40B4-BE49-F238E27FC236}">
                    <a16:creationId xmlns:a16="http://schemas.microsoft.com/office/drawing/2014/main" id="{C9BCC7C2-17FF-4A5B-9E33-6EADA769DF2E}"/>
                  </a:ext>
                </a:extLst>
              </p:cNvPr>
              <p:cNvPicPr/>
              <p:nvPr/>
            </p:nvPicPr>
            <p:blipFill>
              <a:blip r:embed="rId534"/>
              <a:stretch>
                <a:fillRect/>
              </a:stretch>
            </p:blipFill>
            <p:spPr>
              <a:xfrm>
                <a:off x="10759960" y="2862773"/>
                <a:ext cx="27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72" name="Freihand 471">
                <a:extLst>
                  <a:ext uri="{FF2B5EF4-FFF2-40B4-BE49-F238E27FC236}">
                    <a16:creationId xmlns:a16="http://schemas.microsoft.com/office/drawing/2014/main" id="{7BFFE312-2F5B-4E0F-A601-8731F051AE0C}"/>
                  </a:ext>
                </a:extLst>
              </p14:cNvPr>
              <p14:cNvContentPartPr/>
              <p14:nvPr/>
            </p14:nvContentPartPr>
            <p14:xfrm>
              <a:off x="10678240" y="2856293"/>
              <a:ext cx="183600" cy="17280"/>
            </p14:xfrm>
          </p:contentPart>
        </mc:Choice>
        <mc:Fallback xmlns="">
          <p:pic>
            <p:nvPicPr>
              <p:cNvPr id="472" name="Freihand 471">
                <a:extLst>
                  <a:ext uri="{FF2B5EF4-FFF2-40B4-BE49-F238E27FC236}">
                    <a16:creationId xmlns:a16="http://schemas.microsoft.com/office/drawing/2014/main" id="{7BFFE312-2F5B-4E0F-A601-8731F051AE0C}"/>
                  </a:ext>
                </a:extLst>
              </p:cNvPr>
              <p:cNvPicPr/>
              <p:nvPr/>
            </p:nvPicPr>
            <p:blipFill>
              <a:blip r:embed="rId536"/>
              <a:stretch>
                <a:fillRect/>
              </a:stretch>
            </p:blipFill>
            <p:spPr>
              <a:xfrm>
                <a:off x="10673920" y="2851973"/>
                <a:ext cx="192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73" name="Freihand 472">
                <a:extLst>
                  <a:ext uri="{FF2B5EF4-FFF2-40B4-BE49-F238E27FC236}">
                    <a16:creationId xmlns:a16="http://schemas.microsoft.com/office/drawing/2014/main" id="{99EDE197-386E-4BE5-8A65-EE2843CB2D83}"/>
                  </a:ext>
                </a:extLst>
              </p14:cNvPr>
              <p14:cNvContentPartPr/>
              <p14:nvPr/>
            </p14:nvContentPartPr>
            <p14:xfrm>
              <a:off x="10662400" y="2903813"/>
              <a:ext cx="229680" cy="137520"/>
            </p14:xfrm>
          </p:contentPart>
        </mc:Choice>
        <mc:Fallback xmlns="">
          <p:pic>
            <p:nvPicPr>
              <p:cNvPr id="473" name="Freihand 472">
                <a:extLst>
                  <a:ext uri="{FF2B5EF4-FFF2-40B4-BE49-F238E27FC236}">
                    <a16:creationId xmlns:a16="http://schemas.microsoft.com/office/drawing/2014/main" id="{99EDE197-386E-4BE5-8A65-EE2843CB2D83}"/>
                  </a:ext>
                </a:extLst>
              </p:cNvPr>
              <p:cNvPicPr/>
              <p:nvPr/>
            </p:nvPicPr>
            <p:blipFill>
              <a:blip r:embed="rId538"/>
              <a:stretch>
                <a:fillRect/>
              </a:stretch>
            </p:blipFill>
            <p:spPr>
              <a:xfrm>
                <a:off x="10658080" y="2899493"/>
                <a:ext cx="238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74" name="Freihand 473">
                <a:extLst>
                  <a:ext uri="{FF2B5EF4-FFF2-40B4-BE49-F238E27FC236}">
                    <a16:creationId xmlns:a16="http://schemas.microsoft.com/office/drawing/2014/main" id="{27EE3301-AC33-4727-9120-6447CBA658C3}"/>
                  </a:ext>
                </a:extLst>
              </p14:cNvPr>
              <p14:cNvContentPartPr/>
              <p14:nvPr/>
            </p14:nvContentPartPr>
            <p14:xfrm>
              <a:off x="11000440" y="2865293"/>
              <a:ext cx="79920" cy="122760"/>
            </p14:xfrm>
          </p:contentPart>
        </mc:Choice>
        <mc:Fallback xmlns="">
          <p:pic>
            <p:nvPicPr>
              <p:cNvPr id="474" name="Freihand 473">
                <a:extLst>
                  <a:ext uri="{FF2B5EF4-FFF2-40B4-BE49-F238E27FC236}">
                    <a16:creationId xmlns:a16="http://schemas.microsoft.com/office/drawing/2014/main" id="{27EE3301-AC33-4727-9120-6447CBA658C3}"/>
                  </a:ext>
                </a:extLst>
              </p:cNvPr>
              <p:cNvPicPr/>
              <p:nvPr/>
            </p:nvPicPr>
            <p:blipFill>
              <a:blip r:embed="rId540"/>
              <a:stretch>
                <a:fillRect/>
              </a:stretch>
            </p:blipFill>
            <p:spPr>
              <a:xfrm>
                <a:off x="10996120" y="2860973"/>
                <a:ext cx="88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76" name="Freihand 475">
                <a:extLst>
                  <a:ext uri="{FF2B5EF4-FFF2-40B4-BE49-F238E27FC236}">
                    <a16:creationId xmlns:a16="http://schemas.microsoft.com/office/drawing/2014/main" id="{ECB27530-958E-44EA-B0C2-A766887D11DA}"/>
                  </a:ext>
                </a:extLst>
              </p14:cNvPr>
              <p14:cNvContentPartPr/>
              <p14:nvPr/>
            </p14:nvContentPartPr>
            <p14:xfrm>
              <a:off x="10677520" y="3143573"/>
              <a:ext cx="10440" cy="69120"/>
            </p14:xfrm>
          </p:contentPart>
        </mc:Choice>
        <mc:Fallback xmlns="">
          <p:pic>
            <p:nvPicPr>
              <p:cNvPr id="476" name="Freihand 475">
                <a:extLst>
                  <a:ext uri="{FF2B5EF4-FFF2-40B4-BE49-F238E27FC236}">
                    <a16:creationId xmlns:a16="http://schemas.microsoft.com/office/drawing/2014/main" id="{ECB27530-958E-44EA-B0C2-A766887D11DA}"/>
                  </a:ext>
                </a:extLst>
              </p:cNvPr>
              <p:cNvPicPr/>
              <p:nvPr/>
            </p:nvPicPr>
            <p:blipFill>
              <a:blip r:embed="rId542"/>
              <a:stretch>
                <a:fillRect/>
              </a:stretch>
            </p:blipFill>
            <p:spPr>
              <a:xfrm>
                <a:off x="10673200" y="3139253"/>
                <a:ext cx="19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77" name="Freihand 476">
                <a:extLst>
                  <a:ext uri="{FF2B5EF4-FFF2-40B4-BE49-F238E27FC236}">
                    <a16:creationId xmlns:a16="http://schemas.microsoft.com/office/drawing/2014/main" id="{AA997934-1220-47A6-8068-D6A739E6AC6C}"/>
                  </a:ext>
                </a:extLst>
              </p14:cNvPr>
              <p14:cNvContentPartPr/>
              <p14:nvPr/>
            </p14:nvContentPartPr>
            <p14:xfrm>
              <a:off x="10678240" y="3093533"/>
              <a:ext cx="23760" cy="5040"/>
            </p14:xfrm>
          </p:contentPart>
        </mc:Choice>
        <mc:Fallback xmlns="">
          <p:pic>
            <p:nvPicPr>
              <p:cNvPr id="477" name="Freihand 476">
                <a:extLst>
                  <a:ext uri="{FF2B5EF4-FFF2-40B4-BE49-F238E27FC236}">
                    <a16:creationId xmlns:a16="http://schemas.microsoft.com/office/drawing/2014/main" id="{AA997934-1220-47A6-8068-D6A739E6AC6C}"/>
                  </a:ext>
                </a:extLst>
              </p:cNvPr>
              <p:cNvPicPr/>
              <p:nvPr/>
            </p:nvPicPr>
            <p:blipFill>
              <a:blip r:embed="rId544"/>
              <a:stretch>
                <a:fillRect/>
              </a:stretch>
            </p:blipFill>
            <p:spPr>
              <a:xfrm>
                <a:off x="10673920" y="3089213"/>
                <a:ext cx="32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78" name="Freihand 477">
                <a:extLst>
                  <a:ext uri="{FF2B5EF4-FFF2-40B4-BE49-F238E27FC236}">
                    <a16:creationId xmlns:a16="http://schemas.microsoft.com/office/drawing/2014/main" id="{B29AF9AB-588E-4262-B522-8569A890C5CD}"/>
                  </a:ext>
                </a:extLst>
              </p14:cNvPr>
              <p14:cNvContentPartPr/>
              <p14:nvPr/>
            </p14:nvContentPartPr>
            <p14:xfrm>
              <a:off x="10734760" y="3117293"/>
              <a:ext cx="79560" cy="57240"/>
            </p14:xfrm>
          </p:contentPart>
        </mc:Choice>
        <mc:Fallback xmlns="">
          <p:pic>
            <p:nvPicPr>
              <p:cNvPr id="478" name="Freihand 477">
                <a:extLst>
                  <a:ext uri="{FF2B5EF4-FFF2-40B4-BE49-F238E27FC236}">
                    <a16:creationId xmlns:a16="http://schemas.microsoft.com/office/drawing/2014/main" id="{B29AF9AB-588E-4262-B522-8569A890C5CD}"/>
                  </a:ext>
                </a:extLst>
              </p:cNvPr>
              <p:cNvPicPr/>
              <p:nvPr/>
            </p:nvPicPr>
            <p:blipFill>
              <a:blip r:embed="rId546"/>
              <a:stretch>
                <a:fillRect/>
              </a:stretch>
            </p:blipFill>
            <p:spPr>
              <a:xfrm>
                <a:off x="10730440" y="3112973"/>
                <a:ext cx="88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79" name="Freihand 478">
                <a:extLst>
                  <a:ext uri="{FF2B5EF4-FFF2-40B4-BE49-F238E27FC236}">
                    <a16:creationId xmlns:a16="http://schemas.microsoft.com/office/drawing/2014/main" id="{D8FDEBA3-2498-4A80-BF30-EF7B0A905123}"/>
                  </a:ext>
                </a:extLst>
              </p14:cNvPr>
              <p14:cNvContentPartPr/>
              <p14:nvPr/>
            </p14:nvContentPartPr>
            <p14:xfrm>
              <a:off x="10817560" y="3159053"/>
              <a:ext cx="38160" cy="21240"/>
            </p14:xfrm>
          </p:contentPart>
        </mc:Choice>
        <mc:Fallback xmlns="">
          <p:pic>
            <p:nvPicPr>
              <p:cNvPr id="479" name="Freihand 478">
                <a:extLst>
                  <a:ext uri="{FF2B5EF4-FFF2-40B4-BE49-F238E27FC236}">
                    <a16:creationId xmlns:a16="http://schemas.microsoft.com/office/drawing/2014/main" id="{D8FDEBA3-2498-4A80-BF30-EF7B0A905123}"/>
                  </a:ext>
                </a:extLst>
              </p:cNvPr>
              <p:cNvPicPr/>
              <p:nvPr/>
            </p:nvPicPr>
            <p:blipFill>
              <a:blip r:embed="rId548"/>
              <a:stretch>
                <a:fillRect/>
              </a:stretch>
            </p:blipFill>
            <p:spPr>
              <a:xfrm>
                <a:off x="10813240" y="3154733"/>
                <a:ext cx="46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80" name="Freihand 479">
                <a:extLst>
                  <a:ext uri="{FF2B5EF4-FFF2-40B4-BE49-F238E27FC236}">
                    <a16:creationId xmlns:a16="http://schemas.microsoft.com/office/drawing/2014/main" id="{9F87B00E-DD89-46AD-AE6E-817BD08F9F35}"/>
                  </a:ext>
                </a:extLst>
              </p14:cNvPr>
              <p14:cNvContentPartPr/>
              <p14:nvPr/>
            </p14:nvContentPartPr>
            <p14:xfrm>
              <a:off x="10844560" y="3092453"/>
              <a:ext cx="54360" cy="122040"/>
            </p14:xfrm>
          </p:contentPart>
        </mc:Choice>
        <mc:Fallback xmlns="">
          <p:pic>
            <p:nvPicPr>
              <p:cNvPr id="480" name="Freihand 479">
                <a:extLst>
                  <a:ext uri="{FF2B5EF4-FFF2-40B4-BE49-F238E27FC236}">
                    <a16:creationId xmlns:a16="http://schemas.microsoft.com/office/drawing/2014/main" id="{9F87B00E-DD89-46AD-AE6E-817BD08F9F35}"/>
                  </a:ext>
                </a:extLst>
              </p:cNvPr>
              <p:cNvPicPr/>
              <p:nvPr/>
            </p:nvPicPr>
            <p:blipFill>
              <a:blip r:embed="rId550"/>
              <a:stretch>
                <a:fillRect/>
              </a:stretch>
            </p:blipFill>
            <p:spPr>
              <a:xfrm>
                <a:off x="10840240" y="3088133"/>
                <a:ext cx="63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82" name="Freihand 481">
                <a:extLst>
                  <a:ext uri="{FF2B5EF4-FFF2-40B4-BE49-F238E27FC236}">
                    <a16:creationId xmlns:a16="http://schemas.microsoft.com/office/drawing/2014/main" id="{6CE4AD0E-D58E-4CD9-991B-5AEA509960A4}"/>
                  </a:ext>
                </a:extLst>
              </p14:cNvPr>
              <p14:cNvContentPartPr/>
              <p14:nvPr/>
            </p14:nvContentPartPr>
            <p14:xfrm>
              <a:off x="10700920" y="2632373"/>
              <a:ext cx="80280" cy="114120"/>
            </p14:xfrm>
          </p:contentPart>
        </mc:Choice>
        <mc:Fallback xmlns="">
          <p:pic>
            <p:nvPicPr>
              <p:cNvPr id="482" name="Freihand 481">
                <a:extLst>
                  <a:ext uri="{FF2B5EF4-FFF2-40B4-BE49-F238E27FC236}">
                    <a16:creationId xmlns:a16="http://schemas.microsoft.com/office/drawing/2014/main" id="{6CE4AD0E-D58E-4CD9-991B-5AEA509960A4}"/>
                  </a:ext>
                </a:extLst>
              </p:cNvPr>
              <p:cNvPicPr/>
              <p:nvPr/>
            </p:nvPicPr>
            <p:blipFill>
              <a:blip r:embed="rId552"/>
              <a:stretch>
                <a:fillRect/>
              </a:stretch>
            </p:blipFill>
            <p:spPr>
              <a:xfrm>
                <a:off x="10696600" y="2628053"/>
                <a:ext cx="88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83" name="Freihand 482">
                <a:extLst>
                  <a:ext uri="{FF2B5EF4-FFF2-40B4-BE49-F238E27FC236}">
                    <a16:creationId xmlns:a16="http://schemas.microsoft.com/office/drawing/2014/main" id="{ADDFFA54-F695-48B4-81CD-157DFE17E24A}"/>
                  </a:ext>
                </a:extLst>
              </p14:cNvPr>
              <p14:cNvContentPartPr/>
              <p14:nvPr/>
            </p14:nvContentPartPr>
            <p14:xfrm>
              <a:off x="10766080" y="2693933"/>
              <a:ext cx="12960" cy="78120"/>
            </p14:xfrm>
          </p:contentPart>
        </mc:Choice>
        <mc:Fallback xmlns="">
          <p:pic>
            <p:nvPicPr>
              <p:cNvPr id="483" name="Freihand 482">
                <a:extLst>
                  <a:ext uri="{FF2B5EF4-FFF2-40B4-BE49-F238E27FC236}">
                    <a16:creationId xmlns:a16="http://schemas.microsoft.com/office/drawing/2014/main" id="{ADDFFA54-F695-48B4-81CD-157DFE17E24A}"/>
                  </a:ext>
                </a:extLst>
              </p:cNvPr>
              <p:cNvPicPr/>
              <p:nvPr/>
            </p:nvPicPr>
            <p:blipFill>
              <a:blip r:embed="rId554"/>
              <a:stretch>
                <a:fillRect/>
              </a:stretch>
            </p:blipFill>
            <p:spPr>
              <a:xfrm>
                <a:off x="10761760" y="2689613"/>
                <a:ext cx="21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84" name="Freihand 483">
                <a:extLst>
                  <a:ext uri="{FF2B5EF4-FFF2-40B4-BE49-F238E27FC236}">
                    <a16:creationId xmlns:a16="http://schemas.microsoft.com/office/drawing/2014/main" id="{530CAD07-3238-449E-BA9C-E37B9183953C}"/>
                  </a:ext>
                </a:extLst>
              </p14:cNvPr>
              <p14:cNvContentPartPr/>
              <p14:nvPr/>
            </p14:nvContentPartPr>
            <p14:xfrm>
              <a:off x="11180080" y="2906333"/>
              <a:ext cx="127800" cy="1440"/>
            </p14:xfrm>
          </p:contentPart>
        </mc:Choice>
        <mc:Fallback xmlns="">
          <p:pic>
            <p:nvPicPr>
              <p:cNvPr id="484" name="Freihand 483">
                <a:extLst>
                  <a:ext uri="{FF2B5EF4-FFF2-40B4-BE49-F238E27FC236}">
                    <a16:creationId xmlns:a16="http://schemas.microsoft.com/office/drawing/2014/main" id="{530CAD07-3238-449E-BA9C-E37B9183953C}"/>
                  </a:ext>
                </a:extLst>
              </p:cNvPr>
              <p:cNvPicPr/>
              <p:nvPr/>
            </p:nvPicPr>
            <p:blipFill>
              <a:blip r:embed="rId556"/>
              <a:stretch>
                <a:fillRect/>
              </a:stretch>
            </p:blipFill>
            <p:spPr>
              <a:xfrm>
                <a:off x="11175760" y="2902013"/>
                <a:ext cx="136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85" name="Freihand 484">
                <a:extLst>
                  <a:ext uri="{FF2B5EF4-FFF2-40B4-BE49-F238E27FC236}">
                    <a16:creationId xmlns:a16="http://schemas.microsoft.com/office/drawing/2014/main" id="{F9FD9F6C-4955-453F-9CB0-CFCBFA40F293}"/>
                  </a:ext>
                </a:extLst>
              </p14:cNvPr>
              <p14:cNvContentPartPr/>
              <p14:nvPr/>
            </p14:nvContentPartPr>
            <p14:xfrm>
              <a:off x="11197000" y="2957093"/>
              <a:ext cx="142560" cy="18720"/>
            </p14:xfrm>
          </p:contentPart>
        </mc:Choice>
        <mc:Fallback xmlns="">
          <p:pic>
            <p:nvPicPr>
              <p:cNvPr id="485" name="Freihand 484">
                <a:extLst>
                  <a:ext uri="{FF2B5EF4-FFF2-40B4-BE49-F238E27FC236}">
                    <a16:creationId xmlns:a16="http://schemas.microsoft.com/office/drawing/2014/main" id="{F9FD9F6C-4955-453F-9CB0-CFCBFA40F293}"/>
                  </a:ext>
                </a:extLst>
              </p:cNvPr>
              <p:cNvPicPr/>
              <p:nvPr/>
            </p:nvPicPr>
            <p:blipFill>
              <a:blip r:embed="rId558"/>
              <a:stretch>
                <a:fillRect/>
              </a:stretch>
            </p:blipFill>
            <p:spPr>
              <a:xfrm>
                <a:off x="11192680" y="2952773"/>
                <a:ext cx="151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88" name="Freihand 487">
                <a:extLst>
                  <a:ext uri="{FF2B5EF4-FFF2-40B4-BE49-F238E27FC236}">
                    <a16:creationId xmlns:a16="http://schemas.microsoft.com/office/drawing/2014/main" id="{2C11737D-4B79-4A95-8B87-4A238AE2F2A7}"/>
                  </a:ext>
                </a:extLst>
              </p14:cNvPr>
              <p14:cNvContentPartPr/>
              <p14:nvPr/>
            </p14:nvContentPartPr>
            <p14:xfrm>
              <a:off x="11378800" y="2810933"/>
              <a:ext cx="104760" cy="168840"/>
            </p14:xfrm>
          </p:contentPart>
        </mc:Choice>
        <mc:Fallback xmlns="">
          <p:pic>
            <p:nvPicPr>
              <p:cNvPr id="488" name="Freihand 487">
                <a:extLst>
                  <a:ext uri="{FF2B5EF4-FFF2-40B4-BE49-F238E27FC236}">
                    <a16:creationId xmlns:a16="http://schemas.microsoft.com/office/drawing/2014/main" id="{2C11737D-4B79-4A95-8B87-4A238AE2F2A7}"/>
                  </a:ext>
                </a:extLst>
              </p:cNvPr>
              <p:cNvPicPr/>
              <p:nvPr/>
            </p:nvPicPr>
            <p:blipFill>
              <a:blip r:embed="rId560"/>
              <a:stretch>
                <a:fillRect/>
              </a:stretch>
            </p:blipFill>
            <p:spPr>
              <a:xfrm>
                <a:off x="11374480" y="2806613"/>
                <a:ext cx="113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89" name="Freihand 488">
                <a:extLst>
                  <a:ext uri="{FF2B5EF4-FFF2-40B4-BE49-F238E27FC236}">
                    <a16:creationId xmlns:a16="http://schemas.microsoft.com/office/drawing/2014/main" id="{A8861BE7-CDB1-4C63-994F-03150B428CCE}"/>
                  </a:ext>
                </a:extLst>
              </p14:cNvPr>
              <p14:cNvContentPartPr/>
              <p14:nvPr/>
            </p14:nvContentPartPr>
            <p14:xfrm>
              <a:off x="11571760" y="2845853"/>
              <a:ext cx="6840" cy="82080"/>
            </p14:xfrm>
          </p:contentPart>
        </mc:Choice>
        <mc:Fallback xmlns="">
          <p:pic>
            <p:nvPicPr>
              <p:cNvPr id="489" name="Freihand 488">
                <a:extLst>
                  <a:ext uri="{FF2B5EF4-FFF2-40B4-BE49-F238E27FC236}">
                    <a16:creationId xmlns:a16="http://schemas.microsoft.com/office/drawing/2014/main" id="{A8861BE7-CDB1-4C63-994F-03150B428CCE}"/>
                  </a:ext>
                </a:extLst>
              </p:cNvPr>
              <p:cNvPicPr/>
              <p:nvPr/>
            </p:nvPicPr>
            <p:blipFill>
              <a:blip r:embed="rId562"/>
              <a:stretch>
                <a:fillRect/>
              </a:stretch>
            </p:blipFill>
            <p:spPr>
              <a:xfrm>
                <a:off x="11567440" y="2841533"/>
                <a:ext cx="15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90" name="Freihand 489">
                <a:extLst>
                  <a:ext uri="{FF2B5EF4-FFF2-40B4-BE49-F238E27FC236}">
                    <a16:creationId xmlns:a16="http://schemas.microsoft.com/office/drawing/2014/main" id="{3E6E7DDD-5AE6-4156-BC7F-146EC92DF018}"/>
                  </a:ext>
                </a:extLst>
              </p14:cNvPr>
              <p14:cNvContentPartPr/>
              <p14:nvPr/>
            </p14:nvContentPartPr>
            <p14:xfrm>
              <a:off x="11512720" y="2880053"/>
              <a:ext cx="101880" cy="18360"/>
            </p14:xfrm>
          </p:contentPart>
        </mc:Choice>
        <mc:Fallback xmlns="">
          <p:pic>
            <p:nvPicPr>
              <p:cNvPr id="490" name="Freihand 489">
                <a:extLst>
                  <a:ext uri="{FF2B5EF4-FFF2-40B4-BE49-F238E27FC236}">
                    <a16:creationId xmlns:a16="http://schemas.microsoft.com/office/drawing/2014/main" id="{3E6E7DDD-5AE6-4156-BC7F-146EC92DF018}"/>
                  </a:ext>
                </a:extLst>
              </p:cNvPr>
              <p:cNvPicPr/>
              <p:nvPr/>
            </p:nvPicPr>
            <p:blipFill>
              <a:blip r:embed="rId564"/>
              <a:stretch>
                <a:fillRect/>
              </a:stretch>
            </p:blipFill>
            <p:spPr>
              <a:xfrm>
                <a:off x="11508400" y="2875733"/>
                <a:ext cx="110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91" name="Freihand 490">
                <a:extLst>
                  <a:ext uri="{FF2B5EF4-FFF2-40B4-BE49-F238E27FC236}">
                    <a16:creationId xmlns:a16="http://schemas.microsoft.com/office/drawing/2014/main" id="{EF7F7A56-A681-4B50-8BC2-3623F31146E4}"/>
                  </a:ext>
                </a:extLst>
              </p14:cNvPr>
              <p14:cNvContentPartPr/>
              <p14:nvPr/>
            </p14:nvContentPartPr>
            <p14:xfrm>
              <a:off x="11633680" y="2787893"/>
              <a:ext cx="74880" cy="154800"/>
            </p14:xfrm>
          </p:contentPart>
        </mc:Choice>
        <mc:Fallback xmlns="">
          <p:pic>
            <p:nvPicPr>
              <p:cNvPr id="491" name="Freihand 490">
                <a:extLst>
                  <a:ext uri="{FF2B5EF4-FFF2-40B4-BE49-F238E27FC236}">
                    <a16:creationId xmlns:a16="http://schemas.microsoft.com/office/drawing/2014/main" id="{EF7F7A56-A681-4B50-8BC2-3623F31146E4}"/>
                  </a:ext>
                </a:extLst>
              </p:cNvPr>
              <p:cNvPicPr/>
              <p:nvPr/>
            </p:nvPicPr>
            <p:blipFill>
              <a:blip r:embed="rId566"/>
              <a:stretch>
                <a:fillRect/>
              </a:stretch>
            </p:blipFill>
            <p:spPr>
              <a:xfrm>
                <a:off x="11629360" y="2783573"/>
                <a:ext cx="83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92" name="Freihand 491">
                <a:extLst>
                  <a:ext uri="{FF2B5EF4-FFF2-40B4-BE49-F238E27FC236}">
                    <a16:creationId xmlns:a16="http://schemas.microsoft.com/office/drawing/2014/main" id="{52B4D5C6-E5CB-4BAD-A050-6D9EBBE95777}"/>
                  </a:ext>
                </a:extLst>
              </p14:cNvPr>
              <p14:cNvContentPartPr/>
              <p14:nvPr/>
            </p14:nvContentPartPr>
            <p14:xfrm>
              <a:off x="11759680" y="2820653"/>
              <a:ext cx="14400" cy="108000"/>
            </p14:xfrm>
          </p:contentPart>
        </mc:Choice>
        <mc:Fallback xmlns="">
          <p:pic>
            <p:nvPicPr>
              <p:cNvPr id="492" name="Freihand 491">
                <a:extLst>
                  <a:ext uri="{FF2B5EF4-FFF2-40B4-BE49-F238E27FC236}">
                    <a16:creationId xmlns:a16="http://schemas.microsoft.com/office/drawing/2014/main" id="{52B4D5C6-E5CB-4BAD-A050-6D9EBBE95777}"/>
                  </a:ext>
                </a:extLst>
              </p:cNvPr>
              <p:cNvPicPr/>
              <p:nvPr/>
            </p:nvPicPr>
            <p:blipFill>
              <a:blip r:embed="rId568"/>
              <a:stretch>
                <a:fillRect/>
              </a:stretch>
            </p:blipFill>
            <p:spPr>
              <a:xfrm>
                <a:off x="11755360" y="2816333"/>
                <a:ext cx="23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93" name="Freihand 492">
                <a:extLst>
                  <a:ext uri="{FF2B5EF4-FFF2-40B4-BE49-F238E27FC236}">
                    <a16:creationId xmlns:a16="http://schemas.microsoft.com/office/drawing/2014/main" id="{7808A564-2E17-4DDD-8B4E-814A6CF6AB53}"/>
                  </a:ext>
                </a:extLst>
              </p14:cNvPr>
              <p14:cNvContentPartPr/>
              <p14:nvPr/>
            </p14:nvContentPartPr>
            <p14:xfrm>
              <a:off x="11711440" y="2862773"/>
              <a:ext cx="109080" cy="10440"/>
            </p14:xfrm>
          </p:contentPart>
        </mc:Choice>
        <mc:Fallback xmlns="">
          <p:pic>
            <p:nvPicPr>
              <p:cNvPr id="493" name="Freihand 492">
                <a:extLst>
                  <a:ext uri="{FF2B5EF4-FFF2-40B4-BE49-F238E27FC236}">
                    <a16:creationId xmlns:a16="http://schemas.microsoft.com/office/drawing/2014/main" id="{7808A564-2E17-4DDD-8B4E-814A6CF6AB53}"/>
                  </a:ext>
                </a:extLst>
              </p:cNvPr>
              <p:cNvPicPr/>
              <p:nvPr/>
            </p:nvPicPr>
            <p:blipFill>
              <a:blip r:embed="rId570"/>
              <a:stretch>
                <a:fillRect/>
              </a:stretch>
            </p:blipFill>
            <p:spPr>
              <a:xfrm>
                <a:off x="11707120" y="2858453"/>
                <a:ext cx="117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94" name="Freihand 493">
                <a:extLst>
                  <a:ext uri="{FF2B5EF4-FFF2-40B4-BE49-F238E27FC236}">
                    <a16:creationId xmlns:a16="http://schemas.microsoft.com/office/drawing/2014/main" id="{CFAF6AC6-599C-4D51-8E87-72CFA3F1D361}"/>
                  </a:ext>
                </a:extLst>
              </p14:cNvPr>
              <p14:cNvContentPartPr/>
              <p14:nvPr/>
            </p14:nvContentPartPr>
            <p14:xfrm>
              <a:off x="11812960" y="2778173"/>
              <a:ext cx="91800" cy="165240"/>
            </p14:xfrm>
          </p:contentPart>
        </mc:Choice>
        <mc:Fallback xmlns="">
          <p:pic>
            <p:nvPicPr>
              <p:cNvPr id="494" name="Freihand 493">
                <a:extLst>
                  <a:ext uri="{FF2B5EF4-FFF2-40B4-BE49-F238E27FC236}">
                    <a16:creationId xmlns:a16="http://schemas.microsoft.com/office/drawing/2014/main" id="{CFAF6AC6-599C-4D51-8E87-72CFA3F1D361}"/>
                  </a:ext>
                </a:extLst>
              </p:cNvPr>
              <p:cNvPicPr/>
              <p:nvPr/>
            </p:nvPicPr>
            <p:blipFill>
              <a:blip r:embed="rId572"/>
              <a:stretch>
                <a:fillRect/>
              </a:stretch>
            </p:blipFill>
            <p:spPr>
              <a:xfrm>
                <a:off x="11808640" y="2773853"/>
                <a:ext cx="100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95" name="Freihand 494">
                <a:extLst>
                  <a:ext uri="{FF2B5EF4-FFF2-40B4-BE49-F238E27FC236}">
                    <a16:creationId xmlns:a16="http://schemas.microsoft.com/office/drawing/2014/main" id="{A0ED8A99-E0C1-4B86-B683-664643740A27}"/>
                  </a:ext>
                </a:extLst>
              </p14:cNvPr>
              <p14:cNvContentPartPr/>
              <p14:nvPr/>
            </p14:nvContentPartPr>
            <p14:xfrm>
              <a:off x="11972800" y="2822093"/>
              <a:ext cx="20160" cy="105480"/>
            </p14:xfrm>
          </p:contentPart>
        </mc:Choice>
        <mc:Fallback xmlns="">
          <p:pic>
            <p:nvPicPr>
              <p:cNvPr id="495" name="Freihand 494">
                <a:extLst>
                  <a:ext uri="{FF2B5EF4-FFF2-40B4-BE49-F238E27FC236}">
                    <a16:creationId xmlns:a16="http://schemas.microsoft.com/office/drawing/2014/main" id="{A0ED8A99-E0C1-4B86-B683-664643740A27}"/>
                  </a:ext>
                </a:extLst>
              </p:cNvPr>
              <p:cNvPicPr/>
              <p:nvPr/>
            </p:nvPicPr>
            <p:blipFill>
              <a:blip r:embed="rId574"/>
              <a:stretch>
                <a:fillRect/>
              </a:stretch>
            </p:blipFill>
            <p:spPr>
              <a:xfrm>
                <a:off x="11968480" y="2817773"/>
                <a:ext cx="28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96" name="Freihand 495">
                <a:extLst>
                  <a:ext uri="{FF2B5EF4-FFF2-40B4-BE49-F238E27FC236}">
                    <a16:creationId xmlns:a16="http://schemas.microsoft.com/office/drawing/2014/main" id="{7AD0D0AE-FF75-4B8D-B6D9-5576098C00C0}"/>
                  </a:ext>
                </a:extLst>
              </p14:cNvPr>
              <p14:cNvContentPartPr/>
              <p14:nvPr/>
            </p14:nvContentPartPr>
            <p14:xfrm>
              <a:off x="11924560" y="2853053"/>
              <a:ext cx="89640" cy="18000"/>
            </p14:xfrm>
          </p:contentPart>
        </mc:Choice>
        <mc:Fallback xmlns="">
          <p:pic>
            <p:nvPicPr>
              <p:cNvPr id="496" name="Freihand 495">
                <a:extLst>
                  <a:ext uri="{FF2B5EF4-FFF2-40B4-BE49-F238E27FC236}">
                    <a16:creationId xmlns:a16="http://schemas.microsoft.com/office/drawing/2014/main" id="{7AD0D0AE-FF75-4B8D-B6D9-5576098C00C0}"/>
                  </a:ext>
                </a:extLst>
              </p:cNvPr>
              <p:cNvPicPr/>
              <p:nvPr/>
            </p:nvPicPr>
            <p:blipFill>
              <a:blip r:embed="rId576"/>
              <a:stretch>
                <a:fillRect/>
              </a:stretch>
            </p:blipFill>
            <p:spPr>
              <a:xfrm>
                <a:off x="11920240" y="2848733"/>
                <a:ext cx="98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97" name="Freihand 496">
                <a:extLst>
                  <a:ext uri="{FF2B5EF4-FFF2-40B4-BE49-F238E27FC236}">
                    <a16:creationId xmlns:a16="http://schemas.microsoft.com/office/drawing/2014/main" id="{AFDFDDD3-D8ED-440E-8D8A-4492DFF70725}"/>
                  </a:ext>
                </a:extLst>
              </p14:cNvPr>
              <p14:cNvContentPartPr/>
              <p14:nvPr/>
            </p14:nvContentPartPr>
            <p14:xfrm>
              <a:off x="12030760" y="2772053"/>
              <a:ext cx="96480" cy="167760"/>
            </p14:xfrm>
          </p:contentPart>
        </mc:Choice>
        <mc:Fallback xmlns="">
          <p:pic>
            <p:nvPicPr>
              <p:cNvPr id="497" name="Freihand 496">
                <a:extLst>
                  <a:ext uri="{FF2B5EF4-FFF2-40B4-BE49-F238E27FC236}">
                    <a16:creationId xmlns:a16="http://schemas.microsoft.com/office/drawing/2014/main" id="{AFDFDDD3-D8ED-440E-8D8A-4492DFF70725}"/>
                  </a:ext>
                </a:extLst>
              </p:cNvPr>
              <p:cNvPicPr/>
              <p:nvPr/>
            </p:nvPicPr>
            <p:blipFill>
              <a:blip r:embed="rId578"/>
              <a:stretch>
                <a:fillRect/>
              </a:stretch>
            </p:blipFill>
            <p:spPr>
              <a:xfrm>
                <a:off x="12026440" y="2767733"/>
                <a:ext cx="105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99" name="Freihand 498">
                <a:extLst>
                  <a:ext uri="{FF2B5EF4-FFF2-40B4-BE49-F238E27FC236}">
                    <a16:creationId xmlns:a16="http://schemas.microsoft.com/office/drawing/2014/main" id="{176371D9-2CF3-4267-9AE3-816E9DF7F3EB}"/>
                  </a:ext>
                </a:extLst>
              </p14:cNvPr>
              <p14:cNvContentPartPr/>
              <p14:nvPr/>
            </p14:nvContentPartPr>
            <p14:xfrm>
              <a:off x="11405080" y="2983013"/>
              <a:ext cx="372240" cy="120600"/>
            </p14:xfrm>
          </p:contentPart>
        </mc:Choice>
        <mc:Fallback xmlns="">
          <p:pic>
            <p:nvPicPr>
              <p:cNvPr id="499" name="Freihand 498">
                <a:extLst>
                  <a:ext uri="{FF2B5EF4-FFF2-40B4-BE49-F238E27FC236}">
                    <a16:creationId xmlns:a16="http://schemas.microsoft.com/office/drawing/2014/main" id="{176371D9-2CF3-4267-9AE3-816E9DF7F3EB}"/>
                  </a:ext>
                </a:extLst>
              </p:cNvPr>
              <p:cNvPicPr/>
              <p:nvPr/>
            </p:nvPicPr>
            <p:blipFill>
              <a:blip r:embed="rId580"/>
              <a:stretch>
                <a:fillRect/>
              </a:stretch>
            </p:blipFill>
            <p:spPr>
              <a:xfrm>
                <a:off x="11400760" y="2978693"/>
                <a:ext cx="380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500" name="Freihand 499">
                <a:extLst>
                  <a:ext uri="{FF2B5EF4-FFF2-40B4-BE49-F238E27FC236}">
                    <a16:creationId xmlns:a16="http://schemas.microsoft.com/office/drawing/2014/main" id="{DC6F6BCD-F34B-4076-A995-8606EACD3597}"/>
                  </a:ext>
                </a:extLst>
              </p14:cNvPr>
              <p14:cNvContentPartPr/>
              <p14:nvPr/>
            </p14:nvContentPartPr>
            <p14:xfrm>
              <a:off x="11782360" y="3051053"/>
              <a:ext cx="290880" cy="59760"/>
            </p14:xfrm>
          </p:contentPart>
        </mc:Choice>
        <mc:Fallback xmlns="">
          <p:pic>
            <p:nvPicPr>
              <p:cNvPr id="500" name="Freihand 499">
                <a:extLst>
                  <a:ext uri="{FF2B5EF4-FFF2-40B4-BE49-F238E27FC236}">
                    <a16:creationId xmlns:a16="http://schemas.microsoft.com/office/drawing/2014/main" id="{DC6F6BCD-F34B-4076-A995-8606EACD3597}"/>
                  </a:ext>
                </a:extLst>
              </p:cNvPr>
              <p:cNvPicPr/>
              <p:nvPr/>
            </p:nvPicPr>
            <p:blipFill>
              <a:blip r:embed="rId582"/>
              <a:stretch>
                <a:fillRect/>
              </a:stretch>
            </p:blipFill>
            <p:spPr>
              <a:xfrm>
                <a:off x="11778040" y="3046733"/>
                <a:ext cx="299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502" name="Freihand 501">
                <a:extLst>
                  <a:ext uri="{FF2B5EF4-FFF2-40B4-BE49-F238E27FC236}">
                    <a16:creationId xmlns:a16="http://schemas.microsoft.com/office/drawing/2014/main" id="{60F3EE15-5F9A-4B08-9CFF-3B8317971E95}"/>
                  </a:ext>
                </a:extLst>
              </p14:cNvPr>
              <p14:cNvContentPartPr/>
              <p14:nvPr/>
            </p14:nvContentPartPr>
            <p14:xfrm>
              <a:off x="11582560" y="3122333"/>
              <a:ext cx="67320" cy="114120"/>
            </p14:xfrm>
          </p:contentPart>
        </mc:Choice>
        <mc:Fallback xmlns="">
          <p:pic>
            <p:nvPicPr>
              <p:cNvPr id="502" name="Freihand 501">
                <a:extLst>
                  <a:ext uri="{FF2B5EF4-FFF2-40B4-BE49-F238E27FC236}">
                    <a16:creationId xmlns:a16="http://schemas.microsoft.com/office/drawing/2014/main" id="{60F3EE15-5F9A-4B08-9CFF-3B8317971E95}"/>
                  </a:ext>
                </a:extLst>
              </p:cNvPr>
              <p:cNvPicPr/>
              <p:nvPr/>
            </p:nvPicPr>
            <p:blipFill>
              <a:blip r:embed="rId584"/>
              <a:stretch>
                <a:fillRect/>
              </a:stretch>
            </p:blipFill>
            <p:spPr>
              <a:xfrm>
                <a:off x="11578240" y="3118013"/>
                <a:ext cx="75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503" name="Freihand 502">
                <a:extLst>
                  <a:ext uri="{FF2B5EF4-FFF2-40B4-BE49-F238E27FC236}">
                    <a16:creationId xmlns:a16="http://schemas.microsoft.com/office/drawing/2014/main" id="{66ACC05F-B23D-453C-B85F-587AB65E5FFB}"/>
                  </a:ext>
                </a:extLst>
              </p14:cNvPr>
              <p14:cNvContentPartPr/>
              <p14:nvPr/>
            </p14:nvContentPartPr>
            <p14:xfrm>
              <a:off x="11640160" y="3180653"/>
              <a:ext cx="6840" cy="87480"/>
            </p14:xfrm>
          </p:contentPart>
        </mc:Choice>
        <mc:Fallback xmlns="">
          <p:pic>
            <p:nvPicPr>
              <p:cNvPr id="503" name="Freihand 502">
                <a:extLst>
                  <a:ext uri="{FF2B5EF4-FFF2-40B4-BE49-F238E27FC236}">
                    <a16:creationId xmlns:a16="http://schemas.microsoft.com/office/drawing/2014/main" id="{66ACC05F-B23D-453C-B85F-587AB65E5FFB}"/>
                  </a:ext>
                </a:extLst>
              </p:cNvPr>
              <p:cNvPicPr/>
              <p:nvPr/>
            </p:nvPicPr>
            <p:blipFill>
              <a:blip r:embed="rId586"/>
              <a:stretch>
                <a:fillRect/>
              </a:stretch>
            </p:blipFill>
            <p:spPr>
              <a:xfrm>
                <a:off x="11635840" y="3176333"/>
                <a:ext cx="15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504" name="Freihand 503">
                <a:extLst>
                  <a:ext uri="{FF2B5EF4-FFF2-40B4-BE49-F238E27FC236}">
                    <a16:creationId xmlns:a16="http://schemas.microsoft.com/office/drawing/2014/main" id="{2BCBBF5A-835A-41F4-A341-3A5CCE8333C1}"/>
                  </a:ext>
                </a:extLst>
              </p14:cNvPr>
              <p14:cNvContentPartPr/>
              <p14:nvPr/>
            </p14:nvContentPartPr>
            <p14:xfrm>
              <a:off x="11701000" y="3192533"/>
              <a:ext cx="23760" cy="28800"/>
            </p14:xfrm>
          </p:contentPart>
        </mc:Choice>
        <mc:Fallback xmlns="">
          <p:pic>
            <p:nvPicPr>
              <p:cNvPr id="504" name="Freihand 503">
                <a:extLst>
                  <a:ext uri="{FF2B5EF4-FFF2-40B4-BE49-F238E27FC236}">
                    <a16:creationId xmlns:a16="http://schemas.microsoft.com/office/drawing/2014/main" id="{2BCBBF5A-835A-41F4-A341-3A5CCE8333C1}"/>
                  </a:ext>
                </a:extLst>
              </p:cNvPr>
              <p:cNvPicPr/>
              <p:nvPr/>
            </p:nvPicPr>
            <p:blipFill>
              <a:blip r:embed="rId588"/>
              <a:stretch>
                <a:fillRect/>
              </a:stretch>
            </p:blipFill>
            <p:spPr>
              <a:xfrm>
                <a:off x="11696680" y="3188213"/>
                <a:ext cx="32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505" name="Freihand 504">
                <a:extLst>
                  <a:ext uri="{FF2B5EF4-FFF2-40B4-BE49-F238E27FC236}">
                    <a16:creationId xmlns:a16="http://schemas.microsoft.com/office/drawing/2014/main" id="{93E52318-1FAA-4418-A76A-6E27CE095DC0}"/>
                  </a:ext>
                </a:extLst>
              </p14:cNvPr>
              <p14:cNvContentPartPr/>
              <p14:nvPr/>
            </p14:nvContentPartPr>
            <p14:xfrm>
              <a:off x="11769040" y="3147533"/>
              <a:ext cx="94680" cy="114120"/>
            </p14:xfrm>
          </p:contentPart>
        </mc:Choice>
        <mc:Fallback xmlns="">
          <p:pic>
            <p:nvPicPr>
              <p:cNvPr id="505" name="Freihand 504">
                <a:extLst>
                  <a:ext uri="{FF2B5EF4-FFF2-40B4-BE49-F238E27FC236}">
                    <a16:creationId xmlns:a16="http://schemas.microsoft.com/office/drawing/2014/main" id="{93E52318-1FAA-4418-A76A-6E27CE095DC0}"/>
                  </a:ext>
                </a:extLst>
              </p:cNvPr>
              <p:cNvPicPr/>
              <p:nvPr/>
            </p:nvPicPr>
            <p:blipFill>
              <a:blip r:embed="rId590"/>
              <a:stretch>
                <a:fillRect/>
              </a:stretch>
            </p:blipFill>
            <p:spPr>
              <a:xfrm>
                <a:off x="11764720" y="3143213"/>
                <a:ext cx="103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509" name="Freihand 508">
                <a:extLst>
                  <a:ext uri="{FF2B5EF4-FFF2-40B4-BE49-F238E27FC236}">
                    <a16:creationId xmlns:a16="http://schemas.microsoft.com/office/drawing/2014/main" id="{2BC96FAB-A57B-414D-AD14-FEC22C08668D}"/>
                  </a:ext>
                </a:extLst>
              </p14:cNvPr>
              <p14:cNvContentPartPr/>
              <p14:nvPr/>
            </p14:nvContentPartPr>
            <p14:xfrm>
              <a:off x="10369000" y="2442653"/>
              <a:ext cx="1827360" cy="1042200"/>
            </p14:xfrm>
          </p:contentPart>
        </mc:Choice>
        <mc:Fallback xmlns="">
          <p:pic>
            <p:nvPicPr>
              <p:cNvPr id="509" name="Freihand 508">
                <a:extLst>
                  <a:ext uri="{FF2B5EF4-FFF2-40B4-BE49-F238E27FC236}">
                    <a16:creationId xmlns:a16="http://schemas.microsoft.com/office/drawing/2014/main" id="{2BC96FAB-A57B-414D-AD14-FEC22C08668D}"/>
                  </a:ext>
                </a:extLst>
              </p:cNvPr>
              <p:cNvPicPr/>
              <p:nvPr/>
            </p:nvPicPr>
            <p:blipFill>
              <a:blip r:embed="rId592"/>
              <a:stretch>
                <a:fillRect/>
              </a:stretch>
            </p:blipFill>
            <p:spPr>
              <a:xfrm>
                <a:off x="10364680" y="2438333"/>
                <a:ext cx="1836000" cy="1050840"/>
              </a:xfrm>
              <a:prstGeom prst="rect">
                <a:avLst/>
              </a:prstGeom>
            </p:spPr>
          </p:pic>
        </mc:Fallback>
      </mc:AlternateContent>
      <p:grpSp>
        <p:nvGrpSpPr>
          <p:cNvPr id="512" name="Gruppieren 511">
            <a:extLst>
              <a:ext uri="{FF2B5EF4-FFF2-40B4-BE49-F238E27FC236}">
                <a16:creationId xmlns:a16="http://schemas.microsoft.com/office/drawing/2014/main" id="{66D9DBDA-B6CC-4343-A54E-EECB877EABBE}"/>
              </a:ext>
            </a:extLst>
          </p:cNvPr>
          <p:cNvGrpSpPr/>
          <p:nvPr/>
        </p:nvGrpSpPr>
        <p:grpSpPr>
          <a:xfrm>
            <a:off x="9263800" y="3581693"/>
            <a:ext cx="785880" cy="640440"/>
            <a:chOff x="9263800" y="3581693"/>
            <a:chExt cx="785880" cy="640440"/>
          </a:xfrm>
        </p:grpSpPr>
        <mc:AlternateContent xmlns:mc="http://schemas.openxmlformats.org/markup-compatibility/2006" xmlns:p14="http://schemas.microsoft.com/office/powerpoint/2010/main">
          <mc:Choice Requires="p14">
            <p:contentPart p14:bwMode="auto" r:id="rId593">
              <p14:nvContentPartPr>
                <p14:cNvPr id="431" name="Freihand 430">
                  <a:extLst>
                    <a:ext uri="{FF2B5EF4-FFF2-40B4-BE49-F238E27FC236}">
                      <a16:creationId xmlns:a16="http://schemas.microsoft.com/office/drawing/2014/main" id="{19F0F564-A7F4-4CD6-91C2-86435EE8E07E}"/>
                    </a:ext>
                  </a:extLst>
                </p14:cNvPr>
                <p14:cNvContentPartPr/>
                <p14:nvPr/>
              </p14:nvContentPartPr>
              <p14:xfrm>
                <a:off x="9444520" y="3771053"/>
                <a:ext cx="155880" cy="16920"/>
              </p14:xfrm>
            </p:contentPart>
          </mc:Choice>
          <mc:Fallback xmlns="">
            <p:pic>
              <p:nvPicPr>
                <p:cNvPr id="431" name="Freihand 430">
                  <a:extLst>
                    <a:ext uri="{FF2B5EF4-FFF2-40B4-BE49-F238E27FC236}">
                      <a16:creationId xmlns:a16="http://schemas.microsoft.com/office/drawing/2014/main" id="{19F0F564-A7F4-4CD6-91C2-86435EE8E07E}"/>
                    </a:ext>
                  </a:extLst>
                </p:cNvPr>
                <p:cNvPicPr/>
                <p:nvPr/>
              </p:nvPicPr>
              <p:blipFill>
                <a:blip r:embed="rId594"/>
                <a:stretch>
                  <a:fillRect/>
                </a:stretch>
              </p:blipFill>
              <p:spPr>
                <a:xfrm>
                  <a:off x="9440200" y="3766733"/>
                  <a:ext cx="164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32" name="Freihand 431">
                  <a:extLst>
                    <a:ext uri="{FF2B5EF4-FFF2-40B4-BE49-F238E27FC236}">
                      <a16:creationId xmlns:a16="http://schemas.microsoft.com/office/drawing/2014/main" id="{1EFCA7A2-CF6B-465E-9601-8B51D6B43314}"/>
                    </a:ext>
                  </a:extLst>
                </p14:cNvPr>
                <p14:cNvContentPartPr/>
                <p14:nvPr/>
              </p14:nvContentPartPr>
              <p14:xfrm>
                <a:off x="9438400" y="3805613"/>
                <a:ext cx="110520" cy="139680"/>
              </p14:xfrm>
            </p:contentPart>
          </mc:Choice>
          <mc:Fallback xmlns="">
            <p:pic>
              <p:nvPicPr>
                <p:cNvPr id="432" name="Freihand 431">
                  <a:extLst>
                    <a:ext uri="{FF2B5EF4-FFF2-40B4-BE49-F238E27FC236}">
                      <a16:creationId xmlns:a16="http://schemas.microsoft.com/office/drawing/2014/main" id="{1EFCA7A2-CF6B-465E-9601-8B51D6B43314}"/>
                    </a:ext>
                  </a:extLst>
                </p:cNvPr>
                <p:cNvPicPr/>
                <p:nvPr/>
              </p:nvPicPr>
              <p:blipFill>
                <a:blip r:embed="rId596"/>
                <a:stretch>
                  <a:fillRect/>
                </a:stretch>
              </p:blipFill>
              <p:spPr>
                <a:xfrm>
                  <a:off x="9434080" y="3801293"/>
                  <a:ext cx="119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34" name="Freihand 433">
                  <a:extLst>
                    <a:ext uri="{FF2B5EF4-FFF2-40B4-BE49-F238E27FC236}">
                      <a16:creationId xmlns:a16="http://schemas.microsoft.com/office/drawing/2014/main" id="{9BD42CC2-2C57-4594-BA79-97674BF48B32}"/>
                    </a:ext>
                  </a:extLst>
                </p14:cNvPr>
                <p14:cNvContentPartPr/>
                <p14:nvPr/>
              </p14:nvContentPartPr>
              <p14:xfrm>
                <a:off x="9639640" y="3831173"/>
                <a:ext cx="86040" cy="64440"/>
              </p14:xfrm>
            </p:contentPart>
          </mc:Choice>
          <mc:Fallback xmlns="">
            <p:pic>
              <p:nvPicPr>
                <p:cNvPr id="434" name="Freihand 433">
                  <a:extLst>
                    <a:ext uri="{FF2B5EF4-FFF2-40B4-BE49-F238E27FC236}">
                      <a16:creationId xmlns:a16="http://schemas.microsoft.com/office/drawing/2014/main" id="{9BD42CC2-2C57-4594-BA79-97674BF48B32}"/>
                    </a:ext>
                  </a:extLst>
                </p:cNvPr>
                <p:cNvPicPr/>
                <p:nvPr/>
              </p:nvPicPr>
              <p:blipFill>
                <a:blip r:embed="rId598"/>
                <a:stretch>
                  <a:fillRect/>
                </a:stretch>
              </p:blipFill>
              <p:spPr>
                <a:xfrm>
                  <a:off x="9635320" y="3826853"/>
                  <a:ext cx="94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35" name="Freihand 434">
                  <a:extLst>
                    <a:ext uri="{FF2B5EF4-FFF2-40B4-BE49-F238E27FC236}">
                      <a16:creationId xmlns:a16="http://schemas.microsoft.com/office/drawing/2014/main" id="{6C8E9501-3A43-494F-94CC-DE811B737880}"/>
                    </a:ext>
                  </a:extLst>
                </p14:cNvPr>
                <p14:cNvContentPartPr/>
                <p14:nvPr/>
              </p14:nvContentPartPr>
              <p14:xfrm>
                <a:off x="9774640" y="3810293"/>
                <a:ext cx="87480" cy="83520"/>
              </p14:xfrm>
            </p:contentPart>
          </mc:Choice>
          <mc:Fallback xmlns="">
            <p:pic>
              <p:nvPicPr>
                <p:cNvPr id="435" name="Freihand 434">
                  <a:extLst>
                    <a:ext uri="{FF2B5EF4-FFF2-40B4-BE49-F238E27FC236}">
                      <a16:creationId xmlns:a16="http://schemas.microsoft.com/office/drawing/2014/main" id="{6C8E9501-3A43-494F-94CC-DE811B737880}"/>
                    </a:ext>
                  </a:extLst>
                </p:cNvPr>
                <p:cNvPicPr/>
                <p:nvPr/>
              </p:nvPicPr>
              <p:blipFill>
                <a:blip r:embed="rId600"/>
                <a:stretch>
                  <a:fillRect/>
                </a:stretch>
              </p:blipFill>
              <p:spPr>
                <a:xfrm>
                  <a:off x="9770320" y="3805973"/>
                  <a:ext cx="96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36" name="Freihand 435">
                  <a:extLst>
                    <a:ext uri="{FF2B5EF4-FFF2-40B4-BE49-F238E27FC236}">
                      <a16:creationId xmlns:a16="http://schemas.microsoft.com/office/drawing/2014/main" id="{C7DFA327-99DB-4114-BEA3-A0B4704CB20F}"/>
                    </a:ext>
                  </a:extLst>
                </p14:cNvPr>
                <p14:cNvContentPartPr/>
                <p14:nvPr/>
              </p14:nvContentPartPr>
              <p14:xfrm>
                <a:off x="9781120" y="3813893"/>
                <a:ext cx="76680" cy="58680"/>
              </p14:xfrm>
            </p:contentPart>
          </mc:Choice>
          <mc:Fallback xmlns="">
            <p:pic>
              <p:nvPicPr>
                <p:cNvPr id="436" name="Freihand 435">
                  <a:extLst>
                    <a:ext uri="{FF2B5EF4-FFF2-40B4-BE49-F238E27FC236}">
                      <a16:creationId xmlns:a16="http://schemas.microsoft.com/office/drawing/2014/main" id="{C7DFA327-99DB-4114-BEA3-A0B4704CB20F}"/>
                    </a:ext>
                  </a:extLst>
                </p:cNvPr>
                <p:cNvPicPr/>
                <p:nvPr/>
              </p:nvPicPr>
              <p:blipFill>
                <a:blip r:embed="rId602"/>
                <a:stretch>
                  <a:fillRect/>
                </a:stretch>
              </p:blipFill>
              <p:spPr>
                <a:xfrm>
                  <a:off x="9776800" y="3809573"/>
                  <a:ext cx="85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38" name="Freihand 437">
                  <a:extLst>
                    <a:ext uri="{FF2B5EF4-FFF2-40B4-BE49-F238E27FC236}">
                      <a16:creationId xmlns:a16="http://schemas.microsoft.com/office/drawing/2014/main" id="{186B5E77-ED29-425E-A0E2-6793516F4E6E}"/>
                    </a:ext>
                  </a:extLst>
                </p14:cNvPr>
                <p14:cNvContentPartPr/>
                <p14:nvPr/>
              </p14:nvContentPartPr>
              <p14:xfrm>
                <a:off x="9759520" y="3783653"/>
                <a:ext cx="109800" cy="10800"/>
              </p14:xfrm>
            </p:contentPart>
          </mc:Choice>
          <mc:Fallback xmlns="">
            <p:pic>
              <p:nvPicPr>
                <p:cNvPr id="438" name="Freihand 437">
                  <a:extLst>
                    <a:ext uri="{FF2B5EF4-FFF2-40B4-BE49-F238E27FC236}">
                      <a16:creationId xmlns:a16="http://schemas.microsoft.com/office/drawing/2014/main" id="{186B5E77-ED29-425E-A0E2-6793516F4E6E}"/>
                    </a:ext>
                  </a:extLst>
                </p:cNvPr>
                <p:cNvPicPr/>
                <p:nvPr/>
              </p:nvPicPr>
              <p:blipFill>
                <a:blip r:embed="rId604"/>
                <a:stretch>
                  <a:fillRect/>
                </a:stretch>
              </p:blipFill>
              <p:spPr>
                <a:xfrm>
                  <a:off x="9755200" y="3779333"/>
                  <a:ext cx="118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40" name="Freihand 439">
                  <a:extLst>
                    <a:ext uri="{FF2B5EF4-FFF2-40B4-BE49-F238E27FC236}">
                      <a16:creationId xmlns:a16="http://schemas.microsoft.com/office/drawing/2014/main" id="{B320C8C6-9BBD-4DD3-AF3C-C6B0C39D6B8D}"/>
                    </a:ext>
                  </a:extLst>
                </p14:cNvPr>
                <p14:cNvContentPartPr/>
                <p14:nvPr/>
              </p14:nvContentPartPr>
              <p14:xfrm>
                <a:off x="9384760" y="4060133"/>
                <a:ext cx="9000" cy="79920"/>
              </p14:xfrm>
            </p:contentPart>
          </mc:Choice>
          <mc:Fallback xmlns="">
            <p:pic>
              <p:nvPicPr>
                <p:cNvPr id="440" name="Freihand 439">
                  <a:extLst>
                    <a:ext uri="{FF2B5EF4-FFF2-40B4-BE49-F238E27FC236}">
                      <a16:creationId xmlns:a16="http://schemas.microsoft.com/office/drawing/2014/main" id="{B320C8C6-9BBD-4DD3-AF3C-C6B0C39D6B8D}"/>
                    </a:ext>
                  </a:extLst>
                </p:cNvPr>
                <p:cNvPicPr/>
                <p:nvPr/>
              </p:nvPicPr>
              <p:blipFill>
                <a:blip r:embed="rId606"/>
                <a:stretch>
                  <a:fillRect/>
                </a:stretch>
              </p:blipFill>
              <p:spPr>
                <a:xfrm>
                  <a:off x="9380440" y="4055813"/>
                  <a:ext cx="17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41" name="Freihand 440">
                  <a:extLst>
                    <a:ext uri="{FF2B5EF4-FFF2-40B4-BE49-F238E27FC236}">
                      <a16:creationId xmlns:a16="http://schemas.microsoft.com/office/drawing/2014/main" id="{BD460F57-2609-4C74-855C-7EAFED4BEAC7}"/>
                    </a:ext>
                  </a:extLst>
                </p14:cNvPr>
                <p14:cNvContentPartPr/>
                <p14:nvPr/>
              </p14:nvContentPartPr>
              <p14:xfrm>
                <a:off x="9377920" y="4014773"/>
                <a:ext cx="10800" cy="6840"/>
              </p14:xfrm>
            </p:contentPart>
          </mc:Choice>
          <mc:Fallback xmlns="">
            <p:pic>
              <p:nvPicPr>
                <p:cNvPr id="441" name="Freihand 440">
                  <a:extLst>
                    <a:ext uri="{FF2B5EF4-FFF2-40B4-BE49-F238E27FC236}">
                      <a16:creationId xmlns:a16="http://schemas.microsoft.com/office/drawing/2014/main" id="{BD460F57-2609-4C74-855C-7EAFED4BEAC7}"/>
                    </a:ext>
                  </a:extLst>
                </p:cNvPr>
                <p:cNvPicPr/>
                <p:nvPr/>
              </p:nvPicPr>
              <p:blipFill>
                <a:blip r:embed="rId608"/>
                <a:stretch>
                  <a:fillRect/>
                </a:stretch>
              </p:blipFill>
              <p:spPr>
                <a:xfrm>
                  <a:off x="9373600" y="4010453"/>
                  <a:ext cx="19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42" name="Freihand 441">
                  <a:extLst>
                    <a:ext uri="{FF2B5EF4-FFF2-40B4-BE49-F238E27FC236}">
                      <a16:creationId xmlns:a16="http://schemas.microsoft.com/office/drawing/2014/main" id="{D99D3CB1-2746-4AAE-AD8A-73199088A07A}"/>
                    </a:ext>
                  </a:extLst>
                </p14:cNvPr>
                <p14:cNvContentPartPr/>
                <p14:nvPr/>
              </p14:nvContentPartPr>
              <p14:xfrm>
                <a:off x="9417520" y="4084253"/>
                <a:ext cx="73440" cy="9360"/>
              </p14:xfrm>
            </p:contentPart>
          </mc:Choice>
          <mc:Fallback xmlns="">
            <p:pic>
              <p:nvPicPr>
                <p:cNvPr id="442" name="Freihand 441">
                  <a:extLst>
                    <a:ext uri="{FF2B5EF4-FFF2-40B4-BE49-F238E27FC236}">
                      <a16:creationId xmlns:a16="http://schemas.microsoft.com/office/drawing/2014/main" id="{D99D3CB1-2746-4AAE-AD8A-73199088A07A}"/>
                    </a:ext>
                  </a:extLst>
                </p:cNvPr>
                <p:cNvPicPr/>
                <p:nvPr/>
              </p:nvPicPr>
              <p:blipFill>
                <a:blip r:embed="rId610"/>
                <a:stretch>
                  <a:fillRect/>
                </a:stretch>
              </p:blipFill>
              <p:spPr>
                <a:xfrm>
                  <a:off x="9413200" y="4079933"/>
                  <a:ext cx="82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43" name="Freihand 442">
                  <a:extLst>
                    <a:ext uri="{FF2B5EF4-FFF2-40B4-BE49-F238E27FC236}">
                      <a16:creationId xmlns:a16="http://schemas.microsoft.com/office/drawing/2014/main" id="{CECB43C4-E7AB-445A-B17F-A1DCD0C0E0DC}"/>
                    </a:ext>
                  </a:extLst>
                </p14:cNvPr>
                <p14:cNvContentPartPr/>
                <p14:nvPr/>
              </p14:nvContentPartPr>
              <p14:xfrm>
                <a:off x="9433360" y="4104413"/>
                <a:ext cx="70560" cy="10800"/>
              </p14:xfrm>
            </p:contentPart>
          </mc:Choice>
          <mc:Fallback xmlns="">
            <p:pic>
              <p:nvPicPr>
                <p:cNvPr id="443" name="Freihand 442">
                  <a:extLst>
                    <a:ext uri="{FF2B5EF4-FFF2-40B4-BE49-F238E27FC236}">
                      <a16:creationId xmlns:a16="http://schemas.microsoft.com/office/drawing/2014/main" id="{CECB43C4-E7AB-445A-B17F-A1DCD0C0E0DC}"/>
                    </a:ext>
                  </a:extLst>
                </p:cNvPr>
                <p:cNvPicPr/>
                <p:nvPr/>
              </p:nvPicPr>
              <p:blipFill>
                <a:blip r:embed="rId612"/>
                <a:stretch>
                  <a:fillRect/>
                </a:stretch>
              </p:blipFill>
              <p:spPr>
                <a:xfrm>
                  <a:off x="9429040" y="4100093"/>
                  <a:ext cx="79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44" name="Freihand 443">
                  <a:extLst>
                    <a:ext uri="{FF2B5EF4-FFF2-40B4-BE49-F238E27FC236}">
                      <a16:creationId xmlns:a16="http://schemas.microsoft.com/office/drawing/2014/main" id="{91C8E911-71AE-4F58-8528-615239EEAD2F}"/>
                    </a:ext>
                  </a:extLst>
                </p14:cNvPr>
                <p14:cNvContentPartPr/>
                <p14:nvPr/>
              </p14:nvContentPartPr>
              <p14:xfrm>
                <a:off x="9516520" y="4051493"/>
                <a:ext cx="61200" cy="75240"/>
              </p14:xfrm>
            </p:contentPart>
          </mc:Choice>
          <mc:Fallback xmlns="">
            <p:pic>
              <p:nvPicPr>
                <p:cNvPr id="444" name="Freihand 443">
                  <a:extLst>
                    <a:ext uri="{FF2B5EF4-FFF2-40B4-BE49-F238E27FC236}">
                      <a16:creationId xmlns:a16="http://schemas.microsoft.com/office/drawing/2014/main" id="{91C8E911-71AE-4F58-8528-615239EEAD2F}"/>
                    </a:ext>
                  </a:extLst>
                </p:cNvPr>
                <p:cNvPicPr/>
                <p:nvPr/>
              </p:nvPicPr>
              <p:blipFill>
                <a:blip r:embed="rId614"/>
                <a:stretch>
                  <a:fillRect/>
                </a:stretch>
              </p:blipFill>
              <p:spPr>
                <a:xfrm>
                  <a:off x="9512200" y="4047173"/>
                  <a:ext cx="69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45" name="Freihand 444">
                  <a:extLst>
                    <a:ext uri="{FF2B5EF4-FFF2-40B4-BE49-F238E27FC236}">
                      <a16:creationId xmlns:a16="http://schemas.microsoft.com/office/drawing/2014/main" id="{15F32708-8540-4447-981F-EDAE06D9AC15}"/>
                    </a:ext>
                  </a:extLst>
                </p14:cNvPr>
                <p14:cNvContentPartPr/>
                <p14:nvPr/>
              </p14:nvContentPartPr>
              <p14:xfrm>
                <a:off x="9495640" y="3649733"/>
                <a:ext cx="96840" cy="73080"/>
              </p14:xfrm>
            </p:contentPart>
          </mc:Choice>
          <mc:Fallback xmlns="">
            <p:pic>
              <p:nvPicPr>
                <p:cNvPr id="445" name="Freihand 444">
                  <a:extLst>
                    <a:ext uri="{FF2B5EF4-FFF2-40B4-BE49-F238E27FC236}">
                      <a16:creationId xmlns:a16="http://schemas.microsoft.com/office/drawing/2014/main" id="{15F32708-8540-4447-981F-EDAE06D9AC15}"/>
                    </a:ext>
                  </a:extLst>
                </p:cNvPr>
                <p:cNvPicPr/>
                <p:nvPr/>
              </p:nvPicPr>
              <p:blipFill>
                <a:blip r:embed="rId616"/>
                <a:stretch>
                  <a:fillRect/>
                </a:stretch>
              </p:blipFill>
              <p:spPr>
                <a:xfrm>
                  <a:off x="9491320" y="3645413"/>
                  <a:ext cx="105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46" name="Freihand 445">
                  <a:extLst>
                    <a:ext uri="{FF2B5EF4-FFF2-40B4-BE49-F238E27FC236}">
                      <a16:creationId xmlns:a16="http://schemas.microsoft.com/office/drawing/2014/main" id="{13777A35-EB5A-45F3-9D6E-5F48C836F83C}"/>
                    </a:ext>
                  </a:extLst>
                </p14:cNvPr>
                <p14:cNvContentPartPr/>
                <p14:nvPr/>
              </p14:nvContentPartPr>
              <p14:xfrm>
                <a:off x="9895960" y="3669173"/>
                <a:ext cx="153720" cy="408600"/>
              </p14:xfrm>
            </p:contentPart>
          </mc:Choice>
          <mc:Fallback xmlns="">
            <p:pic>
              <p:nvPicPr>
                <p:cNvPr id="446" name="Freihand 445">
                  <a:extLst>
                    <a:ext uri="{FF2B5EF4-FFF2-40B4-BE49-F238E27FC236}">
                      <a16:creationId xmlns:a16="http://schemas.microsoft.com/office/drawing/2014/main" id="{13777A35-EB5A-45F3-9D6E-5F48C836F83C}"/>
                    </a:ext>
                  </a:extLst>
                </p:cNvPr>
                <p:cNvPicPr/>
                <p:nvPr/>
              </p:nvPicPr>
              <p:blipFill>
                <a:blip r:embed="rId618"/>
                <a:stretch>
                  <a:fillRect/>
                </a:stretch>
              </p:blipFill>
              <p:spPr>
                <a:xfrm>
                  <a:off x="9891640" y="3664853"/>
                  <a:ext cx="16236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511" name="Freihand 510">
                  <a:extLst>
                    <a:ext uri="{FF2B5EF4-FFF2-40B4-BE49-F238E27FC236}">
                      <a16:creationId xmlns:a16="http://schemas.microsoft.com/office/drawing/2014/main" id="{2AFF9747-190B-4192-994B-85AD6580C4C2}"/>
                    </a:ext>
                  </a:extLst>
                </p14:cNvPr>
                <p14:cNvContentPartPr/>
                <p14:nvPr/>
              </p14:nvContentPartPr>
              <p14:xfrm>
                <a:off x="9263800" y="3581693"/>
                <a:ext cx="746640" cy="640440"/>
              </p14:xfrm>
            </p:contentPart>
          </mc:Choice>
          <mc:Fallback xmlns="">
            <p:pic>
              <p:nvPicPr>
                <p:cNvPr id="511" name="Freihand 510">
                  <a:extLst>
                    <a:ext uri="{FF2B5EF4-FFF2-40B4-BE49-F238E27FC236}">
                      <a16:creationId xmlns:a16="http://schemas.microsoft.com/office/drawing/2014/main" id="{2AFF9747-190B-4192-994B-85AD6580C4C2}"/>
                    </a:ext>
                  </a:extLst>
                </p:cNvPr>
                <p:cNvPicPr/>
                <p:nvPr/>
              </p:nvPicPr>
              <p:blipFill>
                <a:blip r:embed="rId620"/>
                <a:stretch>
                  <a:fillRect/>
                </a:stretch>
              </p:blipFill>
              <p:spPr>
                <a:xfrm>
                  <a:off x="9259480" y="3577373"/>
                  <a:ext cx="755280" cy="64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1">
            <p14:nvContentPartPr>
              <p14:cNvPr id="522" name="Freihand 521">
                <a:extLst>
                  <a:ext uri="{FF2B5EF4-FFF2-40B4-BE49-F238E27FC236}">
                    <a16:creationId xmlns:a16="http://schemas.microsoft.com/office/drawing/2014/main" id="{80267277-0644-4733-9C47-C90ED4BE2D85}"/>
                  </a:ext>
                </a:extLst>
              </p14:cNvPr>
              <p14:cNvContentPartPr/>
              <p14:nvPr/>
            </p14:nvContentPartPr>
            <p14:xfrm>
              <a:off x="9971920" y="4334093"/>
              <a:ext cx="199080" cy="474840"/>
            </p14:xfrm>
          </p:contentPart>
        </mc:Choice>
        <mc:Fallback xmlns="">
          <p:pic>
            <p:nvPicPr>
              <p:cNvPr id="522" name="Freihand 521">
                <a:extLst>
                  <a:ext uri="{FF2B5EF4-FFF2-40B4-BE49-F238E27FC236}">
                    <a16:creationId xmlns:a16="http://schemas.microsoft.com/office/drawing/2014/main" id="{80267277-0644-4733-9C47-C90ED4BE2D85}"/>
                  </a:ext>
                </a:extLst>
              </p:cNvPr>
              <p:cNvPicPr/>
              <p:nvPr/>
            </p:nvPicPr>
            <p:blipFill>
              <a:blip r:embed="rId622"/>
              <a:stretch>
                <a:fillRect/>
              </a:stretch>
            </p:blipFill>
            <p:spPr>
              <a:xfrm>
                <a:off x="9967600" y="4329773"/>
                <a:ext cx="207720" cy="483480"/>
              </a:xfrm>
              <a:prstGeom prst="rect">
                <a:avLst/>
              </a:prstGeom>
            </p:spPr>
          </p:pic>
        </mc:Fallback>
      </mc:AlternateContent>
      <p:grpSp>
        <p:nvGrpSpPr>
          <p:cNvPr id="527" name="Gruppieren 526">
            <a:extLst>
              <a:ext uri="{FF2B5EF4-FFF2-40B4-BE49-F238E27FC236}">
                <a16:creationId xmlns:a16="http://schemas.microsoft.com/office/drawing/2014/main" id="{50BD7AA7-D35E-4A30-9AEC-BB5CDEF2D5B8}"/>
              </a:ext>
            </a:extLst>
          </p:cNvPr>
          <p:cNvGrpSpPr/>
          <p:nvPr/>
        </p:nvGrpSpPr>
        <p:grpSpPr>
          <a:xfrm>
            <a:off x="7956280" y="4460093"/>
            <a:ext cx="444600" cy="433440"/>
            <a:chOff x="7956280" y="4460093"/>
            <a:chExt cx="444600" cy="433440"/>
          </a:xfrm>
        </p:grpSpPr>
        <mc:AlternateContent xmlns:mc="http://schemas.openxmlformats.org/markup-compatibility/2006" xmlns:p14="http://schemas.microsoft.com/office/powerpoint/2010/main">
          <mc:Choice Requires="p14">
            <p:contentPart p14:bwMode="auto" r:id="rId623">
              <p14:nvContentPartPr>
                <p14:cNvPr id="456" name="Freihand 455">
                  <a:extLst>
                    <a:ext uri="{FF2B5EF4-FFF2-40B4-BE49-F238E27FC236}">
                      <a16:creationId xmlns:a16="http://schemas.microsoft.com/office/drawing/2014/main" id="{C0687033-86C2-4127-82B7-03729E545104}"/>
                    </a:ext>
                  </a:extLst>
                </p14:cNvPr>
                <p14:cNvContentPartPr/>
                <p14:nvPr/>
              </p14:nvContentPartPr>
              <p14:xfrm>
                <a:off x="8260120" y="4460093"/>
                <a:ext cx="126360" cy="23040"/>
              </p14:xfrm>
            </p:contentPart>
          </mc:Choice>
          <mc:Fallback xmlns="">
            <p:pic>
              <p:nvPicPr>
                <p:cNvPr id="456" name="Freihand 455">
                  <a:extLst>
                    <a:ext uri="{FF2B5EF4-FFF2-40B4-BE49-F238E27FC236}">
                      <a16:creationId xmlns:a16="http://schemas.microsoft.com/office/drawing/2014/main" id="{C0687033-86C2-4127-82B7-03729E545104}"/>
                    </a:ext>
                  </a:extLst>
                </p:cNvPr>
                <p:cNvPicPr/>
                <p:nvPr/>
              </p:nvPicPr>
              <p:blipFill>
                <a:blip r:embed="rId624"/>
                <a:stretch>
                  <a:fillRect/>
                </a:stretch>
              </p:blipFill>
              <p:spPr>
                <a:xfrm>
                  <a:off x="8255800" y="4455773"/>
                  <a:ext cx="135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57" name="Freihand 456">
                  <a:extLst>
                    <a:ext uri="{FF2B5EF4-FFF2-40B4-BE49-F238E27FC236}">
                      <a16:creationId xmlns:a16="http://schemas.microsoft.com/office/drawing/2014/main" id="{C74088AD-EEB4-434B-9A29-A37B4B4FDC0A}"/>
                    </a:ext>
                  </a:extLst>
                </p14:cNvPr>
                <p14:cNvContentPartPr/>
                <p14:nvPr/>
              </p14:nvContentPartPr>
              <p14:xfrm>
                <a:off x="8239240" y="4488533"/>
                <a:ext cx="161640" cy="405000"/>
              </p14:xfrm>
            </p:contentPart>
          </mc:Choice>
          <mc:Fallback xmlns="">
            <p:pic>
              <p:nvPicPr>
                <p:cNvPr id="457" name="Freihand 456">
                  <a:extLst>
                    <a:ext uri="{FF2B5EF4-FFF2-40B4-BE49-F238E27FC236}">
                      <a16:creationId xmlns:a16="http://schemas.microsoft.com/office/drawing/2014/main" id="{C74088AD-EEB4-434B-9A29-A37B4B4FDC0A}"/>
                    </a:ext>
                  </a:extLst>
                </p:cNvPr>
                <p:cNvPicPr/>
                <p:nvPr/>
              </p:nvPicPr>
              <p:blipFill>
                <a:blip r:embed="rId626"/>
                <a:stretch>
                  <a:fillRect/>
                </a:stretch>
              </p:blipFill>
              <p:spPr>
                <a:xfrm>
                  <a:off x="8234920" y="4484213"/>
                  <a:ext cx="17028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524" name="Freihand 523">
                  <a:extLst>
                    <a:ext uri="{FF2B5EF4-FFF2-40B4-BE49-F238E27FC236}">
                      <a16:creationId xmlns:a16="http://schemas.microsoft.com/office/drawing/2014/main" id="{6042983C-C0F7-4325-A1A3-D3F419B93AC3}"/>
                    </a:ext>
                  </a:extLst>
                </p14:cNvPr>
                <p14:cNvContentPartPr/>
                <p14:nvPr/>
              </p14:nvContentPartPr>
              <p14:xfrm>
                <a:off x="8022160" y="4478093"/>
                <a:ext cx="21240" cy="137160"/>
              </p14:xfrm>
            </p:contentPart>
          </mc:Choice>
          <mc:Fallback xmlns="">
            <p:pic>
              <p:nvPicPr>
                <p:cNvPr id="524" name="Freihand 523">
                  <a:extLst>
                    <a:ext uri="{FF2B5EF4-FFF2-40B4-BE49-F238E27FC236}">
                      <a16:creationId xmlns:a16="http://schemas.microsoft.com/office/drawing/2014/main" id="{6042983C-C0F7-4325-A1A3-D3F419B93AC3}"/>
                    </a:ext>
                  </a:extLst>
                </p:cNvPr>
                <p:cNvPicPr/>
                <p:nvPr/>
              </p:nvPicPr>
              <p:blipFill>
                <a:blip r:embed="rId628"/>
                <a:stretch>
                  <a:fillRect/>
                </a:stretch>
              </p:blipFill>
              <p:spPr>
                <a:xfrm>
                  <a:off x="8017840" y="4473773"/>
                  <a:ext cx="29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525" name="Freihand 524">
                  <a:extLst>
                    <a:ext uri="{FF2B5EF4-FFF2-40B4-BE49-F238E27FC236}">
                      <a16:creationId xmlns:a16="http://schemas.microsoft.com/office/drawing/2014/main" id="{6C0C5E2F-4ADF-4CEE-A226-88FAFD3ED5DE}"/>
                    </a:ext>
                  </a:extLst>
                </p14:cNvPr>
                <p14:cNvContentPartPr/>
                <p14:nvPr/>
              </p14:nvContentPartPr>
              <p14:xfrm>
                <a:off x="7956280" y="4621373"/>
                <a:ext cx="181800" cy="22680"/>
              </p14:xfrm>
            </p:contentPart>
          </mc:Choice>
          <mc:Fallback xmlns="">
            <p:pic>
              <p:nvPicPr>
                <p:cNvPr id="525" name="Freihand 524">
                  <a:extLst>
                    <a:ext uri="{FF2B5EF4-FFF2-40B4-BE49-F238E27FC236}">
                      <a16:creationId xmlns:a16="http://schemas.microsoft.com/office/drawing/2014/main" id="{6C0C5E2F-4ADF-4CEE-A226-88FAFD3ED5DE}"/>
                    </a:ext>
                  </a:extLst>
                </p:cNvPr>
                <p:cNvPicPr/>
                <p:nvPr/>
              </p:nvPicPr>
              <p:blipFill>
                <a:blip r:embed="rId630"/>
                <a:stretch>
                  <a:fillRect/>
                </a:stretch>
              </p:blipFill>
              <p:spPr>
                <a:xfrm>
                  <a:off x="7951960" y="4617053"/>
                  <a:ext cx="190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526" name="Freihand 525">
                  <a:extLst>
                    <a:ext uri="{FF2B5EF4-FFF2-40B4-BE49-F238E27FC236}">
                      <a16:creationId xmlns:a16="http://schemas.microsoft.com/office/drawing/2014/main" id="{0BC073F3-A93A-4CCB-A8F5-983B7DB284A0}"/>
                    </a:ext>
                  </a:extLst>
                </p14:cNvPr>
                <p14:cNvContentPartPr/>
                <p14:nvPr/>
              </p14:nvContentPartPr>
              <p14:xfrm>
                <a:off x="7975360" y="4739453"/>
                <a:ext cx="127440" cy="104400"/>
              </p14:xfrm>
            </p:contentPart>
          </mc:Choice>
          <mc:Fallback xmlns="">
            <p:pic>
              <p:nvPicPr>
                <p:cNvPr id="526" name="Freihand 525">
                  <a:extLst>
                    <a:ext uri="{FF2B5EF4-FFF2-40B4-BE49-F238E27FC236}">
                      <a16:creationId xmlns:a16="http://schemas.microsoft.com/office/drawing/2014/main" id="{0BC073F3-A93A-4CCB-A8F5-983B7DB284A0}"/>
                    </a:ext>
                  </a:extLst>
                </p:cNvPr>
                <p:cNvPicPr/>
                <p:nvPr/>
              </p:nvPicPr>
              <p:blipFill>
                <a:blip r:embed="rId632"/>
                <a:stretch>
                  <a:fillRect/>
                </a:stretch>
              </p:blipFill>
              <p:spPr>
                <a:xfrm>
                  <a:off x="7971040" y="4735133"/>
                  <a:ext cx="136080" cy="113040"/>
                </a:xfrm>
                <a:prstGeom prst="rect">
                  <a:avLst/>
                </a:prstGeom>
              </p:spPr>
            </p:pic>
          </mc:Fallback>
        </mc:AlternateContent>
      </p:grpSp>
      <p:grpSp>
        <p:nvGrpSpPr>
          <p:cNvPr id="550" name="Gruppieren 549">
            <a:extLst>
              <a:ext uri="{FF2B5EF4-FFF2-40B4-BE49-F238E27FC236}">
                <a16:creationId xmlns:a16="http://schemas.microsoft.com/office/drawing/2014/main" id="{D2C854CE-2DB2-4197-8858-F2614891F057}"/>
              </a:ext>
            </a:extLst>
          </p:cNvPr>
          <p:cNvGrpSpPr/>
          <p:nvPr/>
        </p:nvGrpSpPr>
        <p:grpSpPr>
          <a:xfrm>
            <a:off x="4513960" y="176107"/>
            <a:ext cx="1324440" cy="1048680"/>
            <a:chOff x="4513960" y="176107"/>
            <a:chExt cx="1324440" cy="1048680"/>
          </a:xfrm>
        </p:grpSpPr>
        <mc:AlternateContent xmlns:mc="http://schemas.openxmlformats.org/markup-compatibility/2006" xmlns:p14="http://schemas.microsoft.com/office/powerpoint/2010/main">
          <mc:Choice Requires="p14">
            <p:contentPart p14:bwMode="auto" r:id="rId633">
              <p14:nvContentPartPr>
                <p14:cNvPr id="24" name="Freihand 23">
                  <a:extLst>
                    <a:ext uri="{FF2B5EF4-FFF2-40B4-BE49-F238E27FC236}">
                      <a16:creationId xmlns:a16="http://schemas.microsoft.com/office/drawing/2014/main" id="{0F501FD2-04DE-435B-AEA6-E2D98E2DDAF2}"/>
                    </a:ext>
                  </a:extLst>
                </p14:cNvPr>
                <p14:cNvContentPartPr/>
                <p14:nvPr/>
              </p14:nvContentPartPr>
              <p14:xfrm>
                <a:off x="5672800" y="373027"/>
                <a:ext cx="142560" cy="5400"/>
              </p14:xfrm>
            </p:contentPart>
          </mc:Choice>
          <mc:Fallback xmlns="">
            <p:pic>
              <p:nvPicPr>
                <p:cNvPr id="24" name="Freihand 23">
                  <a:extLst>
                    <a:ext uri="{FF2B5EF4-FFF2-40B4-BE49-F238E27FC236}">
                      <a16:creationId xmlns:a16="http://schemas.microsoft.com/office/drawing/2014/main" id="{0F501FD2-04DE-435B-AEA6-E2D98E2DDAF2}"/>
                    </a:ext>
                  </a:extLst>
                </p:cNvPr>
                <p:cNvPicPr/>
                <p:nvPr/>
              </p:nvPicPr>
              <p:blipFill>
                <a:blip r:embed="rId634"/>
                <a:stretch>
                  <a:fillRect/>
                </a:stretch>
              </p:blipFill>
              <p:spPr>
                <a:xfrm>
                  <a:off x="5668480" y="368707"/>
                  <a:ext cx="151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5" name="Freihand 24">
                  <a:extLst>
                    <a:ext uri="{FF2B5EF4-FFF2-40B4-BE49-F238E27FC236}">
                      <a16:creationId xmlns:a16="http://schemas.microsoft.com/office/drawing/2014/main" id="{25009211-D6F3-430E-9EA8-CA5F56BC4E86}"/>
                    </a:ext>
                  </a:extLst>
                </p14:cNvPr>
                <p14:cNvContentPartPr/>
                <p14:nvPr/>
              </p14:nvContentPartPr>
              <p14:xfrm>
                <a:off x="5678200" y="404707"/>
                <a:ext cx="140760" cy="18000"/>
              </p14:xfrm>
            </p:contentPart>
          </mc:Choice>
          <mc:Fallback xmlns="">
            <p:pic>
              <p:nvPicPr>
                <p:cNvPr id="25" name="Freihand 24">
                  <a:extLst>
                    <a:ext uri="{FF2B5EF4-FFF2-40B4-BE49-F238E27FC236}">
                      <a16:creationId xmlns:a16="http://schemas.microsoft.com/office/drawing/2014/main" id="{25009211-D6F3-430E-9EA8-CA5F56BC4E86}"/>
                    </a:ext>
                  </a:extLst>
                </p:cNvPr>
                <p:cNvPicPr/>
                <p:nvPr/>
              </p:nvPicPr>
              <p:blipFill>
                <a:blip r:embed="rId636"/>
                <a:stretch>
                  <a:fillRect/>
                </a:stretch>
              </p:blipFill>
              <p:spPr>
                <a:xfrm>
                  <a:off x="5673880" y="400387"/>
                  <a:ext cx="149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59" name="Freihand 58">
                  <a:extLst>
                    <a:ext uri="{FF2B5EF4-FFF2-40B4-BE49-F238E27FC236}">
                      <a16:creationId xmlns:a16="http://schemas.microsoft.com/office/drawing/2014/main" id="{56A32730-2B5C-4FE3-ACFE-D6FCF96147B1}"/>
                    </a:ext>
                  </a:extLst>
                </p14:cNvPr>
                <p14:cNvContentPartPr/>
                <p14:nvPr/>
              </p14:nvContentPartPr>
              <p14:xfrm>
                <a:off x="4655800" y="1034707"/>
                <a:ext cx="2160" cy="63000"/>
              </p14:xfrm>
            </p:contentPart>
          </mc:Choice>
          <mc:Fallback xmlns="">
            <p:pic>
              <p:nvPicPr>
                <p:cNvPr id="59" name="Freihand 58">
                  <a:extLst>
                    <a:ext uri="{FF2B5EF4-FFF2-40B4-BE49-F238E27FC236}">
                      <a16:creationId xmlns:a16="http://schemas.microsoft.com/office/drawing/2014/main" id="{56A32730-2B5C-4FE3-ACFE-D6FCF96147B1}"/>
                    </a:ext>
                  </a:extLst>
                </p:cNvPr>
                <p:cNvPicPr/>
                <p:nvPr/>
              </p:nvPicPr>
              <p:blipFill>
                <a:blip r:embed="rId638"/>
                <a:stretch>
                  <a:fillRect/>
                </a:stretch>
              </p:blipFill>
              <p:spPr>
                <a:xfrm>
                  <a:off x="4651480" y="1030387"/>
                  <a:ext cx="10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60" name="Freihand 59">
                  <a:extLst>
                    <a:ext uri="{FF2B5EF4-FFF2-40B4-BE49-F238E27FC236}">
                      <a16:creationId xmlns:a16="http://schemas.microsoft.com/office/drawing/2014/main" id="{DA6394FA-7AB1-42CC-8F11-026127A8561C}"/>
                    </a:ext>
                  </a:extLst>
                </p14:cNvPr>
                <p14:cNvContentPartPr/>
                <p14:nvPr/>
              </p14:nvContentPartPr>
              <p14:xfrm>
                <a:off x="4711600" y="1030747"/>
                <a:ext cx="58320" cy="5040"/>
              </p14:xfrm>
            </p:contentPart>
          </mc:Choice>
          <mc:Fallback xmlns="">
            <p:pic>
              <p:nvPicPr>
                <p:cNvPr id="60" name="Freihand 59">
                  <a:extLst>
                    <a:ext uri="{FF2B5EF4-FFF2-40B4-BE49-F238E27FC236}">
                      <a16:creationId xmlns:a16="http://schemas.microsoft.com/office/drawing/2014/main" id="{DA6394FA-7AB1-42CC-8F11-026127A8561C}"/>
                    </a:ext>
                  </a:extLst>
                </p:cNvPr>
                <p:cNvPicPr/>
                <p:nvPr/>
              </p:nvPicPr>
              <p:blipFill>
                <a:blip r:embed="rId640"/>
                <a:stretch>
                  <a:fillRect/>
                </a:stretch>
              </p:blipFill>
              <p:spPr>
                <a:xfrm>
                  <a:off x="4707280" y="1026427"/>
                  <a:ext cx="66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62" name="Freihand 61">
                  <a:extLst>
                    <a:ext uri="{FF2B5EF4-FFF2-40B4-BE49-F238E27FC236}">
                      <a16:creationId xmlns:a16="http://schemas.microsoft.com/office/drawing/2014/main" id="{6E021D93-AB34-4032-853E-2B15C1DBEB54}"/>
                    </a:ext>
                  </a:extLst>
                </p14:cNvPr>
                <p14:cNvContentPartPr/>
                <p14:nvPr/>
              </p14:nvContentPartPr>
              <p14:xfrm>
                <a:off x="4717720" y="1071067"/>
                <a:ext cx="49320" cy="7200"/>
              </p14:xfrm>
            </p:contentPart>
          </mc:Choice>
          <mc:Fallback xmlns="">
            <p:pic>
              <p:nvPicPr>
                <p:cNvPr id="62" name="Freihand 61">
                  <a:extLst>
                    <a:ext uri="{FF2B5EF4-FFF2-40B4-BE49-F238E27FC236}">
                      <a16:creationId xmlns:a16="http://schemas.microsoft.com/office/drawing/2014/main" id="{6E021D93-AB34-4032-853E-2B15C1DBEB54}"/>
                    </a:ext>
                  </a:extLst>
                </p:cNvPr>
                <p:cNvPicPr/>
                <p:nvPr/>
              </p:nvPicPr>
              <p:blipFill>
                <a:blip r:embed="rId642"/>
                <a:stretch>
                  <a:fillRect/>
                </a:stretch>
              </p:blipFill>
              <p:spPr>
                <a:xfrm>
                  <a:off x="4713400" y="1066747"/>
                  <a:ext cx="57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63" name="Freihand 62">
                  <a:extLst>
                    <a:ext uri="{FF2B5EF4-FFF2-40B4-BE49-F238E27FC236}">
                      <a16:creationId xmlns:a16="http://schemas.microsoft.com/office/drawing/2014/main" id="{A93B0650-E6F6-4DAC-A9DF-D2BF39204E86}"/>
                    </a:ext>
                  </a:extLst>
                </p14:cNvPr>
                <p14:cNvContentPartPr/>
                <p14:nvPr/>
              </p14:nvContentPartPr>
              <p14:xfrm>
                <a:off x="4799440" y="1028587"/>
                <a:ext cx="50400" cy="60120"/>
              </p14:xfrm>
            </p:contentPart>
          </mc:Choice>
          <mc:Fallback xmlns="">
            <p:pic>
              <p:nvPicPr>
                <p:cNvPr id="63" name="Freihand 62">
                  <a:extLst>
                    <a:ext uri="{FF2B5EF4-FFF2-40B4-BE49-F238E27FC236}">
                      <a16:creationId xmlns:a16="http://schemas.microsoft.com/office/drawing/2014/main" id="{A93B0650-E6F6-4DAC-A9DF-D2BF39204E86}"/>
                    </a:ext>
                  </a:extLst>
                </p:cNvPr>
                <p:cNvPicPr/>
                <p:nvPr/>
              </p:nvPicPr>
              <p:blipFill>
                <a:blip r:embed="rId644"/>
                <a:stretch>
                  <a:fillRect/>
                </a:stretch>
              </p:blipFill>
              <p:spPr>
                <a:xfrm>
                  <a:off x="4795120" y="1024267"/>
                  <a:ext cx="59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 name="Freihand 4">
                  <a:extLst>
                    <a:ext uri="{FF2B5EF4-FFF2-40B4-BE49-F238E27FC236}">
                      <a16:creationId xmlns:a16="http://schemas.microsoft.com/office/drawing/2014/main" id="{8B3D5A68-9AD5-4A91-8E1E-3B7F7C7D6200}"/>
                    </a:ext>
                  </a:extLst>
                </p14:cNvPr>
                <p14:cNvContentPartPr/>
                <p14:nvPr/>
              </p14:nvContentPartPr>
              <p14:xfrm>
                <a:off x="4669840" y="263947"/>
                <a:ext cx="90360" cy="112680"/>
              </p14:xfrm>
            </p:contentPart>
          </mc:Choice>
          <mc:Fallback xmlns="">
            <p:pic>
              <p:nvPicPr>
                <p:cNvPr id="5" name="Freihand 4">
                  <a:extLst>
                    <a:ext uri="{FF2B5EF4-FFF2-40B4-BE49-F238E27FC236}">
                      <a16:creationId xmlns:a16="http://schemas.microsoft.com/office/drawing/2014/main" id="{8B3D5A68-9AD5-4A91-8E1E-3B7F7C7D6200}"/>
                    </a:ext>
                  </a:extLst>
                </p:cNvPr>
                <p:cNvPicPr/>
                <p:nvPr/>
              </p:nvPicPr>
              <p:blipFill>
                <a:blip r:embed="rId646"/>
                <a:stretch>
                  <a:fillRect/>
                </a:stretch>
              </p:blipFill>
              <p:spPr>
                <a:xfrm>
                  <a:off x="4665520" y="259627"/>
                  <a:ext cx="99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 name="Freihand 6">
                  <a:extLst>
                    <a:ext uri="{FF2B5EF4-FFF2-40B4-BE49-F238E27FC236}">
                      <a16:creationId xmlns:a16="http://schemas.microsoft.com/office/drawing/2014/main" id="{6F68E445-4372-4524-A75B-D5E9F975CD0D}"/>
                    </a:ext>
                  </a:extLst>
                </p14:cNvPr>
                <p14:cNvContentPartPr/>
                <p14:nvPr/>
              </p14:nvContentPartPr>
              <p14:xfrm>
                <a:off x="4663000" y="407587"/>
                <a:ext cx="144360" cy="23040"/>
              </p14:xfrm>
            </p:contentPart>
          </mc:Choice>
          <mc:Fallback xmlns="">
            <p:pic>
              <p:nvPicPr>
                <p:cNvPr id="7" name="Freihand 6">
                  <a:extLst>
                    <a:ext uri="{FF2B5EF4-FFF2-40B4-BE49-F238E27FC236}">
                      <a16:creationId xmlns:a16="http://schemas.microsoft.com/office/drawing/2014/main" id="{6F68E445-4372-4524-A75B-D5E9F975CD0D}"/>
                    </a:ext>
                  </a:extLst>
                </p:cNvPr>
                <p:cNvPicPr/>
                <p:nvPr/>
              </p:nvPicPr>
              <p:blipFill>
                <a:blip r:embed="rId648"/>
                <a:stretch>
                  <a:fillRect/>
                </a:stretch>
              </p:blipFill>
              <p:spPr>
                <a:xfrm>
                  <a:off x="4658680" y="403267"/>
                  <a:ext cx="153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9" name="Freihand 8">
                  <a:extLst>
                    <a:ext uri="{FF2B5EF4-FFF2-40B4-BE49-F238E27FC236}">
                      <a16:creationId xmlns:a16="http://schemas.microsoft.com/office/drawing/2014/main" id="{BFAD12C7-15F3-4EC2-9712-D9350322D045}"/>
                    </a:ext>
                  </a:extLst>
                </p14:cNvPr>
                <p14:cNvContentPartPr/>
                <p14:nvPr/>
              </p14:nvContentPartPr>
              <p14:xfrm>
                <a:off x="4688920" y="495427"/>
                <a:ext cx="113400" cy="70920"/>
              </p14:xfrm>
            </p:contentPart>
          </mc:Choice>
          <mc:Fallback xmlns="">
            <p:pic>
              <p:nvPicPr>
                <p:cNvPr id="9" name="Freihand 8">
                  <a:extLst>
                    <a:ext uri="{FF2B5EF4-FFF2-40B4-BE49-F238E27FC236}">
                      <a16:creationId xmlns:a16="http://schemas.microsoft.com/office/drawing/2014/main" id="{BFAD12C7-15F3-4EC2-9712-D9350322D045}"/>
                    </a:ext>
                  </a:extLst>
                </p:cNvPr>
                <p:cNvPicPr/>
                <p:nvPr/>
              </p:nvPicPr>
              <p:blipFill>
                <a:blip r:embed="rId650"/>
                <a:stretch>
                  <a:fillRect/>
                </a:stretch>
              </p:blipFill>
              <p:spPr>
                <a:xfrm>
                  <a:off x="4684600" y="491107"/>
                  <a:ext cx="122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0" name="Freihand 9">
                  <a:extLst>
                    <a:ext uri="{FF2B5EF4-FFF2-40B4-BE49-F238E27FC236}">
                      <a16:creationId xmlns:a16="http://schemas.microsoft.com/office/drawing/2014/main" id="{C633B62D-5BEE-43D3-A68D-D66F641BAFE3}"/>
                    </a:ext>
                  </a:extLst>
                </p14:cNvPr>
                <p14:cNvContentPartPr/>
                <p14:nvPr/>
              </p14:nvContentPartPr>
              <p14:xfrm>
                <a:off x="5004640" y="312187"/>
                <a:ext cx="127800" cy="3600"/>
              </p14:xfrm>
            </p:contentPart>
          </mc:Choice>
          <mc:Fallback xmlns="">
            <p:pic>
              <p:nvPicPr>
                <p:cNvPr id="10" name="Freihand 9">
                  <a:extLst>
                    <a:ext uri="{FF2B5EF4-FFF2-40B4-BE49-F238E27FC236}">
                      <a16:creationId xmlns:a16="http://schemas.microsoft.com/office/drawing/2014/main" id="{C633B62D-5BEE-43D3-A68D-D66F641BAFE3}"/>
                    </a:ext>
                  </a:extLst>
                </p:cNvPr>
                <p:cNvPicPr/>
                <p:nvPr/>
              </p:nvPicPr>
              <p:blipFill>
                <a:blip r:embed="rId652"/>
                <a:stretch>
                  <a:fillRect/>
                </a:stretch>
              </p:blipFill>
              <p:spPr>
                <a:xfrm>
                  <a:off x="5000320" y="307867"/>
                  <a:ext cx="136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1" name="Freihand 10">
                  <a:extLst>
                    <a:ext uri="{FF2B5EF4-FFF2-40B4-BE49-F238E27FC236}">
                      <a16:creationId xmlns:a16="http://schemas.microsoft.com/office/drawing/2014/main" id="{FF93D49A-F446-490C-A05A-EEE478E159B7}"/>
                    </a:ext>
                  </a:extLst>
                </p14:cNvPr>
                <p14:cNvContentPartPr/>
                <p14:nvPr/>
              </p14:nvContentPartPr>
              <p14:xfrm>
                <a:off x="4997080" y="338467"/>
                <a:ext cx="154800" cy="139680"/>
              </p14:xfrm>
            </p:contentPart>
          </mc:Choice>
          <mc:Fallback xmlns="">
            <p:pic>
              <p:nvPicPr>
                <p:cNvPr id="11" name="Freihand 10">
                  <a:extLst>
                    <a:ext uri="{FF2B5EF4-FFF2-40B4-BE49-F238E27FC236}">
                      <a16:creationId xmlns:a16="http://schemas.microsoft.com/office/drawing/2014/main" id="{FF93D49A-F446-490C-A05A-EEE478E159B7}"/>
                    </a:ext>
                  </a:extLst>
                </p:cNvPr>
                <p:cNvPicPr/>
                <p:nvPr/>
              </p:nvPicPr>
              <p:blipFill>
                <a:blip r:embed="rId654"/>
                <a:stretch>
                  <a:fillRect/>
                </a:stretch>
              </p:blipFill>
              <p:spPr>
                <a:xfrm>
                  <a:off x="4992760" y="334147"/>
                  <a:ext cx="163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2" name="Freihand 11">
                  <a:extLst>
                    <a:ext uri="{FF2B5EF4-FFF2-40B4-BE49-F238E27FC236}">
                      <a16:creationId xmlns:a16="http://schemas.microsoft.com/office/drawing/2014/main" id="{DC40EFB2-2924-48CE-8E29-787ADAE40247}"/>
                    </a:ext>
                  </a:extLst>
                </p14:cNvPr>
                <p14:cNvContentPartPr/>
                <p14:nvPr/>
              </p14:nvContentPartPr>
              <p14:xfrm>
                <a:off x="5240080" y="346027"/>
                <a:ext cx="69480" cy="107640"/>
              </p14:xfrm>
            </p:contentPart>
          </mc:Choice>
          <mc:Fallback xmlns="">
            <p:pic>
              <p:nvPicPr>
                <p:cNvPr id="12" name="Freihand 11">
                  <a:extLst>
                    <a:ext uri="{FF2B5EF4-FFF2-40B4-BE49-F238E27FC236}">
                      <a16:creationId xmlns:a16="http://schemas.microsoft.com/office/drawing/2014/main" id="{DC40EFB2-2924-48CE-8E29-787ADAE40247}"/>
                    </a:ext>
                  </a:extLst>
                </p:cNvPr>
                <p:cNvPicPr/>
                <p:nvPr/>
              </p:nvPicPr>
              <p:blipFill>
                <a:blip r:embed="rId656"/>
                <a:stretch>
                  <a:fillRect/>
                </a:stretch>
              </p:blipFill>
              <p:spPr>
                <a:xfrm>
                  <a:off x="5235760" y="341707"/>
                  <a:ext cx="78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3" name="Freihand 12">
                  <a:extLst>
                    <a:ext uri="{FF2B5EF4-FFF2-40B4-BE49-F238E27FC236}">
                      <a16:creationId xmlns:a16="http://schemas.microsoft.com/office/drawing/2014/main" id="{3C475A04-C28C-4989-BC4C-AC0D429A6D41}"/>
                    </a:ext>
                  </a:extLst>
                </p14:cNvPr>
                <p14:cNvContentPartPr/>
                <p14:nvPr/>
              </p14:nvContentPartPr>
              <p14:xfrm>
                <a:off x="5246560" y="376627"/>
                <a:ext cx="129600" cy="95760"/>
              </p14:xfrm>
            </p:contentPart>
          </mc:Choice>
          <mc:Fallback xmlns="">
            <p:pic>
              <p:nvPicPr>
                <p:cNvPr id="13" name="Freihand 12">
                  <a:extLst>
                    <a:ext uri="{FF2B5EF4-FFF2-40B4-BE49-F238E27FC236}">
                      <a16:creationId xmlns:a16="http://schemas.microsoft.com/office/drawing/2014/main" id="{3C475A04-C28C-4989-BC4C-AC0D429A6D41}"/>
                    </a:ext>
                  </a:extLst>
                </p:cNvPr>
                <p:cNvPicPr/>
                <p:nvPr/>
              </p:nvPicPr>
              <p:blipFill>
                <a:blip r:embed="rId658"/>
                <a:stretch>
                  <a:fillRect/>
                </a:stretch>
              </p:blipFill>
              <p:spPr>
                <a:xfrm>
                  <a:off x="5242240" y="372307"/>
                  <a:ext cx="138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4" name="Freihand 13">
                  <a:extLst>
                    <a:ext uri="{FF2B5EF4-FFF2-40B4-BE49-F238E27FC236}">
                      <a16:creationId xmlns:a16="http://schemas.microsoft.com/office/drawing/2014/main" id="{E58D2528-CA07-4C0F-9EA5-64EA25248DD7}"/>
                    </a:ext>
                  </a:extLst>
                </p14:cNvPr>
                <p14:cNvContentPartPr/>
                <p14:nvPr/>
              </p14:nvContentPartPr>
              <p14:xfrm>
                <a:off x="5389480" y="346027"/>
                <a:ext cx="6840" cy="16560"/>
              </p14:xfrm>
            </p:contentPart>
          </mc:Choice>
          <mc:Fallback xmlns="">
            <p:pic>
              <p:nvPicPr>
                <p:cNvPr id="14" name="Freihand 13">
                  <a:extLst>
                    <a:ext uri="{FF2B5EF4-FFF2-40B4-BE49-F238E27FC236}">
                      <a16:creationId xmlns:a16="http://schemas.microsoft.com/office/drawing/2014/main" id="{E58D2528-CA07-4C0F-9EA5-64EA25248DD7}"/>
                    </a:ext>
                  </a:extLst>
                </p:cNvPr>
                <p:cNvPicPr/>
                <p:nvPr/>
              </p:nvPicPr>
              <p:blipFill>
                <a:blip r:embed="rId660"/>
                <a:stretch>
                  <a:fillRect/>
                </a:stretch>
              </p:blipFill>
              <p:spPr>
                <a:xfrm>
                  <a:off x="5385160" y="341707"/>
                  <a:ext cx="15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5" name="Freihand 14">
                  <a:extLst>
                    <a:ext uri="{FF2B5EF4-FFF2-40B4-BE49-F238E27FC236}">
                      <a16:creationId xmlns:a16="http://schemas.microsoft.com/office/drawing/2014/main" id="{B6D954BE-9947-444F-BBEF-5CBB1B69E876}"/>
                    </a:ext>
                  </a:extLst>
                </p14:cNvPr>
                <p14:cNvContentPartPr/>
                <p14:nvPr/>
              </p14:nvContentPartPr>
              <p14:xfrm>
                <a:off x="5018320" y="559867"/>
                <a:ext cx="6840" cy="62280"/>
              </p14:xfrm>
            </p:contentPart>
          </mc:Choice>
          <mc:Fallback xmlns="">
            <p:pic>
              <p:nvPicPr>
                <p:cNvPr id="15" name="Freihand 14">
                  <a:extLst>
                    <a:ext uri="{FF2B5EF4-FFF2-40B4-BE49-F238E27FC236}">
                      <a16:creationId xmlns:a16="http://schemas.microsoft.com/office/drawing/2014/main" id="{B6D954BE-9947-444F-BBEF-5CBB1B69E876}"/>
                    </a:ext>
                  </a:extLst>
                </p:cNvPr>
                <p:cNvPicPr/>
                <p:nvPr/>
              </p:nvPicPr>
              <p:blipFill>
                <a:blip r:embed="rId662"/>
                <a:stretch>
                  <a:fillRect/>
                </a:stretch>
              </p:blipFill>
              <p:spPr>
                <a:xfrm>
                  <a:off x="5014000" y="555547"/>
                  <a:ext cx="15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 name="Freihand 16">
                  <a:extLst>
                    <a:ext uri="{FF2B5EF4-FFF2-40B4-BE49-F238E27FC236}">
                      <a16:creationId xmlns:a16="http://schemas.microsoft.com/office/drawing/2014/main" id="{17FAE8B6-5BD9-49F1-97FA-DAE218051D33}"/>
                    </a:ext>
                  </a:extLst>
                </p14:cNvPr>
                <p14:cNvContentPartPr/>
                <p14:nvPr/>
              </p14:nvContentPartPr>
              <p14:xfrm>
                <a:off x="4999960" y="527827"/>
                <a:ext cx="31320" cy="8640"/>
              </p14:xfrm>
            </p:contentPart>
          </mc:Choice>
          <mc:Fallback xmlns="">
            <p:pic>
              <p:nvPicPr>
                <p:cNvPr id="17" name="Freihand 16">
                  <a:extLst>
                    <a:ext uri="{FF2B5EF4-FFF2-40B4-BE49-F238E27FC236}">
                      <a16:creationId xmlns:a16="http://schemas.microsoft.com/office/drawing/2014/main" id="{17FAE8B6-5BD9-49F1-97FA-DAE218051D33}"/>
                    </a:ext>
                  </a:extLst>
                </p:cNvPr>
                <p:cNvPicPr/>
                <p:nvPr/>
              </p:nvPicPr>
              <p:blipFill>
                <a:blip r:embed="rId664"/>
                <a:stretch>
                  <a:fillRect/>
                </a:stretch>
              </p:blipFill>
              <p:spPr>
                <a:xfrm>
                  <a:off x="4995640" y="523507"/>
                  <a:ext cx="39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8" name="Freihand 17">
                  <a:extLst>
                    <a:ext uri="{FF2B5EF4-FFF2-40B4-BE49-F238E27FC236}">
                      <a16:creationId xmlns:a16="http://schemas.microsoft.com/office/drawing/2014/main" id="{6AE93B6B-9FE0-47E4-829C-4BAC6876B5C4}"/>
                    </a:ext>
                  </a:extLst>
                </p14:cNvPr>
                <p14:cNvContentPartPr/>
                <p14:nvPr/>
              </p14:nvContentPartPr>
              <p14:xfrm>
                <a:off x="5061880" y="559867"/>
                <a:ext cx="59760" cy="49320"/>
              </p14:xfrm>
            </p:contentPart>
          </mc:Choice>
          <mc:Fallback xmlns="">
            <p:pic>
              <p:nvPicPr>
                <p:cNvPr id="18" name="Freihand 17">
                  <a:extLst>
                    <a:ext uri="{FF2B5EF4-FFF2-40B4-BE49-F238E27FC236}">
                      <a16:creationId xmlns:a16="http://schemas.microsoft.com/office/drawing/2014/main" id="{6AE93B6B-9FE0-47E4-829C-4BAC6876B5C4}"/>
                    </a:ext>
                  </a:extLst>
                </p:cNvPr>
                <p:cNvPicPr/>
                <p:nvPr/>
              </p:nvPicPr>
              <p:blipFill>
                <a:blip r:embed="rId666"/>
                <a:stretch>
                  <a:fillRect/>
                </a:stretch>
              </p:blipFill>
              <p:spPr>
                <a:xfrm>
                  <a:off x="5057560" y="555547"/>
                  <a:ext cx="6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9" name="Freihand 18">
                  <a:extLst>
                    <a:ext uri="{FF2B5EF4-FFF2-40B4-BE49-F238E27FC236}">
                      <a16:creationId xmlns:a16="http://schemas.microsoft.com/office/drawing/2014/main" id="{41818667-1FE4-4FF2-B41D-45403575BEB1}"/>
                    </a:ext>
                  </a:extLst>
                </p14:cNvPr>
                <p14:cNvContentPartPr/>
                <p14:nvPr/>
              </p14:nvContentPartPr>
              <p14:xfrm>
                <a:off x="5143960" y="564907"/>
                <a:ext cx="53280" cy="60480"/>
              </p14:xfrm>
            </p:contentPart>
          </mc:Choice>
          <mc:Fallback xmlns="">
            <p:pic>
              <p:nvPicPr>
                <p:cNvPr id="19" name="Freihand 18">
                  <a:extLst>
                    <a:ext uri="{FF2B5EF4-FFF2-40B4-BE49-F238E27FC236}">
                      <a16:creationId xmlns:a16="http://schemas.microsoft.com/office/drawing/2014/main" id="{41818667-1FE4-4FF2-B41D-45403575BEB1}"/>
                    </a:ext>
                  </a:extLst>
                </p:cNvPr>
                <p:cNvPicPr/>
                <p:nvPr/>
              </p:nvPicPr>
              <p:blipFill>
                <a:blip r:embed="rId668"/>
                <a:stretch>
                  <a:fillRect/>
                </a:stretch>
              </p:blipFill>
              <p:spPr>
                <a:xfrm>
                  <a:off x="5139640" y="560587"/>
                  <a:ext cx="61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1" name="Freihand 20">
                  <a:extLst>
                    <a:ext uri="{FF2B5EF4-FFF2-40B4-BE49-F238E27FC236}">
                      <a16:creationId xmlns:a16="http://schemas.microsoft.com/office/drawing/2014/main" id="{095E26B0-9DDF-4AB4-9DFC-5B3B1DAD9BB3}"/>
                    </a:ext>
                  </a:extLst>
                </p14:cNvPr>
                <p14:cNvContentPartPr/>
                <p14:nvPr/>
              </p14:nvContentPartPr>
              <p14:xfrm>
                <a:off x="5035960" y="176107"/>
                <a:ext cx="81000" cy="70560"/>
              </p14:xfrm>
            </p:contentPart>
          </mc:Choice>
          <mc:Fallback xmlns="">
            <p:pic>
              <p:nvPicPr>
                <p:cNvPr id="21" name="Freihand 20">
                  <a:extLst>
                    <a:ext uri="{FF2B5EF4-FFF2-40B4-BE49-F238E27FC236}">
                      <a16:creationId xmlns:a16="http://schemas.microsoft.com/office/drawing/2014/main" id="{095E26B0-9DDF-4AB4-9DFC-5B3B1DAD9BB3}"/>
                    </a:ext>
                  </a:extLst>
                </p:cNvPr>
                <p:cNvPicPr/>
                <p:nvPr/>
              </p:nvPicPr>
              <p:blipFill>
                <a:blip r:embed="rId670"/>
                <a:stretch>
                  <a:fillRect/>
                </a:stretch>
              </p:blipFill>
              <p:spPr>
                <a:xfrm>
                  <a:off x="5031640" y="171787"/>
                  <a:ext cx="89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4" name="Freihand 53">
                  <a:extLst>
                    <a:ext uri="{FF2B5EF4-FFF2-40B4-BE49-F238E27FC236}">
                      <a16:creationId xmlns:a16="http://schemas.microsoft.com/office/drawing/2014/main" id="{43D43231-5EC6-429F-B74D-B45DA5FF1138}"/>
                    </a:ext>
                  </a:extLst>
                </p14:cNvPr>
                <p14:cNvContentPartPr/>
                <p14:nvPr/>
              </p14:nvContentPartPr>
              <p14:xfrm>
                <a:off x="4762720" y="826267"/>
                <a:ext cx="17640" cy="121680"/>
              </p14:xfrm>
            </p:contentPart>
          </mc:Choice>
          <mc:Fallback xmlns="">
            <p:pic>
              <p:nvPicPr>
                <p:cNvPr id="54" name="Freihand 53">
                  <a:extLst>
                    <a:ext uri="{FF2B5EF4-FFF2-40B4-BE49-F238E27FC236}">
                      <a16:creationId xmlns:a16="http://schemas.microsoft.com/office/drawing/2014/main" id="{43D43231-5EC6-429F-B74D-B45DA5FF1138}"/>
                    </a:ext>
                  </a:extLst>
                </p:cNvPr>
                <p:cNvPicPr/>
                <p:nvPr/>
              </p:nvPicPr>
              <p:blipFill>
                <a:blip r:embed="rId672"/>
                <a:stretch>
                  <a:fillRect/>
                </a:stretch>
              </p:blipFill>
              <p:spPr>
                <a:xfrm>
                  <a:off x="4758400" y="821947"/>
                  <a:ext cx="26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5" name="Freihand 54">
                  <a:extLst>
                    <a:ext uri="{FF2B5EF4-FFF2-40B4-BE49-F238E27FC236}">
                      <a16:creationId xmlns:a16="http://schemas.microsoft.com/office/drawing/2014/main" id="{87EE1604-C68F-4D61-A5CA-009D7A0D2626}"/>
                    </a:ext>
                  </a:extLst>
                </p14:cNvPr>
                <p14:cNvContentPartPr/>
                <p14:nvPr/>
              </p14:nvContentPartPr>
              <p14:xfrm>
                <a:off x="4819960" y="803947"/>
                <a:ext cx="6120" cy="141840"/>
              </p14:xfrm>
            </p:contentPart>
          </mc:Choice>
          <mc:Fallback xmlns="">
            <p:pic>
              <p:nvPicPr>
                <p:cNvPr id="55" name="Freihand 54">
                  <a:extLst>
                    <a:ext uri="{FF2B5EF4-FFF2-40B4-BE49-F238E27FC236}">
                      <a16:creationId xmlns:a16="http://schemas.microsoft.com/office/drawing/2014/main" id="{87EE1604-C68F-4D61-A5CA-009D7A0D2626}"/>
                    </a:ext>
                  </a:extLst>
                </p:cNvPr>
                <p:cNvPicPr/>
                <p:nvPr/>
              </p:nvPicPr>
              <p:blipFill>
                <a:blip r:embed="rId674"/>
                <a:stretch>
                  <a:fillRect/>
                </a:stretch>
              </p:blipFill>
              <p:spPr>
                <a:xfrm>
                  <a:off x="4815640" y="799627"/>
                  <a:ext cx="14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6" name="Freihand 55">
                  <a:extLst>
                    <a:ext uri="{FF2B5EF4-FFF2-40B4-BE49-F238E27FC236}">
                      <a16:creationId xmlns:a16="http://schemas.microsoft.com/office/drawing/2014/main" id="{2241A36F-061C-4FA2-B52C-29A17D0D66C1}"/>
                    </a:ext>
                  </a:extLst>
                </p14:cNvPr>
                <p14:cNvContentPartPr/>
                <p14:nvPr/>
              </p14:nvContentPartPr>
              <p14:xfrm>
                <a:off x="4647160" y="749227"/>
                <a:ext cx="264960" cy="34560"/>
              </p14:xfrm>
            </p:contentPart>
          </mc:Choice>
          <mc:Fallback xmlns="">
            <p:pic>
              <p:nvPicPr>
                <p:cNvPr id="56" name="Freihand 55">
                  <a:extLst>
                    <a:ext uri="{FF2B5EF4-FFF2-40B4-BE49-F238E27FC236}">
                      <a16:creationId xmlns:a16="http://schemas.microsoft.com/office/drawing/2014/main" id="{2241A36F-061C-4FA2-B52C-29A17D0D66C1}"/>
                    </a:ext>
                  </a:extLst>
                </p:cNvPr>
                <p:cNvPicPr/>
                <p:nvPr/>
              </p:nvPicPr>
              <p:blipFill>
                <a:blip r:embed="rId676"/>
                <a:stretch>
                  <a:fillRect/>
                </a:stretch>
              </p:blipFill>
              <p:spPr>
                <a:xfrm>
                  <a:off x="4642840" y="744907"/>
                  <a:ext cx="273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64" name="Freihand 63">
                  <a:extLst>
                    <a:ext uri="{FF2B5EF4-FFF2-40B4-BE49-F238E27FC236}">
                      <a16:creationId xmlns:a16="http://schemas.microsoft.com/office/drawing/2014/main" id="{08F38C7E-012E-46E2-9482-D2D399C14DFD}"/>
                    </a:ext>
                  </a:extLst>
                </p14:cNvPr>
                <p14:cNvContentPartPr/>
                <p14:nvPr/>
              </p14:nvContentPartPr>
              <p14:xfrm>
                <a:off x="4746880" y="673267"/>
                <a:ext cx="55440" cy="52200"/>
              </p14:xfrm>
            </p:contentPart>
          </mc:Choice>
          <mc:Fallback xmlns="">
            <p:pic>
              <p:nvPicPr>
                <p:cNvPr id="64" name="Freihand 63">
                  <a:extLst>
                    <a:ext uri="{FF2B5EF4-FFF2-40B4-BE49-F238E27FC236}">
                      <a16:creationId xmlns:a16="http://schemas.microsoft.com/office/drawing/2014/main" id="{08F38C7E-012E-46E2-9482-D2D399C14DFD}"/>
                    </a:ext>
                  </a:extLst>
                </p:cNvPr>
                <p:cNvPicPr/>
                <p:nvPr/>
              </p:nvPicPr>
              <p:blipFill>
                <a:blip r:embed="rId678"/>
                <a:stretch>
                  <a:fillRect/>
                </a:stretch>
              </p:blipFill>
              <p:spPr>
                <a:xfrm>
                  <a:off x="4742560" y="668947"/>
                  <a:ext cx="64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65" name="Freihand 64">
                  <a:extLst>
                    <a:ext uri="{FF2B5EF4-FFF2-40B4-BE49-F238E27FC236}">
                      <a16:creationId xmlns:a16="http://schemas.microsoft.com/office/drawing/2014/main" id="{B2009AC8-5B4B-434A-B1A8-E8506B1D87AF}"/>
                    </a:ext>
                  </a:extLst>
                </p14:cNvPr>
                <p14:cNvContentPartPr/>
                <p14:nvPr/>
              </p14:nvContentPartPr>
              <p14:xfrm>
                <a:off x="4977280" y="817627"/>
                <a:ext cx="89640" cy="112320"/>
              </p14:xfrm>
            </p:contentPart>
          </mc:Choice>
          <mc:Fallback xmlns="">
            <p:pic>
              <p:nvPicPr>
                <p:cNvPr id="65" name="Freihand 64">
                  <a:extLst>
                    <a:ext uri="{FF2B5EF4-FFF2-40B4-BE49-F238E27FC236}">
                      <a16:creationId xmlns:a16="http://schemas.microsoft.com/office/drawing/2014/main" id="{B2009AC8-5B4B-434A-B1A8-E8506B1D87AF}"/>
                    </a:ext>
                  </a:extLst>
                </p:cNvPr>
                <p:cNvPicPr/>
                <p:nvPr/>
              </p:nvPicPr>
              <p:blipFill>
                <a:blip r:embed="rId680"/>
                <a:stretch>
                  <a:fillRect/>
                </a:stretch>
              </p:blipFill>
              <p:spPr>
                <a:xfrm>
                  <a:off x="4972960" y="813307"/>
                  <a:ext cx="98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66" name="Freihand 65">
                  <a:extLst>
                    <a:ext uri="{FF2B5EF4-FFF2-40B4-BE49-F238E27FC236}">
                      <a16:creationId xmlns:a16="http://schemas.microsoft.com/office/drawing/2014/main" id="{89F50ED7-37BB-487A-9FAE-80811367F364}"/>
                    </a:ext>
                  </a:extLst>
                </p14:cNvPr>
                <p14:cNvContentPartPr/>
                <p14:nvPr/>
              </p14:nvContentPartPr>
              <p14:xfrm>
                <a:off x="4995280" y="853627"/>
                <a:ext cx="78840" cy="41760"/>
              </p14:xfrm>
            </p:contentPart>
          </mc:Choice>
          <mc:Fallback xmlns="">
            <p:pic>
              <p:nvPicPr>
                <p:cNvPr id="66" name="Freihand 65">
                  <a:extLst>
                    <a:ext uri="{FF2B5EF4-FFF2-40B4-BE49-F238E27FC236}">
                      <a16:creationId xmlns:a16="http://schemas.microsoft.com/office/drawing/2014/main" id="{89F50ED7-37BB-487A-9FAE-80811367F364}"/>
                    </a:ext>
                  </a:extLst>
                </p:cNvPr>
                <p:cNvPicPr/>
                <p:nvPr/>
              </p:nvPicPr>
              <p:blipFill>
                <a:blip r:embed="rId682"/>
                <a:stretch>
                  <a:fillRect/>
                </a:stretch>
              </p:blipFill>
              <p:spPr>
                <a:xfrm>
                  <a:off x="4990960" y="849307"/>
                  <a:ext cx="87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67" name="Freihand 66">
                  <a:extLst>
                    <a:ext uri="{FF2B5EF4-FFF2-40B4-BE49-F238E27FC236}">
                      <a16:creationId xmlns:a16="http://schemas.microsoft.com/office/drawing/2014/main" id="{AF1F9A6E-008C-4D2D-97E8-421AEDB6F425}"/>
                    </a:ext>
                  </a:extLst>
                </p14:cNvPr>
                <p14:cNvContentPartPr/>
                <p14:nvPr/>
              </p14:nvContentPartPr>
              <p14:xfrm>
                <a:off x="5089600" y="896467"/>
                <a:ext cx="58320" cy="60840"/>
              </p14:xfrm>
            </p:contentPart>
          </mc:Choice>
          <mc:Fallback xmlns="">
            <p:pic>
              <p:nvPicPr>
                <p:cNvPr id="67" name="Freihand 66">
                  <a:extLst>
                    <a:ext uri="{FF2B5EF4-FFF2-40B4-BE49-F238E27FC236}">
                      <a16:creationId xmlns:a16="http://schemas.microsoft.com/office/drawing/2014/main" id="{AF1F9A6E-008C-4D2D-97E8-421AEDB6F425}"/>
                    </a:ext>
                  </a:extLst>
                </p:cNvPr>
                <p:cNvPicPr/>
                <p:nvPr/>
              </p:nvPicPr>
              <p:blipFill>
                <a:blip r:embed="rId684"/>
                <a:stretch>
                  <a:fillRect/>
                </a:stretch>
              </p:blipFill>
              <p:spPr>
                <a:xfrm>
                  <a:off x="5085280" y="892147"/>
                  <a:ext cx="6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68" name="Freihand 67">
                  <a:extLst>
                    <a:ext uri="{FF2B5EF4-FFF2-40B4-BE49-F238E27FC236}">
                      <a16:creationId xmlns:a16="http://schemas.microsoft.com/office/drawing/2014/main" id="{16756ED4-0ECE-41FB-AF4F-8A9F5AE73C97}"/>
                    </a:ext>
                  </a:extLst>
                </p14:cNvPr>
                <p14:cNvContentPartPr/>
                <p14:nvPr/>
              </p14:nvContentPartPr>
              <p14:xfrm>
                <a:off x="5138560" y="853267"/>
                <a:ext cx="15120" cy="23040"/>
              </p14:xfrm>
            </p:contentPart>
          </mc:Choice>
          <mc:Fallback xmlns="">
            <p:pic>
              <p:nvPicPr>
                <p:cNvPr id="68" name="Freihand 67">
                  <a:extLst>
                    <a:ext uri="{FF2B5EF4-FFF2-40B4-BE49-F238E27FC236}">
                      <a16:creationId xmlns:a16="http://schemas.microsoft.com/office/drawing/2014/main" id="{16756ED4-0ECE-41FB-AF4F-8A9F5AE73C97}"/>
                    </a:ext>
                  </a:extLst>
                </p:cNvPr>
                <p:cNvPicPr/>
                <p:nvPr/>
              </p:nvPicPr>
              <p:blipFill>
                <a:blip r:embed="rId686"/>
                <a:stretch>
                  <a:fillRect/>
                </a:stretch>
              </p:blipFill>
              <p:spPr>
                <a:xfrm>
                  <a:off x="5134240" y="848947"/>
                  <a:ext cx="23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71" name="Freihand 70">
                  <a:extLst>
                    <a:ext uri="{FF2B5EF4-FFF2-40B4-BE49-F238E27FC236}">
                      <a16:creationId xmlns:a16="http://schemas.microsoft.com/office/drawing/2014/main" id="{6C58C296-B84A-47ED-9234-81BA89421FF3}"/>
                    </a:ext>
                  </a:extLst>
                </p14:cNvPr>
                <p14:cNvContentPartPr/>
                <p14:nvPr/>
              </p14:nvContentPartPr>
              <p14:xfrm>
                <a:off x="4513960" y="654187"/>
                <a:ext cx="144360" cy="570600"/>
              </p14:xfrm>
            </p:contentPart>
          </mc:Choice>
          <mc:Fallback xmlns="">
            <p:pic>
              <p:nvPicPr>
                <p:cNvPr id="71" name="Freihand 70">
                  <a:extLst>
                    <a:ext uri="{FF2B5EF4-FFF2-40B4-BE49-F238E27FC236}">
                      <a16:creationId xmlns:a16="http://schemas.microsoft.com/office/drawing/2014/main" id="{6C58C296-B84A-47ED-9234-81BA89421FF3}"/>
                    </a:ext>
                  </a:extLst>
                </p:cNvPr>
                <p:cNvPicPr/>
                <p:nvPr/>
              </p:nvPicPr>
              <p:blipFill>
                <a:blip r:embed="rId688"/>
                <a:stretch>
                  <a:fillRect/>
                </a:stretch>
              </p:blipFill>
              <p:spPr>
                <a:xfrm>
                  <a:off x="4509640" y="649867"/>
                  <a:ext cx="15300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72" name="Freihand 71">
                  <a:extLst>
                    <a:ext uri="{FF2B5EF4-FFF2-40B4-BE49-F238E27FC236}">
                      <a16:creationId xmlns:a16="http://schemas.microsoft.com/office/drawing/2014/main" id="{1C1CB5B8-6BA1-44C3-9A7C-653D0A9AC9FE}"/>
                    </a:ext>
                  </a:extLst>
                </p14:cNvPr>
                <p14:cNvContentPartPr/>
                <p14:nvPr/>
              </p14:nvContentPartPr>
              <p14:xfrm>
                <a:off x="5135680" y="672187"/>
                <a:ext cx="174240" cy="476640"/>
              </p14:xfrm>
            </p:contentPart>
          </mc:Choice>
          <mc:Fallback xmlns="">
            <p:pic>
              <p:nvPicPr>
                <p:cNvPr id="72" name="Freihand 71">
                  <a:extLst>
                    <a:ext uri="{FF2B5EF4-FFF2-40B4-BE49-F238E27FC236}">
                      <a16:creationId xmlns:a16="http://schemas.microsoft.com/office/drawing/2014/main" id="{1C1CB5B8-6BA1-44C3-9A7C-653D0A9AC9FE}"/>
                    </a:ext>
                  </a:extLst>
                </p:cNvPr>
                <p:cNvPicPr/>
                <p:nvPr/>
              </p:nvPicPr>
              <p:blipFill>
                <a:blip r:embed="rId690"/>
                <a:stretch>
                  <a:fillRect/>
                </a:stretch>
              </p:blipFill>
              <p:spPr>
                <a:xfrm>
                  <a:off x="5131360" y="667867"/>
                  <a:ext cx="18288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74" name="Freihand 73">
                  <a:extLst>
                    <a:ext uri="{FF2B5EF4-FFF2-40B4-BE49-F238E27FC236}">
                      <a16:creationId xmlns:a16="http://schemas.microsoft.com/office/drawing/2014/main" id="{8969A302-270C-4840-92DB-FE6E907A313E}"/>
                    </a:ext>
                  </a:extLst>
                </p14:cNvPr>
                <p14:cNvContentPartPr/>
                <p14:nvPr/>
              </p14:nvContentPartPr>
              <p14:xfrm>
                <a:off x="5366440" y="530707"/>
                <a:ext cx="73080" cy="64800"/>
              </p14:xfrm>
            </p:contentPart>
          </mc:Choice>
          <mc:Fallback xmlns="">
            <p:pic>
              <p:nvPicPr>
                <p:cNvPr id="74" name="Freihand 73">
                  <a:extLst>
                    <a:ext uri="{FF2B5EF4-FFF2-40B4-BE49-F238E27FC236}">
                      <a16:creationId xmlns:a16="http://schemas.microsoft.com/office/drawing/2014/main" id="{8969A302-270C-4840-92DB-FE6E907A313E}"/>
                    </a:ext>
                  </a:extLst>
                </p:cNvPr>
                <p:cNvPicPr/>
                <p:nvPr/>
              </p:nvPicPr>
              <p:blipFill>
                <a:blip r:embed="rId692"/>
                <a:stretch>
                  <a:fillRect/>
                </a:stretch>
              </p:blipFill>
              <p:spPr>
                <a:xfrm>
                  <a:off x="5362120" y="526387"/>
                  <a:ext cx="81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5" name="Freihand 74">
                  <a:extLst>
                    <a:ext uri="{FF2B5EF4-FFF2-40B4-BE49-F238E27FC236}">
                      <a16:creationId xmlns:a16="http://schemas.microsoft.com/office/drawing/2014/main" id="{89E53C59-6CA9-475E-817C-AE5F7ACA4540}"/>
                    </a:ext>
                  </a:extLst>
                </p14:cNvPr>
                <p14:cNvContentPartPr/>
                <p14:nvPr/>
              </p14:nvContentPartPr>
              <p14:xfrm>
                <a:off x="5367520" y="597307"/>
                <a:ext cx="114480" cy="24480"/>
              </p14:xfrm>
            </p:contentPart>
          </mc:Choice>
          <mc:Fallback xmlns="">
            <p:pic>
              <p:nvPicPr>
                <p:cNvPr id="75" name="Freihand 74">
                  <a:extLst>
                    <a:ext uri="{FF2B5EF4-FFF2-40B4-BE49-F238E27FC236}">
                      <a16:creationId xmlns:a16="http://schemas.microsoft.com/office/drawing/2014/main" id="{89E53C59-6CA9-475E-817C-AE5F7ACA4540}"/>
                    </a:ext>
                  </a:extLst>
                </p:cNvPr>
                <p:cNvPicPr/>
                <p:nvPr/>
              </p:nvPicPr>
              <p:blipFill>
                <a:blip r:embed="rId694"/>
                <a:stretch>
                  <a:fillRect/>
                </a:stretch>
              </p:blipFill>
              <p:spPr>
                <a:xfrm>
                  <a:off x="5363200" y="592987"/>
                  <a:ext cx="123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76" name="Freihand 75">
                  <a:extLst>
                    <a:ext uri="{FF2B5EF4-FFF2-40B4-BE49-F238E27FC236}">
                      <a16:creationId xmlns:a16="http://schemas.microsoft.com/office/drawing/2014/main" id="{4BE16869-31B2-4709-8DF8-010B9A87C117}"/>
                    </a:ext>
                  </a:extLst>
                </p14:cNvPr>
                <p14:cNvContentPartPr/>
                <p14:nvPr/>
              </p14:nvContentPartPr>
              <p14:xfrm>
                <a:off x="5389480" y="647347"/>
                <a:ext cx="91440" cy="63360"/>
              </p14:xfrm>
            </p:contentPart>
          </mc:Choice>
          <mc:Fallback xmlns="">
            <p:pic>
              <p:nvPicPr>
                <p:cNvPr id="76" name="Freihand 75">
                  <a:extLst>
                    <a:ext uri="{FF2B5EF4-FFF2-40B4-BE49-F238E27FC236}">
                      <a16:creationId xmlns:a16="http://schemas.microsoft.com/office/drawing/2014/main" id="{4BE16869-31B2-4709-8DF8-010B9A87C117}"/>
                    </a:ext>
                  </a:extLst>
                </p:cNvPr>
                <p:cNvPicPr/>
                <p:nvPr/>
              </p:nvPicPr>
              <p:blipFill>
                <a:blip r:embed="rId696"/>
                <a:stretch>
                  <a:fillRect/>
                </a:stretch>
              </p:blipFill>
              <p:spPr>
                <a:xfrm>
                  <a:off x="5385160" y="643027"/>
                  <a:ext cx="100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78" name="Freihand 77">
                  <a:extLst>
                    <a:ext uri="{FF2B5EF4-FFF2-40B4-BE49-F238E27FC236}">
                      <a16:creationId xmlns:a16="http://schemas.microsoft.com/office/drawing/2014/main" id="{9B8AB179-8B7A-4FAC-BE56-0027B97667A9}"/>
                    </a:ext>
                  </a:extLst>
                </p14:cNvPr>
                <p14:cNvContentPartPr/>
                <p14:nvPr/>
              </p14:nvContentPartPr>
              <p14:xfrm>
                <a:off x="5713120" y="964147"/>
                <a:ext cx="125280" cy="13320"/>
              </p14:xfrm>
            </p:contentPart>
          </mc:Choice>
          <mc:Fallback xmlns="">
            <p:pic>
              <p:nvPicPr>
                <p:cNvPr id="78" name="Freihand 77">
                  <a:extLst>
                    <a:ext uri="{FF2B5EF4-FFF2-40B4-BE49-F238E27FC236}">
                      <a16:creationId xmlns:a16="http://schemas.microsoft.com/office/drawing/2014/main" id="{9B8AB179-8B7A-4FAC-BE56-0027B97667A9}"/>
                    </a:ext>
                  </a:extLst>
                </p:cNvPr>
                <p:cNvPicPr/>
                <p:nvPr/>
              </p:nvPicPr>
              <p:blipFill>
                <a:blip r:embed="rId698"/>
                <a:stretch>
                  <a:fillRect/>
                </a:stretch>
              </p:blipFill>
              <p:spPr>
                <a:xfrm>
                  <a:off x="5708800" y="959827"/>
                  <a:ext cx="133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79" name="Freihand 78">
                  <a:extLst>
                    <a:ext uri="{FF2B5EF4-FFF2-40B4-BE49-F238E27FC236}">
                      <a16:creationId xmlns:a16="http://schemas.microsoft.com/office/drawing/2014/main" id="{99130586-299F-450C-8F3E-0567C4E07050}"/>
                    </a:ext>
                  </a:extLst>
                </p14:cNvPr>
                <p14:cNvContentPartPr/>
                <p14:nvPr/>
              </p14:nvContentPartPr>
              <p14:xfrm>
                <a:off x="5721760" y="1005547"/>
                <a:ext cx="109080" cy="18720"/>
              </p14:xfrm>
            </p:contentPart>
          </mc:Choice>
          <mc:Fallback xmlns="">
            <p:pic>
              <p:nvPicPr>
                <p:cNvPr id="79" name="Freihand 78">
                  <a:extLst>
                    <a:ext uri="{FF2B5EF4-FFF2-40B4-BE49-F238E27FC236}">
                      <a16:creationId xmlns:a16="http://schemas.microsoft.com/office/drawing/2014/main" id="{99130586-299F-450C-8F3E-0567C4E07050}"/>
                    </a:ext>
                  </a:extLst>
                </p:cNvPr>
                <p:cNvPicPr/>
                <p:nvPr/>
              </p:nvPicPr>
              <p:blipFill>
                <a:blip r:embed="rId700"/>
                <a:stretch>
                  <a:fillRect/>
                </a:stretch>
              </p:blipFill>
              <p:spPr>
                <a:xfrm>
                  <a:off x="5717440" y="1001227"/>
                  <a:ext cx="117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49" name="Freihand 548">
                  <a:extLst>
                    <a:ext uri="{FF2B5EF4-FFF2-40B4-BE49-F238E27FC236}">
                      <a16:creationId xmlns:a16="http://schemas.microsoft.com/office/drawing/2014/main" id="{82B21A5C-DEBF-422A-9D86-F0493C616B1E}"/>
                    </a:ext>
                  </a:extLst>
                </p14:cNvPr>
                <p14:cNvContentPartPr/>
                <p14:nvPr/>
              </p14:nvContentPartPr>
              <p14:xfrm>
                <a:off x="4653280" y="508733"/>
                <a:ext cx="689760" cy="115560"/>
              </p14:xfrm>
            </p:contentPart>
          </mc:Choice>
          <mc:Fallback xmlns="">
            <p:pic>
              <p:nvPicPr>
                <p:cNvPr id="549" name="Freihand 548">
                  <a:extLst>
                    <a:ext uri="{FF2B5EF4-FFF2-40B4-BE49-F238E27FC236}">
                      <a16:creationId xmlns:a16="http://schemas.microsoft.com/office/drawing/2014/main" id="{82B21A5C-DEBF-422A-9D86-F0493C616B1E}"/>
                    </a:ext>
                  </a:extLst>
                </p:cNvPr>
                <p:cNvPicPr/>
                <p:nvPr/>
              </p:nvPicPr>
              <p:blipFill>
                <a:blip r:embed="rId702"/>
                <a:stretch>
                  <a:fillRect/>
                </a:stretch>
              </p:blipFill>
              <p:spPr>
                <a:xfrm>
                  <a:off x="4648960" y="504413"/>
                  <a:ext cx="698400" cy="124200"/>
                </a:xfrm>
                <a:prstGeom prst="rect">
                  <a:avLst/>
                </a:prstGeom>
              </p:spPr>
            </p:pic>
          </mc:Fallback>
        </mc:AlternateContent>
      </p:grpSp>
      <p:grpSp>
        <p:nvGrpSpPr>
          <p:cNvPr id="555" name="Gruppieren 554">
            <a:extLst>
              <a:ext uri="{FF2B5EF4-FFF2-40B4-BE49-F238E27FC236}">
                <a16:creationId xmlns:a16="http://schemas.microsoft.com/office/drawing/2014/main" id="{30DCCC03-430C-4161-AC7D-BB85AEC9DD94}"/>
              </a:ext>
            </a:extLst>
          </p:cNvPr>
          <p:cNvGrpSpPr/>
          <p:nvPr/>
        </p:nvGrpSpPr>
        <p:grpSpPr>
          <a:xfrm>
            <a:off x="10851040" y="3557573"/>
            <a:ext cx="1033200" cy="552600"/>
            <a:chOff x="10851040" y="3557573"/>
            <a:chExt cx="1033200" cy="552600"/>
          </a:xfrm>
        </p:grpSpPr>
        <mc:AlternateContent xmlns:mc="http://schemas.openxmlformats.org/markup-compatibility/2006" xmlns:p14="http://schemas.microsoft.com/office/powerpoint/2010/main">
          <mc:Choice Requires="p14">
            <p:contentPart p14:bwMode="auto" r:id="rId703">
              <p14:nvContentPartPr>
                <p14:cNvPr id="531" name="Freihand 530">
                  <a:extLst>
                    <a:ext uri="{FF2B5EF4-FFF2-40B4-BE49-F238E27FC236}">
                      <a16:creationId xmlns:a16="http://schemas.microsoft.com/office/drawing/2014/main" id="{1DAD05F3-6E77-4BBC-9E3E-3514418CDB45}"/>
                    </a:ext>
                  </a:extLst>
                </p14:cNvPr>
                <p14:cNvContentPartPr/>
                <p14:nvPr/>
              </p14:nvContentPartPr>
              <p14:xfrm>
                <a:off x="10866880" y="3732533"/>
                <a:ext cx="152640" cy="5400"/>
              </p14:xfrm>
            </p:contentPart>
          </mc:Choice>
          <mc:Fallback xmlns="">
            <p:pic>
              <p:nvPicPr>
                <p:cNvPr id="531" name="Freihand 530">
                  <a:extLst>
                    <a:ext uri="{FF2B5EF4-FFF2-40B4-BE49-F238E27FC236}">
                      <a16:creationId xmlns:a16="http://schemas.microsoft.com/office/drawing/2014/main" id="{1DAD05F3-6E77-4BBC-9E3E-3514418CDB45}"/>
                    </a:ext>
                  </a:extLst>
                </p:cNvPr>
                <p:cNvPicPr/>
                <p:nvPr/>
              </p:nvPicPr>
              <p:blipFill>
                <a:blip r:embed="rId704"/>
                <a:stretch>
                  <a:fillRect/>
                </a:stretch>
              </p:blipFill>
              <p:spPr>
                <a:xfrm>
                  <a:off x="10862560" y="3728213"/>
                  <a:ext cx="161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32" name="Freihand 531">
                  <a:extLst>
                    <a:ext uri="{FF2B5EF4-FFF2-40B4-BE49-F238E27FC236}">
                      <a16:creationId xmlns:a16="http://schemas.microsoft.com/office/drawing/2014/main" id="{60ED9917-E0FE-47EC-9698-217A6ADFCB1D}"/>
                    </a:ext>
                  </a:extLst>
                </p14:cNvPr>
                <p14:cNvContentPartPr/>
                <p14:nvPr/>
              </p14:nvContentPartPr>
              <p14:xfrm>
                <a:off x="10851400" y="3761333"/>
                <a:ext cx="182880" cy="183600"/>
              </p14:xfrm>
            </p:contentPart>
          </mc:Choice>
          <mc:Fallback xmlns="">
            <p:pic>
              <p:nvPicPr>
                <p:cNvPr id="532" name="Freihand 531">
                  <a:extLst>
                    <a:ext uri="{FF2B5EF4-FFF2-40B4-BE49-F238E27FC236}">
                      <a16:creationId xmlns:a16="http://schemas.microsoft.com/office/drawing/2014/main" id="{60ED9917-E0FE-47EC-9698-217A6ADFCB1D}"/>
                    </a:ext>
                  </a:extLst>
                </p:cNvPr>
                <p:cNvPicPr/>
                <p:nvPr/>
              </p:nvPicPr>
              <p:blipFill>
                <a:blip r:embed="rId706"/>
                <a:stretch>
                  <a:fillRect/>
                </a:stretch>
              </p:blipFill>
              <p:spPr>
                <a:xfrm>
                  <a:off x="10847080" y="3757013"/>
                  <a:ext cx="191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34" name="Freihand 533">
                  <a:extLst>
                    <a:ext uri="{FF2B5EF4-FFF2-40B4-BE49-F238E27FC236}">
                      <a16:creationId xmlns:a16="http://schemas.microsoft.com/office/drawing/2014/main" id="{6EE2078B-2248-4ED7-81A1-1ABE159CA334}"/>
                    </a:ext>
                  </a:extLst>
                </p14:cNvPr>
                <p14:cNvContentPartPr/>
                <p14:nvPr/>
              </p14:nvContentPartPr>
              <p14:xfrm>
                <a:off x="11067760" y="3807053"/>
                <a:ext cx="360" cy="360"/>
              </p14:xfrm>
            </p:contentPart>
          </mc:Choice>
          <mc:Fallback xmlns="">
            <p:pic>
              <p:nvPicPr>
                <p:cNvPr id="534" name="Freihand 533">
                  <a:extLst>
                    <a:ext uri="{FF2B5EF4-FFF2-40B4-BE49-F238E27FC236}">
                      <a16:creationId xmlns:a16="http://schemas.microsoft.com/office/drawing/2014/main" id="{6EE2078B-2248-4ED7-81A1-1ABE159CA334}"/>
                    </a:ext>
                  </a:extLst>
                </p:cNvPr>
                <p:cNvPicPr/>
                <p:nvPr/>
              </p:nvPicPr>
              <p:blipFill>
                <a:blip r:embed="rId169"/>
                <a:stretch>
                  <a:fillRect/>
                </a:stretch>
              </p:blipFill>
              <p:spPr>
                <a:xfrm>
                  <a:off x="11063440" y="3802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35" name="Freihand 534">
                  <a:extLst>
                    <a:ext uri="{FF2B5EF4-FFF2-40B4-BE49-F238E27FC236}">
                      <a16:creationId xmlns:a16="http://schemas.microsoft.com/office/drawing/2014/main" id="{445BC131-CB41-4DEA-9A16-A73BCBF25311}"/>
                    </a:ext>
                  </a:extLst>
                </p14:cNvPr>
                <p14:cNvContentPartPr/>
                <p14:nvPr/>
              </p14:nvContentPartPr>
              <p14:xfrm>
                <a:off x="11050120" y="3719573"/>
                <a:ext cx="102240" cy="155160"/>
              </p14:xfrm>
            </p:contentPart>
          </mc:Choice>
          <mc:Fallback xmlns="">
            <p:pic>
              <p:nvPicPr>
                <p:cNvPr id="535" name="Freihand 534">
                  <a:extLst>
                    <a:ext uri="{FF2B5EF4-FFF2-40B4-BE49-F238E27FC236}">
                      <a16:creationId xmlns:a16="http://schemas.microsoft.com/office/drawing/2014/main" id="{445BC131-CB41-4DEA-9A16-A73BCBF25311}"/>
                    </a:ext>
                  </a:extLst>
                </p:cNvPr>
                <p:cNvPicPr/>
                <p:nvPr/>
              </p:nvPicPr>
              <p:blipFill>
                <a:blip r:embed="rId709"/>
                <a:stretch>
                  <a:fillRect/>
                </a:stretch>
              </p:blipFill>
              <p:spPr>
                <a:xfrm>
                  <a:off x="11045800" y="3715253"/>
                  <a:ext cx="110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36" name="Freihand 535">
                  <a:extLst>
                    <a:ext uri="{FF2B5EF4-FFF2-40B4-BE49-F238E27FC236}">
                      <a16:creationId xmlns:a16="http://schemas.microsoft.com/office/drawing/2014/main" id="{41931A79-6CAE-4E06-83DA-772169D1A3D1}"/>
                    </a:ext>
                  </a:extLst>
                </p14:cNvPr>
                <p14:cNvContentPartPr/>
                <p14:nvPr/>
              </p14:nvContentPartPr>
              <p14:xfrm>
                <a:off x="11065240" y="3781133"/>
                <a:ext cx="70560" cy="58320"/>
              </p14:xfrm>
            </p:contentPart>
          </mc:Choice>
          <mc:Fallback xmlns="">
            <p:pic>
              <p:nvPicPr>
                <p:cNvPr id="536" name="Freihand 535">
                  <a:extLst>
                    <a:ext uri="{FF2B5EF4-FFF2-40B4-BE49-F238E27FC236}">
                      <a16:creationId xmlns:a16="http://schemas.microsoft.com/office/drawing/2014/main" id="{41931A79-6CAE-4E06-83DA-772169D1A3D1}"/>
                    </a:ext>
                  </a:extLst>
                </p:cNvPr>
                <p:cNvPicPr/>
                <p:nvPr/>
              </p:nvPicPr>
              <p:blipFill>
                <a:blip r:embed="rId711"/>
                <a:stretch>
                  <a:fillRect/>
                </a:stretch>
              </p:blipFill>
              <p:spPr>
                <a:xfrm>
                  <a:off x="11060920" y="3776813"/>
                  <a:ext cx="79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37" name="Freihand 536">
                  <a:extLst>
                    <a:ext uri="{FF2B5EF4-FFF2-40B4-BE49-F238E27FC236}">
                      <a16:creationId xmlns:a16="http://schemas.microsoft.com/office/drawing/2014/main" id="{A34064C8-28D9-48E5-AF13-6229300FEB3E}"/>
                    </a:ext>
                  </a:extLst>
                </p14:cNvPr>
                <p14:cNvContentPartPr/>
                <p14:nvPr/>
              </p14:nvContentPartPr>
              <p14:xfrm>
                <a:off x="11175760" y="3823253"/>
                <a:ext cx="16200" cy="87120"/>
              </p14:xfrm>
            </p:contentPart>
          </mc:Choice>
          <mc:Fallback xmlns="">
            <p:pic>
              <p:nvPicPr>
                <p:cNvPr id="537" name="Freihand 536">
                  <a:extLst>
                    <a:ext uri="{FF2B5EF4-FFF2-40B4-BE49-F238E27FC236}">
                      <a16:creationId xmlns:a16="http://schemas.microsoft.com/office/drawing/2014/main" id="{A34064C8-28D9-48E5-AF13-6229300FEB3E}"/>
                    </a:ext>
                  </a:extLst>
                </p:cNvPr>
                <p:cNvPicPr/>
                <p:nvPr/>
              </p:nvPicPr>
              <p:blipFill>
                <a:blip r:embed="rId713"/>
                <a:stretch>
                  <a:fillRect/>
                </a:stretch>
              </p:blipFill>
              <p:spPr>
                <a:xfrm>
                  <a:off x="11171440" y="3818933"/>
                  <a:ext cx="24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38" name="Freihand 537">
                  <a:extLst>
                    <a:ext uri="{FF2B5EF4-FFF2-40B4-BE49-F238E27FC236}">
                      <a16:creationId xmlns:a16="http://schemas.microsoft.com/office/drawing/2014/main" id="{2E4A5D85-59A4-4FD2-AEF1-658415E83B1C}"/>
                    </a:ext>
                  </a:extLst>
                </p14:cNvPr>
                <p14:cNvContentPartPr/>
                <p14:nvPr/>
              </p14:nvContentPartPr>
              <p14:xfrm>
                <a:off x="11199880" y="3764573"/>
                <a:ext cx="2160" cy="11880"/>
              </p14:xfrm>
            </p:contentPart>
          </mc:Choice>
          <mc:Fallback xmlns="">
            <p:pic>
              <p:nvPicPr>
                <p:cNvPr id="538" name="Freihand 537">
                  <a:extLst>
                    <a:ext uri="{FF2B5EF4-FFF2-40B4-BE49-F238E27FC236}">
                      <a16:creationId xmlns:a16="http://schemas.microsoft.com/office/drawing/2014/main" id="{2E4A5D85-59A4-4FD2-AEF1-658415E83B1C}"/>
                    </a:ext>
                  </a:extLst>
                </p:cNvPr>
                <p:cNvPicPr/>
                <p:nvPr/>
              </p:nvPicPr>
              <p:blipFill>
                <a:blip r:embed="rId715"/>
                <a:stretch>
                  <a:fillRect/>
                </a:stretch>
              </p:blipFill>
              <p:spPr>
                <a:xfrm>
                  <a:off x="11195560" y="3760253"/>
                  <a:ext cx="10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40" name="Freihand 539">
                  <a:extLst>
                    <a:ext uri="{FF2B5EF4-FFF2-40B4-BE49-F238E27FC236}">
                      <a16:creationId xmlns:a16="http://schemas.microsoft.com/office/drawing/2014/main" id="{EE3ADDA0-AC0E-457E-9394-483FCBF311A9}"/>
                    </a:ext>
                  </a:extLst>
                </p14:cNvPr>
                <p14:cNvContentPartPr/>
                <p14:nvPr/>
              </p14:nvContentPartPr>
              <p14:xfrm>
                <a:off x="10851040" y="4043933"/>
                <a:ext cx="15120" cy="66240"/>
              </p14:xfrm>
            </p:contentPart>
          </mc:Choice>
          <mc:Fallback xmlns="">
            <p:pic>
              <p:nvPicPr>
                <p:cNvPr id="540" name="Freihand 539">
                  <a:extLst>
                    <a:ext uri="{FF2B5EF4-FFF2-40B4-BE49-F238E27FC236}">
                      <a16:creationId xmlns:a16="http://schemas.microsoft.com/office/drawing/2014/main" id="{EE3ADDA0-AC0E-457E-9394-483FCBF311A9}"/>
                    </a:ext>
                  </a:extLst>
                </p:cNvPr>
                <p:cNvPicPr/>
                <p:nvPr/>
              </p:nvPicPr>
              <p:blipFill>
                <a:blip r:embed="rId717"/>
                <a:stretch>
                  <a:fillRect/>
                </a:stretch>
              </p:blipFill>
              <p:spPr>
                <a:xfrm>
                  <a:off x="10846720" y="4039613"/>
                  <a:ext cx="2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41" name="Freihand 540">
                  <a:extLst>
                    <a:ext uri="{FF2B5EF4-FFF2-40B4-BE49-F238E27FC236}">
                      <a16:creationId xmlns:a16="http://schemas.microsoft.com/office/drawing/2014/main" id="{D37D0D16-2805-4E9E-B3CB-A4305CF88704}"/>
                    </a:ext>
                  </a:extLst>
                </p14:cNvPr>
                <p14:cNvContentPartPr/>
                <p14:nvPr/>
              </p14:nvContentPartPr>
              <p14:xfrm>
                <a:off x="10864720" y="3971573"/>
                <a:ext cx="9000" cy="4680"/>
              </p14:xfrm>
            </p:contentPart>
          </mc:Choice>
          <mc:Fallback xmlns="">
            <p:pic>
              <p:nvPicPr>
                <p:cNvPr id="541" name="Freihand 540">
                  <a:extLst>
                    <a:ext uri="{FF2B5EF4-FFF2-40B4-BE49-F238E27FC236}">
                      <a16:creationId xmlns:a16="http://schemas.microsoft.com/office/drawing/2014/main" id="{D37D0D16-2805-4E9E-B3CB-A4305CF88704}"/>
                    </a:ext>
                  </a:extLst>
                </p:cNvPr>
                <p:cNvPicPr/>
                <p:nvPr/>
              </p:nvPicPr>
              <p:blipFill>
                <a:blip r:embed="rId719"/>
                <a:stretch>
                  <a:fillRect/>
                </a:stretch>
              </p:blipFill>
              <p:spPr>
                <a:xfrm>
                  <a:off x="10860400" y="3967253"/>
                  <a:ext cx="17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42" name="Freihand 541">
                  <a:extLst>
                    <a:ext uri="{FF2B5EF4-FFF2-40B4-BE49-F238E27FC236}">
                      <a16:creationId xmlns:a16="http://schemas.microsoft.com/office/drawing/2014/main" id="{DDF111EB-1377-4439-A6C5-4DC10F90EB2D}"/>
                    </a:ext>
                  </a:extLst>
                </p14:cNvPr>
                <p14:cNvContentPartPr/>
                <p14:nvPr/>
              </p14:nvContentPartPr>
              <p14:xfrm>
                <a:off x="10919080" y="4020893"/>
                <a:ext cx="44640" cy="58680"/>
              </p14:xfrm>
            </p:contentPart>
          </mc:Choice>
          <mc:Fallback xmlns="">
            <p:pic>
              <p:nvPicPr>
                <p:cNvPr id="542" name="Freihand 541">
                  <a:extLst>
                    <a:ext uri="{FF2B5EF4-FFF2-40B4-BE49-F238E27FC236}">
                      <a16:creationId xmlns:a16="http://schemas.microsoft.com/office/drawing/2014/main" id="{DDF111EB-1377-4439-A6C5-4DC10F90EB2D}"/>
                    </a:ext>
                  </a:extLst>
                </p:cNvPr>
                <p:cNvPicPr/>
                <p:nvPr/>
              </p:nvPicPr>
              <p:blipFill>
                <a:blip r:embed="rId721"/>
                <a:stretch>
                  <a:fillRect/>
                </a:stretch>
              </p:blipFill>
              <p:spPr>
                <a:xfrm>
                  <a:off x="10914760" y="4016573"/>
                  <a:ext cx="53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43" name="Freihand 542">
                  <a:extLst>
                    <a:ext uri="{FF2B5EF4-FFF2-40B4-BE49-F238E27FC236}">
                      <a16:creationId xmlns:a16="http://schemas.microsoft.com/office/drawing/2014/main" id="{D2B5B906-BF5A-4C45-8BC6-2D61CB7F002D}"/>
                    </a:ext>
                  </a:extLst>
                </p14:cNvPr>
                <p14:cNvContentPartPr/>
                <p14:nvPr/>
              </p14:nvContentPartPr>
              <p14:xfrm>
                <a:off x="11004400" y="3989213"/>
                <a:ext cx="47520" cy="82800"/>
              </p14:xfrm>
            </p:contentPart>
          </mc:Choice>
          <mc:Fallback xmlns="">
            <p:pic>
              <p:nvPicPr>
                <p:cNvPr id="543" name="Freihand 542">
                  <a:extLst>
                    <a:ext uri="{FF2B5EF4-FFF2-40B4-BE49-F238E27FC236}">
                      <a16:creationId xmlns:a16="http://schemas.microsoft.com/office/drawing/2014/main" id="{D2B5B906-BF5A-4C45-8BC6-2D61CB7F002D}"/>
                    </a:ext>
                  </a:extLst>
                </p:cNvPr>
                <p:cNvPicPr/>
                <p:nvPr/>
              </p:nvPicPr>
              <p:blipFill>
                <a:blip r:embed="rId723"/>
                <a:stretch>
                  <a:fillRect/>
                </a:stretch>
              </p:blipFill>
              <p:spPr>
                <a:xfrm>
                  <a:off x="11000080" y="3984893"/>
                  <a:ext cx="56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44" name="Freihand 543">
                  <a:extLst>
                    <a:ext uri="{FF2B5EF4-FFF2-40B4-BE49-F238E27FC236}">
                      <a16:creationId xmlns:a16="http://schemas.microsoft.com/office/drawing/2014/main" id="{9FE1DA35-5EEB-4DBB-B343-756111609661}"/>
                    </a:ext>
                  </a:extLst>
                </p14:cNvPr>
                <p14:cNvContentPartPr/>
                <p14:nvPr/>
              </p14:nvContentPartPr>
              <p14:xfrm>
                <a:off x="10887760" y="3557573"/>
                <a:ext cx="89280" cy="95760"/>
              </p14:xfrm>
            </p:contentPart>
          </mc:Choice>
          <mc:Fallback xmlns="">
            <p:pic>
              <p:nvPicPr>
                <p:cNvPr id="544" name="Freihand 543">
                  <a:extLst>
                    <a:ext uri="{FF2B5EF4-FFF2-40B4-BE49-F238E27FC236}">
                      <a16:creationId xmlns:a16="http://schemas.microsoft.com/office/drawing/2014/main" id="{9FE1DA35-5EEB-4DBB-B343-756111609661}"/>
                    </a:ext>
                  </a:extLst>
                </p:cNvPr>
                <p:cNvPicPr/>
                <p:nvPr/>
              </p:nvPicPr>
              <p:blipFill>
                <a:blip r:embed="rId725"/>
                <a:stretch>
                  <a:fillRect/>
                </a:stretch>
              </p:blipFill>
              <p:spPr>
                <a:xfrm>
                  <a:off x="10883440" y="3553253"/>
                  <a:ext cx="97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46" name="Freihand 545">
                  <a:extLst>
                    <a:ext uri="{FF2B5EF4-FFF2-40B4-BE49-F238E27FC236}">
                      <a16:creationId xmlns:a16="http://schemas.microsoft.com/office/drawing/2014/main" id="{05738773-6E3B-4C61-8C37-339F150F8FAD}"/>
                    </a:ext>
                  </a:extLst>
                </p14:cNvPr>
                <p14:cNvContentPartPr/>
                <p14:nvPr/>
              </p14:nvContentPartPr>
              <p14:xfrm>
                <a:off x="11272960" y="3759893"/>
                <a:ext cx="166680" cy="18720"/>
              </p14:xfrm>
            </p:contentPart>
          </mc:Choice>
          <mc:Fallback xmlns="">
            <p:pic>
              <p:nvPicPr>
                <p:cNvPr id="546" name="Freihand 545">
                  <a:extLst>
                    <a:ext uri="{FF2B5EF4-FFF2-40B4-BE49-F238E27FC236}">
                      <a16:creationId xmlns:a16="http://schemas.microsoft.com/office/drawing/2014/main" id="{05738773-6E3B-4C61-8C37-339F150F8FAD}"/>
                    </a:ext>
                  </a:extLst>
                </p:cNvPr>
                <p:cNvPicPr/>
                <p:nvPr/>
              </p:nvPicPr>
              <p:blipFill>
                <a:blip r:embed="rId727"/>
                <a:stretch>
                  <a:fillRect/>
                </a:stretch>
              </p:blipFill>
              <p:spPr>
                <a:xfrm>
                  <a:off x="11268640" y="3755573"/>
                  <a:ext cx="175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547" name="Freihand 546">
                  <a:extLst>
                    <a:ext uri="{FF2B5EF4-FFF2-40B4-BE49-F238E27FC236}">
                      <a16:creationId xmlns:a16="http://schemas.microsoft.com/office/drawing/2014/main" id="{77BFDB37-AD9B-4601-9857-BF742E30D93E}"/>
                    </a:ext>
                  </a:extLst>
                </p14:cNvPr>
                <p14:cNvContentPartPr/>
                <p14:nvPr/>
              </p14:nvContentPartPr>
              <p14:xfrm>
                <a:off x="11292760" y="3824333"/>
                <a:ext cx="109440" cy="10800"/>
              </p14:xfrm>
            </p:contentPart>
          </mc:Choice>
          <mc:Fallback xmlns="">
            <p:pic>
              <p:nvPicPr>
                <p:cNvPr id="547" name="Freihand 546">
                  <a:extLst>
                    <a:ext uri="{FF2B5EF4-FFF2-40B4-BE49-F238E27FC236}">
                      <a16:creationId xmlns:a16="http://schemas.microsoft.com/office/drawing/2014/main" id="{77BFDB37-AD9B-4601-9857-BF742E30D93E}"/>
                    </a:ext>
                  </a:extLst>
                </p:cNvPr>
                <p:cNvPicPr/>
                <p:nvPr/>
              </p:nvPicPr>
              <p:blipFill>
                <a:blip r:embed="rId729"/>
                <a:stretch>
                  <a:fillRect/>
                </a:stretch>
              </p:blipFill>
              <p:spPr>
                <a:xfrm>
                  <a:off x="11288440" y="3820013"/>
                  <a:ext cx="118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551" name="Freihand 550">
                  <a:extLst>
                    <a:ext uri="{FF2B5EF4-FFF2-40B4-BE49-F238E27FC236}">
                      <a16:creationId xmlns:a16="http://schemas.microsoft.com/office/drawing/2014/main" id="{7080500F-05E7-4B7D-A95D-FDEB82399224}"/>
                    </a:ext>
                  </a:extLst>
                </p14:cNvPr>
                <p14:cNvContentPartPr/>
                <p14:nvPr/>
              </p14:nvContentPartPr>
              <p14:xfrm>
                <a:off x="11522080" y="3753413"/>
                <a:ext cx="90000" cy="86400"/>
              </p14:xfrm>
            </p:contentPart>
          </mc:Choice>
          <mc:Fallback xmlns="">
            <p:pic>
              <p:nvPicPr>
                <p:cNvPr id="551" name="Freihand 550">
                  <a:extLst>
                    <a:ext uri="{FF2B5EF4-FFF2-40B4-BE49-F238E27FC236}">
                      <a16:creationId xmlns:a16="http://schemas.microsoft.com/office/drawing/2014/main" id="{7080500F-05E7-4B7D-A95D-FDEB82399224}"/>
                    </a:ext>
                  </a:extLst>
                </p:cNvPr>
                <p:cNvPicPr/>
                <p:nvPr/>
              </p:nvPicPr>
              <p:blipFill>
                <a:blip r:embed="rId731"/>
                <a:stretch>
                  <a:fillRect/>
                </a:stretch>
              </p:blipFill>
              <p:spPr>
                <a:xfrm>
                  <a:off x="11517760" y="3749093"/>
                  <a:ext cx="98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552" name="Freihand 551">
                  <a:extLst>
                    <a:ext uri="{FF2B5EF4-FFF2-40B4-BE49-F238E27FC236}">
                      <a16:creationId xmlns:a16="http://schemas.microsoft.com/office/drawing/2014/main" id="{19C25190-68EF-465E-AE3B-D5894D77C248}"/>
                    </a:ext>
                  </a:extLst>
                </p14:cNvPr>
                <p14:cNvContentPartPr/>
                <p14:nvPr/>
              </p14:nvContentPartPr>
              <p14:xfrm>
                <a:off x="11721160" y="3755933"/>
                <a:ext cx="96480" cy="90000"/>
              </p14:xfrm>
            </p:contentPart>
          </mc:Choice>
          <mc:Fallback xmlns="">
            <p:pic>
              <p:nvPicPr>
                <p:cNvPr id="552" name="Freihand 551">
                  <a:extLst>
                    <a:ext uri="{FF2B5EF4-FFF2-40B4-BE49-F238E27FC236}">
                      <a16:creationId xmlns:a16="http://schemas.microsoft.com/office/drawing/2014/main" id="{19C25190-68EF-465E-AE3B-D5894D77C248}"/>
                    </a:ext>
                  </a:extLst>
                </p:cNvPr>
                <p:cNvPicPr/>
                <p:nvPr/>
              </p:nvPicPr>
              <p:blipFill>
                <a:blip r:embed="rId733"/>
                <a:stretch>
                  <a:fillRect/>
                </a:stretch>
              </p:blipFill>
              <p:spPr>
                <a:xfrm>
                  <a:off x="11716840" y="3751613"/>
                  <a:ext cx="105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553" name="Freihand 552">
                  <a:extLst>
                    <a:ext uri="{FF2B5EF4-FFF2-40B4-BE49-F238E27FC236}">
                      <a16:creationId xmlns:a16="http://schemas.microsoft.com/office/drawing/2014/main" id="{BB810190-5547-4635-B04A-3E7FCC21E449}"/>
                    </a:ext>
                  </a:extLst>
                </p14:cNvPr>
                <p14:cNvContentPartPr/>
                <p14:nvPr/>
              </p14:nvContentPartPr>
              <p14:xfrm>
                <a:off x="11701360" y="3765293"/>
                <a:ext cx="118440" cy="59760"/>
              </p14:xfrm>
            </p:contentPart>
          </mc:Choice>
          <mc:Fallback xmlns="">
            <p:pic>
              <p:nvPicPr>
                <p:cNvPr id="553" name="Freihand 552">
                  <a:extLst>
                    <a:ext uri="{FF2B5EF4-FFF2-40B4-BE49-F238E27FC236}">
                      <a16:creationId xmlns:a16="http://schemas.microsoft.com/office/drawing/2014/main" id="{BB810190-5547-4635-B04A-3E7FCC21E449}"/>
                    </a:ext>
                  </a:extLst>
                </p:cNvPr>
                <p:cNvPicPr/>
                <p:nvPr/>
              </p:nvPicPr>
              <p:blipFill>
                <a:blip r:embed="rId735"/>
                <a:stretch>
                  <a:fillRect/>
                </a:stretch>
              </p:blipFill>
              <p:spPr>
                <a:xfrm>
                  <a:off x="11697040" y="3760973"/>
                  <a:ext cx="12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554" name="Freihand 553">
                  <a:extLst>
                    <a:ext uri="{FF2B5EF4-FFF2-40B4-BE49-F238E27FC236}">
                      <a16:creationId xmlns:a16="http://schemas.microsoft.com/office/drawing/2014/main" id="{3ECC209C-D695-4350-BA3F-7EBEE5D96932}"/>
                    </a:ext>
                  </a:extLst>
                </p14:cNvPr>
                <p14:cNvContentPartPr/>
                <p14:nvPr/>
              </p14:nvContentPartPr>
              <p14:xfrm>
                <a:off x="11682280" y="3683213"/>
                <a:ext cx="201960" cy="7200"/>
              </p14:xfrm>
            </p:contentPart>
          </mc:Choice>
          <mc:Fallback xmlns="">
            <p:pic>
              <p:nvPicPr>
                <p:cNvPr id="554" name="Freihand 553">
                  <a:extLst>
                    <a:ext uri="{FF2B5EF4-FFF2-40B4-BE49-F238E27FC236}">
                      <a16:creationId xmlns:a16="http://schemas.microsoft.com/office/drawing/2014/main" id="{3ECC209C-D695-4350-BA3F-7EBEE5D96932}"/>
                    </a:ext>
                  </a:extLst>
                </p:cNvPr>
                <p:cNvPicPr/>
                <p:nvPr/>
              </p:nvPicPr>
              <p:blipFill>
                <a:blip r:embed="rId737"/>
                <a:stretch>
                  <a:fillRect/>
                </a:stretch>
              </p:blipFill>
              <p:spPr>
                <a:xfrm>
                  <a:off x="11677960" y="3678893"/>
                  <a:ext cx="21060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8">
            <p14:nvContentPartPr>
              <p14:cNvPr id="556" name="Freihand 555">
                <a:extLst>
                  <a:ext uri="{FF2B5EF4-FFF2-40B4-BE49-F238E27FC236}">
                    <a16:creationId xmlns:a16="http://schemas.microsoft.com/office/drawing/2014/main" id="{8C9825FB-0F41-4C7F-B6CE-FB26578F8F52}"/>
                  </a:ext>
                </a:extLst>
              </p14:cNvPr>
              <p14:cNvContentPartPr/>
              <p14:nvPr/>
            </p14:nvContentPartPr>
            <p14:xfrm>
              <a:off x="8360200" y="4806413"/>
              <a:ext cx="535680" cy="109080"/>
            </p14:xfrm>
          </p:contentPart>
        </mc:Choice>
        <mc:Fallback xmlns="">
          <p:pic>
            <p:nvPicPr>
              <p:cNvPr id="556" name="Freihand 555">
                <a:extLst>
                  <a:ext uri="{FF2B5EF4-FFF2-40B4-BE49-F238E27FC236}">
                    <a16:creationId xmlns:a16="http://schemas.microsoft.com/office/drawing/2014/main" id="{8C9825FB-0F41-4C7F-B6CE-FB26578F8F52}"/>
                  </a:ext>
                </a:extLst>
              </p:cNvPr>
              <p:cNvPicPr/>
              <p:nvPr/>
            </p:nvPicPr>
            <p:blipFill>
              <a:blip r:embed="rId739"/>
              <a:stretch>
                <a:fillRect/>
              </a:stretch>
            </p:blipFill>
            <p:spPr>
              <a:xfrm>
                <a:off x="8355880" y="4802093"/>
                <a:ext cx="544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568" name="Freihand 567">
                <a:extLst>
                  <a:ext uri="{FF2B5EF4-FFF2-40B4-BE49-F238E27FC236}">
                    <a16:creationId xmlns:a16="http://schemas.microsoft.com/office/drawing/2014/main" id="{3F4793DF-30EC-4879-9771-3E5BDDB1E48C}"/>
                  </a:ext>
                </a:extLst>
              </p14:cNvPr>
              <p14:cNvContentPartPr/>
              <p14:nvPr/>
            </p14:nvContentPartPr>
            <p14:xfrm>
              <a:off x="8390800" y="5101613"/>
              <a:ext cx="608040" cy="80640"/>
            </p14:xfrm>
          </p:contentPart>
        </mc:Choice>
        <mc:Fallback xmlns="">
          <p:pic>
            <p:nvPicPr>
              <p:cNvPr id="568" name="Freihand 567">
                <a:extLst>
                  <a:ext uri="{FF2B5EF4-FFF2-40B4-BE49-F238E27FC236}">
                    <a16:creationId xmlns:a16="http://schemas.microsoft.com/office/drawing/2014/main" id="{3F4793DF-30EC-4879-9771-3E5BDDB1E48C}"/>
                  </a:ext>
                </a:extLst>
              </p:cNvPr>
              <p:cNvPicPr/>
              <p:nvPr/>
            </p:nvPicPr>
            <p:blipFill>
              <a:blip r:embed="rId741"/>
              <a:stretch>
                <a:fillRect/>
              </a:stretch>
            </p:blipFill>
            <p:spPr>
              <a:xfrm>
                <a:off x="8386480" y="5097293"/>
                <a:ext cx="616680" cy="89280"/>
              </a:xfrm>
              <a:prstGeom prst="rect">
                <a:avLst/>
              </a:prstGeom>
            </p:spPr>
          </p:pic>
        </mc:Fallback>
      </mc:AlternateContent>
      <p:grpSp>
        <p:nvGrpSpPr>
          <p:cNvPr id="570" name="Gruppieren 569">
            <a:extLst>
              <a:ext uri="{FF2B5EF4-FFF2-40B4-BE49-F238E27FC236}">
                <a16:creationId xmlns:a16="http://schemas.microsoft.com/office/drawing/2014/main" id="{9444334B-FDC8-446D-A76A-BA9E0479AABF}"/>
              </a:ext>
            </a:extLst>
          </p:cNvPr>
          <p:cNvGrpSpPr/>
          <p:nvPr/>
        </p:nvGrpSpPr>
        <p:grpSpPr>
          <a:xfrm>
            <a:off x="9226360" y="4411493"/>
            <a:ext cx="848520" cy="279720"/>
            <a:chOff x="9226360" y="4411493"/>
            <a:chExt cx="848520" cy="279720"/>
          </a:xfrm>
        </p:grpSpPr>
        <mc:AlternateContent xmlns:mc="http://schemas.openxmlformats.org/markup-compatibility/2006" xmlns:p14="http://schemas.microsoft.com/office/powerpoint/2010/main">
          <mc:Choice Requires="p14">
            <p:contentPart p14:bwMode="auto" r:id="rId742">
              <p14:nvContentPartPr>
                <p14:cNvPr id="513" name="Freihand 512">
                  <a:extLst>
                    <a:ext uri="{FF2B5EF4-FFF2-40B4-BE49-F238E27FC236}">
                      <a16:creationId xmlns:a16="http://schemas.microsoft.com/office/drawing/2014/main" id="{198B00A9-28B0-4438-A3A6-719D36CB07D5}"/>
                    </a:ext>
                  </a:extLst>
                </p14:cNvPr>
                <p14:cNvContentPartPr/>
                <p14:nvPr/>
              </p14:nvContentPartPr>
              <p14:xfrm>
                <a:off x="9226360" y="4594733"/>
                <a:ext cx="98280" cy="18720"/>
              </p14:xfrm>
            </p:contentPart>
          </mc:Choice>
          <mc:Fallback xmlns="">
            <p:pic>
              <p:nvPicPr>
                <p:cNvPr id="513" name="Freihand 512">
                  <a:extLst>
                    <a:ext uri="{FF2B5EF4-FFF2-40B4-BE49-F238E27FC236}">
                      <a16:creationId xmlns:a16="http://schemas.microsoft.com/office/drawing/2014/main" id="{198B00A9-28B0-4438-A3A6-719D36CB07D5}"/>
                    </a:ext>
                  </a:extLst>
                </p:cNvPr>
                <p:cNvPicPr/>
                <p:nvPr/>
              </p:nvPicPr>
              <p:blipFill>
                <a:blip r:embed="rId743"/>
                <a:stretch>
                  <a:fillRect/>
                </a:stretch>
              </p:blipFill>
              <p:spPr>
                <a:xfrm>
                  <a:off x="9222040" y="4590413"/>
                  <a:ext cx="106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514" name="Freihand 513">
                  <a:extLst>
                    <a:ext uri="{FF2B5EF4-FFF2-40B4-BE49-F238E27FC236}">
                      <a16:creationId xmlns:a16="http://schemas.microsoft.com/office/drawing/2014/main" id="{0C3E9A60-8BD1-480D-B821-A55178B7FF43}"/>
                    </a:ext>
                  </a:extLst>
                </p14:cNvPr>
                <p14:cNvContentPartPr/>
                <p14:nvPr/>
              </p14:nvContentPartPr>
              <p14:xfrm>
                <a:off x="9465760" y="4548293"/>
                <a:ext cx="100080" cy="90720"/>
              </p14:xfrm>
            </p:contentPart>
          </mc:Choice>
          <mc:Fallback xmlns="">
            <p:pic>
              <p:nvPicPr>
                <p:cNvPr id="514" name="Freihand 513">
                  <a:extLst>
                    <a:ext uri="{FF2B5EF4-FFF2-40B4-BE49-F238E27FC236}">
                      <a16:creationId xmlns:a16="http://schemas.microsoft.com/office/drawing/2014/main" id="{0C3E9A60-8BD1-480D-B821-A55178B7FF43}"/>
                    </a:ext>
                  </a:extLst>
                </p:cNvPr>
                <p:cNvPicPr/>
                <p:nvPr/>
              </p:nvPicPr>
              <p:blipFill>
                <a:blip r:embed="rId745"/>
                <a:stretch>
                  <a:fillRect/>
                </a:stretch>
              </p:blipFill>
              <p:spPr>
                <a:xfrm>
                  <a:off x="9461440" y="4543973"/>
                  <a:ext cx="108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15" name="Freihand 514">
                  <a:extLst>
                    <a:ext uri="{FF2B5EF4-FFF2-40B4-BE49-F238E27FC236}">
                      <a16:creationId xmlns:a16="http://schemas.microsoft.com/office/drawing/2014/main" id="{31A9237F-A971-4C3B-8231-37087825D75B}"/>
                    </a:ext>
                  </a:extLst>
                </p14:cNvPr>
                <p14:cNvContentPartPr/>
                <p14:nvPr/>
              </p14:nvContentPartPr>
              <p14:xfrm>
                <a:off x="9625240" y="4474853"/>
                <a:ext cx="54000" cy="167400"/>
              </p14:xfrm>
            </p:contentPart>
          </mc:Choice>
          <mc:Fallback xmlns="">
            <p:pic>
              <p:nvPicPr>
                <p:cNvPr id="515" name="Freihand 514">
                  <a:extLst>
                    <a:ext uri="{FF2B5EF4-FFF2-40B4-BE49-F238E27FC236}">
                      <a16:creationId xmlns:a16="http://schemas.microsoft.com/office/drawing/2014/main" id="{31A9237F-A971-4C3B-8231-37087825D75B}"/>
                    </a:ext>
                  </a:extLst>
                </p:cNvPr>
                <p:cNvPicPr/>
                <p:nvPr/>
              </p:nvPicPr>
              <p:blipFill>
                <a:blip r:embed="rId747"/>
                <a:stretch>
                  <a:fillRect/>
                </a:stretch>
              </p:blipFill>
              <p:spPr>
                <a:xfrm>
                  <a:off x="9620920" y="4470533"/>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16" name="Freihand 515">
                  <a:extLst>
                    <a:ext uri="{FF2B5EF4-FFF2-40B4-BE49-F238E27FC236}">
                      <a16:creationId xmlns:a16="http://schemas.microsoft.com/office/drawing/2014/main" id="{C56F1302-3BB9-43E4-98C0-36BD4A215BD7}"/>
                    </a:ext>
                  </a:extLst>
                </p14:cNvPr>
                <p14:cNvContentPartPr/>
                <p14:nvPr/>
              </p14:nvContentPartPr>
              <p14:xfrm>
                <a:off x="9723880" y="4521653"/>
                <a:ext cx="92160" cy="84240"/>
              </p14:xfrm>
            </p:contentPart>
          </mc:Choice>
          <mc:Fallback xmlns="">
            <p:pic>
              <p:nvPicPr>
                <p:cNvPr id="516" name="Freihand 515">
                  <a:extLst>
                    <a:ext uri="{FF2B5EF4-FFF2-40B4-BE49-F238E27FC236}">
                      <a16:creationId xmlns:a16="http://schemas.microsoft.com/office/drawing/2014/main" id="{C56F1302-3BB9-43E4-98C0-36BD4A215BD7}"/>
                    </a:ext>
                  </a:extLst>
                </p:cNvPr>
                <p:cNvPicPr/>
                <p:nvPr/>
              </p:nvPicPr>
              <p:blipFill>
                <a:blip r:embed="rId749"/>
                <a:stretch>
                  <a:fillRect/>
                </a:stretch>
              </p:blipFill>
              <p:spPr>
                <a:xfrm>
                  <a:off x="9719560" y="4517333"/>
                  <a:ext cx="100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17" name="Freihand 516">
                  <a:extLst>
                    <a:ext uri="{FF2B5EF4-FFF2-40B4-BE49-F238E27FC236}">
                      <a16:creationId xmlns:a16="http://schemas.microsoft.com/office/drawing/2014/main" id="{90C19C61-8E5D-409A-A2E8-8ABDBAA80131}"/>
                    </a:ext>
                  </a:extLst>
                </p14:cNvPr>
                <p14:cNvContentPartPr/>
                <p14:nvPr/>
              </p14:nvContentPartPr>
              <p14:xfrm>
                <a:off x="9861040" y="4517333"/>
                <a:ext cx="88200" cy="105120"/>
              </p14:xfrm>
            </p:contentPart>
          </mc:Choice>
          <mc:Fallback xmlns="">
            <p:pic>
              <p:nvPicPr>
                <p:cNvPr id="517" name="Freihand 516">
                  <a:extLst>
                    <a:ext uri="{FF2B5EF4-FFF2-40B4-BE49-F238E27FC236}">
                      <a16:creationId xmlns:a16="http://schemas.microsoft.com/office/drawing/2014/main" id="{90C19C61-8E5D-409A-A2E8-8ABDBAA80131}"/>
                    </a:ext>
                  </a:extLst>
                </p:cNvPr>
                <p:cNvPicPr/>
                <p:nvPr/>
              </p:nvPicPr>
              <p:blipFill>
                <a:blip r:embed="rId751"/>
                <a:stretch>
                  <a:fillRect/>
                </a:stretch>
              </p:blipFill>
              <p:spPr>
                <a:xfrm>
                  <a:off x="9856720" y="4513013"/>
                  <a:ext cx="96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18" name="Freihand 517">
                  <a:extLst>
                    <a:ext uri="{FF2B5EF4-FFF2-40B4-BE49-F238E27FC236}">
                      <a16:creationId xmlns:a16="http://schemas.microsoft.com/office/drawing/2014/main" id="{7FE2C1F7-F517-4CA1-9B71-CAE650F3E236}"/>
                    </a:ext>
                  </a:extLst>
                </p14:cNvPr>
                <p14:cNvContentPartPr/>
                <p14:nvPr/>
              </p14:nvContentPartPr>
              <p14:xfrm>
                <a:off x="9870040" y="4538573"/>
                <a:ext cx="91080" cy="60480"/>
              </p14:xfrm>
            </p:contentPart>
          </mc:Choice>
          <mc:Fallback xmlns="">
            <p:pic>
              <p:nvPicPr>
                <p:cNvPr id="518" name="Freihand 517">
                  <a:extLst>
                    <a:ext uri="{FF2B5EF4-FFF2-40B4-BE49-F238E27FC236}">
                      <a16:creationId xmlns:a16="http://schemas.microsoft.com/office/drawing/2014/main" id="{7FE2C1F7-F517-4CA1-9B71-CAE650F3E236}"/>
                    </a:ext>
                  </a:extLst>
                </p:cNvPr>
                <p:cNvPicPr/>
                <p:nvPr/>
              </p:nvPicPr>
              <p:blipFill>
                <a:blip r:embed="rId753"/>
                <a:stretch>
                  <a:fillRect/>
                </a:stretch>
              </p:blipFill>
              <p:spPr>
                <a:xfrm>
                  <a:off x="9865720" y="4534253"/>
                  <a:ext cx="99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19" name="Freihand 518">
                  <a:extLst>
                    <a:ext uri="{FF2B5EF4-FFF2-40B4-BE49-F238E27FC236}">
                      <a16:creationId xmlns:a16="http://schemas.microsoft.com/office/drawing/2014/main" id="{E46549C4-EF47-4044-8928-BF7678E310C3}"/>
                    </a:ext>
                  </a:extLst>
                </p14:cNvPr>
                <p14:cNvContentPartPr/>
                <p14:nvPr/>
              </p14:nvContentPartPr>
              <p14:xfrm>
                <a:off x="9840520" y="4454333"/>
                <a:ext cx="133920" cy="6840"/>
              </p14:xfrm>
            </p:contentPart>
          </mc:Choice>
          <mc:Fallback xmlns="">
            <p:pic>
              <p:nvPicPr>
                <p:cNvPr id="519" name="Freihand 518">
                  <a:extLst>
                    <a:ext uri="{FF2B5EF4-FFF2-40B4-BE49-F238E27FC236}">
                      <a16:creationId xmlns:a16="http://schemas.microsoft.com/office/drawing/2014/main" id="{E46549C4-EF47-4044-8928-BF7678E310C3}"/>
                    </a:ext>
                  </a:extLst>
                </p:cNvPr>
                <p:cNvPicPr/>
                <p:nvPr/>
              </p:nvPicPr>
              <p:blipFill>
                <a:blip r:embed="rId755"/>
                <a:stretch>
                  <a:fillRect/>
                </a:stretch>
              </p:blipFill>
              <p:spPr>
                <a:xfrm>
                  <a:off x="9836200" y="4450013"/>
                  <a:ext cx="142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20" name="Freihand 519">
                  <a:extLst>
                    <a:ext uri="{FF2B5EF4-FFF2-40B4-BE49-F238E27FC236}">
                      <a16:creationId xmlns:a16="http://schemas.microsoft.com/office/drawing/2014/main" id="{35C3A6C3-5B4E-408F-9254-B9781D7F1B22}"/>
                    </a:ext>
                  </a:extLst>
                </p14:cNvPr>
                <p14:cNvContentPartPr/>
                <p14:nvPr/>
              </p14:nvContentPartPr>
              <p14:xfrm>
                <a:off x="9944560" y="4411493"/>
                <a:ext cx="92880" cy="279720"/>
              </p14:xfrm>
            </p:contentPart>
          </mc:Choice>
          <mc:Fallback xmlns="">
            <p:pic>
              <p:nvPicPr>
                <p:cNvPr id="520" name="Freihand 519">
                  <a:extLst>
                    <a:ext uri="{FF2B5EF4-FFF2-40B4-BE49-F238E27FC236}">
                      <a16:creationId xmlns:a16="http://schemas.microsoft.com/office/drawing/2014/main" id="{35C3A6C3-5B4E-408F-9254-B9781D7F1B22}"/>
                    </a:ext>
                  </a:extLst>
                </p:cNvPr>
                <p:cNvPicPr/>
                <p:nvPr/>
              </p:nvPicPr>
              <p:blipFill>
                <a:blip r:embed="rId757"/>
                <a:stretch>
                  <a:fillRect/>
                </a:stretch>
              </p:blipFill>
              <p:spPr>
                <a:xfrm>
                  <a:off x="9940240" y="4407173"/>
                  <a:ext cx="101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69" name="Freihand 568">
                  <a:extLst>
                    <a:ext uri="{FF2B5EF4-FFF2-40B4-BE49-F238E27FC236}">
                      <a16:creationId xmlns:a16="http://schemas.microsoft.com/office/drawing/2014/main" id="{32CBA561-DD45-47E6-9EE9-91830EC63FBE}"/>
                    </a:ext>
                  </a:extLst>
                </p14:cNvPr>
                <p14:cNvContentPartPr/>
                <p14:nvPr/>
              </p14:nvContentPartPr>
              <p14:xfrm>
                <a:off x="9482680" y="4610213"/>
                <a:ext cx="592200" cy="77040"/>
              </p14:xfrm>
            </p:contentPart>
          </mc:Choice>
          <mc:Fallback xmlns="">
            <p:pic>
              <p:nvPicPr>
                <p:cNvPr id="569" name="Freihand 568">
                  <a:extLst>
                    <a:ext uri="{FF2B5EF4-FFF2-40B4-BE49-F238E27FC236}">
                      <a16:creationId xmlns:a16="http://schemas.microsoft.com/office/drawing/2014/main" id="{32CBA561-DD45-47E6-9EE9-91830EC63FBE}"/>
                    </a:ext>
                  </a:extLst>
                </p:cNvPr>
                <p:cNvPicPr/>
                <p:nvPr/>
              </p:nvPicPr>
              <p:blipFill>
                <a:blip r:embed="rId759"/>
                <a:stretch>
                  <a:fillRect/>
                </a:stretch>
              </p:blipFill>
              <p:spPr>
                <a:xfrm>
                  <a:off x="9478360" y="4605893"/>
                  <a:ext cx="600840" cy="85680"/>
                </a:xfrm>
                <a:prstGeom prst="rect">
                  <a:avLst/>
                </a:prstGeom>
              </p:spPr>
            </p:pic>
          </mc:Fallback>
        </mc:AlternateContent>
      </p:grpSp>
      <p:grpSp>
        <p:nvGrpSpPr>
          <p:cNvPr id="573" name="Gruppieren 572">
            <a:extLst>
              <a:ext uri="{FF2B5EF4-FFF2-40B4-BE49-F238E27FC236}">
                <a16:creationId xmlns:a16="http://schemas.microsoft.com/office/drawing/2014/main" id="{83E793C0-2C5B-4057-8218-AE923C30C549}"/>
              </a:ext>
            </a:extLst>
          </p:cNvPr>
          <p:cNvGrpSpPr/>
          <p:nvPr/>
        </p:nvGrpSpPr>
        <p:grpSpPr>
          <a:xfrm>
            <a:off x="8254000" y="4789493"/>
            <a:ext cx="1765800" cy="469800"/>
            <a:chOff x="8254000" y="4789493"/>
            <a:chExt cx="1765800" cy="469800"/>
          </a:xfrm>
        </p:grpSpPr>
        <mc:AlternateContent xmlns:mc="http://schemas.openxmlformats.org/markup-compatibility/2006" xmlns:p14="http://schemas.microsoft.com/office/powerpoint/2010/main">
          <mc:Choice Requires="p14">
            <p:contentPart p14:bwMode="auto" r:id="rId760">
              <p14:nvContentPartPr>
                <p14:cNvPr id="528" name="Freihand 527">
                  <a:extLst>
                    <a:ext uri="{FF2B5EF4-FFF2-40B4-BE49-F238E27FC236}">
                      <a16:creationId xmlns:a16="http://schemas.microsoft.com/office/drawing/2014/main" id="{9F80A6CD-B851-46AC-9D50-840FE6DA4879}"/>
                    </a:ext>
                  </a:extLst>
                </p14:cNvPr>
                <p14:cNvContentPartPr/>
                <p14:nvPr/>
              </p14:nvContentPartPr>
              <p14:xfrm>
                <a:off x="8355880" y="4789493"/>
                <a:ext cx="252720" cy="107280"/>
              </p14:xfrm>
            </p:contentPart>
          </mc:Choice>
          <mc:Fallback xmlns="">
            <p:pic>
              <p:nvPicPr>
                <p:cNvPr id="528" name="Freihand 527">
                  <a:extLst>
                    <a:ext uri="{FF2B5EF4-FFF2-40B4-BE49-F238E27FC236}">
                      <a16:creationId xmlns:a16="http://schemas.microsoft.com/office/drawing/2014/main" id="{9F80A6CD-B851-46AC-9D50-840FE6DA4879}"/>
                    </a:ext>
                  </a:extLst>
                </p:cNvPr>
                <p:cNvPicPr/>
                <p:nvPr/>
              </p:nvPicPr>
              <p:blipFill>
                <a:blip r:embed="rId761"/>
                <a:stretch>
                  <a:fillRect/>
                </a:stretch>
              </p:blipFill>
              <p:spPr>
                <a:xfrm>
                  <a:off x="8351560" y="4785173"/>
                  <a:ext cx="261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29" name="Freihand 528">
                  <a:extLst>
                    <a:ext uri="{FF2B5EF4-FFF2-40B4-BE49-F238E27FC236}">
                      <a16:creationId xmlns:a16="http://schemas.microsoft.com/office/drawing/2014/main" id="{82E5A839-7596-4669-B9FD-89FBBEADFE9F}"/>
                    </a:ext>
                  </a:extLst>
                </p14:cNvPr>
                <p14:cNvContentPartPr/>
                <p14:nvPr/>
              </p14:nvContentPartPr>
              <p14:xfrm>
                <a:off x="8602840" y="4811813"/>
                <a:ext cx="318960" cy="93600"/>
              </p14:xfrm>
            </p:contentPart>
          </mc:Choice>
          <mc:Fallback xmlns="">
            <p:pic>
              <p:nvPicPr>
                <p:cNvPr id="529" name="Freihand 528">
                  <a:extLst>
                    <a:ext uri="{FF2B5EF4-FFF2-40B4-BE49-F238E27FC236}">
                      <a16:creationId xmlns:a16="http://schemas.microsoft.com/office/drawing/2014/main" id="{82E5A839-7596-4669-B9FD-89FBBEADFE9F}"/>
                    </a:ext>
                  </a:extLst>
                </p:cNvPr>
                <p:cNvPicPr/>
                <p:nvPr/>
              </p:nvPicPr>
              <p:blipFill>
                <a:blip r:embed="rId763"/>
                <a:stretch>
                  <a:fillRect/>
                </a:stretch>
              </p:blipFill>
              <p:spPr>
                <a:xfrm>
                  <a:off x="8598520" y="4807493"/>
                  <a:ext cx="32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58" name="Freihand 557">
                  <a:extLst>
                    <a:ext uri="{FF2B5EF4-FFF2-40B4-BE49-F238E27FC236}">
                      <a16:creationId xmlns:a16="http://schemas.microsoft.com/office/drawing/2014/main" id="{81616271-EA65-4CB2-B174-389F56EBEDDD}"/>
                    </a:ext>
                  </a:extLst>
                </p14:cNvPr>
                <p14:cNvContentPartPr/>
                <p14:nvPr/>
              </p14:nvContentPartPr>
              <p14:xfrm>
                <a:off x="8436160" y="4976333"/>
                <a:ext cx="116280" cy="104400"/>
              </p14:xfrm>
            </p:contentPart>
          </mc:Choice>
          <mc:Fallback xmlns="">
            <p:pic>
              <p:nvPicPr>
                <p:cNvPr id="558" name="Freihand 557">
                  <a:extLst>
                    <a:ext uri="{FF2B5EF4-FFF2-40B4-BE49-F238E27FC236}">
                      <a16:creationId xmlns:a16="http://schemas.microsoft.com/office/drawing/2014/main" id="{81616271-EA65-4CB2-B174-389F56EBEDDD}"/>
                    </a:ext>
                  </a:extLst>
                </p:cNvPr>
                <p:cNvPicPr/>
                <p:nvPr/>
              </p:nvPicPr>
              <p:blipFill>
                <a:blip r:embed="rId765"/>
                <a:stretch>
                  <a:fillRect/>
                </a:stretch>
              </p:blipFill>
              <p:spPr>
                <a:xfrm>
                  <a:off x="8431840" y="4972013"/>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59" name="Freihand 558">
                  <a:extLst>
                    <a:ext uri="{FF2B5EF4-FFF2-40B4-BE49-F238E27FC236}">
                      <a16:creationId xmlns:a16="http://schemas.microsoft.com/office/drawing/2014/main" id="{671BDB69-8073-4F1F-8108-7194DF55CE49}"/>
                    </a:ext>
                  </a:extLst>
                </p14:cNvPr>
                <p14:cNvContentPartPr/>
                <p14:nvPr/>
              </p14:nvContentPartPr>
              <p14:xfrm>
                <a:off x="8617600" y="4933853"/>
                <a:ext cx="54000" cy="131040"/>
              </p14:xfrm>
            </p:contentPart>
          </mc:Choice>
          <mc:Fallback xmlns="">
            <p:pic>
              <p:nvPicPr>
                <p:cNvPr id="559" name="Freihand 558">
                  <a:extLst>
                    <a:ext uri="{FF2B5EF4-FFF2-40B4-BE49-F238E27FC236}">
                      <a16:creationId xmlns:a16="http://schemas.microsoft.com/office/drawing/2014/main" id="{671BDB69-8073-4F1F-8108-7194DF55CE49}"/>
                    </a:ext>
                  </a:extLst>
                </p:cNvPr>
                <p:cNvPicPr/>
                <p:nvPr/>
              </p:nvPicPr>
              <p:blipFill>
                <a:blip r:embed="rId767"/>
                <a:stretch>
                  <a:fillRect/>
                </a:stretch>
              </p:blipFill>
              <p:spPr>
                <a:xfrm>
                  <a:off x="8613280" y="4929533"/>
                  <a:ext cx="62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60" name="Freihand 559">
                  <a:extLst>
                    <a:ext uri="{FF2B5EF4-FFF2-40B4-BE49-F238E27FC236}">
                      <a16:creationId xmlns:a16="http://schemas.microsoft.com/office/drawing/2014/main" id="{97792929-FCBD-49DC-AA41-6FEEDEBBAAAC}"/>
                    </a:ext>
                  </a:extLst>
                </p14:cNvPr>
                <p14:cNvContentPartPr/>
                <p14:nvPr/>
              </p14:nvContentPartPr>
              <p14:xfrm>
                <a:off x="8700760" y="4969133"/>
                <a:ext cx="72360" cy="80640"/>
              </p14:xfrm>
            </p:contentPart>
          </mc:Choice>
          <mc:Fallback xmlns="">
            <p:pic>
              <p:nvPicPr>
                <p:cNvPr id="560" name="Freihand 559">
                  <a:extLst>
                    <a:ext uri="{FF2B5EF4-FFF2-40B4-BE49-F238E27FC236}">
                      <a16:creationId xmlns:a16="http://schemas.microsoft.com/office/drawing/2014/main" id="{97792929-FCBD-49DC-AA41-6FEEDEBBAAAC}"/>
                    </a:ext>
                  </a:extLst>
                </p:cNvPr>
                <p:cNvPicPr/>
                <p:nvPr/>
              </p:nvPicPr>
              <p:blipFill>
                <a:blip r:embed="rId769"/>
                <a:stretch>
                  <a:fillRect/>
                </a:stretch>
              </p:blipFill>
              <p:spPr>
                <a:xfrm>
                  <a:off x="8696440" y="4964813"/>
                  <a:ext cx="81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61" name="Freihand 560">
                  <a:extLst>
                    <a:ext uri="{FF2B5EF4-FFF2-40B4-BE49-F238E27FC236}">
                      <a16:creationId xmlns:a16="http://schemas.microsoft.com/office/drawing/2014/main" id="{F70D44AA-6899-4988-A8BB-C39C24E08BB8}"/>
                    </a:ext>
                  </a:extLst>
                </p14:cNvPr>
                <p14:cNvContentPartPr/>
                <p14:nvPr/>
              </p14:nvContentPartPr>
              <p14:xfrm>
                <a:off x="8806960" y="5001893"/>
                <a:ext cx="59400" cy="14040"/>
              </p14:xfrm>
            </p:contentPart>
          </mc:Choice>
          <mc:Fallback xmlns="">
            <p:pic>
              <p:nvPicPr>
                <p:cNvPr id="561" name="Freihand 560">
                  <a:extLst>
                    <a:ext uri="{FF2B5EF4-FFF2-40B4-BE49-F238E27FC236}">
                      <a16:creationId xmlns:a16="http://schemas.microsoft.com/office/drawing/2014/main" id="{F70D44AA-6899-4988-A8BB-C39C24E08BB8}"/>
                    </a:ext>
                  </a:extLst>
                </p:cNvPr>
                <p:cNvPicPr/>
                <p:nvPr/>
              </p:nvPicPr>
              <p:blipFill>
                <a:blip r:embed="rId771"/>
                <a:stretch>
                  <a:fillRect/>
                </a:stretch>
              </p:blipFill>
              <p:spPr>
                <a:xfrm>
                  <a:off x="8802640" y="4997573"/>
                  <a:ext cx="6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63" name="Freihand 562">
                  <a:extLst>
                    <a:ext uri="{FF2B5EF4-FFF2-40B4-BE49-F238E27FC236}">
                      <a16:creationId xmlns:a16="http://schemas.microsoft.com/office/drawing/2014/main" id="{4FFD3E34-DFD3-4E9C-A6F3-790BBA15A9FB}"/>
                    </a:ext>
                  </a:extLst>
                </p14:cNvPr>
                <p14:cNvContentPartPr/>
                <p14:nvPr/>
              </p14:nvContentPartPr>
              <p14:xfrm>
                <a:off x="8796520" y="4940693"/>
                <a:ext cx="115920" cy="110520"/>
              </p14:xfrm>
            </p:contentPart>
          </mc:Choice>
          <mc:Fallback xmlns="">
            <p:pic>
              <p:nvPicPr>
                <p:cNvPr id="563" name="Freihand 562">
                  <a:extLst>
                    <a:ext uri="{FF2B5EF4-FFF2-40B4-BE49-F238E27FC236}">
                      <a16:creationId xmlns:a16="http://schemas.microsoft.com/office/drawing/2014/main" id="{4FFD3E34-DFD3-4E9C-A6F3-790BBA15A9FB}"/>
                    </a:ext>
                  </a:extLst>
                </p:cNvPr>
                <p:cNvPicPr/>
                <p:nvPr/>
              </p:nvPicPr>
              <p:blipFill>
                <a:blip r:embed="rId773"/>
                <a:stretch>
                  <a:fillRect/>
                </a:stretch>
              </p:blipFill>
              <p:spPr>
                <a:xfrm>
                  <a:off x="8792200" y="4936373"/>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64" name="Freihand 563">
                  <a:extLst>
                    <a:ext uri="{FF2B5EF4-FFF2-40B4-BE49-F238E27FC236}">
                      <a16:creationId xmlns:a16="http://schemas.microsoft.com/office/drawing/2014/main" id="{C81552CF-C611-44E6-B49B-1B67DE0DAF22}"/>
                    </a:ext>
                  </a:extLst>
                </p14:cNvPr>
                <p14:cNvContentPartPr/>
                <p14:nvPr/>
              </p14:nvContentPartPr>
              <p14:xfrm>
                <a:off x="8799400" y="4974893"/>
                <a:ext cx="108360" cy="55440"/>
              </p14:xfrm>
            </p:contentPart>
          </mc:Choice>
          <mc:Fallback xmlns="">
            <p:pic>
              <p:nvPicPr>
                <p:cNvPr id="564" name="Freihand 563">
                  <a:extLst>
                    <a:ext uri="{FF2B5EF4-FFF2-40B4-BE49-F238E27FC236}">
                      <a16:creationId xmlns:a16="http://schemas.microsoft.com/office/drawing/2014/main" id="{C81552CF-C611-44E6-B49B-1B67DE0DAF22}"/>
                    </a:ext>
                  </a:extLst>
                </p:cNvPr>
                <p:cNvPicPr/>
                <p:nvPr/>
              </p:nvPicPr>
              <p:blipFill>
                <a:blip r:embed="rId775"/>
                <a:stretch>
                  <a:fillRect/>
                </a:stretch>
              </p:blipFill>
              <p:spPr>
                <a:xfrm>
                  <a:off x="8795080" y="4970573"/>
                  <a:ext cx="117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65" name="Freihand 564">
                  <a:extLst>
                    <a:ext uri="{FF2B5EF4-FFF2-40B4-BE49-F238E27FC236}">
                      <a16:creationId xmlns:a16="http://schemas.microsoft.com/office/drawing/2014/main" id="{2EDACA88-7782-4928-B76E-743137529AAB}"/>
                    </a:ext>
                  </a:extLst>
                </p14:cNvPr>
                <p14:cNvContentPartPr/>
                <p14:nvPr/>
              </p14:nvContentPartPr>
              <p14:xfrm>
                <a:off x="8786800" y="4911173"/>
                <a:ext cx="145440" cy="7560"/>
              </p14:xfrm>
            </p:contentPart>
          </mc:Choice>
          <mc:Fallback xmlns="">
            <p:pic>
              <p:nvPicPr>
                <p:cNvPr id="565" name="Freihand 564">
                  <a:extLst>
                    <a:ext uri="{FF2B5EF4-FFF2-40B4-BE49-F238E27FC236}">
                      <a16:creationId xmlns:a16="http://schemas.microsoft.com/office/drawing/2014/main" id="{2EDACA88-7782-4928-B76E-743137529AAB}"/>
                    </a:ext>
                  </a:extLst>
                </p:cNvPr>
                <p:cNvPicPr/>
                <p:nvPr/>
              </p:nvPicPr>
              <p:blipFill>
                <a:blip r:embed="rId777"/>
                <a:stretch>
                  <a:fillRect/>
                </a:stretch>
              </p:blipFill>
              <p:spPr>
                <a:xfrm>
                  <a:off x="8782480" y="4906853"/>
                  <a:ext cx="154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66" name="Freihand 565">
                  <a:extLst>
                    <a:ext uri="{FF2B5EF4-FFF2-40B4-BE49-F238E27FC236}">
                      <a16:creationId xmlns:a16="http://schemas.microsoft.com/office/drawing/2014/main" id="{099509C7-A585-42B0-BB92-B9AD3B053DB4}"/>
                    </a:ext>
                  </a:extLst>
                </p14:cNvPr>
                <p14:cNvContentPartPr/>
                <p14:nvPr/>
              </p14:nvContentPartPr>
              <p14:xfrm>
                <a:off x="8886880" y="4864013"/>
                <a:ext cx="126360" cy="277560"/>
              </p14:xfrm>
            </p:contentPart>
          </mc:Choice>
          <mc:Fallback xmlns="">
            <p:pic>
              <p:nvPicPr>
                <p:cNvPr id="566" name="Freihand 565">
                  <a:extLst>
                    <a:ext uri="{FF2B5EF4-FFF2-40B4-BE49-F238E27FC236}">
                      <a16:creationId xmlns:a16="http://schemas.microsoft.com/office/drawing/2014/main" id="{099509C7-A585-42B0-BB92-B9AD3B053DB4}"/>
                    </a:ext>
                  </a:extLst>
                </p:cNvPr>
                <p:cNvPicPr/>
                <p:nvPr/>
              </p:nvPicPr>
              <p:blipFill>
                <a:blip r:embed="rId779"/>
                <a:stretch>
                  <a:fillRect/>
                </a:stretch>
              </p:blipFill>
              <p:spPr>
                <a:xfrm>
                  <a:off x="8882560" y="4859693"/>
                  <a:ext cx="135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72" name="Freihand 571">
                  <a:extLst>
                    <a:ext uri="{FF2B5EF4-FFF2-40B4-BE49-F238E27FC236}">
                      <a16:creationId xmlns:a16="http://schemas.microsoft.com/office/drawing/2014/main" id="{787C6C02-EE23-4124-ADBC-ABAF7735F2B6}"/>
                    </a:ext>
                  </a:extLst>
                </p14:cNvPr>
                <p14:cNvContentPartPr/>
                <p14:nvPr/>
              </p14:nvContentPartPr>
              <p14:xfrm>
                <a:off x="8254000" y="4891733"/>
                <a:ext cx="1765800" cy="367560"/>
              </p14:xfrm>
            </p:contentPart>
          </mc:Choice>
          <mc:Fallback xmlns="">
            <p:pic>
              <p:nvPicPr>
                <p:cNvPr id="572" name="Freihand 571">
                  <a:extLst>
                    <a:ext uri="{FF2B5EF4-FFF2-40B4-BE49-F238E27FC236}">
                      <a16:creationId xmlns:a16="http://schemas.microsoft.com/office/drawing/2014/main" id="{787C6C02-EE23-4124-ADBC-ABAF7735F2B6}"/>
                    </a:ext>
                  </a:extLst>
                </p:cNvPr>
                <p:cNvPicPr/>
                <p:nvPr/>
              </p:nvPicPr>
              <p:blipFill>
                <a:blip r:embed="rId781"/>
                <a:stretch>
                  <a:fillRect/>
                </a:stretch>
              </p:blipFill>
              <p:spPr>
                <a:xfrm>
                  <a:off x="8249680" y="4887413"/>
                  <a:ext cx="1774440" cy="37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2">
            <p14:nvContentPartPr>
              <p14:cNvPr id="574" name="Freihand 573">
                <a:extLst>
                  <a:ext uri="{FF2B5EF4-FFF2-40B4-BE49-F238E27FC236}">
                    <a16:creationId xmlns:a16="http://schemas.microsoft.com/office/drawing/2014/main" id="{E7F8DF9B-FE8F-4E77-9C53-455F8F7A6D46}"/>
                  </a:ext>
                </a:extLst>
              </p14:cNvPr>
              <p14:cNvContentPartPr/>
              <p14:nvPr/>
            </p14:nvContentPartPr>
            <p14:xfrm>
              <a:off x="9125560" y="5289893"/>
              <a:ext cx="210600" cy="156600"/>
            </p14:xfrm>
          </p:contentPart>
        </mc:Choice>
        <mc:Fallback xmlns="">
          <p:pic>
            <p:nvPicPr>
              <p:cNvPr id="574" name="Freihand 573">
                <a:extLst>
                  <a:ext uri="{FF2B5EF4-FFF2-40B4-BE49-F238E27FC236}">
                    <a16:creationId xmlns:a16="http://schemas.microsoft.com/office/drawing/2014/main" id="{E7F8DF9B-FE8F-4E77-9C53-455F8F7A6D46}"/>
                  </a:ext>
                </a:extLst>
              </p:cNvPr>
              <p:cNvPicPr/>
              <p:nvPr/>
            </p:nvPicPr>
            <p:blipFill>
              <a:blip r:embed="rId783"/>
              <a:stretch>
                <a:fillRect/>
              </a:stretch>
            </p:blipFill>
            <p:spPr>
              <a:xfrm>
                <a:off x="9121240" y="5285573"/>
                <a:ext cx="219240" cy="165240"/>
              </a:xfrm>
              <a:prstGeom prst="rect">
                <a:avLst/>
              </a:prstGeom>
            </p:spPr>
          </p:pic>
        </mc:Fallback>
      </mc:AlternateContent>
      <p:grpSp>
        <p:nvGrpSpPr>
          <p:cNvPr id="579" name="Gruppieren 578">
            <a:extLst>
              <a:ext uri="{FF2B5EF4-FFF2-40B4-BE49-F238E27FC236}">
                <a16:creationId xmlns:a16="http://schemas.microsoft.com/office/drawing/2014/main" id="{EDEADCCA-536B-4F07-95FC-9224D06858D5}"/>
              </a:ext>
            </a:extLst>
          </p:cNvPr>
          <p:cNvGrpSpPr/>
          <p:nvPr/>
        </p:nvGrpSpPr>
        <p:grpSpPr>
          <a:xfrm>
            <a:off x="10312840" y="4386293"/>
            <a:ext cx="707760" cy="297720"/>
            <a:chOff x="10312840" y="4386293"/>
            <a:chExt cx="707760" cy="297720"/>
          </a:xfrm>
        </p:grpSpPr>
        <mc:AlternateContent xmlns:mc="http://schemas.openxmlformats.org/markup-compatibility/2006" xmlns:p14="http://schemas.microsoft.com/office/powerpoint/2010/main">
          <mc:Choice Requires="p14">
            <p:contentPart p14:bwMode="auto" r:id="rId784">
              <p14:nvContentPartPr>
                <p14:cNvPr id="575" name="Freihand 574">
                  <a:extLst>
                    <a:ext uri="{FF2B5EF4-FFF2-40B4-BE49-F238E27FC236}">
                      <a16:creationId xmlns:a16="http://schemas.microsoft.com/office/drawing/2014/main" id="{4FF54ECE-1281-44B9-AAB6-CD38DF4C7C6D}"/>
                    </a:ext>
                  </a:extLst>
                </p14:cNvPr>
                <p14:cNvContentPartPr/>
                <p14:nvPr/>
              </p14:nvContentPartPr>
              <p14:xfrm>
                <a:off x="10312840" y="4513373"/>
                <a:ext cx="228240" cy="14040"/>
              </p14:xfrm>
            </p:contentPart>
          </mc:Choice>
          <mc:Fallback xmlns="">
            <p:pic>
              <p:nvPicPr>
                <p:cNvPr id="575" name="Freihand 574">
                  <a:extLst>
                    <a:ext uri="{FF2B5EF4-FFF2-40B4-BE49-F238E27FC236}">
                      <a16:creationId xmlns:a16="http://schemas.microsoft.com/office/drawing/2014/main" id="{4FF54ECE-1281-44B9-AAB6-CD38DF4C7C6D}"/>
                    </a:ext>
                  </a:extLst>
                </p:cNvPr>
                <p:cNvPicPr/>
                <p:nvPr/>
              </p:nvPicPr>
              <p:blipFill>
                <a:blip r:embed="rId785"/>
                <a:stretch>
                  <a:fillRect/>
                </a:stretch>
              </p:blipFill>
              <p:spPr>
                <a:xfrm>
                  <a:off x="10308520" y="4509053"/>
                  <a:ext cx="236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76" name="Freihand 575">
                  <a:extLst>
                    <a:ext uri="{FF2B5EF4-FFF2-40B4-BE49-F238E27FC236}">
                      <a16:creationId xmlns:a16="http://schemas.microsoft.com/office/drawing/2014/main" id="{97DB6967-F3D0-40FD-902E-DD2A9B675BD8}"/>
                    </a:ext>
                  </a:extLst>
                </p14:cNvPr>
                <p14:cNvContentPartPr/>
                <p14:nvPr/>
              </p14:nvContentPartPr>
              <p14:xfrm>
                <a:off x="10350640" y="4583933"/>
                <a:ext cx="207720" cy="11520"/>
              </p14:xfrm>
            </p:contentPart>
          </mc:Choice>
          <mc:Fallback xmlns="">
            <p:pic>
              <p:nvPicPr>
                <p:cNvPr id="576" name="Freihand 575">
                  <a:extLst>
                    <a:ext uri="{FF2B5EF4-FFF2-40B4-BE49-F238E27FC236}">
                      <a16:creationId xmlns:a16="http://schemas.microsoft.com/office/drawing/2014/main" id="{97DB6967-F3D0-40FD-902E-DD2A9B675BD8}"/>
                    </a:ext>
                  </a:extLst>
                </p:cNvPr>
                <p:cNvPicPr/>
                <p:nvPr/>
              </p:nvPicPr>
              <p:blipFill>
                <a:blip r:embed="rId787"/>
                <a:stretch>
                  <a:fillRect/>
                </a:stretch>
              </p:blipFill>
              <p:spPr>
                <a:xfrm>
                  <a:off x="10346320" y="4579613"/>
                  <a:ext cx="216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78" name="Freihand 577">
                  <a:extLst>
                    <a:ext uri="{FF2B5EF4-FFF2-40B4-BE49-F238E27FC236}">
                      <a16:creationId xmlns:a16="http://schemas.microsoft.com/office/drawing/2014/main" id="{6D0BEA55-79FD-4548-90E8-811A0E03E264}"/>
                    </a:ext>
                  </a:extLst>
                </p14:cNvPr>
                <p14:cNvContentPartPr/>
                <p14:nvPr/>
              </p14:nvContentPartPr>
              <p14:xfrm>
                <a:off x="10697320" y="4386293"/>
                <a:ext cx="323280" cy="297720"/>
              </p14:xfrm>
            </p:contentPart>
          </mc:Choice>
          <mc:Fallback xmlns="">
            <p:pic>
              <p:nvPicPr>
                <p:cNvPr id="578" name="Freihand 577">
                  <a:extLst>
                    <a:ext uri="{FF2B5EF4-FFF2-40B4-BE49-F238E27FC236}">
                      <a16:creationId xmlns:a16="http://schemas.microsoft.com/office/drawing/2014/main" id="{6D0BEA55-79FD-4548-90E8-811A0E03E264}"/>
                    </a:ext>
                  </a:extLst>
                </p:cNvPr>
                <p:cNvPicPr/>
                <p:nvPr/>
              </p:nvPicPr>
              <p:blipFill>
                <a:blip r:embed="rId789"/>
                <a:stretch>
                  <a:fillRect/>
                </a:stretch>
              </p:blipFill>
              <p:spPr>
                <a:xfrm>
                  <a:off x="10693000" y="4381973"/>
                  <a:ext cx="331920" cy="306360"/>
                </a:xfrm>
                <a:prstGeom prst="rect">
                  <a:avLst/>
                </a:prstGeom>
              </p:spPr>
            </p:pic>
          </mc:Fallback>
        </mc:AlternateContent>
      </p:grpSp>
      <p:grpSp>
        <p:nvGrpSpPr>
          <p:cNvPr id="596" name="Gruppieren 595">
            <a:extLst>
              <a:ext uri="{FF2B5EF4-FFF2-40B4-BE49-F238E27FC236}">
                <a16:creationId xmlns:a16="http://schemas.microsoft.com/office/drawing/2014/main" id="{ED93A72B-8394-499C-B32F-7C80B2DD1421}"/>
              </a:ext>
            </a:extLst>
          </p:cNvPr>
          <p:cNvGrpSpPr/>
          <p:nvPr/>
        </p:nvGrpSpPr>
        <p:grpSpPr>
          <a:xfrm>
            <a:off x="4749040" y="2749373"/>
            <a:ext cx="1438920" cy="539640"/>
            <a:chOff x="4749040" y="2749373"/>
            <a:chExt cx="1438920" cy="539640"/>
          </a:xfrm>
        </p:grpSpPr>
        <mc:AlternateContent xmlns:mc="http://schemas.openxmlformats.org/markup-compatibility/2006" xmlns:p14="http://schemas.microsoft.com/office/powerpoint/2010/main">
          <mc:Choice Requires="p14">
            <p:contentPart p14:bwMode="auto" r:id="rId790">
              <p14:nvContentPartPr>
                <p14:cNvPr id="580" name="Freihand 579">
                  <a:extLst>
                    <a:ext uri="{FF2B5EF4-FFF2-40B4-BE49-F238E27FC236}">
                      <a16:creationId xmlns:a16="http://schemas.microsoft.com/office/drawing/2014/main" id="{753E79F0-FA95-41D2-AA2A-CA9CC03E7694}"/>
                    </a:ext>
                  </a:extLst>
                </p14:cNvPr>
                <p14:cNvContentPartPr/>
                <p14:nvPr/>
              </p14:nvContentPartPr>
              <p14:xfrm>
                <a:off x="4749040" y="2752613"/>
                <a:ext cx="111600" cy="177120"/>
              </p14:xfrm>
            </p:contentPart>
          </mc:Choice>
          <mc:Fallback xmlns="">
            <p:pic>
              <p:nvPicPr>
                <p:cNvPr id="580" name="Freihand 579">
                  <a:extLst>
                    <a:ext uri="{FF2B5EF4-FFF2-40B4-BE49-F238E27FC236}">
                      <a16:creationId xmlns:a16="http://schemas.microsoft.com/office/drawing/2014/main" id="{753E79F0-FA95-41D2-AA2A-CA9CC03E7694}"/>
                    </a:ext>
                  </a:extLst>
                </p:cNvPr>
                <p:cNvPicPr/>
                <p:nvPr/>
              </p:nvPicPr>
              <p:blipFill>
                <a:blip r:embed="rId791"/>
                <a:stretch>
                  <a:fillRect/>
                </a:stretch>
              </p:blipFill>
              <p:spPr>
                <a:xfrm>
                  <a:off x="4744720" y="2748293"/>
                  <a:ext cx="120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81" name="Freihand 580">
                  <a:extLst>
                    <a:ext uri="{FF2B5EF4-FFF2-40B4-BE49-F238E27FC236}">
                      <a16:creationId xmlns:a16="http://schemas.microsoft.com/office/drawing/2014/main" id="{FDA10CE0-AB97-4599-B511-7B4E43F0CA47}"/>
                    </a:ext>
                  </a:extLst>
                </p14:cNvPr>
                <p14:cNvContentPartPr/>
                <p14:nvPr/>
              </p14:nvContentPartPr>
              <p14:xfrm>
                <a:off x="4876840" y="2862773"/>
                <a:ext cx="120240" cy="74880"/>
              </p14:xfrm>
            </p:contentPart>
          </mc:Choice>
          <mc:Fallback xmlns="">
            <p:pic>
              <p:nvPicPr>
                <p:cNvPr id="581" name="Freihand 580">
                  <a:extLst>
                    <a:ext uri="{FF2B5EF4-FFF2-40B4-BE49-F238E27FC236}">
                      <a16:creationId xmlns:a16="http://schemas.microsoft.com/office/drawing/2014/main" id="{FDA10CE0-AB97-4599-B511-7B4E43F0CA47}"/>
                    </a:ext>
                  </a:extLst>
                </p:cNvPr>
                <p:cNvPicPr/>
                <p:nvPr/>
              </p:nvPicPr>
              <p:blipFill>
                <a:blip r:embed="rId793"/>
                <a:stretch>
                  <a:fillRect/>
                </a:stretch>
              </p:blipFill>
              <p:spPr>
                <a:xfrm>
                  <a:off x="4872520" y="2858453"/>
                  <a:ext cx="128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82" name="Freihand 581">
                  <a:extLst>
                    <a:ext uri="{FF2B5EF4-FFF2-40B4-BE49-F238E27FC236}">
                      <a16:creationId xmlns:a16="http://schemas.microsoft.com/office/drawing/2014/main" id="{1B3F6E0D-ACCA-4E96-918F-34D8A57DDD3C}"/>
                    </a:ext>
                  </a:extLst>
                </p14:cNvPr>
                <p14:cNvContentPartPr/>
                <p14:nvPr/>
              </p14:nvContentPartPr>
              <p14:xfrm>
                <a:off x="4968640" y="2768813"/>
                <a:ext cx="103680" cy="155520"/>
              </p14:xfrm>
            </p:contentPart>
          </mc:Choice>
          <mc:Fallback xmlns="">
            <p:pic>
              <p:nvPicPr>
                <p:cNvPr id="582" name="Freihand 581">
                  <a:extLst>
                    <a:ext uri="{FF2B5EF4-FFF2-40B4-BE49-F238E27FC236}">
                      <a16:creationId xmlns:a16="http://schemas.microsoft.com/office/drawing/2014/main" id="{1B3F6E0D-ACCA-4E96-918F-34D8A57DDD3C}"/>
                    </a:ext>
                  </a:extLst>
                </p:cNvPr>
                <p:cNvPicPr/>
                <p:nvPr/>
              </p:nvPicPr>
              <p:blipFill>
                <a:blip r:embed="rId795"/>
                <a:stretch>
                  <a:fillRect/>
                </a:stretch>
              </p:blipFill>
              <p:spPr>
                <a:xfrm>
                  <a:off x="4964320" y="2764493"/>
                  <a:ext cx="112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83" name="Freihand 582">
                  <a:extLst>
                    <a:ext uri="{FF2B5EF4-FFF2-40B4-BE49-F238E27FC236}">
                      <a16:creationId xmlns:a16="http://schemas.microsoft.com/office/drawing/2014/main" id="{EDA832C0-D442-4B8C-A7FF-C1E727AFCF75}"/>
                    </a:ext>
                  </a:extLst>
                </p14:cNvPr>
                <p14:cNvContentPartPr/>
                <p14:nvPr/>
              </p14:nvContentPartPr>
              <p14:xfrm>
                <a:off x="5107600" y="2844773"/>
                <a:ext cx="294120" cy="75960"/>
              </p14:xfrm>
            </p:contentPart>
          </mc:Choice>
          <mc:Fallback xmlns="">
            <p:pic>
              <p:nvPicPr>
                <p:cNvPr id="583" name="Freihand 582">
                  <a:extLst>
                    <a:ext uri="{FF2B5EF4-FFF2-40B4-BE49-F238E27FC236}">
                      <a16:creationId xmlns:a16="http://schemas.microsoft.com/office/drawing/2014/main" id="{EDA832C0-D442-4B8C-A7FF-C1E727AFCF75}"/>
                    </a:ext>
                  </a:extLst>
                </p:cNvPr>
                <p:cNvPicPr/>
                <p:nvPr/>
              </p:nvPicPr>
              <p:blipFill>
                <a:blip r:embed="rId797"/>
                <a:stretch>
                  <a:fillRect/>
                </a:stretch>
              </p:blipFill>
              <p:spPr>
                <a:xfrm>
                  <a:off x="5103280" y="2840453"/>
                  <a:ext cx="302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84" name="Freihand 583">
                  <a:extLst>
                    <a:ext uri="{FF2B5EF4-FFF2-40B4-BE49-F238E27FC236}">
                      <a16:creationId xmlns:a16="http://schemas.microsoft.com/office/drawing/2014/main" id="{9B5720A7-8022-4F22-B901-9A380F6902BE}"/>
                    </a:ext>
                  </a:extLst>
                </p14:cNvPr>
                <p14:cNvContentPartPr/>
                <p14:nvPr/>
              </p14:nvContentPartPr>
              <p14:xfrm>
                <a:off x="5428000" y="2810933"/>
                <a:ext cx="100440" cy="176760"/>
              </p14:xfrm>
            </p:contentPart>
          </mc:Choice>
          <mc:Fallback xmlns="">
            <p:pic>
              <p:nvPicPr>
                <p:cNvPr id="584" name="Freihand 583">
                  <a:extLst>
                    <a:ext uri="{FF2B5EF4-FFF2-40B4-BE49-F238E27FC236}">
                      <a16:creationId xmlns:a16="http://schemas.microsoft.com/office/drawing/2014/main" id="{9B5720A7-8022-4F22-B901-9A380F6902BE}"/>
                    </a:ext>
                  </a:extLst>
                </p:cNvPr>
                <p:cNvPicPr/>
                <p:nvPr/>
              </p:nvPicPr>
              <p:blipFill>
                <a:blip r:embed="rId799"/>
                <a:stretch>
                  <a:fillRect/>
                </a:stretch>
              </p:blipFill>
              <p:spPr>
                <a:xfrm>
                  <a:off x="5423680" y="2806613"/>
                  <a:ext cx="109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85" name="Freihand 584">
                  <a:extLst>
                    <a:ext uri="{FF2B5EF4-FFF2-40B4-BE49-F238E27FC236}">
                      <a16:creationId xmlns:a16="http://schemas.microsoft.com/office/drawing/2014/main" id="{6DA4C676-EE33-4EBC-9571-790AE3145E2B}"/>
                    </a:ext>
                  </a:extLst>
                </p14:cNvPr>
                <p14:cNvContentPartPr/>
                <p14:nvPr/>
              </p14:nvContentPartPr>
              <p14:xfrm>
                <a:off x="5567680" y="2841893"/>
                <a:ext cx="119520" cy="27720"/>
              </p14:xfrm>
            </p:contentPart>
          </mc:Choice>
          <mc:Fallback xmlns="">
            <p:pic>
              <p:nvPicPr>
                <p:cNvPr id="585" name="Freihand 584">
                  <a:extLst>
                    <a:ext uri="{FF2B5EF4-FFF2-40B4-BE49-F238E27FC236}">
                      <a16:creationId xmlns:a16="http://schemas.microsoft.com/office/drawing/2014/main" id="{6DA4C676-EE33-4EBC-9571-790AE3145E2B}"/>
                    </a:ext>
                  </a:extLst>
                </p:cNvPr>
                <p:cNvPicPr/>
                <p:nvPr/>
              </p:nvPicPr>
              <p:blipFill>
                <a:blip r:embed="rId801"/>
                <a:stretch>
                  <a:fillRect/>
                </a:stretch>
              </p:blipFill>
              <p:spPr>
                <a:xfrm>
                  <a:off x="5563360" y="2837573"/>
                  <a:ext cx="12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86" name="Freihand 585">
                  <a:extLst>
                    <a:ext uri="{FF2B5EF4-FFF2-40B4-BE49-F238E27FC236}">
                      <a16:creationId xmlns:a16="http://schemas.microsoft.com/office/drawing/2014/main" id="{5326A4E6-D78B-4F6F-B239-06174177E482}"/>
                    </a:ext>
                  </a:extLst>
                </p14:cNvPr>
                <p14:cNvContentPartPr/>
                <p14:nvPr/>
              </p14:nvContentPartPr>
              <p14:xfrm>
                <a:off x="5697280" y="2749373"/>
                <a:ext cx="111600" cy="141840"/>
              </p14:xfrm>
            </p:contentPart>
          </mc:Choice>
          <mc:Fallback xmlns="">
            <p:pic>
              <p:nvPicPr>
                <p:cNvPr id="586" name="Freihand 585">
                  <a:extLst>
                    <a:ext uri="{FF2B5EF4-FFF2-40B4-BE49-F238E27FC236}">
                      <a16:creationId xmlns:a16="http://schemas.microsoft.com/office/drawing/2014/main" id="{5326A4E6-D78B-4F6F-B239-06174177E482}"/>
                    </a:ext>
                  </a:extLst>
                </p:cNvPr>
                <p:cNvPicPr/>
                <p:nvPr/>
              </p:nvPicPr>
              <p:blipFill>
                <a:blip r:embed="rId803"/>
                <a:stretch>
                  <a:fillRect/>
                </a:stretch>
              </p:blipFill>
              <p:spPr>
                <a:xfrm>
                  <a:off x="5692960" y="2745053"/>
                  <a:ext cx="120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87" name="Freihand 586">
                  <a:extLst>
                    <a:ext uri="{FF2B5EF4-FFF2-40B4-BE49-F238E27FC236}">
                      <a16:creationId xmlns:a16="http://schemas.microsoft.com/office/drawing/2014/main" id="{9A3D2B97-9D46-483E-9AA1-47A3CF9DACF2}"/>
                    </a:ext>
                  </a:extLst>
                </p14:cNvPr>
                <p14:cNvContentPartPr/>
                <p14:nvPr/>
              </p14:nvContentPartPr>
              <p14:xfrm>
                <a:off x="5811400" y="2750093"/>
                <a:ext cx="44640" cy="143280"/>
              </p14:xfrm>
            </p:contentPart>
          </mc:Choice>
          <mc:Fallback xmlns="">
            <p:pic>
              <p:nvPicPr>
                <p:cNvPr id="587" name="Freihand 586">
                  <a:extLst>
                    <a:ext uri="{FF2B5EF4-FFF2-40B4-BE49-F238E27FC236}">
                      <a16:creationId xmlns:a16="http://schemas.microsoft.com/office/drawing/2014/main" id="{9A3D2B97-9D46-483E-9AA1-47A3CF9DACF2}"/>
                    </a:ext>
                  </a:extLst>
                </p:cNvPr>
                <p:cNvPicPr/>
                <p:nvPr/>
              </p:nvPicPr>
              <p:blipFill>
                <a:blip r:embed="rId805"/>
                <a:stretch>
                  <a:fillRect/>
                </a:stretch>
              </p:blipFill>
              <p:spPr>
                <a:xfrm>
                  <a:off x="5807080" y="2745773"/>
                  <a:ext cx="53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88" name="Freihand 587">
                  <a:extLst>
                    <a:ext uri="{FF2B5EF4-FFF2-40B4-BE49-F238E27FC236}">
                      <a16:creationId xmlns:a16="http://schemas.microsoft.com/office/drawing/2014/main" id="{F42F4E2E-D71D-48DA-A6D2-4FF4EB9982B1}"/>
                    </a:ext>
                  </a:extLst>
                </p14:cNvPr>
                <p14:cNvContentPartPr/>
                <p14:nvPr/>
              </p14:nvContentPartPr>
              <p14:xfrm>
                <a:off x="5864680" y="2809493"/>
                <a:ext cx="72360" cy="70920"/>
              </p14:xfrm>
            </p:contentPart>
          </mc:Choice>
          <mc:Fallback xmlns="">
            <p:pic>
              <p:nvPicPr>
                <p:cNvPr id="588" name="Freihand 587">
                  <a:extLst>
                    <a:ext uri="{FF2B5EF4-FFF2-40B4-BE49-F238E27FC236}">
                      <a16:creationId xmlns:a16="http://schemas.microsoft.com/office/drawing/2014/main" id="{F42F4E2E-D71D-48DA-A6D2-4FF4EB9982B1}"/>
                    </a:ext>
                  </a:extLst>
                </p:cNvPr>
                <p:cNvPicPr/>
                <p:nvPr/>
              </p:nvPicPr>
              <p:blipFill>
                <a:blip r:embed="rId807"/>
                <a:stretch>
                  <a:fillRect/>
                </a:stretch>
              </p:blipFill>
              <p:spPr>
                <a:xfrm>
                  <a:off x="5860360" y="2805173"/>
                  <a:ext cx="81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89" name="Freihand 588">
                  <a:extLst>
                    <a:ext uri="{FF2B5EF4-FFF2-40B4-BE49-F238E27FC236}">
                      <a16:creationId xmlns:a16="http://schemas.microsoft.com/office/drawing/2014/main" id="{0B5E7455-7AA1-4BD7-ADDB-4D752C6C5F2C}"/>
                    </a:ext>
                  </a:extLst>
                </p14:cNvPr>
                <p14:cNvContentPartPr/>
                <p14:nvPr/>
              </p14:nvContentPartPr>
              <p14:xfrm>
                <a:off x="6007240" y="2857733"/>
                <a:ext cx="105120" cy="720"/>
              </p14:xfrm>
            </p:contentPart>
          </mc:Choice>
          <mc:Fallback xmlns="">
            <p:pic>
              <p:nvPicPr>
                <p:cNvPr id="589" name="Freihand 588">
                  <a:extLst>
                    <a:ext uri="{FF2B5EF4-FFF2-40B4-BE49-F238E27FC236}">
                      <a16:creationId xmlns:a16="http://schemas.microsoft.com/office/drawing/2014/main" id="{0B5E7455-7AA1-4BD7-ADDB-4D752C6C5F2C}"/>
                    </a:ext>
                  </a:extLst>
                </p:cNvPr>
                <p:cNvPicPr/>
                <p:nvPr/>
              </p:nvPicPr>
              <p:blipFill>
                <a:blip r:embed="rId809"/>
                <a:stretch>
                  <a:fillRect/>
                </a:stretch>
              </p:blipFill>
              <p:spPr>
                <a:xfrm>
                  <a:off x="6002920" y="2853413"/>
                  <a:ext cx="1137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90" name="Freihand 589">
                  <a:extLst>
                    <a:ext uri="{FF2B5EF4-FFF2-40B4-BE49-F238E27FC236}">
                      <a16:creationId xmlns:a16="http://schemas.microsoft.com/office/drawing/2014/main" id="{E603F4D5-85D6-4921-BB2B-0FCEBB028289}"/>
                    </a:ext>
                  </a:extLst>
                </p14:cNvPr>
                <p14:cNvContentPartPr/>
                <p14:nvPr/>
              </p14:nvContentPartPr>
              <p14:xfrm>
                <a:off x="5104720" y="3063653"/>
                <a:ext cx="225360" cy="84960"/>
              </p14:xfrm>
            </p:contentPart>
          </mc:Choice>
          <mc:Fallback xmlns="">
            <p:pic>
              <p:nvPicPr>
                <p:cNvPr id="590" name="Freihand 589">
                  <a:extLst>
                    <a:ext uri="{FF2B5EF4-FFF2-40B4-BE49-F238E27FC236}">
                      <a16:creationId xmlns:a16="http://schemas.microsoft.com/office/drawing/2014/main" id="{E603F4D5-85D6-4921-BB2B-0FCEBB028289}"/>
                    </a:ext>
                  </a:extLst>
                </p:cNvPr>
                <p:cNvPicPr/>
                <p:nvPr/>
              </p:nvPicPr>
              <p:blipFill>
                <a:blip r:embed="rId811"/>
                <a:stretch>
                  <a:fillRect/>
                </a:stretch>
              </p:blipFill>
              <p:spPr>
                <a:xfrm>
                  <a:off x="5100400" y="3059333"/>
                  <a:ext cx="234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91" name="Freihand 590">
                  <a:extLst>
                    <a:ext uri="{FF2B5EF4-FFF2-40B4-BE49-F238E27FC236}">
                      <a16:creationId xmlns:a16="http://schemas.microsoft.com/office/drawing/2014/main" id="{D50F51AE-6952-4E60-B827-3FA83193BD7C}"/>
                    </a:ext>
                  </a:extLst>
                </p14:cNvPr>
                <p14:cNvContentPartPr/>
                <p14:nvPr/>
              </p14:nvContentPartPr>
              <p14:xfrm>
                <a:off x="5247640" y="2986253"/>
                <a:ext cx="36000" cy="18360"/>
              </p14:xfrm>
            </p:contentPart>
          </mc:Choice>
          <mc:Fallback xmlns="">
            <p:pic>
              <p:nvPicPr>
                <p:cNvPr id="591" name="Freihand 590">
                  <a:extLst>
                    <a:ext uri="{FF2B5EF4-FFF2-40B4-BE49-F238E27FC236}">
                      <a16:creationId xmlns:a16="http://schemas.microsoft.com/office/drawing/2014/main" id="{D50F51AE-6952-4E60-B827-3FA83193BD7C}"/>
                    </a:ext>
                  </a:extLst>
                </p:cNvPr>
                <p:cNvPicPr/>
                <p:nvPr/>
              </p:nvPicPr>
              <p:blipFill>
                <a:blip r:embed="rId813"/>
                <a:stretch>
                  <a:fillRect/>
                </a:stretch>
              </p:blipFill>
              <p:spPr>
                <a:xfrm>
                  <a:off x="5243320" y="2981933"/>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92" name="Freihand 591">
                  <a:extLst>
                    <a:ext uri="{FF2B5EF4-FFF2-40B4-BE49-F238E27FC236}">
                      <a16:creationId xmlns:a16="http://schemas.microsoft.com/office/drawing/2014/main" id="{C60128AD-E116-48ED-AD5E-F3FD95213666}"/>
                    </a:ext>
                  </a:extLst>
                </p14:cNvPr>
                <p14:cNvContentPartPr/>
                <p14:nvPr/>
              </p14:nvContentPartPr>
              <p14:xfrm>
                <a:off x="5358160" y="3081293"/>
                <a:ext cx="228240" cy="207720"/>
              </p14:xfrm>
            </p:contentPart>
          </mc:Choice>
          <mc:Fallback xmlns="">
            <p:pic>
              <p:nvPicPr>
                <p:cNvPr id="592" name="Freihand 591">
                  <a:extLst>
                    <a:ext uri="{FF2B5EF4-FFF2-40B4-BE49-F238E27FC236}">
                      <a16:creationId xmlns:a16="http://schemas.microsoft.com/office/drawing/2014/main" id="{C60128AD-E116-48ED-AD5E-F3FD95213666}"/>
                    </a:ext>
                  </a:extLst>
                </p:cNvPr>
                <p:cNvPicPr/>
                <p:nvPr/>
              </p:nvPicPr>
              <p:blipFill>
                <a:blip r:embed="rId815"/>
                <a:stretch>
                  <a:fillRect/>
                </a:stretch>
              </p:blipFill>
              <p:spPr>
                <a:xfrm>
                  <a:off x="5353840" y="3076973"/>
                  <a:ext cx="236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93" name="Freihand 592">
                  <a:extLst>
                    <a:ext uri="{FF2B5EF4-FFF2-40B4-BE49-F238E27FC236}">
                      <a16:creationId xmlns:a16="http://schemas.microsoft.com/office/drawing/2014/main" id="{9405EA35-BFA0-4BFC-B940-9F4AC6BF9AF8}"/>
                    </a:ext>
                  </a:extLst>
                </p14:cNvPr>
                <p14:cNvContentPartPr/>
                <p14:nvPr/>
              </p14:nvContentPartPr>
              <p14:xfrm>
                <a:off x="5587840" y="3075173"/>
                <a:ext cx="79560" cy="62280"/>
              </p14:xfrm>
            </p:contentPart>
          </mc:Choice>
          <mc:Fallback xmlns="">
            <p:pic>
              <p:nvPicPr>
                <p:cNvPr id="593" name="Freihand 592">
                  <a:extLst>
                    <a:ext uri="{FF2B5EF4-FFF2-40B4-BE49-F238E27FC236}">
                      <a16:creationId xmlns:a16="http://schemas.microsoft.com/office/drawing/2014/main" id="{9405EA35-BFA0-4BFC-B940-9F4AC6BF9AF8}"/>
                    </a:ext>
                  </a:extLst>
                </p:cNvPr>
                <p:cNvPicPr/>
                <p:nvPr/>
              </p:nvPicPr>
              <p:blipFill>
                <a:blip r:embed="rId817"/>
                <a:stretch>
                  <a:fillRect/>
                </a:stretch>
              </p:blipFill>
              <p:spPr>
                <a:xfrm>
                  <a:off x="5583520" y="3070853"/>
                  <a:ext cx="88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94" name="Freihand 593">
                  <a:extLst>
                    <a:ext uri="{FF2B5EF4-FFF2-40B4-BE49-F238E27FC236}">
                      <a16:creationId xmlns:a16="http://schemas.microsoft.com/office/drawing/2014/main" id="{8B230B9E-017B-4E3E-BE69-25DBD767F90A}"/>
                    </a:ext>
                  </a:extLst>
                </p14:cNvPr>
                <p14:cNvContentPartPr/>
                <p14:nvPr/>
              </p14:nvContentPartPr>
              <p14:xfrm>
                <a:off x="5686840" y="2971853"/>
                <a:ext cx="143280" cy="170280"/>
              </p14:xfrm>
            </p:contentPart>
          </mc:Choice>
          <mc:Fallback xmlns="">
            <p:pic>
              <p:nvPicPr>
                <p:cNvPr id="594" name="Freihand 593">
                  <a:extLst>
                    <a:ext uri="{FF2B5EF4-FFF2-40B4-BE49-F238E27FC236}">
                      <a16:creationId xmlns:a16="http://schemas.microsoft.com/office/drawing/2014/main" id="{8B230B9E-017B-4E3E-BE69-25DBD767F90A}"/>
                    </a:ext>
                  </a:extLst>
                </p:cNvPr>
                <p:cNvPicPr/>
                <p:nvPr/>
              </p:nvPicPr>
              <p:blipFill>
                <a:blip r:embed="rId819"/>
                <a:stretch>
                  <a:fillRect/>
                </a:stretch>
              </p:blipFill>
              <p:spPr>
                <a:xfrm>
                  <a:off x="5682520" y="2967533"/>
                  <a:ext cx="151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95" name="Freihand 594">
                  <a:extLst>
                    <a:ext uri="{FF2B5EF4-FFF2-40B4-BE49-F238E27FC236}">
                      <a16:creationId xmlns:a16="http://schemas.microsoft.com/office/drawing/2014/main" id="{B0533EBA-83E0-4755-BBE5-B064A761655C}"/>
                    </a:ext>
                  </a:extLst>
                </p14:cNvPr>
                <p14:cNvContentPartPr/>
                <p14:nvPr/>
              </p14:nvContentPartPr>
              <p14:xfrm>
                <a:off x="5844520" y="2977973"/>
                <a:ext cx="343440" cy="171000"/>
              </p14:xfrm>
            </p:contentPart>
          </mc:Choice>
          <mc:Fallback xmlns="">
            <p:pic>
              <p:nvPicPr>
                <p:cNvPr id="595" name="Freihand 594">
                  <a:extLst>
                    <a:ext uri="{FF2B5EF4-FFF2-40B4-BE49-F238E27FC236}">
                      <a16:creationId xmlns:a16="http://schemas.microsoft.com/office/drawing/2014/main" id="{B0533EBA-83E0-4755-BBE5-B064A761655C}"/>
                    </a:ext>
                  </a:extLst>
                </p:cNvPr>
                <p:cNvPicPr/>
                <p:nvPr/>
              </p:nvPicPr>
              <p:blipFill>
                <a:blip r:embed="rId821"/>
                <a:stretch>
                  <a:fillRect/>
                </a:stretch>
              </p:blipFill>
              <p:spPr>
                <a:xfrm>
                  <a:off x="5840200" y="2973653"/>
                  <a:ext cx="35208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2">
            <p14:nvContentPartPr>
              <p14:cNvPr id="606" name="Freihand 605">
                <a:extLst>
                  <a:ext uri="{FF2B5EF4-FFF2-40B4-BE49-F238E27FC236}">
                    <a16:creationId xmlns:a16="http://schemas.microsoft.com/office/drawing/2014/main" id="{469FB20E-8883-4006-81EA-01F20807179D}"/>
                  </a:ext>
                </a:extLst>
              </p14:cNvPr>
              <p14:cNvContentPartPr/>
              <p14:nvPr/>
            </p14:nvContentPartPr>
            <p14:xfrm>
              <a:off x="3344320" y="3033053"/>
              <a:ext cx="766800" cy="665280"/>
            </p14:xfrm>
          </p:contentPart>
        </mc:Choice>
        <mc:Fallback xmlns="">
          <p:pic>
            <p:nvPicPr>
              <p:cNvPr id="606" name="Freihand 605">
                <a:extLst>
                  <a:ext uri="{FF2B5EF4-FFF2-40B4-BE49-F238E27FC236}">
                    <a16:creationId xmlns:a16="http://schemas.microsoft.com/office/drawing/2014/main" id="{469FB20E-8883-4006-81EA-01F20807179D}"/>
                  </a:ext>
                </a:extLst>
              </p:cNvPr>
              <p:cNvPicPr/>
              <p:nvPr/>
            </p:nvPicPr>
            <p:blipFill>
              <a:blip r:embed="rId823"/>
              <a:stretch>
                <a:fillRect/>
              </a:stretch>
            </p:blipFill>
            <p:spPr>
              <a:xfrm>
                <a:off x="3340000" y="3028733"/>
                <a:ext cx="775440" cy="673920"/>
              </a:xfrm>
              <a:prstGeom prst="rect">
                <a:avLst/>
              </a:prstGeom>
            </p:spPr>
          </p:pic>
        </mc:Fallback>
      </mc:AlternateContent>
      <p:grpSp>
        <p:nvGrpSpPr>
          <p:cNvPr id="613" name="Gruppieren 612">
            <a:extLst>
              <a:ext uri="{FF2B5EF4-FFF2-40B4-BE49-F238E27FC236}">
                <a16:creationId xmlns:a16="http://schemas.microsoft.com/office/drawing/2014/main" id="{3CDE551B-002B-40F4-A732-411B41F43739}"/>
              </a:ext>
            </a:extLst>
          </p:cNvPr>
          <p:cNvGrpSpPr/>
          <p:nvPr/>
        </p:nvGrpSpPr>
        <p:grpSpPr>
          <a:xfrm>
            <a:off x="2958760" y="2740373"/>
            <a:ext cx="1191960" cy="1009800"/>
            <a:chOff x="2958760" y="2740373"/>
            <a:chExt cx="1191960" cy="1009800"/>
          </a:xfrm>
        </p:grpSpPr>
        <mc:AlternateContent xmlns:mc="http://schemas.openxmlformats.org/markup-compatibility/2006" xmlns:p14="http://schemas.microsoft.com/office/powerpoint/2010/main">
          <mc:Choice Requires="p14">
            <p:contentPart p14:bwMode="auto" r:id="rId824">
              <p14:nvContentPartPr>
                <p14:cNvPr id="597" name="Freihand 596">
                  <a:extLst>
                    <a:ext uri="{FF2B5EF4-FFF2-40B4-BE49-F238E27FC236}">
                      <a16:creationId xmlns:a16="http://schemas.microsoft.com/office/drawing/2014/main" id="{FC1303FD-55FC-4056-ABC1-BD6B73CB2EBF}"/>
                    </a:ext>
                  </a:extLst>
                </p14:cNvPr>
                <p14:cNvContentPartPr/>
                <p14:nvPr/>
              </p14:nvContentPartPr>
              <p14:xfrm>
                <a:off x="2969920" y="2764133"/>
                <a:ext cx="735840" cy="604440"/>
              </p14:xfrm>
            </p:contentPart>
          </mc:Choice>
          <mc:Fallback xmlns="">
            <p:pic>
              <p:nvPicPr>
                <p:cNvPr id="597" name="Freihand 596">
                  <a:extLst>
                    <a:ext uri="{FF2B5EF4-FFF2-40B4-BE49-F238E27FC236}">
                      <a16:creationId xmlns:a16="http://schemas.microsoft.com/office/drawing/2014/main" id="{FC1303FD-55FC-4056-ABC1-BD6B73CB2EBF}"/>
                    </a:ext>
                  </a:extLst>
                </p:cNvPr>
                <p:cNvPicPr/>
                <p:nvPr/>
              </p:nvPicPr>
              <p:blipFill>
                <a:blip r:embed="rId825"/>
                <a:stretch>
                  <a:fillRect/>
                </a:stretch>
              </p:blipFill>
              <p:spPr>
                <a:xfrm>
                  <a:off x="2965600" y="2759813"/>
                  <a:ext cx="7444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98" name="Freihand 597">
                  <a:extLst>
                    <a:ext uri="{FF2B5EF4-FFF2-40B4-BE49-F238E27FC236}">
                      <a16:creationId xmlns:a16="http://schemas.microsoft.com/office/drawing/2014/main" id="{3D3D243F-5A37-48CD-B858-B2CF54E62F5E}"/>
                    </a:ext>
                  </a:extLst>
                </p14:cNvPr>
                <p14:cNvContentPartPr/>
                <p14:nvPr/>
              </p14:nvContentPartPr>
              <p14:xfrm>
                <a:off x="3676600" y="2747933"/>
                <a:ext cx="474120" cy="1002240"/>
              </p14:xfrm>
            </p:contentPart>
          </mc:Choice>
          <mc:Fallback xmlns="">
            <p:pic>
              <p:nvPicPr>
                <p:cNvPr id="598" name="Freihand 597">
                  <a:extLst>
                    <a:ext uri="{FF2B5EF4-FFF2-40B4-BE49-F238E27FC236}">
                      <a16:creationId xmlns:a16="http://schemas.microsoft.com/office/drawing/2014/main" id="{3D3D243F-5A37-48CD-B858-B2CF54E62F5E}"/>
                    </a:ext>
                  </a:extLst>
                </p:cNvPr>
                <p:cNvPicPr/>
                <p:nvPr/>
              </p:nvPicPr>
              <p:blipFill>
                <a:blip r:embed="rId827"/>
                <a:stretch>
                  <a:fillRect/>
                </a:stretch>
              </p:blipFill>
              <p:spPr>
                <a:xfrm>
                  <a:off x="3672280" y="2743613"/>
                  <a:ext cx="482760" cy="10108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600" name="Freihand 599">
                  <a:extLst>
                    <a:ext uri="{FF2B5EF4-FFF2-40B4-BE49-F238E27FC236}">
                      <a16:creationId xmlns:a16="http://schemas.microsoft.com/office/drawing/2014/main" id="{D04A036F-CF8F-4A10-ADEC-F02B531925C3}"/>
                    </a:ext>
                  </a:extLst>
                </p14:cNvPr>
                <p14:cNvContentPartPr/>
                <p14:nvPr/>
              </p14:nvContentPartPr>
              <p14:xfrm>
                <a:off x="2958760" y="3411053"/>
                <a:ext cx="1169640" cy="321480"/>
              </p14:xfrm>
            </p:contentPart>
          </mc:Choice>
          <mc:Fallback xmlns="">
            <p:pic>
              <p:nvPicPr>
                <p:cNvPr id="600" name="Freihand 599">
                  <a:extLst>
                    <a:ext uri="{FF2B5EF4-FFF2-40B4-BE49-F238E27FC236}">
                      <a16:creationId xmlns:a16="http://schemas.microsoft.com/office/drawing/2014/main" id="{D04A036F-CF8F-4A10-ADEC-F02B531925C3}"/>
                    </a:ext>
                  </a:extLst>
                </p:cNvPr>
                <p:cNvPicPr/>
                <p:nvPr/>
              </p:nvPicPr>
              <p:blipFill>
                <a:blip r:embed="rId829"/>
                <a:stretch>
                  <a:fillRect/>
                </a:stretch>
              </p:blipFill>
              <p:spPr>
                <a:xfrm>
                  <a:off x="2954440" y="3406733"/>
                  <a:ext cx="11782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601" name="Freihand 600">
                  <a:extLst>
                    <a:ext uri="{FF2B5EF4-FFF2-40B4-BE49-F238E27FC236}">
                      <a16:creationId xmlns:a16="http://schemas.microsoft.com/office/drawing/2014/main" id="{5C281D1F-B6A6-4D0B-A3BE-D847402C35D6}"/>
                    </a:ext>
                  </a:extLst>
                </p14:cNvPr>
                <p14:cNvContentPartPr/>
                <p14:nvPr/>
              </p14:nvContentPartPr>
              <p14:xfrm>
                <a:off x="3304720" y="2999573"/>
                <a:ext cx="34920" cy="57600"/>
              </p14:xfrm>
            </p:contentPart>
          </mc:Choice>
          <mc:Fallback xmlns="">
            <p:pic>
              <p:nvPicPr>
                <p:cNvPr id="601" name="Freihand 600">
                  <a:extLst>
                    <a:ext uri="{FF2B5EF4-FFF2-40B4-BE49-F238E27FC236}">
                      <a16:creationId xmlns:a16="http://schemas.microsoft.com/office/drawing/2014/main" id="{5C281D1F-B6A6-4D0B-A3BE-D847402C35D6}"/>
                    </a:ext>
                  </a:extLst>
                </p:cNvPr>
                <p:cNvPicPr/>
                <p:nvPr/>
              </p:nvPicPr>
              <p:blipFill>
                <a:blip r:embed="rId831"/>
                <a:stretch>
                  <a:fillRect/>
                </a:stretch>
              </p:blipFill>
              <p:spPr>
                <a:xfrm>
                  <a:off x="3300400" y="2995253"/>
                  <a:ext cx="43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602" name="Freihand 601">
                  <a:extLst>
                    <a:ext uri="{FF2B5EF4-FFF2-40B4-BE49-F238E27FC236}">
                      <a16:creationId xmlns:a16="http://schemas.microsoft.com/office/drawing/2014/main" id="{9A3EB86C-DC92-442F-9FD4-492DCF236E7D}"/>
                    </a:ext>
                  </a:extLst>
                </p14:cNvPr>
                <p14:cNvContentPartPr/>
                <p14:nvPr/>
              </p14:nvContentPartPr>
              <p14:xfrm>
                <a:off x="3860560" y="3172373"/>
                <a:ext cx="30600" cy="39600"/>
              </p14:xfrm>
            </p:contentPart>
          </mc:Choice>
          <mc:Fallback xmlns="">
            <p:pic>
              <p:nvPicPr>
                <p:cNvPr id="602" name="Freihand 601">
                  <a:extLst>
                    <a:ext uri="{FF2B5EF4-FFF2-40B4-BE49-F238E27FC236}">
                      <a16:creationId xmlns:a16="http://schemas.microsoft.com/office/drawing/2014/main" id="{9A3EB86C-DC92-442F-9FD4-492DCF236E7D}"/>
                    </a:ext>
                  </a:extLst>
                </p:cNvPr>
                <p:cNvPicPr/>
                <p:nvPr/>
              </p:nvPicPr>
              <p:blipFill>
                <a:blip r:embed="rId833"/>
                <a:stretch>
                  <a:fillRect/>
                </a:stretch>
              </p:blipFill>
              <p:spPr>
                <a:xfrm>
                  <a:off x="3856240" y="3168053"/>
                  <a:ext cx="39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604" name="Freihand 603">
                  <a:extLst>
                    <a:ext uri="{FF2B5EF4-FFF2-40B4-BE49-F238E27FC236}">
                      <a16:creationId xmlns:a16="http://schemas.microsoft.com/office/drawing/2014/main" id="{769F3428-E276-411F-B589-C8C0524C223C}"/>
                    </a:ext>
                  </a:extLst>
                </p14:cNvPr>
                <p14:cNvContentPartPr/>
                <p14:nvPr/>
              </p14:nvContentPartPr>
              <p14:xfrm>
                <a:off x="3502720" y="3515813"/>
                <a:ext cx="53640" cy="21240"/>
              </p14:xfrm>
            </p:contentPart>
          </mc:Choice>
          <mc:Fallback xmlns="">
            <p:pic>
              <p:nvPicPr>
                <p:cNvPr id="604" name="Freihand 603">
                  <a:extLst>
                    <a:ext uri="{FF2B5EF4-FFF2-40B4-BE49-F238E27FC236}">
                      <a16:creationId xmlns:a16="http://schemas.microsoft.com/office/drawing/2014/main" id="{769F3428-E276-411F-B589-C8C0524C223C}"/>
                    </a:ext>
                  </a:extLst>
                </p:cNvPr>
                <p:cNvPicPr/>
                <p:nvPr/>
              </p:nvPicPr>
              <p:blipFill>
                <a:blip r:embed="rId835"/>
                <a:stretch>
                  <a:fillRect/>
                </a:stretch>
              </p:blipFill>
              <p:spPr>
                <a:xfrm>
                  <a:off x="3498400" y="3511493"/>
                  <a:ext cx="62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608" name="Freihand 607">
                  <a:extLst>
                    <a:ext uri="{FF2B5EF4-FFF2-40B4-BE49-F238E27FC236}">
                      <a16:creationId xmlns:a16="http://schemas.microsoft.com/office/drawing/2014/main" id="{518A7894-131A-43CE-8579-D18CA53B958E}"/>
                    </a:ext>
                  </a:extLst>
                </p14:cNvPr>
                <p14:cNvContentPartPr/>
                <p14:nvPr/>
              </p14:nvContentPartPr>
              <p14:xfrm>
                <a:off x="3559240" y="2740373"/>
                <a:ext cx="130680" cy="790920"/>
              </p14:xfrm>
            </p:contentPart>
          </mc:Choice>
          <mc:Fallback xmlns="">
            <p:pic>
              <p:nvPicPr>
                <p:cNvPr id="608" name="Freihand 607">
                  <a:extLst>
                    <a:ext uri="{FF2B5EF4-FFF2-40B4-BE49-F238E27FC236}">
                      <a16:creationId xmlns:a16="http://schemas.microsoft.com/office/drawing/2014/main" id="{518A7894-131A-43CE-8579-D18CA53B958E}"/>
                    </a:ext>
                  </a:extLst>
                </p:cNvPr>
                <p:cNvPicPr/>
                <p:nvPr/>
              </p:nvPicPr>
              <p:blipFill>
                <a:blip r:embed="rId837"/>
                <a:stretch>
                  <a:fillRect/>
                </a:stretch>
              </p:blipFill>
              <p:spPr>
                <a:xfrm>
                  <a:off x="3554920" y="2736053"/>
                  <a:ext cx="1393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10" name="Freihand 609">
                  <a:extLst>
                    <a:ext uri="{FF2B5EF4-FFF2-40B4-BE49-F238E27FC236}">
                      <a16:creationId xmlns:a16="http://schemas.microsoft.com/office/drawing/2014/main" id="{0C766167-BC47-49AB-9EAD-11F4C8B8B483}"/>
                    </a:ext>
                  </a:extLst>
                </p14:cNvPr>
                <p14:cNvContentPartPr/>
                <p14:nvPr/>
              </p14:nvContentPartPr>
              <p14:xfrm>
                <a:off x="2993680" y="3211253"/>
                <a:ext cx="897840" cy="196560"/>
              </p14:xfrm>
            </p:contentPart>
          </mc:Choice>
          <mc:Fallback xmlns="">
            <p:pic>
              <p:nvPicPr>
                <p:cNvPr id="610" name="Freihand 609">
                  <a:extLst>
                    <a:ext uri="{FF2B5EF4-FFF2-40B4-BE49-F238E27FC236}">
                      <a16:creationId xmlns:a16="http://schemas.microsoft.com/office/drawing/2014/main" id="{0C766167-BC47-49AB-9EAD-11F4C8B8B483}"/>
                    </a:ext>
                  </a:extLst>
                </p:cNvPr>
                <p:cNvPicPr/>
                <p:nvPr/>
              </p:nvPicPr>
              <p:blipFill>
                <a:blip r:embed="rId839"/>
                <a:stretch>
                  <a:fillRect/>
                </a:stretch>
              </p:blipFill>
              <p:spPr>
                <a:xfrm>
                  <a:off x="2989360" y="3206933"/>
                  <a:ext cx="906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612" name="Freihand 611">
                  <a:extLst>
                    <a:ext uri="{FF2B5EF4-FFF2-40B4-BE49-F238E27FC236}">
                      <a16:creationId xmlns:a16="http://schemas.microsoft.com/office/drawing/2014/main" id="{195E4131-99EE-4C5A-AB7D-8B7E1254BFAF}"/>
                    </a:ext>
                  </a:extLst>
                </p14:cNvPr>
                <p14:cNvContentPartPr/>
                <p14:nvPr/>
              </p14:nvContentPartPr>
              <p14:xfrm>
                <a:off x="3600640" y="3250133"/>
                <a:ext cx="62640" cy="44640"/>
              </p14:xfrm>
            </p:contentPart>
          </mc:Choice>
          <mc:Fallback xmlns="">
            <p:pic>
              <p:nvPicPr>
                <p:cNvPr id="612" name="Freihand 611">
                  <a:extLst>
                    <a:ext uri="{FF2B5EF4-FFF2-40B4-BE49-F238E27FC236}">
                      <a16:creationId xmlns:a16="http://schemas.microsoft.com/office/drawing/2014/main" id="{195E4131-99EE-4C5A-AB7D-8B7E1254BFAF}"/>
                    </a:ext>
                  </a:extLst>
                </p:cNvPr>
                <p:cNvPicPr/>
                <p:nvPr/>
              </p:nvPicPr>
              <p:blipFill>
                <a:blip r:embed="rId841"/>
                <a:stretch>
                  <a:fillRect/>
                </a:stretch>
              </p:blipFill>
              <p:spPr>
                <a:xfrm>
                  <a:off x="3596320" y="3245813"/>
                  <a:ext cx="71280" cy="53280"/>
                </a:xfrm>
                <a:prstGeom prst="rect">
                  <a:avLst/>
                </a:prstGeom>
              </p:spPr>
            </p:pic>
          </mc:Fallback>
        </mc:AlternateContent>
      </p:grpSp>
      <p:grpSp>
        <p:nvGrpSpPr>
          <p:cNvPr id="615" name="Gruppieren 614">
            <a:extLst>
              <a:ext uri="{FF2B5EF4-FFF2-40B4-BE49-F238E27FC236}">
                <a16:creationId xmlns:a16="http://schemas.microsoft.com/office/drawing/2014/main" id="{E36AF160-2E03-4115-8F62-2732F966A806}"/>
              </a:ext>
            </a:extLst>
          </p:cNvPr>
          <p:cNvGrpSpPr/>
          <p:nvPr/>
        </p:nvGrpSpPr>
        <p:grpSpPr>
          <a:xfrm>
            <a:off x="6113080" y="124267"/>
            <a:ext cx="3116880" cy="611986"/>
            <a:chOff x="6113080" y="124267"/>
            <a:chExt cx="3116880" cy="611986"/>
          </a:xfrm>
        </p:grpSpPr>
        <mc:AlternateContent xmlns:mc="http://schemas.openxmlformats.org/markup-compatibility/2006" xmlns:p14="http://schemas.microsoft.com/office/powerpoint/2010/main">
          <mc:Choice Requires="p14">
            <p:contentPart p14:bwMode="auto" r:id="rId842">
              <p14:nvContentPartPr>
                <p14:cNvPr id="81" name="Freihand 80">
                  <a:extLst>
                    <a:ext uri="{FF2B5EF4-FFF2-40B4-BE49-F238E27FC236}">
                      <a16:creationId xmlns:a16="http://schemas.microsoft.com/office/drawing/2014/main" id="{A4E43791-90CD-44FC-8565-403FF1221245}"/>
                    </a:ext>
                  </a:extLst>
                </p14:cNvPr>
                <p14:cNvContentPartPr/>
                <p14:nvPr/>
              </p14:nvContentPartPr>
              <p14:xfrm>
                <a:off x="8518960" y="288787"/>
                <a:ext cx="11520" cy="9000"/>
              </p14:xfrm>
            </p:contentPart>
          </mc:Choice>
          <mc:Fallback xmlns="">
            <p:pic>
              <p:nvPicPr>
                <p:cNvPr id="81" name="Freihand 80">
                  <a:extLst>
                    <a:ext uri="{FF2B5EF4-FFF2-40B4-BE49-F238E27FC236}">
                      <a16:creationId xmlns:a16="http://schemas.microsoft.com/office/drawing/2014/main" id="{A4E43791-90CD-44FC-8565-403FF1221245}"/>
                    </a:ext>
                  </a:extLst>
                </p:cNvPr>
                <p:cNvPicPr/>
                <p:nvPr/>
              </p:nvPicPr>
              <p:blipFill>
                <a:blip r:embed="rId608"/>
                <a:stretch>
                  <a:fillRect/>
                </a:stretch>
              </p:blipFill>
              <p:spPr>
                <a:xfrm>
                  <a:off x="8514640" y="284467"/>
                  <a:ext cx="20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82" name="Freihand 81">
                  <a:extLst>
                    <a:ext uri="{FF2B5EF4-FFF2-40B4-BE49-F238E27FC236}">
                      <a16:creationId xmlns:a16="http://schemas.microsoft.com/office/drawing/2014/main" id="{16903273-C763-47C5-86E3-1FA4A345DCE3}"/>
                    </a:ext>
                  </a:extLst>
                </p14:cNvPr>
                <p14:cNvContentPartPr/>
                <p14:nvPr/>
              </p14:nvContentPartPr>
              <p14:xfrm>
                <a:off x="8683120" y="124267"/>
                <a:ext cx="93600" cy="111240"/>
              </p14:xfrm>
            </p:contentPart>
          </mc:Choice>
          <mc:Fallback xmlns="">
            <p:pic>
              <p:nvPicPr>
                <p:cNvPr id="82" name="Freihand 81">
                  <a:extLst>
                    <a:ext uri="{FF2B5EF4-FFF2-40B4-BE49-F238E27FC236}">
                      <a16:creationId xmlns:a16="http://schemas.microsoft.com/office/drawing/2014/main" id="{16903273-C763-47C5-86E3-1FA4A345DCE3}"/>
                    </a:ext>
                  </a:extLst>
                </p:cNvPr>
                <p:cNvPicPr/>
                <p:nvPr/>
              </p:nvPicPr>
              <p:blipFill>
                <a:blip r:embed="rId844"/>
                <a:stretch>
                  <a:fillRect/>
                </a:stretch>
              </p:blipFill>
              <p:spPr>
                <a:xfrm>
                  <a:off x="8678800" y="119947"/>
                  <a:ext cx="102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83" name="Freihand 82">
                  <a:extLst>
                    <a:ext uri="{FF2B5EF4-FFF2-40B4-BE49-F238E27FC236}">
                      <a16:creationId xmlns:a16="http://schemas.microsoft.com/office/drawing/2014/main" id="{44AF5694-E316-4C90-AA82-FAF0E5BCD687}"/>
                    </a:ext>
                  </a:extLst>
                </p14:cNvPr>
                <p14:cNvContentPartPr/>
                <p14:nvPr/>
              </p14:nvContentPartPr>
              <p14:xfrm>
                <a:off x="8678800" y="261067"/>
                <a:ext cx="121320" cy="18720"/>
              </p14:xfrm>
            </p:contentPart>
          </mc:Choice>
          <mc:Fallback xmlns="">
            <p:pic>
              <p:nvPicPr>
                <p:cNvPr id="83" name="Freihand 82">
                  <a:extLst>
                    <a:ext uri="{FF2B5EF4-FFF2-40B4-BE49-F238E27FC236}">
                      <a16:creationId xmlns:a16="http://schemas.microsoft.com/office/drawing/2014/main" id="{44AF5694-E316-4C90-AA82-FAF0E5BCD687}"/>
                    </a:ext>
                  </a:extLst>
                </p:cNvPr>
                <p:cNvPicPr/>
                <p:nvPr/>
              </p:nvPicPr>
              <p:blipFill>
                <a:blip r:embed="rId846"/>
                <a:stretch>
                  <a:fillRect/>
                </a:stretch>
              </p:blipFill>
              <p:spPr>
                <a:xfrm>
                  <a:off x="8674480" y="256747"/>
                  <a:ext cx="12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84" name="Freihand 83">
                  <a:extLst>
                    <a:ext uri="{FF2B5EF4-FFF2-40B4-BE49-F238E27FC236}">
                      <a16:creationId xmlns:a16="http://schemas.microsoft.com/office/drawing/2014/main" id="{F6F7294F-7C67-4B5F-A17F-B33A777F1E3D}"/>
                    </a:ext>
                  </a:extLst>
                </p14:cNvPr>
                <p14:cNvContentPartPr/>
                <p14:nvPr/>
              </p14:nvContentPartPr>
              <p14:xfrm>
                <a:off x="8699680" y="317227"/>
                <a:ext cx="86400" cy="79920"/>
              </p14:xfrm>
            </p:contentPart>
          </mc:Choice>
          <mc:Fallback xmlns="">
            <p:pic>
              <p:nvPicPr>
                <p:cNvPr id="84" name="Freihand 83">
                  <a:extLst>
                    <a:ext uri="{FF2B5EF4-FFF2-40B4-BE49-F238E27FC236}">
                      <a16:creationId xmlns:a16="http://schemas.microsoft.com/office/drawing/2014/main" id="{F6F7294F-7C67-4B5F-A17F-B33A777F1E3D}"/>
                    </a:ext>
                  </a:extLst>
                </p:cNvPr>
                <p:cNvPicPr/>
                <p:nvPr/>
              </p:nvPicPr>
              <p:blipFill>
                <a:blip r:embed="rId848"/>
                <a:stretch>
                  <a:fillRect/>
                </a:stretch>
              </p:blipFill>
              <p:spPr>
                <a:xfrm>
                  <a:off x="8695360" y="312907"/>
                  <a:ext cx="95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05" name="Freihand 104">
                  <a:extLst>
                    <a:ext uri="{FF2B5EF4-FFF2-40B4-BE49-F238E27FC236}">
                      <a16:creationId xmlns:a16="http://schemas.microsoft.com/office/drawing/2014/main" id="{A4C2D296-72F4-4B70-BA43-7CBA5709B1B2}"/>
                    </a:ext>
                  </a:extLst>
                </p14:cNvPr>
                <p14:cNvContentPartPr/>
                <p14:nvPr/>
              </p14:nvContentPartPr>
              <p14:xfrm>
                <a:off x="8456320" y="569587"/>
                <a:ext cx="3960" cy="105120"/>
              </p14:xfrm>
            </p:contentPart>
          </mc:Choice>
          <mc:Fallback xmlns="">
            <p:pic>
              <p:nvPicPr>
                <p:cNvPr id="105" name="Freihand 104">
                  <a:extLst>
                    <a:ext uri="{FF2B5EF4-FFF2-40B4-BE49-F238E27FC236}">
                      <a16:creationId xmlns:a16="http://schemas.microsoft.com/office/drawing/2014/main" id="{A4C2D296-72F4-4B70-BA43-7CBA5709B1B2}"/>
                    </a:ext>
                  </a:extLst>
                </p:cNvPr>
                <p:cNvPicPr/>
                <p:nvPr/>
              </p:nvPicPr>
              <p:blipFill>
                <a:blip r:embed="rId850"/>
                <a:stretch>
                  <a:fillRect/>
                </a:stretch>
              </p:blipFill>
              <p:spPr>
                <a:xfrm>
                  <a:off x="8452000" y="565267"/>
                  <a:ext cx="1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06" name="Freihand 105">
                  <a:extLst>
                    <a:ext uri="{FF2B5EF4-FFF2-40B4-BE49-F238E27FC236}">
                      <a16:creationId xmlns:a16="http://schemas.microsoft.com/office/drawing/2014/main" id="{F361AA64-2D83-4FE1-8869-888B9F94A691}"/>
                    </a:ext>
                  </a:extLst>
                </p14:cNvPr>
                <p14:cNvContentPartPr/>
                <p14:nvPr/>
              </p14:nvContentPartPr>
              <p14:xfrm>
                <a:off x="8387920" y="680107"/>
                <a:ext cx="127440" cy="21240"/>
              </p14:xfrm>
            </p:contentPart>
          </mc:Choice>
          <mc:Fallback xmlns="">
            <p:pic>
              <p:nvPicPr>
                <p:cNvPr id="106" name="Freihand 105">
                  <a:extLst>
                    <a:ext uri="{FF2B5EF4-FFF2-40B4-BE49-F238E27FC236}">
                      <a16:creationId xmlns:a16="http://schemas.microsoft.com/office/drawing/2014/main" id="{F361AA64-2D83-4FE1-8869-888B9F94A691}"/>
                    </a:ext>
                  </a:extLst>
                </p:cNvPr>
                <p:cNvPicPr/>
                <p:nvPr/>
              </p:nvPicPr>
              <p:blipFill>
                <a:blip r:embed="rId852"/>
                <a:stretch>
                  <a:fillRect/>
                </a:stretch>
              </p:blipFill>
              <p:spPr>
                <a:xfrm>
                  <a:off x="8383600" y="675787"/>
                  <a:ext cx="13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2" name="Freihand 31">
                  <a:extLst>
                    <a:ext uri="{FF2B5EF4-FFF2-40B4-BE49-F238E27FC236}">
                      <a16:creationId xmlns:a16="http://schemas.microsoft.com/office/drawing/2014/main" id="{8460A8E3-14E6-43DC-9B5E-79D867EBD9B8}"/>
                    </a:ext>
                  </a:extLst>
                </p14:cNvPr>
                <p14:cNvContentPartPr/>
                <p14:nvPr/>
              </p14:nvContentPartPr>
              <p14:xfrm>
                <a:off x="6293080" y="188347"/>
                <a:ext cx="70920" cy="226440"/>
              </p14:xfrm>
            </p:contentPart>
          </mc:Choice>
          <mc:Fallback xmlns="">
            <p:pic>
              <p:nvPicPr>
                <p:cNvPr id="32" name="Freihand 31">
                  <a:extLst>
                    <a:ext uri="{FF2B5EF4-FFF2-40B4-BE49-F238E27FC236}">
                      <a16:creationId xmlns:a16="http://schemas.microsoft.com/office/drawing/2014/main" id="{8460A8E3-14E6-43DC-9B5E-79D867EBD9B8}"/>
                    </a:ext>
                  </a:extLst>
                </p:cNvPr>
                <p:cNvPicPr/>
                <p:nvPr/>
              </p:nvPicPr>
              <p:blipFill>
                <a:blip r:embed="rId854"/>
                <a:stretch>
                  <a:fillRect/>
                </a:stretch>
              </p:blipFill>
              <p:spPr>
                <a:xfrm>
                  <a:off x="6288760" y="184027"/>
                  <a:ext cx="795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3" name="Freihand 32">
                  <a:extLst>
                    <a:ext uri="{FF2B5EF4-FFF2-40B4-BE49-F238E27FC236}">
                      <a16:creationId xmlns:a16="http://schemas.microsoft.com/office/drawing/2014/main" id="{4842195B-34FA-404B-A1E7-D77F88759B1F}"/>
                    </a:ext>
                  </a:extLst>
                </p14:cNvPr>
                <p14:cNvContentPartPr/>
                <p14:nvPr/>
              </p14:nvContentPartPr>
              <p14:xfrm>
                <a:off x="6448960" y="254947"/>
                <a:ext cx="75960" cy="117720"/>
              </p14:xfrm>
            </p:contentPart>
          </mc:Choice>
          <mc:Fallback xmlns="">
            <p:pic>
              <p:nvPicPr>
                <p:cNvPr id="33" name="Freihand 32">
                  <a:extLst>
                    <a:ext uri="{FF2B5EF4-FFF2-40B4-BE49-F238E27FC236}">
                      <a16:creationId xmlns:a16="http://schemas.microsoft.com/office/drawing/2014/main" id="{4842195B-34FA-404B-A1E7-D77F88759B1F}"/>
                    </a:ext>
                  </a:extLst>
                </p:cNvPr>
                <p:cNvPicPr/>
                <p:nvPr/>
              </p:nvPicPr>
              <p:blipFill>
                <a:blip r:embed="rId856"/>
                <a:stretch>
                  <a:fillRect/>
                </a:stretch>
              </p:blipFill>
              <p:spPr>
                <a:xfrm>
                  <a:off x="6444640" y="250627"/>
                  <a:ext cx="84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4" name="Freihand 33">
                  <a:extLst>
                    <a:ext uri="{FF2B5EF4-FFF2-40B4-BE49-F238E27FC236}">
                      <a16:creationId xmlns:a16="http://schemas.microsoft.com/office/drawing/2014/main" id="{229C62E9-F81A-4174-92FC-9119F29B90F9}"/>
                    </a:ext>
                  </a:extLst>
                </p14:cNvPr>
                <p14:cNvContentPartPr/>
                <p14:nvPr/>
              </p14:nvContentPartPr>
              <p14:xfrm>
                <a:off x="6457960" y="297427"/>
                <a:ext cx="51840" cy="36000"/>
              </p14:xfrm>
            </p:contentPart>
          </mc:Choice>
          <mc:Fallback xmlns="">
            <p:pic>
              <p:nvPicPr>
                <p:cNvPr id="34" name="Freihand 33">
                  <a:extLst>
                    <a:ext uri="{FF2B5EF4-FFF2-40B4-BE49-F238E27FC236}">
                      <a16:creationId xmlns:a16="http://schemas.microsoft.com/office/drawing/2014/main" id="{229C62E9-F81A-4174-92FC-9119F29B90F9}"/>
                    </a:ext>
                  </a:extLst>
                </p:cNvPr>
                <p:cNvPicPr/>
                <p:nvPr/>
              </p:nvPicPr>
              <p:blipFill>
                <a:blip r:embed="rId858"/>
                <a:stretch>
                  <a:fillRect/>
                </a:stretch>
              </p:blipFill>
              <p:spPr>
                <a:xfrm>
                  <a:off x="6453640" y="293107"/>
                  <a:ext cx="60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5" name="Freihand 34">
                  <a:extLst>
                    <a:ext uri="{FF2B5EF4-FFF2-40B4-BE49-F238E27FC236}">
                      <a16:creationId xmlns:a16="http://schemas.microsoft.com/office/drawing/2014/main" id="{8F4CF709-7820-4C43-B8AF-01B3FC3EC394}"/>
                    </a:ext>
                  </a:extLst>
                </p14:cNvPr>
                <p14:cNvContentPartPr/>
                <p14:nvPr/>
              </p14:nvContentPartPr>
              <p14:xfrm>
                <a:off x="6561640" y="282667"/>
                <a:ext cx="188640" cy="119880"/>
              </p14:xfrm>
            </p:contentPart>
          </mc:Choice>
          <mc:Fallback xmlns="">
            <p:pic>
              <p:nvPicPr>
                <p:cNvPr id="35" name="Freihand 34">
                  <a:extLst>
                    <a:ext uri="{FF2B5EF4-FFF2-40B4-BE49-F238E27FC236}">
                      <a16:creationId xmlns:a16="http://schemas.microsoft.com/office/drawing/2014/main" id="{8F4CF709-7820-4C43-B8AF-01B3FC3EC394}"/>
                    </a:ext>
                  </a:extLst>
                </p:cNvPr>
                <p:cNvPicPr/>
                <p:nvPr/>
              </p:nvPicPr>
              <p:blipFill>
                <a:blip r:embed="rId860"/>
                <a:stretch>
                  <a:fillRect/>
                </a:stretch>
              </p:blipFill>
              <p:spPr>
                <a:xfrm>
                  <a:off x="6557320" y="278347"/>
                  <a:ext cx="197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6" name="Freihand 35">
                  <a:extLst>
                    <a:ext uri="{FF2B5EF4-FFF2-40B4-BE49-F238E27FC236}">
                      <a16:creationId xmlns:a16="http://schemas.microsoft.com/office/drawing/2014/main" id="{0947BEA4-A2FC-4CD6-9374-8A9CE5AC00BB}"/>
                    </a:ext>
                  </a:extLst>
                </p14:cNvPr>
                <p14:cNvContentPartPr/>
                <p14:nvPr/>
              </p14:nvContentPartPr>
              <p14:xfrm>
                <a:off x="6688000" y="257827"/>
                <a:ext cx="271080" cy="95040"/>
              </p14:xfrm>
            </p:contentPart>
          </mc:Choice>
          <mc:Fallback xmlns="">
            <p:pic>
              <p:nvPicPr>
                <p:cNvPr id="36" name="Freihand 35">
                  <a:extLst>
                    <a:ext uri="{FF2B5EF4-FFF2-40B4-BE49-F238E27FC236}">
                      <a16:creationId xmlns:a16="http://schemas.microsoft.com/office/drawing/2014/main" id="{0947BEA4-A2FC-4CD6-9374-8A9CE5AC00BB}"/>
                    </a:ext>
                  </a:extLst>
                </p:cNvPr>
                <p:cNvPicPr/>
                <p:nvPr/>
              </p:nvPicPr>
              <p:blipFill>
                <a:blip r:embed="rId862"/>
                <a:stretch>
                  <a:fillRect/>
                </a:stretch>
              </p:blipFill>
              <p:spPr>
                <a:xfrm>
                  <a:off x="6683680" y="253507"/>
                  <a:ext cx="279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7" name="Freihand 36">
                  <a:extLst>
                    <a:ext uri="{FF2B5EF4-FFF2-40B4-BE49-F238E27FC236}">
                      <a16:creationId xmlns:a16="http://schemas.microsoft.com/office/drawing/2014/main" id="{3FD8C298-6507-4855-9BE4-D7C488A5E2E6}"/>
                    </a:ext>
                  </a:extLst>
                </p14:cNvPr>
                <p14:cNvContentPartPr/>
                <p14:nvPr/>
              </p14:nvContentPartPr>
              <p14:xfrm>
                <a:off x="6986080" y="302827"/>
                <a:ext cx="84600" cy="92160"/>
              </p14:xfrm>
            </p:contentPart>
          </mc:Choice>
          <mc:Fallback xmlns="">
            <p:pic>
              <p:nvPicPr>
                <p:cNvPr id="37" name="Freihand 36">
                  <a:extLst>
                    <a:ext uri="{FF2B5EF4-FFF2-40B4-BE49-F238E27FC236}">
                      <a16:creationId xmlns:a16="http://schemas.microsoft.com/office/drawing/2014/main" id="{3FD8C298-6507-4855-9BE4-D7C488A5E2E6}"/>
                    </a:ext>
                  </a:extLst>
                </p:cNvPr>
                <p:cNvPicPr/>
                <p:nvPr/>
              </p:nvPicPr>
              <p:blipFill>
                <a:blip r:embed="rId864"/>
                <a:stretch>
                  <a:fillRect/>
                </a:stretch>
              </p:blipFill>
              <p:spPr>
                <a:xfrm>
                  <a:off x="6981760" y="298507"/>
                  <a:ext cx="93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8" name="Freihand 37">
                  <a:extLst>
                    <a:ext uri="{FF2B5EF4-FFF2-40B4-BE49-F238E27FC236}">
                      <a16:creationId xmlns:a16="http://schemas.microsoft.com/office/drawing/2014/main" id="{DCED49F4-D805-4686-974F-6368B76AB84A}"/>
                    </a:ext>
                  </a:extLst>
                </p14:cNvPr>
                <p14:cNvContentPartPr/>
                <p14:nvPr/>
              </p14:nvContentPartPr>
              <p14:xfrm>
                <a:off x="7121800" y="259987"/>
                <a:ext cx="90720" cy="86400"/>
              </p14:xfrm>
            </p:contentPart>
          </mc:Choice>
          <mc:Fallback xmlns="">
            <p:pic>
              <p:nvPicPr>
                <p:cNvPr id="38" name="Freihand 37">
                  <a:extLst>
                    <a:ext uri="{FF2B5EF4-FFF2-40B4-BE49-F238E27FC236}">
                      <a16:creationId xmlns:a16="http://schemas.microsoft.com/office/drawing/2014/main" id="{DCED49F4-D805-4686-974F-6368B76AB84A}"/>
                    </a:ext>
                  </a:extLst>
                </p:cNvPr>
                <p:cNvPicPr/>
                <p:nvPr/>
              </p:nvPicPr>
              <p:blipFill>
                <a:blip r:embed="rId866"/>
                <a:stretch>
                  <a:fillRect/>
                </a:stretch>
              </p:blipFill>
              <p:spPr>
                <a:xfrm>
                  <a:off x="7117480" y="255667"/>
                  <a:ext cx="99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 name="Freihand 38">
                  <a:extLst>
                    <a:ext uri="{FF2B5EF4-FFF2-40B4-BE49-F238E27FC236}">
                      <a16:creationId xmlns:a16="http://schemas.microsoft.com/office/drawing/2014/main" id="{895C1AAE-3E43-4D2D-9495-0BB3891ED131}"/>
                    </a:ext>
                  </a:extLst>
                </p14:cNvPr>
                <p14:cNvContentPartPr/>
                <p14:nvPr/>
              </p14:nvContentPartPr>
              <p14:xfrm>
                <a:off x="7323760" y="263227"/>
                <a:ext cx="57600" cy="89640"/>
              </p14:xfrm>
            </p:contentPart>
          </mc:Choice>
          <mc:Fallback xmlns="">
            <p:pic>
              <p:nvPicPr>
                <p:cNvPr id="39" name="Freihand 38">
                  <a:extLst>
                    <a:ext uri="{FF2B5EF4-FFF2-40B4-BE49-F238E27FC236}">
                      <a16:creationId xmlns:a16="http://schemas.microsoft.com/office/drawing/2014/main" id="{895C1AAE-3E43-4D2D-9495-0BB3891ED131}"/>
                    </a:ext>
                  </a:extLst>
                </p:cNvPr>
                <p:cNvPicPr/>
                <p:nvPr/>
              </p:nvPicPr>
              <p:blipFill>
                <a:blip r:embed="rId868"/>
                <a:stretch>
                  <a:fillRect/>
                </a:stretch>
              </p:blipFill>
              <p:spPr>
                <a:xfrm>
                  <a:off x="7319440" y="258907"/>
                  <a:ext cx="66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40" name="Freihand 39">
                  <a:extLst>
                    <a:ext uri="{FF2B5EF4-FFF2-40B4-BE49-F238E27FC236}">
                      <a16:creationId xmlns:a16="http://schemas.microsoft.com/office/drawing/2014/main" id="{766EC415-2093-4938-92B5-1F0C3339E1E2}"/>
                    </a:ext>
                  </a:extLst>
                </p14:cNvPr>
                <p14:cNvContentPartPr/>
                <p14:nvPr/>
              </p14:nvContentPartPr>
              <p14:xfrm>
                <a:off x="7317280" y="286267"/>
                <a:ext cx="81720" cy="32040"/>
              </p14:xfrm>
            </p:contentPart>
          </mc:Choice>
          <mc:Fallback xmlns="">
            <p:pic>
              <p:nvPicPr>
                <p:cNvPr id="40" name="Freihand 39">
                  <a:extLst>
                    <a:ext uri="{FF2B5EF4-FFF2-40B4-BE49-F238E27FC236}">
                      <a16:creationId xmlns:a16="http://schemas.microsoft.com/office/drawing/2014/main" id="{766EC415-2093-4938-92B5-1F0C3339E1E2}"/>
                    </a:ext>
                  </a:extLst>
                </p:cNvPr>
                <p:cNvPicPr/>
                <p:nvPr/>
              </p:nvPicPr>
              <p:blipFill>
                <a:blip r:embed="rId870"/>
                <a:stretch>
                  <a:fillRect/>
                </a:stretch>
              </p:blipFill>
              <p:spPr>
                <a:xfrm>
                  <a:off x="7312960" y="281947"/>
                  <a:ext cx="90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41" name="Freihand 40">
                  <a:extLst>
                    <a:ext uri="{FF2B5EF4-FFF2-40B4-BE49-F238E27FC236}">
                      <a16:creationId xmlns:a16="http://schemas.microsoft.com/office/drawing/2014/main" id="{1DCA99A8-63B3-495F-AACF-9BF5BB5C5A62}"/>
                    </a:ext>
                  </a:extLst>
                </p14:cNvPr>
                <p14:cNvContentPartPr/>
                <p14:nvPr/>
              </p14:nvContentPartPr>
              <p14:xfrm>
                <a:off x="7421320" y="317947"/>
                <a:ext cx="91800" cy="131040"/>
              </p14:xfrm>
            </p:contentPart>
          </mc:Choice>
          <mc:Fallback xmlns="">
            <p:pic>
              <p:nvPicPr>
                <p:cNvPr id="41" name="Freihand 40">
                  <a:extLst>
                    <a:ext uri="{FF2B5EF4-FFF2-40B4-BE49-F238E27FC236}">
                      <a16:creationId xmlns:a16="http://schemas.microsoft.com/office/drawing/2014/main" id="{1DCA99A8-63B3-495F-AACF-9BF5BB5C5A62}"/>
                    </a:ext>
                  </a:extLst>
                </p:cNvPr>
                <p:cNvPicPr/>
                <p:nvPr/>
              </p:nvPicPr>
              <p:blipFill>
                <a:blip r:embed="rId872"/>
                <a:stretch>
                  <a:fillRect/>
                </a:stretch>
              </p:blipFill>
              <p:spPr>
                <a:xfrm>
                  <a:off x="7417000" y="313627"/>
                  <a:ext cx="100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3" name="Freihand 42">
                  <a:extLst>
                    <a:ext uri="{FF2B5EF4-FFF2-40B4-BE49-F238E27FC236}">
                      <a16:creationId xmlns:a16="http://schemas.microsoft.com/office/drawing/2014/main" id="{9CA1A7BA-36CD-4980-9975-F22714357F14}"/>
                    </a:ext>
                  </a:extLst>
                </p14:cNvPr>
                <p14:cNvContentPartPr/>
                <p14:nvPr/>
              </p14:nvContentPartPr>
              <p14:xfrm>
                <a:off x="7562800" y="268267"/>
                <a:ext cx="91440" cy="87840"/>
              </p14:xfrm>
            </p:contentPart>
          </mc:Choice>
          <mc:Fallback xmlns="">
            <p:pic>
              <p:nvPicPr>
                <p:cNvPr id="43" name="Freihand 42">
                  <a:extLst>
                    <a:ext uri="{FF2B5EF4-FFF2-40B4-BE49-F238E27FC236}">
                      <a16:creationId xmlns:a16="http://schemas.microsoft.com/office/drawing/2014/main" id="{9CA1A7BA-36CD-4980-9975-F22714357F14}"/>
                    </a:ext>
                  </a:extLst>
                </p:cNvPr>
                <p:cNvPicPr/>
                <p:nvPr/>
              </p:nvPicPr>
              <p:blipFill>
                <a:blip r:embed="rId874"/>
                <a:stretch>
                  <a:fillRect/>
                </a:stretch>
              </p:blipFill>
              <p:spPr>
                <a:xfrm>
                  <a:off x="7558480" y="263947"/>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4" name="Freihand 43">
                  <a:extLst>
                    <a:ext uri="{FF2B5EF4-FFF2-40B4-BE49-F238E27FC236}">
                      <a16:creationId xmlns:a16="http://schemas.microsoft.com/office/drawing/2014/main" id="{405A056F-0F11-4F5E-8388-C8387896ACF7}"/>
                    </a:ext>
                  </a:extLst>
                </p14:cNvPr>
                <p14:cNvContentPartPr/>
                <p14:nvPr/>
              </p14:nvContentPartPr>
              <p14:xfrm>
                <a:off x="7746400" y="339187"/>
                <a:ext cx="179640" cy="7560"/>
              </p14:xfrm>
            </p:contentPart>
          </mc:Choice>
          <mc:Fallback xmlns="">
            <p:pic>
              <p:nvPicPr>
                <p:cNvPr id="44" name="Freihand 43">
                  <a:extLst>
                    <a:ext uri="{FF2B5EF4-FFF2-40B4-BE49-F238E27FC236}">
                      <a16:creationId xmlns:a16="http://schemas.microsoft.com/office/drawing/2014/main" id="{405A056F-0F11-4F5E-8388-C8387896ACF7}"/>
                    </a:ext>
                  </a:extLst>
                </p:cNvPr>
                <p:cNvPicPr/>
                <p:nvPr/>
              </p:nvPicPr>
              <p:blipFill>
                <a:blip r:embed="rId876"/>
                <a:stretch>
                  <a:fillRect/>
                </a:stretch>
              </p:blipFill>
              <p:spPr>
                <a:xfrm>
                  <a:off x="7742080" y="334867"/>
                  <a:ext cx="188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5" name="Freihand 44">
                  <a:extLst>
                    <a:ext uri="{FF2B5EF4-FFF2-40B4-BE49-F238E27FC236}">
                      <a16:creationId xmlns:a16="http://schemas.microsoft.com/office/drawing/2014/main" id="{53FC5282-B605-421E-9F59-72586A82484E}"/>
                    </a:ext>
                  </a:extLst>
                </p14:cNvPr>
                <p14:cNvContentPartPr/>
                <p14:nvPr/>
              </p14:nvContentPartPr>
              <p14:xfrm>
                <a:off x="7962400" y="337387"/>
                <a:ext cx="30960" cy="10080"/>
              </p14:xfrm>
            </p:contentPart>
          </mc:Choice>
          <mc:Fallback xmlns="">
            <p:pic>
              <p:nvPicPr>
                <p:cNvPr id="45" name="Freihand 44">
                  <a:extLst>
                    <a:ext uri="{FF2B5EF4-FFF2-40B4-BE49-F238E27FC236}">
                      <a16:creationId xmlns:a16="http://schemas.microsoft.com/office/drawing/2014/main" id="{53FC5282-B605-421E-9F59-72586A82484E}"/>
                    </a:ext>
                  </a:extLst>
                </p:cNvPr>
                <p:cNvPicPr/>
                <p:nvPr/>
              </p:nvPicPr>
              <p:blipFill>
                <a:blip r:embed="rId878"/>
                <a:stretch>
                  <a:fillRect/>
                </a:stretch>
              </p:blipFill>
              <p:spPr>
                <a:xfrm>
                  <a:off x="7958080" y="333067"/>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6" name="Freihand 45">
                  <a:extLst>
                    <a:ext uri="{FF2B5EF4-FFF2-40B4-BE49-F238E27FC236}">
                      <a16:creationId xmlns:a16="http://schemas.microsoft.com/office/drawing/2014/main" id="{76B20EAA-BCD0-4E4F-993C-67AB3B10099D}"/>
                    </a:ext>
                  </a:extLst>
                </p14:cNvPr>
                <p14:cNvContentPartPr/>
                <p14:nvPr/>
              </p14:nvContentPartPr>
              <p14:xfrm>
                <a:off x="8050960" y="230827"/>
                <a:ext cx="16920" cy="112320"/>
              </p14:xfrm>
            </p:contentPart>
          </mc:Choice>
          <mc:Fallback xmlns="">
            <p:pic>
              <p:nvPicPr>
                <p:cNvPr id="46" name="Freihand 45">
                  <a:extLst>
                    <a:ext uri="{FF2B5EF4-FFF2-40B4-BE49-F238E27FC236}">
                      <a16:creationId xmlns:a16="http://schemas.microsoft.com/office/drawing/2014/main" id="{76B20EAA-BCD0-4E4F-993C-67AB3B10099D}"/>
                    </a:ext>
                  </a:extLst>
                </p:cNvPr>
                <p:cNvPicPr/>
                <p:nvPr/>
              </p:nvPicPr>
              <p:blipFill>
                <a:blip r:embed="rId880"/>
                <a:stretch>
                  <a:fillRect/>
                </a:stretch>
              </p:blipFill>
              <p:spPr>
                <a:xfrm>
                  <a:off x="8046640" y="226507"/>
                  <a:ext cx="2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7" name="Freihand 46">
                  <a:extLst>
                    <a:ext uri="{FF2B5EF4-FFF2-40B4-BE49-F238E27FC236}">
                      <a16:creationId xmlns:a16="http://schemas.microsoft.com/office/drawing/2014/main" id="{AFF72093-BD0A-4AF2-A46E-37BB4A192DF2}"/>
                    </a:ext>
                  </a:extLst>
                </p14:cNvPr>
                <p14:cNvContentPartPr/>
                <p14:nvPr/>
              </p14:nvContentPartPr>
              <p14:xfrm>
                <a:off x="8020000" y="219307"/>
                <a:ext cx="257400" cy="114120"/>
              </p14:xfrm>
            </p:contentPart>
          </mc:Choice>
          <mc:Fallback xmlns="">
            <p:pic>
              <p:nvPicPr>
                <p:cNvPr id="47" name="Freihand 46">
                  <a:extLst>
                    <a:ext uri="{FF2B5EF4-FFF2-40B4-BE49-F238E27FC236}">
                      <a16:creationId xmlns:a16="http://schemas.microsoft.com/office/drawing/2014/main" id="{AFF72093-BD0A-4AF2-A46E-37BB4A192DF2}"/>
                    </a:ext>
                  </a:extLst>
                </p:cNvPr>
                <p:cNvPicPr/>
                <p:nvPr/>
              </p:nvPicPr>
              <p:blipFill>
                <a:blip r:embed="rId882"/>
                <a:stretch>
                  <a:fillRect/>
                </a:stretch>
              </p:blipFill>
              <p:spPr>
                <a:xfrm>
                  <a:off x="8015680" y="214987"/>
                  <a:ext cx="266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8" name="Freihand 47">
                  <a:extLst>
                    <a:ext uri="{FF2B5EF4-FFF2-40B4-BE49-F238E27FC236}">
                      <a16:creationId xmlns:a16="http://schemas.microsoft.com/office/drawing/2014/main" id="{1199863C-98C4-448B-AB2A-7F3D3AC0A5B6}"/>
                    </a:ext>
                  </a:extLst>
                </p14:cNvPr>
                <p14:cNvContentPartPr/>
                <p14:nvPr/>
              </p14:nvContentPartPr>
              <p14:xfrm>
                <a:off x="8156080" y="252067"/>
                <a:ext cx="94320" cy="38880"/>
              </p14:xfrm>
            </p:contentPart>
          </mc:Choice>
          <mc:Fallback xmlns="">
            <p:pic>
              <p:nvPicPr>
                <p:cNvPr id="48" name="Freihand 47">
                  <a:extLst>
                    <a:ext uri="{FF2B5EF4-FFF2-40B4-BE49-F238E27FC236}">
                      <a16:creationId xmlns:a16="http://schemas.microsoft.com/office/drawing/2014/main" id="{1199863C-98C4-448B-AB2A-7F3D3AC0A5B6}"/>
                    </a:ext>
                  </a:extLst>
                </p:cNvPr>
                <p:cNvPicPr/>
                <p:nvPr/>
              </p:nvPicPr>
              <p:blipFill>
                <a:blip r:embed="rId884"/>
                <a:stretch>
                  <a:fillRect/>
                </a:stretch>
              </p:blipFill>
              <p:spPr>
                <a:xfrm>
                  <a:off x="8151760" y="247747"/>
                  <a:ext cx="102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9" name="Freihand 48">
                  <a:extLst>
                    <a:ext uri="{FF2B5EF4-FFF2-40B4-BE49-F238E27FC236}">
                      <a16:creationId xmlns:a16="http://schemas.microsoft.com/office/drawing/2014/main" id="{909F2A70-9F06-42FA-849E-1ACA0FA6A54E}"/>
                    </a:ext>
                  </a:extLst>
                </p14:cNvPr>
                <p14:cNvContentPartPr/>
                <p14:nvPr/>
              </p14:nvContentPartPr>
              <p14:xfrm>
                <a:off x="8270920" y="186907"/>
                <a:ext cx="154080" cy="240120"/>
              </p14:xfrm>
            </p:contentPart>
          </mc:Choice>
          <mc:Fallback xmlns="">
            <p:pic>
              <p:nvPicPr>
                <p:cNvPr id="49" name="Freihand 48">
                  <a:extLst>
                    <a:ext uri="{FF2B5EF4-FFF2-40B4-BE49-F238E27FC236}">
                      <a16:creationId xmlns:a16="http://schemas.microsoft.com/office/drawing/2014/main" id="{909F2A70-9F06-42FA-849E-1ACA0FA6A54E}"/>
                    </a:ext>
                  </a:extLst>
                </p:cNvPr>
                <p:cNvPicPr/>
                <p:nvPr/>
              </p:nvPicPr>
              <p:blipFill>
                <a:blip r:embed="rId886"/>
                <a:stretch>
                  <a:fillRect/>
                </a:stretch>
              </p:blipFill>
              <p:spPr>
                <a:xfrm>
                  <a:off x="8266600" y="182587"/>
                  <a:ext cx="162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92" name="Freihand 191">
                  <a:extLst>
                    <a:ext uri="{FF2B5EF4-FFF2-40B4-BE49-F238E27FC236}">
                      <a16:creationId xmlns:a16="http://schemas.microsoft.com/office/drawing/2014/main" id="{D5C207E1-4555-411B-8A5C-BA824C0E9200}"/>
                    </a:ext>
                  </a:extLst>
                </p14:cNvPr>
                <p14:cNvContentPartPr/>
                <p14:nvPr/>
              </p14:nvContentPartPr>
              <p14:xfrm>
                <a:off x="6364360" y="476333"/>
                <a:ext cx="2129040" cy="66600"/>
              </p14:xfrm>
            </p:contentPart>
          </mc:Choice>
          <mc:Fallback xmlns="">
            <p:pic>
              <p:nvPicPr>
                <p:cNvPr id="192" name="Freihand 191">
                  <a:extLst>
                    <a:ext uri="{FF2B5EF4-FFF2-40B4-BE49-F238E27FC236}">
                      <a16:creationId xmlns:a16="http://schemas.microsoft.com/office/drawing/2014/main" id="{D5C207E1-4555-411B-8A5C-BA824C0E9200}"/>
                    </a:ext>
                  </a:extLst>
                </p:cNvPr>
                <p:cNvPicPr/>
                <p:nvPr/>
              </p:nvPicPr>
              <p:blipFill>
                <a:blip r:embed="rId888"/>
                <a:stretch>
                  <a:fillRect/>
                </a:stretch>
              </p:blipFill>
              <p:spPr>
                <a:xfrm>
                  <a:off x="6360040" y="472013"/>
                  <a:ext cx="2137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96" name="Freihand 195">
                  <a:extLst>
                    <a:ext uri="{FF2B5EF4-FFF2-40B4-BE49-F238E27FC236}">
                      <a16:creationId xmlns:a16="http://schemas.microsoft.com/office/drawing/2014/main" id="{D05C6AD3-180A-4A01-8E15-036804794FBE}"/>
                    </a:ext>
                  </a:extLst>
                </p14:cNvPr>
                <p14:cNvContentPartPr/>
                <p14:nvPr/>
              </p14:nvContentPartPr>
              <p14:xfrm>
                <a:off x="7339240" y="574973"/>
                <a:ext cx="19080" cy="132480"/>
              </p14:xfrm>
            </p:contentPart>
          </mc:Choice>
          <mc:Fallback xmlns="">
            <p:pic>
              <p:nvPicPr>
                <p:cNvPr id="196" name="Freihand 195">
                  <a:extLst>
                    <a:ext uri="{FF2B5EF4-FFF2-40B4-BE49-F238E27FC236}">
                      <a16:creationId xmlns:a16="http://schemas.microsoft.com/office/drawing/2014/main" id="{D05C6AD3-180A-4A01-8E15-036804794FBE}"/>
                    </a:ext>
                  </a:extLst>
                </p:cNvPr>
                <p:cNvPicPr/>
                <p:nvPr/>
              </p:nvPicPr>
              <p:blipFill>
                <a:blip r:embed="rId890"/>
                <a:stretch>
                  <a:fillRect/>
                </a:stretch>
              </p:blipFill>
              <p:spPr>
                <a:xfrm>
                  <a:off x="7334920" y="570653"/>
                  <a:ext cx="27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97" name="Freihand 196">
                  <a:extLst>
                    <a:ext uri="{FF2B5EF4-FFF2-40B4-BE49-F238E27FC236}">
                      <a16:creationId xmlns:a16="http://schemas.microsoft.com/office/drawing/2014/main" id="{321B2D5D-F408-41CE-82C3-901B1ECAB3EB}"/>
                    </a:ext>
                  </a:extLst>
                </p14:cNvPr>
                <p14:cNvContentPartPr/>
                <p14:nvPr/>
              </p14:nvContentPartPr>
              <p14:xfrm>
                <a:off x="7291720" y="666773"/>
                <a:ext cx="191160" cy="69480"/>
              </p14:xfrm>
            </p:contentPart>
          </mc:Choice>
          <mc:Fallback xmlns="">
            <p:pic>
              <p:nvPicPr>
                <p:cNvPr id="197" name="Freihand 196">
                  <a:extLst>
                    <a:ext uri="{FF2B5EF4-FFF2-40B4-BE49-F238E27FC236}">
                      <a16:creationId xmlns:a16="http://schemas.microsoft.com/office/drawing/2014/main" id="{321B2D5D-F408-41CE-82C3-901B1ECAB3EB}"/>
                    </a:ext>
                  </a:extLst>
                </p:cNvPr>
                <p:cNvPicPr/>
                <p:nvPr/>
              </p:nvPicPr>
              <p:blipFill>
                <a:blip r:embed="rId892"/>
                <a:stretch>
                  <a:fillRect/>
                </a:stretch>
              </p:blipFill>
              <p:spPr>
                <a:xfrm>
                  <a:off x="7287400" y="662453"/>
                  <a:ext cx="199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201" name="Freihand 200">
                  <a:extLst>
                    <a:ext uri="{FF2B5EF4-FFF2-40B4-BE49-F238E27FC236}">
                      <a16:creationId xmlns:a16="http://schemas.microsoft.com/office/drawing/2014/main" id="{B8EBF8BA-B0C9-4C6E-86A9-2F94AFA0804D}"/>
                    </a:ext>
                  </a:extLst>
                </p14:cNvPr>
                <p14:cNvContentPartPr/>
                <p14:nvPr/>
              </p14:nvContentPartPr>
              <p14:xfrm>
                <a:off x="9078760" y="285173"/>
                <a:ext cx="151200" cy="13320"/>
              </p14:xfrm>
            </p:contentPart>
          </mc:Choice>
          <mc:Fallback xmlns="">
            <p:pic>
              <p:nvPicPr>
                <p:cNvPr id="201" name="Freihand 200">
                  <a:extLst>
                    <a:ext uri="{FF2B5EF4-FFF2-40B4-BE49-F238E27FC236}">
                      <a16:creationId xmlns:a16="http://schemas.microsoft.com/office/drawing/2014/main" id="{B8EBF8BA-B0C9-4C6E-86A9-2F94AFA0804D}"/>
                    </a:ext>
                  </a:extLst>
                </p:cNvPr>
                <p:cNvPicPr/>
                <p:nvPr/>
              </p:nvPicPr>
              <p:blipFill>
                <a:blip r:embed="rId894"/>
                <a:stretch>
                  <a:fillRect/>
                </a:stretch>
              </p:blipFill>
              <p:spPr>
                <a:xfrm>
                  <a:off x="9074440" y="280853"/>
                  <a:ext cx="159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202" name="Freihand 201">
                  <a:extLst>
                    <a:ext uri="{FF2B5EF4-FFF2-40B4-BE49-F238E27FC236}">
                      <a16:creationId xmlns:a16="http://schemas.microsoft.com/office/drawing/2014/main" id="{BB852D79-A488-40B7-831A-64E9DD6FF3D3}"/>
                    </a:ext>
                  </a:extLst>
                </p14:cNvPr>
                <p14:cNvContentPartPr/>
                <p14:nvPr/>
              </p14:nvContentPartPr>
              <p14:xfrm>
                <a:off x="9015040" y="245573"/>
                <a:ext cx="126000" cy="101880"/>
              </p14:xfrm>
            </p:contentPart>
          </mc:Choice>
          <mc:Fallback xmlns="">
            <p:pic>
              <p:nvPicPr>
                <p:cNvPr id="202" name="Freihand 201">
                  <a:extLst>
                    <a:ext uri="{FF2B5EF4-FFF2-40B4-BE49-F238E27FC236}">
                      <a16:creationId xmlns:a16="http://schemas.microsoft.com/office/drawing/2014/main" id="{BB852D79-A488-40B7-831A-64E9DD6FF3D3}"/>
                    </a:ext>
                  </a:extLst>
                </p:cNvPr>
                <p:cNvPicPr/>
                <p:nvPr/>
              </p:nvPicPr>
              <p:blipFill>
                <a:blip r:embed="rId896"/>
                <a:stretch>
                  <a:fillRect/>
                </a:stretch>
              </p:blipFill>
              <p:spPr>
                <a:xfrm>
                  <a:off x="9010720" y="241253"/>
                  <a:ext cx="134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19" name="Freihand 218">
                  <a:extLst>
                    <a:ext uri="{FF2B5EF4-FFF2-40B4-BE49-F238E27FC236}">
                      <a16:creationId xmlns:a16="http://schemas.microsoft.com/office/drawing/2014/main" id="{05A68D49-5CBD-496C-ACEE-84BE6C3BFF65}"/>
                    </a:ext>
                  </a:extLst>
                </p14:cNvPr>
                <p14:cNvContentPartPr/>
                <p14:nvPr/>
              </p14:nvContentPartPr>
              <p14:xfrm>
                <a:off x="8980120" y="209933"/>
                <a:ext cx="145080" cy="146160"/>
              </p14:xfrm>
            </p:contentPart>
          </mc:Choice>
          <mc:Fallback xmlns="">
            <p:pic>
              <p:nvPicPr>
                <p:cNvPr id="219" name="Freihand 218">
                  <a:extLst>
                    <a:ext uri="{FF2B5EF4-FFF2-40B4-BE49-F238E27FC236}">
                      <a16:creationId xmlns:a16="http://schemas.microsoft.com/office/drawing/2014/main" id="{05A68D49-5CBD-496C-ACEE-84BE6C3BFF65}"/>
                    </a:ext>
                  </a:extLst>
                </p:cNvPr>
                <p:cNvPicPr/>
                <p:nvPr/>
              </p:nvPicPr>
              <p:blipFill>
                <a:blip r:embed="rId898"/>
                <a:stretch>
                  <a:fillRect/>
                </a:stretch>
              </p:blipFill>
              <p:spPr>
                <a:xfrm>
                  <a:off x="8975800" y="205613"/>
                  <a:ext cx="153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20" name="Freihand 219">
                  <a:extLst>
                    <a:ext uri="{FF2B5EF4-FFF2-40B4-BE49-F238E27FC236}">
                      <a16:creationId xmlns:a16="http://schemas.microsoft.com/office/drawing/2014/main" id="{1D9165E1-3B48-4261-B1FC-301400C36124}"/>
                    </a:ext>
                  </a:extLst>
                </p14:cNvPr>
                <p14:cNvContentPartPr/>
                <p14:nvPr/>
              </p14:nvContentPartPr>
              <p14:xfrm>
                <a:off x="9049600" y="275453"/>
                <a:ext cx="152640" cy="38880"/>
              </p14:xfrm>
            </p:contentPart>
          </mc:Choice>
          <mc:Fallback xmlns="">
            <p:pic>
              <p:nvPicPr>
                <p:cNvPr id="220" name="Freihand 219">
                  <a:extLst>
                    <a:ext uri="{FF2B5EF4-FFF2-40B4-BE49-F238E27FC236}">
                      <a16:creationId xmlns:a16="http://schemas.microsoft.com/office/drawing/2014/main" id="{1D9165E1-3B48-4261-B1FC-301400C36124}"/>
                    </a:ext>
                  </a:extLst>
                </p:cNvPr>
                <p:cNvPicPr/>
                <p:nvPr/>
              </p:nvPicPr>
              <p:blipFill>
                <a:blip r:embed="rId900"/>
                <a:stretch>
                  <a:fillRect/>
                </a:stretch>
              </p:blipFill>
              <p:spPr>
                <a:xfrm>
                  <a:off x="9045280" y="271133"/>
                  <a:ext cx="161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14" name="Freihand 613">
                  <a:extLst>
                    <a:ext uri="{FF2B5EF4-FFF2-40B4-BE49-F238E27FC236}">
                      <a16:creationId xmlns:a16="http://schemas.microsoft.com/office/drawing/2014/main" id="{107776A4-CC81-4143-B348-41297844F5B1}"/>
                    </a:ext>
                  </a:extLst>
                </p14:cNvPr>
                <p14:cNvContentPartPr/>
                <p14:nvPr/>
              </p14:nvContentPartPr>
              <p14:xfrm>
                <a:off x="6113080" y="458333"/>
                <a:ext cx="2924640" cy="106200"/>
              </p14:xfrm>
            </p:contentPart>
          </mc:Choice>
          <mc:Fallback xmlns="">
            <p:pic>
              <p:nvPicPr>
                <p:cNvPr id="614" name="Freihand 613">
                  <a:extLst>
                    <a:ext uri="{FF2B5EF4-FFF2-40B4-BE49-F238E27FC236}">
                      <a16:creationId xmlns:a16="http://schemas.microsoft.com/office/drawing/2014/main" id="{107776A4-CC81-4143-B348-41297844F5B1}"/>
                    </a:ext>
                  </a:extLst>
                </p:cNvPr>
                <p:cNvPicPr/>
                <p:nvPr/>
              </p:nvPicPr>
              <p:blipFill>
                <a:blip r:embed="rId902"/>
                <a:stretch>
                  <a:fillRect/>
                </a:stretch>
              </p:blipFill>
              <p:spPr>
                <a:xfrm>
                  <a:off x="6108760" y="454013"/>
                  <a:ext cx="2933280" cy="114840"/>
                </a:xfrm>
                <a:prstGeom prst="rect">
                  <a:avLst/>
                </a:prstGeom>
              </p:spPr>
            </p:pic>
          </mc:Fallback>
        </mc:AlternateContent>
      </p:grpSp>
      <p:grpSp>
        <p:nvGrpSpPr>
          <p:cNvPr id="621" name="Gruppieren 620">
            <a:extLst>
              <a:ext uri="{FF2B5EF4-FFF2-40B4-BE49-F238E27FC236}">
                <a16:creationId xmlns:a16="http://schemas.microsoft.com/office/drawing/2014/main" id="{FC334176-B97C-4FFA-9EBF-B4C896DADE4F}"/>
              </a:ext>
            </a:extLst>
          </p:cNvPr>
          <p:cNvGrpSpPr/>
          <p:nvPr/>
        </p:nvGrpSpPr>
        <p:grpSpPr>
          <a:xfrm>
            <a:off x="4477600" y="2909213"/>
            <a:ext cx="167400" cy="266760"/>
            <a:chOff x="4477600" y="2909213"/>
            <a:chExt cx="167400" cy="266760"/>
          </a:xfrm>
        </p:grpSpPr>
        <mc:AlternateContent xmlns:mc="http://schemas.openxmlformats.org/markup-compatibility/2006" xmlns:p14="http://schemas.microsoft.com/office/powerpoint/2010/main">
          <mc:Choice Requires="p14">
            <p:contentPart p14:bwMode="auto" r:id="rId903">
              <p14:nvContentPartPr>
                <p14:cNvPr id="616" name="Freihand 615">
                  <a:extLst>
                    <a:ext uri="{FF2B5EF4-FFF2-40B4-BE49-F238E27FC236}">
                      <a16:creationId xmlns:a16="http://schemas.microsoft.com/office/drawing/2014/main" id="{C84E8B21-C39A-4CE8-9FE7-01D4CE66660F}"/>
                    </a:ext>
                  </a:extLst>
                </p14:cNvPr>
                <p14:cNvContentPartPr/>
                <p14:nvPr/>
              </p14:nvContentPartPr>
              <p14:xfrm>
                <a:off x="4477600" y="2999933"/>
                <a:ext cx="108360" cy="109440"/>
              </p14:xfrm>
            </p:contentPart>
          </mc:Choice>
          <mc:Fallback xmlns="">
            <p:pic>
              <p:nvPicPr>
                <p:cNvPr id="616" name="Freihand 615">
                  <a:extLst>
                    <a:ext uri="{FF2B5EF4-FFF2-40B4-BE49-F238E27FC236}">
                      <a16:creationId xmlns:a16="http://schemas.microsoft.com/office/drawing/2014/main" id="{C84E8B21-C39A-4CE8-9FE7-01D4CE66660F}"/>
                    </a:ext>
                  </a:extLst>
                </p:cNvPr>
                <p:cNvPicPr/>
                <p:nvPr/>
              </p:nvPicPr>
              <p:blipFill>
                <a:blip r:embed="rId904"/>
                <a:stretch>
                  <a:fillRect/>
                </a:stretch>
              </p:blipFill>
              <p:spPr>
                <a:xfrm>
                  <a:off x="4473280" y="2995613"/>
                  <a:ext cx="11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17" name="Freihand 616">
                  <a:extLst>
                    <a:ext uri="{FF2B5EF4-FFF2-40B4-BE49-F238E27FC236}">
                      <a16:creationId xmlns:a16="http://schemas.microsoft.com/office/drawing/2014/main" id="{ABA6B012-D6EA-4E9F-AE76-F3145999CE8E}"/>
                    </a:ext>
                  </a:extLst>
                </p14:cNvPr>
                <p14:cNvContentPartPr/>
                <p14:nvPr/>
              </p14:nvContentPartPr>
              <p14:xfrm>
                <a:off x="4582720" y="2909213"/>
                <a:ext cx="62280" cy="266760"/>
              </p14:xfrm>
            </p:contentPart>
          </mc:Choice>
          <mc:Fallback xmlns="">
            <p:pic>
              <p:nvPicPr>
                <p:cNvPr id="617" name="Freihand 616">
                  <a:extLst>
                    <a:ext uri="{FF2B5EF4-FFF2-40B4-BE49-F238E27FC236}">
                      <a16:creationId xmlns:a16="http://schemas.microsoft.com/office/drawing/2014/main" id="{ABA6B012-D6EA-4E9F-AE76-F3145999CE8E}"/>
                    </a:ext>
                  </a:extLst>
                </p:cNvPr>
                <p:cNvPicPr/>
                <p:nvPr/>
              </p:nvPicPr>
              <p:blipFill>
                <a:blip r:embed="rId906"/>
                <a:stretch>
                  <a:fillRect/>
                </a:stretch>
              </p:blipFill>
              <p:spPr>
                <a:xfrm>
                  <a:off x="4578400" y="2904893"/>
                  <a:ext cx="70920" cy="275400"/>
                </a:xfrm>
                <a:prstGeom prst="rect">
                  <a:avLst/>
                </a:prstGeom>
              </p:spPr>
            </p:pic>
          </mc:Fallback>
        </mc:AlternateContent>
      </p:grpSp>
      <p:grpSp>
        <p:nvGrpSpPr>
          <p:cNvPr id="663" name="Gruppieren 662">
            <a:extLst>
              <a:ext uri="{FF2B5EF4-FFF2-40B4-BE49-F238E27FC236}">
                <a16:creationId xmlns:a16="http://schemas.microsoft.com/office/drawing/2014/main" id="{9EDF4E03-DF77-495E-AE21-2ADB37F12DFB}"/>
              </a:ext>
            </a:extLst>
          </p:cNvPr>
          <p:cNvGrpSpPr/>
          <p:nvPr/>
        </p:nvGrpSpPr>
        <p:grpSpPr>
          <a:xfrm>
            <a:off x="4505680" y="3475853"/>
            <a:ext cx="2734200" cy="678600"/>
            <a:chOff x="4505680" y="3475853"/>
            <a:chExt cx="2734200" cy="678600"/>
          </a:xfrm>
        </p:grpSpPr>
        <mc:AlternateContent xmlns:mc="http://schemas.openxmlformats.org/markup-compatibility/2006" xmlns:p14="http://schemas.microsoft.com/office/powerpoint/2010/main">
          <mc:Choice Requires="p14">
            <p:contentPart p14:bwMode="auto" r:id="rId907">
              <p14:nvContentPartPr>
                <p14:cNvPr id="618" name="Freihand 617">
                  <a:extLst>
                    <a:ext uri="{FF2B5EF4-FFF2-40B4-BE49-F238E27FC236}">
                      <a16:creationId xmlns:a16="http://schemas.microsoft.com/office/drawing/2014/main" id="{4EDAE34E-FB53-4ABE-A1CC-2D2878C21D19}"/>
                    </a:ext>
                  </a:extLst>
                </p14:cNvPr>
                <p14:cNvContentPartPr/>
                <p14:nvPr/>
              </p14:nvContentPartPr>
              <p14:xfrm>
                <a:off x="4505680" y="3575933"/>
                <a:ext cx="162000" cy="126360"/>
              </p14:xfrm>
            </p:contentPart>
          </mc:Choice>
          <mc:Fallback xmlns="">
            <p:pic>
              <p:nvPicPr>
                <p:cNvPr id="618" name="Freihand 617">
                  <a:extLst>
                    <a:ext uri="{FF2B5EF4-FFF2-40B4-BE49-F238E27FC236}">
                      <a16:creationId xmlns:a16="http://schemas.microsoft.com/office/drawing/2014/main" id="{4EDAE34E-FB53-4ABE-A1CC-2D2878C21D19}"/>
                    </a:ext>
                  </a:extLst>
                </p:cNvPr>
                <p:cNvPicPr/>
                <p:nvPr/>
              </p:nvPicPr>
              <p:blipFill>
                <a:blip r:embed="rId908"/>
                <a:stretch>
                  <a:fillRect/>
                </a:stretch>
              </p:blipFill>
              <p:spPr>
                <a:xfrm>
                  <a:off x="4501360" y="3571613"/>
                  <a:ext cx="170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19" name="Freihand 618">
                  <a:extLst>
                    <a:ext uri="{FF2B5EF4-FFF2-40B4-BE49-F238E27FC236}">
                      <a16:creationId xmlns:a16="http://schemas.microsoft.com/office/drawing/2014/main" id="{46919DB5-1F81-4F9E-B83C-9E094E0755B7}"/>
                    </a:ext>
                  </a:extLst>
                </p14:cNvPr>
                <p14:cNvContentPartPr/>
                <p14:nvPr/>
              </p14:nvContentPartPr>
              <p14:xfrm>
                <a:off x="4603960" y="3511133"/>
                <a:ext cx="107640" cy="299520"/>
              </p14:xfrm>
            </p:contentPart>
          </mc:Choice>
          <mc:Fallback xmlns="">
            <p:pic>
              <p:nvPicPr>
                <p:cNvPr id="619" name="Freihand 618">
                  <a:extLst>
                    <a:ext uri="{FF2B5EF4-FFF2-40B4-BE49-F238E27FC236}">
                      <a16:creationId xmlns:a16="http://schemas.microsoft.com/office/drawing/2014/main" id="{46919DB5-1F81-4F9E-B83C-9E094E0755B7}"/>
                    </a:ext>
                  </a:extLst>
                </p:cNvPr>
                <p:cNvPicPr/>
                <p:nvPr/>
              </p:nvPicPr>
              <p:blipFill>
                <a:blip r:embed="rId910"/>
                <a:stretch>
                  <a:fillRect/>
                </a:stretch>
              </p:blipFill>
              <p:spPr>
                <a:xfrm>
                  <a:off x="4599640" y="3506813"/>
                  <a:ext cx="116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22" name="Freihand 621">
                  <a:extLst>
                    <a:ext uri="{FF2B5EF4-FFF2-40B4-BE49-F238E27FC236}">
                      <a16:creationId xmlns:a16="http://schemas.microsoft.com/office/drawing/2014/main" id="{51D6D38C-8EB9-4312-85D7-17AC30C76575}"/>
                    </a:ext>
                  </a:extLst>
                </p14:cNvPr>
                <p14:cNvContentPartPr/>
                <p14:nvPr/>
              </p14:nvContentPartPr>
              <p14:xfrm>
                <a:off x="4845880" y="3545693"/>
                <a:ext cx="200520" cy="153000"/>
              </p14:xfrm>
            </p:contentPart>
          </mc:Choice>
          <mc:Fallback xmlns="">
            <p:pic>
              <p:nvPicPr>
                <p:cNvPr id="622" name="Freihand 621">
                  <a:extLst>
                    <a:ext uri="{FF2B5EF4-FFF2-40B4-BE49-F238E27FC236}">
                      <a16:creationId xmlns:a16="http://schemas.microsoft.com/office/drawing/2014/main" id="{51D6D38C-8EB9-4312-85D7-17AC30C76575}"/>
                    </a:ext>
                  </a:extLst>
                </p:cNvPr>
                <p:cNvPicPr/>
                <p:nvPr/>
              </p:nvPicPr>
              <p:blipFill>
                <a:blip r:embed="rId912"/>
                <a:stretch>
                  <a:fillRect/>
                </a:stretch>
              </p:blipFill>
              <p:spPr>
                <a:xfrm>
                  <a:off x="4841560" y="3541373"/>
                  <a:ext cx="209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24" name="Freihand 623">
                  <a:extLst>
                    <a:ext uri="{FF2B5EF4-FFF2-40B4-BE49-F238E27FC236}">
                      <a16:creationId xmlns:a16="http://schemas.microsoft.com/office/drawing/2014/main" id="{4A6F000D-0C4B-4EB8-A846-8B15E40B4B8A}"/>
                    </a:ext>
                  </a:extLst>
                </p14:cNvPr>
                <p14:cNvContentPartPr/>
                <p14:nvPr/>
              </p14:nvContentPartPr>
              <p14:xfrm>
                <a:off x="5064400" y="3595733"/>
                <a:ext cx="13320" cy="83880"/>
              </p14:xfrm>
            </p:contentPart>
          </mc:Choice>
          <mc:Fallback xmlns="">
            <p:pic>
              <p:nvPicPr>
                <p:cNvPr id="624" name="Freihand 623">
                  <a:extLst>
                    <a:ext uri="{FF2B5EF4-FFF2-40B4-BE49-F238E27FC236}">
                      <a16:creationId xmlns:a16="http://schemas.microsoft.com/office/drawing/2014/main" id="{4A6F000D-0C4B-4EB8-A846-8B15E40B4B8A}"/>
                    </a:ext>
                  </a:extLst>
                </p:cNvPr>
                <p:cNvPicPr/>
                <p:nvPr/>
              </p:nvPicPr>
              <p:blipFill>
                <a:blip r:embed="rId914"/>
                <a:stretch>
                  <a:fillRect/>
                </a:stretch>
              </p:blipFill>
              <p:spPr>
                <a:xfrm>
                  <a:off x="5060080" y="3591413"/>
                  <a:ext cx="2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5" name="Freihand 624">
                  <a:extLst>
                    <a:ext uri="{FF2B5EF4-FFF2-40B4-BE49-F238E27FC236}">
                      <a16:creationId xmlns:a16="http://schemas.microsoft.com/office/drawing/2014/main" id="{195A6A9C-8EC5-41B3-ABA1-1B56804DF3D5}"/>
                    </a:ext>
                  </a:extLst>
                </p14:cNvPr>
                <p14:cNvContentPartPr/>
                <p14:nvPr/>
              </p14:nvContentPartPr>
              <p14:xfrm>
                <a:off x="5119120" y="3494573"/>
                <a:ext cx="205200" cy="153000"/>
              </p14:xfrm>
            </p:contentPart>
          </mc:Choice>
          <mc:Fallback xmlns="">
            <p:pic>
              <p:nvPicPr>
                <p:cNvPr id="625" name="Freihand 624">
                  <a:extLst>
                    <a:ext uri="{FF2B5EF4-FFF2-40B4-BE49-F238E27FC236}">
                      <a16:creationId xmlns:a16="http://schemas.microsoft.com/office/drawing/2014/main" id="{195A6A9C-8EC5-41B3-ABA1-1B56804DF3D5}"/>
                    </a:ext>
                  </a:extLst>
                </p:cNvPr>
                <p:cNvPicPr/>
                <p:nvPr/>
              </p:nvPicPr>
              <p:blipFill>
                <a:blip r:embed="rId916"/>
                <a:stretch>
                  <a:fillRect/>
                </a:stretch>
              </p:blipFill>
              <p:spPr>
                <a:xfrm>
                  <a:off x="5114800" y="3490253"/>
                  <a:ext cx="213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6" name="Freihand 625">
                  <a:extLst>
                    <a:ext uri="{FF2B5EF4-FFF2-40B4-BE49-F238E27FC236}">
                      <a16:creationId xmlns:a16="http://schemas.microsoft.com/office/drawing/2014/main" id="{52CD2E6B-E6D0-4DEF-8672-9CAC276D446C}"/>
                    </a:ext>
                  </a:extLst>
                </p14:cNvPr>
                <p14:cNvContentPartPr/>
                <p14:nvPr/>
              </p14:nvContentPartPr>
              <p14:xfrm>
                <a:off x="5088520" y="3500693"/>
                <a:ext cx="360" cy="360"/>
              </p14:xfrm>
            </p:contentPart>
          </mc:Choice>
          <mc:Fallback xmlns="">
            <p:pic>
              <p:nvPicPr>
                <p:cNvPr id="626" name="Freihand 625">
                  <a:extLst>
                    <a:ext uri="{FF2B5EF4-FFF2-40B4-BE49-F238E27FC236}">
                      <a16:creationId xmlns:a16="http://schemas.microsoft.com/office/drawing/2014/main" id="{52CD2E6B-E6D0-4DEF-8672-9CAC276D446C}"/>
                    </a:ext>
                  </a:extLst>
                </p:cNvPr>
                <p:cNvPicPr/>
                <p:nvPr/>
              </p:nvPicPr>
              <p:blipFill>
                <a:blip r:embed="rId169"/>
                <a:stretch>
                  <a:fillRect/>
                </a:stretch>
              </p:blipFill>
              <p:spPr>
                <a:xfrm>
                  <a:off x="5084200" y="3496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28" name="Freihand 627">
                  <a:extLst>
                    <a:ext uri="{FF2B5EF4-FFF2-40B4-BE49-F238E27FC236}">
                      <a16:creationId xmlns:a16="http://schemas.microsoft.com/office/drawing/2014/main" id="{072B2CA7-8E34-42BA-A28C-0F4FE4ED9565}"/>
                    </a:ext>
                  </a:extLst>
                </p14:cNvPr>
                <p14:cNvContentPartPr/>
                <p14:nvPr/>
              </p14:nvContentPartPr>
              <p14:xfrm>
                <a:off x="5392360" y="3575933"/>
                <a:ext cx="87480" cy="69480"/>
              </p14:xfrm>
            </p:contentPart>
          </mc:Choice>
          <mc:Fallback xmlns="">
            <p:pic>
              <p:nvPicPr>
                <p:cNvPr id="628" name="Freihand 627">
                  <a:extLst>
                    <a:ext uri="{FF2B5EF4-FFF2-40B4-BE49-F238E27FC236}">
                      <a16:creationId xmlns:a16="http://schemas.microsoft.com/office/drawing/2014/main" id="{072B2CA7-8E34-42BA-A28C-0F4FE4ED9565}"/>
                    </a:ext>
                  </a:extLst>
                </p:cNvPr>
                <p:cNvPicPr/>
                <p:nvPr/>
              </p:nvPicPr>
              <p:blipFill>
                <a:blip r:embed="rId919"/>
                <a:stretch>
                  <a:fillRect/>
                </a:stretch>
              </p:blipFill>
              <p:spPr>
                <a:xfrm>
                  <a:off x="5388040" y="3571613"/>
                  <a:ext cx="96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29" name="Freihand 628">
                  <a:extLst>
                    <a:ext uri="{FF2B5EF4-FFF2-40B4-BE49-F238E27FC236}">
                      <a16:creationId xmlns:a16="http://schemas.microsoft.com/office/drawing/2014/main" id="{F1B0BBC0-11C4-465D-A549-13FACF9C84ED}"/>
                    </a:ext>
                  </a:extLst>
                </p14:cNvPr>
                <p14:cNvContentPartPr/>
                <p14:nvPr/>
              </p14:nvContentPartPr>
              <p14:xfrm>
                <a:off x="5495680" y="3478373"/>
                <a:ext cx="172080" cy="154800"/>
              </p14:xfrm>
            </p:contentPart>
          </mc:Choice>
          <mc:Fallback xmlns="">
            <p:pic>
              <p:nvPicPr>
                <p:cNvPr id="629" name="Freihand 628">
                  <a:extLst>
                    <a:ext uri="{FF2B5EF4-FFF2-40B4-BE49-F238E27FC236}">
                      <a16:creationId xmlns:a16="http://schemas.microsoft.com/office/drawing/2014/main" id="{F1B0BBC0-11C4-465D-A549-13FACF9C84ED}"/>
                    </a:ext>
                  </a:extLst>
                </p:cNvPr>
                <p:cNvPicPr/>
                <p:nvPr/>
              </p:nvPicPr>
              <p:blipFill>
                <a:blip r:embed="rId921"/>
                <a:stretch>
                  <a:fillRect/>
                </a:stretch>
              </p:blipFill>
              <p:spPr>
                <a:xfrm>
                  <a:off x="5491360" y="3474053"/>
                  <a:ext cx="180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30" name="Freihand 629">
                  <a:extLst>
                    <a:ext uri="{FF2B5EF4-FFF2-40B4-BE49-F238E27FC236}">
                      <a16:creationId xmlns:a16="http://schemas.microsoft.com/office/drawing/2014/main" id="{DC8C5003-5E61-422D-B361-05F1FFA9BA61}"/>
                    </a:ext>
                  </a:extLst>
                </p14:cNvPr>
                <p14:cNvContentPartPr/>
                <p14:nvPr/>
              </p14:nvContentPartPr>
              <p14:xfrm>
                <a:off x="5640400" y="3478733"/>
                <a:ext cx="22680" cy="32040"/>
              </p14:xfrm>
            </p:contentPart>
          </mc:Choice>
          <mc:Fallback xmlns="">
            <p:pic>
              <p:nvPicPr>
                <p:cNvPr id="630" name="Freihand 629">
                  <a:extLst>
                    <a:ext uri="{FF2B5EF4-FFF2-40B4-BE49-F238E27FC236}">
                      <a16:creationId xmlns:a16="http://schemas.microsoft.com/office/drawing/2014/main" id="{DC8C5003-5E61-422D-B361-05F1FFA9BA61}"/>
                    </a:ext>
                  </a:extLst>
                </p:cNvPr>
                <p:cNvPicPr/>
                <p:nvPr/>
              </p:nvPicPr>
              <p:blipFill>
                <a:blip r:embed="rId923"/>
                <a:stretch>
                  <a:fillRect/>
                </a:stretch>
              </p:blipFill>
              <p:spPr>
                <a:xfrm>
                  <a:off x="5636080" y="3474413"/>
                  <a:ext cx="31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31" name="Freihand 630">
                  <a:extLst>
                    <a:ext uri="{FF2B5EF4-FFF2-40B4-BE49-F238E27FC236}">
                      <a16:creationId xmlns:a16="http://schemas.microsoft.com/office/drawing/2014/main" id="{17E9CD25-845D-4C5B-8A6A-0FB8356D6BA5}"/>
                    </a:ext>
                  </a:extLst>
                </p14:cNvPr>
                <p14:cNvContentPartPr/>
                <p14:nvPr/>
              </p14:nvContentPartPr>
              <p14:xfrm>
                <a:off x="5691880" y="3535613"/>
                <a:ext cx="74160" cy="78120"/>
              </p14:xfrm>
            </p:contentPart>
          </mc:Choice>
          <mc:Fallback xmlns="">
            <p:pic>
              <p:nvPicPr>
                <p:cNvPr id="631" name="Freihand 630">
                  <a:extLst>
                    <a:ext uri="{FF2B5EF4-FFF2-40B4-BE49-F238E27FC236}">
                      <a16:creationId xmlns:a16="http://schemas.microsoft.com/office/drawing/2014/main" id="{17E9CD25-845D-4C5B-8A6A-0FB8356D6BA5}"/>
                    </a:ext>
                  </a:extLst>
                </p:cNvPr>
                <p:cNvPicPr/>
                <p:nvPr/>
              </p:nvPicPr>
              <p:blipFill>
                <a:blip r:embed="rId925"/>
                <a:stretch>
                  <a:fillRect/>
                </a:stretch>
              </p:blipFill>
              <p:spPr>
                <a:xfrm>
                  <a:off x="5687560" y="3531293"/>
                  <a:ext cx="82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32" name="Freihand 631">
                  <a:extLst>
                    <a:ext uri="{FF2B5EF4-FFF2-40B4-BE49-F238E27FC236}">
                      <a16:creationId xmlns:a16="http://schemas.microsoft.com/office/drawing/2014/main" id="{6819A66E-DEE7-449E-9F9F-1F418FAE3137}"/>
                    </a:ext>
                  </a:extLst>
                </p14:cNvPr>
                <p14:cNvContentPartPr/>
                <p14:nvPr/>
              </p14:nvContentPartPr>
              <p14:xfrm>
                <a:off x="5792680" y="3475853"/>
                <a:ext cx="274680" cy="126360"/>
              </p14:xfrm>
            </p:contentPart>
          </mc:Choice>
          <mc:Fallback xmlns="">
            <p:pic>
              <p:nvPicPr>
                <p:cNvPr id="632" name="Freihand 631">
                  <a:extLst>
                    <a:ext uri="{FF2B5EF4-FFF2-40B4-BE49-F238E27FC236}">
                      <a16:creationId xmlns:a16="http://schemas.microsoft.com/office/drawing/2014/main" id="{6819A66E-DEE7-449E-9F9F-1F418FAE3137}"/>
                    </a:ext>
                  </a:extLst>
                </p:cNvPr>
                <p:cNvPicPr/>
                <p:nvPr/>
              </p:nvPicPr>
              <p:blipFill>
                <a:blip r:embed="rId927"/>
                <a:stretch>
                  <a:fillRect/>
                </a:stretch>
              </p:blipFill>
              <p:spPr>
                <a:xfrm>
                  <a:off x="5788360" y="3471533"/>
                  <a:ext cx="283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34" name="Freihand 633">
                  <a:extLst>
                    <a:ext uri="{FF2B5EF4-FFF2-40B4-BE49-F238E27FC236}">
                      <a16:creationId xmlns:a16="http://schemas.microsoft.com/office/drawing/2014/main" id="{BDF6B29D-CB72-4142-9316-A470143BB488}"/>
                    </a:ext>
                  </a:extLst>
                </p14:cNvPr>
                <p14:cNvContentPartPr/>
                <p14:nvPr/>
              </p14:nvContentPartPr>
              <p14:xfrm>
                <a:off x="4891600" y="3860693"/>
                <a:ext cx="360" cy="360"/>
              </p14:xfrm>
            </p:contentPart>
          </mc:Choice>
          <mc:Fallback xmlns="">
            <p:pic>
              <p:nvPicPr>
                <p:cNvPr id="634" name="Freihand 633">
                  <a:extLst>
                    <a:ext uri="{FF2B5EF4-FFF2-40B4-BE49-F238E27FC236}">
                      <a16:creationId xmlns:a16="http://schemas.microsoft.com/office/drawing/2014/main" id="{BDF6B29D-CB72-4142-9316-A470143BB488}"/>
                    </a:ext>
                  </a:extLst>
                </p:cNvPr>
                <p:cNvPicPr/>
                <p:nvPr/>
              </p:nvPicPr>
              <p:blipFill>
                <a:blip r:embed="rId169"/>
                <a:stretch>
                  <a:fillRect/>
                </a:stretch>
              </p:blipFill>
              <p:spPr>
                <a:xfrm>
                  <a:off x="4887280" y="3856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5" name="Freihand 634">
                  <a:extLst>
                    <a:ext uri="{FF2B5EF4-FFF2-40B4-BE49-F238E27FC236}">
                      <a16:creationId xmlns:a16="http://schemas.microsoft.com/office/drawing/2014/main" id="{477C45D0-D61A-42BF-9125-F2D04DE62B3C}"/>
                    </a:ext>
                  </a:extLst>
                </p14:cNvPr>
                <p14:cNvContentPartPr/>
                <p14:nvPr/>
              </p14:nvContentPartPr>
              <p14:xfrm>
                <a:off x="4893760" y="3762413"/>
                <a:ext cx="130680" cy="146520"/>
              </p14:xfrm>
            </p:contentPart>
          </mc:Choice>
          <mc:Fallback xmlns="">
            <p:pic>
              <p:nvPicPr>
                <p:cNvPr id="635" name="Freihand 634">
                  <a:extLst>
                    <a:ext uri="{FF2B5EF4-FFF2-40B4-BE49-F238E27FC236}">
                      <a16:creationId xmlns:a16="http://schemas.microsoft.com/office/drawing/2014/main" id="{477C45D0-D61A-42BF-9125-F2D04DE62B3C}"/>
                    </a:ext>
                  </a:extLst>
                </p:cNvPr>
                <p:cNvPicPr/>
                <p:nvPr/>
              </p:nvPicPr>
              <p:blipFill>
                <a:blip r:embed="rId930"/>
                <a:stretch>
                  <a:fillRect/>
                </a:stretch>
              </p:blipFill>
              <p:spPr>
                <a:xfrm>
                  <a:off x="4889440" y="3758093"/>
                  <a:ext cx="139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6" name="Freihand 635">
                  <a:extLst>
                    <a:ext uri="{FF2B5EF4-FFF2-40B4-BE49-F238E27FC236}">
                      <a16:creationId xmlns:a16="http://schemas.microsoft.com/office/drawing/2014/main" id="{E802D602-949B-4350-B2EE-8002FCA134E7}"/>
                    </a:ext>
                  </a:extLst>
                </p14:cNvPr>
                <p14:cNvContentPartPr/>
                <p14:nvPr/>
              </p14:nvContentPartPr>
              <p14:xfrm>
                <a:off x="5082040" y="3809213"/>
                <a:ext cx="49320" cy="95400"/>
              </p14:xfrm>
            </p:contentPart>
          </mc:Choice>
          <mc:Fallback xmlns="">
            <p:pic>
              <p:nvPicPr>
                <p:cNvPr id="636" name="Freihand 635">
                  <a:extLst>
                    <a:ext uri="{FF2B5EF4-FFF2-40B4-BE49-F238E27FC236}">
                      <a16:creationId xmlns:a16="http://schemas.microsoft.com/office/drawing/2014/main" id="{E802D602-949B-4350-B2EE-8002FCA134E7}"/>
                    </a:ext>
                  </a:extLst>
                </p:cNvPr>
                <p:cNvPicPr/>
                <p:nvPr/>
              </p:nvPicPr>
              <p:blipFill>
                <a:blip r:embed="rId932"/>
                <a:stretch>
                  <a:fillRect/>
                </a:stretch>
              </p:blipFill>
              <p:spPr>
                <a:xfrm>
                  <a:off x="5077720" y="3804893"/>
                  <a:ext cx="57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7" name="Freihand 636">
                  <a:extLst>
                    <a:ext uri="{FF2B5EF4-FFF2-40B4-BE49-F238E27FC236}">
                      <a16:creationId xmlns:a16="http://schemas.microsoft.com/office/drawing/2014/main" id="{AA05A8C7-B3D4-4262-9496-8B12D6C9C7BE}"/>
                    </a:ext>
                  </a:extLst>
                </p14:cNvPr>
                <p14:cNvContentPartPr/>
                <p14:nvPr/>
              </p14:nvContentPartPr>
              <p14:xfrm>
                <a:off x="5138560" y="3708413"/>
                <a:ext cx="364680" cy="180000"/>
              </p14:xfrm>
            </p:contentPart>
          </mc:Choice>
          <mc:Fallback xmlns="">
            <p:pic>
              <p:nvPicPr>
                <p:cNvPr id="637" name="Freihand 636">
                  <a:extLst>
                    <a:ext uri="{FF2B5EF4-FFF2-40B4-BE49-F238E27FC236}">
                      <a16:creationId xmlns:a16="http://schemas.microsoft.com/office/drawing/2014/main" id="{AA05A8C7-B3D4-4262-9496-8B12D6C9C7BE}"/>
                    </a:ext>
                  </a:extLst>
                </p:cNvPr>
                <p:cNvPicPr/>
                <p:nvPr/>
              </p:nvPicPr>
              <p:blipFill>
                <a:blip r:embed="rId934"/>
                <a:stretch>
                  <a:fillRect/>
                </a:stretch>
              </p:blipFill>
              <p:spPr>
                <a:xfrm>
                  <a:off x="5134240" y="3704093"/>
                  <a:ext cx="373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38" name="Freihand 637">
                  <a:extLst>
                    <a:ext uri="{FF2B5EF4-FFF2-40B4-BE49-F238E27FC236}">
                      <a16:creationId xmlns:a16="http://schemas.microsoft.com/office/drawing/2014/main" id="{CBEFA884-623E-4514-ADC5-C5D5121A43AF}"/>
                    </a:ext>
                  </a:extLst>
                </p14:cNvPr>
                <p14:cNvContentPartPr/>
                <p14:nvPr/>
              </p14:nvContentPartPr>
              <p14:xfrm>
                <a:off x="5628880" y="3695813"/>
                <a:ext cx="154080" cy="158040"/>
              </p14:xfrm>
            </p:contentPart>
          </mc:Choice>
          <mc:Fallback xmlns="">
            <p:pic>
              <p:nvPicPr>
                <p:cNvPr id="638" name="Freihand 637">
                  <a:extLst>
                    <a:ext uri="{FF2B5EF4-FFF2-40B4-BE49-F238E27FC236}">
                      <a16:creationId xmlns:a16="http://schemas.microsoft.com/office/drawing/2014/main" id="{CBEFA884-623E-4514-ADC5-C5D5121A43AF}"/>
                    </a:ext>
                  </a:extLst>
                </p:cNvPr>
                <p:cNvPicPr/>
                <p:nvPr/>
              </p:nvPicPr>
              <p:blipFill>
                <a:blip r:embed="rId936"/>
                <a:stretch>
                  <a:fillRect/>
                </a:stretch>
              </p:blipFill>
              <p:spPr>
                <a:xfrm>
                  <a:off x="5624560" y="3691493"/>
                  <a:ext cx="162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39" name="Freihand 638">
                  <a:extLst>
                    <a:ext uri="{FF2B5EF4-FFF2-40B4-BE49-F238E27FC236}">
                      <a16:creationId xmlns:a16="http://schemas.microsoft.com/office/drawing/2014/main" id="{5859AB66-42F2-4E05-95D9-BBA394C7217D}"/>
                    </a:ext>
                  </a:extLst>
                </p14:cNvPr>
                <p14:cNvContentPartPr/>
                <p14:nvPr/>
              </p14:nvContentPartPr>
              <p14:xfrm>
                <a:off x="5568400" y="3741893"/>
                <a:ext cx="119520" cy="6120"/>
              </p14:xfrm>
            </p:contentPart>
          </mc:Choice>
          <mc:Fallback xmlns="">
            <p:pic>
              <p:nvPicPr>
                <p:cNvPr id="639" name="Freihand 638">
                  <a:extLst>
                    <a:ext uri="{FF2B5EF4-FFF2-40B4-BE49-F238E27FC236}">
                      <a16:creationId xmlns:a16="http://schemas.microsoft.com/office/drawing/2014/main" id="{5859AB66-42F2-4E05-95D9-BBA394C7217D}"/>
                    </a:ext>
                  </a:extLst>
                </p:cNvPr>
                <p:cNvPicPr/>
                <p:nvPr/>
              </p:nvPicPr>
              <p:blipFill>
                <a:blip r:embed="rId938"/>
                <a:stretch>
                  <a:fillRect/>
                </a:stretch>
              </p:blipFill>
              <p:spPr>
                <a:xfrm>
                  <a:off x="5564080" y="3737573"/>
                  <a:ext cx="128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40" name="Freihand 639">
                  <a:extLst>
                    <a:ext uri="{FF2B5EF4-FFF2-40B4-BE49-F238E27FC236}">
                      <a16:creationId xmlns:a16="http://schemas.microsoft.com/office/drawing/2014/main" id="{34A9E13D-EB66-4B27-93AC-1AFCC8EE88B8}"/>
                    </a:ext>
                  </a:extLst>
                </p14:cNvPr>
                <p14:cNvContentPartPr/>
                <p14:nvPr/>
              </p14:nvContentPartPr>
              <p14:xfrm>
                <a:off x="5812120" y="3776453"/>
                <a:ext cx="168480" cy="42120"/>
              </p14:xfrm>
            </p:contentPart>
          </mc:Choice>
          <mc:Fallback xmlns="">
            <p:pic>
              <p:nvPicPr>
                <p:cNvPr id="640" name="Freihand 639">
                  <a:extLst>
                    <a:ext uri="{FF2B5EF4-FFF2-40B4-BE49-F238E27FC236}">
                      <a16:creationId xmlns:a16="http://schemas.microsoft.com/office/drawing/2014/main" id="{34A9E13D-EB66-4B27-93AC-1AFCC8EE88B8}"/>
                    </a:ext>
                  </a:extLst>
                </p:cNvPr>
                <p:cNvPicPr/>
                <p:nvPr/>
              </p:nvPicPr>
              <p:blipFill>
                <a:blip r:embed="rId940"/>
                <a:stretch>
                  <a:fillRect/>
                </a:stretch>
              </p:blipFill>
              <p:spPr>
                <a:xfrm>
                  <a:off x="5807800" y="3772133"/>
                  <a:ext cx="177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41" name="Freihand 640">
                  <a:extLst>
                    <a:ext uri="{FF2B5EF4-FFF2-40B4-BE49-F238E27FC236}">
                      <a16:creationId xmlns:a16="http://schemas.microsoft.com/office/drawing/2014/main" id="{54947077-3A0C-4BEE-A502-C38E5559DF65}"/>
                    </a:ext>
                  </a:extLst>
                </p14:cNvPr>
                <p14:cNvContentPartPr/>
                <p14:nvPr/>
              </p14:nvContentPartPr>
              <p14:xfrm>
                <a:off x="5995720" y="3764213"/>
                <a:ext cx="55440" cy="55080"/>
              </p14:xfrm>
            </p:contentPart>
          </mc:Choice>
          <mc:Fallback xmlns="">
            <p:pic>
              <p:nvPicPr>
                <p:cNvPr id="641" name="Freihand 640">
                  <a:extLst>
                    <a:ext uri="{FF2B5EF4-FFF2-40B4-BE49-F238E27FC236}">
                      <a16:creationId xmlns:a16="http://schemas.microsoft.com/office/drawing/2014/main" id="{54947077-3A0C-4BEE-A502-C38E5559DF65}"/>
                    </a:ext>
                  </a:extLst>
                </p:cNvPr>
                <p:cNvPicPr/>
                <p:nvPr/>
              </p:nvPicPr>
              <p:blipFill>
                <a:blip r:embed="rId942"/>
                <a:stretch>
                  <a:fillRect/>
                </a:stretch>
              </p:blipFill>
              <p:spPr>
                <a:xfrm>
                  <a:off x="5991400" y="3759893"/>
                  <a:ext cx="64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49" name="Freihand 648">
                  <a:extLst>
                    <a:ext uri="{FF2B5EF4-FFF2-40B4-BE49-F238E27FC236}">
                      <a16:creationId xmlns:a16="http://schemas.microsoft.com/office/drawing/2014/main" id="{FB4412C4-2F77-434A-B6BD-E3CB1B584554}"/>
                    </a:ext>
                  </a:extLst>
                </p14:cNvPr>
                <p14:cNvContentPartPr/>
                <p14:nvPr/>
              </p14:nvContentPartPr>
              <p14:xfrm>
                <a:off x="6125320" y="3667373"/>
                <a:ext cx="64800" cy="203760"/>
              </p14:xfrm>
            </p:contentPart>
          </mc:Choice>
          <mc:Fallback xmlns="">
            <p:pic>
              <p:nvPicPr>
                <p:cNvPr id="649" name="Freihand 648">
                  <a:extLst>
                    <a:ext uri="{FF2B5EF4-FFF2-40B4-BE49-F238E27FC236}">
                      <a16:creationId xmlns:a16="http://schemas.microsoft.com/office/drawing/2014/main" id="{FB4412C4-2F77-434A-B6BD-E3CB1B584554}"/>
                    </a:ext>
                  </a:extLst>
                </p:cNvPr>
                <p:cNvPicPr/>
                <p:nvPr/>
              </p:nvPicPr>
              <p:blipFill>
                <a:blip r:embed="rId944"/>
                <a:stretch>
                  <a:fillRect/>
                </a:stretch>
              </p:blipFill>
              <p:spPr>
                <a:xfrm>
                  <a:off x="6121000" y="3663053"/>
                  <a:ext cx="73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50" name="Freihand 649">
                  <a:extLst>
                    <a:ext uri="{FF2B5EF4-FFF2-40B4-BE49-F238E27FC236}">
                      <a16:creationId xmlns:a16="http://schemas.microsoft.com/office/drawing/2014/main" id="{A4FCDB9C-FEAF-48C5-B488-6DBC2D16F059}"/>
                    </a:ext>
                  </a:extLst>
                </p14:cNvPr>
                <p14:cNvContentPartPr/>
                <p14:nvPr/>
              </p14:nvContentPartPr>
              <p14:xfrm>
                <a:off x="6095440" y="3759173"/>
                <a:ext cx="92520" cy="10800"/>
              </p14:xfrm>
            </p:contentPart>
          </mc:Choice>
          <mc:Fallback xmlns="">
            <p:pic>
              <p:nvPicPr>
                <p:cNvPr id="650" name="Freihand 649">
                  <a:extLst>
                    <a:ext uri="{FF2B5EF4-FFF2-40B4-BE49-F238E27FC236}">
                      <a16:creationId xmlns:a16="http://schemas.microsoft.com/office/drawing/2014/main" id="{A4FCDB9C-FEAF-48C5-B488-6DBC2D16F059}"/>
                    </a:ext>
                  </a:extLst>
                </p:cNvPr>
                <p:cNvPicPr/>
                <p:nvPr/>
              </p:nvPicPr>
              <p:blipFill>
                <a:blip r:embed="rId946"/>
                <a:stretch>
                  <a:fillRect/>
                </a:stretch>
              </p:blipFill>
              <p:spPr>
                <a:xfrm>
                  <a:off x="6091120" y="3754853"/>
                  <a:ext cx="101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51" name="Freihand 650">
                  <a:extLst>
                    <a:ext uri="{FF2B5EF4-FFF2-40B4-BE49-F238E27FC236}">
                      <a16:creationId xmlns:a16="http://schemas.microsoft.com/office/drawing/2014/main" id="{8E63F060-49F8-49A0-9FC3-20EE26311C12}"/>
                    </a:ext>
                  </a:extLst>
                </p14:cNvPr>
                <p14:cNvContentPartPr/>
                <p14:nvPr/>
              </p14:nvContentPartPr>
              <p14:xfrm>
                <a:off x="6199480" y="3733613"/>
                <a:ext cx="317160" cy="84240"/>
              </p14:xfrm>
            </p:contentPart>
          </mc:Choice>
          <mc:Fallback xmlns="">
            <p:pic>
              <p:nvPicPr>
                <p:cNvPr id="651" name="Freihand 650">
                  <a:extLst>
                    <a:ext uri="{FF2B5EF4-FFF2-40B4-BE49-F238E27FC236}">
                      <a16:creationId xmlns:a16="http://schemas.microsoft.com/office/drawing/2014/main" id="{8E63F060-49F8-49A0-9FC3-20EE26311C12}"/>
                    </a:ext>
                  </a:extLst>
                </p:cNvPr>
                <p:cNvPicPr/>
                <p:nvPr/>
              </p:nvPicPr>
              <p:blipFill>
                <a:blip r:embed="rId948"/>
                <a:stretch>
                  <a:fillRect/>
                </a:stretch>
              </p:blipFill>
              <p:spPr>
                <a:xfrm>
                  <a:off x="6195160" y="3729293"/>
                  <a:ext cx="325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52" name="Freihand 651">
                  <a:extLst>
                    <a:ext uri="{FF2B5EF4-FFF2-40B4-BE49-F238E27FC236}">
                      <a16:creationId xmlns:a16="http://schemas.microsoft.com/office/drawing/2014/main" id="{81E57161-EA7C-48D7-8B30-99F0CD940E34}"/>
                    </a:ext>
                  </a:extLst>
                </p14:cNvPr>
                <p14:cNvContentPartPr/>
                <p14:nvPr/>
              </p14:nvContentPartPr>
              <p14:xfrm>
                <a:off x="6575320" y="3709853"/>
                <a:ext cx="24480" cy="71640"/>
              </p14:xfrm>
            </p:contentPart>
          </mc:Choice>
          <mc:Fallback xmlns="">
            <p:pic>
              <p:nvPicPr>
                <p:cNvPr id="652" name="Freihand 651">
                  <a:extLst>
                    <a:ext uri="{FF2B5EF4-FFF2-40B4-BE49-F238E27FC236}">
                      <a16:creationId xmlns:a16="http://schemas.microsoft.com/office/drawing/2014/main" id="{81E57161-EA7C-48D7-8B30-99F0CD940E34}"/>
                    </a:ext>
                  </a:extLst>
                </p:cNvPr>
                <p:cNvPicPr/>
                <p:nvPr/>
              </p:nvPicPr>
              <p:blipFill>
                <a:blip r:embed="rId950"/>
                <a:stretch>
                  <a:fillRect/>
                </a:stretch>
              </p:blipFill>
              <p:spPr>
                <a:xfrm>
                  <a:off x="6571000" y="3705533"/>
                  <a:ext cx="33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53" name="Freihand 652">
                  <a:extLst>
                    <a:ext uri="{FF2B5EF4-FFF2-40B4-BE49-F238E27FC236}">
                      <a16:creationId xmlns:a16="http://schemas.microsoft.com/office/drawing/2014/main" id="{6D5D594D-6869-482E-A918-F2651DCEC0C0}"/>
                    </a:ext>
                  </a:extLst>
                </p14:cNvPr>
                <p14:cNvContentPartPr/>
                <p14:nvPr/>
              </p14:nvContentPartPr>
              <p14:xfrm>
                <a:off x="6575320" y="3607973"/>
                <a:ext cx="206640" cy="157680"/>
              </p14:xfrm>
            </p:contentPart>
          </mc:Choice>
          <mc:Fallback xmlns="">
            <p:pic>
              <p:nvPicPr>
                <p:cNvPr id="653" name="Freihand 652">
                  <a:extLst>
                    <a:ext uri="{FF2B5EF4-FFF2-40B4-BE49-F238E27FC236}">
                      <a16:creationId xmlns:a16="http://schemas.microsoft.com/office/drawing/2014/main" id="{6D5D594D-6869-482E-A918-F2651DCEC0C0}"/>
                    </a:ext>
                  </a:extLst>
                </p:cNvPr>
                <p:cNvPicPr/>
                <p:nvPr/>
              </p:nvPicPr>
              <p:blipFill>
                <a:blip r:embed="rId952"/>
                <a:stretch>
                  <a:fillRect/>
                </a:stretch>
              </p:blipFill>
              <p:spPr>
                <a:xfrm>
                  <a:off x="6571000" y="3603653"/>
                  <a:ext cx="215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54" name="Freihand 653">
                  <a:extLst>
                    <a:ext uri="{FF2B5EF4-FFF2-40B4-BE49-F238E27FC236}">
                      <a16:creationId xmlns:a16="http://schemas.microsoft.com/office/drawing/2014/main" id="{32B6D2BB-B4CA-4D3F-A8F6-556E6EE77F94}"/>
                    </a:ext>
                  </a:extLst>
                </p14:cNvPr>
                <p14:cNvContentPartPr/>
                <p14:nvPr/>
              </p14:nvContentPartPr>
              <p14:xfrm>
                <a:off x="6656680" y="3594653"/>
                <a:ext cx="30240" cy="1800"/>
              </p14:xfrm>
            </p:contentPart>
          </mc:Choice>
          <mc:Fallback xmlns="">
            <p:pic>
              <p:nvPicPr>
                <p:cNvPr id="654" name="Freihand 653">
                  <a:extLst>
                    <a:ext uri="{FF2B5EF4-FFF2-40B4-BE49-F238E27FC236}">
                      <a16:creationId xmlns:a16="http://schemas.microsoft.com/office/drawing/2014/main" id="{32B6D2BB-B4CA-4D3F-A8F6-556E6EE77F94}"/>
                    </a:ext>
                  </a:extLst>
                </p:cNvPr>
                <p:cNvPicPr/>
                <p:nvPr/>
              </p:nvPicPr>
              <p:blipFill>
                <a:blip r:embed="rId954"/>
                <a:stretch>
                  <a:fillRect/>
                </a:stretch>
              </p:blipFill>
              <p:spPr>
                <a:xfrm>
                  <a:off x="6652360" y="3590333"/>
                  <a:ext cx="38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55" name="Freihand 654">
                  <a:extLst>
                    <a:ext uri="{FF2B5EF4-FFF2-40B4-BE49-F238E27FC236}">
                      <a16:creationId xmlns:a16="http://schemas.microsoft.com/office/drawing/2014/main" id="{DFF4E751-924A-43E7-8E66-53BB7C9B9166}"/>
                    </a:ext>
                  </a:extLst>
                </p14:cNvPr>
                <p14:cNvContentPartPr/>
                <p14:nvPr/>
              </p14:nvContentPartPr>
              <p14:xfrm>
                <a:off x="6887440" y="3677813"/>
                <a:ext cx="90360" cy="90000"/>
              </p14:xfrm>
            </p:contentPart>
          </mc:Choice>
          <mc:Fallback xmlns="">
            <p:pic>
              <p:nvPicPr>
                <p:cNvPr id="655" name="Freihand 654">
                  <a:extLst>
                    <a:ext uri="{FF2B5EF4-FFF2-40B4-BE49-F238E27FC236}">
                      <a16:creationId xmlns:a16="http://schemas.microsoft.com/office/drawing/2014/main" id="{DFF4E751-924A-43E7-8E66-53BB7C9B9166}"/>
                    </a:ext>
                  </a:extLst>
                </p:cNvPr>
                <p:cNvPicPr/>
                <p:nvPr/>
              </p:nvPicPr>
              <p:blipFill>
                <a:blip r:embed="rId956"/>
                <a:stretch>
                  <a:fillRect/>
                </a:stretch>
              </p:blipFill>
              <p:spPr>
                <a:xfrm>
                  <a:off x="6883120" y="3673493"/>
                  <a:ext cx="99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56" name="Freihand 655">
                  <a:extLst>
                    <a:ext uri="{FF2B5EF4-FFF2-40B4-BE49-F238E27FC236}">
                      <a16:creationId xmlns:a16="http://schemas.microsoft.com/office/drawing/2014/main" id="{E48149B8-9772-4F16-AA46-1F801EEB1009}"/>
                    </a:ext>
                  </a:extLst>
                </p14:cNvPr>
                <p14:cNvContentPartPr/>
                <p14:nvPr/>
              </p14:nvContentPartPr>
              <p14:xfrm>
                <a:off x="7018840" y="3603293"/>
                <a:ext cx="25920" cy="145800"/>
              </p14:xfrm>
            </p:contentPart>
          </mc:Choice>
          <mc:Fallback xmlns="">
            <p:pic>
              <p:nvPicPr>
                <p:cNvPr id="656" name="Freihand 655">
                  <a:extLst>
                    <a:ext uri="{FF2B5EF4-FFF2-40B4-BE49-F238E27FC236}">
                      <a16:creationId xmlns:a16="http://schemas.microsoft.com/office/drawing/2014/main" id="{E48149B8-9772-4F16-AA46-1F801EEB1009}"/>
                    </a:ext>
                  </a:extLst>
                </p:cNvPr>
                <p:cNvPicPr/>
                <p:nvPr/>
              </p:nvPicPr>
              <p:blipFill>
                <a:blip r:embed="rId958"/>
                <a:stretch>
                  <a:fillRect/>
                </a:stretch>
              </p:blipFill>
              <p:spPr>
                <a:xfrm>
                  <a:off x="7014520" y="3598973"/>
                  <a:ext cx="34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57" name="Freihand 656">
                  <a:extLst>
                    <a:ext uri="{FF2B5EF4-FFF2-40B4-BE49-F238E27FC236}">
                      <a16:creationId xmlns:a16="http://schemas.microsoft.com/office/drawing/2014/main" id="{D2E3A007-B824-4A76-9666-0F026FBA1873}"/>
                    </a:ext>
                  </a:extLst>
                </p14:cNvPr>
                <p14:cNvContentPartPr/>
                <p14:nvPr/>
              </p14:nvContentPartPr>
              <p14:xfrm>
                <a:off x="7103080" y="3579173"/>
                <a:ext cx="136800" cy="170640"/>
              </p14:xfrm>
            </p:contentPart>
          </mc:Choice>
          <mc:Fallback xmlns="">
            <p:pic>
              <p:nvPicPr>
                <p:cNvPr id="657" name="Freihand 656">
                  <a:extLst>
                    <a:ext uri="{FF2B5EF4-FFF2-40B4-BE49-F238E27FC236}">
                      <a16:creationId xmlns:a16="http://schemas.microsoft.com/office/drawing/2014/main" id="{D2E3A007-B824-4A76-9666-0F026FBA1873}"/>
                    </a:ext>
                  </a:extLst>
                </p:cNvPr>
                <p:cNvPicPr/>
                <p:nvPr/>
              </p:nvPicPr>
              <p:blipFill>
                <a:blip r:embed="rId960"/>
                <a:stretch>
                  <a:fillRect/>
                </a:stretch>
              </p:blipFill>
              <p:spPr>
                <a:xfrm>
                  <a:off x="7098760" y="3574853"/>
                  <a:ext cx="145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59" name="Freihand 658">
                  <a:extLst>
                    <a:ext uri="{FF2B5EF4-FFF2-40B4-BE49-F238E27FC236}">
                      <a16:creationId xmlns:a16="http://schemas.microsoft.com/office/drawing/2014/main" id="{5E1A6123-3B6C-4EB9-AFF2-01A0ADE988E0}"/>
                    </a:ext>
                  </a:extLst>
                </p14:cNvPr>
                <p14:cNvContentPartPr/>
                <p14:nvPr/>
              </p14:nvContentPartPr>
              <p14:xfrm>
                <a:off x="4891960" y="3966173"/>
                <a:ext cx="245160" cy="188280"/>
              </p14:xfrm>
            </p:contentPart>
          </mc:Choice>
          <mc:Fallback xmlns="">
            <p:pic>
              <p:nvPicPr>
                <p:cNvPr id="659" name="Freihand 658">
                  <a:extLst>
                    <a:ext uri="{FF2B5EF4-FFF2-40B4-BE49-F238E27FC236}">
                      <a16:creationId xmlns:a16="http://schemas.microsoft.com/office/drawing/2014/main" id="{5E1A6123-3B6C-4EB9-AFF2-01A0ADE988E0}"/>
                    </a:ext>
                  </a:extLst>
                </p:cNvPr>
                <p:cNvPicPr/>
                <p:nvPr/>
              </p:nvPicPr>
              <p:blipFill>
                <a:blip r:embed="rId962"/>
                <a:stretch>
                  <a:fillRect/>
                </a:stretch>
              </p:blipFill>
              <p:spPr>
                <a:xfrm>
                  <a:off x="4887640" y="3961853"/>
                  <a:ext cx="253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60" name="Freihand 659">
                  <a:extLst>
                    <a:ext uri="{FF2B5EF4-FFF2-40B4-BE49-F238E27FC236}">
                      <a16:creationId xmlns:a16="http://schemas.microsoft.com/office/drawing/2014/main" id="{8B448093-3CB7-4063-B5CA-AC75946ADCD5}"/>
                    </a:ext>
                  </a:extLst>
                </p14:cNvPr>
                <p14:cNvContentPartPr/>
                <p14:nvPr/>
              </p14:nvContentPartPr>
              <p14:xfrm>
                <a:off x="5121280" y="4008293"/>
                <a:ext cx="360" cy="360"/>
              </p14:xfrm>
            </p:contentPart>
          </mc:Choice>
          <mc:Fallback xmlns="">
            <p:pic>
              <p:nvPicPr>
                <p:cNvPr id="660" name="Freihand 659">
                  <a:extLst>
                    <a:ext uri="{FF2B5EF4-FFF2-40B4-BE49-F238E27FC236}">
                      <a16:creationId xmlns:a16="http://schemas.microsoft.com/office/drawing/2014/main" id="{8B448093-3CB7-4063-B5CA-AC75946ADCD5}"/>
                    </a:ext>
                  </a:extLst>
                </p:cNvPr>
                <p:cNvPicPr/>
                <p:nvPr/>
              </p:nvPicPr>
              <p:blipFill>
                <a:blip r:embed="rId169"/>
                <a:stretch>
                  <a:fillRect/>
                </a:stretch>
              </p:blipFill>
              <p:spPr>
                <a:xfrm>
                  <a:off x="5116960" y="4003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61" name="Freihand 660">
                  <a:extLst>
                    <a:ext uri="{FF2B5EF4-FFF2-40B4-BE49-F238E27FC236}">
                      <a16:creationId xmlns:a16="http://schemas.microsoft.com/office/drawing/2014/main" id="{C940AF54-E2D1-4602-8119-AF18E71ADDC2}"/>
                    </a:ext>
                  </a:extLst>
                </p14:cNvPr>
                <p14:cNvContentPartPr/>
                <p14:nvPr/>
              </p14:nvContentPartPr>
              <p14:xfrm>
                <a:off x="5217760" y="4038173"/>
                <a:ext cx="85320" cy="111960"/>
              </p14:xfrm>
            </p:contentPart>
          </mc:Choice>
          <mc:Fallback xmlns="">
            <p:pic>
              <p:nvPicPr>
                <p:cNvPr id="661" name="Freihand 660">
                  <a:extLst>
                    <a:ext uri="{FF2B5EF4-FFF2-40B4-BE49-F238E27FC236}">
                      <a16:creationId xmlns:a16="http://schemas.microsoft.com/office/drawing/2014/main" id="{C940AF54-E2D1-4602-8119-AF18E71ADDC2}"/>
                    </a:ext>
                  </a:extLst>
                </p:cNvPr>
                <p:cNvPicPr/>
                <p:nvPr/>
              </p:nvPicPr>
              <p:blipFill>
                <a:blip r:embed="rId965"/>
                <a:stretch>
                  <a:fillRect/>
                </a:stretch>
              </p:blipFill>
              <p:spPr>
                <a:xfrm>
                  <a:off x="5213440" y="4033853"/>
                  <a:ext cx="93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62" name="Freihand 661">
                  <a:extLst>
                    <a:ext uri="{FF2B5EF4-FFF2-40B4-BE49-F238E27FC236}">
                      <a16:creationId xmlns:a16="http://schemas.microsoft.com/office/drawing/2014/main" id="{798EE2F2-3C0A-4C02-9CA3-FD04A2CF1A2D}"/>
                    </a:ext>
                  </a:extLst>
                </p14:cNvPr>
                <p14:cNvContentPartPr/>
                <p14:nvPr/>
              </p14:nvContentPartPr>
              <p14:xfrm>
                <a:off x="5332960" y="4001813"/>
                <a:ext cx="310680" cy="130320"/>
              </p14:xfrm>
            </p:contentPart>
          </mc:Choice>
          <mc:Fallback xmlns="">
            <p:pic>
              <p:nvPicPr>
                <p:cNvPr id="662" name="Freihand 661">
                  <a:extLst>
                    <a:ext uri="{FF2B5EF4-FFF2-40B4-BE49-F238E27FC236}">
                      <a16:creationId xmlns:a16="http://schemas.microsoft.com/office/drawing/2014/main" id="{798EE2F2-3C0A-4C02-9CA3-FD04A2CF1A2D}"/>
                    </a:ext>
                  </a:extLst>
                </p:cNvPr>
                <p:cNvPicPr/>
                <p:nvPr/>
              </p:nvPicPr>
              <p:blipFill>
                <a:blip r:embed="rId967"/>
                <a:stretch>
                  <a:fillRect/>
                </a:stretch>
              </p:blipFill>
              <p:spPr>
                <a:xfrm>
                  <a:off x="5328640" y="3997493"/>
                  <a:ext cx="319320" cy="138960"/>
                </a:xfrm>
                <a:prstGeom prst="rect">
                  <a:avLst/>
                </a:prstGeom>
              </p:spPr>
            </p:pic>
          </mc:Fallback>
        </mc:AlternateContent>
      </p:grpSp>
      <p:grpSp>
        <p:nvGrpSpPr>
          <p:cNvPr id="688" name="Gruppieren 687">
            <a:extLst>
              <a:ext uri="{FF2B5EF4-FFF2-40B4-BE49-F238E27FC236}">
                <a16:creationId xmlns:a16="http://schemas.microsoft.com/office/drawing/2014/main" id="{43A1D7E0-541D-4648-B803-788EB4AEA2E3}"/>
              </a:ext>
            </a:extLst>
          </p:cNvPr>
          <p:cNvGrpSpPr/>
          <p:nvPr/>
        </p:nvGrpSpPr>
        <p:grpSpPr>
          <a:xfrm>
            <a:off x="3470320" y="4287293"/>
            <a:ext cx="2362680" cy="351360"/>
            <a:chOff x="3470320" y="4287293"/>
            <a:chExt cx="2362680" cy="351360"/>
          </a:xfrm>
        </p:grpSpPr>
        <mc:AlternateContent xmlns:mc="http://schemas.openxmlformats.org/markup-compatibility/2006" xmlns:p14="http://schemas.microsoft.com/office/powerpoint/2010/main">
          <mc:Choice Requires="p14">
            <p:contentPart p14:bwMode="auto" r:id="rId968">
              <p14:nvContentPartPr>
                <p14:cNvPr id="664" name="Freihand 663">
                  <a:extLst>
                    <a:ext uri="{FF2B5EF4-FFF2-40B4-BE49-F238E27FC236}">
                      <a16:creationId xmlns:a16="http://schemas.microsoft.com/office/drawing/2014/main" id="{EA2A7BB0-40C8-43FF-9F9A-AAAEDE8D87B0}"/>
                    </a:ext>
                  </a:extLst>
                </p14:cNvPr>
                <p14:cNvContentPartPr/>
                <p14:nvPr/>
              </p14:nvContentPartPr>
              <p14:xfrm>
                <a:off x="3475360" y="4366853"/>
                <a:ext cx="120240" cy="217440"/>
              </p14:xfrm>
            </p:contentPart>
          </mc:Choice>
          <mc:Fallback xmlns="">
            <p:pic>
              <p:nvPicPr>
                <p:cNvPr id="664" name="Freihand 663">
                  <a:extLst>
                    <a:ext uri="{FF2B5EF4-FFF2-40B4-BE49-F238E27FC236}">
                      <a16:creationId xmlns:a16="http://schemas.microsoft.com/office/drawing/2014/main" id="{EA2A7BB0-40C8-43FF-9F9A-AAAEDE8D87B0}"/>
                    </a:ext>
                  </a:extLst>
                </p:cNvPr>
                <p:cNvPicPr/>
                <p:nvPr/>
              </p:nvPicPr>
              <p:blipFill>
                <a:blip r:embed="rId969"/>
                <a:stretch>
                  <a:fillRect/>
                </a:stretch>
              </p:blipFill>
              <p:spPr>
                <a:xfrm>
                  <a:off x="3471040" y="4362533"/>
                  <a:ext cx="128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65" name="Freihand 664">
                  <a:extLst>
                    <a:ext uri="{FF2B5EF4-FFF2-40B4-BE49-F238E27FC236}">
                      <a16:creationId xmlns:a16="http://schemas.microsoft.com/office/drawing/2014/main" id="{112EEA70-6366-4CDC-9CF4-C661EAEF8FC7}"/>
                    </a:ext>
                  </a:extLst>
                </p14:cNvPr>
                <p14:cNvContentPartPr/>
                <p14:nvPr/>
              </p14:nvContentPartPr>
              <p14:xfrm>
                <a:off x="3470320" y="4387373"/>
                <a:ext cx="155880" cy="140400"/>
              </p14:xfrm>
            </p:contentPart>
          </mc:Choice>
          <mc:Fallback xmlns="">
            <p:pic>
              <p:nvPicPr>
                <p:cNvPr id="665" name="Freihand 664">
                  <a:extLst>
                    <a:ext uri="{FF2B5EF4-FFF2-40B4-BE49-F238E27FC236}">
                      <a16:creationId xmlns:a16="http://schemas.microsoft.com/office/drawing/2014/main" id="{112EEA70-6366-4CDC-9CF4-C661EAEF8FC7}"/>
                    </a:ext>
                  </a:extLst>
                </p:cNvPr>
                <p:cNvPicPr/>
                <p:nvPr/>
              </p:nvPicPr>
              <p:blipFill>
                <a:blip r:embed="rId971"/>
                <a:stretch>
                  <a:fillRect/>
                </a:stretch>
              </p:blipFill>
              <p:spPr>
                <a:xfrm>
                  <a:off x="3466000" y="4383053"/>
                  <a:ext cx="16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66" name="Freihand 665">
                  <a:extLst>
                    <a:ext uri="{FF2B5EF4-FFF2-40B4-BE49-F238E27FC236}">
                      <a16:creationId xmlns:a16="http://schemas.microsoft.com/office/drawing/2014/main" id="{F6294035-B2FB-4714-9F62-CC0F1E48DF79}"/>
                    </a:ext>
                  </a:extLst>
                </p14:cNvPr>
                <p14:cNvContentPartPr/>
                <p14:nvPr/>
              </p14:nvContentPartPr>
              <p14:xfrm>
                <a:off x="3665440" y="4523813"/>
                <a:ext cx="60480" cy="114840"/>
              </p14:xfrm>
            </p:contentPart>
          </mc:Choice>
          <mc:Fallback xmlns="">
            <p:pic>
              <p:nvPicPr>
                <p:cNvPr id="666" name="Freihand 665">
                  <a:extLst>
                    <a:ext uri="{FF2B5EF4-FFF2-40B4-BE49-F238E27FC236}">
                      <a16:creationId xmlns:a16="http://schemas.microsoft.com/office/drawing/2014/main" id="{F6294035-B2FB-4714-9F62-CC0F1E48DF79}"/>
                    </a:ext>
                  </a:extLst>
                </p:cNvPr>
                <p:cNvPicPr/>
                <p:nvPr/>
              </p:nvPicPr>
              <p:blipFill>
                <a:blip r:embed="rId973"/>
                <a:stretch>
                  <a:fillRect/>
                </a:stretch>
              </p:blipFill>
              <p:spPr>
                <a:xfrm>
                  <a:off x="3661120" y="4519493"/>
                  <a:ext cx="69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67" name="Freihand 666">
                  <a:extLst>
                    <a:ext uri="{FF2B5EF4-FFF2-40B4-BE49-F238E27FC236}">
                      <a16:creationId xmlns:a16="http://schemas.microsoft.com/office/drawing/2014/main" id="{28EBF3C8-2EDB-4F55-A2A0-A95CEAF06D0D}"/>
                    </a:ext>
                  </a:extLst>
                </p14:cNvPr>
                <p14:cNvContentPartPr/>
                <p14:nvPr/>
              </p14:nvContentPartPr>
              <p14:xfrm>
                <a:off x="3704320" y="4428053"/>
                <a:ext cx="360" cy="360"/>
              </p14:xfrm>
            </p:contentPart>
          </mc:Choice>
          <mc:Fallback xmlns="">
            <p:pic>
              <p:nvPicPr>
                <p:cNvPr id="667" name="Freihand 666">
                  <a:extLst>
                    <a:ext uri="{FF2B5EF4-FFF2-40B4-BE49-F238E27FC236}">
                      <a16:creationId xmlns:a16="http://schemas.microsoft.com/office/drawing/2014/main" id="{28EBF3C8-2EDB-4F55-A2A0-A95CEAF06D0D}"/>
                    </a:ext>
                  </a:extLst>
                </p:cNvPr>
                <p:cNvPicPr/>
                <p:nvPr/>
              </p:nvPicPr>
              <p:blipFill>
                <a:blip r:embed="rId169"/>
                <a:stretch>
                  <a:fillRect/>
                </a:stretch>
              </p:blipFill>
              <p:spPr>
                <a:xfrm>
                  <a:off x="3700000" y="4423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69" name="Freihand 668">
                  <a:extLst>
                    <a:ext uri="{FF2B5EF4-FFF2-40B4-BE49-F238E27FC236}">
                      <a16:creationId xmlns:a16="http://schemas.microsoft.com/office/drawing/2014/main" id="{79066039-10D6-44E3-BC24-0EDBE3AF6527}"/>
                    </a:ext>
                  </a:extLst>
                </p14:cNvPr>
                <p14:cNvContentPartPr/>
                <p14:nvPr/>
              </p14:nvContentPartPr>
              <p14:xfrm>
                <a:off x="3875320" y="4478813"/>
                <a:ext cx="210600" cy="18000"/>
              </p14:xfrm>
            </p:contentPart>
          </mc:Choice>
          <mc:Fallback xmlns="">
            <p:pic>
              <p:nvPicPr>
                <p:cNvPr id="669" name="Freihand 668">
                  <a:extLst>
                    <a:ext uri="{FF2B5EF4-FFF2-40B4-BE49-F238E27FC236}">
                      <a16:creationId xmlns:a16="http://schemas.microsoft.com/office/drawing/2014/main" id="{79066039-10D6-44E3-BC24-0EDBE3AF6527}"/>
                    </a:ext>
                  </a:extLst>
                </p:cNvPr>
                <p:cNvPicPr/>
                <p:nvPr/>
              </p:nvPicPr>
              <p:blipFill>
                <a:blip r:embed="rId976"/>
                <a:stretch>
                  <a:fillRect/>
                </a:stretch>
              </p:blipFill>
              <p:spPr>
                <a:xfrm>
                  <a:off x="3871000" y="4474493"/>
                  <a:ext cx="219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70" name="Freihand 669">
                  <a:extLst>
                    <a:ext uri="{FF2B5EF4-FFF2-40B4-BE49-F238E27FC236}">
                      <a16:creationId xmlns:a16="http://schemas.microsoft.com/office/drawing/2014/main" id="{8F9B5333-5725-436E-B496-F3EEE534F2BE}"/>
                    </a:ext>
                  </a:extLst>
                </p14:cNvPr>
                <p14:cNvContentPartPr/>
                <p14:nvPr/>
              </p14:nvContentPartPr>
              <p14:xfrm>
                <a:off x="4039480" y="4396733"/>
                <a:ext cx="110880" cy="212760"/>
              </p14:xfrm>
            </p:contentPart>
          </mc:Choice>
          <mc:Fallback xmlns="">
            <p:pic>
              <p:nvPicPr>
                <p:cNvPr id="670" name="Freihand 669">
                  <a:extLst>
                    <a:ext uri="{FF2B5EF4-FFF2-40B4-BE49-F238E27FC236}">
                      <a16:creationId xmlns:a16="http://schemas.microsoft.com/office/drawing/2014/main" id="{8F9B5333-5725-436E-B496-F3EEE534F2BE}"/>
                    </a:ext>
                  </a:extLst>
                </p:cNvPr>
                <p:cNvPicPr/>
                <p:nvPr/>
              </p:nvPicPr>
              <p:blipFill>
                <a:blip r:embed="rId978"/>
                <a:stretch>
                  <a:fillRect/>
                </a:stretch>
              </p:blipFill>
              <p:spPr>
                <a:xfrm>
                  <a:off x="4035160" y="4392413"/>
                  <a:ext cx="119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72" name="Freihand 671">
                  <a:extLst>
                    <a:ext uri="{FF2B5EF4-FFF2-40B4-BE49-F238E27FC236}">
                      <a16:creationId xmlns:a16="http://schemas.microsoft.com/office/drawing/2014/main" id="{43306042-6E2A-44A7-A2B4-A7BD665A99D4}"/>
                    </a:ext>
                  </a:extLst>
                </p14:cNvPr>
                <p14:cNvContentPartPr/>
                <p14:nvPr/>
              </p14:nvContentPartPr>
              <p14:xfrm>
                <a:off x="4305880" y="4389533"/>
                <a:ext cx="118080" cy="152280"/>
              </p14:xfrm>
            </p:contentPart>
          </mc:Choice>
          <mc:Fallback xmlns="">
            <p:pic>
              <p:nvPicPr>
                <p:cNvPr id="672" name="Freihand 671">
                  <a:extLst>
                    <a:ext uri="{FF2B5EF4-FFF2-40B4-BE49-F238E27FC236}">
                      <a16:creationId xmlns:a16="http://schemas.microsoft.com/office/drawing/2014/main" id="{43306042-6E2A-44A7-A2B4-A7BD665A99D4}"/>
                    </a:ext>
                  </a:extLst>
                </p:cNvPr>
                <p:cNvPicPr/>
                <p:nvPr/>
              </p:nvPicPr>
              <p:blipFill>
                <a:blip r:embed="rId980"/>
                <a:stretch>
                  <a:fillRect/>
                </a:stretch>
              </p:blipFill>
              <p:spPr>
                <a:xfrm>
                  <a:off x="4301560" y="4385213"/>
                  <a:ext cx="126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73" name="Freihand 672">
                  <a:extLst>
                    <a:ext uri="{FF2B5EF4-FFF2-40B4-BE49-F238E27FC236}">
                      <a16:creationId xmlns:a16="http://schemas.microsoft.com/office/drawing/2014/main" id="{4AAAA152-875F-403B-88A2-A79FEDA4F588}"/>
                    </a:ext>
                  </a:extLst>
                </p14:cNvPr>
                <p14:cNvContentPartPr/>
                <p14:nvPr/>
              </p14:nvContentPartPr>
              <p14:xfrm>
                <a:off x="4308760" y="4416173"/>
                <a:ext cx="113040" cy="93240"/>
              </p14:xfrm>
            </p:contentPart>
          </mc:Choice>
          <mc:Fallback xmlns="">
            <p:pic>
              <p:nvPicPr>
                <p:cNvPr id="673" name="Freihand 672">
                  <a:extLst>
                    <a:ext uri="{FF2B5EF4-FFF2-40B4-BE49-F238E27FC236}">
                      <a16:creationId xmlns:a16="http://schemas.microsoft.com/office/drawing/2014/main" id="{4AAAA152-875F-403B-88A2-A79FEDA4F588}"/>
                    </a:ext>
                  </a:extLst>
                </p:cNvPr>
                <p:cNvPicPr/>
                <p:nvPr/>
              </p:nvPicPr>
              <p:blipFill>
                <a:blip r:embed="rId982"/>
                <a:stretch>
                  <a:fillRect/>
                </a:stretch>
              </p:blipFill>
              <p:spPr>
                <a:xfrm>
                  <a:off x="4304440" y="4411853"/>
                  <a:ext cx="121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74" name="Freihand 673">
                  <a:extLst>
                    <a:ext uri="{FF2B5EF4-FFF2-40B4-BE49-F238E27FC236}">
                      <a16:creationId xmlns:a16="http://schemas.microsoft.com/office/drawing/2014/main" id="{54F95517-30B2-4847-8831-785178C576C6}"/>
                    </a:ext>
                  </a:extLst>
                </p14:cNvPr>
                <p14:cNvContentPartPr/>
                <p14:nvPr/>
              </p14:nvContentPartPr>
              <p14:xfrm>
                <a:off x="4462840" y="4484933"/>
                <a:ext cx="46440" cy="88560"/>
              </p14:xfrm>
            </p:contentPart>
          </mc:Choice>
          <mc:Fallback xmlns="">
            <p:pic>
              <p:nvPicPr>
                <p:cNvPr id="674" name="Freihand 673">
                  <a:extLst>
                    <a:ext uri="{FF2B5EF4-FFF2-40B4-BE49-F238E27FC236}">
                      <a16:creationId xmlns:a16="http://schemas.microsoft.com/office/drawing/2014/main" id="{54F95517-30B2-4847-8831-785178C576C6}"/>
                    </a:ext>
                  </a:extLst>
                </p:cNvPr>
                <p:cNvPicPr/>
                <p:nvPr/>
              </p:nvPicPr>
              <p:blipFill>
                <a:blip r:embed="rId984"/>
                <a:stretch>
                  <a:fillRect/>
                </a:stretch>
              </p:blipFill>
              <p:spPr>
                <a:xfrm>
                  <a:off x="4458520" y="4480613"/>
                  <a:ext cx="55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75" name="Freihand 674">
                  <a:extLst>
                    <a:ext uri="{FF2B5EF4-FFF2-40B4-BE49-F238E27FC236}">
                      <a16:creationId xmlns:a16="http://schemas.microsoft.com/office/drawing/2014/main" id="{F6AC9868-E307-44D5-9F17-ED35F7A9DE00}"/>
                    </a:ext>
                  </a:extLst>
                </p14:cNvPr>
                <p14:cNvContentPartPr/>
                <p14:nvPr/>
              </p14:nvContentPartPr>
              <p14:xfrm>
                <a:off x="4489120" y="4419413"/>
                <a:ext cx="10800" cy="3960"/>
              </p14:xfrm>
            </p:contentPart>
          </mc:Choice>
          <mc:Fallback xmlns="">
            <p:pic>
              <p:nvPicPr>
                <p:cNvPr id="675" name="Freihand 674">
                  <a:extLst>
                    <a:ext uri="{FF2B5EF4-FFF2-40B4-BE49-F238E27FC236}">
                      <a16:creationId xmlns:a16="http://schemas.microsoft.com/office/drawing/2014/main" id="{F6AC9868-E307-44D5-9F17-ED35F7A9DE00}"/>
                    </a:ext>
                  </a:extLst>
                </p:cNvPr>
                <p:cNvPicPr/>
                <p:nvPr/>
              </p:nvPicPr>
              <p:blipFill>
                <a:blip r:embed="rId986"/>
                <a:stretch>
                  <a:fillRect/>
                </a:stretch>
              </p:blipFill>
              <p:spPr>
                <a:xfrm>
                  <a:off x="4484800" y="4415093"/>
                  <a:ext cx="19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76" name="Freihand 675">
                  <a:extLst>
                    <a:ext uri="{FF2B5EF4-FFF2-40B4-BE49-F238E27FC236}">
                      <a16:creationId xmlns:a16="http://schemas.microsoft.com/office/drawing/2014/main" id="{976BEB7B-4039-4CDC-980A-26DE4190D27D}"/>
                    </a:ext>
                  </a:extLst>
                </p14:cNvPr>
                <p14:cNvContentPartPr/>
                <p14:nvPr/>
              </p14:nvContentPartPr>
              <p14:xfrm>
                <a:off x="4529440" y="4287293"/>
                <a:ext cx="12960" cy="73800"/>
              </p14:xfrm>
            </p:contentPart>
          </mc:Choice>
          <mc:Fallback xmlns="">
            <p:pic>
              <p:nvPicPr>
                <p:cNvPr id="676" name="Freihand 675">
                  <a:extLst>
                    <a:ext uri="{FF2B5EF4-FFF2-40B4-BE49-F238E27FC236}">
                      <a16:creationId xmlns:a16="http://schemas.microsoft.com/office/drawing/2014/main" id="{976BEB7B-4039-4CDC-980A-26DE4190D27D}"/>
                    </a:ext>
                  </a:extLst>
                </p:cNvPr>
                <p:cNvPicPr/>
                <p:nvPr/>
              </p:nvPicPr>
              <p:blipFill>
                <a:blip r:embed="rId988"/>
                <a:stretch>
                  <a:fillRect/>
                </a:stretch>
              </p:blipFill>
              <p:spPr>
                <a:xfrm>
                  <a:off x="4525120" y="4282973"/>
                  <a:ext cx="2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77" name="Freihand 676">
                  <a:extLst>
                    <a:ext uri="{FF2B5EF4-FFF2-40B4-BE49-F238E27FC236}">
                      <a16:creationId xmlns:a16="http://schemas.microsoft.com/office/drawing/2014/main" id="{7EE2BA42-3CC0-4BD3-AC2E-3C522250FBE8}"/>
                    </a:ext>
                  </a:extLst>
                </p14:cNvPr>
                <p14:cNvContentPartPr/>
                <p14:nvPr/>
              </p14:nvContentPartPr>
              <p14:xfrm>
                <a:off x="4662280" y="4451093"/>
                <a:ext cx="128880" cy="18360"/>
              </p14:xfrm>
            </p:contentPart>
          </mc:Choice>
          <mc:Fallback xmlns="">
            <p:pic>
              <p:nvPicPr>
                <p:cNvPr id="677" name="Freihand 676">
                  <a:extLst>
                    <a:ext uri="{FF2B5EF4-FFF2-40B4-BE49-F238E27FC236}">
                      <a16:creationId xmlns:a16="http://schemas.microsoft.com/office/drawing/2014/main" id="{7EE2BA42-3CC0-4BD3-AC2E-3C522250FBE8}"/>
                    </a:ext>
                  </a:extLst>
                </p:cNvPr>
                <p:cNvPicPr/>
                <p:nvPr/>
              </p:nvPicPr>
              <p:blipFill>
                <a:blip r:embed="rId990"/>
                <a:stretch>
                  <a:fillRect/>
                </a:stretch>
              </p:blipFill>
              <p:spPr>
                <a:xfrm>
                  <a:off x="4657960" y="4446773"/>
                  <a:ext cx="137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78" name="Freihand 677">
                  <a:extLst>
                    <a:ext uri="{FF2B5EF4-FFF2-40B4-BE49-F238E27FC236}">
                      <a16:creationId xmlns:a16="http://schemas.microsoft.com/office/drawing/2014/main" id="{D04FB32D-E1AB-40E1-8B18-B41E8FE6994C}"/>
                    </a:ext>
                  </a:extLst>
                </p14:cNvPr>
                <p14:cNvContentPartPr/>
                <p14:nvPr/>
              </p14:nvContentPartPr>
              <p14:xfrm>
                <a:off x="4685680" y="4489973"/>
                <a:ext cx="129960" cy="16200"/>
              </p14:xfrm>
            </p:contentPart>
          </mc:Choice>
          <mc:Fallback xmlns="">
            <p:pic>
              <p:nvPicPr>
                <p:cNvPr id="678" name="Freihand 677">
                  <a:extLst>
                    <a:ext uri="{FF2B5EF4-FFF2-40B4-BE49-F238E27FC236}">
                      <a16:creationId xmlns:a16="http://schemas.microsoft.com/office/drawing/2014/main" id="{D04FB32D-E1AB-40E1-8B18-B41E8FE6994C}"/>
                    </a:ext>
                  </a:extLst>
                </p:cNvPr>
                <p:cNvPicPr/>
                <p:nvPr/>
              </p:nvPicPr>
              <p:blipFill>
                <a:blip r:embed="rId992"/>
                <a:stretch>
                  <a:fillRect/>
                </a:stretch>
              </p:blipFill>
              <p:spPr>
                <a:xfrm>
                  <a:off x="4681360" y="4485653"/>
                  <a:ext cx="138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80" name="Freihand 679">
                  <a:extLst>
                    <a:ext uri="{FF2B5EF4-FFF2-40B4-BE49-F238E27FC236}">
                      <a16:creationId xmlns:a16="http://schemas.microsoft.com/office/drawing/2014/main" id="{93C1FB67-7ECA-48C1-8F40-ED048194BCAB}"/>
                    </a:ext>
                  </a:extLst>
                </p14:cNvPr>
                <p14:cNvContentPartPr/>
                <p14:nvPr/>
              </p14:nvContentPartPr>
              <p14:xfrm>
                <a:off x="4908880" y="4426253"/>
                <a:ext cx="152280" cy="95760"/>
              </p14:xfrm>
            </p:contentPart>
          </mc:Choice>
          <mc:Fallback xmlns="">
            <p:pic>
              <p:nvPicPr>
                <p:cNvPr id="680" name="Freihand 679">
                  <a:extLst>
                    <a:ext uri="{FF2B5EF4-FFF2-40B4-BE49-F238E27FC236}">
                      <a16:creationId xmlns:a16="http://schemas.microsoft.com/office/drawing/2014/main" id="{93C1FB67-7ECA-48C1-8F40-ED048194BCAB}"/>
                    </a:ext>
                  </a:extLst>
                </p:cNvPr>
                <p:cNvPicPr/>
                <p:nvPr/>
              </p:nvPicPr>
              <p:blipFill>
                <a:blip r:embed="rId994"/>
                <a:stretch>
                  <a:fillRect/>
                </a:stretch>
              </p:blipFill>
              <p:spPr>
                <a:xfrm>
                  <a:off x="4904560" y="4421933"/>
                  <a:ext cx="160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81" name="Freihand 680">
                  <a:extLst>
                    <a:ext uri="{FF2B5EF4-FFF2-40B4-BE49-F238E27FC236}">
                      <a16:creationId xmlns:a16="http://schemas.microsoft.com/office/drawing/2014/main" id="{90C9086F-E3B8-496A-A347-AA0EFB2252D2}"/>
                    </a:ext>
                  </a:extLst>
                </p14:cNvPr>
                <p14:cNvContentPartPr/>
                <p14:nvPr/>
              </p14:nvContentPartPr>
              <p14:xfrm>
                <a:off x="5160880" y="4405373"/>
                <a:ext cx="67320" cy="122040"/>
              </p14:xfrm>
            </p:contentPart>
          </mc:Choice>
          <mc:Fallback xmlns="">
            <p:pic>
              <p:nvPicPr>
                <p:cNvPr id="681" name="Freihand 680">
                  <a:extLst>
                    <a:ext uri="{FF2B5EF4-FFF2-40B4-BE49-F238E27FC236}">
                      <a16:creationId xmlns:a16="http://schemas.microsoft.com/office/drawing/2014/main" id="{90C9086F-E3B8-496A-A347-AA0EFB2252D2}"/>
                    </a:ext>
                  </a:extLst>
                </p:cNvPr>
                <p:cNvPicPr/>
                <p:nvPr/>
              </p:nvPicPr>
              <p:blipFill>
                <a:blip r:embed="rId996"/>
                <a:stretch>
                  <a:fillRect/>
                </a:stretch>
              </p:blipFill>
              <p:spPr>
                <a:xfrm>
                  <a:off x="5156560" y="4401053"/>
                  <a:ext cx="75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82" name="Freihand 681">
                  <a:extLst>
                    <a:ext uri="{FF2B5EF4-FFF2-40B4-BE49-F238E27FC236}">
                      <a16:creationId xmlns:a16="http://schemas.microsoft.com/office/drawing/2014/main" id="{C83C2E85-1DA2-44AB-B34C-325EFC145065}"/>
                    </a:ext>
                  </a:extLst>
                </p14:cNvPr>
                <p14:cNvContentPartPr/>
                <p14:nvPr/>
              </p14:nvContentPartPr>
              <p14:xfrm>
                <a:off x="5143960" y="4423733"/>
                <a:ext cx="128520" cy="74520"/>
              </p14:xfrm>
            </p:contentPart>
          </mc:Choice>
          <mc:Fallback xmlns="">
            <p:pic>
              <p:nvPicPr>
                <p:cNvPr id="682" name="Freihand 681">
                  <a:extLst>
                    <a:ext uri="{FF2B5EF4-FFF2-40B4-BE49-F238E27FC236}">
                      <a16:creationId xmlns:a16="http://schemas.microsoft.com/office/drawing/2014/main" id="{C83C2E85-1DA2-44AB-B34C-325EFC145065}"/>
                    </a:ext>
                  </a:extLst>
                </p:cNvPr>
                <p:cNvPicPr/>
                <p:nvPr/>
              </p:nvPicPr>
              <p:blipFill>
                <a:blip r:embed="rId998"/>
                <a:stretch>
                  <a:fillRect/>
                </a:stretch>
              </p:blipFill>
              <p:spPr>
                <a:xfrm>
                  <a:off x="5139640" y="4419413"/>
                  <a:ext cx="137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83" name="Freihand 682">
                  <a:extLst>
                    <a:ext uri="{FF2B5EF4-FFF2-40B4-BE49-F238E27FC236}">
                      <a16:creationId xmlns:a16="http://schemas.microsoft.com/office/drawing/2014/main" id="{08858BE7-54D2-4513-AE70-D632A8E63D02}"/>
                    </a:ext>
                  </a:extLst>
                </p14:cNvPr>
                <p14:cNvContentPartPr/>
                <p14:nvPr/>
              </p14:nvContentPartPr>
              <p14:xfrm>
                <a:off x="5303800" y="4497893"/>
                <a:ext cx="53280" cy="82800"/>
              </p14:xfrm>
            </p:contentPart>
          </mc:Choice>
          <mc:Fallback xmlns="">
            <p:pic>
              <p:nvPicPr>
                <p:cNvPr id="683" name="Freihand 682">
                  <a:extLst>
                    <a:ext uri="{FF2B5EF4-FFF2-40B4-BE49-F238E27FC236}">
                      <a16:creationId xmlns:a16="http://schemas.microsoft.com/office/drawing/2014/main" id="{08858BE7-54D2-4513-AE70-D632A8E63D02}"/>
                    </a:ext>
                  </a:extLst>
                </p:cNvPr>
                <p:cNvPicPr/>
                <p:nvPr/>
              </p:nvPicPr>
              <p:blipFill>
                <a:blip r:embed="rId1000"/>
                <a:stretch>
                  <a:fillRect/>
                </a:stretch>
              </p:blipFill>
              <p:spPr>
                <a:xfrm>
                  <a:off x="5299480" y="4493573"/>
                  <a:ext cx="61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84" name="Freihand 683">
                  <a:extLst>
                    <a:ext uri="{FF2B5EF4-FFF2-40B4-BE49-F238E27FC236}">
                      <a16:creationId xmlns:a16="http://schemas.microsoft.com/office/drawing/2014/main" id="{59CFFF95-894A-448A-A459-B84572616DBE}"/>
                    </a:ext>
                  </a:extLst>
                </p14:cNvPr>
                <p14:cNvContentPartPr/>
                <p14:nvPr/>
              </p14:nvContentPartPr>
              <p14:xfrm>
                <a:off x="5340520" y="4411493"/>
                <a:ext cx="3240" cy="5760"/>
              </p14:xfrm>
            </p:contentPart>
          </mc:Choice>
          <mc:Fallback xmlns="">
            <p:pic>
              <p:nvPicPr>
                <p:cNvPr id="684" name="Freihand 683">
                  <a:extLst>
                    <a:ext uri="{FF2B5EF4-FFF2-40B4-BE49-F238E27FC236}">
                      <a16:creationId xmlns:a16="http://schemas.microsoft.com/office/drawing/2014/main" id="{59CFFF95-894A-448A-A459-B84572616DBE}"/>
                    </a:ext>
                  </a:extLst>
                </p:cNvPr>
                <p:cNvPicPr/>
                <p:nvPr/>
              </p:nvPicPr>
              <p:blipFill>
                <a:blip r:embed="rId1002"/>
                <a:stretch>
                  <a:fillRect/>
                </a:stretch>
              </p:blipFill>
              <p:spPr>
                <a:xfrm>
                  <a:off x="5336200" y="4407173"/>
                  <a:ext cx="11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85" name="Freihand 684">
                  <a:extLst>
                    <a:ext uri="{FF2B5EF4-FFF2-40B4-BE49-F238E27FC236}">
                      <a16:creationId xmlns:a16="http://schemas.microsoft.com/office/drawing/2014/main" id="{DC022993-5AA9-43C6-944D-71E1B3F6F3F4}"/>
                    </a:ext>
                  </a:extLst>
                </p14:cNvPr>
                <p14:cNvContentPartPr/>
                <p14:nvPr/>
              </p14:nvContentPartPr>
              <p14:xfrm>
                <a:off x="5521600" y="4392773"/>
                <a:ext cx="4680" cy="117720"/>
              </p14:xfrm>
            </p:contentPart>
          </mc:Choice>
          <mc:Fallback xmlns="">
            <p:pic>
              <p:nvPicPr>
                <p:cNvPr id="685" name="Freihand 684">
                  <a:extLst>
                    <a:ext uri="{FF2B5EF4-FFF2-40B4-BE49-F238E27FC236}">
                      <a16:creationId xmlns:a16="http://schemas.microsoft.com/office/drawing/2014/main" id="{DC022993-5AA9-43C6-944D-71E1B3F6F3F4}"/>
                    </a:ext>
                  </a:extLst>
                </p:cNvPr>
                <p:cNvPicPr/>
                <p:nvPr/>
              </p:nvPicPr>
              <p:blipFill>
                <a:blip r:embed="rId1004"/>
                <a:stretch>
                  <a:fillRect/>
                </a:stretch>
              </p:blipFill>
              <p:spPr>
                <a:xfrm>
                  <a:off x="5517280" y="4388453"/>
                  <a:ext cx="13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86" name="Freihand 685">
                  <a:extLst>
                    <a:ext uri="{FF2B5EF4-FFF2-40B4-BE49-F238E27FC236}">
                      <a16:creationId xmlns:a16="http://schemas.microsoft.com/office/drawing/2014/main" id="{44C848DB-C7DD-41C2-BB0C-288A3B6C8C16}"/>
                    </a:ext>
                  </a:extLst>
                </p14:cNvPr>
                <p14:cNvContentPartPr/>
                <p14:nvPr/>
              </p14:nvContentPartPr>
              <p14:xfrm>
                <a:off x="5469760" y="4448573"/>
                <a:ext cx="106560" cy="8280"/>
              </p14:xfrm>
            </p:contentPart>
          </mc:Choice>
          <mc:Fallback xmlns="">
            <p:pic>
              <p:nvPicPr>
                <p:cNvPr id="686" name="Freihand 685">
                  <a:extLst>
                    <a:ext uri="{FF2B5EF4-FFF2-40B4-BE49-F238E27FC236}">
                      <a16:creationId xmlns:a16="http://schemas.microsoft.com/office/drawing/2014/main" id="{44C848DB-C7DD-41C2-BB0C-288A3B6C8C16}"/>
                    </a:ext>
                  </a:extLst>
                </p:cNvPr>
                <p:cNvPicPr/>
                <p:nvPr/>
              </p:nvPicPr>
              <p:blipFill>
                <a:blip r:embed="rId1006"/>
                <a:stretch>
                  <a:fillRect/>
                </a:stretch>
              </p:blipFill>
              <p:spPr>
                <a:xfrm>
                  <a:off x="5465440" y="4444253"/>
                  <a:ext cx="115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87" name="Freihand 686">
                  <a:extLst>
                    <a:ext uri="{FF2B5EF4-FFF2-40B4-BE49-F238E27FC236}">
                      <a16:creationId xmlns:a16="http://schemas.microsoft.com/office/drawing/2014/main" id="{A7F64F59-84BC-435C-B750-D8F7A7B4C67D}"/>
                    </a:ext>
                  </a:extLst>
                </p14:cNvPr>
                <p14:cNvContentPartPr/>
                <p14:nvPr/>
              </p14:nvContentPartPr>
              <p14:xfrm>
                <a:off x="5714920" y="4295213"/>
                <a:ext cx="118080" cy="199080"/>
              </p14:xfrm>
            </p:contentPart>
          </mc:Choice>
          <mc:Fallback xmlns="">
            <p:pic>
              <p:nvPicPr>
                <p:cNvPr id="687" name="Freihand 686">
                  <a:extLst>
                    <a:ext uri="{FF2B5EF4-FFF2-40B4-BE49-F238E27FC236}">
                      <a16:creationId xmlns:a16="http://schemas.microsoft.com/office/drawing/2014/main" id="{A7F64F59-84BC-435C-B750-D8F7A7B4C67D}"/>
                    </a:ext>
                  </a:extLst>
                </p:cNvPr>
                <p:cNvPicPr/>
                <p:nvPr/>
              </p:nvPicPr>
              <p:blipFill>
                <a:blip r:embed="rId1008"/>
                <a:stretch>
                  <a:fillRect/>
                </a:stretch>
              </p:blipFill>
              <p:spPr>
                <a:xfrm>
                  <a:off x="5710600" y="4290893"/>
                  <a:ext cx="126720" cy="207720"/>
                </a:xfrm>
                <a:prstGeom prst="rect">
                  <a:avLst/>
                </a:prstGeom>
              </p:spPr>
            </p:pic>
          </mc:Fallback>
        </mc:AlternateContent>
      </p:grpSp>
      <p:grpSp>
        <p:nvGrpSpPr>
          <p:cNvPr id="862" name="Gruppieren 861">
            <a:extLst>
              <a:ext uri="{FF2B5EF4-FFF2-40B4-BE49-F238E27FC236}">
                <a16:creationId xmlns:a16="http://schemas.microsoft.com/office/drawing/2014/main" id="{3F778EF0-BEAE-4B86-90B8-4A8DD8B5F24F}"/>
              </a:ext>
            </a:extLst>
          </p:cNvPr>
          <p:cNvGrpSpPr/>
          <p:nvPr/>
        </p:nvGrpSpPr>
        <p:grpSpPr>
          <a:xfrm>
            <a:off x="7142320" y="5558453"/>
            <a:ext cx="2172240" cy="522720"/>
            <a:chOff x="7142320" y="5558453"/>
            <a:chExt cx="2172240" cy="522720"/>
          </a:xfrm>
        </p:grpSpPr>
        <mc:AlternateContent xmlns:mc="http://schemas.openxmlformats.org/markup-compatibility/2006" xmlns:p14="http://schemas.microsoft.com/office/powerpoint/2010/main">
          <mc:Choice Requires="p14">
            <p:contentPart p14:bwMode="auto" r:id="rId1009">
              <p14:nvContentPartPr>
                <p14:cNvPr id="836" name="Freihand 835">
                  <a:extLst>
                    <a:ext uri="{FF2B5EF4-FFF2-40B4-BE49-F238E27FC236}">
                      <a16:creationId xmlns:a16="http://schemas.microsoft.com/office/drawing/2014/main" id="{E62A4ACD-75E5-4F25-8AC8-7086C21CF6F5}"/>
                    </a:ext>
                  </a:extLst>
                </p14:cNvPr>
                <p14:cNvContentPartPr/>
                <p14:nvPr/>
              </p14:nvContentPartPr>
              <p14:xfrm>
                <a:off x="7142320" y="5732693"/>
                <a:ext cx="217800" cy="100080"/>
              </p14:xfrm>
            </p:contentPart>
          </mc:Choice>
          <mc:Fallback xmlns="">
            <p:pic>
              <p:nvPicPr>
                <p:cNvPr id="836" name="Freihand 835">
                  <a:extLst>
                    <a:ext uri="{FF2B5EF4-FFF2-40B4-BE49-F238E27FC236}">
                      <a16:creationId xmlns:a16="http://schemas.microsoft.com/office/drawing/2014/main" id="{E62A4ACD-75E5-4F25-8AC8-7086C21CF6F5}"/>
                    </a:ext>
                  </a:extLst>
                </p:cNvPr>
                <p:cNvPicPr/>
                <p:nvPr/>
              </p:nvPicPr>
              <p:blipFill>
                <a:blip r:embed="rId1010"/>
                <a:stretch>
                  <a:fillRect/>
                </a:stretch>
              </p:blipFill>
              <p:spPr>
                <a:xfrm>
                  <a:off x="7138000" y="5728373"/>
                  <a:ext cx="226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837" name="Freihand 836">
                  <a:extLst>
                    <a:ext uri="{FF2B5EF4-FFF2-40B4-BE49-F238E27FC236}">
                      <a16:creationId xmlns:a16="http://schemas.microsoft.com/office/drawing/2014/main" id="{D271A3FB-F224-48A1-BFA2-AC26DDF3EC0F}"/>
                    </a:ext>
                  </a:extLst>
                </p14:cNvPr>
                <p14:cNvContentPartPr/>
                <p14:nvPr/>
              </p14:nvContentPartPr>
              <p14:xfrm>
                <a:off x="7628320" y="5742053"/>
                <a:ext cx="8640" cy="76680"/>
              </p14:xfrm>
            </p:contentPart>
          </mc:Choice>
          <mc:Fallback xmlns="">
            <p:pic>
              <p:nvPicPr>
                <p:cNvPr id="837" name="Freihand 836">
                  <a:extLst>
                    <a:ext uri="{FF2B5EF4-FFF2-40B4-BE49-F238E27FC236}">
                      <a16:creationId xmlns:a16="http://schemas.microsoft.com/office/drawing/2014/main" id="{D271A3FB-F224-48A1-BFA2-AC26DDF3EC0F}"/>
                    </a:ext>
                  </a:extLst>
                </p:cNvPr>
                <p:cNvPicPr/>
                <p:nvPr/>
              </p:nvPicPr>
              <p:blipFill>
                <a:blip r:embed="rId1012"/>
                <a:stretch>
                  <a:fillRect/>
                </a:stretch>
              </p:blipFill>
              <p:spPr>
                <a:xfrm>
                  <a:off x="7624000" y="5737733"/>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838" name="Freihand 837">
                  <a:extLst>
                    <a:ext uri="{FF2B5EF4-FFF2-40B4-BE49-F238E27FC236}">
                      <a16:creationId xmlns:a16="http://schemas.microsoft.com/office/drawing/2014/main" id="{EC398004-F51D-47B5-8F0D-DAC65B00208E}"/>
                    </a:ext>
                  </a:extLst>
                </p14:cNvPr>
                <p14:cNvContentPartPr/>
                <p14:nvPr/>
              </p14:nvContentPartPr>
              <p14:xfrm>
                <a:off x="7627240" y="5675093"/>
                <a:ext cx="24840" cy="34920"/>
              </p14:xfrm>
            </p:contentPart>
          </mc:Choice>
          <mc:Fallback xmlns="">
            <p:pic>
              <p:nvPicPr>
                <p:cNvPr id="838" name="Freihand 837">
                  <a:extLst>
                    <a:ext uri="{FF2B5EF4-FFF2-40B4-BE49-F238E27FC236}">
                      <a16:creationId xmlns:a16="http://schemas.microsoft.com/office/drawing/2014/main" id="{EC398004-F51D-47B5-8F0D-DAC65B00208E}"/>
                    </a:ext>
                  </a:extLst>
                </p:cNvPr>
                <p:cNvPicPr/>
                <p:nvPr/>
              </p:nvPicPr>
              <p:blipFill>
                <a:blip r:embed="rId1014"/>
                <a:stretch>
                  <a:fillRect/>
                </a:stretch>
              </p:blipFill>
              <p:spPr>
                <a:xfrm>
                  <a:off x="7622920" y="5670773"/>
                  <a:ext cx="33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839" name="Freihand 838">
                  <a:extLst>
                    <a:ext uri="{FF2B5EF4-FFF2-40B4-BE49-F238E27FC236}">
                      <a16:creationId xmlns:a16="http://schemas.microsoft.com/office/drawing/2014/main" id="{6B4EDB55-3111-4E2C-A3F6-7F9A9E5557F1}"/>
                    </a:ext>
                  </a:extLst>
                </p14:cNvPr>
                <p14:cNvContentPartPr/>
                <p14:nvPr/>
              </p14:nvContentPartPr>
              <p14:xfrm>
                <a:off x="7679800" y="5730893"/>
                <a:ext cx="72720" cy="91080"/>
              </p14:xfrm>
            </p:contentPart>
          </mc:Choice>
          <mc:Fallback xmlns="">
            <p:pic>
              <p:nvPicPr>
                <p:cNvPr id="839" name="Freihand 838">
                  <a:extLst>
                    <a:ext uri="{FF2B5EF4-FFF2-40B4-BE49-F238E27FC236}">
                      <a16:creationId xmlns:a16="http://schemas.microsoft.com/office/drawing/2014/main" id="{6B4EDB55-3111-4E2C-A3F6-7F9A9E5557F1}"/>
                    </a:ext>
                  </a:extLst>
                </p:cNvPr>
                <p:cNvPicPr/>
                <p:nvPr/>
              </p:nvPicPr>
              <p:blipFill>
                <a:blip r:embed="rId1016"/>
                <a:stretch>
                  <a:fillRect/>
                </a:stretch>
              </p:blipFill>
              <p:spPr>
                <a:xfrm>
                  <a:off x="7675480" y="5726573"/>
                  <a:ext cx="81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840" name="Freihand 839">
                  <a:extLst>
                    <a:ext uri="{FF2B5EF4-FFF2-40B4-BE49-F238E27FC236}">
                      <a16:creationId xmlns:a16="http://schemas.microsoft.com/office/drawing/2014/main" id="{04572B8E-154A-4840-98BE-98FAA4C100A7}"/>
                    </a:ext>
                  </a:extLst>
                </p14:cNvPr>
                <p14:cNvContentPartPr/>
                <p14:nvPr/>
              </p14:nvContentPartPr>
              <p14:xfrm>
                <a:off x="7780600" y="5657453"/>
                <a:ext cx="118080" cy="151560"/>
              </p14:xfrm>
            </p:contentPart>
          </mc:Choice>
          <mc:Fallback xmlns="">
            <p:pic>
              <p:nvPicPr>
                <p:cNvPr id="840" name="Freihand 839">
                  <a:extLst>
                    <a:ext uri="{FF2B5EF4-FFF2-40B4-BE49-F238E27FC236}">
                      <a16:creationId xmlns:a16="http://schemas.microsoft.com/office/drawing/2014/main" id="{04572B8E-154A-4840-98BE-98FAA4C100A7}"/>
                    </a:ext>
                  </a:extLst>
                </p:cNvPr>
                <p:cNvPicPr/>
                <p:nvPr/>
              </p:nvPicPr>
              <p:blipFill>
                <a:blip r:embed="rId1018"/>
                <a:stretch>
                  <a:fillRect/>
                </a:stretch>
              </p:blipFill>
              <p:spPr>
                <a:xfrm>
                  <a:off x="7776280" y="5653133"/>
                  <a:ext cx="126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842" name="Freihand 841">
                  <a:extLst>
                    <a:ext uri="{FF2B5EF4-FFF2-40B4-BE49-F238E27FC236}">
                      <a16:creationId xmlns:a16="http://schemas.microsoft.com/office/drawing/2014/main" id="{60BB1ACC-EBB6-4DC0-9D26-DC83E52800B5}"/>
                    </a:ext>
                  </a:extLst>
                </p14:cNvPr>
                <p14:cNvContentPartPr/>
                <p14:nvPr/>
              </p14:nvContentPartPr>
              <p14:xfrm>
                <a:off x="7994800" y="5699573"/>
                <a:ext cx="32760" cy="99720"/>
              </p14:xfrm>
            </p:contentPart>
          </mc:Choice>
          <mc:Fallback xmlns="">
            <p:pic>
              <p:nvPicPr>
                <p:cNvPr id="842" name="Freihand 841">
                  <a:extLst>
                    <a:ext uri="{FF2B5EF4-FFF2-40B4-BE49-F238E27FC236}">
                      <a16:creationId xmlns:a16="http://schemas.microsoft.com/office/drawing/2014/main" id="{60BB1ACC-EBB6-4DC0-9D26-DC83E52800B5}"/>
                    </a:ext>
                  </a:extLst>
                </p:cNvPr>
                <p:cNvPicPr/>
                <p:nvPr/>
              </p:nvPicPr>
              <p:blipFill>
                <a:blip r:embed="rId1020"/>
                <a:stretch>
                  <a:fillRect/>
                </a:stretch>
              </p:blipFill>
              <p:spPr>
                <a:xfrm>
                  <a:off x="7990480" y="5695253"/>
                  <a:ext cx="41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844" name="Freihand 843">
                  <a:extLst>
                    <a:ext uri="{FF2B5EF4-FFF2-40B4-BE49-F238E27FC236}">
                      <a16:creationId xmlns:a16="http://schemas.microsoft.com/office/drawing/2014/main" id="{16AD7FD6-23FC-43A8-B23B-5EA60EE27410}"/>
                    </a:ext>
                  </a:extLst>
                </p14:cNvPr>
                <p14:cNvContentPartPr/>
                <p14:nvPr/>
              </p14:nvContentPartPr>
              <p14:xfrm>
                <a:off x="7980040" y="5661053"/>
                <a:ext cx="251640" cy="120240"/>
              </p14:xfrm>
            </p:contentPart>
          </mc:Choice>
          <mc:Fallback xmlns="">
            <p:pic>
              <p:nvPicPr>
                <p:cNvPr id="844" name="Freihand 843">
                  <a:extLst>
                    <a:ext uri="{FF2B5EF4-FFF2-40B4-BE49-F238E27FC236}">
                      <a16:creationId xmlns:a16="http://schemas.microsoft.com/office/drawing/2014/main" id="{16AD7FD6-23FC-43A8-B23B-5EA60EE27410}"/>
                    </a:ext>
                  </a:extLst>
                </p:cNvPr>
                <p:cNvPicPr/>
                <p:nvPr/>
              </p:nvPicPr>
              <p:blipFill>
                <a:blip r:embed="rId1022"/>
                <a:stretch>
                  <a:fillRect/>
                </a:stretch>
              </p:blipFill>
              <p:spPr>
                <a:xfrm>
                  <a:off x="7975720" y="5656733"/>
                  <a:ext cx="260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845" name="Freihand 844">
                  <a:extLst>
                    <a:ext uri="{FF2B5EF4-FFF2-40B4-BE49-F238E27FC236}">
                      <a16:creationId xmlns:a16="http://schemas.microsoft.com/office/drawing/2014/main" id="{A0B588BF-40AD-4502-A148-1E0FEB29A415}"/>
                    </a:ext>
                  </a:extLst>
                </p14:cNvPr>
                <p14:cNvContentPartPr/>
                <p14:nvPr/>
              </p14:nvContentPartPr>
              <p14:xfrm>
                <a:off x="8212600" y="5620373"/>
                <a:ext cx="360" cy="360"/>
              </p14:xfrm>
            </p:contentPart>
          </mc:Choice>
          <mc:Fallback xmlns="">
            <p:pic>
              <p:nvPicPr>
                <p:cNvPr id="845" name="Freihand 844">
                  <a:extLst>
                    <a:ext uri="{FF2B5EF4-FFF2-40B4-BE49-F238E27FC236}">
                      <a16:creationId xmlns:a16="http://schemas.microsoft.com/office/drawing/2014/main" id="{A0B588BF-40AD-4502-A148-1E0FEB29A415}"/>
                    </a:ext>
                  </a:extLst>
                </p:cNvPr>
                <p:cNvPicPr/>
                <p:nvPr/>
              </p:nvPicPr>
              <p:blipFill>
                <a:blip r:embed="rId169"/>
                <a:stretch>
                  <a:fillRect/>
                </a:stretch>
              </p:blipFill>
              <p:spPr>
                <a:xfrm>
                  <a:off x="8208280" y="5616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846" name="Freihand 845">
                  <a:extLst>
                    <a:ext uri="{FF2B5EF4-FFF2-40B4-BE49-F238E27FC236}">
                      <a16:creationId xmlns:a16="http://schemas.microsoft.com/office/drawing/2014/main" id="{E3656629-E8D6-4544-B135-E8A5D2615BF9}"/>
                    </a:ext>
                  </a:extLst>
                </p14:cNvPr>
                <p14:cNvContentPartPr/>
                <p14:nvPr/>
              </p14:nvContentPartPr>
              <p14:xfrm>
                <a:off x="8347240" y="5582573"/>
                <a:ext cx="84960" cy="173160"/>
              </p14:xfrm>
            </p:contentPart>
          </mc:Choice>
          <mc:Fallback xmlns="">
            <p:pic>
              <p:nvPicPr>
                <p:cNvPr id="846" name="Freihand 845">
                  <a:extLst>
                    <a:ext uri="{FF2B5EF4-FFF2-40B4-BE49-F238E27FC236}">
                      <a16:creationId xmlns:a16="http://schemas.microsoft.com/office/drawing/2014/main" id="{E3656629-E8D6-4544-B135-E8A5D2615BF9}"/>
                    </a:ext>
                  </a:extLst>
                </p:cNvPr>
                <p:cNvPicPr/>
                <p:nvPr/>
              </p:nvPicPr>
              <p:blipFill>
                <a:blip r:embed="rId1025"/>
                <a:stretch>
                  <a:fillRect/>
                </a:stretch>
              </p:blipFill>
              <p:spPr>
                <a:xfrm>
                  <a:off x="8342920" y="5578253"/>
                  <a:ext cx="93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847" name="Freihand 846">
                  <a:extLst>
                    <a:ext uri="{FF2B5EF4-FFF2-40B4-BE49-F238E27FC236}">
                      <a16:creationId xmlns:a16="http://schemas.microsoft.com/office/drawing/2014/main" id="{5798D5CD-FEA5-4022-9F3C-5973EC13B2F7}"/>
                    </a:ext>
                  </a:extLst>
                </p14:cNvPr>
                <p14:cNvContentPartPr/>
                <p14:nvPr/>
              </p14:nvContentPartPr>
              <p14:xfrm>
                <a:off x="8461720" y="5578973"/>
                <a:ext cx="336600" cy="177120"/>
              </p14:xfrm>
            </p:contentPart>
          </mc:Choice>
          <mc:Fallback xmlns="">
            <p:pic>
              <p:nvPicPr>
                <p:cNvPr id="847" name="Freihand 846">
                  <a:extLst>
                    <a:ext uri="{FF2B5EF4-FFF2-40B4-BE49-F238E27FC236}">
                      <a16:creationId xmlns:a16="http://schemas.microsoft.com/office/drawing/2014/main" id="{5798D5CD-FEA5-4022-9F3C-5973EC13B2F7}"/>
                    </a:ext>
                  </a:extLst>
                </p:cNvPr>
                <p:cNvPicPr/>
                <p:nvPr/>
              </p:nvPicPr>
              <p:blipFill>
                <a:blip r:embed="rId1027"/>
                <a:stretch>
                  <a:fillRect/>
                </a:stretch>
              </p:blipFill>
              <p:spPr>
                <a:xfrm>
                  <a:off x="8457400" y="5574653"/>
                  <a:ext cx="345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848" name="Freihand 847">
                  <a:extLst>
                    <a:ext uri="{FF2B5EF4-FFF2-40B4-BE49-F238E27FC236}">
                      <a16:creationId xmlns:a16="http://schemas.microsoft.com/office/drawing/2014/main" id="{D5DA6583-6008-401C-8117-B618FF39E0AD}"/>
                    </a:ext>
                  </a:extLst>
                </p14:cNvPr>
                <p14:cNvContentPartPr/>
                <p14:nvPr/>
              </p14:nvContentPartPr>
              <p14:xfrm>
                <a:off x="8780320" y="5562053"/>
                <a:ext cx="17640" cy="26280"/>
              </p14:xfrm>
            </p:contentPart>
          </mc:Choice>
          <mc:Fallback xmlns="">
            <p:pic>
              <p:nvPicPr>
                <p:cNvPr id="848" name="Freihand 847">
                  <a:extLst>
                    <a:ext uri="{FF2B5EF4-FFF2-40B4-BE49-F238E27FC236}">
                      <a16:creationId xmlns:a16="http://schemas.microsoft.com/office/drawing/2014/main" id="{D5DA6583-6008-401C-8117-B618FF39E0AD}"/>
                    </a:ext>
                  </a:extLst>
                </p:cNvPr>
                <p:cNvPicPr/>
                <p:nvPr/>
              </p:nvPicPr>
              <p:blipFill>
                <a:blip r:embed="rId1029"/>
                <a:stretch>
                  <a:fillRect/>
                </a:stretch>
              </p:blipFill>
              <p:spPr>
                <a:xfrm>
                  <a:off x="8776000" y="5557733"/>
                  <a:ext cx="26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849" name="Freihand 848">
                  <a:extLst>
                    <a:ext uri="{FF2B5EF4-FFF2-40B4-BE49-F238E27FC236}">
                      <a16:creationId xmlns:a16="http://schemas.microsoft.com/office/drawing/2014/main" id="{307A9769-D492-42D4-BDF3-3D4A2E44475A}"/>
                    </a:ext>
                  </a:extLst>
                </p14:cNvPr>
                <p14:cNvContentPartPr/>
                <p14:nvPr/>
              </p14:nvContentPartPr>
              <p14:xfrm>
                <a:off x="8822080" y="5558453"/>
                <a:ext cx="72360" cy="179280"/>
              </p14:xfrm>
            </p:contentPart>
          </mc:Choice>
          <mc:Fallback xmlns="">
            <p:pic>
              <p:nvPicPr>
                <p:cNvPr id="849" name="Freihand 848">
                  <a:extLst>
                    <a:ext uri="{FF2B5EF4-FFF2-40B4-BE49-F238E27FC236}">
                      <a16:creationId xmlns:a16="http://schemas.microsoft.com/office/drawing/2014/main" id="{307A9769-D492-42D4-BDF3-3D4A2E44475A}"/>
                    </a:ext>
                  </a:extLst>
                </p:cNvPr>
                <p:cNvPicPr/>
                <p:nvPr/>
              </p:nvPicPr>
              <p:blipFill>
                <a:blip r:embed="rId1031"/>
                <a:stretch>
                  <a:fillRect/>
                </a:stretch>
              </p:blipFill>
              <p:spPr>
                <a:xfrm>
                  <a:off x="8817760" y="5554133"/>
                  <a:ext cx="81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850" name="Freihand 849">
                  <a:extLst>
                    <a:ext uri="{FF2B5EF4-FFF2-40B4-BE49-F238E27FC236}">
                      <a16:creationId xmlns:a16="http://schemas.microsoft.com/office/drawing/2014/main" id="{0FF84F41-95FC-4C5B-A243-52CDF608D3E8}"/>
                    </a:ext>
                  </a:extLst>
                </p14:cNvPr>
                <p14:cNvContentPartPr/>
                <p14:nvPr/>
              </p14:nvContentPartPr>
              <p14:xfrm>
                <a:off x="8953120" y="5651333"/>
                <a:ext cx="14760" cy="79560"/>
              </p14:xfrm>
            </p:contentPart>
          </mc:Choice>
          <mc:Fallback xmlns="">
            <p:pic>
              <p:nvPicPr>
                <p:cNvPr id="850" name="Freihand 849">
                  <a:extLst>
                    <a:ext uri="{FF2B5EF4-FFF2-40B4-BE49-F238E27FC236}">
                      <a16:creationId xmlns:a16="http://schemas.microsoft.com/office/drawing/2014/main" id="{0FF84F41-95FC-4C5B-A243-52CDF608D3E8}"/>
                    </a:ext>
                  </a:extLst>
                </p:cNvPr>
                <p:cNvPicPr/>
                <p:nvPr/>
              </p:nvPicPr>
              <p:blipFill>
                <a:blip r:embed="rId1033"/>
                <a:stretch>
                  <a:fillRect/>
                </a:stretch>
              </p:blipFill>
              <p:spPr>
                <a:xfrm>
                  <a:off x="8948800" y="5647013"/>
                  <a:ext cx="23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851" name="Freihand 850">
                  <a:extLst>
                    <a:ext uri="{FF2B5EF4-FFF2-40B4-BE49-F238E27FC236}">
                      <a16:creationId xmlns:a16="http://schemas.microsoft.com/office/drawing/2014/main" id="{63C08244-C6D1-4CE6-9D3B-2E656BAFD2DE}"/>
                    </a:ext>
                  </a:extLst>
                </p14:cNvPr>
                <p14:cNvContentPartPr/>
                <p14:nvPr/>
              </p14:nvContentPartPr>
              <p14:xfrm>
                <a:off x="8975800" y="5600933"/>
                <a:ext cx="25200" cy="19800"/>
              </p14:xfrm>
            </p:contentPart>
          </mc:Choice>
          <mc:Fallback xmlns="">
            <p:pic>
              <p:nvPicPr>
                <p:cNvPr id="851" name="Freihand 850">
                  <a:extLst>
                    <a:ext uri="{FF2B5EF4-FFF2-40B4-BE49-F238E27FC236}">
                      <a16:creationId xmlns:a16="http://schemas.microsoft.com/office/drawing/2014/main" id="{63C08244-C6D1-4CE6-9D3B-2E656BAFD2DE}"/>
                    </a:ext>
                  </a:extLst>
                </p:cNvPr>
                <p:cNvPicPr/>
                <p:nvPr/>
              </p:nvPicPr>
              <p:blipFill>
                <a:blip r:embed="rId1035"/>
                <a:stretch>
                  <a:fillRect/>
                </a:stretch>
              </p:blipFill>
              <p:spPr>
                <a:xfrm>
                  <a:off x="8971480" y="5596613"/>
                  <a:ext cx="33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852" name="Freihand 851">
                  <a:extLst>
                    <a:ext uri="{FF2B5EF4-FFF2-40B4-BE49-F238E27FC236}">
                      <a16:creationId xmlns:a16="http://schemas.microsoft.com/office/drawing/2014/main" id="{06E060D8-4F40-486B-BE0E-D8062AE0228A}"/>
                    </a:ext>
                  </a:extLst>
                </p14:cNvPr>
                <p14:cNvContentPartPr/>
                <p14:nvPr/>
              </p14:nvContentPartPr>
              <p14:xfrm>
                <a:off x="9000280" y="5621093"/>
                <a:ext cx="314280" cy="216000"/>
              </p14:xfrm>
            </p:contentPart>
          </mc:Choice>
          <mc:Fallback xmlns="">
            <p:pic>
              <p:nvPicPr>
                <p:cNvPr id="852" name="Freihand 851">
                  <a:extLst>
                    <a:ext uri="{FF2B5EF4-FFF2-40B4-BE49-F238E27FC236}">
                      <a16:creationId xmlns:a16="http://schemas.microsoft.com/office/drawing/2014/main" id="{06E060D8-4F40-486B-BE0E-D8062AE0228A}"/>
                    </a:ext>
                  </a:extLst>
                </p:cNvPr>
                <p:cNvPicPr/>
                <p:nvPr/>
              </p:nvPicPr>
              <p:blipFill>
                <a:blip r:embed="rId1037"/>
                <a:stretch>
                  <a:fillRect/>
                </a:stretch>
              </p:blipFill>
              <p:spPr>
                <a:xfrm>
                  <a:off x="8995960" y="5616773"/>
                  <a:ext cx="322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854" name="Freihand 853">
                  <a:extLst>
                    <a:ext uri="{FF2B5EF4-FFF2-40B4-BE49-F238E27FC236}">
                      <a16:creationId xmlns:a16="http://schemas.microsoft.com/office/drawing/2014/main" id="{AFB32B8C-1E4C-46A3-8CA5-A2DD4EC1A941}"/>
                    </a:ext>
                  </a:extLst>
                </p14:cNvPr>
                <p14:cNvContentPartPr/>
                <p14:nvPr/>
              </p14:nvContentPartPr>
              <p14:xfrm>
                <a:off x="7669720" y="6006293"/>
                <a:ext cx="360" cy="360"/>
              </p14:xfrm>
            </p:contentPart>
          </mc:Choice>
          <mc:Fallback xmlns="">
            <p:pic>
              <p:nvPicPr>
                <p:cNvPr id="854" name="Freihand 853">
                  <a:extLst>
                    <a:ext uri="{FF2B5EF4-FFF2-40B4-BE49-F238E27FC236}">
                      <a16:creationId xmlns:a16="http://schemas.microsoft.com/office/drawing/2014/main" id="{AFB32B8C-1E4C-46A3-8CA5-A2DD4EC1A941}"/>
                    </a:ext>
                  </a:extLst>
                </p:cNvPr>
                <p:cNvPicPr/>
                <p:nvPr/>
              </p:nvPicPr>
              <p:blipFill>
                <a:blip r:embed="rId169"/>
                <a:stretch>
                  <a:fillRect/>
                </a:stretch>
              </p:blipFill>
              <p:spPr>
                <a:xfrm>
                  <a:off x="7665400" y="6001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855" name="Freihand 854">
                  <a:extLst>
                    <a:ext uri="{FF2B5EF4-FFF2-40B4-BE49-F238E27FC236}">
                      <a16:creationId xmlns:a16="http://schemas.microsoft.com/office/drawing/2014/main" id="{620927BC-7B70-4DCC-9F04-66679741BB64}"/>
                    </a:ext>
                  </a:extLst>
                </p14:cNvPr>
                <p14:cNvContentPartPr/>
                <p14:nvPr/>
              </p14:nvContentPartPr>
              <p14:xfrm>
                <a:off x="7198120" y="5977133"/>
                <a:ext cx="266040" cy="104040"/>
              </p14:xfrm>
            </p:contentPart>
          </mc:Choice>
          <mc:Fallback xmlns="">
            <p:pic>
              <p:nvPicPr>
                <p:cNvPr id="855" name="Freihand 854">
                  <a:extLst>
                    <a:ext uri="{FF2B5EF4-FFF2-40B4-BE49-F238E27FC236}">
                      <a16:creationId xmlns:a16="http://schemas.microsoft.com/office/drawing/2014/main" id="{620927BC-7B70-4DCC-9F04-66679741BB64}"/>
                    </a:ext>
                  </a:extLst>
                </p:cNvPr>
                <p:cNvPicPr/>
                <p:nvPr/>
              </p:nvPicPr>
              <p:blipFill>
                <a:blip r:embed="rId1040"/>
                <a:stretch>
                  <a:fillRect/>
                </a:stretch>
              </p:blipFill>
              <p:spPr>
                <a:xfrm>
                  <a:off x="7193800" y="5972813"/>
                  <a:ext cx="274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856" name="Freihand 855">
                  <a:extLst>
                    <a:ext uri="{FF2B5EF4-FFF2-40B4-BE49-F238E27FC236}">
                      <a16:creationId xmlns:a16="http://schemas.microsoft.com/office/drawing/2014/main" id="{CC2816F2-4727-487E-9063-35104F1E4909}"/>
                    </a:ext>
                  </a:extLst>
                </p14:cNvPr>
                <p14:cNvContentPartPr/>
                <p14:nvPr/>
              </p14:nvContentPartPr>
              <p14:xfrm>
                <a:off x="7498000" y="5936453"/>
                <a:ext cx="453960" cy="138240"/>
              </p14:xfrm>
            </p:contentPart>
          </mc:Choice>
          <mc:Fallback xmlns="">
            <p:pic>
              <p:nvPicPr>
                <p:cNvPr id="856" name="Freihand 855">
                  <a:extLst>
                    <a:ext uri="{FF2B5EF4-FFF2-40B4-BE49-F238E27FC236}">
                      <a16:creationId xmlns:a16="http://schemas.microsoft.com/office/drawing/2014/main" id="{CC2816F2-4727-487E-9063-35104F1E4909}"/>
                    </a:ext>
                  </a:extLst>
                </p:cNvPr>
                <p:cNvPicPr/>
                <p:nvPr/>
              </p:nvPicPr>
              <p:blipFill>
                <a:blip r:embed="rId1042"/>
                <a:stretch>
                  <a:fillRect/>
                </a:stretch>
              </p:blipFill>
              <p:spPr>
                <a:xfrm>
                  <a:off x="7493680" y="5932133"/>
                  <a:ext cx="462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857" name="Freihand 856">
                  <a:extLst>
                    <a:ext uri="{FF2B5EF4-FFF2-40B4-BE49-F238E27FC236}">
                      <a16:creationId xmlns:a16="http://schemas.microsoft.com/office/drawing/2014/main" id="{D2316FAC-5B49-4C03-AAFF-0C8442C736E2}"/>
                    </a:ext>
                  </a:extLst>
                </p14:cNvPr>
                <p14:cNvContentPartPr/>
                <p14:nvPr/>
              </p14:nvContentPartPr>
              <p14:xfrm>
                <a:off x="8115400" y="5888573"/>
                <a:ext cx="178200" cy="145800"/>
              </p14:xfrm>
            </p:contentPart>
          </mc:Choice>
          <mc:Fallback xmlns="">
            <p:pic>
              <p:nvPicPr>
                <p:cNvPr id="857" name="Freihand 856">
                  <a:extLst>
                    <a:ext uri="{FF2B5EF4-FFF2-40B4-BE49-F238E27FC236}">
                      <a16:creationId xmlns:a16="http://schemas.microsoft.com/office/drawing/2014/main" id="{D2316FAC-5B49-4C03-AAFF-0C8442C736E2}"/>
                    </a:ext>
                  </a:extLst>
                </p:cNvPr>
                <p:cNvPicPr/>
                <p:nvPr/>
              </p:nvPicPr>
              <p:blipFill>
                <a:blip r:embed="rId1044"/>
                <a:stretch>
                  <a:fillRect/>
                </a:stretch>
              </p:blipFill>
              <p:spPr>
                <a:xfrm>
                  <a:off x="8111080" y="5884253"/>
                  <a:ext cx="18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858" name="Freihand 857">
                  <a:extLst>
                    <a:ext uri="{FF2B5EF4-FFF2-40B4-BE49-F238E27FC236}">
                      <a16:creationId xmlns:a16="http://schemas.microsoft.com/office/drawing/2014/main" id="{E45023B1-72D5-42A0-A822-1C569BB55CF5}"/>
                    </a:ext>
                  </a:extLst>
                </p14:cNvPr>
                <p14:cNvContentPartPr/>
                <p14:nvPr/>
              </p14:nvContentPartPr>
              <p14:xfrm>
                <a:off x="8333560" y="5843573"/>
                <a:ext cx="361080" cy="213120"/>
              </p14:xfrm>
            </p:contentPart>
          </mc:Choice>
          <mc:Fallback xmlns="">
            <p:pic>
              <p:nvPicPr>
                <p:cNvPr id="858" name="Freihand 857">
                  <a:extLst>
                    <a:ext uri="{FF2B5EF4-FFF2-40B4-BE49-F238E27FC236}">
                      <a16:creationId xmlns:a16="http://schemas.microsoft.com/office/drawing/2014/main" id="{E45023B1-72D5-42A0-A822-1C569BB55CF5}"/>
                    </a:ext>
                  </a:extLst>
                </p:cNvPr>
                <p:cNvPicPr/>
                <p:nvPr/>
              </p:nvPicPr>
              <p:blipFill>
                <a:blip r:embed="rId1046"/>
                <a:stretch>
                  <a:fillRect/>
                </a:stretch>
              </p:blipFill>
              <p:spPr>
                <a:xfrm>
                  <a:off x="8329240" y="5839253"/>
                  <a:ext cx="369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859" name="Freihand 858">
                  <a:extLst>
                    <a:ext uri="{FF2B5EF4-FFF2-40B4-BE49-F238E27FC236}">
                      <a16:creationId xmlns:a16="http://schemas.microsoft.com/office/drawing/2014/main" id="{3A0F5749-43C3-4A83-8A16-3C7ADD935D59}"/>
                    </a:ext>
                  </a:extLst>
                </p14:cNvPr>
                <p14:cNvContentPartPr/>
                <p14:nvPr/>
              </p14:nvContentPartPr>
              <p14:xfrm>
                <a:off x="8264440" y="5820893"/>
                <a:ext cx="37800" cy="2520"/>
              </p14:xfrm>
            </p:contentPart>
          </mc:Choice>
          <mc:Fallback xmlns="">
            <p:pic>
              <p:nvPicPr>
                <p:cNvPr id="859" name="Freihand 858">
                  <a:extLst>
                    <a:ext uri="{FF2B5EF4-FFF2-40B4-BE49-F238E27FC236}">
                      <a16:creationId xmlns:a16="http://schemas.microsoft.com/office/drawing/2014/main" id="{3A0F5749-43C3-4A83-8A16-3C7ADD935D59}"/>
                    </a:ext>
                  </a:extLst>
                </p:cNvPr>
                <p:cNvPicPr/>
                <p:nvPr/>
              </p:nvPicPr>
              <p:blipFill>
                <a:blip r:embed="rId1048"/>
                <a:stretch>
                  <a:fillRect/>
                </a:stretch>
              </p:blipFill>
              <p:spPr>
                <a:xfrm>
                  <a:off x="8260120" y="5816573"/>
                  <a:ext cx="46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861" name="Freihand 860">
                  <a:extLst>
                    <a:ext uri="{FF2B5EF4-FFF2-40B4-BE49-F238E27FC236}">
                      <a16:creationId xmlns:a16="http://schemas.microsoft.com/office/drawing/2014/main" id="{8A6062BD-C6A5-4BE5-8A4E-A787B6B3FAF9}"/>
                    </a:ext>
                  </a:extLst>
                </p14:cNvPr>
                <p14:cNvContentPartPr/>
                <p14:nvPr/>
              </p14:nvContentPartPr>
              <p14:xfrm>
                <a:off x="8709040" y="5852213"/>
                <a:ext cx="499320" cy="180360"/>
              </p14:xfrm>
            </p:contentPart>
          </mc:Choice>
          <mc:Fallback xmlns="">
            <p:pic>
              <p:nvPicPr>
                <p:cNvPr id="861" name="Freihand 860">
                  <a:extLst>
                    <a:ext uri="{FF2B5EF4-FFF2-40B4-BE49-F238E27FC236}">
                      <a16:creationId xmlns:a16="http://schemas.microsoft.com/office/drawing/2014/main" id="{8A6062BD-C6A5-4BE5-8A4E-A787B6B3FAF9}"/>
                    </a:ext>
                  </a:extLst>
                </p:cNvPr>
                <p:cNvPicPr/>
                <p:nvPr/>
              </p:nvPicPr>
              <p:blipFill>
                <a:blip r:embed="rId1050"/>
                <a:stretch>
                  <a:fillRect/>
                </a:stretch>
              </p:blipFill>
              <p:spPr>
                <a:xfrm>
                  <a:off x="8704720" y="5847893"/>
                  <a:ext cx="507960" cy="189000"/>
                </a:xfrm>
                <a:prstGeom prst="rect">
                  <a:avLst/>
                </a:prstGeom>
              </p:spPr>
            </p:pic>
          </mc:Fallback>
        </mc:AlternateContent>
      </p:grpSp>
      <p:grpSp>
        <p:nvGrpSpPr>
          <p:cNvPr id="867" name="Gruppieren 866">
            <a:extLst>
              <a:ext uri="{FF2B5EF4-FFF2-40B4-BE49-F238E27FC236}">
                <a16:creationId xmlns:a16="http://schemas.microsoft.com/office/drawing/2014/main" id="{C241A4E2-340E-4541-A9D2-1721F9B794D7}"/>
              </a:ext>
            </a:extLst>
          </p:cNvPr>
          <p:cNvGrpSpPr/>
          <p:nvPr/>
        </p:nvGrpSpPr>
        <p:grpSpPr>
          <a:xfrm>
            <a:off x="3481840" y="4704173"/>
            <a:ext cx="3509280" cy="1729080"/>
            <a:chOff x="3481840" y="4704173"/>
            <a:chExt cx="3509280" cy="1729080"/>
          </a:xfrm>
        </p:grpSpPr>
        <mc:AlternateContent xmlns:mc="http://schemas.openxmlformats.org/markup-compatibility/2006" xmlns:p14="http://schemas.microsoft.com/office/powerpoint/2010/main">
          <mc:Choice Requires="p14">
            <p:contentPart p14:bwMode="auto" r:id="rId1051">
              <p14:nvContentPartPr>
                <p14:cNvPr id="737" name="Freihand 736">
                  <a:extLst>
                    <a:ext uri="{FF2B5EF4-FFF2-40B4-BE49-F238E27FC236}">
                      <a16:creationId xmlns:a16="http://schemas.microsoft.com/office/drawing/2014/main" id="{06510F7C-2D82-46A5-A4C0-A7C51A833C84}"/>
                    </a:ext>
                  </a:extLst>
                </p14:cNvPr>
                <p14:cNvContentPartPr/>
                <p14:nvPr/>
              </p14:nvContentPartPr>
              <p14:xfrm>
                <a:off x="6592960" y="5046533"/>
                <a:ext cx="15120" cy="122760"/>
              </p14:xfrm>
            </p:contentPart>
          </mc:Choice>
          <mc:Fallback xmlns="">
            <p:pic>
              <p:nvPicPr>
                <p:cNvPr id="737" name="Freihand 736">
                  <a:extLst>
                    <a:ext uri="{FF2B5EF4-FFF2-40B4-BE49-F238E27FC236}">
                      <a16:creationId xmlns:a16="http://schemas.microsoft.com/office/drawing/2014/main" id="{06510F7C-2D82-46A5-A4C0-A7C51A833C84}"/>
                    </a:ext>
                  </a:extLst>
                </p:cNvPr>
                <p:cNvPicPr/>
                <p:nvPr/>
              </p:nvPicPr>
              <p:blipFill>
                <a:blip r:embed="rId1052"/>
                <a:stretch>
                  <a:fillRect/>
                </a:stretch>
              </p:blipFill>
              <p:spPr>
                <a:xfrm>
                  <a:off x="6588640" y="5042213"/>
                  <a:ext cx="23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38" name="Freihand 737">
                  <a:extLst>
                    <a:ext uri="{FF2B5EF4-FFF2-40B4-BE49-F238E27FC236}">
                      <a16:creationId xmlns:a16="http://schemas.microsoft.com/office/drawing/2014/main" id="{D9F1BE42-3681-4F35-B70F-DC9B05C0B610}"/>
                    </a:ext>
                  </a:extLst>
                </p14:cNvPr>
                <p14:cNvContentPartPr/>
                <p14:nvPr/>
              </p14:nvContentPartPr>
              <p14:xfrm>
                <a:off x="6644080" y="5108453"/>
                <a:ext cx="83160" cy="71640"/>
              </p14:xfrm>
            </p:contentPart>
          </mc:Choice>
          <mc:Fallback xmlns="">
            <p:pic>
              <p:nvPicPr>
                <p:cNvPr id="738" name="Freihand 737">
                  <a:extLst>
                    <a:ext uri="{FF2B5EF4-FFF2-40B4-BE49-F238E27FC236}">
                      <a16:creationId xmlns:a16="http://schemas.microsoft.com/office/drawing/2014/main" id="{D9F1BE42-3681-4F35-B70F-DC9B05C0B610}"/>
                    </a:ext>
                  </a:extLst>
                </p:cNvPr>
                <p:cNvPicPr/>
                <p:nvPr/>
              </p:nvPicPr>
              <p:blipFill>
                <a:blip r:embed="rId1054"/>
                <a:stretch>
                  <a:fillRect/>
                </a:stretch>
              </p:blipFill>
              <p:spPr>
                <a:xfrm>
                  <a:off x="6639760" y="5104133"/>
                  <a:ext cx="91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39" name="Freihand 738">
                  <a:extLst>
                    <a:ext uri="{FF2B5EF4-FFF2-40B4-BE49-F238E27FC236}">
                      <a16:creationId xmlns:a16="http://schemas.microsoft.com/office/drawing/2014/main" id="{30CCF2CD-431F-429F-818B-C7554C1252D3}"/>
                    </a:ext>
                  </a:extLst>
                </p14:cNvPr>
                <p14:cNvContentPartPr/>
                <p14:nvPr/>
              </p14:nvContentPartPr>
              <p14:xfrm>
                <a:off x="6798160" y="4977773"/>
                <a:ext cx="21240" cy="171360"/>
              </p14:xfrm>
            </p:contentPart>
          </mc:Choice>
          <mc:Fallback xmlns="">
            <p:pic>
              <p:nvPicPr>
                <p:cNvPr id="739" name="Freihand 738">
                  <a:extLst>
                    <a:ext uri="{FF2B5EF4-FFF2-40B4-BE49-F238E27FC236}">
                      <a16:creationId xmlns:a16="http://schemas.microsoft.com/office/drawing/2014/main" id="{30CCF2CD-431F-429F-818B-C7554C1252D3}"/>
                    </a:ext>
                  </a:extLst>
                </p:cNvPr>
                <p:cNvPicPr/>
                <p:nvPr/>
              </p:nvPicPr>
              <p:blipFill>
                <a:blip r:embed="rId1056"/>
                <a:stretch>
                  <a:fillRect/>
                </a:stretch>
              </p:blipFill>
              <p:spPr>
                <a:xfrm>
                  <a:off x="6793840" y="4973453"/>
                  <a:ext cx="2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40" name="Freihand 739">
                  <a:extLst>
                    <a:ext uri="{FF2B5EF4-FFF2-40B4-BE49-F238E27FC236}">
                      <a16:creationId xmlns:a16="http://schemas.microsoft.com/office/drawing/2014/main" id="{B69200DC-7480-4613-A1BA-7EB972D97DEE}"/>
                    </a:ext>
                  </a:extLst>
                </p14:cNvPr>
                <p14:cNvContentPartPr/>
                <p14:nvPr/>
              </p14:nvContentPartPr>
              <p14:xfrm>
                <a:off x="6739480" y="5059133"/>
                <a:ext cx="128520" cy="25560"/>
              </p14:xfrm>
            </p:contentPart>
          </mc:Choice>
          <mc:Fallback xmlns="">
            <p:pic>
              <p:nvPicPr>
                <p:cNvPr id="740" name="Freihand 739">
                  <a:extLst>
                    <a:ext uri="{FF2B5EF4-FFF2-40B4-BE49-F238E27FC236}">
                      <a16:creationId xmlns:a16="http://schemas.microsoft.com/office/drawing/2014/main" id="{B69200DC-7480-4613-A1BA-7EB972D97DEE}"/>
                    </a:ext>
                  </a:extLst>
                </p:cNvPr>
                <p:cNvPicPr/>
                <p:nvPr/>
              </p:nvPicPr>
              <p:blipFill>
                <a:blip r:embed="rId1058"/>
                <a:stretch>
                  <a:fillRect/>
                </a:stretch>
              </p:blipFill>
              <p:spPr>
                <a:xfrm>
                  <a:off x="6735160" y="5054813"/>
                  <a:ext cx="137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90" name="Freihand 689">
                  <a:extLst>
                    <a:ext uri="{FF2B5EF4-FFF2-40B4-BE49-F238E27FC236}">
                      <a16:creationId xmlns:a16="http://schemas.microsoft.com/office/drawing/2014/main" id="{1A61F1E0-968E-4F9E-80CB-23BCA3B64051}"/>
                    </a:ext>
                  </a:extLst>
                </p14:cNvPr>
                <p14:cNvContentPartPr/>
                <p14:nvPr/>
              </p14:nvContentPartPr>
              <p14:xfrm>
                <a:off x="3841840" y="4885973"/>
                <a:ext cx="143280" cy="21240"/>
              </p14:xfrm>
            </p:contentPart>
          </mc:Choice>
          <mc:Fallback xmlns="">
            <p:pic>
              <p:nvPicPr>
                <p:cNvPr id="690" name="Freihand 689">
                  <a:extLst>
                    <a:ext uri="{FF2B5EF4-FFF2-40B4-BE49-F238E27FC236}">
                      <a16:creationId xmlns:a16="http://schemas.microsoft.com/office/drawing/2014/main" id="{1A61F1E0-968E-4F9E-80CB-23BCA3B64051}"/>
                    </a:ext>
                  </a:extLst>
                </p:cNvPr>
                <p:cNvPicPr/>
                <p:nvPr/>
              </p:nvPicPr>
              <p:blipFill>
                <a:blip r:embed="rId1060"/>
                <a:stretch>
                  <a:fillRect/>
                </a:stretch>
              </p:blipFill>
              <p:spPr>
                <a:xfrm>
                  <a:off x="3837520" y="4881653"/>
                  <a:ext cx="151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91" name="Freihand 690">
                  <a:extLst>
                    <a:ext uri="{FF2B5EF4-FFF2-40B4-BE49-F238E27FC236}">
                      <a16:creationId xmlns:a16="http://schemas.microsoft.com/office/drawing/2014/main" id="{C86C4E4F-1932-4310-AE2B-DD78F2E0D954}"/>
                    </a:ext>
                  </a:extLst>
                </p14:cNvPr>
                <p14:cNvContentPartPr/>
                <p14:nvPr/>
              </p14:nvContentPartPr>
              <p14:xfrm>
                <a:off x="3953440" y="4847453"/>
                <a:ext cx="158400" cy="121320"/>
              </p14:xfrm>
            </p:contentPart>
          </mc:Choice>
          <mc:Fallback xmlns="">
            <p:pic>
              <p:nvPicPr>
                <p:cNvPr id="691" name="Freihand 690">
                  <a:extLst>
                    <a:ext uri="{FF2B5EF4-FFF2-40B4-BE49-F238E27FC236}">
                      <a16:creationId xmlns:a16="http://schemas.microsoft.com/office/drawing/2014/main" id="{C86C4E4F-1932-4310-AE2B-DD78F2E0D954}"/>
                    </a:ext>
                  </a:extLst>
                </p:cNvPr>
                <p:cNvPicPr/>
                <p:nvPr/>
              </p:nvPicPr>
              <p:blipFill>
                <a:blip r:embed="rId1062"/>
                <a:stretch>
                  <a:fillRect/>
                </a:stretch>
              </p:blipFill>
              <p:spPr>
                <a:xfrm>
                  <a:off x="3949120" y="4843133"/>
                  <a:ext cx="167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99" name="Freihand 698">
                  <a:extLst>
                    <a:ext uri="{FF2B5EF4-FFF2-40B4-BE49-F238E27FC236}">
                      <a16:creationId xmlns:a16="http://schemas.microsoft.com/office/drawing/2014/main" id="{49CABF8C-F936-4B76-8A29-0A8DC331C6D4}"/>
                    </a:ext>
                  </a:extLst>
                </p14:cNvPr>
                <p14:cNvContentPartPr/>
                <p14:nvPr/>
              </p14:nvContentPartPr>
              <p14:xfrm>
                <a:off x="3528280" y="4852493"/>
                <a:ext cx="94680" cy="126360"/>
              </p14:xfrm>
            </p:contentPart>
          </mc:Choice>
          <mc:Fallback xmlns="">
            <p:pic>
              <p:nvPicPr>
                <p:cNvPr id="699" name="Freihand 698">
                  <a:extLst>
                    <a:ext uri="{FF2B5EF4-FFF2-40B4-BE49-F238E27FC236}">
                      <a16:creationId xmlns:a16="http://schemas.microsoft.com/office/drawing/2014/main" id="{49CABF8C-F936-4B76-8A29-0A8DC331C6D4}"/>
                    </a:ext>
                  </a:extLst>
                </p:cNvPr>
                <p:cNvPicPr/>
                <p:nvPr/>
              </p:nvPicPr>
              <p:blipFill>
                <a:blip r:embed="rId1064"/>
                <a:stretch>
                  <a:fillRect/>
                </a:stretch>
              </p:blipFill>
              <p:spPr>
                <a:xfrm>
                  <a:off x="3523960" y="4848173"/>
                  <a:ext cx="103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700" name="Freihand 699">
                  <a:extLst>
                    <a:ext uri="{FF2B5EF4-FFF2-40B4-BE49-F238E27FC236}">
                      <a16:creationId xmlns:a16="http://schemas.microsoft.com/office/drawing/2014/main" id="{F40C5C73-9299-4E99-8EA0-6944CF3DBBCB}"/>
                    </a:ext>
                  </a:extLst>
                </p14:cNvPr>
                <p14:cNvContentPartPr/>
                <p14:nvPr/>
              </p14:nvContentPartPr>
              <p14:xfrm>
                <a:off x="3505240" y="4869773"/>
                <a:ext cx="130320" cy="116280"/>
              </p14:xfrm>
            </p:contentPart>
          </mc:Choice>
          <mc:Fallback xmlns="">
            <p:pic>
              <p:nvPicPr>
                <p:cNvPr id="700" name="Freihand 699">
                  <a:extLst>
                    <a:ext uri="{FF2B5EF4-FFF2-40B4-BE49-F238E27FC236}">
                      <a16:creationId xmlns:a16="http://schemas.microsoft.com/office/drawing/2014/main" id="{F40C5C73-9299-4E99-8EA0-6944CF3DBBCB}"/>
                    </a:ext>
                  </a:extLst>
                </p:cNvPr>
                <p:cNvPicPr/>
                <p:nvPr/>
              </p:nvPicPr>
              <p:blipFill>
                <a:blip r:embed="rId1066"/>
                <a:stretch>
                  <a:fillRect/>
                </a:stretch>
              </p:blipFill>
              <p:spPr>
                <a:xfrm>
                  <a:off x="3500920" y="4865453"/>
                  <a:ext cx="138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701" name="Freihand 700">
                  <a:extLst>
                    <a:ext uri="{FF2B5EF4-FFF2-40B4-BE49-F238E27FC236}">
                      <a16:creationId xmlns:a16="http://schemas.microsoft.com/office/drawing/2014/main" id="{F197CA0A-CCDA-4D38-A3B3-34F4EA692F13}"/>
                    </a:ext>
                  </a:extLst>
                </p14:cNvPr>
                <p14:cNvContentPartPr/>
                <p14:nvPr/>
              </p14:nvContentPartPr>
              <p14:xfrm>
                <a:off x="3482920" y="4765373"/>
                <a:ext cx="166320" cy="24120"/>
              </p14:xfrm>
            </p:contentPart>
          </mc:Choice>
          <mc:Fallback xmlns="">
            <p:pic>
              <p:nvPicPr>
                <p:cNvPr id="701" name="Freihand 700">
                  <a:extLst>
                    <a:ext uri="{FF2B5EF4-FFF2-40B4-BE49-F238E27FC236}">
                      <a16:creationId xmlns:a16="http://schemas.microsoft.com/office/drawing/2014/main" id="{F197CA0A-CCDA-4D38-A3B3-34F4EA692F13}"/>
                    </a:ext>
                  </a:extLst>
                </p:cNvPr>
                <p:cNvPicPr/>
                <p:nvPr/>
              </p:nvPicPr>
              <p:blipFill>
                <a:blip r:embed="rId1068"/>
                <a:stretch>
                  <a:fillRect/>
                </a:stretch>
              </p:blipFill>
              <p:spPr>
                <a:xfrm>
                  <a:off x="3478600" y="4761053"/>
                  <a:ext cx="174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95" name="Freihand 694">
                  <a:extLst>
                    <a:ext uri="{FF2B5EF4-FFF2-40B4-BE49-F238E27FC236}">
                      <a16:creationId xmlns:a16="http://schemas.microsoft.com/office/drawing/2014/main" id="{F8045C50-CD3B-4A6C-AA70-FD316C184373}"/>
                    </a:ext>
                  </a:extLst>
                </p14:cNvPr>
                <p14:cNvContentPartPr/>
                <p14:nvPr/>
              </p14:nvContentPartPr>
              <p14:xfrm>
                <a:off x="4582720" y="4704173"/>
                <a:ext cx="18000" cy="89280"/>
              </p14:xfrm>
            </p:contentPart>
          </mc:Choice>
          <mc:Fallback xmlns="">
            <p:pic>
              <p:nvPicPr>
                <p:cNvPr id="695" name="Freihand 694">
                  <a:extLst>
                    <a:ext uri="{FF2B5EF4-FFF2-40B4-BE49-F238E27FC236}">
                      <a16:creationId xmlns:a16="http://schemas.microsoft.com/office/drawing/2014/main" id="{F8045C50-CD3B-4A6C-AA70-FD316C184373}"/>
                    </a:ext>
                  </a:extLst>
                </p:cNvPr>
                <p:cNvPicPr/>
                <p:nvPr/>
              </p:nvPicPr>
              <p:blipFill>
                <a:blip r:embed="rId1070"/>
                <a:stretch>
                  <a:fillRect/>
                </a:stretch>
              </p:blipFill>
              <p:spPr>
                <a:xfrm>
                  <a:off x="4578400" y="4699853"/>
                  <a:ext cx="26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96" name="Freihand 695">
                  <a:extLst>
                    <a:ext uri="{FF2B5EF4-FFF2-40B4-BE49-F238E27FC236}">
                      <a16:creationId xmlns:a16="http://schemas.microsoft.com/office/drawing/2014/main" id="{17B6FA5D-3D86-431F-9EA3-DC18151D5D82}"/>
                    </a:ext>
                  </a:extLst>
                </p14:cNvPr>
                <p14:cNvContentPartPr/>
                <p14:nvPr/>
              </p14:nvContentPartPr>
              <p14:xfrm>
                <a:off x="4705840" y="4835573"/>
                <a:ext cx="129240" cy="25200"/>
              </p14:xfrm>
            </p:contentPart>
          </mc:Choice>
          <mc:Fallback xmlns="">
            <p:pic>
              <p:nvPicPr>
                <p:cNvPr id="696" name="Freihand 695">
                  <a:extLst>
                    <a:ext uri="{FF2B5EF4-FFF2-40B4-BE49-F238E27FC236}">
                      <a16:creationId xmlns:a16="http://schemas.microsoft.com/office/drawing/2014/main" id="{17B6FA5D-3D86-431F-9EA3-DC18151D5D82}"/>
                    </a:ext>
                  </a:extLst>
                </p:cNvPr>
                <p:cNvPicPr/>
                <p:nvPr/>
              </p:nvPicPr>
              <p:blipFill>
                <a:blip r:embed="rId1072"/>
                <a:stretch>
                  <a:fillRect/>
                </a:stretch>
              </p:blipFill>
              <p:spPr>
                <a:xfrm>
                  <a:off x="4701520" y="4831253"/>
                  <a:ext cx="137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97" name="Freihand 696">
                  <a:extLst>
                    <a:ext uri="{FF2B5EF4-FFF2-40B4-BE49-F238E27FC236}">
                      <a16:creationId xmlns:a16="http://schemas.microsoft.com/office/drawing/2014/main" id="{9E84A6CD-0758-4B73-A443-222462EB5992}"/>
                    </a:ext>
                  </a:extLst>
                </p14:cNvPr>
                <p14:cNvContentPartPr/>
                <p14:nvPr/>
              </p14:nvContentPartPr>
              <p14:xfrm>
                <a:off x="4740040" y="4890653"/>
                <a:ext cx="126000" cy="21600"/>
              </p14:xfrm>
            </p:contentPart>
          </mc:Choice>
          <mc:Fallback xmlns="">
            <p:pic>
              <p:nvPicPr>
                <p:cNvPr id="697" name="Freihand 696">
                  <a:extLst>
                    <a:ext uri="{FF2B5EF4-FFF2-40B4-BE49-F238E27FC236}">
                      <a16:creationId xmlns:a16="http://schemas.microsoft.com/office/drawing/2014/main" id="{9E84A6CD-0758-4B73-A443-222462EB5992}"/>
                    </a:ext>
                  </a:extLst>
                </p:cNvPr>
                <p:cNvPicPr/>
                <p:nvPr/>
              </p:nvPicPr>
              <p:blipFill>
                <a:blip r:embed="rId1074"/>
                <a:stretch>
                  <a:fillRect/>
                </a:stretch>
              </p:blipFill>
              <p:spPr>
                <a:xfrm>
                  <a:off x="4735720" y="4886333"/>
                  <a:ext cx="134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02" name="Freihand 701">
                  <a:extLst>
                    <a:ext uri="{FF2B5EF4-FFF2-40B4-BE49-F238E27FC236}">
                      <a16:creationId xmlns:a16="http://schemas.microsoft.com/office/drawing/2014/main" id="{5BB4DA12-C80E-4C28-8BC6-47588DB0916F}"/>
                    </a:ext>
                  </a:extLst>
                </p14:cNvPr>
                <p14:cNvContentPartPr/>
                <p14:nvPr/>
              </p14:nvContentPartPr>
              <p14:xfrm>
                <a:off x="4281400" y="4824053"/>
                <a:ext cx="101160" cy="123480"/>
              </p14:xfrm>
            </p:contentPart>
          </mc:Choice>
          <mc:Fallback xmlns="">
            <p:pic>
              <p:nvPicPr>
                <p:cNvPr id="702" name="Freihand 701">
                  <a:extLst>
                    <a:ext uri="{FF2B5EF4-FFF2-40B4-BE49-F238E27FC236}">
                      <a16:creationId xmlns:a16="http://schemas.microsoft.com/office/drawing/2014/main" id="{5BB4DA12-C80E-4C28-8BC6-47588DB0916F}"/>
                    </a:ext>
                  </a:extLst>
                </p:cNvPr>
                <p:cNvPicPr/>
                <p:nvPr/>
              </p:nvPicPr>
              <p:blipFill>
                <a:blip r:embed="rId1076"/>
                <a:stretch>
                  <a:fillRect/>
                </a:stretch>
              </p:blipFill>
              <p:spPr>
                <a:xfrm>
                  <a:off x="4277080" y="4819733"/>
                  <a:ext cx="109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703" name="Freihand 702">
                  <a:extLst>
                    <a:ext uri="{FF2B5EF4-FFF2-40B4-BE49-F238E27FC236}">
                      <a16:creationId xmlns:a16="http://schemas.microsoft.com/office/drawing/2014/main" id="{4FDC9E29-7885-4E3C-B11E-E808FFB983AB}"/>
                    </a:ext>
                  </a:extLst>
                </p14:cNvPr>
                <p14:cNvContentPartPr/>
                <p14:nvPr/>
              </p14:nvContentPartPr>
              <p14:xfrm>
                <a:off x="4274920" y="4837733"/>
                <a:ext cx="129240" cy="98280"/>
              </p14:xfrm>
            </p:contentPart>
          </mc:Choice>
          <mc:Fallback xmlns="">
            <p:pic>
              <p:nvPicPr>
                <p:cNvPr id="703" name="Freihand 702">
                  <a:extLst>
                    <a:ext uri="{FF2B5EF4-FFF2-40B4-BE49-F238E27FC236}">
                      <a16:creationId xmlns:a16="http://schemas.microsoft.com/office/drawing/2014/main" id="{4FDC9E29-7885-4E3C-B11E-E808FFB983AB}"/>
                    </a:ext>
                  </a:extLst>
                </p:cNvPr>
                <p:cNvPicPr/>
                <p:nvPr/>
              </p:nvPicPr>
              <p:blipFill>
                <a:blip r:embed="rId1078"/>
                <a:stretch>
                  <a:fillRect/>
                </a:stretch>
              </p:blipFill>
              <p:spPr>
                <a:xfrm>
                  <a:off x="4270600" y="4833413"/>
                  <a:ext cx="13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04" name="Freihand 703">
                  <a:extLst>
                    <a:ext uri="{FF2B5EF4-FFF2-40B4-BE49-F238E27FC236}">
                      <a16:creationId xmlns:a16="http://schemas.microsoft.com/office/drawing/2014/main" id="{88377EF6-0580-4BA9-9B9E-126786809076}"/>
                    </a:ext>
                  </a:extLst>
                </p14:cNvPr>
                <p14:cNvContentPartPr/>
                <p14:nvPr/>
              </p14:nvContentPartPr>
              <p14:xfrm>
                <a:off x="4281400" y="4732973"/>
                <a:ext cx="170640" cy="24480"/>
              </p14:xfrm>
            </p:contentPart>
          </mc:Choice>
          <mc:Fallback xmlns="">
            <p:pic>
              <p:nvPicPr>
                <p:cNvPr id="704" name="Freihand 703">
                  <a:extLst>
                    <a:ext uri="{FF2B5EF4-FFF2-40B4-BE49-F238E27FC236}">
                      <a16:creationId xmlns:a16="http://schemas.microsoft.com/office/drawing/2014/main" id="{88377EF6-0580-4BA9-9B9E-126786809076}"/>
                    </a:ext>
                  </a:extLst>
                </p:cNvPr>
                <p:cNvPicPr/>
                <p:nvPr/>
              </p:nvPicPr>
              <p:blipFill>
                <a:blip r:embed="rId1080"/>
                <a:stretch>
                  <a:fillRect/>
                </a:stretch>
              </p:blipFill>
              <p:spPr>
                <a:xfrm>
                  <a:off x="4277080" y="4728653"/>
                  <a:ext cx="179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705" name="Freihand 704">
                  <a:extLst>
                    <a:ext uri="{FF2B5EF4-FFF2-40B4-BE49-F238E27FC236}">
                      <a16:creationId xmlns:a16="http://schemas.microsoft.com/office/drawing/2014/main" id="{CC8E6CFA-F048-4DF7-B2F3-5FBA5C8972FA}"/>
                    </a:ext>
                  </a:extLst>
                </p14:cNvPr>
                <p14:cNvContentPartPr/>
                <p14:nvPr/>
              </p14:nvContentPartPr>
              <p14:xfrm>
                <a:off x="4932640" y="4820093"/>
                <a:ext cx="163080" cy="115560"/>
              </p14:xfrm>
            </p:contentPart>
          </mc:Choice>
          <mc:Fallback xmlns="">
            <p:pic>
              <p:nvPicPr>
                <p:cNvPr id="705" name="Freihand 704">
                  <a:extLst>
                    <a:ext uri="{FF2B5EF4-FFF2-40B4-BE49-F238E27FC236}">
                      <a16:creationId xmlns:a16="http://schemas.microsoft.com/office/drawing/2014/main" id="{CC8E6CFA-F048-4DF7-B2F3-5FBA5C8972FA}"/>
                    </a:ext>
                  </a:extLst>
                </p:cNvPr>
                <p:cNvPicPr/>
                <p:nvPr/>
              </p:nvPicPr>
              <p:blipFill>
                <a:blip r:embed="rId1082"/>
                <a:stretch>
                  <a:fillRect/>
                </a:stretch>
              </p:blipFill>
              <p:spPr>
                <a:xfrm>
                  <a:off x="4928320" y="4815773"/>
                  <a:ext cx="171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706" name="Freihand 705">
                  <a:extLst>
                    <a:ext uri="{FF2B5EF4-FFF2-40B4-BE49-F238E27FC236}">
                      <a16:creationId xmlns:a16="http://schemas.microsoft.com/office/drawing/2014/main" id="{28617967-4327-47B1-BDB1-0C176323D6BA}"/>
                    </a:ext>
                  </a:extLst>
                </p14:cNvPr>
                <p14:cNvContentPartPr/>
                <p14:nvPr/>
              </p14:nvContentPartPr>
              <p14:xfrm>
                <a:off x="5169880" y="4846733"/>
                <a:ext cx="51120" cy="105840"/>
              </p14:xfrm>
            </p:contentPart>
          </mc:Choice>
          <mc:Fallback xmlns="">
            <p:pic>
              <p:nvPicPr>
                <p:cNvPr id="706" name="Freihand 705">
                  <a:extLst>
                    <a:ext uri="{FF2B5EF4-FFF2-40B4-BE49-F238E27FC236}">
                      <a16:creationId xmlns:a16="http://schemas.microsoft.com/office/drawing/2014/main" id="{28617967-4327-47B1-BDB1-0C176323D6BA}"/>
                    </a:ext>
                  </a:extLst>
                </p:cNvPr>
                <p:cNvPicPr/>
                <p:nvPr/>
              </p:nvPicPr>
              <p:blipFill>
                <a:blip r:embed="rId1084"/>
                <a:stretch>
                  <a:fillRect/>
                </a:stretch>
              </p:blipFill>
              <p:spPr>
                <a:xfrm>
                  <a:off x="5165560" y="4842413"/>
                  <a:ext cx="59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07" name="Freihand 706">
                  <a:extLst>
                    <a:ext uri="{FF2B5EF4-FFF2-40B4-BE49-F238E27FC236}">
                      <a16:creationId xmlns:a16="http://schemas.microsoft.com/office/drawing/2014/main" id="{2DBB3141-8BEE-4319-BBBE-81B34E24D8D5}"/>
                    </a:ext>
                  </a:extLst>
                </p14:cNvPr>
                <p14:cNvContentPartPr/>
                <p14:nvPr/>
              </p14:nvContentPartPr>
              <p14:xfrm>
                <a:off x="5146840" y="4844213"/>
                <a:ext cx="135720" cy="87480"/>
              </p14:xfrm>
            </p:contentPart>
          </mc:Choice>
          <mc:Fallback xmlns="">
            <p:pic>
              <p:nvPicPr>
                <p:cNvPr id="707" name="Freihand 706">
                  <a:extLst>
                    <a:ext uri="{FF2B5EF4-FFF2-40B4-BE49-F238E27FC236}">
                      <a16:creationId xmlns:a16="http://schemas.microsoft.com/office/drawing/2014/main" id="{2DBB3141-8BEE-4319-BBBE-81B34E24D8D5}"/>
                    </a:ext>
                  </a:extLst>
                </p:cNvPr>
                <p:cNvPicPr/>
                <p:nvPr/>
              </p:nvPicPr>
              <p:blipFill>
                <a:blip r:embed="rId1086"/>
                <a:stretch>
                  <a:fillRect/>
                </a:stretch>
              </p:blipFill>
              <p:spPr>
                <a:xfrm>
                  <a:off x="5142520" y="4839893"/>
                  <a:ext cx="14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08" name="Freihand 707">
                  <a:extLst>
                    <a:ext uri="{FF2B5EF4-FFF2-40B4-BE49-F238E27FC236}">
                      <a16:creationId xmlns:a16="http://schemas.microsoft.com/office/drawing/2014/main" id="{D177DAFB-902C-4FA4-A897-9AF74F9AAAB4}"/>
                    </a:ext>
                  </a:extLst>
                </p14:cNvPr>
                <p14:cNvContentPartPr/>
                <p14:nvPr/>
              </p14:nvContentPartPr>
              <p14:xfrm>
                <a:off x="5151520" y="4762133"/>
                <a:ext cx="146160" cy="9360"/>
              </p14:xfrm>
            </p:contentPart>
          </mc:Choice>
          <mc:Fallback xmlns="">
            <p:pic>
              <p:nvPicPr>
                <p:cNvPr id="708" name="Freihand 707">
                  <a:extLst>
                    <a:ext uri="{FF2B5EF4-FFF2-40B4-BE49-F238E27FC236}">
                      <a16:creationId xmlns:a16="http://schemas.microsoft.com/office/drawing/2014/main" id="{D177DAFB-902C-4FA4-A897-9AF74F9AAAB4}"/>
                    </a:ext>
                  </a:extLst>
                </p:cNvPr>
                <p:cNvPicPr/>
                <p:nvPr/>
              </p:nvPicPr>
              <p:blipFill>
                <a:blip r:embed="rId1088"/>
                <a:stretch>
                  <a:fillRect/>
                </a:stretch>
              </p:blipFill>
              <p:spPr>
                <a:xfrm>
                  <a:off x="5147200" y="4757813"/>
                  <a:ext cx="154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11" name="Freihand 710">
                  <a:extLst>
                    <a:ext uri="{FF2B5EF4-FFF2-40B4-BE49-F238E27FC236}">
                      <a16:creationId xmlns:a16="http://schemas.microsoft.com/office/drawing/2014/main" id="{3AE0EB51-01BC-47C1-9CE9-E887A98876BF}"/>
                    </a:ext>
                  </a:extLst>
                </p14:cNvPr>
                <p14:cNvContentPartPr/>
                <p14:nvPr/>
              </p14:nvContentPartPr>
              <p14:xfrm>
                <a:off x="5487400" y="4840973"/>
                <a:ext cx="2160" cy="108360"/>
              </p14:xfrm>
            </p:contentPart>
          </mc:Choice>
          <mc:Fallback xmlns="">
            <p:pic>
              <p:nvPicPr>
                <p:cNvPr id="711" name="Freihand 710">
                  <a:extLst>
                    <a:ext uri="{FF2B5EF4-FFF2-40B4-BE49-F238E27FC236}">
                      <a16:creationId xmlns:a16="http://schemas.microsoft.com/office/drawing/2014/main" id="{3AE0EB51-01BC-47C1-9CE9-E887A98876BF}"/>
                    </a:ext>
                  </a:extLst>
                </p:cNvPr>
                <p:cNvPicPr/>
                <p:nvPr/>
              </p:nvPicPr>
              <p:blipFill>
                <a:blip r:embed="rId1090"/>
                <a:stretch>
                  <a:fillRect/>
                </a:stretch>
              </p:blipFill>
              <p:spPr>
                <a:xfrm>
                  <a:off x="5483080" y="4836653"/>
                  <a:ext cx="10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12" name="Freihand 711">
                  <a:extLst>
                    <a:ext uri="{FF2B5EF4-FFF2-40B4-BE49-F238E27FC236}">
                      <a16:creationId xmlns:a16="http://schemas.microsoft.com/office/drawing/2014/main" id="{AD96099A-808C-4270-8656-A2F385ABC1FC}"/>
                    </a:ext>
                  </a:extLst>
                </p14:cNvPr>
                <p14:cNvContentPartPr/>
                <p14:nvPr/>
              </p14:nvContentPartPr>
              <p14:xfrm>
                <a:off x="5441680" y="4874453"/>
                <a:ext cx="119880" cy="12600"/>
              </p14:xfrm>
            </p:contentPart>
          </mc:Choice>
          <mc:Fallback xmlns="">
            <p:pic>
              <p:nvPicPr>
                <p:cNvPr id="712" name="Freihand 711">
                  <a:extLst>
                    <a:ext uri="{FF2B5EF4-FFF2-40B4-BE49-F238E27FC236}">
                      <a16:creationId xmlns:a16="http://schemas.microsoft.com/office/drawing/2014/main" id="{AD96099A-808C-4270-8656-A2F385ABC1FC}"/>
                    </a:ext>
                  </a:extLst>
                </p:cNvPr>
                <p:cNvPicPr/>
                <p:nvPr/>
              </p:nvPicPr>
              <p:blipFill>
                <a:blip r:embed="rId1092"/>
                <a:stretch>
                  <a:fillRect/>
                </a:stretch>
              </p:blipFill>
              <p:spPr>
                <a:xfrm>
                  <a:off x="5437360" y="4870133"/>
                  <a:ext cx="128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13" name="Freihand 712">
                  <a:extLst>
                    <a:ext uri="{FF2B5EF4-FFF2-40B4-BE49-F238E27FC236}">
                      <a16:creationId xmlns:a16="http://schemas.microsoft.com/office/drawing/2014/main" id="{7C04B02D-6F3D-459A-9223-3D8F14DD3509}"/>
                    </a:ext>
                  </a:extLst>
                </p14:cNvPr>
                <p14:cNvContentPartPr/>
                <p14:nvPr/>
              </p14:nvContentPartPr>
              <p14:xfrm>
                <a:off x="5634280" y="4757453"/>
                <a:ext cx="99000" cy="196560"/>
              </p14:xfrm>
            </p:contentPart>
          </mc:Choice>
          <mc:Fallback xmlns="">
            <p:pic>
              <p:nvPicPr>
                <p:cNvPr id="713" name="Freihand 712">
                  <a:extLst>
                    <a:ext uri="{FF2B5EF4-FFF2-40B4-BE49-F238E27FC236}">
                      <a16:creationId xmlns:a16="http://schemas.microsoft.com/office/drawing/2014/main" id="{7C04B02D-6F3D-459A-9223-3D8F14DD3509}"/>
                    </a:ext>
                  </a:extLst>
                </p:cNvPr>
                <p:cNvPicPr/>
                <p:nvPr/>
              </p:nvPicPr>
              <p:blipFill>
                <a:blip r:embed="rId1094"/>
                <a:stretch>
                  <a:fillRect/>
                </a:stretch>
              </p:blipFill>
              <p:spPr>
                <a:xfrm>
                  <a:off x="5629960" y="4753133"/>
                  <a:ext cx="10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35" name="Freihand 734">
                  <a:extLst>
                    <a:ext uri="{FF2B5EF4-FFF2-40B4-BE49-F238E27FC236}">
                      <a16:creationId xmlns:a16="http://schemas.microsoft.com/office/drawing/2014/main" id="{92A88D57-E06C-4ED1-A757-610CCA784240}"/>
                    </a:ext>
                  </a:extLst>
                </p14:cNvPr>
                <p14:cNvContentPartPr/>
                <p14:nvPr/>
              </p14:nvContentPartPr>
              <p14:xfrm>
                <a:off x="5801320" y="5087213"/>
                <a:ext cx="168480" cy="159840"/>
              </p14:xfrm>
            </p:contentPart>
          </mc:Choice>
          <mc:Fallback xmlns="">
            <p:pic>
              <p:nvPicPr>
                <p:cNvPr id="735" name="Freihand 734">
                  <a:extLst>
                    <a:ext uri="{FF2B5EF4-FFF2-40B4-BE49-F238E27FC236}">
                      <a16:creationId xmlns:a16="http://schemas.microsoft.com/office/drawing/2014/main" id="{92A88D57-E06C-4ED1-A757-610CCA784240}"/>
                    </a:ext>
                  </a:extLst>
                </p:cNvPr>
                <p:cNvPicPr/>
                <p:nvPr/>
              </p:nvPicPr>
              <p:blipFill>
                <a:blip r:embed="rId1096"/>
                <a:stretch>
                  <a:fillRect/>
                </a:stretch>
              </p:blipFill>
              <p:spPr>
                <a:xfrm>
                  <a:off x="5797000" y="5082893"/>
                  <a:ext cx="177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36" name="Freihand 735">
                  <a:extLst>
                    <a:ext uri="{FF2B5EF4-FFF2-40B4-BE49-F238E27FC236}">
                      <a16:creationId xmlns:a16="http://schemas.microsoft.com/office/drawing/2014/main" id="{6C913869-1A06-4DFD-8ED5-48CA35A605D1}"/>
                    </a:ext>
                  </a:extLst>
                </p14:cNvPr>
                <p14:cNvContentPartPr/>
                <p14:nvPr/>
              </p14:nvContentPartPr>
              <p14:xfrm>
                <a:off x="6021640" y="5040773"/>
                <a:ext cx="376920" cy="190800"/>
              </p14:xfrm>
            </p:contentPart>
          </mc:Choice>
          <mc:Fallback xmlns="">
            <p:pic>
              <p:nvPicPr>
                <p:cNvPr id="736" name="Freihand 735">
                  <a:extLst>
                    <a:ext uri="{FF2B5EF4-FFF2-40B4-BE49-F238E27FC236}">
                      <a16:creationId xmlns:a16="http://schemas.microsoft.com/office/drawing/2014/main" id="{6C913869-1A06-4DFD-8ED5-48CA35A605D1}"/>
                    </a:ext>
                  </a:extLst>
                </p:cNvPr>
                <p:cNvPicPr/>
                <p:nvPr/>
              </p:nvPicPr>
              <p:blipFill>
                <a:blip r:embed="rId1098"/>
                <a:stretch>
                  <a:fillRect/>
                </a:stretch>
              </p:blipFill>
              <p:spPr>
                <a:xfrm>
                  <a:off x="6017320" y="5036453"/>
                  <a:ext cx="385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15" name="Freihand 714">
                  <a:extLst>
                    <a:ext uri="{FF2B5EF4-FFF2-40B4-BE49-F238E27FC236}">
                      <a16:creationId xmlns:a16="http://schemas.microsoft.com/office/drawing/2014/main" id="{C57BECFE-9D7E-45BD-AC57-4F1FBFA0BFC6}"/>
                    </a:ext>
                  </a:extLst>
                </p14:cNvPr>
                <p14:cNvContentPartPr/>
                <p14:nvPr/>
              </p14:nvContentPartPr>
              <p14:xfrm>
                <a:off x="3481840" y="5232653"/>
                <a:ext cx="131040" cy="178560"/>
              </p14:xfrm>
            </p:contentPart>
          </mc:Choice>
          <mc:Fallback xmlns="">
            <p:pic>
              <p:nvPicPr>
                <p:cNvPr id="715" name="Freihand 714">
                  <a:extLst>
                    <a:ext uri="{FF2B5EF4-FFF2-40B4-BE49-F238E27FC236}">
                      <a16:creationId xmlns:a16="http://schemas.microsoft.com/office/drawing/2014/main" id="{C57BECFE-9D7E-45BD-AC57-4F1FBFA0BFC6}"/>
                    </a:ext>
                  </a:extLst>
                </p:cNvPr>
                <p:cNvPicPr/>
                <p:nvPr/>
              </p:nvPicPr>
              <p:blipFill>
                <a:blip r:embed="rId1100"/>
                <a:stretch>
                  <a:fillRect/>
                </a:stretch>
              </p:blipFill>
              <p:spPr>
                <a:xfrm>
                  <a:off x="3477520" y="5228333"/>
                  <a:ext cx="139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16" name="Freihand 715">
                  <a:extLst>
                    <a:ext uri="{FF2B5EF4-FFF2-40B4-BE49-F238E27FC236}">
                      <a16:creationId xmlns:a16="http://schemas.microsoft.com/office/drawing/2014/main" id="{3774CAD0-C1BD-4E39-B8A1-B7191E6E7214}"/>
                    </a:ext>
                  </a:extLst>
                </p14:cNvPr>
                <p14:cNvContentPartPr/>
                <p14:nvPr/>
              </p14:nvContentPartPr>
              <p14:xfrm>
                <a:off x="3604600" y="5172893"/>
                <a:ext cx="99360" cy="298440"/>
              </p14:xfrm>
            </p:contentPart>
          </mc:Choice>
          <mc:Fallback xmlns="">
            <p:pic>
              <p:nvPicPr>
                <p:cNvPr id="716" name="Freihand 715">
                  <a:extLst>
                    <a:ext uri="{FF2B5EF4-FFF2-40B4-BE49-F238E27FC236}">
                      <a16:creationId xmlns:a16="http://schemas.microsoft.com/office/drawing/2014/main" id="{3774CAD0-C1BD-4E39-B8A1-B7191E6E7214}"/>
                    </a:ext>
                  </a:extLst>
                </p:cNvPr>
                <p:cNvPicPr/>
                <p:nvPr/>
              </p:nvPicPr>
              <p:blipFill>
                <a:blip r:embed="rId1102"/>
                <a:stretch>
                  <a:fillRect/>
                </a:stretch>
              </p:blipFill>
              <p:spPr>
                <a:xfrm>
                  <a:off x="3600280" y="5168573"/>
                  <a:ext cx="108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18" name="Freihand 717">
                  <a:extLst>
                    <a:ext uri="{FF2B5EF4-FFF2-40B4-BE49-F238E27FC236}">
                      <a16:creationId xmlns:a16="http://schemas.microsoft.com/office/drawing/2014/main" id="{27DAB327-AA0A-46B7-9995-9B7099D7348C}"/>
                    </a:ext>
                  </a:extLst>
                </p14:cNvPr>
                <p14:cNvContentPartPr/>
                <p14:nvPr/>
              </p14:nvContentPartPr>
              <p14:xfrm>
                <a:off x="3842560" y="5305733"/>
                <a:ext cx="1440" cy="2160"/>
              </p14:xfrm>
            </p:contentPart>
          </mc:Choice>
          <mc:Fallback xmlns="">
            <p:pic>
              <p:nvPicPr>
                <p:cNvPr id="718" name="Freihand 717">
                  <a:extLst>
                    <a:ext uri="{FF2B5EF4-FFF2-40B4-BE49-F238E27FC236}">
                      <a16:creationId xmlns:a16="http://schemas.microsoft.com/office/drawing/2014/main" id="{27DAB327-AA0A-46B7-9995-9B7099D7348C}"/>
                    </a:ext>
                  </a:extLst>
                </p:cNvPr>
                <p:cNvPicPr/>
                <p:nvPr/>
              </p:nvPicPr>
              <p:blipFill>
                <a:blip r:embed="rId719"/>
                <a:stretch>
                  <a:fillRect/>
                </a:stretch>
              </p:blipFill>
              <p:spPr>
                <a:xfrm>
                  <a:off x="3838240" y="5301413"/>
                  <a:ext cx="10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719" name="Freihand 718">
                  <a:extLst>
                    <a:ext uri="{FF2B5EF4-FFF2-40B4-BE49-F238E27FC236}">
                      <a16:creationId xmlns:a16="http://schemas.microsoft.com/office/drawing/2014/main" id="{4795D7A5-7FAD-4D73-B0B4-4AF218809568}"/>
                    </a:ext>
                  </a:extLst>
                </p14:cNvPr>
                <p14:cNvContentPartPr/>
                <p14:nvPr/>
              </p14:nvContentPartPr>
              <p14:xfrm>
                <a:off x="3814840" y="5277293"/>
                <a:ext cx="23400" cy="34920"/>
              </p14:xfrm>
            </p:contentPart>
          </mc:Choice>
          <mc:Fallback xmlns="">
            <p:pic>
              <p:nvPicPr>
                <p:cNvPr id="719" name="Freihand 718">
                  <a:extLst>
                    <a:ext uri="{FF2B5EF4-FFF2-40B4-BE49-F238E27FC236}">
                      <a16:creationId xmlns:a16="http://schemas.microsoft.com/office/drawing/2014/main" id="{4795D7A5-7FAD-4D73-B0B4-4AF218809568}"/>
                    </a:ext>
                  </a:extLst>
                </p:cNvPr>
                <p:cNvPicPr/>
                <p:nvPr/>
              </p:nvPicPr>
              <p:blipFill>
                <a:blip r:embed="rId1105"/>
                <a:stretch>
                  <a:fillRect/>
                </a:stretch>
              </p:blipFill>
              <p:spPr>
                <a:xfrm>
                  <a:off x="3810520" y="5272973"/>
                  <a:ext cx="32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720" name="Freihand 719">
                  <a:extLst>
                    <a:ext uri="{FF2B5EF4-FFF2-40B4-BE49-F238E27FC236}">
                      <a16:creationId xmlns:a16="http://schemas.microsoft.com/office/drawing/2014/main" id="{617B7F40-7FEE-4819-A347-8721D42FA8F8}"/>
                    </a:ext>
                  </a:extLst>
                </p14:cNvPr>
                <p14:cNvContentPartPr/>
                <p14:nvPr/>
              </p14:nvContentPartPr>
              <p14:xfrm>
                <a:off x="3824920" y="5268293"/>
                <a:ext cx="4320" cy="25560"/>
              </p14:xfrm>
            </p:contentPart>
          </mc:Choice>
          <mc:Fallback xmlns="">
            <p:pic>
              <p:nvPicPr>
                <p:cNvPr id="720" name="Freihand 719">
                  <a:extLst>
                    <a:ext uri="{FF2B5EF4-FFF2-40B4-BE49-F238E27FC236}">
                      <a16:creationId xmlns:a16="http://schemas.microsoft.com/office/drawing/2014/main" id="{617B7F40-7FEE-4819-A347-8721D42FA8F8}"/>
                    </a:ext>
                  </a:extLst>
                </p:cNvPr>
                <p:cNvPicPr/>
                <p:nvPr/>
              </p:nvPicPr>
              <p:blipFill>
                <a:blip r:embed="rId1107"/>
                <a:stretch>
                  <a:fillRect/>
                </a:stretch>
              </p:blipFill>
              <p:spPr>
                <a:xfrm>
                  <a:off x="3820600" y="5263973"/>
                  <a:ext cx="12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721" name="Freihand 720">
                  <a:extLst>
                    <a:ext uri="{FF2B5EF4-FFF2-40B4-BE49-F238E27FC236}">
                      <a16:creationId xmlns:a16="http://schemas.microsoft.com/office/drawing/2014/main" id="{CEA19349-D776-40EE-83BE-46F6BAC1831D}"/>
                    </a:ext>
                  </a:extLst>
                </p14:cNvPr>
                <p14:cNvContentPartPr/>
                <p14:nvPr/>
              </p14:nvContentPartPr>
              <p14:xfrm>
                <a:off x="3848320" y="5239133"/>
                <a:ext cx="8640" cy="117360"/>
              </p14:xfrm>
            </p:contentPart>
          </mc:Choice>
          <mc:Fallback xmlns="">
            <p:pic>
              <p:nvPicPr>
                <p:cNvPr id="721" name="Freihand 720">
                  <a:extLst>
                    <a:ext uri="{FF2B5EF4-FFF2-40B4-BE49-F238E27FC236}">
                      <a16:creationId xmlns:a16="http://schemas.microsoft.com/office/drawing/2014/main" id="{CEA19349-D776-40EE-83BE-46F6BAC1831D}"/>
                    </a:ext>
                  </a:extLst>
                </p:cNvPr>
                <p:cNvPicPr/>
                <p:nvPr/>
              </p:nvPicPr>
              <p:blipFill>
                <a:blip r:embed="rId1109"/>
                <a:stretch>
                  <a:fillRect/>
                </a:stretch>
              </p:blipFill>
              <p:spPr>
                <a:xfrm>
                  <a:off x="3844000" y="5234813"/>
                  <a:ext cx="17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722" name="Freihand 721">
                  <a:extLst>
                    <a:ext uri="{FF2B5EF4-FFF2-40B4-BE49-F238E27FC236}">
                      <a16:creationId xmlns:a16="http://schemas.microsoft.com/office/drawing/2014/main" id="{66EA4CE2-199B-4E96-8E15-9FC870BFD06F}"/>
                    </a:ext>
                  </a:extLst>
                </p14:cNvPr>
                <p14:cNvContentPartPr/>
                <p14:nvPr/>
              </p14:nvContentPartPr>
              <p14:xfrm>
                <a:off x="3751480" y="5208173"/>
                <a:ext cx="160200" cy="159840"/>
              </p14:xfrm>
            </p:contentPart>
          </mc:Choice>
          <mc:Fallback xmlns="">
            <p:pic>
              <p:nvPicPr>
                <p:cNvPr id="722" name="Freihand 721">
                  <a:extLst>
                    <a:ext uri="{FF2B5EF4-FFF2-40B4-BE49-F238E27FC236}">
                      <a16:creationId xmlns:a16="http://schemas.microsoft.com/office/drawing/2014/main" id="{66EA4CE2-199B-4E96-8E15-9FC870BFD06F}"/>
                    </a:ext>
                  </a:extLst>
                </p:cNvPr>
                <p:cNvPicPr/>
                <p:nvPr/>
              </p:nvPicPr>
              <p:blipFill>
                <a:blip r:embed="rId1111"/>
                <a:stretch>
                  <a:fillRect/>
                </a:stretch>
              </p:blipFill>
              <p:spPr>
                <a:xfrm>
                  <a:off x="3747160" y="5203853"/>
                  <a:ext cx="168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723" name="Freihand 722">
                  <a:extLst>
                    <a:ext uri="{FF2B5EF4-FFF2-40B4-BE49-F238E27FC236}">
                      <a16:creationId xmlns:a16="http://schemas.microsoft.com/office/drawing/2014/main" id="{7C013D48-E5F0-4BC6-BB3D-BA53B09CB656}"/>
                    </a:ext>
                  </a:extLst>
                </p14:cNvPr>
                <p14:cNvContentPartPr/>
                <p14:nvPr/>
              </p14:nvContentPartPr>
              <p14:xfrm>
                <a:off x="3950200" y="5279453"/>
                <a:ext cx="77760" cy="92160"/>
              </p14:xfrm>
            </p:contentPart>
          </mc:Choice>
          <mc:Fallback xmlns="">
            <p:pic>
              <p:nvPicPr>
                <p:cNvPr id="723" name="Freihand 722">
                  <a:extLst>
                    <a:ext uri="{FF2B5EF4-FFF2-40B4-BE49-F238E27FC236}">
                      <a16:creationId xmlns:a16="http://schemas.microsoft.com/office/drawing/2014/main" id="{7C013D48-E5F0-4BC6-BB3D-BA53B09CB656}"/>
                    </a:ext>
                  </a:extLst>
                </p:cNvPr>
                <p:cNvPicPr/>
                <p:nvPr/>
              </p:nvPicPr>
              <p:blipFill>
                <a:blip r:embed="rId1113"/>
                <a:stretch>
                  <a:fillRect/>
                </a:stretch>
              </p:blipFill>
              <p:spPr>
                <a:xfrm>
                  <a:off x="3945880" y="5275133"/>
                  <a:ext cx="86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724" name="Freihand 723">
                  <a:extLst>
                    <a:ext uri="{FF2B5EF4-FFF2-40B4-BE49-F238E27FC236}">
                      <a16:creationId xmlns:a16="http://schemas.microsoft.com/office/drawing/2014/main" id="{99B1A01E-4BA1-4CF7-9627-48806FA466B1}"/>
                    </a:ext>
                  </a:extLst>
                </p14:cNvPr>
                <p14:cNvContentPartPr/>
                <p14:nvPr/>
              </p14:nvContentPartPr>
              <p14:xfrm>
                <a:off x="4059280" y="5252093"/>
                <a:ext cx="80640" cy="113760"/>
              </p14:xfrm>
            </p:contentPart>
          </mc:Choice>
          <mc:Fallback xmlns="">
            <p:pic>
              <p:nvPicPr>
                <p:cNvPr id="724" name="Freihand 723">
                  <a:extLst>
                    <a:ext uri="{FF2B5EF4-FFF2-40B4-BE49-F238E27FC236}">
                      <a16:creationId xmlns:a16="http://schemas.microsoft.com/office/drawing/2014/main" id="{99B1A01E-4BA1-4CF7-9627-48806FA466B1}"/>
                    </a:ext>
                  </a:extLst>
                </p:cNvPr>
                <p:cNvPicPr/>
                <p:nvPr/>
              </p:nvPicPr>
              <p:blipFill>
                <a:blip r:embed="rId1115"/>
                <a:stretch>
                  <a:fillRect/>
                </a:stretch>
              </p:blipFill>
              <p:spPr>
                <a:xfrm>
                  <a:off x="4054960" y="5247773"/>
                  <a:ext cx="89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726" name="Freihand 725">
                  <a:extLst>
                    <a:ext uri="{FF2B5EF4-FFF2-40B4-BE49-F238E27FC236}">
                      <a16:creationId xmlns:a16="http://schemas.microsoft.com/office/drawing/2014/main" id="{FB08D0F2-412E-4518-ACDF-EE846053B16A}"/>
                    </a:ext>
                  </a:extLst>
                </p14:cNvPr>
                <p14:cNvContentPartPr/>
                <p14:nvPr/>
              </p14:nvContentPartPr>
              <p14:xfrm>
                <a:off x="4264120" y="5241293"/>
                <a:ext cx="219960" cy="112320"/>
              </p14:xfrm>
            </p:contentPart>
          </mc:Choice>
          <mc:Fallback xmlns="">
            <p:pic>
              <p:nvPicPr>
                <p:cNvPr id="726" name="Freihand 725">
                  <a:extLst>
                    <a:ext uri="{FF2B5EF4-FFF2-40B4-BE49-F238E27FC236}">
                      <a16:creationId xmlns:a16="http://schemas.microsoft.com/office/drawing/2014/main" id="{FB08D0F2-412E-4518-ACDF-EE846053B16A}"/>
                    </a:ext>
                  </a:extLst>
                </p:cNvPr>
                <p:cNvPicPr/>
                <p:nvPr/>
              </p:nvPicPr>
              <p:blipFill>
                <a:blip r:embed="rId1117"/>
                <a:stretch>
                  <a:fillRect/>
                </a:stretch>
              </p:blipFill>
              <p:spPr>
                <a:xfrm>
                  <a:off x="4259800" y="5236973"/>
                  <a:ext cx="228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727" name="Freihand 726">
                  <a:extLst>
                    <a:ext uri="{FF2B5EF4-FFF2-40B4-BE49-F238E27FC236}">
                      <a16:creationId xmlns:a16="http://schemas.microsoft.com/office/drawing/2014/main" id="{F2C91578-6E15-4922-AEED-4C4CF2E89A4D}"/>
                    </a:ext>
                  </a:extLst>
                </p14:cNvPr>
                <p14:cNvContentPartPr/>
                <p14:nvPr/>
              </p14:nvContentPartPr>
              <p14:xfrm>
                <a:off x="4535200" y="5163893"/>
                <a:ext cx="124200" cy="177120"/>
              </p14:xfrm>
            </p:contentPart>
          </mc:Choice>
          <mc:Fallback xmlns="">
            <p:pic>
              <p:nvPicPr>
                <p:cNvPr id="727" name="Freihand 726">
                  <a:extLst>
                    <a:ext uri="{FF2B5EF4-FFF2-40B4-BE49-F238E27FC236}">
                      <a16:creationId xmlns:a16="http://schemas.microsoft.com/office/drawing/2014/main" id="{F2C91578-6E15-4922-AEED-4C4CF2E89A4D}"/>
                    </a:ext>
                  </a:extLst>
                </p:cNvPr>
                <p:cNvPicPr/>
                <p:nvPr/>
              </p:nvPicPr>
              <p:blipFill>
                <a:blip r:embed="rId1119"/>
                <a:stretch>
                  <a:fillRect/>
                </a:stretch>
              </p:blipFill>
              <p:spPr>
                <a:xfrm>
                  <a:off x="4530880" y="5159573"/>
                  <a:ext cx="132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728" name="Freihand 727">
                  <a:extLst>
                    <a:ext uri="{FF2B5EF4-FFF2-40B4-BE49-F238E27FC236}">
                      <a16:creationId xmlns:a16="http://schemas.microsoft.com/office/drawing/2014/main" id="{B110BB81-6FAA-4C66-83E0-4B2785EFCA5A}"/>
                    </a:ext>
                  </a:extLst>
                </p14:cNvPr>
                <p14:cNvContentPartPr/>
                <p14:nvPr/>
              </p14:nvContentPartPr>
              <p14:xfrm>
                <a:off x="4488040" y="5124653"/>
                <a:ext cx="35280" cy="22320"/>
              </p14:xfrm>
            </p:contentPart>
          </mc:Choice>
          <mc:Fallback xmlns="">
            <p:pic>
              <p:nvPicPr>
                <p:cNvPr id="728" name="Freihand 727">
                  <a:extLst>
                    <a:ext uri="{FF2B5EF4-FFF2-40B4-BE49-F238E27FC236}">
                      <a16:creationId xmlns:a16="http://schemas.microsoft.com/office/drawing/2014/main" id="{B110BB81-6FAA-4C66-83E0-4B2785EFCA5A}"/>
                    </a:ext>
                  </a:extLst>
                </p:cNvPr>
                <p:cNvPicPr/>
                <p:nvPr/>
              </p:nvPicPr>
              <p:blipFill>
                <a:blip r:embed="rId1121"/>
                <a:stretch>
                  <a:fillRect/>
                </a:stretch>
              </p:blipFill>
              <p:spPr>
                <a:xfrm>
                  <a:off x="4483720" y="5120333"/>
                  <a:ext cx="43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729" name="Freihand 728">
                  <a:extLst>
                    <a:ext uri="{FF2B5EF4-FFF2-40B4-BE49-F238E27FC236}">
                      <a16:creationId xmlns:a16="http://schemas.microsoft.com/office/drawing/2014/main" id="{51A324DE-C8AA-4B1A-9A0F-69D6B6339D53}"/>
                    </a:ext>
                  </a:extLst>
                </p14:cNvPr>
                <p14:cNvContentPartPr/>
                <p14:nvPr/>
              </p14:nvContentPartPr>
              <p14:xfrm>
                <a:off x="4699360" y="5222573"/>
                <a:ext cx="155880" cy="100080"/>
              </p14:xfrm>
            </p:contentPart>
          </mc:Choice>
          <mc:Fallback xmlns="">
            <p:pic>
              <p:nvPicPr>
                <p:cNvPr id="729" name="Freihand 728">
                  <a:extLst>
                    <a:ext uri="{FF2B5EF4-FFF2-40B4-BE49-F238E27FC236}">
                      <a16:creationId xmlns:a16="http://schemas.microsoft.com/office/drawing/2014/main" id="{51A324DE-C8AA-4B1A-9A0F-69D6B6339D53}"/>
                    </a:ext>
                  </a:extLst>
                </p:cNvPr>
                <p:cNvPicPr/>
                <p:nvPr/>
              </p:nvPicPr>
              <p:blipFill>
                <a:blip r:embed="rId1123"/>
                <a:stretch>
                  <a:fillRect/>
                </a:stretch>
              </p:blipFill>
              <p:spPr>
                <a:xfrm>
                  <a:off x="4695040" y="5218253"/>
                  <a:ext cx="1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30" name="Freihand 729">
                  <a:extLst>
                    <a:ext uri="{FF2B5EF4-FFF2-40B4-BE49-F238E27FC236}">
                      <a16:creationId xmlns:a16="http://schemas.microsoft.com/office/drawing/2014/main" id="{F6DD5EB1-AD9D-492A-AC83-8DA2893C18C8}"/>
                    </a:ext>
                  </a:extLst>
                </p14:cNvPr>
                <p14:cNvContentPartPr/>
                <p14:nvPr/>
              </p14:nvContentPartPr>
              <p14:xfrm>
                <a:off x="4898440" y="5247053"/>
                <a:ext cx="63000" cy="63360"/>
              </p14:xfrm>
            </p:contentPart>
          </mc:Choice>
          <mc:Fallback xmlns="">
            <p:pic>
              <p:nvPicPr>
                <p:cNvPr id="730" name="Freihand 729">
                  <a:extLst>
                    <a:ext uri="{FF2B5EF4-FFF2-40B4-BE49-F238E27FC236}">
                      <a16:creationId xmlns:a16="http://schemas.microsoft.com/office/drawing/2014/main" id="{F6DD5EB1-AD9D-492A-AC83-8DA2893C18C8}"/>
                    </a:ext>
                  </a:extLst>
                </p:cNvPr>
                <p:cNvPicPr/>
                <p:nvPr/>
              </p:nvPicPr>
              <p:blipFill>
                <a:blip r:embed="rId1125"/>
                <a:stretch>
                  <a:fillRect/>
                </a:stretch>
              </p:blipFill>
              <p:spPr>
                <a:xfrm>
                  <a:off x="4894120" y="5242733"/>
                  <a:ext cx="71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31" name="Freihand 730">
                  <a:extLst>
                    <a:ext uri="{FF2B5EF4-FFF2-40B4-BE49-F238E27FC236}">
                      <a16:creationId xmlns:a16="http://schemas.microsoft.com/office/drawing/2014/main" id="{2CE59319-978F-4C1B-9E5E-8EA2C716419F}"/>
                    </a:ext>
                  </a:extLst>
                </p14:cNvPr>
                <p14:cNvContentPartPr/>
                <p14:nvPr/>
              </p14:nvContentPartPr>
              <p14:xfrm>
                <a:off x="5024800" y="5184053"/>
                <a:ext cx="147240" cy="146520"/>
              </p14:xfrm>
            </p:contentPart>
          </mc:Choice>
          <mc:Fallback xmlns="">
            <p:pic>
              <p:nvPicPr>
                <p:cNvPr id="731" name="Freihand 730">
                  <a:extLst>
                    <a:ext uri="{FF2B5EF4-FFF2-40B4-BE49-F238E27FC236}">
                      <a16:creationId xmlns:a16="http://schemas.microsoft.com/office/drawing/2014/main" id="{2CE59319-978F-4C1B-9E5E-8EA2C716419F}"/>
                    </a:ext>
                  </a:extLst>
                </p:cNvPr>
                <p:cNvPicPr/>
                <p:nvPr/>
              </p:nvPicPr>
              <p:blipFill>
                <a:blip r:embed="rId1127"/>
                <a:stretch>
                  <a:fillRect/>
                </a:stretch>
              </p:blipFill>
              <p:spPr>
                <a:xfrm>
                  <a:off x="5020480" y="5179733"/>
                  <a:ext cx="155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32" name="Freihand 731">
                  <a:extLst>
                    <a:ext uri="{FF2B5EF4-FFF2-40B4-BE49-F238E27FC236}">
                      <a16:creationId xmlns:a16="http://schemas.microsoft.com/office/drawing/2014/main" id="{D021417A-36AB-475A-BE05-C1E8330B9612}"/>
                    </a:ext>
                  </a:extLst>
                </p14:cNvPr>
                <p14:cNvContentPartPr/>
                <p14:nvPr/>
              </p14:nvContentPartPr>
              <p14:xfrm>
                <a:off x="5175280" y="5171453"/>
                <a:ext cx="135360" cy="131400"/>
              </p14:xfrm>
            </p:contentPart>
          </mc:Choice>
          <mc:Fallback xmlns="">
            <p:pic>
              <p:nvPicPr>
                <p:cNvPr id="732" name="Freihand 731">
                  <a:extLst>
                    <a:ext uri="{FF2B5EF4-FFF2-40B4-BE49-F238E27FC236}">
                      <a16:creationId xmlns:a16="http://schemas.microsoft.com/office/drawing/2014/main" id="{D021417A-36AB-475A-BE05-C1E8330B9612}"/>
                    </a:ext>
                  </a:extLst>
                </p:cNvPr>
                <p:cNvPicPr/>
                <p:nvPr/>
              </p:nvPicPr>
              <p:blipFill>
                <a:blip r:embed="rId1129"/>
                <a:stretch>
                  <a:fillRect/>
                </a:stretch>
              </p:blipFill>
              <p:spPr>
                <a:xfrm>
                  <a:off x="5170960" y="5167133"/>
                  <a:ext cx="144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33" name="Freihand 732">
                  <a:extLst>
                    <a:ext uri="{FF2B5EF4-FFF2-40B4-BE49-F238E27FC236}">
                      <a16:creationId xmlns:a16="http://schemas.microsoft.com/office/drawing/2014/main" id="{1B845FD5-E2D9-4A0C-870D-04B5B8117024}"/>
                    </a:ext>
                  </a:extLst>
                </p14:cNvPr>
                <p14:cNvContentPartPr/>
                <p14:nvPr/>
              </p14:nvContentPartPr>
              <p14:xfrm>
                <a:off x="5325400" y="5130773"/>
                <a:ext cx="132840" cy="171000"/>
              </p14:xfrm>
            </p:contentPart>
          </mc:Choice>
          <mc:Fallback xmlns="">
            <p:pic>
              <p:nvPicPr>
                <p:cNvPr id="733" name="Freihand 732">
                  <a:extLst>
                    <a:ext uri="{FF2B5EF4-FFF2-40B4-BE49-F238E27FC236}">
                      <a16:creationId xmlns:a16="http://schemas.microsoft.com/office/drawing/2014/main" id="{1B845FD5-E2D9-4A0C-870D-04B5B8117024}"/>
                    </a:ext>
                  </a:extLst>
                </p:cNvPr>
                <p:cNvPicPr/>
                <p:nvPr/>
              </p:nvPicPr>
              <p:blipFill>
                <a:blip r:embed="rId1131"/>
                <a:stretch>
                  <a:fillRect/>
                </a:stretch>
              </p:blipFill>
              <p:spPr>
                <a:xfrm>
                  <a:off x="5321080" y="5126453"/>
                  <a:ext cx="141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34" name="Freihand 733">
                  <a:extLst>
                    <a:ext uri="{FF2B5EF4-FFF2-40B4-BE49-F238E27FC236}">
                      <a16:creationId xmlns:a16="http://schemas.microsoft.com/office/drawing/2014/main" id="{D0ADEDF9-EBC5-485E-BEA8-5402F9FB2093}"/>
                    </a:ext>
                  </a:extLst>
                </p14:cNvPr>
                <p14:cNvContentPartPr/>
                <p14:nvPr/>
              </p14:nvContentPartPr>
              <p14:xfrm>
                <a:off x="5492440" y="5221853"/>
                <a:ext cx="110520" cy="52920"/>
              </p14:xfrm>
            </p:contentPart>
          </mc:Choice>
          <mc:Fallback xmlns="">
            <p:pic>
              <p:nvPicPr>
                <p:cNvPr id="734" name="Freihand 733">
                  <a:extLst>
                    <a:ext uri="{FF2B5EF4-FFF2-40B4-BE49-F238E27FC236}">
                      <a16:creationId xmlns:a16="http://schemas.microsoft.com/office/drawing/2014/main" id="{D0ADEDF9-EBC5-485E-BEA8-5402F9FB2093}"/>
                    </a:ext>
                  </a:extLst>
                </p:cNvPr>
                <p:cNvPicPr/>
                <p:nvPr/>
              </p:nvPicPr>
              <p:blipFill>
                <a:blip r:embed="rId1133"/>
                <a:stretch>
                  <a:fillRect/>
                </a:stretch>
              </p:blipFill>
              <p:spPr>
                <a:xfrm>
                  <a:off x="5488120" y="5217533"/>
                  <a:ext cx="119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44" name="Freihand 743">
                  <a:extLst>
                    <a:ext uri="{FF2B5EF4-FFF2-40B4-BE49-F238E27FC236}">
                      <a16:creationId xmlns:a16="http://schemas.microsoft.com/office/drawing/2014/main" id="{43669907-8E3B-42DD-973C-2E10108251A9}"/>
                    </a:ext>
                  </a:extLst>
                </p14:cNvPr>
                <p14:cNvContentPartPr/>
                <p14:nvPr/>
              </p14:nvContentPartPr>
              <p14:xfrm>
                <a:off x="3830320" y="5450453"/>
                <a:ext cx="294120" cy="152640"/>
              </p14:xfrm>
            </p:contentPart>
          </mc:Choice>
          <mc:Fallback xmlns="">
            <p:pic>
              <p:nvPicPr>
                <p:cNvPr id="744" name="Freihand 743">
                  <a:extLst>
                    <a:ext uri="{FF2B5EF4-FFF2-40B4-BE49-F238E27FC236}">
                      <a16:creationId xmlns:a16="http://schemas.microsoft.com/office/drawing/2014/main" id="{43669907-8E3B-42DD-973C-2E10108251A9}"/>
                    </a:ext>
                  </a:extLst>
                </p:cNvPr>
                <p:cNvPicPr/>
                <p:nvPr/>
              </p:nvPicPr>
              <p:blipFill>
                <a:blip r:embed="rId1135"/>
                <a:stretch>
                  <a:fillRect/>
                </a:stretch>
              </p:blipFill>
              <p:spPr>
                <a:xfrm>
                  <a:off x="3826000" y="5446133"/>
                  <a:ext cx="302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45" name="Freihand 744">
                  <a:extLst>
                    <a:ext uri="{FF2B5EF4-FFF2-40B4-BE49-F238E27FC236}">
                      <a16:creationId xmlns:a16="http://schemas.microsoft.com/office/drawing/2014/main" id="{87CB603B-FCA7-4948-80B5-762974A569C9}"/>
                    </a:ext>
                  </a:extLst>
                </p14:cNvPr>
                <p14:cNvContentPartPr/>
                <p14:nvPr/>
              </p14:nvContentPartPr>
              <p14:xfrm>
                <a:off x="4275280" y="5459813"/>
                <a:ext cx="185040" cy="140040"/>
              </p14:xfrm>
            </p:contentPart>
          </mc:Choice>
          <mc:Fallback xmlns="">
            <p:pic>
              <p:nvPicPr>
                <p:cNvPr id="745" name="Freihand 744">
                  <a:extLst>
                    <a:ext uri="{FF2B5EF4-FFF2-40B4-BE49-F238E27FC236}">
                      <a16:creationId xmlns:a16="http://schemas.microsoft.com/office/drawing/2014/main" id="{87CB603B-FCA7-4948-80B5-762974A569C9}"/>
                    </a:ext>
                  </a:extLst>
                </p:cNvPr>
                <p:cNvPicPr/>
                <p:nvPr/>
              </p:nvPicPr>
              <p:blipFill>
                <a:blip r:embed="rId1137"/>
                <a:stretch>
                  <a:fillRect/>
                </a:stretch>
              </p:blipFill>
              <p:spPr>
                <a:xfrm>
                  <a:off x="4270960" y="5455493"/>
                  <a:ext cx="19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46" name="Freihand 745">
                  <a:extLst>
                    <a:ext uri="{FF2B5EF4-FFF2-40B4-BE49-F238E27FC236}">
                      <a16:creationId xmlns:a16="http://schemas.microsoft.com/office/drawing/2014/main" id="{1FF018B7-7147-439B-9745-DA2262DC1D44}"/>
                    </a:ext>
                  </a:extLst>
                </p14:cNvPr>
                <p14:cNvContentPartPr/>
                <p14:nvPr/>
              </p14:nvContentPartPr>
              <p14:xfrm>
                <a:off x="4502440" y="5435693"/>
                <a:ext cx="248760" cy="154080"/>
              </p14:xfrm>
            </p:contentPart>
          </mc:Choice>
          <mc:Fallback xmlns="">
            <p:pic>
              <p:nvPicPr>
                <p:cNvPr id="746" name="Freihand 745">
                  <a:extLst>
                    <a:ext uri="{FF2B5EF4-FFF2-40B4-BE49-F238E27FC236}">
                      <a16:creationId xmlns:a16="http://schemas.microsoft.com/office/drawing/2014/main" id="{1FF018B7-7147-439B-9745-DA2262DC1D44}"/>
                    </a:ext>
                  </a:extLst>
                </p:cNvPr>
                <p:cNvPicPr/>
                <p:nvPr/>
              </p:nvPicPr>
              <p:blipFill>
                <a:blip r:embed="rId1139"/>
                <a:stretch>
                  <a:fillRect/>
                </a:stretch>
              </p:blipFill>
              <p:spPr>
                <a:xfrm>
                  <a:off x="4498120" y="5431373"/>
                  <a:ext cx="25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48" name="Freihand 747">
                  <a:extLst>
                    <a:ext uri="{FF2B5EF4-FFF2-40B4-BE49-F238E27FC236}">
                      <a16:creationId xmlns:a16="http://schemas.microsoft.com/office/drawing/2014/main" id="{C1CDD032-9767-4BCF-AEA7-A1BE09969237}"/>
                    </a:ext>
                  </a:extLst>
                </p14:cNvPr>
                <p14:cNvContentPartPr/>
                <p14:nvPr/>
              </p14:nvContentPartPr>
              <p14:xfrm>
                <a:off x="4859560" y="5488613"/>
                <a:ext cx="200880" cy="93240"/>
              </p14:xfrm>
            </p:contentPart>
          </mc:Choice>
          <mc:Fallback xmlns="">
            <p:pic>
              <p:nvPicPr>
                <p:cNvPr id="748" name="Freihand 747">
                  <a:extLst>
                    <a:ext uri="{FF2B5EF4-FFF2-40B4-BE49-F238E27FC236}">
                      <a16:creationId xmlns:a16="http://schemas.microsoft.com/office/drawing/2014/main" id="{C1CDD032-9767-4BCF-AEA7-A1BE09969237}"/>
                    </a:ext>
                  </a:extLst>
                </p:cNvPr>
                <p:cNvPicPr/>
                <p:nvPr/>
              </p:nvPicPr>
              <p:blipFill>
                <a:blip r:embed="rId1141"/>
                <a:stretch>
                  <a:fillRect/>
                </a:stretch>
              </p:blipFill>
              <p:spPr>
                <a:xfrm>
                  <a:off x="4855240" y="5484293"/>
                  <a:ext cx="209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49" name="Freihand 748">
                  <a:extLst>
                    <a:ext uri="{FF2B5EF4-FFF2-40B4-BE49-F238E27FC236}">
                      <a16:creationId xmlns:a16="http://schemas.microsoft.com/office/drawing/2014/main" id="{25C4A7FC-211D-462B-BF15-EBD5A3028FF4}"/>
                    </a:ext>
                  </a:extLst>
                </p14:cNvPr>
                <p14:cNvContentPartPr/>
                <p14:nvPr/>
              </p14:nvContentPartPr>
              <p14:xfrm>
                <a:off x="5088160" y="5414453"/>
                <a:ext cx="56520" cy="159480"/>
              </p14:xfrm>
            </p:contentPart>
          </mc:Choice>
          <mc:Fallback xmlns="">
            <p:pic>
              <p:nvPicPr>
                <p:cNvPr id="749" name="Freihand 748">
                  <a:extLst>
                    <a:ext uri="{FF2B5EF4-FFF2-40B4-BE49-F238E27FC236}">
                      <a16:creationId xmlns:a16="http://schemas.microsoft.com/office/drawing/2014/main" id="{25C4A7FC-211D-462B-BF15-EBD5A3028FF4}"/>
                    </a:ext>
                  </a:extLst>
                </p:cNvPr>
                <p:cNvPicPr/>
                <p:nvPr/>
              </p:nvPicPr>
              <p:blipFill>
                <a:blip r:embed="rId1143"/>
                <a:stretch>
                  <a:fillRect/>
                </a:stretch>
              </p:blipFill>
              <p:spPr>
                <a:xfrm>
                  <a:off x="5083840" y="5410133"/>
                  <a:ext cx="65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50" name="Freihand 749">
                  <a:extLst>
                    <a:ext uri="{FF2B5EF4-FFF2-40B4-BE49-F238E27FC236}">
                      <a16:creationId xmlns:a16="http://schemas.microsoft.com/office/drawing/2014/main" id="{CE11342A-6163-405E-B7C0-A7C6CB19AC11}"/>
                    </a:ext>
                  </a:extLst>
                </p14:cNvPr>
                <p14:cNvContentPartPr/>
                <p14:nvPr/>
              </p14:nvContentPartPr>
              <p14:xfrm>
                <a:off x="5055400" y="5399333"/>
                <a:ext cx="360" cy="360"/>
              </p14:xfrm>
            </p:contentPart>
          </mc:Choice>
          <mc:Fallback xmlns="">
            <p:pic>
              <p:nvPicPr>
                <p:cNvPr id="750" name="Freihand 749">
                  <a:extLst>
                    <a:ext uri="{FF2B5EF4-FFF2-40B4-BE49-F238E27FC236}">
                      <a16:creationId xmlns:a16="http://schemas.microsoft.com/office/drawing/2014/main" id="{CE11342A-6163-405E-B7C0-A7C6CB19AC11}"/>
                    </a:ext>
                  </a:extLst>
                </p:cNvPr>
                <p:cNvPicPr/>
                <p:nvPr/>
              </p:nvPicPr>
              <p:blipFill>
                <a:blip r:embed="rId169"/>
                <a:stretch>
                  <a:fillRect/>
                </a:stretch>
              </p:blipFill>
              <p:spPr>
                <a:xfrm>
                  <a:off x="5051080" y="53950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51" name="Freihand 750">
                  <a:extLst>
                    <a:ext uri="{FF2B5EF4-FFF2-40B4-BE49-F238E27FC236}">
                      <a16:creationId xmlns:a16="http://schemas.microsoft.com/office/drawing/2014/main" id="{C45B884D-599C-459C-A5D6-C1DEE38749CA}"/>
                    </a:ext>
                  </a:extLst>
                </p14:cNvPr>
                <p14:cNvContentPartPr/>
                <p14:nvPr/>
              </p14:nvContentPartPr>
              <p14:xfrm>
                <a:off x="5336200" y="5420213"/>
                <a:ext cx="121680" cy="155160"/>
              </p14:xfrm>
            </p:contentPart>
          </mc:Choice>
          <mc:Fallback xmlns="">
            <p:pic>
              <p:nvPicPr>
                <p:cNvPr id="751" name="Freihand 750">
                  <a:extLst>
                    <a:ext uri="{FF2B5EF4-FFF2-40B4-BE49-F238E27FC236}">
                      <a16:creationId xmlns:a16="http://schemas.microsoft.com/office/drawing/2014/main" id="{C45B884D-599C-459C-A5D6-C1DEE38749CA}"/>
                    </a:ext>
                  </a:extLst>
                </p:cNvPr>
                <p:cNvPicPr/>
                <p:nvPr/>
              </p:nvPicPr>
              <p:blipFill>
                <a:blip r:embed="rId1146"/>
                <a:stretch>
                  <a:fillRect/>
                </a:stretch>
              </p:blipFill>
              <p:spPr>
                <a:xfrm>
                  <a:off x="5331880" y="5415893"/>
                  <a:ext cx="130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52" name="Freihand 751">
                  <a:extLst>
                    <a:ext uri="{FF2B5EF4-FFF2-40B4-BE49-F238E27FC236}">
                      <a16:creationId xmlns:a16="http://schemas.microsoft.com/office/drawing/2014/main" id="{6F848537-762C-4786-A1DD-238F132F484E}"/>
                    </a:ext>
                  </a:extLst>
                </p14:cNvPr>
                <p14:cNvContentPartPr/>
                <p14:nvPr/>
              </p14:nvContentPartPr>
              <p14:xfrm>
                <a:off x="5477680" y="5457653"/>
                <a:ext cx="202680" cy="89280"/>
              </p14:xfrm>
            </p:contentPart>
          </mc:Choice>
          <mc:Fallback xmlns="">
            <p:pic>
              <p:nvPicPr>
                <p:cNvPr id="752" name="Freihand 751">
                  <a:extLst>
                    <a:ext uri="{FF2B5EF4-FFF2-40B4-BE49-F238E27FC236}">
                      <a16:creationId xmlns:a16="http://schemas.microsoft.com/office/drawing/2014/main" id="{6F848537-762C-4786-A1DD-238F132F484E}"/>
                    </a:ext>
                  </a:extLst>
                </p:cNvPr>
                <p:cNvPicPr/>
                <p:nvPr/>
              </p:nvPicPr>
              <p:blipFill>
                <a:blip r:embed="rId1148"/>
                <a:stretch>
                  <a:fillRect/>
                </a:stretch>
              </p:blipFill>
              <p:spPr>
                <a:xfrm>
                  <a:off x="5473360" y="5453333"/>
                  <a:ext cx="211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55" name="Freihand 754">
                  <a:extLst>
                    <a:ext uri="{FF2B5EF4-FFF2-40B4-BE49-F238E27FC236}">
                      <a16:creationId xmlns:a16="http://schemas.microsoft.com/office/drawing/2014/main" id="{11A95234-0116-4DBA-B76D-858DF74BC8AE}"/>
                    </a:ext>
                  </a:extLst>
                </p14:cNvPr>
                <p14:cNvContentPartPr/>
                <p14:nvPr/>
              </p14:nvContentPartPr>
              <p14:xfrm>
                <a:off x="5827960" y="5425973"/>
                <a:ext cx="187200" cy="116640"/>
              </p14:xfrm>
            </p:contentPart>
          </mc:Choice>
          <mc:Fallback xmlns="">
            <p:pic>
              <p:nvPicPr>
                <p:cNvPr id="755" name="Freihand 754">
                  <a:extLst>
                    <a:ext uri="{FF2B5EF4-FFF2-40B4-BE49-F238E27FC236}">
                      <a16:creationId xmlns:a16="http://schemas.microsoft.com/office/drawing/2014/main" id="{11A95234-0116-4DBA-B76D-858DF74BC8AE}"/>
                    </a:ext>
                  </a:extLst>
                </p:cNvPr>
                <p:cNvPicPr/>
                <p:nvPr/>
              </p:nvPicPr>
              <p:blipFill>
                <a:blip r:embed="rId1150"/>
                <a:stretch>
                  <a:fillRect/>
                </a:stretch>
              </p:blipFill>
              <p:spPr>
                <a:xfrm>
                  <a:off x="5823640" y="5421653"/>
                  <a:ext cx="195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56" name="Freihand 755">
                  <a:extLst>
                    <a:ext uri="{FF2B5EF4-FFF2-40B4-BE49-F238E27FC236}">
                      <a16:creationId xmlns:a16="http://schemas.microsoft.com/office/drawing/2014/main" id="{5AF15411-CE40-4DF1-B610-003A5BBBBCC2}"/>
                    </a:ext>
                  </a:extLst>
                </p14:cNvPr>
                <p14:cNvContentPartPr/>
                <p14:nvPr/>
              </p14:nvContentPartPr>
              <p14:xfrm>
                <a:off x="6048640" y="5451173"/>
                <a:ext cx="140400" cy="78480"/>
              </p14:xfrm>
            </p:contentPart>
          </mc:Choice>
          <mc:Fallback xmlns="">
            <p:pic>
              <p:nvPicPr>
                <p:cNvPr id="756" name="Freihand 755">
                  <a:extLst>
                    <a:ext uri="{FF2B5EF4-FFF2-40B4-BE49-F238E27FC236}">
                      <a16:creationId xmlns:a16="http://schemas.microsoft.com/office/drawing/2014/main" id="{5AF15411-CE40-4DF1-B610-003A5BBBBCC2}"/>
                    </a:ext>
                  </a:extLst>
                </p:cNvPr>
                <p:cNvPicPr/>
                <p:nvPr/>
              </p:nvPicPr>
              <p:blipFill>
                <a:blip r:embed="rId1152"/>
                <a:stretch>
                  <a:fillRect/>
                </a:stretch>
              </p:blipFill>
              <p:spPr>
                <a:xfrm>
                  <a:off x="6044320" y="5446853"/>
                  <a:ext cx="149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57" name="Freihand 756">
                  <a:extLst>
                    <a:ext uri="{FF2B5EF4-FFF2-40B4-BE49-F238E27FC236}">
                      <a16:creationId xmlns:a16="http://schemas.microsoft.com/office/drawing/2014/main" id="{50E850CF-D2A0-48B5-99B8-B33B5BCE616E}"/>
                    </a:ext>
                  </a:extLst>
                </p14:cNvPr>
                <p14:cNvContentPartPr/>
                <p14:nvPr/>
              </p14:nvContentPartPr>
              <p14:xfrm>
                <a:off x="6148000" y="5377373"/>
                <a:ext cx="360" cy="360"/>
              </p14:xfrm>
            </p:contentPart>
          </mc:Choice>
          <mc:Fallback xmlns="">
            <p:pic>
              <p:nvPicPr>
                <p:cNvPr id="757" name="Freihand 756">
                  <a:extLst>
                    <a:ext uri="{FF2B5EF4-FFF2-40B4-BE49-F238E27FC236}">
                      <a16:creationId xmlns:a16="http://schemas.microsoft.com/office/drawing/2014/main" id="{50E850CF-D2A0-48B5-99B8-B33B5BCE616E}"/>
                    </a:ext>
                  </a:extLst>
                </p:cNvPr>
                <p:cNvPicPr/>
                <p:nvPr/>
              </p:nvPicPr>
              <p:blipFill>
                <a:blip r:embed="rId169"/>
                <a:stretch>
                  <a:fillRect/>
                </a:stretch>
              </p:blipFill>
              <p:spPr>
                <a:xfrm>
                  <a:off x="6143680" y="5373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58" name="Freihand 757">
                  <a:extLst>
                    <a:ext uri="{FF2B5EF4-FFF2-40B4-BE49-F238E27FC236}">
                      <a16:creationId xmlns:a16="http://schemas.microsoft.com/office/drawing/2014/main" id="{FB370183-E584-40F9-B973-8045B4D63C45}"/>
                    </a:ext>
                  </a:extLst>
                </p14:cNvPr>
                <p14:cNvContentPartPr/>
                <p14:nvPr/>
              </p14:nvContentPartPr>
              <p14:xfrm>
                <a:off x="6244480" y="5427413"/>
                <a:ext cx="21960" cy="83160"/>
              </p14:xfrm>
            </p:contentPart>
          </mc:Choice>
          <mc:Fallback xmlns="">
            <p:pic>
              <p:nvPicPr>
                <p:cNvPr id="758" name="Freihand 757">
                  <a:extLst>
                    <a:ext uri="{FF2B5EF4-FFF2-40B4-BE49-F238E27FC236}">
                      <a16:creationId xmlns:a16="http://schemas.microsoft.com/office/drawing/2014/main" id="{FB370183-E584-40F9-B973-8045B4D63C45}"/>
                    </a:ext>
                  </a:extLst>
                </p:cNvPr>
                <p:cNvPicPr/>
                <p:nvPr/>
              </p:nvPicPr>
              <p:blipFill>
                <a:blip r:embed="rId1155"/>
                <a:stretch>
                  <a:fillRect/>
                </a:stretch>
              </p:blipFill>
              <p:spPr>
                <a:xfrm>
                  <a:off x="6240160" y="5423093"/>
                  <a:ext cx="30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59" name="Freihand 758">
                  <a:extLst>
                    <a:ext uri="{FF2B5EF4-FFF2-40B4-BE49-F238E27FC236}">
                      <a16:creationId xmlns:a16="http://schemas.microsoft.com/office/drawing/2014/main" id="{C5F54B0B-F5E1-4B10-AF81-CC70FE6AA9C4}"/>
                    </a:ext>
                  </a:extLst>
                </p14:cNvPr>
                <p14:cNvContentPartPr/>
                <p14:nvPr/>
              </p14:nvContentPartPr>
              <p14:xfrm>
                <a:off x="6284800" y="5432453"/>
                <a:ext cx="179280" cy="68040"/>
              </p14:xfrm>
            </p:contentPart>
          </mc:Choice>
          <mc:Fallback xmlns="">
            <p:pic>
              <p:nvPicPr>
                <p:cNvPr id="759" name="Freihand 758">
                  <a:extLst>
                    <a:ext uri="{FF2B5EF4-FFF2-40B4-BE49-F238E27FC236}">
                      <a16:creationId xmlns:a16="http://schemas.microsoft.com/office/drawing/2014/main" id="{C5F54B0B-F5E1-4B10-AF81-CC70FE6AA9C4}"/>
                    </a:ext>
                  </a:extLst>
                </p:cNvPr>
                <p:cNvPicPr/>
                <p:nvPr/>
              </p:nvPicPr>
              <p:blipFill>
                <a:blip r:embed="rId1157"/>
                <a:stretch>
                  <a:fillRect/>
                </a:stretch>
              </p:blipFill>
              <p:spPr>
                <a:xfrm>
                  <a:off x="6280480" y="5428133"/>
                  <a:ext cx="187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60" name="Freihand 759">
                  <a:extLst>
                    <a:ext uri="{FF2B5EF4-FFF2-40B4-BE49-F238E27FC236}">
                      <a16:creationId xmlns:a16="http://schemas.microsoft.com/office/drawing/2014/main" id="{B8352AB4-6BFF-4152-BD6F-C795AD236C2C}"/>
                    </a:ext>
                  </a:extLst>
                </p14:cNvPr>
                <p14:cNvContentPartPr/>
                <p14:nvPr/>
              </p14:nvContentPartPr>
              <p14:xfrm>
                <a:off x="6472000" y="5376653"/>
                <a:ext cx="43920" cy="21960"/>
              </p14:xfrm>
            </p:contentPart>
          </mc:Choice>
          <mc:Fallback xmlns="">
            <p:pic>
              <p:nvPicPr>
                <p:cNvPr id="760" name="Freihand 759">
                  <a:extLst>
                    <a:ext uri="{FF2B5EF4-FFF2-40B4-BE49-F238E27FC236}">
                      <a16:creationId xmlns:a16="http://schemas.microsoft.com/office/drawing/2014/main" id="{B8352AB4-6BFF-4152-BD6F-C795AD236C2C}"/>
                    </a:ext>
                  </a:extLst>
                </p:cNvPr>
                <p:cNvPicPr/>
                <p:nvPr/>
              </p:nvPicPr>
              <p:blipFill>
                <a:blip r:embed="rId1159"/>
                <a:stretch>
                  <a:fillRect/>
                </a:stretch>
              </p:blipFill>
              <p:spPr>
                <a:xfrm>
                  <a:off x="6467680" y="5372333"/>
                  <a:ext cx="52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61" name="Freihand 760">
                  <a:extLst>
                    <a:ext uri="{FF2B5EF4-FFF2-40B4-BE49-F238E27FC236}">
                      <a16:creationId xmlns:a16="http://schemas.microsoft.com/office/drawing/2014/main" id="{F7173105-25B3-4FDF-BA36-EFDE8A4225B5}"/>
                    </a:ext>
                  </a:extLst>
                </p14:cNvPr>
                <p14:cNvContentPartPr/>
                <p14:nvPr/>
              </p14:nvContentPartPr>
              <p14:xfrm>
                <a:off x="6518080" y="5344973"/>
                <a:ext cx="473040" cy="138600"/>
              </p14:xfrm>
            </p:contentPart>
          </mc:Choice>
          <mc:Fallback xmlns="">
            <p:pic>
              <p:nvPicPr>
                <p:cNvPr id="761" name="Freihand 760">
                  <a:extLst>
                    <a:ext uri="{FF2B5EF4-FFF2-40B4-BE49-F238E27FC236}">
                      <a16:creationId xmlns:a16="http://schemas.microsoft.com/office/drawing/2014/main" id="{F7173105-25B3-4FDF-BA36-EFDE8A4225B5}"/>
                    </a:ext>
                  </a:extLst>
                </p:cNvPr>
                <p:cNvPicPr/>
                <p:nvPr/>
              </p:nvPicPr>
              <p:blipFill>
                <a:blip r:embed="rId1161"/>
                <a:stretch>
                  <a:fillRect/>
                </a:stretch>
              </p:blipFill>
              <p:spPr>
                <a:xfrm>
                  <a:off x="6513760" y="5340653"/>
                  <a:ext cx="481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63" name="Freihand 762">
                  <a:extLst>
                    <a:ext uri="{FF2B5EF4-FFF2-40B4-BE49-F238E27FC236}">
                      <a16:creationId xmlns:a16="http://schemas.microsoft.com/office/drawing/2014/main" id="{F56D24E2-F254-4254-801F-E668014E8C08}"/>
                    </a:ext>
                  </a:extLst>
                </p14:cNvPr>
                <p14:cNvContentPartPr/>
                <p14:nvPr/>
              </p14:nvContentPartPr>
              <p14:xfrm>
                <a:off x="3848680" y="5750333"/>
                <a:ext cx="360" cy="1800"/>
              </p14:xfrm>
            </p:contentPart>
          </mc:Choice>
          <mc:Fallback xmlns="">
            <p:pic>
              <p:nvPicPr>
                <p:cNvPr id="763" name="Freihand 762">
                  <a:extLst>
                    <a:ext uri="{FF2B5EF4-FFF2-40B4-BE49-F238E27FC236}">
                      <a16:creationId xmlns:a16="http://schemas.microsoft.com/office/drawing/2014/main" id="{F56D24E2-F254-4254-801F-E668014E8C08}"/>
                    </a:ext>
                  </a:extLst>
                </p:cNvPr>
                <p:cNvPicPr/>
                <p:nvPr/>
              </p:nvPicPr>
              <p:blipFill>
                <a:blip r:embed="rId1163"/>
                <a:stretch>
                  <a:fillRect/>
                </a:stretch>
              </p:blipFill>
              <p:spPr>
                <a:xfrm>
                  <a:off x="3844360" y="5746013"/>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64" name="Freihand 763">
                  <a:extLst>
                    <a:ext uri="{FF2B5EF4-FFF2-40B4-BE49-F238E27FC236}">
                      <a16:creationId xmlns:a16="http://schemas.microsoft.com/office/drawing/2014/main" id="{E8532686-F9BA-4AA3-B45E-5F22D1586B37}"/>
                    </a:ext>
                  </a:extLst>
                </p14:cNvPr>
                <p14:cNvContentPartPr/>
                <p14:nvPr/>
              </p14:nvContentPartPr>
              <p14:xfrm>
                <a:off x="3911320" y="5742053"/>
                <a:ext cx="12960" cy="1800"/>
              </p14:xfrm>
            </p:contentPart>
          </mc:Choice>
          <mc:Fallback xmlns="">
            <p:pic>
              <p:nvPicPr>
                <p:cNvPr id="764" name="Freihand 763">
                  <a:extLst>
                    <a:ext uri="{FF2B5EF4-FFF2-40B4-BE49-F238E27FC236}">
                      <a16:creationId xmlns:a16="http://schemas.microsoft.com/office/drawing/2014/main" id="{E8532686-F9BA-4AA3-B45E-5F22D1586B37}"/>
                    </a:ext>
                  </a:extLst>
                </p:cNvPr>
                <p:cNvPicPr/>
                <p:nvPr/>
              </p:nvPicPr>
              <p:blipFill>
                <a:blip r:embed="rId163"/>
                <a:stretch>
                  <a:fillRect/>
                </a:stretch>
              </p:blipFill>
              <p:spPr>
                <a:xfrm>
                  <a:off x="3907000" y="5737733"/>
                  <a:ext cx="21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65" name="Freihand 764">
                  <a:extLst>
                    <a:ext uri="{FF2B5EF4-FFF2-40B4-BE49-F238E27FC236}">
                      <a16:creationId xmlns:a16="http://schemas.microsoft.com/office/drawing/2014/main" id="{02FF47DC-DF4A-4C2C-9957-C033DF3C0D4E}"/>
                    </a:ext>
                  </a:extLst>
                </p14:cNvPr>
                <p14:cNvContentPartPr/>
                <p14:nvPr/>
              </p14:nvContentPartPr>
              <p14:xfrm>
                <a:off x="3856960" y="5700293"/>
                <a:ext cx="109080" cy="209880"/>
              </p14:xfrm>
            </p:contentPart>
          </mc:Choice>
          <mc:Fallback xmlns="">
            <p:pic>
              <p:nvPicPr>
                <p:cNvPr id="765" name="Freihand 764">
                  <a:extLst>
                    <a:ext uri="{FF2B5EF4-FFF2-40B4-BE49-F238E27FC236}">
                      <a16:creationId xmlns:a16="http://schemas.microsoft.com/office/drawing/2014/main" id="{02FF47DC-DF4A-4C2C-9957-C033DF3C0D4E}"/>
                    </a:ext>
                  </a:extLst>
                </p:cNvPr>
                <p:cNvPicPr/>
                <p:nvPr/>
              </p:nvPicPr>
              <p:blipFill>
                <a:blip r:embed="rId1166"/>
                <a:stretch>
                  <a:fillRect/>
                </a:stretch>
              </p:blipFill>
              <p:spPr>
                <a:xfrm>
                  <a:off x="3852640" y="5695973"/>
                  <a:ext cx="117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66" name="Freihand 765">
                  <a:extLst>
                    <a:ext uri="{FF2B5EF4-FFF2-40B4-BE49-F238E27FC236}">
                      <a16:creationId xmlns:a16="http://schemas.microsoft.com/office/drawing/2014/main" id="{8A8CC41A-44AA-436B-A695-AE69CBCA98C1}"/>
                    </a:ext>
                  </a:extLst>
                </p14:cNvPr>
                <p14:cNvContentPartPr/>
                <p14:nvPr/>
              </p14:nvContentPartPr>
              <p14:xfrm>
                <a:off x="3984760" y="5738093"/>
                <a:ext cx="95040" cy="71640"/>
              </p14:xfrm>
            </p:contentPart>
          </mc:Choice>
          <mc:Fallback xmlns="">
            <p:pic>
              <p:nvPicPr>
                <p:cNvPr id="766" name="Freihand 765">
                  <a:extLst>
                    <a:ext uri="{FF2B5EF4-FFF2-40B4-BE49-F238E27FC236}">
                      <a16:creationId xmlns:a16="http://schemas.microsoft.com/office/drawing/2014/main" id="{8A8CC41A-44AA-436B-A695-AE69CBCA98C1}"/>
                    </a:ext>
                  </a:extLst>
                </p:cNvPr>
                <p:cNvPicPr/>
                <p:nvPr/>
              </p:nvPicPr>
              <p:blipFill>
                <a:blip r:embed="rId1168"/>
                <a:stretch>
                  <a:fillRect/>
                </a:stretch>
              </p:blipFill>
              <p:spPr>
                <a:xfrm>
                  <a:off x="3980440" y="5733773"/>
                  <a:ext cx="103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67" name="Freihand 766">
                  <a:extLst>
                    <a:ext uri="{FF2B5EF4-FFF2-40B4-BE49-F238E27FC236}">
                      <a16:creationId xmlns:a16="http://schemas.microsoft.com/office/drawing/2014/main" id="{B52B80FC-9EA5-47FB-B4AE-A80E1D1BC201}"/>
                    </a:ext>
                  </a:extLst>
                </p14:cNvPr>
                <p14:cNvContentPartPr/>
                <p14:nvPr/>
              </p14:nvContentPartPr>
              <p14:xfrm>
                <a:off x="4110400" y="5742053"/>
                <a:ext cx="85680" cy="73080"/>
              </p14:xfrm>
            </p:contentPart>
          </mc:Choice>
          <mc:Fallback xmlns="">
            <p:pic>
              <p:nvPicPr>
                <p:cNvPr id="767" name="Freihand 766">
                  <a:extLst>
                    <a:ext uri="{FF2B5EF4-FFF2-40B4-BE49-F238E27FC236}">
                      <a16:creationId xmlns:a16="http://schemas.microsoft.com/office/drawing/2014/main" id="{B52B80FC-9EA5-47FB-B4AE-A80E1D1BC201}"/>
                    </a:ext>
                  </a:extLst>
                </p:cNvPr>
                <p:cNvPicPr/>
                <p:nvPr/>
              </p:nvPicPr>
              <p:blipFill>
                <a:blip r:embed="rId1170"/>
                <a:stretch>
                  <a:fillRect/>
                </a:stretch>
              </p:blipFill>
              <p:spPr>
                <a:xfrm>
                  <a:off x="4106080" y="5737733"/>
                  <a:ext cx="94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69" name="Freihand 768">
                  <a:extLst>
                    <a:ext uri="{FF2B5EF4-FFF2-40B4-BE49-F238E27FC236}">
                      <a16:creationId xmlns:a16="http://schemas.microsoft.com/office/drawing/2014/main" id="{0DCA4E8B-3D1A-4C18-840D-1B88100A1545}"/>
                    </a:ext>
                  </a:extLst>
                </p14:cNvPr>
                <p14:cNvContentPartPr/>
                <p14:nvPr/>
              </p14:nvContentPartPr>
              <p14:xfrm>
                <a:off x="4237840" y="5682293"/>
                <a:ext cx="226080" cy="147960"/>
              </p14:xfrm>
            </p:contentPart>
          </mc:Choice>
          <mc:Fallback xmlns="">
            <p:pic>
              <p:nvPicPr>
                <p:cNvPr id="769" name="Freihand 768">
                  <a:extLst>
                    <a:ext uri="{FF2B5EF4-FFF2-40B4-BE49-F238E27FC236}">
                      <a16:creationId xmlns:a16="http://schemas.microsoft.com/office/drawing/2014/main" id="{0DCA4E8B-3D1A-4C18-840D-1B88100A1545}"/>
                    </a:ext>
                  </a:extLst>
                </p:cNvPr>
                <p:cNvPicPr/>
                <p:nvPr/>
              </p:nvPicPr>
              <p:blipFill>
                <a:blip r:embed="rId1172"/>
                <a:stretch>
                  <a:fillRect/>
                </a:stretch>
              </p:blipFill>
              <p:spPr>
                <a:xfrm>
                  <a:off x="4233520" y="5677973"/>
                  <a:ext cx="234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70" name="Freihand 769">
                  <a:extLst>
                    <a:ext uri="{FF2B5EF4-FFF2-40B4-BE49-F238E27FC236}">
                      <a16:creationId xmlns:a16="http://schemas.microsoft.com/office/drawing/2014/main" id="{B67005F1-6FBF-4CCB-A536-061D3379D2AF}"/>
                    </a:ext>
                  </a:extLst>
                </p14:cNvPr>
                <p14:cNvContentPartPr/>
                <p14:nvPr/>
              </p14:nvContentPartPr>
              <p14:xfrm>
                <a:off x="4508200" y="5644133"/>
                <a:ext cx="263160" cy="162360"/>
              </p14:xfrm>
            </p:contentPart>
          </mc:Choice>
          <mc:Fallback xmlns="">
            <p:pic>
              <p:nvPicPr>
                <p:cNvPr id="770" name="Freihand 769">
                  <a:extLst>
                    <a:ext uri="{FF2B5EF4-FFF2-40B4-BE49-F238E27FC236}">
                      <a16:creationId xmlns:a16="http://schemas.microsoft.com/office/drawing/2014/main" id="{B67005F1-6FBF-4CCB-A536-061D3379D2AF}"/>
                    </a:ext>
                  </a:extLst>
                </p:cNvPr>
                <p:cNvPicPr/>
                <p:nvPr/>
              </p:nvPicPr>
              <p:blipFill>
                <a:blip r:embed="rId1174"/>
                <a:stretch>
                  <a:fillRect/>
                </a:stretch>
              </p:blipFill>
              <p:spPr>
                <a:xfrm>
                  <a:off x="4503880" y="5639813"/>
                  <a:ext cx="271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71" name="Freihand 770">
                  <a:extLst>
                    <a:ext uri="{FF2B5EF4-FFF2-40B4-BE49-F238E27FC236}">
                      <a16:creationId xmlns:a16="http://schemas.microsoft.com/office/drawing/2014/main" id="{E857372F-A11C-4CE7-B206-2A4C21EC8F8C}"/>
                    </a:ext>
                  </a:extLst>
                </p14:cNvPr>
                <p14:cNvContentPartPr/>
                <p14:nvPr/>
              </p14:nvContentPartPr>
              <p14:xfrm>
                <a:off x="4763080" y="5674733"/>
                <a:ext cx="25200" cy="16560"/>
              </p14:xfrm>
            </p:contentPart>
          </mc:Choice>
          <mc:Fallback xmlns="">
            <p:pic>
              <p:nvPicPr>
                <p:cNvPr id="771" name="Freihand 770">
                  <a:extLst>
                    <a:ext uri="{FF2B5EF4-FFF2-40B4-BE49-F238E27FC236}">
                      <a16:creationId xmlns:a16="http://schemas.microsoft.com/office/drawing/2014/main" id="{E857372F-A11C-4CE7-B206-2A4C21EC8F8C}"/>
                    </a:ext>
                  </a:extLst>
                </p:cNvPr>
                <p:cNvPicPr/>
                <p:nvPr/>
              </p:nvPicPr>
              <p:blipFill>
                <a:blip r:embed="rId1176"/>
                <a:stretch>
                  <a:fillRect/>
                </a:stretch>
              </p:blipFill>
              <p:spPr>
                <a:xfrm>
                  <a:off x="4758760" y="5670413"/>
                  <a:ext cx="3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72" name="Freihand 771">
                  <a:extLst>
                    <a:ext uri="{FF2B5EF4-FFF2-40B4-BE49-F238E27FC236}">
                      <a16:creationId xmlns:a16="http://schemas.microsoft.com/office/drawing/2014/main" id="{89574BEE-A5B9-4BFC-9BDA-4F3963802D3C}"/>
                    </a:ext>
                  </a:extLst>
                </p14:cNvPr>
                <p14:cNvContentPartPr/>
                <p14:nvPr/>
              </p14:nvContentPartPr>
              <p14:xfrm>
                <a:off x="4808800" y="5701733"/>
                <a:ext cx="62280" cy="82440"/>
              </p14:xfrm>
            </p:contentPart>
          </mc:Choice>
          <mc:Fallback xmlns="">
            <p:pic>
              <p:nvPicPr>
                <p:cNvPr id="772" name="Freihand 771">
                  <a:extLst>
                    <a:ext uri="{FF2B5EF4-FFF2-40B4-BE49-F238E27FC236}">
                      <a16:creationId xmlns:a16="http://schemas.microsoft.com/office/drawing/2014/main" id="{89574BEE-A5B9-4BFC-9BDA-4F3963802D3C}"/>
                    </a:ext>
                  </a:extLst>
                </p:cNvPr>
                <p:cNvPicPr/>
                <p:nvPr/>
              </p:nvPicPr>
              <p:blipFill>
                <a:blip r:embed="rId1178"/>
                <a:stretch>
                  <a:fillRect/>
                </a:stretch>
              </p:blipFill>
              <p:spPr>
                <a:xfrm>
                  <a:off x="4804480" y="5697413"/>
                  <a:ext cx="70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73" name="Freihand 772">
                  <a:extLst>
                    <a:ext uri="{FF2B5EF4-FFF2-40B4-BE49-F238E27FC236}">
                      <a16:creationId xmlns:a16="http://schemas.microsoft.com/office/drawing/2014/main" id="{D1513547-A60F-44EF-83DD-12AF3C0C534A}"/>
                    </a:ext>
                  </a:extLst>
                </p14:cNvPr>
                <p14:cNvContentPartPr/>
                <p14:nvPr/>
              </p14:nvContentPartPr>
              <p14:xfrm>
                <a:off x="4912120" y="5653493"/>
                <a:ext cx="153720" cy="119520"/>
              </p14:xfrm>
            </p:contentPart>
          </mc:Choice>
          <mc:Fallback xmlns="">
            <p:pic>
              <p:nvPicPr>
                <p:cNvPr id="773" name="Freihand 772">
                  <a:extLst>
                    <a:ext uri="{FF2B5EF4-FFF2-40B4-BE49-F238E27FC236}">
                      <a16:creationId xmlns:a16="http://schemas.microsoft.com/office/drawing/2014/main" id="{D1513547-A60F-44EF-83DD-12AF3C0C534A}"/>
                    </a:ext>
                  </a:extLst>
                </p:cNvPr>
                <p:cNvPicPr/>
                <p:nvPr/>
              </p:nvPicPr>
              <p:blipFill>
                <a:blip r:embed="rId1180"/>
                <a:stretch>
                  <a:fillRect/>
                </a:stretch>
              </p:blipFill>
              <p:spPr>
                <a:xfrm>
                  <a:off x="4907800" y="5649173"/>
                  <a:ext cx="162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74" name="Freihand 773">
                  <a:extLst>
                    <a:ext uri="{FF2B5EF4-FFF2-40B4-BE49-F238E27FC236}">
                      <a16:creationId xmlns:a16="http://schemas.microsoft.com/office/drawing/2014/main" id="{6BDCF491-5EA8-4A13-9461-7F59696933F1}"/>
                    </a:ext>
                  </a:extLst>
                </p14:cNvPr>
                <p14:cNvContentPartPr/>
                <p14:nvPr/>
              </p14:nvContentPartPr>
              <p14:xfrm>
                <a:off x="5089960" y="5687693"/>
                <a:ext cx="199800" cy="87480"/>
              </p14:xfrm>
            </p:contentPart>
          </mc:Choice>
          <mc:Fallback xmlns="">
            <p:pic>
              <p:nvPicPr>
                <p:cNvPr id="774" name="Freihand 773">
                  <a:extLst>
                    <a:ext uri="{FF2B5EF4-FFF2-40B4-BE49-F238E27FC236}">
                      <a16:creationId xmlns:a16="http://schemas.microsoft.com/office/drawing/2014/main" id="{6BDCF491-5EA8-4A13-9461-7F59696933F1}"/>
                    </a:ext>
                  </a:extLst>
                </p:cNvPr>
                <p:cNvPicPr/>
                <p:nvPr/>
              </p:nvPicPr>
              <p:blipFill>
                <a:blip r:embed="rId1182"/>
                <a:stretch>
                  <a:fillRect/>
                </a:stretch>
              </p:blipFill>
              <p:spPr>
                <a:xfrm>
                  <a:off x="5085640" y="5683373"/>
                  <a:ext cx="208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76" name="Freihand 775">
                  <a:extLst>
                    <a:ext uri="{FF2B5EF4-FFF2-40B4-BE49-F238E27FC236}">
                      <a16:creationId xmlns:a16="http://schemas.microsoft.com/office/drawing/2014/main" id="{4EF44FEF-F34C-4EC6-982C-04ED87B6A564}"/>
                    </a:ext>
                  </a:extLst>
                </p14:cNvPr>
                <p14:cNvContentPartPr/>
                <p14:nvPr/>
              </p14:nvContentPartPr>
              <p14:xfrm>
                <a:off x="5452840" y="5645933"/>
                <a:ext cx="114120" cy="132840"/>
              </p14:xfrm>
            </p:contentPart>
          </mc:Choice>
          <mc:Fallback xmlns="">
            <p:pic>
              <p:nvPicPr>
                <p:cNvPr id="776" name="Freihand 775">
                  <a:extLst>
                    <a:ext uri="{FF2B5EF4-FFF2-40B4-BE49-F238E27FC236}">
                      <a16:creationId xmlns:a16="http://schemas.microsoft.com/office/drawing/2014/main" id="{4EF44FEF-F34C-4EC6-982C-04ED87B6A564}"/>
                    </a:ext>
                  </a:extLst>
                </p:cNvPr>
                <p:cNvPicPr/>
                <p:nvPr/>
              </p:nvPicPr>
              <p:blipFill>
                <a:blip r:embed="rId1184"/>
                <a:stretch>
                  <a:fillRect/>
                </a:stretch>
              </p:blipFill>
              <p:spPr>
                <a:xfrm>
                  <a:off x="5448520" y="5641613"/>
                  <a:ext cx="122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77" name="Freihand 776">
                  <a:extLst>
                    <a:ext uri="{FF2B5EF4-FFF2-40B4-BE49-F238E27FC236}">
                      <a16:creationId xmlns:a16="http://schemas.microsoft.com/office/drawing/2014/main" id="{E98CC849-0E84-4E6B-909F-AA65ED5110F0}"/>
                    </a:ext>
                  </a:extLst>
                </p14:cNvPr>
                <p14:cNvContentPartPr/>
                <p14:nvPr/>
              </p14:nvContentPartPr>
              <p14:xfrm>
                <a:off x="5534560" y="5625413"/>
                <a:ext cx="42840" cy="163440"/>
              </p14:xfrm>
            </p:contentPart>
          </mc:Choice>
          <mc:Fallback xmlns="">
            <p:pic>
              <p:nvPicPr>
                <p:cNvPr id="777" name="Freihand 776">
                  <a:extLst>
                    <a:ext uri="{FF2B5EF4-FFF2-40B4-BE49-F238E27FC236}">
                      <a16:creationId xmlns:a16="http://schemas.microsoft.com/office/drawing/2014/main" id="{E98CC849-0E84-4E6B-909F-AA65ED5110F0}"/>
                    </a:ext>
                  </a:extLst>
                </p:cNvPr>
                <p:cNvPicPr/>
                <p:nvPr/>
              </p:nvPicPr>
              <p:blipFill>
                <a:blip r:embed="rId1186"/>
                <a:stretch>
                  <a:fillRect/>
                </a:stretch>
              </p:blipFill>
              <p:spPr>
                <a:xfrm>
                  <a:off x="5530240" y="5621093"/>
                  <a:ext cx="51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78" name="Freihand 777">
                  <a:extLst>
                    <a:ext uri="{FF2B5EF4-FFF2-40B4-BE49-F238E27FC236}">
                      <a16:creationId xmlns:a16="http://schemas.microsoft.com/office/drawing/2014/main" id="{D676074F-A574-47D3-8C6D-2BEF9D48CC67}"/>
                    </a:ext>
                  </a:extLst>
                </p14:cNvPr>
                <p14:cNvContentPartPr/>
                <p14:nvPr/>
              </p14:nvContentPartPr>
              <p14:xfrm>
                <a:off x="5493160" y="5707133"/>
                <a:ext cx="117360" cy="18720"/>
              </p14:xfrm>
            </p:contentPart>
          </mc:Choice>
          <mc:Fallback xmlns="">
            <p:pic>
              <p:nvPicPr>
                <p:cNvPr id="778" name="Freihand 777">
                  <a:extLst>
                    <a:ext uri="{FF2B5EF4-FFF2-40B4-BE49-F238E27FC236}">
                      <a16:creationId xmlns:a16="http://schemas.microsoft.com/office/drawing/2014/main" id="{D676074F-A574-47D3-8C6D-2BEF9D48CC67}"/>
                    </a:ext>
                  </a:extLst>
                </p:cNvPr>
                <p:cNvPicPr/>
                <p:nvPr/>
              </p:nvPicPr>
              <p:blipFill>
                <a:blip r:embed="rId1188"/>
                <a:stretch>
                  <a:fillRect/>
                </a:stretch>
              </p:blipFill>
              <p:spPr>
                <a:xfrm>
                  <a:off x="5488840" y="5702813"/>
                  <a:ext cx="12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79" name="Freihand 778">
                  <a:extLst>
                    <a:ext uri="{FF2B5EF4-FFF2-40B4-BE49-F238E27FC236}">
                      <a16:creationId xmlns:a16="http://schemas.microsoft.com/office/drawing/2014/main" id="{043515E7-D7A5-4879-81DF-B8DBC016A74E}"/>
                    </a:ext>
                  </a:extLst>
                </p14:cNvPr>
                <p14:cNvContentPartPr/>
                <p14:nvPr/>
              </p14:nvContentPartPr>
              <p14:xfrm>
                <a:off x="5611240" y="5621093"/>
                <a:ext cx="93240" cy="151200"/>
              </p14:xfrm>
            </p:contentPart>
          </mc:Choice>
          <mc:Fallback xmlns="">
            <p:pic>
              <p:nvPicPr>
                <p:cNvPr id="779" name="Freihand 778">
                  <a:extLst>
                    <a:ext uri="{FF2B5EF4-FFF2-40B4-BE49-F238E27FC236}">
                      <a16:creationId xmlns:a16="http://schemas.microsoft.com/office/drawing/2014/main" id="{043515E7-D7A5-4879-81DF-B8DBC016A74E}"/>
                    </a:ext>
                  </a:extLst>
                </p:cNvPr>
                <p:cNvPicPr/>
                <p:nvPr/>
              </p:nvPicPr>
              <p:blipFill>
                <a:blip r:embed="rId1190"/>
                <a:stretch>
                  <a:fillRect/>
                </a:stretch>
              </p:blipFill>
              <p:spPr>
                <a:xfrm>
                  <a:off x="5606920" y="5616773"/>
                  <a:ext cx="101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81" name="Freihand 780">
                  <a:extLst>
                    <a:ext uri="{FF2B5EF4-FFF2-40B4-BE49-F238E27FC236}">
                      <a16:creationId xmlns:a16="http://schemas.microsoft.com/office/drawing/2014/main" id="{5D3899FD-16F3-44D5-A440-7AF5DD7E2597}"/>
                    </a:ext>
                  </a:extLst>
                </p14:cNvPr>
                <p14:cNvContentPartPr/>
                <p14:nvPr/>
              </p14:nvContentPartPr>
              <p14:xfrm>
                <a:off x="5740120" y="5675813"/>
                <a:ext cx="323280" cy="97200"/>
              </p14:xfrm>
            </p:contentPart>
          </mc:Choice>
          <mc:Fallback xmlns="">
            <p:pic>
              <p:nvPicPr>
                <p:cNvPr id="781" name="Freihand 780">
                  <a:extLst>
                    <a:ext uri="{FF2B5EF4-FFF2-40B4-BE49-F238E27FC236}">
                      <a16:creationId xmlns:a16="http://schemas.microsoft.com/office/drawing/2014/main" id="{5D3899FD-16F3-44D5-A440-7AF5DD7E2597}"/>
                    </a:ext>
                  </a:extLst>
                </p:cNvPr>
                <p:cNvPicPr/>
                <p:nvPr/>
              </p:nvPicPr>
              <p:blipFill>
                <a:blip r:embed="rId1192"/>
                <a:stretch>
                  <a:fillRect/>
                </a:stretch>
              </p:blipFill>
              <p:spPr>
                <a:xfrm>
                  <a:off x="5735800" y="5671493"/>
                  <a:ext cx="331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82" name="Freihand 781">
                  <a:extLst>
                    <a:ext uri="{FF2B5EF4-FFF2-40B4-BE49-F238E27FC236}">
                      <a16:creationId xmlns:a16="http://schemas.microsoft.com/office/drawing/2014/main" id="{B1C149C1-69D8-4CDC-A859-6709B7A76B03}"/>
                    </a:ext>
                  </a:extLst>
                </p14:cNvPr>
                <p14:cNvContentPartPr/>
                <p14:nvPr/>
              </p14:nvContentPartPr>
              <p14:xfrm>
                <a:off x="6062320" y="5629733"/>
                <a:ext cx="360" cy="360"/>
              </p14:xfrm>
            </p:contentPart>
          </mc:Choice>
          <mc:Fallback xmlns="">
            <p:pic>
              <p:nvPicPr>
                <p:cNvPr id="782" name="Freihand 781">
                  <a:extLst>
                    <a:ext uri="{FF2B5EF4-FFF2-40B4-BE49-F238E27FC236}">
                      <a16:creationId xmlns:a16="http://schemas.microsoft.com/office/drawing/2014/main" id="{B1C149C1-69D8-4CDC-A859-6709B7A76B03}"/>
                    </a:ext>
                  </a:extLst>
                </p:cNvPr>
                <p:cNvPicPr/>
                <p:nvPr/>
              </p:nvPicPr>
              <p:blipFill>
                <a:blip r:embed="rId169"/>
                <a:stretch>
                  <a:fillRect/>
                </a:stretch>
              </p:blipFill>
              <p:spPr>
                <a:xfrm>
                  <a:off x="6058000" y="56254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83" name="Freihand 782">
                  <a:extLst>
                    <a:ext uri="{FF2B5EF4-FFF2-40B4-BE49-F238E27FC236}">
                      <a16:creationId xmlns:a16="http://schemas.microsoft.com/office/drawing/2014/main" id="{617D8174-9F13-48BB-95F5-5BD8F4E9500B}"/>
                    </a:ext>
                  </a:extLst>
                </p14:cNvPr>
                <p14:cNvContentPartPr/>
                <p14:nvPr/>
              </p14:nvContentPartPr>
              <p14:xfrm>
                <a:off x="6081400" y="5580053"/>
                <a:ext cx="151200" cy="158760"/>
              </p14:xfrm>
            </p:contentPart>
          </mc:Choice>
          <mc:Fallback xmlns="">
            <p:pic>
              <p:nvPicPr>
                <p:cNvPr id="783" name="Freihand 782">
                  <a:extLst>
                    <a:ext uri="{FF2B5EF4-FFF2-40B4-BE49-F238E27FC236}">
                      <a16:creationId xmlns:a16="http://schemas.microsoft.com/office/drawing/2014/main" id="{617D8174-9F13-48BB-95F5-5BD8F4E9500B}"/>
                    </a:ext>
                  </a:extLst>
                </p:cNvPr>
                <p:cNvPicPr/>
                <p:nvPr/>
              </p:nvPicPr>
              <p:blipFill>
                <a:blip r:embed="rId1195"/>
                <a:stretch>
                  <a:fillRect/>
                </a:stretch>
              </p:blipFill>
              <p:spPr>
                <a:xfrm>
                  <a:off x="6077080" y="5575733"/>
                  <a:ext cx="159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84" name="Freihand 783">
                  <a:extLst>
                    <a:ext uri="{FF2B5EF4-FFF2-40B4-BE49-F238E27FC236}">
                      <a16:creationId xmlns:a16="http://schemas.microsoft.com/office/drawing/2014/main" id="{03072733-3F8E-46B2-ACC4-58B1BF90F011}"/>
                    </a:ext>
                  </a:extLst>
                </p14:cNvPr>
                <p14:cNvContentPartPr/>
                <p14:nvPr/>
              </p14:nvContentPartPr>
              <p14:xfrm>
                <a:off x="6265000" y="5647013"/>
                <a:ext cx="315360" cy="83880"/>
              </p14:xfrm>
            </p:contentPart>
          </mc:Choice>
          <mc:Fallback xmlns="">
            <p:pic>
              <p:nvPicPr>
                <p:cNvPr id="784" name="Freihand 783">
                  <a:extLst>
                    <a:ext uri="{FF2B5EF4-FFF2-40B4-BE49-F238E27FC236}">
                      <a16:creationId xmlns:a16="http://schemas.microsoft.com/office/drawing/2014/main" id="{03072733-3F8E-46B2-ACC4-58B1BF90F011}"/>
                    </a:ext>
                  </a:extLst>
                </p:cNvPr>
                <p:cNvPicPr/>
                <p:nvPr/>
              </p:nvPicPr>
              <p:blipFill>
                <a:blip r:embed="rId1197"/>
                <a:stretch>
                  <a:fillRect/>
                </a:stretch>
              </p:blipFill>
              <p:spPr>
                <a:xfrm>
                  <a:off x="6260680" y="5642693"/>
                  <a:ext cx="324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85" name="Freihand 784">
                  <a:extLst>
                    <a:ext uri="{FF2B5EF4-FFF2-40B4-BE49-F238E27FC236}">
                      <a16:creationId xmlns:a16="http://schemas.microsoft.com/office/drawing/2014/main" id="{33FA57C5-C0A3-466B-ADD5-985F4C11ECD5}"/>
                    </a:ext>
                  </a:extLst>
                </p14:cNvPr>
                <p14:cNvContentPartPr/>
                <p14:nvPr/>
              </p14:nvContentPartPr>
              <p14:xfrm>
                <a:off x="6577120" y="5659253"/>
                <a:ext cx="208080" cy="250560"/>
              </p14:xfrm>
            </p:contentPart>
          </mc:Choice>
          <mc:Fallback xmlns="">
            <p:pic>
              <p:nvPicPr>
                <p:cNvPr id="785" name="Freihand 784">
                  <a:extLst>
                    <a:ext uri="{FF2B5EF4-FFF2-40B4-BE49-F238E27FC236}">
                      <a16:creationId xmlns:a16="http://schemas.microsoft.com/office/drawing/2014/main" id="{33FA57C5-C0A3-466B-ADD5-985F4C11ECD5}"/>
                    </a:ext>
                  </a:extLst>
                </p:cNvPr>
                <p:cNvPicPr/>
                <p:nvPr/>
              </p:nvPicPr>
              <p:blipFill>
                <a:blip r:embed="rId1199"/>
                <a:stretch>
                  <a:fillRect/>
                </a:stretch>
              </p:blipFill>
              <p:spPr>
                <a:xfrm>
                  <a:off x="6572800" y="5654933"/>
                  <a:ext cx="216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87" name="Freihand 786">
                  <a:extLst>
                    <a:ext uri="{FF2B5EF4-FFF2-40B4-BE49-F238E27FC236}">
                      <a16:creationId xmlns:a16="http://schemas.microsoft.com/office/drawing/2014/main" id="{40358B6D-DB4C-4D41-B874-4F9E643C1EB8}"/>
                    </a:ext>
                  </a:extLst>
                </p14:cNvPr>
                <p14:cNvContentPartPr/>
                <p14:nvPr/>
              </p14:nvContentPartPr>
              <p14:xfrm>
                <a:off x="3858400" y="6063173"/>
                <a:ext cx="192960" cy="10440"/>
              </p14:xfrm>
            </p:contentPart>
          </mc:Choice>
          <mc:Fallback xmlns="">
            <p:pic>
              <p:nvPicPr>
                <p:cNvPr id="787" name="Freihand 786">
                  <a:extLst>
                    <a:ext uri="{FF2B5EF4-FFF2-40B4-BE49-F238E27FC236}">
                      <a16:creationId xmlns:a16="http://schemas.microsoft.com/office/drawing/2014/main" id="{40358B6D-DB4C-4D41-B874-4F9E643C1EB8}"/>
                    </a:ext>
                  </a:extLst>
                </p:cNvPr>
                <p:cNvPicPr/>
                <p:nvPr/>
              </p:nvPicPr>
              <p:blipFill>
                <a:blip r:embed="rId1201"/>
                <a:stretch>
                  <a:fillRect/>
                </a:stretch>
              </p:blipFill>
              <p:spPr>
                <a:xfrm>
                  <a:off x="3854080" y="6058853"/>
                  <a:ext cx="201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88" name="Freihand 787">
                  <a:extLst>
                    <a:ext uri="{FF2B5EF4-FFF2-40B4-BE49-F238E27FC236}">
                      <a16:creationId xmlns:a16="http://schemas.microsoft.com/office/drawing/2014/main" id="{96D69383-B80C-4F6A-834A-DE7102340DE8}"/>
                    </a:ext>
                  </a:extLst>
                </p14:cNvPr>
                <p14:cNvContentPartPr/>
                <p14:nvPr/>
              </p14:nvContentPartPr>
              <p14:xfrm>
                <a:off x="3862720" y="6103853"/>
                <a:ext cx="185400" cy="146160"/>
              </p14:xfrm>
            </p:contentPart>
          </mc:Choice>
          <mc:Fallback xmlns="">
            <p:pic>
              <p:nvPicPr>
                <p:cNvPr id="788" name="Freihand 787">
                  <a:extLst>
                    <a:ext uri="{FF2B5EF4-FFF2-40B4-BE49-F238E27FC236}">
                      <a16:creationId xmlns:a16="http://schemas.microsoft.com/office/drawing/2014/main" id="{96D69383-B80C-4F6A-834A-DE7102340DE8}"/>
                    </a:ext>
                  </a:extLst>
                </p:cNvPr>
                <p:cNvPicPr/>
                <p:nvPr/>
              </p:nvPicPr>
              <p:blipFill>
                <a:blip r:embed="rId1203"/>
                <a:stretch>
                  <a:fillRect/>
                </a:stretch>
              </p:blipFill>
              <p:spPr>
                <a:xfrm>
                  <a:off x="3858400" y="6099533"/>
                  <a:ext cx="194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90" name="Freihand 789">
                  <a:extLst>
                    <a:ext uri="{FF2B5EF4-FFF2-40B4-BE49-F238E27FC236}">
                      <a16:creationId xmlns:a16="http://schemas.microsoft.com/office/drawing/2014/main" id="{C2FC07DE-7FFA-4628-AA1C-5ADAFCEBC6D9}"/>
                    </a:ext>
                  </a:extLst>
                </p14:cNvPr>
                <p14:cNvContentPartPr/>
                <p14:nvPr/>
              </p14:nvContentPartPr>
              <p14:xfrm>
                <a:off x="4139920" y="6108893"/>
                <a:ext cx="95040" cy="105840"/>
              </p14:xfrm>
            </p:contentPart>
          </mc:Choice>
          <mc:Fallback xmlns="">
            <p:pic>
              <p:nvPicPr>
                <p:cNvPr id="790" name="Freihand 789">
                  <a:extLst>
                    <a:ext uri="{FF2B5EF4-FFF2-40B4-BE49-F238E27FC236}">
                      <a16:creationId xmlns:a16="http://schemas.microsoft.com/office/drawing/2014/main" id="{C2FC07DE-7FFA-4628-AA1C-5ADAFCEBC6D9}"/>
                    </a:ext>
                  </a:extLst>
                </p:cNvPr>
                <p:cNvPicPr/>
                <p:nvPr/>
              </p:nvPicPr>
              <p:blipFill>
                <a:blip r:embed="rId1205"/>
                <a:stretch>
                  <a:fillRect/>
                </a:stretch>
              </p:blipFill>
              <p:spPr>
                <a:xfrm>
                  <a:off x="4135600" y="6104573"/>
                  <a:ext cx="103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91" name="Freihand 790">
                  <a:extLst>
                    <a:ext uri="{FF2B5EF4-FFF2-40B4-BE49-F238E27FC236}">
                      <a16:creationId xmlns:a16="http://schemas.microsoft.com/office/drawing/2014/main" id="{9E9607BE-06A8-4D96-AB41-2DDCC2C2C08C}"/>
                    </a:ext>
                  </a:extLst>
                </p14:cNvPr>
                <p14:cNvContentPartPr/>
                <p14:nvPr/>
              </p14:nvContentPartPr>
              <p14:xfrm>
                <a:off x="4151440" y="6118613"/>
                <a:ext cx="100440" cy="66240"/>
              </p14:xfrm>
            </p:contentPart>
          </mc:Choice>
          <mc:Fallback xmlns="">
            <p:pic>
              <p:nvPicPr>
                <p:cNvPr id="791" name="Freihand 790">
                  <a:extLst>
                    <a:ext uri="{FF2B5EF4-FFF2-40B4-BE49-F238E27FC236}">
                      <a16:creationId xmlns:a16="http://schemas.microsoft.com/office/drawing/2014/main" id="{9E9607BE-06A8-4D96-AB41-2DDCC2C2C08C}"/>
                    </a:ext>
                  </a:extLst>
                </p:cNvPr>
                <p:cNvPicPr/>
                <p:nvPr/>
              </p:nvPicPr>
              <p:blipFill>
                <a:blip r:embed="rId1207"/>
                <a:stretch>
                  <a:fillRect/>
                </a:stretch>
              </p:blipFill>
              <p:spPr>
                <a:xfrm>
                  <a:off x="4147120" y="6114293"/>
                  <a:ext cx="109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92" name="Freihand 791">
                  <a:extLst>
                    <a:ext uri="{FF2B5EF4-FFF2-40B4-BE49-F238E27FC236}">
                      <a16:creationId xmlns:a16="http://schemas.microsoft.com/office/drawing/2014/main" id="{F01E12D0-0422-4516-B348-95C172CC24B1}"/>
                    </a:ext>
                  </a:extLst>
                </p14:cNvPr>
                <p14:cNvContentPartPr/>
                <p14:nvPr/>
              </p14:nvContentPartPr>
              <p14:xfrm>
                <a:off x="4304440" y="6149933"/>
                <a:ext cx="4680" cy="75240"/>
              </p14:xfrm>
            </p:contentPart>
          </mc:Choice>
          <mc:Fallback xmlns="">
            <p:pic>
              <p:nvPicPr>
                <p:cNvPr id="792" name="Freihand 791">
                  <a:extLst>
                    <a:ext uri="{FF2B5EF4-FFF2-40B4-BE49-F238E27FC236}">
                      <a16:creationId xmlns:a16="http://schemas.microsoft.com/office/drawing/2014/main" id="{F01E12D0-0422-4516-B348-95C172CC24B1}"/>
                    </a:ext>
                  </a:extLst>
                </p:cNvPr>
                <p:cNvPicPr/>
                <p:nvPr/>
              </p:nvPicPr>
              <p:blipFill>
                <a:blip r:embed="rId1209"/>
                <a:stretch>
                  <a:fillRect/>
                </a:stretch>
              </p:blipFill>
              <p:spPr>
                <a:xfrm>
                  <a:off x="4300120" y="6145613"/>
                  <a:ext cx="1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93" name="Freihand 792">
                  <a:extLst>
                    <a:ext uri="{FF2B5EF4-FFF2-40B4-BE49-F238E27FC236}">
                      <a16:creationId xmlns:a16="http://schemas.microsoft.com/office/drawing/2014/main" id="{6569B50A-AAF1-484C-A9A0-B3A008F58873}"/>
                    </a:ext>
                  </a:extLst>
                </p14:cNvPr>
                <p14:cNvContentPartPr/>
                <p14:nvPr/>
              </p14:nvContentPartPr>
              <p14:xfrm>
                <a:off x="4291120" y="6093773"/>
                <a:ext cx="12960" cy="7200"/>
              </p14:xfrm>
            </p:contentPart>
          </mc:Choice>
          <mc:Fallback xmlns="">
            <p:pic>
              <p:nvPicPr>
                <p:cNvPr id="793" name="Freihand 792">
                  <a:extLst>
                    <a:ext uri="{FF2B5EF4-FFF2-40B4-BE49-F238E27FC236}">
                      <a16:creationId xmlns:a16="http://schemas.microsoft.com/office/drawing/2014/main" id="{6569B50A-AAF1-484C-A9A0-B3A008F58873}"/>
                    </a:ext>
                  </a:extLst>
                </p:cNvPr>
                <p:cNvPicPr/>
                <p:nvPr/>
              </p:nvPicPr>
              <p:blipFill>
                <a:blip r:embed="rId512"/>
                <a:stretch>
                  <a:fillRect/>
                </a:stretch>
              </p:blipFill>
              <p:spPr>
                <a:xfrm>
                  <a:off x="4286800" y="6089453"/>
                  <a:ext cx="2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94" name="Freihand 793">
                  <a:extLst>
                    <a:ext uri="{FF2B5EF4-FFF2-40B4-BE49-F238E27FC236}">
                      <a16:creationId xmlns:a16="http://schemas.microsoft.com/office/drawing/2014/main" id="{8D935ECD-C91D-40DF-8CDF-72ABC0BFE9C4}"/>
                    </a:ext>
                  </a:extLst>
                </p14:cNvPr>
                <p14:cNvContentPartPr/>
                <p14:nvPr/>
              </p14:nvContentPartPr>
              <p14:xfrm>
                <a:off x="4412080" y="6126893"/>
                <a:ext cx="109080" cy="8280"/>
              </p14:xfrm>
            </p:contentPart>
          </mc:Choice>
          <mc:Fallback xmlns="">
            <p:pic>
              <p:nvPicPr>
                <p:cNvPr id="794" name="Freihand 793">
                  <a:extLst>
                    <a:ext uri="{FF2B5EF4-FFF2-40B4-BE49-F238E27FC236}">
                      <a16:creationId xmlns:a16="http://schemas.microsoft.com/office/drawing/2014/main" id="{8D935ECD-C91D-40DF-8CDF-72ABC0BFE9C4}"/>
                    </a:ext>
                  </a:extLst>
                </p:cNvPr>
                <p:cNvPicPr/>
                <p:nvPr/>
              </p:nvPicPr>
              <p:blipFill>
                <a:blip r:embed="rId1212"/>
                <a:stretch>
                  <a:fillRect/>
                </a:stretch>
              </p:blipFill>
              <p:spPr>
                <a:xfrm>
                  <a:off x="4407760" y="6122573"/>
                  <a:ext cx="11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95" name="Freihand 794">
                  <a:extLst>
                    <a:ext uri="{FF2B5EF4-FFF2-40B4-BE49-F238E27FC236}">
                      <a16:creationId xmlns:a16="http://schemas.microsoft.com/office/drawing/2014/main" id="{CFEEC081-0089-4DE2-AADF-D56BBF18E292}"/>
                    </a:ext>
                  </a:extLst>
                </p14:cNvPr>
                <p14:cNvContentPartPr/>
                <p14:nvPr/>
              </p14:nvContentPartPr>
              <p14:xfrm>
                <a:off x="4587040" y="6082973"/>
                <a:ext cx="119880" cy="116280"/>
              </p14:xfrm>
            </p:contentPart>
          </mc:Choice>
          <mc:Fallback xmlns="">
            <p:pic>
              <p:nvPicPr>
                <p:cNvPr id="795" name="Freihand 794">
                  <a:extLst>
                    <a:ext uri="{FF2B5EF4-FFF2-40B4-BE49-F238E27FC236}">
                      <a16:creationId xmlns:a16="http://schemas.microsoft.com/office/drawing/2014/main" id="{CFEEC081-0089-4DE2-AADF-D56BBF18E292}"/>
                    </a:ext>
                  </a:extLst>
                </p:cNvPr>
                <p:cNvPicPr/>
                <p:nvPr/>
              </p:nvPicPr>
              <p:blipFill>
                <a:blip r:embed="rId1214"/>
                <a:stretch>
                  <a:fillRect/>
                </a:stretch>
              </p:blipFill>
              <p:spPr>
                <a:xfrm>
                  <a:off x="4582720" y="6078653"/>
                  <a:ext cx="12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96" name="Freihand 795">
                  <a:extLst>
                    <a:ext uri="{FF2B5EF4-FFF2-40B4-BE49-F238E27FC236}">
                      <a16:creationId xmlns:a16="http://schemas.microsoft.com/office/drawing/2014/main" id="{48A0C7D3-2C94-4BB9-83A4-6DAA059AD6C7}"/>
                    </a:ext>
                  </a:extLst>
                </p14:cNvPr>
                <p14:cNvContentPartPr/>
                <p14:nvPr/>
              </p14:nvContentPartPr>
              <p14:xfrm>
                <a:off x="4612600" y="6092333"/>
                <a:ext cx="94320" cy="67680"/>
              </p14:xfrm>
            </p:contentPart>
          </mc:Choice>
          <mc:Fallback xmlns="">
            <p:pic>
              <p:nvPicPr>
                <p:cNvPr id="796" name="Freihand 795">
                  <a:extLst>
                    <a:ext uri="{FF2B5EF4-FFF2-40B4-BE49-F238E27FC236}">
                      <a16:creationId xmlns:a16="http://schemas.microsoft.com/office/drawing/2014/main" id="{48A0C7D3-2C94-4BB9-83A4-6DAA059AD6C7}"/>
                    </a:ext>
                  </a:extLst>
                </p:cNvPr>
                <p:cNvPicPr/>
                <p:nvPr/>
              </p:nvPicPr>
              <p:blipFill>
                <a:blip r:embed="rId1216"/>
                <a:stretch>
                  <a:fillRect/>
                </a:stretch>
              </p:blipFill>
              <p:spPr>
                <a:xfrm>
                  <a:off x="4608280" y="6088013"/>
                  <a:ext cx="102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97" name="Freihand 796">
                  <a:extLst>
                    <a:ext uri="{FF2B5EF4-FFF2-40B4-BE49-F238E27FC236}">
                      <a16:creationId xmlns:a16="http://schemas.microsoft.com/office/drawing/2014/main" id="{3BB6A50F-748D-43A9-8219-947DC3217C3C}"/>
                    </a:ext>
                  </a:extLst>
                </p14:cNvPr>
                <p14:cNvContentPartPr/>
                <p14:nvPr/>
              </p14:nvContentPartPr>
              <p14:xfrm>
                <a:off x="4571560" y="6023933"/>
                <a:ext cx="201960" cy="8640"/>
              </p14:xfrm>
            </p:contentPart>
          </mc:Choice>
          <mc:Fallback xmlns="">
            <p:pic>
              <p:nvPicPr>
                <p:cNvPr id="797" name="Freihand 796">
                  <a:extLst>
                    <a:ext uri="{FF2B5EF4-FFF2-40B4-BE49-F238E27FC236}">
                      <a16:creationId xmlns:a16="http://schemas.microsoft.com/office/drawing/2014/main" id="{3BB6A50F-748D-43A9-8219-947DC3217C3C}"/>
                    </a:ext>
                  </a:extLst>
                </p:cNvPr>
                <p:cNvPicPr/>
                <p:nvPr/>
              </p:nvPicPr>
              <p:blipFill>
                <a:blip r:embed="rId1218"/>
                <a:stretch>
                  <a:fillRect/>
                </a:stretch>
              </p:blipFill>
              <p:spPr>
                <a:xfrm>
                  <a:off x="4567240" y="6019613"/>
                  <a:ext cx="21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99" name="Freihand 798">
                  <a:extLst>
                    <a:ext uri="{FF2B5EF4-FFF2-40B4-BE49-F238E27FC236}">
                      <a16:creationId xmlns:a16="http://schemas.microsoft.com/office/drawing/2014/main" id="{656BA4D0-3C4B-4C52-8533-9EEC34FF0E78}"/>
                    </a:ext>
                  </a:extLst>
                </p14:cNvPr>
                <p14:cNvContentPartPr/>
                <p14:nvPr/>
              </p14:nvContentPartPr>
              <p14:xfrm>
                <a:off x="4753000" y="5997653"/>
                <a:ext cx="70920" cy="203400"/>
              </p14:xfrm>
            </p:contentPart>
          </mc:Choice>
          <mc:Fallback xmlns="">
            <p:pic>
              <p:nvPicPr>
                <p:cNvPr id="799" name="Freihand 798">
                  <a:extLst>
                    <a:ext uri="{FF2B5EF4-FFF2-40B4-BE49-F238E27FC236}">
                      <a16:creationId xmlns:a16="http://schemas.microsoft.com/office/drawing/2014/main" id="{656BA4D0-3C4B-4C52-8533-9EEC34FF0E78}"/>
                    </a:ext>
                  </a:extLst>
                </p:cNvPr>
                <p:cNvPicPr/>
                <p:nvPr/>
              </p:nvPicPr>
              <p:blipFill>
                <a:blip r:embed="rId1220"/>
                <a:stretch>
                  <a:fillRect/>
                </a:stretch>
              </p:blipFill>
              <p:spPr>
                <a:xfrm>
                  <a:off x="4748680" y="5993333"/>
                  <a:ext cx="79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00" name="Freihand 799">
                  <a:extLst>
                    <a:ext uri="{FF2B5EF4-FFF2-40B4-BE49-F238E27FC236}">
                      <a16:creationId xmlns:a16="http://schemas.microsoft.com/office/drawing/2014/main" id="{0DE28A09-160D-4892-83D2-F7DDE251C563}"/>
                    </a:ext>
                  </a:extLst>
                </p14:cNvPr>
                <p14:cNvContentPartPr/>
                <p14:nvPr/>
              </p14:nvContentPartPr>
              <p14:xfrm>
                <a:off x="4073320" y="6041933"/>
                <a:ext cx="68760" cy="208800"/>
              </p14:xfrm>
            </p:contentPart>
          </mc:Choice>
          <mc:Fallback xmlns="">
            <p:pic>
              <p:nvPicPr>
                <p:cNvPr id="800" name="Freihand 799">
                  <a:extLst>
                    <a:ext uri="{FF2B5EF4-FFF2-40B4-BE49-F238E27FC236}">
                      <a16:creationId xmlns:a16="http://schemas.microsoft.com/office/drawing/2014/main" id="{0DE28A09-160D-4892-83D2-F7DDE251C563}"/>
                    </a:ext>
                  </a:extLst>
                </p:cNvPr>
                <p:cNvPicPr/>
                <p:nvPr/>
              </p:nvPicPr>
              <p:blipFill>
                <a:blip r:embed="rId1222"/>
                <a:stretch>
                  <a:fillRect/>
                </a:stretch>
              </p:blipFill>
              <p:spPr>
                <a:xfrm>
                  <a:off x="4069000" y="6037613"/>
                  <a:ext cx="77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801" name="Freihand 800">
                  <a:extLst>
                    <a:ext uri="{FF2B5EF4-FFF2-40B4-BE49-F238E27FC236}">
                      <a16:creationId xmlns:a16="http://schemas.microsoft.com/office/drawing/2014/main" id="{D446D3EB-4083-4606-A6D4-E90573125216}"/>
                    </a:ext>
                  </a:extLst>
                </p14:cNvPr>
                <p14:cNvContentPartPr/>
                <p14:nvPr/>
              </p14:nvContentPartPr>
              <p14:xfrm>
                <a:off x="4843000" y="5911613"/>
                <a:ext cx="103680" cy="84600"/>
              </p14:xfrm>
            </p:contentPart>
          </mc:Choice>
          <mc:Fallback xmlns="">
            <p:pic>
              <p:nvPicPr>
                <p:cNvPr id="801" name="Freihand 800">
                  <a:extLst>
                    <a:ext uri="{FF2B5EF4-FFF2-40B4-BE49-F238E27FC236}">
                      <a16:creationId xmlns:a16="http://schemas.microsoft.com/office/drawing/2014/main" id="{D446D3EB-4083-4606-A6D4-E90573125216}"/>
                    </a:ext>
                  </a:extLst>
                </p:cNvPr>
                <p:cNvPicPr/>
                <p:nvPr/>
              </p:nvPicPr>
              <p:blipFill>
                <a:blip r:embed="rId1224"/>
                <a:stretch>
                  <a:fillRect/>
                </a:stretch>
              </p:blipFill>
              <p:spPr>
                <a:xfrm>
                  <a:off x="4838680" y="5907293"/>
                  <a:ext cx="112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802" name="Freihand 801">
                  <a:extLst>
                    <a:ext uri="{FF2B5EF4-FFF2-40B4-BE49-F238E27FC236}">
                      <a16:creationId xmlns:a16="http://schemas.microsoft.com/office/drawing/2014/main" id="{E24F59DB-289D-46A6-8885-CCA554EAD800}"/>
                    </a:ext>
                  </a:extLst>
                </p14:cNvPr>
                <p14:cNvContentPartPr/>
                <p14:nvPr/>
              </p14:nvContentPartPr>
              <p14:xfrm>
                <a:off x="3769840" y="6342533"/>
                <a:ext cx="14040" cy="88920"/>
              </p14:xfrm>
            </p:contentPart>
          </mc:Choice>
          <mc:Fallback xmlns="">
            <p:pic>
              <p:nvPicPr>
                <p:cNvPr id="802" name="Freihand 801">
                  <a:extLst>
                    <a:ext uri="{FF2B5EF4-FFF2-40B4-BE49-F238E27FC236}">
                      <a16:creationId xmlns:a16="http://schemas.microsoft.com/office/drawing/2014/main" id="{E24F59DB-289D-46A6-8885-CCA554EAD800}"/>
                    </a:ext>
                  </a:extLst>
                </p:cNvPr>
                <p:cNvPicPr/>
                <p:nvPr/>
              </p:nvPicPr>
              <p:blipFill>
                <a:blip r:embed="rId1226"/>
                <a:stretch>
                  <a:fillRect/>
                </a:stretch>
              </p:blipFill>
              <p:spPr>
                <a:xfrm>
                  <a:off x="3765520" y="6338213"/>
                  <a:ext cx="22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803" name="Freihand 802">
                  <a:extLst>
                    <a:ext uri="{FF2B5EF4-FFF2-40B4-BE49-F238E27FC236}">
                      <a16:creationId xmlns:a16="http://schemas.microsoft.com/office/drawing/2014/main" id="{6B9033D6-65EA-4A1F-9CCF-64156C913545}"/>
                    </a:ext>
                  </a:extLst>
                </p14:cNvPr>
                <p14:cNvContentPartPr/>
                <p14:nvPr/>
              </p14:nvContentPartPr>
              <p14:xfrm>
                <a:off x="3753280" y="6303293"/>
                <a:ext cx="11520" cy="13680"/>
              </p14:xfrm>
            </p:contentPart>
          </mc:Choice>
          <mc:Fallback xmlns="">
            <p:pic>
              <p:nvPicPr>
                <p:cNvPr id="803" name="Freihand 802">
                  <a:extLst>
                    <a:ext uri="{FF2B5EF4-FFF2-40B4-BE49-F238E27FC236}">
                      <a16:creationId xmlns:a16="http://schemas.microsoft.com/office/drawing/2014/main" id="{6B9033D6-65EA-4A1F-9CCF-64156C913545}"/>
                    </a:ext>
                  </a:extLst>
                </p:cNvPr>
                <p:cNvPicPr/>
                <p:nvPr/>
              </p:nvPicPr>
              <p:blipFill>
                <a:blip r:embed="rId1228"/>
                <a:stretch>
                  <a:fillRect/>
                </a:stretch>
              </p:blipFill>
              <p:spPr>
                <a:xfrm>
                  <a:off x="3748960" y="6298973"/>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806" name="Freihand 805">
                  <a:extLst>
                    <a:ext uri="{FF2B5EF4-FFF2-40B4-BE49-F238E27FC236}">
                      <a16:creationId xmlns:a16="http://schemas.microsoft.com/office/drawing/2014/main" id="{309EF3F8-7A7A-4E81-B851-8A0ECAC65C80}"/>
                    </a:ext>
                  </a:extLst>
                </p14:cNvPr>
                <p14:cNvContentPartPr/>
                <p14:nvPr/>
              </p14:nvContentPartPr>
              <p14:xfrm>
                <a:off x="3852280" y="6359813"/>
                <a:ext cx="78480" cy="28800"/>
              </p14:xfrm>
            </p:contentPart>
          </mc:Choice>
          <mc:Fallback xmlns="">
            <p:pic>
              <p:nvPicPr>
                <p:cNvPr id="806" name="Freihand 805">
                  <a:extLst>
                    <a:ext uri="{FF2B5EF4-FFF2-40B4-BE49-F238E27FC236}">
                      <a16:creationId xmlns:a16="http://schemas.microsoft.com/office/drawing/2014/main" id="{309EF3F8-7A7A-4E81-B851-8A0ECAC65C80}"/>
                    </a:ext>
                  </a:extLst>
                </p:cNvPr>
                <p:cNvPicPr/>
                <p:nvPr/>
              </p:nvPicPr>
              <p:blipFill>
                <a:blip r:embed="rId1230"/>
                <a:stretch>
                  <a:fillRect/>
                </a:stretch>
              </p:blipFill>
              <p:spPr>
                <a:xfrm>
                  <a:off x="3847960" y="6355493"/>
                  <a:ext cx="87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807" name="Freihand 806">
                  <a:extLst>
                    <a:ext uri="{FF2B5EF4-FFF2-40B4-BE49-F238E27FC236}">
                      <a16:creationId xmlns:a16="http://schemas.microsoft.com/office/drawing/2014/main" id="{7E492858-0BFF-4F16-B330-0F23A1FD5557}"/>
                    </a:ext>
                  </a:extLst>
                </p14:cNvPr>
                <p14:cNvContentPartPr/>
                <p14:nvPr/>
              </p14:nvContentPartPr>
              <p14:xfrm>
                <a:off x="3849040" y="6406613"/>
                <a:ext cx="93240" cy="13680"/>
              </p14:xfrm>
            </p:contentPart>
          </mc:Choice>
          <mc:Fallback xmlns="">
            <p:pic>
              <p:nvPicPr>
                <p:cNvPr id="807" name="Freihand 806">
                  <a:extLst>
                    <a:ext uri="{FF2B5EF4-FFF2-40B4-BE49-F238E27FC236}">
                      <a16:creationId xmlns:a16="http://schemas.microsoft.com/office/drawing/2014/main" id="{7E492858-0BFF-4F16-B330-0F23A1FD5557}"/>
                    </a:ext>
                  </a:extLst>
                </p:cNvPr>
                <p:cNvPicPr/>
                <p:nvPr/>
              </p:nvPicPr>
              <p:blipFill>
                <a:blip r:embed="rId1232"/>
                <a:stretch>
                  <a:fillRect/>
                </a:stretch>
              </p:blipFill>
              <p:spPr>
                <a:xfrm>
                  <a:off x="3844720" y="6402293"/>
                  <a:ext cx="101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809" name="Freihand 808">
                  <a:extLst>
                    <a:ext uri="{FF2B5EF4-FFF2-40B4-BE49-F238E27FC236}">
                      <a16:creationId xmlns:a16="http://schemas.microsoft.com/office/drawing/2014/main" id="{D8E98E18-3265-4854-A22C-E65D9BA630FD}"/>
                    </a:ext>
                  </a:extLst>
                </p14:cNvPr>
                <p14:cNvContentPartPr/>
                <p14:nvPr/>
              </p14:nvContentPartPr>
              <p14:xfrm>
                <a:off x="3971440" y="6354773"/>
                <a:ext cx="73080" cy="78480"/>
              </p14:xfrm>
            </p:contentPart>
          </mc:Choice>
          <mc:Fallback xmlns="">
            <p:pic>
              <p:nvPicPr>
                <p:cNvPr id="809" name="Freihand 808">
                  <a:extLst>
                    <a:ext uri="{FF2B5EF4-FFF2-40B4-BE49-F238E27FC236}">
                      <a16:creationId xmlns:a16="http://schemas.microsoft.com/office/drawing/2014/main" id="{D8E98E18-3265-4854-A22C-E65D9BA630FD}"/>
                    </a:ext>
                  </a:extLst>
                </p:cNvPr>
                <p:cNvPicPr/>
                <p:nvPr/>
              </p:nvPicPr>
              <p:blipFill>
                <a:blip r:embed="rId1234"/>
                <a:stretch>
                  <a:fillRect/>
                </a:stretch>
              </p:blipFill>
              <p:spPr>
                <a:xfrm>
                  <a:off x="3967120" y="6350453"/>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811" name="Freihand 810">
                  <a:extLst>
                    <a:ext uri="{FF2B5EF4-FFF2-40B4-BE49-F238E27FC236}">
                      <a16:creationId xmlns:a16="http://schemas.microsoft.com/office/drawing/2014/main" id="{E9128869-FA93-432F-B463-795CE7EE6733}"/>
                    </a:ext>
                  </a:extLst>
                </p14:cNvPr>
                <p14:cNvContentPartPr/>
                <p14:nvPr/>
              </p14:nvContentPartPr>
              <p14:xfrm>
                <a:off x="3920320" y="5937173"/>
                <a:ext cx="97560" cy="78120"/>
              </p14:xfrm>
            </p:contentPart>
          </mc:Choice>
          <mc:Fallback xmlns="">
            <p:pic>
              <p:nvPicPr>
                <p:cNvPr id="811" name="Freihand 810">
                  <a:extLst>
                    <a:ext uri="{FF2B5EF4-FFF2-40B4-BE49-F238E27FC236}">
                      <a16:creationId xmlns:a16="http://schemas.microsoft.com/office/drawing/2014/main" id="{E9128869-FA93-432F-B463-795CE7EE6733}"/>
                    </a:ext>
                  </a:extLst>
                </p:cNvPr>
                <p:cNvPicPr/>
                <p:nvPr/>
              </p:nvPicPr>
              <p:blipFill>
                <a:blip r:embed="rId1236"/>
                <a:stretch>
                  <a:fillRect/>
                </a:stretch>
              </p:blipFill>
              <p:spPr>
                <a:xfrm>
                  <a:off x="3916000" y="5932853"/>
                  <a:ext cx="10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812" name="Freihand 811">
                  <a:extLst>
                    <a:ext uri="{FF2B5EF4-FFF2-40B4-BE49-F238E27FC236}">
                      <a16:creationId xmlns:a16="http://schemas.microsoft.com/office/drawing/2014/main" id="{76B40D27-C901-4707-B973-6DC821D80BB6}"/>
                    </a:ext>
                  </a:extLst>
                </p14:cNvPr>
                <p14:cNvContentPartPr/>
                <p14:nvPr/>
              </p14:nvContentPartPr>
              <p14:xfrm>
                <a:off x="4987000" y="6027173"/>
                <a:ext cx="152280" cy="108720"/>
              </p14:xfrm>
            </p:contentPart>
          </mc:Choice>
          <mc:Fallback xmlns="">
            <p:pic>
              <p:nvPicPr>
                <p:cNvPr id="812" name="Freihand 811">
                  <a:extLst>
                    <a:ext uri="{FF2B5EF4-FFF2-40B4-BE49-F238E27FC236}">
                      <a16:creationId xmlns:a16="http://schemas.microsoft.com/office/drawing/2014/main" id="{76B40D27-C901-4707-B973-6DC821D80BB6}"/>
                    </a:ext>
                  </a:extLst>
                </p:cNvPr>
                <p:cNvPicPr/>
                <p:nvPr/>
              </p:nvPicPr>
              <p:blipFill>
                <a:blip r:embed="rId1238"/>
                <a:stretch>
                  <a:fillRect/>
                </a:stretch>
              </p:blipFill>
              <p:spPr>
                <a:xfrm>
                  <a:off x="4982680" y="6022853"/>
                  <a:ext cx="160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813" name="Freihand 812">
                  <a:extLst>
                    <a:ext uri="{FF2B5EF4-FFF2-40B4-BE49-F238E27FC236}">
                      <a16:creationId xmlns:a16="http://schemas.microsoft.com/office/drawing/2014/main" id="{BF05CC8B-C23B-4486-9A2D-0B6EDA01C8FE}"/>
                    </a:ext>
                  </a:extLst>
                </p14:cNvPr>
                <p14:cNvContentPartPr/>
                <p14:nvPr/>
              </p14:nvContentPartPr>
              <p14:xfrm>
                <a:off x="4983760" y="6173693"/>
                <a:ext cx="157680" cy="10080"/>
              </p14:xfrm>
            </p:contentPart>
          </mc:Choice>
          <mc:Fallback xmlns="">
            <p:pic>
              <p:nvPicPr>
                <p:cNvPr id="813" name="Freihand 812">
                  <a:extLst>
                    <a:ext uri="{FF2B5EF4-FFF2-40B4-BE49-F238E27FC236}">
                      <a16:creationId xmlns:a16="http://schemas.microsoft.com/office/drawing/2014/main" id="{BF05CC8B-C23B-4486-9A2D-0B6EDA01C8FE}"/>
                    </a:ext>
                  </a:extLst>
                </p:cNvPr>
                <p:cNvPicPr/>
                <p:nvPr/>
              </p:nvPicPr>
              <p:blipFill>
                <a:blip r:embed="rId1240"/>
                <a:stretch>
                  <a:fillRect/>
                </a:stretch>
              </p:blipFill>
              <p:spPr>
                <a:xfrm>
                  <a:off x="4979440" y="6169373"/>
                  <a:ext cx="166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815" name="Freihand 814">
                  <a:extLst>
                    <a:ext uri="{FF2B5EF4-FFF2-40B4-BE49-F238E27FC236}">
                      <a16:creationId xmlns:a16="http://schemas.microsoft.com/office/drawing/2014/main" id="{3F9D7CF0-9A5F-45E7-AE90-D5E1EEFA42A2}"/>
                    </a:ext>
                  </a:extLst>
                </p14:cNvPr>
                <p14:cNvContentPartPr/>
                <p14:nvPr/>
              </p14:nvContentPartPr>
              <p14:xfrm>
                <a:off x="5245840" y="6000893"/>
                <a:ext cx="180360" cy="19080"/>
              </p14:xfrm>
            </p:contentPart>
          </mc:Choice>
          <mc:Fallback xmlns="">
            <p:pic>
              <p:nvPicPr>
                <p:cNvPr id="815" name="Freihand 814">
                  <a:extLst>
                    <a:ext uri="{FF2B5EF4-FFF2-40B4-BE49-F238E27FC236}">
                      <a16:creationId xmlns:a16="http://schemas.microsoft.com/office/drawing/2014/main" id="{3F9D7CF0-9A5F-45E7-AE90-D5E1EEFA42A2}"/>
                    </a:ext>
                  </a:extLst>
                </p:cNvPr>
                <p:cNvPicPr/>
                <p:nvPr/>
              </p:nvPicPr>
              <p:blipFill>
                <a:blip r:embed="rId1242"/>
                <a:stretch>
                  <a:fillRect/>
                </a:stretch>
              </p:blipFill>
              <p:spPr>
                <a:xfrm>
                  <a:off x="5241520" y="5996573"/>
                  <a:ext cx="189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816" name="Freihand 815">
                  <a:extLst>
                    <a:ext uri="{FF2B5EF4-FFF2-40B4-BE49-F238E27FC236}">
                      <a16:creationId xmlns:a16="http://schemas.microsoft.com/office/drawing/2014/main" id="{92E2B8AF-0186-452C-920F-CA0A34EBA4B6}"/>
                    </a:ext>
                  </a:extLst>
                </p14:cNvPr>
                <p14:cNvContentPartPr/>
                <p14:nvPr/>
              </p14:nvContentPartPr>
              <p14:xfrm>
                <a:off x="5247640" y="6021413"/>
                <a:ext cx="200880" cy="148320"/>
              </p14:xfrm>
            </p:contentPart>
          </mc:Choice>
          <mc:Fallback xmlns="">
            <p:pic>
              <p:nvPicPr>
                <p:cNvPr id="816" name="Freihand 815">
                  <a:extLst>
                    <a:ext uri="{FF2B5EF4-FFF2-40B4-BE49-F238E27FC236}">
                      <a16:creationId xmlns:a16="http://schemas.microsoft.com/office/drawing/2014/main" id="{92E2B8AF-0186-452C-920F-CA0A34EBA4B6}"/>
                    </a:ext>
                  </a:extLst>
                </p:cNvPr>
                <p:cNvPicPr/>
                <p:nvPr/>
              </p:nvPicPr>
              <p:blipFill>
                <a:blip r:embed="rId1244"/>
                <a:stretch>
                  <a:fillRect/>
                </a:stretch>
              </p:blipFill>
              <p:spPr>
                <a:xfrm>
                  <a:off x="5243320" y="6017093"/>
                  <a:ext cx="20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18" name="Freihand 817">
                  <a:extLst>
                    <a:ext uri="{FF2B5EF4-FFF2-40B4-BE49-F238E27FC236}">
                      <a16:creationId xmlns:a16="http://schemas.microsoft.com/office/drawing/2014/main" id="{C82CC48D-403A-414F-9812-22DA19C7FAA2}"/>
                    </a:ext>
                  </a:extLst>
                </p14:cNvPr>
                <p14:cNvContentPartPr/>
                <p14:nvPr/>
              </p14:nvContentPartPr>
              <p14:xfrm>
                <a:off x="5198320" y="6309413"/>
                <a:ext cx="12600" cy="44640"/>
              </p14:xfrm>
            </p:contentPart>
          </mc:Choice>
          <mc:Fallback xmlns="">
            <p:pic>
              <p:nvPicPr>
                <p:cNvPr id="818" name="Freihand 817">
                  <a:extLst>
                    <a:ext uri="{FF2B5EF4-FFF2-40B4-BE49-F238E27FC236}">
                      <a16:creationId xmlns:a16="http://schemas.microsoft.com/office/drawing/2014/main" id="{C82CC48D-403A-414F-9812-22DA19C7FAA2}"/>
                    </a:ext>
                  </a:extLst>
                </p:cNvPr>
                <p:cNvPicPr/>
                <p:nvPr/>
              </p:nvPicPr>
              <p:blipFill>
                <a:blip r:embed="rId1246"/>
                <a:stretch>
                  <a:fillRect/>
                </a:stretch>
              </p:blipFill>
              <p:spPr>
                <a:xfrm>
                  <a:off x="5194000" y="6305093"/>
                  <a:ext cx="21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19" name="Freihand 818">
                  <a:extLst>
                    <a:ext uri="{FF2B5EF4-FFF2-40B4-BE49-F238E27FC236}">
                      <a16:creationId xmlns:a16="http://schemas.microsoft.com/office/drawing/2014/main" id="{960241C8-5025-4858-9AFB-0787E4480037}"/>
                    </a:ext>
                  </a:extLst>
                </p14:cNvPr>
                <p14:cNvContentPartPr/>
                <p14:nvPr/>
              </p14:nvContentPartPr>
              <p14:xfrm>
                <a:off x="5203000" y="6254693"/>
                <a:ext cx="5040" cy="5760"/>
              </p14:xfrm>
            </p:contentPart>
          </mc:Choice>
          <mc:Fallback xmlns="">
            <p:pic>
              <p:nvPicPr>
                <p:cNvPr id="819" name="Freihand 818">
                  <a:extLst>
                    <a:ext uri="{FF2B5EF4-FFF2-40B4-BE49-F238E27FC236}">
                      <a16:creationId xmlns:a16="http://schemas.microsoft.com/office/drawing/2014/main" id="{960241C8-5025-4858-9AFB-0787E4480037}"/>
                    </a:ext>
                  </a:extLst>
                </p:cNvPr>
                <p:cNvPicPr/>
                <p:nvPr/>
              </p:nvPicPr>
              <p:blipFill>
                <a:blip r:embed="rId1002"/>
                <a:stretch>
                  <a:fillRect/>
                </a:stretch>
              </p:blipFill>
              <p:spPr>
                <a:xfrm>
                  <a:off x="5198680" y="6250373"/>
                  <a:ext cx="136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820" name="Freihand 819">
                  <a:extLst>
                    <a:ext uri="{FF2B5EF4-FFF2-40B4-BE49-F238E27FC236}">
                      <a16:creationId xmlns:a16="http://schemas.microsoft.com/office/drawing/2014/main" id="{D1291A27-C470-468C-B091-71A89B5E4309}"/>
                    </a:ext>
                  </a:extLst>
                </p14:cNvPr>
                <p14:cNvContentPartPr/>
                <p14:nvPr/>
              </p14:nvContentPartPr>
              <p14:xfrm>
                <a:off x="5297320" y="6294293"/>
                <a:ext cx="70560" cy="720"/>
              </p14:xfrm>
            </p:contentPart>
          </mc:Choice>
          <mc:Fallback xmlns="">
            <p:pic>
              <p:nvPicPr>
                <p:cNvPr id="820" name="Freihand 819">
                  <a:extLst>
                    <a:ext uri="{FF2B5EF4-FFF2-40B4-BE49-F238E27FC236}">
                      <a16:creationId xmlns:a16="http://schemas.microsoft.com/office/drawing/2014/main" id="{D1291A27-C470-468C-B091-71A89B5E4309}"/>
                    </a:ext>
                  </a:extLst>
                </p:cNvPr>
                <p:cNvPicPr/>
                <p:nvPr/>
              </p:nvPicPr>
              <p:blipFill>
                <a:blip r:embed="rId1249"/>
                <a:stretch>
                  <a:fillRect/>
                </a:stretch>
              </p:blipFill>
              <p:spPr>
                <a:xfrm>
                  <a:off x="5293000" y="6289973"/>
                  <a:ext cx="79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821" name="Freihand 820">
                  <a:extLst>
                    <a:ext uri="{FF2B5EF4-FFF2-40B4-BE49-F238E27FC236}">
                      <a16:creationId xmlns:a16="http://schemas.microsoft.com/office/drawing/2014/main" id="{A5CDD14A-1739-456E-9F58-7AAE5DAC4EC8}"/>
                    </a:ext>
                  </a:extLst>
                </p14:cNvPr>
                <p14:cNvContentPartPr/>
                <p14:nvPr/>
              </p14:nvContentPartPr>
              <p14:xfrm>
                <a:off x="5293000" y="6329213"/>
                <a:ext cx="90720" cy="4680"/>
              </p14:xfrm>
            </p:contentPart>
          </mc:Choice>
          <mc:Fallback xmlns="">
            <p:pic>
              <p:nvPicPr>
                <p:cNvPr id="821" name="Freihand 820">
                  <a:extLst>
                    <a:ext uri="{FF2B5EF4-FFF2-40B4-BE49-F238E27FC236}">
                      <a16:creationId xmlns:a16="http://schemas.microsoft.com/office/drawing/2014/main" id="{A5CDD14A-1739-456E-9F58-7AAE5DAC4EC8}"/>
                    </a:ext>
                  </a:extLst>
                </p:cNvPr>
                <p:cNvPicPr/>
                <p:nvPr/>
              </p:nvPicPr>
              <p:blipFill>
                <a:blip r:embed="rId1251"/>
                <a:stretch>
                  <a:fillRect/>
                </a:stretch>
              </p:blipFill>
              <p:spPr>
                <a:xfrm>
                  <a:off x="5288680" y="6324893"/>
                  <a:ext cx="99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823" name="Freihand 822">
                  <a:extLst>
                    <a:ext uri="{FF2B5EF4-FFF2-40B4-BE49-F238E27FC236}">
                      <a16:creationId xmlns:a16="http://schemas.microsoft.com/office/drawing/2014/main" id="{85AD3946-7127-4837-B540-32DD61AEB07C}"/>
                    </a:ext>
                  </a:extLst>
                </p14:cNvPr>
                <p14:cNvContentPartPr/>
                <p14:nvPr/>
              </p14:nvContentPartPr>
              <p14:xfrm>
                <a:off x="5432320" y="6280973"/>
                <a:ext cx="75240" cy="68760"/>
              </p14:xfrm>
            </p:contentPart>
          </mc:Choice>
          <mc:Fallback xmlns="">
            <p:pic>
              <p:nvPicPr>
                <p:cNvPr id="823" name="Freihand 822">
                  <a:extLst>
                    <a:ext uri="{FF2B5EF4-FFF2-40B4-BE49-F238E27FC236}">
                      <a16:creationId xmlns:a16="http://schemas.microsoft.com/office/drawing/2014/main" id="{85AD3946-7127-4837-B540-32DD61AEB07C}"/>
                    </a:ext>
                  </a:extLst>
                </p:cNvPr>
                <p:cNvPicPr/>
                <p:nvPr/>
              </p:nvPicPr>
              <p:blipFill>
                <a:blip r:embed="rId1253"/>
                <a:stretch>
                  <a:fillRect/>
                </a:stretch>
              </p:blipFill>
              <p:spPr>
                <a:xfrm>
                  <a:off x="5428000" y="6276653"/>
                  <a:ext cx="83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825" name="Freihand 824">
                  <a:extLst>
                    <a:ext uri="{FF2B5EF4-FFF2-40B4-BE49-F238E27FC236}">
                      <a16:creationId xmlns:a16="http://schemas.microsoft.com/office/drawing/2014/main" id="{1573B8E8-D9FF-48CC-B8E3-C636702BFB7F}"/>
                    </a:ext>
                  </a:extLst>
                </p14:cNvPr>
                <p14:cNvContentPartPr/>
                <p14:nvPr/>
              </p14:nvContentPartPr>
              <p14:xfrm>
                <a:off x="5326120" y="5874533"/>
                <a:ext cx="95040" cy="66240"/>
              </p14:xfrm>
            </p:contentPart>
          </mc:Choice>
          <mc:Fallback xmlns="">
            <p:pic>
              <p:nvPicPr>
                <p:cNvPr id="825" name="Freihand 824">
                  <a:extLst>
                    <a:ext uri="{FF2B5EF4-FFF2-40B4-BE49-F238E27FC236}">
                      <a16:creationId xmlns:a16="http://schemas.microsoft.com/office/drawing/2014/main" id="{1573B8E8-D9FF-48CC-B8E3-C636702BFB7F}"/>
                    </a:ext>
                  </a:extLst>
                </p:cNvPr>
                <p:cNvPicPr/>
                <p:nvPr/>
              </p:nvPicPr>
              <p:blipFill>
                <a:blip r:embed="rId1255"/>
                <a:stretch>
                  <a:fillRect/>
                </a:stretch>
              </p:blipFill>
              <p:spPr>
                <a:xfrm>
                  <a:off x="5321800" y="5870213"/>
                  <a:ext cx="10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826" name="Freihand 825">
                  <a:extLst>
                    <a:ext uri="{FF2B5EF4-FFF2-40B4-BE49-F238E27FC236}">
                      <a16:creationId xmlns:a16="http://schemas.microsoft.com/office/drawing/2014/main" id="{BD08CC83-3F35-4611-8586-6978876404F2}"/>
                    </a:ext>
                  </a:extLst>
                </p14:cNvPr>
                <p14:cNvContentPartPr/>
                <p14:nvPr/>
              </p14:nvContentPartPr>
              <p14:xfrm>
                <a:off x="5579560" y="5963813"/>
                <a:ext cx="81720" cy="177840"/>
              </p14:xfrm>
            </p:contentPart>
          </mc:Choice>
          <mc:Fallback xmlns="">
            <p:pic>
              <p:nvPicPr>
                <p:cNvPr id="826" name="Freihand 825">
                  <a:extLst>
                    <a:ext uri="{FF2B5EF4-FFF2-40B4-BE49-F238E27FC236}">
                      <a16:creationId xmlns:a16="http://schemas.microsoft.com/office/drawing/2014/main" id="{BD08CC83-3F35-4611-8586-6978876404F2}"/>
                    </a:ext>
                  </a:extLst>
                </p:cNvPr>
                <p:cNvPicPr/>
                <p:nvPr/>
              </p:nvPicPr>
              <p:blipFill>
                <a:blip r:embed="rId1257"/>
                <a:stretch>
                  <a:fillRect/>
                </a:stretch>
              </p:blipFill>
              <p:spPr>
                <a:xfrm>
                  <a:off x="5575240" y="5959493"/>
                  <a:ext cx="90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828" name="Freihand 827">
                  <a:extLst>
                    <a:ext uri="{FF2B5EF4-FFF2-40B4-BE49-F238E27FC236}">
                      <a16:creationId xmlns:a16="http://schemas.microsoft.com/office/drawing/2014/main" id="{E3AF9EE8-A284-4025-A89F-BB164AEDD71C}"/>
                    </a:ext>
                  </a:extLst>
                </p14:cNvPr>
                <p14:cNvContentPartPr/>
                <p14:nvPr/>
              </p14:nvContentPartPr>
              <p14:xfrm>
                <a:off x="5731840" y="5999093"/>
                <a:ext cx="85320" cy="103320"/>
              </p14:xfrm>
            </p:contentPart>
          </mc:Choice>
          <mc:Fallback xmlns="">
            <p:pic>
              <p:nvPicPr>
                <p:cNvPr id="828" name="Freihand 827">
                  <a:extLst>
                    <a:ext uri="{FF2B5EF4-FFF2-40B4-BE49-F238E27FC236}">
                      <a16:creationId xmlns:a16="http://schemas.microsoft.com/office/drawing/2014/main" id="{E3AF9EE8-A284-4025-A89F-BB164AEDD71C}"/>
                    </a:ext>
                  </a:extLst>
                </p:cNvPr>
                <p:cNvPicPr/>
                <p:nvPr/>
              </p:nvPicPr>
              <p:blipFill>
                <a:blip r:embed="rId1259"/>
                <a:stretch>
                  <a:fillRect/>
                </a:stretch>
              </p:blipFill>
              <p:spPr>
                <a:xfrm>
                  <a:off x="5727520" y="5994773"/>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829" name="Freihand 828">
                  <a:extLst>
                    <a:ext uri="{FF2B5EF4-FFF2-40B4-BE49-F238E27FC236}">
                      <a16:creationId xmlns:a16="http://schemas.microsoft.com/office/drawing/2014/main" id="{D32A778C-4B7F-42B7-885A-623633928FDA}"/>
                    </a:ext>
                  </a:extLst>
                </p14:cNvPr>
                <p14:cNvContentPartPr/>
                <p14:nvPr/>
              </p14:nvContentPartPr>
              <p14:xfrm>
                <a:off x="5728960" y="6014933"/>
                <a:ext cx="109080" cy="56520"/>
              </p14:xfrm>
            </p:contentPart>
          </mc:Choice>
          <mc:Fallback xmlns="">
            <p:pic>
              <p:nvPicPr>
                <p:cNvPr id="829" name="Freihand 828">
                  <a:extLst>
                    <a:ext uri="{FF2B5EF4-FFF2-40B4-BE49-F238E27FC236}">
                      <a16:creationId xmlns:a16="http://schemas.microsoft.com/office/drawing/2014/main" id="{D32A778C-4B7F-42B7-885A-623633928FDA}"/>
                    </a:ext>
                  </a:extLst>
                </p:cNvPr>
                <p:cNvPicPr/>
                <p:nvPr/>
              </p:nvPicPr>
              <p:blipFill>
                <a:blip r:embed="rId1261"/>
                <a:stretch>
                  <a:fillRect/>
                </a:stretch>
              </p:blipFill>
              <p:spPr>
                <a:xfrm>
                  <a:off x="5724640" y="6010613"/>
                  <a:ext cx="117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830" name="Freihand 829">
                  <a:extLst>
                    <a:ext uri="{FF2B5EF4-FFF2-40B4-BE49-F238E27FC236}">
                      <a16:creationId xmlns:a16="http://schemas.microsoft.com/office/drawing/2014/main" id="{DEB64C3F-D1A5-4DA0-A672-15360C20F92E}"/>
                    </a:ext>
                  </a:extLst>
                </p14:cNvPr>
                <p14:cNvContentPartPr/>
                <p14:nvPr/>
              </p14:nvContentPartPr>
              <p14:xfrm>
                <a:off x="5918320" y="6040853"/>
                <a:ext cx="99720" cy="2880"/>
              </p14:xfrm>
            </p:contentPart>
          </mc:Choice>
          <mc:Fallback xmlns="">
            <p:pic>
              <p:nvPicPr>
                <p:cNvPr id="830" name="Freihand 829">
                  <a:extLst>
                    <a:ext uri="{FF2B5EF4-FFF2-40B4-BE49-F238E27FC236}">
                      <a16:creationId xmlns:a16="http://schemas.microsoft.com/office/drawing/2014/main" id="{DEB64C3F-D1A5-4DA0-A672-15360C20F92E}"/>
                    </a:ext>
                  </a:extLst>
                </p:cNvPr>
                <p:cNvPicPr/>
                <p:nvPr/>
              </p:nvPicPr>
              <p:blipFill>
                <a:blip r:embed="rId1263"/>
                <a:stretch>
                  <a:fillRect/>
                </a:stretch>
              </p:blipFill>
              <p:spPr>
                <a:xfrm>
                  <a:off x="5914000" y="6036533"/>
                  <a:ext cx="108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831" name="Freihand 830">
                  <a:extLst>
                    <a:ext uri="{FF2B5EF4-FFF2-40B4-BE49-F238E27FC236}">
                      <a16:creationId xmlns:a16="http://schemas.microsoft.com/office/drawing/2014/main" id="{D93B078F-52F8-4B0B-871B-8C5EEB3497CB}"/>
                    </a:ext>
                  </a:extLst>
                </p14:cNvPr>
                <p14:cNvContentPartPr/>
                <p14:nvPr/>
              </p14:nvContentPartPr>
              <p14:xfrm>
                <a:off x="6114520" y="5990813"/>
                <a:ext cx="182520" cy="86760"/>
              </p14:xfrm>
            </p:contentPart>
          </mc:Choice>
          <mc:Fallback xmlns="">
            <p:pic>
              <p:nvPicPr>
                <p:cNvPr id="831" name="Freihand 830">
                  <a:extLst>
                    <a:ext uri="{FF2B5EF4-FFF2-40B4-BE49-F238E27FC236}">
                      <a16:creationId xmlns:a16="http://schemas.microsoft.com/office/drawing/2014/main" id="{D93B078F-52F8-4B0B-871B-8C5EEB3497CB}"/>
                    </a:ext>
                  </a:extLst>
                </p:cNvPr>
                <p:cNvPicPr/>
                <p:nvPr/>
              </p:nvPicPr>
              <p:blipFill>
                <a:blip r:embed="rId1265"/>
                <a:stretch>
                  <a:fillRect/>
                </a:stretch>
              </p:blipFill>
              <p:spPr>
                <a:xfrm>
                  <a:off x="6110200" y="5986493"/>
                  <a:ext cx="191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833" name="Freihand 832">
                  <a:extLst>
                    <a:ext uri="{FF2B5EF4-FFF2-40B4-BE49-F238E27FC236}">
                      <a16:creationId xmlns:a16="http://schemas.microsoft.com/office/drawing/2014/main" id="{72AC92D2-EB59-4B4D-B396-B4B7A11F847F}"/>
                    </a:ext>
                  </a:extLst>
                </p14:cNvPr>
                <p14:cNvContentPartPr/>
                <p14:nvPr/>
              </p14:nvContentPartPr>
              <p14:xfrm>
                <a:off x="6322600" y="5947613"/>
                <a:ext cx="57240" cy="187200"/>
              </p14:xfrm>
            </p:contentPart>
          </mc:Choice>
          <mc:Fallback xmlns="">
            <p:pic>
              <p:nvPicPr>
                <p:cNvPr id="833" name="Freihand 832">
                  <a:extLst>
                    <a:ext uri="{FF2B5EF4-FFF2-40B4-BE49-F238E27FC236}">
                      <a16:creationId xmlns:a16="http://schemas.microsoft.com/office/drawing/2014/main" id="{72AC92D2-EB59-4B4D-B396-B4B7A11F847F}"/>
                    </a:ext>
                  </a:extLst>
                </p:cNvPr>
                <p:cNvPicPr/>
                <p:nvPr/>
              </p:nvPicPr>
              <p:blipFill>
                <a:blip r:embed="rId1267"/>
                <a:stretch>
                  <a:fillRect/>
                </a:stretch>
              </p:blipFill>
              <p:spPr>
                <a:xfrm>
                  <a:off x="6318280" y="5943293"/>
                  <a:ext cx="65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834" name="Freihand 833">
                  <a:extLst>
                    <a:ext uri="{FF2B5EF4-FFF2-40B4-BE49-F238E27FC236}">
                      <a16:creationId xmlns:a16="http://schemas.microsoft.com/office/drawing/2014/main" id="{E18ED26F-A108-4B57-9E1F-07FF3B78B747}"/>
                    </a:ext>
                  </a:extLst>
                </p14:cNvPr>
                <p14:cNvContentPartPr/>
                <p14:nvPr/>
              </p14:nvContentPartPr>
              <p14:xfrm>
                <a:off x="6387040" y="5841773"/>
                <a:ext cx="145800" cy="80640"/>
              </p14:xfrm>
            </p:contentPart>
          </mc:Choice>
          <mc:Fallback xmlns="">
            <p:pic>
              <p:nvPicPr>
                <p:cNvPr id="834" name="Freihand 833">
                  <a:extLst>
                    <a:ext uri="{FF2B5EF4-FFF2-40B4-BE49-F238E27FC236}">
                      <a16:creationId xmlns:a16="http://schemas.microsoft.com/office/drawing/2014/main" id="{E18ED26F-A108-4B57-9E1F-07FF3B78B747}"/>
                    </a:ext>
                  </a:extLst>
                </p:cNvPr>
                <p:cNvPicPr/>
                <p:nvPr/>
              </p:nvPicPr>
              <p:blipFill>
                <a:blip r:embed="rId1269"/>
                <a:stretch>
                  <a:fillRect/>
                </a:stretch>
              </p:blipFill>
              <p:spPr>
                <a:xfrm>
                  <a:off x="6382720" y="5837453"/>
                  <a:ext cx="154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63" name="Freihand 862">
                  <a:extLst>
                    <a:ext uri="{FF2B5EF4-FFF2-40B4-BE49-F238E27FC236}">
                      <a16:creationId xmlns:a16="http://schemas.microsoft.com/office/drawing/2014/main" id="{E85F2067-B96B-44F1-B0C4-A5AAE91F9A7A}"/>
                    </a:ext>
                  </a:extLst>
                </p14:cNvPr>
                <p14:cNvContentPartPr/>
                <p14:nvPr/>
              </p14:nvContentPartPr>
              <p14:xfrm>
                <a:off x="5826160" y="6069653"/>
                <a:ext cx="6480" cy="89280"/>
              </p14:xfrm>
            </p:contentPart>
          </mc:Choice>
          <mc:Fallback xmlns="">
            <p:pic>
              <p:nvPicPr>
                <p:cNvPr id="863" name="Freihand 862">
                  <a:extLst>
                    <a:ext uri="{FF2B5EF4-FFF2-40B4-BE49-F238E27FC236}">
                      <a16:creationId xmlns:a16="http://schemas.microsoft.com/office/drawing/2014/main" id="{E85F2067-B96B-44F1-B0C4-A5AAE91F9A7A}"/>
                    </a:ext>
                  </a:extLst>
                </p:cNvPr>
                <p:cNvPicPr/>
                <p:nvPr/>
              </p:nvPicPr>
              <p:blipFill>
                <a:blip r:embed="rId1271"/>
                <a:stretch>
                  <a:fillRect/>
                </a:stretch>
              </p:blipFill>
              <p:spPr>
                <a:xfrm>
                  <a:off x="5821840" y="6065333"/>
                  <a:ext cx="15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64" name="Freihand 863">
                  <a:extLst>
                    <a:ext uri="{FF2B5EF4-FFF2-40B4-BE49-F238E27FC236}">
                      <a16:creationId xmlns:a16="http://schemas.microsoft.com/office/drawing/2014/main" id="{5D6F06F1-3A15-4F6D-B2B0-7F4A6204A399}"/>
                    </a:ext>
                  </a:extLst>
                </p14:cNvPr>
                <p14:cNvContentPartPr/>
                <p14:nvPr/>
              </p14:nvContentPartPr>
              <p14:xfrm>
                <a:off x="5818600" y="6008093"/>
                <a:ext cx="18360" cy="2880"/>
              </p14:xfrm>
            </p:contentPart>
          </mc:Choice>
          <mc:Fallback xmlns="">
            <p:pic>
              <p:nvPicPr>
                <p:cNvPr id="864" name="Freihand 863">
                  <a:extLst>
                    <a:ext uri="{FF2B5EF4-FFF2-40B4-BE49-F238E27FC236}">
                      <a16:creationId xmlns:a16="http://schemas.microsoft.com/office/drawing/2014/main" id="{5D6F06F1-3A15-4F6D-B2B0-7F4A6204A399}"/>
                    </a:ext>
                  </a:extLst>
                </p:cNvPr>
                <p:cNvPicPr/>
                <p:nvPr/>
              </p:nvPicPr>
              <p:blipFill>
                <a:blip r:embed="rId1273"/>
                <a:stretch>
                  <a:fillRect/>
                </a:stretch>
              </p:blipFill>
              <p:spPr>
                <a:xfrm>
                  <a:off x="5814280" y="6003773"/>
                  <a:ext cx="2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66" name="Freihand 865">
                  <a:extLst>
                    <a:ext uri="{FF2B5EF4-FFF2-40B4-BE49-F238E27FC236}">
                      <a16:creationId xmlns:a16="http://schemas.microsoft.com/office/drawing/2014/main" id="{F16373F4-5FFF-47DE-A1DE-51B9668A8416}"/>
                    </a:ext>
                  </a:extLst>
                </p14:cNvPr>
                <p14:cNvContentPartPr/>
                <p14:nvPr/>
              </p14:nvContentPartPr>
              <p14:xfrm>
                <a:off x="5854240" y="6010613"/>
                <a:ext cx="15840" cy="21960"/>
              </p14:xfrm>
            </p:contentPart>
          </mc:Choice>
          <mc:Fallback xmlns="">
            <p:pic>
              <p:nvPicPr>
                <p:cNvPr id="866" name="Freihand 865">
                  <a:extLst>
                    <a:ext uri="{FF2B5EF4-FFF2-40B4-BE49-F238E27FC236}">
                      <a16:creationId xmlns:a16="http://schemas.microsoft.com/office/drawing/2014/main" id="{F16373F4-5FFF-47DE-A1DE-51B9668A8416}"/>
                    </a:ext>
                  </a:extLst>
                </p:cNvPr>
                <p:cNvPicPr/>
                <p:nvPr/>
              </p:nvPicPr>
              <p:blipFill>
                <a:blip r:embed="rId1275"/>
                <a:stretch>
                  <a:fillRect/>
                </a:stretch>
              </p:blipFill>
              <p:spPr>
                <a:xfrm>
                  <a:off x="5849920" y="6006293"/>
                  <a:ext cx="24480" cy="30600"/>
                </a:xfrm>
                <a:prstGeom prst="rect">
                  <a:avLst/>
                </a:prstGeom>
              </p:spPr>
            </p:pic>
          </mc:Fallback>
        </mc:AlternateContent>
      </p:grpSp>
      <p:grpSp>
        <p:nvGrpSpPr>
          <p:cNvPr id="878" name="Gruppieren 877">
            <a:extLst>
              <a:ext uri="{FF2B5EF4-FFF2-40B4-BE49-F238E27FC236}">
                <a16:creationId xmlns:a16="http://schemas.microsoft.com/office/drawing/2014/main" id="{950670A6-07B6-4BF2-B191-FAD1ED2AE650}"/>
              </a:ext>
            </a:extLst>
          </p:cNvPr>
          <p:cNvGrpSpPr/>
          <p:nvPr/>
        </p:nvGrpSpPr>
        <p:grpSpPr>
          <a:xfrm>
            <a:off x="4389400" y="6438293"/>
            <a:ext cx="1432440" cy="237600"/>
            <a:chOff x="4389400" y="6438293"/>
            <a:chExt cx="1432440" cy="237600"/>
          </a:xfrm>
        </p:grpSpPr>
        <mc:AlternateContent xmlns:mc="http://schemas.openxmlformats.org/markup-compatibility/2006" xmlns:p14="http://schemas.microsoft.com/office/powerpoint/2010/main">
          <mc:Choice Requires="p14">
            <p:contentPart p14:bwMode="auto" r:id="rId1276">
              <p14:nvContentPartPr>
                <p14:cNvPr id="868" name="Freihand 867">
                  <a:extLst>
                    <a:ext uri="{FF2B5EF4-FFF2-40B4-BE49-F238E27FC236}">
                      <a16:creationId xmlns:a16="http://schemas.microsoft.com/office/drawing/2014/main" id="{E38B41F1-0CB8-4009-8807-04449CE7C62A}"/>
                    </a:ext>
                  </a:extLst>
                </p14:cNvPr>
                <p14:cNvContentPartPr/>
                <p14:nvPr/>
              </p14:nvContentPartPr>
              <p14:xfrm>
                <a:off x="4389400" y="6439013"/>
                <a:ext cx="63720" cy="182520"/>
              </p14:xfrm>
            </p:contentPart>
          </mc:Choice>
          <mc:Fallback xmlns="">
            <p:pic>
              <p:nvPicPr>
                <p:cNvPr id="868" name="Freihand 867">
                  <a:extLst>
                    <a:ext uri="{FF2B5EF4-FFF2-40B4-BE49-F238E27FC236}">
                      <a16:creationId xmlns:a16="http://schemas.microsoft.com/office/drawing/2014/main" id="{E38B41F1-0CB8-4009-8807-04449CE7C62A}"/>
                    </a:ext>
                  </a:extLst>
                </p:cNvPr>
                <p:cNvPicPr/>
                <p:nvPr/>
              </p:nvPicPr>
              <p:blipFill>
                <a:blip r:embed="rId1277"/>
                <a:stretch>
                  <a:fillRect/>
                </a:stretch>
              </p:blipFill>
              <p:spPr>
                <a:xfrm>
                  <a:off x="4385080" y="6434693"/>
                  <a:ext cx="72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69" name="Freihand 868">
                  <a:extLst>
                    <a:ext uri="{FF2B5EF4-FFF2-40B4-BE49-F238E27FC236}">
                      <a16:creationId xmlns:a16="http://schemas.microsoft.com/office/drawing/2014/main" id="{018FE59B-8779-45F8-9E28-A994B4CCC551}"/>
                    </a:ext>
                  </a:extLst>
                </p14:cNvPr>
                <p14:cNvContentPartPr/>
                <p14:nvPr/>
              </p14:nvContentPartPr>
              <p14:xfrm>
                <a:off x="4400200" y="6531893"/>
                <a:ext cx="42120" cy="10440"/>
              </p14:xfrm>
            </p:contentPart>
          </mc:Choice>
          <mc:Fallback xmlns="">
            <p:pic>
              <p:nvPicPr>
                <p:cNvPr id="869" name="Freihand 868">
                  <a:extLst>
                    <a:ext uri="{FF2B5EF4-FFF2-40B4-BE49-F238E27FC236}">
                      <a16:creationId xmlns:a16="http://schemas.microsoft.com/office/drawing/2014/main" id="{018FE59B-8779-45F8-9E28-A994B4CCC551}"/>
                    </a:ext>
                  </a:extLst>
                </p:cNvPr>
                <p:cNvPicPr/>
                <p:nvPr/>
              </p:nvPicPr>
              <p:blipFill>
                <a:blip r:embed="rId1279"/>
                <a:stretch>
                  <a:fillRect/>
                </a:stretch>
              </p:blipFill>
              <p:spPr>
                <a:xfrm>
                  <a:off x="4395880" y="6527573"/>
                  <a:ext cx="50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70" name="Freihand 869">
                  <a:extLst>
                    <a:ext uri="{FF2B5EF4-FFF2-40B4-BE49-F238E27FC236}">
                      <a16:creationId xmlns:a16="http://schemas.microsoft.com/office/drawing/2014/main" id="{221A27C8-1F50-4DA3-8EFA-6F46AC4D22D9}"/>
                    </a:ext>
                  </a:extLst>
                </p14:cNvPr>
                <p14:cNvContentPartPr/>
                <p14:nvPr/>
              </p14:nvContentPartPr>
              <p14:xfrm>
                <a:off x="4529080" y="6508853"/>
                <a:ext cx="267480" cy="91440"/>
              </p14:xfrm>
            </p:contentPart>
          </mc:Choice>
          <mc:Fallback xmlns="">
            <p:pic>
              <p:nvPicPr>
                <p:cNvPr id="870" name="Freihand 869">
                  <a:extLst>
                    <a:ext uri="{FF2B5EF4-FFF2-40B4-BE49-F238E27FC236}">
                      <a16:creationId xmlns:a16="http://schemas.microsoft.com/office/drawing/2014/main" id="{221A27C8-1F50-4DA3-8EFA-6F46AC4D22D9}"/>
                    </a:ext>
                  </a:extLst>
                </p:cNvPr>
                <p:cNvPicPr/>
                <p:nvPr/>
              </p:nvPicPr>
              <p:blipFill>
                <a:blip r:embed="rId1281"/>
                <a:stretch>
                  <a:fillRect/>
                </a:stretch>
              </p:blipFill>
              <p:spPr>
                <a:xfrm>
                  <a:off x="4524760" y="6504533"/>
                  <a:ext cx="27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71" name="Freihand 870">
                  <a:extLst>
                    <a:ext uri="{FF2B5EF4-FFF2-40B4-BE49-F238E27FC236}">
                      <a16:creationId xmlns:a16="http://schemas.microsoft.com/office/drawing/2014/main" id="{524D3D38-6EE6-43B4-A491-4E05EC734161}"/>
                    </a:ext>
                  </a:extLst>
                </p14:cNvPr>
                <p14:cNvContentPartPr/>
                <p14:nvPr/>
              </p14:nvContentPartPr>
              <p14:xfrm>
                <a:off x="4808080" y="6498773"/>
                <a:ext cx="73080" cy="105120"/>
              </p14:xfrm>
            </p:contentPart>
          </mc:Choice>
          <mc:Fallback xmlns="">
            <p:pic>
              <p:nvPicPr>
                <p:cNvPr id="871" name="Freihand 870">
                  <a:extLst>
                    <a:ext uri="{FF2B5EF4-FFF2-40B4-BE49-F238E27FC236}">
                      <a16:creationId xmlns:a16="http://schemas.microsoft.com/office/drawing/2014/main" id="{524D3D38-6EE6-43B4-A491-4E05EC734161}"/>
                    </a:ext>
                  </a:extLst>
                </p:cNvPr>
                <p:cNvPicPr/>
                <p:nvPr/>
              </p:nvPicPr>
              <p:blipFill>
                <a:blip r:embed="rId1283"/>
                <a:stretch>
                  <a:fillRect/>
                </a:stretch>
              </p:blipFill>
              <p:spPr>
                <a:xfrm>
                  <a:off x="4803760" y="6494453"/>
                  <a:ext cx="81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872" name="Freihand 871">
                  <a:extLst>
                    <a:ext uri="{FF2B5EF4-FFF2-40B4-BE49-F238E27FC236}">
                      <a16:creationId xmlns:a16="http://schemas.microsoft.com/office/drawing/2014/main" id="{726A0BBE-6B84-48AA-82C6-16F1596450D9}"/>
                    </a:ext>
                  </a:extLst>
                </p14:cNvPr>
                <p14:cNvContentPartPr/>
                <p14:nvPr/>
              </p14:nvContentPartPr>
              <p14:xfrm>
                <a:off x="4928320" y="6516053"/>
                <a:ext cx="268560" cy="96120"/>
              </p14:xfrm>
            </p:contentPart>
          </mc:Choice>
          <mc:Fallback xmlns="">
            <p:pic>
              <p:nvPicPr>
                <p:cNvPr id="872" name="Freihand 871">
                  <a:extLst>
                    <a:ext uri="{FF2B5EF4-FFF2-40B4-BE49-F238E27FC236}">
                      <a16:creationId xmlns:a16="http://schemas.microsoft.com/office/drawing/2014/main" id="{726A0BBE-6B84-48AA-82C6-16F1596450D9}"/>
                    </a:ext>
                  </a:extLst>
                </p:cNvPr>
                <p:cNvPicPr/>
                <p:nvPr/>
              </p:nvPicPr>
              <p:blipFill>
                <a:blip r:embed="rId1285"/>
                <a:stretch>
                  <a:fillRect/>
                </a:stretch>
              </p:blipFill>
              <p:spPr>
                <a:xfrm>
                  <a:off x="4924000" y="6511733"/>
                  <a:ext cx="27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873" name="Freihand 872">
                  <a:extLst>
                    <a:ext uri="{FF2B5EF4-FFF2-40B4-BE49-F238E27FC236}">
                      <a16:creationId xmlns:a16="http://schemas.microsoft.com/office/drawing/2014/main" id="{BEFECFAA-2E22-4771-B29E-EDAFDA89E397}"/>
                    </a:ext>
                  </a:extLst>
                </p14:cNvPr>
                <p14:cNvContentPartPr/>
                <p14:nvPr/>
              </p14:nvContentPartPr>
              <p14:xfrm>
                <a:off x="5220640" y="6446213"/>
                <a:ext cx="110160" cy="154800"/>
              </p14:xfrm>
            </p:contentPart>
          </mc:Choice>
          <mc:Fallback xmlns="">
            <p:pic>
              <p:nvPicPr>
                <p:cNvPr id="873" name="Freihand 872">
                  <a:extLst>
                    <a:ext uri="{FF2B5EF4-FFF2-40B4-BE49-F238E27FC236}">
                      <a16:creationId xmlns:a16="http://schemas.microsoft.com/office/drawing/2014/main" id="{BEFECFAA-2E22-4771-B29E-EDAFDA89E397}"/>
                    </a:ext>
                  </a:extLst>
                </p:cNvPr>
                <p:cNvPicPr/>
                <p:nvPr/>
              </p:nvPicPr>
              <p:blipFill>
                <a:blip r:embed="rId1287"/>
                <a:stretch>
                  <a:fillRect/>
                </a:stretch>
              </p:blipFill>
              <p:spPr>
                <a:xfrm>
                  <a:off x="5216320" y="6441893"/>
                  <a:ext cx="118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874" name="Freihand 873">
                  <a:extLst>
                    <a:ext uri="{FF2B5EF4-FFF2-40B4-BE49-F238E27FC236}">
                      <a16:creationId xmlns:a16="http://schemas.microsoft.com/office/drawing/2014/main" id="{5F8843FF-0D0B-4ABB-A4F5-70DD1D3F9BBB}"/>
                    </a:ext>
                  </a:extLst>
                </p14:cNvPr>
                <p14:cNvContentPartPr/>
                <p14:nvPr/>
              </p14:nvContentPartPr>
              <p14:xfrm>
                <a:off x="5320000" y="6502733"/>
                <a:ext cx="91800" cy="173160"/>
              </p14:xfrm>
            </p:contentPart>
          </mc:Choice>
          <mc:Fallback xmlns="">
            <p:pic>
              <p:nvPicPr>
                <p:cNvPr id="874" name="Freihand 873">
                  <a:extLst>
                    <a:ext uri="{FF2B5EF4-FFF2-40B4-BE49-F238E27FC236}">
                      <a16:creationId xmlns:a16="http://schemas.microsoft.com/office/drawing/2014/main" id="{5F8843FF-0D0B-4ABB-A4F5-70DD1D3F9BBB}"/>
                    </a:ext>
                  </a:extLst>
                </p:cNvPr>
                <p:cNvPicPr/>
                <p:nvPr/>
              </p:nvPicPr>
              <p:blipFill>
                <a:blip r:embed="rId1289"/>
                <a:stretch>
                  <a:fillRect/>
                </a:stretch>
              </p:blipFill>
              <p:spPr>
                <a:xfrm>
                  <a:off x="5315680" y="6498413"/>
                  <a:ext cx="100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875" name="Freihand 874">
                  <a:extLst>
                    <a:ext uri="{FF2B5EF4-FFF2-40B4-BE49-F238E27FC236}">
                      <a16:creationId xmlns:a16="http://schemas.microsoft.com/office/drawing/2014/main" id="{E73EECC7-24B7-4477-8FC3-1B8BEA6D287A}"/>
                    </a:ext>
                  </a:extLst>
                </p14:cNvPr>
                <p14:cNvContentPartPr/>
                <p14:nvPr/>
              </p14:nvContentPartPr>
              <p14:xfrm>
                <a:off x="5447440" y="6523613"/>
                <a:ext cx="122040" cy="62280"/>
              </p14:xfrm>
            </p:contentPart>
          </mc:Choice>
          <mc:Fallback xmlns="">
            <p:pic>
              <p:nvPicPr>
                <p:cNvPr id="875" name="Freihand 874">
                  <a:extLst>
                    <a:ext uri="{FF2B5EF4-FFF2-40B4-BE49-F238E27FC236}">
                      <a16:creationId xmlns:a16="http://schemas.microsoft.com/office/drawing/2014/main" id="{E73EECC7-24B7-4477-8FC3-1B8BEA6D287A}"/>
                    </a:ext>
                  </a:extLst>
                </p:cNvPr>
                <p:cNvPicPr/>
                <p:nvPr/>
              </p:nvPicPr>
              <p:blipFill>
                <a:blip r:embed="rId1291"/>
                <a:stretch>
                  <a:fillRect/>
                </a:stretch>
              </p:blipFill>
              <p:spPr>
                <a:xfrm>
                  <a:off x="5443120" y="6519293"/>
                  <a:ext cx="130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876" name="Freihand 875">
                  <a:extLst>
                    <a:ext uri="{FF2B5EF4-FFF2-40B4-BE49-F238E27FC236}">
                      <a16:creationId xmlns:a16="http://schemas.microsoft.com/office/drawing/2014/main" id="{89923CEC-135F-4B9C-9C86-C581C12D8E99}"/>
                    </a:ext>
                  </a:extLst>
                </p14:cNvPr>
                <p14:cNvContentPartPr/>
                <p14:nvPr/>
              </p14:nvContentPartPr>
              <p14:xfrm>
                <a:off x="5565520" y="6438293"/>
                <a:ext cx="86040" cy="151920"/>
              </p14:xfrm>
            </p:contentPart>
          </mc:Choice>
          <mc:Fallback xmlns="">
            <p:pic>
              <p:nvPicPr>
                <p:cNvPr id="876" name="Freihand 875">
                  <a:extLst>
                    <a:ext uri="{FF2B5EF4-FFF2-40B4-BE49-F238E27FC236}">
                      <a16:creationId xmlns:a16="http://schemas.microsoft.com/office/drawing/2014/main" id="{89923CEC-135F-4B9C-9C86-C581C12D8E99}"/>
                    </a:ext>
                  </a:extLst>
                </p:cNvPr>
                <p:cNvPicPr/>
                <p:nvPr/>
              </p:nvPicPr>
              <p:blipFill>
                <a:blip r:embed="rId1293"/>
                <a:stretch>
                  <a:fillRect/>
                </a:stretch>
              </p:blipFill>
              <p:spPr>
                <a:xfrm>
                  <a:off x="5561200" y="6433973"/>
                  <a:ext cx="94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877" name="Freihand 876">
                  <a:extLst>
                    <a:ext uri="{FF2B5EF4-FFF2-40B4-BE49-F238E27FC236}">
                      <a16:creationId xmlns:a16="http://schemas.microsoft.com/office/drawing/2014/main" id="{774C5C9B-F42E-476E-9848-C98C0D704683}"/>
                    </a:ext>
                  </a:extLst>
                </p14:cNvPr>
                <p14:cNvContentPartPr/>
                <p14:nvPr/>
              </p14:nvContentPartPr>
              <p14:xfrm>
                <a:off x="5665600" y="6496613"/>
                <a:ext cx="156240" cy="115200"/>
              </p14:xfrm>
            </p:contentPart>
          </mc:Choice>
          <mc:Fallback xmlns="">
            <p:pic>
              <p:nvPicPr>
                <p:cNvPr id="877" name="Freihand 876">
                  <a:extLst>
                    <a:ext uri="{FF2B5EF4-FFF2-40B4-BE49-F238E27FC236}">
                      <a16:creationId xmlns:a16="http://schemas.microsoft.com/office/drawing/2014/main" id="{774C5C9B-F42E-476E-9848-C98C0D704683}"/>
                    </a:ext>
                  </a:extLst>
                </p:cNvPr>
                <p:cNvPicPr/>
                <p:nvPr/>
              </p:nvPicPr>
              <p:blipFill>
                <a:blip r:embed="rId1295"/>
                <a:stretch>
                  <a:fillRect/>
                </a:stretch>
              </p:blipFill>
              <p:spPr>
                <a:xfrm>
                  <a:off x="5661280" y="6492293"/>
                  <a:ext cx="164880" cy="123840"/>
                </a:xfrm>
                <a:prstGeom prst="rect">
                  <a:avLst/>
                </a:prstGeom>
              </p:spPr>
            </p:pic>
          </mc:Fallback>
        </mc:AlternateContent>
      </p:grpSp>
    </p:spTree>
    <p:extLst>
      <p:ext uri="{BB962C8B-B14F-4D97-AF65-F5344CB8AC3E}">
        <p14:creationId xmlns:p14="http://schemas.microsoft.com/office/powerpoint/2010/main" val="12762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61" name="Gruppieren 60">
            <a:extLst>
              <a:ext uri="{FF2B5EF4-FFF2-40B4-BE49-F238E27FC236}">
                <a16:creationId xmlns:a16="http://schemas.microsoft.com/office/drawing/2014/main" id="{0AEE3DF9-D0A1-4BF2-8216-DDA1F5824130}"/>
              </a:ext>
            </a:extLst>
          </p:cNvPr>
          <p:cNvGrpSpPr/>
          <p:nvPr/>
        </p:nvGrpSpPr>
        <p:grpSpPr>
          <a:xfrm>
            <a:off x="4551400" y="49387"/>
            <a:ext cx="641160" cy="153360"/>
            <a:chOff x="4551400" y="49387"/>
            <a:chExt cx="641160" cy="15336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2377C18E-966F-42B2-9B72-3C164957449D}"/>
                    </a:ext>
                  </a:extLst>
                </p14:cNvPr>
                <p14:cNvContentPartPr/>
                <p14:nvPr/>
              </p14:nvContentPartPr>
              <p14:xfrm>
                <a:off x="4551400" y="77467"/>
                <a:ext cx="7200" cy="125280"/>
              </p14:xfrm>
            </p:contentPart>
          </mc:Choice>
          <mc:Fallback xmlns="">
            <p:pic>
              <p:nvPicPr>
                <p:cNvPr id="8" name="Freihand 7">
                  <a:extLst>
                    <a:ext uri="{FF2B5EF4-FFF2-40B4-BE49-F238E27FC236}">
                      <a16:creationId xmlns:a16="http://schemas.microsoft.com/office/drawing/2014/main" id="{2377C18E-966F-42B2-9B72-3C164957449D}"/>
                    </a:ext>
                  </a:extLst>
                </p:cNvPr>
                <p:cNvPicPr/>
                <p:nvPr/>
              </p:nvPicPr>
              <p:blipFill>
                <a:blip r:embed="rId3"/>
                <a:stretch>
                  <a:fillRect/>
                </a:stretch>
              </p:blipFill>
              <p:spPr>
                <a:xfrm>
                  <a:off x="4547080" y="73147"/>
                  <a:ext cx="15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42336255-0B20-4941-B18F-DB5F7D3B487E}"/>
                    </a:ext>
                  </a:extLst>
                </p14:cNvPr>
                <p14:cNvContentPartPr/>
                <p14:nvPr/>
              </p14:nvContentPartPr>
              <p14:xfrm>
                <a:off x="4557160" y="49387"/>
                <a:ext cx="84600" cy="149760"/>
              </p14:xfrm>
            </p:contentPart>
          </mc:Choice>
          <mc:Fallback xmlns="">
            <p:pic>
              <p:nvPicPr>
                <p:cNvPr id="16" name="Freihand 15">
                  <a:extLst>
                    <a:ext uri="{FF2B5EF4-FFF2-40B4-BE49-F238E27FC236}">
                      <a16:creationId xmlns:a16="http://schemas.microsoft.com/office/drawing/2014/main" id="{42336255-0B20-4941-B18F-DB5F7D3B487E}"/>
                    </a:ext>
                  </a:extLst>
                </p:cNvPr>
                <p:cNvPicPr/>
                <p:nvPr/>
              </p:nvPicPr>
              <p:blipFill>
                <a:blip r:embed="rId5"/>
                <a:stretch>
                  <a:fillRect/>
                </a:stretch>
              </p:blipFill>
              <p:spPr>
                <a:xfrm>
                  <a:off x="4552840" y="45067"/>
                  <a:ext cx="9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Freihand 19">
                  <a:extLst>
                    <a:ext uri="{FF2B5EF4-FFF2-40B4-BE49-F238E27FC236}">
                      <a16:creationId xmlns:a16="http://schemas.microsoft.com/office/drawing/2014/main" id="{04236D1E-0531-4298-A4C2-5A0CDD0815CB}"/>
                    </a:ext>
                  </a:extLst>
                </p14:cNvPr>
                <p14:cNvContentPartPr/>
                <p14:nvPr/>
              </p14:nvContentPartPr>
              <p14:xfrm>
                <a:off x="4681360" y="100867"/>
                <a:ext cx="88920" cy="69120"/>
              </p14:xfrm>
            </p:contentPart>
          </mc:Choice>
          <mc:Fallback xmlns="">
            <p:pic>
              <p:nvPicPr>
                <p:cNvPr id="20" name="Freihand 19">
                  <a:extLst>
                    <a:ext uri="{FF2B5EF4-FFF2-40B4-BE49-F238E27FC236}">
                      <a16:creationId xmlns:a16="http://schemas.microsoft.com/office/drawing/2014/main" id="{04236D1E-0531-4298-A4C2-5A0CDD0815CB}"/>
                    </a:ext>
                  </a:extLst>
                </p:cNvPr>
                <p:cNvPicPr/>
                <p:nvPr/>
              </p:nvPicPr>
              <p:blipFill>
                <a:blip r:embed="rId7"/>
                <a:stretch>
                  <a:fillRect/>
                </a:stretch>
              </p:blipFill>
              <p:spPr>
                <a:xfrm>
                  <a:off x="4677040" y="96547"/>
                  <a:ext cx="97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541E1F8C-1750-4122-9EEF-C1DA500C2C39}"/>
                    </a:ext>
                  </a:extLst>
                </p14:cNvPr>
                <p14:cNvContentPartPr/>
                <p14:nvPr/>
              </p14:nvContentPartPr>
              <p14:xfrm>
                <a:off x="4790080" y="68827"/>
                <a:ext cx="95040" cy="92160"/>
              </p14:xfrm>
            </p:contentPart>
          </mc:Choice>
          <mc:Fallback xmlns="">
            <p:pic>
              <p:nvPicPr>
                <p:cNvPr id="23" name="Freihand 22">
                  <a:extLst>
                    <a:ext uri="{FF2B5EF4-FFF2-40B4-BE49-F238E27FC236}">
                      <a16:creationId xmlns:a16="http://schemas.microsoft.com/office/drawing/2014/main" id="{541E1F8C-1750-4122-9EEF-C1DA500C2C39}"/>
                    </a:ext>
                  </a:extLst>
                </p:cNvPr>
                <p:cNvPicPr/>
                <p:nvPr/>
              </p:nvPicPr>
              <p:blipFill>
                <a:blip r:embed="rId9"/>
                <a:stretch>
                  <a:fillRect/>
                </a:stretch>
              </p:blipFill>
              <p:spPr>
                <a:xfrm>
                  <a:off x="4785760" y="64507"/>
                  <a:ext cx="103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Freihand 25">
                  <a:extLst>
                    <a:ext uri="{FF2B5EF4-FFF2-40B4-BE49-F238E27FC236}">
                      <a16:creationId xmlns:a16="http://schemas.microsoft.com/office/drawing/2014/main" id="{C978D901-941D-4E27-8598-730BC0260D79}"/>
                    </a:ext>
                  </a:extLst>
                </p14:cNvPr>
                <p14:cNvContentPartPr/>
                <p14:nvPr/>
              </p14:nvContentPartPr>
              <p14:xfrm>
                <a:off x="4931920" y="104467"/>
                <a:ext cx="11520" cy="58680"/>
              </p14:xfrm>
            </p:contentPart>
          </mc:Choice>
          <mc:Fallback xmlns="">
            <p:pic>
              <p:nvPicPr>
                <p:cNvPr id="26" name="Freihand 25">
                  <a:extLst>
                    <a:ext uri="{FF2B5EF4-FFF2-40B4-BE49-F238E27FC236}">
                      <a16:creationId xmlns:a16="http://schemas.microsoft.com/office/drawing/2014/main" id="{C978D901-941D-4E27-8598-730BC0260D79}"/>
                    </a:ext>
                  </a:extLst>
                </p:cNvPr>
                <p:cNvPicPr/>
                <p:nvPr/>
              </p:nvPicPr>
              <p:blipFill>
                <a:blip r:embed="rId11"/>
                <a:stretch>
                  <a:fillRect/>
                </a:stretch>
              </p:blipFill>
              <p:spPr>
                <a:xfrm>
                  <a:off x="4927600" y="100147"/>
                  <a:ext cx="20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xmlns="">
            <p:pic>
              <p:nvPicPr>
                <p:cNvPr id="31" name="Freihand 30">
                  <a:extLst>
                    <a:ext uri="{FF2B5EF4-FFF2-40B4-BE49-F238E27FC236}">
                      <a16:creationId xmlns:a16="http://schemas.microsoft.com/office/drawing/2014/main" id="{91126563-B048-4B76-A550-E26701F775F4}"/>
                    </a:ext>
                  </a:extLst>
                </p:cNvPr>
                <p:cNvPicPr/>
                <p:nvPr/>
              </p:nvPicPr>
              <p:blipFill>
                <a:blip r:embed="rId13"/>
                <a:stretch>
                  <a:fillRect/>
                </a:stretch>
              </p:blipFill>
              <p:spPr>
                <a:xfrm>
                  <a:off x="4953520" y="4974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Freihand 41">
                  <a:extLst>
                    <a:ext uri="{FF2B5EF4-FFF2-40B4-BE49-F238E27FC236}">
                      <a16:creationId xmlns:a16="http://schemas.microsoft.com/office/drawing/2014/main" id="{3DD0F403-C55D-4974-9D8E-A398E07D50C0}"/>
                    </a:ext>
                  </a:extLst>
                </p14:cNvPr>
                <p14:cNvContentPartPr/>
                <p14:nvPr/>
              </p14:nvContentPartPr>
              <p14:xfrm>
                <a:off x="4983400" y="100507"/>
                <a:ext cx="81720" cy="67680"/>
              </p14:xfrm>
            </p:contentPart>
          </mc:Choice>
          <mc:Fallback xmlns="">
            <p:pic>
              <p:nvPicPr>
                <p:cNvPr id="42" name="Freihand 41">
                  <a:extLst>
                    <a:ext uri="{FF2B5EF4-FFF2-40B4-BE49-F238E27FC236}">
                      <a16:creationId xmlns:a16="http://schemas.microsoft.com/office/drawing/2014/main" id="{3DD0F403-C55D-4974-9D8E-A398E07D50C0}"/>
                    </a:ext>
                  </a:extLst>
                </p:cNvPr>
                <p:cNvPicPr/>
                <p:nvPr/>
              </p:nvPicPr>
              <p:blipFill>
                <a:blip r:embed="rId15"/>
                <a:stretch>
                  <a:fillRect/>
                </a:stretch>
              </p:blipFill>
              <p:spPr>
                <a:xfrm>
                  <a:off x="4979080" y="96187"/>
                  <a:ext cx="90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a:extLst>
                    <a:ext uri="{FF2B5EF4-FFF2-40B4-BE49-F238E27FC236}">
                      <a16:creationId xmlns:a16="http://schemas.microsoft.com/office/drawing/2014/main" id="{D5771264-A444-4626-BF3E-BAF7C58792C2}"/>
                    </a:ext>
                  </a:extLst>
                </p14:cNvPr>
                <p14:cNvContentPartPr/>
                <p14:nvPr/>
              </p14:nvContentPartPr>
              <p14:xfrm>
                <a:off x="5092120" y="103027"/>
                <a:ext cx="100440" cy="58680"/>
              </p14:xfrm>
            </p:contentPart>
          </mc:Choice>
          <mc:Fallback xmlns="">
            <p:pic>
              <p:nvPicPr>
                <p:cNvPr id="58" name="Freihand 57">
                  <a:extLst>
                    <a:ext uri="{FF2B5EF4-FFF2-40B4-BE49-F238E27FC236}">
                      <a16:creationId xmlns:a16="http://schemas.microsoft.com/office/drawing/2014/main" id="{D5771264-A444-4626-BF3E-BAF7C58792C2}"/>
                    </a:ext>
                  </a:extLst>
                </p:cNvPr>
                <p:cNvPicPr/>
                <p:nvPr/>
              </p:nvPicPr>
              <p:blipFill>
                <a:blip r:embed="rId17"/>
                <a:stretch>
                  <a:fillRect/>
                </a:stretch>
              </p:blipFill>
              <p:spPr>
                <a:xfrm>
                  <a:off x="5087800" y="98707"/>
                  <a:ext cx="10908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5" name="Freihand 174">
                <a:extLst>
                  <a:ext uri="{FF2B5EF4-FFF2-40B4-BE49-F238E27FC236}">
                    <a16:creationId xmlns:a16="http://schemas.microsoft.com/office/drawing/2014/main" id="{5329E414-58AA-4403-9602-7BE2B909B0BC}"/>
                  </a:ext>
                </a:extLst>
              </p14:cNvPr>
              <p14:cNvContentPartPr/>
              <p14:nvPr/>
            </p14:nvContentPartPr>
            <p14:xfrm>
              <a:off x="5494907" y="3301271"/>
              <a:ext cx="12240" cy="121320"/>
            </p14:xfrm>
          </p:contentPart>
        </mc:Choice>
        <mc:Fallback xmlns="">
          <p:pic>
            <p:nvPicPr>
              <p:cNvPr id="175" name="Freihand 174">
                <a:extLst>
                  <a:ext uri="{FF2B5EF4-FFF2-40B4-BE49-F238E27FC236}">
                    <a16:creationId xmlns:a16="http://schemas.microsoft.com/office/drawing/2014/main" id="{5329E414-58AA-4403-9602-7BE2B909B0BC}"/>
                  </a:ext>
                </a:extLst>
              </p:cNvPr>
              <p:cNvPicPr/>
              <p:nvPr/>
            </p:nvPicPr>
            <p:blipFill>
              <a:blip r:embed="rId19"/>
              <a:stretch>
                <a:fillRect/>
              </a:stretch>
            </p:blipFill>
            <p:spPr>
              <a:xfrm>
                <a:off x="5490587" y="3296951"/>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6" name="Freihand 175">
                <a:extLst>
                  <a:ext uri="{FF2B5EF4-FFF2-40B4-BE49-F238E27FC236}">
                    <a16:creationId xmlns:a16="http://schemas.microsoft.com/office/drawing/2014/main" id="{DFCE95E3-1FD9-4A64-8530-9349A5AAA019}"/>
                  </a:ext>
                </a:extLst>
              </p14:cNvPr>
              <p14:cNvContentPartPr/>
              <p14:nvPr/>
            </p14:nvContentPartPr>
            <p14:xfrm>
              <a:off x="5404547" y="3430511"/>
              <a:ext cx="155520" cy="10440"/>
            </p14:xfrm>
          </p:contentPart>
        </mc:Choice>
        <mc:Fallback xmlns="">
          <p:pic>
            <p:nvPicPr>
              <p:cNvPr id="176" name="Freihand 175">
                <a:extLst>
                  <a:ext uri="{FF2B5EF4-FFF2-40B4-BE49-F238E27FC236}">
                    <a16:creationId xmlns:a16="http://schemas.microsoft.com/office/drawing/2014/main" id="{DFCE95E3-1FD9-4A64-8530-9349A5AAA019}"/>
                  </a:ext>
                </a:extLst>
              </p:cNvPr>
              <p:cNvPicPr/>
              <p:nvPr/>
            </p:nvPicPr>
            <p:blipFill>
              <a:blip r:embed="rId21"/>
              <a:stretch>
                <a:fillRect/>
              </a:stretch>
            </p:blipFill>
            <p:spPr>
              <a:xfrm>
                <a:off x="5400227" y="3426191"/>
                <a:ext cx="164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7" name="Freihand 176">
                <a:extLst>
                  <a:ext uri="{FF2B5EF4-FFF2-40B4-BE49-F238E27FC236}">
                    <a16:creationId xmlns:a16="http://schemas.microsoft.com/office/drawing/2014/main" id="{1B7F4E84-8A37-4216-B9D0-0844405978F2}"/>
                  </a:ext>
                </a:extLst>
              </p14:cNvPr>
              <p14:cNvContentPartPr/>
              <p14:nvPr/>
            </p14:nvContentPartPr>
            <p14:xfrm>
              <a:off x="5454947" y="3489191"/>
              <a:ext cx="138600" cy="72360"/>
            </p14:xfrm>
          </p:contentPart>
        </mc:Choice>
        <mc:Fallback xmlns="">
          <p:pic>
            <p:nvPicPr>
              <p:cNvPr id="177" name="Freihand 176">
                <a:extLst>
                  <a:ext uri="{FF2B5EF4-FFF2-40B4-BE49-F238E27FC236}">
                    <a16:creationId xmlns:a16="http://schemas.microsoft.com/office/drawing/2014/main" id="{1B7F4E84-8A37-4216-B9D0-0844405978F2}"/>
                  </a:ext>
                </a:extLst>
              </p:cNvPr>
              <p:cNvPicPr/>
              <p:nvPr/>
            </p:nvPicPr>
            <p:blipFill>
              <a:blip r:embed="rId23"/>
              <a:stretch>
                <a:fillRect/>
              </a:stretch>
            </p:blipFill>
            <p:spPr>
              <a:xfrm>
                <a:off x="5450627" y="3484871"/>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8" name="Freihand 177">
                <a:extLst>
                  <a:ext uri="{FF2B5EF4-FFF2-40B4-BE49-F238E27FC236}">
                    <a16:creationId xmlns:a16="http://schemas.microsoft.com/office/drawing/2014/main" id="{CE394823-6067-49C8-9130-7C89C85D67A1}"/>
                  </a:ext>
                </a:extLst>
              </p14:cNvPr>
              <p14:cNvContentPartPr/>
              <p14:nvPr/>
            </p14:nvContentPartPr>
            <p14:xfrm>
              <a:off x="5738267" y="3334751"/>
              <a:ext cx="168840" cy="172800"/>
            </p14:xfrm>
          </p:contentPart>
        </mc:Choice>
        <mc:Fallback xmlns="">
          <p:pic>
            <p:nvPicPr>
              <p:cNvPr id="178" name="Freihand 177">
                <a:extLst>
                  <a:ext uri="{FF2B5EF4-FFF2-40B4-BE49-F238E27FC236}">
                    <a16:creationId xmlns:a16="http://schemas.microsoft.com/office/drawing/2014/main" id="{CE394823-6067-49C8-9130-7C89C85D67A1}"/>
                  </a:ext>
                </a:extLst>
              </p:cNvPr>
              <p:cNvPicPr/>
              <p:nvPr/>
            </p:nvPicPr>
            <p:blipFill>
              <a:blip r:embed="rId25"/>
              <a:stretch>
                <a:fillRect/>
              </a:stretch>
            </p:blipFill>
            <p:spPr>
              <a:xfrm>
                <a:off x="5733947" y="3330431"/>
                <a:ext cx="177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9" name="Freihand 178">
                <a:extLst>
                  <a:ext uri="{FF2B5EF4-FFF2-40B4-BE49-F238E27FC236}">
                    <a16:creationId xmlns:a16="http://schemas.microsoft.com/office/drawing/2014/main" id="{A9F20DB8-34A8-4CE6-BF9F-C5D3FB846727}"/>
                  </a:ext>
                </a:extLst>
              </p14:cNvPr>
              <p14:cNvContentPartPr/>
              <p14:nvPr/>
            </p14:nvContentPartPr>
            <p14:xfrm>
              <a:off x="6016907" y="3364631"/>
              <a:ext cx="84240" cy="98280"/>
            </p14:xfrm>
          </p:contentPart>
        </mc:Choice>
        <mc:Fallback xmlns="">
          <p:pic>
            <p:nvPicPr>
              <p:cNvPr id="179" name="Freihand 178">
                <a:extLst>
                  <a:ext uri="{FF2B5EF4-FFF2-40B4-BE49-F238E27FC236}">
                    <a16:creationId xmlns:a16="http://schemas.microsoft.com/office/drawing/2014/main" id="{A9F20DB8-34A8-4CE6-BF9F-C5D3FB846727}"/>
                  </a:ext>
                </a:extLst>
              </p:cNvPr>
              <p:cNvPicPr/>
              <p:nvPr/>
            </p:nvPicPr>
            <p:blipFill>
              <a:blip r:embed="rId27"/>
              <a:stretch>
                <a:fillRect/>
              </a:stretch>
            </p:blipFill>
            <p:spPr>
              <a:xfrm>
                <a:off x="6012587" y="3360311"/>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0" name="Freihand 179">
                <a:extLst>
                  <a:ext uri="{FF2B5EF4-FFF2-40B4-BE49-F238E27FC236}">
                    <a16:creationId xmlns:a16="http://schemas.microsoft.com/office/drawing/2014/main" id="{CD93789D-FDB1-4EFA-A1F5-8C4598416394}"/>
                  </a:ext>
                </a:extLst>
              </p14:cNvPr>
              <p14:cNvContentPartPr/>
              <p14:nvPr/>
            </p14:nvContentPartPr>
            <p14:xfrm>
              <a:off x="6016907" y="3389111"/>
              <a:ext cx="101160" cy="52560"/>
            </p14:xfrm>
          </p:contentPart>
        </mc:Choice>
        <mc:Fallback xmlns="">
          <p:pic>
            <p:nvPicPr>
              <p:cNvPr id="180" name="Freihand 179">
                <a:extLst>
                  <a:ext uri="{FF2B5EF4-FFF2-40B4-BE49-F238E27FC236}">
                    <a16:creationId xmlns:a16="http://schemas.microsoft.com/office/drawing/2014/main" id="{CD93789D-FDB1-4EFA-A1F5-8C4598416394}"/>
                  </a:ext>
                </a:extLst>
              </p:cNvPr>
              <p:cNvPicPr/>
              <p:nvPr/>
            </p:nvPicPr>
            <p:blipFill>
              <a:blip r:embed="rId29"/>
              <a:stretch>
                <a:fillRect/>
              </a:stretch>
            </p:blipFill>
            <p:spPr>
              <a:xfrm>
                <a:off x="6012587" y="3384791"/>
                <a:ext cx="109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a:extLst>
                  <a:ext uri="{FF2B5EF4-FFF2-40B4-BE49-F238E27FC236}">
                    <a16:creationId xmlns:a16="http://schemas.microsoft.com/office/drawing/2014/main" id="{22106FA3-0DEC-4478-96DA-F9BFC97A543B}"/>
                  </a:ext>
                </a:extLst>
              </p14:cNvPr>
              <p14:cNvContentPartPr/>
              <p14:nvPr/>
            </p14:nvContentPartPr>
            <p14:xfrm>
              <a:off x="6183227" y="3336191"/>
              <a:ext cx="14400" cy="126000"/>
            </p14:xfrm>
          </p:contentPart>
        </mc:Choice>
        <mc:Fallback xmlns="">
          <p:pic>
            <p:nvPicPr>
              <p:cNvPr id="181" name="Freihand 180">
                <a:extLst>
                  <a:ext uri="{FF2B5EF4-FFF2-40B4-BE49-F238E27FC236}">
                    <a16:creationId xmlns:a16="http://schemas.microsoft.com/office/drawing/2014/main" id="{22106FA3-0DEC-4478-96DA-F9BFC97A543B}"/>
                  </a:ext>
                </a:extLst>
              </p:cNvPr>
              <p:cNvPicPr/>
              <p:nvPr/>
            </p:nvPicPr>
            <p:blipFill>
              <a:blip r:embed="rId31"/>
              <a:stretch>
                <a:fillRect/>
              </a:stretch>
            </p:blipFill>
            <p:spPr>
              <a:xfrm>
                <a:off x="6178907" y="3331871"/>
                <a:ext cx="2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2" name="Freihand 181">
                <a:extLst>
                  <a:ext uri="{FF2B5EF4-FFF2-40B4-BE49-F238E27FC236}">
                    <a16:creationId xmlns:a16="http://schemas.microsoft.com/office/drawing/2014/main" id="{DE363AD2-DC40-485F-B622-605D9A140926}"/>
                  </a:ext>
                </a:extLst>
              </p14:cNvPr>
              <p14:cNvContentPartPr/>
              <p14:nvPr/>
            </p14:nvContentPartPr>
            <p14:xfrm>
              <a:off x="6288347" y="3371471"/>
              <a:ext cx="97200" cy="12600"/>
            </p14:xfrm>
          </p:contentPart>
        </mc:Choice>
        <mc:Fallback xmlns="">
          <p:pic>
            <p:nvPicPr>
              <p:cNvPr id="182" name="Freihand 181">
                <a:extLst>
                  <a:ext uri="{FF2B5EF4-FFF2-40B4-BE49-F238E27FC236}">
                    <a16:creationId xmlns:a16="http://schemas.microsoft.com/office/drawing/2014/main" id="{DE363AD2-DC40-485F-B622-605D9A140926}"/>
                  </a:ext>
                </a:extLst>
              </p:cNvPr>
              <p:cNvPicPr/>
              <p:nvPr/>
            </p:nvPicPr>
            <p:blipFill>
              <a:blip r:embed="rId33"/>
              <a:stretch>
                <a:fillRect/>
              </a:stretch>
            </p:blipFill>
            <p:spPr>
              <a:xfrm>
                <a:off x="6284027" y="3367151"/>
                <a:ext cx="10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3" name="Freihand 182">
                <a:extLst>
                  <a:ext uri="{FF2B5EF4-FFF2-40B4-BE49-F238E27FC236}">
                    <a16:creationId xmlns:a16="http://schemas.microsoft.com/office/drawing/2014/main" id="{62CACF84-4305-4186-9FE7-68FA1544A65A}"/>
                  </a:ext>
                </a:extLst>
              </p14:cNvPr>
              <p14:cNvContentPartPr/>
              <p14:nvPr/>
            </p14:nvContentPartPr>
            <p14:xfrm>
              <a:off x="6466547" y="3319631"/>
              <a:ext cx="96120" cy="84960"/>
            </p14:xfrm>
          </p:contentPart>
        </mc:Choice>
        <mc:Fallback xmlns="">
          <p:pic>
            <p:nvPicPr>
              <p:cNvPr id="183" name="Freihand 182">
                <a:extLst>
                  <a:ext uri="{FF2B5EF4-FFF2-40B4-BE49-F238E27FC236}">
                    <a16:creationId xmlns:a16="http://schemas.microsoft.com/office/drawing/2014/main" id="{62CACF84-4305-4186-9FE7-68FA1544A65A}"/>
                  </a:ext>
                </a:extLst>
              </p:cNvPr>
              <p:cNvPicPr/>
              <p:nvPr/>
            </p:nvPicPr>
            <p:blipFill>
              <a:blip r:embed="rId35"/>
              <a:stretch>
                <a:fillRect/>
              </a:stretch>
            </p:blipFill>
            <p:spPr>
              <a:xfrm>
                <a:off x="6462227" y="3315311"/>
                <a:ext cx="104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4" name="Freihand 183">
                <a:extLst>
                  <a:ext uri="{FF2B5EF4-FFF2-40B4-BE49-F238E27FC236}">
                    <a16:creationId xmlns:a16="http://schemas.microsoft.com/office/drawing/2014/main" id="{A7631736-DDBD-493B-8F23-1600C7ACD49B}"/>
                  </a:ext>
                </a:extLst>
              </p14:cNvPr>
              <p14:cNvContentPartPr/>
              <p14:nvPr/>
            </p14:nvContentPartPr>
            <p14:xfrm>
              <a:off x="6442067" y="3258071"/>
              <a:ext cx="135720" cy="19440"/>
            </p14:xfrm>
          </p:contentPart>
        </mc:Choice>
        <mc:Fallback xmlns="">
          <p:pic>
            <p:nvPicPr>
              <p:cNvPr id="184" name="Freihand 183">
                <a:extLst>
                  <a:ext uri="{FF2B5EF4-FFF2-40B4-BE49-F238E27FC236}">
                    <a16:creationId xmlns:a16="http://schemas.microsoft.com/office/drawing/2014/main" id="{A7631736-DDBD-493B-8F23-1600C7ACD49B}"/>
                  </a:ext>
                </a:extLst>
              </p:cNvPr>
              <p:cNvPicPr/>
              <p:nvPr/>
            </p:nvPicPr>
            <p:blipFill>
              <a:blip r:embed="rId37"/>
              <a:stretch>
                <a:fillRect/>
              </a:stretch>
            </p:blipFill>
            <p:spPr>
              <a:xfrm>
                <a:off x="6437747" y="3253751"/>
                <a:ext cx="144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5" name="Freihand 184">
                <a:extLst>
                  <a:ext uri="{FF2B5EF4-FFF2-40B4-BE49-F238E27FC236}">
                    <a16:creationId xmlns:a16="http://schemas.microsoft.com/office/drawing/2014/main" id="{050674B4-EA45-408C-B534-B144B5E675DC}"/>
                  </a:ext>
                </a:extLst>
              </p14:cNvPr>
              <p14:cNvContentPartPr/>
              <p14:nvPr/>
            </p14:nvContentPartPr>
            <p14:xfrm>
              <a:off x="6592187" y="3209831"/>
              <a:ext cx="84960" cy="224640"/>
            </p14:xfrm>
          </p:contentPart>
        </mc:Choice>
        <mc:Fallback xmlns="">
          <p:pic>
            <p:nvPicPr>
              <p:cNvPr id="185" name="Freihand 184">
                <a:extLst>
                  <a:ext uri="{FF2B5EF4-FFF2-40B4-BE49-F238E27FC236}">
                    <a16:creationId xmlns:a16="http://schemas.microsoft.com/office/drawing/2014/main" id="{050674B4-EA45-408C-B534-B144B5E675DC}"/>
                  </a:ext>
                </a:extLst>
              </p:cNvPr>
              <p:cNvPicPr/>
              <p:nvPr/>
            </p:nvPicPr>
            <p:blipFill>
              <a:blip r:embed="rId39"/>
              <a:stretch>
                <a:fillRect/>
              </a:stretch>
            </p:blipFill>
            <p:spPr>
              <a:xfrm>
                <a:off x="6587867" y="3205511"/>
                <a:ext cx="93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6" name="Freihand 185">
                <a:extLst>
                  <a:ext uri="{FF2B5EF4-FFF2-40B4-BE49-F238E27FC236}">
                    <a16:creationId xmlns:a16="http://schemas.microsoft.com/office/drawing/2014/main" id="{5D5A8EAA-1473-4403-B3F5-C41280111C58}"/>
                  </a:ext>
                </a:extLst>
              </p14:cNvPr>
              <p14:cNvContentPartPr/>
              <p14:nvPr/>
            </p14:nvContentPartPr>
            <p14:xfrm>
              <a:off x="5979827" y="3295871"/>
              <a:ext cx="100800" cy="193680"/>
            </p14:xfrm>
          </p:contentPart>
        </mc:Choice>
        <mc:Fallback xmlns="">
          <p:pic>
            <p:nvPicPr>
              <p:cNvPr id="186" name="Freihand 185">
                <a:extLst>
                  <a:ext uri="{FF2B5EF4-FFF2-40B4-BE49-F238E27FC236}">
                    <a16:creationId xmlns:a16="http://schemas.microsoft.com/office/drawing/2014/main" id="{5D5A8EAA-1473-4403-B3F5-C41280111C58}"/>
                  </a:ext>
                </a:extLst>
              </p:cNvPr>
              <p:cNvPicPr/>
              <p:nvPr/>
            </p:nvPicPr>
            <p:blipFill>
              <a:blip r:embed="rId41"/>
              <a:stretch>
                <a:fillRect/>
              </a:stretch>
            </p:blipFill>
            <p:spPr>
              <a:xfrm>
                <a:off x="5975507" y="3291551"/>
                <a:ext cx="10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7" name="Freihand 186">
                <a:extLst>
                  <a:ext uri="{FF2B5EF4-FFF2-40B4-BE49-F238E27FC236}">
                    <a16:creationId xmlns:a16="http://schemas.microsoft.com/office/drawing/2014/main" id="{456B398B-204C-48A2-943E-6F20D2B370BF}"/>
                  </a:ext>
                </a:extLst>
              </p14:cNvPr>
              <p14:cNvContentPartPr/>
              <p14:nvPr/>
            </p14:nvContentPartPr>
            <p14:xfrm>
              <a:off x="6686867" y="3094271"/>
              <a:ext cx="106560" cy="99720"/>
            </p14:xfrm>
          </p:contentPart>
        </mc:Choice>
        <mc:Fallback xmlns="">
          <p:pic>
            <p:nvPicPr>
              <p:cNvPr id="187" name="Freihand 186">
                <a:extLst>
                  <a:ext uri="{FF2B5EF4-FFF2-40B4-BE49-F238E27FC236}">
                    <a16:creationId xmlns:a16="http://schemas.microsoft.com/office/drawing/2014/main" id="{456B398B-204C-48A2-943E-6F20D2B370BF}"/>
                  </a:ext>
                </a:extLst>
              </p:cNvPr>
              <p:cNvPicPr/>
              <p:nvPr/>
            </p:nvPicPr>
            <p:blipFill>
              <a:blip r:embed="rId43"/>
              <a:stretch>
                <a:fillRect/>
              </a:stretch>
            </p:blipFill>
            <p:spPr>
              <a:xfrm>
                <a:off x="6682547" y="3089951"/>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8" name="Freihand 187">
                <a:extLst>
                  <a:ext uri="{FF2B5EF4-FFF2-40B4-BE49-F238E27FC236}">
                    <a16:creationId xmlns:a16="http://schemas.microsoft.com/office/drawing/2014/main" id="{0B8BBAE0-C985-463F-9070-ABC9C6CBCF97}"/>
                  </a:ext>
                </a:extLst>
              </p14:cNvPr>
              <p14:cNvContentPartPr/>
              <p14:nvPr/>
            </p14:nvContentPartPr>
            <p14:xfrm>
              <a:off x="5562587" y="3044231"/>
              <a:ext cx="60120" cy="55800"/>
            </p14:xfrm>
          </p:contentPart>
        </mc:Choice>
        <mc:Fallback xmlns="">
          <p:pic>
            <p:nvPicPr>
              <p:cNvPr id="188" name="Freihand 187">
                <a:extLst>
                  <a:ext uri="{FF2B5EF4-FFF2-40B4-BE49-F238E27FC236}">
                    <a16:creationId xmlns:a16="http://schemas.microsoft.com/office/drawing/2014/main" id="{0B8BBAE0-C985-463F-9070-ABC9C6CBCF97}"/>
                  </a:ext>
                </a:extLst>
              </p:cNvPr>
              <p:cNvPicPr/>
              <p:nvPr/>
            </p:nvPicPr>
            <p:blipFill>
              <a:blip r:embed="rId45"/>
              <a:stretch>
                <a:fillRect/>
              </a:stretch>
            </p:blipFill>
            <p:spPr>
              <a:xfrm>
                <a:off x="5558267" y="3039911"/>
                <a:ext cx="68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9" name="Freihand 188">
                <a:extLst>
                  <a:ext uri="{FF2B5EF4-FFF2-40B4-BE49-F238E27FC236}">
                    <a16:creationId xmlns:a16="http://schemas.microsoft.com/office/drawing/2014/main" id="{EC7141AE-70B3-4090-AE51-94BBC14E0DB9}"/>
                  </a:ext>
                </a:extLst>
              </p14:cNvPr>
              <p14:cNvContentPartPr/>
              <p14:nvPr/>
            </p14:nvContentPartPr>
            <p14:xfrm>
              <a:off x="5800547" y="3223151"/>
              <a:ext cx="105480" cy="88560"/>
            </p14:xfrm>
          </p:contentPart>
        </mc:Choice>
        <mc:Fallback xmlns="">
          <p:pic>
            <p:nvPicPr>
              <p:cNvPr id="189" name="Freihand 188">
                <a:extLst>
                  <a:ext uri="{FF2B5EF4-FFF2-40B4-BE49-F238E27FC236}">
                    <a16:creationId xmlns:a16="http://schemas.microsoft.com/office/drawing/2014/main" id="{EC7141AE-70B3-4090-AE51-94BBC14E0DB9}"/>
                  </a:ext>
                </a:extLst>
              </p:cNvPr>
              <p:cNvPicPr/>
              <p:nvPr/>
            </p:nvPicPr>
            <p:blipFill>
              <a:blip r:embed="rId47"/>
              <a:stretch>
                <a:fillRect/>
              </a:stretch>
            </p:blipFill>
            <p:spPr>
              <a:xfrm>
                <a:off x="5796227" y="3218831"/>
                <a:ext cx="11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0" name="Freihand 189">
                <a:extLst>
                  <a:ext uri="{FF2B5EF4-FFF2-40B4-BE49-F238E27FC236}">
                    <a16:creationId xmlns:a16="http://schemas.microsoft.com/office/drawing/2014/main" id="{938B3B25-52A2-4C19-96BF-70B8ACB03418}"/>
                  </a:ext>
                </a:extLst>
              </p14:cNvPr>
              <p14:cNvContentPartPr/>
              <p14:nvPr/>
            </p14:nvContentPartPr>
            <p14:xfrm>
              <a:off x="7762907" y="3088871"/>
              <a:ext cx="126000" cy="129240"/>
            </p14:xfrm>
          </p:contentPart>
        </mc:Choice>
        <mc:Fallback xmlns="">
          <p:pic>
            <p:nvPicPr>
              <p:cNvPr id="190" name="Freihand 189">
                <a:extLst>
                  <a:ext uri="{FF2B5EF4-FFF2-40B4-BE49-F238E27FC236}">
                    <a16:creationId xmlns:a16="http://schemas.microsoft.com/office/drawing/2014/main" id="{938B3B25-52A2-4C19-96BF-70B8ACB03418}"/>
                  </a:ext>
                </a:extLst>
              </p:cNvPr>
              <p:cNvPicPr/>
              <p:nvPr/>
            </p:nvPicPr>
            <p:blipFill>
              <a:blip r:embed="rId49"/>
              <a:stretch>
                <a:fillRect/>
              </a:stretch>
            </p:blipFill>
            <p:spPr>
              <a:xfrm>
                <a:off x="7758587" y="3084551"/>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1" name="Freihand 190">
                <a:extLst>
                  <a:ext uri="{FF2B5EF4-FFF2-40B4-BE49-F238E27FC236}">
                    <a16:creationId xmlns:a16="http://schemas.microsoft.com/office/drawing/2014/main" id="{58B4C24B-71BE-49BC-858C-E63EFA178E57}"/>
                  </a:ext>
                </a:extLst>
              </p14:cNvPr>
              <p14:cNvContentPartPr/>
              <p14:nvPr/>
            </p14:nvContentPartPr>
            <p14:xfrm>
              <a:off x="7650227" y="3224951"/>
              <a:ext cx="500400" cy="71280"/>
            </p14:xfrm>
          </p:contentPart>
        </mc:Choice>
        <mc:Fallback xmlns="">
          <p:pic>
            <p:nvPicPr>
              <p:cNvPr id="191" name="Freihand 190">
                <a:extLst>
                  <a:ext uri="{FF2B5EF4-FFF2-40B4-BE49-F238E27FC236}">
                    <a16:creationId xmlns:a16="http://schemas.microsoft.com/office/drawing/2014/main" id="{58B4C24B-71BE-49BC-858C-E63EFA178E57}"/>
                  </a:ext>
                </a:extLst>
              </p:cNvPr>
              <p:cNvPicPr/>
              <p:nvPr/>
            </p:nvPicPr>
            <p:blipFill>
              <a:blip r:embed="rId51"/>
              <a:stretch>
                <a:fillRect/>
              </a:stretch>
            </p:blipFill>
            <p:spPr>
              <a:xfrm>
                <a:off x="7645907" y="3220631"/>
                <a:ext cx="509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2" name="Freihand 191">
                <a:extLst>
                  <a:ext uri="{FF2B5EF4-FFF2-40B4-BE49-F238E27FC236}">
                    <a16:creationId xmlns:a16="http://schemas.microsoft.com/office/drawing/2014/main" id="{526915A3-198C-425B-A925-7D3B079A33FE}"/>
                  </a:ext>
                </a:extLst>
              </p14:cNvPr>
              <p14:cNvContentPartPr/>
              <p14:nvPr/>
            </p14:nvContentPartPr>
            <p14:xfrm>
              <a:off x="7759667" y="3354911"/>
              <a:ext cx="122760" cy="86760"/>
            </p14:xfrm>
          </p:contentPart>
        </mc:Choice>
        <mc:Fallback xmlns="">
          <p:pic>
            <p:nvPicPr>
              <p:cNvPr id="192" name="Freihand 191">
                <a:extLst>
                  <a:ext uri="{FF2B5EF4-FFF2-40B4-BE49-F238E27FC236}">
                    <a16:creationId xmlns:a16="http://schemas.microsoft.com/office/drawing/2014/main" id="{526915A3-198C-425B-A925-7D3B079A33FE}"/>
                  </a:ext>
                </a:extLst>
              </p:cNvPr>
              <p:cNvPicPr/>
              <p:nvPr/>
            </p:nvPicPr>
            <p:blipFill>
              <a:blip r:embed="rId53"/>
              <a:stretch>
                <a:fillRect/>
              </a:stretch>
            </p:blipFill>
            <p:spPr>
              <a:xfrm>
                <a:off x="7755347" y="3350591"/>
                <a:ext cx="13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3" name="Freihand 192">
                <a:extLst>
                  <a:ext uri="{FF2B5EF4-FFF2-40B4-BE49-F238E27FC236}">
                    <a16:creationId xmlns:a16="http://schemas.microsoft.com/office/drawing/2014/main" id="{40349E4F-70F2-459A-99E7-338CB9C92785}"/>
                  </a:ext>
                </a:extLst>
              </p14:cNvPr>
              <p14:cNvContentPartPr/>
              <p14:nvPr/>
            </p14:nvContentPartPr>
            <p14:xfrm>
              <a:off x="7955867" y="3367511"/>
              <a:ext cx="104400" cy="15120"/>
            </p14:xfrm>
          </p:contentPart>
        </mc:Choice>
        <mc:Fallback xmlns="">
          <p:pic>
            <p:nvPicPr>
              <p:cNvPr id="193" name="Freihand 192">
                <a:extLst>
                  <a:ext uri="{FF2B5EF4-FFF2-40B4-BE49-F238E27FC236}">
                    <a16:creationId xmlns:a16="http://schemas.microsoft.com/office/drawing/2014/main" id="{40349E4F-70F2-459A-99E7-338CB9C92785}"/>
                  </a:ext>
                </a:extLst>
              </p:cNvPr>
              <p:cNvPicPr/>
              <p:nvPr/>
            </p:nvPicPr>
            <p:blipFill>
              <a:blip r:embed="rId55"/>
              <a:stretch>
                <a:fillRect/>
              </a:stretch>
            </p:blipFill>
            <p:spPr>
              <a:xfrm>
                <a:off x="7951547" y="3363191"/>
                <a:ext cx="11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4" name="Freihand 193">
                <a:extLst>
                  <a:ext uri="{FF2B5EF4-FFF2-40B4-BE49-F238E27FC236}">
                    <a16:creationId xmlns:a16="http://schemas.microsoft.com/office/drawing/2014/main" id="{32253D89-3354-44DA-8B73-FF0C645C2373}"/>
                  </a:ext>
                </a:extLst>
              </p14:cNvPr>
              <p14:cNvContentPartPr/>
              <p14:nvPr/>
            </p14:nvContentPartPr>
            <p14:xfrm>
              <a:off x="8100947" y="3336911"/>
              <a:ext cx="94320" cy="88560"/>
            </p14:xfrm>
          </p:contentPart>
        </mc:Choice>
        <mc:Fallback xmlns="">
          <p:pic>
            <p:nvPicPr>
              <p:cNvPr id="194" name="Freihand 193">
                <a:extLst>
                  <a:ext uri="{FF2B5EF4-FFF2-40B4-BE49-F238E27FC236}">
                    <a16:creationId xmlns:a16="http://schemas.microsoft.com/office/drawing/2014/main" id="{32253D89-3354-44DA-8B73-FF0C645C2373}"/>
                  </a:ext>
                </a:extLst>
              </p:cNvPr>
              <p:cNvPicPr/>
              <p:nvPr/>
            </p:nvPicPr>
            <p:blipFill>
              <a:blip r:embed="rId57"/>
              <a:stretch>
                <a:fillRect/>
              </a:stretch>
            </p:blipFill>
            <p:spPr>
              <a:xfrm>
                <a:off x="8096627" y="3332591"/>
                <a:ext cx="10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5" name="Freihand 194">
                <a:extLst>
                  <a:ext uri="{FF2B5EF4-FFF2-40B4-BE49-F238E27FC236}">
                    <a16:creationId xmlns:a16="http://schemas.microsoft.com/office/drawing/2014/main" id="{0B2D2A03-2506-4724-B941-7A8F11BB7A4A}"/>
                  </a:ext>
                </a:extLst>
              </p14:cNvPr>
              <p14:cNvContentPartPr/>
              <p14:nvPr/>
            </p14:nvContentPartPr>
            <p14:xfrm>
              <a:off x="8365907" y="3103271"/>
              <a:ext cx="190440" cy="54000"/>
            </p14:xfrm>
          </p:contentPart>
        </mc:Choice>
        <mc:Fallback xmlns="">
          <p:pic>
            <p:nvPicPr>
              <p:cNvPr id="195" name="Freihand 194">
                <a:extLst>
                  <a:ext uri="{FF2B5EF4-FFF2-40B4-BE49-F238E27FC236}">
                    <a16:creationId xmlns:a16="http://schemas.microsoft.com/office/drawing/2014/main" id="{0B2D2A03-2506-4724-B941-7A8F11BB7A4A}"/>
                  </a:ext>
                </a:extLst>
              </p:cNvPr>
              <p:cNvPicPr/>
              <p:nvPr/>
            </p:nvPicPr>
            <p:blipFill>
              <a:blip r:embed="rId59"/>
              <a:stretch>
                <a:fillRect/>
              </a:stretch>
            </p:blipFill>
            <p:spPr>
              <a:xfrm>
                <a:off x="8361587" y="3098951"/>
                <a:ext cx="199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6" name="Freihand 195">
                <a:extLst>
                  <a:ext uri="{FF2B5EF4-FFF2-40B4-BE49-F238E27FC236}">
                    <a16:creationId xmlns:a16="http://schemas.microsoft.com/office/drawing/2014/main" id="{35F11224-F3BF-40A3-A147-4F079B18B7D3}"/>
                  </a:ext>
                </a:extLst>
              </p14:cNvPr>
              <p14:cNvContentPartPr/>
              <p14:nvPr/>
            </p14:nvContentPartPr>
            <p14:xfrm>
              <a:off x="8401187" y="3146111"/>
              <a:ext cx="216000" cy="125280"/>
            </p14:xfrm>
          </p:contentPart>
        </mc:Choice>
        <mc:Fallback xmlns="">
          <p:pic>
            <p:nvPicPr>
              <p:cNvPr id="196" name="Freihand 195">
                <a:extLst>
                  <a:ext uri="{FF2B5EF4-FFF2-40B4-BE49-F238E27FC236}">
                    <a16:creationId xmlns:a16="http://schemas.microsoft.com/office/drawing/2014/main" id="{35F11224-F3BF-40A3-A147-4F079B18B7D3}"/>
                  </a:ext>
                </a:extLst>
              </p:cNvPr>
              <p:cNvPicPr/>
              <p:nvPr/>
            </p:nvPicPr>
            <p:blipFill>
              <a:blip r:embed="rId61"/>
              <a:stretch>
                <a:fillRect/>
              </a:stretch>
            </p:blipFill>
            <p:spPr>
              <a:xfrm>
                <a:off x="8396867" y="3141791"/>
                <a:ext cx="224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7" name="Freihand 196">
                <a:extLst>
                  <a:ext uri="{FF2B5EF4-FFF2-40B4-BE49-F238E27FC236}">
                    <a16:creationId xmlns:a16="http://schemas.microsoft.com/office/drawing/2014/main" id="{BA36A243-5049-4C3A-8021-35A55A37FB7D}"/>
                  </a:ext>
                </a:extLst>
              </p14:cNvPr>
              <p14:cNvContentPartPr/>
              <p14:nvPr/>
            </p14:nvContentPartPr>
            <p14:xfrm>
              <a:off x="8430347" y="3399191"/>
              <a:ext cx="6840" cy="48240"/>
            </p14:xfrm>
          </p:contentPart>
        </mc:Choice>
        <mc:Fallback xmlns="">
          <p:pic>
            <p:nvPicPr>
              <p:cNvPr id="197" name="Freihand 196">
                <a:extLst>
                  <a:ext uri="{FF2B5EF4-FFF2-40B4-BE49-F238E27FC236}">
                    <a16:creationId xmlns:a16="http://schemas.microsoft.com/office/drawing/2014/main" id="{BA36A243-5049-4C3A-8021-35A55A37FB7D}"/>
                  </a:ext>
                </a:extLst>
              </p:cNvPr>
              <p:cNvPicPr/>
              <p:nvPr/>
            </p:nvPicPr>
            <p:blipFill>
              <a:blip r:embed="rId63"/>
              <a:stretch>
                <a:fillRect/>
              </a:stretch>
            </p:blipFill>
            <p:spPr>
              <a:xfrm>
                <a:off x="8426027" y="3394871"/>
                <a:ext cx="1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8" name="Freihand 197">
                <a:extLst>
                  <a:ext uri="{FF2B5EF4-FFF2-40B4-BE49-F238E27FC236}">
                    <a16:creationId xmlns:a16="http://schemas.microsoft.com/office/drawing/2014/main" id="{CB28D414-91EC-402B-B388-AEC86BC4D84D}"/>
                  </a:ext>
                </a:extLst>
              </p14:cNvPr>
              <p14:cNvContentPartPr/>
              <p14:nvPr/>
            </p14:nvContentPartPr>
            <p14:xfrm>
              <a:off x="8423867" y="3331871"/>
              <a:ext cx="132120" cy="45720"/>
            </p14:xfrm>
          </p:contentPart>
        </mc:Choice>
        <mc:Fallback xmlns="">
          <p:pic>
            <p:nvPicPr>
              <p:cNvPr id="198" name="Freihand 197">
                <a:extLst>
                  <a:ext uri="{FF2B5EF4-FFF2-40B4-BE49-F238E27FC236}">
                    <a16:creationId xmlns:a16="http://schemas.microsoft.com/office/drawing/2014/main" id="{CB28D414-91EC-402B-B388-AEC86BC4D84D}"/>
                  </a:ext>
                </a:extLst>
              </p:cNvPr>
              <p:cNvPicPr/>
              <p:nvPr/>
            </p:nvPicPr>
            <p:blipFill>
              <a:blip r:embed="rId65"/>
              <a:stretch>
                <a:fillRect/>
              </a:stretch>
            </p:blipFill>
            <p:spPr>
              <a:xfrm>
                <a:off x="8419547" y="3327551"/>
                <a:ext cx="140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9" name="Freihand 198">
                <a:extLst>
                  <a:ext uri="{FF2B5EF4-FFF2-40B4-BE49-F238E27FC236}">
                    <a16:creationId xmlns:a16="http://schemas.microsoft.com/office/drawing/2014/main" id="{CB33AA57-294D-496C-97B4-89FB0BD3D4FA}"/>
                  </a:ext>
                </a:extLst>
              </p14:cNvPr>
              <p14:cNvContentPartPr/>
              <p14:nvPr/>
            </p14:nvContentPartPr>
            <p14:xfrm>
              <a:off x="8524667" y="3411071"/>
              <a:ext cx="59400" cy="16560"/>
            </p14:xfrm>
          </p:contentPart>
        </mc:Choice>
        <mc:Fallback xmlns="">
          <p:pic>
            <p:nvPicPr>
              <p:cNvPr id="199" name="Freihand 198">
                <a:extLst>
                  <a:ext uri="{FF2B5EF4-FFF2-40B4-BE49-F238E27FC236}">
                    <a16:creationId xmlns:a16="http://schemas.microsoft.com/office/drawing/2014/main" id="{CB33AA57-294D-496C-97B4-89FB0BD3D4FA}"/>
                  </a:ext>
                </a:extLst>
              </p:cNvPr>
              <p:cNvPicPr/>
              <p:nvPr/>
            </p:nvPicPr>
            <p:blipFill>
              <a:blip r:embed="rId67"/>
              <a:stretch>
                <a:fillRect/>
              </a:stretch>
            </p:blipFill>
            <p:spPr>
              <a:xfrm>
                <a:off x="8520347" y="3406751"/>
                <a:ext cx="68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0" name="Freihand 199">
                <a:extLst>
                  <a:ext uri="{FF2B5EF4-FFF2-40B4-BE49-F238E27FC236}">
                    <a16:creationId xmlns:a16="http://schemas.microsoft.com/office/drawing/2014/main" id="{4229A45C-188C-44FA-9C74-4F663A284ABE}"/>
                  </a:ext>
                </a:extLst>
              </p14:cNvPr>
              <p14:cNvContentPartPr/>
              <p14:nvPr/>
            </p14:nvContentPartPr>
            <p14:xfrm>
              <a:off x="8614667" y="3358511"/>
              <a:ext cx="74880" cy="75240"/>
            </p14:xfrm>
          </p:contentPart>
        </mc:Choice>
        <mc:Fallback xmlns="">
          <p:pic>
            <p:nvPicPr>
              <p:cNvPr id="200" name="Freihand 199">
                <a:extLst>
                  <a:ext uri="{FF2B5EF4-FFF2-40B4-BE49-F238E27FC236}">
                    <a16:creationId xmlns:a16="http://schemas.microsoft.com/office/drawing/2014/main" id="{4229A45C-188C-44FA-9C74-4F663A284ABE}"/>
                  </a:ext>
                </a:extLst>
              </p:cNvPr>
              <p:cNvPicPr/>
              <p:nvPr/>
            </p:nvPicPr>
            <p:blipFill>
              <a:blip r:embed="rId69"/>
              <a:stretch>
                <a:fillRect/>
              </a:stretch>
            </p:blipFill>
            <p:spPr>
              <a:xfrm>
                <a:off x="8610347" y="3354191"/>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1" name="Freihand 200">
                <a:extLst>
                  <a:ext uri="{FF2B5EF4-FFF2-40B4-BE49-F238E27FC236}">
                    <a16:creationId xmlns:a16="http://schemas.microsoft.com/office/drawing/2014/main" id="{B79B1A82-F890-4A42-9A9A-0C5BC1D812D3}"/>
                  </a:ext>
                </a:extLst>
              </p14:cNvPr>
              <p14:cNvContentPartPr/>
              <p14:nvPr/>
            </p14:nvContentPartPr>
            <p14:xfrm>
              <a:off x="8408387" y="2953871"/>
              <a:ext cx="102960" cy="66960"/>
            </p14:xfrm>
          </p:contentPart>
        </mc:Choice>
        <mc:Fallback xmlns="">
          <p:pic>
            <p:nvPicPr>
              <p:cNvPr id="201" name="Freihand 200">
                <a:extLst>
                  <a:ext uri="{FF2B5EF4-FFF2-40B4-BE49-F238E27FC236}">
                    <a16:creationId xmlns:a16="http://schemas.microsoft.com/office/drawing/2014/main" id="{B79B1A82-F890-4A42-9A9A-0C5BC1D812D3}"/>
                  </a:ext>
                </a:extLst>
              </p:cNvPr>
              <p:cNvPicPr/>
              <p:nvPr/>
            </p:nvPicPr>
            <p:blipFill>
              <a:blip r:embed="rId71"/>
              <a:stretch>
                <a:fillRect/>
              </a:stretch>
            </p:blipFill>
            <p:spPr>
              <a:xfrm>
                <a:off x="8404067" y="2949551"/>
                <a:ext cx="11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2" name="Freihand 201">
                <a:extLst>
                  <a:ext uri="{FF2B5EF4-FFF2-40B4-BE49-F238E27FC236}">
                    <a16:creationId xmlns:a16="http://schemas.microsoft.com/office/drawing/2014/main" id="{F868AC24-D0C0-4503-9D10-1B2B9B8955F0}"/>
                  </a:ext>
                </a:extLst>
              </p14:cNvPr>
              <p14:cNvContentPartPr/>
              <p14:nvPr/>
            </p14:nvContentPartPr>
            <p14:xfrm>
              <a:off x="8785307" y="3047831"/>
              <a:ext cx="90000" cy="207360"/>
            </p14:xfrm>
          </p:contentPart>
        </mc:Choice>
        <mc:Fallback xmlns="">
          <p:pic>
            <p:nvPicPr>
              <p:cNvPr id="202" name="Freihand 201">
                <a:extLst>
                  <a:ext uri="{FF2B5EF4-FFF2-40B4-BE49-F238E27FC236}">
                    <a16:creationId xmlns:a16="http://schemas.microsoft.com/office/drawing/2014/main" id="{F868AC24-D0C0-4503-9D10-1B2B9B8955F0}"/>
                  </a:ext>
                </a:extLst>
              </p:cNvPr>
              <p:cNvPicPr/>
              <p:nvPr/>
            </p:nvPicPr>
            <p:blipFill>
              <a:blip r:embed="rId73"/>
              <a:stretch>
                <a:fillRect/>
              </a:stretch>
            </p:blipFill>
            <p:spPr>
              <a:xfrm>
                <a:off x="8780987" y="3043511"/>
                <a:ext cx="9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3" name="Freihand 202">
                <a:extLst>
                  <a:ext uri="{FF2B5EF4-FFF2-40B4-BE49-F238E27FC236}">
                    <a16:creationId xmlns:a16="http://schemas.microsoft.com/office/drawing/2014/main" id="{59F7950E-A3C2-4600-A7EF-CEA365DF856F}"/>
                  </a:ext>
                </a:extLst>
              </p14:cNvPr>
              <p14:cNvContentPartPr/>
              <p14:nvPr/>
            </p14:nvContentPartPr>
            <p14:xfrm>
              <a:off x="8940827" y="3095711"/>
              <a:ext cx="73080" cy="123840"/>
            </p14:xfrm>
          </p:contentPart>
        </mc:Choice>
        <mc:Fallback xmlns="">
          <p:pic>
            <p:nvPicPr>
              <p:cNvPr id="203" name="Freihand 202">
                <a:extLst>
                  <a:ext uri="{FF2B5EF4-FFF2-40B4-BE49-F238E27FC236}">
                    <a16:creationId xmlns:a16="http://schemas.microsoft.com/office/drawing/2014/main" id="{59F7950E-A3C2-4600-A7EF-CEA365DF856F}"/>
                  </a:ext>
                </a:extLst>
              </p:cNvPr>
              <p:cNvPicPr/>
              <p:nvPr/>
            </p:nvPicPr>
            <p:blipFill>
              <a:blip r:embed="rId75"/>
              <a:stretch>
                <a:fillRect/>
              </a:stretch>
            </p:blipFill>
            <p:spPr>
              <a:xfrm>
                <a:off x="8936507" y="3091391"/>
                <a:ext cx="81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4" name="Freihand 203">
                <a:extLst>
                  <a:ext uri="{FF2B5EF4-FFF2-40B4-BE49-F238E27FC236}">
                    <a16:creationId xmlns:a16="http://schemas.microsoft.com/office/drawing/2014/main" id="{2743A642-55CD-4E94-B78C-14F5E6583214}"/>
                  </a:ext>
                </a:extLst>
              </p14:cNvPr>
              <p14:cNvContentPartPr/>
              <p14:nvPr/>
            </p14:nvContentPartPr>
            <p14:xfrm>
              <a:off x="8951267" y="3119831"/>
              <a:ext cx="86040" cy="71640"/>
            </p14:xfrm>
          </p:contentPart>
        </mc:Choice>
        <mc:Fallback xmlns="">
          <p:pic>
            <p:nvPicPr>
              <p:cNvPr id="204" name="Freihand 203">
                <a:extLst>
                  <a:ext uri="{FF2B5EF4-FFF2-40B4-BE49-F238E27FC236}">
                    <a16:creationId xmlns:a16="http://schemas.microsoft.com/office/drawing/2014/main" id="{2743A642-55CD-4E94-B78C-14F5E6583214}"/>
                  </a:ext>
                </a:extLst>
              </p:cNvPr>
              <p:cNvPicPr/>
              <p:nvPr/>
            </p:nvPicPr>
            <p:blipFill>
              <a:blip r:embed="rId77"/>
              <a:stretch>
                <a:fillRect/>
              </a:stretch>
            </p:blipFill>
            <p:spPr>
              <a:xfrm>
                <a:off x="8946947" y="3115511"/>
                <a:ext cx="9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5" name="Freihand 204">
                <a:extLst>
                  <a:ext uri="{FF2B5EF4-FFF2-40B4-BE49-F238E27FC236}">
                    <a16:creationId xmlns:a16="http://schemas.microsoft.com/office/drawing/2014/main" id="{3DD6E6CD-9C1E-47EA-8099-CA144C692E3A}"/>
                  </a:ext>
                </a:extLst>
              </p14:cNvPr>
              <p14:cNvContentPartPr/>
              <p14:nvPr/>
            </p14:nvContentPartPr>
            <p14:xfrm>
              <a:off x="9100307" y="3116951"/>
              <a:ext cx="19080" cy="118080"/>
            </p14:xfrm>
          </p:contentPart>
        </mc:Choice>
        <mc:Fallback xmlns="">
          <p:pic>
            <p:nvPicPr>
              <p:cNvPr id="205" name="Freihand 204">
                <a:extLst>
                  <a:ext uri="{FF2B5EF4-FFF2-40B4-BE49-F238E27FC236}">
                    <a16:creationId xmlns:a16="http://schemas.microsoft.com/office/drawing/2014/main" id="{3DD6E6CD-9C1E-47EA-8099-CA144C692E3A}"/>
                  </a:ext>
                </a:extLst>
              </p:cNvPr>
              <p:cNvPicPr/>
              <p:nvPr/>
            </p:nvPicPr>
            <p:blipFill>
              <a:blip r:embed="rId79"/>
              <a:stretch>
                <a:fillRect/>
              </a:stretch>
            </p:blipFill>
            <p:spPr>
              <a:xfrm>
                <a:off x="9095987" y="3112631"/>
                <a:ext cx="27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6" name="Freihand 205">
                <a:extLst>
                  <a:ext uri="{FF2B5EF4-FFF2-40B4-BE49-F238E27FC236}">
                    <a16:creationId xmlns:a16="http://schemas.microsoft.com/office/drawing/2014/main" id="{6B87DEB5-8962-4D52-8A67-8A9C8610F635}"/>
                  </a:ext>
                </a:extLst>
              </p14:cNvPr>
              <p14:cNvContentPartPr/>
              <p14:nvPr/>
            </p14:nvContentPartPr>
            <p14:xfrm>
              <a:off x="9197867" y="3071951"/>
              <a:ext cx="219240" cy="98280"/>
            </p14:xfrm>
          </p:contentPart>
        </mc:Choice>
        <mc:Fallback xmlns="">
          <p:pic>
            <p:nvPicPr>
              <p:cNvPr id="206" name="Freihand 205">
                <a:extLst>
                  <a:ext uri="{FF2B5EF4-FFF2-40B4-BE49-F238E27FC236}">
                    <a16:creationId xmlns:a16="http://schemas.microsoft.com/office/drawing/2014/main" id="{6B87DEB5-8962-4D52-8A67-8A9C8610F635}"/>
                  </a:ext>
                </a:extLst>
              </p:cNvPr>
              <p:cNvPicPr/>
              <p:nvPr/>
            </p:nvPicPr>
            <p:blipFill>
              <a:blip r:embed="rId81"/>
              <a:stretch>
                <a:fillRect/>
              </a:stretch>
            </p:blipFill>
            <p:spPr>
              <a:xfrm>
                <a:off x="9193547" y="3067631"/>
                <a:ext cx="22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7" name="Freihand 206">
                <a:extLst>
                  <a:ext uri="{FF2B5EF4-FFF2-40B4-BE49-F238E27FC236}">
                    <a16:creationId xmlns:a16="http://schemas.microsoft.com/office/drawing/2014/main" id="{852DF56A-ABC7-4577-96EB-5CB4CE173CFA}"/>
                  </a:ext>
                </a:extLst>
              </p14:cNvPr>
              <p14:cNvContentPartPr/>
              <p14:nvPr/>
            </p14:nvContentPartPr>
            <p14:xfrm>
              <a:off x="9322427" y="3080231"/>
              <a:ext cx="110520" cy="45360"/>
            </p14:xfrm>
          </p:contentPart>
        </mc:Choice>
        <mc:Fallback xmlns="">
          <p:pic>
            <p:nvPicPr>
              <p:cNvPr id="207" name="Freihand 206">
                <a:extLst>
                  <a:ext uri="{FF2B5EF4-FFF2-40B4-BE49-F238E27FC236}">
                    <a16:creationId xmlns:a16="http://schemas.microsoft.com/office/drawing/2014/main" id="{852DF56A-ABC7-4577-96EB-5CB4CE173CFA}"/>
                  </a:ext>
                </a:extLst>
              </p:cNvPr>
              <p:cNvPicPr/>
              <p:nvPr/>
            </p:nvPicPr>
            <p:blipFill>
              <a:blip r:embed="rId83"/>
              <a:stretch>
                <a:fillRect/>
              </a:stretch>
            </p:blipFill>
            <p:spPr>
              <a:xfrm>
                <a:off x="9318107" y="3075911"/>
                <a:ext cx="119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8" name="Freihand 207">
                <a:extLst>
                  <a:ext uri="{FF2B5EF4-FFF2-40B4-BE49-F238E27FC236}">
                    <a16:creationId xmlns:a16="http://schemas.microsoft.com/office/drawing/2014/main" id="{CDFB8ED7-347B-4017-A6AD-BD58A5EE1946}"/>
                  </a:ext>
                </a:extLst>
              </p14:cNvPr>
              <p14:cNvContentPartPr/>
              <p14:nvPr/>
            </p14:nvContentPartPr>
            <p14:xfrm>
              <a:off x="9311627" y="2993831"/>
              <a:ext cx="131760" cy="18720"/>
            </p14:xfrm>
          </p:contentPart>
        </mc:Choice>
        <mc:Fallback xmlns="">
          <p:pic>
            <p:nvPicPr>
              <p:cNvPr id="208" name="Freihand 207">
                <a:extLst>
                  <a:ext uri="{FF2B5EF4-FFF2-40B4-BE49-F238E27FC236}">
                    <a16:creationId xmlns:a16="http://schemas.microsoft.com/office/drawing/2014/main" id="{CDFB8ED7-347B-4017-A6AD-BD58A5EE1946}"/>
                  </a:ext>
                </a:extLst>
              </p:cNvPr>
              <p:cNvPicPr/>
              <p:nvPr/>
            </p:nvPicPr>
            <p:blipFill>
              <a:blip r:embed="rId85"/>
              <a:stretch>
                <a:fillRect/>
              </a:stretch>
            </p:blipFill>
            <p:spPr>
              <a:xfrm>
                <a:off x="9307307" y="2989511"/>
                <a:ext cx="140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9" name="Freihand 208">
                <a:extLst>
                  <a:ext uri="{FF2B5EF4-FFF2-40B4-BE49-F238E27FC236}">
                    <a16:creationId xmlns:a16="http://schemas.microsoft.com/office/drawing/2014/main" id="{AA941741-4A0F-4503-86E6-78E09D9F3A97}"/>
                  </a:ext>
                </a:extLst>
              </p14:cNvPr>
              <p14:cNvContentPartPr/>
              <p14:nvPr/>
            </p14:nvContentPartPr>
            <p14:xfrm>
              <a:off x="9450947" y="2974391"/>
              <a:ext cx="90360" cy="225360"/>
            </p14:xfrm>
          </p:contentPart>
        </mc:Choice>
        <mc:Fallback xmlns="">
          <p:pic>
            <p:nvPicPr>
              <p:cNvPr id="209" name="Freihand 208">
                <a:extLst>
                  <a:ext uri="{FF2B5EF4-FFF2-40B4-BE49-F238E27FC236}">
                    <a16:creationId xmlns:a16="http://schemas.microsoft.com/office/drawing/2014/main" id="{AA941741-4A0F-4503-86E6-78E09D9F3A97}"/>
                  </a:ext>
                </a:extLst>
              </p:cNvPr>
              <p:cNvPicPr/>
              <p:nvPr/>
            </p:nvPicPr>
            <p:blipFill>
              <a:blip r:embed="rId87"/>
              <a:stretch>
                <a:fillRect/>
              </a:stretch>
            </p:blipFill>
            <p:spPr>
              <a:xfrm>
                <a:off x="9446627" y="2970071"/>
                <a:ext cx="99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0" name="Freihand 209">
                <a:extLst>
                  <a:ext uri="{FF2B5EF4-FFF2-40B4-BE49-F238E27FC236}">
                    <a16:creationId xmlns:a16="http://schemas.microsoft.com/office/drawing/2014/main" id="{781C20E7-4C56-42AE-BD37-AC32C56C5A43}"/>
                  </a:ext>
                </a:extLst>
              </p14:cNvPr>
              <p14:cNvContentPartPr/>
              <p14:nvPr/>
            </p14:nvContentPartPr>
            <p14:xfrm>
              <a:off x="9525107" y="2881151"/>
              <a:ext cx="179640" cy="97560"/>
            </p14:xfrm>
          </p:contentPart>
        </mc:Choice>
        <mc:Fallback xmlns="">
          <p:pic>
            <p:nvPicPr>
              <p:cNvPr id="210" name="Freihand 209">
                <a:extLst>
                  <a:ext uri="{FF2B5EF4-FFF2-40B4-BE49-F238E27FC236}">
                    <a16:creationId xmlns:a16="http://schemas.microsoft.com/office/drawing/2014/main" id="{781C20E7-4C56-42AE-BD37-AC32C56C5A43}"/>
                  </a:ext>
                </a:extLst>
              </p:cNvPr>
              <p:cNvPicPr/>
              <p:nvPr/>
            </p:nvPicPr>
            <p:blipFill>
              <a:blip r:embed="rId89"/>
              <a:stretch>
                <a:fillRect/>
              </a:stretch>
            </p:blipFill>
            <p:spPr>
              <a:xfrm>
                <a:off x="9520787" y="2876831"/>
                <a:ext cx="188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1" name="Freihand 210">
                <a:extLst>
                  <a:ext uri="{FF2B5EF4-FFF2-40B4-BE49-F238E27FC236}">
                    <a16:creationId xmlns:a16="http://schemas.microsoft.com/office/drawing/2014/main" id="{26F3F8FD-0DD8-4830-828D-E04F4CB0CD46}"/>
                  </a:ext>
                </a:extLst>
              </p14:cNvPr>
              <p14:cNvContentPartPr/>
              <p14:nvPr/>
            </p14:nvContentPartPr>
            <p14:xfrm>
              <a:off x="5746547" y="3589271"/>
              <a:ext cx="9000" cy="46080"/>
            </p14:xfrm>
          </p:contentPart>
        </mc:Choice>
        <mc:Fallback xmlns="">
          <p:pic>
            <p:nvPicPr>
              <p:cNvPr id="211" name="Freihand 210">
                <a:extLst>
                  <a:ext uri="{FF2B5EF4-FFF2-40B4-BE49-F238E27FC236}">
                    <a16:creationId xmlns:a16="http://schemas.microsoft.com/office/drawing/2014/main" id="{26F3F8FD-0DD8-4830-828D-E04F4CB0CD46}"/>
                  </a:ext>
                </a:extLst>
              </p:cNvPr>
              <p:cNvPicPr/>
              <p:nvPr/>
            </p:nvPicPr>
            <p:blipFill>
              <a:blip r:embed="rId91"/>
              <a:stretch>
                <a:fillRect/>
              </a:stretch>
            </p:blipFill>
            <p:spPr>
              <a:xfrm>
                <a:off x="5742227" y="3584951"/>
                <a:ext cx="17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2" name="Freihand 211">
                <a:extLst>
                  <a:ext uri="{FF2B5EF4-FFF2-40B4-BE49-F238E27FC236}">
                    <a16:creationId xmlns:a16="http://schemas.microsoft.com/office/drawing/2014/main" id="{5E29CFAC-F93F-4B89-B03F-233C43A0CDB0}"/>
                  </a:ext>
                </a:extLst>
              </p14:cNvPr>
              <p14:cNvContentPartPr/>
              <p14:nvPr/>
            </p14:nvContentPartPr>
            <p14:xfrm>
              <a:off x="5737547" y="3548951"/>
              <a:ext cx="103680" cy="44640"/>
            </p14:xfrm>
          </p:contentPart>
        </mc:Choice>
        <mc:Fallback xmlns="">
          <p:pic>
            <p:nvPicPr>
              <p:cNvPr id="212" name="Freihand 211">
                <a:extLst>
                  <a:ext uri="{FF2B5EF4-FFF2-40B4-BE49-F238E27FC236}">
                    <a16:creationId xmlns:a16="http://schemas.microsoft.com/office/drawing/2014/main" id="{5E29CFAC-F93F-4B89-B03F-233C43A0CDB0}"/>
                  </a:ext>
                </a:extLst>
              </p:cNvPr>
              <p:cNvPicPr/>
              <p:nvPr/>
            </p:nvPicPr>
            <p:blipFill>
              <a:blip r:embed="rId93"/>
              <a:stretch>
                <a:fillRect/>
              </a:stretch>
            </p:blipFill>
            <p:spPr>
              <a:xfrm>
                <a:off x="5733227" y="3544631"/>
                <a:ext cx="112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3" name="Freihand 212">
                <a:extLst>
                  <a:ext uri="{FF2B5EF4-FFF2-40B4-BE49-F238E27FC236}">
                    <a16:creationId xmlns:a16="http://schemas.microsoft.com/office/drawing/2014/main" id="{B7E6F2FE-2CA8-4158-BF6B-D00462BD7BD1}"/>
                  </a:ext>
                </a:extLst>
              </p14:cNvPr>
              <p14:cNvContentPartPr/>
              <p14:nvPr/>
            </p14:nvContentPartPr>
            <p14:xfrm>
              <a:off x="5814227" y="3612311"/>
              <a:ext cx="53280" cy="8640"/>
            </p14:xfrm>
          </p:contentPart>
        </mc:Choice>
        <mc:Fallback xmlns="">
          <p:pic>
            <p:nvPicPr>
              <p:cNvPr id="213" name="Freihand 212">
                <a:extLst>
                  <a:ext uri="{FF2B5EF4-FFF2-40B4-BE49-F238E27FC236}">
                    <a16:creationId xmlns:a16="http://schemas.microsoft.com/office/drawing/2014/main" id="{B7E6F2FE-2CA8-4158-BF6B-D00462BD7BD1}"/>
                  </a:ext>
                </a:extLst>
              </p:cNvPr>
              <p:cNvPicPr/>
              <p:nvPr/>
            </p:nvPicPr>
            <p:blipFill>
              <a:blip r:embed="rId95"/>
              <a:stretch>
                <a:fillRect/>
              </a:stretch>
            </p:blipFill>
            <p:spPr>
              <a:xfrm>
                <a:off x="5809907" y="3607991"/>
                <a:ext cx="61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4" name="Freihand 213">
                <a:extLst>
                  <a:ext uri="{FF2B5EF4-FFF2-40B4-BE49-F238E27FC236}">
                    <a16:creationId xmlns:a16="http://schemas.microsoft.com/office/drawing/2014/main" id="{BF3B0A24-1E6C-4691-A101-3E3BFE484E55}"/>
                  </a:ext>
                </a:extLst>
              </p14:cNvPr>
              <p14:cNvContentPartPr/>
              <p14:nvPr/>
            </p14:nvContentPartPr>
            <p14:xfrm>
              <a:off x="5887307" y="3538151"/>
              <a:ext cx="62280" cy="92520"/>
            </p14:xfrm>
          </p:contentPart>
        </mc:Choice>
        <mc:Fallback xmlns="">
          <p:pic>
            <p:nvPicPr>
              <p:cNvPr id="214" name="Freihand 213">
                <a:extLst>
                  <a:ext uri="{FF2B5EF4-FFF2-40B4-BE49-F238E27FC236}">
                    <a16:creationId xmlns:a16="http://schemas.microsoft.com/office/drawing/2014/main" id="{BF3B0A24-1E6C-4691-A101-3E3BFE484E55}"/>
                  </a:ext>
                </a:extLst>
              </p:cNvPr>
              <p:cNvPicPr/>
              <p:nvPr/>
            </p:nvPicPr>
            <p:blipFill>
              <a:blip r:embed="rId97"/>
              <a:stretch>
                <a:fillRect/>
              </a:stretch>
            </p:blipFill>
            <p:spPr>
              <a:xfrm>
                <a:off x="5882987" y="3533831"/>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5" name="Freihand 214">
                <a:extLst>
                  <a:ext uri="{FF2B5EF4-FFF2-40B4-BE49-F238E27FC236}">
                    <a16:creationId xmlns:a16="http://schemas.microsoft.com/office/drawing/2014/main" id="{516C4910-B312-45CE-B2D3-BA24A9A7E9E7}"/>
                  </a:ext>
                </a:extLst>
              </p14:cNvPr>
              <p14:cNvContentPartPr/>
              <p14:nvPr/>
            </p14:nvContentPartPr>
            <p14:xfrm>
              <a:off x="6075227" y="3576311"/>
              <a:ext cx="575280" cy="190800"/>
            </p14:xfrm>
          </p:contentPart>
        </mc:Choice>
        <mc:Fallback xmlns="">
          <p:pic>
            <p:nvPicPr>
              <p:cNvPr id="215" name="Freihand 214">
                <a:extLst>
                  <a:ext uri="{FF2B5EF4-FFF2-40B4-BE49-F238E27FC236}">
                    <a16:creationId xmlns:a16="http://schemas.microsoft.com/office/drawing/2014/main" id="{516C4910-B312-45CE-B2D3-BA24A9A7E9E7}"/>
                  </a:ext>
                </a:extLst>
              </p:cNvPr>
              <p:cNvPicPr/>
              <p:nvPr/>
            </p:nvPicPr>
            <p:blipFill>
              <a:blip r:embed="rId99"/>
              <a:stretch>
                <a:fillRect/>
              </a:stretch>
            </p:blipFill>
            <p:spPr>
              <a:xfrm>
                <a:off x="6070907" y="3571991"/>
                <a:ext cx="583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93" name="Freihand 292">
                <a:extLst>
                  <a:ext uri="{FF2B5EF4-FFF2-40B4-BE49-F238E27FC236}">
                    <a16:creationId xmlns:a16="http://schemas.microsoft.com/office/drawing/2014/main" id="{1A8AF1A5-9B8C-449C-94C7-BF760CDB366A}"/>
                  </a:ext>
                </a:extLst>
              </p14:cNvPr>
              <p14:cNvContentPartPr/>
              <p14:nvPr/>
            </p14:nvContentPartPr>
            <p14:xfrm>
              <a:off x="4532680" y="1369867"/>
              <a:ext cx="997920" cy="648360"/>
            </p14:xfrm>
          </p:contentPart>
        </mc:Choice>
        <mc:Fallback xmlns="">
          <p:pic>
            <p:nvPicPr>
              <p:cNvPr id="293" name="Freihand 292">
                <a:extLst>
                  <a:ext uri="{FF2B5EF4-FFF2-40B4-BE49-F238E27FC236}">
                    <a16:creationId xmlns:a16="http://schemas.microsoft.com/office/drawing/2014/main" id="{1A8AF1A5-9B8C-449C-94C7-BF760CDB366A}"/>
                  </a:ext>
                </a:extLst>
              </p:cNvPr>
              <p:cNvPicPr/>
              <p:nvPr/>
            </p:nvPicPr>
            <p:blipFill>
              <a:blip r:embed="rId101"/>
              <a:stretch>
                <a:fillRect/>
              </a:stretch>
            </p:blipFill>
            <p:spPr>
              <a:xfrm>
                <a:off x="4528360" y="1365547"/>
                <a:ext cx="100656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53" name="Freihand 352">
                <a:extLst>
                  <a:ext uri="{FF2B5EF4-FFF2-40B4-BE49-F238E27FC236}">
                    <a16:creationId xmlns:a16="http://schemas.microsoft.com/office/drawing/2014/main" id="{DCF2FBC9-C9D4-4F37-B4A9-AA482F7A439D}"/>
                  </a:ext>
                </a:extLst>
              </p14:cNvPr>
              <p14:cNvContentPartPr/>
              <p14:nvPr/>
            </p14:nvContentPartPr>
            <p14:xfrm>
              <a:off x="4204000" y="1900147"/>
              <a:ext cx="1301400" cy="181800"/>
            </p14:xfrm>
          </p:contentPart>
        </mc:Choice>
        <mc:Fallback xmlns="">
          <p:pic>
            <p:nvPicPr>
              <p:cNvPr id="353" name="Freihand 352">
                <a:extLst>
                  <a:ext uri="{FF2B5EF4-FFF2-40B4-BE49-F238E27FC236}">
                    <a16:creationId xmlns:a16="http://schemas.microsoft.com/office/drawing/2014/main" id="{DCF2FBC9-C9D4-4F37-B4A9-AA482F7A439D}"/>
                  </a:ext>
                </a:extLst>
              </p:cNvPr>
              <p:cNvPicPr/>
              <p:nvPr/>
            </p:nvPicPr>
            <p:blipFill>
              <a:blip r:embed="rId103"/>
              <a:stretch>
                <a:fillRect/>
              </a:stretch>
            </p:blipFill>
            <p:spPr>
              <a:xfrm>
                <a:off x="4199680" y="1895827"/>
                <a:ext cx="1310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74" name="Freihand 373">
                <a:extLst>
                  <a:ext uri="{FF2B5EF4-FFF2-40B4-BE49-F238E27FC236}">
                    <a16:creationId xmlns:a16="http://schemas.microsoft.com/office/drawing/2014/main" id="{C961AE9B-75E1-4414-94E8-1C6DFA896941}"/>
                  </a:ext>
                </a:extLst>
              </p14:cNvPr>
              <p14:cNvContentPartPr/>
              <p14:nvPr/>
            </p14:nvContentPartPr>
            <p14:xfrm>
              <a:off x="7867360" y="5441107"/>
              <a:ext cx="384480" cy="322920"/>
            </p14:xfrm>
          </p:contentPart>
        </mc:Choice>
        <mc:Fallback xmlns="">
          <p:pic>
            <p:nvPicPr>
              <p:cNvPr id="374" name="Freihand 373">
                <a:extLst>
                  <a:ext uri="{FF2B5EF4-FFF2-40B4-BE49-F238E27FC236}">
                    <a16:creationId xmlns:a16="http://schemas.microsoft.com/office/drawing/2014/main" id="{C961AE9B-75E1-4414-94E8-1C6DFA896941}"/>
                  </a:ext>
                </a:extLst>
              </p:cNvPr>
              <p:cNvPicPr/>
              <p:nvPr/>
            </p:nvPicPr>
            <p:blipFill>
              <a:blip r:embed="rId105"/>
              <a:stretch>
                <a:fillRect/>
              </a:stretch>
            </p:blipFill>
            <p:spPr>
              <a:xfrm>
                <a:off x="7863040" y="5436787"/>
                <a:ext cx="3931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76" name="Freihand 375">
                <a:extLst>
                  <a:ext uri="{FF2B5EF4-FFF2-40B4-BE49-F238E27FC236}">
                    <a16:creationId xmlns:a16="http://schemas.microsoft.com/office/drawing/2014/main" id="{426CAA38-7A43-486E-862C-3334F3F5AC0A}"/>
                  </a:ext>
                </a:extLst>
              </p14:cNvPr>
              <p14:cNvContentPartPr/>
              <p14:nvPr/>
            </p14:nvContentPartPr>
            <p14:xfrm>
              <a:off x="8229160" y="5509507"/>
              <a:ext cx="341640" cy="270000"/>
            </p14:xfrm>
          </p:contentPart>
        </mc:Choice>
        <mc:Fallback xmlns="">
          <p:pic>
            <p:nvPicPr>
              <p:cNvPr id="376" name="Freihand 375">
                <a:extLst>
                  <a:ext uri="{FF2B5EF4-FFF2-40B4-BE49-F238E27FC236}">
                    <a16:creationId xmlns:a16="http://schemas.microsoft.com/office/drawing/2014/main" id="{426CAA38-7A43-486E-862C-3334F3F5AC0A}"/>
                  </a:ext>
                </a:extLst>
              </p:cNvPr>
              <p:cNvPicPr/>
              <p:nvPr/>
            </p:nvPicPr>
            <p:blipFill>
              <a:blip r:embed="rId107"/>
              <a:stretch>
                <a:fillRect/>
              </a:stretch>
            </p:blipFill>
            <p:spPr>
              <a:xfrm>
                <a:off x="8224840" y="5505187"/>
                <a:ext cx="350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78" name="Freihand 377">
                <a:extLst>
                  <a:ext uri="{FF2B5EF4-FFF2-40B4-BE49-F238E27FC236}">
                    <a16:creationId xmlns:a16="http://schemas.microsoft.com/office/drawing/2014/main" id="{60C94668-7004-45FF-82AA-C50D09EB9B1F}"/>
                  </a:ext>
                </a:extLst>
              </p14:cNvPr>
              <p14:cNvContentPartPr/>
              <p14:nvPr/>
            </p14:nvContentPartPr>
            <p14:xfrm>
              <a:off x="8165080" y="5658907"/>
              <a:ext cx="176040" cy="226440"/>
            </p14:xfrm>
          </p:contentPart>
        </mc:Choice>
        <mc:Fallback xmlns="">
          <p:pic>
            <p:nvPicPr>
              <p:cNvPr id="378" name="Freihand 377">
                <a:extLst>
                  <a:ext uri="{FF2B5EF4-FFF2-40B4-BE49-F238E27FC236}">
                    <a16:creationId xmlns:a16="http://schemas.microsoft.com/office/drawing/2014/main" id="{60C94668-7004-45FF-82AA-C50D09EB9B1F}"/>
                  </a:ext>
                </a:extLst>
              </p:cNvPr>
              <p:cNvPicPr/>
              <p:nvPr/>
            </p:nvPicPr>
            <p:blipFill>
              <a:blip r:embed="rId109"/>
              <a:stretch>
                <a:fillRect/>
              </a:stretch>
            </p:blipFill>
            <p:spPr>
              <a:xfrm>
                <a:off x="8160760" y="5654587"/>
                <a:ext cx="184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52" name="Freihand 451">
                <a:extLst>
                  <a:ext uri="{FF2B5EF4-FFF2-40B4-BE49-F238E27FC236}">
                    <a16:creationId xmlns:a16="http://schemas.microsoft.com/office/drawing/2014/main" id="{59645844-A3EA-4EDF-956D-7E65B7F62254}"/>
                  </a:ext>
                </a:extLst>
              </p14:cNvPr>
              <p14:cNvContentPartPr/>
              <p14:nvPr/>
            </p14:nvContentPartPr>
            <p14:xfrm>
              <a:off x="9159400" y="5755747"/>
              <a:ext cx="587160" cy="616320"/>
            </p14:xfrm>
          </p:contentPart>
        </mc:Choice>
        <mc:Fallback xmlns="">
          <p:pic>
            <p:nvPicPr>
              <p:cNvPr id="452" name="Freihand 451">
                <a:extLst>
                  <a:ext uri="{FF2B5EF4-FFF2-40B4-BE49-F238E27FC236}">
                    <a16:creationId xmlns:a16="http://schemas.microsoft.com/office/drawing/2014/main" id="{59645844-A3EA-4EDF-956D-7E65B7F62254}"/>
                  </a:ext>
                </a:extLst>
              </p:cNvPr>
              <p:cNvPicPr/>
              <p:nvPr/>
            </p:nvPicPr>
            <p:blipFill>
              <a:blip r:embed="rId111"/>
              <a:stretch>
                <a:fillRect/>
              </a:stretch>
            </p:blipFill>
            <p:spPr>
              <a:xfrm>
                <a:off x="9155080" y="5751427"/>
                <a:ext cx="595800" cy="624960"/>
              </a:xfrm>
              <a:prstGeom prst="rect">
                <a:avLst/>
              </a:prstGeom>
            </p:spPr>
          </p:pic>
        </mc:Fallback>
      </mc:AlternateContent>
      <p:grpSp>
        <p:nvGrpSpPr>
          <p:cNvPr id="504" name="Gruppieren 503">
            <a:extLst>
              <a:ext uri="{FF2B5EF4-FFF2-40B4-BE49-F238E27FC236}">
                <a16:creationId xmlns:a16="http://schemas.microsoft.com/office/drawing/2014/main" id="{55A77FFB-7F9A-469C-820E-D902C646D1FC}"/>
              </a:ext>
            </a:extLst>
          </p:cNvPr>
          <p:cNvGrpSpPr/>
          <p:nvPr/>
        </p:nvGrpSpPr>
        <p:grpSpPr>
          <a:xfrm>
            <a:off x="1428760" y="600547"/>
            <a:ext cx="10338120" cy="6105600"/>
            <a:chOff x="1428760" y="600547"/>
            <a:chExt cx="10338120" cy="6105600"/>
          </a:xfrm>
        </p:grpSpPr>
        <mc:AlternateContent xmlns:mc="http://schemas.openxmlformats.org/markup-compatibility/2006" xmlns:p14="http://schemas.microsoft.com/office/powerpoint/2010/main">
          <mc:Choice Requires="p14">
            <p:contentPart p14:bwMode="auto" r:id="rId112">
              <p14:nvContentPartPr>
                <p14:cNvPr id="2" name="Freihand 1">
                  <a:extLst>
                    <a:ext uri="{FF2B5EF4-FFF2-40B4-BE49-F238E27FC236}">
                      <a16:creationId xmlns:a16="http://schemas.microsoft.com/office/drawing/2014/main" id="{4A23E05C-0D4B-4697-84B7-5C6A3B945941}"/>
                    </a:ext>
                  </a:extLst>
                </p14:cNvPr>
                <p14:cNvContentPartPr/>
                <p14:nvPr/>
              </p14:nvContentPartPr>
              <p14:xfrm>
                <a:off x="1537480" y="1504147"/>
                <a:ext cx="1452960" cy="105480"/>
              </p14:xfrm>
            </p:contentPart>
          </mc:Choice>
          <mc:Fallback xmlns="">
            <p:pic>
              <p:nvPicPr>
                <p:cNvPr id="2" name="Freihand 1">
                  <a:extLst>
                    <a:ext uri="{FF2B5EF4-FFF2-40B4-BE49-F238E27FC236}">
                      <a16:creationId xmlns:a16="http://schemas.microsoft.com/office/drawing/2014/main" id="{4A23E05C-0D4B-4697-84B7-5C6A3B945941}"/>
                    </a:ext>
                  </a:extLst>
                </p:cNvPr>
                <p:cNvPicPr/>
                <p:nvPr/>
              </p:nvPicPr>
              <p:blipFill>
                <a:blip r:embed="rId113"/>
                <a:stretch>
                  <a:fillRect/>
                </a:stretch>
              </p:blipFill>
              <p:spPr>
                <a:xfrm>
                  <a:off x="1533160" y="1499827"/>
                  <a:ext cx="1461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 name="Freihand 2">
                  <a:extLst>
                    <a:ext uri="{FF2B5EF4-FFF2-40B4-BE49-F238E27FC236}">
                      <a16:creationId xmlns:a16="http://schemas.microsoft.com/office/drawing/2014/main" id="{678B2A60-CF5B-416A-B98B-64EA125D57DB}"/>
                    </a:ext>
                  </a:extLst>
                </p14:cNvPr>
                <p14:cNvContentPartPr/>
                <p14:nvPr/>
              </p14:nvContentPartPr>
              <p14:xfrm>
                <a:off x="1428760" y="1514227"/>
                <a:ext cx="387720" cy="124560"/>
              </p14:xfrm>
            </p:contentPart>
          </mc:Choice>
          <mc:Fallback xmlns="">
            <p:pic>
              <p:nvPicPr>
                <p:cNvPr id="3" name="Freihand 2">
                  <a:extLst>
                    <a:ext uri="{FF2B5EF4-FFF2-40B4-BE49-F238E27FC236}">
                      <a16:creationId xmlns:a16="http://schemas.microsoft.com/office/drawing/2014/main" id="{678B2A60-CF5B-416A-B98B-64EA125D57DB}"/>
                    </a:ext>
                  </a:extLst>
                </p:cNvPr>
                <p:cNvPicPr/>
                <p:nvPr/>
              </p:nvPicPr>
              <p:blipFill>
                <a:blip r:embed="rId115"/>
                <a:stretch>
                  <a:fillRect/>
                </a:stretch>
              </p:blipFill>
              <p:spPr>
                <a:xfrm>
                  <a:off x="1424440" y="1509907"/>
                  <a:ext cx="396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 name="Freihand 4">
                  <a:extLst>
                    <a:ext uri="{FF2B5EF4-FFF2-40B4-BE49-F238E27FC236}">
                      <a16:creationId xmlns:a16="http://schemas.microsoft.com/office/drawing/2014/main" id="{0E21CFDF-3DCA-4C57-B734-2C619450B5B5}"/>
                    </a:ext>
                  </a:extLst>
                </p14:cNvPr>
                <p14:cNvContentPartPr/>
                <p14:nvPr/>
              </p14:nvContentPartPr>
              <p14:xfrm>
                <a:off x="3230560" y="1342147"/>
                <a:ext cx="112680" cy="152640"/>
              </p14:xfrm>
            </p:contentPart>
          </mc:Choice>
          <mc:Fallback xmlns="">
            <p:pic>
              <p:nvPicPr>
                <p:cNvPr id="5" name="Freihand 4">
                  <a:extLst>
                    <a:ext uri="{FF2B5EF4-FFF2-40B4-BE49-F238E27FC236}">
                      <a16:creationId xmlns:a16="http://schemas.microsoft.com/office/drawing/2014/main" id="{0E21CFDF-3DCA-4C57-B734-2C619450B5B5}"/>
                    </a:ext>
                  </a:extLst>
                </p:cNvPr>
                <p:cNvPicPr/>
                <p:nvPr/>
              </p:nvPicPr>
              <p:blipFill>
                <a:blip r:embed="rId117"/>
                <a:stretch>
                  <a:fillRect/>
                </a:stretch>
              </p:blipFill>
              <p:spPr>
                <a:xfrm>
                  <a:off x="3226240" y="1337827"/>
                  <a:ext cx="12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 name="Freihand 6">
                  <a:extLst>
                    <a:ext uri="{FF2B5EF4-FFF2-40B4-BE49-F238E27FC236}">
                      <a16:creationId xmlns:a16="http://schemas.microsoft.com/office/drawing/2014/main" id="{38CF80F3-3F38-4F51-B1FD-9635CB81E5C1}"/>
                    </a:ext>
                  </a:extLst>
                </p14:cNvPr>
                <p14:cNvContentPartPr/>
                <p14:nvPr/>
              </p14:nvContentPartPr>
              <p14:xfrm>
                <a:off x="3375640" y="1404067"/>
                <a:ext cx="101520" cy="142920"/>
              </p14:xfrm>
            </p:contentPart>
          </mc:Choice>
          <mc:Fallback xmlns="">
            <p:pic>
              <p:nvPicPr>
                <p:cNvPr id="7" name="Freihand 6">
                  <a:extLst>
                    <a:ext uri="{FF2B5EF4-FFF2-40B4-BE49-F238E27FC236}">
                      <a16:creationId xmlns:a16="http://schemas.microsoft.com/office/drawing/2014/main" id="{38CF80F3-3F38-4F51-B1FD-9635CB81E5C1}"/>
                    </a:ext>
                  </a:extLst>
                </p:cNvPr>
                <p:cNvPicPr/>
                <p:nvPr/>
              </p:nvPicPr>
              <p:blipFill>
                <a:blip r:embed="rId119"/>
                <a:stretch>
                  <a:fillRect/>
                </a:stretch>
              </p:blipFill>
              <p:spPr>
                <a:xfrm>
                  <a:off x="3371320" y="1399747"/>
                  <a:ext cx="110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 name="Freihand 8">
                  <a:extLst>
                    <a:ext uri="{FF2B5EF4-FFF2-40B4-BE49-F238E27FC236}">
                      <a16:creationId xmlns:a16="http://schemas.microsoft.com/office/drawing/2014/main" id="{8DC38E9F-7A05-4F47-B75F-8D05C1F9689A}"/>
                    </a:ext>
                  </a:extLst>
                </p14:cNvPr>
                <p14:cNvContentPartPr/>
                <p14:nvPr/>
              </p14:nvContentPartPr>
              <p14:xfrm>
                <a:off x="3528280" y="1379587"/>
                <a:ext cx="3960" cy="10080"/>
              </p14:xfrm>
            </p:contentPart>
          </mc:Choice>
          <mc:Fallback xmlns="">
            <p:pic>
              <p:nvPicPr>
                <p:cNvPr id="9" name="Freihand 8">
                  <a:extLst>
                    <a:ext uri="{FF2B5EF4-FFF2-40B4-BE49-F238E27FC236}">
                      <a16:creationId xmlns:a16="http://schemas.microsoft.com/office/drawing/2014/main" id="{8DC38E9F-7A05-4F47-B75F-8D05C1F9689A}"/>
                    </a:ext>
                  </a:extLst>
                </p:cNvPr>
                <p:cNvPicPr/>
                <p:nvPr/>
              </p:nvPicPr>
              <p:blipFill>
                <a:blip r:embed="rId121"/>
                <a:stretch>
                  <a:fillRect/>
                </a:stretch>
              </p:blipFill>
              <p:spPr>
                <a:xfrm>
                  <a:off x="3523960" y="1375267"/>
                  <a:ext cx="1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 name="Freihand 9">
                  <a:extLst>
                    <a:ext uri="{FF2B5EF4-FFF2-40B4-BE49-F238E27FC236}">
                      <a16:creationId xmlns:a16="http://schemas.microsoft.com/office/drawing/2014/main" id="{77E2D240-752D-4281-920C-7D051D72660A}"/>
                    </a:ext>
                  </a:extLst>
                </p14:cNvPr>
                <p14:cNvContentPartPr/>
                <p14:nvPr/>
              </p14:nvContentPartPr>
              <p14:xfrm>
                <a:off x="3513520" y="1381747"/>
                <a:ext cx="144360" cy="83160"/>
              </p14:xfrm>
            </p:contentPart>
          </mc:Choice>
          <mc:Fallback xmlns="">
            <p:pic>
              <p:nvPicPr>
                <p:cNvPr id="10" name="Freihand 9">
                  <a:extLst>
                    <a:ext uri="{FF2B5EF4-FFF2-40B4-BE49-F238E27FC236}">
                      <a16:creationId xmlns:a16="http://schemas.microsoft.com/office/drawing/2014/main" id="{77E2D240-752D-4281-920C-7D051D72660A}"/>
                    </a:ext>
                  </a:extLst>
                </p:cNvPr>
                <p:cNvPicPr/>
                <p:nvPr/>
              </p:nvPicPr>
              <p:blipFill>
                <a:blip r:embed="rId123"/>
                <a:stretch>
                  <a:fillRect/>
                </a:stretch>
              </p:blipFill>
              <p:spPr>
                <a:xfrm>
                  <a:off x="3509200" y="1377427"/>
                  <a:ext cx="15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 name="Freihand 10">
                  <a:extLst>
                    <a:ext uri="{FF2B5EF4-FFF2-40B4-BE49-F238E27FC236}">
                      <a16:creationId xmlns:a16="http://schemas.microsoft.com/office/drawing/2014/main" id="{1B6DAC95-29B1-41E5-91A1-D379F8E696CA}"/>
                    </a:ext>
                  </a:extLst>
                </p14:cNvPr>
                <p14:cNvContentPartPr/>
                <p14:nvPr/>
              </p14:nvContentPartPr>
              <p14:xfrm>
                <a:off x="3668320" y="1387507"/>
                <a:ext cx="108000" cy="52920"/>
              </p14:xfrm>
            </p:contentPart>
          </mc:Choice>
          <mc:Fallback xmlns="">
            <p:pic>
              <p:nvPicPr>
                <p:cNvPr id="11" name="Freihand 10">
                  <a:extLst>
                    <a:ext uri="{FF2B5EF4-FFF2-40B4-BE49-F238E27FC236}">
                      <a16:creationId xmlns:a16="http://schemas.microsoft.com/office/drawing/2014/main" id="{1B6DAC95-29B1-41E5-91A1-D379F8E696CA}"/>
                    </a:ext>
                  </a:extLst>
                </p:cNvPr>
                <p:cNvPicPr/>
                <p:nvPr/>
              </p:nvPicPr>
              <p:blipFill>
                <a:blip r:embed="rId125"/>
                <a:stretch>
                  <a:fillRect/>
                </a:stretch>
              </p:blipFill>
              <p:spPr>
                <a:xfrm>
                  <a:off x="3664000" y="1383187"/>
                  <a:ext cx="116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 name="Freihand 11">
                  <a:extLst>
                    <a:ext uri="{FF2B5EF4-FFF2-40B4-BE49-F238E27FC236}">
                      <a16:creationId xmlns:a16="http://schemas.microsoft.com/office/drawing/2014/main" id="{39AA6C92-876B-4156-98AC-63205999D96C}"/>
                    </a:ext>
                  </a:extLst>
                </p14:cNvPr>
                <p14:cNvContentPartPr/>
                <p14:nvPr/>
              </p14:nvContentPartPr>
              <p14:xfrm>
                <a:off x="3799000" y="1371307"/>
                <a:ext cx="83160" cy="58320"/>
              </p14:xfrm>
            </p:contentPart>
          </mc:Choice>
          <mc:Fallback xmlns="">
            <p:pic>
              <p:nvPicPr>
                <p:cNvPr id="12" name="Freihand 11">
                  <a:extLst>
                    <a:ext uri="{FF2B5EF4-FFF2-40B4-BE49-F238E27FC236}">
                      <a16:creationId xmlns:a16="http://schemas.microsoft.com/office/drawing/2014/main" id="{39AA6C92-876B-4156-98AC-63205999D96C}"/>
                    </a:ext>
                  </a:extLst>
                </p:cNvPr>
                <p:cNvPicPr/>
                <p:nvPr/>
              </p:nvPicPr>
              <p:blipFill>
                <a:blip r:embed="rId127"/>
                <a:stretch>
                  <a:fillRect/>
                </a:stretch>
              </p:blipFill>
              <p:spPr>
                <a:xfrm>
                  <a:off x="3794680" y="1366987"/>
                  <a:ext cx="91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 name="Freihand 12">
                  <a:extLst>
                    <a:ext uri="{FF2B5EF4-FFF2-40B4-BE49-F238E27FC236}">
                      <a16:creationId xmlns:a16="http://schemas.microsoft.com/office/drawing/2014/main" id="{6EC16C5E-6883-469C-B0E3-D402D5B97BD7}"/>
                    </a:ext>
                  </a:extLst>
                </p14:cNvPr>
                <p14:cNvContentPartPr/>
                <p14:nvPr/>
              </p14:nvContentPartPr>
              <p14:xfrm>
                <a:off x="3970720" y="1254667"/>
                <a:ext cx="484560" cy="182160"/>
              </p14:xfrm>
            </p:contentPart>
          </mc:Choice>
          <mc:Fallback xmlns="">
            <p:pic>
              <p:nvPicPr>
                <p:cNvPr id="13" name="Freihand 12">
                  <a:extLst>
                    <a:ext uri="{FF2B5EF4-FFF2-40B4-BE49-F238E27FC236}">
                      <a16:creationId xmlns:a16="http://schemas.microsoft.com/office/drawing/2014/main" id="{6EC16C5E-6883-469C-B0E3-D402D5B97BD7}"/>
                    </a:ext>
                  </a:extLst>
                </p:cNvPr>
                <p:cNvPicPr/>
                <p:nvPr/>
              </p:nvPicPr>
              <p:blipFill>
                <a:blip r:embed="rId129"/>
                <a:stretch>
                  <a:fillRect/>
                </a:stretch>
              </p:blipFill>
              <p:spPr>
                <a:xfrm>
                  <a:off x="3966400" y="1250347"/>
                  <a:ext cx="493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 name="Freihand 13">
                  <a:extLst>
                    <a:ext uri="{FF2B5EF4-FFF2-40B4-BE49-F238E27FC236}">
                      <a16:creationId xmlns:a16="http://schemas.microsoft.com/office/drawing/2014/main" id="{E715D55A-3B5C-496D-B8DD-EB4CA3D2709D}"/>
                    </a:ext>
                  </a:extLst>
                </p14:cNvPr>
                <p14:cNvContentPartPr/>
                <p14:nvPr/>
              </p14:nvContentPartPr>
              <p14:xfrm>
                <a:off x="4228840" y="1199587"/>
                <a:ext cx="30240" cy="6840"/>
              </p14:xfrm>
            </p:contentPart>
          </mc:Choice>
          <mc:Fallback xmlns="">
            <p:pic>
              <p:nvPicPr>
                <p:cNvPr id="14" name="Freihand 13">
                  <a:extLst>
                    <a:ext uri="{FF2B5EF4-FFF2-40B4-BE49-F238E27FC236}">
                      <a16:creationId xmlns:a16="http://schemas.microsoft.com/office/drawing/2014/main" id="{E715D55A-3B5C-496D-B8DD-EB4CA3D2709D}"/>
                    </a:ext>
                  </a:extLst>
                </p:cNvPr>
                <p:cNvPicPr/>
                <p:nvPr/>
              </p:nvPicPr>
              <p:blipFill>
                <a:blip r:embed="rId131"/>
                <a:stretch>
                  <a:fillRect/>
                </a:stretch>
              </p:blipFill>
              <p:spPr>
                <a:xfrm>
                  <a:off x="4224520" y="1195267"/>
                  <a:ext cx="38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5" name="Freihand 24">
                  <a:extLst>
                    <a:ext uri="{FF2B5EF4-FFF2-40B4-BE49-F238E27FC236}">
                      <a16:creationId xmlns:a16="http://schemas.microsoft.com/office/drawing/2014/main" id="{17F8CC89-A6C1-4E77-B8AD-D4DC3AEAFAC2}"/>
                    </a:ext>
                  </a:extLst>
                </p14:cNvPr>
                <p14:cNvContentPartPr/>
                <p14:nvPr/>
              </p14:nvContentPartPr>
              <p14:xfrm>
                <a:off x="5181760" y="1069627"/>
                <a:ext cx="102960" cy="5400"/>
              </p14:xfrm>
            </p:contentPart>
          </mc:Choice>
          <mc:Fallback xmlns="">
            <p:pic>
              <p:nvPicPr>
                <p:cNvPr id="25" name="Freihand 24">
                  <a:extLst>
                    <a:ext uri="{FF2B5EF4-FFF2-40B4-BE49-F238E27FC236}">
                      <a16:creationId xmlns:a16="http://schemas.microsoft.com/office/drawing/2014/main" id="{17F8CC89-A6C1-4E77-B8AD-D4DC3AEAFAC2}"/>
                    </a:ext>
                  </a:extLst>
                </p:cNvPr>
                <p:cNvPicPr/>
                <p:nvPr/>
              </p:nvPicPr>
              <p:blipFill>
                <a:blip r:embed="rId133"/>
                <a:stretch>
                  <a:fillRect/>
                </a:stretch>
              </p:blipFill>
              <p:spPr>
                <a:xfrm>
                  <a:off x="5177440" y="1065307"/>
                  <a:ext cx="111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 name="Freihand 16">
                  <a:extLst>
                    <a:ext uri="{FF2B5EF4-FFF2-40B4-BE49-F238E27FC236}">
                      <a16:creationId xmlns:a16="http://schemas.microsoft.com/office/drawing/2014/main" id="{3DB9009E-DA86-4901-ADB6-E1185B44ED43}"/>
                    </a:ext>
                  </a:extLst>
                </p14:cNvPr>
                <p14:cNvContentPartPr/>
                <p14:nvPr/>
              </p14:nvContentPartPr>
              <p14:xfrm>
                <a:off x="4832560" y="1154587"/>
                <a:ext cx="161280" cy="176400"/>
              </p14:xfrm>
            </p:contentPart>
          </mc:Choice>
          <mc:Fallback xmlns="">
            <p:pic>
              <p:nvPicPr>
                <p:cNvPr id="17" name="Freihand 16">
                  <a:extLst>
                    <a:ext uri="{FF2B5EF4-FFF2-40B4-BE49-F238E27FC236}">
                      <a16:creationId xmlns:a16="http://schemas.microsoft.com/office/drawing/2014/main" id="{3DB9009E-DA86-4901-ADB6-E1185B44ED43}"/>
                    </a:ext>
                  </a:extLst>
                </p:cNvPr>
                <p:cNvPicPr/>
                <p:nvPr/>
              </p:nvPicPr>
              <p:blipFill>
                <a:blip r:embed="rId135"/>
                <a:stretch>
                  <a:fillRect/>
                </a:stretch>
              </p:blipFill>
              <p:spPr>
                <a:xfrm>
                  <a:off x="4828240" y="1150267"/>
                  <a:ext cx="169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8" name="Freihand 17">
                  <a:extLst>
                    <a:ext uri="{FF2B5EF4-FFF2-40B4-BE49-F238E27FC236}">
                      <a16:creationId xmlns:a16="http://schemas.microsoft.com/office/drawing/2014/main" id="{9540FBCE-3B23-4923-9ED0-1C239E4F787B}"/>
                    </a:ext>
                  </a:extLst>
                </p14:cNvPr>
                <p14:cNvContentPartPr/>
                <p14:nvPr/>
              </p14:nvContentPartPr>
              <p14:xfrm>
                <a:off x="5031280" y="1226587"/>
                <a:ext cx="87120" cy="97920"/>
              </p14:xfrm>
            </p:contentPart>
          </mc:Choice>
          <mc:Fallback xmlns="">
            <p:pic>
              <p:nvPicPr>
                <p:cNvPr id="18" name="Freihand 17">
                  <a:extLst>
                    <a:ext uri="{FF2B5EF4-FFF2-40B4-BE49-F238E27FC236}">
                      <a16:creationId xmlns:a16="http://schemas.microsoft.com/office/drawing/2014/main" id="{9540FBCE-3B23-4923-9ED0-1C239E4F787B}"/>
                    </a:ext>
                  </a:extLst>
                </p:cNvPr>
                <p:cNvPicPr/>
                <p:nvPr/>
              </p:nvPicPr>
              <p:blipFill>
                <a:blip r:embed="rId137"/>
                <a:stretch>
                  <a:fillRect/>
                </a:stretch>
              </p:blipFill>
              <p:spPr>
                <a:xfrm>
                  <a:off x="5026960" y="1222267"/>
                  <a:ext cx="95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9" name="Freihand 18">
                  <a:extLst>
                    <a:ext uri="{FF2B5EF4-FFF2-40B4-BE49-F238E27FC236}">
                      <a16:creationId xmlns:a16="http://schemas.microsoft.com/office/drawing/2014/main" id="{C7042617-6E1C-4D29-9003-F2CDD379F6CA}"/>
                    </a:ext>
                  </a:extLst>
                </p14:cNvPr>
                <p14:cNvContentPartPr/>
                <p14:nvPr/>
              </p14:nvContentPartPr>
              <p14:xfrm>
                <a:off x="5130280" y="1226587"/>
                <a:ext cx="61560" cy="77400"/>
              </p14:xfrm>
            </p:contentPart>
          </mc:Choice>
          <mc:Fallback xmlns="">
            <p:pic>
              <p:nvPicPr>
                <p:cNvPr id="19" name="Freihand 18">
                  <a:extLst>
                    <a:ext uri="{FF2B5EF4-FFF2-40B4-BE49-F238E27FC236}">
                      <a16:creationId xmlns:a16="http://schemas.microsoft.com/office/drawing/2014/main" id="{C7042617-6E1C-4D29-9003-F2CDD379F6CA}"/>
                    </a:ext>
                  </a:extLst>
                </p:cNvPr>
                <p:cNvPicPr/>
                <p:nvPr/>
              </p:nvPicPr>
              <p:blipFill>
                <a:blip r:embed="rId139"/>
                <a:stretch>
                  <a:fillRect/>
                </a:stretch>
              </p:blipFill>
              <p:spPr>
                <a:xfrm>
                  <a:off x="5125960" y="1222267"/>
                  <a:ext cx="70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2" name="Freihand 21">
                  <a:extLst>
                    <a:ext uri="{FF2B5EF4-FFF2-40B4-BE49-F238E27FC236}">
                      <a16:creationId xmlns:a16="http://schemas.microsoft.com/office/drawing/2014/main" id="{06309B14-D0DE-4CF0-B6AF-0A2D7333C606}"/>
                    </a:ext>
                  </a:extLst>
                </p14:cNvPr>
                <p14:cNvContentPartPr/>
                <p14:nvPr/>
              </p14:nvContentPartPr>
              <p14:xfrm>
                <a:off x="5188960" y="1157107"/>
                <a:ext cx="120600" cy="217080"/>
              </p14:xfrm>
            </p:contentPart>
          </mc:Choice>
          <mc:Fallback xmlns="">
            <p:pic>
              <p:nvPicPr>
                <p:cNvPr id="22" name="Freihand 21">
                  <a:extLst>
                    <a:ext uri="{FF2B5EF4-FFF2-40B4-BE49-F238E27FC236}">
                      <a16:creationId xmlns:a16="http://schemas.microsoft.com/office/drawing/2014/main" id="{06309B14-D0DE-4CF0-B6AF-0A2D7333C606}"/>
                    </a:ext>
                  </a:extLst>
                </p:cNvPr>
                <p:cNvPicPr/>
                <p:nvPr/>
              </p:nvPicPr>
              <p:blipFill>
                <a:blip r:embed="rId141"/>
                <a:stretch>
                  <a:fillRect/>
                </a:stretch>
              </p:blipFill>
              <p:spPr>
                <a:xfrm>
                  <a:off x="5184640" y="1152787"/>
                  <a:ext cx="12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4" name="Freihand 23">
                  <a:extLst>
                    <a:ext uri="{FF2B5EF4-FFF2-40B4-BE49-F238E27FC236}">
                      <a16:creationId xmlns:a16="http://schemas.microsoft.com/office/drawing/2014/main" id="{D8D90E27-AC90-4FD7-A7EE-19F66478E47C}"/>
                    </a:ext>
                  </a:extLst>
                </p14:cNvPr>
                <p14:cNvContentPartPr/>
                <p14:nvPr/>
              </p14:nvContentPartPr>
              <p14:xfrm>
                <a:off x="5340880" y="1142347"/>
                <a:ext cx="145080" cy="137520"/>
              </p14:xfrm>
            </p:contentPart>
          </mc:Choice>
          <mc:Fallback xmlns="">
            <p:pic>
              <p:nvPicPr>
                <p:cNvPr id="24" name="Freihand 23">
                  <a:extLst>
                    <a:ext uri="{FF2B5EF4-FFF2-40B4-BE49-F238E27FC236}">
                      <a16:creationId xmlns:a16="http://schemas.microsoft.com/office/drawing/2014/main" id="{D8D90E27-AC90-4FD7-A7EE-19F66478E47C}"/>
                    </a:ext>
                  </a:extLst>
                </p:cNvPr>
                <p:cNvPicPr/>
                <p:nvPr/>
              </p:nvPicPr>
              <p:blipFill>
                <a:blip r:embed="rId143"/>
                <a:stretch>
                  <a:fillRect/>
                </a:stretch>
              </p:blipFill>
              <p:spPr>
                <a:xfrm>
                  <a:off x="5336560" y="1138027"/>
                  <a:ext cx="153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4" name="Freihand 33">
                  <a:extLst>
                    <a:ext uri="{FF2B5EF4-FFF2-40B4-BE49-F238E27FC236}">
                      <a16:creationId xmlns:a16="http://schemas.microsoft.com/office/drawing/2014/main" id="{AA89EEE3-D47D-4188-9246-76CCBE0F1DF2}"/>
                    </a:ext>
                  </a:extLst>
                </p14:cNvPr>
                <p14:cNvContentPartPr/>
                <p14:nvPr/>
              </p14:nvContentPartPr>
              <p14:xfrm>
                <a:off x="4658680" y="1257187"/>
                <a:ext cx="20880" cy="19800"/>
              </p14:xfrm>
            </p:contentPart>
          </mc:Choice>
          <mc:Fallback xmlns="">
            <p:pic>
              <p:nvPicPr>
                <p:cNvPr id="34" name="Freihand 33">
                  <a:extLst>
                    <a:ext uri="{FF2B5EF4-FFF2-40B4-BE49-F238E27FC236}">
                      <a16:creationId xmlns:a16="http://schemas.microsoft.com/office/drawing/2014/main" id="{AA89EEE3-D47D-4188-9246-76CCBE0F1DF2}"/>
                    </a:ext>
                  </a:extLst>
                </p:cNvPr>
                <p:cNvPicPr/>
                <p:nvPr/>
              </p:nvPicPr>
              <p:blipFill>
                <a:blip r:embed="rId145"/>
                <a:stretch>
                  <a:fillRect/>
                </a:stretch>
              </p:blipFill>
              <p:spPr>
                <a:xfrm>
                  <a:off x="4654360" y="1252867"/>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5" name="Freihand 34">
                  <a:extLst>
                    <a:ext uri="{FF2B5EF4-FFF2-40B4-BE49-F238E27FC236}">
                      <a16:creationId xmlns:a16="http://schemas.microsoft.com/office/drawing/2014/main" id="{90EAB5CA-4C2E-4B4C-9B59-2AABFA4FB985}"/>
                    </a:ext>
                  </a:extLst>
                </p14:cNvPr>
                <p14:cNvContentPartPr/>
                <p14:nvPr/>
              </p14:nvContentPartPr>
              <p14:xfrm>
                <a:off x="4679920" y="1319467"/>
                <a:ext cx="4680" cy="7200"/>
              </p14:xfrm>
            </p:contentPart>
          </mc:Choice>
          <mc:Fallback xmlns="">
            <p:pic>
              <p:nvPicPr>
                <p:cNvPr id="35" name="Freihand 34">
                  <a:extLst>
                    <a:ext uri="{FF2B5EF4-FFF2-40B4-BE49-F238E27FC236}">
                      <a16:creationId xmlns:a16="http://schemas.microsoft.com/office/drawing/2014/main" id="{90EAB5CA-4C2E-4B4C-9B59-2AABFA4FB985}"/>
                    </a:ext>
                  </a:extLst>
                </p:cNvPr>
                <p:cNvPicPr/>
                <p:nvPr/>
              </p:nvPicPr>
              <p:blipFill>
                <a:blip r:embed="rId147"/>
                <a:stretch>
                  <a:fillRect/>
                </a:stretch>
              </p:blipFill>
              <p:spPr>
                <a:xfrm>
                  <a:off x="4675600" y="1315147"/>
                  <a:ext cx="13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7" name="Freihand 26">
                  <a:extLst>
                    <a:ext uri="{FF2B5EF4-FFF2-40B4-BE49-F238E27FC236}">
                      <a16:creationId xmlns:a16="http://schemas.microsoft.com/office/drawing/2014/main" id="{833FA75D-2480-4F0E-9162-696575B9805A}"/>
                    </a:ext>
                  </a:extLst>
                </p14:cNvPr>
                <p14:cNvContentPartPr/>
                <p14:nvPr/>
              </p14:nvContentPartPr>
              <p14:xfrm>
                <a:off x="5661640" y="1186627"/>
                <a:ext cx="118800" cy="19440"/>
              </p14:xfrm>
            </p:contentPart>
          </mc:Choice>
          <mc:Fallback xmlns="">
            <p:pic>
              <p:nvPicPr>
                <p:cNvPr id="27" name="Freihand 26">
                  <a:extLst>
                    <a:ext uri="{FF2B5EF4-FFF2-40B4-BE49-F238E27FC236}">
                      <a16:creationId xmlns:a16="http://schemas.microsoft.com/office/drawing/2014/main" id="{833FA75D-2480-4F0E-9162-696575B9805A}"/>
                    </a:ext>
                  </a:extLst>
                </p:cNvPr>
                <p:cNvPicPr/>
                <p:nvPr/>
              </p:nvPicPr>
              <p:blipFill>
                <a:blip r:embed="rId149"/>
                <a:stretch>
                  <a:fillRect/>
                </a:stretch>
              </p:blipFill>
              <p:spPr>
                <a:xfrm>
                  <a:off x="5657320" y="1182307"/>
                  <a:ext cx="127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8" name="Freihand 27">
                  <a:extLst>
                    <a:ext uri="{FF2B5EF4-FFF2-40B4-BE49-F238E27FC236}">
                      <a16:creationId xmlns:a16="http://schemas.microsoft.com/office/drawing/2014/main" id="{B0D7444C-F7FA-4C60-BA42-F2CD51F221B4}"/>
                    </a:ext>
                  </a:extLst>
                </p14:cNvPr>
                <p14:cNvContentPartPr/>
                <p14:nvPr/>
              </p14:nvContentPartPr>
              <p14:xfrm>
                <a:off x="5673880" y="1122187"/>
                <a:ext cx="167760" cy="116280"/>
              </p14:xfrm>
            </p:contentPart>
          </mc:Choice>
          <mc:Fallback xmlns="">
            <p:pic>
              <p:nvPicPr>
                <p:cNvPr id="28" name="Freihand 27">
                  <a:extLst>
                    <a:ext uri="{FF2B5EF4-FFF2-40B4-BE49-F238E27FC236}">
                      <a16:creationId xmlns:a16="http://schemas.microsoft.com/office/drawing/2014/main" id="{B0D7444C-F7FA-4C60-BA42-F2CD51F221B4}"/>
                    </a:ext>
                  </a:extLst>
                </p:cNvPr>
                <p:cNvPicPr/>
                <p:nvPr/>
              </p:nvPicPr>
              <p:blipFill>
                <a:blip r:embed="rId151"/>
                <a:stretch>
                  <a:fillRect/>
                </a:stretch>
              </p:blipFill>
              <p:spPr>
                <a:xfrm>
                  <a:off x="5669560" y="1117867"/>
                  <a:ext cx="176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9" name="Freihand 28">
                  <a:extLst>
                    <a:ext uri="{FF2B5EF4-FFF2-40B4-BE49-F238E27FC236}">
                      <a16:creationId xmlns:a16="http://schemas.microsoft.com/office/drawing/2014/main" id="{F7E68606-8374-457C-95E0-D19541D4768D}"/>
                    </a:ext>
                  </a:extLst>
                </p14:cNvPr>
                <p14:cNvContentPartPr/>
                <p14:nvPr/>
              </p14:nvContentPartPr>
              <p14:xfrm>
                <a:off x="5867920" y="1063507"/>
                <a:ext cx="231840" cy="170640"/>
              </p14:xfrm>
            </p:contentPart>
          </mc:Choice>
          <mc:Fallback xmlns="">
            <p:pic>
              <p:nvPicPr>
                <p:cNvPr id="29" name="Freihand 28">
                  <a:extLst>
                    <a:ext uri="{FF2B5EF4-FFF2-40B4-BE49-F238E27FC236}">
                      <a16:creationId xmlns:a16="http://schemas.microsoft.com/office/drawing/2014/main" id="{F7E68606-8374-457C-95E0-D19541D4768D}"/>
                    </a:ext>
                  </a:extLst>
                </p:cNvPr>
                <p:cNvPicPr/>
                <p:nvPr/>
              </p:nvPicPr>
              <p:blipFill>
                <a:blip r:embed="rId153"/>
                <a:stretch>
                  <a:fillRect/>
                </a:stretch>
              </p:blipFill>
              <p:spPr>
                <a:xfrm>
                  <a:off x="5863600" y="1059187"/>
                  <a:ext cx="240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0" name="Freihand 29">
                  <a:extLst>
                    <a:ext uri="{FF2B5EF4-FFF2-40B4-BE49-F238E27FC236}">
                      <a16:creationId xmlns:a16="http://schemas.microsoft.com/office/drawing/2014/main" id="{7FF5F03B-D142-448B-AED8-F0AC058C587E}"/>
                    </a:ext>
                  </a:extLst>
                </p14:cNvPr>
                <p14:cNvContentPartPr/>
                <p14:nvPr/>
              </p14:nvContentPartPr>
              <p14:xfrm>
                <a:off x="6181120" y="1150987"/>
                <a:ext cx="95400" cy="16200"/>
              </p14:xfrm>
            </p:contentPart>
          </mc:Choice>
          <mc:Fallback xmlns="">
            <p:pic>
              <p:nvPicPr>
                <p:cNvPr id="30" name="Freihand 29">
                  <a:extLst>
                    <a:ext uri="{FF2B5EF4-FFF2-40B4-BE49-F238E27FC236}">
                      <a16:creationId xmlns:a16="http://schemas.microsoft.com/office/drawing/2014/main" id="{7FF5F03B-D142-448B-AED8-F0AC058C587E}"/>
                    </a:ext>
                  </a:extLst>
                </p:cNvPr>
                <p:cNvPicPr/>
                <p:nvPr/>
              </p:nvPicPr>
              <p:blipFill>
                <a:blip r:embed="rId155"/>
                <a:stretch>
                  <a:fillRect/>
                </a:stretch>
              </p:blipFill>
              <p:spPr>
                <a:xfrm>
                  <a:off x="6176800" y="1146667"/>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 name="Freihand 31">
                  <a:extLst>
                    <a:ext uri="{FF2B5EF4-FFF2-40B4-BE49-F238E27FC236}">
                      <a16:creationId xmlns:a16="http://schemas.microsoft.com/office/drawing/2014/main" id="{58ABE8C5-356A-4DED-B002-DD9B1AFD4ACC}"/>
                    </a:ext>
                  </a:extLst>
                </p14:cNvPr>
                <p14:cNvContentPartPr/>
                <p14:nvPr/>
              </p14:nvContentPartPr>
              <p14:xfrm>
                <a:off x="6412960" y="1024267"/>
                <a:ext cx="125640" cy="151560"/>
              </p14:xfrm>
            </p:contentPart>
          </mc:Choice>
          <mc:Fallback xmlns="">
            <p:pic>
              <p:nvPicPr>
                <p:cNvPr id="32" name="Freihand 31">
                  <a:extLst>
                    <a:ext uri="{FF2B5EF4-FFF2-40B4-BE49-F238E27FC236}">
                      <a16:creationId xmlns:a16="http://schemas.microsoft.com/office/drawing/2014/main" id="{58ABE8C5-356A-4DED-B002-DD9B1AFD4ACC}"/>
                    </a:ext>
                  </a:extLst>
                </p:cNvPr>
                <p:cNvPicPr/>
                <p:nvPr/>
              </p:nvPicPr>
              <p:blipFill>
                <a:blip r:embed="rId157"/>
                <a:stretch>
                  <a:fillRect/>
                </a:stretch>
              </p:blipFill>
              <p:spPr>
                <a:xfrm>
                  <a:off x="6408640" y="1019947"/>
                  <a:ext cx="134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3" name="Freihand 32">
                  <a:extLst>
                    <a:ext uri="{FF2B5EF4-FFF2-40B4-BE49-F238E27FC236}">
                      <a16:creationId xmlns:a16="http://schemas.microsoft.com/office/drawing/2014/main" id="{FD93ADA6-69B4-48E4-9ABF-D5FC4AD8665C}"/>
                    </a:ext>
                  </a:extLst>
                </p14:cNvPr>
                <p14:cNvContentPartPr/>
                <p14:nvPr/>
              </p14:nvContentPartPr>
              <p14:xfrm>
                <a:off x="6461920" y="1130467"/>
                <a:ext cx="70200" cy="27000"/>
              </p14:xfrm>
            </p:contentPart>
          </mc:Choice>
          <mc:Fallback xmlns="">
            <p:pic>
              <p:nvPicPr>
                <p:cNvPr id="33" name="Freihand 32">
                  <a:extLst>
                    <a:ext uri="{FF2B5EF4-FFF2-40B4-BE49-F238E27FC236}">
                      <a16:creationId xmlns:a16="http://schemas.microsoft.com/office/drawing/2014/main" id="{FD93ADA6-69B4-48E4-9ABF-D5FC4AD8665C}"/>
                    </a:ext>
                  </a:extLst>
                </p:cNvPr>
                <p:cNvPicPr/>
                <p:nvPr/>
              </p:nvPicPr>
              <p:blipFill>
                <a:blip r:embed="rId159"/>
                <a:stretch>
                  <a:fillRect/>
                </a:stretch>
              </p:blipFill>
              <p:spPr>
                <a:xfrm>
                  <a:off x="6457600" y="1126147"/>
                  <a:ext cx="78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 name="Freihand 38">
                  <a:extLst>
                    <a:ext uri="{FF2B5EF4-FFF2-40B4-BE49-F238E27FC236}">
                      <a16:creationId xmlns:a16="http://schemas.microsoft.com/office/drawing/2014/main" id="{83FC38AA-0408-4975-A707-3D5BF9B5F3A5}"/>
                    </a:ext>
                  </a:extLst>
                </p14:cNvPr>
                <p14:cNvContentPartPr/>
                <p14:nvPr/>
              </p14:nvContentPartPr>
              <p14:xfrm>
                <a:off x="6636520" y="991507"/>
                <a:ext cx="23040" cy="163080"/>
              </p14:xfrm>
            </p:contentPart>
          </mc:Choice>
          <mc:Fallback xmlns="">
            <p:pic>
              <p:nvPicPr>
                <p:cNvPr id="39" name="Freihand 38">
                  <a:extLst>
                    <a:ext uri="{FF2B5EF4-FFF2-40B4-BE49-F238E27FC236}">
                      <a16:creationId xmlns:a16="http://schemas.microsoft.com/office/drawing/2014/main" id="{83FC38AA-0408-4975-A707-3D5BF9B5F3A5}"/>
                    </a:ext>
                  </a:extLst>
                </p:cNvPr>
                <p:cNvPicPr/>
                <p:nvPr/>
              </p:nvPicPr>
              <p:blipFill>
                <a:blip r:embed="rId161"/>
                <a:stretch>
                  <a:fillRect/>
                </a:stretch>
              </p:blipFill>
              <p:spPr>
                <a:xfrm>
                  <a:off x="6632200" y="987187"/>
                  <a:ext cx="31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0" name="Freihand 39">
                  <a:extLst>
                    <a:ext uri="{FF2B5EF4-FFF2-40B4-BE49-F238E27FC236}">
                      <a16:creationId xmlns:a16="http://schemas.microsoft.com/office/drawing/2014/main" id="{DE276F88-F853-4994-93F2-AFD67C6A203F}"/>
                    </a:ext>
                  </a:extLst>
                </p14:cNvPr>
                <p14:cNvContentPartPr/>
                <p14:nvPr/>
              </p14:nvContentPartPr>
              <p14:xfrm>
                <a:off x="6667120" y="1042987"/>
                <a:ext cx="279000" cy="85680"/>
              </p14:xfrm>
            </p:contentPart>
          </mc:Choice>
          <mc:Fallback xmlns="">
            <p:pic>
              <p:nvPicPr>
                <p:cNvPr id="40" name="Freihand 39">
                  <a:extLst>
                    <a:ext uri="{FF2B5EF4-FFF2-40B4-BE49-F238E27FC236}">
                      <a16:creationId xmlns:a16="http://schemas.microsoft.com/office/drawing/2014/main" id="{DE276F88-F853-4994-93F2-AFD67C6A203F}"/>
                    </a:ext>
                  </a:extLst>
                </p:cNvPr>
                <p:cNvPicPr/>
                <p:nvPr/>
              </p:nvPicPr>
              <p:blipFill>
                <a:blip r:embed="rId163"/>
                <a:stretch>
                  <a:fillRect/>
                </a:stretch>
              </p:blipFill>
              <p:spPr>
                <a:xfrm>
                  <a:off x="6662800" y="1038667"/>
                  <a:ext cx="287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1" name="Freihand 40">
                  <a:extLst>
                    <a:ext uri="{FF2B5EF4-FFF2-40B4-BE49-F238E27FC236}">
                      <a16:creationId xmlns:a16="http://schemas.microsoft.com/office/drawing/2014/main" id="{E60B552B-33FE-48BA-BC6C-749EBE329F09}"/>
                    </a:ext>
                  </a:extLst>
                </p14:cNvPr>
                <p14:cNvContentPartPr/>
                <p14:nvPr/>
              </p14:nvContentPartPr>
              <p14:xfrm>
                <a:off x="6940360" y="994747"/>
                <a:ext cx="20880" cy="23040"/>
              </p14:xfrm>
            </p:contentPart>
          </mc:Choice>
          <mc:Fallback xmlns="">
            <p:pic>
              <p:nvPicPr>
                <p:cNvPr id="41" name="Freihand 40">
                  <a:extLst>
                    <a:ext uri="{FF2B5EF4-FFF2-40B4-BE49-F238E27FC236}">
                      <a16:creationId xmlns:a16="http://schemas.microsoft.com/office/drawing/2014/main" id="{E60B552B-33FE-48BA-BC6C-749EBE329F09}"/>
                    </a:ext>
                  </a:extLst>
                </p:cNvPr>
                <p:cNvPicPr/>
                <p:nvPr/>
              </p:nvPicPr>
              <p:blipFill>
                <a:blip r:embed="rId165"/>
                <a:stretch>
                  <a:fillRect/>
                </a:stretch>
              </p:blipFill>
              <p:spPr>
                <a:xfrm>
                  <a:off x="6936040" y="990427"/>
                  <a:ext cx="29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3" name="Freihand 42">
                  <a:extLst>
                    <a:ext uri="{FF2B5EF4-FFF2-40B4-BE49-F238E27FC236}">
                      <a16:creationId xmlns:a16="http://schemas.microsoft.com/office/drawing/2014/main" id="{90E26EE8-31FF-47F8-9EFD-991C85872606}"/>
                    </a:ext>
                  </a:extLst>
                </p14:cNvPr>
                <p14:cNvContentPartPr/>
                <p14:nvPr/>
              </p14:nvContentPartPr>
              <p14:xfrm>
                <a:off x="6985000" y="1020667"/>
                <a:ext cx="72360" cy="98640"/>
              </p14:xfrm>
            </p:contentPart>
          </mc:Choice>
          <mc:Fallback xmlns="">
            <p:pic>
              <p:nvPicPr>
                <p:cNvPr id="43" name="Freihand 42">
                  <a:extLst>
                    <a:ext uri="{FF2B5EF4-FFF2-40B4-BE49-F238E27FC236}">
                      <a16:creationId xmlns:a16="http://schemas.microsoft.com/office/drawing/2014/main" id="{90E26EE8-31FF-47F8-9EFD-991C85872606}"/>
                    </a:ext>
                  </a:extLst>
                </p:cNvPr>
                <p:cNvPicPr/>
                <p:nvPr/>
              </p:nvPicPr>
              <p:blipFill>
                <a:blip r:embed="rId167"/>
                <a:stretch>
                  <a:fillRect/>
                </a:stretch>
              </p:blipFill>
              <p:spPr>
                <a:xfrm>
                  <a:off x="6980680" y="1016347"/>
                  <a:ext cx="81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4" name="Freihand 43">
                  <a:extLst>
                    <a:ext uri="{FF2B5EF4-FFF2-40B4-BE49-F238E27FC236}">
                      <a16:creationId xmlns:a16="http://schemas.microsoft.com/office/drawing/2014/main" id="{8E84FDC9-C66C-4992-B0DF-85AA96BD6E5D}"/>
                    </a:ext>
                  </a:extLst>
                </p14:cNvPr>
                <p14:cNvContentPartPr/>
                <p14:nvPr/>
              </p14:nvContentPartPr>
              <p14:xfrm>
                <a:off x="7076080" y="944707"/>
                <a:ext cx="184320" cy="142200"/>
              </p14:xfrm>
            </p:contentPart>
          </mc:Choice>
          <mc:Fallback xmlns="">
            <p:pic>
              <p:nvPicPr>
                <p:cNvPr id="44" name="Freihand 43">
                  <a:extLst>
                    <a:ext uri="{FF2B5EF4-FFF2-40B4-BE49-F238E27FC236}">
                      <a16:creationId xmlns:a16="http://schemas.microsoft.com/office/drawing/2014/main" id="{8E84FDC9-C66C-4992-B0DF-85AA96BD6E5D}"/>
                    </a:ext>
                  </a:extLst>
                </p:cNvPr>
                <p:cNvPicPr/>
                <p:nvPr/>
              </p:nvPicPr>
              <p:blipFill>
                <a:blip r:embed="rId169"/>
                <a:stretch>
                  <a:fillRect/>
                </a:stretch>
              </p:blipFill>
              <p:spPr>
                <a:xfrm>
                  <a:off x="7071760" y="940387"/>
                  <a:ext cx="192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6" name="Freihand 45">
                  <a:extLst>
                    <a:ext uri="{FF2B5EF4-FFF2-40B4-BE49-F238E27FC236}">
                      <a16:creationId xmlns:a16="http://schemas.microsoft.com/office/drawing/2014/main" id="{D680800A-175E-4298-8F98-41806B55E8B1}"/>
                    </a:ext>
                  </a:extLst>
                </p14:cNvPr>
                <p14:cNvContentPartPr/>
                <p14:nvPr/>
              </p14:nvContentPartPr>
              <p14:xfrm>
                <a:off x="7476400" y="902587"/>
                <a:ext cx="205920" cy="132480"/>
              </p14:xfrm>
            </p:contentPart>
          </mc:Choice>
          <mc:Fallback xmlns="">
            <p:pic>
              <p:nvPicPr>
                <p:cNvPr id="46" name="Freihand 45">
                  <a:extLst>
                    <a:ext uri="{FF2B5EF4-FFF2-40B4-BE49-F238E27FC236}">
                      <a16:creationId xmlns:a16="http://schemas.microsoft.com/office/drawing/2014/main" id="{D680800A-175E-4298-8F98-41806B55E8B1}"/>
                    </a:ext>
                  </a:extLst>
                </p:cNvPr>
                <p:cNvPicPr/>
                <p:nvPr/>
              </p:nvPicPr>
              <p:blipFill>
                <a:blip r:embed="rId171"/>
                <a:stretch>
                  <a:fillRect/>
                </a:stretch>
              </p:blipFill>
              <p:spPr>
                <a:xfrm>
                  <a:off x="7472080" y="898267"/>
                  <a:ext cx="214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 name="Freihand 46">
                  <a:extLst>
                    <a:ext uri="{FF2B5EF4-FFF2-40B4-BE49-F238E27FC236}">
                      <a16:creationId xmlns:a16="http://schemas.microsoft.com/office/drawing/2014/main" id="{50D241A3-616B-4A79-BF31-BD894EEEE16A}"/>
                    </a:ext>
                  </a:extLst>
                </p14:cNvPr>
                <p14:cNvContentPartPr/>
                <p14:nvPr/>
              </p14:nvContentPartPr>
              <p14:xfrm>
                <a:off x="7714360" y="836707"/>
                <a:ext cx="281160" cy="157320"/>
              </p14:xfrm>
            </p:contentPart>
          </mc:Choice>
          <mc:Fallback xmlns="">
            <p:pic>
              <p:nvPicPr>
                <p:cNvPr id="47" name="Freihand 46">
                  <a:extLst>
                    <a:ext uri="{FF2B5EF4-FFF2-40B4-BE49-F238E27FC236}">
                      <a16:creationId xmlns:a16="http://schemas.microsoft.com/office/drawing/2014/main" id="{50D241A3-616B-4A79-BF31-BD894EEEE16A}"/>
                    </a:ext>
                  </a:extLst>
                </p:cNvPr>
                <p:cNvPicPr/>
                <p:nvPr/>
              </p:nvPicPr>
              <p:blipFill>
                <a:blip r:embed="rId173"/>
                <a:stretch>
                  <a:fillRect/>
                </a:stretch>
              </p:blipFill>
              <p:spPr>
                <a:xfrm>
                  <a:off x="7710040" y="832387"/>
                  <a:ext cx="289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9" name="Freihand 48">
                  <a:extLst>
                    <a:ext uri="{FF2B5EF4-FFF2-40B4-BE49-F238E27FC236}">
                      <a16:creationId xmlns:a16="http://schemas.microsoft.com/office/drawing/2014/main" id="{35021C2E-2AED-435B-AA9F-87F7DCB50C46}"/>
                    </a:ext>
                  </a:extLst>
                </p14:cNvPr>
                <p14:cNvContentPartPr/>
                <p14:nvPr/>
              </p14:nvContentPartPr>
              <p14:xfrm>
                <a:off x="8292520" y="781987"/>
                <a:ext cx="86400" cy="138960"/>
              </p14:xfrm>
            </p:contentPart>
          </mc:Choice>
          <mc:Fallback xmlns="">
            <p:pic>
              <p:nvPicPr>
                <p:cNvPr id="49" name="Freihand 48">
                  <a:extLst>
                    <a:ext uri="{FF2B5EF4-FFF2-40B4-BE49-F238E27FC236}">
                      <a16:creationId xmlns:a16="http://schemas.microsoft.com/office/drawing/2014/main" id="{35021C2E-2AED-435B-AA9F-87F7DCB50C46}"/>
                    </a:ext>
                  </a:extLst>
                </p:cNvPr>
                <p:cNvPicPr/>
                <p:nvPr/>
              </p:nvPicPr>
              <p:blipFill>
                <a:blip r:embed="rId175"/>
                <a:stretch>
                  <a:fillRect/>
                </a:stretch>
              </p:blipFill>
              <p:spPr>
                <a:xfrm>
                  <a:off x="8288200" y="777667"/>
                  <a:ext cx="95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0" name="Freihand 49">
                  <a:extLst>
                    <a:ext uri="{FF2B5EF4-FFF2-40B4-BE49-F238E27FC236}">
                      <a16:creationId xmlns:a16="http://schemas.microsoft.com/office/drawing/2014/main" id="{1158102C-C9CB-4F56-80E0-EA12A4D45942}"/>
                    </a:ext>
                  </a:extLst>
                </p14:cNvPr>
                <p14:cNvContentPartPr/>
                <p14:nvPr/>
              </p14:nvContentPartPr>
              <p14:xfrm>
                <a:off x="8292520" y="835987"/>
                <a:ext cx="87120" cy="55800"/>
              </p14:xfrm>
            </p:contentPart>
          </mc:Choice>
          <mc:Fallback xmlns="">
            <p:pic>
              <p:nvPicPr>
                <p:cNvPr id="50" name="Freihand 49">
                  <a:extLst>
                    <a:ext uri="{FF2B5EF4-FFF2-40B4-BE49-F238E27FC236}">
                      <a16:creationId xmlns:a16="http://schemas.microsoft.com/office/drawing/2014/main" id="{1158102C-C9CB-4F56-80E0-EA12A4D45942}"/>
                    </a:ext>
                  </a:extLst>
                </p:cNvPr>
                <p:cNvPicPr/>
                <p:nvPr/>
              </p:nvPicPr>
              <p:blipFill>
                <a:blip r:embed="rId177"/>
                <a:stretch>
                  <a:fillRect/>
                </a:stretch>
              </p:blipFill>
              <p:spPr>
                <a:xfrm>
                  <a:off x="8288200" y="831667"/>
                  <a:ext cx="95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1" name="Freihand 50">
                  <a:extLst>
                    <a:ext uri="{FF2B5EF4-FFF2-40B4-BE49-F238E27FC236}">
                      <a16:creationId xmlns:a16="http://schemas.microsoft.com/office/drawing/2014/main" id="{BF4D0B60-991D-4BA8-AFDB-CFB60952ABE9}"/>
                    </a:ext>
                  </a:extLst>
                </p14:cNvPr>
                <p14:cNvContentPartPr/>
                <p14:nvPr/>
              </p14:nvContentPartPr>
              <p14:xfrm>
                <a:off x="8393320" y="854707"/>
                <a:ext cx="47160" cy="87840"/>
              </p14:xfrm>
            </p:contentPart>
          </mc:Choice>
          <mc:Fallback xmlns="">
            <p:pic>
              <p:nvPicPr>
                <p:cNvPr id="51" name="Freihand 50">
                  <a:extLst>
                    <a:ext uri="{FF2B5EF4-FFF2-40B4-BE49-F238E27FC236}">
                      <a16:creationId xmlns:a16="http://schemas.microsoft.com/office/drawing/2014/main" id="{BF4D0B60-991D-4BA8-AFDB-CFB60952ABE9}"/>
                    </a:ext>
                  </a:extLst>
                </p:cNvPr>
                <p:cNvPicPr/>
                <p:nvPr/>
              </p:nvPicPr>
              <p:blipFill>
                <a:blip r:embed="rId179"/>
                <a:stretch>
                  <a:fillRect/>
                </a:stretch>
              </p:blipFill>
              <p:spPr>
                <a:xfrm>
                  <a:off x="8389000" y="850387"/>
                  <a:ext cx="55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2" name="Freihand 51">
                  <a:extLst>
                    <a:ext uri="{FF2B5EF4-FFF2-40B4-BE49-F238E27FC236}">
                      <a16:creationId xmlns:a16="http://schemas.microsoft.com/office/drawing/2014/main" id="{E1AD9707-9F61-481E-A913-2D9C4FDDFE32}"/>
                    </a:ext>
                  </a:extLst>
                </p14:cNvPr>
                <p14:cNvContentPartPr/>
                <p14:nvPr/>
              </p14:nvContentPartPr>
              <p14:xfrm>
                <a:off x="8467480" y="883147"/>
                <a:ext cx="50760" cy="43200"/>
              </p14:xfrm>
            </p:contentPart>
          </mc:Choice>
          <mc:Fallback xmlns="">
            <p:pic>
              <p:nvPicPr>
                <p:cNvPr id="52" name="Freihand 51">
                  <a:extLst>
                    <a:ext uri="{FF2B5EF4-FFF2-40B4-BE49-F238E27FC236}">
                      <a16:creationId xmlns:a16="http://schemas.microsoft.com/office/drawing/2014/main" id="{E1AD9707-9F61-481E-A913-2D9C4FDDFE32}"/>
                    </a:ext>
                  </a:extLst>
                </p:cNvPr>
                <p:cNvPicPr/>
                <p:nvPr/>
              </p:nvPicPr>
              <p:blipFill>
                <a:blip r:embed="rId181"/>
                <a:stretch>
                  <a:fillRect/>
                </a:stretch>
              </p:blipFill>
              <p:spPr>
                <a:xfrm>
                  <a:off x="8463160" y="878827"/>
                  <a:ext cx="59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3" name="Freihand 52">
                  <a:extLst>
                    <a:ext uri="{FF2B5EF4-FFF2-40B4-BE49-F238E27FC236}">
                      <a16:creationId xmlns:a16="http://schemas.microsoft.com/office/drawing/2014/main" id="{8D562799-0E67-4905-97A4-F15857FEA66C}"/>
                    </a:ext>
                  </a:extLst>
                </p14:cNvPr>
                <p14:cNvContentPartPr/>
                <p14:nvPr/>
              </p14:nvContentPartPr>
              <p14:xfrm>
                <a:off x="8528320" y="852907"/>
                <a:ext cx="53280" cy="118440"/>
              </p14:xfrm>
            </p:contentPart>
          </mc:Choice>
          <mc:Fallback xmlns="">
            <p:pic>
              <p:nvPicPr>
                <p:cNvPr id="53" name="Freihand 52">
                  <a:extLst>
                    <a:ext uri="{FF2B5EF4-FFF2-40B4-BE49-F238E27FC236}">
                      <a16:creationId xmlns:a16="http://schemas.microsoft.com/office/drawing/2014/main" id="{8D562799-0E67-4905-97A4-F15857FEA66C}"/>
                    </a:ext>
                  </a:extLst>
                </p:cNvPr>
                <p:cNvPicPr/>
                <p:nvPr/>
              </p:nvPicPr>
              <p:blipFill>
                <a:blip r:embed="rId183"/>
                <a:stretch>
                  <a:fillRect/>
                </a:stretch>
              </p:blipFill>
              <p:spPr>
                <a:xfrm>
                  <a:off x="8524000" y="848587"/>
                  <a:ext cx="61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4" name="Freihand 53">
                  <a:extLst>
                    <a:ext uri="{FF2B5EF4-FFF2-40B4-BE49-F238E27FC236}">
                      <a16:creationId xmlns:a16="http://schemas.microsoft.com/office/drawing/2014/main" id="{DBFB253E-3904-43FF-97D0-E65AD33CCDD9}"/>
                    </a:ext>
                  </a:extLst>
                </p14:cNvPr>
                <p14:cNvContentPartPr/>
                <p14:nvPr/>
              </p14:nvContentPartPr>
              <p14:xfrm>
                <a:off x="8741440" y="818347"/>
                <a:ext cx="82440" cy="9000"/>
              </p14:xfrm>
            </p:contentPart>
          </mc:Choice>
          <mc:Fallback xmlns="">
            <p:pic>
              <p:nvPicPr>
                <p:cNvPr id="54" name="Freihand 53">
                  <a:extLst>
                    <a:ext uri="{FF2B5EF4-FFF2-40B4-BE49-F238E27FC236}">
                      <a16:creationId xmlns:a16="http://schemas.microsoft.com/office/drawing/2014/main" id="{DBFB253E-3904-43FF-97D0-E65AD33CCDD9}"/>
                    </a:ext>
                  </a:extLst>
                </p:cNvPr>
                <p:cNvPicPr/>
                <p:nvPr/>
              </p:nvPicPr>
              <p:blipFill>
                <a:blip r:embed="rId185"/>
                <a:stretch>
                  <a:fillRect/>
                </a:stretch>
              </p:blipFill>
              <p:spPr>
                <a:xfrm>
                  <a:off x="8737120" y="814027"/>
                  <a:ext cx="91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 name="Freihand 55">
                  <a:extLst>
                    <a:ext uri="{FF2B5EF4-FFF2-40B4-BE49-F238E27FC236}">
                      <a16:creationId xmlns:a16="http://schemas.microsoft.com/office/drawing/2014/main" id="{6959E4DC-4164-47FD-992D-3679C03765CD}"/>
                    </a:ext>
                  </a:extLst>
                </p14:cNvPr>
                <p14:cNvContentPartPr/>
                <p14:nvPr/>
              </p14:nvContentPartPr>
              <p14:xfrm>
                <a:off x="9018280" y="726547"/>
                <a:ext cx="82440" cy="101880"/>
              </p14:xfrm>
            </p:contentPart>
          </mc:Choice>
          <mc:Fallback xmlns="">
            <p:pic>
              <p:nvPicPr>
                <p:cNvPr id="56" name="Freihand 55">
                  <a:extLst>
                    <a:ext uri="{FF2B5EF4-FFF2-40B4-BE49-F238E27FC236}">
                      <a16:creationId xmlns:a16="http://schemas.microsoft.com/office/drawing/2014/main" id="{6959E4DC-4164-47FD-992D-3679C03765CD}"/>
                    </a:ext>
                  </a:extLst>
                </p:cNvPr>
                <p:cNvPicPr/>
                <p:nvPr/>
              </p:nvPicPr>
              <p:blipFill>
                <a:blip r:embed="rId187"/>
                <a:stretch>
                  <a:fillRect/>
                </a:stretch>
              </p:blipFill>
              <p:spPr>
                <a:xfrm>
                  <a:off x="9013960" y="72222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7" name="Freihand 56">
                  <a:extLst>
                    <a:ext uri="{FF2B5EF4-FFF2-40B4-BE49-F238E27FC236}">
                      <a16:creationId xmlns:a16="http://schemas.microsoft.com/office/drawing/2014/main" id="{E8AE6805-6E12-4593-A187-35D2E7B1EB4C}"/>
                    </a:ext>
                  </a:extLst>
                </p14:cNvPr>
                <p14:cNvContentPartPr/>
                <p14:nvPr/>
              </p14:nvContentPartPr>
              <p14:xfrm>
                <a:off x="9026200" y="757147"/>
                <a:ext cx="75960" cy="48240"/>
              </p14:xfrm>
            </p:contentPart>
          </mc:Choice>
          <mc:Fallback xmlns="">
            <p:pic>
              <p:nvPicPr>
                <p:cNvPr id="57" name="Freihand 56">
                  <a:extLst>
                    <a:ext uri="{FF2B5EF4-FFF2-40B4-BE49-F238E27FC236}">
                      <a16:creationId xmlns:a16="http://schemas.microsoft.com/office/drawing/2014/main" id="{E8AE6805-6E12-4593-A187-35D2E7B1EB4C}"/>
                    </a:ext>
                  </a:extLst>
                </p:cNvPr>
                <p:cNvPicPr/>
                <p:nvPr/>
              </p:nvPicPr>
              <p:blipFill>
                <a:blip r:embed="rId189"/>
                <a:stretch>
                  <a:fillRect/>
                </a:stretch>
              </p:blipFill>
              <p:spPr>
                <a:xfrm>
                  <a:off x="9021880" y="752827"/>
                  <a:ext cx="84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0" name="Freihand 59">
                  <a:extLst>
                    <a:ext uri="{FF2B5EF4-FFF2-40B4-BE49-F238E27FC236}">
                      <a16:creationId xmlns:a16="http://schemas.microsoft.com/office/drawing/2014/main" id="{72BEB539-1B8B-46FC-9C7F-E39012E848E4}"/>
                    </a:ext>
                  </a:extLst>
                </p14:cNvPr>
                <p14:cNvContentPartPr/>
                <p14:nvPr/>
              </p14:nvContentPartPr>
              <p14:xfrm>
                <a:off x="9120520" y="770827"/>
                <a:ext cx="53640" cy="98640"/>
              </p14:xfrm>
            </p:contentPart>
          </mc:Choice>
          <mc:Fallback xmlns="">
            <p:pic>
              <p:nvPicPr>
                <p:cNvPr id="60" name="Freihand 59">
                  <a:extLst>
                    <a:ext uri="{FF2B5EF4-FFF2-40B4-BE49-F238E27FC236}">
                      <a16:creationId xmlns:a16="http://schemas.microsoft.com/office/drawing/2014/main" id="{72BEB539-1B8B-46FC-9C7F-E39012E848E4}"/>
                    </a:ext>
                  </a:extLst>
                </p:cNvPr>
                <p:cNvPicPr/>
                <p:nvPr/>
              </p:nvPicPr>
              <p:blipFill>
                <a:blip r:embed="rId191"/>
                <a:stretch>
                  <a:fillRect/>
                </a:stretch>
              </p:blipFill>
              <p:spPr>
                <a:xfrm>
                  <a:off x="9116200" y="766507"/>
                  <a:ext cx="62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2" name="Freihand 61">
                  <a:extLst>
                    <a:ext uri="{FF2B5EF4-FFF2-40B4-BE49-F238E27FC236}">
                      <a16:creationId xmlns:a16="http://schemas.microsoft.com/office/drawing/2014/main" id="{9B885997-D4B2-4FD1-B63D-CE5E4EEF388F}"/>
                    </a:ext>
                  </a:extLst>
                </p14:cNvPr>
                <p14:cNvContentPartPr/>
                <p14:nvPr/>
              </p14:nvContentPartPr>
              <p14:xfrm>
                <a:off x="9190360" y="783787"/>
                <a:ext cx="54000" cy="45720"/>
              </p14:xfrm>
            </p:contentPart>
          </mc:Choice>
          <mc:Fallback xmlns="">
            <p:pic>
              <p:nvPicPr>
                <p:cNvPr id="62" name="Freihand 61">
                  <a:extLst>
                    <a:ext uri="{FF2B5EF4-FFF2-40B4-BE49-F238E27FC236}">
                      <a16:creationId xmlns:a16="http://schemas.microsoft.com/office/drawing/2014/main" id="{9B885997-D4B2-4FD1-B63D-CE5E4EEF388F}"/>
                    </a:ext>
                  </a:extLst>
                </p:cNvPr>
                <p:cNvPicPr/>
                <p:nvPr/>
              </p:nvPicPr>
              <p:blipFill>
                <a:blip r:embed="rId193"/>
                <a:stretch>
                  <a:fillRect/>
                </a:stretch>
              </p:blipFill>
              <p:spPr>
                <a:xfrm>
                  <a:off x="9186040" y="779467"/>
                  <a:ext cx="62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3" name="Freihand 62">
                  <a:extLst>
                    <a:ext uri="{FF2B5EF4-FFF2-40B4-BE49-F238E27FC236}">
                      <a16:creationId xmlns:a16="http://schemas.microsoft.com/office/drawing/2014/main" id="{EE2C2689-4CBD-4A93-864A-028ADBF84E06}"/>
                    </a:ext>
                  </a:extLst>
                </p14:cNvPr>
                <p14:cNvContentPartPr/>
                <p14:nvPr/>
              </p14:nvContentPartPr>
              <p14:xfrm>
                <a:off x="9263440" y="759667"/>
                <a:ext cx="41400" cy="111960"/>
              </p14:xfrm>
            </p:contentPart>
          </mc:Choice>
          <mc:Fallback xmlns="">
            <p:pic>
              <p:nvPicPr>
                <p:cNvPr id="63" name="Freihand 62">
                  <a:extLst>
                    <a:ext uri="{FF2B5EF4-FFF2-40B4-BE49-F238E27FC236}">
                      <a16:creationId xmlns:a16="http://schemas.microsoft.com/office/drawing/2014/main" id="{EE2C2689-4CBD-4A93-864A-028ADBF84E06}"/>
                    </a:ext>
                  </a:extLst>
                </p:cNvPr>
                <p:cNvPicPr/>
                <p:nvPr/>
              </p:nvPicPr>
              <p:blipFill>
                <a:blip r:embed="rId195"/>
                <a:stretch>
                  <a:fillRect/>
                </a:stretch>
              </p:blipFill>
              <p:spPr>
                <a:xfrm>
                  <a:off x="9259120" y="755347"/>
                  <a:ext cx="50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5" name="Freihand 64">
                  <a:extLst>
                    <a:ext uri="{FF2B5EF4-FFF2-40B4-BE49-F238E27FC236}">
                      <a16:creationId xmlns:a16="http://schemas.microsoft.com/office/drawing/2014/main" id="{0D1E44E8-E832-4B29-BA58-97867975D5EC}"/>
                    </a:ext>
                  </a:extLst>
                </p14:cNvPr>
                <p14:cNvContentPartPr/>
                <p14:nvPr/>
              </p14:nvContentPartPr>
              <p14:xfrm>
                <a:off x="9446320" y="694147"/>
                <a:ext cx="128160" cy="23760"/>
              </p14:xfrm>
            </p:contentPart>
          </mc:Choice>
          <mc:Fallback xmlns="">
            <p:pic>
              <p:nvPicPr>
                <p:cNvPr id="65" name="Freihand 64">
                  <a:extLst>
                    <a:ext uri="{FF2B5EF4-FFF2-40B4-BE49-F238E27FC236}">
                      <a16:creationId xmlns:a16="http://schemas.microsoft.com/office/drawing/2014/main" id="{0D1E44E8-E832-4B29-BA58-97867975D5EC}"/>
                    </a:ext>
                  </a:extLst>
                </p:cNvPr>
                <p:cNvPicPr/>
                <p:nvPr/>
              </p:nvPicPr>
              <p:blipFill>
                <a:blip r:embed="rId197"/>
                <a:stretch>
                  <a:fillRect/>
                </a:stretch>
              </p:blipFill>
              <p:spPr>
                <a:xfrm>
                  <a:off x="9442000" y="689827"/>
                  <a:ext cx="136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66" name="Freihand 65">
                  <a:extLst>
                    <a:ext uri="{FF2B5EF4-FFF2-40B4-BE49-F238E27FC236}">
                      <a16:creationId xmlns:a16="http://schemas.microsoft.com/office/drawing/2014/main" id="{392456B7-0516-441C-91DB-6C33C479ADE7}"/>
                    </a:ext>
                  </a:extLst>
                </p14:cNvPr>
                <p14:cNvContentPartPr/>
                <p14:nvPr/>
              </p14:nvContentPartPr>
              <p14:xfrm>
                <a:off x="9447760" y="751387"/>
                <a:ext cx="146520" cy="27360"/>
              </p14:xfrm>
            </p:contentPart>
          </mc:Choice>
          <mc:Fallback xmlns="">
            <p:pic>
              <p:nvPicPr>
                <p:cNvPr id="66" name="Freihand 65">
                  <a:extLst>
                    <a:ext uri="{FF2B5EF4-FFF2-40B4-BE49-F238E27FC236}">
                      <a16:creationId xmlns:a16="http://schemas.microsoft.com/office/drawing/2014/main" id="{392456B7-0516-441C-91DB-6C33C479ADE7}"/>
                    </a:ext>
                  </a:extLst>
                </p:cNvPr>
                <p:cNvPicPr/>
                <p:nvPr/>
              </p:nvPicPr>
              <p:blipFill>
                <a:blip r:embed="rId199"/>
                <a:stretch>
                  <a:fillRect/>
                </a:stretch>
              </p:blipFill>
              <p:spPr>
                <a:xfrm>
                  <a:off x="9443440" y="747067"/>
                  <a:ext cx="15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67" name="Freihand 66">
                  <a:extLst>
                    <a:ext uri="{FF2B5EF4-FFF2-40B4-BE49-F238E27FC236}">
                      <a16:creationId xmlns:a16="http://schemas.microsoft.com/office/drawing/2014/main" id="{9432C5E4-BFA4-41B4-BEA8-F357A7B7DFC8}"/>
                    </a:ext>
                  </a:extLst>
                </p14:cNvPr>
                <p14:cNvContentPartPr/>
                <p14:nvPr/>
              </p14:nvContentPartPr>
              <p14:xfrm>
                <a:off x="9698320" y="600547"/>
                <a:ext cx="112680" cy="138240"/>
              </p14:xfrm>
            </p:contentPart>
          </mc:Choice>
          <mc:Fallback xmlns="">
            <p:pic>
              <p:nvPicPr>
                <p:cNvPr id="67" name="Freihand 66">
                  <a:extLst>
                    <a:ext uri="{FF2B5EF4-FFF2-40B4-BE49-F238E27FC236}">
                      <a16:creationId xmlns:a16="http://schemas.microsoft.com/office/drawing/2014/main" id="{9432C5E4-BFA4-41B4-BEA8-F357A7B7DFC8}"/>
                    </a:ext>
                  </a:extLst>
                </p:cNvPr>
                <p:cNvPicPr/>
                <p:nvPr/>
              </p:nvPicPr>
              <p:blipFill>
                <a:blip r:embed="rId201"/>
                <a:stretch>
                  <a:fillRect/>
                </a:stretch>
              </p:blipFill>
              <p:spPr>
                <a:xfrm>
                  <a:off x="9694000" y="596227"/>
                  <a:ext cx="12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68" name="Freihand 67">
                  <a:extLst>
                    <a:ext uri="{FF2B5EF4-FFF2-40B4-BE49-F238E27FC236}">
                      <a16:creationId xmlns:a16="http://schemas.microsoft.com/office/drawing/2014/main" id="{3D6EA17D-246A-41CB-AC24-37AB3685C8CF}"/>
                    </a:ext>
                  </a:extLst>
                </p14:cNvPr>
                <p14:cNvContentPartPr/>
                <p14:nvPr/>
              </p14:nvContentPartPr>
              <p14:xfrm>
                <a:off x="9837280" y="647707"/>
                <a:ext cx="88200" cy="173880"/>
              </p14:xfrm>
            </p:contentPart>
          </mc:Choice>
          <mc:Fallback xmlns="">
            <p:pic>
              <p:nvPicPr>
                <p:cNvPr id="68" name="Freihand 67">
                  <a:extLst>
                    <a:ext uri="{FF2B5EF4-FFF2-40B4-BE49-F238E27FC236}">
                      <a16:creationId xmlns:a16="http://schemas.microsoft.com/office/drawing/2014/main" id="{3D6EA17D-246A-41CB-AC24-37AB3685C8CF}"/>
                    </a:ext>
                  </a:extLst>
                </p:cNvPr>
                <p:cNvPicPr/>
                <p:nvPr/>
              </p:nvPicPr>
              <p:blipFill>
                <a:blip r:embed="rId203"/>
                <a:stretch>
                  <a:fillRect/>
                </a:stretch>
              </p:blipFill>
              <p:spPr>
                <a:xfrm>
                  <a:off x="9832960" y="643387"/>
                  <a:ext cx="96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9" name="Freihand 68">
                  <a:extLst>
                    <a:ext uri="{FF2B5EF4-FFF2-40B4-BE49-F238E27FC236}">
                      <a16:creationId xmlns:a16="http://schemas.microsoft.com/office/drawing/2014/main" id="{5E8E9A8C-325E-485C-BCDA-C4ED80E939C9}"/>
                    </a:ext>
                  </a:extLst>
                </p14:cNvPr>
                <p14:cNvContentPartPr/>
                <p14:nvPr/>
              </p14:nvContentPartPr>
              <p14:xfrm>
                <a:off x="9946000" y="640867"/>
                <a:ext cx="123480" cy="93600"/>
              </p14:xfrm>
            </p:contentPart>
          </mc:Choice>
          <mc:Fallback xmlns="">
            <p:pic>
              <p:nvPicPr>
                <p:cNvPr id="69" name="Freihand 68">
                  <a:extLst>
                    <a:ext uri="{FF2B5EF4-FFF2-40B4-BE49-F238E27FC236}">
                      <a16:creationId xmlns:a16="http://schemas.microsoft.com/office/drawing/2014/main" id="{5E8E9A8C-325E-485C-BCDA-C4ED80E939C9}"/>
                    </a:ext>
                  </a:extLst>
                </p:cNvPr>
                <p:cNvPicPr/>
                <p:nvPr/>
              </p:nvPicPr>
              <p:blipFill>
                <a:blip r:embed="rId205"/>
                <a:stretch>
                  <a:fillRect/>
                </a:stretch>
              </p:blipFill>
              <p:spPr>
                <a:xfrm>
                  <a:off x="9941680" y="636547"/>
                  <a:ext cx="132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0" name="Freihand 69">
                  <a:extLst>
                    <a:ext uri="{FF2B5EF4-FFF2-40B4-BE49-F238E27FC236}">
                      <a16:creationId xmlns:a16="http://schemas.microsoft.com/office/drawing/2014/main" id="{B164525B-CB48-48E5-B6D5-398F7E9997E5}"/>
                    </a:ext>
                  </a:extLst>
                </p14:cNvPr>
                <p14:cNvContentPartPr/>
                <p14:nvPr/>
              </p14:nvContentPartPr>
              <p14:xfrm>
                <a:off x="10106200" y="642307"/>
                <a:ext cx="95040" cy="60120"/>
              </p14:xfrm>
            </p:contentPart>
          </mc:Choice>
          <mc:Fallback xmlns="">
            <p:pic>
              <p:nvPicPr>
                <p:cNvPr id="70" name="Freihand 69">
                  <a:extLst>
                    <a:ext uri="{FF2B5EF4-FFF2-40B4-BE49-F238E27FC236}">
                      <a16:creationId xmlns:a16="http://schemas.microsoft.com/office/drawing/2014/main" id="{B164525B-CB48-48E5-B6D5-398F7E9997E5}"/>
                    </a:ext>
                  </a:extLst>
                </p:cNvPr>
                <p:cNvPicPr/>
                <p:nvPr/>
              </p:nvPicPr>
              <p:blipFill>
                <a:blip r:embed="rId207"/>
                <a:stretch>
                  <a:fillRect/>
                </a:stretch>
              </p:blipFill>
              <p:spPr>
                <a:xfrm>
                  <a:off x="10101880" y="637987"/>
                  <a:ext cx="10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2" name="Freihand 71">
                  <a:extLst>
                    <a:ext uri="{FF2B5EF4-FFF2-40B4-BE49-F238E27FC236}">
                      <a16:creationId xmlns:a16="http://schemas.microsoft.com/office/drawing/2014/main" id="{22CB8B64-59F0-4D9D-95E0-A470A6FEF6A3}"/>
                    </a:ext>
                  </a:extLst>
                </p14:cNvPr>
                <p14:cNvContentPartPr/>
                <p14:nvPr/>
              </p14:nvContentPartPr>
              <p14:xfrm>
                <a:off x="2757880" y="1859827"/>
                <a:ext cx="893880" cy="82440"/>
              </p14:xfrm>
            </p:contentPart>
          </mc:Choice>
          <mc:Fallback xmlns="">
            <p:pic>
              <p:nvPicPr>
                <p:cNvPr id="72" name="Freihand 71">
                  <a:extLst>
                    <a:ext uri="{FF2B5EF4-FFF2-40B4-BE49-F238E27FC236}">
                      <a16:creationId xmlns:a16="http://schemas.microsoft.com/office/drawing/2014/main" id="{22CB8B64-59F0-4D9D-95E0-A470A6FEF6A3}"/>
                    </a:ext>
                  </a:extLst>
                </p:cNvPr>
                <p:cNvPicPr/>
                <p:nvPr/>
              </p:nvPicPr>
              <p:blipFill>
                <a:blip r:embed="rId209"/>
                <a:stretch>
                  <a:fillRect/>
                </a:stretch>
              </p:blipFill>
              <p:spPr>
                <a:xfrm>
                  <a:off x="2753560" y="1855507"/>
                  <a:ext cx="902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3" name="Freihand 72">
                  <a:extLst>
                    <a:ext uri="{FF2B5EF4-FFF2-40B4-BE49-F238E27FC236}">
                      <a16:creationId xmlns:a16="http://schemas.microsoft.com/office/drawing/2014/main" id="{479DD61C-BEDB-4B16-B1CA-3DC4261A0403}"/>
                    </a:ext>
                  </a:extLst>
                </p14:cNvPr>
                <p14:cNvContentPartPr/>
                <p14:nvPr/>
              </p14:nvContentPartPr>
              <p14:xfrm>
                <a:off x="2680840" y="1828507"/>
                <a:ext cx="352080" cy="171000"/>
              </p14:xfrm>
            </p:contentPart>
          </mc:Choice>
          <mc:Fallback xmlns="">
            <p:pic>
              <p:nvPicPr>
                <p:cNvPr id="73" name="Freihand 72">
                  <a:extLst>
                    <a:ext uri="{FF2B5EF4-FFF2-40B4-BE49-F238E27FC236}">
                      <a16:creationId xmlns:a16="http://schemas.microsoft.com/office/drawing/2014/main" id="{479DD61C-BEDB-4B16-B1CA-3DC4261A0403}"/>
                    </a:ext>
                  </a:extLst>
                </p:cNvPr>
                <p:cNvPicPr/>
                <p:nvPr/>
              </p:nvPicPr>
              <p:blipFill>
                <a:blip r:embed="rId211"/>
                <a:stretch>
                  <a:fillRect/>
                </a:stretch>
              </p:blipFill>
              <p:spPr>
                <a:xfrm>
                  <a:off x="2676520" y="1824187"/>
                  <a:ext cx="360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Freihand 91">
                  <a:extLst>
                    <a:ext uri="{FF2B5EF4-FFF2-40B4-BE49-F238E27FC236}">
                      <a16:creationId xmlns:a16="http://schemas.microsoft.com/office/drawing/2014/main" id="{1C4F2BAF-682E-4379-B146-8AADB3C2F95D}"/>
                    </a:ext>
                  </a:extLst>
                </p14:cNvPr>
                <p14:cNvContentPartPr/>
                <p14:nvPr/>
              </p14:nvContentPartPr>
              <p14:xfrm>
                <a:off x="4419640" y="2158267"/>
                <a:ext cx="12240" cy="121320"/>
              </p14:xfrm>
            </p:contentPart>
          </mc:Choice>
          <mc:Fallback xmlns="">
            <p:pic>
              <p:nvPicPr>
                <p:cNvPr id="92" name="Freihand 91">
                  <a:extLst>
                    <a:ext uri="{FF2B5EF4-FFF2-40B4-BE49-F238E27FC236}">
                      <a16:creationId xmlns:a16="http://schemas.microsoft.com/office/drawing/2014/main" id="{1C4F2BAF-682E-4379-B146-8AADB3C2F95D}"/>
                    </a:ext>
                  </a:extLst>
                </p:cNvPr>
                <p:cNvPicPr/>
                <p:nvPr/>
              </p:nvPicPr>
              <p:blipFill>
                <a:blip r:embed="rId19"/>
                <a:stretch>
                  <a:fillRect/>
                </a:stretch>
              </p:blipFill>
              <p:spPr>
                <a:xfrm>
                  <a:off x="4415320" y="2153947"/>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3" name="Freihand 92">
                  <a:extLst>
                    <a:ext uri="{FF2B5EF4-FFF2-40B4-BE49-F238E27FC236}">
                      <a16:creationId xmlns:a16="http://schemas.microsoft.com/office/drawing/2014/main" id="{11A21D51-A42C-48D7-9D77-1958E4281644}"/>
                    </a:ext>
                  </a:extLst>
                </p14:cNvPr>
                <p14:cNvContentPartPr/>
                <p14:nvPr/>
              </p14:nvContentPartPr>
              <p14:xfrm>
                <a:off x="4329280" y="2287507"/>
                <a:ext cx="155520" cy="10440"/>
              </p14:xfrm>
            </p:contentPart>
          </mc:Choice>
          <mc:Fallback xmlns="">
            <p:pic>
              <p:nvPicPr>
                <p:cNvPr id="93" name="Freihand 92">
                  <a:extLst>
                    <a:ext uri="{FF2B5EF4-FFF2-40B4-BE49-F238E27FC236}">
                      <a16:creationId xmlns:a16="http://schemas.microsoft.com/office/drawing/2014/main" id="{11A21D51-A42C-48D7-9D77-1958E4281644}"/>
                    </a:ext>
                  </a:extLst>
                </p:cNvPr>
                <p:cNvPicPr/>
                <p:nvPr/>
              </p:nvPicPr>
              <p:blipFill>
                <a:blip r:embed="rId21"/>
                <a:stretch>
                  <a:fillRect/>
                </a:stretch>
              </p:blipFill>
              <p:spPr>
                <a:xfrm>
                  <a:off x="4324960" y="2283187"/>
                  <a:ext cx="164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4" name="Freihand 93">
                  <a:extLst>
                    <a:ext uri="{FF2B5EF4-FFF2-40B4-BE49-F238E27FC236}">
                      <a16:creationId xmlns:a16="http://schemas.microsoft.com/office/drawing/2014/main" id="{6C90F328-A124-4867-945C-44C56F26CA11}"/>
                    </a:ext>
                  </a:extLst>
                </p14:cNvPr>
                <p14:cNvContentPartPr/>
                <p14:nvPr/>
              </p14:nvContentPartPr>
              <p14:xfrm>
                <a:off x="4379680" y="2346187"/>
                <a:ext cx="138600" cy="72360"/>
              </p14:xfrm>
            </p:contentPart>
          </mc:Choice>
          <mc:Fallback xmlns="">
            <p:pic>
              <p:nvPicPr>
                <p:cNvPr id="94" name="Freihand 93">
                  <a:extLst>
                    <a:ext uri="{FF2B5EF4-FFF2-40B4-BE49-F238E27FC236}">
                      <a16:creationId xmlns:a16="http://schemas.microsoft.com/office/drawing/2014/main" id="{6C90F328-A124-4867-945C-44C56F26CA11}"/>
                    </a:ext>
                  </a:extLst>
                </p:cNvPr>
                <p:cNvPicPr/>
                <p:nvPr/>
              </p:nvPicPr>
              <p:blipFill>
                <a:blip r:embed="rId23"/>
                <a:stretch>
                  <a:fillRect/>
                </a:stretch>
              </p:blipFill>
              <p:spPr>
                <a:xfrm>
                  <a:off x="4375360" y="2341867"/>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6" name="Freihand 95">
                  <a:extLst>
                    <a:ext uri="{FF2B5EF4-FFF2-40B4-BE49-F238E27FC236}">
                      <a16:creationId xmlns:a16="http://schemas.microsoft.com/office/drawing/2014/main" id="{2A970C50-AEFC-4890-8981-1D9DE8EF849D}"/>
                    </a:ext>
                  </a:extLst>
                </p14:cNvPr>
                <p14:cNvContentPartPr/>
                <p14:nvPr/>
              </p14:nvContentPartPr>
              <p14:xfrm>
                <a:off x="4663000" y="2191747"/>
                <a:ext cx="168840" cy="172800"/>
              </p14:xfrm>
            </p:contentPart>
          </mc:Choice>
          <mc:Fallback xmlns="">
            <p:pic>
              <p:nvPicPr>
                <p:cNvPr id="96" name="Freihand 95">
                  <a:extLst>
                    <a:ext uri="{FF2B5EF4-FFF2-40B4-BE49-F238E27FC236}">
                      <a16:creationId xmlns:a16="http://schemas.microsoft.com/office/drawing/2014/main" id="{2A970C50-AEFC-4890-8981-1D9DE8EF849D}"/>
                    </a:ext>
                  </a:extLst>
                </p:cNvPr>
                <p:cNvPicPr/>
                <p:nvPr/>
              </p:nvPicPr>
              <p:blipFill>
                <a:blip r:embed="rId25"/>
                <a:stretch>
                  <a:fillRect/>
                </a:stretch>
              </p:blipFill>
              <p:spPr>
                <a:xfrm>
                  <a:off x="4658680" y="2187427"/>
                  <a:ext cx="177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7" name="Freihand 96">
                  <a:extLst>
                    <a:ext uri="{FF2B5EF4-FFF2-40B4-BE49-F238E27FC236}">
                      <a16:creationId xmlns:a16="http://schemas.microsoft.com/office/drawing/2014/main" id="{7C9F9AF8-799E-4366-B839-B2730EC9C3C4}"/>
                    </a:ext>
                  </a:extLst>
                </p14:cNvPr>
                <p14:cNvContentPartPr/>
                <p14:nvPr/>
              </p14:nvContentPartPr>
              <p14:xfrm>
                <a:off x="4941640" y="2221627"/>
                <a:ext cx="84240" cy="98280"/>
              </p14:xfrm>
            </p:contentPart>
          </mc:Choice>
          <mc:Fallback xmlns="">
            <p:pic>
              <p:nvPicPr>
                <p:cNvPr id="97" name="Freihand 96">
                  <a:extLst>
                    <a:ext uri="{FF2B5EF4-FFF2-40B4-BE49-F238E27FC236}">
                      <a16:creationId xmlns:a16="http://schemas.microsoft.com/office/drawing/2014/main" id="{7C9F9AF8-799E-4366-B839-B2730EC9C3C4}"/>
                    </a:ext>
                  </a:extLst>
                </p:cNvPr>
                <p:cNvPicPr/>
                <p:nvPr/>
              </p:nvPicPr>
              <p:blipFill>
                <a:blip r:embed="rId27"/>
                <a:stretch>
                  <a:fillRect/>
                </a:stretch>
              </p:blipFill>
              <p:spPr>
                <a:xfrm>
                  <a:off x="4937320" y="2217307"/>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8" name="Freihand 97">
                  <a:extLst>
                    <a:ext uri="{FF2B5EF4-FFF2-40B4-BE49-F238E27FC236}">
                      <a16:creationId xmlns:a16="http://schemas.microsoft.com/office/drawing/2014/main" id="{CF68B6D7-2370-4B22-8513-B95C8C3CDB65}"/>
                    </a:ext>
                  </a:extLst>
                </p14:cNvPr>
                <p14:cNvContentPartPr/>
                <p14:nvPr/>
              </p14:nvContentPartPr>
              <p14:xfrm>
                <a:off x="4941640" y="2246107"/>
                <a:ext cx="101160" cy="52560"/>
              </p14:xfrm>
            </p:contentPart>
          </mc:Choice>
          <mc:Fallback xmlns="">
            <p:pic>
              <p:nvPicPr>
                <p:cNvPr id="98" name="Freihand 97">
                  <a:extLst>
                    <a:ext uri="{FF2B5EF4-FFF2-40B4-BE49-F238E27FC236}">
                      <a16:creationId xmlns:a16="http://schemas.microsoft.com/office/drawing/2014/main" id="{CF68B6D7-2370-4B22-8513-B95C8C3CDB65}"/>
                    </a:ext>
                  </a:extLst>
                </p:cNvPr>
                <p:cNvPicPr/>
                <p:nvPr/>
              </p:nvPicPr>
              <p:blipFill>
                <a:blip r:embed="rId29"/>
                <a:stretch>
                  <a:fillRect/>
                </a:stretch>
              </p:blipFill>
              <p:spPr>
                <a:xfrm>
                  <a:off x="4937320" y="2241787"/>
                  <a:ext cx="109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9" name="Freihand 98">
                  <a:extLst>
                    <a:ext uri="{FF2B5EF4-FFF2-40B4-BE49-F238E27FC236}">
                      <a16:creationId xmlns:a16="http://schemas.microsoft.com/office/drawing/2014/main" id="{3496188A-AD46-41C2-BF1A-4B6C841CE763}"/>
                    </a:ext>
                  </a:extLst>
                </p14:cNvPr>
                <p14:cNvContentPartPr/>
                <p14:nvPr/>
              </p14:nvContentPartPr>
              <p14:xfrm>
                <a:off x="5107960" y="2193187"/>
                <a:ext cx="14400" cy="126000"/>
              </p14:xfrm>
            </p:contentPart>
          </mc:Choice>
          <mc:Fallback xmlns="">
            <p:pic>
              <p:nvPicPr>
                <p:cNvPr id="99" name="Freihand 98">
                  <a:extLst>
                    <a:ext uri="{FF2B5EF4-FFF2-40B4-BE49-F238E27FC236}">
                      <a16:creationId xmlns:a16="http://schemas.microsoft.com/office/drawing/2014/main" id="{3496188A-AD46-41C2-BF1A-4B6C841CE763}"/>
                    </a:ext>
                  </a:extLst>
                </p:cNvPr>
                <p:cNvPicPr/>
                <p:nvPr/>
              </p:nvPicPr>
              <p:blipFill>
                <a:blip r:embed="rId31"/>
                <a:stretch>
                  <a:fillRect/>
                </a:stretch>
              </p:blipFill>
              <p:spPr>
                <a:xfrm>
                  <a:off x="5103640" y="2188867"/>
                  <a:ext cx="2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0" name="Freihand 99">
                  <a:extLst>
                    <a:ext uri="{FF2B5EF4-FFF2-40B4-BE49-F238E27FC236}">
                      <a16:creationId xmlns:a16="http://schemas.microsoft.com/office/drawing/2014/main" id="{6A03A226-B396-44EF-B0C4-1F741F0F367D}"/>
                    </a:ext>
                  </a:extLst>
                </p14:cNvPr>
                <p14:cNvContentPartPr/>
                <p14:nvPr/>
              </p14:nvContentPartPr>
              <p14:xfrm>
                <a:off x="5213080" y="2228467"/>
                <a:ext cx="97200" cy="12600"/>
              </p14:xfrm>
            </p:contentPart>
          </mc:Choice>
          <mc:Fallback xmlns="">
            <p:pic>
              <p:nvPicPr>
                <p:cNvPr id="100" name="Freihand 99">
                  <a:extLst>
                    <a:ext uri="{FF2B5EF4-FFF2-40B4-BE49-F238E27FC236}">
                      <a16:creationId xmlns:a16="http://schemas.microsoft.com/office/drawing/2014/main" id="{6A03A226-B396-44EF-B0C4-1F741F0F367D}"/>
                    </a:ext>
                  </a:extLst>
                </p:cNvPr>
                <p:cNvPicPr/>
                <p:nvPr/>
              </p:nvPicPr>
              <p:blipFill>
                <a:blip r:embed="rId33"/>
                <a:stretch>
                  <a:fillRect/>
                </a:stretch>
              </p:blipFill>
              <p:spPr>
                <a:xfrm>
                  <a:off x="5208760" y="2224147"/>
                  <a:ext cx="10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1" name="Freihand 100">
                  <a:extLst>
                    <a:ext uri="{FF2B5EF4-FFF2-40B4-BE49-F238E27FC236}">
                      <a16:creationId xmlns:a16="http://schemas.microsoft.com/office/drawing/2014/main" id="{2E2E7A6A-8724-46B7-A6D0-5628BF8417E2}"/>
                    </a:ext>
                  </a:extLst>
                </p14:cNvPr>
                <p14:cNvContentPartPr/>
                <p14:nvPr/>
              </p14:nvContentPartPr>
              <p14:xfrm>
                <a:off x="5391280" y="2176627"/>
                <a:ext cx="96120" cy="84960"/>
              </p14:xfrm>
            </p:contentPart>
          </mc:Choice>
          <mc:Fallback xmlns="">
            <p:pic>
              <p:nvPicPr>
                <p:cNvPr id="101" name="Freihand 100">
                  <a:extLst>
                    <a:ext uri="{FF2B5EF4-FFF2-40B4-BE49-F238E27FC236}">
                      <a16:creationId xmlns:a16="http://schemas.microsoft.com/office/drawing/2014/main" id="{2E2E7A6A-8724-46B7-A6D0-5628BF8417E2}"/>
                    </a:ext>
                  </a:extLst>
                </p:cNvPr>
                <p:cNvPicPr/>
                <p:nvPr/>
              </p:nvPicPr>
              <p:blipFill>
                <a:blip r:embed="rId35"/>
                <a:stretch>
                  <a:fillRect/>
                </a:stretch>
              </p:blipFill>
              <p:spPr>
                <a:xfrm>
                  <a:off x="5386960" y="2172307"/>
                  <a:ext cx="104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2" name="Freihand 101">
                  <a:extLst>
                    <a:ext uri="{FF2B5EF4-FFF2-40B4-BE49-F238E27FC236}">
                      <a16:creationId xmlns:a16="http://schemas.microsoft.com/office/drawing/2014/main" id="{7EE025DF-9D2E-4AFD-B3F2-DC1DCEA65F51}"/>
                    </a:ext>
                  </a:extLst>
                </p14:cNvPr>
                <p14:cNvContentPartPr/>
                <p14:nvPr/>
              </p14:nvContentPartPr>
              <p14:xfrm>
                <a:off x="5366800" y="2115067"/>
                <a:ext cx="135720" cy="19440"/>
              </p14:xfrm>
            </p:contentPart>
          </mc:Choice>
          <mc:Fallback xmlns="">
            <p:pic>
              <p:nvPicPr>
                <p:cNvPr id="102" name="Freihand 101">
                  <a:extLst>
                    <a:ext uri="{FF2B5EF4-FFF2-40B4-BE49-F238E27FC236}">
                      <a16:creationId xmlns:a16="http://schemas.microsoft.com/office/drawing/2014/main" id="{7EE025DF-9D2E-4AFD-B3F2-DC1DCEA65F51}"/>
                    </a:ext>
                  </a:extLst>
                </p:cNvPr>
                <p:cNvPicPr/>
                <p:nvPr/>
              </p:nvPicPr>
              <p:blipFill>
                <a:blip r:embed="rId37"/>
                <a:stretch>
                  <a:fillRect/>
                </a:stretch>
              </p:blipFill>
              <p:spPr>
                <a:xfrm>
                  <a:off x="5362480" y="2110747"/>
                  <a:ext cx="144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3" name="Freihand 102">
                  <a:extLst>
                    <a:ext uri="{FF2B5EF4-FFF2-40B4-BE49-F238E27FC236}">
                      <a16:creationId xmlns:a16="http://schemas.microsoft.com/office/drawing/2014/main" id="{E645EF3D-35F9-41F6-A4A2-C30E280AA796}"/>
                    </a:ext>
                  </a:extLst>
                </p14:cNvPr>
                <p14:cNvContentPartPr/>
                <p14:nvPr/>
              </p14:nvContentPartPr>
              <p14:xfrm>
                <a:off x="5516920" y="2066827"/>
                <a:ext cx="84960" cy="224640"/>
              </p14:xfrm>
            </p:contentPart>
          </mc:Choice>
          <mc:Fallback xmlns="">
            <p:pic>
              <p:nvPicPr>
                <p:cNvPr id="103" name="Freihand 102">
                  <a:extLst>
                    <a:ext uri="{FF2B5EF4-FFF2-40B4-BE49-F238E27FC236}">
                      <a16:creationId xmlns:a16="http://schemas.microsoft.com/office/drawing/2014/main" id="{E645EF3D-35F9-41F6-A4A2-C30E280AA796}"/>
                    </a:ext>
                  </a:extLst>
                </p:cNvPr>
                <p:cNvPicPr/>
                <p:nvPr/>
              </p:nvPicPr>
              <p:blipFill>
                <a:blip r:embed="rId39"/>
                <a:stretch>
                  <a:fillRect/>
                </a:stretch>
              </p:blipFill>
              <p:spPr>
                <a:xfrm>
                  <a:off x="5512600" y="2062507"/>
                  <a:ext cx="93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4" name="Freihand 103">
                  <a:extLst>
                    <a:ext uri="{FF2B5EF4-FFF2-40B4-BE49-F238E27FC236}">
                      <a16:creationId xmlns:a16="http://schemas.microsoft.com/office/drawing/2014/main" id="{4278B8F0-D4E0-46B7-B73A-D46AABD0E909}"/>
                    </a:ext>
                  </a:extLst>
                </p14:cNvPr>
                <p14:cNvContentPartPr/>
                <p14:nvPr/>
              </p14:nvContentPartPr>
              <p14:xfrm>
                <a:off x="4904560" y="2152867"/>
                <a:ext cx="100800" cy="193680"/>
              </p14:xfrm>
            </p:contentPart>
          </mc:Choice>
          <mc:Fallback xmlns="">
            <p:pic>
              <p:nvPicPr>
                <p:cNvPr id="104" name="Freihand 103">
                  <a:extLst>
                    <a:ext uri="{FF2B5EF4-FFF2-40B4-BE49-F238E27FC236}">
                      <a16:creationId xmlns:a16="http://schemas.microsoft.com/office/drawing/2014/main" id="{4278B8F0-D4E0-46B7-B73A-D46AABD0E909}"/>
                    </a:ext>
                  </a:extLst>
                </p:cNvPr>
                <p:cNvPicPr/>
                <p:nvPr/>
              </p:nvPicPr>
              <p:blipFill>
                <a:blip r:embed="rId41"/>
                <a:stretch>
                  <a:fillRect/>
                </a:stretch>
              </p:blipFill>
              <p:spPr>
                <a:xfrm>
                  <a:off x="4900240" y="2148547"/>
                  <a:ext cx="10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5" name="Freihand 104">
                  <a:extLst>
                    <a:ext uri="{FF2B5EF4-FFF2-40B4-BE49-F238E27FC236}">
                      <a16:creationId xmlns:a16="http://schemas.microsoft.com/office/drawing/2014/main" id="{0F8BEEE6-971D-4D03-8A76-33561597C6E8}"/>
                    </a:ext>
                  </a:extLst>
                </p14:cNvPr>
                <p14:cNvContentPartPr/>
                <p14:nvPr/>
              </p14:nvContentPartPr>
              <p14:xfrm>
                <a:off x="5611600" y="1951267"/>
                <a:ext cx="106560" cy="99720"/>
              </p14:xfrm>
            </p:contentPart>
          </mc:Choice>
          <mc:Fallback xmlns="">
            <p:pic>
              <p:nvPicPr>
                <p:cNvPr id="105" name="Freihand 104">
                  <a:extLst>
                    <a:ext uri="{FF2B5EF4-FFF2-40B4-BE49-F238E27FC236}">
                      <a16:creationId xmlns:a16="http://schemas.microsoft.com/office/drawing/2014/main" id="{0F8BEEE6-971D-4D03-8A76-33561597C6E8}"/>
                    </a:ext>
                  </a:extLst>
                </p:cNvPr>
                <p:cNvPicPr/>
                <p:nvPr/>
              </p:nvPicPr>
              <p:blipFill>
                <a:blip r:embed="rId43"/>
                <a:stretch>
                  <a:fillRect/>
                </a:stretch>
              </p:blipFill>
              <p:spPr>
                <a:xfrm>
                  <a:off x="5607280" y="1946947"/>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5" name="Freihand 74">
                  <a:extLst>
                    <a:ext uri="{FF2B5EF4-FFF2-40B4-BE49-F238E27FC236}">
                      <a16:creationId xmlns:a16="http://schemas.microsoft.com/office/drawing/2014/main" id="{3BCA3DA8-11C6-4DC7-BC2D-35072F7323F4}"/>
                    </a:ext>
                  </a:extLst>
                </p14:cNvPr>
                <p14:cNvContentPartPr/>
                <p14:nvPr/>
              </p14:nvContentPartPr>
              <p14:xfrm>
                <a:off x="4031920" y="1666147"/>
                <a:ext cx="18360" cy="101520"/>
              </p14:xfrm>
            </p:contentPart>
          </mc:Choice>
          <mc:Fallback xmlns="">
            <p:pic>
              <p:nvPicPr>
                <p:cNvPr id="75" name="Freihand 74">
                  <a:extLst>
                    <a:ext uri="{FF2B5EF4-FFF2-40B4-BE49-F238E27FC236}">
                      <a16:creationId xmlns:a16="http://schemas.microsoft.com/office/drawing/2014/main" id="{3BCA3DA8-11C6-4DC7-BC2D-35072F7323F4}"/>
                    </a:ext>
                  </a:extLst>
                </p:cNvPr>
                <p:cNvPicPr/>
                <p:nvPr/>
              </p:nvPicPr>
              <p:blipFill>
                <a:blip r:embed="rId226"/>
                <a:stretch>
                  <a:fillRect/>
                </a:stretch>
              </p:blipFill>
              <p:spPr>
                <a:xfrm>
                  <a:off x="4027600" y="1661827"/>
                  <a:ext cx="27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6" name="Freihand 75">
                  <a:extLst>
                    <a:ext uri="{FF2B5EF4-FFF2-40B4-BE49-F238E27FC236}">
                      <a16:creationId xmlns:a16="http://schemas.microsoft.com/office/drawing/2014/main" id="{65A36F94-21E6-4D65-98A8-B5C1C2414D96}"/>
                    </a:ext>
                  </a:extLst>
                </p14:cNvPr>
                <p14:cNvContentPartPr/>
                <p14:nvPr/>
              </p14:nvContentPartPr>
              <p14:xfrm>
                <a:off x="3932200" y="1786027"/>
                <a:ext cx="214560" cy="36720"/>
              </p14:xfrm>
            </p:contentPart>
          </mc:Choice>
          <mc:Fallback xmlns="">
            <p:pic>
              <p:nvPicPr>
                <p:cNvPr id="76" name="Freihand 75">
                  <a:extLst>
                    <a:ext uri="{FF2B5EF4-FFF2-40B4-BE49-F238E27FC236}">
                      <a16:creationId xmlns:a16="http://schemas.microsoft.com/office/drawing/2014/main" id="{65A36F94-21E6-4D65-98A8-B5C1C2414D96}"/>
                    </a:ext>
                  </a:extLst>
                </p:cNvPr>
                <p:cNvPicPr/>
                <p:nvPr/>
              </p:nvPicPr>
              <p:blipFill>
                <a:blip r:embed="rId228"/>
                <a:stretch>
                  <a:fillRect/>
                </a:stretch>
              </p:blipFill>
              <p:spPr>
                <a:xfrm>
                  <a:off x="3927880" y="1781707"/>
                  <a:ext cx="223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7" name="Freihand 76">
                  <a:extLst>
                    <a:ext uri="{FF2B5EF4-FFF2-40B4-BE49-F238E27FC236}">
                      <a16:creationId xmlns:a16="http://schemas.microsoft.com/office/drawing/2014/main" id="{9EEA28F2-315F-47C3-AC98-0A01CF65F305}"/>
                    </a:ext>
                  </a:extLst>
                </p14:cNvPr>
                <p14:cNvContentPartPr/>
                <p14:nvPr/>
              </p14:nvContentPartPr>
              <p14:xfrm>
                <a:off x="4011760" y="1867387"/>
                <a:ext cx="149760" cy="84600"/>
              </p14:xfrm>
            </p:contentPart>
          </mc:Choice>
          <mc:Fallback xmlns="">
            <p:pic>
              <p:nvPicPr>
                <p:cNvPr id="77" name="Freihand 76">
                  <a:extLst>
                    <a:ext uri="{FF2B5EF4-FFF2-40B4-BE49-F238E27FC236}">
                      <a16:creationId xmlns:a16="http://schemas.microsoft.com/office/drawing/2014/main" id="{9EEA28F2-315F-47C3-AC98-0A01CF65F305}"/>
                    </a:ext>
                  </a:extLst>
                </p:cNvPr>
                <p:cNvPicPr/>
                <p:nvPr/>
              </p:nvPicPr>
              <p:blipFill>
                <a:blip r:embed="rId230"/>
                <a:stretch>
                  <a:fillRect/>
                </a:stretch>
              </p:blipFill>
              <p:spPr>
                <a:xfrm>
                  <a:off x="4007440" y="1863067"/>
                  <a:ext cx="15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8" name="Freihand 77">
                  <a:extLst>
                    <a:ext uri="{FF2B5EF4-FFF2-40B4-BE49-F238E27FC236}">
                      <a16:creationId xmlns:a16="http://schemas.microsoft.com/office/drawing/2014/main" id="{C865E599-23FF-41A3-B2C5-80E35A70E6AB}"/>
                    </a:ext>
                  </a:extLst>
                </p14:cNvPr>
                <p14:cNvContentPartPr/>
                <p14:nvPr/>
              </p14:nvContentPartPr>
              <p14:xfrm>
                <a:off x="4311640" y="1679467"/>
                <a:ext cx="185040" cy="27000"/>
              </p14:xfrm>
            </p:contentPart>
          </mc:Choice>
          <mc:Fallback xmlns="">
            <p:pic>
              <p:nvPicPr>
                <p:cNvPr id="78" name="Freihand 77">
                  <a:extLst>
                    <a:ext uri="{FF2B5EF4-FFF2-40B4-BE49-F238E27FC236}">
                      <a16:creationId xmlns:a16="http://schemas.microsoft.com/office/drawing/2014/main" id="{C865E599-23FF-41A3-B2C5-80E35A70E6AB}"/>
                    </a:ext>
                  </a:extLst>
                </p:cNvPr>
                <p:cNvPicPr/>
                <p:nvPr/>
              </p:nvPicPr>
              <p:blipFill>
                <a:blip r:embed="rId232"/>
                <a:stretch>
                  <a:fillRect/>
                </a:stretch>
              </p:blipFill>
              <p:spPr>
                <a:xfrm>
                  <a:off x="4307320" y="1675147"/>
                  <a:ext cx="193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9" name="Freihand 78">
                  <a:extLst>
                    <a:ext uri="{FF2B5EF4-FFF2-40B4-BE49-F238E27FC236}">
                      <a16:creationId xmlns:a16="http://schemas.microsoft.com/office/drawing/2014/main" id="{A13CC687-F5C2-46EF-BDE9-6BDAD5316D99}"/>
                    </a:ext>
                  </a:extLst>
                </p14:cNvPr>
                <p14:cNvContentPartPr/>
                <p14:nvPr/>
              </p14:nvContentPartPr>
              <p14:xfrm>
                <a:off x="4317400" y="1720147"/>
                <a:ext cx="213480" cy="121680"/>
              </p14:xfrm>
            </p:contentPart>
          </mc:Choice>
          <mc:Fallback xmlns="">
            <p:pic>
              <p:nvPicPr>
                <p:cNvPr id="79" name="Freihand 78">
                  <a:extLst>
                    <a:ext uri="{FF2B5EF4-FFF2-40B4-BE49-F238E27FC236}">
                      <a16:creationId xmlns:a16="http://schemas.microsoft.com/office/drawing/2014/main" id="{A13CC687-F5C2-46EF-BDE9-6BDAD5316D99}"/>
                    </a:ext>
                  </a:extLst>
                </p:cNvPr>
                <p:cNvPicPr/>
                <p:nvPr/>
              </p:nvPicPr>
              <p:blipFill>
                <a:blip r:embed="rId234"/>
                <a:stretch>
                  <a:fillRect/>
                </a:stretch>
              </p:blipFill>
              <p:spPr>
                <a:xfrm>
                  <a:off x="4313080" y="1715827"/>
                  <a:ext cx="222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1" name="Freihand 80">
                  <a:extLst>
                    <a:ext uri="{FF2B5EF4-FFF2-40B4-BE49-F238E27FC236}">
                      <a16:creationId xmlns:a16="http://schemas.microsoft.com/office/drawing/2014/main" id="{62C637BA-4EA1-4112-8F1C-69A7047992C3}"/>
                    </a:ext>
                  </a:extLst>
                </p14:cNvPr>
                <p14:cNvContentPartPr/>
                <p14:nvPr/>
              </p14:nvContentPartPr>
              <p14:xfrm>
                <a:off x="4704760" y="1671187"/>
                <a:ext cx="105840" cy="128160"/>
              </p14:xfrm>
            </p:contentPart>
          </mc:Choice>
          <mc:Fallback xmlns="">
            <p:pic>
              <p:nvPicPr>
                <p:cNvPr id="81" name="Freihand 80">
                  <a:extLst>
                    <a:ext uri="{FF2B5EF4-FFF2-40B4-BE49-F238E27FC236}">
                      <a16:creationId xmlns:a16="http://schemas.microsoft.com/office/drawing/2014/main" id="{62C637BA-4EA1-4112-8F1C-69A7047992C3}"/>
                    </a:ext>
                  </a:extLst>
                </p:cNvPr>
                <p:cNvPicPr/>
                <p:nvPr/>
              </p:nvPicPr>
              <p:blipFill>
                <a:blip r:embed="rId236"/>
                <a:stretch>
                  <a:fillRect/>
                </a:stretch>
              </p:blipFill>
              <p:spPr>
                <a:xfrm>
                  <a:off x="4700440" y="1666867"/>
                  <a:ext cx="114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2" name="Freihand 81">
                  <a:extLst>
                    <a:ext uri="{FF2B5EF4-FFF2-40B4-BE49-F238E27FC236}">
                      <a16:creationId xmlns:a16="http://schemas.microsoft.com/office/drawing/2014/main" id="{0D8A054A-EFEB-410B-AB83-11A60D7B3AD8}"/>
                    </a:ext>
                  </a:extLst>
                </p14:cNvPr>
                <p14:cNvContentPartPr/>
                <p14:nvPr/>
              </p14:nvContentPartPr>
              <p14:xfrm>
                <a:off x="4700800" y="1707187"/>
                <a:ext cx="111600" cy="50040"/>
              </p14:xfrm>
            </p:contentPart>
          </mc:Choice>
          <mc:Fallback xmlns="">
            <p:pic>
              <p:nvPicPr>
                <p:cNvPr id="82" name="Freihand 81">
                  <a:extLst>
                    <a:ext uri="{FF2B5EF4-FFF2-40B4-BE49-F238E27FC236}">
                      <a16:creationId xmlns:a16="http://schemas.microsoft.com/office/drawing/2014/main" id="{0D8A054A-EFEB-410B-AB83-11A60D7B3AD8}"/>
                    </a:ext>
                  </a:extLst>
                </p:cNvPr>
                <p:cNvPicPr/>
                <p:nvPr/>
              </p:nvPicPr>
              <p:blipFill>
                <a:blip r:embed="rId238"/>
                <a:stretch>
                  <a:fillRect/>
                </a:stretch>
              </p:blipFill>
              <p:spPr>
                <a:xfrm>
                  <a:off x="4696480" y="1702867"/>
                  <a:ext cx="120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3" name="Freihand 82">
                  <a:extLst>
                    <a:ext uri="{FF2B5EF4-FFF2-40B4-BE49-F238E27FC236}">
                      <a16:creationId xmlns:a16="http://schemas.microsoft.com/office/drawing/2014/main" id="{03B25B04-7F77-4FB3-9E03-B3CAE1316A5F}"/>
                    </a:ext>
                  </a:extLst>
                </p14:cNvPr>
                <p14:cNvContentPartPr/>
                <p14:nvPr/>
              </p14:nvContentPartPr>
              <p14:xfrm>
                <a:off x="4924360" y="1702867"/>
                <a:ext cx="109080" cy="15480"/>
              </p14:xfrm>
            </p:contentPart>
          </mc:Choice>
          <mc:Fallback xmlns="">
            <p:pic>
              <p:nvPicPr>
                <p:cNvPr id="83" name="Freihand 82">
                  <a:extLst>
                    <a:ext uri="{FF2B5EF4-FFF2-40B4-BE49-F238E27FC236}">
                      <a16:creationId xmlns:a16="http://schemas.microsoft.com/office/drawing/2014/main" id="{03B25B04-7F77-4FB3-9E03-B3CAE1316A5F}"/>
                    </a:ext>
                  </a:extLst>
                </p:cNvPr>
                <p:cNvPicPr/>
                <p:nvPr/>
              </p:nvPicPr>
              <p:blipFill>
                <a:blip r:embed="rId240"/>
                <a:stretch>
                  <a:fillRect/>
                </a:stretch>
              </p:blipFill>
              <p:spPr>
                <a:xfrm>
                  <a:off x="4920040" y="1698547"/>
                  <a:ext cx="11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4" name="Freihand 83">
                  <a:extLst>
                    <a:ext uri="{FF2B5EF4-FFF2-40B4-BE49-F238E27FC236}">
                      <a16:creationId xmlns:a16="http://schemas.microsoft.com/office/drawing/2014/main" id="{C56A8D42-8306-40EB-8F76-83358A2D7E98}"/>
                    </a:ext>
                  </a:extLst>
                </p14:cNvPr>
                <p14:cNvContentPartPr/>
                <p14:nvPr/>
              </p14:nvContentPartPr>
              <p14:xfrm>
                <a:off x="4861360" y="1760107"/>
                <a:ext cx="3600" cy="39600"/>
              </p14:xfrm>
            </p:contentPart>
          </mc:Choice>
          <mc:Fallback xmlns="">
            <p:pic>
              <p:nvPicPr>
                <p:cNvPr id="84" name="Freihand 83">
                  <a:extLst>
                    <a:ext uri="{FF2B5EF4-FFF2-40B4-BE49-F238E27FC236}">
                      <a16:creationId xmlns:a16="http://schemas.microsoft.com/office/drawing/2014/main" id="{C56A8D42-8306-40EB-8F76-83358A2D7E98}"/>
                    </a:ext>
                  </a:extLst>
                </p:cNvPr>
                <p:cNvPicPr/>
                <p:nvPr/>
              </p:nvPicPr>
              <p:blipFill>
                <a:blip r:embed="rId242"/>
                <a:stretch>
                  <a:fillRect/>
                </a:stretch>
              </p:blipFill>
              <p:spPr>
                <a:xfrm>
                  <a:off x="4857040" y="1755787"/>
                  <a:ext cx="12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5" name="Freihand 84">
                  <a:extLst>
                    <a:ext uri="{FF2B5EF4-FFF2-40B4-BE49-F238E27FC236}">
                      <a16:creationId xmlns:a16="http://schemas.microsoft.com/office/drawing/2014/main" id="{50D35A6A-C2D9-4D1E-A6F6-092B92AFD38A}"/>
                    </a:ext>
                  </a:extLst>
                </p14:cNvPr>
                <p14:cNvContentPartPr/>
                <p14:nvPr/>
              </p14:nvContentPartPr>
              <p14:xfrm>
                <a:off x="4858120" y="1695667"/>
                <a:ext cx="360" cy="360"/>
              </p14:xfrm>
            </p:contentPart>
          </mc:Choice>
          <mc:Fallback xmlns="">
            <p:pic>
              <p:nvPicPr>
                <p:cNvPr id="85" name="Freihand 84">
                  <a:extLst>
                    <a:ext uri="{FF2B5EF4-FFF2-40B4-BE49-F238E27FC236}">
                      <a16:creationId xmlns:a16="http://schemas.microsoft.com/office/drawing/2014/main" id="{50D35A6A-C2D9-4D1E-A6F6-092B92AFD38A}"/>
                    </a:ext>
                  </a:extLst>
                </p:cNvPr>
                <p:cNvPicPr/>
                <p:nvPr/>
              </p:nvPicPr>
              <p:blipFill>
                <a:blip r:embed="rId244"/>
                <a:stretch>
                  <a:fillRect/>
                </a:stretch>
              </p:blipFill>
              <p:spPr>
                <a:xfrm>
                  <a:off x="4853800" y="169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6" name="Freihand 85">
                  <a:extLst>
                    <a:ext uri="{FF2B5EF4-FFF2-40B4-BE49-F238E27FC236}">
                      <a16:creationId xmlns:a16="http://schemas.microsoft.com/office/drawing/2014/main" id="{F76A2EEB-8249-4E1E-8843-51951273C7AD}"/>
                    </a:ext>
                  </a:extLst>
                </p14:cNvPr>
                <p14:cNvContentPartPr/>
                <p14:nvPr/>
              </p14:nvContentPartPr>
              <p14:xfrm>
                <a:off x="5175640" y="1623307"/>
                <a:ext cx="97200" cy="118800"/>
              </p14:xfrm>
            </p:contentPart>
          </mc:Choice>
          <mc:Fallback xmlns="">
            <p:pic>
              <p:nvPicPr>
                <p:cNvPr id="86" name="Freihand 85">
                  <a:extLst>
                    <a:ext uri="{FF2B5EF4-FFF2-40B4-BE49-F238E27FC236}">
                      <a16:creationId xmlns:a16="http://schemas.microsoft.com/office/drawing/2014/main" id="{F76A2EEB-8249-4E1E-8843-51951273C7AD}"/>
                    </a:ext>
                  </a:extLst>
                </p:cNvPr>
                <p:cNvPicPr/>
                <p:nvPr/>
              </p:nvPicPr>
              <p:blipFill>
                <a:blip r:embed="rId246"/>
                <a:stretch>
                  <a:fillRect/>
                </a:stretch>
              </p:blipFill>
              <p:spPr>
                <a:xfrm>
                  <a:off x="5171320" y="1618987"/>
                  <a:ext cx="105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7" name="Freihand 86">
                  <a:extLst>
                    <a:ext uri="{FF2B5EF4-FFF2-40B4-BE49-F238E27FC236}">
                      <a16:creationId xmlns:a16="http://schemas.microsoft.com/office/drawing/2014/main" id="{31BADDEE-56A0-4C9C-ABCD-07F5708F9A65}"/>
                    </a:ext>
                  </a:extLst>
                </p14:cNvPr>
                <p14:cNvContentPartPr/>
                <p14:nvPr/>
              </p14:nvContentPartPr>
              <p14:xfrm>
                <a:off x="5171680" y="1643827"/>
                <a:ext cx="91440" cy="59760"/>
              </p14:xfrm>
            </p:contentPart>
          </mc:Choice>
          <mc:Fallback xmlns="">
            <p:pic>
              <p:nvPicPr>
                <p:cNvPr id="87" name="Freihand 86">
                  <a:extLst>
                    <a:ext uri="{FF2B5EF4-FFF2-40B4-BE49-F238E27FC236}">
                      <a16:creationId xmlns:a16="http://schemas.microsoft.com/office/drawing/2014/main" id="{31BADDEE-56A0-4C9C-ABCD-07F5708F9A65}"/>
                    </a:ext>
                  </a:extLst>
                </p:cNvPr>
                <p:cNvPicPr/>
                <p:nvPr/>
              </p:nvPicPr>
              <p:blipFill>
                <a:blip r:embed="rId248"/>
                <a:stretch>
                  <a:fillRect/>
                </a:stretch>
              </p:blipFill>
              <p:spPr>
                <a:xfrm>
                  <a:off x="5167360" y="1639507"/>
                  <a:ext cx="100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8" name="Freihand 87">
                  <a:extLst>
                    <a:ext uri="{FF2B5EF4-FFF2-40B4-BE49-F238E27FC236}">
                      <a16:creationId xmlns:a16="http://schemas.microsoft.com/office/drawing/2014/main" id="{F6645F34-7423-4D01-B43D-4B9739F49B44}"/>
                    </a:ext>
                  </a:extLst>
                </p14:cNvPr>
                <p14:cNvContentPartPr/>
                <p14:nvPr/>
              </p14:nvContentPartPr>
              <p14:xfrm>
                <a:off x="5123080" y="1570747"/>
                <a:ext cx="140040" cy="21600"/>
              </p14:xfrm>
            </p:contentPart>
          </mc:Choice>
          <mc:Fallback xmlns="">
            <p:pic>
              <p:nvPicPr>
                <p:cNvPr id="88" name="Freihand 87">
                  <a:extLst>
                    <a:ext uri="{FF2B5EF4-FFF2-40B4-BE49-F238E27FC236}">
                      <a16:creationId xmlns:a16="http://schemas.microsoft.com/office/drawing/2014/main" id="{F6645F34-7423-4D01-B43D-4B9739F49B44}"/>
                    </a:ext>
                  </a:extLst>
                </p:cNvPr>
                <p:cNvPicPr/>
                <p:nvPr/>
              </p:nvPicPr>
              <p:blipFill>
                <a:blip r:embed="rId250"/>
                <a:stretch>
                  <a:fillRect/>
                </a:stretch>
              </p:blipFill>
              <p:spPr>
                <a:xfrm>
                  <a:off x="5118760" y="1566427"/>
                  <a:ext cx="148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9" name="Freihand 88">
                  <a:extLst>
                    <a:ext uri="{FF2B5EF4-FFF2-40B4-BE49-F238E27FC236}">
                      <a16:creationId xmlns:a16="http://schemas.microsoft.com/office/drawing/2014/main" id="{533DF05E-DF70-4B51-92A3-AB893A61B71B}"/>
                    </a:ext>
                  </a:extLst>
                </p14:cNvPr>
                <p14:cNvContentPartPr/>
                <p14:nvPr/>
              </p14:nvContentPartPr>
              <p14:xfrm>
                <a:off x="5352400" y="1562107"/>
                <a:ext cx="40320" cy="157680"/>
              </p14:xfrm>
            </p:contentPart>
          </mc:Choice>
          <mc:Fallback xmlns="">
            <p:pic>
              <p:nvPicPr>
                <p:cNvPr id="89" name="Freihand 88">
                  <a:extLst>
                    <a:ext uri="{FF2B5EF4-FFF2-40B4-BE49-F238E27FC236}">
                      <a16:creationId xmlns:a16="http://schemas.microsoft.com/office/drawing/2014/main" id="{533DF05E-DF70-4B51-92A3-AB893A61B71B}"/>
                    </a:ext>
                  </a:extLst>
                </p:cNvPr>
                <p:cNvPicPr/>
                <p:nvPr/>
              </p:nvPicPr>
              <p:blipFill>
                <a:blip r:embed="rId252"/>
                <a:stretch>
                  <a:fillRect/>
                </a:stretch>
              </p:blipFill>
              <p:spPr>
                <a:xfrm>
                  <a:off x="5348080" y="1557787"/>
                  <a:ext cx="48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0" name="Freihand 89">
                  <a:extLst>
                    <a:ext uri="{FF2B5EF4-FFF2-40B4-BE49-F238E27FC236}">
                      <a16:creationId xmlns:a16="http://schemas.microsoft.com/office/drawing/2014/main" id="{7DCCF57D-3F3D-474D-9731-4F45B6D68C3C}"/>
                    </a:ext>
                  </a:extLst>
                </p14:cNvPr>
                <p14:cNvContentPartPr/>
                <p14:nvPr/>
              </p14:nvContentPartPr>
              <p14:xfrm>
                <a:off x="4620880" y="1646347"/>
                <a:ext cx="46440" cy="194040"/>
              </p14:xfrm>
            </p:contentPart>
          </mc:Choice>
          <mc:Fallback xmlns="">
            <p:pic>
              <p:nvPicPr>
                <p:cNvPr id="90" name="Freihand 89">
                  <a:extLst>
                    <a:ext uri="{FF2B5EF4-FFF2-40B4-BE49-F238E27FC236}">
                      <a16:creationId xmlns:a16="http://schemas.microsoft.com/office/drawing/2014/main" id="{7DCCF57D-3F3D-474D-9731-4F45B6D68C3C}"/>
                    </a:ext>
                  </a:extLst>
                </p:cNvPr>
                <p:cNvPicPr/>
                <p:nvPr/>
              </p:nvPicPr>
              <p:blipFill>
                <a:blip r:embed="rId254"/>
                <a:stretch>
                  <a:fillRect/>
                </a:stretch>
              </p:blipFill>
              <p:spPr>
                <a:xfrm>
                  <a:off x="4616560" y="1642027"/>
                  <a:ext cx="55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6" name="Freihand 105">
                  <a:extLst>
                    <a:ext uri="{FF2B5EF4-FFF2-40B4-BE49-F238E27FC236}">
                      <a16:creationId xmlns:a16="http://schemas.microsoft.com/office/drawing/2014/main" id="{5955E35C-9A64-4E1D-8D78-900027DB1CC6}"/>
                    </a:ext>
                  </a:extLst>
                </p14:cNvPr>
                <p14:cNvContentPartPr/>
                <p14:nvPr/>
              </p14:nvContentPartPr>
              <p14:xfrm>
                <a:off x="4320640" y="1935067"/>
                <a:ext cx="18000" cy="46440"/>
              </p14:xfrm>
            </p:contentPart>
          </mc:Choice>
          <mc:Fallback xmlns="">
            <p:pic>
              <p:nvPicPr>
                <p:cNvPr id="106" name="Freihand 105">
                  <a:extLst>
                    <a:ext uri="{FF2B5EF4-FFF2-40B4-BE49-F238E27FC236}">
                      <a16:creationId xmlns:a16="http://schemas.microsoft.com/office/drawing/2014/main" id="{5955E35C-9A64-4E1D-8D78-900027DB1CC6}"/>
                    </a:ext>
                  </a:extLst>
                </p:cNvPr>
                <p:cNvPicPr/>
                <p:nvPr/>
              </p:nvPicPr>
              <p:blipFill>
                <a:blip r:embed="rId256"/>
                <a:stretch>
                  <a:fillRect/>
                </a:stretch>
              </p:blipFill>
              <p:spPr>
                <a:xfrm>
                  <a:off x="4316320" y="1930747"/>
                  <a:ext cx="26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7" name="Freihand 106">
                  <a:extLst>
                    <a:ext uri="{FF2B5EF4-FFF2-40B4-BE49-F238E27FC236}">
                      <a16:creationId xmlns:a16="http://schemas.microsoft.com/office/drawing/2014/main" id="{B90E43C5-6648-4E46-B62D-A19080B7A7DA}"/>
                    </a:ext>
                  </a:extLst>
                </p14:cNvPr>
                <p14:cNvContentPartPr/>
                <p14:nvPr/>
              </p14:nvContentPartPr>
              <p14:xfrm>
                <a:off x="4329280" y="1886467"/>
                <a:ext cx="24120" cy="3600"/>
              </p14:xfrm>
            </p:contentPart>
          </mc:Choice>
          <mc:Fallback xmlns="">
            <p:pic>
              <p:nvPicPr>
                <p:cNvPr id="107" name="Freihand 106">
                  <a:extLst>
                    <a:ext uri="{FF2B5EF4-FFF2-40B4-BE49-F238E27FC236}">
                      <a16:creationId xmlns:a16="http://schemas.microsoft.com/office/drawing/2014/main" id="{B90E43C5-6648-4E46-B62D-A19080B7A7DA}"/>
                    </a:ext>
                  </a:extLst>
                </p:cNvPr>
                <p:cNvPicPr/>
                <p:nvPr/>
              </p:nvPicPr>
              <p:blipFill>
                <a:blip r:embed="rId258"/>
                <a:stretch>
                  <a:fillRect/>
                </a:stretch>
              </p:blipFill>
              <p:spPr>
                <a:xfrm>
                  <a:off x="4324960" y="1882147"/>
                  <a:ext cx="32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8" name="Freihand 107">
                  <a:extLst>
                    <a:ext uri="{FF2B5EF4-FFF2-40B4-BE49-F238E27FC236}">
                      <a16:creationId xmlns:a16="http://schemas.microsoft.com/office/drawing/2014/main" id="{29F29453-8B8C-4F39-80B6-0CE9582A51DA}"/>
                    </a:ext>
                  </a:extLst>
                </p14:cNvPr>
                <p14:cNvContentPartPr/>
                <p14:nvPr/>
              </p14:nvContentPartPr>
              <p14:xfrm>
                <a:off x="4416040" y="1916347"/>
                <a:ext cx="39960" cy="34560"/>
              </p14:xfrm>
            </p:contentPart>
          </mc:Choice>
          <mc:Fallback xmlns="">
            <p:pic>
              <p:nvPicPr>
                <p:cNvPr id="108" name="Freihand 107">
                  <a:extLst>
                    <a:ext uri="{FF2B5EF4-FFF2-40B4-BE49-F238E27FC236}">
                      <a16:creationId xmlns:a16="http://schemas.microsoft.com/office/drawing/2014/main" id="{29F29453-8B8C-4F39-80B6-0CE9582A51DA}"/>
                    </a:ext>
                  </a:extLst>
                </p:cNvPr>
                <p:cNvPicPr/>
                <p:nvPr/>
              </p:nvPicPr>
              <p:blipFill>
                <a:blip r:embed="rId260"/>
                <a:stretch>
                  <a:fillRect/>
                </a:stretch>
              </p:blipFill>
              <p:spPr>
                <a:xfrm>
                  <a:off x="4411720" y="1912027"/>
                  <a:ext cx="48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9" name="Freihand 108">
                  <a:extLst>
                    <a:ext uri="{FF2B5EF4-FFF2-40B4-BE49-F238E27FC236}">
                      <a16:creationId xmlns:a16="http://schemas.microsoft.com/office/drawing/2014/main" id="{08C88FBA-E019-4DEC-8FFE-4053777957C0}"/>
                    </a:ext>
                  </a:extLst>
                </p14:cNvPr>
                <p14:cNvContentPartPr/>
                <p14:nvPr/>
              </p14:nvContentPartPr>
              <p14:xfrm>
                <a:off x="4487320" y="1901227"/>
                <a:ext cx="60120" cy="55800"/>
              </p14:xfrm>
            </p:contentPart>
          </mc:Choice>
          <mc:Fallback xmlns="">
            <p:pic>
              <p:nvPicPr>
                <p:cNvPr id="109" name="Freihand 108">
                  <a:extLst>
                    <a:ext uri="{FF2B5EF4-FFF2-40B4-BE49-F238E27FC236}">
                      <a16:creationId xmlns:a16="http://schemas.microsoft.com/office/drawing/2014/main" id="{08C88FBA-E019-4DEC-8FFE-4053777957C0}"/>
                    </a:ext>
                  </a:extLst>
                </p:cNvPr>
                <p:cNvPicPr/>
                <p:nvPr/>
              </p:nvPicPr>
              <p:blipFill>
                <a:blip r:embed="rId45"/>
                <a:stretch>
                  <a:fillRect/>
                </a:stretch>
              </p:blipFill>
              <p:spPr>
                <a:xfrm>
                  <a:off x="4483000" y="1896907"/>
                  <a:ext cx="68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0" name="Freihand 109">
                  <a:extLst>
                    <a:ext uri="{FF2B5EF4-FFF2-40B4-BE49-F238E27FC236}">
                      <a16:creationId xmlns:a16="http://schemas.microsoft.com/office/drawing/2014/main" id="{E9E24939-6554-4515-9DAF-465372232BB0}"/>
                    </a:ext>
                  </a:extLst>
                </p14:cNvPr>
                <p14:cNvContentPartPr/>
                <p14:nvPr/>
              </p14:nvContentPartPr>
              <p14:xfrm>
                <a:off x="4357360" y="1555987"/>
                <a:ext cx="82800" cy="87480"/>
              </p14:xfrm>
            </p:contentPart>
          </mc:Choice>
          <mc:Fallback xmlns="">
            <p:pic>
              <p:nvPicPr>
                <p:cNvPr id="110" name="Freihand 109">
                  <a:extLst>
                    <a:ext uri="{FF2B5EF4-FFF2-40B4-BE49-F238E27FC236}">
                      <a16:creationId xmlns:a16="http://schemas.microsoft.com/office/drawing/2014/main" id="{E9E24939-6554-4515-9DAF-465372232BB0}"/>
                    </a:ext>
                  </a:extLst>
                </p:cNvPr>
                <p:cNvPicPr/>
                <p:nvPr/>
              </p:nvPicPr>
              <p:blipFill>
                <a:blip r:embed="rId263"/>
                <a:stretch>
                  <a:fillRect/>
                </a:stretch>
              </p:blipFill>
              <p:spPr>
                <a:xfrm>
                  <a:off x="4353040" y="1551667"/>
                  <a:ext cx="91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7" name="Freihand 116">
                  <a:extLst>
                    <a:ext uri="{FF2B5EF4-FFF2-40B4-BE49-F238E27FC236}">
                      <a16:creationId xmlns:a16="http://schemas.microsoft.com/office/drawing/2014/main" id="{74C6A30C-02A1-4943-8528-8016D56E8774}"/>
                    </a:ext>
                  </a:extLst>
                </p14:cNvPr>
                <p14:cNvContentPartPr/>
                <p14:nvPr/>
              </p14:nvContentPartPr>
              <p14:xfrm>
                <a:off x="4725280" y="2080147"/>
                <a:ext cx="105480" cy="88560"/>
              </p14:xfrm>
            </p:contentPart>
          </mc:Choice>
          <mc:Fallback xmlns="">
            <p:pic>
              <p:nvPicPr>
                <p:cNvPr id="117" name="Freihand 116">
                  <a:extLst>
                    <a:ext uri="{FF2B5EF4-FFF2-40B4-BE49-F238E27FC236}">
                      <a16:creationId xmlns:a16="http://schemas.microsoft.com/office/drawing/2014/main" id="{74C6A30C-02A1-4943-8528-8016D56E8774}"/>
                    </a:ext>
                  </a:extLst>
                </p:cNvPr>
                <p:cNvPicPr/>
                <p:nvPr/>
              </p:nvPicPr>
              <p:blipFill>
                <a:blip r:embed="rId47"/>
                <a:stretch>
                  <a:fillRect/>
                </a:stretch>
              </p:blipFill>
              <p:spPr>
                <a:xfrm>
                  <a:off x="4720960" y="2075827"/>
                  <a:ext cx="11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3" name="Freihand 132">
                  <a:extLst>
                    <a:ext uri="{FF2B5EF4-FFF2-40B4-BE49-F238E27FC236}">
                      <a16:creationId xmlns:a16="http://schemas.microsoft.com/office/drawing/2014/main" id="{67E4A0B2-BC1F-470D-856B-8B3E6F9874EA}"/>
                    </a:ext>
                  </a:extLst>
                </p14:cNvPr>
                <p14:cNvContentPartPr/>
                <p14:nvPr/>
              </p14:nvContentPartPr>
              <p14:xfrm>
                <a:off x="6687640" y="1945867"/>
                <a:ext cx="126000" cy="129240"/>
              </p14:xfrm>
            </p:contentPart>
          </mc:Choice>
          <mc:Fallback xmlns="">
            <p:pic>
              <p:nvPicPr>
                <p:cNvPr id="133" name="Freihand 132">
                  <a:extLst>
                    <a:ext uri="{FF2B5EF4-FFF2-40B4-BE49-F238E27FC236}">
                      <a16:creationId xmlns:a16="http://schemas.microsoft.com/office/drawing/2014/main" id="{67E4A0B2-BC1F-470D-856B-8B3E6F9874EA}"/>
                    </a:ext>
                  </a:extLst>
                </p:cNvPr>
                <p:cNvPicPr/>
                <p:nvPr/>
              </p:nvPicPr>
              <p:blipFill>
                <a:blip r:embed="rId49"/>
                <a:stretch>
                  <a:fillRect/>
                </a:stretch>
              </p:blipFill>
              <p:spPr>
                <a:xfrm>
                  <a:off x="6683320" y="1941547"/>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4" name="Freihand 133">
                  <a:extLst>
                    <a:ext uri="{FF2B5EF4-FFF2-40B4-BE49-F238E27FC236}">
                      <a16:creationId xmlns:a16="http://schemas.microsoft.com/office/drawing/2014/main" id="{90E8E7DD-4C68-4531-9750-A81C99D679A1}"/>
                    </a:ext>
                  </a:extLst>
                </p14:cNvPr>
                <p14:cNvContentPartPr/>
                <p14:nvPr/>
              </p14:nvContentPartPr>
              <p14:xfrm>
                <a:off x="6574960" y="2081947"/>
                <a:ext cx="500400" cy="71280"/>
              </p14:xfrm>
            </p:contentPart>
          </mc:Choice>
          <mc:Fallback xmlns="">
            <p:pic>
              <p:nvPicPr>
                <p:cNvPr id="134" name="Freihand 133">
                  <a:extLst>
                    <a:ext uri="{FF2B5EF4-FFF2-40B4-BE49-F238E27FC236}">
                      <a16:creationId xmlns:a16="http://schemas.microsoft.com/office/drawing/2014/main" id="{90E8E7DD-4C68-4531-9750-A81C99D679A1}"/>
                    </a:ext>
                  </a:extLst>
                </p:cNvPr>
                <p:cNvPicPr/>
                <p:nvPr/>
              </p:nvPicPr>
              <p:blipFill>
                <a:blip r:embed="rId51"/>
                <a:stretch>
                  <a:fillRect/>
                </a:stretch>
              </p:blipFill>
              <p:spPr>
                <a:xfrm>
                  <a:off x="6570640" y="2077627"/>
                  <a:ext cx="509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5" name="Freihand 134">
                  <a:extLst>
                    <a:ext uri="{FF2B5EF4-FFF2-40B4-BE49-F238E27FC236}">
                      <a16:creationId xmlns:a16="http://schemas.microsoft.com/office/drawing/2014/main" id="{8A16BB26-FC80-4B5F-8B85-0B9820895E1B}"/>
                    </a:ext>
                  </a:extLst>
                </p14:cNvPr>
                <p14:cNvContentPartPr/>
                <p14:nvPr/>
              </p14:nvContentPartPr>
              <p14:xfrm>
                <a:off x="6684400" y="2211907"/>
                <a:ext cx="122760" cy="86760"/>
              </p14:xfrm>
            </p:contentPart>
          </mc:Choice>
          <mc:Fallback xmlns="">
            <p:pic>
              <p:nvPicPr>
                <p:cNvPr id="135" name="Freihand 134">
                  <a:extLst>
                    <a:ext uri="{FF2B5EF4-FFF2-40B4-BE49-F238E27FC236}">
                      <a16:creationId xmlns:a16="http://schemas.microsoft.com/office/drawing/2014/main" id="{8A16BB26-FC80-4B5F-8B85-0B9820895E1B}"/>
                    </a:ext>
                  </a:extLst>
                </p:cNvPr>
                <p:cNvPicPr/>
                <p:nvPr/>
              </p:nvPicPr>
              <p:blipFill>
                <a:blip r:embed="rId53"/>
                <a:stretch>
                  <a:fillRect/>
                </a:stretch>
              </p:blipFill>
              <p:spPr>
                <a:xfrm>
                  <a:off x="6680080" y="2207587"/>
                  <a:ext cx="13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6" name="Freihand 135">
                  <a:extLst>
                    <a:ext uri="{FF2B5EF4-FFF2-40B4-BE49-F238E27FC236}">
                      <a16:creationId xmlns:a16="http://schemas.microsoft.com/office/drawing/2014/main" id="{E15138F6-1D3D-40AE-8A19-342EF836CB66}"/>
                    </a:ext>
                  </a:extLst>
                </p14:cNvPr>
                <p14:cNvContentPartPr/>
                <p14:nvPr/>
              </p14:nvContentPartPr>
              <p14:xfrm>
                <a:off x="6880600" y="2224507"/>
                <a:ext cx="104400" cy="15120"/>
              </p14:xfrm>
            </p:contentPart>
          </mc:Choice>
          <mc:Fallback xmlns="">
            <p:pic>
              <p:nvPicPr>
                <p:cNvPr id="136" name="Freihand 135">
                  <a:extLst>
                    <a:ext uri="{FF2B5EF4-FFF2-40B4-BE49-F238E27FC236}">
                      <a16:creationId xmlns:a16="http://schemas.microsoft.com/office/drawing/2014/main" id="{E15138F6-1D3D-40AE-8A19-342EF836CB66}"/>
                    </a:ext>
                  </a:extLst>
                </p:cNvPr>
                <p:cNvPicPr/>
                <p:nvPr/>
              </p:nvPicPr>
              <p:blipFill>
                <a:blip r:embed="rId55"/>
                <a:stretch>
                  <a:fillRect/>
                </a:stretch>
              </p:blipFill>
              <p:spPr>
                <a:xfrm>
                  <a:off x="6876280" y="2220187"/>
                  <a:ext cx="11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7" name="Freihand 136">
                  <a:extLst>
                    <a:ext uri="{FF2B5EF4-FFF2-40B4-BE49-F238E27FC236}">
                      <a16:creationId xmlns:a16="http://schemas.microsoft.com/office/drawing/2014/main" id="{77D51E39-98AE-471B-9E91-EE7E65E2E499}"/>
                    </a:ext>
                  </a:extLst>
                </p14:cNvPr>
                <p14:cNvContentPartPr/>
                <p14:nvPr/>
              </p14:nvContentPartPr>
              <p14:xfrm>
                <a:off x="7025680" y="2193907"/>
                <a:ext cx="94320" cy="88560"/>
              </p14:xfrm>
            </p:contentPart>
          </mc:Choice>
          <mc:Fallback xmlns="">
            <p:pic>
              <p:nvPicPr>
                <p:cNvPr id="137" name="Freihand 136">
                  <a:extLst>
                    <a:ext uri="{FF2B5EF4-FFF2-40B4-BE49-F238E27FC236}">
                      <a16:creationId xmlns:a16="http://schemas.microsoft.com/office/drawing/2014/main" id="{77D51E39-98AE-471B-9E91-EE7E65E2E499}"/>
                    </a:ext>
                  </a:extLst>
                </p:cNvPr>
                <p:cNvPicPr/>
                <p:nvPr/>
              </p:nvPicPr>
              <p:blipFill>
                <a:blip r:embed="rId57"/>
                <a:stretch>
                  <a:fillRect/>
                </a:stretch>
              </p:blipFill>
              <p:spPr>
                <a:xfrm>
                  <a:off x="7021360" y="2189587"/>
                  <a:ext cx="10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Freihand 137">
                  <a:extLst>
                    <a:ext uri="{FF2B5EF4-FFF2-40B4-BE49-F238E27FC236}">
                      <a16:creationId xmlns:a16="http://schemas.microsoft.com/office/drawing/2014/main" id="{11F08275-C07D-4022-BCC6-990AE7F8E460}"/>
                    </a:ext>
                  </a:extLst>
                </p14:cNvPr>
                <p14:cNvContentPartPr/>
                <p14:nvPr/>
              </p14:nvContentPartPr>
              <p14:xfrm>
                <a:off x="7290640" y="1960267"/>
                <a:ext cx="190440" cy="54000"/>
              </p14:xfrm>
            </p:contentPart>
          </mc:Choice>
          <mc:Fallback xmlns="">
            <p:pic>
              <p:nvPicPr>
                <p:cNvPr id="138" name="Freihand 137">
                  <a:extLst>
                    <a:ext uri="{FF2B5EF4-FFF2-40B4-BE49-F238E27FC236}">
                      <a16:creationId xmlns:a16="http://schemas.microsoft.com/office/drawing/2014/main" id="{11F08275-C07D-4022-BCC6-990AE7F8E460}"/>
                    </a:ext>
                  </a:extLst>
                </p:cNvPr>
                <p:cNvPicPr/>
                <p:nvPr/>
              </p:nvPicPr>
              <p:blipFill>
                <a:blip r:embed="rId59"/>
                <a:stretch>
                  <a:fillRect/>
                </a:stretch>
              </p:blipFill>
              <p:spPr>
                <a:xfrm>
                  <a:off x="7286320" y="1955947"/>
                  <a:ext cx="199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9" name="Freihand 138">
                  <a:extLst>
                    <a:ext uri="{FF2B5EF4-FFF2-40B4-BE49-F238E27FC236}">
                      <a16:creationId xmlns:a16="http://schemas.microsoft.com/office/drawing/2014/main" id="{743C01A3-065E-431E-8BEF-C6BA204D4A0B}"/>
                    </a:ext>
                  </a:extLst>
                </p14:cNvPr>
                <p14:cNvContentPartPr/>
                <p14:nvPr/>
              </p14:nvContentPartPr>
              <p14:xfrm>
                <a:off x="7325920" y="2003107"/>
                <a:ext cx="216000" cy="125280"/>
              </p14:xfrm>
            </p:contentPart>
          </mc:Choice>
          <mc:Fallback xmlns="">
            <p:pic>
              <p:nvPicPr>
                <p:cNvPr id="139" name="Freihand 138">
                  <a:extLst>
                    <a:ext uri="{FF2B5EF4-FFF2-40B4-BE49-F238E27FC236}">
                      <a16:creationId xmlns:a16="http://schemas.microsoft.com/office/drawing/2014/main" id="{743C01A3-065E-431E-8BEF-C6BA204D4A0B}"/>
                    </a:ext>
                  </a:extLst>
                </p:cNvPr>
                <p:cNvPicPr/>
                <p:nvPr/>
              </p:nvPicPr>
              <p:blipFill>
                <a:blip r:embed="rId61"/>
                <a:stretch>
                  <a:fillRect/>
                </a:stretch>
              </p:blipFill>
              <p:spPr>
                <a:xfrm>
                  <a:off x="7321600" y="1998787"/>
                  <a:ext cx="224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0" name="Freihand 139">
                  <a:extLst>
                    <a:ext uri="{FF2B5EF4-FFF2-40B4-BE49-F238E27FC236}">
                      <a16:creationId xmlns:a16="http://schemas.microsoft.com/office/drawing/2014/main" id="{6F3352D5-CA8A-4391-9EEC-DD2E51A9D68E}"/>
                    </a:ext>
                  </a:extLst>
                </p14:cNvPr>
                <p14:cNvContentPartPr/>
                <p14:nvPr/>
              </p14:nvContentPartPr>
              <p14:xfrm>
                <a:off x="7355080" y="2256187"/>
                <a:ext cx="6840" cy="48240"/>
              </p14:xfrm>
            </p:contentPart>
          </mc:Choice>
          <mc:Fallback xmlns="">
            <p:pic>
              <p:nvPicPr>
                <p:cNvPr id="140" name="Freihand 139">
                  <a:extLst>
                    <a:ext uri="{FF2B5EF4-FFF2-40B4-BE49-F238E27FC236}">
                      <a16:creationId xmlns:a16="http://schemas.microsoft.com/office/drawing/2014/main" id="{6F3352D5-CA8A-4391-9EEC-DD2E51A9D68E}"/>
                    </a:ext>
                  </a:extLst>
                </p:cNvPr>
                <p:cNvPicPr/>
                <p:nvPr/>
              </p:nvPicPr>
              <p:blipFill>
                <a:blip r:embed="rId63"/>
                <a:stretch>
                  <a:fillRect/>
                </a:stretch>
              </p:blipFill>
              <p:spPr>
                <a:xfrm>
                  <a:off x="7350760" y="2251867"/>
                  <a:ext cx="1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Freihand 140">
                  <a:extLst>
                    <a:ext uri="{FF2B5EF4-FFF2-40B4-BE49-F238E27FC236}">
                      <a16:creationId xmlns:a16="http://schemas.microsoft.com/office/drawing/2014/main" id="{5B8E80B0-AC91-4D3A-92D6-9111A3D8AC27}"/>
                    </a:ext>
                  </a:extLst>
                </p14:cNvPr>
                <p14:cNvContentPartPr/>
                <p14:nvPr/>
              </p14:nvContentPartPr>
              <p14:xfrm>
                <a:off x="7348600" y="2188867"/>
                <a:ext cx="132120" cy="45720"/>
              </p14:xfrm>
            </p:contentPart>
          </mc:Choice>
          <mc:Fallback xmlns="">
            <p:pic>
              <p:nvPicPr>
                <p:cNvPr id="141" name="Freihand 140">
                  <a:extLst>
                    <a:ext uri="{FF2B5EF4-FFF2-40B4-BE49-F238E27FC236}">
                      <a16:creationId xmlns:a16="http://schemas.microsoft.com/office/drawing/2014/main" id="{5B8E80B0-AC91-4D3A-92D6-9111A3D8AC27}"/>
                    </a:ext>
                  </a:extLst>
                </p:cNvPr>
                <p:cNvPicPr/>
                <p:nvPr/>
              </p:nvPicPr>
              <p:blipFill>
                <a:blip r:embed="rId65"/>
                <a:stretch>
                  <a:fillRect/>
                </a:stretch>
              </p:blipFill>
              <p:spPr>
                <a:xfrm>
                  <a:off x="7344280" y="2184547"/>
                  <a:ext cx="140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2" name="Freihand 141">
                  <a:extLst>
                    <a:ext uri="{FF2B5EF4-FFF2-40B4-BE49-F238E27FC236}">
                      <a16:creationId xmlns:a16="http://schemas.microsoft.com/office/drawing/2014/main" id="{AFF75F69-2D31-48BA-8D6F-97683DA9F8D7}"/>
                    </a:ext>
                  </a:extLst>
                </p14:cNvPr>
                <p14:cNvContentPartPr/>
                <p14:nvPr/>
              </p14:nvContentPartPr>
              <p14:xfrm>
                <a:off x="7449400" y="2268067"/>
                <a:ext cx="59400" cy="16560"/>
              </p14:xfrm>
            </p:contentPart>
          </mc:Choice>
          <mc:Fallback xmlns="">
            <p:pic>
              <p:nvPicPr>
                <p:cNvPr id="142" name="Freihand 141">
                  <a:extLst>
                    <a:ext uri="{FF2B5EF4-FFF2-40B4-BE49-F238E27FC236}">
                      <a16:creationId xmlns:a16="http://schemas.microsoft.com/office/drawing/2014/main" id="{AFF75F69-2D31-48BA-8D6F-97683DA9F8D7}"/>
                    </a:ext>
                  </a:extLst>
                </p:cNvPr>
                <p:cNvPicPr/>
                <p:nvPr/>
              </p:nvPicPr>
              <p:blipFill>
                <a:blip r:embed="rId67"/>
                <a:stretch>
                  <a:fillRect/>
                </a:stretch>
              </p:blipFill>
              <p:spPr>
                <a:xfrm>
                  <a:off x="7445080" y="2263747"/>
                  <a:ext cx="68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 name="Freihand 142">
                  <a:extLst>
                    <a:ext uri="{FF2B5EF4-FFF2-40B4-BE49-F238E27FC236}">
                      <a16:creationId xmlns:a16="http://schemas.microsoft.com/office/drawing/2014/main" id="{D01A524C-9BB9-4E43-9E71-474F7CDC1604}"/>
                    </a:ext>
                  </a:extLst>
                </p14:cNvPr>
                <p14:cNvContentPartPr/>
                <p14:nvPr/>
              </p14:nvContentPartPr>
              <p14:xfrm>
                <a:off x="7539400" y="2215507"/>
                <a:ext cx="74880" cy="75240"/>
              </p14:xfrm>
            </p:contentPart>
          </mc:Choice>
          <mc:Fallback xmlns="">
            <p:pic>
              <p:nvPicPr>
                <p:cNvPr id="143" name="Freihand 142">
                  <a:extLst>
                    <a:ext uri="{FF2B5EF4-FFF2-40B4-BE49-F238E27FC236}">
                      <a16:creationId xmlns:a16="http://schemas.microsoft.com/office/drawing/2014/main" id="{D01A524C-9BB9-4E43-9E71-474F7CDC1604}"/>
                    </a:ext>
                  </a:extLst>
                </p:cNvPr>
                <p:cNvPicPr/>
                <p:nvPr/>
              </p:nvPicPr>
              <p:blipFill>
                <a:blip r:embed="rId69"/>
                <a:stretch>
                  <a:fillRect/>
                </a:stretch>
              </p:blipFill>
              <p:spPr>
                <a:xfrm>
                  <a:off x="7535080" y="221118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4" name="Freihand 143">
                  <a:extLst>
                    <a:ext uri="{FF2B5EF4-FFF2-40B4-BE49-F238E27FC236}">
                      <a16:creationId xmlns:a16="http://schemas.microsoft.com/office/drawing/2014/main" id="{1D66B677-C744-4FBF-B585-91836FA12373}"/>
                    </a:ext>
                  </a:extLst>
                </p14:cNvPr>
                <p14:cNvContentPartPr/>
                <p14:nvPr/>
              </p14:nvContentPartPr>
              <p14:xfrm>
                <a:off x="7333120" y="1810867"/>
                <a:ext cx="102960" cy="66960"/>
              </p14:xfrm>
            </p:contentPart>
          </mc:Choice>
          <mc:Fallback xmlns="">
            <p:pic>
              <p:nvPicPr>
                <p:cNvPr id="144" name="Freihand 143">
                  <a:extLst>
                    <a:ext uri="{FF2B5EF4-FFF2-40B4-BE49-F238E27FC236}">
                      <a16:creationId xmlns:a16="http://schemas.microsoft.com/office/drawing/2014/main" id="{1D66B677-C744-4FBF-B585-91836FA12373}"/>
                    </a:ext>
                  </a:extLst>
                </p:cNvPr>
                <p:cNvPicPr/>
                <p:nvPr/>
              </p:nvPicPr>
              <p:blipFill>
                <a:blip r:embed="rId71"/>
                <a:stretch>
                  <a:fillRect/>
                </a:stretch>
              </p:blipFill>
              <p:spPr>
                <a:xfrm>
                  <a:off x="7328800" y="1806547"/>
                  <a:ext cx="11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5" name="Freihand 144">
                  <a:extLst>
                    <a:ext uri="{FF2B5EF4-FFF2-40B4-BE49-F238E27FC236}">
                      <a16:creationId xmlns:a16="http://schemas.microsoft.com/office/drawing/2014/main" id="{6BE14761-2CF1-4963-B127-3795D873F587}"/>
                    </a:ext>
                  </a:extLst>
                </p14:cNvPr>
                <p14:cNvContentPartPr/>
                <p14:nvPr/>
              </p14:nvContentPartPr>
              <p14:xfrm>
                <a:off x="7710040" y="1904827"/>
                <a:ext cx="90000" cy="207360"/>
              </p14:xfrm>
            </p:contentPart>
          </mc:Choice>
          <mc:Fallback xmlns="">
            <p:pic>
              <p:nvPicPr>
                <p:cNvPr id="145" name="Freihand 144">
                  <a:extLst>
                    <a:ext uri="{FF2B5EF4-FFF2-40B4-BE49-F238E27FC236}">
                      <a16:creationId xmlns:a16="http://schemas.microsoft.com/office/drawing/2014/main" id="{6BE14761-2CF1-4963-B127-3795D873F587}"/>
                    </a:ext>
                  </a:extLst>
                </p:cNvPr>
                <p:cNvPicPr/>
                <p:nvPr/>
              </p:nvPicPr>
              <p:blipFill>
                <a:blip r:embed="rId73"/>
                <a:stretch>
                  <a:fillRect/>
                </a:stretch>
              </p:blipFill>
              <p:spPr>
                <a:xfrm>
                  <a:off x="7705720" y="1900507"/>
                  <a:ext cx="9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6" name="Freihand 145">
                  <a:extLst>
                    <a:ext uri="{FF2B5EF4-FFF2-40B4-BE49-F238E27FC236}">
                      <a16:creationId xmlns:a16="http://schemas.microsoft.com/office/drawing/2014/main" id="{1F49FC3F-97B5-4319-B49F-9C68E38EDE98}"/>
                    </a:ext>
                  </a:extLst>
                </p14:cNvPr>
                <p14:cNvContentPartPr/>
                <p14:nvPr/>
              </p14:nvContentPartPr>
              <p14:xfrm>
                <a:off x="7865560" y="1952707"/>
                <a:ext cx="73080" cy="123840"/>
              </p14:xfrm>
            </p:contentPart>
          </mc:Choice>
          <mc:Fallback xmlns="">
            <p:pic>
              <p:nvPicPr>
                <p:cNvPr id="146" name="Freihand 145">
                  <a:extLst>
                    <a:ext uri="{FF2B5EF4-FFF2-40B4-BE49-F238E27FC236}">
                      <a16:creationId xmlns:a16="http://schemas.microsoft.com/office/drawing/2014/main" id="{1F49FC3F-97B5-4319-B49F-9C68E38EDE98}"/>
                    </a:ext>
                  </a:extLst>
                </p:cNvPr>
                <p:cNvPicPr/>
                <p:nvPr/>
              </p:nvPicPr>
              <p:blipFill>
                <a:blip r:embed="rId75"/>
                <a:stretch>
                  <a:fillRect/>
                </a:stretch>
              </p:blipFill>
              <p:spPr>
                <a:xfrm>
                  <a:off x="7861240" y="1948387"/>
                  <a:ext cx="81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7" name="Freihand 146">
                  <a:extLst>
                    <a:ext uri="{FF2B5EF4-FFF2-40B4-BE49-F238E27FC236}">
                      <a16:creationId xmlns:a16="http://schemas.microsoft.com/office/drawing/2014/main" id="{27EABA7D-D02F-4740-AAFD-F541AF66BD6E}"/>
                    </a:ext>
                  </a:extLst>
                </p14:cNvPr>
                <p14:cNvContentPartPr/>
                <p14:nvPr/>
              </p14:nvContentPartPr>
              <p14:xfrm>
                <a:off x="7876000" y="1976827"/>
                <a:ext cx="86040" cy="71640"/>
              </p14:xfrm>
            </p:contentPart>
          </mc:Choice>
          <mc:Fallback xmlns="">
            <p:pic>
              <p:nvPicPr>
                <p:cNvPr id="147" name="Freihand 146">
                  <a:extLst>
                    <a:ext uri="{FF2B5EF4-FFF2-40B4-BE49-F238E27FC236}">
                      <a16:creationId xmlns:a16="http://schemas.microsoft.com/office/drawing/2014/main" id="{27EABA7D-D02F-4740-AAFD-F541AF66BD6E}"/>
                    </a:ext>
                  </a:extLst>
                </p:cNvPr>
                <p:cNvPicPr/>
                <p:nvPr/>
              </p:nvPicPr>
              <p:blipFill>
                <a:blip r:embed="rId77"/>
                <a:stretch>
                  <a:fillRect/>
                </a:stretch>
              </p:blipFill>
              <p:spPr>
                <a:xfrm>
                  <a:off x="7871680" y="1972507"/>
                  <a:ext cx="9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8" name="Freihand 147">
                  <a:extLst>
                    <a:ext uri="{FF2B5EF4-FFF2-40B4-BE49-F238E27FC236}">
                      <a16:creationId xmlns:a16="http://schemas.microsoft.com/office/drawing/2014/main" id="{A101BA8F-8C68-4F1E-858A-FD61F3FFB8F0}"/>
                    </a:ext>
                  </a:extLst>
                </p14:cNvPr>
                <p14:cNvContentPartPr/>
                <p14:nvPr/>
              </p14:nvContentPartPr>
              <p14:xfrm>
                <a:off x="8025040" y="1973947"/>
                <a:ext cx="19080" cy="118080"/>
              </p14:xfrm>
            </p:contentPart>
          </mc:Choice>
          <mc:Fallback xmlns="">
            <p:pic>
              <p:nvPicPr>
                <p:cNvPr id="148" name="Freihand 147">
                  <a:extLst>
                    <a:ext uri="{FF2B5EF4-FFF2-40B4-BE49-F238E27FC236}">
                      <a16:creationId xmlns:a16="http://schemas.microsoft.com/office/drawing/2014/main" id="{A101BA8F-8C68-4F1E-858A-FD61F3FFB8F0}"/>
                    </a:ext>
                  </a:extLst>
                </p:cNvPr>
                <p:cNvPicPr/>
                <p:nvPr/>
              </p:nvPicPr>
              <p:blipFill>
                <a:blip r:embed="rId79"/>
                <a:stretch>
                  <a:fillRect/>
                </a:stretch>
              </p:blipFill>
              <p:spPr>
                <a:xfrm>
                  <a:off x="8020720" y="1969627"/>
                  <a:ext cx="27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9" name="Freihand 148">
                  <a:extLst>
                    <a:ext uri="{FF2B5EF4-FFF2-40B4-BE49-F238E27FC236}">
                      <a16:creationId xmlns:a16="http://schemas.microsoft.com/office/drawing/2014/main" id="{078D8431-F059-4DF4-BDE1-45DFD3778B96}"/>
                    </a:ext>
                  </a:extLst>
                </p14:cNvPr>
                <p14:cNvContentPartPr/>
                <p14:nvPr/>
              </p14:nvContentPartPr>
              <p14:xfrm>
                <a:off x="8122600" y="1928947"/>
                <a:ext cx="219240" cy="98280"/>
              </p14:xfrm>
            </p:contentPart>
          </mc:Choice>
          <mc:Fallback xmlns="">
            <p:pic>
              <p:nvPicPr>
                <p:cNvPr id="149" name="Freihand 148">
                  <a:extLst>
                    <a:ext uri="{FF2B5EF4-FFF2-40B4-BE49-F238E27FC236}">
                      <a16:creationId xmlns:a16="http://schemas.microsoft.com/office/drawing/2014/main" id="{078D8431-F059-4DF4-BDE1-45DFD3778B96}"/>
                    </a:ext>
                  </a:extLst>
                </p:cNvPr>
                <p:cNvPicPr/>
                <p:nvPr/>
              </p:nvPicPr>
              <p:blipFill>
                <a:blip r:embed="rId81"/>
                <a:stretch>
                  <a:fillRect/>
                </a:stretch>
              </p:blipFill>
              <p:spPr>
                <a:xfrm>
                  <a:off x="8118280" y="1924627"/>
                  <a:ext cx="22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0" name="Freihand 149">
                  <a:extLst>
                    <a:ext uri="{FF2B5EF4-FFF2-40B4-BE49-F238E27FC236}">
                      <a16:creationId xmlns:a16="http://schemas.microsoft.com/office/drawing/2014/main" id="{B9B12B41-CD2A-41BB-A637-A7E082802BB6}"/>
                    </a:ext>
                  </a:extLst>
                </p14:cNvPr>
                <p14:cNvContentPartPr/>
                <p14:nvPr/>
              </p14:nvContentPartPr>
              <p14:xfrm>
                <a:off x="8247160" y="1937227"/>
                <a:ext cx="110520" cy="45360"/>
              </p14:xfrm>
            </p:contentPart>
          </mc:Choice>
          <mc:Fallback xmlns="">
            <p:pic>
              <p:nvPicPr>
                <p:cNvPr id="150" name="Freihand 149">
                  <a:extLst>
                    <a:ext uri="{FF2B5EF4-FFF2-40B4-BE49-F238E27FC236}">
                      <a16:creationId xmlns:a16="http://schemas.microsoft.com/office/drawing/2014/main" id="{B9B12B41-CD2A-41BB-A637-A7E082802BB6}"/>
                    </a:ext>
                  </a:extLst>
                </p:cNvPr>
                <p:cNvPicPr/>
                <p:nvPr/>
              </p:nvPicPr>
              <p:blipFill>
                <a:blip r:embed="rId83"/>
                <a:stretch>
                  <a:fillRect/>
                </a:stretch>
              </p:blipFill>
              <p:spPr>
                <a:xfrm>
                  <a:off x="8242840" y="1932907"/>
                  <a:ext cx="119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1" name="Freihand 150">
                  <a:extLst>
                    <a:ext uri="{FF2B5EF4-FFF2-40B4-BE49-F238E27FC236}">
                      <a16:creationId xmlns:a16="http://schemas.microsoft.com/office/drawing/2014/main" id="{996EB774-F06F-40AD-B981-0783CC958CB1}"/>
                    </a:ext>
                  </a:extLst>
                </p14:cNvPr>
                <p14:cNvContentPartPr/>
                <p14:nvPr/>
              </p14:nvContentPartPr>
              <p14:xfrm>
                <a:off x="8236360" y="1850827"/>
                <a:ext cx="131760" cy="18720"/>
              </p14:xfrm>
            </p:contentPart>
          </mc:Choice>
          <mc:Fallback xmlns="">
            <p:pic>
              <p:nvPicPr>
                <p:cNvPr id="151" name="Freihand 150">
                  <a:extLst>
                    <a:ext uri="{FF2B5EF4-FFF2-40B4-BE49-F238E27FC236}">
                      <a16:creationId xmlns:a16="http://schemas.microsoft.com/office/drawing/2014/main" id="{996EB774-F06F-40AD-B981-0783CC958CB1}"/>
                    </a:ext>
                  </a:extLst>
                </p:cNvPr>
                <p:cNvPicPr/>
                <p:nvPr/>
              </p:nvPicPr>
              <p:blipFill>
                <a:blip r:embed="rId85"/>
                <a:stretch>
                  <a:fillRect/>
                </a:stretch>
              </p:blipFill>
              <p:spPr>
                <a:xfrm>
                  <a:off x="8232040" y="1846507"/>
                  <a:ext cx="140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2" name="Freihand 151">
                  <a:extLst>
                    <a:ext uri="{FF2B5EF4-FFF2-40B4-BE49-F238E27FC236}">
                      <a16:creationId xmlns:a16="http://schemas.microsoft.com/office/drawing/2014/main" id="{FC3E6674-9B8A-4472-9E32-4E1FCE2E589F}"/>
                    </a:ext>
                  </a:extLst>
                </p14:cNvPr>
                <p14:cNvContentPartPr/>
                <p14:nvPr/>
              </p14:nvContentPartPr>
              <p14:xfrm>
                <a:off x="8375680" y="1831387"/>
                <a:ext cx="90360" cy="225360"/>
              </p14:xfrm>
            </p:contentPart>
          </mc:Choice>
          <mc:Fallback xmlns="">
            <p:pic>
              <p:nvPicPr>
                <p:cNvPr id="152" name="Freihand 151">
                  <a:extLst>
                    <a:ext uri="{FF2B5EF4-FFF2-40B4-BE49-F238E27FC236}">
                      <a16:creationId xmlns:a16="http://schemas.microsoft.com/office/drawing/2014/main" id="{FC3E6674-9B8A-4472-9E32-4E1FCE2E589F}"/>
                    </a:ext>
                  </a:extLst>
                </p:cNvPr>
                <p:cNvPicPr/>
                <p:nvPr/>
              </p:nvPicPr>
              <p:blipFill>
                <a:blip r:embed="rId87"/>
                <a:stretch>
                  <a:fillRect/>
                </a:stretch>
              </p:blipFill>
              <p:spPr>
                <a:xfrm>
                  <a:off x="8371360" y="1827067"/>
                  <a:ext cx="99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3" name="Freihand 152">
                  <a:extLst>
                    <a:ext uri="{FF2B5EF4-FFF2-40B4-BE49-F238E27FC236}">
                      <a16:creationId xmlns:a16="http://schemas.microsoft.com/office/drawing/2014/main" id="{F6A1F08B-ADF6-4158-A55A-DAB6C6EAC432}"/>
                    </a:ext>
                  </a:extLst>
                </p14:cNvPr>
                <p14:cNvContentPartPr/>
                <p14:nvPr/>
              </p14:nvContentPartPr>
              <p14:xfrm>
                <a:off x="8449840" y="1738147"/>
                <a:ext cx="179640" cy="97560"/>
              </p14:xfrm>
            </p:contentPart>
          </mc:Choice>
          <mc:Fallback xmlns="">
            <p:pic>
              <p:nvPicPr>
                <p:cNvPr id="153" name="Freihand 152">
                  <a:extLst>
                    <a:ext uri="{FF2B5EF4-FFF2-40B4-BE49-F238E27FC236}">
                      <a16:creationId xmlns:a16="http://schemas.microsoft.com/office/drawing/2014/main" id="{F6A1F08B-ADF6-4158-A55A-DAB6C6EAC432}"/>
                    </a:ext>
                  </a:extLst>
                </p:cNvPr>
                <p:cNvPicPr/>
                <p:nvPr/>
              </p:nvPicPr>
              <p:blipFill>
                <a:blip r:embed="rId89"/>
                <a:stretch>
                  <a:fillRect/>
                </a:stretch>
              </p:blipFill>
              <p:spPr>
                <a:xfrm>
                  <a:off x="8445520" y="1733827"/>
                  <a:ext cx="188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7" name="Freihand 156">
                  <a:extLst>
                    <a:ext uri="{FF2B5EF4-FFF2-40B4-BE49-F238E27FC236}">
                      <a16:creationId xmlns:a16="http://schemas.microsoft.com/office/drawing/2014/main" id="{5A306D60-751D-4A22-B1D9-38BB94B48F72}"/>
                    </a:ext>
                  </a:extLst>
                </p14:cNvPr>
                <p14:cNvContentPartPr/>
                <p14:nvPr/>
              </p14:nvContentPartPr>
              <p14:xfrm>
                <a:off x="6713560" y="2377867"/>
                <a:ext cx="1063440" cy="143640"/>
              </p14:xfrm>
            </p:contentPart>
          </mc:Choice>
          <mc:Fallback xmlns="">
            <p:pic>
              <p:nvPicPr>
                <p:cNvPr id="157" name="Freihand 156">
                  <a:extLst>
                    <a:ext uri="{FF2B5EF4-FFF2-40B4-BE49-F238E27FC236}">
                      <a16:creationId xmlns:a16="http://schemas.microsoft.com/office/drawing/2014/main" id="{5A306D60-751D-4A22-B1D9-38BB94B48F72}"/>
                    </a:ext>
                  </a:extLst>
                </p:cNvPr>
                <p:cNvPicPr/>
                <p:nvPr/>
              </p:nvPicPr>
              <p:blipFill>
                <a:blip r:embed="rId287"/>
                <a:stretch>
                  <a:fillRect/>
                </a:stretch>
              </p:blipFill>
              <p:spPr>
                <a:xfrm>
                  <a:off x="6709240" y="2373547"/>
                  <a:ext cx="1072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8" name="Freihand 157">
                  <a:extLst>
                    <a:ext uri="{FF2B5EF4-FFF2-40B4-BE49-F238E27FC236}">
                      <a16:creationId xmlns:a16="http://schemas.microsoft.com/office/drawing/2014/main" id="{354BD826-B201-488A-AC64-2515314B103C}"/>
                    </a:ext>
                  </a:extLst>
                </p14:cNvPr>
                <p14:cNvContentPartPr/>
                <p14:nvPr/>
              </p14:nvContentPartPr>
              <p14:xfrm>
                <a:off x="7745320" y="2287867"/>
                <a:ext cx="673200" cy="158760"/>
              </p14:xfrm>
            </p:contentPart>
          </mc:Choice>
          <mc:Fallback xmlns="">
            <p:pic>
              <p:nvPicPr>
                <p:cNvPr id="158" name="Freihand 157">
                  <a:extLst>
                    <a:ext uri="{FF2B5EF4-FFF2-40B4-BE49-F238E27FC236}">
                      <a16:creationId xmlns:a16="http://schemas.microsoft.com/office/drawing/2014/main" id="{354BD826-B201-488A-AC64-2515314B103C}"/>
                    </a:ext>
                  </a:extLst>
                </p:cNvPr>
                <p:cNvPicPr/>
                <p:nvPr/>
              </p:nvPicPr>
              <p:blipFill>
                <a:blip r:embed="rId289"/>
                <a:stretch>
                  <a:fillRect/>
                </a:stretch>
              </p:blipFill>
              <p:spPr>
                <a:xfrm>
                  <a:off x="7741000" y="2283547"/>
                  <a:ext cx="681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0" name="Freihand 159">
                  <a:extLst>
                    <a:ext uri="{FF2B5EF4-FFF2-40B4-BE49-F238E27FC236}">
                      <a16:creationId xmlns:a16="http://schemas.microsoft.com/office/drawing/2014/main" id="{AAE23711-1BD9-4833-AFDA-E0D089094676}"/>
                    </a:ext>
                  </a:extLst>
                </p14:cNvPr>
                <p14:cNvContentPartPr/>
                <p14:nvPr/>
              </p14:nvContentPartPr>
              <p14:xfrm>
                <a:off x="7251040" y="2559307"/>
                <a:ext cx="396360" cy="144720"/>
              </p14:xfrm>
            </p:contentPart>
          </mc:Choice>
          <mc:Fallback xmlns="">
            <p:pic>
              <p:nvPicPr>
                <p:cNvPr id="160" name="Freihand 159">
                  <a:extLst>
                    <a:ext uri="{FF2B5EF4-FFF2-40B4-BE49-F238E27FC236}">
                      <a16:creationId xmlns:a16="http://schemas.microsoft.com/office/drawing/2014/main" id="{AAE23711-1BD9-4833-AFDA-E0D089094676}"/>
                    </a:ext>
                  </a:extLst>
                </p:cNvPr>
                <p:cNvPicPr/>
                <p:nvPr/>
              </p:nvPicPr>
              <p:blipFill>
                <a:blip r:embed="rId291"/>
                <a:stretch>
                  <a:fillRect/>
                </a:stretch>
              </p:blipFill>
              <p:spPr>
                <a:xfrm>
                  <a:off x="7246720" y="2554987"/>
                  <a:ext cx="405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1" name="Freihand 160">
                  <a:extLst>
                    <a:ext uri="{FF2B5EF4-FFF2-40B4-BE49-F238E27FC236}">
                      <a16:creationId xmlns:a16="http://schemas.microsoft.com/office/drawing/2014/main" id="{66F8CE17-7B0D-43DD-8268-F6915F116206}"/>
                    </a:ext>
                  </a:extLst>
                </p14:cNvPr>
                <p14:cNvContentPartPr/>
                <p14:nvPr/>
              </p14:nvContentPartPr>
              <p14:xfrm>
                <a:off x="7664320" y="2585947"/>
                <a:ext cx="145080" cy="69120"/>
              </p14:xfrm>
            </p:contentPart>
          </mc:Choice>
          <mc:Fallback xmlns="">
            <p:pic>
              <p:nvPicPr>
                <p:cNvPr id="161" name="Freihand 160">
                  <a:extLst>
                    <a:ext uri="{FF2B5EF4-FFF2-40B4-BE49-F238E27FC236}">
                      <a16:creationId xmlns:a16="http://schemas.microsoft.com/office/drawing/2014/main" id="{66F8CE17-7B0D-43DD-8268-F6915F116206}"/>
                    </a:ext>
                  </a:extLst>
                </p:cNvPr>
                <p:cNvPicPr/>
                <p:nvPr/>
              </p:nvPicPr>
              <p:blipFill>
                <a:blip r:embed="rId293"/>
                <a:stretch>
                  <a:fillRect/>
                </a:stretch>
              </p:blipFill>
              <p:spPr>
                <a:xfrm>
                  <a:off x="7660000" y="2581627"/>
                  <a:ext cx="15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2" name="Freihand 161">
                  <a:extLst>
                    <a:ext uri="{FF2B5EF4-FFF2-40B4-BE49-F238E27FC236}">
                      <a16:creationId xmlns:a16="http://schemas.microsoft.com/office/drawing/2014/main" id="{E710DD8F-5442-4E37-A9D9-DCD92C87BF8B}"/>
                    </a:ext>
                  </a:extLst>
                </p14:cNvPr>
                <p14:cNvContentPartPr/>
                <p14:nvPr/>
              </p14:nvContentPartPr>
              <p14:xfrm>
                <a:off x="7829560" y="2477587"/>
                <a:ext cx="262080" cy="251280"/>
              </p14:xfrm>
            </p:contentPart>
          </mc:Choice>
          <mc:Fallback xmlns="">
            <p:pic>
              <p:nvPicPr>
                <p:cNvPr id="162" name="Freihand 161">
                  <a:extLst>
                    <a:ext uri="{FF2B5EF4-FFF2-40B4-BE49-F238E27FC236}">
                      <a16:creationId xmlns:a16="http://schemas.microsoft.com/office/drawing/2014/main" id="{E710DD8F-5442-4E37-A9D9-DCD92C87BF8B}"/>
                    </a:ext>
                  </a:extLst>
                </p:cNvPr>
                <p:cNvPicPr/>
                <p:nvPr/>
              </p:nvPicPr>
              <p:blipFill>
                <a:blip r:embed="rId295"/>
                <a:stretch>
                  <a:fillRect/>
                </a:stretch>
              </p:blipFill>
              <p:spPr>
                <a:xfrm>
                  <a:off x="7825240" y="2473267"/>
                  <a:ext cx="2707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3" name="Freihand 162">
                  <a:extLst>
                    <a:ext uri="{FF2B5EF4-FFF2-40B4-BE49-F238E27FC236}">
                      <a16:creationId xmlns:a16="http://schemas.microsoft.com/office/drawing/2014/main" id="{7370226C-0769-4B12-AC91-C40AF67C1573}"/>
                    </a:ext>
                  </a:extLst>
                </p14:cNvPr>
                <p14:cNvContentPartPr/>
                <p14:nvPr/>
              </p14:nvContentPartPr>
              <p14:xfrm>
                <a:off x="8124040" y="2527987"/>
                <a:ext cx="87480" cy="75600"/>
              </p14:xfrm>
            </p:contentPart>
          </mc:Choice>
          <mc:Fallback xmlns="">
            <p:pic>
              <p:nvPicPr>
                <p:cNvPr id="163" name="Freihand 162">
                  <a:extLst>
                    <a:ext uri="{FF2B5EF4-FFF2-40B4-BE49-F238E27FC236}">
                      <a16:creationId xmlns:a16="http://schemas.microsoft.com/office/drawing/2014/main" id="{7370226C-0769-4B12-AC91-C40AF67C1573}"/>
                    </a:ext>
                  </a:extLst>
                </p:cNvPr>
                <p:cNvPicPr/>
                <p:nvPr/>
              </p:nvPicPr>
              <p:blipFill>
                <a:blip r:embed="rId297"/>
                <a:stretch>
                  <a:fillRect/>
                </a:stretch>
              </p:blipFill>
              <p:spPr>
                <a:xfrm>
                  <a:off x="8119720" y="2523667"/>
                  <a:ext cx="96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4" name="Freihand 163">
                  <a:extLst>
                    <a:ext uri="{FF2B5EF4-FFF2-40B4-BE49-F238E27FC236}">
                      <a16:creationId xmlns:a16="http://schemas.microsoft.com/office/drawing/2014/main" id="{CFCC7519-96D6-4657-A021-A642B976A1C6}"/>
                    </a:ext>
                  </a:extLst>
                </p14:cNvPr>
                <p14:cNvContentPartPr/>
                <p14:nvPr/>
              </p14:nvContentPartPr>
              <p14:xfrm>
                <a:off x="8236360" y="2455627"/>
                <a:ext cx="245880" cy="126720"/>
              </p14:xfrm>
            </p:contentPart>
          </mc:Choice>
          <mc:Fallback xmlns="">
            <p:pic>
              <p:nvPicPr>
                <p:cNvPr id="164" name="Freihand 163">
                  <a:extLst>
                    <a:ext uri="{FF2B5EF4-FFF2-40B4-BE49-F238E27FC236}">
                      <a16:creationId xmlns:a16="http://schemas.microsoft.com/office/drawing/2014/main" id="{CFCC7519-96D6-4657-A021-A642B976A1C6}"/>
                    </a:ext>
                  </a:extLst>
                </p:cNvPr>
                <p:cNvPicPr/>
                <p:nvPr/>
              </p:nvPicPr>
              <p:blipFill>
                <a:blip r:embed="rId299"/>
                <a:stretch>
                  <a:fillRect/>
                </a:stretch>
              </p:blipFill>
              <p:spPr>
                <a:xfrm>
                  <a:off x="8232040" y="2451307"/>
                  <a:ext cx="254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3" name="Freihand 112">
                  <a:extLst>
                    <a:ext uri="{FF2B5EF4-FFF2-40B4-BE49-F238E27FC236}">
                      <a16:creationId xmlns:a16="http://schemas.microsoft.com/office/drawing/2014/main" id="{96B3EBD7-0954-4B94-8AD6-3F5E85B84A8F}"/>
                    </a:ext>
                  </a:extLst>
                </p14:cNvPr>
                <p14:cNvContentPartPr/>
                <p14:nvPr/>
              </p14:nvContentPartPr>
              <p14:xfrm>
                <a:off x="4671280" y="2446267"/>
                <a:ext cx="9000" cy="46080"/>
              </p14:xfrm>
            </p:contentPart>
          </mc:Choice>
          <mc:Fallback xmlns="">
            <p:pic>
              <p:nvPicPr>
                <p:cNvPr id="113" name="Freihand 112">
                  <a:extLst>
                    <a:ext uri="{FF2B5EF4-FFF2-40B4-BE49-F238E27FC236}">
                      <a16:creationId xmlns:a16="http://schemas.microsoft.com/office/drawing/2014/main" id="{96B3EBD7-0954-4B94-8AD6-3F5E85B84A8F}"/>
                    </a:ext>
                  </a:extLst>
                </p:cNvPr>
                <p:cNvPicPr/>
                <p:nvPr/>
              </p:nvPicPr>
              <p:blipFill>
                <a:blip r:embed="rId91"/>
                <a:stretch>
                  <a:fillRect/>
                </a:stretch>
              </p:blipFill>
              <p:spPr>
                <a:xfrm>
                  <a:off x="4666960" y="2441947"/>
                  <a:ext cx="17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4" name="Freihand 113">
                  <a:extLst>
                    <a:ext uri="{FF2B5EF4-FFF2-40B4-BE49-F238E27FC236}">
                      <a16:creationId xmlns:a16="http://schemas.microsoft.com/office/drawing/2014/main" id="{9D5D92FB-101C-40AB-B0EC-850E868A2BCA}"/>
                    </a:ext>
                  </a:extLst>
                </p14:cNvPr>
                <p14:cNvContentPartPr/>
                <p14:nvPr/>
              </p14:nvContentPartPr>
              <p14:xfrm>
                <a:off x="4662280" y="2405947"/>
                <a:ext cx="103680" cy="44640"/>
              </p14:xfrm>
            </p:contentPart>
          </mc:Choice>
          <mc:Fallback xmlns="">
            <p:pic>
              <p:nvPicPr>
                <p:cNvPr id="114" name="Freihand 113">
                  <a:extLst>
                    <a:ext uri="{FF2B5EF4-FFF2-40B4-BE49-F238E27FC236}">
                      <a16:creationId xmlns:a16="http://schemas.microsoft.com/office/drawing/2014/main" id="{9D5D92FB-101C-40AB-B0EC-850E868A2BCA}"/>
                    </a:ext>
                  </a:extLst>
                </p:cNvPr>
                <p:cNvPicPr/>
                <p:nvPr/>
              </p:nvPicPr>
              <p:blipFill>
                <a:blip r:embed="rId93"/>
                <a:stretch>
                  <a:fillRect/>
                </a:stretch>
              </p:blipFill>
              <p:spPr>
                <a:xfrm>
                  <a:off x="4657960" y="2401627"/>
                  <a:ext cx="112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5" name="Freihand 114">
                  <a:extLst>
                    <a:ext uri="{FF2B5EF4-FFF2-40B4-BE49-F238E27FC236}">
                      <a16:creationId xmlns:a16="http://schemas.microsoft.com/office/drawing/2014/main" id="{43A1D551-563E-43A9-8ED0-7F5EDCFC7B1A}"/>
                    </a:ext>
                  </a:extLst>
                </p14:cNvPr>
                <p14:cNvContentPartPr/>
                <p14:nvPr/>
              </p14:nvContentPartPr>
              <p14:xfrm>
                <a:off x="4738960" y="2469307"/>
                <a:ext cx="53280" cy="8640"/>
              </p14:xfrm>
            </p:contentPart>
          </mc:Choice>
          <mc:Fallback xmlns="">
            <p:pic>
              <p:nvPicPr>
                <p:cNvPr id="115" name="Freihand 114">
                  <a:extLst>
                    <a:ext uri="{FF2B5EF4-FFF2-40B4-BE49-F238E27FC236}">
                      <a16:creationId xmlns:a16="http://schemas.microsoft.com/office/drawing/2014/main" id="{43A1D551-563E-43A9-8ED0-7F5EDCFC7B1A}"/>
                    </a:ext>
                  </a:extLst>
                </p:cNvPr>
                <p:cNvPicPr/>
                <p:nvPr/>
              </p:nvPicPr>
              <p:blipFill>
                <a:blip r:embed="rId95"/>
                <a:stretch>
                  <a:fillRect/>
                </a:stretch>
              </p:blipFill>
              <p:spPr>
                <a:xfrm>
                  <a:off x="4734640" y="2464987"/>
                  <a:ext cx="61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6" name="Freihand 115">
                  <a:extLst>
                    <a:ext uri="{FF2B5EF4-FFF2-40B4-BE49-F238E27FC236}">
                      <a16:creationId xmlns:a16="http://schemas.microsoft.com/office/drawing/2014/main" id="{C6F72A79-7817-49A9-ACF2-BB6E7D348486}"/>
                    </a:ext>
                  </a:extLst>
                </p14:cNvPr>
                <p14:cNvContentPartPr/>
                <p14:nvPr/>
              </p14:nvContentPartPr>
              <p14:xfrm>
                <a:off x="4812040" y="2395147"/>
                <a:ext cx="62280" cy="92520"/>
              </p14:xfrm>
            </p:contentPart>
          </mc:Choice>
          <mc:Fallback xmlns="">
            <p:pic>
              <p:nvPicPr>
                <p:cNvPr id="116" name="Freihand 115">
                  <a:extLst>
                    <a:ext uri="{FF2B5EF4-FFF2-40B4-BE49-F238E27FC236}">
                      <a16:creationId xmlns:a16="http://schemas.microsoft.com/office/drawing/2014/main" id="{C6F72A79-7817-49A9-ACF2-BB6E7D348486}"/>
                    </a:ext>
                  </a:extLst>
                </p:cNvPr>
                <p:cNvPicPr/>
                <p:nvPr/>
              </p:nvPicPr>
              <p:blipFill>
                <a:blip r:embed="rId97"/>
                <a:stretch>
                  <a:fillRect/>
                </a:stretch>
              </p:blipFill>
              <p:spPr>
                <a:xfrm>
                  <a:off x="4807720" y="2390827"/>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9" name="Freihand 118">
                  <a:extLst>
                    <a:ext uri="{FF2B5EF4-FFF2-40B4-BE49-F238E27FC236}">
                      <a16:creationId xmlns:a16="http://schemas.microsoft.com/office/drawing/2014/main" id="{D555474F-8E10-40C7-856D-CA6BEC5DA5EF}"/>
                    </a:ext>
                  </a:extLst>
                </p14:cNvPr>
                <p14:cNvContentPartPr/>
                <p14:nvPr/>
              </p14:nvContentPartPr>
              <p14:xfrm>
                <a:off x="4412080" y="2563267"/>
                <a:ext cx="582480" cy="55080"/>
              </p14:xfrm>
            </p:contentPart>
          </mc:Choice>
          <mc:Fallback xmlns="">
            <p:pic>
              <p:nvPicPr>
                <p:cNvPr id="119" name="Freihand 118">
                  <a:extLst>
                    <a:ext uri="{FF2B5EF4-FFF2-40B4-BE49-F238E27FC236}">
                      <a16:creationId xmlns:a16="http://schemas.microsoft.com/office/drawing/2014/main" id="{D555474F-8E10-40C7-856D-CA6BEC5DA5EF}"/>
                    </a:ext>
                  </a:extLst>
                </p:cNvPr>
                <p:cNvPicPr/>
                <p:nvPr/>
              </p:nvPicPr>
              <p:blipFill>
                <a:blip r:embed="rId305"/>
                <a:stretch>
                  <a:fillRect/>
                </a:stretch>
              </p:blipFill>
              <p:spPr>
                <a:xfrm>
                  <a:off x="4407760" y="2558947"/>
                  <a:ext cx="591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20" name="Freihand 119">
                  <a:extLst>
                    <a:ext uri="{FF2B5EF4-FFF2-40B4-BE49-F238E27FC236}">
                      <a16:creationId xmlns:a16="http://schemas.microsoft.com/office/drawing/2014/main" id="{84F78E3B-7F61-45C2-AA3B-535B8A914905}"/>
                    </a:ext>
                  </a:extLst>
                </p14:cNvPr>
                <p14:cNvContentPartPr/>
                <p14:nvPr/>
              </p14:nvContentPartPr>
              <p14:xfrm>
                <a:off x="4999960" y="2433307"/>
                <a:ext cx="575280" cy="190800"/>
              </p14:xfrm>
            </p:contentPart>
          </mc:Choice>
          <mc:Fallback xmlns="">
            <p:pic>
              <p:nvPicPr>
                <p:cNvPr id="120" name="Freihand 119">
                  <a:extLst>
                    <a:ext uri="{FF2B5EF4-FFF2-40B4-BE49-F238E27FC236}">
                      <a16:creationId xmlns:a16="http://schemas.microsoft.com/office/drawing/2014/main" id="{84F78E3B-7F61-45C2-AA3B-535B8A914905}"/>
                    </a:ext>
                  </a:extLst>
                </p:cNvPr>
                <p:cNvPicPr/>
                <p:nvPr/>
              </p:nvPicPr>
              <p:blipFill>
                <a:blip r:embed="rId99"/>
                <a:stretch>
                  <a:fillRect/>
                </a:stretch>
              </p:blipFill>
              <p:spPr>
                <a:xfrm>
                  <a:off x="4995640" y="2428987"/>
                  <a:ext cx="583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2" name="Freihand 121">
                  <a:extLst>
                    <a:ext uri="{FF2B5EF4-FFF2-40B4-BE49-F238E27FC236}">
                      <a16:creationId xmlns:a16="http://schemas.microsoft.com/office/drawing/2014/main" id="{EE6288DA-3EBC-4074-B0A0-F9A5A9796985}"/>
                    </a:ext>
                  </a:extLst>
                </p14:cNvPr>
                <p14:cNvContentPartPr/>
                <p14:nvPr/>
              </p14:nvContentPartPr>
              <p14:xfrm>
                <a:off x="4670560" y="2733907"/>
                <a:ext cx="108360" cy="69480"/>
              </p14:xfrm>
            </p:contentPart>
          </mc:Choice>
          <mc:Fallback xmlns="">
            <p:pic>
              <p:nvPicPr>
                <p:cNvPr id="122" name="Freihand 121">
                  <a:extLst>
                    <a:ext uri="{FF2B5EF4-FFF2-40B4-BE49-F238E27FC236}">
                      <a16:creationId xmlns:a16="http://schemas.microsoft.com/office/drawing/2014/main" id="{EE6288DA-3EBC-4074-B0A0-F9A5A9796985}"/>
                    </a:ext>
                  </a:extLst>
                </p:cNvPr>
                <p:cNvPicPr/>
                <p:nvPr/>
              </p:nvPicPr>
              <p:blipFill>
                <a:blip r:embed="rId308"/>
                <a:stretch>
                  <a:fillRect/>
                </a:stretch>
              </p:blipFill>
              <p:spPr>
                <a:xfrm>
                  <a:off x="4666240" y="2729587"/>
                  <a:ext cx="117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3" name="Freihand 122">
                  <a:extLst>
                    <a:ext uri="{FF2B5EF4-FFF2-40B4-BE49-F238E27FC236}">
                      <a16:creationId xmlns:a16="http://schemas.microsoft.com/office/drawing/2014/main" id="{F4414FAE-31C3-4041-8A38-FBCF096862D2}"/>
                    </a:ext>
                  </a:extLst>
                </p14:cNvPr>
                <p14:cNvContentPartPr/>
                <p14:nvPr/>
              </p14:nvContentPartPr>
              <p14:xfrm>
                <a:off x="4782880" y="2707267"/>
                <a:ext cx="3240" cy="8640"/>
              </p14:xfrm>
            </p:contentPart>
          </mc:Choice>
          <mc:Fallback xmlns="">
            <p:pic>
              <p:nvPicPr>
                <p:cNvPr id="123" name="Freihand 122">
                  <a:extLst>
                    <a:ext uri="{FF2B5EF4-FFF2-40B4-BE49-F238E27FC236}">
                      <a16:creationId xmlns:a16="http://schemas.microsoft.com/office/drawing/2014/main" id="{F4414FAE-31C3-4041-8A38-FBCF096862D2}"/>
                    </a:ext>
                  </a:extLst>
                </p:cNvPr>
                <p:cNvPicPr/>
                <p:nvPr/>
              </p:nvPicPr>
              <p:blipFill>
                <a:blip r:embed="rId121"/>
                <a:stretch>
                  <a:fillRect/>
                </a:stretch>
              </p:blipFill>
              <p:spPr>
                <a:xfrm>
                  <a:off x="4778560" y="2702947"/>
                  <a:ext cx="11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4" name="Freihand 123">
                  <a:extLst>
                    <a:ext uri="{FF2B5EF4-FFF2-40B4-BE49-F238E27FC236}">
                      <a16:creationId xmlns:a16="http://schemas.microsoft.com/office/drawing/2014/main" id="{D162EFB7-B753-4A9D-9BAF-88245524727B}"/>
                    </a:ext>
                  </a:extLst>
                </p14:cNvPr>
                <p14:cNvContentPartPr/>
                <p14:nvPr/>
              </p14:nvContentPartPr>
              <p14:xfrm>
                <a:off x="4835800" y="2654707"/>
                <a:ext cx="127440" cy="145080"/>
              </p14:xfrm>
            </p:contentPart>
          </mc:Choice>
          <mc:Fallback xmlns="">
            <p:pic>
              <p:nvPicPr>
                <p:cNvPr id="124" name="Freihand 123">
                  <a:extLst>
                    <a:ext uri="{FF2B5EF4-FFF2-40B4-BE49-F238E27FC236}">
                      <a16:creationId xmlns:a16="http://schemas.microsoft.com/office/drawing/2014/main" id="{D162EFB7-B753-4A9D-9BAF-88245524727B}"/>
                    </a:ext>
                  </a:extLst>
                </p:cNvPr>
                <p:cNvPicPr/>
                <p:nvPr/>
              </p:nvPicPr>
              <p:blipFill>
                <a:blip r:embed="rId311"/>
                <a:stretch>
                  <a:fillRect/>
                </a:stretch>
              </p:blipFill>
              <p:spPr>
                <a:xfrm>
                  <a:off x="4831480" y="2650387"/>
                  <a:ext cx="136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5" name="Freihand 124">
                  <a:extLst>
                    <a:ext uri="{FF2B5EF4-FFF2-40B4-BE49-F238E27FC236}">
                      <a16:creationId xmlns:a16="http://schemas.microsoft.com/office/drawing/2014/main" id="{F295D8EA-1BD0-4832-8B3D-4C5C723FCF1F}"/>
                    </a:ext>
                  </a:extLst>
                </p14:cNvPr>
                <p14:cNvContentPartPr/>
                <p14:nvPr/>
              </p14:nvContentPartPr>
              <p14:xfrm>
                <a:off x="4996360" y="2647507"/>
                <a:ext cx="66240" cy="109800"/>
              </p14:xfrm>
            </p:contentPart>
          </mc:Choice>
          <mc:Fallback xmlns="">
            <p:pic>
              <p:nvPicPr>
                <p:cNvPr id="125" name="Freihand 124">
                  <a:extLst>
                    <a:ext uri="{FF2B5EF4-FFF2-40B4-BE49-F238E27FC236}">
                      <a16:creationId xmlns:a16="http://schemas.microsoft.com/office/drawing/2014/main" id="{F295D8EA-1BD0-4832-8B3D-4C5C723FCF1F}"/>
                    </a:ext>
                  </a:extLst>
                </p:cNvPr>
                <p:cNvPicPr/>
                <p:nvPr/>
              </p:nvPicPr>
              <p:blipFill>
                <a:blip r:embed="rId313"/>
                <a:stretch>
                  <a:fillRect/>
                </a:stretch>
              </p:blipFill>
              <p:spPr>
                <a:xfrm>
                  <a:off x="4992040" y="2643187"/>
                  <a:ext cx="74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6" name="Freihand 125">
                  <a:extLst>
                    <a:ext uri="{FF2B5EF4-FFF2-40B4-BE49-F238E27FC236}">
                      <a16:creationId xmlns:a16="http://schemas.microsoft.com/office/drawing/2014/main" id="{F62E28BE-3A51-42CC-BFBF-CFC90FC2E453}"/>
                    </a:ext>
                  </a:extLst>
                </p14:cNvPr>
                <p14:cNvContentPartPr/>
                <p14:nvPr/>
              </p14:nvContentPartPr>
              <p14:xfrm>
                <a:off x="5126320" y="2633467"/>
                <a:ext cx="307800" cy="86040"/>
              </p14:xfrm>
            </p:contentPart>
          </mc:Choice>
          <mc:Fallback xmlns="">
            <p:pic>
              <p:nvPicPr>
                <p:cNvPr id="126" name="Freihand 125">
                  <a:extLst>
                    <a:ext uri="{FF2B5EF4-FFF2-40B4-BE49-F238E27FC236}">
                      <a16:creationId xmlns:a16="http://schemas.microsoft.com/office/drawing/2014/main" id="{F62E28BE-3A51-42CC-BFBF-CFC90FC2E453}"/>
                    </a:ext>
                  </a:extLst>
                </p:cNvPr>
                <p:cNvPicPr/>
                <p:nvPr/>
              </p:nvPicPr>
              <p:blipFill>
                <a:blip r:embed="rId315"/>
                <a:stretch>
                  <a:fillRect/>
                </a:stretch>
              </p:blipFill>
              <p:spPr>
                <a:xfrm>
                  <a:off x="5122000" y="2629147"/>
                  <a:ext cx="316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27" name="Freihand 126">
                  <a:extLst>
                    <a:ext uri="{FF2B5EF4-FFF2-40B4-BE49-F238E27FC236}">
                      <a16:creationId xmlns:a16="http://schemas.microsoft.com/office/drawing/2014/main" id="{824868C0-06D1-405C-98B7-9EC723F70E6C}"/>
                    </a:ext>
                  </a:extLst>
                </p14:cNvPr>
                <p14:cNvContentPartPr/>
                <p14:nvPr/>
              </p14:nvContentPartPr>
              <p14:xfrm>
                <a:off x="5458960" y="2576227"/>
                <a:ext cx="113040" cy="90720"/>
              </p14:xfrm>
            </p:contentPart>
          </mc:Choice>
          <mc:Fallback xmlns="">
            <p:pic>
              <p:nvPicPr>
                <p:cNvPr id="127" name="Freihand 126">
                  <a:extLst>
                    <a:ext uri="{FF2B5EF4-FFF2-40B4-BE49-F238E27FC236}">
                      <a16:creationId xmlns:a16="http://schemas.microsoft.com/office/drawing/2014/main" id="{824868C0-06D1-405C-98B7-9EC723F70E6C}"/>
                    </a:ext>
                  </a:extLst>
                </p:cNvPr>
                <p:cNvPicPr/>
                <p:nvPr/>
              </p:nvPicPr>
              <p:blipFill>
                <a:blip r:embed="rId317"/>
                <a:stretch>
                  <a:fillRect/>
                </a:stretch>
              </p:blipFill>
              <p:spPr>
                <a:xfrm>
                  <a:off x="5454640" y="2571907"/>
                  <a:ext cx="121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8" name="Freihand 127">
                  <a:extLst>
                    <a:ext uri="{FF2B5EF4-FFF2-40B4-BE49-F238E27FC236}">
                      <a16:creationId xmlns:a16="http://schemas.microsoft.com/office/drawing/2014/main" id="{A3DBEBF3-E7CE-49C9-BD7B-2BCB498A167E}"/>
                    </a:ext>
                  </a:extLst>
                </p14:cNvPr>
                <p14:cNvContentPartPr/>
                <p14:nvPr/>
              </p14:nvContentPartPr>
              <p14:xfrm>
                <a:off x="5569840" y="2521147"/>
                <a:ext cx="185400" cy="121320"/>
              </p14:xfrm>
            </p:contentPart>
          </mc:Choice>
          <mc:Fallback xmlns="">
            <p:pic>
              <p:nvPicPr>
                <p:cNvPr id="128" name="Freihand 127">
                  <a:extLst>
                    <a:ext uri="{FF2B5EF4-FFF2-40B4-BE49-F238E27FC236}">
                      <a16:creationId xmlns:a16="http://schemas.microsoft.com/office/drawing/2014/main" id="{A3DBEBF3-E7CE-49C9-BD7B-2BCB498A167E}"/>
                    </a:ext>
                  </a:extLst>
                </p:cNvPr>
                <p:cNvPicPr/>
                <p:nvPr/>
              </p:nvPicPr>
              <p:blipFill>
                <a:blip r:embed="rId319"/>
                <a:stretch>
                  <a:fillRect/>
                </a:stretch>
              </p:blipFill>
              <p:spPr>
                <a:xfrm>
                  <a:off x="5565520" y="2516827"/>
                  <a:ext cx="194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29" name="Freihand 128">
                  <a:extLst>
                    <a:ext uri="{FF2B5EF4-FFF2-40B4-BE49-F238E27FC236}">
                      <a16:creationId xmlns:a16="http://schemas.microsoft.com/office/drawing/2014/main" id="{13919264-DC59-4212-8244-70E4C31C0A0D}"/>
                    </a:ext>
                  </a:extLst>
                </p14:cNvPr>
                <p14:cNvContentPartPr/>
                <p14:nvPr/>
              </p14:nvContentPartPr>
              <p14:xfrm>
                <a:off x="5731480" y="2589547"/>
                <a:ext cx="63720" cy="124560"/>
              </p14:xfrm>
            </p:contentPart>
          </mc:Choice>
          <mc:Fallback xmlns="">
            <p:pic>
              <p:nvPicPr>
                <p:cNvPr id="129" name="Freihand 128">
                  <a:extLst>
                    <a:ext uri="{FF2B5EF4-FFF2-40B4-BE49-F238E27FC236}">
                      <a16:creationId xmlns:a16="http://schemas.microsoft.com/office/drawing/2014/main" id="{13919264-DC59-4212-8244-70E4C31C0A0D}"/>
                    </a:ext>
                  </a:extLst>
                </p:cNvPr>
                <p:cNvPicPr/>
                <p:nvPr/>
              </p:nvPicPr>
              <p:blipFill>
                <a:blip r:embed="rId321"/>
                <a:stretch>
                  <a:fillRect/>
                </a:stretch>
              </p:blipFill>
              <p:spPr>
                <a:xfrm>
                  <a:off x="5727160" y="2585227"/>
                  <a:ext cx="7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0" name="Freihand 129">
                  <a:extLst>
                    <a:ext uri="{FF2B5EF4-FFF2-40B4-BE49-F238E27FC236}">
                      <a16:creationId xmlns:a16="http://schemas.microsoft.com/office/drawing/2014/main" id="{155719AD-0067-491B-BE4D-2B16819EB7F0}"/>
                    </a:ext>
                  </a:extLst>
                </p14:cNvPr>
                <p14:cNvContentPartPr/>
                <p14:nvPr/>
              </p14:nvContentPartPr>
              <p14:xfrm>
                <a:off x="5803840" y="2549947"/>
                <a:ext cx="51120" cy="56520"/>
              </p14:xfrm>
            </p:contentPart>
          </mc:Choice>
          <mc:Fallback xmlns="">
            <p:pic>
              <p:nvPicPr>
                <p:cNvPr id="130" name="Freihand 129">
                  <a:extLst>
                    <a:ext uri="{FF2B5EF4-FFF2-40B4-BE49-F238E27FC236}">
                      <a16:creationId xmlns:a16="http://schemas.microsoft.com/office/drawing/2014/main" id="{155719AD-0067-491B-BE4D-2B16819EB7F0}"/>
                    </a:ext>
                  </a:extLst>
                </p:cNvPr>
                <p:cNvPicPr/>
                <p:nvPr/>
              </p:nvPicPr>
              <p:blipFill>
                <a:blip r:embed="rId323"/>
                <a:stretch>
                  <a:fillRect/>
                </a:stretch>
              </p:blipFill>
              <p:spPr>
                <a:xfrm>
                  <a:off x="5799520" y="2545627"/>
                  <a:ext cx="59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1" name="Freihand 130">
                  <a:extLst>
                    <a:ext uri="{FF2B5EF4-FFF2-40B4-BE49-F238E27FC236}">
                      <a16:creationId xmlns:a16="http://schemas.microsoft.com/office/drawing/2014/main" id="{364F39C0-70AF-4CC1-B882-4BB7EEB224A9}"/>
                    </a:ext>
                  </a:extLst>
                </p14:cNvPr>
                <p14:cNvContentPartPr/>
                <p14:nvPr/>
              </p14:nvContentPartPr>
              <p14:xfrm>
                <a:off x="5890240" y="2435467"/>
                <a:ext cx="223560" cy="157320"/>
              </p14:xfrm>
            </p:contentPart>
          </mc:Choice>
          <mc:Fallback xmlns="">
            <p:pic>
              <p:nvPicPr>
                <p:cNvPr id="131" name="Freihand 130">
                  <a:extLst>
                    <a:ext uri="{FF2B5EF4-FFF2-40B4-BE49-F238E27FC236}">
                      <a16:creationId xmlns:a16="http://schemas.microsoft.com/office/drawing/2014/main" id="{364F39C0-70AF-4CC1-B882-4BB7EEB224A9}"/>
                    </a:ext>
                  </a:extLst>
                </p:cNvPr>
                <p:cNvPicPr/>
                <p:nvPr/>
              </p:nvPicPr>
              <p:blipFill>
                <a:blip r:embed="rId325"/>
                <a:stretch>
                  <a:fillRect/>
                </a:stretch>
              </p:blipFill>
              <p:spPr>
                <a:xfrm>
                  <a:off x="5885920" y="2431147"/>
                  <a:ext cx="232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6" name="Freihand 165">
                  <a:extLst>
                    <a:ext uri="{FF2B5EF4-FFF2-40B4-BE49-F238E27FC236}">
                      <a16:creationId xmlns:a16="http://schemas.microsoft.com/office/drawing/2014/main" id="{9D47B76D-B436-4427-AB91-EE53E2769227}"/>
                    </a:ext>
                  </a:extLst>
                </p14:cNvPr>
                <p14:cNvContentPartPr/>
                <p14:nvPr/>
              </p14:nvContentPartPr>
              <p14:xfrm>
                <a:off x="2066320" y="2495227"/>
                <a:ext cx="3254400" cy="521280"/>
              </p14:xfrm>
            </p:contentPart>
          </mc:Choice>
          <mc:Fallback xmlns="">
            <p:pic>
              <p:nvPicPr>
                <p:cNvPr id="166" name="Freihand 165">
                  <a:extLst>
                    <a:ext uri="{FF2B5EF4-FFF2-40B4-BE49-F238E27FC236}">
                      <a16:creationId xmlns:a16="http://schemas.microsoft.com/office/drawing/2014/main" id="{9D47B76D-B436-4427-AB91-EE53E2769227}"/>
                    </a:ext>
                  </a:extLst>
                </p:cNvPr>
                <p:cNvPicPr/>
                <p:nvPr/>
              </p:nvPicPr>
              <p:blipFill>
                <a:blip r:embed="rId327"/>
                <a:stretch>
                  <a:fillRect/>
                </a:stretch>
              </p:blipFill>
              <p:spPr>
                <a:xfrm>
                  <a:off x="2062000" y="2490907"/>
                  <a:ext cx="32630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 name="Freihand 166">
                  <a:extLst>
                    <a:ext uri="{FF2B5EF4-FFF2-40B4-BE49-F238E27FC236}">
                      <a16:creationId xmlns:a16="http://schemas.microsoft.com/office/drawing/2014/main" id="{31E12C8F-D11F-444C-8949-9D2AA457E926}"/>
                    </a:ext>
                  </a:extLst>
                </p14:cNvPr>
                <p14:cNvContentPartPr/>
                <p14:nvPr/>
              </p14:nvContentPartPr>
              <p14:xfrm>
                <a:off x="1986400" y="2455267"/>
                <a:ext cx="252360" cy="79920"/>
              </p14:xfrm>
            </p:contentPart>
          </mc:Choice>
          <mc:Fallback xmlns="">
            <p:pic>
              <p:nvPicPr>
                <p:cNvPr id="167" name="Freihand 166">
                  <a:extLst>
                    <a:ext uri="{FF2B5EF4-FFF2-40B4-BE49-F238E27FC236}">
                      <a16:creationId xmlns:a16="http://schemas.microsoft.com/office/drawing/2014/main" id="{31E12C8F-D11F-444C-8949-9D2AA457E926}"/>
                    </a:ext>
                  </a:extLst>
                </p:cNvPr>
                <p:cNvPicPr/>
                <p:nvPr/>
              </p:nvPicPr>
              <p:blipFill>
                <a:blip r:embed="rId329"/>
                <a:stretch>
                  <a:fillRect/>
                </a:stretch>
              </p:blipFill>
              <p:spPr>
                <a:xfrm>
                  <a:off x="1982080" y="2450947"/>
                  <a:ext cx="261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9" name="Freihand 168">
                  <a:extLst>
                    <a:ext uri="{FF2B5EF4-FFF2-40B4-BE49-F238E27FC236}">
                      <a16:creationId xmlns:a16="http://schemas.microsoft.com/office/drawing/2014/main" id="{77C50815-CBD4-4240-8FA5-30AAA3675BFF}"/>
                    </a:ext>
                  </a:extLst>
                </p14:cNvPr>
                <p14:cNvContentPartPr/>
                <p14:nvPr/>
              </p14:nvContentPartPr>
              <p14:xfrm>
                <a:off x="2731600" y="2500987"/>
                <a:ext cx="5166360" cy="524880"/>
              </p14:xfrm>
            </p:contentPart>
          </mc:Choice>
          <mc:Fallback xmlns="">
            <p:pic>
              <p:nvPicPr>
                <p:cNvPr id="169" name="Freihand 168">
                  <a:extLst>
                    <a:ext uri="{FF2B5EF4-FFF2-40B4-BE49-F238E27FC236}">
                      <a16:creationId xmlns:a16="http://schemas.microsoft.com/office/drawing/2014/main" id="{77C50815-CBD4-4240-8FA5-30AAA3675BFF}"/>
                    </a:ext>
                  </a:extLst>
                </p:cNvPr>
                <p:cNvPicPr/>
                <p:nvPr/>
              </p:nvPicPr>
              <p:blipFill>
                <a:blip r:embed="rId331"/>
                <a:stretch>
                  <a:fillRect/>
                </a:stretch>
              </p:blipFill>
              <p:spPr>
                <a:xfrm>
                  <a:off x="2727280" y="2496667"/>
                  <a:ext cx="517500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0" name="Freihand 169">
                  <a:extLst>
                    <a:ext uri="{FF2B5EF4-FFF2-40B4-BE49-F238E27FC236}">
                      <a16:creationId xmlns:a16="http://schemas.microsoft.com/office/drawing/2014/main" id="{005D706A-38A1-4AC0-BDDD-B03B2AA0DD39}"/>
                    </a:ext>
                  </a:extLst>
                </p14:cNvPr>
                <p14:cNvContentPartPr/>
                <p14:nvPr/>
              </p14:nvContentPartPr>
              <p14:xfrm>
                <a:off x="2638000" y="2439787"/>
                <a:ext cx="269280" cy="127440"/>
              </p14:xfrm>
            </p:contentPart>
          </mc:Choice>
          <mc:Fallback xmlns="">
            <p:pic>
              <p:nvPicPr>
                <p:cNvPr id="170" name="Freihand 169">
                  <a:extLst>
                    <a:ext uri="{FF2B5EF4-FFF2-40B4-BE49-F238E27FC236}">
                      <a16:creationId xmlns:a16="http://schemas.microsoft.com/office/drawing/2014/main" id="{005D706A-38A1-4AC0-BDDD-B03B2AA0DD39}"/>
                    </a:ext>
                  </a:extLst>
                </p:cNvPr>
                <p:cNvPicPr/>
                <p:nvPr/>
              </p:nvPicPr>
              <p:blipFill>
                <a:blip r:embed="rId333"/>
                <a:stretch>
                  <a:fillRect/>
                </a:stretch>
              </p:blipFill>
              <p:spPr>
                <a:xfrm>
                  <a:off x="2633680" y="2435467"/>
                  <a:ext cx="277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2" name="Freihand 171">
                  <a:extLst>
                    <a:ext uri="{FF2B5EF4-FFF2-40B4-BE49-F238E27FC236}">
                      <a16:creationId xmlns:a16="http://schemas.microsoft.com/office/drawing/2014/main" id="{84F68CEB-065E-454A-B541-8FFA3DDF52F5}"/>
                    </a:ext>
                  </a:extLst>
                </p14:cNvPr>
                <p14:cNvContentPartPr/>
                <p14:nvPr/>
              </p14:nvContentPartPr>
              <p14:xfrm>
                <a:off x="2124640" y="2726347"/>
                <a:ext cx="2755800" cy="773280"/>
              </p14:xfrm>
            </p:contentPart>
          </mc:Choice>
          <mc:Fallback xmlns="">
            <p:pic>
              <p:nvPicPr>
                <p:cNvPr id="172" name="Freihand 171">
                  <a:extLst>
                    <a:ext uri="{FF2B5EF4-FFF2-40B4-BE49-F238E27FC236}">
                      <a16:creationId xmlns:a16="http://schemas.microsoft.com/office/drawing/2014/main" id="{84F68CEB-065E-454A-B541-8FFA3DDF52F5}"/>
                    </a:ext>
                  </a:extLst>
                </p:cNvPr>
                <p:cNvPicPr/>
                <p:nvPr/>
              </p:nvPicPr>
              <p:blipFill>
                <a:blip r:embed="rId335"/>
                <a:stretch>
                  <a:fillRect/>
                </a:stretch>
              </p:blipFill>
              <p:spPr>
                <a:xfrm>
                  <a:off x="2120320" y="2722027"/>
                  <a:ext cx="276444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3" name="Freihand 172">
                  <a:extLst>
                    <a:ext uri="{FF2B5EF4-FFF2-40B4-BE49-F238E27FC236}">
                      <a16:creationId xmlns:a16="http://schemas.microsoft.com/office/drawing/2014/main" id="{F19D6773-4FB8-4ECE-A340-A41A79219E47}"/>
                    </a:ext>
                  </a:extLst>
                </p14:cNvPr>
                <p14:cNvContentPartPr/>
                <p14:nvPr/>
              </p14:nvContentPartPr>
              <p14:xfrm>
                <a:off x="4895560" y="3376507"/>
                <a:ext cx="155160" cy="225000"/>
              </p14:xfrm>
            </p:contentPart>
          </mc:Choice>
          <mc:Fallback xmlns="">
            <p:pic>
              <p:nvPicPr>
                <p:cNvPr id="173" name="Freihand 172">
                  <a:extLst>
                    <a:ext uri="{FF2B5EF4-FFF2-40B4-BE49-F238E27FC236}">
                      <a16:creationId xmlns:a16="http://schemas.microsoft.com/office/drawing/2014/main" id="{F19D6773-4FB8-4ECE-A340-A41A79219E47}"/>
                    </a:ext>
                  </a:extLst>
                </p:cNvPr>
                <p:cNvPicPr/>
                <p:nvPr/>
              </p:nvPicPr>
              <p:blipFill>
                <a:blip r:embed="rId337"/>
                <a:stretch>
                  <a:fillRect/>
                </a:stretch>
              </p:blipFill>
              <p:spPr>
                <a:xfrm>
                  <a:off x="4891240" y="3372187"/>
                  <a:ext cx="163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Freihand 215">
                  <a:extLst>
                    <a:ext uri="{FF2B5EF4-FFF2-40B4-BE49-F238E27FC236}">
                      <a16:creationId xmlns:a16="http://schemas.microsoft.com/office/drawing/2014/main" id="{42F56B79-7D1A-4629-BAF5-32FE2FF51DC7}"/>
                    </a:ext>
                  </a:extLst>
                </p14:cNvPr>
                <p14:cNvContentPartPr/>
                <p14:nvPr/>
              </p14:nvContentPartPr>
              <p14:xfrm>
                <a:off x="5314600" y="3109027"/>
                <a:ext cx="126000" cy="668880"/>
              </p14:xfrm>
            </p:contentPart>
          </mc:Choice>
          <mc:Fallback xmlns="">
            <p:pic>
              <p:nvPicPr>
                <p:cNvPr id="216" name="Freihand 215">
                  <a:extLst>
                    <a:ext uri="{FF2B5EF4-FFF2-40B4-BE49-F238E27FC236}">
                      <a16:creationId xmlns:a16="http://schemas.microsoft.com/office/drawing/2014/main" id="{42F56B79-7D1A-4629-BAF5-32FE2FF51DC7}"/>
                    </a:ext>
                  </a:extLst>
                </p:cNvPr>
                <p:cNvPicPr/>
                <p:nvPr/>
              </p:nvPicPr>
              <p:blipFill>
                <a:blip r:embed="rId339"/>
                <a:stretch>
                  <a:fillRect/>
                </a:stretch>
              </p:blipFill>
              <p:spPr>
                <a:xfrm>
                  <a:off x="5310280" y="3104707"/>
                  <a:ext cx="13464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Freihand 216">
                  <a:extLst>
                    <a:ext uri="{FF2B5EF4-FFF2-40B4-BE49-F238E27FC236}">
                      <a16:creationId xmlns:a16="http://schemas.microsoft.com/office/drawing/2014/main" id="{3AB49A92-9A1F-44DE-904C-495DFAB3BFE6}"/>
                    </a:ext>
                  </a:extLst>
                </p14:cNvPr>
                <p14:cNvContentPartPr/>
                <p14:nvPr/>
              </p14:nvContentPartPr>
              <p14:xfrm>
                <a:off x="5534560" y="2999587"/>
                <a:ext cx="1476360" cy="142200"/>
              </p14:xfrm>
            </p:contentPart>
          </mc:Choice>
          <mc:Fallback xmlns="">
            <p:pic>
              <p:nvPicPr>
                <p:cNvPr id="217" name="Freihand 216">
                  <a:extLst>
                    <a:ext uri="{FF2B5EF4-FFF2-40B4-BE49-F238E27FC236}">
                      <a16:creationId xmlns:a16="http://schemas.microsoft.com/office/drawing/2014/main" id="{3AB49A92-9A1F-44DE-904C-495DFAB3BFE6}"/>
                    </a:ext>
                  </a:extLst>
                </p:cNvPr>
                <p:cNvPicPr/>
                <p:nvPr/>
              </p:nvPicPr>
              <p:blipFill>
                <a:blip r:embed="rId341"/>
                <a:stretch>
                  <a:fillRect/>
                </a:stretch>
              </p:blipFill>
              <p:spPr>
                <a:xfrm>
                  <a:off x="5530240" y="2995267"/>
                  <a:ext cx="1485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0FEF63BB-5425-4814-9BD5-F10A975BD0A1}"/>
                    </a:ext>
                  </a:extLst>
                </p14:cNvPr>
                <p14:cNvContentPartPr/>
                <p14:nvPr/>
              </p14:nvContentPartPr>
              <p14:xfrm>
                <a:off x="7532920" y="2944507"/>
                <a:ext cx="134640" cy="676440"/>
              </p14:xfrm>
            </p:contentPart>
          </mc:Choice>
          <mc:Fallback xmlns="">
            <p:pic>
              <p:nvPicPr>
                <p:cNvPr id="219" name="Freihand 218">
                  <a:extLst>
                    <a:ext uri="{FF2B5EF4-FFF2-40B4-BE49-F238E27FC236}">
                      <a16:creationId xmlns:a16="http://schemas.microsoft.com/office/drawing/2014/main" id="{0FEF63BB-5425-4814-9BD5-F10A975BD0A1}"/>
                    </a:ext>
                  </a:extLst>
                </p:cNvPr>
                <p:cNvPicPr/>
                <p:nvPr/>
              </p:nvPicPr>
              <p:blipFill>
                <a:blip r:embed="rId343"/>
                <a:stretch>
                  <a:fillRect/>
                </a:stretch>
              </p:blipFill>
              <p:spPr>
                <a:xfrm>
                  <a:off x="7528600" y="2940187"/>
                  <a:ext cx="14328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0" name="Freihand 219">
                  <a:extLst>
                    <a:ext uri="{FF2B5EF4-FFF2-40B4-BE49-F238E27FC236}">
                      <a16:creationId xmlns:a16="http://schemas.microsoft.com/office/drawing/2014/main" id="{C251E64A-FBCE-44B7-AA36-1CF557E6FF4F}"/>
                    </a:ext>
                  </a:extLst>
                </p14:cNvPr>
                <p14:cNvContentPartPr/>
                <p14:nvPr/>
              </p14:nvContentPartPr>
              <p14:xfrm>
                <a:off x="7756840" y="2746507"/>
                <a:ext cx="2032200" cy="183240"/>
              </p14:xfrm>
            </p:contentPart>
          </mc:Choice>
          <mc:Fallback xmlns="">
            <p:pic>
              <p:nvPicPr>
                <p:cNvPr id="220" name="Freihand 219">
                  <a:extLst>
                    <a:ext uri="{FF2B5EF4-FFF2-40B4-BE49-F238E27FC236}">
                      <a16:creationId xmlns:a16="http://schemas.microsoft.com/office/drawing/2014/main" id="{C251E64A-FBCE-44B7-AA36-1CF557E6FF4F}"/>
                    </a:ext>
                  </a:extLst>
                </p:cNvPr>
                <p:cNvPicPr/>
                <p:nvPr/>
              </p:nvPicPr>
              <p:blipFill>
                <a:blip r:embed="rId345"/>
                <a:stretch>
                  <a:fillRect/>
                </a:stretch>
              </p:blipFill>
              <p:spPr>
                <a:xfrm>
                  <a:off x="7752520" y="2742187"/>
                  <a:ext cx="2040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2" name="Freihand 221">
                  <a:extLst>
                    <a:ext uri="{FF2B5EF4-FFF2-40B4-BE49-F238E27FC236}">
                      <a16:creationId xmlns:a16="http://schemas.microsoft.com/office/drawing/2014/main" id="{95237C8C-BC44-4AF1-B286-42700D435380}"/>
                    </a:ext>
                  </a:extLst>
                </p14:cNvPr>
                <p14:cNvContentPartPr/>
                <p14:nvPr/>
              </p14:nvContentPartPr>
              <p14:xfrm>
                <a:off x="9048880" y="1842547"/>
                <a:ext cx="1534320" cy="2216880"/>
              </p14:xfrm>
            </p:contentPart>
          </mc:Choice>
          <mc:Fallback xmlns="">
            <p:pic>
              <p:nvPicPr>
                <p:cNvPr id="222" name="Freihand 221">
                  <a:extLst>
                    <a:ext uri="{FF2B5EF4-FFF2-40B4-BE49-F238E27FC236}">
                      <a16:creationId xmlns:a16="http://schemas.microsoft.com/office/drawing/2014/main" id="{95237C8C-BC44-4AF1-B286-42700D435380}"/>
                    </a:ext>
                  </a:extLst>
                </p:cNvPr>
                <p:cNvPicPr/>
                <p:nvPr/>
              </p:nvPicPr>
              <p:blipFill>
                <a:blip r:embed="rId347"/>
                <a:stretch>
                  <a:fillRect/>
                </a:stretch>
              </p:blipFill>
              <p:spPr>
                <a:xfrm>
                  <a:off x="9044560" y="1838227"/>
                  <a:ext cx="1542960" cy="2225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3" name="Freihand 222">
                  <a:extLst>
                    <a:ext uri="{FF2B5EF4-FFF2-40B4-BE49-F238E27FC236}">
                      <a16:creationId xmlns:a16="http://schemas.microsoft.com/office/drawing/2014/main" id="{D8116614-38EF-4B46-9952-43B2DC5B4113}"/>
                    </a:ext>
                  </a:extLst>
                </p14:cNvPr>
                <p14:cNvContentPartPr/>
                <p14:nvPr/>
              </p14:nvContentPartPr>
              <p14:xfrm>
                <a:off x="8976160" y="3928387"/>
                <a:ext cx="281520" cy="223920"/>
              </p14:xfrm>
            </p:contentPart>
          </mc:Choice>
          <mc:Fallback xmlns="">
            <p:pic>
              <p:nvPicPr>
                <p:cNvPr id="223" name="Freihand 222">
                  <a:extLst>
                    <a:ext uri="{FF2B5EF4-FFF2-40B4-BE49-F238E27FC236}">
                      <a16:creationId xmlns:a16="http://schemas.microsoft.com/office/drawing/2014/main" id="{D8116614-38EF-4B46-9952-43B2DC5B4113}"/>
                    </a:ext>
                  </a:extLst>
                </p:cNvPr>
                <p:cNvPicPr/>
                <p:nvPr/>
              </p:nvPicPr>
              <p:blipFill>
                <a:blip r:embed="rId349"/>
                <a:stretch>
                  <a:fillRect/>
                </a:stretch>
              </p:blipFill>
              <p:spPr>
                <a:xfrm>
                  <a:off x="8971840" y="3924067"/>
                  <a:ext cx="290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Freihand 224">
                  <a:extLst>
                    <a:ext uri="{FF2B5EF4-FFF2-40B4-BE49-F238E27FC236}">
                      <a16:creationId xmlns:a16="http://schemas.microsoft.com/office/drawing/2014/main" id="{D1C60B94-82B4-4EDA-A126-FF82DF680457}"/>
                    </a:ext>
                  </a:extLst>
                </p14:cNvPr>
                <p14:cNvContentPartPr/>
                <p14:nvPr/>
              </p14:nvContentPartPr>
              <p14:xfrm>
                <a:off x="6570640" y="3928387"/>
                <a:ext cx="222120" cy="162720"/>
              </p14:xfrm>
            </p:contentPart>
          </mc:Choice>
          <mc:Fallback xmlns="">
            <p:pic>
              <p:nvPicPr>
                <p:cNvPr id="225" name="Freihand 224">
                  <a:extLst>
                    <a:ext uri="{FF2B5EF4-FFF2-40B4-BE49-F238E27FC236}">
                      <a16:creationId xmlns:a16="http://schemas.microsoft.com/office/drawing/2014/main" id="{D1C60B94-82B4-4EDA-A126-FF82DF680457}"/>
                    </a:ext>
                  </a:extLst>
                </p:cNvPr>
                <p:cNvPicPr/>
                <p:nvPr/>
              </p:nvPicPr>
              <p:blipFill>
                <a:blip r:embed="rId351"/>
                <a:stretch>
                  <a:fillRect/>
                </a:stretch>
              </p:blipFill>
              <p:spPr>
                <a:xfrm>
                  <a:off x="6566320" y="3924067"/>
                  <a:ext cx="230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Freihand 225">
                  <a:extLst>
                    <a:ext uri="{FF2B5EF4-FFF2-40B4-BE49-F238E27FC236}">
                      <a16:creationId xmlns:a16="http://schemas.microsoft.com/office/drawing/2014/main" id="{7926B455-711D-4AA2-A653-7CDFEE86E9B9}"/>
                    </a:ext>
                  </a:extLst>
                </p14:cNvPr>
                <p14:cNvContentPartPr/>
                <p14:nvPr/>
              </p14:nvContentPartPr>
              <p14:xfrm>
                <a:off x="6839920" y="4007947"/>
                <a:ext cx="184680" cy="74160"/>
              </p14:xfrm>
            </p:contentPart>
          </mc:Choice>
          <mc:Fallback xmlns="">
            <p:pic>
              <p:nvPicPr>
                <p:cNvPr id="226" name="Freihand 225">
                  <a:extLst>
                    <a:ext uri="{FF2B5EF4-FFF2-40B4-BE49-F238E27FC236}">
                      <a16:creationId xmlns:a16="http://schemas.microsoft.com/office/drawing/2014/main" id="{7926B455-711D-4AA2-A653-7CDFEE86E9B9}"/>
                    </a:ext>
                  </a:extLst>
                </p:cNvPr>
                <p:cNvPicPr/>
                <p:nvPr/>
              </p:nvPicPr>
              <p:blipFill>
                <a:blip r:embed="rId353"/>
                <a:stretch>
                  <a:fillRect/>
                </a:stretch>
              </p:blipFill>
              <p:spPr>
                <a:xfrm>
                  <a:off x="6835240" y="4003627"/>
                  <a:ext cx="193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7" name="Freihand 226">
                  <a:extLst>
                    <a:ext uri="{FF2B5EF4-FFF2-40B4-BE49-F238E27FC236}">
                      <a16:creationId xmlns:a16="http://schemas.microsoft.com/office/drawing/2014/main" id="{7A90E8F9-5CFF-46E2-8632-7AD573AA6D93}"/>
                    </a:ext>
                  </a:extLst>
                </p14:cNvPr>
                <p14:cNvContentPartPr/>
                <p14:nvPr/>
              </p14:nvContentPartPr>
              <p14:xfrm>
                <a:off x="7072480" y="3980587"/>
                <a:ext cx="282960" cy="92520"/>
              </p14:xfrm>
            </p:contentPart>
          </mc:Choice>
          <mc:Fallback xmlns="">
            <p:pic>
              <p:nvPicPr>
                <p:cNvPr id="227" name="Freihand 226">
                  <a:extLst>
                    <a:ext uri="{FF2B5EF4-FFF2-40B4-BE49-F238E27FC236}">
                      <a16:creationId xmlns:a16="http://schemas.microsoft.com/office/drawing/2014/main" id="{7A90E8F9-5CFF-46E2-8632-7AD573AA6D93}"/>
                    </a:ext>
                  </a:extLst>
                </p:cNvPr>
                <p:cNvPicPr/>
                <p:nvPr/>
              </p:nvPicPr>
              <p:blipFill>
                <a:blip r:embed="rId355"/>
                <a:stretch>
                  <a:fillRect/>
                </a:stretch>
              </p:blipFill>
              <p:spPr>
                <a:xfrm>
                  <a:off x="7068160" y="3976267"/>
                  <a:ext cx="291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8" name="Freihand 227">
                  <a:extLst>
                    <a:ext uri="{FF2B5EF4-FFF2-40B4-BE49-F238E27FC236}">
                      <a16:creationId xmlns:a16="http://schemas.microsoft.com/office/drawing/2014/main" id="{3693F171-2943-48AD-A8A7-DD2BFAF93D3C}"/>
                    </a:ext>
                  </a:extLst>
                </p14:cNvPr>
                <p14:cNvContentPartPr/>
                <p14:nvPr/>
              </p14:nvContentPartPr>
              <p14:xfrm>
                <a:off x="7545880" y="3838387"/>
                <a:ext cx="144720" cy="176760"/>
              </p14:xfrm>
            </p:contentPart>
          </mc:Choice>
          <mc:Fallback xmlns="">
            <p:pic>
              <p:nvPicPr>
                <p:cNvPr id="228" name="Freihand 227">
                  <a:extLst>
                    <a:ext uri="{FF2B5EF4-FFF2-40B4-BE49-F238E27FC236}">
                      <a16:creationId xmlns:a16="http://schemas.microsoft.com/office/drawing/2014/main" id="{3693F171-2943-48AD-A8A7-DD2BFAF93D3C}"/>
                    </a:ext>
                  </a:extLst>
                </p:cNvPr>
                <p:cNvPicPr/>
                <p:nvPr/>
              </p:nvPicPr>
              <p:blipFill>
                <a:blip r:embed="rId357"/>
                <a:stretch>
                  <a:fillRect/>
                </a:stretch>
              </p:blipFill>
              <p:spPr>
                <a:xfrm>
                  <a:off x="7541560" y="3834067"/>
                  <a:ext cx="153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9" name="Freihand 228">
                  <a:extLst>
                    <a:ext uri="{FF2B5EF4-FFF2-40B4-BE49-F238E27FC236}">
                      <a16:creationId xmlns:a16="http://schemas.microsoft.com/office/drawing/2014/main" id="{C5FA6306-2D40-4AD8-A247-D674295CF4A0}"/>
                    </a:ext>
                  </a:extLst>
                </p14:cNvPr>
                <p14:cNvContentPartPr/>
                <p14:nvPr/>
              </p14:nvContentPartPr>
              <p14:xfrm>
                <a:off x="7681600" y="3809227"/>
                <a:ext cx="275400" cy="197640"/>
              </p14:xfrm>
            </p:contentPart>
          </mc:Choice>
          <mc:Fallback xmlns="">
            <p:pic>
              <p:nvPicPr>
                <p:cNvPr id="229" name="Freihand 228">
                  <a:extLst>
                    <a:ext uri="{FF2B5EF4-FFF2-40B4-BE49-F238E27FC236}">
                      <a16:creationId xmlns:a16="http://schemas.microsoft.com/office/drawing/2014/main" id="{C5FA6306-2D40-4AD8-A247-D674295CF4A0}"/>
                    </a:ext>
                  </a:extLst>
                </p:cNvPr>
                <p:cNvPicPr/>
                <p:nvPr/>
              </p:nvPicPr>
              <p:blipFill>
                <a:blip r:embed="rId359"/>
                <a:stretch>
                  <a:fillRect/>
                </a:stretch>
              </p:blipFill>
              <p:spPr>
                <a:xfrm>
                  <a:off x="7677280" y="3804907"/>
                  <a:ext cx="284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1" name="Freihand 230">
                  <a:extLst>
                    <a:ext uri="{FF2B5EF4-FFF2-40B4-BE49-F238E27FC236}">
                      <a16:creationId xmlns:a16="http://schemas.microsoft.com/office/drawing/2014/main" id="{E8821CC0-63C0-4B7C-81ED-94762E564CE8}"/>
                    </a:ext>
                  </a:extLst>
                </p14:cNvPr>
                <p14:cNvContentPartPr/>
                <p14:nvPr/>
              </p14:nvContentPartPr>
              <p14:xfrm>
                <a:off x="8180560" y="3790147"/>
                <a:ext cx="368280" cy="163440"/>
              </p14:xfrm>
            </p:contentPart>
          </mc:Choice>
          <mc:Fallback xmlns="">
            <p:pic>
              <p:nvPicPr>
                <p:cNvPr id="231" name="Freihand 230">
                  <a:extLst>
                    <a:ext uri="{FF2B5EF4-FFF2-40B4-BE49-F238E27FC236}">
                      <a16:creationId xmlns:a16="http://schemas.microsoft.com/office/drawing/2014/main" id="{E8821CC0-63C0-4B7C-81ED-94762E564CE8}"/>
                    </a:ext>
                  </a:extLst>
                </p:cNvPr>
                <p:cNvPicPr/>
                <p:nvPr/>
              </p:nvPicPr>
              <p:blipFill>
                <a:blip r:embed="rId361"/>
                <a:stretch>
                  <a:fillRect/>
                </a:stretch>
              </p:blipFill>
              <p:spPr>
                <a:xfrm>
                  <a:off x="8176240" y="3785827"/>
                  <a:ext cx="37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2" name="Freihand 231">
                  <a:extLst>
                    <a:ext uri="{FF2B5EF4-FFF2-40B4-BE49-F238E27FC236}">
                      <a16:creationId xmlns:a16="http://schemas.microsoft.com/office/drawing/2014/main" id="{59AF2B83-98B8-4DA0-A747-F377CDD31834}"/>
                    </a:ext>
                  </a:extLst>
                </p14:cNvPr>
                <p14:cNvContentPartPr/>
                <p14:nvPr/>
              </p14:nvContentPartPr>
              <p14:xfrm>
                <a:off x="8452360" y="3711307"/>
                <a:ext cx="28800" cy="34920"/>
              </p14:xfrm>
            </p:contentPart>
          </mc:Choice>
          <mc:Fallback xmlns="">
            <p:pic>
              <p:nvPicPr>
                <p:cNvPr id="232" name="Freihand 231">
                  <a:extLst>
                    <a:ext uri="{FF2B5EF4-FFF2-40B4-BE49-F238E27FC236}">
                      <a16:creationId xmlns:a16="http://schemas.microsoft.com/office/drawing/2014/main" id="{59AF2B83-98B8-4DA0-A747-F377CDD31834}"/>
                    </a:ext>
                  </a:extLst>
                </p:cNvPr>
                <p:cNvPicPr/>
                <p:nvPr/>
              </p:nvPicPr>
              <p:blipFill>
                <a:blip r:embed="rId363"/>
                <a:stretch>
                  <a:fillRect/>
                </a:stretch>
              </p:blipFill>
              <p:spPr>
                <a:xfrm>
                  <a:off x="8448040" y="3706987"/>
                  <a:ext cx="37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3" name="Freihand 232">
                  <a:extLst>
                    <a:ext uri="{FF2B5EF4-FFF2-40B4-BE49-F238E27FC236}">
                      <a16:creationId xmlns:a16="http://schemas.microsoft.com/office/drawing/2014/main" id="{895C2A95-16B8-41BB-A653-9B9B9887734F}"/>
                    </a:ext>
                  </a:extLst>
                </p14:cNvPr>
                <p14:cNvContentPartPr/>
                <p14:nvPr/>
              </p14:nvContentPartPr>
              <p14:xfrm>
                <a:off x="6635080" y="4193347"/>
                <a:ext cx="178200" cy="202680"/>
              </p14:xfrm>
            </p:contentPart>
          </mc:Choice>
          <mc:Fallback xmlns="">
            <p:pic>
              <p:nvPicPr>
                <p:cNvPr id="233" name="Freihand 232">
                  <a:extLst>
                    <a:ext uri="{FF2B5EF4-FFF2-40B4-BE49-F238E27FC236}">
                      <a16:creationId xmlns:a16="http://schemas.microsoft.com/office/drawing/2014/main" id="{895C2A95-16B8-41BB-A653-9B9B9887734F}"/>
                    </a:ext>
                  </a:extLst>
                </p:cNvPr>
                <p:cNvPicPr/>
                <p:nvPr/>
              </p:nvPicPr>
              <p:blipFill>
                <a:blip r:embed="rId365"/>
                <a:stretch>
                  <a:fillRect/>
                </a:stretch>
              </p:blipFill>
              <p:spPr>
                <a:xfrm>
                  <a:off x="6630760" y="4189027"/>
                  <a:ext cx="186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4" name="Freihand 233">
                  <a:extLst>
                    <a:ext uri="{FF2B5EF4-FFF2-40B4-BE49-F238E27FC236}">
                      <a16:creationId xmlns:a16="http://schemas.microsoft.com/office/drawing/2014/main" id="{A049BD40-FB2A-46D4-BF83-A86D1E8F32F4}"/>
                    </a:ext>
                  </a:extLst>
                </p14:cNvPr>
                <p14:cNvContentPartPr/>
                <p14:nvPr/>
              </p14:nvContentPartPr>
              <p14:xfrm>
                <a:off x="6829120" y="4280827"/>
                <a:ext cx="244080" cy="97560"/>
              </p14:xfrm>
            </p:contentPart>
          </mc:Choice>
          <mc:Fallback xmlns="">
            <p:pic>
              <p:nvPicPr>
                <p:cNvPr id="234" name="Freihand 233">
                  <a:extLst>
                    <a:ext uri="{FF2B5EF4-FFF2-40B4-BE49-F238E27FC236}">
                      <a16:creationId xmlns:a16="http://schemas.microsoft.com/office/drawing/2014/main" id="{A049BD40-FB2A-46D4-BF83-A86D1E8F32F4}"/>
                    </a:ext>
                  </a:extLst>
                </p:cNvPr>
                <p:cNvPicPr/>
                <p:nvPr/>
              </p:nvPicPr>
              <p:blipFill>
                <a:blip r:embed="rId367"/>
                <a:stretch>
                  <a:fillRect/>
                </a:stretch>
              </p:blipFill>
              <p:spPr>
                <a:xfrm>
                  <a:off x="6824800" y="4276507"/>
                  <a:ext cx="252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5" name="Freihand 234">
                  <a:extLst>
                    <a:ext uri="{FF2B5EF4-FFF2-40B4-BE49-F238E27FC236}">
                      <a16:creationId xmlns:a16="http://schemas.microsoft.com/office/drawing/2014/main" id="{136C2EBE-B67A-4173-9C41-11C2346A6F41}"/>
                    </a:ext>
                  </a:extLst>
                </p14:cNvPr>
                <p14:cNvContentPartPr/>
                <p14:nvPr/>
              </p14:nvContentPartPr>
              <p14:xfrm>
                <a:off x="7057720" y="4239067"/>
                <a:ext cx="35280" cy="38880"/>
              </p14:xfrm>
            </p:contentPart>
          </mc:Choice>
          <mc:Fallback xmlns="">
            <p:pic>
              <p:nvPicPr>
                <p:cNvPr id="235" name="Freihand 234">
                  <a:extLst>
                    <a:ext uri="{FF2B5EF4-FFF2-40B4-BE49-F238E27FC236}">
                      <a16:creationId xmlns:a16="http://schemas.microsoft.com/office/drawing/2014/main" id="{136C2EBE-B67A-4173-9C41-11C2346A6F41}"/>
                    </a:ext>
                  </a:extLst>
                </p:cNvPr>
                <p:cNvPicPr/>
                <p:nvPr/>
              </p:nvPicPr>
              <p:blipFill>
                <a:blip r:embed="rId369"/>
                <a:stretch>
                  <a:fillRect/>
                </a:stretch>
              </p:blipFill>
              <p:spPr>
                <a:xfrm>
                  <a:off x="7053400" y="4234747"/>
                  <a:ext cx="43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6" name="Freihand 235">
                  <a:extLst>
                    <a:ext uri="{FF2B5EF4-FFF2-40B4-BE49-F238E27FC236}">
                      <a16:creationId xmlns:a16="http://schemas.microsoft.com/office/drawing/2014/main" id="{48FFF0E5-8E7F-4CF2-9271-B8AC69012B1C}"/>
                    </a:ext>
                  </a:extLst>
                </p14:cNvPr>
                <p14:cNvContentPartPr/>
                <p14:nvPr/>
              </p14:nvContentPartPr>
              <p14:xfrm>
                <a:off x="7105960" y="4299187"/>
                <a:ext cx="246960" cy="63000"/>
              </p14:xfrm>
            </p:contentPart>
          </mc:Choice>
          <mc:Fallback xmlns="">
            <p:pic>
              <p:nvPicPr>
                <p:cNvPr id="236" name="Freihand 235">
                  <a:extLst>
                    <a:ext uri="{FF2B5EF4-FFF2-40B4-BE49-F238E27FC236}">
                      <a16:creationId xmlns:a16="http://schemas.microsoft.com/office/drawing/2014/main" id="{48FFF0E5-8E7F-4CF2-9271-B8AC69012B1C}"/>
                    </a:ext>
                  </a:extLst>
                </p:cNvPr>
                <p:cNvPicPr/>
                <p:nvPr/>
              </p:nvPicPr>
              <p:blipFill>
                <a:blip r:embed="rId371"/>
                <a:stretch>
                  <a:fillRect/>
                </a:stretch>
              </p:blipFill>
              <p:spPr>
                <a:xfrm>
                  <a:off x="7101640" y="4294867"/>
                  <a:ext cx="255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7" name="Freihand 236">
                  <a:extLst>
                    <a:ext uri="{FF2B5EF4-FFF2-40B4-BE49-F238E27FC236}">
                      <a16:creationId xmlns:a16="http://schemas.microsoft.com/office/drawing/2014/main" id="{665DBB6B-BCD2-4C02-A605-E7B42461E818}"/>
                    </a:ext>
                  </a:extLst>
                </p14:cNvPr>
                <p14:cNvContentPartPr/>
                <p14:nvPr/>
              </p14:nvContentPartPr>
              <p14:xfrm>
                <a:off x="7382800" y="4248787"/>
                <a:ext cx="102960" cy="118800"/>
              </p14:xfrm>
            </p:contentPart>
          </mc:Choice>
          <mc:Fallback xmlns="">
            <p:pic>
              <p:nvPicPr>
                <p:cNvPr id="237" name="Freihand 236">
                  <a:extLst>
                    <a:ext uri="{FF2B5EF4-FFF2-40B4-BE49-F238E27FC236}">
                      <a16:creationId xmlns:a16="http://schemas.microsoft.com/office/drawing/2014/main" id="{665DBB6B-BCD2-4C02-A605-E7B42461E818}"/>
                    </a:ext>
                  </a:extLst>
                </p:cNvPr>
                <p:cNvPicPr/>
                <p:nvPr/>
              </p:nvPicPr>
              <p:blipFill>
                <a:blip r:embed="rId373"/>
                <a:stretch>
                  <a:fillRect/>
                </a:stretch>
              </p:blipFill>
              <p:spPr>
                <a:xfrm>
                  <a:off x="7378480" y="4244467"/>
                  <a:ext cx="111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8" name="Freihand 237">
                  <a:extLst>
                    <a:ext uri="{FF2B5EF4-FFF2-40B4-BE49-F238E27FC236}">
                      <a16:creationId xmlns:a16="http://schemas.microsoft.com/office/drawing/2014/main" id="{D04AC40C-283D-4B40-9DBB-779E2A86DF8C}"/>
                    </a:ext>
                  </a:extLst>
                </p14:cNvPr>
                <p14:cNvContentPartPr/>
                <p14:nvPr/>
              </p14:nvContentPartPr>
              <p14:xfrm>
                <a:off x="7379560" y="4288027"/>
                <a:ext cx="142920" cy="36000"/>
              </p14:xfrm>
            </p:contentPart>
          </mc:Choice>
          <mc:Fallback xmlns="">
            <p:pic>
              <p:nvPicPr>
                <p:cNvPr id="238" name="Freihand 237">
                  <a:extLst>
                    <a:ext uri="{FF2B5EF4-FFF2-40B4-BE49-F238E27FC236}">
                      <a16:creationId xmlns:a16="http://schemas.microsoft.com/office/drawing/2014/main" id="{D04AC40C-283D-4B40-9DBB-779E2A86DF8C}"/>
                    </a:ext>
                  </a:extLst>
                </p:cNvPr>
                <p:cNvPicPr/>
                <p:nvPr/>
              </p:nvPicPr>
              <p:blipFill>
                <a:blip r:embed="rId375"/>
                <a:stretch>
                  <a:fillRect/>
                </a:stretch>
              </p:blipFill>
              <p:spPr>
                <a:xfrm>
                  <a:off x="7375240" y="4283707"/>
                  <a:ext cx="151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9" name="Freihand 238">
                  <a:extLst>
                    <a:ext uri="{FF2B5EF4-FFF2-40B4-BE49-F238E27FC236}">
                      <a16:creationId xmlns:a16="http://schemas.microsoft.com/office/drawing/2014/main" id="{ED40DF35-8340-4775-95EB-909AA6E372E3}"/>
                    </a:ext>
                  </a:extLst>
                </p14:cNvPr>
                <p14:cNvContentPartPr/>
                <p14:nvPr/>
              </p14:nvContentPartPr>
              <p14:xfrm>
                <a:off x="7674040" y="4163827"/>
                <a:ext cx="308520" cy="184680"/>
              </p14:xfrm>
            </p:contentPart>
          </mc:Choice>
          <mc:Fallback xmlns="">
            <p:pic>
              <p:nvPicPr>
                <p:cNvPr id="239" name="Freihand 238">
                  <a:extLst>
                    <a:ext uri="{FF2B5EF4-FFF2-40B4-BE49-F238E27FC236}">
                      <a16:creationId xmlns:a16="http://schemas.microsoft.com/office/drawing/2014/main" id="{ED40DF35-8340-4775-95EB-909AA6E372E3}"/>
                    </a:ext>
                  </a:extLst>
                </p:cNvPr>
                <p:cNvPicPr/>
                <p:nvPr/>
              </p:nvPicPr>
              <p:blipFill>
                <a:blip r:embed="rId377"/>
                <a:stretch>
                  <a:fillRect/>
                </a:stretch>
              </p:blipFill>
              <p:spPr>
                <a:xfrm>
                  <a:off x="7669720" y="4159507"/>
                  <a:ext cx="317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0" name="Freihand 239">
                  <a:extLst>
                    <a:ext uri="{FF2B5EF4-FFF2-40B4-BE49-F238E27FC236}">
                      <a16:creationId xmlns:a16="http://schemas.microsoft.com/office/drawing/2014/main" id="{C39C9B02-A120-4CF7-9A57-EC414C8E8A48}"/>
                    </a:ext>
                  </a:extLst>
                </p14:cNvPr>
                <p14:cNvContentPartPr/>
                <p14:nvPr/>
              </p14:nvContentPartPr>
              <p14:xfrm>
                <a:off x="7946560" y="4143307"/>
                <a:ext cx="360" cy="360"/>
              </p14:xfrm>
            </p:contentPart>
          </mc:Choice>
          <mc:Fallback xmlns="">
            <p:pic>
              <p:nvPicPr>
                <p:cNvPr id="240" name="Freihand 239">
                  <a:extLst>
                    <a:ext uri="{FF2B5EF4-FFF2-40B4-BE49-F238E27FC236}">
                      <a16:creationId xmlns:a16="http://schemas.microsoft.com/office/drawing/2014/main" id="{C39C9B02-A120-4CF7-9A57-EC414C8E8A48}"/>
                    </a:ext>
                  </a:extLst>
                </p:cNvPr>
                <p:cNvPicPr/>
                <p:nvPr/>
              </p:nvPicPr>
              <p:blipFill>
                <a:blip r:embed="rId244"/>
                <a:stretch>
                  <a:fillRect/>
                </a:stretch>
              </p:blipFill>
              <p:spPr>
                <a:xfrm>
                  <a:off x="7942240" y="413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1" name="Freihand 240">
                  <a:extLst>
                    <a:ext uri="{FF2B5EF4-FFF2-40B4-BE49-F238E27FC236}">
                      <a16:creationId xmlns:a16="http://schemas.microsoft.com/office/drawing/2014/main" id="{0A7565B6-096B-4BB4-9837-D3BE4F3744B6}"/>
                    </a:ext>
                  </a:extLst>
                </p14:cNvPr>
                <p14:cNvContentPartPr/>
                <p14:nvPr/>
              </p14:nvContentPartPr>
              <p14:xfrm>
                <a:off x="8035120" y="4225027"/>
                <a:ext cx="89280" cy="142200"/>
              </p14:xfrm>
            </p:contentPart>
          </mc:Choice>
          <mc:Fallback xmlns="">
            <p:pic>
              <p:nvPicPr>
                <p:cNvPr id="241" name="Freihand 240">
                  <a:extLst>
                    <a:ext uri="{FF2B5EF4-FFF2-40B4-BE49-F238E27FC236}">
                      <a16:creationId xmlns:a16="http://schemas.microsoft.com/office/drawing/2014/main" id="{0A7565B6-096B-4BB4-9837-D3BE4F3744B6}"/>
                    </a:ext>
                  </a:extLst>
                </p:cNvPr>
                <p:cNvPicPr/>
                <p:nvPr/>
              </p:nvPicPr>
              <p:blipFill>
                <a:blip r:embed="rId380"/>
                <a:stretch>
                  <a:fillRect/>
                </a:stretch>
              </p:blipFill>
              <p:spPr>
                <a:xfrm>
                  <a:off x="8030800" y="4220707"/>
                  <a:ext cx="97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2" name="Freihand 241">
                  <a:extLst>
                    <a:ext uri="{FF2B5EF4-FFF2-40B4-BE49-F238E27FC236}">
                      <a16:creationId xmlns:a16="http://schemas.microsoft.com/office/drawing/2014/main" id="{6C49782E-9EDF-4355-84CD-E7D2892BAFD9}"/>
                    </a:ext>
                  </a:extLst>
                </p14:cNvPr>
                <p14:cNvContentPartPr/>
                <p14:nvPr/>
              </p14:nvContentPartPr>
              <p14:xfrm>
                <a:off x="8183080" y="4220707"/>
                <a:ext cx="146880" cy="125640"/>
              </p14:xfrm>
            </p:contentPart>
          </mc:Choice>
          <mc:Fallback xmlns="">
            <p:pic>
              <p:nvPicPr>
                <p:cNvPr id="242" name="Freihand 241">
                  <a:extLst>
                    <a:ext uri="{FF2B5EF4-FFF2-40B4-BE49-F238E27FC236}">
                      <a16:creationId xmlns:a16="http://schemas.microsoft.com/office/drawing/2014/main" id="{6C49782E-9EDF-4355-84CD-E7D2892BAFD9}"/>
                    </a:ext>
                  </a:extLst>
                </p:cNvPr>
                <p:cNvPicPr/>
                <p:nvPr/>
              </p:nvPicPr>
              <p:blipFill>
                <a:blip r:embed="rId382"/>
                <a:stretch>
                  <a:fillRect/>
                </a:stretch>
              </p:blipFill>
              <p:spPr>
                <a:xfrm>
                  <a:off x="8178760" y="4216387"/>
                  <a:ext cx="15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4" name="Freihand 243">
                  <a:extLst>
                    <a:ext uri="{FF2B5EF4-FFF2-40B4-BE49-F238E27FC236}">
                      <a16:creationId xmlns:a16="http://schemas.microsoft.com/office/drawing/2014/main" id="{E2F8F0AA-1428-4CBC-9200-D00919219544}"/>
                    </a:ext>
                  </a:extLst>
                </p14:cNvPr>
                <p14:cNvContentPartPr/>
                <p14:nvPr/>
              </p14:nvContentPartPr>
              <p14:xfrm>
                <a:off x="6656320" y="4505467"/>
                <a:ext cx="119880" cy="181800"/>
              </p14:xfrm>
            </p:contentPart>
          </mc:Choice>
          <mc:Fallback xmlns="">
            <p:pic>
              <p:nvPicPr>
                <p:cNvPr id="244" name="Freihand 243">
                  <a:extLst>
                    <a:ext uri="{FF2B5EF4-FFF2-40B4-BE49-F238E27FC236}">
                      <a16:creationId xmlns:a16="http://schemas.microsoft.com/office/drawing/2014/main" id="{E2F8F0AA-1428-4CBC-9200-D00919219544}"/>
                    </a:ext>
                  </a:extLst>
                </p:cNvPr>
                <p:cNvPicPr/>
                <p:nvPr/>
              </p:nvPicPr>
              <p:blipFill>
                <a:blip r:embed="rId384"/>
                <a:stretch>
                  <a:fillRect/>
                </a:stretch>
              </p:blipFill>
              <p:spPr>
                <a:xfrm>
                  <a:off x="6652000" y="4501147"/>
                  <a:ext cx="128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5" name="Freihand 244">
                  <a:extLst>
                    <a:ext uri="{FF2B5EF4-FFF2-40B4-BE49-F238E27FC236}">
                      <a16:creationId xmlns:a16="http://schemas.microsoft.com/office/drawing/2014/main" id="{B9A7763F-ADC7-4059-B0B8-E35FBA4F0FEB}"/>
                    </a:ext>
                  </a:extLst>
                </p14:cNvPr>
                <p14:cNvContentPartPr/>
                <p14:nvPr/>
              </p14:nvContentPartPr>
              <p14:xfrm>
                <a:off x="6818680" y="4578547"/>
                <a:ext cx="165240" cy="93240"/>
              </p14:xfrm>
            </p:contentPart>
          </mc:Choice>
          <mc:Fallback xmlns="">
            <p:pic>
              <p:nvPicPr>
                <p:cNvPr id="245" name="Freihand 244">
                  <a:extLst>
                    <a:ext uri="{FF2B5EF4-FFF2-40B4-BE49-F238E27FC236}">
                      <a16:creationId xmlns:a16="http://schemas.microsoft.com/office/drawing/2014/main" id="{B9A7763F-ADC7-4059-B0B8-E35FBA4F0FEB}"/>
                    </a:ext>
                  </a:extLst>
                </p:cNvPr>
                <p:cNvPicPr/>
                <p:nvPr/>
              </p:nvPicPr>
              <p:blipFill>
                <a:blip r:embed="rId386"/>
                <a:stretch>
                  <a:fillRect/>
                </a:stretch>
              </p:blipFill>
              <p:spPr>
                <a:xfrm>
                  <a:off x="6814360" y="4574227"/>
                  <a:ext cx="173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6" name="Freihand 245">
                  <a:extLst>
                    <a:ext uri="{FF2B5EF4-FFF2-40B4-BE49-F238E27FC236}">
                      <a16:creationId xmlns:a16="http://schemas.microsoft.com/office/drawing/2014/main" id="{87268EDE-A62D-42FD-BBC1-C540C1CB7BC7}"/>
                    </a:ext>
                  </a:extLst>
                </p14:cNvPr>
                <p14:cNvContentPartPr/>
                <p14:nvPr/>
              </p14:nvContentPartPr>
              <p14:xfrm>
                <a:off x="7006600" y="4577467"/>
                <a:ext cx="285120" cy="74880"/>
              </p14:xfrm>
            </p:contentPart>
          </mc:Choice>
          <mc:Fallback xmlns="">
            <p:pic>
              <p:nvPicPr>
                <p:cNvPr id="246" name="Freihand 245">
                  <a:extLst>
                    <a:ext uri="{FF2B5EF4-FFF2-40B4-BE49-F238E27FC236}">
                      <a16:creationId xmlns:a16="http://schemas.microsoft.com/office/drawing/2014/main" id="{87268EDE-A62D-42FD-BBC1-C540C1CB7BC7}"/>
                    </a:ext>
                  </a:extLst>
                </p:cNvPr>
                <p:cNvPicPr/>
                <p:nvPr/>
              </p:nvPicPr>
              <p:blipFill>
                <a:blip r:embed="rId388"/>
                <a:stretch>
                  <a:fillRect/>
                </a:stretch>
              </p:blipFill>
              <p:spPr>
                <a:xfrm>
                  <a:off x="7002280" y="4573147"/>
                  <a:ext cx="293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7" name="Freihand 246">
                  <a:extLst>
                    <a:ext uri="{FF2B5EF4-FFF2-40B4-BE49-F238E27FC236}">
                      <a16:creationId xmlns:a16="http://schemas.microsoft.com/office/drawing/2014/main" id="{D23CF187-957C-4F92-80F8-69F91C1175CA}"/>
                    </a:ext>
                  </a:extLst>
                </p14:cNvPr>
                <p14:cNvContentPartPr/>
                <p14:nvPr/>
              </p14:nvContentPartPr>
              <p14:xfrm>
                <a:off x="7321600" y="4558747"/>
                <a:ext cx="68760" cy="75960"/>
              </p14:xfrm>
            </p:contentPart>
          </mc:Choice>
          <mc:Fallback xmlns="">
            <p:pic>
              <p:nvPicPr>
                <p:cNvPr id="247" name="Freihand 246">
                  <a:extLst>
                    <a:ext uri="{FF2B5EF4-FFF2-40B4-BE49-F238E27FC236}">
                      <a16:creationId xmlns:a16="http://schemas.microsoft.com/office/drawing/2014/main" id="{D23CF187-957C-4F92-80F8-69F91C1175CA}"/>
                    </a:ext>
                  </a:extLst>
                </p:cNvPr>
                <p:cNvPicPr/>
                <p:nvPr/>
              </p:nvPicPr>
              <p:blipFill>
                <a:blip r:embed="rId390"/>
                <a:stretch>
                  <a:fillRect/>
                </a:stretch>
              </p:blipFill>
              <p:spPr>
                <a:xfrm>
                  <a:off x="7317280" y="4554427"/>
                  <a:ext cx="77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8" name="Freihand 247">
                  <a:extLst>
                    <a:ext uri="{FF2B5EF4-FFF2-40B4-BE49-F238E27FC236}">
                      <a16:creationId xmlns:a16="http://schemas.microsoft.com/office/drawing/2014/main" id="{4DED149D-FF45-42BA-9DB9-3594D1C1F23E}"/>
                    </a:ext>
                  </a:extLst>
                </p14:cNvPr>
                <p14:cNvContentPartPr/>
                <p14:nvPr/>
              </p14:nvContentPartPr>
              <p14:xfrm>
                <a:off x="7449400" y="4568827"/>
                <a:ext cx="82440" cy="240480"/>
              </p14:xfrm>
            </p:contentPart>
          </mc:Choice>
          <mc:Fallback xmlns="">
            <p:pic>
              <p:nvPicPr>
                <p:cNvPr id="248" name="Freihand 247">
                  <a:extLst>
                    <a:ext uri="{FF2B5EF4-FFF2-40B4-BE49-F238E27FC236}">
                      <a16:creationId xmlns:a16="http://schemas.microsoft.com/office/drawing/2014/main" id="{4DED149D-FF45-42BA-9DB9-3594D1C1F23E}"/>
                    </a:ext>
                  </a:extLst>
                </p:cNvPr>
                <p:cNvPicPr/>
                <p:nvPr/>
              </p:nvPicPr>
              <p:blipFill>
                <a:blip r:embed="rId392"/>
                <a:stretch>
                  <a:fillRect/>
                </a:stretch>
              </p:blipFill>
              <p:spPr>
                <a:xfrm>
                  <a:off x="7445080" y="4564507"/>
                  <a:ext cx="91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9" name="Freihand 248">
                  <a:extLst>
                    <a:ext uri="{FF2B5EF4-FFF2-40B4-BE49-F238E27FC236}">
                      <a16:creationId xmlns:a16="http://schemas.microsoft.com/office/drawing/2014/main" id="{25B6600B-8BB6-4071-A73A-FA0F443D3840}"/>
                    </a:ext>
                  </a:extLst>
                </p14:cNvPr>
                <p14:cNvContentPartPr/>
                <p14:nvPr/>
              </p14:nvContentPartPr>
              <p14:xfrm>
                <a:off x="7577560" y="4554427"/>
                <a:ext cx="101520" cy="62640"/>
              </p14:xfrm>
            </p:contentPart>
          </mc:Choice>
          <mc:Fallback xmlns="">
            <p:pic>
              <p:nvPicPr>
                <p:cNvPr id="249" name="Freihand 248">
                  <a:extLst>
                    <a:ext uri="{FF2B5EF4-FFF2-40B4-BE49-F238E27FC236}">
                      <a16:creationId xmlns:a16="http://schemas.microsoft.com/office/drawing/2014/main" id="{25B6600B-8BB6-4071-A73A-FA0F443D3840}"/>
                    </a:ext>
                  </a:extLst>
                </p:cNvPr>
                <p:cNvPicPr/>
                <p:nvPr/>
              </p:nvPicPr>
              <p:blipFill>
                <a:blip r:embed="rId394"/>
                <a:stretch>
                  <a:fillRect/>
                </a:stretch>
              </p:blipFill>
              <p:spPr>
                <a:xfrm>
                  <a:off x="7573240" y="4550107"/>
                  <a:ext cx="110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0" name="Freihand 249">
                  <a:extLst>
                    <a:ext uri="{FF2B5EF4-FFF2-40B4-BE49-F238E27FC236}">
                      <a16:creationId xmlns:a16="http://schemas.microsoft.com/office/drawing/2014/main" id="{3286F354-B2C9-44A6-91FF-1860BA80CEA0}"/>
                    </a:ext>
                  </a:extLst>
                </p14:cNvPr>
                <p14:cNvContentPartPr/>
                <p14:nvPr/>
              </p14:nvContentPartPr>
              <p14:xfrm>
                <a:off x="7694560" y="4467667"/>
                <a:ext cx="94320" cy="153360"/>
              </p14:xfrm>
            </p:contentPart>
          </mc:Choice>
          <mc:Fallback xmlns="">
            <p:pic>
              <p:nvPicPr>
                <p:cNvPr id="250" name="Freihand 249">
                  <a:extLst>
                    <a:ext uri="{FF2B5EF4-FFF2-40B4-BE49-F238E27FC236}">
                      <a16:creationId xmlns:a16="http://schemas.microsoft.com/office/drawing/2014/main" id="{3286F354-B2C9-44A6-91FF-1860BA80CEA0}"/>
                    </a:ext>
                  </a:extLst>
                </p:cNvPr>
                <p:cNvPicPr/>
                <p:nvPr/>
              </p:nvPicPr>
              <p:blipFill>
                <a:blip r:embed="rId396"/>
                <a:stretch>
                  <a:fillRect/>
                </a:stretch>
              </p:blipFill>
              <p:spPr>
                <a:xfrm>
                  <a:off x="7690240" y="4463347"/>
                  <a:ext cx="102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1" name="Freihand 250">
                  <a:extLst>
                    <a:ext uri="{FF2B5EF4-FFF2-40B4-BE49-F238E27FC236}">
                      <a16:creationId xmlns:a16="http://schemas.microsoft.com/office/drawing/2014/main" id="{48AA8924-D77A-4ACB-BDA6-4B16C10C99E6}"/>
                    </a:ext>
                  </a:extLst>
                </p14:cNvPr>
                <p14:cNvContentPartPr/>
                <p14:nvPr/>
              </p14:nvContentPartPr>
              <p14:xfrm>
                <a:off x="7827040" y="4524547"/>
                <a:ext cx="100800" cy="108360"/>
              </p14:xfrm>
            </p:contentPart>
          </mc:Choice>
          <mc:Fallback xmlns="">
            <p:pic>
              <p:nvPicPr>
                <p:cNvPr id="251" name="Freihand 250">
                  <a:extLst>
                    <a:ext uri="{FF2B5EF4-FFF2-40B4-BE49-F238E27FC236}">
                      <a16:creationId xmlns:a16="http://schemas.microsoft.com/office/drawing/2014/main" id="{48AA8924-D77A-4ACB-BDA6-4B16C10C99E6}"/>
                    </a:ext>
                  </a:extLst>
                </p:cNvPr>
                <p:cNvPicPr/>
                <p:nvPr/>
              </p:nvPicPr>
              <p:blipFill>
                <a:blip r:embed="rId398"/>
                <a:stretch>
                  <a:fillRect/>
                </a:stretch>
              </p:blipFill>
              <p:spPr>
                <a:xfrm>
                  <a:off x="7822720" y="4520227"/>
                  <a:ext cx="109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2" name="Freihand 251">
                  <a:extLst>
                    <a:ext uri="{FF2B5EF4-FFF2-40B4-BE49-F238E27FC236}">
                      <a16:creationId xmlns:a16="http://schemas.microsoft.com/office/drawing/2014/main" id="{7B7C0C00-70D7-44AF-81E6-D2FDFF5A390F}"/>
                    </a:ext>
                  </a:extLst>
                </p14:cNvPr>
                <p14:cNvContentPartPr/>
                <p14:nvPr/>
              </p14:nvContentPartPr>
              <p14:xfrm>
                <a:off x="7941520" y="4453987"/>
                <a:ext cx="81000" cy="172080"/>
              </p14:xfrm>
            </p:contentPart>
          </mc:Choice>
          <mc:Fallback xmlns="">
            <p:pic>
              <p:nvPicPr>
                <p:cNvPr id="252" name="Freihand 251">
                  <a:extLst>
                    <a:ext uri="{FF2B5EF4-FFF2-40B4-BE49-F238E27FC236}">
                      <a16:creationId xmlns:a16="http://schemas.microsoft.com/office/drawing/2014/main" id="{7B7C0C00-70D7-44AF-81E6-D2FDFF5A390F}"/>
                    </a:ext>
                  </a:extLst>
                </p:cNvPr>
                <p:cNvPicPr/>
                <p:nvPr/>
              </p:nvPicPr>
              <p:blipFill>
                <a:blip r:embed="rId400"/>
                <a:stretch>
                  <a:fillRect/>
                </a:stretch>
              </p:blipFill>
              <p:spPr>
                <a:xfrm>
                  <a:off x="7937200" y="4449667"/>
                  <a:ext cx="89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3" name="Freihand 252">
                  <a:extLst>
                    <a:ext uri="{FF2B5EF4-FFF2-40B4-BE49-F238E27FC236}">
                      <a16:creationId xmlns:a16="http://schemas.microsoft.com/office/drawing/2014/main" id="{102A39D6-215C-4AB0-9FAB-48E1893C2F90}"/>
                    </a:ext>
                  </a:extLst>
                </p14:cNvPr>
                <p14:cNvContentPartPr/>
                <p14:nvPr/>
              </p14:nvContentPartPr>
              <p14:xfrm>
                <a:off x="8040880" y="4532107"/>
                <a:ext cx="250560" cy="75240"/>
              </p14:xfrm>
            </p:contentPart>
          </mc:Choice>
          <mc:Fallback xmlns="">
            <p:pic>
              <p:nvPicPr>
                <p:cNvPr id="253" name="Freihand 252">
                  <a:extLst>
                    <a:ext uri="{FF2B5EF4-FFF2-40B4-BE49-F238E27FC236}">
                      <a16:creationId xmlns:a16="http://schemas.microsoft.com/office/drawing/2014/main" id="{102A39D6-215C-4AB0-9FAB-48E1893C2F90}"/>
                    </a:ext>
                  </a:extLst>
                </p:cNvPr>
                <p:cNvPicPr/>
                <p:nvPr/>
              </p:nvPicPr>
              <p:blipFill>
                <a:blip r:embed="rId402"/>
                <a:stretch>
                  <a:fillRect/>
                </a:stretch>
              </p:blipFill>
              <p:spPr>
                <a:xfrm>
                  <a:off x="8036560" y="4527787"/>
                  <a:ext cx="259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4" name="Freihand 253">
                  <a:extLst>
                    <a:ext uri="{FF2B5EF4-FFF2-40B4-BE49-F238E27FC236}">
                      <a16:creationId xmlns:a16="http://schemas.microsoft.com/office/drawing/2014/main" id="{C5DA0843-37FF-4FB3-8065-1C3EF6502C00}"/>
                    </a:ext>
                  </a:extLst>
                </p14:cNvPr>
                <p14:cNvContentPartPr/>
                <p14:nvPr/>
              </p14:nvContentPartPr>
              <p14:xfrm>
                <a:off x="8320600" y="4533187"/>
                <a:ext cx="82800" cy="75960"/>
              </p14:xfrm>
            </p:contentPart>
          </mc:Choice>
          <mc:Fallback xmlns="">
            <p:pic>
              <p:nvPicPr>
                <p:cNvPr id="254" name="Freihand 253">
                  <a:extLst>
                    <a:ext uri="{FF2B5EF4-FFF2-40B4-BE49-F238E27FC236}">
                      <a16:creationId xmlns:a16="http://schemas.microsoft.com/office/drawing/2014/main" id="{C5DA0843-37FF-4FB3-8065-1C3EF6502C00}"/>
                    </a:ext>
                  </a:extLst>
                </p:cNvPr>
                <p:cNvPicPr/>
                <p:nvPr/>
              </p:nvPicPr>
              <p:blipFill>
                <a:blip r:embed="rId404"/>
                <a:stretch>
                  <a:fillRect/>
                </a:stretch>
              </p:blipFill>
              <p:spPr>
                <a:xfrm>
                  <a:off x="8316280" y="4528867"/>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5" name="Freihand 254">
                  <a:extLst>
                    <a:ext uri="{FF2B5EF4-FFF2-40B4-BE49-F238E27FC236}">
                      <a16:creationId xmlns:a16="http://schemas.microsoft.com/office/drawing/2014/main" id="{0D727921-FCF6-418A-BD21-C410A52D4B92}"/>
                    </a:ext>
                  </a:extLst>
                </p14:cNvPr>
                <p14:cNvContentPartPr/>
                <p14:nvPr/>
              </p14:nvContentPartPr>
              <p14:xfrm>
                <a:off x="8667640" y="4459027"/>
                <a:ext cx="24480" cy="128880"/>
              </p14:xfrm>
            </p:contentPart>
          </mc:Choice>
          <mc:Fallback xmlns="">
            <p:pic>
              <p:nvPicPr>
                <p:cNvPr id="255" name="Freihand 254">
                  <a:extLst>
                    <a:ext uri="{FF2B5EF4-FFF2-40B4-BE49-F238E27FC236}">
                      <a16:creationId xmlns:a16="http://schemas.microsoft.com/office/drawing/2014/main" id="{0D727921-FCF6-418A-BD21-C410A52D4B92}"/>
                    </a:ext>
                  </a:extLst>
                </p:cNvPr>
                <p:cNvPicPr/>
                <p:nvPr/>
              </p:nvPicPr>
              <p:blipFill>
                <a:blip r:embed="rId406"/>
                <a:stretch>
                  <a:fillRect/>
                </a:stretch>
              </p:blipFill>
              <p:spPr>
                <a:xfrm>
                  <a:off x="8663320" y="4454707"/>
                  <a:ext cx="33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6" name="Freihand 255">
                  <a:extLst>
                    <a:ext uri="{FF2B5EF4-FFF2-40B4-BE49-F238E27FC236}">
                      <a16:creationId xmlns:a16="http://schemas.microsoft.com/office/drawing/2014/main" id="{CEC7266B-C361-42B7-9C96-C1819D4B259A}"/>
                    </a:ext>
                  </a:extLst>
                </p14:cNvPr>
                <p14:cNvContentPartPr/>
                <p14:nvPr/>
              </p14:nvContentPartPr>
              <p14:xfrm>
                <a:off x="8594560" y="4424467"/>
                <a:ext cx="149760" cy="217080"/>
              </p14:xfrm>
            </p:contentPart>
          </mc:Choice>
          <mc:Fallback xmlns="">
            <p:pic>
              <p:nvPicPr>
                <p:cNvPr id="256" name="Freihand 255">
                  <a:extLst>
                    <a:ext uri="{FF2B5EF4-FFF2-40B4-BE49-F238E27FC236}">
                      <a16:creationId xmlns:a16="http://schemas.microsoft.com/office/drawing/2014/main" id="{CEC7266B-C361-42B7-9C96-C1819D4B259A}"/>
                    </a:ext>
                  </a:extLst>
                </p:cNvPr>
                <p:cNvPicPr/>
                <p:nvPr/>
              </p:nvPicPr>
              <p:blipFill>
                <a:blip r:embed="rId408"/>
                <a:stretch>
                  <a:fillRect/>
                </a:stretch>
              </p:blipFill>
              <p:spPr>
                <a:xfrm>
                  <a:off x="8590240" y="4420147"/>
                  <a:ext cx="158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7" name="Freihand 256">
                  <a:extLst>
                    <a:ext uri="{FF2B5EF4-FFF2-40B4-BE49-F238E27FC236}">
                      <a16:creationId xmlns:a16="http://schemas.microsoft.com/office/drawing/2014/main" id="{0A0B6CC2-9C78-45FD-8168-C6E7C22B3C9D}"/>
                    </a:ext>
                  </a:extLst>
                </p14:cNvPr>
                <p14:cNvContentPartPr/>
                <p14:nvPr/>
              </p14:nvContentPartPr>
              <p14:xfrm>
                <a:off x="8787880" y="4492147"/>
                <a:ext cx="79200" cy="100080"/>
              </p14:xfrm>
            </p:contentPart>
          </mc:Choice>
          <mc:Fallback xmlns="">
            <p:pic>
              <p:nvPicPr>
                <p:cNvPr id="257" name="Freihand 256">
                  <a:extLst>
                    <a:ext uri="{FF2B5EF4-FFF2-40B4-BE49-F238E27FC236}">
                      <a16:creationId xmlns:a16="http://schemas.microsoft.com/office/drawing/2014/main" id="{0A0B6CC2-9C78-45FD-8168-C6E7C22B3C9D}"/>
                    </a:ext>
                  </a:extLst>
                </p:cNvPr>
                <p:cNvPicPr/>
                <p:nvPr/>
              </p:nvPicPr>
              <p:blipFill>
                <a:blip r:embed="rId410"/>
                <a:stretch>
                  <a:fillRect/>
                </a:stretch>
              </p:blipFill>
              <p:spPr>
                <a:xfrm>
                  <a:off x="8783560" y="4487827"/>
                  <a:ext cx="87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8" name="Freihand 257">
                  <a:extLst>
                    <a:ext uri="{FF2B5EF4-FFF2-40B4-BE49-F238E27FC236}">
                      <a16:creationId xmlns:a16="http://schemas.microsoft.com/office/drawing/2014/main" id="{993ACB69-2206-4CA8-AB69-E9B58A5EB136}"/>
                    </a:ext>
                  </a:extLst>
                </p14:cNvPr>
                <p14:cNvContentPartPr/>
                <p14:nvPr/>
              </p14:nvContentPartPr>
              <p14:xfrm>
                <a:off x="8903080" y="4411867"/>
                <a:ext cx="207720" cy="155160"/>
              </p14:xfrm>
            </p:contentPart>
          </mc:Choice>
          <mc:Fallback xmlns="">
            <p:pic>
              <p:nvPicPr>
                <p:cNvPr id="258" name="Freihand 257">
                  <a:extLst>
                    <a:ext uri="{FF2B5EF4-FFF2-40B4-BE49-F238E27FC236}">
                      <a16:creationId xmlns:a16="http://schemas.microsoft.com/office/drawing/2014/main" id="{993ACB69-2206-4CA8-AB69-E9B58A5EB136}"/>
                    </a:ext>
                  </a:extLst>
                </p:cNvPr>
                <p:cNvPicPr/>
                <p:nvPr/>
              </p:nvPicPr>
              <p:blipFill>
                <a:blip r:embed="rId412"/>
                <a:stretch>
                  <a:fillRect/>
                </a:stretch>
              </p:blipFill>
              <p:spPr>
                <a:xfrm>
                  <a:off x="8898760" y="4407547"/>
                  <a:ext cx="216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9" name="Freihand 258">
                  <a:extLst>
                    <a:ext uri="{FF2B5EF4-FFF2-40B4-BE49-F238E27FC236}">
                      <a16:creationId xmlns:a16="http://schemas.microsoft.com/office/drawing/2014/main" id="{A8B16794-7111-4A7D-BEFB-2DF86783D572}"/>
                    </a:ext>
                  </a:extLst>
                </p14:cNvPr>
                <p14:cNvContentPartPr/>
                <p14:nvPr/>
              </p14:nvContentPartPr>
              <p14:xfrm>
                <a:off x="9060760" y="4466587"/>
                <a:ext cx="273600" cy="95040"/>
              </p14:xfrm>
            </p:contentPart>
          </mc:Choice>
          <mc:Fallback xmlns="">
            <p:pic>
              <p:nvPicPr>
                <p:cNvPr id="259" name="Freihand 258">
                  <a:extLst>
                    <a:ext uri="{FF2B5EF4-FFF2-40B4-BE49-F238E27FC236}">
                      <a16:creationId xmlns:a16="http://schemas.microsoft.com/office/drawing/2014/main" id="{A8B16794-7111-4A7D-BEFB-2DF86783D572}"/>
                    </a:ext>
                  </a:extLst>
                </p:cNvPr>
                <p:cNvPicPr/>
                <p:nvPr/>
              </p:nvPicPr>
              <p:blipFill>
                <a:blip r:embed="rId414"/>
                <a:stretch>
                  <a:fillRect/>
                </a:stretch>
              </p:blipFill>
              <p:spPr>
                <a:xfrm>
                  <a:off x="9056440" y="4462267"/>
                  <a:ext cx="282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0" name="Freihand 259">
                  <a:extLst>
                    <a:ext uri="{FF2B5EF4-FFF2-40B4-BE49-F238E27FC236}">
                      <a16:creationId xmlns:a16="http://schemas.microsoft.com/office/drawing/2014/main" id="{231E4DA5-78A5-4157-A4CE-1ABBE2F8D7C0}"/>
                    </a:ext>
                  </a:extLst>
                </p14:cNvPr>
                <p14:cNvContentPartPr/>
                <p14:nvPr/>
              </p14:nvContentPartPr>
              <p14:xfrm>
                <a:off x="9348040" y="4358947"/>
                <a:ext cx="315000" cy="339840"/>
              </p14:xfrm>
            </p:contentPart>
          </mc:Choice>
          <mc:Fallback xmlns="">
            <p:pic>
              <p:nvPicPr>
                <p:cNvPr id="260" name="Freihand 259">
                  <a:extLst>
                    <a:ext uri="{FF2B5EF4-FFF2-40B4-BE49-F238E27FC236}">
                      <a16:creationId xmlns:a16="http://schemas.microsoft.com/office/drawing/2014/main" id="{231E4DA5-78A5-4157-A4CE-1ABBE2F8D7C0}"/>
                    </a:ext>
                  </a:extLst>
                </p:cNvPr>
                <p:cNvPicPr/>
                <p:nvPr/>
              </p:nvPicPr>
              <p:blipFill>
                <a:blip r:embed="rId416"/>
                <a:stretch>
                  <a:fillRect/>
                </a:stretch>
              </p:blipFill>
              <p:spPr>
                <a:xfrm>
                  <a:off x="9343720" y="4354627"/>
                  <a:ext cx="3236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1" name="Freihand 260">
                  <a:extLst>
                    <a:ext uri="{FF2B5EF4-FFF2-40B4-BE49-F238E27FC236}">
                      <a16:creationId xmlns:a16="http://schemas.microsoft.com/office/drawing/2014/main" id="{E29A9DED-DBEC-436C-9D00-54BE59F7B105}"/>
                    </a:ext>
                  </a:extLst>
                </p14:cNvPr>
                <p14:cNvContentPartPr/>
                <p14:nvPr/>
              </p14:nvContentPartPr>
              <p14:xfrm>
                <a:off x="9764200" y="4252387"/>
                <a:ext cx="87840" cy="190080"/>
              </p14:xfrm>
            </p:contentPart>
          </mc:Choice>
          <mc:Fallback xmlns="">
            <p:pic>
              <p:nvPicPr>
                <p:cNvPr id="261" name="Freihand 260">
                  <a:extLst>
                    <a:ext uri="{FF2B5EF4-FFF2-40B4-BE49-F238E27FC236}">
                      <a16:creationId xmlns:a16="http://schemas.microsoft.com/office/drawing/2014/main" id="{E29A9DED-DBEC-436C-9D00-54BE59F7B105}"/>
                    </a:ext>
                  </a:extLst>
                </p:cNvPr>
                <p:cNvPicPr/>
                <p:nvPr/>
              </p:nvPicPr>
              <p:blipFill>
                <a:blip r:embed="rId418"/>
                <a:stretch>
                  <a:fillRect/>
                </a:stretch>
              </p:blipFill>
              <p:spPr>
                <a:xfrm>
                  <a:off x="9759880" y="4248067"/>
                  <a:ext cx="96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 name="Freihand 261">
                  <a:extLst>
                    <a:ext uri="{FF2B5EF4-FFF2-40B4-BE49-F238E27FC236}">
                      <a16:creationId xmlns:a16="http://schemas.microsoft.com/office/drawing/2014/main" id="{CE6F7E32-6AD3-44A7-AC1F-8632BBE4425D}"/>
                    </a:ext>
                  </a:extLst>
                </p14:cNvPr>
                <p14:cNvContentPartPr/>
                <p14:nvPr/>
              </p14:nvContentPartPr>
              <p14:xfrm>
                <a:off x="9814600" y="4496467"/>
                <a:ext cx="24120" cy="30240"/>
              </p14:xfrm>
            </p:contentPart>
          </mc:Choice>
          <mc:Fallback xmlns="">
            <p:pic>
              <p:nvPicPr>
                <p:cNvPr id="262" name="Freihand 261">
                  <a:extLst>
                    <a:ext uri="{FF2B5EF4-FFF2-40B4-BE49-F238E27FC236}">
                      <a16:creationId xmlns:a16="http://schemas.microsoft.com/office/drawing/2014/main" id="{CE6F7E32-6AD3-44A7-AC1F-8632BBE4425D}"/>
                    </a:ext>
                  </a:extLst>
                </p:cNvPr>
                <p:cNvPicPr/>
                <p:nvPr/>
              </p:nvPicPr>
              <p:blipFill>
                <a:blip r:embed="rId420"/>
                <a:stretch>
                  <a:fillRect/>
                </a:stretch>
              </p:blipFill>
              <p:spPr>
                <a:xfrm>
                  <a:off x="9810280" y="4492147"/>
                  <a:ext cx="32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4" name="Freihand 263">
                  <a:extLst>
                    <a:ext uri="{FF2B5EF4-FFF2-40B4-BE49-F238E27FC236}">
                      <a16:creationId xmlns:a16="http://schemas.microsoft.com/office/drawing/2014/main" id="{BD16DE97-AB50-412F-8259-F8F890ED7510}"/>
                    </a:ext>
                  </a:extLst>
                </p14:cNvPr>
                <p14:cNvContentPartPr/>
                <p14:nvPr/>
              </p14:nvContentPartPr>
              <p14:xfrm>
                <a:off x="6393880" y="4836667"/>
                <a:ext cx="93600" cy="114840"/>
              </p14:xfrm>
            </p:contentPart>
          </mc:Choice>
          <mc:Fallback xmlns="">
            <p:pic>
              <p:nvPicPr>
                <p:cNvPr id="264" name="Freihand 263">
                  <a:extLst>
                    <a:ext uri="{FF2B5EF4-FFF2-40B4-BE49-F238E27FC236}">
                      <a16:creationId xmlns:a16="http://schemas.microsoft.com/office/drawing/2014/main" id="{BD16DE97-AB50-412F-8259-F8F890ED7510}"/>
                    </a:ext>
                  </a:extLst>
                </p:cNvPr>
                <p:cNvPicPr/>
                <p:nvPr/>
              </p:nvPicPr>
              <p:blipFill>
                <a:blip r:embed="rId422"/>
                <a:stretch>
                  <a:fillRect/>
                </a:stretch>
              </p:blipFill>
              <p:spPr>
                <a:xfrm>
                  <a:off x="6389560" y="4832347"/>
                  <a:ext cx="102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5" name="Freihand 264">
                  <a:extLst>
                    <a:ext uri="{FF2B5EF4-FFF2-40B4-BE49-F238E27FC236}">
                      <a16:creationId xmlns:a16="http://schemas.microsoft.com/office/drawing/2014/main" id="{304DAFD1-5960-4566-9EFF-D6DCBD009434}"/>
                    </a:ext>
                  </a:extLst>
                </p14:cNvPr>
                <p14:cNvContentPartPr/>
                <p14:nvPr/>
              </p14:nvContentPartPr>
              <p14:xfrm>
                <a:off x="6479560" y="4768987"/>
                <a:ext cx="79200" cy="219600"/>
              </p14:xfrm>
            </p:contentPart>
          </mc:Choice>
          <mc:Fallback xmlns="">
            <p:pic>
              <p:nvPicPr>
                <p:cNvPr id="265" name="Freihand 264">
                  <a:extLst>
                    <a:ext uri="{FF2B5EF4-FFF2-40B4-BE49-F238E27FC236}">
                      <a16:creationId xmlns:a16="http://schemas.microsoft.com/office/drawing/2014/main" id="{304DAFD1-5960-4566-9EFF-D6DCBD009434}"/>
                    </a:ext>
                  </a:extLst>
                </p:cNvPr>
                <p:cNvPicPr/>
                <p:nvPr/>
              </p:nvPicPr>
              <p:blipFill>
                <a:blip r:embed="rId424"/>
                <a:stretch>
                  <a:fillRect/>
                </a:stretch>
              </p:blipFill>
              <p:spPr>
                <a:xfrm>
                  <a:off x="6475240" y="4764667"/>
                  <a:ext cx="87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6" name="Freihand 265">
                  <a:extLst>
                    <a:ext uri="{FF2B5EF4-FFF2-40B4-BE49-F238E27FC236}">
                      <a16:creationId xmlns:a16="http://schemas.microsoft.com/office/drawing/2014/main" id="{814638E1-8DCE-4204-A347-1E1228790716}"/>
                    </a:ext>
                  </a:extLst>
                </p14:cNvPr>
                <p14:cNvContentPartPr/>
                <p14:nvPr/>
              </p14:nvContentPartPr>
              <p14:xfrm>
                <a:off x="6755320" y="4813267"/>
                <a:ext cx="15120" cy="126720"/>
              </p14:xfrm>
            </p:contentPart>
          </mc:Choice>
          <mc:Fallback xmlns="">
            <p:pic>
              <p:nvPicPr>
                <p:cNvPr id="266" name="Freihand 265">
                  <a:extLst>
                    <a:ext uri="{FF2B5EF4-FFF2-40B4-BE49-F238E27FC236}">
                      <a16:creationId xmlns:a16="http://schemas.microsoft.com/office/drawing/2014/main" id="{814638E1-8DCE-4204-A347-1E1228790716}"/>
                    </a:ext>
                  </a:extLst>
                </p:cNvPr>
                <p:cNvPicPr/>
                <p:nvPr/>
              </p:nvPicPr>
              <p:blipFill>
                <a:blip r:embed="rId426"/>
                <a:stretch>
                  <a:fillRect/>
                </a:stretch>
              </p:blipFill>
              <p:spPr>
                <a:xfrm>
                  <a:off x="6751000" y="4808947"/>
                  <a:ext cx="2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7" name="Freihand 266">
                  <a:extLst>
                    <a:ext uri="{FF2B5EF4-FFF2-40B4-BE49-F238E27FC236}">
                      <a16:creationId xmlns:a16="http://schemas.microsoft.com/office/drawing/2014/main" id="{0647B41C-B992-4A0D-B2CB-46E778AD2B80}"/>
                    </a:ext>
                  </a:extLst>
                </p14:cNvPr>
                <p14:cNvContentPartPr/>
                <p14:nvPr/>
              </p14:nvContentPartPr>
              <p14:xfrm>
                <a:off x="6716440" y="4865467"/>
                <a:ext cx="93600" cy="4680"/>
              </p14:xfrm>
            </p:contentPart>
          </mc:Choice>
          <mc:Fallback xmlns="">
            <p:pic>
              <p:nvPicPr>
                <p:cNvPr id="267" name="Freihand 266">
                  <a:extLst>
                    <a:ext uri="{FF2B5EF4-FFF2-40B4-BE49-F238E27FC236}">
                      <a16:creationId xmlns:a16="http://schemas.microsoft.com/office/drawing/2014/main" id="{0647B41C-B992-4A0D-B2CB-46E778AD2B80}"/>
                    </a:ext>
                  </a:extLst>
                </p:cNvPr>
                <p:cNvPicPr/>
                <p:nvPr/>
              </p:nvPicPr>
              <p:blipFill>
                <a:blip r:embed="rId428"/>
                <a:stretch>
                  <a:fillRect/>
                </a:stretch>
              </p:blipFill>
              <p:spPr>
                <a:xfrm>
                  <a:off x="6712120" y="4861147"/>
                  <a:ext cx="10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8" name="Freihand 267">
                  <a:extLst>
                    <a:ext uri="{FF2B5EF4-FFF2-40B4-BE49-F238E27FC236}">
                      <a16:creationId xmlns:a16="http://schemas.microsoft.com/office/drawing/2014/main" id="{CD98CB1D-9B57-4827-81F2-38402EF35758}"/>
                    </a:ext>
                  </a:extLst>
                </p14:cNvPr>
                <p14:cNvContentPartPr/>
                <p14:nvPr/>
              </p14:nvContentPartPr>
              <p14:xfrm>
                <a:off x="6698800" y="4952227"/>
                <a:ext cx="126720" cy="12600"/>
              </p14:xfrm>
            </p:contentPart>
          </mc:Choice>
          <mc:Fallback xmlns="">
            <p:pic>
              <p:nvPicPr>
                <p:cNvPr id="268" name="Freihand 267">
                  <a:extLst>
                    <a:ext uri="{FF2B5EF4-FFF2-40B4-BE49-F238E27FC236}">
                      <a16:creationId xmlns:a16="http://schemas.microsoft.com/office/drawing/2014/main" id="{CD98CB1D-9B57-4827-81F2-38402EF35758}"/>
                    </a:ext>
                  </a:extLst>
                </p:cNvPr>
                <p:cNvPicPr/>
                <p:nvPr/>
              </p:nvPicPr>
              <p:blipFill>
                <a:blip r:embed="rId430"/>
                <a:stretch>
                  <a:fillRect/>
                </a:stretch>
              </p:blipFill>
              <p:spPr>
                <a:xfrm>
                  <a:off x="6694480" y="4947907"/>
                  <a:ext cx="135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9" name="Freihand 268">
                  <a:extLst>
                    <a:ext uri="{FF2B5EF4-FFF2-40B4-BE49-F238E27FC236}">
                      <a16:creationId xmlns:a16="http://schemas.microsoft.com/office/drawing/2014/main" id="{66044F57-A6EA-4659-A751-4A0845767265}"/>
                    </a:ext>
                  </a:extLst>
                </p14:cNvPr>
                <p14:cNvContentPartPr/>
                <p14:nvPr/>
              </p14:nvContentPartPr>
              <p14:xfrm>
                <a:off x="6937480" y="4895707"/>
                <a:ext cx="51840" cy="14400"/>
              </p14:xfrm>
            </p:contentPart>
          </mc:Choice>
          <mc:Fallback xmlns="">
            <p:pic>
              <p:nvPicPr>
                <p:cNvPr id="269" name="Freihand 268">
                  <a:extLst>
                    <a:ext uri="{FF2B5EF4-FFF2-40B4-BE49-F238E27FC236}">
                      <a16:creationId xmlns:a16="http://schemas.microsoft.com/office/drawing/2014/main" id="{66044F57-A6EA-4659-A751-4A0845767265}"/>
                    </a:ext>
                  </a:extLst>
                </p:cNvPr>
                <p:cNvPicPr/>
                <p:nvPr/>
              </p:nvPicPr>
              <p:blipFill>
                <a:blip r:embed="rId432"/>
                <a:stretch>
                  <a:fillRect/>
                </a:stretch>
              </p:blipFill>
              <p:spPr>
                <a:xfrm>
                  <a:off x="6933160" y="4891387"/>
                  <a:ext cx="60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0" name="Freihand 269">
                  <a:extLst>
                    <a:ext uri="{FF2B5EF4-FFF2-40B4-BE49-F238E27FC236}">
                      <a16:creationId xmlns:a16="http://schemas.microsoft.com/office/drawing/2014/main" id="{044440F3-EE8B-4982-8D3D-3109A4585DDE}"/>
                    </a:ext>
                  </a:extLst>
                </p14:cNvPr>
                <p14:cNvContentPartPr/>
                <p14:nvPr/>
              </p14:nvContentPartPr>
              <p14:xfrm>
                <a:off x="7038640" y="4861507"/>
                <a:ext cx="74880" cy="94320"/>
              </p14:xfrm>
            </p:contentPart>
          </mc:Choice>
          <mc:Fallback xmlns="">
            <p:pic>
              <p:nvPicPr>
                <p:cNvPr id="270" name="Freihand 269">
                  <a:extLst>
                    <a:ext uri="{FF2B5EF4-FFF2-40B4-BE49-F238E27FC236}">
                      <a16:creationId xmlns:a16="http://schemas.microsoft.com/office/drawing/2014/main" id="{044440F3-EE8B-4982-8D3D-3109A4585DDE}"/>
                    </a:ext>
                  </a:extLst>
                </p:cNvPr>
                <p:cNvPicPr/>
                <p:nvPr/>
              </p:nvPicPr>
              <p:blipFill>
                <a:blip r:embed="rId434"/>
                <a:stretch>
                  <a:fillRect/>
                </a:stretch>
              </p:blipFill>
              <p:spPr>
                <a:xfrm>
                  <a:off x="7034320" y="4857187"/>
                  <a:ext cx="83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1" name="Freihand 270">
                  <a:extLst>
                    <a:ext uri="{FF2B5EF4-FFF2-40B4-BE49-F238E27FC236}">
                      <a16:creationId xmlns:a16="http://schemas.microsoft.com/office/drawing/2014/main" id="{64EC48F0-985B-4A15-B8F1-1A8E4D15BC88}"/>
                    </a:ext>
                  </a:extLst>
                </p14:cNvPr>
                <p14:cNvContentPartPr/>
                <p14:nvPr/>
              </p14:nvContentPartPr>
              <p14:xfrm>
                <a:off x="7176520" y="4813987"/>
                <a:ext cx="82800" cy="147960"/>
              </p14:xfrm>
            </p:contentPart>
          </mc:Choice>
          <mc:Fallback xmlns="">
            <p:pic>
              <p:nvPicPr>
                <p:cNvPr id="271" name="Freihand 270">
                  <a:extLst>
                    <a:ext uri="{FF2B5EF4-FFF2-40B4-BE49-F238E27FC236}">
                      <a16:creationId xmlns:a16="http://schemas.microsoft.com/office/drawing/2014/main" id="{64EC48F0-985B-4A15-B8F1-1A8E4D15BC88}"/>
                    </a:ext>
                  </a:extLst>
                </p:cNvPr>
                <p:cNvPicPr/>
                <p:nvPr/>
              </p:nvPicPr>
              <p:blipFill>
                <a:blip r:embed="rId436"/>
                <a:stretch>
                  <a:fillRect/>
                </a:stretch>
              </p:blipFill>
              <p:spPr>
                <a:xfrm>
                  <a:off x="7172200" y="4809667"/>
                  <a:ext cx="91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2" name="Freihand 271">
                  <a:extLst>
                    <a:ext uri="{FF2B5EF4-FFF2-40B4-BE49-F238E27FC236}">
                      <a16:creationId xmlns:a16="http://schemas.microsoft.com/office/drawing/2014/main" id="{229D7D5D-0687-445D-B57B-921CC61284FB}"/>
                    </a:ext>
                  </a:extLst>
                </p14:cNvPr>
                <p14:cNvContentPartPr/>
                <p14:nvPr/>
              </p14:nvContentPartPr>
              <p14:xfrm>
                <a:off x="7213960" y="4819027"/>
                <a:ext cx="98280" cy="149400"/>
              </p14:xfrm>
            </p:contentPart>
          </mc:Choice>
          <mc:Fallback xmlns="">
            <p:pic>
              <p:nvPicPr>
                <p:cNvPr id="272" name="Freihand 271">
                  <a:extLst>
                    <a:ext uri="{FF2B5EF4-FFF2-40B4-BE49-F238E27FC236}">
                      <a16:creationId xmlns:a16="http://schemas.microsoft.com/office/drawing/2014/main" id="{229D7D5D-0687-445D-B57B-921CC61284FB}"/>
                    </a:ext>
                  </a:extLst>
                </p:cNvPr>
                <p:cNvPicPr/>
                <p:nvPr/>
              </p:nvPicPr>
              <p:blipFill>
                <a:blip r:embed="rId438"/>
                <a:stretch>
                  <a:fillRect/>
                </a:stretch>
              </p:blipFill>
              <p:spPr>
                <a:xfrm>
                  <a:off x="7209640" y="4814707"/>
                  <a:ext cx="106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3" name="Freihand 272">
                  <a:extLst>
                    <a:ext uri="{FF2B5EF4-FFF2-40B4-BE49-F238E27FC236}">
                      <a16:creationId xmlns:a16="http://schemas.microsoft.com/office/drawing/2014/main" id="{8C84C3F2-AA8D-489A-9543-07DF7ADE5DF0}"/>
                    </a:ext>
                  </a:extLst>
                </p14:cNvPr>
                <p14:cNvContentPartPr/>
                <p14:nvPr/>
              </p14:nvContentPartPr>
              <p14:xfrm>
                <a:off x="7289560" y="4798507"/>
                <a:ext cx="86040" cy="191520"/>
              </p14:xfrm>
            </p:contentPart>
          </mc:Choice>
          <mc:Fallback xmlns="">
            <p:pic>
              <p:nvPicPr>
                <p:cNvPr id="273" name="Freihand 272">
                  <a:extLst>
                    <a:ext uri="{FF2B5EF4-FFF2-40B4-BE49-F238E27FC236}">
                      <a16:creationId xmlns:a16="http://schemas.microsoft.com/office/drawing/2014/main" id="{8C84C3F2-AA8D-489A-9543-07DF7ADE5DF0}"/>
                    </a:ext>
                  </a:extLst>
                </p:cNvPr>
                <p:cNvPicPr/>
                <p:nvPr/>
              </p:nvPicPr>
              <p:blipFill>
                <a:blip r:embed="rId440"/>
                <a:stretch>
                  <a:fillRect/>
                </a:stretch>
              </p:blipFill>
              <p:spPr>
                <a:xfrm>
                  <a:off x="7285240" y="4794187"/>
                  <a:ext cx="94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4" name="Freihand 273">
                  <a:extLst>
                    <a:ext uri="{FF2B5EF4-FFF2-40B4-BE49-F238E27FC236}">
                      <a16:creationId xmlns:a16="http://schemas.microsoft.com/office/drawing/2014/main" id="{010A5719-AD1B-49A3-84B3-552E8B6C9679}"/>
                    </a:ext>
                  </a:extLst>
                </p14:cNvPr>
                <p14:cNvContentPartPr/>
                <p14:nvPr/>
              </p14:nvContentPartPr>
              <p14:xfrm>
                <a:off x="7432120" y="4881307"/>
                <a:ext cx="312840" cy="82440"/>
              </p14:xfrm>
            </p:contentPart>
          </mc:Choice>
          <mc:Fallback xmlns="">
            <p:pic>
              <p:nvPicPr>
                <p:cNvPr id="274" name="Freihand 273">
                  <a:extLst>
                    <a:ext uri="{FF2B5EF4-FFF2-40B4-BE49-F238E27FC236}">
                      <a16:creationId xmlns:a16="http://schemas.microsoft.com/office/drawing/2014/main" id="{010A5719-AD1B-49A3-84B3-552E8B6C9679}"/>
                    </a:ext>
                  </a:extLst>
                </p:cNvPr>
                <p:cNvPicPr/>
                <p:nvPr/>
              </p:nvPicPr>
              <p:blipFill>
                <a:blip r:embed="rId442"/>
                <a:stretch>
                  <a:fillRect/>
                </a:stretch>
              </p:blipFill>
              <p:spPr>
                <a:xfrm>
                  <a:off x="7427800" y="4876987"/>
                  <a:ext cx="32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5" name="Freihand 274">
                  <a:extLst>
                    <a:ext uri="{FF2B5EF4-FFF2-40B4-BE49-F238E27FC236}">
                      <a16:creationId xmlns:a16="http://schemas.microsoft.com/office/drawing/2014/main" id="{ABF911A8-4CA4-4655-B97B-EE38335C7B79}"/>
                    </a:ext>
                  </a:extLst>
                </p14:cNvPr>
                <p14:cNvContentPartPr/>
                <p14:nvPr/>
              </p14:nvContentPartPr>
              <p14:xfrm>
                <a:off x="7709680" y="4824787"/>
                <a:ext cx="360" cy="360"/>
              </p14:xfrm>
            </p:contentPart>
          </mc:Choice>
          <mc:Fallback xmlns="">
            <p:pic>
              <p:nvPicPr>
                <p:cNvPr id="275" name="Freihand 274">
                  <a:extLst>
                    <a:ext uri="{FF2B5EF4-FFF2-40B4-BE49-F238E27FC236}">
                      <a16:creationId xmlns:a16="http://schemas.microsoft.com/office/drawing/2014/main" id="{ABF911A8-4CA4-4655-B97B-EE38335C7B79}"/>
                    </a:ext>
                  </a:extLst>
                </p:cNvPr>
                <p:cNvPicPr/>
                <p:nvPr/>
              </p:nvPicPr>
              <p:blipFill>
                <a:blip r:embed="rId244"/>
                <a:stretch>
                  <a:fillRect/>
                </a:stretch>
              </p:blipFill>
              <p:spPr>
                <a:xfrm>
                  <a:off x="7705360" y="482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6" name="Freihand 275">
                  <a:extLst>
                    <a:ext uri="{FF2B5EF4-FFF2-40B4-BE49-F238E27FC236}">
                      <a16:creationId xmlns:a16="http://schemas.microsoft.com/office/drawing/2014/main" id="{CC0A0BBE-16C9-4C69-A03C-85724D13675B}"/>
                    </a:ext>
                  </a:extLst>
                </p14:cNvPr>
                <p14:cNvContentPartPr/>
                <p14:nvPr/>
              </p14:nvContentPartPr>
              <p14:xfrm>
                <a:off x="7756480" y="4861147"/>
                <a:ext cx="102960" cy="104760"/>
              </p14:xfrm>
            </p:contentPart>
          </mc:Choice>
          <mc:Fallback xmlns="">
            <p:pic>
              <p:nvPicPr>
                <p:cNvPr id="276" name="Freihand 275">
                  <a:extLst>
                    <a:ext uri="{FF2B5EF4-FFF2-40B4-BE49-F238E27FC236}">
                      <a16:creationId xmlns:a16="http://schemas.microsoft.com/office/drawing/2014/main" id="{CC0A0BBE-16C9-4C69-A03C-85724D13675B}"/>
                    </a:ext>
                  </a:extLst>
                </p:cNvPr>
                <p:cNvPicPr/>
                <p:nvPr/>
              </p:nvPicPr>
              <p:blipFill>
                <a:blip r:embed="rId445"/>
                <a:stretch>
                  <a:fillRect/>
                </a:stretch>
              </p:blipFill>
              <p:spPr>
                <a:xfrm>
                  <a:off x="7752160" y="4856827"/>
                  <a:ext cx="111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7" name="Freihand 276">
                  <a:extLst>
                    <a:ext uri="{FF2B5EF4-FFF2-40B4-BE49-F238E27FC236}">
                      <a16:creationId xmlns:a16="http://schemas.microsoft.com/office/drawing/2014/main" id="{06521A11-8EBE-4D31-A87F-8BBAF38DC711}"/>
                    </a:ext>
                  </a:extLst>
                </p14:cNvPr>
                <p14:cNvContentPartPr/>
                <p14:nvPr/>
              </p14:nvContentPartPr>
              <p14:xfrm>
                <a:off x="7865200" y="4777267"/>
                <a:ext cx="114480" cy="167040"/>
              </p14:xfrm>
            </p:contentPart>
          </mc:Choice>
          <mc:Fallback xmlns="">
            <p:pic>
              <p:nvPicPr>
                <p:cNvPr id="277" name="Freihand 276">
                  <a:extLst>
                    <a:ext uri="{FF2B5EF4-FFF2-40B4-BE49-F238E27FC236}">
                      <a16:creationId xmlns:a16="http://schemas.microsoft.com/office/drawing/2014/main" id="{06521A11-8EBE-4D31-A87F-8BBAF38DC711}"/>
                    </a:ext>
                  </a:extLst>
                </p:cNvPr>
                <p:cNvPicPr/>
                <p:nvPr/>
              </p:nvPicPr>
              <p:blipFill>
                <a:blip r:embed="rId447"/>
                <a:stretch>
                  <a:fillRect/>
                </a:stretch>
              </p:blipFill>
              <p:spPr>
                <a:xfrm>
                  <a:off x="7860880" y="4772947"/>
                  <a:ext cx="123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9" name="Freihand 278">
                  <a:extLst>
                    <a:ext uri="{FF2B5EF4-FFF2-40B4-BE49-F238E27FC236}">
                      <a16:creationId xmlns:a16="http://schemas.microsoft.com/office/drawing/2014/main" id="{850251C9-9B7F-4C76-84EF-E07275C8D6F1}"/>
                    </a:ext>
                  </a:extLst>
                </p14:cNvPr>
                <p14:cNvContentPartPr/>
                <p14:nvPr/>
              </p14:nvContentPartPr>
              <p14:xfrm>
                <a:off x="8009920" y="4871227"/>
                <a:ext cx="150480" cy="61200"/>
              </p14:xfrm>
            </p:contentPart>
          </mc:Choice>
          <mc:Fallback xmlns="">
            <p:pic>
              <p:nvPicPr>
                <p:cNvPr id="279" name="Freihand 278">
                  <a:extLst>
                    <a:ext uri="{FF2B5EF4-FFF2-40B4-BE49-F238E27FC236}">
                      <a16:creationId xmlns:a16="http://schemas.microsoft.com/office/drawing/2014/main" id="{850251C9-9B7F-4C76-84EF-E07275C8D6F1}"/>
                    </a:ext>
                  </a:extLst>
                </p:cNvPr>
                <p:cNvPicPr/>
                <p:nvPr/>
              </p:nvPicPr>
              <p:blipFill>
                <a:blip r:embed="rId449"/>
                <a:stretch>
                  <a:fillRect/>
                </a:stretch>
              </p:blipFill>
              <p:spPr>
                <a:xfrm>
                  <a:off x="8005600" y="4866907"/>
                  <a:ext cx="159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0" name="Freihand 279">
                  <a:extLst>
                    <a:ext uri="{FF2B5EF4-FFF2-40B4-BE49-F238E27FC236}">
                      <a16:creationId xmlns:a16="http://schemas.microsoft.com/office/drawing/2014/main" id="{97577C8E-5DC9-481F-92F7-153EF4273C53}"/>
                    </a:ext>
                  </a:extLst>
                </p14:cNvPr>
                <p14:cNvContentPartPr/>
                <p14:nvPr/>
              </p14:nvContentPartPr>
              <p14:xfrm>
                <a:off x="8184160" y="4884907"/>
                <a:ext cx="256320" cy="182520"/>
              </p14:xfrm>
            </p:contentPart>
          </mc:Choice>
          <mc:Fallback xmlns="">
            <p:pic>
              <p:nvPicPr>
                <p:cNvPr id="280" name="Freihand 279">
                  <a:extLst>
                    <a:ext uri="{FF2B5EF4-FFF2-40B4-BE49-F238E27FC236}">
                      <a16:creationId xmlns:a16="http://schemas.microsoft.com/office/drawing/2014/main" id="{97577C8E-5DC9-481F-92F7-153EF4273C53}"/>
                    </a:ext>
                  </a:extLst>
                </p:cNvPr>
                <p:cNvPicPr/>
                <p:nvPr/>
              </p:nvPicPr>
              <p:blipFill>
                <a:blip r:embed="rId451"/>
                <a:stretch>
                  <a:fillRect/>
                </a:stretch>
              </p:blipFill>
              <p:spPr>
                <a:xfrm>
                  <a:off x="8179840" y="4880227"/>
                  <a:ext cx="264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1" name="Freihand 280">
                  <a:extLst>
                    <a:ext uri="{FF2B5EF4-FFF2-40B4-BE49-F238E27FC236}">
                      <a16:creationId xmlns:a16="http://schemas.microsoft.com/office/drawing/2014/main" id="{07B6E643-5F64-4F5C-A9F9-D6C0F4E3967C}"/>
                    </a:ext>
                  </a:extLst>
                </p14:cNvPr>
                <p14:cNvContentPartPr/>
                <p14:nvPr/>
              </p14:nvContentPartPr>
              <p14:xfrm>
                <a:off x="8621560" y="4863667"/>
                <a:ext cx="320040" cy="81360"/>
              </p14:xfrm>
            </p:contentPart>
          </mc:Choice>
          <mc:Fallback xmlns="">
            <p:pic>
              <p:nvPicPr>
                <p:cNvPr id="281" name="Freihand 280">
                  <a:extLst>
                    <a:ext uri="{FF2B5EF4-FFF2-40B4-BE49-F238E27FC236}">
                      <a16:creationId xmlns:a16="http://schemas.microsoft.com/office/drawing/2014/main" id="{07B6E643-5F64-4F5C-A9F9-D6C0F4E3967C}"/>
                    </a:ext>
                  </a:extLst>
                </p:cNvPr>
                <p:cNvPicPr/>
                <p:nvPr/>
              </p:nvPicPr>
              <p:blipFill>
                <a:blip r:embed="rId453"/>
                <a:stretch>
                  <a:fillRect/>
                </a:stretch>
              </p:blipFill>
              <p:spPr>
                <a:xfrm>
                  <a:off x="8617240" y="4859347"/>
                  <a:ext cx="328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2" name="Freihand 281">
                  <a:extLst>
                    <a:ext uri="{FF2B5EF4-FFF2-40B4-BE49-F238E27FC236}">
                      <a16:creationId xmlns:a16="http://schemas.microsoft.com/office/drawing/2014/main" id="{5F2480AC-A301-4BA3-8D09-C020B1C27F0D}"/>
                    </a:ext>
                  </a:extLst>
                </p14:cNvPr>
                <p14:cNvContentPartPr/>
                <p14:nvPr/>
              </p14:nvContentPartPr>
              <p14:xfrm>
                <a:off x="8970040" y="4771507"/>
                <a:ext cx="113040" cy="134280"/>
              </p14:xfrm>
            </p:contentPart>
          </mc:Choice>
          <mc:Fallback xmlns="">
            <p:pic>
              <p:nvPicPr>
                <p:cNvPr id="282" name="Freihand 281">
                  <a:extLst>
                    <a:ext uri="{FF2B5EF4-FFF2-40B4-BE49-F238E27FC236}">
                      <a16:creationId xmlns:a16="http://schemas.microsoft.com/office/drawing/2014/main" id="{5F2480AC-A301-4BA3-8D09-C020B1C27F0D}"/>
                    </a:ext>
                  </a:extLst>
                </p:cNvPr>
                <p:cNvPicPr/>
                <p:nvPr/>
              </p:nvPicPr>
              <p:blipFill>
                <a:blip r:embed="rId455"/>
                <a:stretch>
                  <a:fillRect/>
                </a:stretch>
              </p:blipFill>
              <p:spPr>
                <a:xfrm>
                  <a:off x="8965720" y="4767187"/>
                  <a:ext cx="121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3" name="Freihand 282">
                  <a:extLst>
                    <a:ext uri="{FF2B5EF4-FFF2-40B4-BE49-F238E27FC236}">
                      <a16:creationId xmlns:a16="http://schemas.microsoft.com/office/drawing/2014/main" id="{EE489D2D-95DD-4070-AD30-469BA6B20027}"/>
                    </a:ext>
                  </a:extLst>
                </p14:cNvPr>
                <p14:cNvContentPartPr/>
                <p14:nvPr/>
              </p14:nvContentPartPr>
              <p14:xfrm>
                <a:off x="9142120" y="4839187"/>
                <a:ext cx="207720" cy="79920"/>
              </p14:xfrm>
            </p:contentPart>
          </mc:Choice>
          <mc:Fallback xmlns="">
            <p:pic>
              <p:nvPicPr>
                <p:cNvPr id="283" name="Freihand 282">
                  <a:extLst>
                    <a:ext uri="{FF2B5EF4-FFF2-40B4-BE49-F238E27FC236}">
                      <a16:creationId xmlns:a16="http://schemas.microsoft.com/office/drawing/2014/main" id="{EE489D2D-95DD-4070-AD30-469BA6B20027}"/>
                    </a:ext>
                  </a:extLst>
                </p:cNvPr>
                <p:cNvPicPr/>
                <p:nvPr/>
              </p:nvPicPr>
              <p:blipFill>
                <a:blip r:embed="rId457"/>
                <a:stretch>
                  <a:fillRect/>
                </a:stretch>
              </p:blipFill>
              <p:spPr>
                <a:xfrm>
                  <a:off x="9137800" y="4834867"/>
                  <a:ext cx="216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4" name="Freihand 283">
                  <a:extLst>
                    <a:ext uri="{FF2B5EF4-FFF2-40B4-BE49-F238E27FC236}">
                      <a16:creationId xmlns:a16="http://schemas.microsoft.com/office/drawing/2014/main" id="{7147E587-D0A8-44B8-A2B8-F57046F63134}"/>
                    </a:ext>
                  </a:extLst>
                </p14:cNvPr>
                <p14:cNvContentPartPr/>
                <p14:nvPr/>
              </p14:nvContentPartPr>
              <p14:xfrm>
                <a:off x="9497440" y="4757827"/>
                <a:ext cx="299880" cy="297360"/>
              </p14:xfrm>
            </p:contentPart>
          </mc:Choice>
          <mc:Fallback xmlns="">
            <p:pic>
              <p:nvPicPr>
                <p:cNvPr id="284" name="Freihand 283">
                  <a:extLst>
                    <a:ext uri="{FF2B5EF4-FFF2-40B4-BE49-F238E27FC236}">
                      <a16:creationId xmlns:a16="http://schemas.microsoft.com/office/drawing/2014/main" id="{7147E587-D0A8-44B8-A2B8-F57046F63134}"/>
                    </a:ext>
                  </a:extLst>
                </p:cNvPr>
                <p:cNvPicPr/>
                <p:nvPr/>
              </p:nvPicPr>
              <p:blipFill>
                <a:blip r:embed="rId459"/>
                <a:stretch>
                  <a:fillRect/>
                </a:stretch>
              </p:blipFill>
              <p:spPr>
                <a:xfrm>
                  <a:off x="9493120" y="4753507"/>
                  <a:ext cx="308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5" name="Freihand 284">
                  <a:extLst>
                    <a:ext uri="{FF2B5EF4-FFF2-40B4-BE49-F238E27FC236}">
                      <a16:creationId xmlns:a16="http://schemas.microsoft.com/office/drawing/2014/main" id="{F9BD9E06-D6AB-4461-88B7-E18CD00D88A0}"/>
                    </a:ext>
                  </a:extLst>
                </p14:cNvPr>
                <p14:cNvContentPartPr/>
                <p14:nvPr/>
              </p14:nvContentPartPr>
              <p14:xfrm>
                <a:off x="9808120" y="4779067"/>
                <a:ext cx="2520" cy="20160"/>
              </p14:xfrm>
            </p:contentPart>
          </mc:Choice>
          <mc:Fallback xmlns="">
            <p:pic>
              <p:nvPicPr>
                <p:cNvPr id="285" name="Freihand 284">
                  <a:extLst>
                    <a:ext uri="{FF2B5EF4-FFF2-40B4-BE49-F238E27FC236}">
                      <a16:creationId xmlns:a16="http://schemas.microsoft.com/office/drawing/2014/main" id="{F9BD9E06-D6AB-4461-88B7-E18CD00D88A0}"/>
                    </a:ext>
                  </a:extLst>
                </p:cNvPr>
                <p:cNvPicPr/>
                <p:nvPr/>
              </p:nvPicPr>
              <p:blipFill>
                <a:blip r:embed="rId461"/>
                <a:stretch>
                  <a:fillRect/>
                </a:stretch>
              </p:blipFill>
              <p:spPr>
                <a:xfrm>
                  <a:off x="9803800" y="4774747"/>
                  <a:ext cx="11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6" name="Freihand 285">
                  <a:extLst>
                    <a:ext uri="{FF2B5EF4-FFF2-40B4-BE49-F238E27FC236}">
                      <a16:creationId xmlns:a16="http://schemas.microsoft.com/office/drawing/2014/main" id="{98ADAC2B-8E9F-472E-9F0A-D030B0E2629D}"/>
                    </a:ext>
                  </a:extLst>
                </p14:cNvPr>
                <p14:cNvContentPartPr/>
                <p14:nvPr/>
              </p14:nvContentPartPr>
              <p14:xfrm>
                <a:off x="9830800" y="4719307"/>
                <a:ext cx="167760" cy="170640"/>
              </p14:xfrm>
            </p:contentPart>
          </mc:Choice>
          <mc:Fallback xmlns="">
            <p:pic>
              <p:nvPicPr>
                <p:cNvPr id="286" name="Freihand 285">
                  <a:extLst>
                    <a:ext uri="{FF2B5EF4-FFF2-40B4-BE49-F238E27FC236}">
                      <a16:creationId xmlns:a16="http://schemas.microsoft.com/office/drawing/2014/main" id="{98ADAC2B-8E9F-472E-9F0A-D030B0E2629D}"/>
                    </a:ext>
                  </a:extLst>
                </p:cNvPr>
                <p:cNvPicPr/>
                <p:nvPr/>
              </p:nvPicPr>
              <p:blipFill>
                <a:blip r:embed="rId463"/>
                <a:stretch>
                  <a:fillRect/>
                </a:stretch>
              </p:blipFill>
              <p:spPr>
                <a:xfrm>
                  <a:off x="9826480" y="4714987"/>
                  <a:ext cx="176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7" name="Freihand 286">
                  <a:extLst>
                    <a:ext uri="{FF2B5EF4-FFF2-40B4-BE49-F238E27FC236}">
                      <a16:creationId xmlns:a16="http://schemas.microsoft.com/office/drawing/2014/main" id="{6E3908F1-29EC-4A6A-826B-04FBCCB63397}"/>
                    </a:ext>
                  </a:extLst>
                </p14:cNvPr>
                <p14:cNvContentPartPr/>
                <p14:nvPr/>
              </p14:nvContentPartPr>
              <p14:xfrm>
                <a:off x="10140040" y="4709587"/>
                <a:ext cx="82080" cy="181080"/>
              </p14:xfrm>
            </p:contentPart>
          </mc:Choice>
          <mc:Fallback xmlns="">
            <p:pic>
              <p:nvPicPr>
                <p:cNvPr id="287" name="Freihand 286">
                  <a:extLst>
                    <a:ext uri="{FF2B5EF4-FFF2-40B4-BE49-F238E27FC236}">
                      <a16:creationId xmlns:a16="http://schemas.microsoft.com/office/drawing/2014/main" id="{6E3908F1-29EC-4A6A-826B-04FBCCB63397}"/>
                    </a:ext>
                  </a:extLst>
                </p:cNvPr>
                <p:cNvPicPr/>
                <p:nvPr/>
              </p:nvPicPr>
              <p:blipFill>
                <a:blip r:embed="rId465"/>
                <a:stretch>
                  <a:fillRect/>
                </a:stretch>
              </p:blipFill>
              <p:spPr>
                <a:xfrm>
                  <a:off x="10135720" y="4705267"/>
                  <a:ext cx="90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8" name="Freihand 287">
                  <a:extLst>
                    <a:ext uri="{FF2B5EF4-FFF2-40B4-BE49-F238E27FC236}">
                      <a16:creationId xmlns:a16="http://schemas.microsoft.com/office/drawing/2014/main" id="{EB9DB129-74C8-4899-9519-599250C05448}"/>
                    </a:ext>
                  </a:extLst>
                </p14:cNvPr>
                <p14:cNvContentPartPr/>
                <p14:nvPr/>
              </p14:nvContentPartPr>
              <p14:xfrm>
                <a:off x="10241920" y="4783387"/>
                <a:ext cx="108720" cy="86400"/>
              </p14:xfrm>
            </p:contentPart>
          </mc:Choice>
          <mc:Fallback xmlns="">
            <p:pic>
              <p:nvPicPr>
                <p:cNvPr id="288" name="Freihand 287">
                  <a:extLst>
                    <a:ext uri="{FF2B5EF4-FFF2-40B4-BE49-F238E27FC236}">
                      <a16:creationId xmlns:a16="http://schemas.microsoft.com/office/drawing/2014/main" id="{EB9DB129-74C8-4899-9519-599250C05448}"/>
                    </a:ext>
                  </a:extLst>
                </p:cNvPr>
                <p:cNvPicPr/>
                <p:nvPr/>
              </p:nvPicPr>
              <p:blipFill>
                <a:blip r:embed="rId467"/>
                <a:stretch>
                  <a:fillRect/>
                </a:stretch>
              </p:blipFill>
              <p:spPr>
                <a:xfrm>
                  <a:off x="10237600" y="4779067"/>
                  <a:ext cx="117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9" name="Freihand 288">
                  <a:extLst>
                    <a:ext uri="{FF2B5EF4-FFF2-40B4-BE49-F238E27FC236}">
                      <a16:creationId xmlns:a16="http://schemas.microsoft.com/office/drawing/2014/main" id="{7DCC92B9-1C43-4F67-AEB5-CF89725E970A}"/>
                    </a:ext>
                  </a:extLst>
                </p14:cNvPr>
                <p14:cNvContentPartPr/>
                <p14:nvPr/>
              </p14:nvContentPartPr>
              <p14:xfrm>
                <a:off x="10341280" y="4673227"/>
                <a:ext cx="104760" cy="186840"/>
              </p14:xfrm>
            </p:contentPart>
          </mc:Choice>
          <mc:Fallback xmlns="">
            <p:pic>
              <p:nvPicPr>
                <p:cNvPr id="289" name="Freihand 288">
                  <a:extLst>
                    <a:ext uri="{FF2B5EF4-FFF2-40B4-BE49-F238E27FC236}">
                      <a16:creationId xmlns:a16="http://schemas.microsoft.com/office/drawing/2014/main" id="{7DCC92B9-1C43-4F67-AEB5-CF89725E970A}"/>
                    </a:ext>
                  </a:extLst>
                </p:cNvPr>
                <p:cNvPicPr/>
                <p:nvPr/>
              </p:nvPicPr>
              <p:blipFill>
                <a:blip r:embed="rId469"/>
                <a:stretch>
                  <a:fillRect/>
                </a:stretch>
              </p:blipFill>
              <p:spPr>
                <a:xfrm>
                  <a:off x="10336960" y="4668907"/>
                  <a:ext cx="113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0" name="Freihand 289">
                  <a:extLst>
                    <a:ext uri="{FF2B5EF4-FFF2-40B4-BE49-F238E27FC236}">
                      <a16:creationId xmlns:a16="http://schemas.microsoft.com/office/drawing/2014/main" id="{B167ACD9-6989-44B6-A84C-138E11BF3F7C}"/>
                    </a:ext>
                  </a:extLst>
                </p14:cNvPr>
                <p14:cNvContentPartPr/>
                <p14:nvPr/>
              </p14:nvContentPartPr>
              <p14:xfrm>
                <a:off x="10477360" y="4772587"/>
                <a:ext cx="218520" cy="75600"/>
              </p14:xfrm>
            </p:contentPart>
          </mc:Choice>
          <mc:Fallback xmlns="">
            <p:pic>
              <p:nvPicPr>
                <p:cNvPr id="290" name="Freihand 289">
                  <a:extLst>
                    <a:ext uri="{FF2B5EF4-FFF2-40B4-BE49-F238E27FC236}">
                      <a16:creationId xmlns:a16="http://schemas.microsoft.com/office/drawing/2014/main" id="{B167ACD9-6989-44B6-A84C-138E11BF3F7C}"/>
                    </a:ext>
                  </a:extLst>
                </p:cNvPr>
                <p:cNvPicPr/>
                <p:nvPr/>
              </p:nvPicPr>
              <p:blipFill>
                <a:blip r:embed="rId471"/>
                <a:stretch>
                  <a:fillRect/>
                </a:stretch>
              </p:blipFill>
              <p:spPr>
                <a:xfrm>
                  <a:off x="10473040" y="4768267"/>
                  <a:ext cx="227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1" name="Freihand 290">
                  <a:extLst>
                    <a:ext uri="{FF2B5EF4-FFF2-40B4-BE49-F238E27FC236}">
                      <a16:creationId xmlns:a16="http://schemas.microsoft.com/office/drawing/2014/main" id="{C86E2404-F806-44E5-89A6-A9E109C17D17}"/>
                    </a:ext>
                  </a:extLst>
                </p14:cNvPr>
                <p14:cNvContentPartPr/>
                <p14:nvPr/>
              </p14:nvContentPartPr>
              <p14:xfrm>
                <a:off x="10707760" y="4637587"/>
                <a:ext cx="460800" cy="197640"/>
              </p14:xfrm>
            </p:contentPart>
          </mc:Choice>
          <mc:Fallback xmlns="">
            <p:pic>
              <p:nvPicPr>
                <p:cNvPr id="291" name="Freihand 290">
                  <a:extLst>
                    <a:ext uri="{FF2B5EF4-FFF2-40B4-BE49-F238E27FC236}">
                      <a16:creationId xmlns:a16="http://schemas.microsoft.com/office/drawing/2014/main" id="{C86E2404-F806-44E5-89A6-A9E109C17D17}"/>
                    </a:ext>
                  </a:extLst>
                </p:cNvPr>
                <p:cNvPicPr/>
                <p:nvPr/>
              </p:nvPicPr>
              <p:blipFill>
                <a:blip r:embed="rId473"/>
                <a:stretch>
                  <a:fillRect/>
                </a:stretch>
              </p:blipFill>
              <p:spPr>
                <a:xfrm>
                  <a:off x="10703440" y="4633267"/>
                  <a:ext cx="469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5" name="Freihand 294">
                  <a:extLst>
                    <a:ext uri="{FF2B5EF4-FFF2-40B4-BE49-F238E27FC236}">
                      <a16:creationId xmlns:a16="http://schemas.microsoft.com/office/drawing/2014/main" id="{BBB72A81-4E0D-47A0-B5BE-2F77E53D249C}"/>
                    </a:ext>
                  </a:extLst>
                </p14:cNvPr>
                <p14:cNvContentPartPr/>
                <p14:nvPr/>
              </p14:nvContentPartPr>
              <p14:xfrm>
                <a:off x="6393520" y="5252467"/>
                <a:ext cx="159840" cy="144000"/>
              </p14:xfrm>
            </p:contentPart>
          </mc:Choice>
          <mc:Fallback xmlns="">
            <p:pic>
              <p:nvPicPr>
                <p:cNvPr id="295" name="Freihand 294">
                  <a:extLst>
                    <a:ext uri="{FF2B5EF4-FFF2-40B4-BE49-F238E27FC236}">
                      <a16:creationId xmlns:a16="http://schemas.microsoft.com/office/drawing/2014/main" id="{BBB72A81-4E0D-47A0-B5BE-2F77E53D249C}"/>
                    </a:ext>
                  </a:extLst>
                </p:cNvPr>
                <p:cNvPicPr/>
                <p:nvPr/>
              </p:nvPicPr>
              <p:blipFill>
                <a:blip r:embed="rId475"/>
                <a:stretch>
                  <a:fillRect/>
                </a:stretch>
              </p:blipFill>
              <p:spPr>
                <a:xfrm>
                  <a:off x="6389200" y="5248147"/>
                  <a:ext cx="168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6" name="Freihand 295">
                  <a:extLst>
                    <a:ext uri="{FF2B5EF4-FFF2-40B4-BE49-F238E27FC236}">
                      <a16:creationId xmlns:a16="http://schemas.microsoft.com/office/drawing/2014/main" id="{042978F8-2F0C-4E9B-8E78-A0D4D113F0F8}"/>
                    </a:ext>
                  </a:extLst>
                </p14:cNvPr>
                <p14:cNvContentPartPr/>
                <p14:nvPr/>
              </p14:nvContentPartPr>
              <p14:xfrm>
                <a:off x="6477400" y="5182627"/>
                <a:ext cx="190080" cy="352440"/>
              </p14:xfrm>
            </p:contentPart>
          </mc:Choice>
          <mc:Fallback xmlns="">
            <p:pic>
              <p:nvPicPr>
                <p:cNvPr id="296" name="Freihand 295">
                  <a:extLst>
                    <a:ext uri="{FF2B5EF4-FFF2-40B4-BE49-F238E27FC236}">
                      <a16:creationId xmlns:a16="http://schemas.microsoft.com/office/drawing/2014/main" id="{042978F8-2F0C-4E9B-8E78-A0D4D113F0F8}"/>
                    </a:ext>
                  </a:extLst>
                </p:cNvPr>
                <p:cNvPicPr/>
                <p:nvPr/>
              </p:nvPicPr>
              <p:blipFill>
                <a:blip r:embed="rId477"/>
                <a:stretch>
                  <a:fillRect/>
                </a:stretch>
              </p:blipFill>
              <p:spPr>
                <a:xfrm>
                  <a:off x="6473080" y="5178307"/>
                  <a:ext cx="1987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8" name="Freihand 297">
                  <a:extLst>
                    <a:ext uri="{FF2B5EF4-FFF2-40B4-BE49-F238E27FC236}">
                      <a16:creationId xmlns:a16="http://schemas.microsoft.com/office/drawing/2014/main" id="{C3A0185A-D463-42C4-B273-03FC84D7A631}"/>
                    </a:ext>
                  </a:extLst>
                </p14:cNvPr>
                <p14:cNvContentPartPr/>
                <p14:nvPr/>
              </p14:nvContentPartPr>
              <p14:xfrm>
                <a:off x="6789160" y="5239867"/>
                <a:ext cx="9720" cy="107640"/>
              </p14:xfrm>
            </p:contentPart>
          </mc:Choice>
          <mc:Fallback xmlns="">
            <p:pic>
              <p:nvPicPr>
                <p:cNvPr id="298" name="Freihand 297">
                  <a:extLst>
                    <a:ext uri="{FF2B5EF4-FFF2-40B4-BE49-F238E27FC236}">
                      <a16:creationId xmlns:a16="http://schemas.microsoft.com/office/drawing/2014/main" id="{C3A0185A-D463-42C4-B273-03FC84D7A631}"/>
                    </a:ext>
                  </a:extLst>
                </p:cNvPr>
                <p:cNvPicPr/>
                <p:nvPr/>
              </p:nvPicPr>
              <p:blipFill>
                <a:blip r:embed="rId479"/>
                <a:stretch>
                  <a:fillRect/>
                </a:stretch>
              </p:blipFill>
              <p:spPr>
                <a:xfrm>
                  <a:off x="6784840" y="5235547"/>
                  <a:ext cx="18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9" name="Freihand 298">
                  <a:extLst>
                    <a:ext uri="{FF2B5EF4-FFF2-40B4-BE49-F238E27FC236}">
                      <a16:creationId xmlns:a16="http://schemas.microsoft.com/office/drawing/2014/main" id="{86A2E13A-1E71-4C6A-917E-4D6B554DC42E}"/>
                    </a:ext>
                  </a:extLst>
                </p14:cNvPr>
                <p14:cNvContentPartPr/>
                <p14:nvPr/>
              </p14:nvContentPartPr>
              <p14:xfrm>
                <a:off x="6718240" y="5227267"/>
                <a:ext cx="141480" cy="127800"/>
              </p14:xfrm>
            </p:contentPart>
          </mc:Choice>
          <mc:Fallback xmlns="">
            <p:pic>
              <p:nvPicPr>
                <p:cNvPr id="299" name="Freihand 298">
                  <a:extLst>
                    <a:ext uri="{FF2B5EF4-FFF2-40B4-BE49-F238E27FC236}">
                      <a16:creationId xmlns:a16="http://schemas.microsoft.com/office/drawing/2014/main" id="{86A2E13A-1E71-4C6A-917E-4D6B554DC42E}"/>
                    </a:ext>
                  </a:extLst>
                </p:cNvPr>
                <p:cNvPicPr/>
                <p:nvPr/>
              </p:nvPicPr>
              <p:blipFill>
                <a:blip r:embed="rId481"/>
                <a:stretch>
                  <a:fillRect/>
                </a:stretch>
              </p:blipFill>
              <p:spPr>
                <a:xfrm>
                  <a:off x="6713920" y="5222947"/>
                  <a:ext cx="150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0" name="Freihand 299">
                  <a:extLst>
                    <a:ext uri="{FF2B5EF4-FFF2-40B4-BE49-F238E27FC236}">
                      <a16:creationId xmlns:a16="http://schemas.microsoft.com/office/drawing/2014/main" id="{8498967C-07AF-4702-B0C4-21045A7B526D}"/>
                    </a:ext>
                  </a:extLst>
                </p14:cNvPr>
                <p14:cNvContentPartPr/>
                <p14:nvPr/>
              </p14:nvContentPartPr>
              <p14:xfrm>
                <a:off x="6914800" y="5262187"/>
                <a:ext cx="9720" cy="70920"/>
              </p14:xfrm>
            </p:contentPart>
          </mc:Choice>
          <mc:Fallback xmlns="">
            <p:pic>
              <p:nvPicPr>
                <p:cNvPr id="300" name="Freihand 299">
                  <a:extLst>
                    <a:ext uri="{FF2B5EF4-FFF2-40B4-BE49-F238E27FC236}">
                      <a16:creationId xmlns:a16="http://schemas.microsoft.com/office/drawing/2014/main" id="{8498967C-07AF-4702-B0C4-21045A7B526D}"/>
                    </a:ext>
                  </a:extLst>
                </p:cNvPr>
                <p:cNvPicPr/>
                <p:nvPr/>
              </p:nvPicPr>
              <p:blipFill>
                <a:blip r:embed="rId483"/>
                <a:stretch>
                  <a:fillRect/>
                </a:stretch>
              </p:blipFill>
              <p:spPr>
                <a:xfrm>
                  <a:off x="6910480" y="5257867"/>
                  <a:ext cx="1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1" name="Freihand 300">
                  <a:extLst>
                    <a:ext uri="{FF2B5EF4-FFF2-40B4-BE49-F238E27FC236}">
                      <a16:creationId xmlns:a16="http://schemas.microsoft.com/office/drawing/2014/main" id="{A1A90A62-50E2-42AA-A19C-2F2F5130FCF3}"/>
                    </a:ext>
                  </a:extLst>
                </p14:cNvPr>
                <p14:cNvContentPartPr/>
                <p14:nvPr/>
              </p14:nvContentPartPr>
              <p14:xfrm>
                <a:off x="6943600" y="5163907"/>
                <a:ext cx="111960" cy="165240"/>
              </p14:xfrm>
            </p:contentPart>
          </mc:Choice>
          <mc:Fallback xmlns="">
            <p:pic>
              <p:nvPicPr>
                <p:cNvPr id="301" name="Freihand 300">
                  <a:extLst>
                    <a:ext uri="{FF2B5EF4-FFF2-40B4-BE49-F238E27FC236}">
                      <a16:creationId xmlns:a16="http://schemas.microsoft.com/office/drawing/2014/main" id="{A1A90A62-50E2-42AA-A19C-2F2F5130FCF3}"/>
                    </a:ext>
                  </a:extLst>
                </p:cNvPr>
                <p:cNvPicPr/>
                <p:nvPr/>
              </p:nvPicPr>
              <p:blipFill>
                <a:blip r:embed="rId485"/>
                <a:stretch>
                  <a:fillRect/>
                </a:stretch>
              </p:blipFill>
              <p:spPr>
                <a:xfrm>
                  <a:off x="6939280" y="5159587"/>
                  <a:ext cx="12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3" name="Freihand 302">
                  <a:extLst>
                    <a:ext uri="{FF2B5EF4-FFF2-40B4-BE49-F238E27FC236}">
                      <a16:creationId xmlns:a16="http://schemas.microsoft.com/office/drawing/2014/main" id="{06E6B07F-67F9-4A4F-BAB9-75FAEC73CBF4}"/>
                    </a:ext>
                  </a:extLst>
                </p14:cNvPr>
                <p14:cNvContentPartPr/>
                <p14:nvPr/>
              </p14:nvContentPartPr>
              <p14:xfrm>
                <a:off x="7194520" y="5231587"/>
                <a:ext cx="86040" cy="181080"/>
              </p14:xfrm>
            </p:contentPart>
          </mc:Choice>
          <mc:Fallback xmlns="">
            <p:pic>
              <p:nvPicPr>
                <p:cNvPr id="303" name="Freihand 302">
                  <a:extLst>
                    <a:ext uri="{FF2B5EF4-FFF2-40B4-BE49-F238E27FC236}">
                      <a16:creationId xmlns:a16="http://schemas.microsoft.com/office/drawing/2014/main" id="{06E6B07F-67F9-4A4F-BAB9-75FAEC73CBF4}"/>
                    </a:ext>
                  </a:extLst>
                </p:cNvPr>
                <p:cNvPicPr/>
                <p:nvPr/>
              </p:nvPicPr>
              <p:blipFill>
                <a:blip r:embed="rId487"/>
                <a:stretch>
                  <a:fillRect/>
                </a:stretch>
              </p:blipFill>
              <p:spPr>
                <a:xfrm>
                  <a:off x="7190200" y="5227267"/>
                  <a:ext cx="94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4" name="Freihand 303">
                  <a:extLst>
                    <a:ext uri="{FF2B5EF4-FFF2-40B4-BE49-F238E27FC236}">
                      <a16:creationId xmlns:a16="http://schemas.microsoft.com/office/drawing/2014/main" id="{804E224B-84F7-402A-B283-0CC0DDC73314}"/>
                    </a:ext>
                  </a:extLst>
                </p14:cNvPr>
                <p14:cNvContentPartPr/>
                <p14:nvPr/>
              </p14:nvContentPartPr>
              <p14:xfrm>
                <a:off x="7307560" y="5230507"/>
                <a:ext cx="101520" cy="66240"/>
              </p14:xfrm>
            </p:contentPart>
          </mc:Choice>
          <mc:Fallback xmlns="">
            <p:pic>
              <p:nvPicPr>
                <p:cNvPr id="304" name="Freihand 303">
                  <a:extLst>
                    <a:ext uri="{FF2B5EF4-FFF2-40B4-BE49-F238E27FC236}">
                      <a16:creationId xmlns:a16="http://schemas.microsoft.com/office/drawing/2014/main" id="{804E224B-84F7-402A-B283-0CC0DDC73314}"/>
                    </a:ext>
                  </a:extLst>
                </p:cNvPr>
                <p:cNvPicPr/>
                <p:nvPr/>
              </p:nvPicPr>
              <p:blipFill>
                <a:blip r:embed="rId489"/>
                <a:stretch>
                  <a:fillRect/>
                </a:stretch>
              </p:blipFill>
              <p:spPr>
                <a:xfrm>
                  <a:off x="7303240" y="5226187"/>
                  <a:ext cx="11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5" name="Freihand 304">
                  <a:extLst>
                    <a:ext uri="{FF2B5EF4-FFF2-40B4-BE49-F238E27FC236}">
                      <a16:creationId xmlns:a16="http://schemas.microsoft.com/office/drawing/2014/main" id="{08087B13-798F-405B-B8E6-8476871B0BDA}"/>
                    </a:ext>
                  </a:extLst>
                </p14:cNvPr>
                <p14:cNvContentPartPr/>
                <p14:nvPr/>
              </p14:nvContentPartPr>
              <p14:xfrm>
                <a:off x="7415200" y="5220427"/>
                <a:ext cx="61920" cy="66960"/>
              </p14:xfrm>
            </p:contentPart>
          </mc:Choice>
          <mc:Fallback xmlns="">
            <p:pic>
              <p:nvPicPr>
                <p:cNvPr id="305" name="Freihand 304">
                  <a:extLst>
                    <a:ext uri="{FF2B5EF4-FFF2-40B4-BE49-F238E27FC236}">
                      <a16:creationId xmlns:a16="http://schemas.microsoft.com/office/drawing/2014/main" id="{08087B13-798F-405B-B8E6-8476871B0BDA}"/>
                    </a:ext>
                  </a:extLst>
                </p:cNvPr>
                <p:cNvPicPr/>
                <p:nvPr/>
              </p:nvPicPr>
              <p:blipFill>
                <a:blip r:embed="rId491"/>
                <a:stretch>
                  <a:fillRect/>
                </a:stretch>
              </p:blipFill>
              <p:spPr>
                <a:xfrm>
                  <a:off x="7410880" y="5216107"/>
                  <a:ext cx="70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6" name="Freihand 305">
                  <a:extLst>
                    <a:ext uri="{FF2B5EF4-FFF2-40B4-BE49-F238E27FC236}">
                      <a16:creationId xmlns:a16="http://schemas.microsoft.com/office/drawing/2014/main" id="{EC94519D-D7BB-4FF4-B83D-26D15C0F66AD}"/>
                    </a:ext>
                  </a:extLst>
                </p14:cNvPr>
                <p14:cNvContentPartPr/>
                <p14:nvPr/>
              </p14:nvContentPartPr>
              <p14:xfrm>
                <a:off x="7531120" y="5165707"/>
                <a:ext cx="168480" cy="97560"/>
              </p14:xfrm>
            </p:contentPart>
          </mc:Choice>
          <mc:Fallback xmlns="">
            <p:pic>
              <p:nvPicPr>
                <p:cNvPr id="306" name="Freihand 305">
                  <a:extLst>
                    <a:ext uri="{FF2B5EF4-FFF2-40B4-BE49-F238E27FC236}">
                      <a16:creationId xmlns:a16="http://schemas.microsoft.com/office/drawing/2014/main" id="{EC94519D-D7BB-4FF4-B83D-26D15C0F66AD}"/>
                    </a:ext>
                  </a:extLst>
                </p:cNvPr>
                <p:cNvPicPr/>
                <p:nvPr/>
              </p:nvPicPr>
              <p:blipFill>
                <a:blip r:embed="rId493"/>
                <a:stretch>
                  <a:fillRect/>
                </a:stretch>
              </p:blipFill>
              <p:spPr>
                <a:xfrm>
                  <a:off x="7526800" y="5161387"/>
                  <a:ext cx="177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7" name="Freihand 306">
                  <a:extLst>
                    <a:ext uri="{FF2B5EF4-FFF2-40B4-BE49-F238E27FC236}">
                      <a16:creationId xmlns:a16="http://schemas.microsoft.com/office/drawing/2014/main" id="{DBDBE271-B67D-4A63-905C-05E27498B964}"/>
                    </a:ext>
                  </a:extLst>
                </p14:cNvPr>
                <p14:cNvContentPartPr/>
                <p14:nvPr/>
              </p14:nvContentPartPr>
              <p14:xfrm>
                <a:off x="7677640" y="5141227"/>
                <a:ext cx="246960" cy="135720"/>
              </p14:xfrm>
            </p:contentPart>
          </mc:Choice>
          <mc:Fallback xmlns="">
            <p:pic>
              <p:nvPicPr>
                <p:cNvPr id="307" name="Freihand 306">
                  <a:extLst>
                    <a:ext uri="{FF2B5EF4-FFF2-40B4-BE49-F238E27FC236}">
                      <a16:creationId xmlns:a16="http://schemas.microsoft.com/office/drawing/2014/main" id="{DBDBE271-B67D-4A63-905C-05E27498B964}"/>
                    </a:ext>
                  </a:extLst>
                </p:cNvPr>
                <p:cNvPicPr/>
                <p:nvPr/>
              </p:nvPicPr>
              <p:blipFill>
                <a:blip r:embed="rId495"/>
                <a:stretch>
                  <a:fillRect/>
                </a:stretch>
              </p:blipFill>
              <p:spPr>
                <a:xfrm>
                  <a:off x="7673320" y="5136907"/>
                  <a:ext cx="255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8" name="Freihand 307">
                  <a:extLst>
                    <a:ext uri="{FF2B5EF4-FFF2-40B4-BE49-F238E27FC236}">
                      <a16:creationId xmlns:a16="http://schemas.microsoft.com/office/drawing/2014/main" id="{555D92D0-1306-4648-9954-C5F143BF65F4}"/>
                    </a:ext>
                  </a:extLst>
                </p14:cNvPr>
                <p14:cNvContentPartPr/>
                <p14:nvPr/>
              </p14:nvContentPartPr>
              <p14:xfrm>
                <a:off x="7917040" y="5171467"/>
                <a:ext cx="96480" cy="96480"/>
              </p14:xfrm>
            </p:contentPart>
          </mc:Choice>
          <mc:Fallback xmlns="">
            <p:pic>
              <p:nvPicPr>
                <p:cNvPr id="308" name="Freihand 307">
                  <a:extLst>
                    <a:ext uri="{FF2B5EF4-FFF2-40B4-BE49-F238E27FC236}">
                      <a16:creationId xmlns:a16="http://schemas.microsoft.com/office/drawing/2014/main" id="{555D92D0-1306-4648-9954-C5F143BF65F4}"/>
                    </a:ext>
                  </a:extLst>
                </p:cNvPr>
                <p:cNvPicPr/>
                <p:nvPr/>
              </p:nvPicPr>
              <p:blipFill>
                <a:blip r:embed="rId497"/>
                <a:stretch>
                  <a:fillRect/>
                </a:stretch>
              </p:blipFill>
              <p:spPr>
                <a:xfrm>
                  <a:off x="7912720" y="5167147"/>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9" name="Freihand 308">
                  <a:extLst>
                    <a:ext uri="{FF2B5EF4-FFF2-40B4-BE49-F238E27FC236}">
                      <a16:creationId xmlns:a16="http://schemas.microsoft.com/office/drawing/2014/main" id="{3F27F442-864E-4428-A7C3-2CF4CC014A94}"/>
                    </a:ext>
                  </a:extLst>
                </p14:cNvPr>
                <p14:cNvContentPartPr/>
                <p14:nvPr/>
              </p14:nvContentPartPr>
              <p14:xfrm>
                <a:off x="8051680" y="5172187"/>
                <a:ext cx="196920" cy="100440"/>
              </p14:xfrm>
            </p:contentPart>
          </mc:Choice>
          <mc:Fallback xmlns="">
            <p:pic>
              <p:nvPicPr>
                <p:cNvPr id="309" name="Freihand 308">
                  <a:extLst>
                    <a:ext uri="{FF2B5EF4-FFF2-40B4-BE49-F238E27FC236}">
                      <a16:creationId xmlns:a16="http://schemas.microsoft.com/office/drawing/2014/main" id="{3F27F442-864E-4428-A7C3-2CF4CC014A94}"/>
                    </a:ext>
                  </a:extLst>
                </p:cNvPr>
                <p:cNvPicPr/>
                <p:nvPr/>
              </p:nvPicPr>
              <p:blipFill>
                <a:blip r:embed="rId499"/>
                <a:stretch>
                  <a:fillRect/>
                </a:stretch>
              </p:blipFill>
              <p:spPr>
                <a:xfrm>
                  <a:off x="8047360" y="5167867"/>
                  <a:ext cx="20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0" name="Freihand 309">
                  <a:extLst>
                    <a:ext uri="{FF2B5EF4-FFF2-40B4-BE49-F238E27FC236}">
                      <a16:creationId xmlns:a16="http://schemas.microsoft.com/office/drawing/2014/main" id="{9CBFD100-767E-4266-B989-2B994D1885A9}"/>
                    </a:ext>
                  </a:extLst>
                </p14:cNvPr>
                <p14:cNvContentPartPr/>
                <p14:nvPr/>
              </p14:nvContentPartPr>
              <p14:xfrm>
                <a:off x="8385040" y="5123947"/>
                <a:ext cx="140400" cy="142920"/>
              </p14:xfrm>
            </p:contentPart>
          </mc:Choice>
          <mc:Fallback xmlns="">
            <p:pic>
              <p:nvPicPr>
                <p:cNvPr id="310" name="Freihand 309">
                  <a:extLst>
                    <a:ext uri="{FF2B5EF4-FFF2-40B4-BE49-F238E27FC236}">
                      <a16:creationId xmlns:a16="http://schemas.microsoft.com/office/drawing/2014/main" id="{9CBFD100-767E-4266-B989-2B994D1885A9}"/>
                    </a:ext>
                  </a:extLst>
                </p:cNvPr>
                <p:cNvPicPr/>
                <p:nvPr/>
              </p:nvPicPr>
              <p:blipFill>
                <a:blip r:embed="rId501"/>
                <a:stretch>
                  <a:fillRect/>
                </a:stretch>
              </p:blipFill>
              <p:spPr>
                <a:xfrm>
                  <a:off x="8380720" y="5119627"/>
                  <a:ext cx="149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1" name="Freihand 310">
                  <a:extLst>
                    <a:ext uri="{FF2B5EF4-FFF2-40B4-BE49-F238E27FC236}">
                      <a16:creationId xmlns:a16="http://schemas.microsoft.com/office/drawing/2014/main" id="{DC076E71-3499-4748-A6E8-FA93B393FC7A}"/>
                    </a:ext>
                  </a:extLst>
                </p14:cNvPr>
                <p14:cNvContentPartPr/>
                <p14:nvPr/>
              </p14:nvContentPartPr>
              <p14:xfrm>
                <a:off x="8449120" y="5207107"/>
                <a:ext cx="63720" cy="10080"/>
              </p14:xfrm>
            </p:contentPart>
          </mc:Choice>
          <mc:Fallback xmlns="">
            <p:pic>
              <p:nvPicPr>
                <p:cNvPr id="311" name="Freihand 310">
                  <a:extLst>
                    <a:ext uri="{FF2B5EF4-FFF2-40B4-BE49-F238E27FC236}">
                      <a16:creationId xmlns:a16="http://schemas.microsoft.com/office/drawing/2014/main" id="{DC076E71-3499-4748-A6E8-FA93B393FC7A}"/>
                    </a:ext>
                  </a:extLst>
                </p:cNvPr>
                <p:cNvPicPr/>
                <p:nvPr/>
              </p:nvPicPr>
              <p:blipFill>
                <a:blip r:embed="rId503"/>
                <a:stretch>
                  <a:fillRect/>
                </a:stretch>
              </p:blipFill>
              <p:spPr>
                <a:xfrm>
                  <a:off x="8444800" y="5202787"/>
                  <a:ext cx="72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2" name="Freihand 311">
                  <a:extLst>
                    <a:ext uri="{FF2B5EF4-FFF2-40B4-BE49-F238E27FC236}">
                      <a16:creationId xmlns:a16="http://schemas.microsoft.com/office/drawing/2014/main" id="{6B848152-7DDC-41C1-B2D2-7A26A9D61CA2}"/>
                    </a:ext>
                  </a:extLst>
                </p14:cNvPr>
                <p14:cNvContentPartPr/>
                <p14:nvPr/>
              </p14:nvContentPartPr>
              <p14:xfrm>
                <a:off x="8570440" y="5103067"/>
                <a:ext cx="86040" cy="139320"/>
              </p14:xfrm>
            </p:contentPart>
          </mc:Choice>
          <mc:Fallback xmlns="">
            <p:pic>
              <p:nvPicPr>
                <p:cNvPr id="312" name="Freihand 311">
                  <a:extLst>
                    <a:ext uri="{FF2B5EF4-FFF2-40B4-BE49-F238E27FC236}">
                      <a16:creationId xmlns:a16="http://schemas.microsoft.com/office/drawing/2014/main" id="{6B848152-7DDC-41C1-B2D2-7A26A9D61CA2}"/>
                    </a:ext>
                  </a:extLst>
                </p:cNvPr>
                <p:cNvPicPr/>
                <p:nvPr/>
              </p:nvPicPr>
              <p:blipFill>
                <a:blip r:embed="rId505"/>
                <a:stretch>
                  <a:fillRect/>
                </a:stretch>
              </p:blipFill>
              <p:spPr>
                <a:xfrm>
                  <a:off x="8566120" y="5098747"/>
                  <a:ext cx="94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3" name="Freihand 312">
                  <a:extLst>
                    <a:ext uri="{FF2B5EF4-FFF2-40B4-BE49-F238E27FC236}">
                      <a16:creationId xmlns:a16="http://schemas.microsoft.com/office/drawing/2014/main" id="{E537DF84-B24E-4E99-93B9-79B6C40E393A}"/>
                    </a:ext>
                  </a:extLst>
                </p14:cNvPr>
                <p14:cNvContentPartPr/>
                <p14:nvPr/>
              </p14:nvContentPartPr>
              <p14:xfrm>
                <a:off x="8682760" y="5149507"/>
                <a:ext cx="315000" cy="95760"/>
              </p14:xfrm>
            </p:contentPart>
          </mc:Choice>
          <mc:Fallback xmlns="">
            <p:pic>
              <p:nvPicPr>
                <p:cNvPr id="313" name="Freihand 312">
                  <a:extLst>
                    <a:ext uri="{FF2B5EF4-FFF2-40B4-BE49-F238E27FC236}">
                      <a16:creationId xmlns:a16="http://schemas.microsoft.com/office/drawing/2014/main" id="{E537DF84-B24E-4E99-93B9-79B6C40E393A}"/>
                    </a:ext>
                  </a:extLst>
                </p:cNvPr>
                <p:cNvPicPr/>
                <p:nvPr/>
              </p:nvPicPr>
              <p:blipFill>
                <a:blip r:embed="rId507"/>
                <a:stretch>
                  <a:fillRect/>
                </a:stretch>
              </p:blipFill>
              <p:spPr>
                <a:xfrm>
                  <a:off x="8678440" y="5145187"/>
                  <a:ext cx="323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4" name="Freihand 313">
                  <a:extLst>
                    <a:ext uri="{FF2B5EF4-FFF2-40B4-BE49-F238E27FC236}">
                      <a16:creationId xmlns:a16="http://schemas.microsoft.com/office/drawing/2014/main" id="{97D81707-924D-4DA2-8160-637A6394CF9A}"/>
                    </a:ext>
                  </a:extLst>
                </p14:cNvPr>
                <p14:cNvContentPartPr/>
                <p14:nvPr/>
              </p14:nvContentPartPr>
              <p14:xfrm>
                <a:off x="8983000" y="5089027"/>
                <a:ext cx="360" cy="360"/>
              </p14:xfrm>
            </p:contentPart>
          </mc:Choice>
          <mc:Fallback xmlns="">
            <p:pic>
              <p:nvPicPr>
                <p:cNvPr id="314" name="Freihand 313">
                  <a:extLst>
                    <a:ext uri="{FF2B5EF4-FFF2-40B4-BE49-F238E27FC236}">
                      <a16:creationId xmlns:a16="http://schemas.microsoft.com/office/drawing/2014/main" id="{97D81707-924D-4DA2-8160-637A6394CF9A}"/>
                    </a:ext>
                  </a:extLst>
                </p:cNvPr>
                <p:cNvPicPr/>
                <p:nvPr/>
              </p:nvPicPr>
              <p:blipFill>
                <a:blip r:embed="rId244"/>
                <a:stretch>
                  <a:fillRect/>
                </a:stretch>
              </p:blipFill>
              <p:spPr>
                <a:xfrm>
                  <a:off x="8978680" y="5084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5" name="Freihand 314">
                  <a:extLst>
                    <a:ext uri="{FF2B5EF4-FFF2-40B4-BE49-F238E27FC236}">
                      <a16:creationId xmlns:a16="http://schemas.microsoft.com/office/drawing/2014/main" id="{9C169672-2C22-47F0-BA38-3C957F28FE7C}"/>
                    </a:ext>
                  </a:extLst>
                </p14:cNvPr>
                <p14:cNvContentPartPr/>
                <p14:nvPr/>
              </p14:nvContentPartPr>
              <p14:xfrm>
                <a:off x="9039160" y="5110267"/>
                <a:ext cx="97560" cy="137520"/>
              </p14:xfrm>
            </p:contentPart>
          </mc:Choice>
          <mc:Fallback xmlns="">
            <p:pic>
              <p:nvPicPr>
                <p:cNvPr id="315" name="Freihand 314">
                  <a:extLst>
                    <a:ext uri="{FF2B5EF4-FFF2-40B4-BE49-F238E27FC236}">
                      <a16:creationId xmlns:a16="http://schemas.microsoft.com/office/drawing/2014/main" id="{9C169672-2C22-47F0-BA38-3C957F28FE7C}"/>
                    </a:ext>
                  </a:extLst>
                </p:cNvPr>
                <p:cNvPicPr/>
                <p:nvPr/>
              </p:nvPicPr>
              <p:blipFill>
                <a:blip r:embed="rId510"/>
                <a:stretch>
                  <a:fillRect/>
                </a:stretch>
              </p:blipFill>
              <p:spPr>
                <a:xfrm>
                  <a:off x="9034840" y="5105947"/>
                  <a:ext cx="106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7" name="Freihand 316">
                  <a:extLst>
                    <a:ext uri="{FF2B5EF4-FFF2-40B4-BE49-F238E27FC236}">
                      <a16:creationId xmlns:a16="http://schemas.microsoft.com/office/drawing/2014/main" id="{A10F33E5-75AF-403B-853C-F982F90513F1}"/>
                    </a:ext>
                  </a:extLst>
                </p14:cNvPr>
                <p14:cNvContentPartPr/>
                <p14:nvPr/>
              </p14:nvContentPartPr>
              <p14:xfrm>
                <a:off x="9097120" y="5081467"/>
                <a:ext cx="313200" cy="271440"/>
              </p14:xfrm>
            </p:contentPart>
          </mc:Choice>
          <mc:Fallback xmlns="">
            <p:pic>
              <p:nvPicPr>
                <p:cNvPr id="317" name="Freihand 316">
                  <a:extLst>
                    <a:ext uri="{FF2B5EF4-FFF2-40B4-BE49-F238E27FC236}">
                      <a16:creationId xmlns:a16="http://schemas.microsoft.com/office/drawing/2014/main" id="{A10F33E5-75AF-403B-853C-F982F90513F1}"/>
                    </a:ext>
                  </a:extLst>
                </p:cNvPr>
                <p:cNvPicPr/>
                <p:nvPr/>
              </p:nvPicPr>
              <p:blipFill>
                <a:blip r:embed="rId512"/>
                <a:stretch>
                  <a:fillRect/>
                </a:stretch>
              </p:blipFill>
              <p:spPr>
                <a:xfrm>
                  <a:off x="9092800" y="5077147"/>
                  <a:ext cx="321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2369DF5A-3C13-4D2B-B13D-BFF78A1BC168}"/>
                    </a:ext>
                  </a:extLst>
                </p14:cNvPr>
                <p14:cNvContentPartPr/>
                <p14:nvPr/>
              </p14:nvContentPartPr>
              <p14:xfrm>
                <a:off x="9534880" y="5140867"/>
                <a:ext cx="11880" cy="61200"/>
              </p14:xfrm>
            </p:contentPart>
          </mc:Choice>
          <mc:Fallback xmlns="">
            <p:pic>
              <p:nvPicPr>
                <p:cNvPr id="318" name="Freihand 317">
                  <a:extLst>
                    <a:ext uri="{FF2B5EF4-FFF2-40B4-BE49-F238E27FC236}">
                      <a16:creationId xmlns:a16="http://schemas.microsoft.com/office/drawing/2014/main" id="{2369DF5A-3C13-4D2B-B13D-BFF78A1BC168}"/>
                    </a:ext>
                  </a:extLst>
                </p:cNvPr>
                <p:cNvPicPr/>
                <p:nvPr/>
              </p:nvPicPr>
              <p:blipFill>
                <a:blip r:embed="rId514"/>
                <a:stretch>
                  <a:fillRect/>
                </a:stretch>
              </p:blipFill>
              <p:spPr>
                <a:xfrm>
                  <a:off x="9530560" y="5136547"/>
                  <a:ext cx="20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15F678BD-B059-4A54-8931-C1AFDC5CAF0B}"/>
                    </a:ext>
                  </a:extLst>
                </p14:cNvPr>
                <p14:cNvContentPartPr/>
                <p14:nvPr/>
              </p14:nvContentPartPr>
              <p14:xfrm>
                <a:off x="9537040" y="5092627"/>
                <a:ext cx="10440" cy="23040"/>
              </p14:xfrm>
            </p:contentPart>
          </mc:Choice>
          <mc:Fallback xmlns="">
            <p:pic>
              <p:nvPicPr>
                <p:cNvPr id="319" name="Freihand 318">
                  <a:extLst>
                    <a:ext uri="{FF2B5EF4-FFF2-40B4-BE49-F238E27FC236}">
                      <a16:creationId xmlns:a16="http://schemas.microsoft.com/office/drawing/2014/main" id="{15F678BD-B059-4A54-8931-C1AFDC5CAF0B}"/>
                    </a:ext>
                  </a:extLst>
                </p:cNvPr>
                <p:cNvPicPr/>
                <p:nvPr/>
              </p:nvPicPr>
              <p:blipFill>
                <a:blip r:embed="rId516"/>
                <a:stretch>
                  <a:fillRect/>
                </a:stretch>
              </p:blipFill>
              <p:spPr>
                <a:xfrm>
                  <a:off x="9532720" y="5088307"/>
                  <a:ext cx="19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1F2BD3B4-F172-4F76-A243-0F9D907B5AC8}"/>
                    </a:ext>
                  </a:extLst>
                </p14:cNvPr>
                <p14:cNvContentPartPr/>
                <p14:nvPr/>
              </p14:nvContentPartPr>
              <p14:xfrm>
                <a:off x="9591760" y="5135467"/>
                <a:ext cx="93240" cy="81720"/>
              </p14:xfrm>
            </p:contentPart>
          </mc:Choice>
          <mc:Fallback xmlns="">
            <p:pic>
              <p:nvPicPr>
                <p:cNvPr id="320" name="Freihand 319">
                  <a:extLst>
                    <a:ext uri="{FF2B5EF4-FFF2-40B4-BE49-F238E27FC236}">
                      <a16:creationId xmlns:a16="http://schemas.microsoft.com/office/drawing/2014/main" id="{1F2BD3B4-F172-4F76-A243-0F9D907B5AC8}"/>
                    </a:ext>
                  </a:extLst>
                </p:cNvPr>
                <p:cNvPicPr/>
                <p:nvPr/>
              </p:nvPicPr>
              <p:blipFill>
                <a:blip r:embed="rId518"/>
                <a:stretch>
                  <a:fillRect/>
                </a:stretch>
              </p:blipFill>
              <p:spPr>
                <a:xfrm>
                  <a:off x="9587440" y="5131147"/>
                  <a:ext cx="101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75D89CA7-0C30-44D7-AD7E-4F5D85C08B65}"/>
                    </a:ext>
                  </a:extLst>
                </p14:cNvPr>
                <p14:cNvContentPartPr/>
                <p14:nvPr/>
              </p14:nvContentPartPr>
              <p14:xfrm>
                <a:off x="9672400" y="5026747"/>
                <a:ext cx="125280" cy="168840"/>
              </p14:xfrm>
            </p:contentPart>
          </mc:Choice>
          <mc:Fallback xmlns="">
            <p:pic>
              <p:nvPicPr>
                <p:cNvPr id="321" name="Freihand 320">
                  <a:extLst>
                    <a:ext uri="{FF2B5EF4-FFF2-40B4-BE49-F238E27FC236}">
                      <a16:creationId xmlns:a16="http://schemas.microsoft.com/office/drawing/2014/main" id="{75D89CA7-0C30-44D7-AD7E-4F5D85C08B65}"/>
                    </a:ext>
                  </a:extLst>
                </p:cNvPr>
                <p:cNvPicPr/>
                <p:nvPr/>
              </p:nvPicPr>
              <p:blipFill>
                <a:blip r:embed="rId520"/>
                <a:stretch>
                  <a:fillRect/>
                </a:stretch>
              </p:blipFill>
              <p:spPr>
                <a:xfrm>
                  <a:off x="9668080" y="5022427"/>
                  <a:ext cx="133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3" name="Freihand 322">
                  <a:extLst>
                    <a:ext uri="{FF2B5EF4-FFF2-40B4-BE49-F238E27FC236}">
                      <a16:creationId xmlns:a16="http://schemas.microsoft.com/office/drawing/2014/main" id="{BDFA49EC-817B-4CE6-83F0-1136008C6F47}"/>
                    </a:ext>
                  </a:extLst>
                </p14:cNvPr>
                <p14:cNvContentPartPr/>
                <p14:nvPr/>
              </p14:nvContentPartPr>
              <p14:xfrm>
                <a:off x="9892000" y="5106667"/>
                <a:ext cx="87840" cy="117720"/>
              </p14:xfrm>
            </p:contentPart>
          </mc:Choice>
          <mc:Fallback xmlns="">
            <p:pic>
              <p:nvPicPr>
                <p:cNvPr id="323" name="Freihand 322">
                  <a:extLst>
                    <a:ext uri="{FF2B5EF4-FFF2-40B4-BE49-F238E27FC236}">
                      <a16:creationId xmlns:a16="http://schemas.microsoft.com/office/drawing/2014/main" id="{BDFA49EC-817B-4CE6-83F0-1136008C6F47}"/>
                    </a:ext>
                  </a:extLst>
                </p:cNvPr>
                <p:cNvPicPr/>
                <p:nvPr/>
              </p:nvPicPr>
              <p:blipFill>
                <a:blip r:embed="rId522"/>
                <a:stretch>
                  <a:fillRect/>
                </a:stretch>
              </p:blipFill>
              <p:spPr>
                <a:xfrm>
                  <a:off x="9887680" y="5102347"/>
                  <a:ext cx="96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3D337A5C-6B6E-4263-833A-21D00018A264}"/>
                    </a:ext>
                  </a:extLst>
                </p14:cNvPr>
                <p14:cNvContentPartPr/>
                <p14:nvPr/>
              </p14:nvContentPartPr>
              <p14:xfrm>
                <a:off x="9997120" y="5019907"/>
                <a:ext cx="262440" cy="165240"/>
              </p14:xfrm>
            </p:contentPart>
          </mc:Choice>
          <mc:Fallback xmlns="">
            <p:pic>
              <p:nvPicPr>
                <p:cNvPr id="324" name="Freihand 323">
                  <a:extLst>
                    <a:ext uri="{FF2B5EF4-FFF2-40B4-BE49-F238E27FC236}">
                      <a16:creationId xmlns:a16="http://schemas.microsoft.com/office/drawing/2014/main" id="{3D337A5C-6B6E-4263-833A-21D00018A264}"/>
                    </a:ext>
                  </a:extLst>
                </p:cNvPr>
                <p:cNvPicPr/>
                <p:nvPr/>
              </p:nvPicPr>
              <p:blipFill>
                <a:blip r:embed="rId524"/>
                <a:stretch>
                  <a:fillRect/>
                </a:stretch>
              </p:blipFill>
              <p:spPr>
                <a:xfrm>
                  <a:off x="9992800" y="5015587"/>
                  <a:ext cx="271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5" name="Freihand 324">
                  <a:extLst>
                    <a:ext uri="{FF2B5EF4-FFF2-40B4-BE49-F238E27FC236}">
                      <a16:creationId xmlns:a16="http://schemas.microsoft.com/office/drawing/2014/main" id="{540AAC5E-4B92-4036-A15A-CB3E9B7EFB2E}"/>
                    </a:ext>
                  </a:extLst>
                </p14:cNvPr>
                <p14:cNvContentPartPr/>
                <p14:nvPr/>
              </p14:nvContentPartPr>
              <p14:xfrm>
                <a:off x="10246600" y="5053387"/>
                <a:ext cx="360" cy="360"/>
              </p14:xfrm>
            </p:contentPart>
          </mc:Choice>
          <mc:Fallback xmlns="">
            <p:pic>
              <p:nvPicPr>
                <p:cNvPr id="325" name="Freihand 324">
                  <a:extLst>
                    <a:ext uri="{FF2B5EF4-FFF2-40B4-BE49-F238E27FC236}">
                      <a16:creationId xmlns:a16="http://schemas.microsoft.com/office/drawing/2014/main" id="{540AAC5E-4B92-4036-A15A-CB3E9B7EFB2E}"/>
                    </a:ext>
                  </a:extLst>
                </p:cNvPr>
                <p:cNvPicPr/>
                <p:nvPr/>
              </p:nvPicPr>
              <p:blipFill>
                <a:blip r:embed="rId244"/>
                <a:stretch>
                  <a:fillRect/>
                </a:stretch>
              </p:blipFill>
              <p:spPr>
                <a:xfrm>
                  <a:off x="10242280" y="504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6" name="Freihand 325">
                  <a:extLst>
                    <a:ext uri="{FF2B5EF4-FFF2-40B4-BE49-F238E27FC236}">
                      <a16:creationId xmlns:a16="http://schemas.microsoft.com/office/drawing/2014/main" id="{9F9A06E7-9E2C-431F-AB74-6E484383FE27}"/>
                    </a:ext>
                  </a:extLst>
                </p14:cNvPr>
                <p14:cNvContentPartPr/>
                <p14:nvPr/>
              </p14:nvContentPartPr>
              <p14:xfrm>
                <a:off x="10288000" y="5082907"/>
                <a:ext cx="72000" cy="169200"/>
              </p14:xfrm>
            </p:contentPart>
          </mc:Choice>
          <mc:Fallback xmlns="">
            <p:pic>
              <p:nvPicPr>
                <p:cNvPr id="326" name="Freihand 325">
                  <a:extLst>
                    <a:ext uri="{FF2B5EF4-FFF2-40B4-BE49-F238E27FC236}">
                      <a16:creationId xmlns:a16="http://schemas.microsoft.com/office/drawing/2014/main" id="{9F9A06E7-9E2C-431F-AB74-6E484383FE27}"/>
                    </a:ext>
                  </a:extLst>
                </p:cNvPr>
                <p:cNvPicPr/>
                <p:nvPr/>
              </p:nvPicPr>
              <p:blipFill>
                <a:blip r:embed="rId527"/>
                <a:stretch>
                  <a:fillRect/>
                </a:stretch>
              </p:blipFill>
              <p:spPr>
                <a:xfrm>
                  <a:off x="10283680" y="5078587"/>
                  <a:ext cx="80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7" name="Freihand 326">
                  <a:extLst>
                    <a:ext uri="{FF2B5EF4-FFF2-40B4-BE49-F238E27FC236}">
                      <a16:creationId xmlns:a16="http://schemas.microsoft.com/office/drawing/2014/main" id="{AD7443F5-7086-4C39-8C62-E36A40593262}"/>
                    </a:ext>
                  </a:extLst>
                </p14:cNvPr>
                <p14:cNvContentPartPr/>
                <p14:nvPr/>
              </p14:nvContentPartPr>
              <p14:xfrm>
                <a:off x="10464040" y="4997227"/>
                <a:ext cx="160200" cy="164880"/>
              </p14:xfrm>
            </p:contentPart>
          </mc:Choice>
          <mc:Fallback xmlns="">
            <p:pic>
              <p:nvPicPr>
                <p:cNvPr id="327" name="Freihand 326">
                  <a:extLst>
                    <a:ext uri="{FF2B5EF4-FFF2-40B4-BE49-F238E27FC236}">
                      <a16:creationId xmlns:a16="http://schemas.microsoft.com/office/drawing/2014/main" id="{AD7443F5-7086-4C39-8C62-E36A40593262}"/>
                    </a:ext>
                  </a:extLst>
                </p:cNvPr>
                <p:cNvPicPr/>
                <p:nvPr/>
              </p:nvPicPr>
              <p:blipFill>
                <a:blip r:embed="rId529"/>
                <a:stretch>
                  <a:fillRect/>
                </a:stretch>
              </p:blipFill>
              <p:spPr>
                <a:xfrm>
                  <a:off x="10459720" y="4992907"/>
                  <a:ext cx="168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8" name="Freihand 327">
                  <a:extLst>
                    <a:ext uri="{FF2B5EF4-FFF2-40B4-BE49-F238E27FC236}">
                      <a16:creationId xmlns:a16="http://schemas.microsoft.com/office/drawing/2014/main" id="{3014B7DE-8287-45F9-BAF2-12A3736A3F33}"/>
                    </a:ext>
                  </a:extLst>
                </p14:cNvPr>
                <p14:cNvContentPartPr/>
                <p14:nvPr/>
              </p14:nvContentPartPr>
              <p14:xfrm>
                <a:off x="10664920" y="4962667"/>
                <a:ext cx="380880" cy="244800"/>
              </p14:xfrm>
            </p:contentPart>
          </mc:Choice>
          <mc:Fallback xmlns="">
            <p:pic>
              <p:nvPicPr>
                <p:cNvPr id="328" name="Freihand 327">
                  <a:extLst>
                    <a:ext uri="{FF2B5EF4-FFF2-40B4-BE49-F238E27FC236}">
                      <a16:creationId xmlns:a16="http://schemas.microsoft.com/office/drawing/2014/main" id="{3014B7DE-8287-45F9-BAF2-12A3736A3F33}"/>
                    </a:ext>
                  </a:extLst>
                </p:cNvPr>
                <p:cNvPicPr/>
                <p:nvPr/>
              </p:nvPicPr>
              <p:blipFill>
                <a:blip r:embed="rId531"/>
                <a:stretch>
                  <a:fillRect/>
                </a:stretch>
              </p:blipFill>
              <p:spPr>
                <a:xfrm>
                  <a:off x="10660600" y="4958347"/>
                  <a:ext cx="389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9" name="Freihand 328">
                  <a:extLst>
                    <a:ext uri="{FF2B5EF4-FFF2-40B4-BE49-F238E27FC236}">
                      <a16:creationId xmlns:a16="http://schemas.microsoft.com/office/drawing/2014/main" id="{F98A18D6-41BC-46A6-973F-6EDDE0031096}"/>
                    </a:ext>
                  </a:extLst>
                </p14:cNvPr>
                <p14:cNvContentPartPr/>
                <p14:nvPr/>
              </p14:nvContentPartPr>
              <p14:xfrm>
                <a:off x="11112040" y="5006227"/>
                <a:ext cx="115200" cy="97560"/>
              </p14:xfrm>
            </p:contentPart>
          </mc:Choice>
          <mc:Fallback xmlns="">
            <p:pic>
              <p:nvPicPr>
                <p:cNvPr id="329" name="Freihand 328">
                  <a:extLst>
                    <a:ext uri="{FF2B5EF4-FFF2-40B4-BE49-F238E27FC236}">
                      <a16:creationId xmlns:a16="http://schemas.microsoft.com/office/drawing/2014/main" id="{F98A18D6-41BC-46A6-973F-6EDDE0031096}"/>
                    </a:ext>
                  </a:extLst>
                </p:cNvPr>
                <p:cNvPicPr/>
                <p:nvPr/>
              </p:nvPicPr>
              <p:blipFill>
                <a:blip r:embed="rId533"/>
                <a:stretch>
                  <a:fillRect/>
                </a:stretch>
              </p:blipFill>
              <p:spPr>
                <a:xfrm>
                  <a:off x="11107720" y="5001907"/>
                  <a:ext cx="123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0" name="Freihand 329">
                  <a:extLst>
                    <a:ext uri="{FF2B5EF4-FFF2-40B4-BE49-F238E27FC236}">
                      <a16:creationId xmlns:a16="http://schemas.microsoft.com/office/drawing/2014/main" id="{5294C3A2-D1DD-4A6D-A8D5-F2F132648B1E}"/>
                    </a:ext>
                  </a:extLst>
                </p14:cNvPr>
                <p14:cNvContentPartPr/>
                <p14:nvPr/>
              </p14:nvContentPartPr>
              <p14:xfrm>
                <a:off x="11131480" y="5021707"/>
                <a:ext cx="126000" cy="57600"/>
              </p14:xfrm>
            </p:contentPart>
          </mc:Choice>
          <mc:Fallback xmlns="">
            <p:pic>
              <p:nvPicPr>
                <p:cNvPr id="330" name="Freihand 329">
                  <a:extLst>
                    <a:ext uri="{FF2B5EF4-FFF2-40B4-BE49-F238E27FC236}">
                      <a16:creationId xmlns:a16="http://schemas.microsoft.com/office/drawing/2014/main" id="{5294C3A2-D1DD-4A6D-A8D5-F2F132648B1E}"/>
                    </a:ext>
                  </a:extLst>
                </p:cNvPr>
                <p:cNvPicPr/>
                <p:nvPr/>
              </p:nvPicPr>
              <p:blipFill>
                <a:blip r:embed="rId535"/>
                <a:stretch>
                  <a:fillRect/>
                </a:stretch>
              </p:blipFill>
              <p:spPr>
                <a:xfrm>
                  <a:off x="11127160" y="5017387"/>
                  <a:ext cx="134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1" name="Freihand 330">
                  <a:extLst>
                    <a:ext uri="{FF2B5EF4-FFF2-40B4-BE49-F238E27FC236}">
                      <a16:creationId xmlns:a16="http://schemas.microsoft.com/office/drawing/2014/main" id="{256480B5-924A-4D79-9C39-F406255864D9}"/>
                    </a:ext>
                  </a:extLst>
                </p14:cNvPr>
                <p14:cNvContentPartPr/>
                <p14:nvPr/>
              </p14:nvContentPartPr>
              <p14:xfrm>
                <a:off x="11272240" y="4993987"/>
                <a:ext cx="140040" cy="79200"/>
              </p14:xfrm>
            </p:contentPart>
          </mc:Choice>
          <mc:Fallback xmlns="">
            <p:pic>
              <p:nvPicPr>
                <p:cNvPr id="331" name="Freihand 330">
                  <a:extLst>
                    <a:ext uri="{FF2B5EF4-FFF2-40B4-BE49-F238E27FC236}">
                      <a16:creationId xmlns:a16="http://schemas.microsoft.com/office/drawing/2014/main" id="{256480B5-924A-4D79-9C39-F406255864D9}"/>
                    </a:ext>
                  </a:extLst>
                </p:cNvPr>
                <p:cNvPicPr/>
                <p:nvPr/>
              </p:nvPicPr>
              <p:blipFill>
                <a:blip r:embed="rId537"/>
                <a:stretch>
                  <a:fillRect/>
                </a:stretch>
              </p:blipFill>
              <p:spPr>
                <a:xfrm>
                  <a:off x="11267920" y="4989667"/>
                  <a:ext cx="148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2" name="Freihand 331">
                  <a:extLst>
                    <a:ext uri="{FF2B5EF4-FFF2-40B4-BE49-F238E27FC236}">
                      <a16:creationId xmlns:a16="http://schemas.microsoft.com/office/drawing/2014/main" id="{5B315EC8-DDF8-44FB-9BC9-2C27014F19FB}"/>
                    </a:ext>
                  </a:extLst>
                </p14:cNvPr>
                <p14:cNvContentPartPr/>
                <p14:nvPr/>
              </p14:nvContentPartPr>
              <p14:xfrm>
                <a:off x="11374120" y="4891387"/>
                <a:ext cx="24480" cy="33480"/>
              </p14:xfrm>
            </p:contentPart>
          </mc:Choice>
          <mc:Fallback xmlns="">
            <p:pic>
              <p:nvPicPr>
                <p:cNvPr id="332" name="Freihand 331">
                  <a:extLst>
                    <a:ext uri="{FF2B5EF4-FFF2-40B4-BE49-F238E27FC236}">
                      <a16:creationId xmlns:a16="http://schemas.microsoft.com/office/drawing/2014/main" id="{5B315EC8-DDF8-44FB-9BC9-2C27014F19FB}"/>
                    </a:ext>
                  </a:extLst>
                </p:cNvPr>
                <p:cNvPicPr/>
                <p:nvPr/>
              </p:nvPicPr>
              <p:blipFill>
                <a:blip r:embed="rId539"/>
                <a:stretch>
                  <a:fillRect/>
                </a:stretch>
              </p:blipFill>
              <p:spPr>
                <a:xfrm>
                  <a:off x="11369800" y="4887067"/>
                  <a:ext cx="33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3" name="Freihand 332">
                  <a:extLst>
                    <a:ext uri="{FF2B5EF4-FFF2-40B4-BE49-F238E27FC236}">
                      <a16:creationId xmlns:a16="http://schemas.microsoft.com/office/drawing/2014/main" id="{5F60C751-047E-4F60-B7E2-6B946ACEDB7C}"/>
                    </a:ext>
                  </a:extLst>
                </p14:cNvPr>
                <p14:cNvContentPartPr/>
                <p14:nvPr/>
              </p14:nvContentPartPr>
              <p14:xfrm>
                <a:off x="11421280" y="4883107"/>
                <a:ext cx="79200" cy="191160"/>
              </p14:xfrm>
            </p:contentPart>
          </mc:Choice>
          <mc:Fallback xmlns="">
            <p:pic>
              <p:nvPicPr>
                <p:cNvPr id="333" name="Freihand 332">
                  <a:extLst>
                    <a:ext uri="{FF2B5EF4-FFF2-40B4-BE49-F238E27FC236}">
                      <a16:creationId xmlns:a16="http://schemas.microsoft.com/office/drawing/2014/main" id="{5F60C751-047E-4F60-B7E2-6B946ACEDB7C}"/>
                    </a:ext>
                  </a:extLst>
                </p:cNvPr>
                <p:cNvPicPr/>
                <p:nvPr/>
              </p:nvPicPr>
              <p:blipFill>
                <a:blip r:embed="rId541"/>
                <a:stretch>
                  <a:fillRect/>
                </a:stretch>
              </p:blipFill>
              <p:spPr>
                <a:xfrm>
                  <a:off x="11416960" y="4878787"/>
                  <a:ext cx="87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4" name="Freihand 333">
                  <a:extLst>
                    <a:ext uri="{FF2B5EF4-FFF2-40B4-BE49-F238E27FC236}">
                      <a16:creationId xmlns:a16="http://schemas.microsoft.com/office/drawing/2014/main" id="{FD2B1294-BDC9-414F-ADDF-1E2ED5F1876A}"/>
                    </a:ext>
                  </a:extLst>
                </p14:cNvPr>
                <p14:cNvContentPartPr/>
                <p14:nvPr/>
              </p14:nvContentPartPr>
              <p14:xfrm>
                <a:off x="11531080" y="4954747"/>
                <a:ext cx="235800" cy="108720"/>
              </p14:xfrm>
            </p:contentPart>
          </mc:Choice>
          <mc:Fallback xmlns="">
            <p:pic>
              <p:nvPicPr>
                <p:cNvPr id="334" name="Freihand 333">
                  <a:extLst>
                    <a:ext uri="{FF2B5EF4-FFF2-40B4-BE49-F238E27FC236}">
                      <a16:creationId xmlns:a16="http://schemas.microsoft.com/office/drawing/2014/main" id="{FD2B1294-BDC9-414F-ADDF-1E2ED5F1876A}"/>
                    </a:ext>
                  </a:extLst>
                </p:cNvPr>
                <p:cNvPicPr/>
                <p:nvPr/>
              </p:nvPicPr>
              <p:blipFill>
                <a:blip r:embed="rId543"/>
                <a:stretch>
                  <a:fillRect/>
                </a:stretch>
              </p:blipFill>
              <p:spPr>
                <a:xfrm>
                  <a:off x="11526760" y="4950427"/>
                  <a:ext cx="244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 name="Freihand 335">
                  <a:extLst>
                    <a:ext uri="{FF2B5EF4-FFF2-40B4-BE49-F238E27FC236}">
                      <a16:creationId xmlns:a16="http://schemas.microsoft.com/office/drawing/2014/main" id="{33FF496E-A855-4909-B00F-8BDA2467D66E}"/>
                    </a:ext>
                  </a:extLst>
                </p14:cNvPr>
                <p14:cNvContentPartPr/>
                <p14:nvPr/>
              </p14:nvContentPartPr>
              <p14:xfrm>
                <a:off x="6922360" y="5510587"/>
                <a:ext cx="29520" cy="224640"/>
              </p14:xfrm>
            </p:contentPart>
          </mc:Choice>
          <mc:Fallback xmlns="">
            <p:pic>
              <p:nvPicPr>
                <p:cNvPr id="336" name="Freihand 335">
                  <a:extLst>
                    <a:ext uri="{FF2B5EF4-FFF2-40B4-BE49-F238E27FC236}">
                      <a16:creationId xmlns:a16="http://schemas.microsoft.com/office/drawing/2014/main" id="{33FF496E-A855-4909-B00F-8BDA2467D66E}"/>
                    </a:ext>
                  </a:extLst>
                </p:cNvPr>
                <p:cNvPicPr/>
                <p:nvPr/>
              </p:nvPicPr>
              <p:blipFill>
                <a:blip r:embed="rId545"/>
                <a:stretch>
                  <a:fillRect/>
                </a:stretch>
              </p:blipFill>
              <p:spPr>
                <a:xfrm>
                  <a:off x="6918040" y="5506267"/>
                  <a:ext cx="38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7" name="Freihand 336">
                  <a:extLst>
                    <a:ext uri="{FF2B5EF4-FFF2-40B4-BE49-F238E27FC236}">
                      <a16:creationId xmlns:a16="http://schemas.microsoft.com/office/drawing/2014/main" id="{0A947CDF-0D2A-4382-AB8B-BFD9DAEBB0D4}"/>
                    </a:ext>
                  </a:extLst>
                </p14:cNvPr>
                <p14:cNvContentPartPr/>
                <p14:nvPr/>
              </p14:nvContentPartPr>
              <p14:xfrm>
                <a:off x="6645520" y="5703547"/>
                <a:ext cx="722160" cy="63000"/>
              </p14:xfrm>
            </p:contentPart>
          </mc:Choice>
          <mc:Fallback xmlns="">
            <p:pic>
              <p:nvPicPr>
                <p:cNvPr id="337" name="Freihand 336">
                  <a:extLst>
                    <a:ext uri="{FF2B5EF4-FFF2-40B4-BE49-F238E27FC236}">
                      <a16:creationId xmlns:a16="http://schemas.microsoft.com/office/drawing/2014/main" id="{0A947CDF-0D2A-4382-AB8B-BFD9DAEBB0D4}"/>
                    </a:ext>
                  </a:extLst>
                </p:cNvPr>
                <p:cNvPicPr/>
                <p:nvPr/>
              </p:nvPicPr>
              <p:blipFill>
                <a:blip r:embed="rId547"/>
                <a:stretch>
                  <a:fillRect/>
                </a:stretch>
              </p:blipFill>
              <p:spPr>
                <a:xfrm>
                  <a:off x="6641200" y="5699227"/>
                  <a:ext cx="730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8" name="Freihand 337">
                  <a:extLst>
                    <a:ext uri="{FF2B5EF4-FFF2-40B4-BE49-F238E27FC236}">
                      <a16:creationId xmlns:a16="http://schemas.microsoft.com/office/drawing/2014/main" id="{E75E58E1-DC44-455E-8EAE-9D3A8463403B}"/>
                    </a:ext>
                  </a:extLst>
                </p14:cNvPr>
                <p14:cNvContentPartPr/>
                <p14:nvPr/>
              </p14:nvContentPartPr>
              <p14:xfrm>
                <a:off x="7359760" y="5666107"/>
                <a:ext cx="174600" cy="120960"/>
              </p14:xfrm>
            </p:contentPart>
          </mc:Choice>
          <mc:Fallback xmlns="">
            <p:pic>
              <p:nvPicPr>
                <p:cNvPr id="338" name="Freihand 337">
                  <a:extLst>
                    <a:ext uri="{FF2B5EF4-FFF2-40B4-BE49-F238E27FC236}">
                      <a16:creationId xmlns:a16="http://schemas.microsoft.com/office/drawing/2014/main" id="{E75E58E1-DC44-455E-8EAE-9D3A8463403B}"/>
                    </a:ext>
                  </a:extLst>
                </p:cNvPr>
                <p:cNvPicPr/>
                <p:nvPr/>
              </p:nvPicPr>
              <p:blipFill>
                <a:blip r:embed="rId549"/>
                <a:stretch>
                  <a:fillRect/>
                </a:stretch>
              </p:blipFill>
              <p:spPr>
                <a:xfrm>
                  <a:off x="7355440" y="5661787"/>
                  <a:ext cx="183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9" name="Freihand 338">
                  <a:extLst>
                    <a:ext uri="{FF2B5EF4-FFF2-40B4-BE49-F238E27FC236}">
                      <a16:creationId xmlns:a16="http://schemas.microsoft.com/office/drawing/2014/main" id="{B7374321-1020-4917-82E4-7823D8B13398}"/>
                    </a:ext>
                  </a:extLst>
                </p14:cNvPr>
                <p14:cNvContentPartPr/>
                <p14:nvPr/>
              </p14:nvContentPartPr>
              <p14:xfrm>
                <a:off x="6880600" y="5416627"/>
                <a:ext cx="146520" cy="107640"/>
              </p14:xfrm>
            </p:contentPart>
          </mc:Choice>
          <mc:Fallback xmlns="">
            <p:pic>
              <p:nvPicPr>
                <p:cNvPr id="339" name="Freihand 338">
                  <a:extLst>
                    <a:ext uri="{FF2B5EF4-FFF2-40B4-BE49-F238E27FC236}">
                      <a16:creationId xmlns:a16="http://schemas.microsoft.com/office/drawing/2014/main" id="{B7374321-1020-4917-82E4-7823D8B13398}"/>
                    </a:ext>
                  </a:extLst>
                </p:cNvPr>
                <p:cNvPicPr/>
                <p:nvPr/>
              </p:nvPicPr>
              <p:blipFill>
                <a:blip r:embed="rId551"/>
                <a:stretch>
                  <a:fillRect/>
                </a:stretch>
              </p:blipFill>
              <p:spPr>
                <a:xfrm>
                  <a:off x="6876280" y="5412307"/>
                  <a:ext cx="155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1" name="Freihand 340">
                  <a:extLst>
                    <a:ext uri="{FF2B5EF4-FFF2-40B4-BE49-F238E27FC236}">
                      <a16:creationId xmlns:a16="http://schemas.microsoft.com/office/drawing/2014/main" id="{20FD807A-6B5E-4B3B-9BA4-D9E3EDACB615}"/>
                    </a:ext>
                  </a:extLst>
                </p14:cNvPr>
                <p14:cNvContentPartPr/>
                <p14:nvPr/>
              </p14:nvContentPartPr>
              <p14:xfrm>
                <a:off x="7052320" y="5361547"/>
                <a:ext cx="57600" cy="149760"/>
              </p14:xfrm>
            </p:contentPart>
          </mc:Choice>
          <mc:Fallback xmlns="">
            <p:pic>
              <p:nvPicPr>
                <p:cNvPr id="341" name="Freihand 340">
                  <a:extLst>
                    <a:ext uri="{FF2B5EF4-FFF2-40B4-BE49-F238E27FC236}">
                      <a16:creationId xmlns:a16="http://schemas.microsoft.com/office/drawing/2014/main" id="{20FD807A-6B5E-4B3B-9BA4-D9E3EDACB615}"/>
                    </a:ext>
                  </a:extLst>
                </p:cNvPr>
                <p:cNvPicPr/>
                <p:nvPr/>
              </p:nvPicPr>
              <p:blipFill>
                <a:blip r:embed="rId553"/>
                <a:stretch>
                  <a:fillRect/>
                </a:stretch>
              </p:blipFill>
              <p:spPr>
                <a:xfrm>
                  <a:off x="7048000" y="5357227"/>
                  <a:ext cx="66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2" name="Freihand 341">
                  <a:extLst>
                    <a:ext uri="{FF2B5EF4-FFF2-40B4-BE49-F238E27FC236}">
                      <a16:creationId xmlns:a16="http://schemas.microsoft.com/office/drawing/2014/main" id="{511B158B-CB58-4091-8931-1713F2BCC5B7}"/>
                    </a:ext>
                  </a:extLst>
                </p14:cNvPr>
                <p14:cNvContentPartPr/>
                <p14:nvPr/>
              </p14:nvContentPartPr>
              <p14:xfrm>
                <a:off x="7025320" y="5434267"/>
                <a:ext cx="72720" cy="11880"/>
              </p14:xfrm>
            </p:contentPart>
          </mc:Choice>
          <mc:Fallback xmlns="">
            <p:pic>
              <p:nvPicPr>
                <p:cNvPr id="342" name="Freihand 341">
                  <a:extLst>
                    <a:ext uri="{FF2B5EF4-FFF2-40B4-BE49-F238E27FC236}">
                      <a16:creationId xmlns:a16="http://schemas.microsoft.com/office/drawing/2014/main" id="{511B158B-CB58-4091-8931-1713F2BCC5B7}"/>
                    </a:ext>
                  </a:extLst>
                </p:cNvPr>
                <p:cNvPicPr/>
                <p:nvPr/>
              </p:nvPicPr>
              <p:blipFill>
                <a:blip r:embed="rId555"/>
                <a:stretch>
                  <a:fillRect/>
                </a:stretch>
              </p:blipFill>
              <p:spPr>
                <a:xfrm>
                  <a:off x="7021000" y="5429947"/>
                  <a:ext cx="81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3" name="Freihand 342">
                  <a:extLst>
                    <a:ext uri="{FF2B5EF4-FFF2-40B4-BE49-F238E27FC236}">
                      <a16:creationId xmlns:a16="http://schemas.microsoft.com/office/drawing/2014/main" id="{BDB38951-6E25-44E7-8FD5-72CC18F0F7FB}"/>
                    </a:ext>
                  </a:extLst>
                </p14:cNvPr>
                <p14:cNvContentPartPr/>
                <p14:nvPr/>
              </p14:nvContentPartPr>
              <p14:xfrm>
                <a:off x="7134400" y="5351827"/>
                <a:ext cx="105840" cy="135000"/>
              </p14:xfrm>
            </p:contentPart>
          </mc:Choice>
          <mc:Fallback xmlns="">
            <p:pic>
              <p:nvPicPr>
                <p:cNvPr id="343" name="Freihand 342">
                  <a:extLst>
                    <a:ext uri="{FF2B5EF4-FFF2-40B4-BE49-F238E27FC236}">
                      <a16:creationId xmlns:a16="http://schemas.microsoft.com/office/drawing/2014/main" id="{BDB38951-6E25-44E7-8FD5-72CC18F0F7FB}"/>
                    </a:ext>
                  </a:extLst>
                </p:cNvPr>
                <p:cNvPicPr/>
                <p:nvPr/>
              </p:nvPicPr>
              <p:blipFill>
                <a:blip r:embed="rId557"/>
                <a:stretch>
                  <a:fillRect/>
                </a:stretch>
              </p:blipFill>
              <p:spPr>
                <a:xfrm>
                  <a:off x="7130080" y="5347507"/>
                  <a:ext cx="11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4" name="Freihand 343">
                  <a:extLst>
                    <a:ext uri="{FF2B5EF4-FFF2-40B4-BE49-F238E27FC236}">
                      <a16:creationId xmlns:a16="http://schemas.microsoft.com/office/drawing/2014/main" id="{B40D6C45-5A1E-4025-8657-432BB68C6E6D}"/>
                    </a:ext>
                  </a:extLst>
                </p14:cNvPr>
                <p14:cNvContentPartPr/>
                <p14:nvPr/>
              </p14:nvContentPartPr>
              <p14:xfrm>
                <a:off x="7241680" y="5365867"/>
                <a:ext cx="44640" cy="107280"/>
              </p14:xfrm>
            </p:contentPart>
          </mc:Choice>
          <mc:Fallback xmlns="">
            <p:pic>
              <p:nvPicPr>
                <p:cNvPr id="344" name="Freihand 343">
                  <a:extLst>
                    <a:ext uri="{FF2B5EF4-FFF2-40B4-BE49-F238E27FC236}">
                      <a16:creationId xmlns:a16="http://schemas.microsoft.com/office/drawing/2014/main" id="{B40D6C45-5A1E-4025-8657-432BB68C6E6D}"/>
                    </a:ext>
                  </a:extLst>
                </p:cNvPr>
                <p:cNvPicPr/>
                <p:nvPr/>
              </p:nvPicPr>
              <p:blipFill>
                <a:blip r:embed="rId559"/>
                <a:stretch>
                  <a:fillRect/>
                </a:stretch>
              </p:blipFill>
              <p:spPr>
                <a:xfrm>
                  <a:off x="7237360" y="5361547"/>
                  <a:ext cx="53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5" name="Freihand 344">
                  <a:extLst>
                    <a:ext uri="{FF2B5EF4-FFF2-40B4-BE49-F238E27FC236}">
                      <a16:creationId xmlns:a16="http://schemas.microsoft.com/office/drawing/2014/main" id="{61C9BBBB-A2F8-4637-A4D3-2B7A6055906D}"/>
                    </a:ext>
                  </a:extLst>
                </p14:cNvPr>
                <p14:cNvContentPartPr/>
                <p14:nvPr/>
              </p14:nvContentPartPr>
              <p14:xfrm>
                <a:off x="7333840" y="5388907"/>
                <a:ext cx="97200" cy="40680"/>
              </p14:xfrm>
            </p:contentPart>
          </mc:Choice>
          <mc:Fallback xmlns="">
            <p:pic>
              <p:nvPicPr>
                <p:cNvPr id="345" name="Freihand 344">
                  <a:extLst>
                    <a:ext uri="{FF2B5EF4-FFF2-40B4-BE49-F238E27FC236}">
                      <a16:creationId xmlns:a16="http://schemas.microsoft.com/office/drawing/2014/main" id="{61C9BBBB-A2F8-4637-A4D3-2B7A6055906D}"/>
                    </a:ext>
                  </a:extLst>
                </p:cNvPr>
                <p:cNvPicPr/>
                <p:nvPr/>
              </p:nvPicPr>
              <p:blipFill>
                <a:blip r:embed="rId561"/>
                <a:stretch>
                  <a:fillRect/>
                </a:stretch>
              </p:blipFill>
              <p:spPr>
                <a:xfrm>
                  <a:off x="7329520" y="5384587"/>
                  <a:ext cx="105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6" name="Freihand 345">
                  <a:extLst>
                    <a:ext uri="{FF2B5EF4-FFF2-40B4-BE49-F238E27FC236}">
                      <a16:creationId xmlns:a16="http://schemas.microsoft.com/office/drawing/2014/main" id="{26B21B9C-CE80-40AE-A355-7C574F8657F8}"/>
                    </a:ext>
                  </a:extLst>
                </p14:cNvPr>
                <p14:cNvContentPartPr/>
                <p14:nvPr/>
              </p14:nvContentPartPr>
              <p14:xfrm>
                <a:off x="7462720" y="5380267"/>
                <a:ext cx="62280" cy="61560"/>
              </p14:xfrm>
            </p:contentPart>
          </mc:Choice>
          <mc:Fallback xmlns="">
            <p:pic>
              <p:nvPicPr>
                <p:cNvPr id="346" name="Freihand 345">
                  <a:extLst>
                    <a:ext uri="{FF2B5EF4-FFF2-40B4-BE49-F238E27FC236}">
                      <a16:creationId xmlns:a16="http://schemas.microsoft.com/office/drawing/2014/main" id="{26B21B9C-CE80-40AE-A355-7C574F8657F8}"/>
                    </a:ext>
                  </a:extLst>
                </p:cNvPr>
                <p:cNvPicPr/>
                <p:nvPr/>
              </p:nvPicPr>
              <p:blipFill>
                <a:blip r:embed="rId563"/>
                <a:stretch>
                  <a:fillRect/>
                </a:stretch>
              </p:blipFill>
              <p:spPr>
                <a:xfrm>
                  <a:off x="7458400" y="5375947"/>
                  <a:ext cx="70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7" name="Freihand 346">
                  <a:extLst>
                    <a:ext uri="{FF2B5EF4-FFF2-40B4-BE49-F238E27FC236}">
                      <a16:creationId xmlns:a16="http://schemas.microsoft.com/office/drawing/2014/main" id="{73578290-81B4-41C4-B4B0-AD7542DF90A0}"/>
                    </a:ext>
                  </a:extLst>
                </p14:cNvPr>
                <p14:cNvContentPartPr/>
                <p14:nvPr/>
              </p14:nvContentPartPr>
              <p14:xfrm>
                <a:off x="7547680" y="5301787"/>
                <a:ext cx="57240" cy="95760"/>
              </p14:xfrm>
            </p:contentPart>
          </mc:Choice>
          <mc:Fallback xmlns="">
            <p:pic>
              <p:nvPicPr>
                <p:cNvPr id="347" name="Freihand 346">
                  <a:extLst>
                    <a:ext uri="{FF2B5EF4-FFF2-40B4-BE49-F238E27FC236}">
                      <a16:creationId xmlns:a16="http://schemas.microsoft.com/office/drawing/2014/main" id="{73578290-81B4-41C4-B4B0-AD7542DF90A0}"/>
                    </a:ext>
                  </a:extLst>
                </p:cNvPr>
                <p:cNvPicPr/>
                <p:nvPr/>
              </p:nvPicPr>
              <p:blipFill>
                <a:blip r:embed="rId565"/>
                <a:stretch>
                  <a:fillRect/>
                </a:stretch>
              </p:blipFill>
              <p:spPr>
                <a:xfrm>
                  <a:off x="7543360" y="5297467"/>
                  <a:ext cx="65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8" name="Freihand 347">
                  <a:extLst>
                    <a:ext uri="{FF2B5EF4-FFF2-40B4-BE49-F238E27FC236}">
                      <a16:creationId xmlns:a16="http://schemas.microsoft.com/office/drawing/2014/main" id="{611601AB-2D31-477B-8F8D-5DE9671E5C79}"/>
                    </a:ext>
                  </a:extLst>
                </p14:cNvPr>
                <p14:cNvContentPartPr/>
                <p14:nvPr/>
              </p14:nvContentPartPr>
              <p14:xfrm>
                <a:off x="7396840" y="5815507"/>
                <a:ext cx="91440" cy="120960"/>
              </p14:xfrm>
            </p:contentPart>
          </mc:Choice>
          <mc:Fallback xmlns="">
            <p:pic>
              <p:nvPicPr>
                <p:cNvPr id="348" name="Freihand 347">
                  <a:extLst>
                    <a:ext uri="{FF2B5EF4-FFF2-40B4-BE49-F238E27FC236}">
                      <a16:creationId xmlns:a16="http://schemas.microsoft.com/office/drawing/2014/main" id="{611601AB-2D31-477B-8F8D-5DE9671E5C79}"/>
                    </a:ext>
                  </a:extLst>
                </p:cNvPr>
                <p:cNvPicPr/>
                <p:nvPr/>
              </p:nvPicPr>
              <p:blipFill>
                <a:blip r:embed="rId567"/>
                <a:stretch>
                  <a:fillRect/>
                </a:stretch>
              </p:blipFill>
              <p:spPr>
                <a:xfrm>
                  <a:off x="7392520" y="5811187"/>
                  <a:ext cx="100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9" name="Freihand 348">
                  <a:extLst>
                    <a:ext uri="{FF2B5EF4-FFF2-40B4-BE49-F238E27FC236}">
                      <a16:creationId xmlns:a16="http://schemas.microsoft.com/office/drawing/2014/main" id="{B0601047-8854-45B1-9BFF-3B19ED61828F}"/>
                    </a:ext>
                  </a:extLst>
                </p14:cNvPr>
                <p14:cNvContentPartPr/>
                <p14:nvPr/>
              </p14:nvContentPartPr>
              <p14:xfrm>
                <a:off x="7402240" y="5822347"/>
                <a:ext cx="99000" cy="77040"/>
              </p14:xfrm>
            </p:contentPart>
          </mc:Choice>
          <mc:Fallback xmlns="">
            <p:pic>
              <p:nvPicPr>
                <p:cNvPr id="349" name="Freihand 348">
                  <a:extLst>
                    <a:ext uri="{FF2B5EF4-FFF2-40B4-BE49-F238E27FC236}">
                      <a16:creationId xmlns:a16="http://schemas.microsoft.com/office/drawing/2014/main" id="{B0601047-8854-45B1-9BFF-3B19ED61828F}"/>
                    </a:ext>
                  </a:extLst>
                </p:cNvPr>
                <p:cNvPicPr/>
                <p:nvPr/>
              </p:nvPicPr>
              <p:blipFill>
                <a:blip r:embed="rId569"/>
                <a:stretch>
                  <a:fillRect/>
                </a:stretch>
              </p:blipFill>
              <p:spPr>
                <a:xfrm>
                  <a:off x="7397920" y="5818027"/>
                  <a:ext cx="107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1" name="Freihand 350">
                  <a:extLst>
                    <a:ext uri="{FF2B5EF4-FFF2-40B4-BE49-F238E27FC236}">
                      <a16:creationId xmlns:a16="http://schemas.microsoft.com/office/drawing/2014/main" id="{9031CDB3-A9AD-4F10-942D-9A646CD7739C}"/>
                    </a:ext>
                  </a:extLst>
                </p14:cNvPr>
                <p14:cNvContentPartPr/>
                <p14:nvPr/>
              </p14:nvContentPartPr>
              <p14:xfrm>
                <a:off x="6743800" y="5450467"/>
                <a:ext cx="462240" cy="313920"/>
              </p14:xfrm>
            </p:contentPart>
          </mc:Choice>
          <mc:Fallback xmlns="">
            <p:pic>
              <p:nvPicPr>
                <p:cNvPr id="351" name="Freihand 350">
                  <a:extLst>
                    <a:ext uri="{FF2B5EF4-FFF2-40B4-BE49-F238E27FC236}">
                      <a16:creationId xmlns:a16="http://schemas.microsoft.com/office/drawing/2014/main" id="{9031CDB3-A9AD-4F10-942D-9A646CD7739C}"/>
                    </a:ext>
                  </a:extLst>
                </p:cNvPr>
                <p:cNvPicPr/>
                <p:nvPr/>
              </p:nvPicPr>
              <p:blipFill>
                <a:blip r:embed="rId571"/>
                <a:stretch>
                  <a:fillRect/>
                </a:stretch>
              </p:blipFill>
              <p:spPr>
                <a:xfrm>
                  <a:off x="6739480" y="5446147"/>
                  <a:ext cx="4708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5" name="Freihand 354">
                  <a:extLst>
                    <a:ext uri="{FF2B5EF4-FFF2-40B4-BE49-F238E27FC236}">
                      <a16:creationId xmlns:a16="http://schemas.microsoft.com/office/drawing/2014/main" id="{8D201430-6ADA-41E0-B389-FCABCF19BACE}"/>
                    </a:ext>
                  </a:extLst>
                </p14:cNvPr>
                <p14:cNvContentPartPr/>
                <p14:nvPr/>
              </p14:nvContentPartPr>
              <p14:xfrm>
                <a:off x="8232400" y="5418067"/>
                <a:ext cx="14400" cy="447840"/>
              </p14:xfrm>
            </p:contentPart>
          </mc:Choice>
          <mc:Fallback xmlns="">
            <p:pic>
              <p:nvPicPr>
                <p:cNvPr id="355" name="Freihand 354">
                  <a:extLst>
                    <a:ext uri="{FF2B5EF4-FFF2-40B4-BE49-F238E27FC236}">
                      <a16:creationId xmlns:a16="http://schemas.microsoft.com/office/drawing/2014/main" id="{8D201430-6ADA-41E0-B389-FCABCF19BACE}"/>
                    </a:ext>
                  </a:extLst>
                </p:cNvPr>
                <p:cNvPicPr/>
                <p:nvPr/>
              </p:nvPicPr>
              <p:blipFill>
                <a:blip r:embed="rId573"/>
                <a:stretch>
                  <a:fillRect/>
                </a:stretch>
              </p:blipFill>
              <p:spPr>
                <a:xfrm>
                  <a:off x="8228080" y="5413747"/>
                  <a:ext cx="230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6" name="Freihand 355">
                  <a:extLst>
                    <a:ext uri="{FF2B5EF4-FFF2-40B4-BE49-F238E27FC236}">
                      <a16:creationId xmlns:a16="http://schemas.microsoft.com/office/drawing/2014/main" id="{0EFDB0C1-76FE-40FE-AD4A-2ECDB975535B}"/>
                    </a:ext>
                  </a:extLst>
                </p14:cNvPr>
                <p14:cNvContentPartPr/>
                <p14:nvPr/>
              </p14:nvContentPartPr>
              <p14:xfrm>
                <a:off x="7809400" y="5746387"/>
                <a:ext cx="1068120" cy="47520"/>
              </p14:xfrm>
            </p:contentPart>
          </mc:Choice>
          <mc:Fallback xmlns="">
            <p:pic>
              <p:nvPicPr>
                <p:cNvPr id="356" name="Freihand 355">
                  <a:extLst>
                    <a:ext uri="{FF2B5EF4-FFF2-40B4-BE49-F238E27FC236}">
                      <a16:creationId xmlns:a16="http://schemas.microsoft.com/office/drawing/2014/main" id="{0EFDB0C1-76FE-40FE-AD4A-2ECDB975535B}"/>
                    </a:ext>
                  </a:extLst>
                </p:cNvPr>
                <p:cNvPicPr/>
                <p:nvPr/>
              </p:nvPicPr>
              <p:blipFill>
                <a:blip r:embed="rId575"/>
                <a:stretch>
                  <a:fillRect/>
                </a:stretch>
              </p:blipFill>
              <p:spPr>
                <a:xfrm>
                  <a:off x="7805080" y="5742067"/>
                  <a:ext cx="1076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7" name="Freihand 356">
                  <a:extLst>
                    <a:ext uri="{FF2B5EF4-FFF2-40B4-BE49-F238E27FC236}">
                      <a16:creationId xmlns:a16="http://schemas.microsoft.com/office/drawing/2014/main" id="{8E766F01-E526-4CD2-8654-04F310221B6B}"/>
                    </a:ext>
                  </a:extLst>
                </p14:cNvPr>
                <p14:cNvContentPartPr/>
                <p14:nvPr/>
              </p14:nvContentPartPr>
              <p14:xfrm>
                <a:off x="8895520" y="5668267"/>
                <a:ext cx="162000" cy="170280"/>
              </p14:xfrm>
            </p:contentPart>
          </mc:Choice>
          <mc:Fallback xmlns="">
            <p:pic>
              <p:nvPicPr>
                <p:cNvPr id="357" name="Freihand 356">
                  <a:extLst>
                    <a:ext uri="{FF2B5EF4-FFF2-40B4-BE49-F238E27FC236}">
                      <a16:creationId xmlns:a16="http://schemas.microsoft.com/office/drawing/2014/main" id="{8E766F01-E526-4CD2-8654-04F310221B6B}"/>
                    </a:ext>
                  </a:extLst>
                </p:cNvPr>
                <p:cNvPicPr/>
                <p:nvPr/>
              </p:nvPicPr>
              <p:blipFill>
                <a:blip r:embed="rId577"/>
                <a:stretch>
                  <a:fillRect/>
                </a:stretch>
              </p:blipFill>
              <p:spPr>
                <a:xfrm>
                  <a:off x="8891200" y="5663947"/>
                  <a:ext cx="170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8" name="Freihand 357">
                  <a:extLst>
                    <a:ext uri="{FF2B5EF4-FFF2-40B4-BE49-F238E27FC236}">
                      <a16:creationId xmlns:a16="http://schemas.microsoft.com/office/drawing/2014/main" id="{031A51BB-88F5-4FE3-B5D5-EB9D56927395}"/>
                    </a:ext>
                  </a:extLst>
                </p14:cNvPr>
                <p14:cNvContentPartPr/>
                <p14:nvPr/>
              </p14:nvContentPartPr>
              <p14:xfrm>
                <a:off x="8146000" y="5306827"/>
                <a:ext cx="190440" cy="118080"/>
              </p14:xfrm>
            </p:contentPart>
          </mc:Choice>
          <mc:Fallback xmlns="">
            <p:pic>
              <p:nvPicPr>
                <p:cNvPr id="358" name="Freihand 357">
                  <a:extLst>
                    <a:ext uri="{FF2B5EF4-FFF2-40B4-BE49-F238E27FC236}">
                      <a16:creationId xmlns:a16="http://schemas.microsoft.com/office/drawing/2014/main" id="{031A51BB-88F5-4FE3-B5D5-EB9D56927395}"/>
                    </a:ext>
                  </a:extLst>
                </p:cNvPr>
                <p:cNvPicPr/>
                <p:nvPr/>
              </p:nvPicPr>
              <p:blipFill>
                <a:blip r:embed="rId579"/>
                <a:stretch>
                  <a:fillRect/>
                </a:stretch>
              </p:blipFill>
              <p:spPr>
                <a:xfrm>
                  <a:off x="8141680" y="5302507"/>
                  <a:ext cx="19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0" name="Freihand 359">
                  <a:extLst>
                    <a:ext uri="{FF2B5EF4-FFF2-40B4-BE49-F238E27FC236}">
                      <a16:creationId xmlns:a16="http://schemas.microsoft.com/office/drawing/2014/main" id="{5D074E20-C2D2-4E7D-8DA6-9000BBB18F70}"/>
                    </a:ext>
                  </a:extLst>
                </p14:cNvPr>
                <p14:cNvContentPartPr/>
                <p14:nvPr/>
              </p14:nvContentPartPr>
              <p14:xfrm>
                <a:off x="8419240" y="5321947"/>
                <a:ext cx="50760" cy="133920"/>
              </p14:xfrm>
            </p:contentPart>
          </mc:Choice>
          <mc:Fallback xmlns="">
            <p:pic>
              <p:nvPicPr>
                <p:cNvPr id="360" name="Freihand 359">
                  <a:extLst>
                    <a:ext uri="{FF2B5EF4-FFF2-40B4-BE49-F238E27FC236}">
                      <a16:creationId xmlns:a16="http://schemas.microsoft.com/office/drawing/2014/main" id="{5D074E20-C2D2-4E7D-8DA6-9000BBB18F70}"/>
                    </a:ext>
                  </a:extLst>
                </p:cNvPr>
                <p:cNvPicPr/>
                <p:nvPr/>
              </p:nvPicPr>
              <p:blipFill>
                <a:blip r:embed="rId581"/>
                <a:stretch>
                  <a:fillRect/>
                </a:stretch>
              </p:blipFill>
              <p:spPr>
                <a:xfrm>
                  <a:off x="8414920" y="5317627"/>
                  <a:ext cx="59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1" name="Freihand 360">
                  <a:extLst>
                    <a:ext uri="{FF2B5EF4-FFF2-40B4-BE49-F238E27FC236}">
                      <a16:creationId xmlns:a16="http://schemas.microsoft.com/office/drawing/2014/main" id="{9B75BBDE-8C50-441A-8428-EAE1ABDD9BB8}"/>
                    </a:ext>
                  </a:extLst>
                </p14:cNvPr>
                <p14:cNvContentPartPr/>
                <p14:nvPr/>
              </p14:nvContentPartPr>
              <p14:xfrm>
                <a:off x="8385760" y="5385667"/>
                <a:ext cx="65160" cy="18720"/>
              </p14:xfrm>
            </p:contentPart>
          </mc:Choice>
          <mc:Fallback xmlns="">
            <p:pic>
              <p:nvPicPr>
                <p:cNvPr id="361" name="Freihand 360">
                  <a:extLst>
                    <a:ext uri="{FF2B5EF4-FFF2-40B4-BE49-F238E27FC236}">
                      <a16:creationId xmlns:a16="http://schemas.microsoft.com/office/drawing/2014/main" id="{9B75BBDE-8C50-441A-8428-EAE1ABDD9BB8}"/>
                    </a:ext>
                  </a:extLst>
                </p:cNvPr>
                <p:cNvPicPr/>
                <p:nvPr/>
              </p:nvPicPr>
              <p:blipFill>
                <a:blip r:embed="rId583"/>
                <a:stretch>
                  <a:fillRect/>
                </a:stretch>
              </p:blipFill>
              <p:spPr>
                <a:xfrm>
                  <a:off x="8381440" y="5381347"/>
                  <a:ext cx="7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2" name="Freihand 361">
                  <a:extLst>
                    <a:ext uri="{FF2B5EF4-FFF2-40B4-BE49-F238E27FC236}">
                      <a16:creationId xmlns:a16="http://schemas.microsoft.com/office/drawing/2014/main" id="{0C145AF8-7412-4701-A08A-0AACB03FB884}"/>
                    </a:ext>
                  </a:extLst>
                </p14:cNvPr>
                <p14:cNvContentPartPr/>
                <p14:nvPr/>
              </p14:nvContentPartPr>
              <p14:xfrm>
                <a:off x="8493040" y="5321227"/>
                <a:ext cx="104040" cy="103680"/>
              </p14:xfrm>
            </p:contentPart>
          </mc:Choice>
          <mc:Fallback xmlns="">
            <p:pic>
              <p:nvPicPr>
                <p:cNvPr id="362" name="Freihand 361">
                  <a:extLst>
                    <a:ext uri="{FF2B5EF4-FFF2-40B4-BE49-F238E27FC236}">
                      <a16:creationId xmlns:a16="http://schemas.microsoft.com/office/drawing/2014/main" id="{0C145AF8-7412-4701-A08A-0AACB03FB884}"/>
                    </a:ext>
                  </a:extLst>
                </p:cNvPr>
                <p:cNvPicPr/>
                <p:nvPr/>
              </p:nvPicPr>
              <p:blipFill>
                <a:blip r:embed="rId585"/>
                <a:stretch>
                  <a:fillRect/>
                </a:stretch>
              </p:blipFill>
              <p:spPr>
                <a:xfrm>
                  <a:off x="8488720" y="5316907"/>
                  <a:ext cx="112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3" name="Freihand 362">
                  <a:extLst>
                    <a:ext uri="{FF2B5EF4-FFF2-40B4-BE49-F238E27FC236}">
                      <a16:creationId xmlns:a16="http://schemas.microsoft.com/office/drawing/2014/main" id="{830AB937-F85E-423D-9A3F-E1B1A79CEE89}"/>
                    </a:ext>
                  </a:extLst>
                </p14:cNvPr>
                <p14:cNvContentPartPr/>
                <p14:nvPr/>
              </p14:nvContentPartPr>
              <p14:xfrm>
                <a:off x="8608960" y="5314747"/>
                <a:ext cx="47880" cy="94320"/>
              </p14:xfrm>
            </p:contentPart>
          </mc:Choice>
          <mc:Fallback xmlns="">
            <p:pic>
              <p:nvPicPr>
                <p:cNvPr id="363" name="Freihand 362">
                  <a:extLst>
                    <a:ext uri="{FF2B5EF4-FFF2-40B4-BE49-F238E27FC236}">
                      <a16:creationId xmlns:a16="http://schemas.microsoft.com/office/drawing/2014/main" id="{830AB937-F85E-423D-9A3F-E1B1A79CEE89}"/>
                    </a:ext>
                  </a:extLst>
                </p:cNvPr>
                <p:cNvPicPr/>
                <p:nvPr/>
              </p:nvPicPr>
              <p:blipFill>
                <a:blip r:embed="rId587"/>
                <a:stretch>
                  <a:fillRect/>
                </a:stretch>
              </p:blipFill>
              <p:spPr>
                <a:xfrm>
                  <a:off x="8604640" y="5310427"/>
                  <a:ext cx="56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4" name="Freihand 363">
                  <a:extLst>
                    <a:ext uri="{FF2B5EF4-FFF2-40B4-BE49-F238E27FC236}">
                      <a16:creationId xmlns:a16="http://schemas.microsoft.com/office/drawing/2014/main" id="{878D219A-256B-4567-B066-ADFE7981A67E}"/>
                    </a:ext>
                  </a:extLst>
                </p14:cNvPr>
                <p14:cNvContentPartPr/>
                <p14:nvPr/>
              </p14:nvContentPartPr>
              <p14:xfrm>
                <a:off x="8688520" y="5360827"/>
                <a:ext cx="98280" cy="10800"/>
              </p14:xfrm>
            </p:contentPart>
          </mc:Choice>
          <mc:Fallback xmlns="">
            <p:pic>
              <p:nvPicPr>
                <p:cNvPr id="364" name="Freihand 363">
                  <a:extLst>
                    <a:ext uri="{FF2B5EF4-FFF2-40B4-BE49-F238E27FC236}">
                      <a16:creationId xmlns:a16="http://schemas.microsoft.com/office/drawing/2014/main" id="{878D219A-256B-4567-B066-ADFE7981A67E}"/>
                    </a:ext>
                  </a:extLst>
                </p:cNvPr>
                <p:cNvPicPr/>
                <p:nvPr/>
              </p:nvPicPr>
              <p:blipFill>
                <a:blip r:embed="rId589"/>
                <a:stretch>
                  <a:fillRect/>
                </a:stretch>
              </p:blipFill>
              <p:spPr>
                <a:xfrm>
                  <a:off x="8684200" y="5356507"/>
                  <a:ext cx="106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5" name="Freihand 364">
                  <a:extLst>
                    <a:ext uri="{FF2B5EF4-FFF2-40B4-BE49-F238E27FC236}">
                      <a16:creationId xmlns:a16="http://schemas.microsoft.com/office/drawing/2014/main" id="{C30C9B62-3278-4A1E-98D5-F77909314615}"/>
                    </a:ext>
                  </a:extLst>
                </p14:cNvPr>
                <p14:cNvContentPartPr/>
                <p14:nvPr/>
              </p14:nvContentPartPr>
              <p14:xfrm>
                <a:off x="8703280" y="5392147"/>
                <a:ext cx="100080" cy="11520"/>
              </p14:xfrm>
            </p:contentPart>
          </mc:Choice>
          <mc:Fallback xmlns="">
            <p:pic>
              <p:nvPicPr>
                <p:cNvPr id="365" name="Freihand 364">
                  <a:extLst>
                    <a:ext uri="{FF2B5EF4-FFF2-40B4-BE49-F238E27FC236}">
                      <a16:creationId xmlns:a16="http://schemas.microsoft.com/office/drawing/2014/main" id="{C30C9B62-3278-4A1E-98D5-F77909314615}"/>
                    </a:ext>
                  </a:extLst>
                </p:cNvPr>
                <p:cNvPicPr/>
                <p:nvPr/>
              </p:nvPicPr>
              <p:blipFill>
                <a:blip r:embed="rId591"/>
                <a:stretch>
                  <a:fillRect/>
                </a:stretch>
              </p:blipFill>
              <p:spPr>
                <a:xfrm>
                  <a:off x="8698960" y="5387827"/>
                  <a:ext cx="10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6" name="Freihand 365">
                  <a:extLst>
                    <a:ext uri="{FF2B5EF4-FFF2-40B4-BE49-F238E27FC236}">
                      <a16:creationId xmlns:a16="http://schemas.microsoft.com/office/drawing/2014/main" id="{90BFE22F-1A11-431A-A45A-7BE171085C84}"/>
                    </a:ext>
                  </a:extLst>
                </p14:cNvPr>
                <p14:cNvContentPartPr/>
                <p14:nvPr/>
              </p14:nvContentPartPr>
              <p14:xfrm>
                <a:off x="8862040" y="5302867"/>
                <a:ext cx="24480" cy="119520"/>
              </p14:xfrm>
            </p:contentPart>
          </mc:Choice>
          <mc:Fallback xmlns="">
            <p:pic>
              <p:nvPicPr>
                <p:cNvPr id="366" name="Freihand 365">
                  <a:extLst>
                    <a:ext uri="{FF2B5EF4-FFF2-40B4-BE49-F238E27FC236}">
                      <a16:creationId xmlns:a16="http://schemas.microsoft.com/office/drawing/2014/main" id="{90BFE22F-1A11-431A-A45A-7BE171085C84}"/>
                    </a:ext>
                  </a:extLst>
                </p:cNvPr>
                <p:cNvPicPr/>
                <p:nvPr/>
              </p:nvPicPr>
              <p:blipFill>
                <a:blip r:embed="rId593"/>
                <a:stretch>
                  <a:fillRect/>
                </a:stretch>
              </p:blipFill>
              <p:spPr>
                <a:xfrm>
                  <a:off x="8857720" y="5298547"/>
                  <a:ext cx="33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7" name="Freihand 366">
                  <a:extLst>
                    <a:ext uri="{FF2B5EF4-FFF2-40B4-BE49-F238E27FC236}">
                      <a16:creationId xmlns:a16="http://schemas.microsoft.com/office/drawing/2014/main" id="{01A819F5-420F-41D9-83B4-34D19AA7DB88}"/>
                    </a:ext>
                  </a:extLst>
                </p14:cNvPr>
                <p14:cNvContentPartPr/>
                <p14:nvPr/>
              </p14:nvContentPartPr>
              <p14:xfrm>
                <a:off x="8922880" y="5319787"/>
                <a:ext cx="61560" cy="86400"/>
              </p14:xfrm>
            </p:contentPart>
          </mc:Choice>
          <mc:Fallback xmlns="">
            <p:pic>
              <p:nvPicPr>
                <p:cNvPr id="367" name="Freihand 366">
                  <a:extLst>
                    <a:ext uri="{FF2B5EF4-FFF2-40B4-BE49-F238E27FC236}">
                      <a16:creationId xmlns:a16="http://schemas.microsoft.com/office/drawing/2014/main" id="{01A819F5-420F-41D9-83B4-34D19AA7DB88}"/>
                    </a:ext>
                  </a:extLst>
                </p:cNvPr>
                <p:cNvPicPr/>
                <p:nvPr/>
              </p:nvPicPr>
              <p:blipFill>
                <a:blip r:embed="rId595"/>
                <a:stretch>
                  <a:fillRect/>
                </a:stretch>
              </p:blipFill>
              <p:spPr>
                <a:xfrm>
                  <a:off x="8918560" y="5315467"/>
                  <a:ext cx="7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8" name="Freihand 367">
                  <a:extLst>
                    <a:ext uri="{FF2B5EF4-FFF2-40B4-BE49-F238E27FC236}">
                      <a16:creationId xmlns:a16="http://schemas.microsoft.com/office/drawing/2014/main" id="{D9C16BAC-3191-42FC-82F3-BA46BA9B15DF}"/>
                    </a:ext>
                  </a:extLst>
                </p14:cNvPr>
                <p14:cNvContentPartPr/>
                <p14:nvPr/>
              </p14:nvContentPartPr>
              <p14:xfrm>
                <a:off x="8914600" y="5338507"/>
                <a:ext cx="86040" cy="42840"/>
              </p14:xfrm>
            </p:contentPart>
          </mc:Choice>
          <mc:Fallback xmlns="">
            <p:pic>
              <p:nvPicPr>
                <p:cNvPr id="368" name="Freihand 367">
                  <a:extLst>
                    <a:ext uri="{FF2B5EF4-FFF2-40B4-BE49-F238E27FC236}">
                      <a16:creationId xmlns:a16="http://schemas.microsoft.com/office/drawing/2014/main" id="{D9C16BAC-3191-42FC-82F3-BA46BA9B15DF}"/>
                    </a:ext>
                  </a:extLst>
                </p:cNvPr>
                <p:cNvPicPr/>
                <p:nvPr/>
              </p:nvPicPr>
              <p:blipFill>
                <a:blip r:embed="rId597"/>
                <a:stretch>
                  <a:fillRect/>
                </a:stretch>
              </p:blipFill>
              <p:spPr>
                <a:xfrm>
                  <a:off x="8910280" y="5334187"/>
                  <a:ext cx="94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9" name="Freihand 368">
                  <a:extLst>
                    <a:ext uri="{FF2B5EF4-FFF2-40B4-BE49-F238E27FC236}">
                      <a16:creationId xmlns:a16="http://schemas.microsoft.com/office/drawing/2014/main" id="{9A205228-AB63-40AC-A28D-3AE4E1A134E4}"/>
                    </a:ext>
                  </a:extLst>
                </p14:cNvPr>
                <p14:cNvContentPartPr/>
                <p14:nvPr/>
              </p14:nvContentPartPr>
              <p14:xfrm>
                <a:off x="9037000" y="5286667"/>
                <a:ext cx="23040" cy="112680"/>
              </p14:xfrm>
            </p:contentPart>
          </mc:Choice>
          <mc:Fallback xmlns="">
            <p:pic>
              <p:nvPicPr>
                <p:cNvPr id="369" name="Freihand 368">
                  <a:extLst>
                    <a:ext uri="{FF2B5EF4-FFF2-40B4-BE49-F238E27FC236}">
                      <a16:creationId xmlns:a16="http://schemas.microsoft.com/office/drawing/2014/main" id="{9A205228-AB63-40AC-A28D-3AE4E1A134E4}"/>
                    </a:ext>
                  </a:extLst>
                </p:cNvPr>
                <p:cNvPicPr/>
                <p:nvPr/>
              </p:nvPicPr>
              <p:blipFill>
                <a:blip r:embed="rId599"/>
                <a:stretch>
                  <a:fillRect/>
                </a:stretch>
              </p:blipFill>
              <p:spPr>
                <a:xfrm>
                  <a:off x="9032680" y="5282347"/>
                  <a:ext cx="31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0" name="Freihand 369">
                  <a:extLst>
                    <a:ext uri="{FF2B5EF4-FFF2-40B4-BE49-F238E27FC236}">
                      <a16:creationId xmlns:a16="http://schemas.microsoft.com/office/drawing/2014/main" id="{206E889B-EDBA-4596-BAE9-F4C596CDFCAC}"/>
                    </a:ext>
                  </a:extLst>
                </p14:cNvPr>
                <p14:cNvContentPartPr/>
                <p14:nvPr/>
              </p14:nvContentPartPr>
              <p14:xfrm>
                <a:off x="8844040" y="5890027"/>
                <a:ext cx="85320" cy="99360"/>
              </p14:xfrm>
            </p:contentPart>
          </mc:Choice>
          <mc:Fallback xmlns="">
            <p:pic>
              <p:nvPicPr>
                <p:cNvPr id="370" name="Freihand 369">
                  <a:extLst>
                    <a:ext uri="{FF2B5EF4-FFF2-40B4-BE49-F238E27FC236}">
                      <a16:creationId xmlns:a16="http://schemas.microsoft.com/office/drawing/2014/main" id="{206E889B-EDBA-4596-BAE9-F4C596CDFCAC}"/>
                    </a:ext>
                  </a:extLst>
                </p:cNvPr>
                <p:cNvPicPr/>
                <p:nvPr/>
              </p:nvPicPr>
              <p:blipFill>
                <a:blip r:embed="rId601"/>
                <a:stretch>
                  <a:fillRect/>
                </a:stretch>
              </p:blipFill>
              <p:spPr>
                <a:xfrm>
                  <a:off x="8839720" y="5885707"/>
                  <a:ext cx="9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1" name="Freihand 370">
                  <a:extLst>
                    <a:ext uri="{FF2B5EF4-FFF2-40B4-BE49-F238E27FC236}">
                      <a16:creationId xmlns:a16="http://schemas.microsoft.com/office/drawing/2014/main" id="{BEF4A6DB-7F81-463F-BD8F-0CDE2E5D2506}"/>
                    </a:ext>
                  </a:extLst>
                </p14:cNvPr>
                <p14:cNvContentPartPr/>
                <p14:nvPr/>
              </p14:nvContentPartPr>
              <p14:xfrm>
                <a:off x="8860240" y="5882107"/>
                <a:ext cx="106560" cy="104400"/>
              </p14:xfrm>
            </p:contentPart>
          </mc:Choice>
          <mc:Fallback xmlns="">
            <p:pic>
              <p:nvPicPr>
                <p:cNvPr id="371" name="Freihand 370">
                  <a:extLst>
                    <a:ext uri="{FF2B5EF4-FFF2-40B4-BE49-F238E27FC236}">
                      <a16:creationId xmlns:a16="http://schemas.microsoft.com/office/drawing/2014/main" id="{BEF4A6DB-7F81-463F-BD8F-0CDE2E5D2506}"/>
                    </a:ext>
                  </a:extLst>
                </p:cNvPr>
                <p:cNvPicPr/>
                <p:nvPr/>
              </p:nvPicPr>
              <p:blipFill>
                <a:blip r:embed="rId603"/>
                <a:stretch>
                  <a:fillRect/>
                </a:stretch>
              </p:blipFill>
              <p:spPr>
                <a:xfrm>
                  <a:off x="8855920" y="5877787"/>
                  <a:ext cx="115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0" name="Freihand 379">
                  <a:extLst>
                    <a:ext uri="{FF2B5EF4-FFF2-40B4-BE49-F238E27FC236}">
                      <a16:creationId xmlns:a16="http://schemas.microsoft.com/office/drawing/2014/main" id="{86594EC9-84ED-43A9-B2BA-485D7E771308}"/>
                    </a:ext>
                  </a:extLst>
                </p14:cNvPr>
                <p14:cNvContentPartPr/>
                <p14:nvPr/>
              </p14:nvContentPartPr>
              <p14:xfrm>
                <a:off x="8436160" y="5591227"/>
                <a:ext cx="211320" cy="109080"/>
              </p14:xfrm>
            </p:contentPart>
          </mc:Choice>
          <mc:Fallback xmlns="">
            <p:pic>
              <p:nvPicPr>
                <p:cNvPr id="380" name="Freihand 379">
                  <a:extLst>
                    <a:ext uri="{FF2B5EF4-FFF2-40B4-BE49-F238E27FC236}">
                      <a16:creationId xmlns:a16="http://schemas.microsoft.com/office/drawing/2014/main" id="{86594EC9-84ED-43A9-B2BA-485D7E771308}"/>
                    </a:ext>
                  </a:extLst>
                </p:cNvPr>
                <p:cNvPicPr/>
                <p:nvPr/>
              </p:nvPicPr>
              <p:blipFill>
                <a:blip r:embed="rId605"/>
                <a:stretch>
                  <a:fillRect/>
                </a:stretch>
              </p:blipFill>
              <p:spPr>
                <a:xfrm>
                  <a:off x="8431840" y="5586907"/>
                  <a:ext cx="219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1" name="Freihand 380">
                  <a:extLst>
                    <a:ext uri="{FF2B5EF4-FFF2-40B4-BE49-F238E27FC236}">
                      <a16:creationId xmlns:a16="http://schemas.microsoft.com/office/drawing/2014/main" id="{D49AFA86-407E-4B2C-B281-35298593EC6B}"/>
                    </a:ext>
                  </a:extLst>
                </p14:cNvPr>
                <p14:cNvContentPartPr/>
                <p14:nvPr/>
              </p14:nvContentPartPr>
              <p14:xfrm>
                <a:off x="8391520" y="5635867"/>
                <a:ext cx="156240" cy="109440"/>
              </p14:xfrm>
            </p:contentPart>
          </mc:Choice>
          <mc:Fallback xmlns="">
            <p:pic>
              <p:nvPicPr>
                <p:cNvPr id="381" name="Freihand 380">
                  <a:extLst>
                    <a:ext uri="{FF2B5EF4-FFF2-40B4-BE49-F238E27FC236}">
                      <a16:creationId xmlns:a16="http://schemas.microsoft.com/office/drawing/2014/main" id="{D49AFA86-407E-4B2C-B281-35298593EC6B}"/>
                    </a:ext>
                  </a:extLst>
                </p:cNvPr>
                <p:cNvPicPr/>
                <p:nvPr/>
              </p:nvPicPr>
              <p:blipFill>
                <a:blip r:embed="rId607"/>
                <a:stretch>
                  <a:fillRect/>
                </a:stretch>
              </p:blipFill>
              <p:spPr>
                <a:xfrm>
                  <a:off x="8387200" y="5631547"/>
                  <a:ext cx="164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2" name="Freihand 381">
                  <a:extLst>
                    <a:ext uri="{FF2B5EF4-FFF2-40B4-BE49-F238E27FC236}">
                      <a16:creationId xmlns:a16="http://schemas.microsoft.com/office/drawing/2014/main" id="{629C2BF1-6676-4EA2-BEC5-353E52C5D639}"/>
                    </a:ext>
                  </a:extLst>
                </p14:cNvPr>
                <p14:cNvContentPartPr/>
                <p14:nvPr/>
              </p14:nvContentPartPr>
              <p14:xfrm>
                <a:off x="8732080" y="5521387"/>
                <a:ext cx="156240" cy="71280"/>
              </p14:xfrm>
            </p:contentPart>
          </mc:Choice>
          <mc:Fallback xmlns="">
            <p:pic>
              <p:nvPicPr>
                <p:cNvPr id="382" name="Freihand 381">
                  <a:extLst>
                    <a:ext uri="{FF2B5EF4-FFF2-40B4-BE49-F238E27FC236}">
                      <a16:creationId xmlns:a16="http://schemas.microsoft.com/office/drawing/2014/main" id="{629C2BF1-6676-4EA2-BEC5-353E52C5D639}"/>
                    </a:ext>
                  </a:extLst>
                </p:cNvPr>
                <p:cNvPicPr/>
                <p:nvPr/>
              </p:nvPicPr>
              <p:blipFill>
                <a:blip r:embed="rId609"/>
                <a:stretch>
                  <a:fillRect/>
                </a:stretch>
              </p:blipFill>
              <p:spPr>
                <a:xfrm>
                  <a:off x="8727760" y="5517067"/>
                  <a:ext cx="164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3" name="Freihand 382">
                  <a:extLst>
                    <a:ext uri="{FF2B5EF4-FFF2-40B4-BE49-F238E27FC236}">
                      <a16:creationId xmlns:a16="http://schemas.microsoft.com/office/drawing/2014/main" id="{F6569BBC-8AFA-40E0-B776-71E8EB47120D}"/>
                    </a:ext>
                  </a:extLst>
                </p14:cNvPr>
                <p14:cNvContentPartPr/>
                <p14:nvPr/>
              </p14:nvContentPartPr>
              <p14:xfrm>
                <a:off x="8867080" y="5484667"/>
                <a:ext cx="5040" cy="11880"/>
              </p14:xfrm>
            </p:contentPart>
          </mc:Choice>
          <mc:Fallback xmlns="">
            <p:pic>
              <p:nvPicPr>
                <p:cNvPr id="383" name="Freihand 382">
                  <a:extLst>
                    <a:ext uri="{FF2B5EF4-FFF2-40B4-BE49-F238E27FC236}">
                      <a16:creationId xmlns:a16="http://schemas.microsoft.com/office/drawing/2014/main" id="{F6569BBC-8AFA-40E0-B776-71E8EB47120D}"/>
                    </a:ext>
                  </a:extLst>
                </p:cNvPr>
                <p:cNvPicPr/>
                <p:nvPr/>
              </p:nvPicPr>
              <p:blipFill>
                <a:blip r:embed="rId611"/>
                <a:stretch>
                  <a:fillRect/>
                </a:stretch>
              </p:blipFill>
              <p:spPr>
                <a:xfrm>
                  <a:off x="8862760" y="5480347"/>
                  <a:ext cx="13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4" name="Freihand 383">
                  <a:extLst>
                    <a:ext uri="{FF2B5EF4-FFF2-40B4-BE49-F238E27FC236}">
                      <a16:creationId xmlns:a16="http://schemas.microsoft.com/office/drawing/2014/main" id="{018D1E3B-D406-4E90-9310-39C6A7F07114}"/>
                    </a:ext>
                  </a:extLst>
                </p14:cNvPr>
                <p14:cNvContentPartPr/>
                <p14:nvPr/>
              </p14:nvContentPartPr>
              <p14:xfrm>
                <a:off x="8921080" y="5434627"/>
                <a:ext cx="152280" cy="147240"/>
              </p14:xfrm>
            </p:contentPart>
          </mc:Choice>
          <mc:Fallback xmlns="">
            <p:pic>
              <p:nvPicPr>
                <p:cNvPr id="384" name="Freihand 383">
                  <a:extLst>
                    <a:ext uri="{FF2B5EF4-FFF2-40B4-BE49-F238E27FC236}">
                      <a16:creationId xmlns:a16="http://schemas.microsoft.com/office/drawing/2014/main" id="{018D1E3B-D406-4E90-9310-39C6A7F07114}"/>
                    </a:ext>
                  </a:extLst>
                </p:cNvPr>
                <p:cNvPicPr/>
                <p:nvPr/>
              </p:nvPicPr>
              <p:blipFill>
                <a:blip r:embed="rId613"/>
                <a:stretch>
                  <a:fillRect/>
                </a:stretch>
              </p:blipFill>
              <p:spPr>
                <a:xfrm>
                  <a:off x="8916760" y="5430307"/>
                  <a:ext cx="160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5" name="Freihand 384">
                  <a:extLst>
                    <a:ext uri="{FF2B5EF4-FFF2-40B4-BE49-F238E27FC236}">
                      <a16:creationId xmlns:a16="http://schemas.microsoft.com/office/drawing/2014/main" id="{6EE45F3F-B8D0-4F92-8B42-90ABE0FA830A}"/>
                    </a:ext>
                  </a:extLst>
                </p14:cNvPr>
                <p14:cNvContentPartPr/>
                <p14:nvPr/>
              </p14:nvContentPartPr>
              <p14:xfrm>
                <a:off x="9048880" y="5416987"/>
                <a:ext cx="78480" cy="141480"/>
              </p14:xfrm>
            </p:contentPart>
          </mc:Choice>
          <mc:Fallback xmlns="">
            <p:pic>
              <p:nvPicPr>
                <p:cNvPr id="385" name="Freihand 384">
                  <a:extLst>
                    <a:ext uri="{FF2B5EF4-FFF2-40B4-BE49-F238E27FC236}">
                      <a16:creationId xmlns:a16="http://schemas.microsoft.com/office/drawing/2014/main" id="{6EE45F3F-B8D0-4F92-8B42-90ABE0FA830A}"/>
                    </a:ext>
                  </a:extLst>
                </p:cNvPr>
                <p:cNvPicPr/>
                <p:nvPr/>
              </p:nvPicPr>
              <p:blipFill>
                <a:blip r:embed="rId615"/>
                <a:stretch>
                  <a:fillRect/>
                </a:stretch>
              </p:blipFill>
              <p:spPr>
                <a:xfrm>
                  <a:off x="9044560" y="5412667"/>
                  <a:ext cx="87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6" name="Freihand 385">
                  <a:extLst>
                    <a:ext uri="{FF2B5EF4-FFF2-40B4-BE49-F238E27FC236}">
                      <a16:creationId xmlns:a16="http://schemas.microsoft.com/office/drawing/2014/main" id="{F6514D07-7FBC-4497-A0FD-604356379978}"/>
                    </a:ext>
                  </a:extLst>
                </p14:cNvPr>
                <p14:cNvContentPartPr/>
                <p14:nvPr/>
              </p14:nvContentPartPr>
              <p14:xfrm>
                <a:off x="9203320" y="5413747"/>
                <a:ext cx="82800" cy="90360"/>
              </p14:xfrm>
            </p:contentPart>
          </mc:Choice>
          <mc:Fallback xmlns="">
            <p:pic>
              <p:nvPicPr>
                <p:cNvPr id="386" name="Freihand 385">
                  <a:extLst>
                    <a:ext uri="{FF2B5EF4-FFF2-40B4-BE49-F238E27FC236}">
                      <a16:creationId xmlns:a16="http://schemas.microsoft.com/office/drawing/2014/main" id="{F6514D07-7FBC-4497-A0FD-604356379978}"/>
                    </a:ext>
                  </a:extLst>
                </p:cNvPr>
                <p:cNvPicPr/>
                <p:nvPr/>
              </p:nvPicPr>
              <p:blipFill>
                <a:blip r:embed="rId617"/>
                <a:stretch>
                  <a:fillRect/>
                </a:stretch>
              </p:blipFill>
              <p:spPr>
                <a:xfrm>
                  <a:off x="9199000" y="5409427"/>
                  <a:ext cx="91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7" name="Freihand 386">
                  <a:extLst>
                    <a:ext uri="{FF2B5EF4-FFF2-40B4-BE49-F238E27FC236}">
                      <a16:creationId xmlns:a16="http://schemas.microsoft.com/office/drawing/2014/main" id="{3237CEB4-BCCB-4B06-B8FE-B683F1107B00}"/>
                    </a:ext>
                  </a:extLst>
                </p14:cNvPr>
                <p14:cNvContentPartPr/>
                <p14:nvPr/>
              </p14:nvContentPartPr>
              <p14:xfrm>
                <a:off x="9302320" y="5368027"/>
                <a:ext cx="66960" cy="127440"/>
              </p14:xfrm>
            </p:contentPart>
          </mc:Choice>
          <mc:Fallback xmlns="">
            <p:pic>
              <p:nvPicPr>
                <p:cNvPr id="387" name="Freihand 386">
                  <a:extLst>
                    <a:ext uri="{FF2B5EF4-FFF2-40B4-BE49-F238E27FC236}">
                      <a16:creationId xmlns:a16="http://schemas.microsoft.com/office/drawing/2014/main" id="{3237CEB4-BCCB-4B06-B8FE-B683F1107B00}"/>
                    </a:ext>
                  </a:extLst>
                </p:cNvPr>
                <p:cNvPicPr/>
                <p:nvPr/>
              </p:nvPicPr>
              <p:blipFill>
                <a:blip r:embed="rId619"/>
                <a:stretch>
                  <a:fillRect/>
                </a:stretch>
              </p:blipFill>
              <p:spPr>
                <a:xfrm>
                  <a:off x="9298000" y="5363707"/>
                  <a:ext cx="75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8" name="Freihand 387">
                  <a:extLst>
                    <a:ext uri="{FF2B5EF4-FFF2-40B4-BE49-F238E27FC236}">
                      <a16:creationId xmlns:a16="http://schemas.microsoft.com/office/drawing/2014/main" id="{2A553F4E-FC02-4D65-BD68-9EE92CB2AFD5}"/>
                    </a:ext>
                  </a:extLst>
                </p14:cNvPr>
                <p14:cNvContentPartPr/>
                <p14:nvPr/>
              </p14:nvContentPartPr>
              <p14:xfrm>
                <a:off x="9390520" y="5343187"/>
                <a:ext cx="28440" cy="120240"/>
              </p14:xfrm>
            </p:contentPart>
          </mc:Choice>
          <mc:Fallback xmlns="">
            <p:pic>
              <p:nvPicPr>
                <p:cNvPr id="388" name="Freihand 387">
                  <a:extLst>
                    <a:ext uri="{FF2B5EF4-FFF2-40B4-BE49-F238E27FC236}">
                      <a16:creationId xmlns:a16="http://schemas.microsoft.com/office/drawing/2014/main" id="{2A553F4E-FC02-4D65-BD68-9EE92CB2AFD5}"/>
                    </a:ext>
                  </a:extLst>
                </p:cNvPr>
                <p:cNvPicPr/>
                <p:nvPr/>
              </p:nvPicPr>
              <p:blipFill>
                <a:blip r:embed="rId621"/>
                <a:stretch>
                  <a:fillRect/>
                </a:stretch>
              </p:blipFill>
              <p:spPr>
                <a:xfrm>
                  <a:off x="9386200" y="5338867"/>
                  <a:ext cx="37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9" name="Freihand 388">
                  <a:extLst>
                    <a:ext uri="{FF2B5EF4-FFF2-40B4-BE49-F238E27FC236}">
                      <a16:creationId xmlns:a16="http://schemas.microsoft.com/office/drawing/2014/main" id="{75D9BB21-55B0-480A-96D6-39C63310ED8D}"/>
                    </a:ext>
                  </a:extLst>
                </p14:cNvPr>
                <p14:cNvContentPartPr/>
                <p14:nvPr/>
              </p14:nvContentPartPr>
              <p14:xfrm>
                <a:off x="9420760" y="5322667"/>
                <a:ext cx="156600" cy="123480"/>
              </p14:xfrm>
            </p:contentPart>
          </mc:Choice>
          <mc:Fallback xmlns="">
            <p:pic>
              <p:nvPicPr>
                <p:cNvPr id="389" name="Freihand 388">
                  <a:extLst>
                    <a:ext uri="{FF2B5EF4-FFF2-40B4-BE49-F238E27FC236}">
                      <a16:creationId xmlns:a16="http://schemas.microsoft.com/office/drawing/2014/main" id="{75D9BB21-55B0-480A-96D6-39C63310ED8D}"/>
                    </a:ext>
                  </a:extLst>
                </p:cNvPr>
                <p:cNvPicPr/>
                <p:nvPr/>
              </p:nvPicPr>
              <p:blipFill>
                <a:blip r:embed="rId623"/>
                <a:stretch>
                  <a:fillRect/>
                </a:stretch>
              </p:blipFill>
              <p:spPr>
                <a:xfrm>
                  <a:off x="9416440" y="5318347"/>
                  <a:ext cx="165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0" name="Freihand 389">
                  <a:extLst>
                    <a:ext uri="{FF2B5EF4-FFF2-40B4-BE49-F238E27FC236}">
                      <a16:creationId xmlns:a16="http://schemas.microsoft.com/office/drawing/2014/main" id="{8E28F68B-1169-4455-9815-B49B202D65C2}"/>
                    </a:ext>
                  </a:extLst>
                </p14:cNvPr>
                <p14:cNvContentPartPr/>
                <p14:nvPr/>
              </p14:nvContentPartPr>
              <p14:xfrm>
                <a:off x="9524800" y="5299267"/>
                <a:ext cx="95760" cy="146160"/>
              </p14:xfrm>
            </p:contentPart>
          </mc:Choice>
          <mc:Fallback xmlns="">
            <p:pic>
              <p:nvPicPr>
                <p:cNvPr id="390" name="Freihand 389">
                  <a:extLst>
                    <a:ext uri="{FF2B5EF4-FFF2-40B4-BE49-F238E27FC236}">
                      <a16:creationId xmlns:a16="http://schemas.microsoft.com/office/drawing/2014/main" id="{8E28F68B-1169-4455-9815-B49B202D65C2}"/>
                    </a:ext>
                  </a:extLst>
                </p:cNvPr>
                <p:cNvPicPr/>
                <p:nvPr/>
              </p:nvPicPr>
              <p:blipFill>
                <a:blip r:embed="rId625"/>
                <a:stretch>
                  <a:fillRect/>
                </a:stretch>
              </p:blipFill>
              <p:spPr>
                <a:xfrm>
                  <a:off x="9520480" y="5294947"/>
                  <a:ext cx="104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1" name="Freihand 390">
                  <a:extLst>
                    <a:ext uri="{FF2B5EF4-FFF2-40B4-BE49-F238E27FC236}">
                      <a16:creationId xmlns:a16="http://schemas.microsoft.com/office/drawing/2014/main" id="{ED284E32-DD08-4FE3-A6E5-2D377F80D0A4}"/>
                    </a:ext>
                  </a:extLst>
                </p14:cNvPr>
                <p14:cNvContentPartPr/>
                <p14:nvPr/>
              </p14:nvContentPartPr>
              <p14:xfrm>
                <a:off x="9502480" y="5265787"/>
                <a:ext cx="360" cy="360"/>
              </p14:xfrm>
            </p:contentPart>
          </mc:Choice>
          <mc:Fallback xmlns="">
            <p:pic>
              <p:nvPicPr>
                <p:cNvPr id="391" name="Freihand 390">
                  <a:extLst>
                    <a:ext uri="{FF2B5EF4-FFF2-40B4-BE49-F238E27FC236}">
                      <a16:creationId xmlns:a16="http://schemas.microsoft.com/office/drawing/2014/main" id="{ED284E32-DD08-4FE3-A6E5-2D377F80D0A4}"/>
                    </a:ext>
                  </a:extLst>
                </p:cNvPr>
                <p:cNvPicPr/>
                <p:nvPr/>
              </p:nvPicPr>
              <p:blipFill>
                <a:blip r:embed="rId244"/>
                <a:stretch>
                  <a:fillRect/>
                </a:stretch>
              </p:blipFill>
              <p:spPr>
                <a:xfrm>
                  <a:off x="9498160" y="5261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2" name="Freihand 391">
                  <a:extLst>
                    <a:ext uri="{FF2B5EF4-FFF2-40B4-BE49-F238E27FC236}">
                      <a16:creationId xmlns:a16="http://schemas.microsoft.com/office/drawing/2014/main" id="{6AC06F72-A5A4-4B2B-A4A8-514D4D89A13D}"/>
                    </a:ext>
                  </a:extLst>
                </p14:cNvPr>
                <p14:cNvContentPartPr/>
                <p14:nvPr/>
              </p14:nvContentPartPr>
              <p14:xfrm>
                <a:off x="9633160" y="5241667"/>
                <a:ext cx="105480" cy="152640"/>
              </p14:xfrm>
            </p:contentPart>
          </mc:Choice>
          <mc:Fallback xmlns="">
            <p:pic>
              <p:nvPicPr>
                <p:cNvPr id="392" name="Freihand 391">
                  <a:extLst>
                    <a:ext uri="{FF2B5EF4-FFF2-40B4-BE49-F238E27FC236}">
                      <a16:creationId xmlns:a16="http://schemas.microsoft.com/office/drawing/2014/main" id="{6AC06F72-A5A4-4B2B-A4A8-514D4D89A13D}"/>
                    </a:ext>
                  </a:extLst>
                </p:cNvPr>
                <p:cNvPicPr/>
                <p:nvPr/>
              </p:nvPicPr>
              <p:blipFill>
                <a:blip r:embed="rId628"/>
                <a:stretch>
                  <a:fillRect/>
                </a:stretch>
              </p:blipFill>
              <p:spPr>
                <a:xfrm>
                  <a:off x="9628840" y="5237347"/>
                  <a:ext cx="114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3" name="Freihand 392">
                  <a:extLst>
                    <a:ext uri="{FF2B5EF4-FFF2-40B4-BE49-F238E27FC236}">
                      <a16:creationId xmlns:a16="http://schemas.microsoft.com/office/drawing/2014/main" id="{6F9D9BC8-D2B6-42A3-9A2A-244FA91B2754}"/>
                    </a:ext>
                  </a:extLst>
                </p14:cNvPr>
                <p14:cNvContentPartPr/>
                <p14:nvPr/>
              </p14:nvContentPartPr>
              <p14:xfrm>
                <a:off x="9769600" y="5266147"/>
                <a:ext cx="166320" cy="95040"/>
              </p14:xfrm>
            </p:contentPart>
          </mc:Choice>
          <mc:Fallback xmlns="">
            <p:pic>
              <p:nvPicPr>
                <p:cNvPr id="393" name="Freihand 392">
                  <a:extLst>
                    <a:ext uri="{FF2B5EF4-FFF2-40B4-BE49-F238E27FC236}">
                      <a16:creationId xmlns:a16="http://schemas.microsoft.com/office/drawing/2014/main" id="{6F9D9BC8-D2B6-42A3-9A2A-244FA91B2754}"/>
                    </a:ext>
                  </a:extLst>
                </p:cNvPr>
                <p:cNvPicPr/>
                <p:nvPr/>
              </p:nvPicPr>
              <p:blipFill>
                <a:blip r:embed="rId630"/>
                <a:stretch>
                  <a:fillRect/>
                </a:stretch>
              </p:blipFill>
              <p:spPr>
                <a:xfrm>
                  <a:off x="9765280" y="5261827"/>
                  <a:ext cx="174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5" name="Freihand 394">
                  <a:extLst>
                    <a:ext uri="{FF2B5EF4-FFF2-40B4-BE49-F238E27FC236}">
                      <a16:creationId xmlns:a16="http://schemas.microsoft.com/office/drawing/2014/main" id="{0564DF99-FC5A-4E31-8DAE-0EF3B46038A2}"/>
                    </a:ext>
                  </a:extLst>
                </p14:cNvPr>
                <p14:cNvContentPartPr/>
                <p14:nvPr/>
              </p14:nvContentPartPr>
              <p14:xfrm>
                <a:off x="6337360" y="6095947"/>
                <a:ext cx="134280" cy="208800"/>
              </p14:xfrm>
            </p:contentPart>
          </mc:Choice>
          <mc:Fallback xmlns="">
            <p:pic>
              <p:nvPicPr>
                <p:cNvPr id="395" name="Freihand 394">
                  <a:extLst>
                    <a:ext uri="{FF2B5EF4-FFF2-40B4-BE49-F238E27FC236}">
                      <a16:creationId xmlns:a16="http://schemas.microsoft.com/office/drawing/2014/main" id="{0564DF99-FC5A-4E31-8DAE-0EF3B46038A2}"/>
                    </a:ext>
                  </a:extLst>
                </p:cNvPr>
                <p:cNvPicPr/>
                <p:nvPr/>
              </p:nvPicPr>
              <p:blipFill>
                <a:blip r:embed="rId632"/>
                <a:stretch>
                  <a:fillRect/>
                </a:stretch>
              </p:blipFill>
              <p:spPr>
                <a:xfrm>
                  <a:off x="6333040" y="6091627"/>
                  <a:ext cx="142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6" name="Freihand 395">
                  <a:extLst>
                    <a:ext uri="{FF2B5EF4-FFF2-40B4-BE49-F238E27FC236}">
                      <a16:creationId xmlns:a16="http://schemas.microsoft.com/office/drawing/2014/main" id="{8CB30E0B-F107-416F-A092-EE93EF2064B9}"/>
                    </a:ext>
                  </a:extLst>
                </p14:cNvPr>
                <p14:cNvContentPartPr/>
                <p14:nvPr/>
              </p14:nvContentPartPr>
              <p14:xfrm>
                <a:off x="6430240" y="6033307"/>
                <a:ext cx="159480" cy="386640"/>
              </p14:xfrm>
            </p:contentPart>
          </mc:Choice>
          <mc:Fallback xmlns="">
            <p:pic>
              <p:nvPicPr>
                <p:cNvPr id="396" name="Freihand 395">
                  <a:extLst>
                    <a:ext uri="{FF2B5EF4-FFF2-40B4-BE49-F238E27FC236}">
                      <a16:creationId xmlns:a16="http://schemas.microsoft.com/office/drawing/2014/main" id="{8CB30E0B-F107-416F-A092-EE93EF2064B9}"/>
                    </a:ext>
                  </a:extLst>
                </p:cNvPr>
                <p:cNvPicPr/>
                <p:nvPr/>
              </p:nvPicPr>
              <p:blipFill>
                <a:blip r:embed="rId634"/>
                <a:stretch>
                  <a:fillRect/>
                </a:stretch>
              </p:blipFill>
              <p:spPr>
                <a:xfrm>
                  <a:off x="6425920" y="6028987"/>
                  <a:ext cx="1681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8" name="Freihand 397">
                  <a:extLst>
                    <a:ext uri="{FF2B5EF4-FFF2-40B4-BE49-F238E27FC236}">
                      <a16:creationId xmlns:a16="http://schemas.microsoft.com/office/drawing/2014/main" id="{0AF89B8C-46BE-430A-B727-6845AFCF645C}"/>
                    </a:ext>
                  </a:extLst>
                </p14:cNvPr>
                <p14:cNvContentPartPr/>
                <p14:nvPr/>
              </p14:nvContentPartPr>
              <p14:xfrm>
                <a:off x="6721120" y="6111067"/>
                <a:ext cx="128520" cy="186840"/>
              </p14:xfrm>
            </p:contentPart>
          </mc:Choice>
          <mc:Fallback xmlns="">
            <p:pic>
              <p:nvPicPr>
                <p:cNvPr id="398" name="Freihand 397">
                  <a:extLst>
                    <a:ext uri="{FF2B5EF4-FFF2-40B4-BE49-F238E27FC236}">
                      <a16:creationId xmlns:a16="http://schemas.microsoft.com/office/drawing/2014/main" id="{0AF89B8C-46BE-430A-B727-6845AFCF645C}"/>
                    </a:ext>
                  </a:extLst>
                </p:cNvPr>
                <p:cNvPicPr/>
                <p:nvPr/>
              </p:nvPicPr>
              <p:blipFill>
                <a:blip r:embed="rId636"/>
                <a:stretch>
                  <a:fillRect/>
                </a:stretch>
              </p:blipFill>
              <p:spPr>
                <a:xfrm>
                  <a:off x="6716800" y="6106747"/>
                  <a:ext cx="137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9" name="Freihand 398">
                  <a:extLst>
                    <a:ext uri="{FF2B5EF4-FFF2-40B4-BE49-F238E27FC236}">
                      <a16:creationId xmlns:a16="http://schemas.microsoft.com/office/drawing/2014/main" id="{5A6BD5B1-C54A-4DE5-8586-66955A6C4002}"/>
                    </a:ext>
                  </a:extLst>
                </p14:cNvPr>
                <p14:cNvContentPartPr/>
                <p14:nvPr/>
              </p14:nvContentPartPr>
              <p14:xfrm>
                <a:off x="6855040" y="6199987"/>
                <a:ext cx="368280" cy="66960"/>
              </p14:xfrm>
            </p:contentPart>
          </mc:Choice>
          <mc:Fallback xmlns="">
            <p:pic>
              <p:nvPicPr>
                <p:cNvPr id="399" name="Freihand 398">
                  <a:extLst>
                    <a:ext uri="{FF2B5EF4-FFF2-40B4-BE49-F238E27FC236}">
                      <a16:creationId xmlns:a16="http://schemas.microsoft.com/office/drawing/2014/main" id="{5A6BD5B1-C54A-4DE5-8586-66955A6C4002}"/>
                    </a:ext>
                  </a:extLst>
                </p:cNvPr>
                <p:cNvPicPr/>
                <p:nvPr/>
              </p:nvPicPr>
              <p:blipFill>
                <a:blip r:embed="rId638"/>
                <a:stretch>
                  <a:fillRect/>
                </a:stretch>
              </p:blipFill>
              <p:spPr>
                <a:xfrm>
                  <a:off x="6850720" y="6195667"/>
                  <a:ext cx="376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0" name="Freihand 399">
                  <a:extLst>
                    <a:ext uri="{FF2B5EF4-FFF2-40B4-BE49-F238E27FC236}">
                      <a16:creationId xmlns:a16="http://schemas.microsoft.com/office/drawing/2014/main" id="{18B1085B-B128-4541-94E5-16E04E47D774}"/>
                    </a:ext>
                  </a:extLst>
                </p14:cNvPr>
                <p14:cNvContentPartPr/>
                <p14:nvPr/>
              </p14:nvContentPartPr>
              <p14:xfrm>
                <a:off x="7272280" y="6195667"/>
                <a:ext cx="92880" cy="96840"/>
              </p14:xfrm>
            </p:contentPart>
          </mc:Choice>
          <mc:Fallback xmlns="">
            <p:pic>
              <p:nvPicPr>
                <p:cNvPr id="400" name="Freihand 399">
                  <a:extLst>
                    <a:ext uri="{FF2B5EF4-FFF2-40B4-BE49-F238E27FC236}">
                      <a16:creationId xmlns:a16="http://schemas.microsoft.com/office/drawing/2014/main" id="{18B1085B-B128-4541-94E5-16E04E47D774}"/>
                    </a:ext>
                  </a:extLst>
                </p:cNvPr>
                <p:cNvPicPr/>
                <p:nvPr/>
              </p:nvPicPr>
              <p:blipFill>
                <a:blip r:embed="rId640"/>
                <a:stretch>
                  <a:fillRect/>
                </a:stretch>
              </p:blipFill>
              <p:spPr>
                <a:xfrm>
                  <a:off x="7267960" y="6191347"/>
                  <a:ext cx="101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1" name="Freihand 400">
                  <a:extLst>
                    <a:ext uri="{FF2B5EF4-FFF2-40B4-BE49-F238E27FC236}">
                      <a16:creationId xmlns:a16="http://schemas.microsoft.com/office/drawing/2014/main" id="{F7C3B7CB-2D02-4160-ABA5-C37B74CD8316}"/>
                    </a:ext>
                  </a:extLst>
                </p14:cNvPr>
                <p14:cNvContentPartPr/>
                <p14:nvPr/>
              </p14:nvContentPartPr>
              <p14:xfrm>
                <a:off x="7406920" y="6087667"/>
                <a:ext cx="15840" cy="163080"/>
              </p14:xfrm>
            </p:contentPart>
          </mc:Choice>
          <mc:Fallback xmlns="">
            <p:pic>
              <p:nvPicPr>
                <p:cNvPr id="401" name="Freihand 400">
                  <a:extLst>
                    <a:ext uri="{FF2B5EF4-FFF2-40B4-BE49-F238E27FC236}">
                      <a16:creationId xmlns:a16="http://schemas.microsoft.com/office/drawing/2014/main" id="{F7C3B7CB-2D02-4160-ABA5-C37B74CD8316}"/>
                    </a:ext>
                  </a:extLst>
                </p:cNvPr>
                <p:cNvPicPr/>
                <p:nvPr/>
              </p:nvPicPr>
              <p:blipFill>
                <a:blip r:embed="rId642"/>
                <a:stretch>
                  <a:fillRect/>
                </a:stretch>
              </p:blipFill>
              <p:spPr>
                <a:xfrm>
                  <a:off x="7402600" y="6083347"/>
                  <a:ext cx="24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2" name="Freihand 401">
                  <a:extLst>
                    <a:ext uri="{FF2B5EF4-FFF2-40B4-BE49-F238E27FC236}">
                      <a16:creationId xmlns:a16="http://schemas.microsoft.com/office/drawing/2014/main" id="{806E7127-CC75-42E7-ACEC-37A14B5EA6DF}"/>
                    </a:ext>
                  </a:extLst>
                </p14:cNvPr>
                <p14:cNvContentPartPr/>
                <p14:nvPr/>
              </p14:nvContentPartPr>
              <p14:xfrm>
                <a:off x="7504480" y="6151747"/>
                <a:ext cx="218160" cy="99360"/>
              </p14:xfrm>
            </p:contentPart>
          </mc:Choice>
          <mc:Fallback xmlns="">
            <p:pic>
              <p:nvPicPr>
                <p:cNvPr id="402" name="Freihand 401">
                  <a:extLst>
                    <a:ext uri="{FF2B5EF4-FFF2-40B4-BE49-F238E27FC236}">
                      <a16:creationId xmlns:a16="http://schemas.microsoft.com/office/drawing/2014/main" id="{806E7127-CC75-42E7-ACEC-37A14B5EA6DF}"/>
                    </a:ext>
                  </a:extLst>
                </p:cNvPr>
                <p:cNvPicPr/>
                <p:nvPr/>
              </p:nvPicPr>
              <p:blipFill>
                <a:blip r:embed="rId644"/>
                <a:stretch>
                  <a:fillRect/>
                </a:stretch>
              </p:blipFill>
              <p:spPr>
                <a:xfrm>
                  <a:off x="7500160" y="6147427"/>
                  <a:ext cx="226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3" name="Freihand 402">
                  <a:extLst>
                    <a:ext uri="{FF2B5EF4-FFF2-40B4-BE49-F238E27FC236}">
                      <a16:creationId xmlns:a16="http://schemas.microsoft.com/office/drawing/2014/main" id="{2E919FA3-A9A2-425B-88FA-D5F6D84D0EE1}"/>
                    </a:ext>
                  </a:extLst>
                </p14:cNvPr>
                <p14:cNvContentPartPr/>
                <p14:nvPr/>
              </p14:nvContentPartPr>
              <p14:xfrm>
                <a:off x="7743880" y="6065347"/>
                <a:ext cx="200160" cy="155160"/>
              </p14:xfrm>
            </p:contentPart>
          </mc:Choice>
          <mc:Fallback xmlns="">
            <p:pic>
              <p:nvPicPr>
                <p:cNvPr id="403" name="Freihand 402">
                  <a:extLst>
                    <a:ext uri="{FF2B5EF4-FFF2-40B4-BE49-F238E27FC236}">
                      <a16:creationId xmlns:a16="http://schemas.microsoft.com/office/drawing/2014/main" id="{2E919FA3-A9A2-425B-88FA-D5F6D84D0EE1}"/>
                    </a:ext>
                  </a:extLst>
                </p:cNvPr>
                <p:cNvPicPr/>
                <p:nvPr/>
              </p:nvPicPr>
              <p:blipFill>
                <a:blip r:embed="rId646"/>
                <a:stretch>
                  <a:fillRect/>
                </a:stretch>
              </p:blipFill>
              <p:spPr>
                <a:xfrm>
                  <a:off x="7739560" y="6061027"/>
                  <a:ext cx="208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4" name="Freihand 403">
                  <a:extLst>
                    <a:ext uri="{FF2B5EF4-FFF2-40B4-BE49-F238E27FC236}">
                      <a16:creationId xmlns:a16="http://schemas.microsoft.com/office/drawing/2014/main" id="{98CB77B7-069C-4919-9F4D-A11D31B15C90}"/>
                    </a:ext>
                  </a:extLst>
                </p14:cNvPr>
                <p14:cNvContentPartPr/>
                <p14:nvPr/>
              </p14:nvContentPartPr>
              <p14:xfrm>
                <a:off x="7909480" y="6084787"/>
                <a:ext cx="360" cy="360"/>
              </p14:xfrm>
            </p:contentPart>
          </mc:Choice>
          <mc:Fallback xmlns="">
            <p:pic>
              <p:nvPicPr>
                <p:cNvPr id="404" name="Freihand 403">
                  <a:extLst>
                    <a:ext uri="{FF2B5EF4-FFF2-40B4-BE49-F238E27FC236}">
                      <a16:creationId xmlns:a16="http://schemas.microsoft.com/office/drawing/2014/main" id="{98CB77B7-069C-4919-9F4D-A11D31B15C90}"/>
                    </a:ext>
                  </a:extLst>
                </p:cNvPr>
                <p:cNvPicPr/>
                <p:nvPr/>
              </p:nvPicPr>
              <p:blipFill>
                <a:blip r:embed="rId244"/>
                <a:stretch>
                  <a:fillRect/>
                </a:stretch>
              </p:blipFill>
              <p:spPr>
                <a:xfrm>
                  <a:off x="7905160" y="608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5" name="Freihand 404">
                  <a:extLst>
                    <a:ext uri="{FF2B5EF4-FFF2-40B4-BE49-F238E27FC236}">
                      <a16:creationId xmlns:a16="http://schemas.microsoft.com/office/drawing/2014/main" id="{A7BD48E9-015E-4538-9D74-8CB8518B8693}"/>
                    </a:ext>
                  </a:extLst>
                </p14:cNvPr>
                <p14:cNvContentPartPr/>
                <p14:nvPr/>
              </p14:nvContentPartPr>
              <p14:xfrm>
                <a:off x="7986520" y="6034027"/>
                <a:ext cx="233280" cy="357120"/>
              </p14:xfrm>
            </p:contentPart>
          </mc:Choice>
          <mc:Fallback xmlns="">
            <p:pic>
              <p:nvPicPr>
                <p:cNvPr id="405" name="Freihand 404">
                  <a:extLst>
                    <a:ext uri="{FF2B5EF4-FFF2-40B4-BE49-F238E27FC236}">
                      <a16:creationId xmlns:a16="http://schemas.microsoft.com/office/drawing/2014/main" id="{A7BD48E9-015E-4538-9D74-8CB8518B8693}"/>
                    </a:ext>
                  </a:extLst>
                </p:cNvPr>
                <p:cNvPicPr/>
                <p:nvPr/>
              </p:nvPicPr>
              <p:blipFill>
                <a:blip r:embed="rId649"/>
                <a:stretch>
                  <a:fillRect/>
                </a:stretch>
              </p:blipFill>
              <p:spPr>
                <a:xfrm>
                  <a:off x="7982200" y="6029707"/>
                  <a:ext cx="2419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6" name="Freihand 405">
                  <a:extLst>
                    <a:ext uri="{FF2B5EF4-FFF2-40B4-BE49-F238E27FC236}">
                      <a16:creationId xmlns:a16="http://schemas.microsoft.com/office/drawing/2014/main" id="{9F323BD7-143E-48DF-8364-FF062CD3AD51}"/>
                    </a:ext>
                  </a:extLst>
                </p14:cNvPr>
                <p14:cNvContentPartPr/>
                <p14:nvPr/>
              </p14:nvContentPartPr>
              <p14:xfrm>
                <a:off x="7133320" y="6344707"/>
                <a:ext cx="44640" cy="308880"/>
              </p14:xfrm>
            </p:contentPart>
          </mc:Choice>
          <mc:Fallback xmlns="">
            <p:pic>
              <p:nvPicPr>
                <p:cNvPr id="406" name="Freihand 405">
                  <a:extLst>
                    <a:ext uri="{FF2B5EF4-FFF2-40B4-BE49-F238E27FC236}">
                      <a16:creationId xmlns:a16="http://schemas.microsoft.com/office/drawing/2014/main" id="{9F323BD7-143E-48DF-8364-FF062CD3AD51}"/>
                    </a:ext>
                  </a:extLst>
                </p:cNvPr>
                <p:cNvPicPr/>
                <p:nvPr/>
              </p:nvPicPr>
              <p:blipFill>
                <a:blip r:embed="rId651"/>
                <a:stretch>
                  <a:fillRect/>
                </a:stretch>
              </p:blipFill>
              <p:spPr>
                <a:xfrm>
                  <a:off x="7129000" y="6340387"/>
                  <a:ext cx="532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7" name="Freihand 406">
                  <a:extLst>
                    <a:ext uri="{FF2B5EF4-FFF2-40B4-BE49-F238E27FC236}">
                      <a16:creationId xmlns:a16="http://schemas.microsoft.com/office/drawing/2014/main" id="{E8C6259B-B9F1-40CF-B3DA-53A4F9825324}"/>
                    </a:ext>
                  </a:extLst>
                </p14:cNvPr>
                <p14:cNvContentPartPr/>
                <p14:nvPr/>
              </p14:nvContentPartPr>
              <p14:xfrm>
                <a:off x="6631480" y="6583027"/>
                <a:ext cx="1141920" cy="64800"/>
              </p14:xfrm>
            </p:contentPart>
          </mc:Choice>
          <mc:Fallback xmlns="">
            <p:pic>
              <p:nvPicPr>
                <p:cNvPr id="407" name="Freihand 406">
                  <a:extLst>
                    <a:ext uri="{FF2B5EF4-FFF2-40B4-BE49-F238E27FC236}">
                      <a16:creationId xmlns:a16="http://schemas.microsoft.com/office/drawing/2014/main" id="{E8C6259B-B9F1-40CF-B3DA-53A4F9825324}"/>
                    </a:ext>
                  </a:extLst>
                </p:cNvPr>
                <p:cNvPicPr/>
                <p:nvPr/>
              </p:nvPicPr>
              <p:blipFill>
                <a:blip r:embed="rId653"/>
                <a:stretch>
                  <a:fillRect/>
                </a:stretch>
              </p:blipFill>
              <p:spPr>
                <a:xfrm>
                  <a:off x="6627160" y="6578707"/>
                  <a:ext cx="115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8" name="Freihand 407">
                  <a:extLst>
                    <a:ext uri="{FF2B5EF4-FFF2-40B4-BE49-F238E27FC236}">
                      <a16:creationId xmlns:a16="http://schemas.microsoft.com/office/drawing/2014/main" id="{4639D8F0-0DDB-4ACF-9BA5-24585492398A}"/>
                    </a:ext>
                  </a:extLst>
                </p14:cNvPr>
                <p14:cNvContentPartPr/>
                <p14:nvPr/>
              </p14:nvContentPartPr>
              <p14:xfrm>
                <a:off x="7746400" y="6525427"/>
                <a:ext cx="161640" cy="149040"/>
              </p14:xfrm>
            </p:contentPart>
          </mc:Choice>
          <mc:Fallback xmlns="">
            <p:pic>
              <p:nvPicPr>
                <p:cNvPr id="408" name="Freihand 407">
                  <a:extLst>
                    <a:ext uri="{FF2B5EF4-FFF2-40B4-BE49-F238E27FC236}">
                      <a16:creationId xmlns:a16="http://schemas.microsoft.com/office/drawing/2014/main" id="{4639D8F0-0DDB-4ACF-9BA5-24585492398A}"/>
                    </a:ext>
                  </a:extLst>
                </p:cNvPr>
                <p:cNvPicPr/>
                <p:nvPr/>
              </p:nvPicPr>
              <p:blipFill>
                <a:blip r:embed="rId655"/>
                <a:stretch>
                  <a:fillRect/>
                </a:stretch>
              </p:blipFill>
              <p:spPr>
                <a:xfrm>
                  <a:off x="7742080" y="6521107"/>
                  <a:ext cx="170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9" name="Freihand 408">
                  <a:extLst>
                    <a:ext uri="{FF2B5EF4-FFF2-40B4-BE49-F238E27FC236}">
                      <a16:creationId xmlns:a16="http://schemas.microsoft.com/office/drawing/2014/main" id="{A9CAD50B-1E72-4CB0-B473-9938B5036EE5}"/>
                    </a:ext>
                  </a:extLst>
                </p14:cNvPr>
                <p14:cNvContentPartPr/>
                <p14:nvPr/>
              </p14:nvContentPartPr>
              <p14:xfrm>
                <a:off x="7056280" y="6240307"/>
                <a:ext cx="225720" cy="124200"/>
              </p14:xfrm>
            </p:contentPart>
          </mc:Choice>
          <mc:Fallback xmlns="">
            <p:pic>
              <p:nvPicPr>
                <p:cNvPr id="409" name="Freihand 408">
                  <a:extLst>
                    <a:ext uri="{FF2B5EF4-FFF2-40B4-BE49-F238E27FC236}">
                      <a16:creationId xmlns:a16="http://schemas.microsoft.com/office/drawing/2014/main" id="{A9CAD50B-1E72-4CB0-B473-9938B5036EE5}"/>
                    </a:ext>
                  </a:extLst>
                </p:cNvPr>
                <p:cNvPicPr/>
                <p:nvPr/>
              </p:nvPicPr>
              <p:blipFill>
                <a:blip r:embed="rId657"/>
                <a:stretch>
                  <a:fillRect/>
                </a:stretch>
              </p:blipFill>
              <p:spPr>
                <a:xfrm>
                  <a:off x="7051960" y="6235987"/>
                  <a:ext cx="234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0" name="Freihand 409">
                  <a:extLst>
                    <a:ext uri="{FF2B5EF4-FFF2-40B4-BE49-F238E27FC236}">
                      <a16:creationId xmlns:a16="http://schemas.microsoft.com/office/drawing/2014/main" id="{1C739F56-4E7C-4F2F-BD63-72E952A8280E}"/>
                    </a:ext>
                  </a:extLst>
                </p14:cNvPr>
                <p14:cNvContentPartPr/>
                <p14:nvPr/>
              </p14:nvContentPartPr>
              <p14:xfrm>
                <a:off x="6497920" y="6354787"/>
                <a:ext cx="1155600" cy="232920"/>
              </p14:xfrm>
            </p:contentPart>
          </mc:Choice>
          <mc:Fallback xmlns="">
            <p:pic>
              <p:nvPicPr>
                <p:cNvPr id="410" name="Freihand 409">
                  <a:extLst>
                    <a:ext uri="{FF2B5EF4-FFF2-40B4-BE49-F238E27FC236}">
                      <a16:creationId xmlns:a16="http://schemas.microsoft.com/office/drawing/2014/main" id="{1C739F56-4E7C-4F2F-BD63-72E952A8280E}"/>
                    </a:ext>
                  </a:extLst>
                </p:cNvPr>
                <p:cNvPicPr/>
                <p:nvPr/>
              </p:nvPicPr>
              <p:blipFill>
                <a:blip r:embed="rId659"/>
                <a:stretch>
                  <a:fillRect/>
                </a:stretch>
              </p:blipFill>
              <p:spPr>
                <a:xfrm>
                  <a:off x="6493600" y="6350467"/>
                  <a:ext cx="1164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2" name="Freihand 411">
                  <a:extLst>
                    <a:ext uri="{FF2B5EF4-FFF2-40B4-BE49-F238E27FC236}">
                      <a16:creationId xmlns:a16="http://schemas.microsoft.com/office/drawing/2014/main" id="{EE1FE07C-9A5E-4532-8EF7-923D591ED232}"/>
                    </a:ext>
                  </a:extLst>
                </p14:cNvPr>
                <p14:cNvContentPartPr/>
                <p14:nvPr/>
              </p14:nvContentPartPr>
              <p14:xfrm>
                <a:off x="7329880" y="6280267"/>
                <a:ext cx="109800" cy="129960"/>
              </p14:xfrm>
            </p:contentPart>
          </mc:Choice>
          <mc:Fallback xmlns="">
            <p:pic>
              <p:nvPicPr>
                <p:cNvPr id="412" name="Freihand 411">
                  <a:extLst>
                    <a:ext uri="{FF2B5EF4-FFF2-40B4-BE49-F238E27FC236}">
                      <a16:creationId xmlns:a16="http://schemas.microsoft.com/office/drawing/2014/main" id="{EE1FE07C-9A5E-4532-8EF7-923D591ED232}"/>
                    </a:ext>
                  </a:extLst>
                </p:cNvPr>
                <p:cNvPicPr/>
                <p:nvPr/>
              </p:nvPicPr>
              <p:blipFill>
                <a:blip r:embed="rId661"/>
                <a:stretch>
                  <a:fillRect/>
                </a:stretch>
              </p:blipFill>
              <p:spPr>
                <a:xfrm>
                  <a:off x="7325560" y="6275947"/>
                  <a:ext cx="11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3" name="Freihand 412">
                  <a:extLst>
                    <a:ext uri="{FF2B5EF4-FFF2-40B4-BE49-F238E27FC236}">
                      <a16:creationId xmlns:a16="http://schemas.microsoft.com/office/drawing/2014/main" id="{7834C846-BB75-448A-9F1E-9B4CF3A66C3C}"/>
                    </a:ext>
                  </a:extLst>
                </p14:cNvPr>
                <p14:cNvContentPartPr/>
                <p14:nvPr/>
              </p14:nvContentPartPr>
              <p14:xfrm>
                <a:off x="7458400" y="6263347"/>
                <a:ext cx="49320" cy="97200"/>
              </p14:xfrm>
            </p:contentPart>
          </mc:Choice>
          <mc:Fallback xmlns="">
            <p:pic>
              <p:nvPicPr>
                <p:cNvPr id="413" name="Freihand 412">
                  <a:extLst>
                    <a:ext uri="{FF2B5EF4-FFF2-40B4-BE49-F238E27FC236}">
                      <a16:creationId xmlns:a16="http://schemas.microsoft.com/office/drawing/2014/main" id="{7834C846-BB75-448A-9F1E-9B4CF3A66C3C}"/>
                    </a:ext>
                  </a:extLst>
                </p:cNvPr>
                <p:cNvPicPr/>
                <p:nvPr/>
              </p:nvPicPr>
              <p:blipFill>
                <a:blip r:embed="rId663"/>
                <a:stretch>
                  <a:fillRect/>
                </a:stretch>
              </p:blipFill>
              <p:spPr>
                <a:xfrm>
                  <a:off x="7454080" y="6259027"/>
                  <a:ext cx="5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4" name="Freihand 413">
                  <a:extLst>
                    <a:ext uri="{FF2B5EF4-FFF2-40B4-BE49-F238E27FC236}">
                      <a16:creationId xmlns:a16="http://schemas.microsoft.com/office/drawing/2014/main" id="{D4003357-6EBC-43E6-AF92-239AAE943A07}"/>
                    </a:ext>
                  </a:extLst>
                </p14:cNvPr>
                <p14:cNvContentPartPr/>
                <p14:nvPr/>
              </p14:nvContentPartPr>
              <p14:xfrm>
                <a:off x="7513120" y="6307267"/>
                <a:ext cx="68400" cy="72720"/>
              </p14:xfrm>
            </p:contentPart>
          </mc:Choice>
          <mc:Fallback xmlns="">
            <p:pic>
              <p:nvPicPr>
                <p:cNvPr id="414" name="Freihand 413">
                  <a:extLst>
                    <a:ext uri="{FF2B5EF4-FFF2-40B4-BE49-F238E27FC236}">
                      <a16:creationId xmlns:a16="http://schemas.microsoft.com/office/drawing/2014/main" id="{D4003357-6EBC-43E6-AF92-239AAE943A07}"/>
                    </a:ext>
                  </a:extLst>
                </p:cNvPr>
                <p:cNvPicPr/>
                <p:nvPr/>
              </p:nvPicPr>
              <p:blipFill>
                <a:blip r:embed="rId665"/>
                <a:stretch>
                  <a:fillRect/>
                </a:stretch>
              </p:blipFill>
              <p:spPr>
                <a:xfrm>
                  <a:off x="7508800" y="6302947"/>
                  <a:ext cx="77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5" name="Freihand 414">
                  <a:extLst>
                    <a:ext uri="{FF2B5EF4-FFF2-40B4-BE49-F238E27FC236}">
                      <a16:creationId xmlns:a16="http://schemas.microsoft.com/office/drawing/2014/main" id="{CB2DF0D1-4542-48D9-A3F0-09493AE65804}"/>
                    </a:ext>
                  </a:extLst>
                </p14:cNvPr>
                <p14:cNvContentPartPr/>
                <p14:nvPr/>
              </p14:nvContentPartPr>
              <p14:xfrm>
                <a:off x="7573960" y="6279907"/>
                <a:ext cx="48600" cy="134280"/>
              </p14:xfrm>
            </p:contentPart>
          </mc:Choice>
          <mc:Fallback xmlns="">
            <p:pic>
              <p:nvPicPr>
                <p:cNvPr id="415" name="Freihand 414">
                  <a:extLst>
                    <a:ext uri="{FF2B5EF4-FFF2-40B4-BE49-F238E27FC236}">
                      <a16:creationId xmlns:a16="http://schemas.microsoft.com/office/drawing/2014/main" id="{CB2DF0D1-4542-48D9-A3F0-09493AE65804}"/>
                    </a:ext>
                  </a:extLst>
                </p:cNvPr>
                <p:cNvPicPr/>
                <p:nvPr/>
              </p:nvPicPr>
              <p:blipFill>
                <a:blip r:embed="rId667"/>
                <a:stretch>
                  <a:fillRect/>
                </a:stretch>
              </p:blipFill>
              <p:spPr>
                <a:xfrm>
                  <a:off x="7569640" y="6275587"/>
                  <a:ext cx="57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6" name="Freihand 415">
                  <a:extLst>
                    <a:ext uri="{FF2B5EF4-FFF2-40B4-BE49-F238E27FC236}">
                      <a16:creationId xmlns:a16="http://schemas.microsoft.com/office/drawing/2014/main" id="{F315B964-7CA5-47A9-9BF4-A96D2E9CCDD6}"/>
                    </a:ext>
                  </a:extLst>
                </p14:cNvPr>
                <p14:cNvContentPartPr/>
                <p14:nvPr/>
              </p14:nvContentPartPr>
              <p14:xfrm>
                <a:off x="7797880" y="6629467"/>
                <a:ext cx="61200" cy="76680"/>
              </p14:xfrm>
            </p:contentPart>
          </mc:Choice>
          <mc:Fallback xmlns="">
            <p:pic>
              <p:nvPicPr>
                <p:cNvPr id="416" name="Freihand 415">
                  <a:extLst>
                    <a:ext uri="{FF2B5EF4-FFF2-40B4-BE49-F238E27FC236}">
                      <a16:creationId xmlns:a16="http://schemas.microsoft.com/office/drawing/2014/main" id="{F315B964-7CA5-47A9-9BF4-A96D2E9CCDD6}"/>
                    </a:ext>
                  </a:extLst>
                </p:cNvPr>
                <p:cNvPicPr/>
                <p:nvPr/>
              </p:nvPicPr>
              <p:blipFill>
                <a:blip r:embed="rId669"/>
                <a:stretch>
                  <a:fillRect/>
                </a:stretch>
              </p:blipFill>
              <p:spPr>
                <a:xfrm>
                  <a:off x="7793560" y="6625147"/>
                  <a:ext cx="69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7" name="Freihand 416">
                  <a:extLst>
                    <a:ext uri="{FF2B5EF4-FFF2-40B4-BE49-F238E27FC236}">
                      <a16:creationId xmlns:a16="http://schemas.microsoft.com/office/drawing/2014/main" id="{2D91B0DE-7B00-44C0-96F4-59175FC6CAF2}"/>
                    </a:ext>
                  </a:extLst>
                </p14:cNvPr>
                <p14:cNvContentPartPr/>
                <p14:nvPr/>
              </p14:nvContentPartPr>
              <p14:xfrm>
                <a:off x="7788880" y="6635227"/>
                <a:ext cx="122760" cy="70200"/>
              </p14:xfrm>
            </p:contentPart>
          </mc:Choice>
          <mc:Fallback xmlns="">
            <p:pic>
              <p:nvPicPr>
                <p:cNvPr id="417" name="Freihand 416">
                  <a:extLst>
                    <a:ext uri="{FF2B5EF4-FFF2-40B4-BE49-F238E27FC236}">
                      <a16:creationId xmlns:a16="http://schemas.microsoft.com/office/drawing/2014/main" id="{2D91B0DE-7B00-44C0-96F4-59175FC6CAF2}"/>
                    </a:ext>
                  </a:extLst>
                </p:cNvPr>
                <p:cNvPicPr/>
                <p:nvPr/>
              </p:nvPicPr>
              <p:blipFill>
                <a:blip r:embed="rId671"/>
                <a:stretch>
                  <a:fillRect/>
                </a:stretch>
              </p:blipFill>
              <p:spPr>
                <a:xfrm>
                  <a:off x="7784560" y="6630907"/>
                  <a:ext cx="13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9" name="Freihand 418">
                  <a:extLst>
                    <a:ext uri="{FF2B5EF4-FFF2-40B4-BE49-F238E27FC236}">
                      <a16:creationId xmlns:a16="http://schemas.microsoft.com/office/drawing/2014/main" id="{625EFA56-073E-4C02-BC0D-2DA8AB6A3E30}"/>
                    </a:ext>
                  </a:extLst>
                </p14:cNvPr>
                <p14:cNvContentPartPr/>
                <p14:nvPr/>
              </p14:nvContentPartPr>
              <p14:xfrm>
                <a:off x="7951240" y="6409507"/>
                <a:ext cx="342360" cy="91440"/>
              </p14:xfrm>
            </p:contentPart>
          </mc:Choice>
          <mc:Fallback xmlns="">
            <p:pic>
              <p:nvPicPr>
                <p:cNvPr id="419" name="Freihand 418">
                  <a:extLst>
                    <a:ext uri="{FF2B5EF4-FFF2-40B4-BE49-F238E27FC236}">
                      <a16:creationId xmlns:a16="http://schemas.microsoft.com/office/drawing/2014/main" id="{625EFA56-073E-4C02-BC0D-2DA8AB6A3E30}"/>
                    </a:ext>
                  </a:extLst>
                </p:cNvPr>
                <p:cNvPicPr/>
                <p:nvPr/>
              </p:nvPicPr>
              <p:blipFill>
                <a:blip r:embed="rId673"/>
                <a:stretch>
                  <a:fillRect/>
                </a:stretch>
              </p:blipFill>
              <p:spPr>
                <a:xfrm>
                  <a:off x="7946920" y="6405187"/>
                  <a:ext cx="351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0" name="Freihand 419">
                  <a:extLst>
                    <a:ext uri="{FF2B5EF4-FFF2-40B4-BE49-F238E27FC236}">
                      <a16:creationId xmlns:a16="http://schemas.microsoft.com/office/drawing/2014/main" id="{DDBF0858-5DED-4938-BC92-90349CB16814}"/>
                    </a:ext>
                  </a:extLst>
                </p14:cNvPr>
                <p14:cNvContentPartPr/>
                <p14:nvPr/>
              </p14:nvContentPartPr>
              <p14:xfrm>
                <a:off x="8264080" y="6353347"/>
                <a:ext cx="102960" cy="116640"/>
              </p14:xfrm>
            </p:contentPart>
          </mc:Choice>
          <mc:Fallback xmlns="">
            <p:pic>
              <p:nvPicPr>
                <p:cNvPr id="420" name="Freihand 419">
                  <a:extLst>
                    <a:ext uri="{FF2B5EF4-FFF2-40B4-BE49-F238E27FC236}">
                      <a16:creationId xmlns:a16="http://schemas.microsoft.com/office/drawing/2014/main" id="{DDBF0858-5DED-4938-BC92-90349CB16814}"/>
                    </a:ext>
                  </a:extLst>
                </p:cNvPr>
                <p:cNvPicPr/>
                <p:nvPr/>
              </p:nvPicPr>
              <p:blipFill>
                <a:blip r:embed="rId675"/>
                <a:stretch>
                  <a:fillRect/>
                </a:stretch>
              </p:blipFill>
              <p:spPr>
                <a:xfrm>
                  <a:off x="8259760" y="6349027"/>
                  <a:ext cx="111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1" name="Freihand 420">
                  <a:extLst>
                    <a:ext uri="{FF2B5EF4-FFF2-40B4-BE49-F238E27FC236}">
                      <a16:creationId xmlns:a16="http://schemas.microsoft.com/office/drawing/2014/main" id="{6E3DCCC0-6B33-4E19-9996-9018784417BA}"/>
                    </a:ext>
                  </a:extLst>
                </p14:cNvPr>
                <p14:cNvContentPartPr/>
                <p14:nvPr/>
              </p14:nvContentPartPr>
              <p14:xfrm>
                <a:off x="8443720" y="6253267"/>
                <a:ext cx="92520" cy="208080"/>
              </p14:xfrm>
            </p:contentPart>
          </mc:Choice>
          <mc:Fallback xmlns="">
            <p:pic>
              <p:nvPicPr>
                <p:cNvPr id="421" name="Freihand 420">
                  <a:extLst>
                    <a:ext uri="{FF2B5EF4-FFF2-40B4-BE49-F238E27FC236}">
                      <a16:creationId xmlns:a16="http://schemas.microsoft.com/office/drawing/2014/main" id="{6E3DCCC0-6B33-4E19-9996-9018784417BA}"/>
                    </a:ext>
                  </a:extLst>
                </p:cNvPr>
                <p:cNvPicPr/>
                <p:nvPr/>
              </p:nvPicPr>
              <p:blipFill>
                <a:blip r:embed="rId677"/>
                <a:stretch>
                  <a:fillRect/>
                </a:stretch>
              </p:blipFill>
              <p:spPr>
                <a:xfrm>
                  <a:off x="8439400" y="6248947"/>
                  <a:ext cx="101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2" name="Freihand 421">
                  <a:extLst>
                    <a:ext uri="{FF2B5EF4-FFF2-40B4-BE49-F238E27FC236}">
                      <a16:creationId xmlns:a16="http://schemas.microsoft.com/office/drawing/2014/main" id="{380DF42E-19EA-4ADC-A9A0-B16D566697E8}"/>
                    </a:ext>
                  </a:extLst>
                </p14:cNvPr>
                <p14:cNvContentPartPr/>
                <p14:nvPr/>
              </p14:nvContentPartPr>
              <p14:xfrm>
                <a:off x="8548480" y="6242467"/>
                <a:ext cx="43920" cy="140400"/>
              </p14:xfrm>
            </p:contentPart>
          </mc:Choice>
          <mc:Fallback xmlns="">
            <p:pic>
              <p:nvPicPr>
                <p:cNvPr id="422" name="Freihand 421">
                  <a:extLst>
                    <a:ext uri="{FF2B5EF4-FFF2-40B4-BE49-F238E27FC236}">
                      <a16:creationId xmlns:a16="http://schemas.microsoft.com/office/drawing/2014/main" id="{380DF42E-19EA-4ADC-A9A0-B16D566697E8}"/>
                    </a:ext>
                  </a:extLst>
                </p:cNvPr>
                <p:cNvPicPr/>
                <p:nvPr/>
              </p:nvPicPr>
              <p:blipFill>
                <a:blip r:embed="rId679"/>
                <a:stretch>
                  <a:fillRect/>
                </a:stretch>
              </p:blipFill>
              <p:spPr>
                <a:xfrm>
                  <a:off x="8544160" y="6238147"/>
                  <a:ext cx="52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3" name="Freihand 422">
                  <a:extLst>
                    <a:ext uri="{FF2B5EF4-FFF2-40B4-BE49-F238E27FC236}">
                      <a16:creationId xmlns:a16="http://schemas.microsoft.com/office/drawing/2014/main" id="{B861BE17-FE1D-4B70-87C5-BF5E599FC306}"/>
                    </a:ext>
                  </a:extLst>
                </p14:cNvPr>
                <p14:cNvContentPartPr/>
                <p14:nvPr/>
              </p14:nvContentPartPr>
              <p14:xfrm>
                <a:off x="8587000" y="6286387"/>
                <a:ext cx="52920" cy="83160"/>
              </p14:xfrm>
            </p:contentPart>
          </mc:Choice>
          <mc:Fallback xmlns="">
            <p:pic>
              <p:nvPicPr>
                <p:cNvPr id="423" name="Freihand 422">
                  <a:extLst>
                    <a:ext uri="{FF2B5EF4-FFF2-40B4-BE49-F238E27FC236}">
                      <a16:creationId xmlns:a16="http://schemas.microsoft.com/office/drawing/2014/main" id="{B861BE17-FE1D-4B70-87C5-BF5E599FC306}"/>
                    </a:ext>
                  </a:extLst>
                </p:cNvPr>
                <p:cNvPicPr/>
                <p:nvPr/>
              </p:nvPicPr>
              <p:blipFill>
                <a:blip r:embed="rId681"/>
                <a:stretch>
                  <a:fillRect/>
                </a:stretch>
              </p:blipFill>
              <p:spPr>
                <a:xfrm>
                  <a:off x="8582680" y="6282067"/>
                  <a:ext cx="61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4" name="Freihand 423">
                  <a:extLst>
                    <a:ext uri="{FF2B5EF4-FFF2-40B4-BE49-F238E27FC236}">
                      <a16:creationId xmlns:a16="http://schemas.microsoft.com/office/drawing/2014/main" id="{6DC44C86-CBB1-446E-8E87-96A65A4E9D4A}"/>
                    </a:ext>
                  </a:extLst>
                </p14:cNvPr>
                <p14:cNvContentPartPr/>
                <p14:nvPr/>
              </p14:nvContentPartPr>
              <p14:xfrm>
                <a:off x="8624800" y="6257947"/>
                <a:ext cx="56880" cy="187200"/>
              </p14:xfrm>
            </p:contentPart>
          </mc:Choice>
          <mc:Fallback xmlns="">
            <p:pic>
              <p:nvPicPr>
                <p:cNvPr id="424" name="Freihand 423">
                  <a:extLst>
                    <a:ext uri="{FF2B5EF4-FFF2-40B4-BE49-F238E27FC236}">
                      <a16:creationId xmlns:a16="http://schemas.microsoft.com/office/drawing/2014/main" id="{6DC44C86-CBB1-446E-8E87-96A65A4E9D4A}"/>
                    </a:ext>
                  </a:extLst>
                </p:cNvPr>
                <p:cNvPicPr/>
                <p:nvPr/>
              </p:nvPicPr>
              <p:blipFill>
                <a:blip r:embed="rId683"/>
                <a:stretch>
                  <a:fillRect/>
                </a:stretch>
              </p:blipFill>
              <p:spPr>
                <a:xfrm>
                  <a:off x="8620480" y="6253627"/>
                  <a:ext cx="65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6" name="Freihand 425">
                  <a:extLst>
                    <a:ext uri="{FF2B5EF4-FFF2-40B4-BE49-F238E27FC236}">
                      <a16:creationId xmlns:a16="http://schemas.microsoft.com/office/drawing/2014/main" id="{FA02476A-805E-4D56-BF3F-57B60BC5DD1A}"/>
                    </a:ext>
                  </a:extLst>
                </p14:cNvPr>
                <p14:cNvContentPartPr/>
                <p14:nvPr/>
              </p14:nvContentPartPr>
              <p14:xfrm>
                <a:off x="8755840" y="6329587"/>
                <a:ext cx="86040" cy="3240"/>
              </p14:xfrm>
            </p:contentPart>
          </mc:Choice>
          <mc:Fallback xmlns="">
            <p:pic>
              <p:nvPicPr>
                <p:cNvPr id="426" name="Freihand 425">
                  <a:extLst>
                    <a:ext uri="{FF2B5EF4-FFF2-40B4-BE49-F238E27FC236}">
                      <a16:creationId xmlns:a16="http://schemas.microsoft.com/office/drawing/2014/main" id="{FA02476A-805E-4D56-BF3F-57B60BC5DD1A}"/>
                    </a:ext>
                  </a:extLst>
                </p:cNvPr>
                <p:cNvPicPr/>
                <p:nvPr/>
              </p:nvPicPr>
              <p:blipFill>
                <a:blip r:embed="rId685"/>
                <a:stretch>
                  <a:fillRect/>
                </a:stretch>
              </p:blipFill>
              <p:spPr>
                <a:xfrm>
                  <a:off x="8751520" y="6325267"/>
                  <a:ext cx="94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7" name="Freihand 426">
                  <a:extLst>
                    <a:ext uri="{FF2B5EF4-FFF2-40B4-BE49-F238E27FC236}">
                      <a16:creationId xmlns:a16="http://schemas.microsoft.com/office/drawing/2014/main" id="{E01C9509-070D-45BF-B46F-A1DBA53B0931}"/>
                    </a:ext>
                  </a:extLst>
                </p14:cNvPr>
                <p14:cNvContentPartPr/>
                <p14:nvPr/>
              </p14:nvContentPartPr>
              <p14:xfrm>
                <a:off x="8757640" y="6352267"/>
                <a:ext cx="106560" cy="18360"/>
              </p14:xfrm>
            </p:contentPart>
          </mc:Choice>
          <mc:Fallback xmlns="">
            <p:pic>
              <p:nvPicPr>
                <p:cNvPr id="427" name="Freihand 426">
                  <a:extLst>
                    <a:ext uri="{FF2B5EF4-FFF2-40B4-BE49-F238E27FC236}">
                      <a16:creationId xmlns:a16="http://schemas.microsoft.com/office/drawing/2014/main" id="{E01C9509-070D-45BF-B46F-A1DBA53B0931}"/>
                    </a:ext>
                  </a:extLst>
                </p:cNvPr>
                <p:cNvPicPr/>
                <p:nvPr/>
              </p:nvPicPr>
              <p:blipFill>
                <a:blip r:embed="rId687"/>
                <a:stretch>
                  <a:fillRect/>
                </a:stretch>
              </p:blipFill>
              <p:spPr>
                <a:xfrm>
                  <a:off x="8753320" y="6347947"/>
                  <a:ext cx="11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9" name="Freihand 428">
                  <a:extLst>
                    <a:ext uri="{FF2B5EF4-FFF2-40B4-BE49-F238E27FC236}">
                      <a16:creationId xmlns:a16="http://schemas.microsoft.com/office/drawing/2014/main" id="{5C4551EB-9760-4B57-BB9B-6B9D36D426D0}"/>
                    </a:ext>
                  </a:extLst>
                </p14:cNvPr>
                <p14:cNvContentPartPr/>
                <p14:nvPr/>
              </p14:nvContentPartPr>
              <p14:xfrm>
                <a:off x="8914600" y="6093067"/>
                <a:ext cx="132120" cy="154800"/>
              </p14:xfrm>
            </p:contentPart>
          </mc:Choice>
          <mc:Fallback xmlns="">
            <p:pic>
              <p:nvPicPr>
                <p:cNvPr id="429" name="Freihand 428">
                  <a:extLst>
                    <a:ext uri="{FF2B5EF4-FFF2-40B4-BE49-F238E27FC236}">
                      <a16:creationId xmlns:a16="http://schemas.microsoft.com/office/drawing/2014/main" id="{5C4551EB-9760-4B57-BB9B-6B9D36D426D0}"/>
                    </a:ext>
                  </a:extLst>
                </p:cNvPr>
                <p:cNvPicPr/>
                <p:nvPr/>
              </p:nvPicPr>
              <p:blipFill>
                <a:blip r:embed="rId689"/>
                <a:stretch>
                  <a:fillRect/>
                </a:stretch>
              </p:blipFill>
              <p:spPr>
                <a:xfrm>
                  <a:off x="8910280" y="6088747"/>
                  <a:ext cx="140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0" name="Freihand 429">
                  <a:extLst>
                    <a:ext uri="{FF2B5EF4-FFF2-40B4-BE49-F238E27FC236}">
                      <a16:creationId xmlns:a16="http://schemas.microsoft.com/office/drawing/2014/main" id="{B31407AD-4DE4-43BD-A67B-34BB420A8407}"/>
                    </a:ext>
                  </a:extLst>
                </p14:cNvPr>
                <p14:cNvContentPartPr/>
                <p14:nvPr/>
              </p14:nvContentPartPr>
              <p14:xfrm>
                <a:off x="8885080" y="6279187"/>
                <a:ext cx="282600" cy="23040"/>
              </p14:xfrm>
            </p:contentPart>
          </mc:Choice>
          <mc:Fallback xmlns="">
            <p:pic>
              <p:nvPicPr>
                <p:cNvPr id="430" name="Freihand 429">
                  <a:extLst>
                    <a:ext uri="{FF2B5EF4-FFF2-40B4-BE49-F238E27FC236}">
                      <a16:creationId xmlns:a16="http://schemas.microsoft.com/office/drawing/2014/main" id="{B31407AD-4DE4-43BD-A67B-34BB420A8407}"/>
                    </a:ext>
                  </a:extLst>
                </p:cNvPr>
                <p:cNvPicPr/>
                <p:nvPr/>
              </p:nvPicPr>
              <p:blipFill>
                <a:blip r:embed="rId691"/>
                <a:stretch>
                  <a:fillRect/>
                </a:stretch>
              </p:blipFill>
              <p:spPr>
                <a:xfrm>
                  <a:off x="8880760" y="6274867"/>
                  <a:ext cx="291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2" name="Freihand 431">
                  <a:extLst>
                    <a:ext uri="{FF2B5EF4-FFF2-40B4-BE49-F238E27FC236}">
                      <a16:creationId xmlns:a16="http://schemas.microsoft.com/office/drawing/2014/main" id="{584F8C03-C85D-4666-B3DD-029AA2A3259E}"/>
                    </a:ext>
                  </a:extLst>
                </p14:cNvPr>
                <p14:cNvContentPartPr/>
                <p14:nvPr/>
              </p14:nvContentPartPr>
              <p14:xfrm>
                <a:off x="8846560" y="6334987"/>
                <a:ext cx="323640" cy="203040"/>
              </p14:xfrm>
            </p:contentPart>
          </mc:Choice>
          <mc:Fallback xmlns="">
            <p:pic>
              <p:nvPicPr>
                <p:cNvPr id="432" name="Freihand 431">
                  <a:extLst>
                    <a:ext uri="{FF2B5EF4-FFF2-40B4-BE49-F238E27FC236}">
                      <a16:creationId xmlns:a16="http://schemas.microsoft.com/office/drawing/2014/main" id="{584F8C03-C85D-4666-B3DD-029AA2A3259E}"/>
                    </a:ext>
                  </a:extLst>
                </p:cNvPr>
                <p:cNvPicPr/>
                <p:nvPr/>
              </p:nvPicPr>
              <p:blipFill>
                <a:blip r:embed="rId693"/>
                <a:stretch>
                  <a:fillRect/>
                </a:stretch>
              </p:blipFill>
              <p:spPr>
                <a:xfrm>
                  <a:off x="8842240" y="6330667"/>
                  <a:ext cx="332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3" name="Freihand 432">
                  <a:extLst>
                    <a:ext uri="{FF2B5EF4-FFF2-40B4-BE49-F238E27FC236}">
                      <a16:creationId xmlns:a16="http://schemas.microsoft.com/office/drawing/2014/main" id="{C4237E81-44BF-431E-9E09-F0F46F792A4F}"/>
                    </a:ext>
                  </a:extLst>
                </p14:cNvPr>
                <p14:cNvContentPartPr/>
                <p14:nvPr/>
              </p14:nvContentPartPr>
              <p14:xfrm>
                <a:off x="8903440" y="6402307"/>
                <a:ext cx="91800" cy="89640"/>
              </p14:xfrm>
            </p:contentPart>
          </mc:Choice>
          <mc:Fallback xmlns="">
            <p:pic>
              <p:nvPicPr>
                <p:cNvPr id="433" name="Freihand 432">
                  <a:extLst>
                    <a:ext uri="{FF2B5EF4-FFF2-40B4-BE49-F238E27FC236}">
                      <a16:creationId xmlns:a16="http://schemas.microsoft.com/office/drawing/2014/main" id="{C4237E81-44BF-431E-9E09-F0F46F792A4F}"/>
                    </a:ext>
                  </a:extLst>
                </p:cNvPr>
                <p:cNvPicPr/>
                <p:nvPr/>
              </p:nvPicPr>
              <p:blipFill>
                <a:blip r:embed="rId695"/>
                <a:stretch>
                  <a:fillRect/>
                </a:stretch>
              </p:blipFill>
              <p:spPr>
                <a:xfrm>
                  <a:off x="8899120" y="6397987"/>
                  <a:ext cx="100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4" name="Freihand 433">
                  <a:extLst>
                    <a:ext uri="{FF2B5EF4-FFF2-40B4-BE49-F238E27FC236}">
                      <a16:creationId xmlns:a16="http://schemas.microsoft.com/office/drawing/2014/main" id="{2E967C16-E297-462D-95DA-1717A61FD2CC}"/>
                    </a:ext>
                  </a:extLst>
                </p14:cNvPr>
                <p14:cNvContentPartPr/>
                <p14:nvPr/>
              </p14:nvContentPartPr>
              <p14:xfrm>
                <a:off x="8979400" y="6433627"/>
                <a:ext cx="21600" cy="74160"/>
              </p14:xfrm>
            </p:contentPart>
          </mc:Choice>
          <mc:Fallback xmlns="">
            <p:pic>
              <p:nvPicPr>
                <p:cNvPr id="434" name="Freihand 433">
                  <a:extLst>
                    <a:ext uri="{FF2B5EF4-FFF2-40B4-BE49-F238E27FC236}">
                      <a16:creationId xmlns:a16="http://schemas.microsoft.com/office/drawing/2014/main" id="{2E967C16-E297-462D-95DA-1717A61FD2CC}"/>
                    </a:ext>
                  </a:extLst>
                </p:cNvPr>
                <p:cNvPicPr/>
                <p:nvPr/>
              </p:nvPicPr>
              <p:blipFill>
                <a:blip r:embed="rId697"/>
                <a:stretch>
                  <a:fillRect/>
                </a:stretch>
              </p:blipFill>
              <p:spPr>
                <a:xfrm>
                  <a:off x="8975080" y="6429307"/>
                  <a:ext cx="30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5" name="Freihand 434">
                  <a:extLst>
                    <a:ext uri="{FF2B5EF4-FFF2-40B4-BE49-F238E27FC236}">
                      <a16:creationId xmlns:a16="http://schemas.microsoft.com/office/drawing/2014/main" id="{2CEA8EC5-937E-4457-8F9E-75BB3D8C2CC7}"/>
                    </a:ext>
                  </a:extLst>
                </p14:cNvPr>
                <p14:cNvContentPartPr/>
                <p14:nvPr/>
              </p14:nvContentPartPr>
              <p14:xfrm>
                <a:off x="8957080" y="6399067"/>
                <a:ext cx="78840" cy="96480"/>
              </p14:xfrm>
            </p:contentPart>
          </mc:Choice>
          <mc:Fallback xmlns="">
            <p:pic>
              <p:nvPicPr>
                <p:cNvPr id="435" name="Freihand 434">
                  <a:extLst>
                    <a:ext uri="{FF2B5EF4-FFF2-40B4-BE49-F238E27FC236}">
                      <a16:creationId xmlns:a16="http://schemas.microsoft.com/office/drawing/2014/main" id="{2CEA8EC5-937E-4457-8F9E-75BB3D8C2CC7}"/>
                    </a:ext>
                  </a:extLst>
                </p:cNvPr>
                <p:cNvPicPr/>
                <p:nvPr/>
              </p:nvPicPr>
              <p:blipFill>
                <a:blip r:embed="rId699"/>
                <a:stretch>
                  <a:fillRect/>
                </a:stretch>
              </p:blipFill>
              <p:spPr>
                <a:xfrm>
                  <a:off x="8952760" y="6394747"/>
                  <a:ext cx="87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6" name="Freihand 435">
                  <a:extLst>
                    <a:ext uri="{FF2B5EF4-FFF2-40B4-BE49-F238E27FC236}">
                      <a16:creationId xmlns:a16="http://schemas.microsoft.com/office/drawing/2014/main" id="{F794AAD6-413A-474E-BFA1-7B6B19EF6253}"/>
                    </a:ext>
                  </a:extLst>
                </p14:cNvPr>
                <p14:cNvContentPartPr/>
                <p14:nvPr/>
              </p14:nvContentPartPr>
              <p14:xfrm>
                <a:off x="9038440" y="6386827"/>
                <a:ext cx="65880" cy="119160"/>
              </p14:xfrm>
            </p:contentPart>
          </mc:Choice>
          <mc:Fallback xmlns="">
            <p:pic>
              <p:nvPicPr>
                <p:cNvPr id="436" name="Freihand 435">
                  <a:extLst>
                    <a:ext uri="{FF2B5EF4-FFF2-40B4-BE49-F238E27FC236}">
                      <a16:creationId xmlns:a16="http://schemas.microsoft.com/office/drawing/2014/main" id="{F794AAD6-413A-474E-BFA1-7B6B19EF6253}"/>
                    </a:ext>
                  </a:extLst>
                </p:cNvPr>
                <p:cNvPicPr/>
                <p:nvPr/>
              </p:nvPicPr>
              <p:blipFill>
                <a:blip r:embed="rId701"/>
                <a:stretch>
                  <a:fillRect/>
                </a:stretch>
              </p:blipFill>
              <p:spPr>
                <a:xfrm>
                  <a:off x="9034120" y="6382507"/>
                  <a:ext cx="74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7" name="Freihand 436">
                  <a:extLst>
                    <a:ext uri="{FF2B5EF4-FFF2-40B4-BE49-F238E27FC236}">
                      <a16:creationId xmlns:a16="http://schemas.microsoft.com/office/drawing/2014/main" id="{9A36A070-EF24-4106-ACE0-0D3A4B5956BD}"/>
                    </a:ext>
                  </a:extLst>
                </p14:cNvPr>
                <p14:cNvContentPartPr/>
                <p14:nvPr/>
              </p14:nvContentPartPr>
              <p14:xfrm>
                <a:off x="9088480" y="6377467"/>
                <a:ext cx="90360" cy="52200"/>
              </p14:xfrm>
            </p:contentPart>
          </mc:Choice>
          <mc:Fallback xmlns="">
            <p:pic>
              <p:nvPicPr>
                <p:cNvPr id="437" name="Freihand 436">
                  <a:extLst>
                    <a:ext uri="{FF2B5EF4-FFF2-40B4-BE49-F238E27FC236}">
                      <a16:creationId xmlns:a16="http://schemas.microsoft.com/office/drawing/2014/main" id="{9A36A070-EF24-4106-ACE0-0D3A4B5956BD}"/>
                    </a:ext>
                  </a:extLst>
                </p:cNvPr>
                <p:cNvPicPr/>
                <p:nvPr/>
              </p:nvPicPr>
              <p:blipFill>
                <a:blip r:embed="rId703"/>
                <a:stretch>
                  <a:fillRect/>
                </a:stretch>
              </p:blipFill>
              <p:spPr>
                <a:xfrm>
                  <a:off x="9084160" y="6373147"/>
                  <a:ext cx="99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9" name="Freihand 438">
                  <a:extLst>
                    <a:ext uri="{FF2B5EF4-FFF2-40B4-BE49-F238E27FC236}">
                      <a16:creationId xmlns:a16="http://schemas.microsoft.com/office/drawing/2014/main" id="{A9085E0F-563A-435F-84D1-CC0FB45AE46C}"/>
                    </a:ext>
                  </a:extLst>
                </p14:cNvPr>
                <p14:cNvContentPartPr/>
                <p14:nvPr/>
              </p14:nvContentPartPr>
              <p14:xfrm>
                <a:off x="9193600" y="6191707"/>
                <a:ext cx="140040" cy="141840"/>
              </p14:xfrm>
            </p:contentPart>
          </mc:Choice>
          <mc:Fallback xmlns="">
            <p:pic>
              <p:nvPicPr>
                <p:cNvPr id="439" name="Freihand 438">
                  <a:extLst>
                    <a:ext uri="{FF2B5EF4-FFF2-40B4-BE49-F238E27FC236}">
                      <a16:creationId xmlns:a16="http://schemas.microsoft.com/office/drawing/2014/main" id="{A9085E0F-563A-435F-84D1-CC0FB45AE46C}"/>
                    </a:ext>
                  </a:extLst>
                </p:cNvPr>
                <p:cNvPicPr/>
                <p:nvPr/>
              </p:nvPicPr>
              <p:blipFill>
                <a:blip r:embed="rId705"/>
                <a:stretch>
                  <a:fillRect/>
                </a:stretch>
              </p:blipFill>
              <p:spPr>
                <a:xfrm>
                  <a:off x="9189280" y="6187387"/>
                  <a:ext cx="148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1" name="Freihand 440">
                  <a:extLst>
                    <a:ext uri="{FF2B5EF4-FFF2-40B4-BE49-F238E27FC236}">
                      <a16:creationId xmlns:a16="http://schemas.microsoft.com/office/drawing/2014/main" id="{A0047E5E-A45A-4184-9B29-4E76B5E79E5C}"/>
                    </a:ext>
                  </a:extLst>
                </p14:cNvPr>
                <p14:cNvContentPartPr/>
                <p14:nvPr/>
              </p14:nvContentPartPr>
              <p14:xfrm>
                <a:off x="9319960" y="6008827"/>
                <a:ext cx="65160" cy="84960"/>
              </p14:xfrm>
            </p:contentPart>
          </mc:Choice>
          <mc:Fallback xmlns="">
            <p:pic>
              <p:nvPicPr>
                <p:cNvPr id="441" name="Freihand 440">
                  <a:extLst>
                    <a:ext uri="{FF2B5EF4-FFF2-40B4-BE49-F238E27FC236}">
                      <a16:creationId xmlns:a16="http://schemas.microsoft.com/office/drawing/2014/main" id="{A0047E5E-A45A-4184-9B29-4E76B5E79E5C}"/>
                    </a:ext>
                  </a:extLst>
                </p:cNvPr>
                <p:cNvPicPr/>
                <p:nvPr/>
              </p:nvPicPr>
              <p:blipFill>
                <a:blip r:embed="rId707"/>
                <a:stretch>
                  <a:fillRect/>
                </a:stretch>
              </p:blipFill>
              <p:spPr>
                <a:xfrm>
                  <a:off x="9315640" y="6004507"/>
                  <a:ext cx="73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2" name="Freihand 441">
                  <a:extLst>
                    <a:ext uri="{FF2B5EF4-FFF2-40B4-BE49-F238E27FC236}">
                      <a16:creationId xmlns:a16="http://schemas.microsoft.com/office/drawing/2014/main" id="{0D03FDCA-5997-4E88-9338-B4D2314E7E37}"/>
                    </a:ext>
                  </a:extLst>
                </p14:cNvPr>
                <p14:cNvContentPartPr/>
                <p14:nvPr/>
              </p14:nvContentPartPr>
              <p14:xfrm>
                <a:off x="9312760" y="6030787"/>
                <a:ext cx="76320" cy="43200"/>
              </p14:xfrm>
            </p:contentPart>
          </mc:Choice>
          <mc:Fallback xmlns="">
            <p:pic>
              <p:nvPicPr>
                <p:cNvPr id="442" name="Freihand 441">
                  <a:extLst>
                    <a:ext uri="{FF2B5EF4-FFF2-40B4-BE49-F238E27FC236}">
                      <a16:creationId xmlns:a16="http://schemas.microsoft.com/office/drawing/2014/main" id="{0D03FDCA-5997-4E88-9338-B4D2314E7E37}"/>
                    </a:ext>
                  </a:extLst>
                </p:cNvPr>
                <p:cNvPicPr/>
                <p:nvPr/>
              </p:nvPicPr>
              <p:blipFill>
                <a:blip r:embed="rId709"/>
                <a:stretch>
                  <a:fillRect/>
                </a:stretch>
              </p:blipFill>
              <p:spPr>
                <a:xfrm>
                  <a:off x="9308440" y="6026467"/>
                  <a:ext cx="84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3" name="Freihand 442">
                  <a:extLst>
                    <a:ext uri="{FF2B5EF4-FFF2-40B4-BE49-F238E27FC236}">
                      <a16:creationId xmlns:a16="http://schemas.microsoft.com/office/drawing/2014/main" id="{3D2513F1-9989-470E-9D46-B68A4B0302DD}"/>
                    </a:ext>
                  </a:extLst>
                </p14:cNvPr>
                <p14:cNvContentPartPr/>
                <p14:nvPr/>
              </p14:nvContentPartPr>
              <p14:xfrm>
                <a:off x="9434440" y="6018547"/>
                <a:ext cx="50760" cy="5400"/>
              </p14:xfrm>
            </p:contentPart>
          </mc:Choice>
          <mc:Fallback xmlns="">
            <p:pic>
              <p:nvPicPr>
                <p:cNvPr id="443" name="Freihand 442">
                  <a:extLst>
                    <a:ext uri="{FF2B5EF4-FFF2-40B4-BE49-F238E27FC236}">
                      <a16:creationId xmlns:a16="http://schemas.microsoft.com/office/drawing/2014/main" id="{3D2513F1-9989-470E-9D46-B68A4B0302DD}"/>
                    </a:ext>
                  </a:extLst>
                </p:cNvPr>
                <p:cNvPicPr/>
                <p:nvPr/>
              </p:nvPicPr>
              <p:blipFill>
                <a:blip r:embed="rId711"/>
                <a:stretch>
                  <a:fillRect/>
                </a:stretch>
              </p:blipFill>
              <p:spPr>
                <a:xfrm>
                  <a:off x="9430120" y="6014227"/>
                  <a:ext cx="59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4" name="Freihand 443">
                  <a:extLst>
                    <a:ext uri="{FF2B5EF4-FFF2-40B4-BE49-F238E27FC236}">
                      <a16:creationId xmlns:a16="http://schemas.microsoft.com/office/drawing/2014/main" id="{F7551BF3-CE4F-4D33-A648-BDAEE72DE120}"/>
                    </a:ext>
                  </a:extLst>
                </p14:cNvPr>
                <p14:cNvContentPartPr/>
                <p14:nvPr/>
              </p14:nvContentPartPr>
              <p14:xfrm>
                <a:off x="9462880" y="5982187"/>
                <a:ext cx="114480" cy="105480"/>
              </p14:xfrm>
            </p:contentPart>
          </mc:Choice>
          <mc:Fallback xmlns="">
            <p:pic>
              <p:nvPicPr>
                <p:cNvPr id="444" name="Freihand 443">
                  <a:extLst>
                    <a:ext uri="{FF2B5EF4-FFF2-40B4-BE49-F238E27FC236}">
                      <a16:creationId xmlns:a16="http://schemas.microsoft.com/office/drawing/2014/main" id="{F7551BF3-CE4F-4D33-A648-BDAEE72DE120}"/>
                    </a:ext>
                  </a:extLst>
                </p:cNvPr>
                <p:cNvPicPr/>
                <p:nvPr/>
              </p:nvPicPr>
              <p:blipFill>
                <a:blip r:embed="rId713"/>
                <a:stretch>
                  <a:fillRect/>
                </a:stretch>
              </p:blipFill>
              <p:spPr>
                <a:xfrm>
                  <a:off x="9458560" y="5977867"/>
                  <a:ext cx="123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5" name="Freihand 444">
                  <a:extLst>
                    <a:ext uri="{FF2B5EF4-FFF2-40B4-BE49-F238E27FC236}">
                      <a16:creationId xmlns:a16="http://schemas.microsoft.com/office/drawing/2014/main" id="{7BDC47AC-C99A-4F7F-9B91-273C6E1C4FFB}"/>
                    </a:ext>
                  </a:extLst>
                </p14:cNvPr>
                <p14:cNvContentPartPr/>
                <p14:nvPr/>
              </p14:nvContentPartPr>
              <p14:xfrm>
                <a:off x="9289720" y="6073987"/>
                <a:ext cx="290880" cy="34920"/>
              </p14:xfrm>
            </p:contentPart>
          </mc:Choice>
          <mc:Fallback xmlns="">
            <p:pic>
              <p:nvPicPr>
                <p:cNvPr id="445" name="Freihand 444">
                  <a:extLst>
                    <a:ext uri="{FF2B5EF4-FFF2-40B4-BE49-F238E27FC236}">
                      <a16:creationId xmlns:a16="http://schemas.microsoft.com/office/drawing/2014/main" id="{7BDC47AC-C99A-4F7F-9B91-273C6E1C4FFB}"/>
                    </a:ext>
                  </a:extLst>
                </p:cNvPr>
                <p:cNvPicPr/>
                <p:nvPr/>
              </p:nvPicPr>
              <p:blipFill>
                <a:blip r:embed="rId715"/>
                <a:stretch>
                  <a:fillRect/>
                </a:stretch>
              </p:blipFill>
              <p:spPr>
                <a:xfrm>
                  <a:off x="9285400" y="6069667"/>
                  <a:ext cx="299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7" name="Freihand 446">
                  <a:extLst>
                    <a:ext uri="{FF2B5EF4-FFF2-40B4-BE49-F238E27FC236}">
                      <a16:creationId xmlns:a16="http://schemas.microsoft.com/office/drawing/2014/main" id="{80E2E230-ECB8-43F7-8534-9C770450D520}"/>
                    </a:ext>
                  </a:extLst>
                </p14:cNvPr>
                <p14:cNvContentPartPr/>
                <p14:nvPr/>
              </p14:nvContentPartPr>
              <p14:xfrm>
                <a:off x="9412120" y="6121147"/>
                <a:ext cx="77040" cy="91800"/>
              </p14:xfrm>
            </p:contentPart>
          </mc:Choice>
          <mc:Fallback xmlns="">
            <p:pic>
              <p:nvPicPr>
                <p:cNvPr id="447" name="Freihand 446">
                  <a:extLst>
                    <a:ext uri="{FF2B5EF4-FFF2-40B4-BE49-F238E27FC236}">
                      <a16:creationId xmlns:a16="http://schemas.microsoft.com/office/drawing/2014/main" id="{80E2E230-ECB8-43F7-8534-9C770450D520}"/>
                    </a:ext>
                  </a:extLst>
                </p:cNvPr>
                <p:cNvPicPr/>
                <p:nvPr/>
              </p:nvPicPr>
              <p:blipFill>
                <a:blip r:embed="rId717"/>
                <a:stretch>
                  <a:fillRect/>
                </a:stretch>
              </p:blipFill>
              <p:spPr>
                <a:xfrm>
                  <a:off x="9407800" y="6116827"/>
                  <a:ext cx="85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8" name="Freihand 447">
                  <a:extLst>
                    <a:ext uri="{FF2B5EF4-FFF2-40B4-BE49-F238E27FC236}">
                      <a16:creationId xmlns:a16="http://schemas.microsoft.com/office/drawing/2014/main" id="{AE01762C-B7C0-44C0-873F-B2EB97B6F59A}"/>
                    </a:ext>
                  </a:extLst>
                </p14:cNvPr>
                <p14:cNvContentPartPr/>
                <p14:nvPr/>
              </p14:nvContentPartPr>
              <p14:xfrm>
                <a:off x="9521560" y="5959147"/>
                <a:ext cx="105840" cy="231840"/>
              </p14:xfrm>
            </p:contentPart>
          </mc:Choice>
          <mc:Fallback xmlns="">
            <p:pic>
              <p:nvPicPr>
                <p:cNvPr id="448" name="Freihand 447">
                  <a:extLst>
                    <a:ext uri="{FF2B5EF4-FFF2-40B4-BE49-F238E27FC236}">
                      <a16:creationId xmlns:a16="http://schemas.microsoft.com/office/drawing/2014/main" id="{AE01762C-B7C0-44C0-873F-B2EB97B6F59A}"/>
                    </a:ext>
                  </a:extLst>
                </p:cNvPr>
                <p:cNvPicPr/>
                <p:nvPr/>
              </p:nvPicPr>
              <p:blipFill>
                <a:blip r:embed="rId719"/>
                <a:stretch>
                  <a:fillRect/>
                </a:stretch>
              </p:blipFill>
              <p:spPr>
                <a:xfrm>
                  <a:off x="9517240" y="5954827"/>
                  <a:ext cx="114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9" name="Freihand 448">
                  <a:extLst>
                    <a:ext uri="{FF2B5EF4-FFF2-40B4-BE49-F238E27FC236}">
                      <a16:creationId xmlns:a16="http://schemas.microsoft.com/office/drawing/2014/main" id="{427E2F4A-9A6A-40BF-835C-A6827C42B355}"/>
                    </a:ext>
                  </a:extLst>
                </p14:cNvPr>
                <p14:cNvContentPartPr/>
                <p14:nvPr/>
              </p14:nvContentPartPr>
              <p14:xfrm>
                <a:off x="9249400" y="5999107"/>
                <a:ext cx="77760" cy="240120"/>
              </p14:xfrm>
            </p:contentPart>
          </mc:Choice>
          <mc:Fallback xmlns="">
            <p:pic>
              <p:nvPicPr>
                <p:cNvPr id="449" name="Freihand 448">
                  <a:extLst>
                    <a:ext uri="{FF2B5EF4-FFF2-40B4-BE49-F238E27FC236}">
                      <a16:creationId xmlns:a16="http://schemas.microsoft.com/office/drawing/2014/main" id="{427E2F4A-9A6A-40BF-835C-A6827C42B355}"/>
                    </a:ext>
                  </a:extLst>
                </p:cNvPr>
                <p:cNvPicPr/>
                <p:nvPr/>
              </p:nvPicPr>
              <p:blipFill>
                <a:blip r:embed="rId721"/>
                <a:stretch>
                  <a:fillRect/>
                </a:stretch>
              </p:blipFill>
              <p:spPr>
                <a:xfrm>
                  <a:off x="9245080" y="5994787"/>
                  <a:ext cx="86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1" name="Freihand 450">
                  <a:extLst>
                    <a:ext uri="{FF2B5EF4-FFF2-40B4-BE49-F238E27FC236}">
                      <a16:creationId xmlns:a16="http://schemas.microsoft.com/office/drawing/2014/main" id="{BB789F22-2EAC-4C7C-8A0D-2089A36CBFB5}"/>
                    </a:ext>
                  </a:extLst>
                </p14:cNvPr>
                <p14:cNvContentPartPr/>
                <p14:nvPr/>
              </p14:nvContentPartPr>
              <p14:xfrm>
                <a:off x="9545320" y="5816227"/>
                <a:ext cx="189360" cy="88560"/>
              </p14:xfrm>
            </p:contentPart>
          </mc:Choice>
          <mc:Fallback xmlns="">
            <p:pic>
              <p:nvPicPr>
                <p:cNvPr id="451" name="Freihand 450">
                  <a:extLst>
                    <a:ext uri="{FF2B5EF4-FFF2-40B4-BE49-F238E27FC236}">
                      <a16:creationId xmlns:a16="http://schemas.microsoft.com/office/drawing/2014/main" id="{BB789F22-2EAC-4C7C-8A0D-2089A36CBFB5}"/>
                    </a:ext>
                  </a:extLst>
                </p:cNvPr>
                <p:cNvPicPr/>
                <p:nvPr/>
              </p:nvPicPr>
              <p:blipFill>
                <a:blip r:embed="rId723"/>
                <a:stretch>
                  <a:fillRect/>
                </a:stretch>
              </p:blipFill>
              <p:spPr>
                <a:xfrm>
                  <a:off x="9541000" y="5811907"/>
                  <a:ext cx="198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4" name="Freihand 453">
                  <a:extLst>
                    <a:ext uri="{FF2B5EF4-FFF2-40B4-BE49-F238E27FC236}">
                      <a16:creationId xmlns:a16="http://schemas.microsoft.com/office/drawing/2014/main" id="{A3B1D646-AC77-48E3-81CE-69523635439C}"/>
                    </a:ext>
                  </a:extLst>
                </p14:cNvPr>
                <p14:cNvContentPartPr/>
                <p14:nvPr/>
              </p14:nvContentPartPr>
              <p14:xfrm>
                <a:off x="4600000" y="5768707"/>
                <a:ext cx="4613400" cy="254160"/>
              </p14:xfrm>
            </p:contentPart>
          </mc:Choice>
          <mc:Fallback xmlns="">
            <p:pic>
              <p:nvPicPr>
                <p:cNvPr id="454" name="Freihand 453">
                  <a:extLst>
                    <a:ext uri="{FF2B5EF4-FFF2-40B4-BE49-F238E27FC236}">
                      <a16:creationId xmlns:a16="http://schemas.microsoft.com/office/drawing/2014/main" id="{A3B1D646-AC77-48E3-81CE-69523635439C}"/>
                    </a:ext>
                  </a:extLst>
                </p:cNvPr>
                <p:cNvPicPr/>
                <p:nvPr/>
              </p:nvPicPr>
              <p:blipFill>
                <a:blip r:embed="rId725"/>
                <a:stretch>
                  <a:fillRect/>
                </a:stretch>
              </p:blipFill>
              <p:spPr>
                <a:xfrm>
                  <a:off x="4595680" y="5764387"/>
                  <a:ext cx="4622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5" name="Freihand 454">
                  <a:extLst>
                    <a:ext uri="{FF2B5EF4-FFF2-40B4-BE49-F238E27FC236}">
                      <a16:creationId xmlns:a16="http://schemas.microsoft.com/office/drawing/2014/main" id="{35876D05-956C-4730-8BC7-FF52B5C17898}"/>
                    </a:ext>
                  </a:extLst>
                </p14:cNvPr>
                <p14:cNvContentPartPr/>
                <p14:nvPr/>
              </p14:nvContentPartPr>
              <p14:xfrm>
                <a:off x="4444480" y="5690947"/>
                <a:ext cx="321840" cy="269640"/>
              </p14:xfrm>
            </p:contentPart>
          </mc:Choice>
          <mc:Fallback xmlns="">
            <p:pic>
              <p:nvPicPr>
                <p:cNvPr id="455" name="Freihand 454">
                  <a:extLst>
                    <a:ext uri="{FF2B5EF4-FFF2-40B4-BE49-F238E27FC236}">
                      <a16:creationId xmlns:a16="http://schemas.microsoft.com/office/drawing/2014/main" id="{35876D05-956C-4730-8BC7-FF52B5C17898}"/>
                    </a:ext>
                  </a:extLst>
                </p:cNvPr>
                <p:cNvPicPr/>
                <p:nvPr/>
              </p:nvPicPr>
              <p:blipFill>
                <a:blip r:embed="rId727"/>
                <a:stretch>
                  <a:fillRect/>
                </a:stretch>
              </p:blipFill>
              <p:spPr>
                <a:xfrm>
                  <a:off x="4440160" y="5686627"/>
                  <a:ext cx="330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7" name="Freihand 456">
                  <a:extLst>
                    <a:ext uri="{FF2B5EF4-FFF2-40B4-BE49-F238E27FC236}">
                      <a16:creationId xmlns:a16="http://schemas.microsoft.com/office/drawing/2014/main" id="{D63D8147-58D6-4594-9FF8-D5A54278331C}"/>
                    </a:ext>
                  </a:extLst>
                </p14:cNvPr>
                <p14:cNvContentPartPr/>
                <p14:nvPr/>
              </p14:nvContentPartPr>
              <p14:xfrm>
                <a:off x="2751040" y="5400427"/>
                <a:ext cx="218880" cy="104400"/>
              </p14:xfrm>
            </p:contentPart>
          </mc:Choice>
          <mc:Fallback xmlns="">
            <p:pic>
              <p:nvPicPr>
                <p:cNvPr id="457" name="Freihand 456">
                  <a:extLst>
                    <a:ext uri="{FF2B5EF4-FFF2-40B4-BE49-F238E27FC236}">
                      <a16:creationId xmlns:a16="http://schemas.microsoft.com/office/drawing/2014/main" id="{D63D8147-58D6-4594-9FF8-D5A54278331C}"/>
                    </a:ext>
                  </a:extLst>
                </p:cNvPr>
                <p:cNvPicPr/>
                <p:nvPr/>
              </p:nvPicPr>
              <p:blipFill>
                <a:blip r:embed="rId729"/>
                <a:stretch>
                  <a:fillRect/>
                </a:stretch>
              </p:blipFill>
              <p:spPr>
                <a:xfrm>
                  <a:off x="2746720" y="5396107"/>
                  <a:ext cx="22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8" name="Freihand 457">
                  <a:extLst>
                    <a:ext uri="{FF2B5EF4-FFF2-40B4-BE49-F238E27FC236}">
                      <a16:creationId xmlns:a16="http://schemas.microsoft.com/office/drawing/2014/main" id="{F4F4CB58-3477-426D-90CD-4A83B5BF7BF9}"/>
                    </a:ext>
                  </a:extLst>
                </p14:cNvPr>
                <p14:cNvContentPartPr/>
                <p14:nvPr/>
              </p14:nvContentPartPr>
              <p14:xfrm>
                <a:off x="3023560" y="5317627"/>
                <a:ext cx="106200" cy="177480"/>
              </p14:xfrm>
            </p:contentPart>
          </mc:Choice>
          <mc:Fallback xmlns="">
            <p:pic>
              <p:nvPicPr>
                <p:cNvPr id="458" name="Freihand 457">
                  <a:extLst>
                    <a:ext uri="{FF2B5EF4-FFF2-40B4-BE49-F238E27FC236}">
                      <a16:creationId xmlns:a16="http://schemas.microsoft.com/office/drawing/2014/main" id="{F4F4CB58-3477-426D-90CD-4A83B5BF7BF9}"/>
                    </a:ext>
                  </a:extLst>
                </p:cNvPr>
                <p:cNvPicPr/>
                <p:nvPr/>
              </p:nvPicPr>
              <p:blipFill>
                <a:blip r:embed="rId731"/>
                <a:stretch>
                  <a:fillRect/>
                </a:stretch>
              </p:blipFill>
              <p:spPr>
                <a:xfrm>
                  <a:off x="3019240" y="5313307"/>
                  <a:ext cx="114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9" name="Freihand 458">
                  <a:extLst>
                    <a:ext uri="{FF2B5EF4-FFF2-40B4-BE49-F238E27FC236}">
                      <a16:creationId xmlns:a16="http://schemas.microsoft.com/office/drawing/2014/main" id="{4404BEF3-C810-4A7A-9397-1C4DE6274E46}"/>
                    </a:ext>
                  </a:extLst>
                </p14:cNvPr>
                <p14:cNvContentPartPr/>
                <p14:nvPr/>
              </p14:nvContentPartPr>
              <p14:xfrm>
                <a:off x="2955880" y="5290987"/>
                <a:ext cx="40320" cy="5760"/>
              </p14:xfrm>
            </p:contentPart>
          </mc:Choice>
          <mc:Fallback xmlns="">
            <p:pic>
              <p:nvPicPr>
                <p:cNvPr id="459" name="Freihand 458">
                  <a:extLst>
                    <a:ext uri="{FF2B5EF4-FFF2-40B4-BE49-F238E27FC236}">
                      <a16:creationId xmlns:a16="http://schemas.microsoft.com/office/drawing/2014/main" id="{4404BEF3-C810-4A7A-9397-1C4DE6274E46}"/>
                    </a:ext>
                  </a:extLst>
                </p:cNvPr>
                <p:cNvPicPr/>
                <p:nvPr/>
              </p:nvPicPr>
              <p:blipFill>
                <a:blip r:embed="rId733"/>
                <a:stretch>
                  <a:fillRect/>
                </a:stretch>
              </p:blipFill>
              <p:spPr>
                <a:xfrm>
                  <a:off x="2951560" y="5286667"/>
                  <a:ext cx="48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0" name="Freihand 459">
                  <a:extLst>
                    <a:ext uri="{FF2B5EF4-FFF2-40B4-BE49-F238E27FC236}">
                      <a16:creationId xmlns:a16="http://schemas.microsoft.com/office/drawing/2014/main" id="{36946813-8440-429D-96AA-FE676075E450}"/>
                    </a:ext>
                  </a:extLst>
                </p14:cNvPr>
                <p14:cNvContentPartPr/>
                <p14:nvPr/>
              </p14:nvContentPartPr>
              <p14:xfrm>
                <a:off x="3282760" y="5356507"/>
                <a:ext cx="291600" cy="113400"/>
              </p14:xfrm>
            </p:contentPart>
          </mc:Choice>
          <mc:Fallback xmlns="">
            <p:pic>
              <p:nvPicPr>
                <p:cNvPr id="460" name="Freihand 459">
                  <a:extLst>
                    <a:ext uri="{FF2B5EF4-FFF2-40B4-BE49-F238E27FC236}">
                      <a16:creationId xmlns:a16="http://schemas.microsoft.com/office/drawing/2014/main" id="{36946813-8440-429D-96AA-FE676075E450}"/>
                    </a:ext>
                  </a:extLst>
                </p:cNvPr>
                <p:cNvPicPr/>
                <p:nvPr/>
              </p:nvPicPr>
              <p:blipFill>
                <a:blip r:embed="rId735"/>
                <a:stretch>
                  <a:fillRect/>
                </a:stretch>
              </p:blipFill>
              <p:spPr>
                <a:xfrm>
                  <a:off x="3278440" y="5352187"/>
                  <a:ext cx="300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2" name="Freihand 461">
                  <a:extLst>
                    <a:ext uri="{FF2B5EF4-FFF2-40B4-BE49-F238E27FC236}">
                      <a16:creationId xmlns:a16="http://schemas.microsoft.com/office/drawing/2014/main" id="{C4B0E009-EEFF-43DA-B8A8-2A338A987E8D}"/>
                    </a:ext>
                  </a:extLst>
                </p14:cNvPr>
                <p14:cNvContentPartPr/>
                <p14:nvPr/>
              </p14:nvContentPartPr>
              <p14:xfrm>
                <a:off x="3719800" y="5400427"/>
                <a:ext cx="165960" cy="69480"/>
              </p14:xfrm>
            </p:contentPart>
          </mc:Choice>
          <mc:Fallback xmlns="">
            <p:pic>
              <p:nvPicPr>
                <p:cNvPr id="462" name="Freihand 461">
                  <a:extLst>
                    <a:ext uri="{FF2B5EF4-FFF2-40B4-BE49-F238E27FC236}">
                      <a16:creationId xmlns:a16="http://schemas.microsoft.com/office/drawing/2014/main" id="{C4B0E009-EEFF-43DA-B8A8-2A338A987E8D}"/>
                    </a:ext>
                  </a:extLst>
                </p:cNvPr>
                <p:cNvPicPr/>
                <p:nvPr/>
              </p:nvPicPr>
              <p:blipFill>
                <a:blip r:embed="rId737"/>
                <a:stretch>
                  <a:fillRect/>
                </a:stretch>
              </p:blipFill>
              <p:spPr>
                <a:xfrm>
                  <a:off x="3715480" y="5396107"/>
                  <a:ext cx="174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3" name="Freihand 462">
                  <a:extLst>
                    <a:ext uri="{FF2B5EF4-FFF2-40B4-BE49-F238E27FC236}">
                      <a16:creationId xmlns:a16="http://schemas.microsoft.com/office/drawing/2014/main" id="{DACC6306-2059-49E6-87A7-8FA31DAF63EB}"/>
                    </a:ext>
                  </a:extLst>
                </p14:cNvPr>
                <p14:cNvContentPartPr/>
                <p14:nvPr/>
              </p14:nvContentPartPr>
              <p14:xfrm>
                <a:off x="3932200" y="5353627"/>
                <a:ext cx="21960" cy="134640"/>
              </p14:xfrm>
            </p:contentPart>
          </mc:Choice>
          <mc:Fallback xmlns="">
            <p:pic>
              <p:nvPicPr>
                <p:cNvPr id="463" name="Freihand 462">
                  <a:extLst>
                    <a:ext uri="{FF2B5EF4-FFF2-40B4-BE49-F238E27FC236}">
                      <a16:creationId xmlns:a16="http://schemas.microsoft.com/office/drawing/2014/main" id="{DACC6306-2059-49E6-87A7-8FA31DAF63EB}"/>
                    </a:ext>
                  </a:extLst>
                </p:cNvPr>
                <p:cNvPicPr/>
                <p:nvPr/>
              </p:nvPicPr>
              <p:blipFill>
                <a:blip r:embed="rId739"/>
                <a:stretch>
                  <a:fillRect/>
                </a:stretch>
              </p:blipFill>
              <p:spPr>
                <a:xfrm>
                  <a:off x="3927880" y="5349307"/>
                  <a:ext cx="30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4" name="Freihand 463">
                  <a:extLst>
                    <a:ext uri="{FF2B5EF4-FFF2-40B4-BE49-F238E27FC236}">
                      <a16:creationId xmlns:a16="http://schemas.microsoft.com/office/drawing/2014/main" id="{E4C261F6-3C09-4F8C-ADCD-F569D6111635}"/>
                    </a:ext>
                  </a:extLst>
                </p14:cNvPr>
                <p14:cNvContentPartPr/>
                <p14:nvPr/>
              </p14:nvContentPartPr>
              <p14:xfrm>
                <a:off x="3994840" y="5280907"/>
                <a:ext cx="187920" cy="171720"/>
              </p14:xfrm>
            </p:contentPart>
          </mc:Choice>
          <mc:Fallback xmlns="">
            <p:pic>
              <p:nvPicPr>
                <p:cNvPr id="464" name="Freihand 463">
                  <a:extLst>
                    <a:ext uri="{FF2B5EF4-FFF2-40B4-BE49-F238E27FC236}">
                      <a16:creationId xmlns:a16="http://schemas.microsoft.com/office/drawing/2014/main" id="{E4C261F6-3C09-4F8C-ADCD-F569D6111635}"/>
                    </a:ext>
                  </a:extLst>
                </p:cNvPr>
                <p:cNvPicPr/>
                <p:nvPr/>
              </p:nvPicPr>
              <p:blipFill>
                <a:blip r:embed="rId741"/>
                <a:stretch>
                  <a:fillRect/>
                </a:stretch>
              </p:blipFill>
              <p:spPr>
                <a:xfrm>
                  <a:off x="3990520" y="5276587"/>
                  <a:ext cx="196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5" name="Freihand 464">
                  <a:extLst>
                    <a:ext uri="{FF2B5EF4-FFF2-40B4-BE49-F238E27FC236}">
                      <a16:creationId xmlns:a16="http://schemas.microsoft.com/office/drawing/2014/main" id="{AD62785B-7C6F-4926-96EE-971BBE28FA90}"/>
                    </a:ext>
                  </a:extLst>
                </p14:cNvPr>
                <p14:cNvContentPartPr/>
                <p14:nvPr/>
              </p14:nvContentPartPr>
              <p14:xfrm>
                <a:off x="4199680" y="5242387"/>
                <a:ext cx="25920" cy="207360"/>
              </p14:xfrm>
            </p:contentPart>
          </mc:Choice>
          <mc:Fallback xmlns="">
            <p:pic>
              <p:nvPicPr>
                <p:cNvPr id="465" name="Freihand 464">
                  <a:extLst>
                    <a:ext uri="{FF2B5EF4-FFF2-40B4-BE49-F238E27FC236}">
                      <a16:creationId xmlns:a16="http://schemas.microsoft.com/office/drawing/2014/main" id="{AD62785B-7C6F-4926-96EE-971BBE28FA90}"/>
                    </a:ext>
                  </a:extLst>
                </p:cNvPr>
                <p:cNvPicPr/>
                <p:nvPr/>
              </p:nvPicPr>
              <p:blipFill>
                <a:blip r:embed="rId743"/>
                <a:stretch>
                  <a:fillRect/>
                </a:stretch>
              </p:blipFill>
              <p:spPr>
                <a:xfrm>
                  <a:off x="4195360" y="5238067"/>
                  <a:ext cx="34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6" name="Freihand 465">
                  <a:extLst>
                    <a:ext uri="{FF2B5EF4-FFF2-40B4-BE49-F238E27FC236}">
                      <a16:creationId xmlns:a16="http://schemas.microsoft.com/office/drawing/2014/main" id="{5B38DABF-3B75-4F8D-AA94-5219B4B9E7F5}"/>
                    </a:ext>
                  </a:extLst>
                </p14:cNvPr>
                <p14:cNvContentPartPr/>
                <p14:nvPr/>
              </p14:nvContentPartPr>
              <p14:xfrm>
                <a:off x="4237120" y="5328787"/>
                <a:ext cx="372240" cy="83160"/>
              </p14:xfrm>
            </p:contentPart>
          </mc:Choice>
          <mc:Fallback xmlns="">
            <p:pic>
              <p:nvPicPr>
                <p:cNvPr id="466" name="Freihand 465">
                  <a:extLst>
                    <a:ext uri="{FF2B5EF4-FFF2-40B4-BE49-F238E27FC236}">
                      <a16:creationId xmlns:a16="http://schemas.microsoft.com/office/drawing/2014/main" id="{5B38DABF-3B75-4F8D-AA94-5219B4B9E7F5}"/>
                    </a:ext>
                  </a:extLst>
                </p:cNvPr>
                <p:cNvPicPr/>
                <p:nvPr/>
              </p:nvPicPr>
              <p:blipFill>
                <a:blip r:embed="rId745"/>
                <a:stretch>
                  <a:fillRect/>
                </a:stretch>
              </p:blipFill>
              <p:spPr>
                <a:xfrm>
                  <a:off x="4232800" y="5324467"/>
                  <a:ext cx="380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67" name="Freihand 466">
                  <a:extLst>
                    <a:ext uri="{FF2B5EF4-FFF2-40B4-BE49-F238E27FC236}">
                      <a16:creationId xmlns:a16="http://schemas.microsoft.com/office/drawing/2014/main" id="{36240660-0965-4F29-89AF-0CCF1BE170AF}"/>
                    </a:ext>
                  </a:extLst>
                </p14:cNvPr>
                <p14:cNvContentPartPr/>
                <p14:nvPr/>
              </p14:nvContentPartPr>
              <p14:xfrm>
                <a:off x="4039480" y="5192707"/>
                <a:ext cx="32760" cy="3240"/>
              </p14:xfrm>
            </p:contentPart>
          </mc:Choice>
          <mc:Fallback xmlns="">
            <p:pic>
              <p:nvPicPr>
                <p:cNvPr id="467" name="Freihand 466">
                  <a:extLst>
                    <a:ext uri="{FF2B5EF4-FFF2-40B4-BE49-F238E27FC236}">
                      <a16:creationId xmlns:a16="http://schemas.microsoft.com/office/drawing/2014/main" id="{36240660-0965-4F29-89AF-0CCF1BE170AF}"/>
                    </a:ext>
                  </a:extLst>
                </p:cNvPr>
                <p:cNvPicPr/>
                <p:nvPr/>
              </p:nvPicPr>
              <p:blipFill>
                <a:blip r:embed="rId747"/>
                <a:stretch>
                  <a:fillRect/>
                </a:stretch>
              </p:blipFill>
              <p:spPr>
                <a:xfrm>
                  <a:off x="4035160" y="5188387"/>
                  <a:ext cx="41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8" name="Freihand 467">
                  <a:extLst>
                    <a:ext uri="{FF2B5EF4-FFF2-40B4-BE49-F238E27FC236}">
                      <a16:creationId xmlns:a16="http://schemas.microsoft.com/office/drawing/2014/main" id="{2739C64F-55B6-4B0D-A0E7-A3D76557541F}"/>
                    </a:ext>
                  </a:extLst>
                </p14:cNvPr>
                <p14:cNvContentPartPr/>
                <p14:nvPr/>
              </p14:nvContentPartPr>
              <p14:xfrm>
                <a:off x="2824480" y="5649907"/>
                <a:ext cx="97560" cy="205560"/>
              </p14:xfrm>
            </p:contentPart>
          </mc:Choice>
          <mc:Fallback xmlns="">
            <p:pic>
              <p:nvPicPr>
                <p:cNvPr id="468" name="Freihand 467">
                  <a:extLst>
                    <a:ext uri="{FF2B5EF4-FFF2-40B4-BE49-F238E27FC236}">
                      <a16:creationId xmlns:a16="http://schemas.microsoft.com/office/drawing/2014/main" id="{2739C64F-55B6-4B0D-A0E7-A3D76557541F}"/>
                    </a:ext>
                  </a:extLst>
                </p:cNvPr>
                <p:cNvPicPr/>
                <p:nvPr/>
              </p:nvPicPr>
              <p:blipFill>
                <a:blip r:embed="rId749"/>
                <a:stretch>
                  <a:fillRect/>
                </a:stretch>
              </p:blipFill>
              <p:spPr>
                <a:xfrm>
                  <a:off x="2820160" y="5645587"/>
                  <a:ext cx="106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69" name="Freihand 468">
                  <a:extLst>
                    <a:ext uri="{FF2B5EF4-FFF2-40B4-BE49-F238E27FC236}">
                      <a16:creationId xmlns:a16="http://schemas.microsoft.com/office/drawing/2014/main" id="{C9C34E54-920E-494F-8729-8AB5A884D944}"/>
                    </a:ext>
                  </a:extLst>
                </p14:cNvPr>
                <p14:cNvContentPartPr/>
                <p14:nvPr/>
              </p14:nvContentPartPr>
              <p14:xfrm>
                <a:off x="2958760" y="5661427"/>
                <a:ext cx="124560" cy="84960"/>
              </p14:xfrm>
            </p:contentPart>
          </mc:Choice>
          <mc:Fallback xmlns="">
            <p:pic>
              <p:nvPicPr>
                <p:cNvPr id="469" name="Freihand 468">
                  <a:extLst>
                    <a:ext uri="{FF2B5EF4-FFF2-40B4-BE49-F238E27FC236}">
                      <a16:creationId xmlns:a16="http://schemas.microsoft.com/office/drawing/2014/main" id="{C9C34E54-920E-494F-8729-8AB5A884D944}"/>
                    </a:ext>
                  </a:extLst>
                </p:cNvPr>
                <p:cNvPicPr/>
                <p:nvPr/>
              </p:nvPicPr>
              <p:blipFill>
                <a:blip r:embed="rId751"/>
                <a:stretch>
                  <a:fillRect/>
                </a:stretch>
              </p:blipFill>
              <p:spPr>
                <a:xfrm>
                  <a:off x="2954440" y="5657107"/>
                  <a:ext cx="133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0" name="Freihand 469">
                  <a:extLst>
                    <a:ext uri="{FF2B5EF4-FFF2-40B4-BE49-F238E27FC236}">
                      <a16:creationId xmlns:a16="http://schemas.microsoft.com/office/drawing/2014/main" id="{7D8B0EEE-9EFF-48CC-BFAD-871963F88B79}"/>
                    </a:ext>
                  </a:extLst>
                </p14:cNvPr>
                <p14:cNvContentPartPr/>
                <p14:nvPr/>
              </p14:nvContentPartPr>
              <p14:xfrm>
                <a:off x="3092680" y="5646307"/>
                <a:ext cx="99720" cy="100800"/>
              </p14:xfrm>
            </p:contentPart>
          </mc:Choice>
          <mc:Fallback xmlns="">
            <p:pic>
              <p:nvPicPr>
                <p:cNvPr id="470" name="Freihand 469">
                  <a:extLst>
                    <a:ext uri="{FF2B5EF4-FFF2-40B4-BE49-F238E27FC236}">
                      <a16:creationId xmlns:a16="http://schemas.microsoft.com/office/drawing/2014/main" id="{7D8B0EEE-9EFF-48CC-BFAD-871963F88B79}"/>
                    </a:ext>
                  </a:extLst>
                </p:cNvPr>
                <p:cNvPicPr/>
                <p:nvPr/>
              </p:nvPicPr>
              <p:blipFill>
                <a:blip r:embed="rId753"/>
                <a:stretch>
                  <a:fillRect/>
                </a:stretch>
              </p:blipFill>
              <p:spPr>
                <a:xfrm>
                  <a:off x="3088360" y="5641987"/>
                  <a:ext cx="108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1" name="Freihand 470">
                  <a:extLst>
                    <a:ext uri="{FF2B5EF4-FFF2-40B4-BE49-F238E27FC236}">
                      <a16:creationId xmlns:a16="http://schemas.microsoft.com/office/drawing/2014/main" id="{411143DF-D05E-4235-A741-34EE213B1D63}"/>
                    </a:ext>
                  </a:extLst>
                </p14:cNvPr>
                <p14:cNvContentPartPr/>
                <p14:nvPr/>
              </p14:nvContentPartPr>
              <p14:xfrm>
                <a:off x="3213280" y="5603467"/>
                <a:ext cx="205560" cy="117720"/>
              </p14:xfrm>
            </p:contentPart>
          </mc:Choice>
          <mc:Fallback xmlns="">
            <p:pic>
              <p:nvPicPr>
                <p:cNvPr id="471" name="Freihand 470">
                  <a:extLst>
                    <a:ext uri="{FF2B5EF4-FFF2-40B4-BE49-F238E27FC236}">
                      <a16:creationId xmlns:a16="http://schemas.microsoft.com/office/drawing/2014/main" id="{411143DF-D05E-4235-A741-34EE213B1D63}"/>
                    </a:ext>
                  </a:extLst>
                </p:cNvPr>
                <p:cNvPicPr/>
                <p:nvPr/>
              </p:nvPicPr>
              <p:blipFill>
                <a:blip r:embed="rId755"/>
                <a:stretch>
                  <a:fillRect/>
                </a:stretch>
              </p:blipFill>
              <p:spPr>
                <a:xfrm>
                  <a:off x="3208960" y="5599147"/>
                  <a:ext cx="214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2" name="Freihand 471">
                  <a:extLst>
                    <a:ext uri="{FF2B5EF4-FFF2-40B4-BE49-F238E27FC236}">
                      <a16:creationId xmlns:a16="http://schemas.microsoft.com/office/drawing/2014/main" id="{B678CDC4-5312-497D-9D37-80873A6FA837}"/>
                    </a:ext>
                  </a:extLst>
                </p14:cNvPr>
                <p14:cNvContentPartPr/>
                <p14:nvPr/>
              </p14:nvContentPartPr>
              <p14:xfrm>
                <a:off x="3452320" y="5584747"/>
                <a:ext cx="268920" cy="127080"/>
              </p14:xfrm>
            </p:contentPart>
          </mc:Choice>
          <mc:Fallback xmlns="">
            <p:pic>
              <p:nvPicPr>
                <p:cNvPr id="472" name="Freihand 471">
                  <a:extLst>
                    <a:ext uri="{FF2B5EF4-FFF2-40B4-BE49-F238E27FC236}">
                      <a16:creationId xmlns:a16="http://schemas.microsoft.com/office/drawing/2014/main" id="{B678CDC4-5312-497D-9D37-80873A6FA837}"/>
                    </a:ext>
                  </a:extLst>
                </p:cNvPr>
                <p:cNvPicPr/>
                <p:nvPr/>
              </p:nvPicPr>
              <p:blipFill>
                <a:blip r:embed="rId757"/>
                <a:stretch>
                  <a:fillRect/>
                </a:stretch>
              </p:blipFill>
              <p:spPr>
                <a:xfrm>
                  <a:off x="3448000" y="5580427"/>
                  <a:ext cx="277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3" name="Freihand 472">
                  <a:extLst>
                    <a:ext uri="{FF2B5EF4-FFF2-40B4-BE49-F238E27FC236}">
                      <a16:creationId xmlns:a16="http://schemas.microsoft.com/office/drawing/2014/main" id="{70FE6D93-8E47-4CB3-B12D-D5B299B75C30}"/>
                    </a:ext>
                  </a:extLst>
                </p14:cNvPr>
                <p14:cNvContentPartPr/>
                <p14:nvPr/>
              </p14:nvContentPartPr>
              <p14:xfrm>
                <a:off x="3715840" y="5590507"/>
                <a:ext cx="42480" cy="32400"/>
              </p14:xfrm>
            </p:contentPart>
          </mc:Choice>
          <mc:Fallback xmlns="">
            <p:pic>
              <p:nvPicPr>
                <p:cNvPr id="473" name="Freihand 472">
                  <a:extLst>
                    <a:ext uri="{FF2B5EF4-FFF2-40B4-BE49-F238E27FC236}">
                      <a16:creationId xmlns:a16="http://schemas.microsoft.com/office/drawing/2014/main" id="{70FE6D93-8E47-4CB3-B12D-D5B299B75C30}"/>
                    </a:ext>
                  </a:extLst>
                </p:cNvPr>
                <p:cNvPicPr/>
                <p:nvPr/>
              </p:nvPicPr>
              <p:blipFill>
                <a:blip r:embed="rId759"/>
                <a:stretch>
                  <a:fillRect/>
                </a:stretch>
              </p:blipFill>
              <p:spPr>
                <a:xfrm>
                  <a:off x="3711520" y="5586187"/>
                  <a:ext cx="51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74" name="Freihand 473">
                  <a:extLst>
                    <a:ext uri="{FF2B5EF4-FFF2-40B4-BE49-F238E27FC236}">
                      <a16:creationId xmlns:a16="http://schemas.microsoft.com/office/drawing/2014/main" id="{9CA37B1A-D2EF-4EC1-B2D0-494F2B2E83B7}"/>
                    </a:ext>
                  </a:extLst>
                </p14:cNvPr>
                <p14:cNvContentPartPr/>
                <p14:nvPr/>
              </p14:nvContentPartPr>
              <p14:xfrm>
                <a:off x="3771640" y="5627587"/>
                <a:ext cx="100080" cy="73800"/>
              </p14:xfrm>
            </p:contentPart>
          </mc:Choice>
          <mc:Fallback xmlns="">
            <p:pic>
              <p:nvPicPr>
                <p:cNvPr id="474" name="Freihand 473">
                  <a:extLst>
                    <a:ext uri="{FF2B5EF4-FFF2-40B4-BE49-F238E27FC236}">
                      <a16:creationId xmlns:a16="http://schemas.microsoft.com/office/drawing/2014/main" id="{9CA37B1A-D2EF-4EC1-B2D0-494F2B2E83B7}"/>
                    </a:ext>
                  </a:extLst>
                </p:cNvPr>
                <p:cNvPicPr/>
                <p:nvPr/>
              </p:nvPicPr>
              <p:blipFill>
                <a:blip r:embed="rId761"/>
                <a:stretch>
                  <a:fillRect/>
                </a:stretch>
              </p:blipFill>
              <p:spPr>
                <a:xfrm>
                  <a:off x="3767320" y="5623267"/>
                  <a:ext cx="108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75" name="Freihand 474">
                  <a:extLst>
                    <a:ext uri="{FF2B5EF4-FFF2-40B4-BE49-F238E27FC236}">
                      <a16:creationId xmlns:a16="http://schemas.microsoft.com/office/drawing/2014/main" id="{F3BAADEE-BA21-4C32-8767-E5637AB88850}"/>
                    </a:ext>
                  </a:extLst>
                </p14:cNvPr>
                <p14:cNvContentPartPr/>
                <p14:nvPr/>
              </p14:nvContentPartPr>
              <p14:xfrm>
                <a:off x="3907000" y="5563867"/>
                <a:ext cx="298800" cy="105120"/>
              </p14:xfrm>
            </p:contentPart>
          </mc:Choice>
          <mc:Fallback xmlns="">
            <p:pic>
              <p:nvPicPr>
                <p:cNvPr id="475" name="Freihand 474">
                  <a:extLst>
                    <a:ext uri="{FF2B5EF4-FFF2-40B4-BE49-F238E27FC236}">
                      <a16:creationId xmlns:a16="http://schemas.microsoft.com/office/drawing/2014/main" id="{F3BAADEE-BA21-4C32-8767-E5637AB88850}"/>
                    </a:ext>
                  </a:extLst>
                </p:cNvPr>
                <p:cNvPicPr/>
                <p:nvPr/>
              </p:nvPicPr>
              <p:blipFill>
                <a:blip r:embed="rId763"/>
                <a:stretch>
                  <a:fillRect/>
                </a:stretch>
              </p:blipFill>
              <p:spPr>
                <a:xfrm>
                  <a:off x="3902680" y="5559547"/>
                  <a:ext cx="307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76" name="Freihand 475">
                  <a:extLst>
                    <a:ext uri="{FF2B5EF4-FFF2-40B4-BE49-F238E27FC236}">
                      <a16:creationId xmlns:a16="http://schemas.microsoft.com/office/drawing/2014/main" id="{16C211B4-98FE-4062-9794-259E4982A738}"/>
                    </a:ext>
                  </a:extLst>
                </p14:cNvPr>
                <p14:cNvContentPartPr/>
                <p14:nvPr/>
              </p14:nvContentPartPr>
              <p14:xfrm>
                <a:off x="4377880" y="5492587"/>
                <a:ext cx="99000" cy="139320"/>
              </p14:xfrm>
            </p:contentPart>
          </mc:Choice>
          <mc:Fallback xmlns="">
            <p:pic>
              <p:nvPicPr>
                <p:cNvPr id="476" name="Freihand 475">
                  <a:extLst>
                    <a:ext uri="{FF2B5EF4-FFF2-40B4-BE49-F238E27FC236}">
                      <a16:creationId xmlns:a16="http://schemas.microsoft.com/office/drawing/2014/main" id="{16C211B4-98FE-4062-9794-259E4982A738}"/>
                    </a:ext>
                  </a:extLst>
                </p:cNvPr>
                <p:cNvPicPr/>
                <p:nvPr/>
              </p:nvPicPr>
              <p:blipFill>
                <a:blip r:embed="rId765"/>
                <a:stretch>
                  <a:fillRect/>
                </a:stretch>
              </p:blipFill>
              <p:spPr>
                <a:xfrm>
                  <a:off x="4373560" y="5488267"/>
                  <a:ext cx="107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77" name="Freihand 476">
                  <a:extLst>
                    <a:ext uri="{FF2B5EF4-FFF2-40B4-BE49-F238E27FC236}">
                      <a16:creationId xmlns:a16="http://schemas.microsoft.com/office/drawing/2014/main" id="{2C8A4F77-684B-4921-B0EE-0759E715E7F5}"/>
                    </a:ext>
                  </a:extLst>
                </p14:cNvPr>
                <p14:cNvContentPartPr/>
                <p14:nvPr/>
              </p14:nvContentPartPr>
              <p14:xfrm>
                <a:off x="4409560" y="5485027"/>
                <a:ext cx="68400" cy="149040"/>
              </p14:xfrm>
            </p:contentPart>
          </mc:Choice>
          <mc:Fallback xmlns="">
            <p:pic>
              <p:nvPicPr>
                <p:cNvPr id="477" name="Freihand 476">
                  <a:extLst>
                    <a:ext uri="{FF2B5EF4-FFF2-40B4-BE49-F238E27FC236}">
                      <a16:creationId xmlns:a16="http://schemas.microsoft.com/office/drawing/2014/main" id="{2C8A4F77-684B-4921-B0EE-0759E715E7F5}"/>
                    </a:ext>
                  </a:extLst>
                </p:cNvPr>
                <p:cNvPicPr/>
                <p:nvPr/>
              </p:nvPicPr>
              <p:blipFill>
                <a:blip r:embed="rId767"/>
                <a:stretch>
                  <a:fillRect/>
                </a:stretch>
              </p:blipFill>
              <p:spPr>
                <a:xfrm>
                  <a:off x="4405240" y="5480707"/>
                  <a:ext cx="77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8" name="Freihand 477">
                  <a:extLst>
                    <a:ext uri="{FF2B5EF4-FFF2-40B4-BE49-F238E27FC236}">
                      <a16:creationId xmlns:a16="http://schemas.microsoft.com/office/drawing/2014/main" id="{7243EAAD-6DE2-4B4D-B3E0-CBE06DC67494}"/>
                    </a:ext>
                  </a:extLst>
                </p14:cNvPr>
                <p14:cNvContentPartPr/>
                <p14:nvPr/>
              </p14:nvContentPartPr>
              <p14:xfrm>
                <a:off x="4502080" y="5464867"/>
                <a:ext cx="102240" cy="148320"/>
              </p14:xfrm>
            </p:contentPart>
          </mc:Choice>
          <mc:Fallback xmlns="">
            <p:pic>
              <p:nvPicPr>
                <p:cNvPr id="478" name="Freihand 477">
                  <a:extLst>
                    <a:ext uri="{FF2B5EF4-FFF2-40B4-BE49-F238E27FC236}">
                      <a16:creationId xmlns:a16="http://schemas.microsoft.com/office/drawing/2014/main" id="{7243EAAD-6DE2-4B4D-B3E0-CBE06DC67494}"/>
                    </a:ext>
                  </a:extLst>
                </p:cNvPr>
                <p:cNvPicPr/>
                <p:nvPr/>
              </p:nvPicPr>
              <p:blipFill>
                <a:blip r:embed="rId769"/>
                <a:stretch>
                  <a:fillRect/>
                </a:stretch>
              </p:blipFill>
              <p:spPr>
                <a:xfrm>
                  <a:off x="4497760" y="5460547"/>
                  <a:ext cx="110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9" name="Freihand 478">
                  <a:extLst>
                    <a:ext uri="{FF2B5EF4-FFF2-40B4-BE49-F238E27FC236}">
                      <a16:creationId xmlns:a16="http://schemas.microsoft.com/office/drawing/2014/main" id="{E2E94F57-4C43-4AF2-ABAD-59D91630BC02}"/>
                    </a:ext>
                  </a:extLst>
                </p14:cNvPr>
                <p14:cNvContentPartPr/>
                <p14:nvPr/>
              </p14:nvContentPartPr>
              <p14:xfrm>
                <a:off x="4618000" y="5512387"/>
                <a:ext cx="291240" cy="110160"/>
              </p14:xfrm>
            </p:contentPart>
          </mc:Choice>
          <mc:Fallback xmlns="">
            <p:pic>
              <p:nvPicPr>
                <p:cNvPr id="479" name="Freihand 478">
                  <a:extLst>
                    <a:ext uri="{FF2B5EF4-FFF2-40B4-BE49-F238E27FC236}">
                      <a16:creationId xmlns:a16="http://schemas.microsoft.com/office/drawing/2014/main" id="{E2E94F57-4C43-4AF2-ABAD-59D91630BC02}"/>
                    </a:ext>
                  </a:extLst>
                </p:cNvPr>
                <p:cNvPicPr/>
                <p:nvPr/>
              </p:nvPicPr>
              <p:blipFill>
                <a:blip r:embed="rId771"/>
                <a:stretch>
                  <a:fillRect/>
                </a:stretch>
              </p:blipFill>
              <p:spPr>
                <a:xfrm>
                  <a:off x="4613680" y="5508067"/>
                  <a:ext cx="299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0" name="Freihand 479">
                  <a:extLst>
                    <a:ext uri="{FF2B5EF4-FFF2-40B4-BE49-F238E27FC236}">
                      <a16:creationId xmlns:a16="http://schemas.microsoft.com/office/drawing/2014/main" id="{FAF9CCE8-4936-43DC-9E80-4B9D0D12F3FF}"/>
                    </a:ext>
                  </a:extLst>
                </p14:cNvPr>
                <p14:cNvContentPartPr/>
                <p14:nvPr/>
              </p14:nvContentPartPr>
              <p14:xfrm>
                <a:off x="4912120" y="5423467"/>
                <a:ext cx="360" cy="360"/>
              </p14:xfrm>
            </p:contentPart>
          </mc:Choice>
          <mc:Fallback xmlns="">
            <p:pic>
              <p:nvPicPr>
                <p:cNvPr id="480" name="Freihand 479">
                  <a:extLst>
                    <a:ext uri="{FF2B5EF4-FFF2-40B4-BE49-F238E27FC236}">
                      <a16:creationId xmlns:a16="http://schemas.microsoft.com/office/drawing/2014/main" id="{FAF9CCE8-4936-43DC-9E80-4B9D0D12F3FF}"/>
                    </a:ext>
                  </a:extLst>
                </p:cNvPr>
                <p:cNvPicPr/>
                <p:nvPr/>
              </p:nvPicPr>
              <p:blipFill>
                <a:blip r:embed="rId244"/>
                <a:stretch>
                  <a:fillRect/>
                </a:stretch>
              </p:blipFill>
              <p:spPr>
                <a:xfrm>
                  <a:off x="4907800" y="541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81" name="Freihand 480">
                  <a:extLst>
                    <a:ext uri="{FF2B5EF4-FFF2-40B4-BE49-F238E27FC236}">
                      <a16:creationId xmlns:a16="http://schemas.microsoft.com/office/drawing/2014/main" id="{28A5264F-0306-49CC-90DC-8A51BB04E0E6}"/>
                    </a:ext>
                  </a:extLst>
                </p14:cNvPr>
                <p14:cNvContentPartPr/>
                <p14:nvPr/>
              </p14:nvContentPartPr>
              <p14:xfrm>
                <a:off x="4964320" y="5356147"/>
                <a:ext cx="492840" cy="333000"/>
              </p14:xfrm>
            </p:contentPart>
          </mc:Choice>
          <mc:Fallback xmlns="">
            <p:pic>
              <p:nvPicPr>
                <p:cNvPr id="481" name="Freihand 480">
                  <a:extLst>
                    <a:ext uri="{FF2B5EF4-FFF2-40B4-BE49-F238E27FC236}">
                      <a16:creationId xmlns:a16="http://schemas.microsoft.com/office/drawing/2014/main" id="{28A5264F-0306-49CC-90DC-8A51BB04E0E6}"/>
                    </a:ext>
                  </a:extLst>
                </p:cNvPr>
                <p:cNvPicPr/>
                <p:nvPr/>
              </p:nvPicPr>
              <p:blipFill>
                <a:blip r:embed="rId774"/>
                <a:stretch>
                  <a:fillRect/>
                </a:stretch>
              </p:blipFill>
              <p:spPr>
                <a:xfrm>
                  <a:off x="4960000" y="5351827"/>
                  <a:ext cx="501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82" name="Freihand 481">
                  <a:extLst>
                    <a:ext uri="{FF2B5EF4-FFF2-40B4-BE49-F238E27FC236}">
                      <a16:creationId xmlns:a16="http://schemas.microsoft.com/office/drawing/2014/main" id="{E3027767-0BCF-43DB-A0A6-652E62723FF2}"/>
                    </a:ext>
                  </a:extLst>
                </p14:cNvPr>
                <p14:cNvContentPartPr/>
                <p14:nvPr/>
              </p14:nvContentPartPr>
              <p14:xfrm>
                <a:off x="2674360" y="5922787"/>
                <a:ext cx="385200" cy="125640"/>
              </p14:xfrm>
            </p:contentPart>
          </mc:Choice>
          <mc:Fallback xmlns="">
            <p:pic>
              <p:nvPicPr>
                <p:cNvPr id="482" name="Freihand 481">
                  <a:extLst>
                    <a:ext uri="{FF2B5EF4-FFF2-40B4-BE49-F238E27FC236}">
                      <a16:creationId xmlns:a16="http://schemas.microsoft.com/office/drawing/2014/main" id="{E3027767-0BCF-43DB-A0A6-652E62723FF2}"/>
                    </a:ext>
                  </a:extLst>
                </p:cNvPr>
                <p:cNvPicPr/>
                <p:nvPr/>
              </p:nvPicPr>
              <p:blipFill>
                <a:blip r:embed="rId776"/>
                <a:stretch>
                  <a:fillRect/>
                </a:stretch>
              </p:blipFill>
              <p:spPr>
                <a:xfrm>
                  <a:off x="2670040" y="5918467"/>
                  <a:ext cx="393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83" name="Freihand 482">
                  <a:extLst>
                    <a:ext uri="{FF2B5EF4-FFF2-40B4-BE49-F238E27FC236}">
                      <a16:creationId xmlns:a16="http://schemas.microsoft.com/office/drawing/2014/main" id="{FF024329-76E8-41F9-8D5D-5B3EB1D3D6AC}"/>
                    </a:ext>
                  </a:extLst>
                </p14:cNvPr>
                <p14:cNvContentPartPr/>
                <p14:nvPr/>
              </p14:nvContentPartPr>
              <p14:xfrm>
                <a:off x="3037960" y="5886427"/>
                <a:ext cx="29880" cy="11880"/>
              </p14:xfrm>
            </p:contentPart>
          </mc:Choice>
          <mc:Fallback xmlns="">
            <p:pic>
              <p:nvPicPr>
                <p:cNvPr id="483" name="Freihand 482">
                  <a:extLst>
                    <a:ext uri="{FF2B5EF4-FFF2-40B4-BE49-F238E27FC236}">
                      <a16:creationId xmlns:a16="http://schemas.microsoft.com/office/drawing/2014/main" id="{FF024329-76E8-41F9-8D5D-5B3EB1D3D6AC}"/>
                    </a:ext>
                  </a:extLst>
                </p:cNvPr>
                <p:cNvPicPr/>
                <p:nvPr/>
              </p:nvPicPr>
              <p:blipFill>
                <a:blip r:embed="rId778"/>
                <a:stretch>
                  <a:fillRect/>
                </a:stretch>
              </p:blipFill>
              <p:spPr>
                <a:xfrm>
                  <a:off x="3033640" y="5882107"/>
                  <a:ext cx="38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84" name="Freihand 483">
                  <a:extLst>
                    <a:ext uri="{FF2B5EF4-FFF2-40B4-BE49-F238E27FC236}">
                      <a16:creationId xmlns:a16="http://schemas.microsoft.com/office/drawing/2014/main" id="{8605EDC5-0E1E-4E64-BB3D-2A93CA265001}"/>
                    </a:ext>
                  </a:extLst>
                </p14:cNvPr>
                <p14:cNvContentPartPr/>
                <p14:nvPr/>
              </p14:nvContentPartPr>
              <p14:xfrm>
                <a:off x="3110680" y="5860867"/>
                <a:ext cx="142560" cy="150480"/>
              </p14:xfrm>
            </p:contentPart>
          </mc:Choice>
          <mc:Fallback xmlns="">
            <p:pic>
              <p:nvPicPr>
                <p:cNvPr id="484" name="Freihand 483">
                  <a:extLst>
                    <a:ext uri="{FF2B5EF4-FFF2-40B4-BE49-F238E27FC236}">
                      <a16:creationId xmlns:a16="http://schemas.microsoft.com/office/drawing/2014/main" id="{8605EDC5-0E1E-4E64-BB3D-2A93CA265001}"/>
                    </a:ext>
                  </a:extLst>
                </p:cNvPr>
                <p:cNvPicPr/>
                <p:nvPr/>
              </p:nvPicPr>
              <p:blipFill>
                <a:blip r:embed="rId780"/>
                <a:stretch>
                  <a:fillRect/>
                </a:stretch>
              </p:blipFill>
              <p:spPr>
                <a:xfrm>
                  <a:off x="3106360" y="5856547"/>
                  <a:ext cx="151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85" name="Freihand 484">
                  <a:extLst>
                    <a:ext uri="{FF2B5EF4-FFF2-40B4-BE49-F238E27FC236}">
                      <a16:creationId xmlns:a16="http://schemas.microsoft.com/office/drawing/2014/main" id="{1C9BAD96-F6E3-4254-BD2A-EB5BC8F34688}"/>
                    </a:ext>
                  </a:extLst>
                </p14:cNvPr>
                <p14:cNvContentPartPr/>
                <p14:nvPr/>
              </p14:nvContentPartPr>
              <p14:xfrm>
                <a:off x="3435400" y="5878147"/>
                <a:ext cx="263520" cy="106920"/>
              </p14:xfrm>
            </p:contentPart>
          </mc:Choice>
          <mc:Fallback xmlns="">
            <p:pic>
              <p:nvPicPr>
                <p:cNvPr id="485" name="Freihand 484">
                  <a:extLst>
                    <a:ext uri="{FF2B5EF4-FFF2-40B4-BE49-F238E27FC236}">
                      <a16:creationId xmlns:a16="http://schemas.microsoft.com/office/drawing/2014/main" id="{1C9BAD96-F6E3-4254-BD2A-EB5BC8F34688}"/>
                    </a:ext>
                  </a:extLst>
                </p:cNvPr>
                <p:cNvPicPr/>
                <p:nvPr/>
              </p:nvPicPr>
              <p:blipFill>
                <a:blip r:embed="rId782"/>
                <a:stretch>
                  <a:fillRect/>
                </a:stretch>
              </p:blipFill>
              <p:spPr>
                <a:xfrm>
                  <a:off x="3431080" y="5873827"/>
                  <a:ext cx="27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86" name="Freihand 485">
                  <a:extLst>
                    <a:ext uri="{FF2B5EF4-FFF2-40B4-BE49-F238E27FC236}">
                      <a16:creationId xmlns:a16="http://schemas.microsoft.com/office/drawing/2014/main" id="{27249AEE-749A-4ED6-848D-9418026E0CC2}"/>
                    </a:ext>
                  </a:extLst>
                </p14:cNvPr>
                <p14:cNvContentPartPr/>
                <p14:nvPr/>
              </p14:nvContentPartPr>
              <p14:xfrm>
                <a:off x="3645280" y="5785267"/>
                <a:ext cx="22320" cy="14760"/>
              </p14:xfrm>
            </p:contentPart>
          </mc:Choice>
          <mc:Fallback xmlns="">
            <p:pic>
              <p:nvPicPr>
                <p:cNvPr id="486" name="Freihand 485">
                  <a:extLst>
                    <a:ext uri="{FF2B5EF4-FFF2-40B4-BE49-F238E27FC236}">
                      <a16:creationId xmlns:a16="http://schemas.microsoft.com/office/drawing/2014/main" id="{27249AEE-749A-4ED6-848D-9418026E0CC2}"/>
                    </a:ext>
                  </a:extLst>
                </p:cNvPr>
                <p:cNvPicPr/>
                <p:nvPr/>
              </p:nvPicPr>
              <p:blipFill>
                <a:blip r:embed="rId784"/>
                <a:stretch>
                  <a:fillRect/>
                </a:stretch>
              </p:blipFill>
              <p:spPr>
                <a:xfrm>
                  <a:off x="3640960" y="5780947"/>
                  <a:ext cx="30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87" name="Freihand 486">
                  <a:extLst>
                    <a:ext uri="{FF2B5EF4-FFF2-40B4-BE49-F238E27FC236}">
                      <a16:creationId xmlns:a16="http://schemas.microsoft.com/office/drawing/2014/main" id="{CE3217ED-ECC5-4E80-B5F6-CBF50BE94494}"/>
                    </a:ext>
                  </a:extLst>
                </p14:cNvPr>
                <p14:cNvContentPartPr/>
                <p14:nvPr/>
              </p14:nvContentPartPr>
              <p14:xfrm>
                <a:off x="2654920" y="6140947"/>
                <a:ext cx="136440" cy="178920"/>
              </p14:xfrm>
            </p:contentPart>
          </mc:Choice>
          <mc:Fallback xmlns="">
            <p:pic>
              <p:nvPicPr>
                <p:cNvPr id="487" name="Freihand 486">
                  <a:extLst>
                    <a:ext uri="{FF2B5EF4-FFF2-40B4-BE49-F238E27FC236}">
                      <a16:creationId xmlns:a16="http://schemas.microsoft.com/office/drawing/2014/main" id="{CE3217ED-ECC5-4E80-B5F6-CBF50BE94494}"/>
                    </a:ext>
                  </a:extLst>
                </p:cNvPr>
                <p:cNvPicPr/>
                <p:nvPr/>
              </p:nvPicPr>
              <p:blipFill>
                <a:blip r:embed="rId786"/>
                <a:stretch>
                  <a:fillRect/>
                </a:stretch>
              </p:blipFill>
              <p:spPr>
                <a:xfrm>
                  <a:off x="2650600" y="6136627"/>
                  <a:ext cx="145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8" name="Freihand 487">
                  <a:extLst>
                    <a:ext uri="{FF2B5EF4-FFF2-40B4-BE49-F238E27FC236}">
                      <a16:creationId xmlns:a16="http://schemas.microsoft.com/office/drawing/2014/main" id="{A473CDA6-0F2B-4047-9619-85C82BC98976}"/>
                    </a:ext>
                  </a:extLst>
                </p14:cNvPr>
                <p14:cNvContentPartPr/>
                <p14:nvPr/>
              </p14:nvContentPartPr>
              <p14:xfrm>
                <a:off x="2819080" y="6224107"/>
                <a:ext cx="354960" cy="80280"/>
              </p14:xfrm>
            </p:contentPart>
          </mc:Choice>
          <mc:Fallback xmlns="">
            <p:pic>
              <p:nvPicPr>
                <p:cNvPr id="488" name="Freihand 487">
                  <a:extLst>
                    <a:ext uri="{FF2B5EF4-FFF2-40B4-BE49-F238E27FC236}">
                      <a16:creationId xmlns:a16="http://schemas.microsoft.com/office/drawing/2014/main" id="{A473CDA6-0F2B-4047-9619-85C82BC98976}"/>
                    </a:ext>
                  </a:extLst>
                </p:cNvPr>
                <p:cNvPicPr/>
                <p:nvPr/>
              </p:nvPicPr>
              <p:blipFill>
                <a:blip r:embed="rId788"/>
                <a:stretch>
                  <a:fillRect/>
                </a:stretch>
              </p:blipFill>
              <p:spPr>
                <a:xfrm>
                  <a:off x="2814760" y="6219787"/>
                  <a:ext cx="363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9" name="Freihand 488">
                  <a:extLst>
                    <a:ext uri="{FF2B5EF4-FFF2-40B4-BE49-F238E27FC236}">
                      <a16:creationId xmlns:a16="http://schemas.microsoft.com/office/drawing/2014/main" id="{FC63AB2B-8470-4E52-B354-EF343AF005A3}"/>
                    </a:ext>
                  </a:extLst>
                </p14:cNvPr>
                <p14:cNvContentPartPr/>
                <p14:nvPr/>
              </p14:nvContentPartPr>
              <p14:xfrm>
                <a:off x="3188800" y="6105667"/>
                <a:ext cx="206280" cy="169920"/>
              </p14:xfrm>
            </p:contentPart>
          </mc:Choice>
          <mc:Fallback xmlns="">
            <p:pic>
              <p:nvPicPr>
                <p:cNvPr id="489" name="Freihand 488">
                  <a:extLst>
                    <a:ext uri="{FF2B5EF4-FFF2-40B4-BE49-F238E27FC236}">
                      <a16:creationId xmlns:a16="http://schemas.microsoft.com/office/drawing/2014/main" id="{FC63AB2B-8470-4E52-B354-EF343AF005A3}"/>
                    </a:ext>
                  </a:extLst>
                </p:cNvPr>
                <p:cNvPicPr/>
                <p:nvPr/>
              </p:nvPicPr>
              <p:blipFill>
                <a:blip r:embed="rId790"/>
                <a:stretch>
                  <a:fillRect/>
                </a:stretch>
              </p:blipFill>
              <p:spPr>
                <a:xfrm>
                  <a:off x="3184480" y="6101347"/>
                  <a:ext cx="214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0" name="Freihand 489">
                  <a:extLst>
                    <a:ext uri="{FF2B5EF4-FFF2-40B4-BE49-F238E27FC236}">
                      <a16:creationId xmlns:a16="http://schemas.microsoft.com/office/drawing/2014/main" id="{B719D397-55E7-4ABD-BABA-089A3047F60C}"/>
                    </a:ext>
                  </a:extLst>
                </p14:cNvPr>
                <p14:cNvContentPartPr/>
                <p14:nvPr/>
              </p14:nvContentPartPr>
              <p14:xfrm>
                <a:off x="3461320" y="6171547"/>
                <a:ext cx="216360" cy="70920"/>
              </p14:xfrm>
            </p:contentPart>
          </mc:Choice>
          <mc:Fallback xmlns="">
            <p:pic>
              <p:nvPicPr>
                <p:cNvPr id="490" name="Freihand 489">
                  <a:extLst>
                    <a:ext uri="{FF2B5EF4-FFF2-40B4-BE49-F238E27FC236}">
                      <a16:creationId xmlns:a16="http://schemas.microsoft.com/office/drawing/2014/main" id="{B719D397-55E7-4ABD-BABA-089A3047F60C}"/>
                    </a:ext>
                  </a:extLst>
                </p:cNvPr>
                <p:cNvPicPr/>
                <p:nvPr/>
              </p:nvPicPr>
              <p:blipFill>
                <a:blip r:embed="rId792"/>
                <a:stretch>
                  <a:fillRect/>
                </a:stretch>
              </p:blipFill>
              <p:spPr>
                <a:xfrm>
                  <a:off x="3457000" y="6167227"/>
                  <a:ext cx="22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1" name="Freihand 490">
                  <a:extLst>
                    <a:ext uri="{FF2B5EF4-FFF2-40B4-BE49-F238E27FC236}">
                      <a16:creationId xmlns:a16="http://schemas.microsoft.com/office/drawing/2014/main" id="{61920756-649E-4C03-8B9D-EC3E97084549}"/>
                    </a:ext>
                  </a:extLst>
                </p14:cNvPr>
                <p14:cNvContentPartPr/>
                <p14:nvPr/>
              </p14:nvContentPartPr>
              <p14:xfrm>
                <a:off x="3696400" y="6055627"/>
                <a:ext cx="173520" cy="186120"/>
              </p14:xfrm>
            </p:contentPart>
          </mc:Choice>
          <mc:Fallback xmlns="">
            <p:pic>
              <p:nvPicPr>
                <p:cNvPr id="491" name="Freihand 490">
                  <a:extLst>
                    <a:ext uri="{FF2B5EF4-FFF2-40B4-BE49-F238E27FC236}">
                      <a16:creationId xmlns:a16="http://schemas.microsoft.com/office/drawing/2014/main" id="{61920756-649E-4C03-8B9D-EC3E97084549}"/>
                    </a:ext>
                  </a:extLst>
                </p:cNvPr>
                <p:cNvPicPr/>
                <p:nvPr/>
              </p:nvPicPr>
              <p:blipFill>
                <a:blip r:embed="rId794"/>
                <a:stretch>
                  <a:fillRect/>
                </a:stretch>
              </p:blipFill>
              <p:spPr>
                <a:xfrm>
                  <a:off x="3692080" y="6051307"/>
                  <a:ext cx="182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92" name="Freihand 491">
                  <a:extLst>
                    <a:ext uri="{FF2B5EF4-FFF2-40B4-BE49-F238E27FC236}">
                      <a16:creationId xmlns:a16="http://schemas.microsoft.com/office/drawing/2014/main" id="{7998AC06-F883-46ED-B5DA-80C791DC139C}"/>
                    </a:ext>
                  </a:extLst>
                </p14:cNvPr>
                <p14:cNvContentPartPr/>
                <p14:nvPr/>
              </p14:nvContentPartPr>
              <p14:xfrm>
                <a:off x="3858760" y="6042307"/>
                <a:ext cx="5400" cy="21240"/>
              </p14:xfrm>
            </p:contentPart>
          </mc:Choice>
          <mc:Fallback xmlns="">
            <p:pic>
              <p:nvPicPr>
                <p:cNvPr id="492" name="Freihand 491">
                  <a:extLst>
                    <a:ext uri="{FF2B5EF4-FFF2-40B4-BE49-F238E27FC236}">
                      <a16:creationId xmlns:a16="http://schemas.microsoft.com/office/drawing/2014/main" id="{7998AC06-F883-46ED-B5DA-80C791DC139C}"/>
                    </a:ext>
                  </a:extLst>
                </p:cNvPr>
                <p:cNvPicPr/>
                <p:nvPr/>
              </p:nvPicPr>
              <p:blipFill>
                <a:blip r:embed="rId796"/>
                <a:stretch>
                  <a:fillRect/>
                </a:stretch>
              </p:blipFill>
              <p:spPr>
                <a:xfrm>
                  <a:off x="3854440" y="6037987"/>
                  <a:ext cx="14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93" name="Freihand 492">
                  <a:extLst>
                    <a:ext uri="{FF2B5EF4-FFF2-40B4-BE49-F238E27FC236}">
                      <a16:creationId xmlns:a16="http://schemas.microsoft.com/office/drawing/2014/main" id="{60D3D753-979F-4593-8C7A-CB05E529AAA2}"/>
                    </a:ext>
                  </a:extLst>
                </p14:cNvPr>
                <p14:cNvContentPartPr/>
                <p14:nvPr/>
              </p14:nvContentPartPr>
              <p14:xfrm>
                <a:off x="3921760" y="6066067"/>
                <a:ext cx="316800" cy="329040"/>
              </p14:xfrm>
            </p:contentPart>
          </mc:Choice>
          <mc:Fallback xmlns="">
            <p:pic>
              <p:nvPicPr>
                <p:cNvPr id="493" name="Freihand 492">
                  <a:extLst>
                    <a:ext uri="{FF2B5EF4-FFF2-40B4-BE49-F238E27FC236}">
                      <a16:creationId xmlns:a16="http://schemas.microsoft.com/office/drawing/2014/main" id="{60D3D753-979F-4593-8C7A-CB05E529AAA2}"/>
                    </a:ext>
                  </a:extLst>
                </p:cNvPr>
                <p:cNvPicPr/>
                <p:nvPr/>
              </p:nvPicPr>
              <p:blipFill>
                <a:blip r:embed="rId798"/>
                <a:stretch>
                  <a:fillRect/>
                </a:stretch>
              </p:blipFill>
              <p:spPr>
                <a:xfrm>
                  <a:off x="3917440" y="6061747"/>
                  <a:ext cx="3254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95" name="Freihand 494">
                  <a:extLst>
                    <a:ext uri="{FF2B5EF4-FFF2-40B4-BE49-F238E27FC236}">
                      <a16:creationId xmlns:a16="http://schemas.microsoft.com/office/drawing/2014/main" id="{203AFFF6-9B47-49F2-9BF4-4F4EF15B7FC4}"/>
                    </a:ext>
                  </a:extLst>
                </p14:cNvPr>
                <p14:cNvContentPartPr/>
                <p14:nvPr/>
              </p14:nvContentPartPr>
              <p14:xfrm>
                <a:off x="4337560" y="6093787"/>
                <a:ext cx="100080" cy="163080"/>
              </p14:xfrm>
            </p:contentPart>
          </mc:Choice>
          <mc:Fallback xmlns="">
            <p:pic>
              <p:nvPicPr>
                <p:cNvPr id="495" name="Freihand 494">
                  <a:extLst>
                    <a:ext uri="{FF2B5EF4-FFF2-40B4-BE49-F238E27FC236}">
                      <a16:creationId xmlns:a16="http://schemas.microsoft.com/office/drawing/2014/main" id="{203AFFF6-9B47-49F2-9BF4-4F4EF15B7FC4}"/>
                    </a:ext>
                  </a:extLst>
                </p:cNvPr>
                <p:cNvPicPr/>
                <p:nvPr/>
              </p:nvPicPr>
              <p:blipFill>
                <a:blip r:embed="rId800"/>
                <a:stretch>
                  <a:fillRect/>
                </a:stretch>
              </p:blipFill>
              <p:spPr>
                <a:xfrm>
                  <a:off x="4333240" y="6089467"/>
                  <a:ext cx="108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96" name="Freihand 495">
                  <a:extLst>
                    <a:ext uri="{FF2B5EF4-FFF2-40B4-BE49-F238E27FC236}">
                      <a16:creationId xmlns:a16="http://schemas.microsoft.com/office/drawing/2014/main" id="{26F5C517-7133-4101-A82F-0023F978F50B}"/>
                    </a:ext>
                  </a:extLst>
                </p14:cNvPr>
                <p14:cNvContentPartPr/>
                <p14:nvPr/>
              </p14:nvContentPartPr>
              <p14:xfrm>
                <a:off x="4433680" y="6124387"/>
                <a:ext cx="105480" cy="110880"/>
              </p14:xfrm>
            </p:contentPart>
          </mc:Choice>
          <mc:Fallback xmlns="">
            <p:pic>
              <p:nvPicPr>
                <p:cNvPr id="496" name="Freihand 495">
                  <a:extLst>
                    <a:ext uri="{FF2B5EF4-FFF2-40B4-BE49-F238E27FC236}">
                      <a16:creationId xmlns:a16="http://schemas.microsoft.com/office/drawing/2014/main" id="{26F5C517-7133-4101-A82F-0023F978F50B}"/>
                    </a:ext>
                  </a:extLst>
                </p:cNvPr>
                <p:cNvPicPr/>
                <p:nvPr/>
              </p:nvPicPr>
              <p:blipFill>
                <a:blip r:embed="rId802"/>
                <a:stretch>
                  <a:fillRect/>
                </a:stretch>
              </p:blipFill>
              <p:spPr>
                <a:xfrm>
                  <a:off x="4429360" y="6120067"/>
                  <a:ext cx="114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97" name="Freihand 496">
                  <a:extLst>
                    <a:ext uri="{FF2B5EF4-FFF2-40B4-BE49-F238E27FC236}">
                      <a16:creationId xmlns:a16="http://schemas.microsoft.com/office/drawing/2014/main" id="{8ED3C407-2E8C-441A-901B-9E4B0DA8CE65}"/>
                    </a:ext>
                  </a:extLst>
                </p14:cNvPr>
                <p14:cNvContentPartPr/>
                <p14:nvPr/>
              </p14:nvContentPartPr>
              <p14:xfrm>
                <a:off x="4555000" y="6136267"/>
                <a:ext cx="88200" cy="101160"/>
              </p14:xfrm>
            </p:contentPart>
          </mc:Choice>
          <mc:Fallback xmlns="">
            <p:pic>
              <p:nvPicPr>
                <p:cNvPr id="497" name="Freihand 496">
                  <a:extLst>
                    <a:ext uri="{FF2B5EF4-FFF2-40B4-BE49-F238E27FC236}">
                      <a16:creationId xmlns:a16="http://schemas.microsoft.com/office/drawing/2014/main" id="{8ED3C407-2E8C-441A-901B-9E4B0DA8CE65}"/>
                    </a:ext>
                  </a:extLst>
                </p:cNvPr>
                <p:cNvPicPr/>
                <p:nvPr/>
              </p:nvPicPr>
              <p:blipFill>
                <a:blip r:embed="rId804"/>
                <a:stretch>
                  <a:fillRect/>
                </a:stretch>
              </p:blipFill>
              <p:spPr>
                <a:xfrm>
                  <a:off x="4550680" y="6131947"/>
                  <a:ext cx="96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98" name="Freihand 497">
                  <a:extLst>
                    <a:ext uri="{FF2B5EF4-FFF2-40B4-BE49-F238E27FC236}">
                      <a16:creationId xmlns:a16="http://schemas.microsoft.com/office/drawing/2014/main" id="{2608B19D-CDDF-4362-9E13-792C5D89336F}"/>
                    </a:ext>
                  </a:extLst>
                </p14:cNvPr>
                <p14:cNvContentPartPr/>
                <p14:nvPr/>
              </p14:nvContentPartPr>
              <p14:xfrm>
                <a:off x="4671280" y="6130147"/>
                <a:ext cx="90720" cy="95040"/>
              </p14:xfrm>
            </p:contentPart>
          </mc:Choice>
          <mc:Fallback xmlns="">
            <p:pic>
              <p:nvPicPr>
                <p:cNvPr id="498" name="Freihand 497">
                  <a:extLst>
                    <a:ext uri="{FF2B5EF4-FFF2-40B4-BE49-F238E27FC236}">
                      <a16:creationId xmlns:a16="http://schemas.microsoft.com/office/drawing/2014/main" id="{2608B19D-CDDF-4362-9E13-792C5D89336F}"/>
                    </a:ext>
                  </a:extLst>
                </p:cNvPr>
                <p:cNvPicPr/>
                <p:nvPr/>
              </p:nvPicPr>
              <p:blipFill>
                <a:blip r:embed="rId806"/>
                <a:stretch>
                  <a:fillRect/>
                </a:stretch>
              </p:blipFill>
              <p:spPr>
                <a:xfrm>
                  <a:off x="4666960" y="6125827"/>
                  <a:ext cx="99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99" name="Freihand 498">
                  <a:extLst>
                    <a:ext uri="{FF2B5EF4-FFF2-40B4-BE49-F238E27FC236}">
                      <a16:creationId xmlns:a16="http://schemas.microsoft.com/office/drawing/2014/main" id="{75EFC58C-F623-4088-9E39-4C28BD719165}"/>
                    </a:ext>
                  </a:extLst>
                </p14:cNvPr>
                <p14:cNvContentPartPr/>
                <p14:nvPr/>
              </p14:nvContentPartPr>
              <p14:xfrm>
                <a:off x="4719880" y="6056707"/>
                <a:ext cx="120600" cy="166320"/>
              </p14:xfrm>
            </p:contentPart>
          </mc:Choice>
          <mc:Fallback xmlns="">
            <p:pic>
              <p:nvPicPr>
                <p:cNvPr id="499" name="Freihand 498">
                  <a:extLst>
                    <a:ext uri="{FF2B5EF4-FFF2-40B4-BE49-F238E27FC236}">
                      <a16:creationId xmlns:a16="http://schemas.microsoft.com/office/drawing/2014/main" id="{75EFC58C-F623-4088-9E39-4C28BD719165}"/>
                    </a:ext>
                  </a:extLst>
                </p:cNvPr>
                <p:cNvPicPr/>
                <p:nvPr/>
              </p:nvPicPr>
              <p:blipFill>
                <a:blip r:embed="rId808"/>
                <a:stretch>
                  <a:fillRect/>
                </a:stretch>
              </p:blipFill>
              <p:spPr>
                <a:xfrm>
                  <a:off x="4715560" y="6052387"/>
                  <a:ext cx="129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00" name="Freihand 499">
                  <a:extLst>
                    <a:ext uri="{FF2B5EF4-FFF2-40B4-BE49-F238E27FC236}">
                      <a16:creationId xmlns:a16="http://schemas.microsoft.com/office/drawing/2014/main" id="{851E898D-45D6-4954-9685-FD3FA0675EE9}"/>
                    </a:ext>
                  </a:extLst>
                </p14:cNvPr>
                <p14:cNvContentPartPr/>
                <p14:nvPr/>
              </p14:nvContentPartPr>
              <p14:xfrm>
                <a:off x="4862440" y="6117187"/>
                <a:ext cx="174960" cy="111960"/>
              </p14:xfrm>
            </p:contentPart>
          </mc:Choice>
          <mc:Fallback xmlns="">
            <p:pic>
              <p:nvPicPr>
                <p:cNvPr id="500" name="Freihand 499">
                  <a:extLst>
                    <a:ext uri="{FF2B5EF4-FFF2-40B4-BE49-F238E27FC236}">
                      <a16:creationId xmlns:a16="http://schemas.microsoft.com/office/drawing/2014/main" id="{851E898D-45D6-4954-9685-FD3FA0675EE9}"/>
                    </a:ext>
                  </a:extLst>
                </p:cNvPr>
                <p:cNvPicPr/>
                <p:nvPr/>
              </p:nvPicPr>
              <p:blipFill>
                <a:blip r:embed="rId810"/>
                <a:stretch>
                  <a:fillRect/>
                </a:stretch>
              </p:blipFill>
              <p:spPr>
                <a:xfrm>
                  <a:off x="4858120" y="6112867"/>
                  <a:ext cx="183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01" name="Freihand 500">
                  <a:extLst>
                    <a:ext uri="{FF2B5EF4-FFF2-40B4-BE49-F238E27FC236}">
                      <a16:creationId xmlns:a16="http://schemas.microsoft.com/office/drawing/2014/main" id="{16E8597B-D0C5-4B4B-8E59-534A7111AEB6}"/>
                    </a:ext>
                  </a:extLst>
                </p14:cNvPr>
                <p14:cNvContentPartPr/>
                <p14:nvPr/>
              </p14:nvContentPartPr>
              <p14:xfrm>
                <a:off x="5004640" y="6022147"/>
                <a:ext cx="25560" cy="53640"/>
              </p14:xfrm>
            </p:contentPart>
          </mc:Choice>
          <mc:Fallback xmlns="">
            <p:pic>
              <p:nvPicPr>
                <p:cNvPr id="501" name="Freihand 500">
                  <a:extLst>
                    <a:ext uri="{FF2B5EF4-FFF2-40B4-BE49-F238E27FC236}">
                      <a16:creationId xmlns:a16="http://schemas.microsoft.com/office/drawing/2014/main" id="{16E8597B-D0C5-4B4B-8E59-534A7111AEB6}"/>
                    </a:ext>
                  </a:extLst>
                </p:cNvPr>
                <p:cNvPicPr/>
                <p:nvPr/>
              </p:nvPicPr>
              <p:blipFill>
                <a:blip r:embed="rId812"/>
                <a:stretch>
                  <a:fillRect/>
                </a:stretch>
              </p:blipFill>
              <p:spPr>
                <a:xfrm>
                  <a:off x="5000320" y="6017827"/>
                  <a:ext cx="34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02" name="Freihand 501">
                  <a:extLst>
                    <a:ext uri="{FF2B5EF4-FFF2-40B4-BE49-F238E27FC236}">
                      <a16:creationId xmlns:a16="http://schemas.microsoft.com/office/drawing/2014/main" id="{9C4B610D-9D39-4942-8005-45D94447A387}"/>
                    </a:ext>
                  </a:extLst>
                </p14:cNvPr>
                <p14:cNvContentPartPr/>
                <p14:nvPr/>
              </p14:nvContentPartPr>
              <p14:xfrm>
                <a:off x="5064760" y="6031507"/>
                <a:ext cx="98280" cy="149040"/>
              </p14:xfrm>
            </p:contentPart>
          </mc:Choice>
          <mc:Fallback xmlns="">
            <p:pic>
              <p:nvPicPr>
                <p:cNvPr id="502" name="Freihand 501">
                  <a:extLst>
                    <a:ext uri="{FF2B5EF4-FFF2-40B4-BE49-F238E27FC236}">
                      <a16:creationId xmlns:a16="http://schemas.microsoft.com/office/drawing/2014/main" id="{9C4B610D-9D39-4942-8005-45D94447A387}"/>
                    </a:ext>
                  </a:extLst>
                </p:cNvPr>
                <p:cNvPicPr/>
                <p:nvPr/>
              </p:nvPicPr>
              <p:blipFill>
                <a:blip r:embed="rId814"/>
                <a:stretch>
                  <a:fillRect/>
                </a:stretch>
              </p:blipFill>
              <p:spPr>
                <a:xfrm>
                  <a:off x="5060440" y="6027187"/>
                  <a:ext cx="106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03" name="Freihand 502">
                  <a:extLst>
                    <a:ext uri="{FF2B5EF4-FFF2-40B4-BE49-F238E27FC236}">
                      <a16:creationId xmlns:a16="http://schemas.microsoft.com/office/drawing/2014/main" id="{EF91089C-18C0-4EF0-85A1-033576A9C0F2}"/>
                    </a:ext>
                  </a:extLst>
                </p14:cNvPr>
                <p14:cNvContentPartPr/>
                <p14:nvPr/>
              </p14:nvContentPartPr>
              <p14:xfrm>
                <a:off x="5164120" y="6083347"/>
                <a:ext cx="252000" cy="128880"/>
              </p14:xfrm>
            </p:contentPart>
          </mc:Choice>
          <mc:Fallback xmlns="">
            <p:pic>
              <p:nvPicPr>
                <p:cNvPr id="503" name="Freihand 502">
                  <a:extLst>
                    <a:ext uri="{FF2B5EF4-FFF2-40B4-BE49-F238E27FC236}">
                      <a16:creationId xmlns:a16="http://schemas.microsoft.com/office/drawing/2014/main" id="{EF91089C-18C0-4EF0-85A1-033576A9C0F2}"/>
                    </a:ext>
                  </a:extLst>
                </p:cNvPr>
                <p:cNvPicPr/>
                <p:nvPr/>
              </p:nvPicPr>
              <p:blipFill>
                <a:blip r:embed="rId816"/>
                <a:stretch>
                  <a:fillRect/>
                </a:stretch>
              </p:blipFill>
              <p:spPr>
                <a:xfrm>
                  <a:off x="5159800" y="6079027"/>
                  <a:ext cx="260640" cy="137520"/>
                </a:xfrm>
                <a:prstGeom prst="rect">
                  <a:avLst/>
                </a:prstGeom>
              </p:spPr>
            </p:pic>
          </mc:Fallback>
        </mc:AlternateContent>
      </p:grpSp>
    </p:spTree>
    <p:extLst>
      <p:ext uri="{BB962C8B-B14F-4D97-AF65-F5344CB8AC3E}">
        <p14:creationId xmlns:p14="http://schemas.microsoft.com/office/powerpoint/2010/main" val="424359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407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dirty="0" err="1"/>
                  <a:t>quadratic</a:t>
                </a:r>
                <a:r>
                  <a:rPr lang="de-DE" sz="2400" dirty="0"/>
                  <a:t> </a:t>
                </a:r>
                <a:r>
                  <a:rPr lang="de-DE" sz="2400" dirty="0" err="1"/>
                  <a:t>deviation</a:t>
                </a:r>
                <a:r>
                  <a:rPr lang="de-DE" sz="2400" dirty="0"/>
                  <a:t> (</a:t>
                </a:r>
                <a:r>
                  <a:rPr lang="de-DE" sz="2400" dirty="0" err="1"/>
                  <a:t>for</a:t>
                </a:r>
                <a:r>
                  <a:rPr lang="de-DE" sz="2400" dirty="0"/>
                  <a:t> all </a:t>
                </a:r>
                <a:r>
                  <a:rPr lang="de-DE" sz="2400" i="1" dirty="0"/>
                  <a:t>m</a:t>
                </a:r>
                <a:r>
                  <a:rPr lang="de-DE" sz="2400" dirty="0"/>
                  <a:t>):</a:t>
                </a:r>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1E6FA246-196B-4916-93BB-1B3C90B79D68}"/>
                  </a:ext>
                </a:extLst>
              </p14:cNvPr>
              <p14:cNvContentPartPr/>
              <p14:nvPr/>
            </p14:nvContentPartPr>
            <p14:xfrm>
              <a:off x="7834600" y="3135307"/>
              <a:ext cx="1636920" cy="1466280"/>
            </p14:xfrm>
          </p:contentPart>
        </mc:Choice>
        <mc:Fallback xmlns="">
          <p:pic>
            <p:nvPicPr>
              <p:cNvPr id="7" name="Freihand 6">
                <a:extLst>
                  <a:ext uri="{FF2B5EF4-FFF2-40B4-BE49-F238E27FC236}">
                    <a16:creationId xmlns:a16="http://schemas.microsoft.com/office/drawing/2014/main" id="{1E6FA246-196B-4916-93BB-1B3C90B79D68}"/>
                  </a:ext>
                </a:extLst>
              </p:cNvPr>
              <p:cNvPicPr/>
              <p:nvPr/>
            </p:nvPicPr>
            <p:blipFill>
              <a:blip r:embed="rId5"/>
              <a:stretch>
                <a:fillRect/>
              </a:stretch>
            </p:blipFill>
            <p:spPr>
              <a:xfrm>
                <a:off x="7830280" y="3130987"/>
                <a:ext cx="1645560" cy="1474920"/>
              </a:xfrm>
              <a:prstGeom prst="rect">
                <a:avLst/>
              </a:prstGeom>
            </p:spPr>
          </p:pic>
        </mc:Fallback>
      </mc:AlternateContent>
      <p:grpSp>
        <p:nvGrpSpPr>
          <p:cNvPr id="33" name="Gruppieren 32">
            <a:extLst>
              <a:ext uri="{FF2B5EF4-FFF2-40B4-BE49-F238E27FC236}">
                <a16:creationId xmlns:a16="http://schemas.microsoft.com/office/drawing/2014/main" id="{15124053-EB53-493E-AE2D-F9C98E3652BA}"/>
              </a:ext>
            </a:extLst>
          </p:cNvPr>
          <p:cNvGrpSpPr/>
          <p:nvPr/>
        </p:nvGrpSpPr>
        <p:grpSpPr>
          <a:xfrm>
            <a:off x="11639080" y="1950187"/>
            <a:ext cx="266760" cy="196200"/>
            <a:chOff x="11639080" y="1950187"/>
            <a:chExt cx="266760" cy="196200"/>
          </a:xfrm>
        </p:grpSpPr>
        <mc:AlternateContent xmlns:mc="http://schemas.openxmlformats.org/markup-compatibility/2006" xmlns:p14="http://schemas.microsoft.com/office/powerpoint/2010/main">
          <mc:Choice Requires="p14">
            <p:contentPart p14:bwMode="auto" r:id="rId6">
              <p14:nvContentPartPr>
                <p14:cNvPr id="31" name="Freihand 30">
                  <a:extLst>
                    <a:ext uri="{FF2B5EF4-FFF2-40B4-BE49-F238E27FC236}">
                      <a16:creationId xmlns:a16="http://schemas.microsoft.com/office/drawing/2014/main" id="{A50C2AC6-BD5F-4FD2-91C7-483F4598B57E}"/>
                    </a:ext>
                  </a:extLst>
                </p14:cNvPr>
                <p14:cNvContentPartPr/>
                <p14:nvPr/>
              </p14:nvContentPartPr>
              <p14:xfrm>
                <a:off x="11639080" y="2087707"/>
                <a:ext cx="105480" cy="58680"/>
              </p14:xfrm>
            </p:contentPart>
          </mc:Choice>
          <mc:Fallback xmlns="">
            <p:pic>
              <p:nvPicPr>
                <p:cNvPr id="31" name="Freihand 30">
                  <a:extLst>
                    <a:ext uri="{FF2B5EF4-FFF2-40B4-BE49-F238E27FC236}">
                      <a16:creationId xmlns:a16="http://schemas.microsoft.com/office/drawing/2014/main" id="{A50C2AC6-BD5F-4FD2-91C7-483F4598B57E}"/>
                    </a:ext>
                  </a:extLst>
                </p:cNvPr>
                <p:cNvPicPr/>
                <p:nvPr/>
              </p:nvPicPr>
              <p:blipFill>
                <a:blip r:embed="rId7"/>
                <a:stretch>
                  <a:fillRect/>
                </a:stretch>
              </p:blipFill>
              <p:spPr>
                <a:xfrm>
                  <a:off x="11634760" y="2083387"/>
                  <a:ext cx="114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Freihand 31">
                  <a:extLst>
                    <a:ext uri="{FF2B5EF4-FFF2-40B4-BE49-F238E27FC236}">
                      <a16:creationId xmlns:a16="http://schemas.microsoft.com/office/drawing/2014/main" id="{1B7A4B95-8327-4CDC-A251-737964EAD491}"/>
                    </a:ext>
                  </a:extLst>
                </p14:cNvPr>
                <p14:cNvContentPartPr/>
                <p14:nvPr/>
              </p14:nvContentPartPr>
              <p14:xfrm>
                <a:off x="11775520" y="1950187"/>
                <a:ext cx="130320" cy="183960"/>
              </p14:xfrm>
            </p:contentPart>
          </mc:Choice>
          <mc:Fallback xmlns="">
            <p:pic>
              <p:nvPicPr>
                <p:cNvPr id="32" name="Freihand 31">
                  <a:extLst>
                    <a:ext uri="{FF2B5EF4-FFF2-40B4-BE49-F238E27FC236}">
                      <a16:creationId xmlns:a16="http://schemas.microsoft.com/office/drawing/2014/main" id="{1B7A4B95-8327-4CDC-A251-737964EAD491}"/>
                    </a:ext>
                  </a:extLst>
                </p:cNvPr>
                <p:cNvPicPr/>
                <p:nvPr/>
              </p:nvPicPr>
              <p:blipFill>
                <a:blip r:embed="rId9"/>
                <a:stretch>
                  <a:fillRect/>
                </a:stretch>
              </p:blipFill>
              <p:spPr>
                <a:xfrm>
                  <a:off x="11771200" y="1945867"/>
                  <a:ext cx="138960" cy="192600"/>
                </a:xfrm>
                <a:prstGeom prst="rect">
                  <a:avLst/>
                </a:prstGeom>
              </p:spPr>
            </p:pic>
          </mc:Fallback>
        </mc:AlternateContent>
      </p:grpSp>
      <p:grpSp>
        <p:nvGrpSpPr>
          <p:cNvPr id="43" name="Gruppieren 42">
            <a:extLst>
              <a:ext uri="{FF2B5EF4-FFF2-40B4-BE49-F238E27FC236}">
                <a16:creationId xmlns:a16="http://schemas.microsoft.com/office/drawing/2014/main" id="{C59FC8EF-ACD8-4536-A638-4D181A6F59AB}"/>
              </a:ext>
            </a:extLst>
          </p:cNvPr>
          <p:cNvGrpSpPr/>
          <p:nvPr/>
        </p:nvGrpSpPr>
        <p:grpSpPr>
          <a:xfrm>
            <a:off x="9429040" y="2330707"/>
            <a:ext cx="2242800" cy="1061280"/>
            <a:chOff x="9429040" y="2330707"/>
            <a:chExt cx="2242800" cy="106128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AF0A448-E919-417A-BF92-3D4354E6425F}"/>
                    </a:ext>
                  </a:extLst>
                </p14:cNvPr>
                <p14:cNvContentPartPr/>
                <p14:nvPr/>
              </p14:nvContentPartPr>
              <p14:xfrm>
                <a:off x="9986320" y="3028747"/>
                <a:ext cx="22320" cy="38880"/>
              </p14:xfrm>
            </p:contentPart>
          </mc:Choice>
          <mc:Fallback xmlns="">
            <p:pic>
              <p:nvPicPr>
                <p:cNvPr id="8" name="Freihand 7">
                  <a:extLst>
                    <a:ext uri="{FF2B5EF4-FFF2-40B4-BE49-F238E27FC236}">
                      <a16:creationId xmlns:a16="http://schemas.microsoft.com/office/drawing/2014/main" id="{0AF0A448-E919-417A-BF92-3D4354E6425F}"/>
                    </a:ext>
                  </a:extLst>
                </p:cNvPr>
                <p:cNvPicPr/>
                <p:nvPr/>
              </p:nvPicPr>
              <p:blipFill>
                <a:blip r:embed="rId11"/>
                <a:stretch>
                  <a:fillRect/>
                </a:stretch>
              </p:blipFill>
              <p:spPr>
                <a:xfrm>
                  <a:off x="9982000" y="3024427"/>
                  <a:ext cx="30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10C6FD3E-1572-43C6-B69E-CACF582CB9B3}"/>
                    </a:ext>
                  </a:extLst>
                </p14:cNvPr>
                <p14:cNvContentPartPr/>
                <p14:nvPr/>
              </p14:nvContentPartPr>
              <p14:xfrm>
                <a:off x="9933760" y="2966107"/>
                <a:ext cx="117720" cy="153720"/>
              </p14:xfrm>
            </p:contentPart>
          </mc:Choice>
          <mc:Fallback xmlns="">
            <p:pic>
              <p:nvPicPr>
                <p:cNvPr id="9" name="Freihand 8">
                  <a:extLst>
                    <a:ext uri="{FF2B5EF4-FFF2-40B4-BE49-F238E27FC236}">
                      <a16:creationId xmlns:a16="http://schemas.microsoft.com/office/drawing/2014/main" id="{10C6FD3E-1572-43C6-B69E-CACF582CB9B3}"/>
                    </a:ext>
                  </a:extLst>
                </p:cNvPr>
                <p:cNvPicPr/>
                <p:nvPr/>
              </p:nvPicPr>
              <p:blipFill>
                <a:blip r:embed="rId13"/>
                <a:stretch>
                  <a:fillRect/>
                </a:stretch>
              </p:blipFill>
              <p:spPr>
                <a:xfrm>
                  <a:off x="9929440" y="2961787"/>
                  <a:ext cx="126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12FFA7E-A512-41B2-9FA3-105564A24C68}"/>
                    </a:ext>
                  </a:extLst>
                </p14:cNvPr>
                <p14:cNvContentPartPr/>
                <p14:nvPr/>
              </p14:nvContentPartPr>
              <p14:xfrm>
                <a:off x="9944560" y="3016507"/>
                <a:ext cx="111960" cy="43920"/>
              </p14:xfrm>
            </p:contentPart>
          </mc:Choice>
          <mc:Fallback xmlns="">
            <p:pic>
              <p:nvPicPr>
                <p:cNvPr id="10" name="Freihand 9">
                  <a:extLst>
                    <a:ext uri="{FF2B5EF4-FFF2-40B4-BE49-F238E27FC236}">
                      <a16:creationId xmlns:a16="http://schemas.microsoft.com/office/drawing/2014/main" id="{912FFA7E-A512-41B2-9FA3-105564A24C68}"/>
                    </a:ext>
                  </a:extLst>
                </p:cNvPr>
                <p:cNvPicPr/>
                <p:nvPr/>
              </p:nvPicPr>
              <p:blipFill>
                <a:blip r:embed="rId15"/>
                <a:stretch>
                  <a:fillRect/>
                </a:stretch>
              </p:blipFill>
              <p:spPr>
                <a:xfrm>
                  <a:off x="9940240" y="3012187"/>
                  <a:ext cx="120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84FE47C5-5007-48F2-A795-40FFEA9F5234}"/>
                    </a:ext>
                  </a:extLst>
                </p14:cNvPr>
                <p14:cNvContentPartPr/>
                <p14:nvPr/>
              </p14:nvContentPartPr>
              <p14:xfrm>
                <a:off x="10084960" y="3027307"/>
                <a:ext cx="62280" cy="82080"/>
              </p14:xfrm>
            </p:contentPart>
          </mc:Choice>
          <mc:Fallback xmlns="">
            <p:pic>
              <p:nvPicPr>
                <p:cNvPr id="11" name="Freihand 10">
                  <a:extLst>
                    <a:ext uri="{FF2B5EF4-FFF2-40B4-BE49-F238E27FC236}">
                      <a16:creationId xmlns:a16="http://schemas.microsoft.com/office/drawing/2014/main" id="{84FE47C5-5007-48F2-A795-40FFEA9F5234}"/>
                    </a:ext>
                  </a:extLst>
                </p:cNvPr>
                <p:cNvPicPr/>
                <p:nvPr/>
              </p:nvPicPr>
              <p:blipFill>
                <a:blip r:embed="rId17"/>
                <a:stretch>
                  <a:fillRect/>
                </a:stretch>
              </p:blipFill>
              <p:spPr>
                <a:xfrm>
                  <a:off x="10080640" y="3022987"/>
                  <a:ext cx="70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5A9743A-0E8E-4142-9FA1-DA34118DBD44}"/>
                    </a:ext>
                  </a:extLst>
                </p14:cNvPr>
                <p14:cNvContentPartPr/>
                <p14:nvPr/>
              </p14:nvContentPartPr>
              <p14:xfrm>
                <a:off x="10093240" y="2867827"/>
                <a:ext cx="50400" cy="19800"/>
              </p14:xfrm>
            </p:contentPart>
          </mc:Choice>
          <mc:Fallback xmlns="">
            <p:pic>
              <p:nvPicPr>
                <p:cNvPr id="12" name="Freihand 11">
                  <a:extLst>
                    <a:ext uri="{FF2B5EF4-FFF2-40B4-BE49-F238E27FC236}">
                      <a16:creationId xmlns:a16="http://schemas.microsoft.com/office/drawing/2014/main" id="{D5A9743A-0E8E-4142-9FA1-DA34118DBD44}"/>
                    </a:ext>
                  </a:extLst>
                </p:cNvPr>
                <p:cNvPicPr/>
                <p:nvPr/>
              </p:nvPicPr>
              <p:blipFill>
                <a:blip r:embed="rId19"/>
                <a:stretch>
                  <a:fillRect/>
                </a:stretch>
              </p:blipFill>
              <p:spPr>
                <a:xfrm>
                  <a:off x="10088920" y="2863507"/>
                  <a:ext cx="5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0FCDC0F-0728-4064-B29D-DDE13BD9DBD0}"/>
                    </a:ext>
                  </a:extLst>
                </p14:cNvPr>
                <p14:cNvContentPartPr/>
                <p14:nvPr/>
              </p14:nvContentPartPr>
              <p14:xfrm>
                <a:off x="10201960" y="2777467"/>
                <a:ext cx="132480" cy="222480"/>
              </p14:xfrm>
            </p:contentPart>
          </mc:Choice>
          <mc:Fallback xmlns="">
            <p:pic>
              <p:nvPicPr>
                <p:cNvPr id="13" name="Freihand 12">
                  <a:extLst>
                    <a:ext uri="{FF2B5EF4-FFF2-40B4-BE49-F238E27FC236}">
                      <a16:creationId xmlns:a16="http://schemas.microsoft.com/office/drawing/2014/main" id="{00FCDC0F-0728-4064-B29D-DDE13BD9DBD0}"/>
                    </a:ext>
                  </a:extLst>
                </p:cNvPr>
                <p:cNvPicPr/>
                <p:nvPr/>
              </p:nvPicPr>
              <p:blipFill>
                <a:blip r:embed="rId21"/>
                <a:stretch>
                  <a:fillRect/>
                </a:stretch>
              </p:blipFill>
              <p:spPr>
                <a:xfrm>
                  <a:off x="10197640" y="2773147"/>
                  <a:ext cx="141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BCC1D7E-45AE-493B-9F8C-1C7DD670F664}"/>
                    </a:ext>
                  </a:extLst>
                </p14:cNvPr>
                <p14:cNvContentPartPr/>
                <p14:nvPr/>
              </p14:nvContentPartPr>
              <p14:xfrm>
                <a:off x="10270720" y="2938027"/>
                <a:ext cx="127440" cy="32760"/>
              </p14:xfrm>
            </p:contentPart>
          </mc:Choice>
          <mc:Fallback xmlns="">
            <p:pic>
              <p:nvPicPr>
                <p:cNvPr id="14" name="Freihand 13">
                  <a:extLst>
                    <a:ext uri="{FF2B5EF4-FFF2-40B4-BE49-F238E27FC236}">
                      <a16:creationId xmlns:a16="http://schemas.microsoft.com/office/drawing/2014/main" id="{CBCC1D7E-45AE-493B-9F8C-1C7DD670F664}"/>
                    </a:ext>
                  </a:extLst>
                </p:cNvPr>
                <p:cNvPicPr/>
                <p:nvPr/>
              </p:nvPicPr>
              <p:blipFill>
                <a:blip r:embed="rId23"/>
                <a:stretch>
                  <a:fillRect/>
                </a:stretch>
              </p:blipFill>
              <p:spPr>
                <a:xfrm>
                  <a:off x="10266400" y="2933707"/>
                  <a:ext cx="136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1102D3EC-F821-4D74-9E03-89EE8EDD944D}"/>
                    </a:ext>
                  </a:extLst>
                </p14:cNvPr>
                <p14:cNvContentPartPr/>
                <p14:nvPr/>
              </p14:nvContentPartPr>
              <p14:xfrm>
                <a:off x="10497520" y="2850547"/>
                <a:ext cx="85320" cy="124560"/>
              </p14:xfrm>
            </p:contentPart>
          </mc:Choice>
          <mc:Fallback xmlns="">
            <p:pic>
              <p:nvPicPr>
                <p:cNvPr id="15" name="Freihand 14">
                  <a:extLst>
                    <a:ext uri="{FF2B5EF4-FFF2-40B4-BE49-F238E27FC236}">
                      <a16:creationId xmlns:a16="http://schemas.microsoft.com/office/drawing/2014/main" id="{1102D3EC-F821-4D74-9E03-89EE8EDD944D}"/>
                    </a:ext>
                  </a:extLst>
                </p:cNvPr>
                <p:cNvPicPr/>
                <p:nvPr/>
              </p:nvPicPr>
              <p:blipFill>
                <a:blip r:embed="rId25"/>
                <a:stretch>
                  <a:fillRect/>
                </a:stretch>
              </p:blipFill>
              <p:spPr>
                <a:xfrm>
                  <a:off x="10493200" y="2846227"/>
                  <a:ext cx="93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03B14AE-4348-4D29-9913-2FFC36FF9C74}"/>
                    </a:ext>
                  </a:extLst>
                </p14:cNvPr>
                <p14:cNvContentPartPr/>
                <p14:nvPr/>
              </p14:nvContentPartPr>
              <p14:xfrm>
                <a:off x="10627480" y="2913547"/>
                <a:ext cx="81000" cy="77400"/>
              </p14:xfrm>
            </p:contentPart>
          </mc:Choice>
          <mc:Fallback xmlns="">
            <p:pic>
              <p:nvPicPr>
                <p:cNvPr id="16" name="Freihand 15">
                  <a:extLst>
                    <a:ext uri="{FF2B5EF4-FFF2-40B4-BE49-F238E27FC236}">
                      <a16:creationId xmlns:a16="http://schemas.microsoft.com/office/drawing/2014/main" id="{A03B14AE-4348-4D29-9913-2FFC36FF9C74}"/>
                    </a:ext>
                  </a:extLst>
                </p:cNvPr>
                <p:cNvPicPr/>
                <p:nvPr/>
              </p:nvPicPr>
              <p:blipFill>
                <a:blip r:embed="rId27"/>
                <a:stretch>
                  <a:fillRect/>
                </a:stretch>
              </p:blipFill>
              <p:spPr>
                <a:xfrm>
                  <a:off x="10623160" y="2909227"/>
                  <a:ext cx="89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9BA14D5-4C7F-449A-8C26-385F81862613}"/>
                    </a:ext>
                  </a:extLst>
                </p14:cNvPr>
                <p14:cNvContentPartPr/>
                <p14:nvPr/>
              </p14:nvContentPartPr>
              <p14:xfrm>
                <a:off x="10576360" y="2738587"/>
                <a:ext cx="60120" cy="26280"/>
              </p14:xfrm>
            </p:contentPart>
          </mc:Choice>
          <mc:Fallback xmlns="">
            <p:pic>
              <p:nvPicPr>
                <p:cNvPr id="17" name="Freihand 16">
                  <a:extLst>
                    <a:ext uri="{FF2B5EF4-FFF2-40B4-BE49-F238E27FC236}">
                      <a16:creationId xmlns:a16="http://schemas.microsoft.com/office/drawing/2014/main" id="{99BA14D5-4C7F-449A-8C26-385F81862613}"/>
                    </a:ext>
                  </a:extLst>
                </p:cNvPr>
                <p:cNvPicPr/>
                <p:nvPr/>
              </p:nvPicPr>
              <p:blipFill>
                <a:blip r:embed="rId29"/>
                <a:stretch>
                  <a:fillRect/>
                </a:stretch>
              </p:blipFill>
              <p:spPr>
                <a:xfrm>
                  <a:off x="10572040" y="2734267"/>
                  <a:ext cx="68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7D3313EA-9375-4BEF-B763-EAA57AF89A9B}"/>
                    </a:ext>
                  </a:extLst>
                </p14:cNvPr>
                <p14:cNvContentPartPr/>
                <p14:nvPr/>
              </p14:nvContentPartPr>
              <p14:xfrm>
                <a:off x="10679320" y="2638867"/>
                <a:ext cx="83160" cy="69120"/>
              </p14:xfrm>
            </p:contentPart>
          </mc:Choice>
          <mc:Fallback xmlns="">
            <p:pic>
              <p:nvPicPr>
                <p:cNvPr id="18" name="Freihand 17">
                  <a:extLst>
                    <a:ext uri="{FF2B5EF4-FFF2-40B4-BE49-F238E27FC236}">
                      <a16:creationId xmlns:a16="http://schemas.microsoft.com/office/drawing/2014/main" id="{7D3313EA-9375-4BEF-B763-EAA57AF89A9B}"/>
                    </a:ext>
                  </a:extLst>
                </p:cNvPr>
                <p:cNvPicPr/>
                <p:nvPr/>
              </p:nvPicPr>
              <p:blipFill>
                <a:blip r:embed="rId31"/>
                <a:stretch>
                  <a:fillRect/>
                </a:stretch>
              </p:blipFill>
              <p:spPr>
                <a:xfrm>
                  <a:off x="10675000" y="2634547"/>
                  <a:ext cx="91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AAE84CB1-61BE-46C4-9758-508C7C2A7D4A}"/>
                    </a:ext>
                  </a:extLst>
                </p14:cNvPr>
                <p14:cNvContentPartPr/>
                <p14:nvPr/>
              </p14:nvContentPartPr>
              <p14:xfrm>
                <a:off x="10878400" y="2788627"/>
                <a:ext cx="14760" cy="63720"/>
              </p14:xfrm>
            </p:contentPart>
          </mc:Choice>
          <mc:Fallback xmlns="">
            <p:pic>
              <p:nvPicPr>
                <p:cNvPr id="20" name="Freihand 19">
                  <a:extLst>
                    <a:ext uri="{FF2B5EF4-FFF2-40B4-BE49-F238E27FC236}">
                      <a16:creationId xmlns:a16="http://schemas.microsoft.com/office/drawing/2014/main" id="{AAE84CB1-61BE-46C4-9758-508C7C2A7D4A}"/>
                    </a:ext>
                  </a:extLst>
                </p:cNvPr>
                <p:cNvPicPr/>
                <p:nvPr/>
              </p:nvPicPr>
              <p:blipFill>
                <a:blip r:embed="rId33"/>
                <a:stretch>
                  <a:fillRect/>
                </a:stretch>
              </p:blipFill>
              <p:spPr>
                <a:xfrm>
                  <a:off x="10874080" y="2784307"/>
                  <a:ext cx="23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F2879D27-0DDE-4FA1-AAAA-79C4CE92AAD3}"/>
                    </a:ext>
                  </a:extLst>
                </p14:cNvPr>
                <p14:cNvContentPartPr/>
                <p14:nvPr/>
              </p14:nvContentPartPr>
              <p14:xfrm>
                <a:off x="10831600" y="2807707"/>
                <a:ext cx="143280" cy="48240"/>
              </p14:xfrm>
            </p:contentPart>
          </mc:Choice>
          <mc:Fallback xmlns="">
            <p:pic>
              <p:nvPicPr>
                <p:cNvPr id="21" name="Freihand 20">
                  <a:extLst>
                    <a:ext uri="{FF2B5EF4-FFF2-40B4-BE49-F238E27FC236}">
                      <a16:creationId xmlns:a16="http://schemas.microsoft.com/office/drawing/2014/main" id="{F2879D27-0DDE-4FA1-AAAA-79C4CE92AAD3}"/>
                    </a:ext>
                  </a:extLst>
                </p:cNvPr>
                <p:cNvPicPr/>
                <p:nvPr/>
              </p:nvPicPr>
              <p:blipFill>
                <a:blip r:embed="rId35"/>
                <a:stretch>
                  <a:fillRect/>
                </a:stretch>
              </p:blipFill>
              <p:spPr>
                <a:xfrm>
                  <a:off x="10827280" y="2803387"/>
                  <a:ext cx="151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FD6A61C-1122-4203-923A-383CF4063FD0}"/>
                    </a:ext>
                  </a:extLst>
                </p14:cNvPr>
                <p14:cNvContentPartPr/>
                <p14:nvPr/>
              </p14:nvContentPartPr>
              <p14:xfrm>
                <a:off x="11065960" y="2770987"/>
                <a:ext cx="155880" cy="56160"/>
              </p14:xfrm>
            </p:contentPart>
          </mc:Choice>
          <mc:Fallback xmlns="">
            <p:pic>
              <p:nvPicPr>
                <p:cNvPr id="22" name="Freihand 21">
                  <a:extLst>
                    <a:ext uri="{FF2B5EF4-FFF2-40B4-BE49-F238E27FC236}">
                      <a16:creationId xmlns:a16="http://schemas.microsoft.com/office/drawing/2014/main" id="{CFD6A61C-1122-4203-923A-383CF4063FD0}"/>
                    </a:ext>
                  </a:extLst>
                </p:cNvPr>
                <p:cNvPicPr/>
                <p:nvPr/>
              </p:nvPicPr>
              <p:blipFill>
                <a:blip r:embed="rId37"/>
                <a:stretch>
                  <a:fillRect/>
                </a:stretch>
              </p:blipFill>
              <p:spPr>
                <a:xfrm>
                  <a:off x="11061640" y="2766667"/>
                  <a:ext cx="164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BFEBA8B3-8EC4-4AB9-8070-838090CEE2A1}"/>
                    </a:ext>
                  </a:extLst>
                </p14:cNvPr>
                <p14:cNvContentPartPr/>
                <p14:nvPr/>
              </p14:nvContentPartPr>
              <p14:xfrm>
                <a:off x="11262880" y="2610427"/>
                <a:ext cx="124560" cy="141120"/>
              </p14:xfrm>
            </p:contentPart>
          </mc:Choice>
          <mc:Fallback xmlns="">
            <p:pic>
              <p:nvPicPr>
                <p:cNvPr id="23" name="Freihand 22">
                  <a:extLst>
                    <a:ext uri="{FF2B5EF4-FFF2-40B4-BE49-F238E27FC236}">
                      <a16:creationId xmlns:a16="http://schemas.microsoft.com/office/drawing/2014/main" id="{BFEBA8B3-8EC4-4AB9-8070-838090CEE2A1}"/>
                    </a:ext>
                  </a:extLst>
                </p:cNvPr>
                <p:cNvPicPr/>
                <p:nvPr/>
              </p:nvPicPr>
              <p:blipFill>
                <a:blip r:embed="rId39"/>
                <a:stretch>
                  <a:fillRect/>
                </a:stretch>
              </p:blipFill>
              <p:spPr>
                <a:xfrm>
                  <a:off x="11258560" y="2606107"/>
                  <a:ext cx="133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14E634DE-ABE1-41CA-98BA-F1C06323716C}"/>
                    </a:ext>
                  </a:extLst>
                </p14:cNvPr>
                <p14:cNvContentPartPr/>
                <p14:nvPr/>
              </p14:nvContentPartPr>
              <p14:xfrm>
                <a:off x="11390320" y="2683507"/>
                <a:ext cx="66240" cy="60120"/>
              </p14:xfrm>
            </p:contentPart>
          </mc:Choice>
          <mc:Fallback xmlns="">
            <p:pic>
              <p:nvPicPr>
                <p:cNvPr id="24" name="Freihand 23">
                  <a:extLst>
                    <a:ext uri="{FF2B5EF4-FFF2-40B4-BE49-F238E27FC236}">
                      <a16:creationId xmlns:a16="http://schemas.microsoft.com/office/drawing/2014/main" id="{14E634DE-ABE1-41CA-98BA-F1C06323716C}"/>
                    </a:ext>
                  </a:extLst>
                </p:cNvPr>
                <p:cNvPicPr/>
                <p:nvPr/>
              </p:nvPicPr>
              <p:blipFill>
                <a:blip r:embed="rId41"/>
                <a:stretch>
                  <a:fillRect/>
                </a:stretch>
              </p:blipFill>
              <p:spPr>
                <a:xfrm>
                  <a:off x="11386000" y="2679187"/>
                  <a:ext cx="74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7B368B3E-05B6-4707-B74E-6E2394DA1D21}"/>
                    </a:ext>
                  </a:extLst>
                </p14:cNvPr>
                <p14:cNvContentPartPr/>
                <p14:nvPr/>
              </p14:nvContentPartPr>
              <p14:xfrm>
                <a:off x="11389240" y="2509987"/>
                <a:ext cx="64440" cy="39960"/>
              </p14:xfrm>
            </p:contentPart>
          </mc:Choice>
          <mc:Fallback xmlns="">
            <p:pic>
              <p:nvPicPr>
                <p:cNvPr id="25" name="Freihand 24">
                  <a:extLst>
                    <a:ext uri="{FF2B5EF4-FFF2-40B4-BE49-F238E27FC236}">
                      <a16:creationId xmlns:a16="http://schemas.microsoft.com/office/drawing/2014/main" id="{7B368B3E-05B6-4707-B74E-6E2394DA1D21}"/>
                    </a:ext>
                  </a:extLst>
                </p:cNvPr>
                <p:cNvPicPr/>
                <p:nvPr/>
              </p:nvPicPr>
              <p:blipFill>
                <a:blip r:embed="rId43"/>
                <a:stretch>
                  <a:fillRect/>
                </a:stretch>
              </p:blipFill>
              <p:spPr>
                <a:xfrm>
                  <a:off x="11384920" y="2505667"/>
                  <a:ext cx="73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4D1374C6-62E2-40BE-906D-A1CA38E7AF4A}"/>
                    </a:ext>
                  </a:extLst>
                </p14:cNvPr>
                <p14:cNvContentPartPr/>
                <p14:nvPr/>
              </p14:nvContentPartPr>
              <p14:xfrm>
                <a:off x="11483920" y="2402707"/>
                <a:ext cx="77760" cy="79560"/>
              </p14:xfrm>
            </p:contentPart>
          </mc:Choice>
          <mc:Fallback xmlns="">
            <p:pic>
              <p:nvPicPr>
                <p:cNvPr id="26" name="Freihand 25">
                  <a:extLst>
                    <a:ext uri="{FF2B5EF4-FFF2-40B4-BE49-F238E27FC236}">
                      <a16:creationId xmlns:a16="http://schemas.microsoft.com/office/drawing/2014/main" id="{4D1374C6-62E2-40BE-906D-A1CA38E7AF4A}"/>
                    </a:ext>
                  </a:extLst>
                </p:cNvPr>
                <p:cNvPicPr/>
                <p:nvPr/>
              </p:nvPicPr>
              <p:blipFill>
                <a:blip r:embed="rId45"/>
                <a:stretch>
                  <a:fillRect/>
                </a:stretch>
              </p:blipFill>
              <p:spPr>
                <a:xfrm>
                  <a:off x="11479600" y="2398387"/>
                  <a:ext cx="86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1094C180-F7CC-498C-8A5F-88ABD3A93EAB}"/>
                    </a:ext>
                  </a:extLst>
                </p14:cNvPr>
                <p14:cNvContentPartPr/>
                <p14:nvPr/>
              </p14:nvContentPartPr>
              <p14:xfrm>
                <a:off x="11437840" y="2330707"/>
                <a:ext cx="234000" cy="497160"/>
              </p14:xfrm>
            </p:contentPart>
          </mc:Choice>
          <mc:Fallback xmlns="">
            <p:pic>
              <p:nvPicPr>
                <p:cNvPr id="27" name="Freihand 26">
                  <a:extLst>
                    <a:ext uri="{FF2B5EF4-FFF2-40B4-BE49-F238E27FC236}">
                      <a16:creationId xmlns:a16="http://schemas.microsoft.com/office/drawing/2014/main" id="{1094C180-F7CC-498C-8A5F-88ABD3A93EAB}"/>
                    </a:ext>
                  </a:extLst>
                </p:cNvPr>
                <p:cNvPicPr/>
                <p:nvPr/>
              </p:nvPicPr>
              <p:blipFill>
                <a:blip r:embed="rId47"/>
                <a:stretch>
                  <a:fillRect/>
                </a:stretch>
              </p:blipFill>
              <p:spPr>
                <a:xfrm>
                  <a:off x="11433520" y="2326387"/>
                  <a:ext cx="242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9A64C067-9E71-405C-9E11-5963A975075B}"/>
                    </a:ext>
                  </a:extLst>
                </p14:cNvPr>
                <p14:cNvContentPartPr/>
                <p14:nvPr/>
              </p14:nvContentPartPr>
              <p14:xfrm>
                <a:off x="9757360" y="2725987"/>
                <a:ext cx="96480" cy="483840"/>
              </p14:xfrm>
            </p:contentPart>
          </mc:Choice>
          <mc:Fallback xmlns="">
            <p:pic>
              <p:nvPicPr>
                <p:cNvPr id="29" name="Freihand 28">
                  <a:extLst>
                    <a:ext uri="{FF2B5EF4-FFF2-40B4-BE49-F238E27FC236}">
                      <a16:creationId xmlns:a16="http://schemas.microsoft.com/office/drawing/2014/main" id="{9A64C067-9E71-405C-9E11-5963A975075B}"/>
                    </a:ext>
                  </a:extLst>
                </p:cNvPr>
                <p:cNvPicPr/>
                <p:nvPr/>
              </p:nvPicPr>
              <p:blipFill>
                <a:blip r:embed="rId49"/>
                <a:stretch>
                  <a:fillRect/>
                </a:stretch>
              </p:blipFill>
              <p:spPr>
                <a:xfrm>
                  <a:off x="9753040" y="2721667"/>
                  <a:ext cx="10512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DBA5F7A-E9EE-4B0E-B1ED-D5F56AEFEAFF}"/>
                    </a:ext>
                  </a:extLst>
                </p14:cNvPr>
                <p14:cNvContentPartPr/>
                <p14:nvPr/>
              </p14:nvContentPartPr>
              <p14:xfrm>
                <a:off x="9559000" y="3086707"/>
                <a:ext cx="720" cy="18360"/>
              </p14:xfrm>
            </p:contentPart>
          </mc:Choice>
          <mc:Fallback xmlns="">
            <p:pic>
              <p:nvPicPr>
                <p:cNvPr id="34" name="Freihand 33">
                  <a:extLst>
                    <a:ext uri="{FF2B5EF4-FFF2-40B4-BE49-F238E27FC236}">
                      <a16:creationId xmlns:a16="http://schemas.microsoft.com/office/drawing/2014/main" id="{9DBA5F7A-E9EE-4B0E-B1ED-D5F56AEFEAFF}"/>
                    </a:ext>
                  </a:extLst>
                </p:cNvPr>
                <p:cNvPicPr/>
                <p:nvPr/>
              </p:nvPicPr>
              <p:blipFill>
                <a:blip r:embed="rId51"/>
                <a:stretch>
                  <a:fillRect/>
                </a:stretch>
              </p:blipFill>
              <p:spPr>
                <a:xfrm>
                  <a:off x="9554680" y="3082387"/>
                  <a:ext cx="9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4A37E59-2531-401A-A461-01CC6E3C71AC}"/>
                    </a:ext>
                  </a:extLst>
                </p14:cNvPr>
                <p14:cNvContentPartPr/>
                <p14:nvPr/>
              </p14:nvContentPartPr>
              <p14:xfrm>
                <a:off x="9542080" y="2819947"/>
                <a:ext cx="109800" cy="190080"/>
              </p14:xfrm>
            </p:contentPart>
          </mc:Choice>
          <mc:Fallback xmlns="">
            <p:pic>
              <p:nvPicPr>
                <p:cNvPr id="35" name="Freihand 34">
                  <a:extLst>
                    <a:ext uri="{FF2B5EF4-FFF2-40B4-BE49-F238E27FC236}">
                      <a16:creationId xmlns:a16="http://schemas.microsoft.com/office/drawing/2014/main" id="{44A37E59-2531-401A-A461-01CC6E3C71AC}"/>
                    </a:ext>
                  </a:extLst>
                </p:cNvPr>
                <p:cNvPicPr/>
                <p:nvPr/>
              </p:nvPicPr>
              <p:blipFill>
                <a:blip r:embed="rId53"/>
                <a:stretch>
                  <a:fillRect/>
                </a:stretch>
              </p:blipFill>
              <p:spPr>
                <a:xfrm>
                  <a:off x="9537760" y="2815627"/>
                  <a:ext cx="118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22D5B92B-D927-4197-AA99-AA5C663C437F}"/>
                    </a:ext>
                  </a:extLst>
                </p14:cNvPr>
                <p14:cNvContentPartPr/>
                <p14:nvPr/>
              </p14:nvContentPartPr>
              <p14:xfrm>
                <a:off x="9538840" y="3034507"/>
                <a:ext cx="121320" cy="62640"/>
              </p14:xfrm>
            </p:contentPart>
          </mc:Choice>
          <mc:Fallback xmlns="">
            <p:pic>
              <p:nvPicPr>
                <p:cNvPr id="36" name="Freihand 35">
                  <a:extLst>
                    <a:ext uri="{FF2B5EF4-FFF2-40B4-BE49-F238E27FC236}">
                      <a16:creationId xmlns:a16="http://schemas.microsoft.com/office/drawing/2014/main" id="{22D5B92B-D927-4197-AA99-AA5C663C437F}"/>
                    </a:ext>
                  </a:extLst>
                </p:cNvPr>
                <p:cNvPicPr/>
                <p:nvPr/>
              </p:nvPicPr>
              <p:blipFill>
                <a:blip r:embed="rId55"/>
                <a:stretch>
                  <a:fillRect/>
                </a:stretch>
              </p:blipFill>
              <p:spPr>
                <a:xfrm>
                  <a:off x="9534520" y="3030187"/>
                  <a:ext cx="129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A7ED8DA-F930-47CB-B269-ADD1B9D3C836}"/>
                    </a:ext>
                  </a:extLst>
                </p14:cNvPr>
                <p14:cNvContentPartPr/>
                <p14:nvPr/>
              </p14:nvContentPartPr>
              <p14:xfrm>
                <a:off x="9553240" y="3160507"/>
                <a:ext cx="90360" cy="84960"/>
              </p14:xfrm>
            </p:contentPart>
          </mc:Choice>
          <mc:Fallback xmlns="">
            <p:pic>
              <p:nvPicPr>
                <p:cNvPr id="37" name="Freihand 36">
                  <a:extLst>
                    <a:ext uri="{FF2B5EF4-FFF2-40B4-BE49-F238E27FC236}">
                      <a16:creationId xmlns:a16="http://schemas.microsoft.com/office/drawing/2014/main" id="{3A7ED8DA-F930-47CB-B269-ADD1B9D3C836}"/>
                    </a:ext>
                  </a:extLst>
                </p:cNvPr>
                <p:cNvPicPr/>
                <p:nvPr/>
              </p:nvPicPr>
              <p:blipFill>
                <a:blip r:embed="rId57"/>
                <a:stretch>
                  <a:fillRect/>
                </a:stretch>
              </p:blipFill>
              <p:spPr>
                <a:xfrm>
                  <a:off x="9548920" y="3156187"/>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CC325926-0ACA-4991-822C-EF37C97189E8}"/>
                    </a:ext>
                  </a:extLst>
                </p14:cNvPr>
                <p14:cNvContentPartPr/>
                <p14:nvPr/>
              </p14:nvContentPartPr>
              <p14:xfrm>
                <a:off x="9570880" y="2820667"/>
                <a:ext cx="129600" cy="571320"/>
              </p14:xfrm>
            </p:contentPart>
          </mc:Choice>
          <mc:Fallback xmlns="">
            <p:pic>
              <p:nvPicPr>
                <p:cNvPr id="38" name="Freihand 37">
                  <a:extLst>
                    <a:ext uri="{FF2B5EF4-FFF2-40B4-BE49-F238E27FC236}">
                      <a16:creationId xmlns:a16="http://schemas.microsoft.com/office/drawing/2014/main" id="{CC325926-0ACA-4991-822C-EF37C97189E8}"/>
                    </a:ext>
                  </a:extLst>
                </p:cNvPr>
                <p:cNvPicPr/>
                <p:nvPr/>
              </p:nvPicPr>
              <p:blipFill>
                <a:blip r:embed="rId59"/>
                <a:stretch>
                  <a:fillRect/>
                </a:stretch>
              </p:blipFill>
              <p:spPr>
                <a:xfrm>
                  <a:off x="9566560" y="2816347"/>
                  <a:ext cx="1382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B29AB80F-8812-4081-8A05-10D58165FC4E}"/>
                    </a:ext>
                  </a:extLst>
                </p14:cNvPr>
                <p14:cNvContentPartPr/>
                <p14:nvPr/>
              </p14:nvContentPartPr>
              <p14:xfrm>
                <a:off x="9429040" y="2820667"/>
                <a:ext cx="217080" cy="469800"/>
              </p14:xfrm>
            </p:contentPart>
          </mc:Choice>
          <mc:Fallback xmlns="">
            <p:pic>
              <p:nvPicPr>
                <p:cNvPr id="39" name="Freihand 38">
                  <a:extLst>
                    <a:ext uri="{FF2B5EF4-FFF2-40B4-BE49-F238E27FC236}">
                      <a16:creationId xmlns:a16="http://schemas.microsoft.com/office/drawing/2014/main" id="{B29AB80F-8812-4081-8A05-10D58165FC4E}"/>
                    </a:ext>
                  </a:extLst>
                </p:cNvPr>
                <p:cNvPicPr/>
                <p:nvPr/>
              </p:nvPicPr>
              <p:blipFill>
                <a:blip r:embed="rId61"/>
                <a:stretch>
                  <a:fillRect/>
                </a:stretch>
              </p:blipFill>
              <p:spPr>
                <a:xfrm>
                  <a:off x="9424720" y="2816347"/>
                  <a:ext cx="2257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9895728-8798-4C02-94EB-9231C99F2201}"/>
                    </a:ext>
                  </a:extLst>
                </p14:cNvPr>
                <p14:cNvContentPartPr/>
                <p14:nvPr/>
              </p14:nvContentPartPr>
              <p14:xfrm>
                <a:off x="9760240" y="2581267"/>
                <a:ext cx="113040" cy="39240"/>
              </p14:xfrm>
            </p:contentPart>
          </mc:Choice>
          <mc:Fallback xmlns="">
            <p:pic>
              <p:nvPicPr>
                <p:cNvPr id="40" name="Freihand 39">
                  <a:extLst>
                    <a:ext uri="{FF2B5EF4-FFF2-40B4-BE49-F238E27FC236}">
                      <a16:creationId xmlns:a16="http://schemas.microsoft.com/office/drawing/2014/main" id="{39895728-8798-4C02-94EB-9231C99F2201}"/>
                    </a:ext>
                  </a:extLst>
                </p:cNvPr>
                <p:cNvPicPr/>
                <p:nvPr/>
              </p:nvPicPr>
              <p:blipFill>
                <a:blip r:embed="rId63"/>
                <a:stretch>
                  <a:fillRect/>
                </a:stretch>
              </p:blipFill>
              <p:spPr>
                <a:xfrm>
                  <a:off x="9755920" y="2576947"/>
                  <a:ext cx="12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F612996-30AA-4540-9681-F11A4899E92A}"/>
                    </a:ext>
                  </a:extLst>
                </p14:cNvPr>
                <p14:cNvContentPartPr/>
                <p14:nvPr/>
              </p14:nvContentPartPr>
              <p14:xfrm>
                <a:off x="9921520" y="2382187"/>
                <a:ext cx="136440" cy="197640"/>
              </p14:xfrm>
            </p:contentPart>
          </mc:Choice>
          <mc:Fallback xmlns="">
            <p:pic>
              <p:nvPicPr>
                <p:cNvPr id="41" name="Freihand 40">
                  <a:extLst>
                    <a:ext uri="{FF2B5EF4-FFF2-40B4-BE49-F238E27FC236}">
                      <a16:creationId xmlns:a16="http://schemas.microsoft.com/office/drawing/2014/main" id="{FF612996-30AA-4540-9681-F11A4899E92A}"/>
                    </a:ext>
                  </a:extLst>
                </p:cNvPr>
                <p:cNvPicPr/>
                <p:nvPr/>
              </p:nvPicPr>
              <p:blipFill>
                <a:blip r:embed="rId65"/>
                <a:stretch>
                  <a:fillRect/>
                </a:stretch>
              </p:blipFill>
              <p:spPr>
                <a:xfrm>
                  <a:off x="9917200" y="2377867"/>
                  <a:ext cx="145080" cy="20628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5655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9449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Term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8" name="Gruppieren 27">
            <a:extLst>
              <a:ext uri="{FF2B5EF4-FFF2-40B4-BE49-F238E27FC236}">
                <a16:creationId xmlns:a16="http://schemas.microsoft.com/office/drawing/2014/main" id="{43CEFFB7-56FA-4998-AE0C-93A2E9798185}"/>
              </a:ext>
            </a:extLst>
          </p:cNvPr>
          <p:cNvGrpSpPr/>
          <p:nvPr/>
        </p:nvGrpSpPr>
        <p:grpSpPr>
          <a:xfrm>
            <a:off x="8981200" y="236947"/>
            <a:ext cx="2593080" cy="2766240"/>
            <a:chOff x="8981200" y="236947"/>
            <a:chExt cx="2593080" cy="276624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2605CE45-B8A0-4286-BF5F-F30FE5D92BE3}"/>
                    </a:ext>
                  </a:extLst>
                </p14:cNvPr>
                <p14:cNvContentPartPr/>
                <p14:nvPr/>
              </p14:nvContentPartPr>
              <p14:xfrm>
                <a:off x="8981200" y="324787"/>
                <a:ext cx="379800" cy="2678400"/>
              </p14:xfrm>
            </p:contentPart>
          </mc:Choice>
          <mc:Fallback xmlns="">
            <p:pic>
              <p:nvPicPr>
                <p:cNvPr id="5" name="Freihand 4">
                  <a:extLst>
                    <a:ext uri="{FF2B5EF4-FFF2-40B4-BE49-F238E27FC236}">
                      <a16:creationId xmlns:a16="http://schemas.microsoft.com/office/drawing/2014/main" id="{2605CE45-B8A0-4286-BF5F-F30FE5D92BE3}"/>
                    </a:ext>
                  </a:extLst>
                </p:cNvPr>
                <p:cNvPicPr/>
                <p:nvPr/>
              </p:nvPicPr>
              <p:blipFill>
                <a:blip r:embed="rId4"/>
                <a:stretch>
                  <a:fillRect/>
                </a:stretch>
              </p:blipFill>
              <p:spPr>
                <a:xfrm>
                  <a:off x="8976880" y="320467"/>
                  <a:ext cx="388440" cy="268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561BD30-5844-41D2-B2F0-02C4B359EE53}"/>
                    </a:ext>
                  </a:extLst>
                </p14:cNvPr>
                <p14:cNvContentPartPr/>
                <p14:nvPr/>
              </p14:nvContentPartPr>
              <p14:xfrm>
                <a:off x="9456400" y="236947"/>
                <a:ext cx="2080440" cy="115920"/>
              </p14:xfrm>
            </p:contentPart>
          </mc:Choice>
          <mc:Fallback xmlns="">
            <p:pic>
              <p:nvPicPr>
                <p:cNvPr id="6" name="Freihand 5">
                  <a:extLst>
                    <a:ext uri="{FF2B5EF4-FFF2-40B4-BE49-F238E27FC236}">
                      <a16:creationId xmlns:a16="http://schemas.microsoft.com/office/drawing/2014/main" id="{1561BD30-5844-41D2-B2F0-02C4B359EE53}"/>
                    </a:ext>
                  </a:extLst>
                </p:cNvPr>
                <p:cNvPicPr/>
                <p:nvPr/>
              </p:nvPicPr>
              <p:blipFill>
                <a:blip r:embed="rId6"/>
                <a:stretch>
                  <a:fillRect/>
                </a:stretch>
              </p:blipFill>
              <p:spPr>
                <a:xfrm>
                  <a:off x="9452080" y="232627"/>
                  <a:ext cx="2089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6DFF174-62EA-422D-BE90-C1FABD42D5EE}"/>
                    </a:ext>
                  </a:extLst>
                </p14:cNvPr>
                <p14:cNvContentPartPr/>
                <p14:nvPr/>
              </p14:nvContentPartPr>
              <p14:xfrm>
                <a:off x="9562600" y="469867"/>
                <a:ext cx="125280" cy="212040"/>
              </p14:xfrm>
            </p:contentPart>
          </mc:Choice>
          <mc:Fallback xmlns="">
            <p:pic>
              <p:nvPicPr>
                <p:cNvPr id="8" name="Freihand 7">
                  <a:extLst>
                    <a:ext uri="{FF2B5EF4-FFF2-40B4-BE49-F238E27FC236}">
                      <a16:creationId xmlns:a16="http://schemas.microsoft.com/office/drawing/2014/main" id="{D6DFF174-62EA-422D-BE90-C1FABD42D5EE}"/>
                    </a:ext>
                  </a:extLst>
                </p:cNvPr>
                <p:cNvPicPr/>
                <p:nvPr/>
              </p:nvPicPr>
              <p:blipFill>
                <a:blip r:embed="rId8"/>
                <a:stretch>
                  <a:fillRect/>
                </a:stretch>
              </p:blipFill>
              <p:spPr>
                <a:xfrm>
                  <a:off x="9558280" y="465547"/>
                  <a:ext cx="133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D50AA72-3F83-401C-99E2-EFA593522ECA}"/>
                    </a:ext>
                  </a:extLst>
                </p14:cNvPr>
                <p14:cNvContentPartPr/>
                <p14:nvPr/>
              </p14:nvContentPartPr>
              <p14:xfrm>
                <a:off x="9687520" y="547627"/>
                <a:ext cx="203400" cy="129600"/>
              </p14:xfrm>
            </p:contentPart>
          </mc:Choice>
          <mc:Fallback xmlns="">
            <p:pic>
              <p:nvPicPr>
                <p:cNvPr id="9" name="Freihand 8">
                  <a:extLst>
                    <a:ext uri="{FF2B5EF4-FFF2-40B4-BE49-F238E27FC236}">
                      <a16:creationId xmlns:a16="http://schemas.microsoft.com/office/drawing/2014/main" id="{7D50AA72-3F83-401C-99E2-EFA593522ECA}"/>
                    </a:ext>
                  </a:extLst>
                </p:cNvPr>
                <p:cNvPicPr/>
                <p:nvPr/>
              </p:nvPicPr>
              <p:blipFill>
                <a:blip r:embed="rId10"/>
                <a:stretch>
                  <a:fillRect/>
                </a:stretch>
              </p:blipFill>
              <p:spPr>
                <a:xfrm>
                  <a:off x="9683200" y="543307"/>
                  <a:ext cx="212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D8235D4-47DC-423D-8013-0325925986B5}"/>
                    </a:ext>
                  </a:extLst>
                </p14:cNvPr>
                <p14:cNvContentPartPr/>
                <p14:nvPr/>
              </p14:nvContentPartPr>
              <p14:xfrm>
                <a:off x="9875800" y="469507"/>
                <a:ext cx="27720" cy="24480"/>
              </p14:xfrm>
            </p:contentPart>
          </mc:Choice>
          <mc:Fallback xmlns="">
            <p:pic>
              <p:nvPicPr>
                <p:cNvPr id="10" name="Freihand 9">
                  <a:extLst>
                    <a:ext uri="{FF2B5EF4-FFF2-40B4-BE49-F238E27FC236}">
                      <a16:creationId xmlns:a16="http://schemas.microsoft.com/office/drawing/2014/main" id="{DD8235D4-47DC-423D-8013-0325925986B5}"/>
                    </a:ext>
                  </a:extLst>
                </p:cNvPr>
                <p:cNvPicPr/>
                <p:nvPr/>
              </p:nvPicPr>
              <p:blipFill>
                <a:blip r:embed="rId12"/>
                <a:stretch>
                  <a:fillRect/>
                </a:stretch>
              </p:blipFill>
              <p:spPr>
                <a:xfrm>
                  <a:off x="9871480" y="465187"/>
                  <a:ext cx="36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2DF4E8B-6898-474E-89A8-BE31382CE974}"/>
                    </a:ext>
                  </a:extLst>
                </p14:cNvPr>
                <p14:cNvContentPartPr/>
                <p14:nvPr/>
              </p14:nvContentPartPr>
              <p14:xfrm>
                <a:off x="9932680" y="547267"/>
                <a:ext cx="150480" cy="70920"/>
              </p14:xfrm>
            </p:contentPart>
          </mc:Choice>
          <mc:Fallback xmlns="">
            <p:pic>
              <p:nvPicPr>
                <p:cNvPr id="11" name="Freihand 10">
                  <a:extLst>
                    <a:ext uri="{FF2B5EF4-FFF2-40B4-BE49-F238E27FC236}">
                      <a16:creationId xmlns:a16="http://schemas.microsoft.com/office/drawing/2014/main" id="{12DF4E8B-6898-474E-89A8-BE31382CE974}"/>
                    </a:ext>
                  </a:extLst>
                </p:cNvPr>
                <p:cNvPicPr/>
                <p:nvPr/>
              </p:nvPicPr>
              <p:blipFill>
                <a:blip r:embed="rId14"/>
                <a:stretch>
                  <a:fillRect/>
                </a:stretch>
              </p:blipFill>
              <p:spPr>
                <a:xfrm>
                  <a:off x="9928360" y="542947"/>
                  <a:ext cx="159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3D843E2-5B7E-44D5-A171-58E7E56C6902}"/>
                    </a:ext>
                  </a:extLst>
                </p14:cNvPr>
                <p14:cNvContentPartPr/>
                <p14:nvPr/>
              </p14:nvContentPartPr>
              <p14:xfrm>
                <a:off x="10096840" y="483187"/>
                <a:ext cx="90720" cy="131760"/>
              </p14:xfrm>
            </p:contentPart>
          </mc:Choice>
          <mc:Fallback xmlns="">
            <p:pic>
              <p:nvPicPr>
                <p:cNvPr id="12" name="Freihand 11">
                  <a:extLst>
                    <a:ext uri="{FF2B5EF4-FFF2-40B4-BE49-F238E27FC236}">
                      <a16:creationId xmlns:a16="http://schemas.microsoft.com/office/drawing/2014/main" id="{C3D843E2-5B7E-44D5-A171-58E7E56C6902}"/>
                    </a:ext>
                  </a:extLst>
                </p:cNvPr>
                <p:cNvPicPr/>
                <p:nvPr/>
              </p:nvPicPr>
              <p:blipFill>
                <a:blip r:embed="rId16"/>
                <a:stretch>
                  <a:fillRect/>
                </a:stretch>
              </p:blipFill>
              <p:spPr>
                <a:xfrm>
                  <a:off x="10092520" y="478867"/>
                  <a:ext cx="99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31B242F-C1C7-4A55-BDAF-A4C7D1B1915B}"/>
                    </a:ext>
                  </a:extLst>
                </p14:cNvPr>
                <p14:cNvContentPartPr/>
                <p14:nvPr/>
              </p14:nvContentPartPr>
              <p14:xfrm>
                <a:off x="10160920" y="559507"/>
                <a:ext cx="18360" cy="62280"/>
              </p14:xfrm>
            </p:contentPart>
          </mc:Choice>
          <mc:Fallback xmlns="">
            <p:pic>
              <p:nvPicPr>
                <p:cNvPr id="14" name="Freihand 13">
                  <a:extLst>
                    <a:ext uri="{FF2B5EF4-FFF2-40B4-BE49-F238E27FC236}">
                      <a16:creationId xmlns:a16="http://schemas.microsoft.com/office/drawing/2014/main" id="{B31B242F-C1C7-4A55-BDAF-A4C7D1B1915B}"/>
                    </a:ext>
                  </a:extLst>
                </p:cNvPr>
                <p:cNvPicPr/>
                <p:nvPr/>
              </p:nvPicPr>
              <p:blipFill>
                <a:blip r:embed="rId18"/>
                <a:stretch>
                  <a:fillRect/>
                </a:stretch>
              </p:blipFill>
              <p:spPr>
                <a:xfrm>
                  <a:off x="10156600" y="555187"/>
                  <a:ext cx="27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E8E40C-9F55-44F6-9E5E-40EDA517D84C}"/>
                    </a:ext>
                  </a:extLst>
                </p14:cNvPr>
                <p14:cNvContentPartPr/>
                <p14:nvPr/>
              </p14:nvContentPartPr>
              <p14:xfrm>
                <a:off x="10174240" y="480667"/>
                <a:ext cx="30240" cy="21600"/>
              </p14:xfrm>
            </p:contentPart>
          </mc:Choice>
          <mc:Fallback xmlns="">
            <p:pic>
              <p:nvPicPr>
                <p:cNvPr id="15" name="Freihand 14">
                  <a:extLst>
                    <a:ext uri="{FF2B5EF4-FFF2-40B4-BE49-F238E27FC236}">
                      <a16:creationId xmlns:a16="http://schemas.microsoft.com/office/drawing/2014/main" id="{EFE8E40C-9F55-44F6-9E5E-40EDA517D84C}"/>
                    </a:ext>
                  </a:extLst>
                </p:cNvPr>
                <p:cNvPicPr/>
                <p:nvPr/>
              </p:nvPicPr>
              <p:blipFill>
                <a:blip r:embed="rId20"/>
                <a:stretch>
                  <a:fillRect/>
                </a:stretch>
              </p:blipFill>
              <p:spPr>
                <a:xfrm>
                  <a:off x="10169920" y="476347"/>
                  <a:ext cx="3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7A1C385-B8F0-44DF-A28E-3C8170977884}"/>
                    </a:ext>
                  </a:extLst>
                </p14:cNvPr>
                <p14:cNvContentPartPr/>
                <p14:nvPr/>
              </p14:nvContentPartPr>
              <p14:xfrm>
                <a:off x="10216720" y="539347"/>
                <a:ext cx="163800" cy="80280"/>
              </p14:xfrm>
            </p:contentPart>
          </mc:Choice>
          <mc:Fallback xmlns="">
            <p:pic>
              <p:nvPicPr>
                <p:cNvPr id="16" name="Freihand 15">
                  <a:extLst>
                    <a:ext uri="{FF2B5EF4-FFF2-40B4-BE49-F238E27FC236}">
                      <a16:creationId xmlns:a16="http://schemas.microsoft.com/office/drawing/2014/main" id="{57A1C385-B8F0-44DF-A28E-3C8170977884}"/>
                    </a:ext>
                  </a:extLst>
                </p:cNvPr>
                <p:cNvPicPr/>
                <p:nvPr/>
              </p:nvPicPr>
              <p:blipFill>
                <a:blip r:embed="rId22"/>
                <a:stretch>
                  <a:fillRect/>
                </a:stretch>
              </p:blipFill>
              <p:spPr>
                <a:xfrm>
                  <a:off x="10212400" y="535027"/>
                  <a:ext cx="172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D388E57-8F17-49AC-B1EC-841BE79ABD92}"/>
                    </a:ext>
                  </a:extLst>
                </p14:cNvPr>
                <p14:cNvContentPartPr/>
                <p14:nvPr/>
              </p14:nvContentPartPr>
              <p14:xfrm>
                <a:off x="10376920" y="540427"/>
                <a:ext cx="81000" cy="85680"/>
              </p14:xfrm>
            </p:contentPart>
          </mc:Choice>
          <mc:Fallback xmlns="">
            <p:pic>
              <p:nvPicPr>
                <p:cNvPr id="17" name="Freihand 16">
                  <a:extLst>
                    <a:ext uri="{FF2B5EF4-FFF2-40B4-BE49-F238E27FC236}">
                      <a16:creationId xmlns:a16="http://schemas.microsoft.com/office/drawing/2014/main" id="{5D388E57-8F17-49AC-B1EC-841BE79ABD92}"/>
                    </a:ext>
                  </a:extLst>
                </p:cNvPr>
                <p:cNvPicPr/>
                <p:nvPr/>
              </p:nvPicPr>
              <p:blipFill>
                <a:blip r:embed="rId24"/>
                <a:stretch>
                  <a:fillRect/>
                </a:stretch>
              </p:blipFill>
              <p:spPr>
                <a:xfrm>
                  <a:off x="10372600" y="536107"/>
                  <a:ext cx="89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EC7640E-E852-40E6-BD77-C119D45801AE}"/>
                    </a:ext>
                  </a:extLst>
                </p14:cNvPr>
                <p14:cNvContentPartPr/>
                <p14:nvPr/>
              </p14:nvContentPartPr>
              <p14:xfrm>
                <a:off x="10537480" y="416227"/>
                <a:ext cx="114120" cy="177120"/>
              </p14:xfrm>
            </p:contentPart>
          </mc:Choice>
          <mc:Fallback xmlns="">
            <p:pic>
              <p:nvPicPr>
                <p:cNvPr id="18" name="Freihand 17">
                  <a:extLst>
                    <a:ext uri="{FF2B5EF4-FFF2-40B4-BE49-F238E27FC236}">
                      <a16:creationId xmlns:a16="http://schemas.microsoft.com/office/drawing/2014/main" id="{4EC7640E-E852-40E6-BD77-C119D45801AE}"/>
                    </a:ext>
                  </a:extLst>
                </p:cNvPr>
                <p:cNvPicPr/>
                <p:nvPr/>
              </p:nvPicPr>
              <p:blipFill>
                <a:blip r:embed="rId26"/>
                <a:stretch>
                  <a:fillRect/>
                </a:stretch>
              </p:blipFill>
              <p:spPr>
                <a:xfrm>
                  <a:off x="10533160" y="411907"/>
                  <a:ext cx="122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44DAD2C0-17D8-453A-B826-6ADED8835146}"/>
                    </a:ext>
                  </a:extLst>
                </p14:cNvPr>
                <p14:cNvContentPartPr/>
                <p14:nvPr/>
              </p14:nvContentPartPr>
              <p14:xfrm>
                <a:off x="10561240" y="566347"/>
                <a:ext cx="103320" cy="11160"/>
              </p14:xfrm>
            </p:contentPart>
          </mc:Choice>
          <mc:Fallback xmlns="">
            <p:pic>
              <p:nvPicPr>
                <p:cNvPr id="19" name="Freihand 18">
                  <a:extLst>
                    <a:ext uri="{FF2B5EF4-FFF2-40B4-BE49-F238E27FC236}">
                      <a16:creationId xmlns:a16="http://schemas.microsoft.com/office/drawing/2014/main" id="{44DAD2C0-17D8-453A-B826-6ADED8835146}"/>
                    </a:ext>
                  </a:extLst>
                </p:cNvPr>
                <p:cNvPicPr/>
                <p:nvPr/>
              </p:nvPicPr>
              <p:blipFill>
                <a:blip r:embed="rId28"/>
                <a:stretch>
                  <a:fillRect/>
                </a:stretch>
              </p:blipFill>
              <p:spPr>
                <a:xfrm>
                  <a:off x="10556920" y="562027"/>
                  <a:ext cx="111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7FD70928-3FB8-4339-8FFA-510B457BAA01}"/>
                    </a:ext>
                  </a:extLst>
                </p14:cNvPr>
                <p14:cNvContentPartPr/>
                <p14:nvPr/>
              </p14:nvContentPartPr>
              <p14:xfrm>
                <a:off x="10646920" y="527107"/>
                <a:ext cx="71280" cy="87480"/>
              </p14:xfrm>
            </p:contentPart>
          </mc:Choice>
          <mc:Fallback xmlns="">
            <p:pic>
              <p:nvPicPr>
                <p:cNvPr id="20" name="Freihand 19">
                  <a:extLst>
                    <a:ext uri="{FF2B5EF4-FFF2-40B4-BE49-F238E27FC236}">
                      <a16:creationId xmlns:a16="http://schemas.microsoft.com/office/drawing/2014/main" id="{7FD70928-3FB8-4339-8FFA-510B457BAA01}"/>
                    </a:ext>
                  </a:extLst>
                </p:cNvPr>
                <p:cNvPicPr/>
                <p:nvPr/>
              </p:nvPicPr>
              <p:blipFill>
                <a:blip r:embed="rId30"/>
                <a:stretch>
                  <a:fillRect/>
                </a:stretch>
              </p:blipFill>
              <p:spPr>
                <a:xfrm>
                  <a:off x="10642600" y="522787"/>
                  <a:ext cx="79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1CEECB4-A220-47DD-89CB-BFD30FF11630}"/>
                    </a:ext>
                  </a:extLst>
                </p14:cNvPr>
                <p14:cNvContentPartPr/>
                <p14:nvPr/>
              </p14:nvContentPartPr>
              <p14:xfrm>
                <a:off x="10756720" y="505507"/>
                <a:ext cx="111960" cy="109080"/>
              </p14:xfrm>
            </p:contentPart>
          </mc:Choice>
          <mc:Fallback xmlns="">
            <p:pic>
              <p:nvPicPr>
                <p:cNvPr id="21" name="Freihand 20">
                  <a:extLst>
                    <a:ext uri="{FF2B5EF4-FFF2-40B4-BE49-F238E27FC236}">
                      <a16:creationId xmlns:a16="http://schemas.microsoft.com/office/drawing/2014/main" id="{01CEECB4-A220-47DD-89CB-BFD30FF11630}"/>
                    </a:ext>
                  </a:extLst>
                </p:cNvPr>
                <p:cNvPicPr/>
                <p:nvPr/>
              </p:nvPicPr>
              <p:blipFill>
                <a:blip r:embed="rId32"/>
                <a:stretch>
                  <a:fillRect/>
                </a:stretch>
              </p:blipFill>
              <p:spPr>
                <a:xfrm>
                  <a:off x="10752400" y="501187"/>
                  <a:ext cx="120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B51754F-D0C9-4692-93F8-7A1358EBD079}"/>
                    </a:ext>
                  </a:extLst>
                </p14:cNvPr>
                <p14:cNvContentPartPr/>
                <p14:nvPr/>
              </p14:nvContentPartPr>
              <p14:xfrm>
                <a:off x="10867600" y="415867"/>
                <a:ext cx="141120" cy="249840"/>
              </p14:xfrm>
            </p:contentPart>
          </mc:Choice>
          <mc:Fallback xmlns="">
            <p:pic>
              <p:nvPicPr>
                <p:cNvPr id="22" name="Freihand 21">
                  <a:extLst>
                    <a:ext uri="{FF2B5EF4-FFF2-40B4-BE49-F238E27FC236}">
                      <a16:creationId xmlns:a16="http://schemas.microsoft.com/office/drawing/2014/main" id="{EB51754F-D0C9-4692-93F8-7A1358EBD079}"/>
                    </a:ext>
                  </a:extLst>
                </p:cNvPr>
                <p:cNvPicPr/>
                <p:nvPr/>
              </p:nvPicPr>
              <p:blipFill>
                <a:blip r:embed="rId34"/>
                <a:stretch>
                  <a:fillRect/>
                </a:stretch>
              </p:blipFill>
              <p:spPr>
                <a:xfrm>
                  <a:off x="10863280" y="411547"/>
                  <a:ext cx="149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3076E513-13BA-4131-94A4-AE87EEE69481}"/>
                    </a:ext>
                  </a:extLst>
                </p14:cNvPr>
                <p14:cNvContentPartPr/>
                <p14:nvPr/>
              </p14:nvContentPartPr>
              <p14:xfrm>
                <a:off x="11011960" y="454747"/>
                <a:ext cx="136440" cy="123120"/>
              </p14:xfrm>
            </p:contentPart>
          </mc:Choice>
          <mc:Fallback xmlns="">
            <p:pic>
              <p:nvPicPr>
                <p:cNvPr id="23" name="Freihand 22">
                  <a:extLst>
                    <a:ext uri="{FF2B5EF4-FFF2-40B4-BE49-F238E27FC236}">
                      <a16:creationId xmlns:a16="http://schemas.microsoft.com/office/drawing/2014/main" id="{3076E513-13BA-4131-94A4-AE87EEE69481}"/>
                    </a:ext>
                  </a:extLst>
                </p:cNvPr>
                <p:cNvPicPr/>
                <p:nvPr/>
              </p:nvPicPr>
              <p:blipFill>
                <a:blip r:embed="rId36"/>
                <a:stretch>
                  <a:fillRect/>
                </a:stretch>
              </p:blipFill>
              <p:spPr>
                <a:xfrm>
                  <a:off x="11007640" y="450427"/>
                  <a:ext cx="145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CEBAE72-7E4F-416F-8D9D-F9A232774C95}"/>
                    </a:ext>
                  </a:extLst>
                </p14:cNvPr>
                <p14:cNvContentPartPr/>
                <p14:nvPr/>
              </p14:nvContentPartPr>
              <p14:xfrm>
                <a:off x="11068840" y="516667"/>
                <a:ext cx="95400" cy="27360"/>
              </p14:xfrm>
            </p:contentPart>
          </mc:Choice>
          <mc:Fallback xmlns="">
            <p:pic>
              <p:nvPicPr>
                <p:cNvPr id="24" name="Freihand 23">
                  <a:extLst>
                    <a:ext uri="{FF2B5EF4-FFF2-40B4-BE49-F238E27FC236}">
                      <a16:creationId xmlns:a16="http://schemas.microsoft.com/office/drawing/2014/main" id="{6CEBAE72-7E4F-416F-8D9D-F9A232774C95}"/>
                    </a:ext>
                  </a:extLst>
                </p:cNvPr>
                <p:cNvPicPr/>
                <p:nvPr/>
              </p:nvPicPr>
              <p:blipFill>
                <a:blip r:embed="rId38"/>
                <a:stretch>
                  <a:fillRect/>
                </a:stretch>
              </p:blipFill>
              <p:spPr>
                <a:xfrm>
                  <a:off x="11064520" y="512347"/>
                  <a:ext cx="104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598673D-14BF-4DAB-BE0F-2C101BB1FCE4}"/>
                    </a:ext>
                  </a:extLst>
                </p14:cNvPr>
                <p14:cNvContentPartPr/>
                <p14:nvPr/>
              </p14:nvContentPartPr>
              <p14:xfrm>
                <a:off x="11164600" y="487147"/>
                <a:ext cx="41040" cy="91440"/>
              </p14:xfrm>
            </p:contentPart>
          </mc:Choice>
          <mc:Fallback xmlns="">
            <p:pic>
              <p:nvPicPr>
                <p:cNvPr id="25" name="Freihand 24">
                  <a:extLst>
                    <a:ext uri="{FF2B5EF4-FFF2-40B4-BE49-F238E27FC236}">
                      <a16:creationId xmlns:a16="http://schemas.microsoft.com/office/drawing/2014/main" id="{C598673D-14BF-4DAB-BE0F-2C101BB1FCE4}"/>
                    </a:ext>
                  </a:extLst>
                </p:cNvPr>
                <p:cNvPicPr/>
                <p:nvPr/>
              </p:nvPicPr>
              <p:blipFill>
                <a:blip r:embed="rId40"/>
                <a:stretch>
                  <a:fillRect/>
                </a:stretch>
              </p:blipFill>
              <p:spPr>
                <a:xfrm>
                  <a:off x="11160280" y="482827"/>
                  <a:ext cx="49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1A17C37-C341-466E-8C3E-6D8268D6EC91}"/>
                    </a:ext>
                  </a:extLst>
                </p14:cNvPr>
                <p14:cNvContentPartPr/>
                <p14:nvPr/>
              </p14:nvContentPartPr>
              <p14:xfrm>
                <a:off x="11224000" y="414067"/>
                <a:ext cx="350280" cy="148680"/>
              </p14:xfrm>
            </p:contentPart>
          </mc:Choice>
          <mc:Fallback xmlns="">
            <p:pic>
              <p:nvPicPr>
                <p:cNvPr id="26" name="Freihand 25">
                  <a:extLst>
                    <a:ext uri="{FF2B5EF4-FFF2-40B4-BE49-F238E27FC236}">
                      <a16:creationId xmlns:a16="http://schemas.microsoft.com/office/drawing/2014/main" id="{61A17C37-C341-466E-8C3E-6D8268D6EC91}"/>
                    </a:ext>
                  </a:extLst>
                </p:cNvPr>
                <p:cNvPicPr/>
                <p:nvPr/>
              </p:nvPicPr>
              <p:blipFill>
                <a:blip r:embed="rId42"/>
                <a:stretch>
                  <a:fillRect/>
                </a:stretch>
              </p:blipFill>
              <p:spPr>
                <a:xfrm>
                  <a:off x="11219680" y="409747"/>
                  <a:ext cx="358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A085C8B9-A407-4E71-820C-F68427039E93}"/>
                    </a:ext>
                  </a:extLst>
                </p14:cNvPr>
                <p14:cNvContentPartPr/>
                <p14:nvPr/>
              </p14:nvContentPartPr>
              <p14:xfrm>
                <a:off x="11306080" y="370507"/>
                <a:ext cx="360" cy="360"/>
              </p14:xfrm>
            </p:contentPart>
          </mc:Choice>
          <mc:Fallback xmlns="">
            <p:pic>
              <p:nvPicPr>
                <p:cNvPr id="27" name="Freihand 26">
                  <a:extLst>
                    <a:ext uri="{FF2B5EF4-FFF2-40B4-BE49-F238E27FC236}">
                      <a16:creationId xmlns:a16="http://schemas.microsoft.com/office/drawing/2014/main" id="{A085C8B9-A407-4E71-820C-F68427039E93}"/>
                    </a:ext>
                  </a:extLst>
                </p:cNvPr>
                <p:cNvPicPr/>
                <p:nvPr/>
              </p:nvPicPr>
              <p:blipFill>
                <a:blip r:embed="rId44"/>
                <a:stretch>
                  <a:fillRect/>
                </a:stretch>
              </p:blipFill>
              <p:spPr>
                <a:xfrm>
                  <a:off x="11301760" y="366187"/>
                  <a:ext cx="9000" cy="9000"/>
                </a:xfrm>
                <a:prstGeom prst="rect">
                  <a:avLst/>
                </a:prstGeom>
              </p:spPr>
            </p:pic>
          </mc:Fallback>
        </mc:AlternateContent>
      </p:grpSp>
      <p:grpSp>
        <p:nvGrpSpPr>
          <p:cNvPr id="51" name="Gruppieren 50">
            <a:extLst>
              <a:ext uri="{FF2B5EF4-FFF2-40B4-BE49-F238E27FC236}">
                <a16:creationId xmlns:a16="http://schemas.microsoft.com/office/drawing/2014/main" id="{1A2071C6-7DA6-4F78-812A-9C2E32062C30}"/>
              </a:ext>
            </a:extLst>
          </p:cNvPr>
          <p:cNvGrpSpPr/>
          <p:nvPr/>
        </p:nvGrpSpPr>
        <p:grpSpPr>
          <a:xfrm>
            <a:off x="10215280" y="852547"/>
            <a:ext cx="1825920" cy="648000"/>
            <a:chOff x="10215280" y="852547"/>
            <a:chExt cx="1825920" cy="648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519DCEF-DA2C-45A7-918A-C28656D9F05C}"/>
                    </a:ext>
                  </a:extLst>
                </p14:cNvPr>
                <p14:cNvContentPartPr/>
                <p14:nvPr/>
              </p14:nvContentPartPr>
              <p14:xfrm>
                <a:off x="10344160" y="852547"/>
                <a:ext cx="123480" cy="210240"/>
              </p14:xfrm>
            </p:contentPart>
          </mc:Choice>
          <mc:Fallback xmlns="">
            <p:pic>
              <p:nvPicPr>
                <p:cNvPr id="29" name="Freihand 28">
                  <a:extLst>
                    <a:ext uri="{FF2B5EF4-FFF2-40B4-BE49-F238E27FC236}">
                      <a16:creationId xmlns:a16="http://schemas.microsoft.com/office/drawing/2014/main" id="{2519DCEF-DA2C-45A7-918A-C28656D9F05C}"/>
                    </a:ext>
                  </a:extLst>
                </p:cNvPr>
                <p:cNvPicPr/>
                <p:nvPr/>
              </p:nvPicPr>
              <p:blipFill>
                <a:blip r:embed="rId46"/>
                <a:stretch>
                  <a:fillRect/>
                </a:stretch>
              </p:blipFill>
              <p:spPr>
                <a:xfrm>
                  <a:off x="10339840" y="848227"/>
                  <a:ext cx="132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810B1A0-44F5-4BF0-AA62-06968F225328}"/>
                    </a:ext>
                  </a:extLst>
                </p14:cNvPr>
                <p14:cNvContentPartPr/>
                <p14:nvPr/>
              </p14:nvContentPartPr>
              <p14:xfrm>
                <a:off x="10237240" y="1099507"/>
                <a:ext cx="331200" cy="62640"/>
              </p14:xfrm>
            </p:contentPart>
          </mc:Choice>
          <mc:Fallback xmlns="">
            <p:pic>
              <p:nvPicPr>
                <p:cNvPr id="30" name="Freihand 29">
                  <a:extLst>
                    <a:ext uri="{FF2B5EF4-FFF2-40B4-BE49-F238E27FC236}">
                      <a16:creationId xmlns:a16="http://schemas.microsoft.com/office/drawing/2014/main" id="{6810B1A0-44F5-4BF0-AA62-06968F225328}"/>
                    </a:ext>
                  </a:extLst>
                </p:cNvPr>
                <p:cNvPicPr/>
                <p:nvPr/>
              </p:nvPicPr>
              <p:blipFill>
                <a:blip r:embed="rId48"/>
                <a:stretch>
                  <a:fillRect/>
                </a:stretch>
              </p:blipFill>
              <p:spPr>
                <a:xfrm>
                  <a:off x="10232920" y="1095187"/>
                  <a:ext cx="339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8A20BA0-525B-4DA6-A0FB-0359CCAB6321}"/>
                    </a:ext>
                  </a:extLst>
                </p14:cNvPr>
                <p14:cNvContentPartPr/>
                <p14:nvPr/>
              </p14:nvContentPartPr>
              <p14:xfrm>
                <a:off x="10215280" y="1257187"/>
                <a:ext cx="306720" cy="243360"/>
              </p14:xfrm>
            </p:contentPart>
          </mc:Choice>
          <mc:Fallback xmlns="">
            <p:pic>
              <p:nvPicPr>
                <p:cNvPr id="32" name="Freihand 31">
                  <a:extLst>
                    <a:ext uri="{FF2B5EF4-FFF2-40B4-BE49-F238E27FC236}">
                      <a16:creationId xmlns:a16="http://schemas.microsoft.com/office/drawing/2014/main" id="{58A20BA0-525B-4DA6-A0FB-0359CCAB6321}"/>
                    </a:ext>
                  </a:extLst>
                </p:cNvPr>
                <p:cNvPicPr/>
                <p:nvPr/>
              </p:nvPicPr>
              <p:blipFill>
                <a:blip r:embed="rId50"/>
                <a:stretch>
                  <a:fillRect/>
                </a:stretch>
              </p:blipFill>
              <p:spPr>
                <a:xfrm>
                  <a:off x="10210960" y="1252867"/>
                  <a:ext cx="315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89BD11-C6DD-42C1-96F3-3778693E31C6}"/>
                    </a:ext>
                  </a:extLst>
                </p14:cNvPr>
                <p14:cNvContentPartPr/>
                <p14:nvPr/>
              </p14:nvContentPartPr>
              <p14:xfrm>
                <a:off x="10701640" y="1104907"/>
                <a:ext cx="136080" cy="23040"/>
              </p14:xfrm>
            </p:contentPart>
          </mc:Choice>
          <mc:Fallback xmlns="">
            <p:pic>
              <p:nvPicPr>
                <p:cNvPr id="34" name="Freihand 33">
                  <a:extLst>
                    <a:ext uri="{FF2B5EF4-FFF2-40B4-BE49-F238E27FC236}">
                      <a16:creationId xmlns:a16="http://schemas.microsoft.com/office/drawing/2014/main" id="{CB89BD11-C6DD-42C1-96F3-3778693E31C6}"/>
                    </a:ext>
                  </a:extLst>
                </p:cNvPr>
                <p:cNvPicPr/>
                <p:nvPr/>
              </p:nvPicPr>
              <p:blipFill>
                <a:blip r:embed="rId52"/>
                <a:stretch>
                  <a:fillRect/>
                </a:stretch>
              </p:blipFill>
              <p:spPr>
                <a:xfrm>
                  <a:off x="10697320" y="1100587"/>
                  <a:ext cx="144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320FB74-67DA-41B6-BB31-73681A09DEB3}"/>
                    </a:ext>
                  </a:extLst>
                </p14:cNvPr>
                <p14:cNvContentPartPr/>
                <p14:nvPr/>
              </p14:nvContentPartPr>
              <p14:xfrm>
                <a:off x="10820440" y="1048747"/>
                <a:ext cx="110160" cy="126360"/>
              </p14:xfrm>
            </p:contentPart>
          </mc:Choice>
          <mc:Fallback xmlns="">
            <p:pic>
              <p:nvPicPr>
                <p:cNvPr id="35" name="Freihand 34">
                  <a:extLst>
                    <a:ext uri="{FF2B5EF4-FFF2-40B4-BE49-F238E27FC236}">
                      <a16:creationId xmlns:a16="http://schemas.microsoft.com/office/drawing/2014/main" id="{B320FB74-67DA-41B6-BB31-73681A09DEB3}"/>
                    </a:ext>
                  </a:extLst>
                </p:cNvPr>
                <p:cNvPicPr/>
                <p:nvPr/>
              </p:nvPicPr>
              <p:blipFill>
                <a:blip r:embed="rId54"/>
                <a:stretch>
                  <a:fillRect/>
                </a:stretch>
              </p:blipFill>
              <p:spPr>
                <a:xfrm>
                  <a:off x="10816120" y="1044427"/>
                  <a:ext cx="118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2DC1D7C-2E87-47A3-899D-D931C595E774}"/>
                    </a:ext>
                  </a:extLst>
                </p14:cNvPr>
                <p14:cNvContentPartPr/>
                <p14:nvPr/>
              </p14:nvContentPartPr>
              <p14:xfrm>
                <a:off x="11055880" y="1008067"/>
                <a:ext cx="24120" cy="127080"/>
              </p14:xfrm>
            </p:contentPart>
          </mc:Choice>
          <mc:Fallback xmlns="">
            <p:pic>
              <p:nvPicPr>
                <p:cNvPr id="36" name="Freihand 35">
                  <a:extLst>
                    <a:ext uri="{FF2B5EF4-FFF2-40B4-BE49-F238E27FC236}">
                      <a16:creationId xmlns:a16="http://schemas.microsoft.com/office/drawing/2014/main" id="{A2DC1D7C-2E87-47A3-899D-D931C595E774}"/>
                    </a:ext>
                  </a:extLst>
                </p:cNvPr>
                <p:cNvPicPr/>
                <p:nvPr/>
              </p:nvPicPr>
              <p:blipFill>
                <a:blip r:embed="rId56"/>
                <a:stretch>
                  <a:fillRect/>
                </a:stretch>
              </p:blipFill>
              <p:spPr>
                <a:xfrm>
                  <a:off x="11051560" y="1003747"/>
                  <a:ext cx="3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5CC2DD53-F26D-4008-AFAB-2DAA2DA2715E}"/>
                    </a:ext>
                  </a:extLst>
                </p14:cNvPr>
                <p14:cNvContentPartPr/>
                <p14:nvPr/>
              </p14:nvContentPartPr>
              <p14:xfrm>
                <a:off x="10978120" y="982867"/>
                <a:ext cx="151560" cy="123840"/>
              </p14:xfrm>
            </p:contentPart>
          </mc:Choice>
          <mc:Fallback xmlns="">
            <p:pic>
              <p:nvPicPr>
                <p:cNvPr id="37" name="Freihand 36">
                  <a:extLst>
                    <a:ext uri="{FF2B5EF4-FFF2-40B4-BE49-F238E27FC236}">
                      <a16:creationId xmlns:a16="http://schemas.microsoft.com/office/drawing/2014/main" id="{5CC2DD53-F26D-4008-AFAB-2DAA2DA2715E}"/>
                    </a:ext>
                  </a:extLst>
                </p:cNvPr>
                <p:cNvPicPr/>
                <p:nvPr/>
              </p:nvPicPr>
              <p:blipFill>
                <a:blip r:embed="rId58"/>
                <a:stretch>
                  <a:fillRect/>
                </a:stretch>
              </p:blipFill>
              <p:spPr>
                <a:xfrm>
                  <a:off x="10973800" y="978547"/>
                  <a:ext cx="160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994B2F93-3ACD-4596-9443-CD401F819BB0}"/>
                    </a:ext>
                  </a:extLst>
                </p14:cNvPr>
                <p14:cNvContentPartPr/>
                <p14:nvPr/>
              </p14:nvContentPartPr>
              <p14:xfrm>
                <a:off x="11149480" y="1067107"/>
                <a:ext cx="251280" cy="50040"/>
              </p14:xfrm>
            </p:contentPart>
          </mc:Choice>
          <mc:Fallback xmlns="">
            <p:pic>
              <p:nvPicPr>
                <p:cNvPr id="38" name="Freihand 37">
                  <a:extLst>
                    <a:ext uri="{FF2B5EF4-FFF2-40B4-BE49-F238E27FC236}">
                      <a16:creationId xmlns:a16="http://schemas.microsoft.com/office/drawing/2014/main" id="{994B2F93-3ACD-4596-9443-CD401F819BB0}"/>
                    </a:ext>
                  </a:extLst>
                </p:cNvPr>
                <p:cNvPicPr/>
                <p:nvPr/>
              </p:nvPicPr>
              <p:blipFill>
                <a:blip r:embed="rId60"/>
                <a:stretch>
                  <a:fillRect/>
                </a:stretch>
              </p:blipFill>
              <p:spPr>
                <a:xfrm>
                  <a:off x="11145160" y="1062787"/>
                  <a:ext cx="259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918F6C8-8FB3-43B7-9D8B-8EBAB4A6884F}"/>
                    </a:ext>
                  </a:extLst>
                </p14:cNvPr>
                <p14:cNvContentPartPr/>
                <p14:nvPr/>
              </p14:nvContentPartPr>
              <p14:xfrm>
                <a:off x="11395360" y="1014187"/>
                <a:ext cx="35280" cy="11160"/>
              </p14:xfrm>
            </p:contentPart>
          </mc:Choice>
          <mc:Fallback xmlns="">
            <p:pic>
              <p:nvPicPr>
                <p:cNvPr id="39" name="Freihand 38">
                  <a:extLst>
                    <a:ext uri="{FF2B5EF4-FFF2-40B4-BE49-F238E27FC236}">
                      <a16:creationId xmlns:a16="http://schemas.microsoft.com/office/drawing/2014/main" id="{4918F6C8-8FB3-43B7-9D8B-8EBAB4A6884F}"/>
                    </a:ext>
                  </a:extLst>
                </p:cNvPr>
                <p:cNvPicPr/>
                <p:nvPr/>
              </p:nvPicPr>
              <p:blipFill>
                <a:blip r:embed="rId62"/>
                <a:stretch>
                  <a:fillRect/>
                </a:stretch>
              </p:blipFill>
              <p:spPr>
                <a:xfrm>
                  <a:off x="11391040" y="1009867"/>
                  <a:ext cx="43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A153C6C-93C5-4DE0-B1EB-4460EF364C73}"/>
                    </a:ext>
                  </a:extLst>
                </p14:cNvPr>
                <p14:cNvContentPartPr/>
                <p14:nvPr/>
              </p14:nvContentPartPr>
              <p14:xfrm>
                <a:off x="11459080" y="1053787"/>
                <a:ext cx="157320" cy="71640"/>
              </p14:xfrm>
            </p:contentPart>
          </mc:Choice>
          <mc:Fallback xmlns="">
            <p:pic>
              <p:nvPicPr>
                <p:cNvPr id="40" name="Freihand 39">
                  <a:extLst>
                    <a:ext uri="{FF2B5EF4-FFF2-40B4-BE49-F238E27FC236}">
                      <a16:creationId xmlns:a16="http://schemas.microsoft.com/office/drawing/2014/main" id="{6A153C6C-93C5-4DE0-B1EB-4460EF364C73}"/>
                    </a:ext>
                  </a:extLst>
                </p:cNvPr>
                <p:cNvPicPr/>
                <p:nvPr/>
              </p:nvPicPr>
              <p:blipFill>
                <a:blip r:embed="rId64"/>
                <a:stretch>
                  <a:fillRect/>
                </a:stretch>
              </p:blipFill>
              <p:spPr>
                <a:xfrm>
                  <a:off x="11454760" y="1049467"/>
                  <a:ext cx="165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4745D7B9-EF12-4401-9BE2-4D8BFC653980}"/>
                    </a:ext>
                  </a:extLst>
                </p14:cNvPr>
                <p14:cNvContentPartPr/>
                <p14:nvPr/>
              </p14:nvContentPartPr>
              <p14:xfrm>
                <a:off x="11640880" y="1056307"/>
                <a:ext cx="72720" cy="69840"/>
              </p14:xfrm>
            </p:contentPart>
          </mc:Choice>
          <mc:Fallback xmlns="">
            <p:pic>
              <p:nvPicPr>
                <p:cNvPr id="41" name="Freihand 40">
                  <a:extLst>
                    <a:ext uri="{FF2B5EF4-FFF2-40B4-BE49-F238E27FC236}">
                      <a16:creationId xmlns:a16="http://schemas.microsoft.com/office/drawing/2014/main" id="{4745D7B9-EF12-4401-9BE2-4D8BFC653980}"/>
                    </a:ext>
                  </a:extLst>
                </p:cNvPr>
                <p:cNvPicPr/>
                <p:nvPr/>
              </p:nvPicPr>
              <p:blipFill>
                <a:blip r:embed="rId66"/>
                <a:stretch>
                  <a:fillRect/>
                </a:stretch>
              </p:blipFill>
              <p:spPr>
                <a:xfrm>
                  <a:off x="11636560" y="1051987"/>
                  <a:ext cx="81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608786E8-E9B7-46B0-9B0F-61417987B9C7}"/>
                    </a:ext>
                  </a:extLst>
                </p14:cNvPr>
                <p14:cNvContentPartPr/>
                <p14:nvPr/>
              </p14:nvContentPartPr>
              <p14:xfrm>
                <a:off x="11725840" y="1033267"/>
                <a:ext cx="24480" cy="80280"/>
              </p14:xfrm>
            </p:contentPart>
          </mc:Choice>
          <mc:Fallback xmlns="">
            <p:pic>
              <p:nvPicPr>
                <p:cNvPr id="42" name="Freihand 41">
                  <a:extLst>
                    <a:ext uri="{FF2B5EF4-FFF2-40B4-BE49-F238E27FC236}">
                      <a16:creationId xmlns:a16="http://schemas.microsoft.com/office/drawing/2014/main" id="{608786E8-E9B7-46B0-9B0F-61417987B9C7}"/>
                    </a:ext>
                  </a:extLst>
                </p:cNvPr>
                <p:cNvPicPr/>
                <p:nvPr/>
              </p:nvPicPr>
              <p:blipFill>
                <a:blip r:embed="rId68"/>
                <a:stretch>
                  <a:fillRect/>
                </a:stretch>
              </p:blipFill>
              <p:spPr>
                <a:xfrm>
                  <a:off x="11721520" y="1028947"/>
                  <a:ext cx="33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6EDE52C2-5CFA-4D02-84F4-0B2224571E31}"/>
                    </a:ext>
                  </a:extLst>
                </p14:cNvPr>
                <p14:cNvContentPartPr/>
                <p14:nvPr/>
              </p14:nvContentPartPr>
              <p14:xfrm>
                <a:off x="11785240" y="1080067"/>
                <a:ext cx="84240" cy="29520"/>
              </p14:xfrm>
            </p:contentPart>
          </mc:Choice>
          <mc:Fallback xmlns="">
            <p:pic>
              <p:nvPicPr>
                <p:cNvPr id="43" name="Freihand 42">
                  <a:extLst>
                    <a:ext uri="{FF2B5EF4-FFF2-40B4-BE49-F238E27FC236}">
                      <a16:creationId xmlns:a16="http://schemas.microsoft.com/office/drawing/2014/main" id="{6EDE52C2-5CFA-4D02-84F4-0B2224571E31}"/>
                    </a:ext>
                  </a:extLst>
                </p:cNvPr>
                <p:cNvPicPr/>
                <p:nvPr/>
              </p:nvPicPr>
              <p:blipFill>
                <a:blip r:embed="rId70"/>
                <a:stretch>
                  <a:fillRect/>
                </a:stretch>
              </p:blipFill>
              <p:spPr>
                <a:xfrm>
                  <a:off x="11780920" y="1075747"/>
                  <a:ext cx="92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8D505383-52A6-4F5A-9B01-2CF90A9CC239}"/>
                    </a:ext>
                  </a:extLst>
                </p14:cNvPr>
                <p14:cNvContentPartPr/>
                <p14:nvPr/>
              </p14:nvContentPartPr>
              <p14:xfrm>
                <a:off x="11894320" y="1073947"/>
                <a:ext cx="44280" cy="42840"/>
              </p14:xfrm>
            </p:contentPart>
          </mc:Choice>
          <mc:Fallback xmlns="">
            <p:pic>
              <p:nvPicPr>
                <p:cNvPr id="44" name="Freihand 43">
                  <a:extLst>
                    <a:ext uri="{FF2B5EF4-FFF2-40B4-BE49-F238E27FC236}">
                      <a16:creationId xmlns:a16="http://schemas.microsoft.com/office/drawing/2014/main" id="{8D505383-52A6-4F5A-9B01-2CF90A9CC239}"/>
                    </a:ext>
                  </a:extLst>
                </p:cNvPr>
                <p:cNvPicPr/>
                <p:nvPr/>
              </p:nvPicPr>
              <p:blipFill>
                <a:blip r:embed="rId72"/>
                <a:stretch>
                  <a:fillRect/>
                </a:stretch>
              </p:blipFill>
              <p:spPr>
                <a:xfrm>
                  <a:off x="11890000" y="1069627"/>
                  <a:ext cx="52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BDD250B9-0757-41AB-BC81-E2DD14D86CB4}"/>
                    </a:ext>
                  </a:extLst>
                </p14:cNvPr>
                <p14:cNvContentPartPr/>
                <p14:nvPr/>
              </p14:nvContentPartPr>
              <p14:xfrm>
                <a:off x="11967760" y="1101307"/>
                <a:ext cx="73440" cy="3600"/>
              </p14:xfrm>
            </p:contentPart>
          </mc:Choice>
          <mc:Fallback xmlns="">
            <p:pic>
              <p:nvPicPr>
                <p:cNvPr id="45" name="Freihand 44">
                  <a:extLst>
                    <a:ext uri="{FF2B5EF4-FFF2-40B4-BE49-F238E27FC236}">
                      <a16:creationId xmlns:a16="http://schemas.microsoft.com/office/drawing/2014/main" id="{BDD250B9-0757-41AB-BC81-E2DD14D86CB4}"/>
                    </a:ext>
                  </a:extLst>
                </p:cNvPr>
                <p:cNvPicPr/>
                <p:nvPr/>
              </p:nvPicPr>
              <p:blipFill>
                <a:blip r:embed="rId74"/>
                <a:stretch>
                  <a:fillRect/>
                </a:stretch>
              </p:blipFill>
              <p:spPr>
                <a:xfrm>
                  <a:off x="11963440" y="1096987"/>
                  <a:ext cx="82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3AFF7C41-0197-43E1-804D-60CF090716BC}"/>
                    </a:ext>
                  </a:extLst>
                </p14:cNvPr>
                <p14:cNvContentPartPr/>
                <p14:nvPr/>
              </p14:nvContentPartPr>
              <p14:xfrm>
                <a:off x="11245960" y="1279147"/>
                <a:ext cx="39600" cy="134640"/>
              </p14:xfrm>
            </p:contentPart>
          </mc:Choice>
          <mc:Fallback xmlns="">
            <p:pic>
              <p:nvPicPr>
                <p:cNvPr id="46" name="Freihand 45">
                  <a:extLst>
                    <a:ext uri="{FF2B5EF4-FFF2-40B4-BE49-F238E27FC236}">
                      <a16:creationId xmlns:a16="http://schemas.microsoft.com/office/drawing/2014/main" id="{3AFF7C41-0197-43E1-804D-60CF090716BC}"/>
                    </a:ext>
                  </a:extLst>
                </p:cNvPr>
                <p:cNvPicPr/>
                <p:nvPr/>
              </p:nvPicPr>
              <p:blipFill>
                <a:blip r:embed="rId76"/>
                <a:stretch>
                  <a:fillRect/>
                </a:stretch>
              </p:blipFill>
              <p:spPr>
                <a:xfrm>
                  <a:off x="11241640" y="1274827"/>
                  <a:ext cx="48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BA35AFE-81EB-4C66-A4C0-7249FC390446}"/>
                    </a:ext>
                  </a:extLst>
                </p14:cNvPr>
                <p14:cNvContentPartPr/>
                <p14:nvPr/>
              </p14:nvContentPartPr>
              <p14:xfrm>
                <a:off x="11311120" y="1346107"/>
                <a:ext cx="119880" cy="76680"/>
              </p14:xfrm>
            </p:contentPart>
          </mc:Choice>
          <mc:Fallback xmlns="">
            <p:pic>
              <p:nvPicPr>
                <p:cNvPr id="47" name="Freihand 46">
                  <a:extLst>
                    <a:ext uri="{FF2B5EF4-FFF2-40B4-BE49-F238E27FC236}">
                      <a16:creationId xmlns:a16="http://schemas.microsoft.com/office/drawing/2014/main" id="{5BA35AFE-81EB-4C66-A4C0-7249FC390446}"/>
                    </a:ext>
                  </a:extLst>
                </p:cNvPr>
                <p:cNvPicPr/>
                <p:nvPr/>
              </p:nvPicPr>
              <p:blipFill>
                <a:blip r:embed="rId78"/>
                <a:stretch>
                  <a:fillRect/>
                </a:stretch>
              </p:blipFill>
              <p:spPr>
                <a:xfrm>
                  <a:off x="11306800" y="1341787"/>
                  <a:ext cx="128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0AA4085B-6C2B-4E65-80B5-176E9AFCE380}"/>
                    </a:ext>
                  </a:extLst>
                </p14:cNvPr>
                <p14:cNvContentPartPr/>
                <p14:nvPr/>
              </p14:nvContentPartPr>
              <p14:xfrm>
                <a:off x="11460160" y="1339987"/>
                <a:ext cx="113760" cy="79920"/>
              </p14:xfrm>
            </p:contentPart>
          </mc:Choice>
          <mc:Fallback xmlns="">
            <p:pic>
              <p:nvPicPr>
                <p:cNvPr id="48" name="Freihand 47">
                  <a:extLst>
                    <a:ext uri="{FF2B5EF4-FFF2-40B4-BE49-F238E27FC236}">
                      <a16:creationId xmlns:a16="http://schemas.microsoft.com/office/drawing/2014/main" id="{0AA4085B-6C2B-4E65-80B5-176E9AFCE380}"/>
                    </a:ext>
                  </a:extLst>
                </p:cNvPr>
                <p:cNvPicPr/>
                <p:nvPr/>
              </p:nvPicPr>
              <p:blipFill>
                <a:blip r:embed="rId80"/>
                <a:stretch>
                  <a:fillRect/>
                </a:stretch>
              </p:blipFill>
              <p:spPr>
                <a:xfrm>
                  <a:off x="11455840" y="1335667"/>
                  <a:ext cx="122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5EE0AB6-E722-4C93-9295-5CDBF2F8A462}"/>
                    </a:ext>
                  </a:extLst>
                </p14:cNvPr>
                <p14:cNvContentPartPr/>
                <p14:nvPr/>
              </p14:nvContentPartPr>
              <p14:xfrm>
                <a:off x="11648080" y="1248907"/>
                <a:ext cx="15840" cy="195120"/>
              </p14:xfrm>
            </p:contentPart>
          </mc:Choice>
          <mc:Fallback xmlns="">
            <p:pic>
              <p:nvPicPr>
                <p:cNvPr id="49" name="Freihand 48">
                  <a:extLst>
                    <a:ext uri="{FF2B5EF4-FFF2-40B4-BE49-F238E27FC236}">
                      <a16:creationId xmlns:a16="http://schemas.microsoft.com/office/drawing/2014/main" id="{E5EE0AB6-E722-4C93-9295-5CDBF2F8A462}"/>
                    </a:ext>
                  </a:extLst>
                </p:cNvPr>
                <p:cNvPicPr/>
                <p:nvPr/>
              </p:nvPicPr>
              <p:blipFill>
                <a:blip r:embed="rId82"/>
                <a:stretch>
                  <a:fillRect/>
                </a:stretch>
              </p:blipFill>
              <p:spPr>
                <a:xfrm>
                  <a:off x="11643760" y="1244587"/>
                  <a:ext cx="24480" cy="20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7" name="Freihand 6">
                <a:extLst>
                  <a:ext uri="{FF2B5EF4-FFF2-40B4-BE49-F238E27FC236}">
                    <a16:creationId xmlns:a16="http://schemas.microsoft.com/office/drawing/2014/main" id="{D59E24C8-B439-4A70-B219-DA2BB6E6F75D}"/>
                  </a:ext>
                </a:extLst>
              </p14:cNvPr>
              <p14:cNvContentPartPr/>
              <p14:nvPr/>
            </p14:nvContentPartPr>
            <p14:xfrm>
              <a:off x="9174160" y="151267"/>
              <a:ext cx="2876760" cy="1902240"/>
            </p14:xfrm>
          </p:contentPart>
        </mc:Choice>
        <mc:Fallback xmlns="">
          <p:pic>
            <p:nvPicPr>
              <p:cNvPr id="7" name="Freihand 6">
                <a:extLst>
                  <a:ext uri="{FF2B5EF4-FFF2-40B4-BE49-F238E27FC236}">
                    <a16:creationId xmlns:a16="http://schemas.microsoft.com/office/drawing/2014/main" id="{D59E24C8-B439-4A70-B219-DA2BB6E6F75D}"/>
                  </a:ext>
                </a:extLst>
              </p:cNvPr>
              <p:cNvPicPr/>
              <p:nvPr/>
            </p:nvPicPr>
            <p:blipFill>
              <a:blip r:embed="rId84"/>
              <a:stretch>
                <a:fillRect/>
              </a:stretch>
            </p:blipFill>
            <p:spPr>
              <a:xfrm>
                <a:off x="9169840" y="146947"/>
                <a:ext cx="2885400" cy="1910880"/>
              </a:xfrm>
              <a:prstGeom prst="rect">
                <a:avLst/>
              </a:prstGeom>
            </p:spPr>
          </p:pic>
        </mc:Fallback>
      </mc:AlternateContent>
    </p:spTree>
    <p:extLst>
      <p:ext uri="{BB962C8B-B14F-4D97-AF65-F5344CB8AC3E}">
        <p14:creationId xmlns:p14="http://schemas.microsoft.com/office/powerpoint/2010/main" val="204235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2DF42BA6-FE4E-4701-A71B-136F39DC9A86}"/>
                  </a:ext>
                </a:extLst>
              </p14:cNvPr>
              <p14:cNvContentPartPr/>
              <p14:nvPr/>
            </p14:nvContentPartPr>
            <p14:xfrm>
              <a:off x="7758280" y="223800"/>
              <a:ext cx="3441960" cy="1190520"/>
            </p14:xfrm>
          </p:contentPart>
        </mc:Choice>
        <mc:Fallback xmlns="">
          <p:pic>
            <p:nvPicPr>
              <p:cNvPr id="8" name="Freihand 7">
                <a:extLst>
                  <a:ext uri="{FF2B5EF4-FFF2-40B4-BE49-F238E27FC236}">
                    <a16:creationId xmlns:a16="http://schemas.microsoft.com/office/drawing/2014/main" id="{2DF42BA6-FE4E-4701-A71B-136F39DC9A86}"/>
                  </a:ext>
                </a:extLst>
              </p:cNvPr>
              <p:cNvPicPr/>
              <p:nvPr/>
            </p:nvPicPr>
            <p:blipFill>
              <a:blip r:embed="rId4"/>
              <a:stretch>
                <a:fillRect/>
              </a:stretch>
            </p:blipFill>
            <p:spPr>
              <a:xfrm>
                <a:off x="7753960" y="219480"/>
                <a:ext cx="3450600" cy="1199160"/>
              </a:xfrm>
              <a:prstGeom prst="rect">
                <a:avLst/>
              </a:prstGeom>
            </p:spPr>
          </p:pic>
        </mc:Fallback>
      </mc:AlternateContent>
      <p:grpSp>
        <p:nvGrpSpPr>
          <p:cNvPr id="20" name="Gruppieren 19">
            <a:extLst>
              <a:ext uri="{FF2B5EF4-FFF2-40B4-BE49-F238E27FC236}">
                <a16:creationId xmlns:a16="http://schemas.microsoft.com/office/drawing/2014/main" id="{84AFE408-1214-4E54-8F3D-CC4B34CF7B8A}"/>
              </a:ext>
            </a:extLst>
          </p:cNvPr>
          <p:cNvGrpSpPr/>
          <p:nvPr/>
        </p:nvGrpSpPr>
        <p:grpSpPr>
          <a:xfrm>
            <a:off x="7526800" y="82320"/>
            <a:ext cx="3376080" cy="1783080"/>
            <a:chOff x="7526800" y="82320"/>
            <a:chExt cx="3376080" cy="17830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5F7F21C-6DE0-4176-964C-80FA5B7B8C92}"/>
                    </a:ext>
                  </a:extLst>
                </p14:cNvPr>
                <p14:cNvContentPartPr/>
                <p14:nvPr/>
              </p14:nvContentPartPr>
              <p14:xfrm>
                <a:off x="8400160" y="544560"/>
                <a:ext cx="66600" cy="933120"/>
              </p14:xfrm>
            </p:contentPart>
          </mc:Choice>
          <mc:Fallback xmlns="">
            <p:pic>
              <p:nvPicPr>
                <p:cNvPr id="5" name="Freihand 4">
                  <a:extLst>
                    <a:ext uri="{FF2B5EF4-FFF2-40B4-BE49-F238E27FC236}">
                      <a16:creationId xmlns:a16="http://schemas.microsoft.com/office/drawing/2014/main" id="{85F7F21C-6DE0-4176-964C-80FA5B7B8C92}"/>
                    </a:ext>
                  </a:extLst>
                </p:cNvPr>
                <p:cNvPicPr/>
                <p:nvPr/>
              </p:nvPicPr>
              <p:blipFill>
                <a:blip r:embed="rId6"/>
                <a:stretch>
                  <a:fillRect/>
                </a:stretch>
              </p:blipFill>
              <p:spPr>
                <a:xfrm>
                  <a:off x="8395840" y="540240"/>
                  <a:ext cx="7524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621815E-8723-4969-BC98-AB5A5479E2BD}"/>
                    </a:ext>
                  </a:extLst>
                </p14:cNvPr>
                <p14:cNvContentPartPr/>
                <p14:nvPr/>
              </p14:nvContentPartPr>
              <p14:xfrm>
                <a:off x="7946560" y="1472280"/>
                <a:ext cx="2853360" cy="36720"/>
              </p14:xfrm>
            </p:contentPart>
          </mc:Choice>
          <mc:Fallback xmlns="">
            <p:pic>
              <p:nvPicPr>
                <p:cNvPr id="6" name="Freihand 5">
                  <a:extLst>
                    <a:ext uri="{FF2B5EF4-FFF2-40B4-BE49-F238E27FC236}">
                      <a16:creationId xmlns:a16="http://schemas.microsoft.com/office/drawing/2014/main" id="{9621815E-8723-4969-BC98-AB5A5479E2BD}"/>
                    </a:ext>
                  </a:extLst>
                </p:cNvPr>
                <p:cNvPicPr/>
                <p:nvPr/>
              </p:nvPicPr>
              <p:blipFill>
                <a:blip r:embed="rId8"/>
                <a:stretch>
                  <a:fillRect/>
                </a:stretch>
              </p:blipFill>
              <p:spPr>
                <a:xfrm>
                  <a:off x="7942240" y="1467960"/>
                  <a:ext cx="2862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9787ECB7-AA9E-4C37-8B6D-3291F1CDF6C5}"/>
                    </a:ext>
                  </a:extLst>
                </p14:cNvPr>
                <p14:cNvContentPartPr/>
                <p14:nvPr/>
              </p14:nvContentPartPr>
              <p14:xfrm>
                <a:off x="7526800" y="159720"/>
                <a:ext cx="1878480" cy="1240560"/>
              </p14:xfrm>
            </p:contentPart>
          </mc:Choice>
          <mc:Fallback xmlns="">
            <p:pic>
              <p:nvPicPr>
                <p:cNvPr id="10" name="Freihand 9">
                  <a:extLst>
                    <a:ext uri="{FF2B5EF4-FFF2-40B4-BE49-F238E27FC236}">
                      <a16:creationId xmlns:a16="http://schemas.microsoft.com/office/drawing/2014/main" id="{9787ECB7-AA9E-4C37-8B6D-3291F1CDF6C5}"/>
                    </a:ext>
                  </a:extLst>
                </p:cNvPr>
                <p:cNvPicPr/>
                <p:nvPr/>
              </p:nvPicPr>
              <p:blipFill>
                <a:blip r:embed="rId10"/>
                <a:stretch>
                  <a:fillRect/>
                </a:stretch>
              </p:blipFill>
              <p:spPr>
                <a:xfrm>
                  <a:off x="7522480" y="155400"/>
                  <a:ext cx="1887120" cy="124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4A29122D-A30F-4AAE-B553-45AC6DDBC69E}"/>
                    </a:ext>
                  </a:extLst>
                </p14:cNvPr>
                <p14:cNvContentPartPr/>
                <p14:nvPr/>
              </p14:nvContentPartPr>
              <p14:xfrm>
                <a:off x="9493480" y="1007160"/>
                <a:ext cx="180000" cy="88200"/>
              </p14:xfrm>
            </p:contentPart>
          </mc:Choice>
          <mc:Fallback xmlns="">
            <p:pic>
              <p:nvPicPr>
                <p:cNvPr id="11" name="Freihand 10">
                  <a:extLst>
                    <a:ext uri="{FF2B5EF4-FFF2-40B4-BE49-F238E27FC236}">
                      <a16:creationId xmlns:a16="http://schemas.microsoft.com/office/drawing/2014/main" id="{4A29122D-A30F-4AAE-B553-45AC6DDBC69E}"/>
                    </a:ext>
                  </a:extLst>
                </p:cNvPr>
                <p:cNvPicPr/>
                <p:nvPr/>
              </p:nvPicPr>
              <p:blipFill>
                <a:blip r:embed="rId12"/>
                <a:stretch>
                  <a:fillRect/>
                </a:stretch>
              </p:blipFill>
              <p:spPr>
                <a:xfrm>
                  <a:off x="9489160" y="1002840"/>
                  <a:ext cx="188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A0D5553-ACBC-4266-9F73-753D6C8C3007}"/>
                    </a:ext>
                  </a:extLst>
                </p14:cNvPr>
                <p14:cNvContentPartPr/>
                <p14:nvPr/>
              </p14:nvContentPartPr>
              <p14:xfrm>
                <a:off x="9331840" y="911760"/>
                <a:ext cx="1547280" cy="307800"/>
              </p14:xfrm>
            </p:contentPart>
          </mc:Choice>
          <mc:Fallback xmlns="">
            <p:pic>
              <p:nvPicPr>
                <p:cNvPr id="12" name="Freihand 11">
                  <a:extLst>
                    <a:ext uri="{FF2B5EF4-FFF2-40B4-BE49-F238E27FC236}">
                      <a16:creationId xmlns:a16="http://schemas.microsoft.com/office/drawing/2014/main" id="{9A0D5553-ACBC-4266-9F73-753D6C8C3007}"/>
                    </a:ext>
                  </a:extLst>
                </p:cNvPr>
                <p:cNvPicPr/>
                <p:nvPr/>
              </p:nvPicPr>
              <p:blipFill>
                <a:blip r:embed="rId14"/>
                <a:stretch>
                  <a:fillRect/>
                </a:stretch>
              </p:blipFill>
              <p:spPr>
                <a:xfrm>
                  <a:off x="9327520" y="907440"/>
                  <a:ext cx="15559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F395D5B-EA6A-42C3-9E0D-472B90BC99EC}"/>
                    </a:ext>
                  </a:extLst>
                </p14:cNvPr>
                <p14:cNvContentPartPr/>
                <p14:nvPr/>
              </p14:nvContentPartPr>
              <p14:xfrm>
                <a:off x="8342200" y="388320"/>
                <a:ext cx="197280" cy="239040"/>
              </p14:xfrm>
            </p:contentPart>
          </mc:Choice>
          <mc:Fallback xmlns="">
            <p:pic>
              <p:nvPicPr>
                <p:cNvPr id="13" name="Freihand 12">
                  <a:extLst>
                    <a:ext uri="{FF2B5EF4-FFF2-40B4-BE49-F238E27FC236}">
                      <a16:creationId xmlns:a16="http://schemas.microsoft.com/office/drawing/2014/main" id="{FF395D5B-EA6A-42C3-9E0D-472B90BC99EC}"/>
                    </a:ext>
                  </a:extLst>
                </p:cNvPr>
                <p:cNvPicPr/>
                <p:nvPr/>
              </p:nvPicPr>
              <p:blipFill>
                <a:blip r:embed="rId16"/>
                <a:stretch>
                  <a:fillRect/>
                </a:stretch>
              </p:blipFill>
              <p:spPr>
                <a:xfrm>
                  <a:off x="8337880" y="384000"/>
                  <a:ext cx="205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45EE99C-04C6-4B09-8041-C70A984C30F8}"/>
                    </a:ext>
                  </a:extLst>
                </p14:cNvPr>
                <p14:cNvContentPartPr/>
                <p14:nvPr/>
              </p14:nvContentPartPr>
              <p14:xfrm>
                <a:off x="8659000" y="82680"/>
                <a:ext cx="183240" cy="209520"/>
              </p14:xfrm>
            </p:contentPart>
          </mc:Choice>
          <mc:Fallback xmlns="">
            <p:pic>
              <p:nvPicPr>
                <p:cNvPr id="14" name="Freihand 13">
                  <a:extLst>
                    <a:ext uri="{FF2B5EF4-FFF2-40B4-BE49-F238E27FC236}">
                      <a16:creationId xmlns:a16="http://schemas.microsoft.com/office/drawing/2014/main" id="{445EE99C-04C6-4B09-8041-C70A984C30F8}"/>
                    </a:ext>
                  </a:extLst>
                </p:cNvPr>
                <p:cNvPicPr/>
                <p:nvPr/>
              </p:nvPicPr>
              <p:blipFill>
                <a:blip r:embed="rId18"/>
                <a:stretch>
                  <a:fillRect/>
                </a:stretch>
              </p:blipFill>
              <p:spPr>
                <a:xfrm>
                  <a:off x="8654680" y="78360"/>
                  <a:ext cx="191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59D69678-EA2A-448E-8BC9-9BBDC6EA32A8}"/>
                    </a:ext>
                  </a:extLst>
                </p14:cNvPr>
                <p14:cNvContentPartPr/>
                <p14:nvPr/>
              </p14:nvContentPartPr>
              <p14:xfrm>
                <a:off x="8855560" y="111480"/>
                <a:ext cx="86040" cy="115920"/>
              </p14:xfrm>
            </p:contentPart>
          </mc:Choice>
          <mc:Fallback xmlns="">
            <p:pic>
              <p:nvPicPr>
                <p:cNvPr id="15" name="Freihand 14">
                  <a:extLst>
                    <a:ext uri="{FF2B5EF4-FFF2-40B4-BE49-F238E27FC236}">
                      <a16:creationId xmlns:a16="http://schemas.microsoft.com/office/drawing/2014/main" id="{59D69678-EA2A-448E-8BC9-9BBDC6EA32A8}"/>
                    </a:ext>
                  </a:extLst>
                </p:cNvPr>
                <p:cNvPicPr/>
                <p:nvPr/>
              </p:nvPicPr>
              <p:blipFill>
                <a:blip r:embed="rId20"/>
                <a:stretch>
                  <a:fillRect/>
                </a:stretch>
              </p:blipFill>
              <p:spPr>
                <a:xfrm>
                  <a:off x="8851240" y="107160"/>
                  <a:ext cx="94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CC77E29-F7CF-40B2-80FA-F485B51D276D}"/>
                    </a:ext>
                  </a:extLst>
                </p14:cNvPr>
                <p14:cNvContentPartPr/>
                <p14:nvPr/>
              </p14:nvContentPartPr>
              <p14:xfrm>
                <a:off x="8952040" y="82320"/>
                <a:ext cx="47880" cy="199080"/>
              </p14:xfrm>
            </p:contentPart>
          </mc:Choice>
          <mc:Fallback xmlns="">
            <p:pic>
              <p:nvPicPr>
                <p:cNvPr id="16" name="Freihand 15">
                  <a:extLst>
                    <a:ext uri="{FF2B5EF4-FFF2-40B4-BE49-F238E27FC236}">
                      <a16:creationId xmlns:a16="http://schemas.microsoft.com/office/drawing/2014/main" id="{4CC77E29-F7CF-40B2-80FA-F485B51D276D}"/>
                    </a:ext>
                  </a:extLst>
                </p:cNvPr>
                <p:cNvPicPr/>
                <p:nvPr/>
              </p:nvPicPr>
              <p:blipFill>
                <a:blip r:embed="rId22"/>
                <a:stretch>
                  <a:fillRect/>
                </a:stretch>
              </p:blipFill>
              <p:spPr>
                <a:xfrm>
                  <a:off x="8947720" y="78000"/>
                  <a:ext cx="56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807ED81-5707-44C4-B74B-83D01AF820D4}"/>
                    </a:ext>
                  </a:extLst>
                </p14:cNvPr>
                <p14:cNvContentPartPr/>
                <p14:nvPr/>
              </p14:nvContentPartPr>
              <p14:xfrm>
                <a:off x="10712800" y="1669200"/>
                <a:ext cx="185040" cy="196200"/>
              </p14:xfrm>
            </p:contentPart>
          </mc:Choice>
          <mc:Fallback xmlns="">
            <p:pic>
              <p:nvPicPr>
                <p:cNvPr id="17" name="Freihand 16">
                  <a:extLst>
                    <a:ext uri="{FF2B5EF4-FFF2-40B4-BE49-F238E27FC236}">
                      <a16:creationId xmlns:a16="http://schemas.microsoft.com/office/drawing/2014/main" id="{D807ED81-5707-44C4-B74B-83D01AF820D4}"/>
                    </a:ext>
                  </a:extLst>
                </p:cNvPr>
                <p:cNvPicPr/>
                <p:nvPr/>
              </p:nvPicPr>
              <p:blipFill>
                <a:blip r:embed="rId24"/>
                <a:stretch>
                  <a:fillRect/>
                </a:stretch>
              </p:blipFill>
              <p:spPr>
                <a:xfrm>
                  <a:off x="10708480" y="1664880"/>
                  <a:ext cx="193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696B1584-91DC-4A48-99F7-C03474C99FC2}"/>
                    </a:ext>
                  </a:extLst>
                </p14:cNvPr>
                <p14:cNvContentPartPr/>
                <p14:nvPr/>
              </p14:nvContentPartPr>
              <p14:xfrm>
                <a:off x="10752400" y="1680000"/>
                <a:ext cx="150480" cy="75960"/>
              </p14:xfrm>
            </p:contentPart>
          </mc:Choice>
          <mc:Fallback xmlns="">
            <p:pic>
              <p:nvPicPr>
                <p:cNvPr id="18" name="Freihand 17">
                  <a:extLst>
                    <a:ext uri="{FF2B5EF4-FFF2-40B4-BE49-F238E27FC236}">
                      <a16:creationId xmlns:a16="http://schemas.microsoft.com/office/drawing/2014/main" id="{696B1584-91DC-4A48-99F7-C03474C99FC2}"/>
                    </a:ext>
                  </a:extLst>
                </p:cNvPr>
                <p:cNvPicPr/>
                <p:nvPr/>
              </p:nvPicPr>
              <p:blipFill>
                <a:blip r:embed="rId26"/>
                <a:stretch>
                  <a:fillRect/>
                </a:stretch>
              </p:blipFill>
              <p:spPr>
                <a:xfrm>
                  <a:off x="10748080" y="1675680"/>
                  <a:ext cx="159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D6592F3-396C-42B1-970D-C32AF9FDE4BC}"/>
                    </a:ext>
                  </a:extLst>
                </p14:cNvPr>
                <p14:cNvContentPartPr/>
                <p14:nvPr/>
              </p14:nvContentPartPr>
              <p14:xfrm>
                <a:off x="10720720" y="1406760"/>
                <a:ext cx="174600" cy="217440"/>
              </p14:xfrm>
            </p:contentPart>
          </mc:Choice>
          <mc:Fallback xmlns="">
            <p:pic>
              <p:nvPicPr>
                <p:cNvPr id="19" name="Freihand 18">
                  <a:extLst>
                    <a:ext uri="{FF2B5EF4-FFF2-40B4-BE49-F238E27FC236}">
                      <a16:creationId xmlns:a16="http://schemas.microsoft.com/office/drawing/2014/main" id="{2D6592F3-396C-42B1-970D-C32AF9FDE4BC}"/>
                    </a:ext>
                  </a:extLst>
                </p:cNvPr>
                <p:cNvPicPr/>
                <p:nvPr/>
              </p:nvPicPr>
              <p:blipFill>
                <a:blip r:embed="rId28"/>
                <a:stretch>
                  <a:fillRect/>
                </a:stretch>
              </p:blipFill>
              <p:spPr>
                <a:xfrm>
                  <a:off x="10716400" y="1402440"/>
                  <a:ext cx="18324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879CFA9-2A83-46D5-85A1-8F10B087DEC1}"/>
                  </a:ext>
                </a:extLst>
              </p14:cNvPr>
              <p14:cNvContentPartPr/>
              <p14:nvPr/>
            </p14:nvContentPartPr>
            <p14:xfrm>
              <a:off x="4824280" y="1128840"/>
              <a:ext cx="557640" cy="388800"/>
            </p14:xfrm>
          </p:contentPart>
        </mc:Choice>
        <mc:Fallback xmlns="">
          <p:pic>
            <p:nvPicPr>
              <p:cNvPr id="21" name="Freihand 20">
                <a:extLst>
                  <a:ext uri="{FF2B5EF4-FFF2-40B4-BE49-F238E27FC236}">
                    <a16:creationId xmlns:a16="http://schemas.microsoft.com/office/drawing/2014/main" id="{0879CFA9-2A83-46D5-85A1-8F10B087DEC1}"/>
                  </a:ext>
                </a:extLst>
              </p:cNvPr>
              <p:cNvPicPr/>
              <p:nvPr/>
            </p:nvPicPr>
            <p:blipFill>
              <a:blip r:embed="rId30"/>
              <a:stretch>
                <a:fillRect/>
              </a:stretch>
            </p:blipFill>
            <p:spPr>
              <a:xfrm>
                <a:off x="4819960" y="1124520"/>
                <a:ext cx="566280" cy="39744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dirty="0"/>
                  <a:t>					</a:t>
                </a:r>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dirty="0" err="1"/>
                  <a:t>few</a:t>
                </a:r>
                <a:r>
                  <a:rPr lang="de-DE" sz="2400" dirty="0"/>
                  <a:t> </a:t>
                </a:r>
                <a:r>
                  <a:rPr lang="de-DE" sz="2400" dirty="0" err="1"/>
                  <a:t>outliers</a:t>
                </a:r>
                <a:endParaRPr lang="de-DE" sz="2400" dirty="0"/>
              </a:p>
              <a:p>
                <a:endParaRPr lang="de-DE" sz="2400" dirty="0"/>
              </a:p>
              <a:p>
                <a:r>
                  <a:rPr lang="de-DE" sz="2400" dirty="0"/>
                  <a:t>			→ </a:t>
                </a:r>
                <a:r>
                  <a:rPr lang="de-DE" sz="2400" u="sng" dirty="0" err="1"/>
                  <a:t>be</a:t>
                </a:r>
                <a:r>
                  <a:rPr lang="de-DE" sz="2400" u="sng" dirty="0"/>
                  <a:t> </a:t>
                </a:r>
                <a:r>
                  <a:rPr lang="de-DE" sz="2400" u="sng" dirty="0" err="1"/>
                  <a:t>careful</a:t>
                </a:r>
                <a:r>
                  <a:rPr lang="de-DE" sz="2400" u="sng" dirty="0"/>
                  <a:t> </a:t>
                </a:r>
                <a:r>
                  <a:rPr lang="de-DE" sz="2400" u="sng" dirty="0" err="1"/>
                  <a:t>with</a:t>
                </a:r>
                <a:r>
                  <a:rPr lang="de-DE" sz="2400" u="sng" dirty="0"/>
                  <a:t> </a:t>
                </a:r>
                <a:r>
                  <a:rPr lang="de-DE" sz="2400" u="sng" dirty="0" err="1"/>
                  <a:t>the</a:t>
                </a:r>
                <a:r>
                  <a:rPr lang="de-DE" sz="2400" u="sng" dirty="0"/>
                  <a:t> </a:t>
                </a:r>
                <a:r>
                  <a:rPr lang="de-DE" sz="2400" u="sng" dirty="0" err="1"/>
                  <a:t>interpretation</a:t>
                </a:r>
                <a:r>
                  <a:rPr lang="de-DE" sz="2400" u="sng" dirty="0"/>
                  <a:t>!</a:t>
                </a:r>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ED945DCD-CD7E-4193-A860-618980A7DD9A}"/>
                  </a:ext>
                </a:extLst>
              </p14:cNvPr>
              <p14:cNvContentPartPr/>
              <p14:nvPr/>
            </p14:nvContentPartPr>
            <p14:xfrm>
              <a:off x="5897800" y="1703227"/>
              <a:ext cx="530280" cy="498960"/>
            </p14:xfrm>
          </p:contentPart>
        </mc:Choice>
        <mc:Fallback xmlns="">
          <p:pic>
            <p:nvPicPr>
              <p:cNvPr id="5" name="Freihand 4">
                <a:extLst>
                  <a:ext uri="{FF2B5EF4-FFF2-40B4-BE49-F238E27FC236}">
                    <a16:creationId xmlns:a16="http://schemas.microsoft.com/office/drawing/2014/main" id="{ED945DCD-CD7E-4193-A860-618980A7DD9A}"/>
                  </a:ext>
                </a:extLst>
              </p:cNvPr>
              <p:cNvPicPr/>
              <p:nvPr/>
            </p:nvPicPr>
            <p:blipFill>
              <a:blip r:embed="rId4"/>
              <a:stretch>
                <a:fillRect/>
              </a:stretch>
            </p:blipFill>
            <p:spPr>
              <a:xfrm>
                <a:off x="5893480" y="1698907"/>
                <a:ext cx="53892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9C6AF02A-1B5D-44A1-8FB5-9BF86369EF95}"/>
                  </a:ext>
                </a:extLst>
              </p14:cNvPr>
              <p14:cNvContentPartPr/>
              <p14:nvPr/>
            </p14:nvContentPartPr>
            <p14:xfrm>
              <a:off x="7391440" y="4114147"/>
              <a:ext cx="2468520" cy="36000"/>
            </p14:xfrm>
          </p:contentPart>
        </mc:Choice>
        <mc:Fallback xmlns="">
          <p:pic>
            <p:nvPicPr>
              <p:cNvPr id="10" name="Freihand 9">
                <a:extLst>
                  <a:ext uri="{FF2B5EF4-FFF2-40B4-BE49-F238E27FC236}">
                    <a16:creationId xmlns:a16="http://schemas.microsoft.com/office/drawing/2014/main" id="{9C6AF02A-1B5D-44A1-8FB5-9BF86369EF95}"/>
                  </a:ext>
                </a:extLst>
              </p:cNvPr>
              <p:cNvPicPr/>
              <p:nvPr/>
            </p:nvPicPr>
            <p:blipFill>
              <a:blip r:embed="rId6"/>
              <a:stretch>
                <a:fillRect/>
              </a:stretch>
            </p:blipFill>
            <p:spPr>
              <a:xfrm>
                <a:off x="7387120" y="4109827"/>
                <a:ext cx="2477160" cy="44640"/>
              </a:xfrm>
              <a:prstGeom prst="rect">
                <a:avLst/>
              </a:prstGeom>
            </p:spPr>
          </p:pic>
        </mc:Fallback>
      </mc:AlternateContent>
      <p:grpSp>
        <p:nvGrpSpPr>
          <p:cNvPr id="35" name="Gruppieren 34">
            <a:extLst>
              <a:ext uri="{FF2B5EF4-FFF2-40B4-BE49-F238E27FC236}">
                <a16:creationId xmlns:a16="http://schemas.microsoft.com/office/drawing/2014/main" id="{81AE9963-E35C-423A-9E2A-7F385FC877AA}"/>
              </a:ext>
            </a:extLst>
          </p:cNvPr>
          <p:cNvGrpSpPr/>
          <p:nvPr/>
        </p:nvGrpSpPr>
        <p:grpSpPr>
          <a:xfrm>
            <a:off x="6897880" y="133267"/>
            <a:ext cx="5046840" cy="2400840"/>
            <a:chOff x="6897880" y="133267"/>
            <a:chExt cx="5046840" cy="24008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8D440F5-593B-437D-BD76-201F9A6DCED8}"/>
                    </a:ext>
                  </a:extLst>
                </p14:cNvPr>
                <p14:cNvContentPartPr/>
                <p14:nvPr/>
              </p14:nvContentPartPr>
              <p14:xfrm>
                <a:off x="7183360" y="1752187"/>
                <a:ext cx="217800" cy="62280"/>
              </p14:xfrm>
            </p:contentPart>
          </mc:Choice>
          <mc:Fallback xmlns="">
            <p:pic>
              <p:nvPicPr>
                <p:cNvPr id="6" name="Freihand 5">
                  <a:extLst>
                    <a:ext uri="{FF2B5EF4-FFF2-40B4-BE49-F238E27FC236}">
                      <a16:creationId xmlns:a16="http://schemas.microsoft.com/office/drawing/2014/main" id="{78D440F5-593B-437D-BD76-201F9A6DCED8}"/>
                    </a:ext>
                  </a:extLst>
                </p:cNvPr>
                <p:cNvPicPr/>
                <p:nvPr/>
              </p:nvPicPr>
              <p:blipFill>
                <a:blip r:embed="rId8"/>
                <a:stretch>
                  <a:fillRect/>
                </a:stretch>
              </p:blipFill>
              <p:spPr>
                <a:xfrm>
                  <a:off x="7179040" y="1747867"/>
                  <a:ext cx="226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8B8049D-E270-43C0-BDE8-C511E3D8FBBC}"/>
                    </a:ext>
                  </a:extLst>
                </p14:cNvPr>
                <p14:cNvContentPartPr/>
                <p14:nvPr/>
              </p14:nvContentPartPr>
              <p14:xfrm>
                <a:off x="7649920" y="1441147"/>
                <a:ext cx="158760" cy="384480"/>
              </p14:xfrm>
            </p:contentPart>
          </mc:Choice>
          <mc:Fallback xmlns="">
            <p:pic>
              <p:nvPicPr>
                <p:cNvPr id="7" name="Freihand 6">
                  <a:extLst>
                    <a:ext uri="{FF2B5EF4-FFF2-40B4-BE49-F238E27FC236}">
                      <a16:creationId xmlns:a16="http://schemas.microsoft.com/office/drawing/2014/main" id="{38B8049D-E270-43C0-BDE8-C511E3D8FBBC}"/>
                    </a:ext>
                  </a:extLst>
                </p:cNvPr>
                <p:cNvPicPr/>
                <p:nvPr/>
              </p:nvPicPr>
              <p:blipFill>
                <a:blip r:embed="rId10"/>
                <a:stretch>
                  <a:fillRect/>
                </a:stretch>
              </p:blipFill>
              <p:spPr>
                <a:xfrm>
                  <a:off x="7645600" y="1436827"/>
                  <a:ext cx="1674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030F6EC-E2CF-48B3-9370-917BF8657524}"/>
                    </a:ext>
                  </a:extLst>
                </p14:cNvPr>
                <p14:cNvContentPartPr/>
                <p14:nvPr/>
              </p14:nvContentPartPr>
              <p14:xfrm>
                <a:off x="6897880" y="2032627"/>
                <a:ext cx="124200" cy="144720"/>
              </p14:xfrm>
            </p:contentPart>
          </mc:Choice>
          <mc:Fallback xmlns="">
            <p:pic>
              <p:nvPicPr>
                <p:cNvPr id="8" name="Freihand 7">
                  <a:extLst>
                    <a:ext uri="{FF2B5EF4-FFF2-40B4-BE49-F238E27FC236}">
                      <a16:creationId xmlns:a16="http://schemas.microsoft.com/office/drawing/2014/main" id="{A030F6EC-E2CF-48B3-9370-917BF8657524}"/>
                    </a:ext>
                  </a:extLst>
                </p:cNvPr>
                <p:cNvPicPr/>
                <p:nvPr/>
              </p:nvPicPr>
              <p:blipFill>
                <a:blip r:embed="rId12"/>
                <a:stretch>
                  <a:fillRect/>
                </a:stretch>
              </p:blipFill>
              <p:spPr>
                <a:xfrm>
                  <a:off x="6893560" y="2028307"/>
                  <a:ext cx="132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DD43A75-9335-48A4-A7E7-3FEA65963526}"/>
                    </a:ext>
                  </a:extLst>
                </p14:cNvPr>
                <p14:cNvContentPartPr/>
                <p14:nvPr/>
              </p14:nvContentPartPr>
              <p14:xfrm>
                <a:off x="8080480" y="1117867"/>
                <a:ext cx="89280" cy="183960"/>
              </p14:xfrm>
            </p:contentPart>
          </mc:Choice>
          <mc:Fallback xmlns="">
            <p:pic>
              <p:nvPicPr>
                <p:cNvPr id="9" name="Freihand 8">
                  <a:extLst>
                    <a:ext uri="{FF2B5EF4-FFF2-40B4-BE49-F238E27FC236}">
                      <a16:creationId xmlns:a16="http://schemas.microsoft.com/office/drawing/2014/main" id="{4DD43A75-9335-48A4-A7E7-3FEA65963526}"/>
                    </a:ext>
                  </a:extLst>
                </p:cNvPr>
                <p:cNvPicPr/>
                <p:nvPr/>
              </p:nvPicPr>
              <p:blipFill>
                <a:blip r:embed="rId14"/>
                <a:stretch>
                  <a:fillRect/>
                </a:stretch>
              </p:blipFill>
              <p:spPr>
                <a:xfrm>
                  <a:off x="8076160" y="1113547"/>
                  <a:ext cx="9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10CBBCD-C427-440B-BF81-B50655E0EA26}"/>
                    </a:ext>
                  </a:extLst>
                </p14:cNvPr>
                <p14:cNvContentPartPr/>
                <p14:nvPr/>
              </p14:nvContentPartPr>
              <p14:xfrm>
                <a:off x="10093240" y="436747"/>
                <a:ext cx="318240" cy="2097360"/>
              </p14:xfrm>
            </p:contentPart>
          </mc:Choice>
          <mc:Fallback xmlns="">
            <p:pic>
              <p:nvPicPr>
                <p:cNvPr id="11" name="Freihand 10">
                  <a:extLst>
                    <a:ext uri="{FF2B5EF4-FFF2-40B4-BE49-F238E27FC236}">
                      <a16:creationId xmlns:a16="http://schemas.microsoft.com/office/drawing/2014/main" id="{C10CBBCD-C427-440B-BF81-B50655E0EA26}"/>
                    </a:ext>
                  </a:extLst>
                </p:cNvPr>
                <p:cNvPicPr/>
                <p:nvPr/>
              </p:nvPicPr>
              <p:blipFill>
                <a:blip r:embed="rId16"/>
                <a:stretch>
                  <a:fillRect/>
                </a:stretch>
              </p:blipFill>
              <p:spPr>
                <a:xfrm>
                  <a:off x="10088920" y="432427"/>
                  <a:ext cx="32688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33F4941-DEEE-477D-85FA-19D822C39780}"/>
                    </a:ext>
                  </a:extLst>
                </p14:cNvPr>
                <p14:cNvContentPartPr/>
                <p14:nvPr/>
              </p14:nvContentPartPr>
              <p14:xfrm>
                <a:off x="8522920" y="1918147"/>
                <a:ext cx="3113640" cy="71640"/>
              </p14:xfrm>
            </p:contentPart>
          </mc:Choice>
          <mc:Fallback xmlns="">
            <p:pic>
              <p:nvPicPr>
                <p:cNvPr id="12" name="Freihand 11">
                  <a:extLst>
                    <a:ext uri="{FF2B5EF4-FFF2-40B4-BE49-F238E27FC236}">
                      <a16:creationId xmlns:a16="http://schemas.microsoft.com/office/drawing/2014/main" id="{C33F4941-DEEE-477D-85FA-19D822C39780}"/>
                    </a:ext>
                  </a:extLst>
                </p:cNvPr>
                <p:cNvPicPr/>
                <p:nvPr/>
              </p:nvPicPr>
              <p:blipFill>
                <a:blip r:embed="rId18"/>
                <a:stretch>
                  <a:fillRect/>
                </a:stretch>
              </p:blipFill>
              <p:spPr>
                <a:xfrm>
                  <a:off x="8518600" y="1913827"/>
                  <a:ext cx="3122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C1B21EE9-A1CF-4BD7-93D9-BBF7DC6D6471}"/>
                    </a:ext>
                  </a:extLst>
                </p14:cNvPr>
                <p14:cNvContentPartPr/>
                <p14:nvPr/>
              </p14:nvContentPartPr>
              <p14:xfrm>
                <a:off x="11621440" y="1800787"/>
                <a:ext cx="302400" cy="330120"/>
              </p14:xfrm>
            </p:contentPart>
          </mc:Choice>
          <mc:Fallback xmlns="">
            <p:pic>
              <p:nvPicPr>
                <p:cNvPr id="13" name="Freihand 12">
                  <a:extLst>
                    <a:ext uri="{FF2B5EF4-FFF2-40B4-BE49-F238E27FC236}">
                      <a16:creationId xmlns:a16="http://schemas.microsoft.com/office/drawing/2014/main" id="{C1B21EE9-A1CF-4BD7-93D9-BBF7DC6D6471}"/>
                    </a:ext>
                  </a:extLst>
                </p:cNvPr>
                <p:cNvPicPr/>
                <p:nvPr/>
              </p:nvPicPr>
              <p:blipFill>
                <a:blip r:embed="rId20"/>
                <a:stretch>
                  <a:fillRect/>
                </a:stretch>
              </p:blipFill>
              <p:spPr>
                <a:xfrm>
                  <a:off x="11617120" y="1796467"/>
                  <a:ext cx="31104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54DC71B-82F8-4D9F-A335-0CAFBF5341E7}"/>
                    </a:ext>
                  </a:extLst>
                </p14:cNvPr>
                <p14:cNvContentPartPr/>
                <p14:nvPr/>
              </p14:nvContentPartPr>
              <p14:xfrm>
                <a:off x="10209520" y="223267"/>
                <a:ext cx="308160" cy="275040"/>
              </p14:xfrm>
            </p:contentPart>
          </mc:Choice>
          <mc:Fallback xmlns="">
            <p:pic>
              <p:nvPicPr>
                <p:cNvPr id="14" name="Freihand 13">
                  <a:extLst>
                    <a:ext uri="{FF2B5EF4-FFF2-40B4-BE49-F238E27FC236}">
                      <a16:creationId xmlns:a16="http://schemas.microsoft.com/office/drawing/2014/main" id="{C54DC71B-82F8-4D9F-A335-0CAFBF5341E7}"/>
                    </a:ext>
                  </a:extLst>
                </p:cNvPr>
                <p:cNvPicPr/>
                <p:nvPr/>
              </p:nvPicPr>
              <p:blipFill>
                <a:blip r:embed="rId22"/>
                <a:stretch>
                  <a:fillRect/>
                </a:stretch>
              </p:blipFill>
              <p:spPr>
                <a:xfrm>
                  <a:off x="10205200" y="218947"/>
                  <a:ext cx="3168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C7C01D9-CB02-4D94-BCF1-D2EBB92152E1}"/>
                    </a:ext>
                  </a:extLst>
                </p14:cNvPr>
                <p14:cNvContentPartPr/>
                <p14:nvPr/>
              </p14:nvContentPartPr>
              <p14:xfrm>
                <a:off x="8264080" y="266467"/>
                <a:ext cx="3680640" cy="1641960"/>
              </p14:xfrm>
            </p:contentPart>
          </mc:Choice>
          <mc:Fallback xmlns="">
            <p:pic>
              <p:nvPicPr>
                <p:cNvPr id="16" name="Freihand 15">
                  <a:extLst>
                    <a:ext uri="{FF2B5EF4-FFF2-40B4-BE49-F238E27FC236}">
                      <a16:creationId xmlns:a16="http://schemas.microsoft.com/office/drawing/2014/main" id="{AC7C01D9-CB02-4D94-BCF1-D2EBB92152E1}"/>
                    </a:ext>
                  </a:extLst>
                </p:cNvPr>
                <p:cNvPicPr/>
                <p:nvPr/>
              </p:nvPicPr>
              <p:blipFill>
                <a:blip r:embed="rId24"/>
                <a:stretch>
                  <a:fillRect/>
                </a:stretch>
              </p:blipFill>
              <p:spPr>
                <a:xfrm>
                  <a:off x="8259760" y="262147"/>
                  <a:ext cx="368928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DE2E710-8FB2-4390-9CD0-7733EE6CE9BC}"/>
                    </a:ext>
                  </a:extLst>
                </p14:cNvPr>
                <p14:cNvContentPartPr/>
                <p14:nvPr/>
              </p14:nvContentPartPr>
              <p14:xfrm>
                <a:off x="9740800" y="163147"/>
                <a:ext cx="136080" cy="220320"/>
              </p14:xfrm>
            </p:contentPart>
          </mc:Choice>
          <mc:Fallback xmlns="">
            <p:pic>
              <p:nvPicPr>
                <p:cNvPr id="18" name="Freihand 17">
                  <a:extLst>
                    <a:ext uri="{FF2B5EF4-FFF2-40B4-BE49-F238E27FC236}">
                      <a16:creationId xmlns:a16="http://schemas.microsoft.com/office/drawing/2014/main" id="{BDE2E710-8FB2-4390-9CD0-7733EE6CE9BC}"/>
                    </a:ext>
                  </a:extLst>
                </p:cNvPr>
                <p:cNvPicPr/>
                <p:nvPr/>
              </p:nvPicPr>
              <p:blipFill>
                <a:blip r:embed="rId26"/>
                <a:stretch>
                  <a:fillRect/>
                </a:stretch>
              </p:blipFill>
              <p:spPr>
                <a:xfrm>
                  <a:off x="9736480" y="158827"/>
                  <a:ext cx="144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3480CE2-AA73-4151-B85D-C626C02347D5}"/>
                    </a:ext>
                  </a:extLst>
                </p14:cNvPr>
                <p14:cNvContentPartPr/>
                <p14:nvPr/>
              </p14:nvContentPartPr>
              <p14:xfrm>
                <a:off x="9871840" y="133267"/>
                <a:ext cx="110160" cy="140760"/>
              </p14:xfrm>
            </p:contentPart>
          </mc:Choice>
          <mc:Fallback xmlns="">
            <p:pic>
              <p:nvPicPr>
                <p:cNvPr id="19" name="Freihand 18">
                  <a:extLst>
                    <a:ext uri="{FF2B5EF4-FFF2-40B4-BE49-F238E27FC236}">
                      <a16:creationId xmlns:a16="http://schemas.microsoft.com/office/drawing/2014/main" id="{63480CE2-AA73-4151-B85D-C626C02347D5}"/>
                    </a:ext>
                  </a:extLst>
                </p:cNvPr>
                <p:cNvPicPr/>
                <p:nvPr/>
              </p:nvPicPr>
              <p:blipFill>
                <a:blip r:embed="rId28"/>
                <a:stretch>
                  <a:fillRect/>
                </a:stretch>
              </p:blipFill>
              <p:spPr>
                <a:xfrm>
                  <a:off x="9867160" y="128947"/>
                  <a:ext cx="118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14C23F4-E196-48DB-ABC9-7D6298DA5C13}"/>
                    </a:ext>
                  </a:extLst>
                </p14:cNvPr>
                <p14:cNvContentPartPr/>
                <p14:nvPr/>
              </p14:nvContentPartPr>
              <p14:xfrm>
                <a:off x="9932680" y="190507"/>
                <a:ext cx="151560" cy="99720"/>
              </p14:xfrm>
            </p:contentPart>
          </mc:Choice>
          <mc:Fallback xmlns="">
            <p:pic>
              <p:nvPicPr>
                <p:cNvPr id="20" name="Freihand 19">
                  <a:extLst>
                    <a:ext uri="{FF2B5EF4-FFF2-40B4-BE49-F238E27FC236}">
                      <a16:creationId xmlns:a16="http://schemas.microsoft.com/office/drawing/2014/main" id="{314C23F4-E196-48DB-ABC9-7D6298DA5C13}"/>
                    </a:ext>
                  </a:extLst>
                </p:cNvPr>
                <p:cNvPicPr/>
                <p:nvPr/>
              </p:nvPicPr>
              <p:blipFill>
                <a:blip r:embed="rId30"/>
                <a:stretch>
                  <a:fillRect/>
                </a:stretch>
              </p:blipFill>
              <p:spPr>
                <a:xfrm>
                  <a:off x="9928360" y="186187"/>
                  <a:ext cx="160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D304E2A-21BB-4CE7-A15D-50E305DE87BC}"/>
                    </a:ext>
                  </a:extLst>
                </p14:cNvPr>
                <p14:cNvContentPartPr/>
                <p14:nvPr/>
              </p14:nvContentPartPr>
              <p14:xfrm>
                <a:off x="11542240" y="2195347"/>
                <a:ext cx="151560" cy="252720"/>
              </p14:xfrm>
            </p:contentPart>
          </mc:Choice>
          <mc:Fallback xmlns="">
            <p:pic>
              <p:nvPicPr>
                <p:cNvPr id="21" name="Freihand 20">
                  <a:extLst>
                    <a:ext uri="{FF2B5EF4-FFF2-40B4-BE49-F238E27FC236}">
                      <a16:creationId xmlns:a16="http://schemas.microsoft.com/office/drawing/2014/main" id="{5D304E2A-21BB-4CE7-A15D-50E305DE87BC}"/>
                    </a:ext>
                  </a:extLst>
                </p:cNvPr>
                <p:cNvPicPr/>
                <p:nvPr/>
              </p:nvPicPr>
              <p:blipFill>
                <a:blip r:embed="rId32"/>
                <a:stretch>
                  <a:fillRect/>
                </a:stretch>
              </p:blipFill>
              <p:spPr>
                <a:xfrm>
                  <a:off x="11537920" y="2191027"/>
                  <a:ext cx="160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B99B9D0-4ABF-4A52-A257-7DDE7689DAC1}"/>
                    </a:ext>
                  </a:extLst>
                </p14:cNvPr>
                <p14:cNvContentPartPr/>
                <p14:nvPr/>
              </p14:nvContentPartPr>
              <p14:xfrm>
                <a:off x="11592280" y="2236027"/>
                <a:ext cx="153720" cy="127440"/>
              </p14:xfrm>
            </p:contentPart>
          </mc:Choice>
          <mc:Fallback xmlns="">
            <p:pic>
              <p:nvPicPr>
                <p:cNvPr id="22" name="Freihand 21">
                  <a:extLst>
                    <a:ext uri="{FF2B5EF4-FFF2-40B4-BE49-F238E27FC236}">
                      <a16:creationId xmlns:a16="http://schemas.microsoft.com/office/drawing/2014/main" id="{EB99B9D0-4ABF-4A52-A257-7DDE7689DAC1}"/>
                    </a:ext>
                  </a:extLst>
                </p:cNvPr>
                <p:cNvPicPr/>
                <p:nvPr/>
              </p:nvPicPr>
              <p:blipFill>
                <a:blip r:embed="rId34"/>
                <a:stretch>
                  <a:fillRect/>
                </a:stretch>
              </p:blipFill>
              <p:spPr>
                <a:xfrm>
                  <a:off x="11587960" y="2231707"/>
                  <a:ext cx="162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62A1B45-FBD9-4CA0-9D13-DE840D2424DD}"/>
                    </a:ext>
                  </a:extLst>
                </p14:cNvPr>
                <p14:cNvContentPartPr/>
                <p14:nvPr/>
              </p14:nvContentPartPr>
              <p14:xfrm>
                <a:off x="10065880" y="320107"/>
                <a:ext cx="108720" cy="140760"/>
              </p14:xfrm>
            </p:contentPart>
          </mc:Choice>
          <mc:Fallback xmlns="">
            <p:pic>
              <p:nvPicPr>
                <p:cNvPr id="24" name="Freihand 23">
                  <a:extLst>
                    <a:ext uri="{FF2B5EF4-FFF2-40B4-BE49-F238E27FC236}">
                      <a16:creationId xmlns:a16="http://schemas.microsoft.com/office/drawing/2014/main" id="{562A1B45-FBD9-4CA0-9D13-DE840D2424DD}"/>
                    </a:ext>
                  </a:extLst>
                </p:cNvPr>
                <p:cNvPicPr/>
                <p:nvPr/>
              </p:nvPicPr>
              <p:blipFill>
                <a:blip r:embed="rId36"/>
                <a:stretch>
                  <a:fillRect/>
                </a:stretch>
              </p:blipFill>
              <p:spPr>
                <a:xfrm>
                  <a:off x="10061560" y="315787"/>
                  <a:ext cx="117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75C3221-1BF1-49DC-8313-4DA67381451A}"/>
                    </a:ext>
                  </a:extLst>
                </p14:cNvPr>
                <p14:cNvContentPartPr/>
                <p14:nvPr/>
              </p14:nvContentPartPr>
              <p14:xfrm>
                <a:off x="9553600" y="624667"/>
                <a:ext cx="306720" cy="308880"/>
              </p14:xfrm>
            </p:contentPart>
          </mc:Choice>
          <mc:Fallback xmlns="">
            <p:pic>
              <p:nvPicPr>
                <p:cNvPr id="25" name="Freihand 24">
                  <a:extLst>
                    <a:ext uri="{FF2B5EF4-FFF2-40B4-BE49-F238E27FC236}">
                      <a16:creationId xmlns:a16="http://schemas.microsoft.com/office/drawing/2014/main" id="{D75C3221-1BF1-49DC-8313-4DA67381451A}"/>
                    </a:ext>
                  </a:extLst>
                </p:cNvPr>
                <p:cNvPicPr/>
                <p:nvPr/>
              </p:nvPicPr>
              <p:blipFill>
                <a:blip r:embed="rId38"/>
                <a:stretch>
                  <a:fillRect/>
                </a:stretch>
              </p:blipFill>
              <p:spPr>
                <a:xfrm>
                  <a:off x="9549280" y="620347"/>
                  <a:ext cx="3153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5B97477C-A817-435A-A480-48255297CAF2}"/>
                    </a:ext>
                  </a:extLst>
                </p14:cNvPr>
                <p14:cNvContentPartPr/>
                <p14:nvPr/>
              </p14:nvContentPartPr>
              <p14:xfrm>
                <a:off x="8763040" y="1017427"/>
                <a:ext cx="695520" cy="447480"/>
              </p14:xfrm>
            </p:contentPart>
          </mc:Choice>
          <mc:Fallback xmlns="">
            <p:pic>
              <p:nvPicPr>
                <p:cNvPr id="26" name="Freihand 25">
                  <a:extLst>
                    <a:ext uri="{FF2B5EF4-FFF2-40B4-BE49-F238E27FC236}">
                      <a16:creationId xmlns:a16="http://schemas.microsoft.com/office/drawing/2014/main" id="{5B97477C-A817-435A-A480-48255297CAF2}"/>
                    </a:ext>
                  </a:extLst>
                </p:cNvPr>
                <p:cNvPicPr/>
                <p:nvPr/>
              </p:nvPicPr>
              <p:blipFill>
                <a:blip r:embed="rId40"/>
                <a:stretch>
                  <a:fillRect/>
                </a:stretch>
              </p:blipFill>
              <p:spPr>
                <a:xfrm>
                  <a:off x="8758720" y="1013107"/>
                  <a:ext cx="70416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BE9C46BF-A1FE-4F0D-B399-D671EBDF90DC}"/>
                    </a:ext>
                  </a:extLst>
                </p14:cNvPr>
                <p14:cNvContentPartPr/>
                <p14:nvPr/>
              </p14:nvContentPartPr>
              <p14:xfrm>
                <a:off x="8147800" y="1530067"/>
                <a:ext cx="435240" cy="144000"/>
              </p14:xfrm>
            </p:contentPart>
          </mc:Choice>
          <mc:Fallback xmlns="">
            <p:pic>
              <p:nvPicPr>
                <p:cNvPr id="27" name="Freihand 26">
                  <a:extLst>
                    <a:ext uri="{FF2B5EF4-FFF2-40B4-BE49-F238E27FC236}">
                      <a16:creationId xmlns:a16="http://schemas.microsoft.com/office/drawing/2014/main" id="{BE9C46BF-A1FE-4F0D-B399-D671EBDF90DC}"/>
                    </a:ext>
                  </a:extLst>
                </p:cNvPr>
                <p:cNvPicPr/>
                <p:nvPr/>
              </p:nvPicPr>
              <p:blipFill>
                <a:blip r:embed="rId42"/>
                <a:stretch>
                  <a:fillRect/>
                </a:stretch>
              </p:blipFill>
              <p:spPr>
                <a:xfrm>
                  <a:off x="8143480" y="1525747"/>
                  <a:ext cx="443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65A7D67-0D4F-4C74-A562-26A476543A61}"/>
                    </a:ext>
                  </a:extLst>
                </p14:cNvPr>
                <p14:cNvContentPartPr/>
                <p14:nvPr/>
              </p14:nvContentPartPr>
              <p14:xfrm>
                <a:off x="10776160" y="346027"/>
                <a:ext cx="91440" cy="219600"/>
              </p14:xfrm>
            </p:contentPart>
          </mc:Choice>
          <mc:Fallback xmlns="">
            <p:pic>
              <p:nvPicPr>
                <p:cNvPr id="29" name="Freihand 28">
                  <a:extLst>
                    <a:ext uri="{FF2B5EF4-FFF2-40B4-BE49-F238E27FC236}">
                      <a16:creationId xmlns:a16="http://schemas.microsoft.com/office/drawing/2014/main" id="{965A7D67-0D4F-4C74-A562-26A476543A61}"/>
                    </a:ext>
                  </a:extLst>
                </p:cNvPr>
                <p:cNvPicPr/>
                <p:nvPr/>
              </p:nvPicPr>
              <p:blipFill>
                <a:blip r:embed="rId44"/>
                <a:stretch>
                  <a:fillRect/>
                </a:stretch>
              </p:blipFill>
              <p:spPr>
                <a:xfrm>
                  <a:off x="10771840" y="341707"/>
                  <a:ext cx="100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BF72CDBB-666F-462C-A4A8-A33307AFAB9C}"/>
                    </a:ext>
                  </a:extLst>
                </p14:cNvPr>
                <p14:cNvContentPartPr/>
                <p14:nvPr/>
              </p14:nvContentPartPr>
              <p14:xfrm>
                <a:off x="11119960" y="997987"/>
                <a:ext cx="300960" cy="277920"/>
              </p14:xfrm>
            </p:contentPart>
          </mc:Choice>
          <mc:Fallback xmlns="">
            <p:pic>
              <p:nvPicPr>
                <p:cNvPr id="30" name="Freihand 29">
                  <a:extLst>
                    <a:ext uri="{FF2B5EF4-FFF2-40B4-BE49-F238E27FC236}">
                      <a16:creationId xmlns:a16="http://schemas.microsoft.com/office/drawing/2014/main" id="{BF72CDBB-666F-462C-A4A8-A33307AFAB9C}"/>
                    </a:ext>
                  </a:extLst>
                </p:cNvPr>
                <p:cNvPicPr/>
                <p:nvPr/>
              </p:nvPicPr>
              <p:blipFill>
                <a:blip r:embed="rId46"/>
                <a:stretch>
                  <a:fillRect/>
                </a:stretch>
              </p:blipFill>
              <p:spPr>
                <a:xfrm>
                  <a:off x="11115640" y="993667"/>
                  <a:ext cx="309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5FAB8A2-454F-4D52-9FDB-16DE7E3F03FD}"/>
                    </a:ext>
                  </a:extLst>
                </p14:cNvPr>
                <p14:cNvContentPartPr/>
                <p14:nvPr/>
              </p14:nvContentPartPr>
              <p14:xfrm>
                <a:off x="11577160" y="1390027"/>
                <a:ext cx="222840" cy="127800"/>
              </p14:xfrm>
            </p:contentPart>
          </mc:Choice>
          <mc:Fallback xmlns="">
            <p:pic>
              <p:nvPicPr>
                <p:cNvPr id="31" name="Freihand 30">
                  <a:extLst>
                    <a:ext uri="{FF2B5EF4-FFF2-40B4-BE49-F238E27FC236}">
                      <a16:creationId xmlns:a16="http://schemas.microsoft.com/office/drawing/2014/main" id="{D5FAB8A2-454F-4D52-9FDB-16DE7E3F03FD}"/>
                    </a:ext>
                  </a:extLst>
                </p:cNvPr>
                <p:cNvPicPr/>
                <p:nvPr/>
              </p:nvPicPr>
              <p:blipFill>
                <a:blip r:embed="rId48"/>
                <a:stretch>
                  <a:fillRect/>
                </a:stretch>
              </p:blipFill>
              <p:spPr>
                <a:xfrm>
                  <a:off x="11572840" y="1385707"/>
                  <a:ext cx="231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EFA593CC-16DD-4490-9763-89B710F472A7}"/>
                    </a:ext>
                  </a:extLst>
                </p14:cNvPr>
                <p14:cNvContentPartPr/>
                <p14:nvPr/>
              </p14:nvContentPartPr>
              <p14:xfrm>
                <a:off x="8011720" y="1131547"/>
                <a:ext cx="857880" cy="1266120"/>
              </p14:xfrm>
            </p:contentPart>
          </mc:Choice>
          <mc:Fallback xmlns="">
            <p:pic>
              <p:nvPicPr>
                <p:cNvPr id="34" name="Freihand 33">
                  <a:extLst>
                    <a:ext uri="{FF2B5EF4-FFF2-40B4-BE49-F238E27FC236}">
                      <a16:creationId xmlns:a16="http://schemas.microsoft.com/office/drawing/2014/main" id="{EFA593CC-16DD-4490-9763-89B710F472A7}"/>
                    </a:ext>
                  </a:extLst>
                </p:cNvPr>
                <p:cNvPicPr/>
                <p:nvPr/>
              </p:nvPicPr>
              <p:blipFill>
                <a:blip r:embed="rId50"/>
                <a:stretch>
                  <a:fillRect/>
                </a:stretch>
              </p:blipFill>
              <p:spPr>
                <a:xfrm>
                  <a:off x="8007400" y="1127227"/>
                  <a:ext cx="866520" cy="1274760"/>
                </a:xfrm>
                <a:prstGeom prst="rect">
                  <a:avLst/>
                </a:prstGeom>
              </p:spPr>
            </p:pic>
          </mc:Fallback>
        </mc:AlternateContent>
      </p:grpSp>
    </p:spTree>
    <p:extLst>
      <p:ext uri="{BB962C8B-B14F-4D97-AF65-F5344CB8AC3E}">
        <p14:creationId xmlns:p14="http://schemas.microsoft.com/office/powerpoint/2010/main" val="119264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340768"/>
            <a:ext cx="8856984" cy="1584176"/>
          </a:xfrm>
          <a:prstGeom prst="rect">
            <a:avLst/>
          </a:prstGeom>
          <a:noFill/>
        </p:spPr>
        <p:txBody>
          <a:bodyPr wrap="square" rtlCol="0">
            <a:noAutofit/>
          </a:bodyPr>
          <a:lstStyle/>
          <a:p>
            <a:r>
              <a:rPr lang="de-DE" sz="2400" dirty="0" err="1"/>
              <a:t>Graphical</a:t>
            </a:r>
            <a:r>
              <a:rPr lang="de-DE" sz="2400" dirty="0"/>
              <a:t> </a:t>
            </a:r>
            <a:r>
              <a:rPr lang="de-DE" sz="2400" dirty="0" err="1"/>
              <a:t>representation</a:t>
            </a:r>
            <a:r>
              <a:rPr lang="de-DE" sz="2400" dirty="0"/>
              <a:t> </a:t>
            </a:r>
            <a:r>
              <a:rPr lang="de-DE" sz="2400" dirty="0" err="1"/>
              <a:t>of</a:t>
            </a:r>
            <a:r>
              <a:rPr lang="de-DE" sz="2400" dirty="0"/>
              <a:t> </a:t>
            </a:r>
            <a:r>
              <a:rPr lang="de-DE" sz="2400" dirty="0" err="1"/>
              <a:t>the</a:t>
            </a:r>
            <a:r>
              <a:rPr lang="de-DE" sz="2400" dirty="0"/>
              <a:t> </a:t>
            </a:r>
            <a:r>
              <a:rPr lang="de-DE" sz="2400" dirty="0" err="1"/>
              <a:t>attributes</a:t>
            </a:r>
            <a:r>
              <a:rPr lang="de-DE" sz="2400" dirty="0"/>
              <a:t> </a:t>
            </a:r>
            <a:r>
              <a:rPr lang="de-DE" sz="2400" dirty="0" err="1"/>
              <a:t>of</a:t>
            </a:r>
            <a:r>
              <a:rPr lang="de-DE" sz="2400" dirty="0"/>
              <a:t> </a:t>
            </a:r>
            <a:r>
              <a:rPr lang="de-DE" sz="2400" dirty="0" err="1"/>
              <a:t>two</a:t>
            </a:r>
            <a:r>
              <a:rPr lang="de-DE" sz="2400" dirty="0"/>
              <a:t> variables </a:t>
            </a:r>
            <a:r>
              <a:rPr lang="de-DE" sz="2400" dirty="0" err="1"/>
              <a:t>within</a:t>
            </a:r>
            <a:r>
              <a:rPr lang="de-DE" sz="2400" dirty="0"/>
              <a:t> a </a:t>
            </a:r>
            <a:r>
              <a:rPr lang="de-DE" sz="2400" dirty="0" err="1"/>
              <a:t>two</a:t>
            </a:r>
            <a:r>
              <a:rPr lang="de-DE" sz="2400" dirty="0"/>
              <a:t>-dimensional </a:t>
            </a:r>
            <a:r>
              <a:rPr lang="de-DE" sz="2400" dirty="0" err="1"/>
              <a:t>coordinate</a:t>
            </a:r>
            <a:r>
              <a:rPr lang="de-DE" sz="2400" dirty="0"/>
              <a:t>-system.</a:t>
            </a:r>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graphicFrame>
        <p:nvGraphicFramePr>
          <p:cNvPr id="9" name="Tabelle 8">
            <a:extLst>
              <a:ext uri="{FF2B5EF4-FFF2-40B4-BE49-F238E27FC236}">
                <a16:creationId xmlns:a16="http://schemas.microsoft.com/office/drawing/2014/main" id="{BAD06EE1-B65D-2DC2-E372-88FFE23DF302}"/>
              </a:ext>
            </a:extLst>
          </p:cNvPr>
          <p:cNvGraphicFramePr>
            <a:graphicFrameLocks noGrp="1"/>
          </p:cNvGraphicFramePr>
          <p:nvPr/>
        </p:nvGraphicFramePr>
        <p:xfrm>
          <a:off x="1847528" y="3377571"/>
          <a:ext cx="8229602" cy="553198"/>
        </p:xfrm>
        <a:graphic>
          <a:graphicData uri="http://schemas.openxmlformats.org/drawingml/2006/table">
            <a:tbl>
              <a:tblPr/>
              <a:tblGrid>
                <a:gridCol w="1118828">
                  <a:extLst>
                    <a:ext uri="{9D8B030D-6E8A-4147-A177-3AD203B41FA5}">
                      <a16:colId xmlns:a16="http://schemas.microsoft.com/office/drawing/2014/main" val="2635962105"/>
                    </a:ext>
                  </a:extLst>
                </a:gridCol>
                <a:gridCol w="323217">
                  <a:extLst>
                    <a:ext uri="{9D8B030D-6E8A-4147-A177-3AD203B41FA5}">
                      <a16:colId xmlns:a16="http://schemas.microsoft.com/office/drawing/2014/main" val="3735308353"/>
                    </a:ext>
                  </a:extLst>
                </a:gridCol>
                <a:gridCol w="323217">
                  <a:extLst>
                    <a:ext uri="{9D8B030D-6E8A-4147-A177-3AD203B41FA5}">
                      <a16:colId xmlns:a16="http://schemas.microsoft.com/office/drawing/2014/main" val="3077687650"/>
                    </a:ext>
                  </a:extLst>
                </a:gridCol>
                <a:gridCol w="323217">
                  <a:extLst>
                    <a:ext uri="{9D8B030D-6E8A-4147-A177-3AD203B41FA5}">
                      <a16:colId xmlns:a16="http://schemas.microsoft.com/office/drawing/2014/main" val="4113802042"/>
                    </a:ext>
                  </a:extLst>
                </a:gridCol>
                <a:gridCol w="323217">
                  <a:extLst>
                    <a:ext uri="{9D8B030D-6E8A-4147-A177-3AD203B41FA5}">
                      <a16:colId xmlns:a16="http://schemas.microsoft.com/office/drawing/2014/main" val="2749600975"/>
                    </a:ext>
                  </a:extLst>
                </a:gridCol>
                <a:gridCol w="323217">
                  <a:extLst>
                    <a:ext uri="{9D8B030D-6E8A-4147-A177-3AD203B41FA5}">
                      <a16:colId xmlns:a16="http://schemas.microsoft.com/office/drawing/2014/main" val="1413163555"/>
                    </a:ext>
                  </a:extLst>
                </a:gridCol>
                <a:gridCol w="323217">
                  <a:extLst>
                    <a:ext uri="{9D8B030D-6E8A-4147-A177-3AD203B41FA5}">
                      <a16:colId xmlns:a16="http://schemas.microsoft.com/office/drawing/2014/main" val="169231892"/>
                    </a:ext>
                  </a:extLst>
                </a:gridCol>
                <a:gridCol w="323217">
                  <a:extLst>
                    <a:ext uri="{9D8B030D-6E8A-4147-A177-3AD203B41FA5}">
                      <a16:colId xmlns:a16="http://schemas.microsoft.com/office/drawing/2014/main" val="2238431090"/>
                    </a:ext>
                  </a:extLst>
                </a:gridCol>
                <a:gridCol w="323217">
                  <a:extLst>
                    <a:ext uri="{9D8B030D-6E8A-4147-A177-3AD203B41FA5}">
                      <a16:colId xmlns:a16="http://schemas.microsoft.com/office/drawing/2014/main" val="3174641731"/>
                    </a:ext>
                  </a:extLst>
                </a:gridCol>
                <a:gridCol w="323217">
                  <a:extLst>
                    <a:ext uri="{9D8B030D-6E8A-4147-A177-3AD203B41FA5}">
                      <a16:colId xmlns:a16="http://schemas.microsoft.com/office/drawing/2014/main" val="2712189580"/>
                    </a:ext>
                  </a:extLst>
                </a:gridCol>
                <a:gridCol w="323217">
                  <a:extLst>
                    <a:ext uri="{9D8B030D-6E8A-4147-A177-3AD203B41FA5}">
                      <a16:colId xmlns:a16="http://schemas.microsoft.com/office/drawing/2014/main" val="2832407647"/>
                    </a:ext>
                  </a:extLst>
                </a:gridCol>
                <a:gridCol w="323217">
                  <a:extLst>
                    <a:ext uri="{9D8B030D-6E8A-4147-A177-3AD203B41FA5}">
                      <a16:colId xmlns:a16="http://schemas.microsoft.com/office/drawing/2014/main" val="3495657512"/>
                    </a:ext>
                  </a:extLst>
                </a:gridCol>
                <a:gridCol w="323217">
                  <a:extLst>
                    <a:ext uri="{9D8B030D-6E8A-4147-A177-3AD203B41FA5}">
                      <a16:colId xmlns:a16="http://schemas.microsoft.com/office/drawing/2014/main" val="740136369"/>
                    </a:ext>
                  </a:extLst>
                </a:gridCol>
                <a:gridCol w="323217">
                  <a:extLst>
                    <a:ext uri="{9D8B030D-6E8A-4147-A177-3AD203B41FA5}">
                      <a16:colId xmlns:a16="http://schemas.microsoft.com/office/drawing/2014/main" val="383308994"/>
                    </a:ext>
                  </a:extLst>
                </a:gridCol>
                <a:gridCol w="323217">
                  <a:extLst>
                    <a:ext uri="{9D8B030D-6E8A-4147-A177-3AD203B41FA5}">
                      <a16:colId xmlns:a16="http://schemas.microsoft.com/office/drawing/2014/main" val="3351427015"/>
                    </a:ext>
                  </a:extLst>
                </a:gridCol>
                <a:gridCol w="323217">
                  <a:extLst>
                    <a:ext uri="{9D8B030D-6E8A-4147-A177-3AD203B41FA5}">
                      <a16:colId xmlns:a16="http://schemas.microsoft.com/office/drawing/2014/main" val="2916716950"/>
                    </a:ext>
                  </a:extLst>
                </a:gridCol>
                <a:gridCol w="323217">
                  <a:extLst>
                    <a:ext uri="{9D8B030D-6E8A-4147-A177-3AD203B41FA5}">
                      <a16:colId xmlns:a16="http://schemas.microsoft.com/office/drawing/2014/main" val="4224795272"/>
                    </a:ext>
                  </a:extLst>
                </a:gridCol>
                <a:gridCol w="323217">
                  <a:extLst>
                    <a:ext uri="{9D8B030D-6E8A-4147-A177-3AD203B41FA5}">
                      <a16:colId xmlns:a16="http://schemas.microsoft.com/office/drawing/2014/main" val="2684187527"/>
                    </a:ext>
                  </a:extLst>
                </a:gridCol>
                <a:gridCol w="323217">
                  <a:extLst>
                    <a:ext uri="{9D8B030D-6E8A-4147-A177-3AD203B41FA5}">
                      <a16:colId xmlns:a16="http://schemas.microsoft.com/office/drawing/2014/main" val="2969517993"/>
                    </a:ext>
                  </a:extLst>
                </a:gridCol>
                <a:gridCol w="323217">
                  <a:extLst>
                    <a:ext uri="{9D8B030D-6E8A-4147-A177-3AD203B41FA5}">
                      <a16:colId xmlns:a16="http://schemas.microsoft.com/office/drawing/2014/main" val="31884723"/>
                    </a:ext>
                  </a:extLst>
                </a:gridCol>
                <a:gridCol w="323217">
                  <a:extLst>
                    <a:ext uri="{9D8B030D-6E8A-4147-A177-3AD203B41FA5}">
                      <a16:colId xmlns:a16="http://schemas.microsoft.com/office/drawing/2014/main" val="3488814854"/>
                    </a:ext>
                  </a:extLst>
                </a:gridCol>
                <a:gridCol w="323217">
                  <a:extLst>
                    <a:ext uri="{9D8B030D-6E8A-4147-A177-3AD203B41FA5}">
                      <a16:colId xmlns:a16="http://schemas.microsoft.com/office/drawing/2014/main" val="271741413"/>
                    </a:ext>
                  </a:extLst>
                </a:gridCol>
                <a:gridCol w="323217">
                  <a:extLst>
                    <a:ext uri="{9D8B030D-6E8A-4147-A177-3AD203B41FA5}">
                      <a16:colId xmlns:a16="http://schemas.microsoft.com/office/drawing/2014/main" val="1967038339"/>
                    </a:ext>
                  </a:extLst>
                </a:gridCol>
              </a:tblGrid>
              <a:tr h="186471">
                <a:tc>
                  <a:txBody>
                    <a:bodyPr/>
                    <a:lstStyle/>
                    <a:p>
                      <a:pPr algn="l" fontAlgn="b"/>
                      <a:r>
                        <a:rPr lang="de-DE" sz="1100" b="0" i="0" u="none" strike="noStrike" dirty="0" err="1">
                          <a:solidFill>
                            <a:srgbClr val="000000"/>
                          </a:solidFill>
                          <a:effectLst/>
                          <a:latin typeface="Calibri" panose="020F0502020204030204" pitchFamily="34" charset="0"/>
                        </a:rPr>
                        <a:t>Number</a:t>
                      </a:r>
                      <a:endParaRPr lang="de-DE" sz="1100" b="0" i="0" u="none" strike="noStrike" dirty="0">
                        <a:solidFill>
                          <a:srgbClr val="000000"/>
                        </a:solidFill>
                        <a:effectLst/>
                        <a:latin typeface="Calibri" panose="020F0502020204030204" pitchFamily="34" charset="0"/>
                      </a:endParaRP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81063"/>
                  </a:ext>
                </a:extLst>
              </a:tr>
              <a:tr h="180256">
                <a:tc>
                  <a:txBody>
                    <a:bodyPr/>
                    <a:lstStyle/>
                    <a:p>
                      <a:pPr algn="l" fontAlgn="b"/>
                      <a:r>
                        <a:rPr lang="de-DE" sz="1100" b="0" i="0" u="none" strike="noStrike" dirty="0">
                          <a:solidFill>
                            <a:srgbClr val="000000"/>
                          </a:solidFill>
                          <a:effectLst/>
                          <a:latin typeface="Calibri" panose="020F0502020204030204" pitchFamily="34" charset="0"/>
                        </a:rPr>
                        <a:t>Order</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400828"/>
                  </a:ext>
                </a:extLst>
              </a:tr>
              <a:tr h="186471">
                <a:tc>
                  <a:txBody>
                    <a:bodyPr/>
                    <a:lstStyle/>
                    <a:p>
                      <a:pPr algn="l" fontAlgn="b"/>
                      <a:r>
                        <a:rPr lang="de-DE" sz="1100" b="0" i="0" u="none" strike="noStrike" dirty="0">
                          <a:solidFill>
                            <a:srgbClr val="000000"/>
                          </a:solidFill>
                          <a:effectLst/>
                          <a:latin typeface="Calibri" panose="020F0502020204030204" pitchFamily="34" charset="0"/>
                        </a:rPr>
                        <a:t>Volume [€]</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36</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72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56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48</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02820"/>
                  </a:ext>
                </a:extLst>
              </a:tr>
            </a:tbl>
          </a:graphicData>
        </a:graphic>
      </p:graphicFrame>
      <p:sp>
        <p:nvSpPr>
          <p:cNvPr id="5" name="Rechteck 4">
            <a:extLst>
              <a:ext uri="{FF2B5EF4-FFF2-40B4-BE49-F238E27FC236}">
                <a16:creationId xmlns:a16="http://schemas.microsoft.com/office/drawing/2014/main" id="{F52287B3-5A3B-A466-D38D-D10D960260C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9435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52736"/>
            <a:ext cx="8856984" cy="936104"/>
          </a:xfrm>
          <a:prstGeom prst="rect">
            <a:avLst/>
          </a:prstGeom>
          <a:noFill/>
        </p:spPr>
        <p:txBody>
          <a:bodyPr wrap="square" rtlCol="0">
            <a:noAutofit/>
          </a:bodyPr>
          <a:lstStyle/>
          <a:p>
            <a:r>
              <a:rPr lang="de-DE" sz="2400" dirty="0"/>
              <a:t>X-</a:t>
            </a:r>
            <a:r>
              <a:rPr lang="de-DE" sz="2400" dirty="0" err="1"/>
              <a:t>coordinate</a:t>
            </a:r>
            <a:r>
              <a:rPr lang="de-DE" sz="2400" dirty="0"/>
              <a:t>:	</a:t>
            </a:r>
            <a:r>
              <a:rPr lang="de-DE" sz="2400" dirty="0" err="1"/>
              <a:t>order</a:t>
            </a:r>
            <a:endParaRPr lang="de-DE" sz="2400" dirty="0"/>
          </a:p>
          <a:p>
            <a:r>
              <a:rPr lang="de-DE" sz="2400" dirty="0"/>
              <a:t>Y-</a:t>
            </a:r>
            <a:r>
              <a:rPr lang="de-DE" sz="2400" dirty="0" err="1"/>
              <a:t>coordinate</a:t>
            </a:r>
            <a:r>
              <a:rPr lang="de-DE" sz="2400" dirty="0"/>
              <a:t>:	Volume [Euro]</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sp>
        <p:nvSpPr>
          <p:cNvPr id="5" name="Rechteck 4">
            <a:extLst>
              <a:ext uri="{FF2B5EF4-FFF2-40B4-BE49-F238E27FC236}">
                <a16:creationId xmlns:a16="http://schemas.microsoft.com/office/drawing/2014/main" id="{B7363E33-784F-87AB-D4AC-4241FD2F2CC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6" name="Grafik 5">
            <a:extLst>
              <a:ext uri="{FF2B5EF4-FFF2-40B4-BE49-F238E27FC236}">
                <a16:creationId xmlns:a16="http://schemas.microsoft.com/office/drawing/2014/main" id="{A814E8FA-B431-43D1-9DE3-CC50C30DF822}"/>
              </a:ext>
            </a:extLst>
          </p:cNvPr>
          <p:cNvPicPr>
            <a:picLocks noChangeAspect="1"/>
          </p:cNvPicPr>
          <p:nvPr/>
        </p:nvPicPr>
        <p:blipFill>
          <a:blip r:embed="rId2"/>
          <a:stretch>
            <a:fillRect/>
          </a:stretch>
        </p:blipFill>
        <p:spPr>
          <a:xfrm>
            <a:off x="2592972" y="2276872"/>
            <a:ext cx="4584589" cy="2755631"/>
          </a:xfrm>
          <a:prstGeom prst="rect">
            <a:avLst/>
          </a:prstGeom>
        </p:spPr>
      </p:pic>
    </p:spTree>
    <p:extLst>
      <p:ext uri="{BB962C8B-B14F-4D97-AF65-F5344CB8AC3E}">
        <p14:creationId xmlns:p14="http://schemas.microsoft.com/office/powerpoint/2010/main" val="111649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dirty="0" err="1"/>
              <a:t>Example</a:t>
            </a:r>
            <a:r>
              <a:rPr lang="de-DE" sz="2400" dirty="0"/>
              <a:t> 2:</a:t>
            </a:r>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name="Worksheet" r:id="rId2" imgW="3060626" imgH="1479594" progId="Excel.Sheet.12">
                  <p:embed/>
                </p:oleObj>
              </mc:Choice>
              <mc:Fallback>
                <p:oleObj name="Worksheet" r:id="rId2"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3"/>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4481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dirty="0" err="1"/>
              <a:t>empirical</a:t>
            </a:r>
            <a:r>
              <a:rPr lang="de-DE" sz="2400" dirty="0"/>
              <a:t> </a:t>
            </a:r>
            <a:r>
              <a:rPr lang="de-DE" sz="2400" dirty="0" err="1"/>
              <a:t>relation</a:t>
            </a:r>
            <a:r>
              <a:rPr lang="de-DE" sz="2400" dirty="0"/>
              <a:t> 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2915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27</a:t>
            </a:fld>
            <a:endParaRPr lang="de-DE" dirty="0"/>
          </a:p>
        </p:txBody>
      </p:sp>
      <p:sp>
        <p:nvSpPr>
          <p:cNvPr id="4" name="Textfeld 3"/>
          <p:cNvSpPr txBox="1"/>
          <p:nvPr/>
        </p:nvSpPr>
        <p:spPr>
          <a:xfrm>
            <a:off x="1703512" y="44624"/>
            <a:ext cx="8856984" cy="861839"/>
          </a:xfrm>
          <a:prstGeom prst="rect">
            <a:avLst/>
          </a:prstGeom>
          <a:noFill/>
        </p:spPr>
        <p:txBody>
          <a:bodyPr wrap="square" rtlCol="0">
            <a:noAutofit/>
          </a:bodyPr>
          <a:lstStyle/>
          <a:p>
            <a:pPr algn="ctr"/>
            <a:r>
              <a:rPr lang="de-DE" sz="2600" dirty="0"/>
              <a:t>Simple </a:t>
            </a:r>
            <a:r>
              <a:rPr lang="de-DE" sz="2600" dirty="0" err="1"/>
              <a:t>Examples</a:t>
            </a:r>
            <a:r>
              <a:rPr lang="de-DE" sz="2600" dirty="0"/>
              <a:t> </a:t>
            </a:r>
          </a:p>
        </p:txBody>
      </p:sp>
      <p:sp>
        <p:nvSpPr>
          <p:cNvPr id="6" name="Textfeld 5"/>
          <p:cNvSpPr txBox="1"/>
          <p:nvPr/>
        </p:nvSpPr>
        <p:spPr>
          <a:xfrm>
            <a:off x="173792" y="6095038"/>
            <a:ext cx="8182240" cy="646331"/>
          </a:xfrm>
          <a:prstGeom prst="rect">
            <a:avLst/>
          </a:prstGeom>
          <a:noFill/>
        </p:spPr>
        <p:txBody>
          <a:bodyPr wrap="none" rtlCol="0">
            <a:spAutoFit/>
          </a:bodyPr>
          <a:lstStyle/>
          <a:p>
            <a:r>
              <a:rPr lang="de-DE" dirty="0" err="1"/>
              <a:t>Determine</a:t>
            </a:r>
            <a:r>
              <a:rPr lang="de-DE" dirty="0"/>
              <a:t> </a:t>
            </a:r>
            <a:r>
              <a:rPr lang="de-DE" dirty="0" err="1"/>
              <a:t>graphically</a:t>
            </a:r>
            <a:r>
              <a:rPr lang="de-DE" dirty="0"/>
              <a:t> a </a:t>
            </a:r>
            <a:r>
              <a:rPr lang="de-DE" dirty="0" err="1"/>
              <a:t>regression</a:t>
            </a:r>
            <a:r>
              <a:rPr lang="de-DE" dirty="0"/>
              <a:t> </a:t>
            </a:r>
            <a:r>
              <a:rPr lang="de-DE" dirty="0" err="1"/>
              <a:t>line</a:t>
            </a:r>
            <a:r>
              <a:rPr lang="de-DE" dirty="0"/>
              <a:t> </a:t>
            </a:r>
            <a:r>
              <a:rPr lang="de-DE" dirty="0" err="1"/>
              <a:t>for</a:t>
            </a:r>
            <a:r>
              <a:rPr lang="de-DE" dirty="0"/>
              <a:t> </a:t>
            </a:r>
            <a:r>
              <a:rPr lang="de-DE" dirty="0" err="1"/>
              <a:t>the</a:t>
            </a:r>
            <a:r>
              <a:rPr lang="de-DE" dirty="0"/>
              <a:t> </a:t>
            </a:r>
            <a:r>
              <a:rPr lang="de-DE" dirty="0" err="1"/>
              <a:t>blue</a:t>
            </a:r>
            <a:r>
              <a:rPr lang="de-DE" dirty="0"/>
              <a:t> and </a:t>
            </a:r>
            <a:r>
              <a:rPr lang="de-DE" dirty="0" err="1"/>
              <a:t>red</a:t>
            </a:r>
            <a:r>
              <a:rPr lang="de-DE" dirty="0"/>
              <a:t> </a:t>
            </a:r>
            <a:r>
              <a:rPr lang="de-DE" dirty="0" err="1"/>
              <a:t>data</a:t>
            </a:r>
            <a:r>
              <a:rPr lang="de-DE" dirty="0"/>
              <a:t> </a:t>
            </a:r>
            <a:r>
              <a:rPr lang="de-DE" dirty="0" err="1"/>
              <a:t>points</a:t>
            </a:r>
            <a:r>
              <a:rPr lang="de-DE" dirty="0"/>
              <a:t>. </a:t>
            </a:r>
            <a:r>
              <a:rPr lang="de-DE" dirty="0" err="1"/>
              <a:t>What</a:t>
            </a:r>
            <a:r>
              <a:rPr lang="de-DE" dirty="0"/>
              <a:t> </a:t>
            </a:r>
            <a:r>
              <a:rPr lang="de-DE" dirty="0" err="1"/>
              <a:t>kind</a:t>
            </a:r>
            <a:r>
              <a:rPr lang="de-DE" dirty="0"/>
              <a:t> </a:t>
            </a:r>
            <a:r>
              <a:rPr lang="de-DE" dirty="0" err="1"/>
              <a:t>of</a:t>
            </a:r>
            <a:endParaRPr lang="de-DE" dirty="0"/>
          </a:p>
          <a:p>
            <a:r>
              <a:rPr lang="de-DE" dirty="0" err="1"/>
              <a:t>dependence</a:t>
            </a:r>
            <a:r>
              <a:rPr lang="de-DE" dirty="0"/>
              <a:t> do </a:t>
            </a:r>
            <a:r>
              <a:rPr lang="de-DE" dirty="0" err="1"/>
              <a:t>we</a:t>
            </a:r>
            <a:r>
              <a:rPr lang="de-DE" dirty="0"/>
              <a:t> </a:t>
            </a:r>
            <a:r>
              <a:rPr lang="de-DE" dirty="0" err="1"/>
              <a:t>have</a:t>
            </a:r>
            <a:r>
              <a:rPr lang="de-DE" dirty="0"/>
              <a:t>?</a:t>
            </a:r>
          </a:p>
        </p:txBody>
      </p:sp>
      <p:pic>
        <p:nvPicPr>
          <p:cNvPr id="2" name="Grafik 1">
            <a:extLst>
              <a:ext uri="{FF2B5EF4-FFF2-40B4-BE49-F238E27FC236}">
                <a16:creationId xmlns:a16="http://schemas.microsoft.com/office/drawing/2014/main" id="{E72A384D-2936-44A9-97FB-1345DC53324B}"/>
              </a:ext>
            </a:extLst>
          </p:cNvPr>
          <p:cNvPicPr/>
          <p:nvPr/>
        </p:nvPicPr>
        <p:blipFill>
          <a:blip r:embed="rId2"/>
          <a:stretch>
            <a:fillRect/>
          </a:stretch>
        </p:blipFill>
        <p:spPr>
          <a:xfrm>
            <a:off x="928370" y="870576"/>
            <a:ext cx="6254750" cy="5224462"/>
          </a:xfrm>
          <a:prstGeom prst="rect">
            <a:avLst/>
          </a:prstGeom>
        </p:spPr>
      </p:pic>
      <p:sp>
        <p:nvSpPr>
          <p:cNvPr id="5" name="Rechteck 4">
            <a:extLst>
              <a:ext uri="{FF2B5EF4-FFF2-40B4-BE49-F238E27FC236}">
                <a16:creationId xmlns:a16="http://schemas.microsoft.com/office/drawing/2014/main" id="{F358A0F4-EC09-CBD2-421F-1A0A359BC3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 name="Gruppieren 8">
            <a:extLst>
              <a:ext uri="{FF2B5EF4-FFF2-40B4-BE49-F238E27FC236}">
                <a16:creationId xmlns:a16="http://schemas.microsoft.com/office/drawing/2014/main" id="{AF88F0C8-C59C-4262-A9F5-AADB10CD345E}"/>
              </a:ext>
            </a:extLst>
          </p:cNvPr>
          <p:cNvGrpSpPr/>
          <p:nvPr/>
        </p:nvGrpSpPr>
        <p:grpSpPr>
          <a:xfrm>
            <a:off x="692920" y="898987"/>
            <a:ext cx="143280" cy="419400"/>
            <a:chOff x="692920" y="898987"/>
            <a:chExt cx="143280" cy="419400"/>
          </a:xfrm>
        </p:grpSpPr>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97E8B45C-0F3A-45C9-9DE8-44C96E0D57D6}"/>
                    </a:ext>
                  </a:extLst>
                </p14:cNvPr>
                <p14:cNvContentPartPr/>
                <p14:nvPr/>
              </p14:nvContentPartPr>
              <p14:xfrm>
                <a:off x="692920" y="898987"/>
                <a:ext cx="123480" cy="189000"/>
              </p14:xfrm>
            </p:contentPart>
          </mc:Choice>
          <mc:Fallback xmlns="">
            <p:pic>
              <p:nvPicPr>
                <p:cNvPr id="7" name="Freihand 6">
                  <a:extLst>
                    <a:ext uri="{FF2B5EF4-FFF2-40B4-BE49-F238E27FC236}">
                      <a16:creationId xmlns:a16="http://schemas.microsoft.com/office/drawing/2014/main" id="{97E8B45C-0F3A-45C9-9DE8-44C96E0D57D6}"/>
                    </a:ext>
                  </a:extLst>
                </p:cNvPr>
                <p:cNvPicPr/>
                <p:nvPr/>
              </p:nvPicPr>
              <p:blipFill>
                <a:blip r:embed="rId4"/>
                <a:stretch>
                  <a:fillRect/>
                </a:stretch>
              </p:blipFill>
              <p:spPr>
                <a:xfrm>
                  <a:off x="688600" y="894667"/>
                  <a:ext cx="132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66EE69A5-99C1-41B3-A8E7-9659CBE3B3D6}"/>
                    </a:ext>
                  </a:extLst>
                </p14:cNvPr>
                <p14:cNvContentPartPr/>
                <p14:nvPr/>
              </p14:nvContentPartPr>
              <p14:xfrm>
                <a:off x="724600" y="941467"/>
                <a:ext cx="111600" cy="376920"/>
              </p14:xfrm>
            </p:contentPart>
          </mc:Choice>
          <mc:Fallback xmlns="">
            <p:pic>
              <p:nvPicPr>
                <p:cNvPr id="8" name="Freihand 7">
                  <a:extLst>
                    <a:ext uri="{FF2B5EF4-FFF2-40B4-BE49-F238E27FC236}">
                      <a16:creationId xmlns:a16="http://schemas.microsoft.com/office/drawing/2014/main" id="{66EE69A5-99C1-41B3-A8E7-9659CBE3B3D6}"/>
                    </a:ext>
                  </a:extLst>
                </p:cNvPr>
                <p:cNvPicPr/>
                <p:nvPr/>
              </p:nvPicPr>
              <p:blipFill>
                <a:blip r:embed="rId6"/>
                <a:stretch>
                  <a:fillRect/>
                </a:stretch>
              </p:blipFill>
              <p:spPr>
                <a:xfrm>
                  <a:off x="720280" y="937147"/>
                  <a:ext cx="120240" cy="385560"/>
                </a:xfrm>
                <a:prstGeom prst="rect">
                  <a:avLst/>
                </a:prstGeom>
              </p:spPr>
            </p:pic>
          </mc:Fallback>
        </mc:AlternateContent>
      </p:grpSp>
      <p:grpSp>
        <p:nvGrpSpPr>
          <p:cNvPr id="12" name="Gruppieren 11">
            <a:extLst>
              <a:ext uri="{FF2B5EF4-FFF2-40B4-BE49-F238E27FC236}">
                <a16:creationId xmlns:a16="http://schemas.microsoft.com/office/drawing/2014/main" id="{BDD4395F-1AA6-42C4-BBA5-F7D42D3533ED}"/>
              </a:ext>
            </a:extLst>
          </p:cNvPr>
          <p:cNvGrpSpPr/>
          <p:nvPr/>
        </p:nvGrpSpPr>
        <p:grpSpPr>
          <a:xfrm>
            <a:off x="6967360" y="5931787"/>
            <a:ext cx="193320" cy="218880"/>
            <a:chOff x="6967360" y="5931787"/>
            <a:chExt cx="193320" cy="218880"/>
          </a:xfrm>
        </p:grpSpPr>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1030963B-FF40-47D9-88EC-EA5FB2E9A5A0}"/>
                    </a:ext>
                  </a:extLst>
                </p14:cNvPr>
                <p14:cNvContentPartPr/>
                <p14:nvPr/>
              </p14:nvContentPartPr>
              <p14:xfrm>
                <a:off x="6967360" y="5949427"/>
                <a:ext cx="193320" cy="195840"/>
              </p14:xfrm>
            </p:contentPart>
          </mc:Choice>
          <mc:Fallback xmlns="">
            <p:pic>
              <p:nvPicPr>
                <p:cNvPr id="10" name="Freihand 9">
                  <a:extLst>
                    <a:ext uri="{FF2B5EF4-FFF2-40B4-BE49-F238E27FC236}">
                      <a16:creationId xmlns:a16="http://schemas.microsoft.com/office/drawing/2014/main" id="{1030963B-FF40-47D9-88EC-EA5FB2E9A5A0}"/>
                    </a:ext>
                  </a:extLst>
                </p:cNvPr>
                <p:cNvPicPr/>
                <p:nvPr/>
              </p:nvPicPr>
              <p:blipFill>
                <a:blip r:embed="rId8"/>
                <a:stretch>
                  <a:fillRect/>
                </a:stretch>
              </p:blipFill>
              <p:spPr>
                <a:xfrm>
                  <a:off x="6963040" y="5945107"/>
                  <a:ext cx="201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3D6BD890-FF5F-4899-98C2-261A3B57F478}"/>
                    </a:ext>
                  </a:extLst>
                </p14:cNvPr>
                <p14:cNvContentPartPr/>
                <p14:nvPr/>
              </p14:nvContentPartPr>
              <p14:xfrm>
                <a:off x="7014880" y="5931787"/>
                <a:ext cx="109800" cy="218880"/>
              </p14:xfrm>
            </p:contentPart>
          </mc:Choice>
          <mc:Fallback xmlns="">
            <p:pic>
              <p:nvPicPr>
                <p:cNvPr id="11" name="Freihand 10">
                  <a:extLst>
                    <a:ext uri="{FF2B5EF4-FFF2-40B4-BE49-F238E27FC236}">
                      <a16:creationId xmlns:a16="http://schemas.microsoft.com/office/drawing/2014/main" id="{3D6BD890-FF5F-4899-98C2-261A3B57F478}"/>
                    </a:ext>
                  </a:extLst>
                </p:cNvPr>
                <p:cNvPicPr/>
                <p:nvPr/>
              </p:nvPicPr>
              <p:blipFill>
                <a:blip r:embed="rId10"/>
                <a:stretch>
                  <a:fillRect/>
                </a:stretch>
              </p:blipFill>
              <p:spPr>
                <a:xfrm>
                  <a:off x="7010560" y="5927467"/>
                  <a:ext cx="118440" cy="227520"/>
                </a:xfrm>
                <a:prstGeom prst="rect">
                  <a:avLst/>
                </a:prstGeom>
              </p:spPr>
            </p:pic>
          </mc:Fallback>
        </mc:AlternateContent>
      </p:grpSp>
      <p:grpSp>
        <p:nvGrpSpPr>
          <p:cNvPr id="24" name="Gruppieren 23">
            <a:extLst>
              <a:ext uri="{FF2B5EF4-FFF2-40B4-BE49-F238E27FC236}">
                <a16:creationId xmlns:a16="http://schemas.microsoft.com/office/drawing/2014/main" id="{CC9129E9-F0A1-47D5-9A43-36C6A0302413}"/>
              </a:ext>
            </a:extLst>
          </p:cNvPr>
          <p:cNvGrpSpPr/>
          <p:nvPr/>
        </p:nvGrpSpPr>
        <p:grpSpPr>
          <a:xfrm>
            <a:off x="2098720" y="2166547"/>
            <a:ext cx="4722120" cy="984240"/>
            <a:chOff x="2098720" y="2166547"/>
            <a:chExt cx="4722120" cy="984240"/>
          </a:xfrm>
        </p:grpSpPr>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97A21536-3F2C-43F7-A46F-1A6209A14AC3}"/>
                    </a:ext>
                  </a:extLst>
                </p14:cNvPr>
                <p14:cNvContentPartPr/>
                <p14:nvPr/>
              </p14:nvContentPartPr>
              <p14:xfrm>
                <a:off x="2305000" y="2166547"/>
                <a:ext cx="4320" cy="194400"/>
              </p14:xfrm>
            </p:contentPart>
          </mc:Choice>
          <mc:Fallback xmlns="">
            <p:pic>
              <p:nvPicPr>
                <p:cNvPr id="13" name="Freihand 12">
                  <a:extLst>
                    <a:ext uri="{FF2B5EF4-FFF2-40B4-BE49-F238E27FC236}">
                      <a16:creationId xmlns:a16="http://schemas.microsoft.com/office/drawing/2014/main" id="{97A21536-3F2C-43F7-A46F-1A6209A14AC3}"/>
                    </a:ext>
                  </a:extLst>
                </p:cNvPr>
                <p:cNvPicPr/>
                <p:nvPr/>
              </p:nvPicPr>
              <p:blipFill>
                <a:blip r:embed="rId12"/>
                <a:stretch>
                  <a:fillRect/>
                </a:stretch>
              </p:blipFill>
              <p:spPr>
                <a:xfrm>
                  <a:off x="2300680" y="2162227"/>
                  <a:ext cx="12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F95DF1CF-1F70-42A9-995A-A8D3132FD26C}"/>
                    </a:ext>
                  </a:extLst>
                </p14:cNvPr>
                <p14:cNvContentPartPr/>
                <p14:nvPr/>
              </p14:nvContentPartPr>
              <p14:xfrm>
                <a:off x="2362960" y="2316307"/>
                <a:ext cx="838080" cy="46080"/>
              </p14:xfrm>
            </p:contentPart>
          </mc:Choice>
          <mc:Fallback xmlns="">
            <p:pic>
              <p:nvPicPr>
                <p:cNvPr id="14" name="Freihand 13">
                  <a:extLst>
                    <a:ext uri="{FF2B5EF4-FFF2-40B4-BE49-F238E27FC236}">
                      <a16:creationId xmlns:a16="http://schemas.microsoft.com/office/drawing/2014/main" id="{F95DF1CF-1F70-42A9-995A-A8D3132FD26C}"/>
                    </a:ext>
                  </a:extLst>
                </p:cNvPr>
                <p:cNvPicPr/>
                <p:nvPr/>
              </p:nvPicPr>
              <p:blipFill>
                <a:blip r:embed="rId14"/>
                <a:stretch>
                  <a:fillRect/>
                </a:stretch>
              </p:blipFill>
              <p:spPr>
                <a:xfrm>
                  <a:off x="2358640" y="2311987"/>
                  <a:ext cx="846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41ECBDA6-61D4-4A0E-A3C4-404A63049A74}"/>
                    </a:ext>
                  </a:extLst>
                </p14:cNvPr>
                <p14:cNvContentPartPr/>
                <p14:nvPr/>
              </p14:nvContentPartPr>
              <p14:xfrm>
                <a:off x="3224440" y="2350507"/>
                <a:ext cx="39240" cy="209520"/>
              </p14:xfrm>
            </p:contentPart>
          </mc:Choice>
          <mc:Fallback xmlns="">
            <p:pic>
              <p:nvPicPr>
                <p:cNvPr id="16" name="Freihand 15">
                  <a:extLst>
                    <a:ext uri="{FF2B5EF4-FFF2-40B4-BE49-F238E27FC236}">
                      <a16:creationId xmlns:a16="http://schemas.microsoft.com/office/drawing/2014/main" id="{41ECBDA6-61D4-4A0E-A3C4-404A63049A74}"/>
                    </a:ext>
                  </a:extLst>
                </p:cNvPr>
                <p:cNvPicPr/>
                <p:nvPr/>
              </p:nvPicPr>
              <p:blipFill>
                <a:blip r:embed="rId16"/>
                <a:stretch>
                  <a:fillRect/>
                </a:stretch>
              </p:blipFill>
              <p:spPr>
                <a:xfrm>
                  <a:off x="3220120" y="2346187"/>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4CCBA361-F844-4765-9C43-645D30516E23}"/>
                    </a:ext>
                  </a:extLst>
                </p14:cNvPr>
                <p14:cNvContentPartPr/>
                <p14:nvPr/>
              </p14:nvContentPartPr>
              <p14:xfrm>
                <a:off x="3347200" y="2476867"/>
                <a:ext cx="732600" cy="90000"/>
              </p14:xfrm>
            </p:contentPart>
          </mc:Choice>
          <mc:Fallback xmlns="">
            <p:pic>
              <p:nvPicPr>
                <p:cNvPr id="17" name="Freihand 16">
                  <a:extLst>
                    <a:ext uri="{FF2B5EF4-FFF2-40B4-BE49-F238E27FC236}">
                      <a16:creationId xmlns:a16="http://schemas.microsoft.com/office/drawing/2014/main" id="{4CCBA361-F844-4765-9C43-645D30516E23}"/>
                    </a:ext>
                  </a:extLst>
                </p:cNvPr>
                <p:cNvPicPr/>
                <p:nvPr/>
              </p:nvPicPr>
              <p:blipFill>
                <a:blip r:embed="rId18"/>
                <a:stretch>
                  <a:fillRect/>
                </a:stretch>
              </p:blipFill>
              <p:spPr>
                <a:xfrm>
                  <a:off x="3342880" y="2472547"/>
                  <a:ext cx="741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0279AD3F-317E-4961-8F76-0267179F76E7}"/>
                    </a:ext>
                  </a:extLst>
                </p14:cNvPr>
                <p14:cNvContentPartPr/>
                <p14:nvPr/>
              </p14:nvContentPartPr>
              <p14:xfrm>
                <a:off x="4157920" y="2531947"/>
                <a:ext cx="825120" cy="209520"/>
              </p14:xfrm>
            </p:contentPart>
          </mc:Choice>
          <mc:Fallback xmlns="">
            <p:pic>
              <p:nvPicPr>
                <p:cNvPr id="18" name="Freihand 17">
                  <a:extLst>
                    <a:ext uri="{FF2B5EF4-FFF2-40B4-BE49-F238E27FC236}">
                      <a16:creationId xmlns:a16="http://schemas.microsoft.com/office/drawing/2014/main" id="{0279AD3F-317E-4961-8F76-0267179F76E7}"/>
                    </a:ext>
                  </a:extLst>
                </p:cNvPr>
                <p:cNvPicPr/>
                <p:nvPr/>
              </p:nvPicPr>
              <p:blipFill>
                <a:blip r:embed="rId20"/>
                <a:stretch>
                  <a:fillRect/>
                </a:stretch>
              </p:blipFill>
              <p:spPr>
                <a:xfrm>
                  <a:off x="4153600" y="2527627"/>
                  <a:ext cx="833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09361A61-7F88-4482-9B70-043EABA2F985}"/>
                    </a:ext>
                  </a:extLst>
                </p14:cNvPr>
                <p14:cNvContentPartPr/>
                <p14:nvPr/>
              </p14:nvContentPartPr>
              <p14:xfrm>
                <a:off x="5053960" y="2673787"/>
                <a:ext cx="802080" cy="261360"/>
              </p14:xfrm>
            </p:contentPart>
          </mc:Choice>
          <mc:Fallback xmlns="">
            <p:pic>
              <p:nvPicPr>
                <p:cNvPr id="19" name="Freihand 18">
                  <a:extLst>
                    <a:ext uri="{FF2B5EF4-FFF2-40B4-BE49-F238E27FC236}">
                      <a16:creationId xmlns:a16="http://schemas.microsoft.com/office/drawing/2014/main" id="{09361A61-7F88-4482-9B70-043EABA2F985}"/>
                    </a:ext>
                  </a:extLst>
                </p:cNvPr>
                <p:cNvPicPr/>
                <p:nvPr/>
              </p:nvPicPr>
              <p:blipFill>
                <a:blip r:embed="rId22"/>
                <a:stretch>
                  <a:fillRect/>
                </a:stretch>
              </p:blipFill>
              <p:spPr>
                <a:xfrm>
                  <a:off x="5049640" y="2669467"/>
                  <a:ext cx="810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D86A8C4E-FF01-4F27-A60E-A7C14BFCDADB}"/>
                    </a:ext>
                  </a:extLst>
                </p14:cNvPr>
                <p14:cNvContentPartPr/>
                <p14:nvPr/>
              </p14:nvContentPartPr>
              <p14:xfrm>
                <a:off x="5950360" y="2919667"/>
                <a:ext cx="870480" cy="231120"/>
              </p14:xfrm>
            </p:contentPart>
          </mc:Choice>
          <mc:Fallback xmlns="">
            <p:pic>
              <p:nvPicPr>
                <p:cNvPr id="20" name="Freihand 19">
                  <a:extLst>
                    <a:ext uri="{FF2B5EF4-FFF2-40B4-BE49-F238E27FC236}">
                      <a16:creationId xmlns:a16="http://schemas.microsoft.com/office/drawing/2014/main" id="{D86A8C4E-FF01-4F27-A60E-A7C14BFCDADB}"/>
                    </a:ext>
                  </a:extLst>
                </p:cNvPr>
                <p:cNvPicPr/>
                <p:nvPr/>
              </p:nvPicPr>
              <p:blipFill>
                <a:blip r:embed="rId24"/>
                <a:stretch>
                  <a:fillRect/>
                </a:stretch>
              </p:blipFill>
              <p:spPr>
                <a:xfrm>
                  <a:off x="5946040" y="2915347"/>
                  <a:ext cx="879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7C525CCB-A156-4A1F-8C55-74C782A692DD}"/>
                    </a:ext>
                  </a:extLst>
                </p14:cNvPr>
                <p14:cNvContentPartPr/>
                <p14:nvPr/>
              </p14:nvContentPartPr>
              <p14:xfrm>
                <a:off x="2098720" y="2203987"/>
                <a:ext cx="86040" cy="123480"/>
              </p14:xfrm>
            </p:contentPart>
          </mc:Choice>
          <mc:Fallback xmlns="">
            <p:pic>
              <p:nvPicPr>
                <p:cNvPr id="21" name="Freihand 20">
                  <a:extLst>
                    <a:ext uri="{FF2B5EF4-FFF2-40B4-BE49-F238E27FC236}">
                      <a16:creationId xmlns:a16="http://schemas.microsoft.com/office/drawing/2014/main" id="{7C525CCB-A156-4A1F-8C55-74C782A692DD}"/>
                    </a:ext>
                  </a:extLst>
                </p:cNvPr>
                <p:cNvPicPr/>
                <p:nvPr/>
              </p:nvPicPr>
              <p:blipFill>
                <a:blip r:embed="rId26"/>
                <a:stretch>
                  <a:fillRect/>
                </a:stretch>
              </p:blipFill>
              <p:spPr>
                <a:xfrm>
                  <a:off x="2094400" y="2199667"/>
                  <a:ext cx="94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B3968D3E-82CD-458A-881E-0E6E0F31580B}"/>
                    </a:ext>
                  </a:extLst>
                </p14:cNvPr>
                <p14:cNvContentPartPr/>
                <p14:nvPr/>
              </p14:nvContentPartPr>
              <p14:xfrm>
                <a:off x="2386000" y="2407027"/>
                <a:ext cx="559440" cy="104760"/>
              </p14:xfrm>
            </p:contentPart>
          </mc:Choice>
          <mc:Fallback xmlns="">
            <p:pic>
              <p:nvPicPr>
                <p:cNvPr id="22" name="Freihand 21">
                  <a:extLst>
                    <a:ext uri="{FF2B5EF4-FFF2-40B4-BE49-F238E27FC236}">
                      <a16:creationId xmlns:a16="http://schemas.microsoft.com/office/drawing/2014/main" id="{B3968D3E-82CD-458A-881E-0E6E0F31580B}"/>
                    </a:ext>
                  </a:extLst>
                </p:cNvPr>
                <p:cNvPicPr/>
                <p:nvPr/>
              </p:nvPicPr>
              <p:blipFill>
                <a:blip r:embed="rId28"/>
                <a:stretch>
                  <a:fillRect/>
                </a:stretch>
              </p:blipFill>
              <p:spPr>
                <a:xfrm>
                  <a:off x="2381680" y="2402707"/>
                  <a:ext cx="568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9CDBFC7D-861E-4575-9528-1D4E5DA6B068}"/>
                    </a:ext>
                  </a:extLst>
                </p14:cNvPr>
                <p14:cNvContentPartPr/>
                <p14:nvPr/>
              </p14:nvContentPartPr>
              <p14:xfrm>
                <a:off x="2647360" y="2582347"/>
                <a:ext cx="217080" cy="201960"/>
              </p14:xfrm>
            </p:contentPart>
          </mc:Choice>
          <mc:Fallback xmlns="">
            <p:pic>
              <p:nvPicPr>
                <p:cNvPr id="23" name="Freihand 22">
                  <a:extLst>
                    <a:ext uri="{FF2B5EF4-FFF2-40B4-BE49-F238E27FC236}">
                      <a16:creationId xmlns:a16="http://schemas.microsoft.com/office/drawing/2014/main" id="{9CDBFC7D-861E-4575-9528-1D4E5DA6B068}"/>
                    </a:ext>
                  </a:extLst>
                </p:cNvPr>
                <p:cNvPicPr/>
                <p:nvPr/>
              </p:nvPicPr>
              <p:blipFill>
                <a:blip r:embed="rId30"/>
                <a:stretch>
                  <a:fillRect/>
                </a:stretch>
              </p:blipFill>
              <p:spPr>
                <a:xfrm>
                  <a:off x="2643040" y="2578027"/>
                  <a:ext cx="225720" cy="210600"/>
                </a:xfrm>
                <a:prstGeom prst="rect">
                  <a:avLst/>
                </a:prstGeom>
              </p:spPr>
            </p:pic>
          </mc:Fallback>
        </mc:AlternateContent>
      </p:grpSp>
      <p:grpSp>
        <p:nvGrpSpPr>
          <p:cNvPr id="32" name="Gruppieren 31">
            <a:extLst>
              <a:ext uri="{FF2B5EF4-FFF2-40B4-BE49-F238E27FC236}">
                <a16:creationId xmlns:a16="http://schemas.microsoft.com/office/drawing/2014/main" id="{8333701D-8567-43E9-A65A-FEB138318925}"/>
              </a:ext>
            </a:extLst>
          </p:cNvPr>
          <p:cNvGrpSpPr/>
          <p:nvPr/>
        </p:nvGrpSpPr>
        <p:grpSpPr>
          <a:xfrm>
            <a:off x="8592400" y="1284187"/>
            <a:ext cx="813600" cy="602640"/>
            <a:chOff x="8592400" y="1284187"/>
            <a:chExt cx="813600" cy="602640"/>
          </a:xfrm>
        </p:grpSpPr>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F4363614-C0C7-486D-8B6B-C3540A9C062F}"/>
                    </a:ext>
                  </a:extLst>
                </p14:cNvPr>
                <p14:cNvContentPartPr/>
                <p14:nvPr/>
              </p14:nvContentPartPr>
              <p14:xfrm>
                <a:off x="8592400" y="1374547"/>
                <a:ext cx="138960" cy="283680"/>
              </p14:xfrm>
            </p:contentPart>
          </mc:Choice>
          <mc:Fallback xmlns="">
            <p:pic>
              <p:nvPicPr>
                <p:cNvPr id="25" name="Freihand 24">
                  <a:extLst>
                    <a:ext uri="{FF2B5EF4-FFF2-40B4-BE49-F238E27FC236}">
                      <a16:creationId xmlns:a16="http://schemas.microsoft.com/office/drawing/2014/main" id="{F4363614-C0C7-486D-8B6B-C3540A9C062F}"/>
                    </a:ext>
                  </a:extLst>
                </p:cNvPr>
                <p:cNvPicPr/>
                <p:nvPr/>
              </p:nvPicPr>
              <p:blipFill>
                <a:blip r:embed="rId32"/>
                <a:stretch>
                  <a:fillRect/>
                </a:stretch>
              </p:blipFill>
              <p:spPr>
                <a:xfrm>
                  <a:off x="8588080" y="1370227"/>
                  <a:ext cx="1476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057DB5FF-897B-4E5E-95C9-D0A3FE815593}"/>
                    </a:ext>
                  </a:extLst>
                </p14:cNvPr>
                <p14:cNvContentPartPr/>
                <p14:nvPr/>
              </p14:nvContentPartPr>
              <p14:xfrm>
                <a:off x="8855560" y="1547707"/>
                <a:ext cx="161280" cy="11880"/>
              </p14:xfrm>
            </p:contentPart>
          </mc:Choice>
          <mc:Fallback xmlns="">
            <p:pic>
              <p:nvPicPr>
                <p:cNvPr id="26" name="Freihand 25">
                  <a:extLst>
                    <a:ext uri="{FF2B5EF4-FFF2-40B4-BE49-F238E27FC236}">
                      <a16:creationId xmlns:a16="http://schemas.microsoft.com/office/drawing/2014/main" id="{057DB5FF-897B-4E5E-95C9-D0A3FE815593}"/>
                    </a:ext>
                  </a:extLst>
                </p:cNvPr>
                <p:cNvPicPr/>
                <p:nvPr/>
              </p:nvPicPr>
              <p:blipFill>
                <a:blip r:embed="rId34"/>
                <a:stretch>
                  <a:fillRect/>
                </a:stretch>
              </p:blipFill>
              <p:spPr>
                <a:xfrm>
                  <a:off x="8851240" y="1543387"/>
                  <a:ext cx="169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59E06FF1-DBF9-4A19-9CC8-7E0C7811ED71}"/>
                    </a:ext>
                  </a:extLst>
                </p14:cNvPr>
                <p14:cNvContentPartPr/>
                <p14:nvPr/>
              </p14:nvContentPartPr>
              <p14:xfrm>
                <a:off x="8890840" y="1586947"/>
                <a:ext cx="169200" cy="26280"/>
              </p14:xfrm>
            </p:contentPart>
          </mc:Choice>
          <mc:Fallback xmlns="">
            <p:pic>
              <p:nvPicPr>
                <p:cNvPr id="27" name="Freihand 26">
                  <a:extLst>
                    <a:ext uri="{FF2B5EF4-FFF2-40B4-BE49-F238E27FC236}">
                      <a16:creationId xmlns:a16="http://schemas.microsoft.com/office/drawing/2014/main" id="{59E06FF1-DBF9-4A19-9CC8-7E0C7811ED71}"/>
                    </a:ext>
                  </a:extLst>
                </p:cNvPr>
                <p:cNvPicPr/>
                <p:nvPr/>
              </p:nvPicPr>
              <p:blipFill>
                <a:blip r:embed="rId36"/>
                <a:stretch>
                  <a:fillRect/>
                </a:stretch>
              </p:blipFill>
              <p:spPr>
                <a:xfrm>
                  <a:off x="8886520" y="1582627"/>
                  <a:ext cx="177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7AF17C0B-B746-41B1-8BD3-28E43DAC8387}"/>
                    </a:ext>
                  </a:extLst>
                </p14:cNvPr>
                <p14:cNvContentPartPr/>
                <p14:nvPr/>
              </p14:nvContentPartPr>
              <p14:xfrm>
                <a:off x="9160120" y="1284187"/>
                <a:ext cx="203040" cy="209160"/>
              </p14:xfrm>
            </p:contentPart>
          </mc:Choice>
          <mc:Fallback xmlns="">
            <p:pic>
              <p:nvPicPr>
                <p:cNvPr id="29" name="Freihand 28">
                  <a:extLst>
                    <a:ext uri="{FF2B5EF4-FFF2-40B4-BE49-F238E27FC236}">
                      <a16:creationId xmlns:a16="http://schemas.microsoft.com/office/drawing/2014/main" id="{7AF17C0B-B746-41B1-8BD3-28E43DAC8387}"/>
                    </a:ext>
                  </a:extLst>
                </p:cNvPr>
                <p:cNvPicPr/>
                <p:nvPr/>
              </p:nvPicPr>
              <p:blipFill>
                <a:blip r:embed="rId38"/>
                <a:stretch>
                  <a:fillRect/>
                </a:stretch>
              </p:blipFill>
              <p:spPr>
                <a:xfrm>
                  <a:off x="9155800" y="1279867"/>
                  <a:ext cx="211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97A0CA79-5873-413A-8C6B-1C26161D9D41}"/>
                    </a:ext>
                  </a:extLst>
                </p14:cNvPr>
                <p14:cNvContentPartPr/>
                <p14:nvPr/>
              </p14:nvContentPartPr>
              <p14:xfrm>
                <a:off x="9151840" y="1544107"/>
                <a:ext cx="254160" cy="52920"/>
              </p14:xfrm>
            </p:contentPart>
          </mc:Choice>
          <mc:Fallback xmlns="">
            <p:pic>
              <p:nvPicPr>
                <p:cNvPr id="30" name="Freihand 29">
                  <a:extLst>
                    <a:ext uri="{FF2B5EF4-FFF2-40B4-BE49-F238E27FC236}">
                      <a16:creationId xmlns:a16="http://schemas.microsoft.com/office/drawing/2014/main" id="{97A0CA79-5873-413A-8C6B-1C26161D9D41}"/>
                    </a:ext>
                  </a:extLst>
                </p:cNvPr>
                <p:cNvPicPr/>
                <p:nvPr/>
              </p:nvPicPr>
              <p:blipFill>
                <a:blip r:embed="rId40"/>
                <a:stretch>
                  <a:fillRect/>
                </a:stretch>
              </p:blipFill>
              <p:spPr>
                <a:xfrm>
                  <a:off x="9147520" y="1539787"/>
                  <a:ext cx="262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23147CDA-AE54-4791-ACAC-C024C80D827D}"/>
                    </a:ext>
                  </a:extLst>
                </p14:cNvPr>
                <p14:cNvContentPartPr/>
                <p14:nvPr/>
              </p14:nvContentPartPr>
              <p14:xfrm>
                <a:off x="9192880" y="1655707"/>
                <a:ext cx="205560" cy="231120"/>
              </p14:xfrm>
            </p:contentPart>
          </mc:Choice>
          <mc:Fallback xmlns="">
            <p:pic>
              <p:nvPicPr>
                <p:cNvPr id="31" name="Freihand 30">
                  <a:extLst>
                    <a:ext uri="{FF2B5EF4-FFF2-40B4-BE49-F238E27FC236}">
                      <a16:creationId xmlns:a16="http://schemas.microsoft.com/office/drawing/2014/main" id="{23147CDA-AE54-4791-ACAC-C024C80D827D}"/>
                    </a:ext>
                  </a:extLst>
                </p:cNvPr>
                <p:cNvPicPr/>
                <p:nvPr/>
              </p:nvPicPr>
              <p:blipFill>
                <a:blip r:embed="rId42"/>
                <a:stretch>
                  <a:fillRect/>
                </a:stretch>
              </p:blipFill>
              <p:spPr>
                <a:xfrm>
                  <a:off x="9188560" y="1651387"/>
                  <a:ext cx="214200" cy="239760"/>
                </a:xfrm>
                <a:prstGeom prst="rect">
                  <a:avLst/>
                </a:prstGeom>
              </p:spPr>
            </p:pic>
          </mc:Fallback>
        </mc:AlternateContent>
      </p:grpSp>
      <p:grpSp>
        <p:nvGrpSpPr>
          <p:cNvPr id="35" name="Gruppieren 34">
            <a:extLst>
              <a:ext uri="{FF2B5EF4-FFF2-40B4-BE49-F238E27FC236}">
                <a16:creationId xmlns:a16="http://schemas.microsoft.com/office/drawing/2014/main" id="{75E1D9BB-D312-433F-8272-B930FB946911}"/>
              </a:ext>
            </a:extLst>
          </p:cNvPr>
          <p:cNvGrpSpPr/>
          <p:nvPr/>
        </p:nvGrpSpPr>
        <p:grpSpPr>
          <a:xfrm>
            <a:off x="1333360" y="1928947"/>
            <a:ext cx="5540400" cy="1141200"/>
            <a:chOff x="1333360" y="1928947"/>
            <a:chExt cx="5540400" cy="1141200"/>
          </a:xfrm>
        </p:grpSpPr>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94A4C51D-FBF6-4EC2-8CFA-0215B36335BE}"/>
                    </a:ext>
                  </a:extLst>
                </p14:cNvPr>
                <p14:cNvContentPartPr/>
                <p14:nvPr/>
              </p14:nvContentPartPr>
              <p14:xfrm>
                <a:off x="1903960" y="2034787"/>
                <a:ext cx="4969800" cy="1035360"/>
              </p14:xfrm>
            </p:contentPart>
          </mc:Choice>
          <mc:Fallback xmlns="">
            <p:pic>
              <p:nvPicPr>
                <p:cNvPr id="33" name="Freihand 32">
                  <a:extLst>
                    <a:ext uri="{FF2B5EF4-FFF2-40B4-BE49-F238E27FC236}">
                      <a16:creationId xmlns:a16="http://schemas.microsoft.com/office/drawing/2014/main" id="{94A4C51D-FBF6-4EC2-8CFA-0215B36335BE}"/>
                    </a:ext>
                  </a:extLst>
                </p:cNvPr>
                <p:cNvPicPr/>
                <p:nvPr/>
              </p:nvPicPr>
              <p:blipFill>
                <a:blip r:embed="rId44"/>
                <a:stretch>
                  <a:fillRect/>
                </a:stretch>
              </p:blipFill>
              <p:spPr>
                <a:xfrm>
                  <a:off x="1899640" y="2030467"/>
                  <a:ext cx="4978440" cy="1044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BDF86EDA-B43C-43B4-8322-7566A1E1B422}"/>
                    </a:ext>
                  </a:extLst>
                </p14:cNvPr>
                <p14:cNvContentPartPr/>
                <p14:nvPr/>
              </p14:nvContentPartPr>
              <p14:xfrm>
                <a:off x="1333360" y="1928947"/>
                <a:ext cx="596520" cy="71280"/>
              </p14:xfrm>
            </p:contentPart>
          </mc:Choice>
          <mc:Fallback xmlns="">
            <p:pic>
              <p:nvPicPr>
                <p:cNvPr id="34" name="Freihand 33">
                  <a:extLst>
                    <a:ext uri="{FF2B5EF4-FFF2-40B4-BE49-F238E27FC236}">
                      <a16:creationId xmlns:a16="http://schemas.microsoft.com/office/drawing/2014/main" id="{BDF86EDA-B43C-43B4-8322-7566A1E1B422}"/>
                    </a:ext>
                  </a:extLst>
                </p:cNvPr>
                <p:cNvPicPr/>
                <p:nvPr/>
              </p:nvPicPr>
              <p:blipFill>
                <a:blip r:embed="rId46"/>
                <a:stretch>
                  <a:fillRect/>
                </a:stretch>
              </p:blipFill>
              <p:spPr>
                <a:xfrm>
                  <a:off x="1329040" y="1924627"/>
                  <a:ext cx="60516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662699CD-6C4B-4053-9432-07F0EA9C5AB8}"/>
                  </a:ext>
                </a:extLst>
              </p14:cNvPr>
              <p14:cNvContentPartPr/>
              <p14:nvPr/>
            </p14:nvContentPartPr>
            <p14:xfrm>
              <a:off x="2229760" y="2150707"/>
              <a:ext cx="54000" cy="36360"/>
            </p14:xfrm>
          </p:contentPart>
        </mc:Choice>
        <mc:Fallback xmlns="">
          <p:pic>
            <p:nvPicPr>
              <p:cNvPr id="36" name="Freihand 35">
                <a:extLst>
                  <a:ext uri="{FF2B5EF4-FFF2-40B4-BE49-F238E27FC236}">
                    <a16:creationId xmlns:a16="http://schemas.microsoft.com/office/drawing/2014/main" id="{662699CD-6C4B-4053-9432-07F0EA9C5AB8}"/>
                  </a:ext>
                </a:extLst>
              </p:cNvPr>
              <p:cNvPicPr/>
              <p:nvPr/>
            </p:nvPicPr>
            <p:blipFill>
              <a:blip r:embed="rId48"/>
              <a:stretch>
                <a:fillRect/>
              </a:stretch>
            </p:blipFill>
            <p:spPr>
              <a:xfrm>
                <a:off x="2225440" y="2146387"/>
                <a:ext cx="62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9D8551DC-90AC-42E1-8E13-4659BF521A7C}"/>
                  </a:ext>
                </a:extLst>
              </p14:cNvPr>
              <p14:cNvContentPartPr/>
              <p14:nvPr/>
            </p14:nvContentPartPr>
            <p14:xfrm>
              <a:off x="1373320" y="2224867"/>
              <a:ext cx="72360" cy="46440"/>
            </p14:xfrm>
          </p:contentPart>
        </mc:Choice>
        <mc:Fallback xmlns="">
          <p:pic>
            <p:nvPicPr>
              <p:cNvPr id="37" name="Freihand 36">
                <a:extLst>
                  <a:ext uri="{FF2B5EF4-FFF2-40B4-BE49-F238E27FC236}">
                    <a16:creationId xmlns:a16="http://schemas.microsoft.com/office/drawing/2014/main" id="{9D8551DC-90AC-42E1-8E13-4659BF521A7C}"/>
                  </a:ext>
                </a:extLst>
              </p:cNvPr>
              <p:cNvPicPr/>
              <p:nvPr/>
            </p:nvPicPr>
            <p:blipFill>
              <a:blip r:embed="rId50"/>
              <a:stretch>
                <a:fillRect/>
              </a:stretch>
            </p:blipFill>
            <p:spPr>
              <a:xfrm>
                <a:off x="1369000" y="2220547"/>
                <a:ext cx="81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CC7467A5-BE61-4737-BE0B-7F70844F7B5C}"/>
                  </a:ext>
                </a:extLst>
              </p14:cNvPr>
              <p14:cNvContentPartPr/>
              <p14:nvPr/>
            </p14:nvContentPartPr>
            <p14:xfrm>
              <a:off x="1341640" y="1913467"/>
              <a:ext cx="54000" cy="131400"/>
            </p14:xfrm>
          </p:contentPart>
        </mc:Choice>
        <mc:Fallback xmlns="">
          <p:pic>
            <p:nvPicPr>
              <p:cNvPr id="38" name="Freihand 37">
                <a:extLst>
                  <a:ext uri="{FF2B5EF4-FFF2-40B4-BE49-F238E27FC236}">
                    <a16:creationId xmlns:a16="http://schemas.microsoft.com/office/drawing/2014/main" id="{CC7467A5-BE61-4737-BE0B-7F70844F7B5C}"/>
                  </a:ext>
                </a:extLst>
              </p:cNvPr>
              <p:cNvPicPr/>
              <p:nvPr/>
            </p:nvPicPr>
            <p:blipFill>
              <a:blip r:embed="rId52"/>
              <a:stretch>
                <a:fillRect/>
              </a:stretch>
            </p:blipFill>
            <p:spPr>
              <a:xfrm>
                <a:off x="1337320" y="1909147"/>
                <a:ext cx="62640" cy="140040"/>
              </a:xfrm>
              <a:prstGeom prst="rect">
                <a:avLst/>
              </a:prstGeom>
            </p:spPr>
          </p:pic>
        </mc:Fallback>
      </mc:AlternateContent>
      <p:grpSp>
        <p:nvGrpSpPr>
          <p:cNvPr id="44" name="Gruppieren 43">
            <a:extLst>
              <a:ext uri="{FF2B5EF4-FFF2-40B4-BE49-F238E27FC236}">
                <a16:creationId xmlns:a16="http://schemas.microsoft.com/office/drawing/2014/main" id="{43A869EE-E2D4-4923-812E-9485B8E2ED0D}"/>
              </a:ext>
            </a:extLst>
          </p:cNvPr>
          <p:cNvGrpSpPr/>
          <p:nvPr/>
        </p:nvGrpSpPr>
        <p:grpSpPr>
          <a:xfrm>
            <a:off x="9997840" y="1433227"/>
            <a:ext cx="1094760" cy="174600"/>
            <a:chOff x="9997840" y="1433227"/>
            <a:chExt cx="1094760" cy="174600"/>
          </a:xfrm>
        </p:grpSpPr>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18D7C018-FCA9-492D-853F-137DA96BFFBF}"/>
                    </a:ext>
                  </a:extLst>
                </p14:cNvPr>
                <p14:cNvContentPartPr/>
                <p14:nvPr/>
              </p14:nvContentPartPr>
              <p14:xfrm>
                <a:off x="9997840" y="1525387"/>
                <a:ext cx="222840" cy="82440"/>
              </p14:xfrm>
            </p:contentPart>
          </mc:Choice>
          <mc:Fallback xmlns="">
            <p:pic>
              <p:nvPicPr>
                <p:cNvPr id="39" name="Freihand 38">
                  <a:extLst>
                    <a:ext uri="{FF2B5EF4-FFF2-40B4-BE49-F238E27FC236}">
                      <a16:creationId xmlns:a16="http://schemas.microsoft.com/office/drawing/2014/main" id="{18D7C018-FCA9-492D-853F-137DA96BFFBF}"/>
                    </a:ext>
                  </a:extLst>
                </p:cNvPr>
                <p:cNvPicPr/>
                <p:nvPr/>
              </p:nvPicPr>
              <p:blipFill>
                <a:blip r:embed="rId54"/>
                <a:stretch>
                  <a:fillRect/>
                </a:stretch>
              </p:blipFill>
              <p:spPr>
                <a:xfrm>
                  <a:off x="9993520" y="1521067"/>
                  <a:ext cx="23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A2412B33-919D-4016-A442-D4DB10FFA4DF}"/>
                    </a:ext>
                  </a:extLst>
                </p14:cNvPr>
                <p14:cNvContentPartPr/>
                <p14:nvPr/>
              </p14:nvContentPartPr>
              <p14:xfrm>
                <a:off x="10379800" y="1517107"/>
                <a:ext cx="198000" cy="16200"/>
              </p14:xfrm>
            </p:contentPart>
          </mc:Choice>
          <mc:Fallback xmlns="">
            <p:pic>
              <p:nvPicPr>
                <p:cNvPr id="40" name="Freihand 39">
                  <a:extLst>
                    <a:ext uri="{FF2B5EF4-FFF2-40B4-BE49-F238E27FC236}">
                      <a16:creationId xmlns:a16="http://schemas.microsoft.com/office/drawing/2014/main" id="{A2412B33-919D-4016-A442-D4DB10FFA4DF}"/>
                    </a:ext>
                  </a:extLst>
                </p:cNvPr>
                <p:cNvPicPr/>
                <p:nvPr/>
              </p:nvPicPr>
              <p:blipFill>
                <a:blip r:embed="rId56"/>
                <a:stretch>
                  <a:fillRect/>
                </a:stretch>
              </p:blipFill>
              <p:spPr>
                <a:xfrm>
                  <a:off x="10375480" y="1512787"/>
                  <a:ext cx="20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7A997FB8-2E4B-4EE8-A70F-4645018A687D}"/>
                    </a:ext>
                  </a:extLst>
                </p14:cNvPr>
                <p14:cNvContentPartPr/>
                <p14:nvPr/>
              </p14:nvContentPartPr>
              <p14:xfrm>
                <a:off x="10419040" y="1567507"/>
                <a:ext cx="187560" cy="29520"/>
              </p14:xfrm>
            </p:contentPart>
          </mc:Choice>
          <mc:Fallback xmlns="">
            <p:pic>
              <p:nvPicPr>
                <p:cNvPr id="41" name="Freihand 40">
                  <a:extLst>
                    <a:ext uri="{FF2B5EF4-FFF2-40B4-BE49-F238E27FC236}">
                      <a16:creationId xmlns:a16="http://schemas.microsoft.com/office/drawing/2014/main" id="{7A997FB8-2E4B-4EE8-A70F-4645018A687D}"/>
                    </a:ext>
                  </a:extLst>
                </p:cNvPr>
                <p:cNvPicPr/>
                <p:nvPr/>
              </p:nvPicPr>
              <p:blipFill>
                <a:blip r:embed="rId58"/>
                <a:stretch>
                  <a:fillRect/>
                </a:stretch>
              </p:blipFill>
              <p:spPr>
                <a:xfrm>
                  <a:off x="10414720" y="1563187"/>
                  <a:ext cx="196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997C90D3-18AB-4548-B165-295EF2C6E70C}"/>
                    </a:ext>
                  </a:extLst>
                </p14:cNvPr>
                <p14:cNvContentPartPr/>
                <p14:nvPr/>
              </p14:nvContentPartPr>
              <p14:xfrm>
                <a:off x="10724680" y="1443307"/>
                <a:ext cx="131400" cy="139320"/>
              </p14:xfrm>
            </p:contentPart>
          </mc:Choice>
          <mc:Fallback xmlns="">
            <p:pic>
              <p:nvPicPr>
                <p:cNvPr id="42" name="Freihand 41">
                  <a:extLst>
                    <a:ext uri="{FF2B5EF4-FFF2-40B4-BE49-F238E27FC236}">
                      <a16:creationId xmlns:a16="http://schemas.microsoft.com/office/drawing/2014/main" id="{997C90D3-18AB-4548-B165-295EF2C6E70C}"/>
                    </a:ext>
                  </a:extLst>
                </p:cNvPr>
                <p:cNvPicPr/>
                <p:nvPr/>
              </p:nvPicPr>
              <p:blipFill>
                <a:blip r:embed="rId60"/>
                <a:stretch>
                  <a:fillRect/>
                </a:stretch>
              </p:blipFill>
              <p:spPr>
                <a:xfrm>
                  <a:off x="10720360" y="1438987"/>
                  <a:ext cx="140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E395773C-C312-402E-8AE2-B5A409D9730B}"/>
                    </a:ext>
                  </a:extLst>
                </p14:cNvPr>
                <p14:cNvContentPartPr/>
                <p14:nvPr/>
              </p14:nvContentPartPr>
              <p14:xfrm>
                <a:off x="10909360" y="1433227"/>
                <a:ext cx="183240" cy="144360"/>
              </p14:xfrm>
            </p:contentPart>
          </mc:Choice>
          <mc:Fallback xmlns="">
            <p:pic>
              <p:nvPicPr>
                <p:cNvPr id="43" name="Freihand 42">
                  <a:extLst>
                    <a:ext uri="{FF2B5EF4-FFF2-40B4-BE49-F238E27FC236}">
                      <a16:creationId xmlns:a16="http://schemas.microsoft.com/office/drawing/2014/main" id="{E395773C-C312-402E-8AE2-B5A409D9730B}"/>
                    </a:ext>
                  </a:extLst>
                </p:cNvPr>
                <p:cNvPicPr/>
                <p:nvPr/>
              </p:nvPicPr>
              <p:blipFill>
                <a:blip r:embed="rId62"/>
                <a:stretch>
                  <a:fillRect/>
                </a:stretch>
              </p:blipFill>
              <p:spPr>
                <a:xfrm>
                  <a:off x="10905040" y="1428907"/>
                  <a:ext cx="191880" cy="153000"/>
                </a:xfrm>
                <a:prstGeom prst="rect">
                  <a:avLst/>
                </a:prstGeom>
              </p:spPr>
            </p:pic>
          </mc:Fallback>
        </mc:AlternateContent>
      </p:grpSp>
      <p:grpSp>
        <p:nvGrpSpPr>
          <p:cNvPr id="65" name="Gruppieren 64">
            <a:extLst>
              <a:ext uri="{FF2B5EF4-FFF2-40B4-BE49-F238E27FC236}">
                <a16:creationId xmlns:a16="http://schemas.microsoft.com/office/drawing/2014/main" id="{7D5D8A3A-6410-40F5-99AA-7D4AF66C9706}"/>
              </a:ext>
            </a:extLst>
          </p:cNvPr>
          <p:cNvGrpSpPr/>
          <p:nvPr/>
        </p:nvGrpSpPr>
        <p:grpSpPr>
          <a:xfrm>
            <a:off x="7698880" y="552307"/>
            <a:ext cx="3018240" cy="652320"/>
            <a:chOff x="7698880" y="552307"/>
            <a:chExt cx="3018240" cy="652320"/>
          </a:xfrm>
        </p:grpSpPr>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136AB0AD-C6EB-4273-B436-A338E9B57FE2}"/>
                    </a:ext>
                  </a:extLst>
                </p14:cNvPr>
                <p14:cNvContentPartPr/>
                <p14:nvPr/>
              </p14:nvContentPartPr>
              <p14:xfrm>
                <a:off x="8052760" y="823027"/>
                <a:ext cx="174600" cy="113760"/>
              </p14:xfrm>
            </p:contentPart>
          </mc:Choice>
          <mc:Fallback xmlns="">
            <p:pic>
              <p:nvPicPr>
                <p:cNvPr id="49" name="Freihand 48">
                  <a:extLst>
                    <a:ext uri="{FF2B5EF4-FFF2-40B4-BE49-F238E27FC236}">
                      <a16:creationId xmlns:a16="http://schemas.microsoft.com/office/drawing/2014/main" id="{136AB0AD-C6EB-4273-B436-A338E9B57FE2}"/>
                    </a:ext>
                  </a:extLst>
                </p:cNvPr>
                <p:cNvPicPr/>
                <p:nvPr/>
              </p:nvPicPr>
              <p:blipFill>
                <a:blip r:embed="rId64"/>
                <a:stretch>
                  <a:fillRect/>
                </a:stretch>
              </p:blipFill>
              <p:spPr>
                <a:xfrm>
                  <a:off x="8048440" y="818707"/>
                  <a:ext cx="183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97B01D35-B052-470F-9F3C-37614AC7C5E3}"/>
                    </a:ext>
                  </a:extLst>
                </p14:cNvPr>
                <p14:cNvContentPartPr/>
                <p14:nvPr/>
              </p14:nvContentPartPr>
              <p14:xfrm>
                <a:off x="8167960" y="788827"/>
                <a:ext cx="118800" cy="303120"/>
              </p14:xfrm>
            </p:contentPart>
          </mc:Choice>
          <mc:Fallback xmlns="">
            <p:pic>
              <p:nvPicPr>
                <p:cNvPr id="50" name="Freihand 49">
                  <a:extLst>
                    <a:ext uri="{FF2B5EF4-FFF2-40B4-BE49-F238E27FC236}">
                      <a16:creationId xmlns:a16="http://schemas.microsoft.com/office/drawing/2014/main" id="{97B01D35-B052-470F-9F3C-37614AC7C5E3}"/>
                    </a:ext>
                  </a:extLst>
                </p:cNvPr>
                <p:cNvPicPr/>
                <p:nvPr/>
              </p:nvPicPr>
              <p:blipFill>
                <a:blip r:embed="rId66"/>
                <a:stretch>
                  <a:fillRect/>
                </a:stretch>
              </p:blipFill>
              <p:spPr>
                <a:xfrm>
                  <a:off x="8163640" y="784507"/>
                  <a:ext cx="1274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3DE3C5AC-CDF0-40B0-A5CE-B6553F1E50C6}"/>
                    </a:ext>
                  </a:extLst>
                </p14:cNvPr>
                <p14:cNvContentPartPr/>
                <p14:nvPr/>
              </p14:nvContentPartPr>
              <p14:xfrm>
                <a:off x="8402680" y="853987"/>
                <a:ext cx="259200" cy="3600"/>
              </p14:xfrm>
            </p:contentPart>
          </mc:Choice>
          <mc:Fallback xmlns="">
            <p:pic>
              <p:nvPicPr>
                <p:cNvPr id="52" name="Freihand 51">
                  <a:extLst>
                    <a:ext uri="{FF2B5EF4-FFF2-40B4-BE49-F238E27FC236}">
                      <a16:creationId xmlns:a16="http://schemas.microsoft.com/office/drawing/2014/main" id="{3DE3C5AC-CDF0-40B0-A5CE-B6553F1E50C6}"/>
                    </a:ext>
                  </a:extLst>
                </p:cNvPr>
                <p:cNvPicPr/>
                <p:nvPr/>
              </p:nvPicPr>
              <p:blipFill>
                <a:blip r:embed="rId68"/>
                <a:stretch>
                  <a:fillRect/>
                </a:stretch>
              </p:blipFill>
              <p:spPr>
                <a:xfrm>
                  <a:off x="8398360" y="849667"/>
                  <a:ext cx="267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C2CDE2FC-2B03-4DE7-96A2-FAA86E6B5E14}"/>
                    </a:ext>
                  </a:extLst>
                </p14:cNvPr>
                <p14:cNvContentPartPr/>
                <p14:nvPr/>
              </p14:nvContentPartPr>
              <p14:xfrm>
                <a:off x="8430760" y="930307"/>
                <a:ext cx="225720" cy="5040"/>
              </p14:xfrm>
            </p:contentPart>
          </mc:Choice>
          <mc:Fallback xmlns="">
            <p:pic>
              <p:nvPicPr>
                <p:cNvPr id="53" name="Freihand 52">
                  <a:extLst>
                    <a:ext uri="{FF2B5EF4-FFF2-40B4-BE49-F238E27FC236}">
                      <a16:creationId xmlns:a16="http://schemas.microsoft.com/office/drawing/2014/main" id="{C2CDE2FC-2B03-4DE7-96A2-FAA86E6B5E14}"/>
                    </a:ext>
                  </a:extLst>
                </p:cNvPr>
                <p:cNvPicPr/>
                <p:nvPr/>
              </p:nvPicPr>
              <p:blipFill>
                <a:blip r:embed="rId70"/>
                <a:stretch>
                  <a:fillRect/>
                </a:stretch>
              </p:blipFill>
              <p:spPr>
                <a:xfrm>
                  <a:off x="8426440" y="925987"/>
                  <a:ext cx="23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AEFDD408-1986-4A77-8DAD-D630A09159B8}"/>
                    </a:ext>
                  </a:extLst>
                </p14:cNvPr>
                <p14:cNvContentPartPr/>
                <p14:nvPr/>
              </p14:nvContentPartPr>
              <p14:xfrm>
                <a:off x="8867800" y="772267"/>
                <a:ext cx="147600" cy="156960"/>
              </p14:xfrm>
            </p:contentPart>
          </mc:Choice>
          <mc:Fallback xmlns="">
            <p:pic>
              <p:nvPicPr>
                <p:cNvPr id="55" name="Freihand 54">
                  <a:extLst>
                    <a:ext uri="{FF2B5EF4-FFF2-40B4-BE49-F238E27FC236}">
                      <a16:creationId xmlns:a16="http://schemas.microsoft.com/office/drawing/2014/main" id="{AEFDD408-1986-4A77-8DAD-D630A09159B8}"/>
                    </a:ext>
                  </a:extLst>
                </p:cNvPr>
                <p:cNvPicPr/>
                <p:nvPr/>
              </p:nvPicPr>
              <p:blipFill>
                <a:blip r:embed="rId72"/>
                <a:stretch>
                  <a:fillRect/>
                </a:stretch>
              </p:blipFill>
              <p:spPr>
                <a:xfrm>
                  <a:off x="8863480" y="767947"/>
                  <a:ext cx="156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DDD5F648-255F-401F-9ABB-E06208270744}"/>
                    </a:ext>
                  </a:extLst>
                </p14:cNvPr>
                <p14:cNvContentPartPr/>
                <p14:nvPr/>
              </p14:nvContentPartPr>
              <p14:xfrm>
                <a:off x="9072640" y="794227"/>
                <a:ext cx="105120" cy="143640"/>
              </p14:xfrm>
            </p:contentPart>
          </mc:Choice>
          <mc:Fallback xmlns="">
            <p:pic>
              <p:nvPicPr>
                <p:cNvPr id="56" name="Freihand 55">
                  <a:extLst>
                    <a:ext uri="{FF2B5EF4-FFF2-40B4-BE49-F238E27FC236}">
                      <a16:creationId xmlns:a16="http://schemas.microsoft.com/office/drawing/2014/main" id="{DDD5F648-255F-401F-9ABB-E06208270744}"/>
                    </a:ext>
                  </a:extLst>
                </p:cNvPr>
                <p:cNvPicPr/>
                <p:nvPr/>
              </p:nvPicPr>
              <p:blipFill>
                <a:blip r:embed="rId74"/>
                <a:stretch>
                  <a:fillRect/>
                </a:stretch>
              </p:blipFill>
              <p:spPr>
                <a:xfrm>
                  <a:off x="9068320" y="789907"/>
                  <a:ext cx="113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6B158982-E211-4899-9DD3-6E4828D1BFB6}"/>
                    </a:ext>
                  </a:extLst>
                </p14:cNvPr>
                <p14:cNvContentPartPr/>
                <p14:nvPr/>
              </p14:nvContentPartPr>
              <p14:xfrm>
                <a:off x="9403840" y="850387"/>
                <a:ext cx="148320" cy="11880"/>
              </p14:xfrm>
            </p:contentPart>
          </mc:Choice>
          <mc:Fallback xmlns="">
            <p:pic>
              <p:nvPicPr>
                <p:cNvPr id="57" name="Freihand 56">
                  <a:extLst>
                    <a:ext uri="{FF2B5EF4-FFF2-40B4-BE49-F238E27FC236}">
                      <a16:creationId xmlns:a16="http://schemas.microsoft.com/office/drawing/2014/main" id="{6B158982-E211-4899-9DD3-6E4828D1BFB6}"/>
                    </a:ext>
                  </a:extLst>
                </p:cNvPr>
                <p:cNvPicPr/>
                <p:nvPr/>
              </p:nvPicPr>
              <p:blipFill>
                <a:blip r:embed="rId76"/>
                <a:stretch>
                  <a:fillRect/>
                </a:stretch>
              </p:blipFill>
              <p:spPr>
                <a:xfrm>
                  <a:off x="9399520" y="846067"/>
                  <a:ext cx="15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0F78E633-765A-47C3-AA5D-8D1F0E54AE17}"/>
                    </a:ext>
                  </a:extLst>
                </p14:cNvPr>
                <p14:cNvContentPartPr/>
                <p14:nvPr/>
              </p14:nvContentPartPr>
              <p14:xfrm>
                <a:off x="9714160" y="779107"/>
                <a:ext cx="122040" cy="108360"/>
              </p14:xfrm>
            </p:contentPart>
          </mc:Choice>
          <mc:Fallback xmlns="">
            <p:pic>
              <p:nvPicPr>
                <p:cNvPr id="58" name="Freihand 57">
                  <a:extLst>
                    <a:ext uri="{FF2B5EF4-FFF2-40B4-BE49-F238E27FC236}">
                      <a16:creationId xmlns:a16="http://schemas.microsoft.com/office/drawing/2014/main" id="{0F78E633-765A-47C3-AA5D-8D1F0E54AE17}"/>
                    </a:ext>
                  </a:extLst>
                </p:cNvPr>
                <p:cNvPicPr/>
                <p:nvPr/>
              </p:nvPicPr>
              <p:blipFill>
                <a:blip r:embed="rId78"/>
                <a:stretch>
                  <a:fillRect/>
                </a:stretch>
              </p:blipFill>
              <p:spPr>
                <a:xfrm>
                  <a:off x="9709840" y="774787"/>
                  <a:ext cx="130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0A5D4037-585C-48F0-8E7D-79C86846CB5C}"/>
                    </a:ext>
                  </a:extLst>
                </p14:cNvPr>
                <p14:cNvContentPartPr/>
                <p14:nvPr/>
              </p14:nvContentPartPr>
              <p14:xfrm>
                <a:off x="9877240" y="859387"/>
                <a:ext cx="52200" cy="112680"/>
              </p14:xfrm>
            </p:contentPart>
          </mc:Choice>
          <mc:Fallback xmlns="">
            <p:pic>
              <p:nvPicPr>
                <p:cNvPr id="59" name="Freihand 58">
                  <a:extLst>
                    <a:ext uri="{FF2B5EF4-FFF2-40B4-BE49-F238E27FC236}">
                      <a16:creationId xmlns:a16="http://schemas.microsoft.com/office/drawing/2014/main" id="{0A5D4037-585C-48F0-8E7D-79C86846CB5C}"/>
                    </a:ext>
                  </a:extLst>
                </p:cNvPr>
                <p:cNvPicPr/>
                <p:nvPr/>
              </p:nvPicPr>
              <p:blipFill>
                <a:blip r:embed="rId80"/>
                <a:stretch>
                  <a:fillRect/>
                </a:stretch>
              </p:blipFill>
              <p:spPr>
                <a:xfrm>
                  <a:off x="9872920" y="855067"/>
                  <a:ext cx="60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562177E2-F164-4991-BD5A-44C4319548B0}"/>
                    </a:ext>
                  </a:extLst>
                </p14:cNvPr>
                <p14:cNvContentPartPr/>
                <p14:nvPr/>
              </p14:nvContentPartPr>
              <p14:xfrm>
                <a:off x="9976960" y="722227"/>
                <a:ext cx="236880" cy="196920"/>
              </p14:xfrm>
            </p:contentPart>
          </mc:Choice>
          <mc:Fallback xmlns="">
            <p:pic>
              <p:nvPicPr>
                <p:cNvPr id="60" name="Freihand 59">
                  <a:extLst>
                    <a:ext uri="{FF2B5EF4-FFF2-40B4-BE49-F238E27FC236}">
                      <a16:creationId xmlns:a16="http://schemas.microsoft.com/office/drawing/2014/main" id="{562177E2-F164-4991-BD5A-44C4319548B0}"/>
                    </a:ext>
                  </a:extLst>
                </p:cNvPr>
                <p:cNvPicPr/>
                <p:nvPr/>
              </p:nvPicPr>
              <p:blipFill>
                <a:blip r:embed="rId82"/>
                <a:stretch>
                  <a:fillRect/>
                </a:stretch>
              </p:blipFill>
              <p:spPr>
                <a:xfrm>
                  <a:off x="9972640" y="717907"/>
                  <a:ext cx="245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94FEA0D8-9AB0-4D3B-BB9B-2F61ECFF65A9}"/>
                    </a:ext>
                  </a:extLst>
                </p14:cNvPr>
                <p14:cNvContentPartPr/>
                <p14:nvPr/>
              </p14:nvContentPartPr>
              <p14:xfrm>
                <a:off x="10200520" y="745987"/>
                <a:ext cx="251280" cy="183600"/>
              </p14:xfrm>
            </p:contentPart>
          </mc:Choice>
          <mc:Fallback xmlns="">
            <p:pic>
              <p:nvPicPr>
                <p:cNvPr id="61" name="Freihand 60">
                  <a:extLst>
                    <a:ext uri="{FF2B5EF4-FFF2-40B4-BE49-F238E27FC236}">
                      <a16:creationId xmlns:a16="http://schemas.microsoft.com/office/drawing/2014/main" id="{94FEA0D8-9AB0-4D3B-BB9B-2F61ECFF65A9}"/>
                    </a:ext>
                  </a:extLst>
                </p:cNvPr>
                <p:cNvPicPr/>
                <p:nvPr/>
              </p:nvPicPr>
              <p:blipFill>
                <a:blip r:embed="rId84"/>
                <a:stretch>
                  <a:fillRect/>
                </a:stretch>
              </p:blipFill>
              <p:spPr>
                <a:xfrm>
                  <a:off x="10196200" y="741667"/>
                  <a:ext cx="259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B770159A-8BAD-45D3-8537-5DA16C735EAE}"/>
                    </a:ext>
                  </a:extLst>
                </p14:cNvPr>
                <p14:cNvContentPartPr/>
                <p14:nvPr/>
              </p14:nvContentPartPr>
              <p14:xfrm>
                <a:off x="7698880" y="552307"/>
                <a:ext cx="3018240" cy="652320"/>
              </p14:xfrm>
            </p:contentPart>
          </mc:Choice>
          <mc:Fallback xmlns="">
            <p:pic>
              <p:nvPicPr>
                <p:cNvPr id="64" name="Freihand 63">
                  <a:extLst>
                    <a:ext uri="{FF2B5EF4-FFF2-40B4-BE49-F238E27FC236}">
                      <a16:creationId xmlns:a16="http://schemas.microsoft.com/office/drawing/2014/main" id="{B770159A-8BAD-45D3-8537-5DA16C735EAE}"/>
                    </a:ext>
                  </a:extLst>
                </p:cNvPr>
                <p:cNvPicPr/>
                <p:nvPr/>
              </p:nvPicPr>
              <p:blipFill>
                <a:blip r:embed="rId86"/>
                <a:stretch>
                  <a:fillRect/>
                </a:stretch>
              </p:blipFill>
              <p:spPr>
                <a:xfrm>
                  <a:off x="7694560" y="547987"/>
                  <a:ext cx="3026880" cy="660960"/>
                </a:xfrm>
                <a:prstGeom prst="rect">
                  <a:avLst/>
                </a:prstGeom>
              </p:spPr>
            </p:pic>
          </mc:Fallback>
        </mc:AlternateContent>
      </p:grpSp>
      <p:grpSp>
        <p:nvGrpSpPr>
          <p:cNvPr id="96" name="Gruppieren 95">
            <a:extLst>
              <a:ext uri="{FF2B5EF4-FFF2-40B4-BE49-F238E27FC236}">
                <a16:creationId xmlns:a16="http://schemas.microsoft.com/office/drawing/2014/main" id="{C1F699CF-6A32-4DA9-BF83-41CE1C9577AD}"/>
              </a:ext>
            </a:extLst>
          </p:cNvPr>
          <p:cNvGrpSpPr/>
          <p:nvPr/>
        </p:nvGrpSpPr>
        <p:grpSpPr>
          <a:xfrm>
            <a:off x="1292320" y="1071787"/>
            <a:ext cx="3522960" cy="4277520"/>
            <a:chOff x="1292320" y="1071787"/>
            <a:chExt cx="3522960" cy="4277520"/>
          </a:xfrm>
        </p:grpSpPr>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EC13CECE-AE4C-45BE-98CB-4659C01EFD36}"/>
                    </a:ext>
                  </a:extLst>
                </p14:cNvPr>
                <p14:cNvContentPartPr/>
                <p14:nvPr/>
              </p14:nvContentPartPr>
              <p14:xfrm>
                <a:off x="2283400" y="4180387"/>
                <a:ext cx="360" cy="25920"/>
              </p14:xfrm>
            </p:contentPart>
          </mc:Choice>
          <mc:Fallback xmlns="">
            <p:pic>
              <p:nvPicPr>
                <p:cNvPr id="66" name="Freihand 65">
                  <a:extLst>
                    <a:ext uri="{FF2B5EF4-FFF2-40B4-BE49-F238E27FC236}">
                      <a16:creationId xmlns:a16="http://schemas.microsoft.com/office/drawing/2014/main" id="{EC13CECE-AE4C-45BE-98CB-4659C01EFD36}"/>
                    </a:ext>
                  </a:extLst>
                </p:cNvPr>
                <p:cNvPicPr/>
                <p:nvPr/>
              </p:nvPicPr>
              <p:blipFill>
                <a:blip r:embed="rId88"/>
                <a:stretch>
                  <a:fillRect/>
                </a:stretch>
              </p:blipFill>
              <p:spPr>
                <a:xfrm>
                  <a:off x="2279080" y="4176067"/>
                  <a:ext cx="9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966C1ACF-1986-4CAA-BFF2-62776181BDA0}"/>
                    </a:ext>
                  </a:extLst>
                </p14:cNvPr>
                <p14:cNvContentPartPr/>
                <p14:nvPr/>
              </p14:nvContentPartPr>
              <p14:xfrm>
                <a:off x="2295280" y="4337347"/>
                <a:ext cx="1800" cy="27000"/>
              </p14:xfrm>
            </p:contentPart>
          </mc:Choice>
          <mc:Fallback xmlns="">
            <p:pic>
              <p:nvPicPr>
                <p:cNvPr id="67" name="Freihand 66">
                  <a:extLst>
                    <a:ext uri="{FF2B5EF4-FFF2-40B4-BE49-F238E27FC236}">
                      <a16:creationId xmlns:a16="http://schemas.microsoft.com/office/drawing/2014/main" id="{966C1ACF-1986-4CAA-BFF2-62776181BDA0}"/>
                    </a:ext>
                  </a:extLst>
                </p:cNvPr>
                <p:cNvPicPr/>
                <p:nvPr/>
              </p:nvPicPr>
              <p:blipFill>
                <a:blip r:embed="rId90"/>
                <a:stretch>
                  <a:fillRect/>
                </a:stretch>
              </p:blipFill>
              <p:spPr>
                <a:xfrm>
                  <a:off x="2290960" y="4333027"/>
                  <a:ext cx="10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57DD86DA-3D19-4F24-8F4E-4C445EBA7F12}"/>
                    </a:ext>
                  </a:extLst>
                </p14:cNvPr>
                <p14:cNvContentPartPr/>
                <p14:nvPr/>
              </p14:nvContentPartPr>
              <p14:xfrm>
                <a:off x="2293120" y="4549747"/>
                <a:ext cx="4320" cy="8640"/>
              </p14:xfrm>
            </p:contentPart>
          </mc:Choice>
          <mc:Fallback xmlns="">
            <p:pic>
              <p:nvPicPr>
                <p:cNvPr id="68" name="Freihand 67">
                  <a:extLst>
                    <a:ext uri="{FF2B5EF4-FFF2-40B4-BE49-F238E27FC236}">
                      <a16:creationId xmlns:a16="http://schemas.microsoft.com/office/drawing/2014/main" id="{57DD86DA-3D19-4F24-8F4E-4C445EBA7F12}"/>
                    </a:ext>
                  </a:extLst>
                </p:cNvPr>
                <p:cNvPicPr/>
                <p:nvPr/>
              </p:nvPicPr>
              <p:blipFill>
                <a:blip r:embed="rId92"/>
                <a:stretch>
                  <a:fillRect/>
                </a:stretch>
              </p:blipFill>
              <p:spPr>
                <a:xfrm>
                  <a:off x="2288800" y="4545427"/>
                  <a:ext cx="12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0003A549-57DB-4B73-91BC-6AB04B8266A0}"/>
                    </a:ext>
                  </a:extLst>
                </p14:cNvPr>
                <p14:cNvContentPartPr/>
                <p14:nvPr/>
              </p14:nvContentPartPr>
              <p14:xfrm>
                <a:off x="2296360" y="4703107"/>
                <a:ext cx="7920" cy="12240"/>
              </p14:xfrm>
            </p:contentPart>
          </mc:Choice>
          <mc:Fallback xmlns="">
            <p:pic>
              <p:nvPicPr>
                <p:cNvPr id="69" name="Freihand 68">
                  <a:extLst>
                    <a:ext uri="{FF2B5EF4-FFF2-40B4-BE49-F238E27FC236}">
                      <a16:creationId xmlns:a16="http://schemas.microsoft.com/office/drawing/2014/main" id="{0003A549-57DB-4B73-91BC-6AB04B8266A0}"/>
                    </a:ext>
                  </a:extLst>
                </p:cNvPr>
                <p:cNvPicPr/>
                <p:nvPr/>
              </p:nvPicPr>
              <p:blipFill>
                <a:blip r:embed="rId94"/>
                <a:stretch>
                  <a:fillRect/>
                </a:stretch>
              </p:blipFill>
              <p:spPr>
                <a:xfrm>
                  <a:off x="2292040" y="4698787"/>
                  <a:ext cx="16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Freihand 69">
                  <a:extLst>
                    <a:ext uri="{FF2B5EF4-FFF2-40B4-BE49-F238E27FC236}">
                      <a16:creationId xmlns:a16="http://schemas.microsoft.com/office/drawing/2014/main" id="{55774A76-FD51-49F5-98CA-799C2423D5B1}"/>
                    </a:ext>
                  </a:extLst>
                </p14:cNvPr>
                <p14:cNvContentPartPr/>
                <p14:nvPr/>
              </p14:nvContentPartPr>
              <p14:xfrm>
                <a:off x="1773640" y="4704547"/>
                <a:ext cx="53280" cy="69480"/>
              </p14:xfrm>
            </p:contentPart>
          </mc:Choice>
          <mc:Fallback xmlns="">
            <p:pic>
              <p:nvPicPr>
                <p:cNvPr id="70" name="Freihand 69">
                  <a:extLst>
                    <a:ext uri="{FF2B5EF4-FFF2-40B4-BE49-F238E27FC236}">
                      <a16:creationId xmlns:a16="http://schemas.microsoft.com/office/drawing/2014/main" id="{55774A76-FD51-49F5-98CA-799C2423D5B1}"/>
                    </a:ext>
                  </a:extLst>
                </p:cNvPr>
                <p:cNvPicPr/>
                <p:nvPr/>
              </p:nvPicPr>
              <p:blipFill>
                <a:blip r:embed="rId96"/>
                <a:stretch>
                  <a:fillRect/>
                </a:stretch>
              </p:blipFill>
              <p:spPr>
                <a:xfrm>
                  <a:off x="1769320" y="4700227"/>
                  <a:ext cx="61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1" name="Freihand 70">
                  <a:extLst>
                    <a:ext uri="{FF2B5EF4-FFF2-40B4-BE49-F238E27FC236}">
                      <a16:creationId xmlns:a16="http://schemas.microsoft.com/office/drawing/2014/main" id="{2E7188FB-46A8-409D-B590-38557DF469CC}"/>
                    </a:ext>
                  </a:extLst>
                </p14:cNvPr>
                <p14:cNvContentPartPr/>
                <p14:nvPr/>
              </p14:nvContentPartPr>
              <p14:xfrm>
                <a:off x="1817200" y="4907227"/>
                <a:ext cx="10440" cy="21240"/>
              </p14:xfrm>
            </p:contentPart>
          </mc:Choice>
          <mc:Fallback xmlns="">
            <p:pic>
              <p:nvPicPr>
                <p:cNvPr id="71" name="Freihand 70">
                  <a:extLst>
                    <a:ext uri="{FF2B5EF4-FFF2-40B4-BE49-F238E27FC236}">
                      <a16:creationId xmlns:a16="http://schemas.microsoft.com/office/drawing/2014/main" id="{2E7188FB-46A8-409D-B590-38557DF469CC}"/>
                    </a:ext>
                  </a:extLst>
                </p:cNvPr>
                <p:cNvPicPr/>
                <p:nvPr/>
              </p:nvPicPr>
              <p:blipFill>
                <a:blip r:embed="rId98"/>
                <a:stretch>
                  <a:fillRect/>
                </a:stretch>
              </p:blipFill>
              <p:spPr>
                <a:xfrm>
                  <a:off x="1812880" y="4902907"/>
                  <a:ext cx="19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1618FE21-F2E2-4091-AA2B-45845BD2D994}"/>
                    </a:ext>
                  </a:extLst>
                </p14:cNvPr>
                <p14:cNvContentPartPr/>
                <p14:nvPr/>
              </p14:nvContentPartPr>
              <p14:xfrm>
                <a:off x="1825480" y="5098747"/>
                <a:ext cx="360" cy="360"/>
              </p14:xfrm>
            </p:contentPart>
          </mc:Choice>
          <mc:Fallback xmlns="">
            <p:pic>
              <p:nvPicPr>
                <p:cNvPr id="72" name="Freihand 71">
                  <a:extLst>
                    <a:ext uri="{FF2B5EF4-FFF2-40B4-BE49-F238E27FC236}">
                      <a16:creationId xmlns:a16="http://schemas.microsoft.com/office/drawing/2014/main" id="{1618FE21-F2E2-4091-AA2B-45845BD2D994}"/>
                    </a:ext>
                  </a:extLst>
                </p:cNvPr>
                <p:cNvPicPr/>
                <p:nvPr/>
              </p:nvPicPr>
              <p:blipFill>
                <a:blip r:embed="rId100"/>
                <a:stretch>
                  <a:fillRect/>
                </a:stretch>
              </p:blipFill>
              <p:spPr>
                <a:xfrm>
                  <a:off x="1821160" y="509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9EBFC3BA-25E1-4073-8CC6-1077AFD742D0}"/>
                    </a:ext>
                  </a:extLst>
                </p14:cNvPr>
                <p14:cNvContentPartPr/>
                <p14:nvPr/>
              </p14:nvContentPartPr>
              <p14:xfrm>
                <a:off x="1825480" y="5278387"/>
                <a:ext cx="4680" cy="2520"/>
              </p14:xfrm>
            </p:contentPart>
          </mc:Choice>
          <mc:Fallback xmlns="">
            <p:pic>
              <p:nvPicPr>
                <p:cNvPr id="73" name="Freihand 72">
                  <a:extLst>
                    <a:ext uri="{FF2B5EF4-FFF2-40B4-BE49-F238E27FC236}">
                      <a16:creationId xmlns:a16="http://schemas.microsoft.com/office/drawing/2014/main" id="{9EBFC3BA-25E1-4073-8CC6-1077AFD742D0}"/>
                    </a:ext>
                  </a:extLst>
                </p:cNvPr>
                <p:cNvPicPr/>
                <p:nvPr/>
              </p:nvPicPr>
              <p:blipFill>
                <a:blip r:embed="rId102"/>
                <a:stretch>
                  <a:fillRect/>
                </a:stretch>
              </p:blipFill>
              <p:spPr>
                <a:xfrm>
                  <a:off x="1821160" y="5274067"/>
                  <a:ext cx="133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CD2C8B15-BE97-4E14-8904-D5735D7D703E}"/>
                    </a:ext>
                  </a:extLst>
                </p14:cNvPr>
                <p14:cNvContentPartPr/>
                <p14:nvPr/>
              </p14:nvContentPartPr>
              <p14:xfrm>
                <a:off x="1344160" y="5207107"/>
                <a:ext cx="82800" cy="85680"/>
              </p14:xfrm>
            </p:contentPart>
          </mc:Choice>
          <mc:Fallback xmlns="">
            <p:pic>
              <p:nvPicPr>
                <p:cNvPr id="74" name="Freihand 73">
                  <a:extLst>
                    <a:ext uri="{FF2B5EF4-FFF2-40B4-BE49-F238E27FC236}">
                      <a16:creationId xmlns:a16="http://schemas.microsoft.com/office/drawing/2014/main" id="{CD2C8B15-BE97-4E14-8904-D5735D7D703E}"/>
                    </a:ext>
                  </a:extLst>
                </p:cNvPr>
                <p:cNvPicPr/>
                <p:nvPr/>
              </p:nvPicPr>
              <p:blipFill>
                <a:blip r:embed="rId104"/>
                <a:stretch>
                  <a:fillRect/>
                </a:stretch>
              </p:blipFill>
              <p:spPr>
                <a:xfrm>
                  <a:off x="1339840" y="5202787"/>
                  <a:ext cx="91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54A21E8B-DF98-47F9-9998-737475CC82CB}"/>
                    </a:ext>
                  </a:extLst>
                </p14:cNvPr>
                <p14:cNvContentPartPr/>
                <p14:nvPr/>
              </p14:nvContentPartPr>
              <p14:xfrm>
                <a:off x="1292320" y="1071787"/>
                <a:ext cx="3522960" cy="4277520"/>
              </p14:xfrm>
            </p:contentPart>
          </mc:Choice>
          <mc:Fallback xmlns="">
            <p:pic>
              <p:nvPicPr>
                <p:cNvPr id="75" name="Freihand 74">
                  <a:extLst>
                    <a:ext uri="{FF2B5EF4-FFF2-40B4-BE49-F238E27FC236}">
                      <a16:creationId xmlns:a16="http://schemas.microsoft.com/office/drawing/2014/main" id="{54A21E8B-DF98-47F9-9998-737475CC82CB}"/>
                    </a:ext>
                  </a:extLst>
                </p:cNvPr>
                <p:cNvPicPr/>
                <p:nvPr/>
              </p:nvPicPr>
              <p:blipFill>
                <a:blip r:embed="rId106"/>
                <a:stretch>
                  <a:fillRect/>
                </a:stretch>
              </p:blipFill>
              <p:spPr>
                <a:xfrm>
                  <a:off x="1288000" y="1067467"/>
                  <a:ext cx="3531600" cy="4286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B888B1DF-BDBF-482D-B141-B1103AE938FF}"/>
                    </a:ext>
                  </a:extLst>
                </p14:cNvPr>
                <p14:cNvContentPartPr/>
                <p14:nvPr/>
              </p14:nvContentPartPr>
              <p14:xfrm>
                <a:off x="4077280" y="1982587"/>
                <a:ext cx="546120" cy="37080"/>
              </p14:xfrm>
            </p:contentPart>
          </mc:Choice>
          <mc:Fallback xmlns="">
            <p:pic>
              <p:nvPicPr>
                <p:cNvPr id="77" name="Freihand 76">
                  <a:extLst>
                    <a:ext uri="{FF2B5EF4-FFF2-40B4-BE49-F238E27FC236}">
                      <a16:creationId xmlns:a16="http://schemas.microsoft.com/office/drawing/2014/main" id="{B888B1DF-BDBF-482D-B141-B1103AE938FF}"/>
                    </a:ext>
                  </a:extLst>
                </p:cNvPr>
                <p:cNvPicPr/>
                <p:nvPr/>
              </p:nvPicPr>
              <p:blipFill>
                <a:blip r:embed="rId108"/>
                <a:stretch>
                  <a:fillRect/>
                </a:stretch>
              </p:blipFill>
              <p:spPr>
                <a:xfrm>
                  <a:off x="4072960" y="1978267"/>
                  <a:ext cx="554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D77814F2-F733-46B8-A1BE-3ED597E47595}"/>
                    </a:ext>
                  </a:extLst>
                </p14:cNvPr>
                <p14:cNvContentPartPr/>
                <p14:nvPr/>
              </p14:nvContentPartPr>
              <p14:xfrm>
                <a:off x="4566160" y="1404067"/>
                <a:ext cx="18000" cy="577800"/>
              </p14:xfrm>
            </p:contentPart>
          </mc:Choice>
          <mc:Fallback xmlns="">
            <p:pic>
              <p:nvPicPr>
                <p:cNvPr id="79" name="Freihand 78">
                  <a:extLst>
                    <a:ext uri="{FF2B5EF4-FFF2-40B4-BE49-F238E27FC236}">
                      <a16:creationId xmlns:a16="http://schemas.microsoft.com/office/drawing/2014/main" id="{D77814F2-F733-46B8-A1BE-3ED597E47595}"/>
                    </a:ext>
                  </a:extLst>
                </p:cNvPr>
                <p:cNvPicPr/>
                <p:nvPr/>
              </p:nvPicPr>
              <p:blipFill>
                <a:blip r:embed="rId110"/>
                <a:stretch>
                  <a:fillRect/>
                </a:stretch>
              </p:blipFill>
              <p:spPr>
                <a:xfrm>
                  <a:off x="4561840" y="1399747"/>
                  <a:ext cx="2664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EF0D6275-6844-40AE-B6DA-DC924CE2D215}"/>
                    </a:ext>
                  </a:extLst>
                </p14:cNvPr>
                <p14:cNvContentPartPr/>
                <p14:nvPr/>
              </p14:nvContentPartPr>
              <p14:xfrm>
                <a:off x="3620440" y="2558587"/>
                <a:ext cx="411840" cy="21600"/>
              </p14:xfrm>
            </p:contentPart>
          </mc:Choice>
          <mc:Fallback xmlns="">
            <p:pic>
              <p:nvPicPr>
                <p:cNvPr id="81" name="Freihand 80">
                  <a:extLst>
                    <a:ext uri="{FF2B5EF4-FFF2-40B4-BE49-F238E27FC236}">
                      <a16:creationId xmlns:a16="http://schemas.microsoft.com/office/drawing/2014/main" id="{EF0D6275-6844-40AE-B6DA-DC924CE2D215}"/>
                    </a:ext>
                  </a:extLst>
                </p:cNvPr>
                <p:cNvPicPr/>
                <p:nvPr/>
              </p:nvPicPr>
              <p:blipFill>
                <a:blip r:embed="rId112"/>
                <a:stretch>
                  <a:fillRect/>
                </a:stretch>
              </p:blipFill>
              <p:spPr>
                <a:xfrm>
                  <a:off x="3616120" y="2554267"/>
                  <a:ext cx="420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3D93ED53-96D5-407A-83E9-A3EFDC1BCFFA}"/>
                    </a:ext>
                  </a:extLst>
                </p14:cNvPr>
                <p14:cNvContentPartPr/>
                <p14:nvPr/>
              </p14:nvContentPartPr>
              <p14:xfrm>
                <a:off x="4040200" y="2052067"/>
                <a:ext cx="80640" cy="506880"/>
              </p14:xfrm>
            </p:contentPart>
          </mc:Choice>
          <mc:Fallback xmlns="">
            <p:pic>
              <p:nvPicPr>
                <p:cNvPr id="82" name="Freihand 81">
                  <a:extLst>
                    <a:ext uri="{FF2B5EF4-FFF2-40B4-BE49-F238E27FC236}">
                      <a16:creationId xmlns:a16="http://schemas.microsoft.com/office/drawing/2014/main" id="{3D93ED53-96D5-407A-83E9-A3EFDC1BCFFA}"/>
                    </a:ext>
                  </a:extLst>
                </p:cNvPr>
                <p:cNvPicPr/>
                <p:nvPr/>
              </p:nvPicPr>
              <p:blipFill>
                <a:blip r:embed="rId114"/>
                <a:stretch>
                  <a:fillRect/>
                </a:stretch>
              </p:blipFill>
              <p:spPr>
                <a:xfrm>
                  <a:off x="4035880" y="2047747"/>
                  <a:ext cx="892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440162E5-7D08-436C-9499-FAD69B28A3C5}"/>
                    </a:ext>
                  </a:extLst>
                </p14:cNvPr>
                <p14:cNvContentPartPr/>
                <p14:nvPr/>
              </p14:nvContentPartPr>
              <p14:xfrm>
                <a:off x="3134440" y="2967187"/>
                <a:ext cx="511560" cy="112680"/>
              </p14:xfrm>
            </p:contentPart>
          </mc:Choice>
          <mc:Fallback xmlns="">
            <p:pic>
              <p:nvPicPr>
                <p:cNvPr id="83" name="Freihand 82">
                  <a:extLst>
                    <a:ext uri="{FF2B5EF4-FFF2-40B4-BE49-F238E27FC236}">
                      <a16:creationId xmlns:a16="http://schemas.microsoft.com/office/drawing/2014/main" id="{440162E5-7D08-436C-9499-FAD69B28A3C5}"/>
                    </a:ext>
                  </a:extLst>
                </p:cNvPr>
                <p:cNvPicPr/>
                <p:nvPr/>
              </p:nvPicPr>
              <p:blipFill>
                <a:blip r:embed="rId116"/>
                <a:stretch>
                  <a:fillRect/>
                </a:stretch>
              </p:blipFill>
              <p:spPr>
                <a:xfrm>
                  <a:off x="3130120" y="2962867"/>
                  <a:ext cx="520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5EAA1D2C-F926-4E94-A876-99F11C161B25}"/>
                    </a:ext>
                  </a:extLst>
                </p14:cNvPr>
                <p14:cNvContentPartPr/>
                <p14:nvPr/>
              </p14:nvContentPartPr>
              <p14:xfrm>
                <a:off x="3580480" y="2587747"/>
                <a:ext cx="54000" cy="515880"/>
              </p14:xfrm>
            </p:contentPart>
          </mc:Choice>
          <mc:Fallback xmlns="">
            <p:pic>
              <p:nvPicPr>
                <p:cNvPr id="84" name="Freihand 83">
                  <a:extLst>
                    <a:ext uri="{FF2B5EF4-FFF2-40B4-BE49-F238E27FC236}">
                      <a16:creationId xmlns:a16="http://schemas.microsoft.com/office/drawing/2014/main" id="{5EAA1D2C-F926-4E94-A876-99F11C161B25}"/>
                    </a:ext>
                  </a:extLst>
                </p:cNvPr>
                <p:cNvPicPr/>
                <p:nvPr/>
              </p:nvPicPr>
              <p:blipFill>
                <a:blip r:embed="rId118"/>
                <a:stretch>
                  <a:fillRect/>
                </a:stretch>
              </p:blipFill>
              <p:spPr>
                <a:xfrm>
                  <a:off x="3576160" y="2583427"/>
                  <a:ext cx="6264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40FBDF44-73EB-4C05-983A-9BD27B9E6178}"/>
                    </a:ext>
                  </a:extLst>
                </p14:cNvPr>
                <p14:cNvContentPartPr/>
                <p14:nvPr/>
              </p14:nvContentPartPr>
              <p14:xfrm>
                <a:off x="2666080" y="3530947"/>
                <a:ext cx="570240" cy="149040"/>
              </p14:xfrm>
            </p:contentPart>
          </mc:Choice>
          <mc:Fallback xmlns="">
            <p:pic>
              <p:nvPicPr>
                <p:cNvPr id="85" name="Freihand 84">
                  <a:extLst>
                    <a:ext uri="{FF2B5EF4-FFF2-40B4-BE49-F238E27FC236}">
                      <a16:creationId xmlns:a16="http://schemas.microsoft.com/office/drawing/2014/main" id="{40FBDF44-73EB-4C05-983A-9BD27B9E6178}"/>
                    </a:ext>
                  </a:extLst>
                </p:cNvPr>
                <p:cNvPicPr/>
                <p:nvPr/>
              </p:nvPicPr>
              <p:blipFill>
                <a:blip r:embed="rId120"/>
                <a:stretch>
                  <a:fillRect/>
                </a:stretch>
              </p:blipFill>
              <p:spPr>
                <a:xfrm>
                  <a:off x="2661760" y="3526627"/>
                  <a:ext cx="578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Freihand 85">
                  <a:extLst>
                    <a:ext uri="{FF2B5EF4-FFF2-40B4-BE49-F238E27FC236}">
                      <a16:creationId xmlns:a16="http://schemas.microsoft.com/office/drawing/2014/main" id="{9FC5C989-6201-4AAA-A6E5-D33A1CF743AD}"/>
                    </a:ext>
                  </a:extLst>
                </p14:cNvPr>
                <p14:cNvContentPartPr/>
                <p14:nvPr/>
              </p14:nvContentPartPr>
              <p14:xfrm>
                <a:off x="3134080" y="3113347"/>
                <a:ext cx="34200" cy="499680"/>
              </p14:xfrm>
            </p:contentPart>
          </mc:Choice>
          <mc:Fallback xmlns="">
            <p:pic>
              <p:nvPicPr>
                <p:cNvPr id="86" name="Freihand 85">
                  <a:extLst>
                    <a:ext uri="{FF2B5EF4-FFF2-40B4-BE49-F238E27FC236}">
                      <a16:creationId xmlns:a16="http://schemas.microsoft.com/office/drawing/2014/main" id="{9FC5C989-6201-4AAA-A6E5-D33A1CF743AD}"/>
                    </a:ext>
                  </a:extLst>
                </p:cNvPr>
                <p:cNvPicPr/>
                <p:nvPr/>
              </p:nvPicPr>
              <p:blipFill>
                <a:blip r:embed="rId122"/>
                <a:stretch>
                  <a:fillRect/>
                </a:stretch>
              </p:blipFill>
              <p:spPr>
                <a:xfrm>
                  <a:off x="3129760" y="3109027"/>
                  <a:ext cx="4284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7" name="Freihand 86">
                  <a:extLst>
                    <a:ext uri="{FF2B5EF4-FFF2-40B4-BE49-F238E27FC236}">
                      <a16:creationId xmlns:a16="http://schemas.microsoft.com/office/drawing/2014/main" id="{4C57FB45-D62E-485A-B021-692CCEF1771E}"/>
                    </a:ext>
                  </a:extLst>
                </p14:cNvPr>
                <p14:cNvContentPartPr/>
                <p14:nvPr/>
              </p14:nvContentPartPr>
              <p14:xfrm>
                <a:off x="2277640" y="4128907"/>
                <a:ext cx="443160" cy="61200"/>
              </p14:xfrm>
            </p:contentPart>
          </mc:Choice>
          <mc:Fallback xmlns="">
            <p:pic>
              <p:nvPicPr>
                <p:cNvPr id="87" name="Freihand 86">
                  <a:extLst>
                    <a:ext uri="{FF2B5EF4-FFF2-40B4-BE49-F238E27FC236}">
                      <a16:creationId xmlns:a16="http://schemas.microsoft.com/office/drawing/2014/main" id="{4C57FB45-D62E-485A-B021-692CCEF1771E}"/>
                    </a:ext>
                  </a:extLst>
                </p:cNvPr>
                <p:cNvPicPr/>
                <p:nvPr/>
              </p:nvPicPr>
              <p:blipFill>
                <a:blip r:embed="rId124"/>
                <a:stretch>
                  <a:fillRect/>
                </a:stretch>
              </p:blipFill>
              <p:spPr>
                <a:xfrm>
                  <a:off x="2273320" y="4124587"/>
                  <a:ext cx="451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16B135B4-5219-4F4E-9E33-9DC6C3BF501F}"/>
                    </a:ext>
                  </a:extLst>
                </p14:cNvPr>
                <p14:cNvContentPartPr/>
                <p14:nvPr/>
              </p14:nvContentPartPr>
              <p14:xfrm>
                <a:off x="2704960" y="3668107"/>
                <a:ext cx="16920" cy="540720"/>
              </p14:xfrm>
            </p:contentPart>
          </mc:Choice>
          <mc:Fallback xmlns="">
            <p:pic>
              <p:nvPicPr>
                <p:cNvPr id="88" name="Freihand 87">
                  <a:extLst>
                    <a:ext uri="{FF2B5EF4-FFF2-40B4-BE49-F238E27FC236}">
                      <a16:creationId xmlns:a16="http://schemas.microsoft.com/office/drawing/2014/main" id="{16B135B4-5219-4F4E-9E33-9DC6C3BF501F}"/>
                    </a:ext>
                  </a:extLst>
                </p:cNvPr>
                <p:cNvPicPr/>
                <p:nvPr/>
              </p:nvPicPr>
              <p:blipFill>
                <a:blip r:embed="rId126"/>
                <a:stretch>
                  <a:fillRect/>
                </a:stretch>
              </p:blipFill>
              <p:spPr>
                <a:xfrm>
                  <a:off x="2700640" y="3663787"/>
                  <a:ext cx="2556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2426FECE-F18B-46EA-AF4E-03BFEC2E1147}"/>
                    </a:ext>
                  </a:extLst>
                </p14:cNvPr>
                <p14:cNvContentPartPr/>
                <p14:nvPr/>
              </p14:nvContentPartPr>
              <p14:xfrm>
                <a:off x="1742680" y="4665667"/>
                <a:ext cx="520200" cy="122040"/>
              </p14:xfrm>
            </p:contentPart>
          </mc:Choice>
          <mc:Fallback xmlns="">
            <p:pic>
              <p:nvPicPr>
                <p:cNvPr id="89" name="Freihand 88">
                  <a:extLst>
                    <a:ext uri="{FF2B5EF4-FFF2-40B4-BE49-F238E27FC236}">
                      <a16:creationId xmlns:a16="http://schemas.microsoft.com/office/drawing/2014/main" id="{2426FECE-F18B-46EA-AF4E-03BFEC2E1147}"/>
                    </a:ext>
                  </a:extLst>
                </p:cNvPr>
                <p:cNvPicPr/>
                <p:nvPr/>
              </p:nvPicPr>
              <p:blipFill>
                <a:blip r:embed="rId128"/>
                <a:stretch>
                  <a:fillRect/>
                </a:stretch>
              </p:blipFill>
              <p:spPr>
                <a:xfrm>
                  <a:off x="1738360" y="4661347"/>
                  <a:ext cx="528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7DADE2CE-52AF-4E00-AA11-D7EEB830D101}"/>
                    </a:ext>
                  </a:extLst>
                </p14:cNvPr>
                <p14:cNvContentPartPr/>
                <p14:nvPr/>
              </p14:nvContentPartPr>
              <p14:xfrm>
                <a:off x="2224360" y="4192987"/>
                <a:ext cx="22680" cy="524520"/>
              </p14:xfrm>
            </p:contentPart>
          </mc:Choice>
          <mc:Fallback xmlns="">
            <p:pic>
              <p:nvPicPr>
                <p:cNvPr id="90" name="Freihand 89">
                  <a:extLst>
                    <a:ext uri="{FF2B5EF4-FFF2-40B4-BE49-F238E27FC236}">
                      <a16:creationId xmlns:a16="http://schemas.microsoft.com/office/drawing/2014/main" id="{7DADE2CE-52AF-4E00-AA11-D7EEB830D101}"/>
                    </a:ext>
                  </a:extLst>
                </p:cNvPr>
                <p:cNvPicPr/>
                <p:nvPr/>
              </p:nvPicPr>
              <p:blipFill>
                <a:blip r:embed="rId130"/>
                <a:stretch>
                  <a:fillRect/>
                </a:stretch>
              </p:blipFill>
              <p:spPr>
                <a:xfrm>
                  <a:off x="2220040" y="4188667"/>
                  <a:ext cx="3132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C639D58C-D342-40F3-B0B9-9C268C0733A1}"/>
                    </a:ext>
                  </a:extLst>
                </p14:cNvPr>
                <p14:cNvContentPartPr/>
                <p14:nvPr/>
              </p14:nvContentPartPr>
              <p14:xfrm>
                <a:off x="1383040" y="4743787"/>
                <a:ext cx="450000" cy="518400"/>
              </p14:xfrm>
            </p:contentPart>
          </mc:Choice>
          <mc:Fallback xmlns="">
            <p:pic>
              <p:nvPicPr>
                <p:cNvPr id="91" name="Freihand 90">
                  <a:extLst>
                    <a:ext uri="{FF2B5EF4-FFF2-40B4-BE49-F238E27FC236}">
                      <a16:creationId xmlns:a16="http://schemas.microsoft.com/office/drawing/2014/main" id="{C639D58C-D342-40F3-B0B9-9C268C0733A1}"/>
                    </a:ext>
                  </a:extLst>
                </p:cNvPr>
                <p:cNvPicPr/>
                <p:nvPr/>
              </p:nvPicPr>
              <p:blipFill>
                <a:blip r:embed="rId132"/>
                <a:stretch>
                  <a:fillRect/>
                </a:stretch>
              </p:blipFill>
              <p:spPr>
                <a:xfrm>
                  <a:off x="1378720" y="4739467"/>
                  <a:ext cx="45864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59EA3B29-805E-4F0E-B0D2-E161A4B4C361}"/>
                    </a:ext>
                  </a:extLst>
                </p14:cNvPr>
                <p14:cNvContentPartPr/>
                <p14:nvPr/>
              </p14:nvContentPartPr>
              <p14:xfrm>
                <a:off x="4692880" y="1626907"/>
                <a:ext cx="104760" cy="170640"/>
              </p14:xfrm>
            </p:contentPart>
          </mc:Choice>
          <mc:Fallback xmlns="">
            <p:pic>
              <p:nvPicPr>
                <p:cNvPr id="92" name="Freihand 91">
                  <a:extLst>
                    <a:ext uri="{FF2B5EF4-FFF2-40B4-BE49-F238E27FC236}">
                      <a16:creationId xmlns:a16="http://schemas.microsoft.com/office/drawing/2014/main" id="{59EA3B29-805E-4F0E-B0D2-E161A4B4C361}"/>
                    </a:ext>
                  </a:extLst>
                </p:cNvPr>
                <p:cNvPicPr/>
                <p:nvPr/>
              </p:nvPicPr>
              <p:blipFill>
                <a:blip r:embed="rId134"/>
                <a:stretch>
                  <a:fillRect/>
                </a:stretch>
              </p:blipFill>
              <p:spPr>
                <a:xfrm>
                  <a:off x="4688560" y="1622587"/>
                  <a:ext cx="113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3D0D1EC1-C792-4447-8BA8-DE0EE197034D}"/>
                    </a:ext>
                  </a:extLst>
                </p14:cNvPr>
                <p14:cNvContentPartPr/>
                <p14:nvPr/>
              </p14:nvContentPartPr>
              <p14:xfrm>
                <a:off x="4278520" y="2112187"/>
                <a:ext cx="149400" cy="182880"/>
              </p14:xfrm>
            </p:contentPart>
          </mc:Choice>
          <mc:Fallback xmlns="">
            <p:pic>
              <p:nvPicPr>
                <p:cNvPr id="93" name="Freihand 92">
                  <a:extLst>
                    <a:ext uri="{FF2B5EF4-FFF2-40B4-BE49-F238E27FC236}">
                      <a16:creationId xmlns:a16="http://schemas.microsoft.com/office/drawing/2014/main" id="{3D0D1EC1-C792-4447-8BA8-DE0EE197034D}"/>
                    </a:ext>
                  </a:extLst>
                </p:cNvPr>
                <p:cNvPicPr/>
                <p:nvPr/>
              </p:nvPicPr>
              <p:blipFill>
                <a:blip r:embed="rId136"/>
                <a:stretch>
                  <a:fillRect/>
                </a:stretch>
              </p:blipFill>
              <p:spPr>
                <a:xfrm>
                  <a:off x="4274200" y="2107867"/>
                  <a:ext cx="158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037599DE-E035-46BC-B496-1DC2BF9899DA}"/>
                    </a:ext>
                  </a:extLst>
                </p14:cNvPr>
                <p14:cNvContentPartPr/>
                <p14:nvPr/>
              </p14:nvContentPartPr>
              <p14:xfrm>
                <a:off x="1324360" y="5200987"/>
                <a:ext cx="85320" cy="68040"/>
              </p14:xfrm>
            </p:contentPart>
          </mc:Choice>
          <mc:Fallback xmlns="">
            <p:pic>
              <p:nvPicPr>
                <p:cNvPr id="95" name="Freihand 94">
                  <a:extLst>
                    <a:ext uri="{FF2B5EF4-FFF2-40B4-BE49-F238E27FC236}">
                      <a16:creationId xmlns:a16="http://schemas.microsoft.com/office/drawing/2014/main" id="{037599DE-E035-46BC-B496-1DC2BF9899DA}"/>
                    </a:ext>
                  </a:extLst>
                </p:cNvPr>
                <p:cNvPicPr/>
                <p:nvPr/>
              </p:nvPicPr>
              <p:blipFill>
                <a:blip r:embed="rId138"/>
                <a:stretch>
                  <a:fillRect/>
                </a:stretch>
              </p:blipFill>
              <p:spPr>
                <a:xfrm>
                  <a:off x="1320040" y="5196667"/>
                  <a:ext cx="939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9CBC4C59-CDED-46A8-B4CB-C88C7EFDB05F}"/>
                  </a:ext>
                </a:extLst>
              </p14:cNvPr>
              <p14:cNvContentPartPr/>
              <p14:nvPr/>
            </p14:nvContentPartPr>
            <p14:xfrm>
              <a:off x="9275680" y="2188147"/>
              <a:ext cx="174600" cy="185760"/>
            </p14:xfrm>
          </p:contentPart>
        </mc:Choice>
        <mc:Fallback xmlns="">
          <p:pic>
            <p:nvPicPr>
              <p:cNvPr id="97" name="Freihand 96">
                <a:extLst>
                  <a:ext uri="{FF2B5EF4-FFF2-40B4-BE49-F238E27FC236}">
                    <a16:creationId xmlns:a16="http://schemas.microsoft.com/office/drawing/2014/main" id="{9CBC4C59-CDED-46A8-B4CB-C88C7EFDB05F}"/>
                  </a:ext>
                </a:extLst>
              </p:cNvPr>
              <p:cNvPicPr/>
              <p:nvPr/>
            </p:nvPicPr>
            <p:blipFill>
              <a:blip r:embed="rId140"/>
              <a:stretch>
                <a:fillRect/>
              </a:stretch>
            </p:blipFill>
            <p:spPr>
              <a:xfrm>
                <a:off x="9271360" y="2183827"/>
                <a:ext cx="183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8D6A2444-344A-49D7-94EC-FBBACAE00110}"/>
                  </a:ext>
                </a:extLst>
              </p14:cNvPr>
              <p14:cNvContentPartPr/>
              <p14:nvPr/>
            </p14:nvContentPartPr>
            <p14:xfrm>
              <a:off x="9695800" y="2225587"/>
              <a:ext cx="16200" cy="158040"/>
            </p14:xfrm>
          </p:contentPart>
        </mc:Choice>
        <mc:Fallback xmlns="">
          <p:pic>
            <p:nvPicPr>
              <p:cNvPr id="99" name="Freihand 98">
                <a:extLst>
                  <a:ext uri="{FF2B5EF4-FFF2-40B4-BE49-F238E27FC236}">
                    <a16:creationId xmlns:a16="http://schemas.microsoft.com/office/drawing/2014/main" id="{8D6A2444-344A-49D7-94EC-FBBACAE00110}"/>
                  </a:ext>
                </a:extLst>
              </p:cNvPr>
              <p:cNvPicPr/>
              <p:nvPr/>
            </p:nvPicPr>
            <p:blipFill>
              <a:blip r:embed="rId142"/>
              <a:stretch>
                <a:fillRect/>
              </a:stretch>
            </p:blipFill>
            <p:spPr>
              <a:xfrm>
                <a:off x="9691480" y="2221267"/>
                <a:ext cx="2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331E5FA5-FED0-4E88-A34B-0D5059C4C59E}"/>
                  </a:ext>
                </a:extLst>
              </p14:cNvPr>
              <p14:cNvContentPartPr/>
              <p14:nvPr/>
            </p14:nvContentPartPr>
            <p14:xfrm>
              <a:off x="9625600" y="2293627"/>
              <a:ext cx="174240" cy="2520"/>
            </p14:xfrm>
          </p:contentPart>
        </mc:Choice>
        <mc:Fallback xmlns="">
          <p:pic>
            <p:nvPicPr>
              <p:cNvPr id="100" name="Freihand 99">
                <a:extLst>
                  <a:ext uri="{FF2B5EF4-FFF2-40B4-BE49-F238E27FC236}">
                    <a16:creationId xmlns:a16="http://schemas.microsoft.com/office/drawing/2014/main" id="{331E5FA5-FED0-4E88-A34B-0D5059C4C59E}"/>
                  </a:ext>
                </a:extLst>
              </p:cNvPr>
              <p:cNvPicPr/>
              <p:nvPr/>
            </p:nvPicPr>
            <p:blipFill>
              <a:blip r:embed="rId144"/>
              <a:stretch>
                <a:fillRect/>
              </a:stretch>
            </p:blipFill>
            <p:spPr>
              <a:xfrm>
                <a:off x="9621280" y="2289307"/>
                <a:ext cx="182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C3A2535C-965B-4C06-B1DC-8F4419CA6C30}"/>
                  </a:ext>
                </a:extLst>
              </p14:cNvPr>
              <p14:cNvContentPartPr/>
              <p14:nvPr/>
            </p14:nvContentPartPr>
            <p14:xfrm>
              <a:off x="9921520" y="2136307"/>
              <a:ext cx="178560" cy="212760"/>
            </p14:xfrm>
          </p:contentPart>
        </mc:Choice>
        <mc:Fallback xmlns="">
          <p:pic>
            <p:nvPicPr>
              <p:cNvPr id="101" name="Freihand 100">
                <a:extLst>
                  <a:ext uri="{FF2B5EF4-FFF2-40B4-BE49-F238E27FC236}">
                    <a16:creationId xmlns:a16="http://schemas.microsoft.com/office/drawing/2014/main" id="{C3A2535C-965B-4C06-B1DC-8F4419CA6C30}"/>
                  </a:ext>
                </a:extLst>
              </p:cNvPr>
              <p:cNvPicPr/>
              <p:nvPr/>
            </p:nvPicPr>
            <p:blipFill>
              <a:blip r:embed="rId146"/>
              <a:stretch>
                <a:fillRect/>
              </a:stretch>
            </p:blipFill>
            <p:spPr>
              <a:xfrm>
                <a:off x="9917200" y="2131987"/>
                <a:ext cx="187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E3FEB4E3-6710-41B8-8DA3-13DDEFE8C954}"/>
                  </a:ext>
                </a:extLst>
              </p14:cNvPr>
              <p14:cNvContentPartPr/>
              <p14:nvPr/>
            </p14:nvContentPartPr>
            <p14:xfrm>
              <a:off x="10234360" y="2202547"/>
              <a:ext cx="131760" cy="141840"/>
            </p14:xfrm>
          </p:contentPart>
        </mc:Choice>
        <mc:Fallback xmlns="">
          <p:pic>
            <p:nvPicPr>
              <p:cNvPr id="102" name="Freihand 101">
                <a:extLst>
                  <a:ext uri="{FF2B5EF4-FFF2-40B4-BE49-F238E27FC236}">
                    <a16:creationId xmlns:a16="http://schemas.microsoft.com/office/drawing/2014/main" id="{E3FEB4E3-6710-41B8-8DA3-13DDEFE8C954}"/>
                  </a:ext>
                </a:extLst>
              </p:cNvPr>
              <p:cNvPicPr/>
              <p:nvPr/>
            </p:nvPicPr>
            <p:blipFill>
              <a:blip r:embed="rId148"/>
              <a:stretch>
                <a:fillRect/>
              </a:stretch>
            </p:blipFill>
            <p:spPr>
              <a:xfrm>
                <a:off x="10230040" y="2198227"/>
                <a:ext cx="140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5FFCD830-ADA4-418F-B407-76857E42C51A}"/>
                  </a:ext>
                </a:extLst>
              </p14:cNvPr>
              <p14:cNvContentPartPr/>
              <p14:nvPr/>
            </p14:nvContentPartPr>
            <p14:xfrm>
              <a:off x="10221400" y="2209747"/>
              <a:ext cx="197280" cy="99000"/>
            </p14:xfrm>
          </p:contentPart>
        </mc:Choice>
        <mc:Fallback xmlns="">
          <p:pic>
            <p:nvPicPr>
              <p:cNvPr id="103" name="Freihand 102">
                <a:extLst>
                  <a:ext uri="{FF2B5EF4-FFF2-40B4-BE49-F238E27FC236}">
                    <a16:creationId xmlns:a16="http://schemas.microsoft.com/office/drawing/2014/main" id="{5FFCD830-ADA4-418F-B407-76857E42C51A}"/>
                  </a:ext>
                </a:extLst>
              </p:cNvPr>
              <p:cNvPicPr/>
              <p:nvPr/>
            </p:nvPicPr>
            <p:blipFill>
              <a:blip r:embed="rId150"/>
              <a:stretch>
                <a:fillRect/>
              </a:stretch>
            </p:blipFill>
            <p:spPr>
              <a:xfrm>
                <a:off x="10217080" y="2205427"/>
                <a:ext cx="205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 name="Freihand 104">
                <a:extLst>
                  <a:ext uri="{FF2B5EF4-FFF2-40B4-BE49-F238E27FC236}">
                    <a16:creationId xmlns:a16="http://schemas.microsoft.com/office/drawing/2014/main" id="{12F9C878-3672-476F-863D-C9D7DE49299A}"/>
                  </a:ext>
                </a:extLst>
              </p14:cNvPr>
              <p14:cNvContentPartPr/>
              <p14:nvPr/>
            </p14:nvContentPartPr>
            <p14:xfrm>
              <a:off x="9237520" y="2639227"/>
              <a:ext cx="257040" cy="111240"/>
            </p14:xfrm>
          </p:contentPart>
        </mc:Choice>
        <mc:Fallback xmlns="">
          <p:pic>
            <p:nvPicPr>
              <p:cNvPr id="105" name="Freihand 104">
                <a:extLst>
                  <a:ext uri="{FF2B5EF4-FFF2-40B4-BE49-F238E27FC236}">
                    <a16:creationId xmlns:a16="http://schemas.microsoft.com/office/drawing/2014/main" id="{12F9C878-3672-476F-863D-C9D7DE49299A}"/>
                  </a:ext>
                </a:extLst>
              </p:cNvPr>
              <p:cNvPicPr/>
              <p:nvPr/>
            </p:nvPicPr>
            <p:blipFill>
              <a:blip r:embed="rId152"/>
              <a:stretch>
                <a:fillRect/>
              </a:stretch>
            </p:blipFill>
            <p:spPr>
              <a:xfrm>
                <a:off x="9233200" y="2634907"/>
                <a:ext cx="265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6" name="Freihand 105">
                <a:extLst>
                  <a:ext uri="{FF2B5EF4-FFF2-40B4-BE49-F238E27FC236}">
                    <a16:creationId xmlns:a16="http://schemas.microsoft.com/office/drawing/2014/main" id="{C80CF066-94D8-48C2-8229-00F0E0EADA21}"/>
                  </a:ext>
                </a:extLst>
              </p14:cNvPr>
              <p14:cNvContentPartPr/>
              <p14:nvPr/>
            </p14:nvContentPartPr>
            <p14:xfrm>
              <a:off x="9940960" y="2578747"/>
              <a:ext cx="112320" cy="174960"/>
            </p14:xfrm>
          </p:contentPart>
        </mc:Choice>
        <mc:Fallback xmlns="">
          <p:pic>
            <p:nvPicPr>
              <p:cNvPr id="106" name="Freihand 105">
                <a:extLst>
                  <a:ext uri="{FF2B5EF4-FFF2-40B4-BE49-F238E27FC236}">
                    <a16:creationId xmlns:a16="http://schemas.microsoft.com/office/drawing/2014/main" id="{C80CF066-94D8-48C2-8229-00F0E0EADA21}"/>
                  </a:ext>
                </a:extLst>
              </p:cNvPr>
              <p:cNvPicPr/>
              <p:nvPr/>
            </p:nvPicPr>
            <p:blipFill>
              <a:blip r:embed="rId154"/>
              <a:stretch>
                <a:fillRect/>
              </a:stretch>
            </p:blipFill>
            <p:spPr>
              <a:xfrm>
                <a:off x="9936640" y="2574427"/>
                <a:ext cx="120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79FA497A-34FC-4E4C-895C-B1AEE3446F0E}"/>
                  </a:ext>
                </a:extLst>
              </p14:cNvPr>
              <p14:cNvContentPartPr/>
              <p14:nvPr/>
            </p14:nvContentPartPr>
            <p14:xfrm>
              <a:off x="8352280" y="1976467"/>
              <a:ext cx="2363760" cy="676440"/>
            </p14:xfrm>
          </p:contentPart>
        </mc:Choice>
        <mc:Fallback xmlns="">
          <p:pic>
            <p:nvPicPr>
              <p:cNvPr id="107" name="Freihand 106">
                <a:extLst>
                  <a:ext uri="{FF2B5EF4-FFF2-40B4-BE49-F238E27FC236}">
                    <a16:creationId xmlns:a16="http://schemas.microsoft.com/office/drawing/2014/main" id="{79FA497A-34FC-4E4C-895C-B1AEE3446F0E}"/>
                  </a:ext>
                </a:extLst>
              </p:cNvPr>
              <p:cNvPicPr/>
              <p:nvPr/>
            </p:nvPicPr>
            <p:blipFill>
              <a:blip r:embed="rId156"/>
              <a:stretch>
                <a:fillRect/>
              </a:stretch>
            </p:blipFill>
            <p:spPr>
              <a:xfrm>
                <a:off x="8347960" y="1972147"/>
                <a:ext cx="2372400" cy="685080"/>
              </a:xfrm>
              <a:prstGeom prst="rect">
                <a:avLst/>
              </a:prstGeom>
            </p:spPr>
          </p:pic>
        </mc:Fallback>
      </mc:AlternateContent>
      <p:grpSp>
        <p:nvGrpSpPr>
          <p:cNvPr id="111" name="Gruppieren 110">
            <a:extLst>
              <a:ext uri="{FF2B5EF4-FFF2-40B4-BE49-F238E27FC236}">
                <a16:creationId xmlns:a16="http://schemas.microsoft.com/office/drawing/2014/main" id="{67362A4A-B08E-4DC8-BFDC-3B04440AD526}"/>
              </a:ext>
            </a:extLst>
          </p:cNvPr>
          <p:cNvGrpSpPr/>
          <p:nvPr/>
        </p:nvGrpSpPr>
        <p:grpSpPr>
          <a:xfrm>
            <a:off x="8616520" y="2221987"/>
            <a:ext cx="497520" cy="318600"/>
            <a:chOff x="8616520" y="2221987"/>
            <a:chExt cx="497520" cy="318600"/>
          </a:xfrm>
        </p:grpSpPr>
        <mc:AlternateContent xmlns:mc="http://schemas.openxmlformats.org/markup-compatibility/2006" xmlns:p14="http://schemas.microsoft.com/office/powerpoint/2010/main">
          <mc:Choice Requires="p14">
            <p:contentPart p14:bwMode="auto" r:id="rId157">
              <p14:nvContentPartPr>
                <p14:cNvPr id="46" name="Freihand 45">
                  <a:extLst>
                    <a:ext uri="{FF2B5EF4-FFF2-40B4-BE49-F238E27FC236}">
                      <a16:creationId xmlns:a16="http://schemas.microsoft.com/office/drawing/2014/main" id="{63BC7C5A-562C-42E0-BA14-DFCE788C9B7D}"/>
                    </a:ext>
                  </a:extLst>
                </p14:cNvPr>
                <p14:cNvContentPartPr/>
                <p14:nvPr/>
              </p14:nvContentPartPr>
              <p14:xfrm>
                <a:off x="8898040" y="2273107"/>
                <a:ext cx="213120" cy="24480"/>
              </p14:xfrm>
            </p:contentPart>
          </mc:Choice>
          <mc:Fallback xmlns="">
            <p:pic>
              <p:nvPicPr>
                <p:cNvPr id="46" name="Freihand 45">
                  <a:extLst>
                    <a:ext uri="{FF2B5EF4-FFF2-40B4-BE49-F238E27FC236}">
                      <a16:creationId xmlns:a16="http://schemas.microsoft.com/office/drawing/2014/main" id="{63BC7C5A-562C-42E0-BA14-DFCE788C9B7D}"/>
                    </a:ext>
                  </a:extLst>
                </p:cNvPr>
                <p:cNvPicPr/>
                <p:nvPr/>
              </p:nvPicPr>
              <p:blipFill>
                <a:blip r:embed="rId158"/>
                <a:stretch>
                  <a:fillRect/>
                </a:stretch>
              </p:blipFill>
              <p:spPr>
                <a:xfrm>
                  <a:off x="8893720" y="2268787"/>
                  <a:ext cx="221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 name="Freihand 46">
                  <a:extLst>
                    <a:ext uri="{FF2B5EF4-FFF2-40B4-BE49-F238E27FC236}">
                      <a16:creationId xmlns:a16="http://schemas.microsoft.com/office/drawing/2014/main" id="{EC6F8DD9-825F-428E-99A8-C86D47F444B4}"/>
                    </a:ext>
                  </a:extLst>
                </p14:cNvPr>
                <p14:cNvContentPartPr/>
                <p14:nvPr/>
              </p14:nvContentPartPr>
              <p14:xfrm>
                <a:off x="8939440" y="2353747"/>
                <a:ext cx="174600" cy="7200"/>
              </p14:xfrm>
            </p:contentPart>
          </mc:Choice>
          <mc:Fallback xmlns="">
            <p:pic>
              <p:nvPicPr>
                <p:cNvPr id="47" name="Freihand 46">
                  <a:extLst>
                    <a:ext uri="{FF2B5EF4-FFF2-40B4-BE49-F238E27FC236}">
                      <a16:creationId xmlns:a16="http://schemas.microsoft.com/office/drawing/2014/main" id="{EC6F8DD9-825F-428E-99A8-C86D47F444B4}"/>
                    </a:ext>
                  </a:extLst>
                </p:cNvPr>
                <p:cNvPicPr/>
                <p:nvPr/>
              </p:nvPicPr>
              <p:blipFill>
                <a:blip r:embed="rId160"/>
                <a:stretch>
                  <a:fillRect/>
                </a:stretch>
              </p:blipFill>
              <p:spPr>
                <a:xfrm>
                  <a:off x="8935120" y="2349427"/>
                  <a:ext cx="183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Freihand 108">
                  <a:extLst>
                    <a:ext uri="{FF2B5EF4-FFF2-40B4-BE49-F238E27FC236}">
                      <a16:creationId xmlns:a16="http://schemas.microsoft.com/office/drawing/2014/main" id="{ED55BB0B-B5F0-435F-86A5-63F68459437B}"/>
                    </a:ext>
                  </a:extLst>
                </p14:cNvPr>
                <p14:cNvContentPartPr/>
                <p14:nvPr/>
              </p14:nvContentPartPr>
              <p14:xfrm>
                <a:off x="8616520" y="2221987"/>
                <a:ext cx="126720" cy="109800"/>
              </p14:xfrm>
            </p:contentPart>
          </mc:Choice>
          <mc:Fallback xmlns="">
            <p:pic>
              <p:nvPicPr>
                <p:cNvPr id="109" name="Freihand 108">
                  <a:extLst>
                    <a:ext uri="{FF2B5EF4-FFF2-40B4-BE49-F238E27FC236}">
                      <a16:creationId xmlns:a16="http://schemas.microsoft.com/office/drawing/2014/main" id="{ED55BB0B-B5F0-435F-86A5-63F68459437B}"/>
                    </a:ext>
                  </a:extLst>
                </p:cNvPr>
                <p:cNvPicPr/>
                <p:nvPr/>
              </p:nvPicPr>
              <p:blipFill>
                <a:blip r:embed="rId162"/>
                <a:stretch>
                  <a:fillRect/>
                </a:stretch>
              </p:blipFill>
              <p:spPr>
                <a:xfrm>
                  <a:off x="8612200" y="2217667"/>
                  <a:ext cx="135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0" name="Freihand 109">
                  <a:extLst>
                    <a:ext uri="{FF2B5EF4-FFF2-40B4-BE49-F238E27FC236}">
                      <a16:creationId xmlns:a16="http://schemas.microsoft.com/office/drawing/2014/main" id="{A9A06D19-03BA-4A35-AD92-3D5BD496C56F}"/>
                    </a:ext>
                  </a:extLst>
                </p14:cNvPr>
                <p14:cNvContentPartPr/>
                <p14:nvPr/>
              </p14:nvContentPartPr>
              <p14:xfrm>
                <a:off x="8669080" y="2223067"/>
                <a:ext cx="98640" cy="317520"/>
              </p14:xfrm>
            </p:contentPart>
          </mc:Choice>
          <mc:Fallback xmlns="">
            <p:pic>
              <p:nvPicPr>
                <p:cNvPr id="110" name="Freihand 109">
                  <a:extLst>
                    <a:ext uri="{FF2B5EF4-FFF2-40B4-BE49-F238E27FC236}">
                      <a16:creationId xmlns:a16="http://schemas.microsoft.com/office/drawing/2014/main" id="{A9A06D19-03BA-4A35-AD92-3D5BD496C56F}"/>
                    </a:ext>
                  </a:extLst>
                </p:cNvPr>
                <p:cNvPicPr/>
                <p:nvPr/>
              </p:nvPicPr>
              <p:blipFill>
                <a:blip r:embed="rId164"/>
                <a:stretch>
                  <a:fillRect/>
                </a:stretch>
              </p:blipFill>
              <p:spPr>
                <a:xfrm>
                  <a:off x="8664760" y="2218747"/>
                  <a:ext cx="107280" cy="326160"/>
                </a:xfrm>
                <a:prstGeom prst="rect">
                  <a:avLst/>
                </a:prstGeom>
              </p:spPr>
            </p:pic>
          </mc:Fallback>
        </mc:AlternateContent>
      </p:grpSp>
    </p:spTree>
    <p:extLst>
      <p:ext uri="{BB962C8B-B14F-4D97-AF65-F5344CB8AC3E}">
        <p14:creationId xmlns:p14="http://schemas.microsoft.com/office/powerpoint/2010/main" val="313838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28</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Example</a:t>
            </a:r>
            <a:endParaRPr lang="de-DE" sz="2600" dirty="0"/>
          </a:p>
        </p:txBody>
      </p:sp>
      <p:sp>
        <p:nvSpPr>
          <p:cNvPr id="6" name="Textfeld 5"/>
          <p:cNvSpPr txBox="1"/>
          <p:nvPr/>
        </p:nvSpPr>
        <p:spPr>
          <a:xfrm>
            <a:off x="304096" y="5882672"/>
            <a:ext cx="8208912" cy="369332"/>
          </a:xfrm>
          <a:prstGeom prst="rect">
            <a:avLst/>
          </a:prstGeom>
          <a:noFill/>
        </p:spPr>
        <p:txBody>
          <a:bodyPr wrap="square" rtlCol="0">
            <a:spAutoFit/>
          </a:bodyPr>
          <a:lstStyle/>
          <a:p>
            <a:pPr>
              <a:spcBef>
                <a:spcPct val="50000"/>
              </a:spcBef>
            </a:pPr>
            <a:r>
              <a:rPr lang="de-DE" altLang="de-DE" dirty="0">
                <a:latin typeface="Arial" pitchFamily="34" charset="0"/>
              </a:rPr>
              <a:t>Try </a:t>
            </a:r>
            <a:r>
              <a:rPr lang="de-DE" altLang="de-DE" dirty="0" err="1">
                <a:latin typeface="Arial" pitchFamily="34" charset="0"/>
              </a:rPr>
              <a:t>to</a:t>
            </a:r>
            <a:r>
              <a:rPr lang="de-DE" altLang="de-DE" dirty="0">
                <a:latin typeface="Arial" pitchFamily="34" charset="0"/>
              </a:rPr>
              <a:t> fit </a:t>
            </a:r>
            <a:r>
              <a:rPr lang="de-DE" altLang="de-DE" dirty="0" err="1">
                <a:latin typeface="Arial" pitchFamily="34" charset="0"/>
              </a:rPr>
              <a:t>graphically</a:t>
            </a:r>
            <a:r>
              <a:rPr lang="de-DE" altLang="de-DE" dirty="0">
                <a:latin typeface="Arial" pitchFamily="34" charset="0"/>
              </a:rPr>
              <a:t> (</a:t>
            </a:r>
            <a:r>
              <a:rPr lang="de-DE" altLang="de-DE" dirty="0" err="1">
                <a:latin typeface="Arial" pitchFamily="34" charset="0"/>
              </a:rPr>
              <a:t>by</a:t>
            </a:r>
            <a:r>
              <a:rPr lang="de-DE" altLang="de-DE" dirty="0">
                <a:latin typeface="Arial" pitchFamily="34" charset="0"/>
              </a:rPr>
              <a:t> </a:t>
            </a:r>
            <a:r>
              <a:rPr lang="de-DE" altLang="de-DE" dirty="0" err="1">
                <a:latin typeface="Arial" pitchFamily="34" charset="0"/>
              </a:rPr>
              <a:t>eye</a:t>
            </a:r>
            <a:r>
              <a:rPr lang="de-DE" altLang="de-DE" dirty="0">
                <a:latin typeface="Arial" pitchFamily="34" charset="0"/>
              </a:rPr>
              <a:t>) a </a:t>
            </a:r>
            <a:r>
              <a:rPr lang="de-DE" altLang="de-DE" dirty="0" err="1">
                <a:latin typeface="Arial" pitchFamily="34" charset="0"/>
              </a:rPr>
              <a:t>regression</a:t>
            </a:r>
            <a:r>
              <a:rPr lang="de-DE" altLang="de-DE" dirty="0">
                <a:latin typeface="Arial" pitchFamily="34" charset="0"/>
              </a:rPr>
              <a:t> </a:t>
            </a:r>
            <a:r>
              <a:rPr lang="de-DE" altLang="de-DE" dirty="0" err="1">
                <a:latin typeface="Arial" pitchFamily="34" charset="0"/>
              </a:rPr>
              <a:t>line</a:t>
            </a:r>
            <a:r>
              <a:rPr lang="de-DE" altLang="de-DE" dirty="0">
                <a:latin typeface="Arial" pitchFamily="34" charset="0"/>
              </a:rPr>
              <a:t> </a:t>
            </a:r>
            <a:r>
              <a:rPr lang="de-DE" altLang="de-DE" dirty="0" err="1">
                <a:latin typeface="Arial" pitchFamily="34" charset="0"/>
              </a:rPr>
              <a:t>through</a:t>
            </a:r>
            <a:r>
              <a:rPr lang="de-DE" altLang="de-DE" dirty="0">
                <a:latin typeface="Arial" pitchFamily="34" charset="0"/>
              </a:rPr>
              <a:t> </a:t>
            </a:r>
            <a:r>
              <a:rPr lang="de-DE" altLang="de-DE" dirty="0" err="1">
                <a:latin typeface="Arial" pitchFamily="34" charset="0"/>
              </a:rPr>
              <a:t>the</a:t>
            </a:r>
            <a:r>
              <a:rPr lang="de-DE" altLang="de-DE" dirty="0">
                <a:latin typeface="Arial" pitchFamily="34" charset="0"/>
              </a:rPr>
              <a:t> </a:t>
            </a:r>
            <a:r>
              <a:rPr lang="de-DE" altLang="de-DE" dirty="0" err="1">
                <a:latin typeface="Arial" pitchFamily="34" charset="0"/>
              </a:rPr>
              <a:t>data</a:t>
            </a:r>
            <a:r>
              <a:rPr lang="de-DE" altLang="de-DE" dirty="0">
                <a:latin typeface="Arial" pitchFamily="34" charset="0"/>
              </a:rPr>
              <a:t> </a:t>
            </a:r>
            <a:r>
              <a:rPr lang="de-DE" altLang="de-DE" dirty="0" err="1">
                <a:latin typeface="Arial" pitchFamily="34" charset="0"/>
              </a:rPr>
              <a:t>points</a:t>
            </a:r>
            <a:endParaRPr lang="de-DE" altLang="de-DE" dirty="0">
              <a:latin typeface="Arial" pitchFamily="34" charset="0"/>
            </a:endParaRPr>
          </a:p>
        </p:txBody>
      </p:sp>
      <p:pic>
        <p:nvPicPr>
          <p:cNvPr id="7" name="Grafik 6">
            <a:extLst>
              <a:ext uri="{FF2B5EF4-FFF2-40B4-BE49-F238E27FC236}">
                <a16:creationId xmlns:a16="http://schemas.microsoft.com/office/drawing/2014/main" id="{5CC33149-DC45-8A48-4E94-2BF12CFBF63B}"/>
              </a:ext>
            </a:extLst>
          </p:cNvPr>
          <p:cNvPicPr>
            <a:picLocks noChangeAspect="1"/>
          </p:cNvPicPr>
          <p:nvPr/>
        </p:nvPicPr>
        <p:blipFill>
          <a:blip r:embed="rId2"/>
          <a:stretch>
            <a:fillRect/>
          </a:stretch>
        </p:blipFill>
        <p:spPr>
          <a:xfrm>
            <a:off x="880161" y="725820"/>
            <a:ext cx="6777247" cy="4974126"/>
          </a:xfrm>
          <a:prstGeom prst="rect">
            <a:avLst/>
          </a:prstGeom>
        </p:spPr>
      </p:pic>
      <p:sp>
        <p:nvSpPr>
          <p:cNvPr id="2" name="Rechteck 1">
            <a:extLst>
              <a:ext uri="{FF2B5EF4-FFF2-40B4-BE49-F238E27FC236}">
                <a16:creationId xmlns:a16="http://schemas.microsoft.com/office/drawing/2014/main" id="{538637EA-34F1-C811-EA72-384E4761BC9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446F8B5F-FDC2-4DAD-A50A-74DAFC3FC578}"/>
                  </a:ext>
                </a:extLst>
              </p14:cNvPr>
              <p14:cNvContentPartPr/>
              <p14:nvPr/>
            </p14:nvContentPartPr>
            <p14:xfrm>
              <a:off x="6984280" y="830947"/>
              <a:ext cx="1014120" cy="99720"/>
            </p14:xfrm>
          </p:contentPart>
        </mc:Choice>
        <mc:Fallback xmlns="">
          <p:pic>
            <p:nvPicPr>
              <p:cNvPr id="13" name="Freihand 12">
                <a:extLst>
                  <a:ext uri="{FF2B5EF4-FFF2-40B4-BE49-F238E27FC236}">
                    <a16:creationId xmlns:a16="http://schemas.microsoft.com/office/drawing/2014/main" id="{446F8B5F-FDC2-4DAD-A50A-74DAFC3FC578}"/>
                  </a:ext>
                </a:extLst>
              </p:cNvPr>
              <p:cNvPicPr/>
              <p:nvPr/>
            </p:nvPicPr>
            <p:blipFill>
              <a:blip r:embed="rId4"/>
              <a:stretch>
                <a:fillRect/>
              </a:stretch>
            </p:blipFill>
            <p:spPr>
              <a:xfrm>
                <a:off x="6979960" y="826627"/>
                <a:ext cx="1022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EC725D63-12CE-4223-8253-79497302363F}"/>
                  </a:ext>
                </a:extLst>
              </p14:cNvPr>
              <p14:cNvContentPartPr/>
              <p14:nvPr/>
            </p14:nvContentPartPr>
            <p14:xfrm>
              <a:off x="8170840" y="743827"/>
              <a:ext cx="225720" cy="153360"/>
            </p14:xfrm>
          </p:contentPart>
        </mc:Choice>
        <mc:Fallback xmlns="">
          <p:pic>
            <p:nvPicPr>
              <p:cNvPr id="14" name="Freihand 13">
                <a:extLst>
                  <a:ext uri="{FF2B5EF4-FFF2-40B4-BE49-F238E27FC236}">
                    <a16:creationId xmlns:a16="http://schemas.microsoft.com/office/drawing/2014/main" id="{EC725D63-12CE-4223-8253-79497302363F}"/>
                  </a:ext>
                </a:extLst>
              </p:cNvPr>
              <p:cNvPicPr/>
              <p:nvPr/>
            </p:nvPicPr>
            <p:blipFill>
              <a:blip r:embed="rId6"/>
              <a:stretch>
                <a:fillRect/>
              </a:stretch>
            </p:blipFill>
            <p:spPr>
              <a:xfrm>
                <a:off x="8166520" y="739507"/>
                <a:ext cx="234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E96EA990-2E1D-4713-A56C-0A96D1CF8D86}"/>
                  </a:ext>
                </a:extLst>
              </p14:cNvPr>
              <p14:cNvContentPartPr/>
              <p14:nvPr/>
            </p14:nvContentPartPr>
            <p14:xfrm>
              <a:off x="8439400" y="605947"/>
              <a:ext cx="245160" cy="227160"/>
            </p14:xfrm>
          </p:contentPart>
        </mc:Choice>
        <mc:Fallback xmlns="">
          <p:pic>
            <p:nvPicPr>
              <p:cNvPr id="16" name="Freihand 15">
                <a:extLst>
                  <a:ext uri="{FF2B5EF4-FFF2-40B4-BE49-F238E27FC236}">
                    <a16:creationId xmlns:a16="http://schemas.microsoft.com/office/drawing/2014/main" id="{E96EA990-2E1D-4713-A56C-0A96D1CF8D86}"/>
                  </a:ext>
                </a:extLst>
              </p:cNvPr>
              <p:cNvPicPr/>
              <p:nvPr/>
            </p:nvPicPr>
            <p:blipFill>
              <a:blip r:embed="rId8"/>
              <a:stretch>
                <a:fillRect/>
              </a:stretch>
            </p:blipFill>
            <p:spPr>
              <a:xfrm>
                <a:off x="8435080" y="601627"/>
                <a:ext cx="253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203760DD-002B-4929-A6EC-D32E7D3AAAE1}"/>
                  </a:ext>
                </a:extLst>
              </p14:cNvPr>
              <p14:cNvContentPartPr/>
              <p14:nvPr/>
            </p14:nvContentPartPr>
            <p14:xfrm>
              <a:off x="8649640" y="626107"/>
              <a:ext cx="47520" cy="54720"/>
            </p14:xfrm>
          </p:contentPart>
        </mc:Choice>
        <mc:Fallback xmlns="">
          <p:pic>
            <p:nvPicPr>
              <p:cNvPr id="17" name="Freihand 16">
                <a:extLst>
                  <a:ext uri="{FF2B5EF4-FFF2-40B4-BE49-F238E27FC236}">
                    <a16:creationId xmlns:a16="http://schemas.microsoft.com/office/drawing/2014/main" id="{203760DD-002B-4929-A6EC-D32E7D3AAAE1}"/>
                  </a:ext>
                </a:extLst>
              </p:cNvPr>
              <p:cNvPicPr/>
              <p:nvPr/>
            </p:nvPicPr>
            <p:blipFill>
              <a:blip r:embed="rId10"/>
              <a:stretch>
                <a:fillRect/>
              </a:stretch>
            </p:blipFill>
            <p:spPr>
              <a:xfrm>
                <a:off x="8645320" y="621787"/>
                <a:ext cx="56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96F27365-B5A4-45B1-B821-0F067315EBB5}"/>
                  </a:ext>
                </a:extLst>
              </p14:cNvPr>
              <p14:cNvContentPartPr/>
              <p14:nvPr/>
            </p14:nvContentPartPr>
            <p14:xfrm>
              <a:off x="8708320" y="555907"/>
              <a:ext cx="180000" cy="252720"/>
            </p14:xfrm>
          </p:contentPart>
        </mc:Choice>
        <mc:Fallback xmlns="">
          <p:pic>
            <p:nvPicPr>
              <p:cNvPr id="18" name="Freihand 17">
                <a:extLst>
                  <a:ext uri="{FF2B5EF4-FFF2-40B4-BE49-F238E27FC236}">
                    <a16:creationId xmlns:a16="http://schemas.microsoft.com/office/drawing/2014/main" id="{96F27365-B5A4-45B1-B821-0F067315EBB5}"/>
                  </a:ext>
                </a:extLst>
              </p:cNvPr>
              <p:cNvPicPr/>
              <p:nvPr/>
            </p:nvPicPr>
            <p:blipFill>
              <a:blip r:embed="rId12"/>
              <a:stretch>
                <a:fillRect/>
              </a:stretch>
            </p:blipFill>
            <p:spPr>
              <a:xfrm>
                <a:off x="8704000" y="551587"/>
                <a:ext cx="1886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AEF32169-8A6A-4CFE-99C2-88FD04F5A969}"/>
                  </a:ext>
                </a:extLst>
              </p14:cNvPr>
              <p14:cNvContentPartPr/>
              <p14:nvPr/>
            </p14:nvContentPartPr>
            <p14:xfrm>
              <a:off x="9105400" y="690907"/>
              <a:ext cx="284040" cy="109440"/>
            </p14:xfrm>
          </p:contentPart>
        </mc:Choice>
        <mc:Fallback xmlns="">
          <p:pic>
            <p:nvPicPr>
              <p:cNvPr id="19" name="Freihand 18">
                <a:extLst>
                  <a:ext uri="{FF2B5EF4-FFF2-40B4-BE49-F238E27FC236}">
                    <a16:creationId xmlns:a16="http://schemas.microsoft.com/office/drawing/2014/main" id="{AEF32169-8A6A-4CFE-99C2-88FD04F5A969}"/>
                  </a:ext>
                </a:extLst>
              </p:cNvPr>
              <p:cNvPicPr/>
              <p:nvPr/>
            </p:nvPicPr>
            <p:blipFill>
              <a:blip r:embed="rId14"/>
              <a:stretch>
                <a:fillRect/>
              </a:stretch>
            </p:blipFill>
            <p:spPr>
              <a:xfrm>
                <a:off x="9101080" y="686587"/>
                <a:ext cx="292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4189262C-25A3-4B7D-9A96-FA43FF16E6F2}"/>
                  </a:ext>
                </a:extLst>
              </p14:cNvPr>
              <p14:cNvContentPartPr/>
              <p14:nvPr/>
            </p14:nvContentPartPr>
            <p14:xfrm>
              <a:off x="9428680" y="677947"/>
              <a:ext cx="114840" cy="126360"/>
            </p14:xfrm>
          </p:contentPart>
        </mc:Choice>
        <mc:Fallback xmlns="">
          <p:pic>
            <p:nvPicPr>
              <p:cNvPr id="20" name="Freihand 19">
                <a:extLst>
                  <a:ext uri="{FF2B5EF4-FFF2-40B4-BE49-F238E27FC236}">
                    <a16:creationId xmlns:a16="http://schemas.microsoft.com/office/drawing/2014/main" id="{4189262C-25A3-4B7D-9A96-FA43FF16E6F2}"/>
                  </a:ext>
                </a:extLst>
              </p:cNvPr>
              <p:cNvPicPr/>
              <p:nvPr/>
            </p:nvPicPr>
            <p:blipFill>
              <a:blip r:embed="rId16"/>
              <a:stretch>
                <a:fillRect/>
              </a:stretch>
            </p:blipFill>
            <p:spPr>
              <a:xfrm>
                <a:off x="9424360" y="673627"/>
                <a:ext cx="123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92532F65-1880-4E39-A6FE-01C95F9EDAEF}"/>
                  </a:ext>
                </a:extLst>
              </p14:cNvPr>
              <p14:cNvContentPartPr/>
              <p14:nvPr/>
            </p14:nvContentPartPr>
            <p14:xfrm>
              <a:off x="9823240" y="628267"/>
              <a:ext cx="465840" cy="162720"/>
            </p14:xfrm>
          </p:contentPart>
        </mc:Choice>
        <mc:Fallback xmlns="">
          <p:pic>
            <p:nvPicPr>
              <p:cNvPr id="21" name="Freihand 20">
                <a:extLst>
                  <a:ext uri="{FF2B5EF4-FFF2-40B4-BE49-F238E27FC236}">
                    <a16:creationId xmlns:a16="http://schemas.microsoft.com/office/drawing/2014/main" id="{92532F65-1880-4E39-A6FE-01C95F9EDAEF}"/>
                  </a:ext>
                </a:extLst>
              </p:cNvPr>
              <p:cNvPicPr/>
              <p:nvPr/>
            </p:nvPicPr>
            <p:blipFill>
              <a:blip r:embed="rId18"/>
              <a:stretch>
                <a:fillRect/>
              </a:stretch>
            </p:blipFill>
            <p:spPr>
              <a:xfrm>
                <a:off x="9818920" y="623947"/>
                <a:ext cx="474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5F8597EB-FDA8-4504-880D-0D8F94374750}"/>
                  </a:ext>
                </a:extLst>
              </p14:cNvPr>
              <p14:cNvContentPartPr/>
              <p14:nvPr/>
            </p14:nvContentPartPr>
            <p14:xfrm>
              <a:off x="10404640" y="576067"/>
              <a:ext cx="155520" cy="176760"/>
            </p14:xfrm>
          </p:contentPart>
        </mc:Choice>
        <mc:Fallback xmlns="">
          <p:pic>
            <p:nvPicPr>
              <p:cNvPr id="22" name="Freihand 21">
                <a:extLst>
                  <a:ext uri="{FF2B5EF4-FFF2-40B4-BE49-F238E27FC236}">
                    <a16:creationId xmlns:a16="http://schemas.microsoft.com/office/drawing/2014/main" id="{5F8597EB-FDA8-4504-880D-0D8F94374750}"/>
                  </a:ext>
                </a:extLst>
              </p:cNvPr>
              <p:cNvPicPr/>
              <p:nvPr/>
            </p:nvPicPr>
            <p:blipFill>
              <a:blip r:embed="rId20"/>
              <a:stretch>
                <a:fillRect/>
              </a:stretch>
            </p:blipFill>
            <p:spPr>
              <a:xfrm>
                <a:off x="10400320" y="571747"/>
                <a:ext cx="164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3F6D92D1-498E-42A4-9A74-4B77B32AE1DF}"/>
                  </a:ext>
                </a:extLst>
              </p14:cNvPr>
              <p14:cNvContentPartPr/>
              <p14:nvPr/>
            </p14:nvContentPartPr>
            <p14:xfrm>
              <a:off x="10567360" y="474187"/>
              <a:ext cx="169200" cy="224280"/>
            </p14:xfrm>
          </p:contentPart>
        </mc:Choice>
        <mc:Fallback xmlns="">
          <p:pic>
            <p:nvPicPr>
              <p:cNvPr id="23" name="Freihand 22">
                <a:extLst>
                  <a:ext uri="{FF2B5EF4-FFF2-40B4-BE49-F238E27FC236}">
                    <a16:creationId xmlns:a16="http://schemas.microsoft.com/office/drawing/2014/main" id="{3F6D92D1-498E-42A4-9A74-4B77B32AE1DF}"/>
                  </a:ext>
                </a:extLst>
              </p:cNvPr>
              <p:cNvPicPr/>
              <p:nvPr/>
            </p:nvPicPr>
            <p:blipFill>
              <a:blip r:embed="rId22"/>
              <a:stretch>
                <a:fillRect/>
              </a:stretch>
            </p:blipFill>
            <p:spPr>
              <a:xfrm>
                <a:off x="10563040" y="469867"/>
                <a:ext cx="177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3D1A8AF0-0E82-45D3-B567-98B60461CFC5}"/>
                  </a:ext>
                </a:extLst>
              </p14:cNvPr>
              <p14:cNvContentPartPr/>
              <p14:nvPr/>
            </p14:nvContentPartPr>
            <p14:xfrm>
              <a:off x="10719280" y="423787"/>
              <a:ext cx="455760" cy="279000"/>
            </p14:xfrm>
          </p:contentPart>
        </mc:Choice>
        <mc:Fallback xmlns="">
          <p:pic>
            <p:nvPicPr>
              <p:cNvPr id="24" name="Freihand 23">
                <a:extLst>
                  <a:ext uri="{FF2B5EF4-FFF2-40B4-BE49-F238E27FC236}">
                    <a16:creationId xmlns:a16="http://schemas.microsoft.com/office/drawing/2014/main" id="{3D1A8AF0-0E82-45D3-B567-98B60461CFC5}"/>
                  </a:ext>
                </a:extLst>
              </p:cNvPr>
              <p:cNvPicPr/>
              <p:nvPr/>
            </p:nvPicPr>
            <p:blipFill>
              <a:blip r:embed="rId24"/>
              <a:stretch>
                <a:fillRect/>
              </a:stretch>
            </p:blipFill>
            <p:spPr>
              <a:xfrm>
                <a:off x="10714960" y="419467"/>
                <a:ext cx="4644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3E1406D-DB58-407F-A310-F8CB5A3E88FC}"/>
                  </a:ext>
                </a:extLst>
              </p14:cNvPr>
              <p14:cNvContentPartPr/>
              <p14:nvPr/>
            </p14:nvContentPartPr>
            <p14:xfrm>
              <a:off x="11186200" y="442507"/>
              <a:ext cx="202320" cy="174240"/>
            </p14:xfrm>
          </p:contentPart>
        </mc:Choice>
        <mc:Fallback xmlns="">
          <p:pic>
            <p:nvPicPr>
              <p:cNvPr id="25" name="Freihand 24">
                <a:extLst>
                  <a:ext uri="{FF2B5EF4-FFF2-40B4-BE49-F238E27FC236}">
                    <a16:creationId xmlns:a16="http://schemas.microsoft.com/office/drawing/2014/main" id="{B3E1406D-DB58-407F-A310-F8CB5A3E88FC}"/>
                  </a:ext>
                </a:extLst>
              </p:cNvPr>
              <p:cNvPicPr/>
              <p:nvPr/>
            </p:nvPicPr>
            <p:blipFill>
              <a:blip r:embed="rId26"/>
              <a:stretch>
                <a:fillRect/>
              </a:stretch>
            </p:blipFill>
            <p:spPr>
              <a:xfrm>
                <a:off x="11181880" y="438187"/>
                <a:ext cx="210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053C20CC-ED6D-4360-9220-2CF634ECD939}"/>
                  </a:ext>
                </a:extLst>
              </p14:cNvPr>
              <p14:cNvContentPartPr/>
              <p14:nvPr/>
            </p14:nvContentPartPr>
            <p14:xfrm>
              <a:off x="10727200" y="977467"/>
              <a:ext cx="204120" cy="153000"/>
            </p14:xfrm>
          </p:contentPart>
        </mc:Choice>
        <mc:Fallback xmlns="">
          <p:pic>
            <p:nvPicPr>
              <p:cNvPr id="26" name="Freihand 25">
                <a:extLst>
                  <a:ext uri="{FF2B5EF4-FFF2-40B4-BE49-F238E27FC236}">
                    <a16:creationId xmlns:a16="http://schemas.microsoft.com/office/drawing/2014/main" id="{053C20CC-ED6D-4360-9220-2CF634ECD939}"/>
                  </a:ext>
                </a:extLst>
              </p:cNvPr>
              <p:cNvPicPr/>
              <p:nvPr/>
            </p:nvPicPr>
            <p:blipFill>
              <a:blip r:embed="rId28"/>
              <a:stretch>
                <a:fillRect/>
              </a:stretch>
            </p:blipFill>
            <p:spPr>
              <a:xfrm>
                <a:off x="10722880" y="973147"/>
                <a:ext cx="212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0FBEB70F-1836-4AF3-AA09-397675ED3D84}"/>
                  </a:ext>
                </a:extLst>
              </p14:cNvPr>
              <p14:cNvContentPartPr/>
              <p14:nvPr/>
            </p14:nvContentPartPr>
            <p14:xfrm>
              <a:off x="10945360" y="830947"/>
              <a:ext cx="174240" cy="243000"/>
            </p14:xfrm>
          </p:contentPart>
        </mc:Choice>
        <mc:Fallback xmlns="">
          <p:pic>
            <p:nvPicPr>
              <p:cNvPr id="27" name="Freihand 26">
                <a:extLst>
                  <a:ext uri="{FF2B5EF4-FFF2-40B4-BE49-F238E27FC236}">
                    <a16:creationId xmlns:a16="http://schemas.microsoft.com/office/drawing/2014/main" id="{0FBEB70F-1836-4AF3-AA09-397675ED3D84}"/>
                  </a:ext>
                </a:extLst>
              </p:cNvPr>
              <p:cNvPicPr/>
              <p:nvPr/>
            </p:nvPicPr>
            <p:blipFill>
              <a:blip r:embed="rId30"/>
              <a:stretch>
                <a:fillRect/>
              </a:stretch>
            </p:blipFill>
            <p:spPr>
              <a:xfrm>
                <a:off x="10941040" y="826627"/>
                <a:ext cx="182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8C37E9A9-FE29-4D23-80BF-CDC43A8C82E6}"/>
                  </a:ext>
                </a:extLst>
              </p14:cNvPr>
              <p14:cNvContentPartPr/>
              <p14:nvPr/>
            </p14:nvContentPartPr>
            <p14:xfrm>
              <a:off x="11161360" y="949387"/>
              <a:ext cx="100080" cy="100800"/>
            </p14:xfrm>
          </p:contentPart>
        </mc:Choice>
        <mc:Fallback xmlns="">
          <p:pic>
            <p:nvPicPr>
              <p:cNvPr id="28" name="Freihand 27">
                <a:extLst>
                  <a:ext uri="{FF2B5EF4-FFF2-40B4-BE49-F238E27FC236}">
                    <a16:creationId xmlns:a16="http://schemas.microsoft.com/office/drawing/2014/main" id="{8C37E9A9-FE29-4D23-80BF-CDC43A8C82E6}"/>
                  </a:ext>
                </a:extLst>
              </p:cNvPr>
              <p:cNvPicPr/>
              <p:nvPr/>
            </p:nvPicPr>
            <p:blipFill>
              <a:blip r:embed="rId32"/>
              <a:stretch>
                <a:fillRect/>
              </a:stretch>
            </p:blipFill>
            <p:spPr>
              <a:xfrm>
                <a:off x="11157040" y="945067"/>
                <a:ext cx="108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B0A5DFF3-9B66-40C0-AFC9-0D9C36160AFD}"/>
                  </a:ext>
                </a:extLst>
              </p14:cNvPr>
              <p14:cNvContentPartPr/>
              <p14:nvPr/>
            </p14:nvContentPartPr>
            <p14:xfrm>
              <a:off x="11290960" y="950467"/>
              <a:ext cx="99360" cy="100440"/>
            </p14:xfrm>
          </p:contentPart>
        </mc:Choice>
        <mc:Fallback xmlns="">
          <p:pic>
            <p:nvPicPr>
              <p:cNvPr id="29" name="Freihand 28">
                <a:extLst>
                  <a:ext uri="{FF2B5EF4-FFF2-40B4-BE49-F238E27FC236}">
                    <a16:creationId xmlns:a16="http://schemas.microsoft.com/office/drawing/2014/main" id="{B0A5DFF3-9B66-40C0-AFC9-0D9C36160AFD}"/>
                  </a:ext>
                </a:extLst>
              </p:cNvPr>
              <p:cNvPicPr/>
              <p:nvPr/>
            </p:nvPicPr>
            <p:blipFill>
              <a:blip r:embed="rId34"/>
              <a:stretch>
                <a:fillRect/>
              </a:stretch>
            </p:blipFill>
            <p:spPr>
              <a:xfrm>
                <a:off x="11286640" y="946147"/>
                <a:ext cx="108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22C22EC7-632A-4A4B-A3FF-0494808AEA30}"/>
                  </a:ext>
                </a:extLst>
              </p14:cNvPr>
              <p14:cNvContentPartPr/>
              <p14:nvPr/>
            </p14:nvContentPartPr>
            <p14:xfrm>
              <a:off x="11452960" y="916267"/>
              <a:ext cx="150480" cy="137160"/>
            </p14:xfrm>
          </p:contentPart>
        </mc:Choice>
        <mc:Fallback xmlns="">
          <p:pic>
            <p:nvPicPr>
              <p:cNvPr id="30" name="Freihand 29">
                <a:extLst>
                  <a:ext uri="{FF2B5EF4-FFF2-40B4-BE49-F238E27FC236}">
                    <a16:creationId xmlns:a16="http://schemas.microsoft.com/office/drawing/2014/main" id="{22C22EC7-632A-4A4B-A3FF-0494808AEA30}"/>
                  </a:ext>
                </a:extLst>
              </p:cNvPr>
              <p:cNvPicPr/>
              <p:nvPr/>
            </p:nvPicPr>
            <p:blipFill>
              <a:blip r:embed="rId36"/>
              <a:stretch>
                <a:fillRect/>
              </a:stretch>
            </p:blipFill>
            <p:spPr>
              <a:xfrm>
                <a:off x="11448640" y="911947"/>
                <a:ext cx="159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657FB5C2-783C-4E2B-BC62-FDAE849BAAAE}"/>
                  </a:ext>
                </a:extLst>
              </p14:cNvPr>
              <p14:cNvContentPartPr/>
              <p14:nvPr/>
            </p14:nvContentPartPr>
            <p14:xfrm>
              <a:off x="11626840" y="877387"/>
              <a:ext cx="149040" cy="128160"/>
            </p14:xfrm>
          </p:contentPart>
        </mc:Choice>
        <mc:Fallback xmlns="">
          <p:pic>
            <p:nvPicPr>
              <p:cNvPr id="31" name="Freihand 30">
                <a:extLst>
                  <a:ext uri="{FF2B5EF4-FFF2-40B4-BE49-F238E27FC236}">
                    <a16:creationId xmlns:a16="http://schemas.microsoft.com/office/drawing/2014/main" id="{657FB5C2-783C-4E2B-BC62-FDAE849BAAAE}"/>
                  </a:ext>
                </a:extLst>
              </p:cNvPr>
              <p:cNvPicPr/>
              <p:nvPr/>
            </p:nvPicPr>
            <p:blipFill>
              <a:blip r:embed="rId38"/>
              <a:stretch>
                <a:fillRect/>
              </a:stretch>
            </p:blipFill>
            <p:spPr>
              <a:xfrm>
                <a:off x="11622520" y="873067"/>
                <a:ext cx="157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4E5202B1-8FDE-47A6-B285-C0BB3D7C2062}"/>
                  </a:ext>
                </a:extLst>
              </p14:cNvPr>
              <p14:cNvContentPartPr/>
              <p14:nvPr/>
            </p14:nvContentPartPr>
            <p14:xfrm>
              <a:off x="11854000" y="694147"/>
              <a:ext cx="103320" cy="208440"/>
            </p14:xfrm>
          </p:contentPart>
        </mc:Choice>
        <mc:Fallback xmlns="">
          <p:pic>
            <p:nvPicPr>
              <p:cNvPr id="32" name="Freihand 31">
                <a:extLst>
                  <a:ext uri="{FF2B5EF4-FFF2-40B4-BE49-F238E27FC236}">
                    <a16:creationId xmlns:a16="http://schemas.microsoft.com/office/drawing/2014/main" id="{4E5202B1-8FDE-47A6-B285-C0BB3D7C2062}"/>
                  </a:ext>
                </a:extLst>
              </p:cNvPr>
              <p:cNvPicPr/>
              <p:nvPr/>
            </p:nvPicPr>
            <p:blipFill>
              <a:blip r:embed="rId40"/>
              <a:stretch>
                <a:fillRect/>
              </a:stretch>
            </p:blipFill>
            <p:spPr>
              <a:xfrm>
                <a:off x="11849680" y="689827"/>
                <a:ext cx="111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62A0888D-C103-45D4-970C-00FED09A7113}"/>
                  </a:ext>
                </a:extLst>
              </p14:cNvPr>
              <p14:cNvContentPartPr/>
              <p14:nvPr/>
            </p14:nvContentPartPr>
            <p14:xfrm>
              <a:off x="11877040" y="1021747"/>
              <a:ext cx="41400" cy="21960"/>
            </p14:xfrm>
          </p:contentPart>
        </mc:Choice>
        <mc:Fallback xmlns="">
          <p:pic>
            <p:nvPicPr>
              <p:cNvPr id="33" name="Freihand 32">
                <a:extLst>
                  <a:ext uri="{FF2B5EF4-FFF2-40B4-BE49-F238E27FC236}">
                    <a16:creationId xmlns:a16="http://schemas.microsoft.com/office/drawing/2014/main" id="{62A0888D-C103-45D4-970C-00FED09A7113}"/>
                  </a:ext>
                </a:extLst>
              </p:cNvPr>
              <p:cNvPicPr/>
              <p:nvPr/>
            </p:nvPicPr>
            <p:blipFill>
              <a:blip r:embed="rId42"/>
              <a:stretch>
                <a:fillRect/>
              </a:stretch>
            </p:blipFill>
            <p:spPr>
              <a:xfrm>
                <a:off x="11872720" y="1017427"/>
                <a:ext cx="50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Freihand 46">
                <a:extLst>
                  <a:ext uri="{FF2B5EF4-FFF2-40B4-BE49-F238E27FC236}">
                    <a16:creationId xmlns:a16="http://schemas.microsoft.com/office/drawing/2014/main" id="{2DC68E9C-9809-41B0-8ADB-E708CCB46E32}"/>
                  </a:ext>
                </a:extLst>
              </p14:cNvPr>
              <p14:cNvContentPartPr/>
              <p14:nvPr/>
            </p14:nvContentPartPr>
            <p14:xfrm>
              <a:off x="3762640" y="2659747"/>
              <a:ext cx="180360" cy="74160"/>
            </p14:xfrm>
          </p:contentPart>
        </mc:Choice>
        <mc:Fallback xmlns="">
          <p:pic>
            <p:nvPicPr>
              <p:cNvPr id="47" name="Freihand 46">
                <a:extLst>
                  <a:ext uri="{FF2B5EF4-FFF2-40B4-BE49-F238E27FC236}">
                    <a16:creationId xmlns:a16="http://schemas.microsoft.com/office/drawing/2014/main" id="{2DC68E9C-9809-41B0-8ADB-E708CCB46E32}"/>
                  </a:ext>
                </a:extLst>
              </p:cNvPr>
              <p:cNvPicPr/>
              <p:nvPr/>
            </p:nvPicPr>
            <p:blipFill>
              <a:blip r:embed="rId44"/>
              <a:stretch>
                <a:fillRect/>
              </a:stretch>
            </p:blipFill>
            <p:spPr>
              <a:xfrm>
                <a:off x="3758320" y="2655427"/>
                <a:ext cx="189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Freihand 48">
                <a:extLst>
                  <a:ext uri="{FF2B5EF4-FFF2-40B4-BE49-F238E27FC236}">
                    <a16:creationId xmlns:a16="http://schemas.microsoft.com/office/drawing/2014/main" id="{B14BC349-95C6-43DE-B649-6B8515E49A67}"/>
                  </a:ext>
                </a:extLst>
              </p14:cNvPr>
              <p14:cNvContentPartPr/>
              <p14:nvPr/>
            </p14:nvContentPartPr>
            <p14:xfrm>
              <a:off x="3820960" y="2747947"/>
              <a:ext cx="46800" cy="311760"/>
            </p14:xfrm>
          </p:contentPart>
        </mc:Choice>
        <mc:Fallback xmlns="">
          <p:pic>
            <p:nvPicPr>
              <p:cNvPr id="49" name="Freihand 48">
                <a:extLst>
                  <a:ext uri="{FF2B5EF4-FFF2-40B4-BE49-F238E27FC236}">
                    <a16:creationId xmlns:a16="http://schemas.microsoft.com/office/drawing/2014/main" id="{B14BC349-95C6-43DE-B649-6B8515E49A67}"/>
                  </a:ext>
                </a:extLst>
              </p:cNvPr>
              <p:cNvPicPr/>
              <p:nvPr/>
            </p:nvPicPr>
            <p:blipFill>
              <a:blip r:embed="rId46"/>
              <a:stretch>
                <a:fillRect/>
              </a:stretch>
            </p:blipFill>
            <p:spPr>
              <a:xfrm>
                <a:off x="3816640" y="2743627"/>
                <a:ext cx="554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Freihand 50">
                <a:extLst>
                  <a:ext uri="{FF2B5EF4-FFF2-40B4-BE49-F238E27FC236}">
                    <a16:creationId xmlns:a16="http://schemas.microsoft.com/office/drawing/2014/main" id="{A692787B-EC01-47C1-8088-4101744FC690}"/>
                  </a:ext>
                </a:extLst>
              </p14:cNvPr>
              <p14:cNvContentPartPr/>
              <p14:nvPr/>
            </p14:nvContentPartPr>
            <p14:xfrm>
              <a:off x="4469680" y="2431867"/>
              <a:ext cx="48240" cy="255600"/>
            </p14:xfrm>
          </p:contentPart>
        </mc:Choice>
        <mc:Fallback xmlns="">
          <p:pic>
            <p:nvPicPr>
              <p:cNvPr id="51" name="Freihand 50">
                <a:extLst>
                  <a:ext uri="{FF2B5EF4-FFF2-40B4-BE49-F238E27FC236}">
                    <a16:creationId xmlns:a16="http://schemas.microsoft.com/office/drawing/2014/main" id="{A692787B-EC01-47C1-8088-4101744FC690}"/>
                  </a:ext>
                </a:extLst>
              </p:cNvPr>
              <p:cNvPicPr/>
              <p:nvPr/>
            </p:nvPicPr>
            <p:blipFill>
              <a:blip r:embed="rId48"/>
              <a:stretch>
                <a:fillRect/>
              </a:stretch>
            </p:blipFill>
            <p:spPr>
              <a:xfrm>
                <a:off x="4465360" y="2427547"/>
                <a:ext cx="56880" cy="264240"/>
              </a:xfrm>
              <a:prstGeom prst="rect">
                <a:avLst/>
              </a:prstGeom>
            </p:spPr>
          </p:pic>
        </mc:Fallback>
      </mc:AlternateContent>
      <p:grpSp>
        <p:nvGrpSpPr>
          <p:cNvPr id="72" name="Gruppieren 71">
            <a:extLst>
              <a:ext uri="{FF2B5EF4-FFF2-40B4-BE49-F238E27FC236}">
                <a16:creationId xmlns:a16="http://schemas.microsoft.com/office/drawing/2014/main" id="{612F447B-B607-467C-BF85-420870C6BF6F}"/>
              </a:ext>
            </a:extLst>
          </p:cNvPr>
          <p:cNvGrpSpPr/>
          <p:nvPr/>
        </p:nvGrpSpPr>
        <p:grpSpPr>
          <a:xfrm>
            <a:off x="1960840" y="596227"/>
            <a:ext cx="5062680" cy="4431240"/>
            <a:chOff x="1960840" y="596227"/>
            <a:chExt cx="5062680" cy="4431240"/>
          </a:xfrm>
        </p:grpSpPr>
        <mc:AlternateContent xmlns:mc="http://schemas.openxmlformats.org/markup-compatibility/2006" xmlns:p14="http://schemas.microsoft.com/office/powerpoint/2010/main">
          <mc:Choice Requires="p14">
            <p:contentPart p14:bwMode="auto" r:id="rId49">
              <p14:nvContentPartPr>
                <p14:cNvPr id="5" name="Freihand 4">
                  <a:extLst>
                    <a:ext uri="{FF2B5EF4-FFF2-40B4-BE49-F238E27FC236}">
                      <a16:creationId xmlns:a16="http://schemas.microsoft.com/office/drawing/2014/main" id="{96241665-19D7-48C6-8C90-A7B6449B8C5E}"/>
                    </a:ext>
                  </a:extLst>
                </p14:cNvPr>
                <p14:cNvContentPartPr/>
                <p14:nvPr/>
              </p14:nvContentPartPr>
              <p14:xfrm>
                <a:off x="2024920" y="4488187"/>
                <a:ext cx="11160" cy="11520"/>
              </p14:xfrm>
            </p:contentPart>
          </mc:Choice>
          <mc:Fallback xmlns="">
            <p:pic>
              <p:nvPicPr>
                <p:cNvPr id="5" name="Freihand 4">
                  <a:extLst>
                    <a:ext uri="{FF2B5EF4-FFF2-40B4-BE49-F238E27FC236}">
                      <a16:creationId xmlns:a16="http://schemas.microsoft.com/office/drawing/2014/main" id="{96241665-19D7-48C6-8C90-A7B6449B8C5E}"/>
                    </a:ext>
                  </a:extLst>
                </p:cNvPr>
                <p:cNvPicPr/>
                <p:nvPr/>
              </p:nvPicPr>
              <p:blipFill>
                <a:blip r:embed="rId50"/>
                <a:stretch>
                  <a:fillRect/>
                </a:stretch>
              </p:blipFill>
              <p:spPr>
                <a:xfrm>
                  <a:off x="2020600" y="4483867"/>
                  <a:ext cx="19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 name="Freihand 7">
                  <a:extLst>
                    <a:ext uri="{FF2B5EF4-FFF2-40B4-BE49-F238E27FC236}">
                      <a16:creationId xmlns:a16="http://schemas.microsoft.com/office/drawing/2014/main" id="{ACEE8B81-47C6-47CB-AEFC-736E56D78F2B}"/>
                    </a:ext>
                  </a:extLst>
                </p14:cNvPr>
                <p14:cNvContentPartPr/>
                <p14:nvPr/>
              </p14:nvContentPartPr>
              <p14:xfrm>
                <a:off x="1973800" y="759307"/>
                <a:ext cx="4252680" cy="3799080"/>
              </p14:xfrm>
            </p:contentPart>
          </mc:Choice>
          <mc:Fallback xmlns="">
            <p:pic>
              <p:nvPicPr>
                <p:cNvPr id="8" name="Freihand 7">
                  <a:extLst>
                    <a:ext uri="{FF2B5EF4-FFF2-40B4-BE49-F238E27FC236}">
                      <a16:creationId xmlns:a16="http://schemas.microsoft.com/office/drawing/2014/main" id="{ACEE8B81-47C6-47CB-AEFC-736E56D78F2B}"/>
                    </a:ext>
                  </a:extLst>
                </p:cNvPr>
                <p:cNvPicPr/>
                <p:nvPr/>
              </p:nvPicPr>
              <p:blipFill>
                <a:blip r:embed="rId52"/>
                <a:stretch>
                  <a:fillRect/>
                </a:stretch>
              </p:blipFill>
              <p:spPr>
                <a:xfrm>
                  <a:off x="1969480" y="754987"/>
                  <a:ext cx="4261320" cy="3807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 name="Freihand 9">
                  <a:extLst>
                    <a:ext uri="{FF2B5EF4-FFF2-40B4-BE49-F238E27FC236}">
                      <a16:creationId xmlns:a16="http://schemas.microsoft.com/office/drawing/2014/main" id="{9CF40E38-C306-4F1D-B0B7-22F7297C71B0}"/>
                    </a:ext>
                  </a:extLst>
                </p14:cNvPr>
                <p14:cNvContentPartPr/>
                <p14:nvPr/>
              </p14:nvContentPartPr>
              <p14:xfrm>
                <a:off x="1960840" y="672187"/>
                <a:ext cx="5062680" cy="3698640"/>
              </p14:xfrm>
            </p:contentPart>
          </mc:Choice>
          <mc:Fallback xmlns="">
            <p:pic>
              <p:nvPicPr>
                <p:cNvPr id="10" name="Freihand 9">
                  <a:extLst>
                    <a:ext uri="{FF2B5EF4-FFF2-40B4-BE49-F238E27FC236}">
                      <a16:creationId xmlns:a16="http://schemas.microsoft.com/office/drawing/2014/main" id="{9CF40E38-C306-4F1D-B0B7-22F7297C71B0}"/>
                    </a:ext>
                  </a:extLst>
                </p:cNvPr>
                <p:cNvPicPr/>
                <p:nvPr/>
              </p:nvPicPr>
              <p:blipFill>
                <a:blip r:embed="rId54"/>
                <a:stretch>
                  <a:fillRect/>
                </a:stretch>
              </p:blipFill>
              <p:spPr>
                <a:xfrm>
                  <a:off x="1956520" y="667867"/>
                  <a:ext cx="5071320" cy="3707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 name="Freihand 10">
                  <a:extLst>
                    <a:ext uri="{FF2B5EF4-FFF2-40B4-BE49-F238E27FC236}">
                      <a16:creationId xmlns:a16="http://schemas.microsoft.com/office/drawing/2014/main" id="{7612E6C4-AD15-4040-8A66-7B63E2907D28}"/>
                    </a:ext>
                  </a:extLst>
                </p14:cNvPr>
                <p14:cNvContentPartPr/>
                <p14:nvPr/>
              </p14:nvContentPartPr>
              <p14:xfrm>
                <a:off x="2378800" y="596227"/>
                <a:ext cx="3411360" cy="4107600"/>
              </p14:xfrm>
            </p:contentPart>
          </mc:Choice>
          <mc:Fallback xmlns="">
            <p:pic>
              <p:nvPicPr>
                <p:cNvPr id="11" name="Freihand 10">
                  <a:extLst>
                    <a:ext uri="{FF2B5EF4-FFF2-40B4-BE49-F238E27FC236}">
                      <a16:creationId xmlns:a16="http://schemas.microsoft.com/office/drawing/2014/main" id="{7612E6C4-AD15-4040-8A66-7B63E2907D28}"/>
                    </a:ext>
                  </a:extLst>
                </p:cNvPr>
                <p:cNvPicPr/>
                <p:nvPr/>
              </p:nvPicPr>
              <p:blipFill>
                <a:blip r:embed="rId56"/>
                <a:stretch>
                  <a:fillRect/>
                </a:stretch>
              </p:blipFill>
              <p:spPr>
                <a:xfrm>
                  <a:off x="2374480" y="591907"/>
                  <a:ext cx="3420000" cy="4116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310400D4-4967-40A8-B24C-783683BD0453}"/>
                    </a:ext>
                  </a:extLst>
                </p14:cNvPr>
                <p14:cNvContentPartPr/>
                <p14:nvPr/>
              </p14:nvContentPartPr>
              <p14:xfrm>
                <a:off x="3841840" y="2763067"/>
                <a:ext cx="14040" cy="175320"/>
              </p14:xfrm>
            </p:contentPart>
          </mc:Choice>
          <mc:Fallback xmlns="">
            <p:pic>
              <p:nvPicPr>
                <p:cNvPr id="36" name="Freihand 35">
                  <a:extLst>
                    <a:ext uri="{FF2B5EF4-FFF2-40B4-BE49-F238E27FC236}">
                      <a16:creationId xmlns:a16="http://schemas.microsoft.com/office/drawing/2014/main" id="{310400D4-4967-40A8-B24C-783683BD0453}"/>
                    </a:ext>
                  </a:extLst>
                </p:cNvPr>
                <p:cNvPicPr/>
                <p:nvPr/>
              </p:nvPicPr>
              <p:blipFill>
                <a:blip r:embed="rId58"/>
                <a:stretch>
                  <a:fillRect/>
                </a:stretch>
              </p:blipFill>
              <p:spPr>
                <a:xfrm>
                  <a:off x="3837520" y="2758747"/>
                  <a:ext cx="22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7B8967F-73F5-4576-A34F-85A255EA54F0}"/>
                    </a:ext>
                  </a:extLst>
                </p14:cNvPr>
                <p14:cNvContentPartPr/>
                <p14:nvPr/>
              </p14:nvContentPartPr>
              <p14:xfrm>
                <a:off x="3813040" y="3235027"/>
                <a:ext cx="43920" cy="647640"/>
              </p14:xfrm>
            </p:contentPart>
          </mc:Choice>
          <mc:Fallback xmlns="">
            <p:pic>
              <p:nvPicPr>
                <p:cNvPr id="37" name="Freihand 36">
                  <a:extLst>
                    <a:ext uri="{FF2B5EF4-FFF2-40B4-BE49-F238E27FC236}">
                      <a16:creationId xmlns:a16="http://schemas.microsoft.com/office/drawing/2014/main" id="{07B8967F-73F5-4576-A34F-85A255EA54F0}"/>
                    </a:ext>
                  </a:extLst>
                </p:cNvPr>
                <p:cNvPicPr/>
                <p:nvPr/>
              </p:nvPicPr>
              <p:blipFill>
                <a:blip r:embed="rId60"/>
                <a:stretch>
                  <a:fillRect/>
                </a:stretch>
              </p:blipFill>
              <p:spPr>
                <a:xfrm>
                  <a:off x="3808720" y="3230707"/>
                  <a:ext cx="5256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29CB1D6-9DD2-47CD-8AAD-F092D3BEF02C}"/>
                    </a:ext>
                  </a:extLst>
                </p14:cNvPr>
                <p14:cNvContentPartPr/>
                <p14:nvPr/>
              </p14:nvContentPartPr>
              <p14:xfrm>
                <a:off x="3815200" y="4225387"/>
                <a:ext cx="39960" cy="375840"/>
              </p14:xfrm>
            </p:contentPart>
          </mc:Choice>
          <mc:Fallback xmlns="">
            <p:pic>
              <p:nvPicPr>
                <p:cNvPr id="38" name="Freihand 37">
                  <a:extLst>
                    <a:ext uri="{FF2B5EF4-FFF2-40B4-BE49-F238E27FC236}">
                      <a16:creationId xmlns:a16="http://schemas.microsoft.com/office/drawing/2014/main" id="{529CB1D6-9DD2-47CD-8AAD-F092D3BEF02C}"/>
                    </a:ext>
                  </a:extLst>
                </p:cNvPr>
                <p:cNvPicPr/>
                <p:nvPr/>
              </p:nvPicPr>
              <p:blipFill>
                <a:blip r:embed="rId62"/>
                <a:stretch>
                  <a:fillRect/>
                </a:stretch>
              </p:blipFill>
              <p:spPr>
                <a:xfrm>
                  <a:off x="3810880" y="4221067"/>
                  <a:ext cx="486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90E21CA-993E-4A47-B4DD-5B31E55720B2}"/>
                    </a:ext>
                  </a:extLst>
                </p14:cNvPr>
                <p14:cNvContentPartPr/>
                <p14:nvPr/>
              </p14:nvContentPartPr>
              <p14:xfrm>
                <a:off x="3724120" y="4747747"/>
                <a:ext cx="122400" cy="279720"/>
              </p14:xfrm>
            </p:contentPart>
          </mc:Choice>
          <mc:Fallback xmlns="">
            <p:pic>
              <p:nvPicPr>
                <p:cNvPr id="39" name="Freihand 38">
                  <a:extLst>
                    <a:ext uri="{FF2B5EF4-FFF2-40B4-BE49-F238E27FC236}">
                      <a16:creationId xmlns:a16="http://schemas.microsoft.com/office/drawing/2014/main" id="{890E21CA-993E-4A47-B4DD-5B31E55720B2}"/>
                    </a:ext>
                  </a:extLst>
                </p:cNvPr>
                <p:cNvPicPr/>
                <p:nvPr/>
              </p:nvPicPr>
              <p:blipFill>
                <a:blip r:embed="rId64"/>
                <a:stretch>
                  <a:fillRect/>
                </a:stretch>
              </p:blipFill>
              <p:spPr>
                <a:xfrm>
                  <a:off x="3719800" y="4743427"/>
                  <a:ext cx="1310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ACE7CEA4-E471-4B53-909C-61DB236ACADD}"/>
                    </a:ext>
                  </a:extLst>
                </p14:cNvPr>
                <p14:cNvContentPartPr/>
                <p14:nvPr/>
              </p14:nvContentPartPr>
              <p14:xfrm>
                <a:off x="3828880" y="3012907"/>
                <a:ext cx="33120" cy="69120"/>
              </p14:xfrm>
            </p:contentPart>
          </mc:Choice>
          <mc:Fallback xmlns="">
            <p:pic>
              <p:nvPicPr>
                <p:cNvPr id="41" name="Freihand 40">
                  <a:extLst>
                    <a:ext uri="{FF2B5EF4-FFF2-40B4-BE49-F238E27FC236}">
                      <a16:creationId xmlns:a16="http://schemas.microsoft.com/office/drawing/2014/main" id="{ACE7CEA4-E471-4B53-909C-61DB236ACADD}"/>
                    </a:ext>
                  </a:extLst>
                </p:cNvPr>
                <p:cNvPicPr/>
                <p:nvPr/>
              </p:nvPicPr>
              <p:blipFill>
                <a:blip r:embed="rId66"/>
                <a:stretch>
                  <a:fillRect/>
                </a:stretch>
              </p:blipFill>
              <p:spPr>
                <a:xfrm>
                  <a:off x="3824560" y="3008587"/>
                  <a:ext cx="41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EF33A19D-34A7-498F-8D55-5250CA0FAB0C}"/>
                    </a:ext>
                  </a:extLst>
                </p14:cNvPr>
                <p14:cNvContentPartPr/>
                <p14:nvPr/>
              </p14:nvContentPartPr>
              <p14:xfrm>
                <a:off x="3719440" y="2661547"/>
                <a:ext cx="228960" cy="79200"/>
              </p14:xfrm>
            </p:contentPart>
          </mc:Choice>
          <mc:Fallback xmlns="">
            <p:pic>
              <p:nvPicPr>
                <p:cNvPr id="43" name="Freihand 42">
                  <a:extLst>
                    <a:ext uri="{FF2B5EF4-FFF2-40B4-BE49-F238E27FC236}">
                      <a16:creationId xmlns:a16="http://schemas.microsoft.com/office/drawing/2014/main" id="{EF33A19D-34A7-498F-8D55-5250CA0FAB0C}"/>
                    </a:ext>
                  </a:extLst>
                </p:cNvPr>
                <p:cNvPicPr/>
                <p:nvPr/>
              </p:nvPicPr>
              <p:blipFill>
                <a:blip r:embed="rId68"/>
                <a:stretch>
                  <a:fillRect/>
                </a:stretch>
              </p:blipFill>
              <p:spPr>
                <a:xfrm>
                  <a:off x="3715120" y="2657227"/>
                  <a:ext cx="237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2BBE6CE2-0B88-4A79-AD0F-AF27DD389218}"/>
                    </a:ext>
                  </a:extLst>
                </p14:cNvPr>
                <p14:cNvContentPartPr/>
                <p14:nvPr/>
              </p14:nvContentPartPr>
              <p14:xfrm>
                <a:off x="3751120" y="3009307"/>
                <a:ext cx="189720" cy="47880"/>
              </p14:xfrm>
            </p:contentPart>
          </mc:Choice>
          <mc:Fallback xmlns="">
            <p:pic>
              <p:nvPicPr>
                <p:cNvPr id="45" name="Freihand 44">
                  <a:extLst>
                    <a:ext uri="{FF2B5EF4-FFF2-40B4-BE49-F238E27FC236}">
                      <a16:creationId xmlns:a16="http://schemas.microsoft.com/office/drawing/2014/main" id="{2BBE6CE2-0B88-4A79-AD0F-AF27DD389218}"/>
                    </a:ext>
                  </a:extLst>
                </p:cNvPr>
                <p:cNvPicPr/>
                <p:nvPr/>
              </p:nvPicPr>
              <p:blipFill>
                <a:blip r:embed="rId70"/>
                <a:stretch>
                  <a:fillRect/>
                </a:stretch>
              </p:blipFill>
              <p:spPr>
                <a:xfrm>
                  <a:off x="3746800" y="3004987"/>
                  <a:ext cx="198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D7D29C8B-BF67-4038-91D8-67417ABD266C}"/>
                    </a:ext>
                  </a:extLst>
                </p14:cNvPr>
                <p14:cNvContentPartPr/>
                <p14:nvPr/>
              </p14:nvContentPartPr>
              <p14:xfrm>
                <a:off x="4466440" y="2356987"/>
                <a:ext cx="340560" cy="315720"/>
              </p14:xfrm>
            </p:contentPart>
          </mc:Choice>
          <mc:Fallback xmlns="">
            <p:pic>
              <p:nvPicPr>
                <p:cNvPr id="53" name="Freihand 52">
                  <a:extLst>
                    <a:ext uri="{FF2B5EF4-FFF2-40B4-BE49-F238E27FC236}">
                      <a16:creationId xmlns:a16="http://schemas.microsoft.com/office/drawing/2014/main" id="{D7D29C8B-BF67-4038-91D8-67417ABD266C}"/>
                    </a:ext>
                  </a:extLst>
                </p:cNvPr>
                <p:cNvPicPr/>
                <p:nvPr/>
              </p:nvPicPr>
              <p:blipFill>
                <a:blip r:embed="rId72"/>
                <a:stretch>
                  <a:fillRect/>
                </a:stretch>
              </p:blipFill>
              <p:spPr>
                <a:xfrm>
                  <a:off x="4462120" y="2352667"/>
                  <a:ext cx="3492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3675284F-D128-4B4F-B51C-5B3B66D6E185}"/>
                    </a:ext>
                  </a:extLst>
                </p14:cNvPr>
                <p14:cNvContentPartPr/>
                <p14:nvPr/>
              </p14:nvContentPartPr>
              <p14:xfrm>
                <a:off x="4441960" y="2602147"/>
                <a:ext cx="349200" cy="101160"/>
              </p14:xfrm>
            </p:contentPart>
          </mc:Choice>
          <mc:Fallback xmlns="">
            <p:pic>
              <p:nvPicPr>
                <p:cNvPr id="54" name="Freihand 53">
                  <a:extLst>
                    <a:ext uri="{FF2B5EF4-FFF2-40B4-BE49-F238E27FC236}">
                      <a16:creationId xmlns:a16="http://schemas.microsoft.com/office/drawing/2014/main" id="{3675284F-D128-4B4F-B51C-5B3B66D6E185}"/>
                    </a:ext>
                  </a:extLst>
                </p:cNvPr>
                <p:cNvPicPr/>
                <p:nvPr/>
              </p:nvPicPr>
              <p:blipFill>
                <a:blip r:embed="rId74"/>
                <a:stretch>
                  <a:fillRect/>
                </a:stretch>
              </p:blipFill>
              <p:spPr>
                <a:xfrm>
                  <a:off x="4437640" y="2597827"/>
                  <a:ext cx="357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9500DE72-88A3-4837-8576-A7118C8261B9}"/>
                    </a:ext>
                  </a:extLst>
                </p14:cNvPr>
                <p14:cNvContentPartPr/>
                <p14:nvPr/>
              </p14:nvContentPartPr>
              <p14:xfrm>
                <a:off x="3493360" y="2675227"/>
                <a:ext cx="327600" cy="447840"/>
              </p14:xfrm>
            </p:contentPart>
          </mc:Choice>
          <mc:Fallback xmlns="">
            <p:pic>
              <p:nvPicPr>
                <p:cNvPr id="56" name="Freihand 55">
                  <a:extLst>
                    <a:ext uri="{FF2B5EF4-FFF2-40B4-BE49-F238E27FC236}">
                      <a16:creationId xmlns:a16="http://schemas.microsoft.com/office/drawing/2014/main" id="{9500DE72-88A3-4837-8576-A7118C8261B9}"/>
                    </a:ext>
                  </a:extLst>
                </p:cNvPr>
                <p:cNvPicPr/>
                <p:nvPr/>
              </p:nvPicPr>
              <p:blipFill>
                <a:blip r:embed="rId76"/>
                <a:stretch>
                  <a:fillRect/>
                </a:stretch>
              </p:blipFill>
              <p:spPr>
                <a:xfrm>
                  <a:off x="3489040" y="2670907"/>
                  <a:ext cx="3362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AF2B839B-ED37-4DF8-AD54-DFC5F550FDEC}"/>
                    </a:ext>
                  </a:extLst>
                </p14:cNvPr>
                <p14:cNvContentPartPr/>
                <p14:nvPr/>
              </p14:nvContentPartPr>
              <p14:xfrm>
                <a:off x="3020320" y="3698707"/>
                <a:ext cx="36000" cy="3960"/>
              </p14:xfrm>
            </p:contentPart>
          </mc:Choice>
          <mc:Fallback xmlns="">
            <p:pic>
              <p:nvPicPr>
                <p:cNvPr id="58" name="Freihand 57">
                  <a:extLst>
                    <a:ext uri="{FF2B5EF4-FFF2-40B4-BE49-F238E27FC236}">
                      <a16:creationId xmlns:a16="http://schemas.microsoft.com/office/drawing/2014/main" id="{AF2B839B-ED37-4DF8-AD54-DFC5F550FDEC}"/>
                    </a:ext>
                  </a:extLst>
                </p:cNvPr>
                <p:cNvPicPr/>
                <p:nvPr/>
              </p:nvPicPr>
              <p:blipFill>
                <a:blip r:embed="rId78"/>
                <a:stretch>
                  <a:fillRect/>
                </a:stretch>
              </p:blipFill>
              <p:spPr>
                <a:xfrm>
                  <a:off x="3016000" y="3694387"/>
                  <a:ext cx="44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A447D118-CBBB-470A-9101-8C8BD1737D5B}"/>
                    </a:ext>
                  </a:extLst>
                </p14:cNvPr>
                <p14:cNvContentPartPr/>
                <p14:nvPr/>
              </p14:nvContentPartPr>
              <p14:xfrm>
                <a:off x="2986120" y="3706627"/>
                <a:ext cx="20880" cy="15480"/>
              </p14:xfrm>
            </p:contentPart>
          </mc:Choice>
          <mc:Fallback xmlns="">
            <p:pic>
              <p:nvPicPr>
                <p:cNvPr id="59" name="Freihand 58">
                  <a:extLst>
                    <a:ext uri="{FF2B5EF4-FFF2-40B4-BE49-F238E27FC236}">
                      <a16:creationId xmlns:a16="http://schemas.microsoft.com/office/drawing/2014/main" id="{A447D118-CBBB-470A-9101-8C8BD1737D5B}"/>
                    </a:ext>
                  </a:extLst>
                </p:cNvPr>
                <p:cNvPicPr/>
                <p:nvPr/>
              </p:nvPicPr>
              <p:blipFill>
                <a:blip r:embed="rId80"/>
                <a:stretch>
                  <a:fillRect/>
                </a:stretch>
              </p:blipFill>
              <p:spPr>
                <a:xfrm>
                  <a:off x="2981800" y="3702307"/>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17997904-B1DB-431B-81D9-CD3DF08A77A4}"/>
                    </a:ext>
                  </a:extLst>
                </p14:cNvPr>
                <p14:cNvContentPartPr/>
                <p14:nvPr/>
              </p14:nvContentPartPr>
              <p14:xfrm>
                <a:off x="2962720" y="3674947"/>
                <a:ext cx="40680" cy="200160"/>
              </p14:xfrm>
            </p:contentPart>
          </mc:Choice>
          <mc:Fallback xmlns="">
            <p:pic>
              <p:nvPicPr>
                <p:cNvPr id="60" name="Freihand 59">
                  <a:extLst>
                    <a:ext uri="{FF2B5EF4-FFF2-40B4-BE49-F238E27FC236}">
                      <a16:creationId xmlns:a16="http://schemas.microsoft.com/office/drawing/2014/main" id="{17997904-B1DB-431B-81D9-CD3DF08A77A4}"/>
                    </a:ext>
                  </a:extLst>
                </p:cNvPr>
                <p:cNvPicPr/>
                <p:nvPr/>
              </p:nvPicPr>
              <p:blipFill>
                <a:blip r:embed="rId82"/>
                <a:stretch>
                  <a:fillRect/>
                </a:stretch>
              </p:blipFill>
              <p:spPr>
                <a:xfrm>
                  <a:off x="2958400" y="3670627"/>
                  <a:ext cx="49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B2739A28-0AF8-4DCA-BE26-6AAE14AEFD8B}"/>
                    </a:ext>
                  </a:extLst>
                </p14:cNvPr>
                <p14:cNvContentPartPr/>
                <p14:nvPr/>
              </p14:nvContentPartPr>
              <p14:xfrm>
                <a:off x="2974960" y="3804547"/>
                <a:ext cx="40680" cy="26280"/>
              </p14:xfrm>
            </p:contentPart>
          </mc:Choice>
          <mc:Fallback xmlns="">
            <p:pic>
              <p:nvPicPr>
                <p:cNvPr id="62" name="Freihand 61">
                  <a:extLst>
                    <a:ext uri="{FF2B5EF4-FFF2-40B4-BE49-F238E27FC236}">
                      <a16:creationId xmlns:a16="http://schemas.microsoft.com/office/drawing/2014/main" id="{B2739A28-0AF8-4DCA-BE26-6AAE14AEFD8B}"/>
                    </a:ext>
                  </a:extLst>
                </p:cNvPr>
                <p:cNvPicPr/>
                <p:nvPr/>
              </p:nvPicPr>
              <p:blipFill>
                <a:blip r:embed="rId84"/>
                <a:stretch>
                  <a:fillRect/>
                </a:stretch>
              </p:blipFill>
              <p:spPr>
                <a:xfrm>
                  <a:off x="2970640" y="3800227"/>
                  <a:ext cx="49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95F9B628-0027-4308-BDE3-DD890C9ACD54}"/>
                    </a:ext>
                  </a:extLst>
                </p14:cNvPr>
                <p14:cNvContentPartPr/>
                <p14:nvPr/>
              </p14:nvContentPartPr>
              <p14:xfrm>
                <a:off x="2951200" y="3847387"/>
                <a:ext cx="39960" cy="117720"/>
              </p14:xfrm>
            </p:contentPart>
          </mc:Choice>
          <mc:Fallback xmlns="">
            <p:pic>
              <p:nvPicPr>
                <p:cNvPr id="64" name="Freihand 63">
                  <a:extLst>
                    <a:ext uri="{FF2B5EF4-FFF2-40B4-BE49-F238E27FC236}">
                      <a16:creationId xmlns:a16="http://schemas.microsoft.com/office/drawing/2014/main" id="{95F9B628-0027-4308-BDE3-DD890C9ACD54}"/>
                    </a:ext>
                  </a:extLst>
                </p:cNvPr>
                <p:cNvPicPr/>
                <p:nvPr/>
              </p:nvPicPr>
              <p:blipFill>
                <a:blip r:embed="rId86"/>
                <a:stretch>
                  <a:fillRect/>
                </a:stretch>
              </p:blipFill>
              <p:spPr>
                <a:xfrm>
                  <a:off x="2946880" y="3843067"/>
                  <a:ext cx="48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5" name="Freihand 64">
                  <a:extLst>
                    <a:ext uri="{FF2B5EF4-FFF2-40B4-BE49-F238E27FC236}">
                      <a16:creationId xmlns:a16="http://schemas.microsoft.com/office/drawing/2014/main" id="{24B10B7E-ACE6-42E3-AC21-5C4358EF5581}"/>
                    </a:ext>
                  </a:extLst>
                </p14:cNvPr>
                <p14:cNvContentPartPr/>
                <p14:nvPr/>
              </p14:nvContentPartPr>
              <p14:xfrm>
                <a:off x="2963800" y="3824707"/>
                <a:ext cx="133920" cy="121680"/>
              </p14:xfrm>
            </p:contentPart>
          </mc:Choice>
          <mc:Fallback xmlns="">
            <p:pic>
              <p:nvPicPr>
                <p:cNvPr id="65" name="Freihand 64">
                  <a:extLst>
                    <a:ext uri="{FF2B5EF4-FFF2-40B4-BE49-F238E27FC236}">
                      <a16:creationId xmlns:a16="http://schemas.microsoft.com/office/drawing/2014/main" id="{24B10B7E-ACE6-42E3-AC21-5C4358EF5581}"/>
                    </a:ext>
                  </a:extLst>
                </p:cNvPr>
                <p:cNvPicPr/>
                <p:nvPr/>
              </p:nvPicPr>
              <p:blipFill>
                <a:blip r:embed="rId88"/>
                <a:stretch>
                  <a:fillRect/>
                </a:stretch>
              </p:blipFill>
              <p:spPr>
                <a:xfrm>
                  <a:off x="2959480" y="3820387"/>
                  <a:ext cx="142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7367CF8C-B01D-4D3E-84A7-032701D8B36C}"/>
                    </a:ext>
                  </a:extLst>
                </p14:cNvPr>
                <p14:cNvContentPartPr/>
                <p14:nvPr/>
              </p14:nvContentPartPr>
              <p14:xfrm>
                <a:off x="4701880" y="2175187"/>
                <a:ext cx="98280" cy="153360"/>
              </p14:xfrm>
            </p:contentPart>
          </mc:Choice>
          <mc:Fallback xmlns="">
            <p:pic>
              <p:nvPicPr>
                <p:cNvPr id="67" name="Freihand 66">
                  <a:extLst>
                    <a:ext uri="{FF2B5EF4-FFF2-40B4-BE49-F238E27FC236}">
                      <a16:creationId xmlns:a16="http://schemas.microsoft.com/office/drawing/2014/main" id="{7367CF8C-B01D-4D3E-84A7-032701D8B36C}"/>
                    </a:ext>
                  </a:extLst>
                </p:cNvPr>
                <p:cNvPicPr/>
                <p:nvPr/>
              </p:nvPicPr>
              <p:blipFill>
                <a:blip r:embed="rId90"/>
                <a:stretch>
                  <a:fillRect/>
                </a:stretch>
              </p:blipFill>
              <p:spPr>
                <a:xfrm>
                  <a:off x="4697560" y="2170867"/>
                  <a:ext cx="106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F7EB23D4-B0BA-442D-AF7C-6A9A9139862A}"/>
                    </a:ext>
                  </a:extLst>
                </p14:cNvPr>
                <p14:cNvContentPartPr/>
                <p14:nvPr/>
              </p14:nvContentPartPr>
              <p14:xfrm>
                <a:off x="4267000" y="2003107"/>
                <a:ext cx="16200" cy="542520"/>
              </p14:xfrm>
            </p:contentPart>
          </mc:Choice>
          <mc:Fallback xmlns="">
            <p:pic>
              <p:nvPicPr>
                <p:cNvPr id="69" name="Freihand 68">
                  <a:extLst>
                    <a:ext uri="{FF2B5EF4-FFF2-40B4-BE49-F238E27FC236}">
                      <a16:creationId xmlns:a16="http://schemas.microsoft.com/office/drawing/2014/main" id="{F7EB23D4-B0BA-442D-AF7C-6A9A9139862A}"/>
                    </a:ext>
                  </a:extLst>
                </p:cNvPr>
                <p:cNvPicPr/>
                <p:nvPr/>
              </p:nvPicPr>
              <p:blipFill>
                <a:blip r:embed="rId92"/>
                <a:stretch>
                  <a:fillRect/>
                </a:stretch>
              </p:blipFill>
              <p:spPr>
                <a:xfrm>
                  <a:off x="4262680" y="1998787"/>
                  <a:ext cx="2484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DE15AA97-0DA6-4014-A862-AD5959A366D2}"/>
                    </a:ext>
                  </a:extLst>
                </p14:cNvPr>
                <p14:cNvContentPartPr/>
                <p14:nvPr/>
              </p14:nvContentPartPr>
              <p14:xfrm>
                <a:off x="3524680" y="2503507"/>
                <a:ext cx="688680" cy="74160"/>
              </p14:xfrm>
            </p:contentPart>
          </mc:Choice>
          <mc:Fallback xmlns="">
            <p:pic>
              <p:nvPicPr>
                <p:cNvPr id="70" name="Freihand 69">
                  <a:extLst>
                    <a:ext uri="{FF2B5EF4-FFF2-40B4-BE49-F238E27FC236}">
                      <a16:creationId xmlns:a16="http://schemas.microsoft.com/office/drawing/2014/main" id="{DE15AA97-0DA6-4014-A862-AD5959A366D2}"/>
                    </a:ext>
                  </a:extLst>
                </p:cNvPr>
                <p:cNvPicPr/>
                <p:nvPr/>
              </p:nvPicPr>
              <p:blipFill>
                <a:blip r:embed="rId94"/>
                <a:stretch>
                  <a:fillRect/>
                </a:stretch>
              </p:blipFill>
              <p:spPr>
                <a:xfrm>
                  <a:off x="3520360" y="2499187"/>
                  <a:ext cx="697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77F5B37E-B092-4E03-AA81-EE85EB310BDB}"/>
                    </a:ext>
                  </a:extLst>
                </p14:cNvPr>
                <p14:cNvContentPartPr/>
                <p14:nvPr/>
              </p14:nvContentPartPr>
              <p14:xfrm>
                <a:off x="3521440" y="1924267"/>
                <a:ext cx="802440" cy="615240"/>
              </p14:xfrm>
            </p:contentPart>
          </mc:Choice>
          <mc:Fallback xmlns="">
            <p:pic>
              <p:nvPicPr>
                <p:cNvPr id="71" name="Freihand 70">
                  <a:extLst>
                    <a:ext uri="{FF2B5EF4-FFF2-40B4-BE49-F238E27FC236}">
                      <a16:creationId xmlns:a16="http://schemas.microsoft.com/office/drawing/2014/main" id="{77F5B37E-B092-4E03-AA81-EE85EB310BDB}"/>
                    </a:ext>
                  </a:extLst>
                </p:cNvPr>
                <p:cNvPicPr/>
                <p:nvPr/>
              </p:nvPicPr>
              <p:blipFill>
                <a:blip r:embed="rId96"/>
                <a:stretch>
                  <a:fillRect/>
                </a:stretch>
              </p:blipFill>
              <p:spPr>
                <a:xfrm>
                  <a:off x="3517120" y="1919947"/>
                  <a:ext cx="811080" cy="623880"/>
                </a:xfrm>
                <a:prstGeom prst="rect">
                  <a:avLst/>
                </a:prstGeom>
              </p:spPr>
            </p:pic>
          </mc:Fallback>
        </mc:AlternateContent>
      </p:grpSp>
    </p:spTree>
    <p:extLst>
      <p:ext uri="{BB962C8B-B14F-4D97-AF65-F5344CB8AC3E}">
        <p14:creationId xmlns:p14="http://schemas.microsoft.com/office/powerpoint/2010/main" val="373168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184" y="412870"/>
                <a:ext cx="8856984" cy="59766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184" y="412870"/>
                <a:ext cx="8856984" cy="5976664"/>
              </a:xfrm>
              <a:prstGeom prst="rect">
                <a:avLst/>
              </a:prstGeom>
              <a:blipFill>
                <a:blip r:embed="rId2"/>
                <a:stretch>
                  <a:fillRect l="-1032"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29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269DF4DB-D787-4D1A-BBBF-EF109CBD9379}"/>
                  </a:ext>
                </a:extLst>
              </p14:cNvPr>
              <p14:cNvContentPartPr/>
              <p14:nvPr/>
            </p14:nvContentPartPr>
            <p14:xfrm>
              <a:off x="5683240" y="474547"/>
              <a:ext cx="262440" cy="441360"/>
            </p14:xfrm>
          </p:contentPart>
        </mc:Choice>
        <mc:Fallback xmlns="">
          <p:pic>
            <p:nvPicPr>
              <p:cNvPr id="8" name="Freihand 7">
                <a:extLst>
                  <a:ext uri="{FF2B5EF4-FFF2-40B4-BE49-F238E27FC236}">
                    <a16:creationId xmlns:a16="http://schemas.microsoft.com/office/drawing/2014/main" id="{269DF4DB-D787-4D1A-BBBF-EF109CBD9379}"/>
                  </a:ext>
                </a:extLst>
              </p:cNvPr>
              <p:cNvPicPr/>
              <p:nvPr/>
            </p:nvPicPr>
            <p:blipFill>
              <a:blip r:embed="rId4"/>
              <a:stretch>
                <a:fillRect/>
              </a:stretch>
            </p:blipFill>
            <p:spPr>
              <a:xfrm>
                <a:off x="5678920" y="470227"/>
                <a:ext cx="2710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591780AE-F9F3-4EB4-8166-0795915B7A97}"/>
                  </a:ext>
                </a:extLst>
              </p14:cNvPr>
              <p14:cNvContentPartPr/>
              <p14:nvPr/>
            </p14:nvContentPartPr>
            <p14:xfrm>
              <a:off x="4318480" y="905107"/>
              <a:ext cx="307440" cy="64800"/>
            </p14:xfrm>
          </p:contentPart>
        </mc:Choice>
        <mc:Fallback xmlns="">
          <p:pic>
            <p:nvPicPr>
              <p:cNvPr id="9" name="Freihand 8">
                <a:extLst>
                  <a:ext uri="{FF2B5EF4-FFF2-40B4-BE49-F238E27FC236}">
                    <a16:creationId xmlns:a16="http://schemas.microsoft.com/office/drawing/2014/main" id="{591780AE-F9F3-4EB4-8166-0795915B7A97}"/>
                  </a:ext>
                </a:extLst>
              </p:cNvPr>
              <p:cNvPicPr/>
              <p:nvPr/>
            </p:nvPicPr>
            <p:blipFill>
              <a:blip r:embed="rId6"/>
              <a:stretch>
                <a:fillRect/>
              </a:stretch>
            </p:blipFill>
            <p:spPr>
              <a:xfrm>
                <a:off x="4314160" y="900787"/>
                <a:ext cx="316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0F18D749-11DE-4617-A2EB-EC5039A85494}"/>
                  </a:ext>
                </a:extLst>
              </p14:cNvPr>
              <p14:cNvContentPartPr/>
              <p14:nvPr/>
            </p14:nvContentPartPr>
            <p14:xfrm>
              <a:off x="4249000" y="341707"/>
              <a:ext cx="428760" cy="805680"/>
            </p14:xfrm>
          </p:contentPart>
        </mc:Choice>
        <mc:Fallback xmlns="">
          <p:pic>
            <p:nvPicPr>
              <p:cNvPr id="10" name="Freihand 9">
                <a:extLst>
                  <a:ext uri="{FF2B5EF4-FFF2-40B4-BE49-F238E27FC236}">
                    <a16:creationId xmlns:a16="http://schemas.microsoft.com/office/drawing/2014/main" id="{0F18D749-11DE-4617-A2EB-EC5039A85494}"/>
                  </a:ext>
                </a:extLst>
              </p:cNvPr>
              <p:cNvPicPr/>
              <p:nvPr/>
            </p:nvPicPr>
            <p:blipFill>
              <a:blip r:embed="rId8"/>
              <a:stretch>
                <a:fillRect/>
              </a:stretch>
            </p:blipFill>
            <p:spPr>
              <a:xfrm>
                <a:off x="4244680" y="337387"/>
                <a:ext cx="43740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206C6CDE-EEC0-48C1-BBC2-2BC973764203}"/>
                  </a:ext>
                </a:extLst>
              </p14:cNvPr>
              <p14:cNvContentPartPr/>
              <p14:nvPr/>
            </p14:nvContentPartPr>
            <p14:xfrm>
              <a:off x="109000" y="2707627"/>
              <a:ext cx="298440" cy="19440"/>
            </p14:xfrm>
          </p:contentPart>
        </mc:Choice>
        <mc:Fallback xmlns="">
          <p:pic>
            <p:nvPicPr>
              <p:cNvPr id="11" name="Freihand 10">
                <a:extLst>
                  <a:ext uri="{FF2B5EF4-FFF2-40B4-BE49-F238E27FC236}">
                    <a16:creationId xmlns:a16="http://schemas.microsoft.com/office/drawing/2014/main" id="{206C6CDE-EEC0-48C1-BBC2-2BC973764203}"/>
                  </a:ext>
                </a:extLst>
              </p:cNvPr>
              <p:cNvPicPr/>
              <p:nvPr/>
            </p:nvPicPr>
            <p:blipFill>
              <a:blip r:embed="rId10"/>
              <a:stretch>
                <a:fillRect/>
              </a:stretch>
            </p:blipFill>
            <p:spPr>
              <a:xfrm>
                <a:off x="104680" y="2703307"/>
                <a:ext cx="307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7B6E90EA-0D3D-4BBA-8032-BE201DADF983}"/>
                  </a:ext>
                </a:extLst>
              </p14:cNvPr>
              <p14:cNvContentPartPr/>
              <p14:nvPr/>
            </p14:nvContentPartPr>
            <p14:xfrm>
              <a:off x="129160" y="2330707"/>
              <a:ext cx="267840" cy="33120"/>
            </p14:xfrm>
          </p:contentPart>
        </mc:Choice>
        <mc:Fallback xmlns="">
          <p:pic>
            <p:nvPicPr>
              <p:cNvPr id="12" name="Freihand 11">
                <a:extLst>
                  <a:ext uri="{FF2B5EF4-FFF2-40B4-BE49-F238E27FC236}">
                    <a16:creationId xmlns:a16="http://schemas.microsoft.com/office/drawing/2014/main" id="{7B6E90EA-0D3D-4BBA-8032-BE201DADF983}"/>
                  </a:ext>
                </a:extLst>
              </p:cNvPr>
              <p:cNvPicPr/>
              <p:nvPr/>
            </p:nvPicPr>
            <p:blipFill>
              <a:blip r:embed="rId12"/>
              <a:stretch>
                <a:fillRect/>
              </a:stretch>
            </p:blipFill>
            <p:spPr>
              <a:xfrm>
                <a:off x="124840" y="2326387"/>
                <a:ext cx="276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7A07C363-246B-44FF-BC3E-8E38566E46B6}"/>
                  </a:ext>
                </a:extLst>
              </p14:cNvPr>
              <p14:cNvContentPartPr/>
              <p14:nvPr/>
            </p14:nvContentPartPr>
            <p14:xfrm>
              <a:off x="212320" y="3076987"/>
              <a:ext cx="1321200" cy="67680"/>
            </p14:xfrm>
          </p:contentPart>
        </mc:Choice>
        <mc:Fallback xmlns="">
          <p:pic>
            <p:nvPicPr>
              <p:cNvPr id="13" name="Freihand 12">
                <a:extLst>
                  <a:ext uri="{FF2B5EF4-FFF2-40B4-BE49-F238E27FC236}">
                    <a16:creationId xmlns:a16="http://schemas.microsoft.com/office/drawing/2014/main" id="{7A07C363-246B-44FF-BC3E-8E38566E46B6}"/>
                  </a:ext>
                </a:extLst>
              </p:cNvPr>
              <p:cNvPicPr/>
              <p:nvPr/>
            </p:nvPicPr>
            <p:blipFill>
              <a:blip r:embed="rId14"/>
              <a:stretch>
                <a:fillRect/>
              </a:stretch>
            </p:blipFill>
            <p:spPr>
              <a:xfrm>
                <a:off x="208000" y="3072667"/>
                <a:ext cx="1329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2B9897B4-86A8-4C1C-93C9-D87439368381}"/>
                  </a:ext>
                </a:extLst>
              </p14:cNvPr>
              <p14:cNvContentPartPr/>
              <p14:nvPr/>
            </p14:nvContentPartPr>
            <p14:xfrm>
              <a:off x="20080" y="2484427"/>
              <a:ext cx="1695960" cy="762480"/>
            </p14:xfrm>
          </p:contentPart>
        </mc:Choice>
        <mc:Fallback xmlns="">
          <p:pic>
            <p:nvPicPr>
              <p:cNvPr id="14" name="Freihand 13">
                <a:extLst>
                  <a:ext uri="{FF2B5EF4-FFF2-40B4-BE49-F238E27FC236}">
                    <a16:creationId xmlns:a16="http://schemas.microsoft.com/office/drawing/2014/main" id="{2B9897B4-86A8-4C1C-93C9-D87439368381}"/>
                  </a:ext>
                </a:extLst>
              </p:cNvPr>
              <p:cNvPicPr/>
              <p:nvPr/>
            </p:nvPicPr>
            <p:blipFill>
              <a:blip r:embed="rId16"/>
              <a:stretch>
                <a:fillRect/>
              </a:stretch>
            </p:blipFill>
            <p:spPr>
              <a:xfrm>
                <a:off x="15760" y="2480107"/>
                <a:ext cx="170460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EF64F29E-3E78-49D3-A5C5-595754E7873F}"/>
                  </a:ext>
                </a:extLst>
              </p14:cNvPr>
              <p14:cNvContentPartPr/>
              <p14:nvPr/>
            </p14:nvContentPartPr>
            <p14:xfrm>
              <a:off x="5288680" y="3810667"/>
              <a:ext cx="3062880" cy="1059120"/>
            </p14:xfrm>
          </p:contentPart>
        </mc:Choice>
        <mc:Fallback xmlns="">
          <p:pic>
            <p:nvPicPr>
              <p:cNvPr id="15" name="Freihand 14">
                <a:extLst>
                  <a:ext uri="{FF2B5EF4-FFF2-40B4-BE49-F238E27FC236}">
                    <a16:creationId xmlns:a16="http://schemas.microsoft.com/office/drawing/2014/main" id="{EF64F29E-3E78-49D3-A5C5-595754E7873F}"/>
                  </a:ext>
                </a:extLst>
              </p:cNvPr>
              <p:cNvPicPr/>
              <p:nvPr/>
            </p:nvPicPr>
            <p:blipFill>
              <a:blip r:embed="rId18"/>
              <a:stretch>
                <a:fillRect/>
              </a:stretch>
            </p:blipFill>
            <p:spPr>
              <a:xfrm>
                <a:off x="5284360" y="3806347"/>
                <a:ext cx="3071520" cy="1067760"/>
              </a:xfrm>
              <a:prstGeom prst="rect">
                <a:avLst/>
              </a:prstGeom>
            </p:spPr>
          </p:pic>
        </mc:Fallback>
      </mc:AlternateContent>
      <p:grpSp>
        <p:nvGrpSpPr>
          <p:cNvPr id="93" name="Gruppieren 92">
            <a:extLst>
              <a:ext uri="{FF2B5EF4-FFF2-40B4-BE49-F238E27FC236}">
                <a16:creationId xmlns:a16="http://schemas.microsoft.com/office/drawing/2014/main" id="{54201DC8-4BF6-4DA8-A670-C9AE82482302}"/>
              </a:ext>
            </a:extLst>
          </p:cNvPr>
          <p:cNvGrpSpPr/>
          <p:nvPr/>
        </p:nvGrpSpPr>
        <p:grpSpPr>
          <a:xfrm>
            <a:off x="5026960" y="19507"/>
            <a:ext cx="7020360" cy="4914720"/>
            <a:chOff x="5026960" y="19507"/>
            <a:chExt cx="7020360" cy="4914720"/>
          </a:xfrm>
        </p:grpSpPr>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394B1F42-09B1-4A74-AB10-8A65058D1C38}"/>
                    </a:ext>
                  </a:extLst>
                </p14:cNvPr>
                <p14:cNvContentPartPr/>
                <p14:nvPr/>
              </p14:nvContentPartPr>
              <p14:xfrm>
                <a:off x="5026960" y="829147"/>
                <a:ext cx="157680" cy="19440"/>
              </p14:xfrm>
            </p:contentPart>
          </mc:Choice>
          <mc:Fallback xmlns="">
            <p:pic>
              <p:nvPicPr>
                <p:cNvPr id="6" name="Freihand 5">
                  <a:extLst>
                    <a:ext uri="{FF2B5EF4-FFF2-40B4-BE49-F238E27FC236}">
                      <a16:creationId xmlns:a16="http://schemas.microsoft.com/office/drawing/2014/main" id="{394B1F42-09B1-4A74-AB10-8A65058D1C38}"/>
                    </a:ext>
                  </a:extLst>
                </p:cNvPr>
                <p:cNvPicPr/>
                <p:nvPr/>
              </p:nvPicPr>
              <p:blipFill>
                <a:blip r:embed="rId20"/>
                <a:stretch>
                  <a:fillRect/>
                </a:stretch>
              </p:blipFill>
              <p:spPr>
                <a:xfrm>
                  <a:off x="5022640" y="824827"/>
                  <a:ext cx="166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Freihand 6">
                  <a:extLst>
                    <a:ext uri="{FF2B5EF4-FFF2-40B4-BE49-F238E27FC236}">
                      <a16:creationId xmlns:a16="http://schemas.microsoft.com/office/drawing/2014/main" id="{0CF96363-6ACE-4347-98A0-70D3082AA49A}"/>
                    </a:ext>
                  </a:extLst>
                </p14:cNvPr>
                <p14:cNvContentPartPr/>
                <p14:nvPr/>
              </p14:nvContentPartPr>
              <p14:xfrm>
                <a:off x="5528080" y="827707"/>
                <a:ext cx="146160" cy="18000"/>
              </p14:xfrm>
            </p:contentPart>
          </mc:Choice>
          <mc:Fallback xmlns="">
            <p:pic>
              <p:nvPicPr>
                <p:cNvPr id="7" name="Freihand 6">
                  <a:extLst>
                    <a:ext uri="{FF2B5EF4-FFF2-40B4-BE49-F238E27FC236}">
                      <a16:creationId xmlns:a16="http://schemas.microsoft.com/office/drawing/2014/main" id="{0CF96363-6ACE-4347-98A0-70D3082AA49A}"/>
                    </a:ext>
                  </a:extLst>
                </p:cNvPr>
                <p:cNvPicPr/>
                <p:nvPr/>
              </p:nvPicPr>
              <p:blipFill>
                <a:blip r:embed="rId22"/>
                <a:stretch>
                  <a:fillRect/>
                </a:stretch>
              </p:blipFill>
              <p:spPr>
                <a:xfrm>
                  <a:off x="5523760" y="823387"/>
                  <a:ext cx="154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0746AF9-2720-424F-9ED2-7F91418465FA}"/>
                    </a:ext>
                  </a:extLst>
                </p14:cNvPr>
                <p14:cNvContentPartPr/>
                <p14:nvPr/>
              </p14:nvContentPartPr>
              <p14:xfrm>
                <a:off x="7826680" y="3431587"/>
                <a:ext cx="544320" cy="459000"/>
              </p14:xfrm>
            </p:contentPart>
          </mc:Choice>
          <mc:Fallback xmlns="">
            <p:pic>
              <p:nvPicPr>
                <p:cNvPr id="16" name="Freihand 15">
                  <a:extLst>
                    <a:ext uri="{FF2B5EF4-FFF2-40B4-BE49-F238E27FC236}">
                      <a16:creationId xmlns:a16="http://schemas.microsoft.com/office/drawing/2014/main" id="{C0746AF9-2720-424F-9ED2-7F91418465FA}"/>
                    </a:ext>
                  </a:extLst>
                </p:cNvPr>
                <p:cNvPicPr/>
                <p:nvPr/>
              </p:nvPicPr>
              <p:blipFill>
                <a:blip r:embed="rId24"/>
                <a:stretch>
                  <a:fillRect/>
                </a:stretch>
              </p:blipFill>
              <p:spPr>
                <a:xfrm>
                  <a:off x="7822360" y="3427267"/>
                  <a:ext cx="55296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F751D8E-5BDA-4DD8-9FCD-A081F5207B8B}"/>
                    </a:ext>
                  </a:extLst>
                </p14:cNvPr>
                <p14:cNvContentPartPr/>
                <p14:nvPr/>
              </p14:nvContentPartPr>
              <p14:xfrm>
                <a:off x="7637680" y="3760987"/>
                <a:ext cx="375840" cy="282240"/>
              </p14:xfrm>
            </p:contentPart>
          </mc:Choice>
          <mc:Fallback xmlns="">
            <p:pic>
              <p:nvPicPr>
                <p:cNvPr id="17" name="Freihand 16">
                  <a:extLst>
                    <a:ext uri="{FF2B5EF4-FFF2-40B4-BE49-F238E27FC236}">
                      <a16:creationId xmlns:a16="http://schemas.microsoft.com/office/drawing/2014/main" id="{CF751D8E-5BDA-4DD8-9FCD-A081F5207B8B}"/>
                    </a:ext>
                  </a:extLst>
                </p:cNvPr>
                <p:cNvPicPr/>
                <p:nvPr/>
              </p:nvPicPr>
              <p:blipFill>
                <a:blip r:embed="rId26"/>
                <a:stretch>
                  <a:fillRect/>
                </a:stretch>
              </p:blipFill>
              <p:spPr>
                <a:xfrm>
                  <a:off x="7633360" y="3756667"/>
                  <a:ext cx="3844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537C016-F730-493A-80DB-F1C9C00CE095}"/>
                    </a:ext>
                  </a:extLst>
                </p14:cNvPr>
                <p14:cNvContentPartPr/>
                <p14:nvPr/>
              </p14:nvContentPartPr>
              <p14:xfrm>
                <a:off x="8545600" y="3103987"/>
                <a:ext cx="519480" cy="235800"/>
              </p14:xfrm>
            </p:contentPart>
          </mc:Choice>
          <mc:Fallback xmlns="">
            <p:pic>
              <p:nvPicPr>
                <p:cNvPr id="18" name="Freihand 17">
                  <a:extLst>
                    <a:ext uri="{FF2B5EF4-FFF2-40B4-BE49-F238E27FC236}">
                      <a16:creationId xmlns:a16="http://schemas.microsoft.com/office/drawing/2014/main" id="{7537C016-F730-493A-80DB-F1C9C00CE095}"/>
                    </a:ext>
                  </a:extLst>
                </p:cNvPr>
                <p:cNvPicPr/>
                <p:nvPr/>
              </p:nvPicPr>
              <p:blipFill>
                <a:blip r:embed="rId28"/>
                <a:stretch>
                  <a:fillRect/>
                </a:stretch>
              </p:blipFill>
              <p:spPr>
                <a:xfrm>
                  <a:off x="8541280" y="3099667"/>
                  <a:ext cx="528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72E11F8-3D0C-4892-89E5-6C8F90FBEC38}"/>
                    </a:ext>
                  </a:extLst>
                </p14:cNvPr>
                <p14:cNvContentPartPr/>
                <p14:nvPr/>
              </p14:nvContentPartPr>
              <p14:xfrm>
                <a:off x="9090280" y="3006427"/>
                <a:ext cx="365400" cy="112680"/>
              </p14:xfrm>
            </p:contentPart>
          </mc:Choice>
          <mc:Fallback xmlns="">
            <p:pic>
              <p:nvPicPr>
                <p:cNvPr id="19" name="Freihand 18">
                  <a:extLst>
                    <a:ext uri="{FF2B5EF4-FFF2-40B4-BE49-F238E27FC236}">
                      <a16:creationId xmlns:a16="http://schemas.microsoft.com/office/drawing/2014/main" id="{B72E11F8-3D0C-4892-89E5-6C8F90FBEC38}"/>
                    </a:ext>
                  </a:extLst>
                </p:cNvPr>
                <p:cNvPicPr/>
                <p:nvPr/>
              </p:nvPicPr>
              <p:blipFill>
                <a:blip r:embed="rId30"/>
                <a:stretch>
                  <a:fillRect/>
                </a:stretch>
              </p:blipFill>
              <p:spPr>
                <a:xfrm>
                  <a:off x="9085960" y="3002107"/>
                  <a:ext cx="374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8FD3AB4-BEEA-4E11-831B-AE6F47A858CB}"/>
                    </a:ext>
                  </a:extLst>
                </p14:cNvPr>
                <p14:cNvContentPartPr/>
                <p14:nvPr/>
              </p14:nvContentPartPr>
              <p14:xfrm>
                <a:off x="9488800" y="2821747"/>
                <a:ext cx="111240" cy="198720"/>
              </p14:xfrm>
            </p:contentPart>
          </mc:Choice>
          <mc:Fallback xmlns="">
            <p:pic>
              <p:nvPicPr>
                <p:cNvPr id="20" name="Freihand 19">
                  <a:extLst>
                    <a:ext uri="{FF2B5EF4-FFF2-40B4-BE49-F238E27FC236}">
                      <a16:creationId xmlns:a16="http://schemas.microsoft.com/office/drawing/2014/main" id="{78FD3AB4-BEEA-4E11-831B-AE6F47A858CB}"/>
                    </a:ext>
                  </a:extLst>
                </p:cNvPr>
                <p:cNvPicPr/>
                <p:nvPr/>
              </p:nvPicPr>
              <p:blipFill>
                <a:blip r:embed="rId32"/>
                <a:stretch>
                  <a:fillRect/>
                </a:stretch>
              </p:blipFill>
              <p:spPr>
                <a:xfrm>
                  <a:off x="9484480" y="2817427"/>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3D4D9F74-4315-486D-BE6F-6B6930471634}"/>
                    </a:ext>
                  </a:extLst>
                </p14:cNvPr>
                <p14:cNvContentPartPr/>
                <p14:nvPr/>
              </p14:nvContentPartPr>
              <p14:xfrm>
                <a:off x="9631000" y="2794027"/>
                <a:ext cx="268920" cy="132120"/>
              </p14:xfrm>
            </p:contentPart>
          </mc:Choice>
          <mc:Fallback xmlns="">
            <p:pic>
              <p:nvPicPr>
                <p:cNvPr id="21" name="Freihand 20">
                  <a:extLst>
                    <a:ext uri="{FF2B5EF4-FFF2-40B4-BE49-F238E27FC236}">
                      <a16:creationId xmlns:a16="http://schemas.microsoft.com/office/drawing/2014/main" id="{3D4D9F74-4315-486D-BE6F-6B6930471634}"/>
                    </a:ext>
                  </a:extLst>
                </p:cNvPr>
                <p:cNvPicPr/>
                <p:nvPr/>
              </p:nvPicPr>
              <p:blipFill>
                <a:blip r:embed="rId34"/>
                <a:stretch>
                  <a:fillRect/>
                </a:stretch>
              </p:blipFill>
              <p:spPr>
                <a:xfrm>
                  <a:off x="9626680" y="2789707"/>
                  <a:ext cx="277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1E2BA71-E6CA-4512-A505-1DB62A8C5BFA}"/>
                    </a:ext>
                  </a:extLst>
                </p14:cNvPr>
                <p14:cNvContentPartPr/>
                <p14:nvPr/>
              </p14:nvContentPartPr>
              <p14:xfrm>
                <a:off x="10139320" y="2588467"/>
                <a:ext cx="124560" cy="120960"/>
              </p14:xfrm>
            </p:contentPart>
          </mc:Choice>
          <mc:Fallback xmlns="">
            <p:pic>
              <p:nvPicPr>
                <p:cNvPr id="23" name="Freihand 22">
                  <a:extLst>
                    <a:ext uri="{FF2B5EF4-FFF2-40B4-BE49-F238E27FC236}">
                      <a16:creationId xmlns:a16="http://schemas.microsoft.com/office/drawing/2014/main" id="{71E2BA71-E6CA-4512-A505-1DB62A8C5BFA}"/>
                    </a:ext>
                  </a:extLst>
                </p:cNvPr>
                <p:cNvPicPr/>
                <p:nvPr/>
              </p:nvPicPr>
              <p:blipFill>
                <a:blip r:embed="rId36"/>
                <a:stretch>
                  <a:fillRect/>
                </a:stretch>
              </p:blipFill>
              <p:spPr>
                <a:xfrm>
                  <a:off x="10135000" y="2584147"/>
                  <a:ext cx="133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E0AB435-47F2-46EB-80BF-AB289955501C}"/>
                    </a:ext>
                  </a:extLst>
                </p14:cNvPr>
                <p14:cNvContentPartPr/>
                <p14:nvPr/>
              </p14:nvContentPartPr>
              <p14:xfrm>
                <a:off x="10035280" y="2572627"/>
                <a:ext cx="101880" cy="213480"/>
              </p14:xfrm>
            </p:contentPart>
          </mc:Choice>
          <mc:Fallback xmlns="">
            <p:pic>
              <p:nvPicPr>
                <p:cNvPr id="24" name="Freihand 23">
                  <a:extLst>
                    <a:ext uri="{FF2B5EF4-FFF2-40B4-BE49-F238E27FC236}">
                      <a16:creationId xmlns:a16="http://schemas.microsoft.com/office/drawing/2014/main" id="{0E0AB435-47F2-46EB-80BF-AB289955501C}"/>
                    </a:ext>
                  </a:extLst>
                </p:cNvPr>
                <p:cNvPicPr/>
                <p:nvPr/>
              </p:nvPicPr>
              <p:blipFill>
                <a:blip r:embed="rId38"/>
                <a:stretch>
                  <a:fillRect/>
                </a:stretch>
              </p:blipFill>
              <p:spPr>
                <a:xfrm>
                  <a:off x="10030960" y="2568307"/>
                  <a:ext cx="110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0360104-DBA7-4B92-B220-40758A66CC3E}"/>
                    </a:ext>
                  </a:extLst>
                </p14:cNvPr>
                <p14:cNvContentPartPr/>
                <p14:nvPr/>
              </p14:nvContentPartPr>
              <p14:xfrm>
                <a:off x="10238320" y="2572987"/>
                <a:ext cx="40680" cy="225360"/>
              </p14:xfrm>
            </p:contentPart>
          </mc:Choice>
          <mc:Fallback xmlns="">
            <p:pic>
              <p:nvPicPr>
                <p:cNvPr id="25" name="Freihand 24">
                  <a:extLst>
                    <a:ext uri="{FF2B5EF4-FFF2-40B4-BE49-F238E27FC236}">
                      <a16:creationId xmlns:a16="http://schemas.microsoft.com/office/drawing/2014/main" id="{90360104-DBA7-4B92-B220-40758A66CC3E}"/>
                    </a:ext>
                  </a:extLst>
                </p:cNvPr>
                <p:cNvPicPr/>
                <p:nvPr/>
              </p:nvPicPr>
              <p:blipFill>
                <a:blip r:embed="rId40"/>
                <a:stretch>
                  <a:fillRect/>
                </a:stretch>
              </p:blipFill>
              <p:spPr>
                <a:xfrm>
                  <a:off x="10234000" y="2568667"/>
                  <a:ext cx="49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C510693-1042-4B20-A9ED-8F646956C533}"/>
                    </a:ext>
                  </a:extLst>
                </p14:cNvPr>
                <p14:cNvContentPartPr/>
                <p14:nvPr/>
              </p14:nvContentPartPr>
              <p14:xfrm>
                <a:off x="10305280" y="2363107"/>
                <a:ext cx="455040" cy="258480"/>
              </p14:xfrm>
            </p:contentPart>
          </mc:Choice>
          <mc:Fallback xmlns="">
            <p:pic>
              <p:nvPicPr>
                <p:cNvPr id="26" name="Freihand 25">
                  <a:extLst>
                    <a:ext uri="{FF2B5EF4-FFF2-40B4-BE49-F238E27FC236}">
                      <a16:creationId xmlns:a16="http://schemas.microsoft.com/office/drawing/2014/main" id="{2C510693-1042-4B20-A9ED-8F646956C533}"/>
                    </a:ext>
                  </a:extLst>
                </p:cNvPr>
                <p:cNvPicPr/>
                <p:nvPr/>
              </p:nvPicPr>
              <p:blipFill>
                <a:blip r:embed="rId42"/>
                <a:stretch>
                  <a:fillRect/>
                </a:stretch>
              </p:blipFill>
              <p:spPr>
                <a:xfrm>
                  <a:off x="10300960" y="2358787"/>
                  <a:ext cx="4636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42AF085-5AA6-495C-BCE6-2C98550E96EA}"/>
                    </a:ext>
                  </a:extLst>
                </p14:cNvPr>
                <p14:cNvContentPartPr/>
                <p14:nvPr/>
              </p14:nvContentPartPr>
              <p14:xfrm>
                <a:off x="10732600" y="2212267"/>
                <a:ext cx="105840" cy="187560"/>
              </p14:xfrm>
            </p:contentPart>
          </mc:Choice>
          <mc:Fallback xmlns="">
            <p:pic>
              <p:nvPicPr>
                <p:cNvPr id="27" name="Freihand 26">
                  <a:extLst>
                    <a:ext uri="{FF2B5EF4-FFF2-40B4-BE49-F238E27FC236}">
                      <a16:creationId xmlns:a16="http://schemas.microsoft.com/office/drawing/2014/main" id="{142AF085-5AA6-495C-BCE6-2C98550E96EA}"/>
                    </a:ext>
                  </a:extLst>
                </p:cNvPr>
                <p:cNvPicPr/>
                <p:nvPr/>
              </p:nvPicPr>
              <p:blipFill>
                <a:blip r:embed="rId44"/>
                <a:stretch>
                  <a:fillRect/>
                </a:stretch>
              </p:blipFill>
              <p:spPr>
                <a:xfrm>
                  <a:off x="10728280" y="2207947"/>
                  <a:ext cx="114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DBD361F1-6271-4DB2-83CC-C250CC125B0A}"/>
                    </a:ext>
                  </a:extLst>
                </p14:cNvPr>
                <p14:cNvContentPartPr/>
                <p14:nvPr/>
              </p14:nvContentPartPr>
              <p14:xfrm>
                <a:off x="11061640" y="2009947"/>
                <a:ext cx="217080" cy="211320"/>
              </p14:xfrm>
            </p:contentPart>
          </mc:Choice>
          <mc:Fallback xmlns="">
            <p:pic>
              <p:nvPicPr>
                <p:cNvPr id="28" name="Freihand 27">
                  <a:extLst>
                    <a:ext uri="{FF2B5EF4-FFF2-40B4-BE49-F238E27FC236}">
                      <a16:creationId xmlns:a16="http://schemas.microsoft.com/office/drawing/2014/main" id="{DBD361F1-6271-4DB2-83CC-C250CC125B0A}"/>
                    </a:ext>
                  </a:extLst>
                </p:cNvPr>
                <p:cNvPicPr/>
                <p:nvPr/>
              </p:nvPicPr>
              <p:blipFill>
                <a:blip r:embed="rId46"/>
                <a:stretch>
                  <a:fillRect/>
                </a:stretch>
              </p:blipFill>
              <p:spPr>
                <a:xfrm>
                  <a:off x="11057320" y="2005627"/>
                  <a:ext cx="225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C8B999E-2450-4B28-80BD-60CCD4CF4F59}"/>
                    </a:ext>
                  </a:extLst>
                </p14:cNvPr>
                <p14:cNvContentPartPr/>
                <p14:nvPr/>
              </p14:nvContentPartPr>
              <p14:xfrm>
                <a:off x="11269000" y="1913107"/>
                <a:ext cx="114840" cy="179280"/>
              </p14:xfrm>
            </p:contentPart>
          </mc:Choice>
          <mc:Fallback xmlns="">
            <p:pic>
              <p:nvPicPr>
                <p:cNvPr id="29" name="Freihand 28">
                  <a:extLst>
                    <a:ext uri="{FF2B5EF4-FFF2-40B4-BE49-F238E27FC236}">
                      <a16:creationId xmlns:a16="http://schemas.microsoft.com/office/drawing/2014/main" id="{DC8B999E-2450-4B28-80BD-60CCD4CF4F59}"/>
                    </a:ext>
                  </a:extLst>
                </p:cNvPr>
                <p:cNvPicPr/>
                <p:nvPr/>
              </p:nvPicPr>
              <p:blipFill>
                <a:blip r:embed="rId48"/>
                <a:stretch>
                  <a:fillRect/>
                </a:stretch>
              </p:blipFill>
              <p:spPr>
                <a:xfrm>
                  <a:off x="11264680" y="1908787"/>
                  <a:ext cx="123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13DFAEE7-F961-41CE-A4FB-5C6E59D919F6}"/>
                    </a:ext>
                  </a:extLst>
                </p14:cNvPr>
                <p14:cNvContentPartPr/>
                <p14:nvPr/>
              </p14:nvContentPartPr>
              <p14:xfrm>
                <a:off x="11390680" y="1793227"/>
                <a:ext cx="308880" cy="250560"/>
              </p14:xfrm>
            </p:contentPart>
          </mc:Choice>
          <mc:Fallback xmlns="">
            <p:pic>
              <p:nvPicPr>
                <p:cNvPr id="30" name="Freihand 29">
                  <a:extLst>
                    <a:ext uri="{FF2B5EF4-FFF2-40B4-BE49-F238E27FC236}">
                      <a16:creationId xmlns:a16="http://schemas.microsoft.com/office/drawing/2014/main" id="{13DFAEE7-F961-41CE-A4FB-5C6E59D919F6}"/>
                    </a:ext>
                  </a:extLst>
                </p:cNvPr>
                <p:cNvPicPr/>
                <p:nvPr/>
              </p:nvPicPr>
              <p:blipFill>
                <a:blip r:embed="rId50"/>
                <a:stretch>
                  <a:fillRect/>
                </a:stretch>
              </p:blipFill>
              <p:spPr>
                <a:xfrm>
                  <a:off x="11386360" y="1788907"/>
                  <a:ext cx="3175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45959DF3-5A1C-4AD6-953D-32776B9CA89D}"/>
                    </a:ext>
                  </a:extLst>
                </p14:cNvPr>
                <p14:cNvContentPartPr/>
                <p14:nvPr/>
              </p14:nvContentPartPr>
              <p14:xfrm>
                <a:off x="11715760" y="1792867"/>
                <a:ext cx="56880" cy="49680"/>
              </p14:xfrm>
            </p:contentPart>
          </mc:Choice>
          <mc:Fallback xmlns="">
            <p:pic>
              <p:nvPicPr>
                <p:cNvPr id="31" name="Freihand 30">
                  <a:extLst>
                    <a:ext uri="{FF2B5EF4-FFF2-40B4-BE49-F238E27FC236}">
                      <a16:creationId xmlns:a16="http://schemas.microsoft.com/office/drawing/2014/main" id="{45959DF3-5A1C-4AD6-953D-32776B9CA89D}"/>
                    </a:ext>
                  </a:extLst>
                </p:cNvPr>
                <p:cNvPicPr/>
                <p:nvPr/>
              </p:nvPicPr>
              <p:blipFill>
                <a:blip r:embed="rId52"/>
                <a:stretch>
                  <a:fillRect/>
                </a:stretch>
              </p:blipFill>
              <p:spPr>
                <a:xfrm>
                  <a:off x="11711440" y="1788547"/>
                  <a:ext cx="65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BE2D9F7-9790-4ACC-B123-AB915CB0D98B}"/>
                    </a:ext>
                  </a:extLst>
                </p14:cNvPr>
                <p14:cNvContentPartPr/>
                <p14:nvPr/>
              </p14:nvContentPartPr>
              <p14:xfrm>
                <a:off x="11785600" y="1718707"/>
                <a:ext cx="170280" cy="112680"/>
              </p14:xfrm>
            </p:contentPart>
          </mc:Choice>
          <mc:Fallback xmlns="">
            <p:pic>
              <p:nvPicPr>
                <p:cNvPr id="32" name="Freihand 31">
                  <a:extLst>
                    <a:ext uri="{FF2B5EF4-FFF2-40B4-BE49-F238E27FC236}">
                      <a16:creationId xmlns:a16="http://schemas.microsoft.com/office/drawing/2014/main" id="{BBE2D9F7-9790-4ACC-B123-AB915CB0D98B}"/>
                    </a:ext>
                  </a:extLst>
                </p:cNvPr>
                <p:cNvPicPr/>
                <p:nvPr/>
              </p:nvPicPr>
              <p:blipFill>
                <a:blip r:embed="rId54"/>
                <a:stretch>
                  <a:fillRect/>
                </a:stretch>
              </p:blipFill>
              <p:spPr>
                <a:xfrm>
                  <a:off x="11781280" y="1714387"/>
                  <a:ext cx="178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0E13FC8-1EEF-4677-8814-E791EB2BA1ED}"/>
                    </a:ext>
                  </a:extLst>
                </p14:cNvPr>
                <p14:cNvContentPartPr/>
                <p14:nvPr/>
              </p14:nvContentPartPr>
              <p14:xfrm>
                <a:off x="9154720" y="3356707"/>
                <a:ext cx="50040" cy="113400"/>
              </p14:xfrm>
            </p:contentPart>
          </mc:Choice>
          <mc:Fallback xmlns="">
            <p:pic>
              <p:nvPicPr>
                <p:cNvPr id="33" name="Freihand 32">
                  <a:extLst>
                    <a:ext uri="{FF2B5EF4-FFF2-40B4-BE49-F238E27FC236}">
                      <a16:creationId xmlns:a16="http://schemas.microsoft.com/office/drawing/2014/main" id="{00E13FC8-1EEF-4677-8814-E791EB2BA1ED}"/>
                    </a:ext>
                  </a:extLst>
                </p:cNvPr>
                <p:cNvPicPr/>
                <p:nvPr/>
              </p:nvPicPr>
              <p:blipFill>
                <a:blip r:embed="rId56"/>
                <a:stretch>
                  <a:fillRect/>
                </a:stretch>
              </p:blipFill>
              <p:spPr>
                <a:xfrm>
                  <a:off x="9150400" y="3352387"/>
                  <a:ext cx="58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D61592F-09E5-400A-9DD5-23C25B2F1498}"/>
                    </a:ext>
                  </a:extLst>
                </p14:cNvPr>
                <p14:cNvContentPartPr/>
                <p14:nvPr/>
              </p14:nvContentPartPr>
              <p14:xfrm>
                <a:off x="9151840" y="3281467"/>
                <a:ext cx="19800" cy="38160"/>
              </p14:xfrm>
            </p:contentPart>
          </mc:Choice>
          <mc:Fallback xmlns="">
            <p:pic>
              <p:nvPicPr>
                <p:cNvPr id="34" name="Freihand 33">
                  <a:extLst>
                    <a:ext uri="{FF2B5EF4-FFF2-40B4-BE49-F238E27FC236}">
                      <a16:creationId xmlns:a16="http://schemas.microsoft.com/office/drawing/2014/main" id="{8D61592F-09E5-400A-9DD5-23C25B2F1498}"/>
                    </a:ext>
                  </a:extLst>
                </p:cNvPr>
                <p:cNvPicPr/>
                <p:nvPr/>
              </p:nvPicPr>
              <p:blipFill>
                <a:blip r:embed="rId58"/>
                <a:stretch>
                  <a:fillRect/>
                </a:stretch>
              </p:blipFill>
              <p:spPr>
                <a:xfrm>
                  <a:off x="9147520" y="3277147"/>
                  <a:ext cx="28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3C02782-504D-4FB5-A511-62BDE001B5B0}"/>
                    </a:ext>
                  </a:extLst>
                </p14:cNvPr>
                <p14:cNvContentPartPr/>
                <p14:nvPr/>
              </p14:nvContentPartPr>
              <p14:xfrm>
                <a:off x="9217360" y="3302707"/>
                <a:ext cx="84960" cy="117720"/>
              </p14:xfrm>
            </p:contentPart>
          </mc:Choice>
          <mc:Fallback xmlns="">
            <p:pic>
              <p:nvPicPr>
                <p:cNvPr id="35" name="Freihand 34">
                  <a:extLst>
                    <a:ext uri="{FF2B5EF4-FFF2-40B4-BE49-F238E27FC236}">
                      <a16:creationId xmlns:a16="http://schemas.microsoft.com/office/drawing/2014/main" id="{B3C02782-504D-4FB5-A511-62BDE001B5B0}"/>
                    </a:ext>
                  </a:extLst>
                </p:cNvPr>
                <p:cNvPicPr/>
                <p:nvPr/>
              </p:nvPicPr>
              <p:blipFill>
                <a:blip r:embed="rId60"/>
                <a:stretch>
                  <a:fillRect/>
                </a:stretch>
              </p:blipFill>
              <p:spPr>
                <a:xfrm>
                  <a:off x="9213040" y="3298387"/>
                  <a:ext cx="93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52BB2AA-21EC-4F03-A1D0-DDF5314A58CC}"/>
                    </a:ext>
                  </a:extLst>
                </p14:cNvPr>
                <p14:cNvContentPartPr/>
                <p14:nvPr/>
              </p14:nvContentPartPr>
              <p14:xfrm>
                <a:off x="9278560" y="3166987"/>
                <a:ext cx="21240" cy="22320"/>
              </p14:xfrm>
            </p:contentPart>
          </mc:Choice>
          <mc:Fallback xmlns="">
            <p:pic>
              <p:nvPicPr>
                <p:cNvPr id="36" name="Freihand 35">
                  <a:extLst>
                    <a:ext uri="{FF2B5EF4-FFF2-40B4-BE49-F238E27FC236}">
                      <a16:creationId xmlns:a16="http://schemas.microsoft.com/office/drawing/2014/main" id="{952BB2AA-21EC-4F03-A1D0-DDF5314A58CC}"/>
                    </a:ext>
                  </a:extLst>
                </p:cNvPr>
                <p:cNvPicPr/>
                <p:nvPr/>
              </p:nvPicPr>
              <p:blipFill>
                <a:blip r:embed="rId62"/>
                <a:stretch>
                  <a:fillRect/>
                </a:stretch>
              </p:blipFill>
              <p:spPr>
                <a:xfrm>
                  <a:off x="9274240" y="3162667"/>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3B88746-566F-45B6-9D96-B218C0209223}"/>
                    </a:ext>
                  </a:extLst>
                </p14:cNvPr>
                <p14:cNvContentPartPr/>
                <p14:nvPr/>
              </p14:nvContentPartPr>
              <p14:xfrm>
                <a:off x="9521560" y="3082027"/>
                <a:ext cx="125280" cy="282240"/>
              </p14:xfrm>
            </p:contentPart>
          </mc:Choice>
          <mc:Fallback xmlns="">
            <p:pic>
              <p:nvPicPr>
                <p:cNvPr id="38" name="Freihand 37">
                  <a:extLst>
                    <a:ext uri="{FF2B5EF4-FFF2-40B4-BE49-F238E27FC236}">
                      <a16:creationId xmlns:a16="http://schemas.microsoft.com/office/drawing/2014/main" id="{C3B88746-566F-45B6-9D96-B218C0209223}"/>
                    </a:ext>
                  </a:extLst>
                </p:cNvPr>
                <p:cNvPicPr/>
                <p:nvPr/>
              </p:nvPicPr>
              <p:blipFill>
                <a:blip r:embed="rId64"/>
                <a:stretch>
                  <a:fillRect/>
                </a:stretch>
              </p:blipFill>
              <p:spPr>
                <a:xfrm>
                  <a:off x="9517240" y="3077707"/>
                  <a:ext cx="1339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5462431F-AF7F-45C0-B7E1-860CCCA25F5C}"/>
                    </a:ext>
                  </a:extLst>
                </p14:cNvPr>
                <p14:cNvContentPartPr/>
                <p14:nvPr/>
              </p14:nvContentPartPr>
              <p14:xfrm>
                <a:off x="9655840" y="2880067"/>
                <a:ext cx="437040" cy="324000"/>
              </p14:xfrm>
            </p:contentPart>
          </mc:Choice>
          <mc:Fallback xmlns="">
            <p:pic>
              <p:nvPicPr>
                <p:cNvPr id="39" name="Freihand 38">
                  <a:extLst>
                    <a:ext uri="{FF2B5EF4-FFF2-40B4-BE49-F238E27FC236}">
                      <a16:creationId xmlns:a16="http://schemas.microsoft.com/office/drawing/2014/main" id="{5462431F-AF7F-45C0-B7E1-860CCCA25F5C}"/>
                    </a:ext>
                  </a:extLst>
                </p:cNvPr>
                <p:cNvPicPr/>
                <p:nvPr/>
              </p:nvPicPr>
              <p:blipFill>
                <a:blip r:embed="rId66"/>
                <a:stretch>
                  <a:fillRect/>
                </a:stretch>
              </p:blipFill>
              <p:spPr>
                <a:xfrm>
                  <a:off x="9651520" y="2875747"/>
                  <a:ext cx="445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05B11999-DA23-43B0-9430-5D4C71ED9C52}"/>
                    </a:ext>
                  </a:extLst>
                </p14:cNvPr>
                <p14:cNvContentPartPr/>
                <p14:nvPr/>
              </p14:nvContentPartPr>
              <p14:xfrm>
                <a:off x="10226800" y="2786107"/>
                <a:ext cx="223200" cy="135000"/>
              </p14:xfrm>
            </p:contentPart>
          </mc:Choice>
          <mc:Fallback xmlns="">
            <p:pic>
              <p:nvPicPr>
                <p:cNvPr id="40" name="Freihand 39">
                  <a:extLst>
                    <a:ext uri="{FF2B5EF4-FFF2-40B4-BE49-F238E27FC236}">
                      <a16:creationId xmlns:a16="http://schemas.microsoft.com/office/drawing/2014/main" id="{05B11999-DA23-43B0-9430-5D4C71ED9C52}"/>
                    </a:ext>
                  </a:extLst>
                </p:cNvPr>
                <p:cNvPicPr/>
                <p:nvPr/>
              </p:nvPicPr>
              <p:blipFill>
                <a:blip r:embed="rId68"/>
                <a:stretch>
                  <a:fillRect/>
                </a:stretch>
              </p:blipFill>
              <p:spPr>
                <a:xfrm>
                  <a:off x="10222480" y="2781787"/>
                  <a:ext cx="231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04BCACD6-245C-4FEE-A015-CB0F305717AA}"/>
                    </a:ext>
                  </a:extLst>
                </p14:cNvPr>
                <p14:cNvContentPartPr/>
                <p14:nvPr/>
              </p14:nvContentPartPr>
              <p14:xfrm>
                <a:off x="10450360" y="2651107"/>
                <a:ext cx="360" cy="360"/>
              </p14:xfrm>
            </p:contentPart>
          </mc:Choice>
          <mc:Fallback xmlns="">
            <p:pic>
              <p:nvPicPr>
                <p:cNvPr id="41" name="Freihand 40">
                  <a:extLst>
                    <a:ext uri="{FF2B5EF4-FFF2-40B4-BE49-F238E27FC236}">
                      <a16:creationId xmlns:a16="http://schemas.microsoft.com/office/drawing/2014/main" id="{04BCACD6-245C-4FEE-A015-CB0F305717AA}"/>
                    </a:ext>
                  </a:extLst>
                </p:cNvPr>
                <p:cNvPicPr/>
                <p:nvPr/>
              </p:nvPicPr>
              <p:blipFill>
                <a:blip r:embed="rId70"/>
                <a:stretch>
                  <a:fillRect/>
                </a:stretch>
              </p:blipFill>
              <p:spPr>
                <a:xfrm>
                  <a:off x="10446040" y="2646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DCB9583-875F-4394-9CE1-B0C049D0985F}"/>
                    </a:ext>
                  </a:extLst>
                </p14:cNvPr>
                <p14:cNvContentPartPr/>
                <p14:nvPr/>
              </p14:nvContentPartPr>
              <p14:xfrm>
                <a:off x="10591840" y="2546707"/>
                <a:ext cx="314280" cy="225360"/>
              </p14:xfrm>
            </p:contentPart>
          </mc:Choice>
          <mc:Fallback xmlns="">
            <p:pic>
              <p:nvPicPr>
                <p:cNvPr id="42" name="Freihand 41">
                  <a:extLst>
                    <a:ext uri="{FF2B5EF4-FFF2-40B4-BE49-F238E27FC236}">
                      <a16:creationId xmlns:a16="http://schemas.microsoft.com/office/drawing/2014/main" id="{4DCB9583-875F-4394-9CE1-B0C049D0985F}"/>
                    </a:ext>
                  </a:extLst>
                </p:cNvPr>
                <p:cNvPicPr/>
                <p:nvPr/>
              </p:nvPicPr>
              <p:blipFill>
                <a:blip r:embed="rId72"/>
                <a:stretch>
                  <a:fillRect/>
                </a:stretch>
              </p:blipFill>
              <p:spPr>
                <a:xfrm>
                  <a:off x="10587520" y="2542387"/>
                  <a:ext cx="322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38A004C-C0BE-4403-9150-500A8ED63CF1}"/>
                    </a:ext>
                  </a:extLst>
                </p14:cNvPr>
                <p14:cNvContentPartPr/>
                <p14:nvPr/>
              </p14:nvContentPartPr>
              <p14:xfrm>
                <a:off x="9776080" y="3344827"/>
                <a:ext cx="159120" cy="127800"/>
              </p14:xfrm>
            </p:contentPart>
          </mc:Choice>
          <mc:Fallback xmlns="">
            <p:pic>
              <p:nvPicPr>
                <p:cNvPr id="43" name="Freihand 42">
                  <a:extLst>
                    <a:ext uri="{FF2B5EF4-FFF2-40B4-BE49-F238E27FC236}">
                      <a16:creationId xmlns:a16="http://schemas.microsoft.com/office/drawing/2014/main" id="{238A004C-C0BE-4403-9150-500A8ED63CF1}"/>
                    </a:ext>
                  </a:extLst>
                </p:cNvPr>
                <p:cNvPicPr/>
                <p:nvPr/>
              </p:nvPicPr>
              <p:blipFill>
                <a:blip r:embed="rId74"/>
                <a:stretch>
                  <a:fillRect/>
                </a:stretch>
              </p:blipFill>
              <p:spPr>
                <a:xfrm>
                  <a:off x="9771760" y="3340507"/>
                  <a:ext cx="167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C23924BB-7212-40F4-9E13-6D071A782718}"/>
                    </a:ext>
                  </a:extLst>
                </p14:cNvPr>
                <p14:cNvContentPartPr/>
                <p14:nvPr/>
              </p14:nvContentPartPr>
              <p14:xfrm>
                <a:off x="9943120" y="3209107"/>
                <a:ext cx="309240" cy="194400"/>
              </p14:xfrm>
            </p:contentPart>
          </mc:Choice>
          <mc:Fallback xmlns="">
            <p:pic>
              <p:nvPicPr>
                <p:cNvPr id="44" name="Freihand 43">
                  <a:extLst>
                    <a:ext uri="{FF2B5EF4-FFF2-40B4-BE49-F238E27FC236}">
                      <a16:creationId xmlns:a16="http://schemas.microsoft.com/office/drawing/2014/main" id="{C23924BB-7212-40F4-9E13-6D071A782718}"/>
                    </a:ext>
                  </a:extLst>
                </p:cNvPr>
                <p:cNvPicPr/>
                <p:nvPr/>
              </p:nvPicPr>
              <p:blipFill>
                <a:blip r:embed="rId76"/>
                <a:stretch>
                  <a:fillRect/>
                </a:stretch>
              </p:blipFill>
              <p:spPr>
                <a:xfrm>
                  <a:off x="9938800" y="3204787"/>
                  <a:ext cx="317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DD57CD09-011E-402C-BB52-A38FDB034CD5}"/>
                    </a:ext>
                  </a:extLst>
                </p14:cNvPr>
                <p14:cNvContentPartPr/>
                <p14:nvPr/>
              </p14:nvContentPartPr>
              <p14:xfrm>
                <a:off x="10363600" y="2933347"/>
                <a:ext cx="251640" cy="264960"/>
              </p14:xfrm>
            </p:contentPart>
          </mc:Choice>
          <mc:Fallback xmlns="">
            <p:pic>
              <p:nvPicPr>
                <p:cNvPr id="45" name="Freihand 44">
                  <a:extLst>
                    <a:ext uri="{FF2B5EF4-FFF2-40B4-BE49-F238E27FC236}">
                      <a16:creationId xmlns:a16="http://schemas.microsoft.com/office/drawing/2014/main" id="{DD57CD09-011E-402C-BB52-A38FDB034CD5}"/>
                    </a:ext>
                  </a:extLst>
                </p:cNvPr>
                <p:cNvPicPr/>
                <p:nvPr/>
              </p:nvPicPr>
              <p:blipFill>
                <a:blip r:embed="rId78"/>
                <a:stretch>
                  <a:fillRect/>
                </a:stretch>
              </p:blipFill>
              <p:spPr>
                <a:xfrm>
                  <a:off x="10359280" y="2929027"/>
                  <a:ext cx="2602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8FCE528A-E801-4473-9B39-C1EFA18AB697}"/>
                    </a:ext>
                  </a:extLst>
                </p14:cNvPr>
                <p14:cNvContentPartPr/>
                <p14:nvPr/>
              </p14:nvContentPartPr>
              <p14:xfrm>
                <a:off x="10842760" y="2792587"/>
                <a:ext cx="189720" cy="180720"/>
              </p14:xfrm>
            </p:contentPart>
          </mc:Choice>
          <mc:Fallback xmlns="">
            <p:pic>
              <p:nvPicPr>
                <p:cNvPr id="46" name="Freihand 45">
                  <a:extLst>
                    <a:ext uri="{FF2B5EF4-FFF2-40B4-BE49-F238E27FC236}">
                      <a16:creationId xmlns:a16="http://schemas.microsoft.com/office/drawing/2014/main" id="{8FCE528A-E801-4473-9B39-C1EFA18AB697}"/>
                    </a:ext>
                  </a:extLst>
                </p:cNvPr>
                <p:cNvPicPr/>
                <p:nvPr/>
              </p:nvPicPr>
              <p:blipFill>
                <a:blip r:embed="rId80"/>
                <a:stretch>
                  <a:fillRect/>
                </a:stretch>
              </p:blipFill>
              <p:spPr>
                <a:xfrm>
                  <a:off x="10838440" y="2788267"/>
                  <a:ext cx="198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E24FC555-8A01-408B-A9F7-23F250C496DE}"/>
                    </a:ext>
                  </a:extLst>
                </p14:cNvPr>
                <p14:cNvContentPartPr/>
                <p14:nvPr/>
              </p14:nvContentPartPr>
              <p14:xfrm>
                <a:off x="11012320" y="2709427"/>
                <a:ext cx="116280" cy="169200"/>
              </p14:xfrm>
            </p:contentPart>
          </mc:Choice>
          <mc:Fallback xmlns="">
            <p:pic>
              <p:nvPicPr>
                <p:cNvPr id="47" name="Freihand 46">
                  <a:extLst>
                    <a:ext uri="{FF2B5EF4-FFF2-40B4-BE49-F238E27FC236}">
                      <a16:creationId xmlns:a16="http://schemas.microsoft.com/office/drawing/2014/main" id="{E24FC555-8A01-408B-A9F7-23F250C496DE}"/>
                    </a:ext>
                  </a:extLst>
                </p:cNvPr>
                <p:cNvPicPr/>
                <p:nvPr/>
              </p:nvPicPr>
              <p:blipFill>
                <a:blip r:embed="rId82"/>
                <a:stretch>
                  <a:fillRect/>
                </a:stretch>
              </p:blipFill>
              <p:spPr>
                <a:xfrm>
                  <a:off x="11008000" y="2705107"/>
                  <a:ext cx="124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B069241-4611-4B90-9CB3-7353D44F51C3}"/>
                    </a:ext>
                  </a:extLst>
                </p14:cNvPr>
                <p14:cNvContentPartPr/>
                <p14:nvPr/>
              </p14:nvContentPartPr>
              <p14:xfrm>
                <a:off x="11116720" y="2638867"/>
                <a:ext cx="157320" cy="145080"/>
              </p14:xfrm>
            </p:contentPart>
          </mc:Choice>
          <mc:Fallback xmlns="">
            <p:pic>
              <p:nvPicPr>
                <p:cNvPr id="48" name="Freihand 47">
                  <a:extLst>
                    <a:ext uri="{FF2B5EF4-FFF2-40B4-BE49-F238E27FC236}">
                      <a16:creationId xmlns:a16="http://schemas.microsoft.com/office/drawing/2014/main" id="{7B069241-4611-4B90-9CB3-7353D44F51C3}"/>
                    </a:ext>
                  </a:extLst>
                </p:cNvPr>
                <p:cNvPicPr/>
                <p:nvPr/>
              </p:nvPicPr>
              <p:blipFill>
                <a:blip r:embed="rId84"/>
                <a:stretch>
                  <a:fillRect/>
                </a:stretch>
              </p:blipFill>
              <p:spPr>
                <a:xfrm>
                  <a:off x="11112400" y="2634547"/>
                  <a:ext cx="165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E1D8354B-CE68-4F12-8BB4-B9C4B6CCF245}"/>
                    </a:ext>
                  </a:extLst>
                </p14:cNvPr>
                <p14:cNvContentPartPr/>
                <p14:nvPr/>
              </p14:nvContentPartPr>
              <p14:xfrm>
                <a:off x="11275840" y="2526187"/>
                <a:ext cx="4320" cy="49320"/>
              </p14:xfrm>
            </p:contentPart>
          </mc:Choice>
          <mc:Fallback xmlns="">
            <p:pic>
              <p:nvPicPr>
                <p:cNvPr id="49" name="Freihand 48">
                  <a:extLst>
                    <a:ext uri="{FF2B5EF4-FFF2-40B4-BE49-F238E27FC236}">
                      <a16:creationId xmlns:a16="http://schemas.microsoft.com/office/drawing/2014/main" id="{E1D8354B-CE68-4F12-8BB4-B9C4B6CCF245}"/>
                    </a:ext>
                  </a:extLst>
                </p:cNvPr>
                <p:cNvPicPr/>
                <p:nvPr/>
              </p:nvPicPr>
              <p:blipFill>
                <a:blip r:embed="rId86"/>
                <a:stretch>
                  <a:fillRect/>
                </a:stretch>
              </p:blipFill>
              <p:spPr>
                <a:xfrm>
                  <a:off x="11271520" y="2521867"/>
                  <a:ext cx="12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6042C4A1-640C-46B3-8CFB-41461E40A4DC}"/>
                    </a:ext>
                  </a:extLst>
                </p14:cNvPr>
                <p14:cNvContentPartPr/>
                <p14:nvPr/>
              </p14:nvContentPartPr>
              <p14:xfrm>
                <a:off x="11289880" y="2461387"/>
                <a:ext cx="100440" cy="241560"/>
              </p14:xfrm>
            </p:contentPart>
          </mc:Choice>
          <mc:Fallback xmlns="">
            <p:pic>
              <p:nvPicPr>
                <p:cNvPr id="50" name="Freihand 49">
                  <a:extLst>
                    <a:ext uri="{FF2B5EF4-FFF2-40B4-BE49-F238E27FC236}">
                      <a16:creationId xmlns:a16="http://schemas.microsoft.com/office/drawing/2014/main" id="{6042C4A1-640C-46B3-8CFB-41461E40A4DC}"/>
                    </a:ext>
                  </a:extLst>
                </p:cNvPr>
                <p:cNvPicPr/>
                <p:nvPr/>
              </p:nvPicPr>
              <p:blipFill>
                <a:blip r:embed="rId88"/>
                <a:stretch>
                  <a:fillRect/>
                </a:stretch>
              </p:blipFill>
              <p:spPr>
                <a:xfrm>
                  <a:off x="11285560" y="2457067"/>
                  <a:ext cx="109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A93F0A06-D081-4346-A172-873EABC1FA2B}"/>
                    </a:ext>
                  </a:extLst>
                </p14:cNvPr>
                <p14:cNvContentPartPr/>
                <p14:nvPr/>
              </p14:nvContentPartPr>
              <p14:xfrm>
                <a:off x="11409040" y="2478667"/>
                <a:ext cx="120240" cy="157680"/>
              </p14:xfrm>
            </p:contentPart>
          </mc:Choice>
          <mc:Fallback xmlns="">
            <p:pic>
              <p:nvPicPr>
                <p:cNvPr id="51" name="Freihand 50">
                  <a:extLst>
                    <a:ext uri="{FF2B5EF4-FFF2-40B4-BE49-F238E27FC236}">
                      <a16:creationId xmlns:a16="http://schemas.microsoft.com/office/drawing/2014/main" id="{A93F0A06-D081-4346-A172-873EABC1FA2B}"/>
                    </a:ext>
                  </a:extLst>
                </p:cNvPr>
                <p:cNvPicPr/>
                <p:nvPr/>
              </p:nvPicPr>
              <p:blipFill>
                <a:blip r:embed="rId90"/>
                <a:stretch>
                  <a:fillRect/>
                </a:stretch>
              </p:blipFill>
              <p:spPr>
                <a:xfrm>
                  <a:off x="11404720" y="2474347"/>
                  <a:ext cx="128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F17994E0-EBA4-48B5-96B1-75EDE30086A7}"/>
                    </a:ext>
                  </a:extLst>
                </p14:cNvPr>
                <p14:cNvContentPartPr/>
                <p14:nvPr/>
              </p14:nvContentPartPr>
              <p14:xfrm>
                <a:off x="11528200" y="2338267"/>
                <a:ext cx="127080" cy="261360"/>
              </p14:xfrm>
            </p:contentPart>
          </mc:Choice>
          <mc:Fallback xmlns="">
            <p:pic>
              <p:nvPicPr>
                <p:cNvPr id="52" name="Freihand 51">
                  <a:extLst>
                    <a:ext uri="{FF2B5EF4-FFF2-40B4-BE49-F238E27FC236}">
                      <a16:creationId xmlns:a16="http://schemas.microsoft.com/office/drawing/2014/main" id="{F17994E0-EBA4-48B5-96B1-75EDE30086A7}"/>
                    </a:ext>
                  </a:extLst>
                </p:cNvPr>
                <p:cNvPicPr/>
                <p:nvPr/>
              </p:nvPicPr>
              <p:blipFill>
                <a:blip r:embed="rId92"/>
                <a:stretch>
                  <a:fillRect/>
                </a:stretch>
              </p:blipFill>
              <p:spPr>
                <a:xfrm>
                  <a:off x="11523880" y="2333947"/>
                  <a:ext cx="135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728C97ED-1D9C-4C5D-87E3-AB4A9CCDE9B2}"/>
                    </a:ext>
                  </a:extLst>
                </p14:cNvPr>
                <p14:cNvContentPartPr/>
                <p14:nvPr/>
              </p14:nvContentPartPr>
              <p14:xfrm>
                <a:off x="11679760" y="2415307"/>
                <a:ext cx="167040" cy="72360"/>
              </p14:xfrm>
            </p:contentPart>
          </mc:Choice>
          <mc:Fallback xmlns="">
            <p:pic>
              <p:nvPicPr>
                <p:cNvPr id="53" name="Freihand 52">
                  <a:extLst>
                    <a:ext uri="{FF2B5EF4-FFF2-40B4-BE49-F238E27FC236}">
                      <a16:creationId xmlns:a16="http://schemas.microsoft.com/office/drawing/2014/main" id="{728C97ED-1D9C-4C5D-87E3-AB4A9CCDE9B2}"/>
                    </a:ext>
                  </a:extLst>
                </p:cNvPr>
                <p:cNvPicPr/>
                <p:nvPr/>
              </p:nvPicPr>
              <p:blipFill>
                <a:blip r:embed="rId94"/>
                <a:stretch>
                  <a:fillRect/>
                </a:stretch>
              </p:blipFill>
              <p:spPr>
                <a:xfrm>
                  <a:off x="11675440" y="2410987"/>
                  <a:ext cx="175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CC788A19-4CEC-4ACF-A393-A0A2B6407274}"/>
                    </a:ext>
                  </a:extLst>
                </p14:cNvPr>
                <p14:cNvContentPartPr/>
                <p14:nvPr/>
              </p14:nvContentPartPr>
              <p14:xfrm>
                <a:off x="10585000" y="3294787"/>
                <a:ext cx="77400" cy="613080"/>
              </p14:xfrm>
            </p:contentPart>
          </mc:Choice>
          <mc:Fallback xmlns="">
            <p:pic>
              <p:nvPicPr>
                <p:cNvPr id="55" name="Freihand 54">
                  <a:extLst>
                    <a:ext uri="{FF2B5EF4-FFF2-40B4-BE49-F238E27FC236}">
                      <a16:creationId xmlns:a16="http://schemas.microsoft.com/office/drawing/2014/main" id="{CC788A19-4CEC-4ACF-A393-A0A2B6407274}"/>
                    </a:ext>
                  </a:extLst>
                </p:cNvPr>
                <p:cNvPicPr/>
                <p:nvPr/>
              </p:nvPicPr>
              <p:blipFill>
                <a:blip r:embed="rId96"/>
                <a:stretch>
                  <a:fillRect/>
                </a:stretch>
              </p:blipFill>
              <p:spPr>
                <a:xfrm>
                  <a:off x="10580680" y="3290467"/>
                  <a:ext cx="8604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9F9EABFF-7872-484C-A2E3-34E927A1A528}"/>
                    </a:ext>
                  </a:extLst>
                </p14:cNvPr>
                <p14:cNvContentPartPr/>
                <p14:nvPr/>
              </p14:nvContentPartPr>
              <p14:xfrm>
                <a:off x="9964360" y="3791587"/>
                <a:ext cx="2034360" cy="105120"/>
              </p14:xfrm>
            </p:contentPart>
          </mc:Choice>
          <mc:Fallback xmlns="">
            <p:pic>
              <p:nvPicPr>
                <p:cNvPr id="56" name="Freihand 55">
                  <a:extLst>
                    <a:ext uri="{FF2B5EF4-FFF2-40B4-BE49-F238E27FC236}">
                      <a16:creationId xmlns:a16="http://schemas.microsoft.com/office/drawing/2014/main" id="{9F9EABFF-7872-484C-A2E3-34E927A1A528}"/>
                    </a:ext>
                  </a:extLst>
                </p:cNvPr>
                <p:cNvPicPr/>
                <p:nvPr/>
              </p:nvPicPr>
              <p:blipFill>
                <a:blip r:embed="rId98"/>
                <a:stretch>
                  <a:fillRect/>
                </a:stretch>
              </p:blipFill>
              <p:spPr>
                <a:xfrm>
                  <a:off x="9960040" y="3787267"/>
                  <a:ext cx="2043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5DA9590F-8B12-42F5-9448-C718BDB315C3}"/>
                    </a:ext>
                  </a:extLst>
                </p14:cNvPr>
                <p14:cNvContentPartPr/>
                <p14:nvPr/>
              </p14:nvContentPartPr>
              <p14:xfrm>
                <a:off x="11839240" y="3734707"/>
                <a:ext cx="208080" cy="173160"/>
              </p14:xfrm>
            </p:contentPart>
          </mc:Choice>
          <mc:Fallback xmlns="">
            <p:pic>
              <p:nvPicPr>
                <p:cNvPr id="57" name="Freihand 56">
                  <a:extLst>
                    <a:ext uri="{FF2B5EF4-FFF2-40B4-BE49-F238E27FC236}">
                      <a16:creationId xmlns:a16="http://schemas.microsoft.com/office/drawing/2014/main" id="{5DA9590F-8B12-42F5-9448-C718BDB315C3}"/>
                    </a:ext>
                  </a:extLst>
                </p:cNvPr>
                <p:cNvPicPr/>
                <p:nvPr/>
              </p:nvPicPr>
              <p:blipFill>
                <a:blip r:embed="rId100"/>
                <a:stretch>
                  <a:fillRect/>
                </a:stretch>
              </p:blipFill>
              <p:spPr>
                <a:xfrm>
                  <a:off x="11834920" y="3730387"/>
                  <a:ext cx="216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23757BFA-DF15-47F4-BC78-968C7D6FBD7F}"/>
                    </a:ext>
                  </a:extLst>
                </p14:cNvPr>
                <p14:cNvContentPartPr/>
                <p14:nvPr/>
              </p14:nvContentPartPr>
              <p14:xfrm>
                <a:off x="9559360" y="3150787"/>
                <a:ext cx="1701000" cy="682560"/>
              </p14:xfrm>
            </p:contentPart>
          </mc:Choice>
          <mc:Fallback xmlns="">
            <p:pic>
              <p:nvPicPr>
                <p:cNvPr id="58" name="Freihand 57">
                  <a:extLst>
                    <a:ext uri="{FF2B5EF4-FFF2-40B4-BE49-F238E27FC236}">
                      <a16:creationId xmlns:a16="http://schemas.microsoft.com/office/drawing/2014/main" id="{23757BFA-DF15-47F4-BC78-968C7D6FBD7F}"/>
                    </a:ext>
                  </a:extLst>
                </p:cNvPr>
                <p:cNvPicPr/>
                <p:nvPr/>
              </p:nvPicPr>
              <p:blipFill>
                <a:blip r:embed="rId102"/>
                <a:stretch>
                  <a:fillRect/>
                </a:stretch>
              </p:blipFill>
              <p:spPr>
                <a:xfrm>
                  <a:off x="9555040" y="3146467"/>
                  <a:ext cx="170964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FD88B1CC-793E-480E-95A0-F798B6626C22}"/>
                    </a:ext>
                  </a:extLst>
                </p14:cNvPr>
                <p14:cNvContentPartPr/>
                <p14:nvPr/>
              </p14:nvContentPartPr>
              <p14:xfrm>
                <a:off x="9669880" y="1585507"/>
                <a:ext cx="163440" cy="397440"/>
              </p14:xfrm>
            </p:contentPart>
          </mc:Choice>
          <mc:Fallback xmlns="">
            <p:pic>
              <p:nvPicPr>
                <p:cNvPr id="60" name="Freihand 59">
                  <a:extLst>
                    <a:ext uri="{FF2B5EF4-FFF2-40B4-BE49-F238E27FC236}">
                      <a16:creationId xmlns:a16="http://schemas.microsoft.com/office/drawing/2014/main" id="{FD88B1CC-793E-480E-95A0-F798B6626C22}"/>
                    </a:ext>
                  </a:extLst>
                </p:cNvPr>
                <p:cNvPicPr/>
                <p:nvPr/>
              </p:nvPicPr>
              <p:blipFill>
                <a:blip r:embed="rId104"/>
                <a:stretch>
                  <a:fillRect/>
                </a:stretch>
              </p:blipFill>
              <p:spPr>
                <a:xfrm>
                  <a:off x="9665560" y="1581187"/>
                  <a:ext cx="1720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F7D29D45-F89C-4022-9850-A3F1C2E2031E}"/>
                    </a:ext>
                  </a:extLst>
                </p14:cNvPr>
                <p14:cNvContentPartPr/>
                <p14:nvPr/>
              </p14:nvContentPartPr>
              <p14:xfrm>
                <a:off x="9915760" y="1517107"/>
                <a:ext cx="97920" cy="257760"/>
              </p14:xfrm>
            </p:contentPart>
          </mc:Choice>
          <mc:Fallback xmlns="">
            <p:pic>
              <p:nvPicPr>
                <p:cNvPr id="61" name="Freihand 60">
                  <a:extLst>
                    <a:ext uri="{FF2B5EF4-FFF2-40B4-BE49-F238E27FC236}">
                      <a16:creationId xmlns:a16="http://schemas.microsoft.com/office/drawing/2014/main" id="{F7D29D45-F89C-4022-9850-A3F1C2E2031E}"/>
                    </a:ext>
                  </a:extLst>
                </p:cNvPr>
                <p:cNvPicPr/>
                <p:nvPr/>
              </p:nvPicPr>
              <p:blipFill>
                <a:blip r:embed="rId106"/>
                <a:stretch>
                  <a:fillRect/>
                </a:stretch>
              </p:blipFill>
              <p:spPr>
                <a:xfrm>
                  <a:off x="9911440" y="1512787"/>
                  <a:ext cx="1065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1518471B-28B5-4921-A335-8CB7682F5908}"/>
                    </a:ext>
                  </a:extLst>
                </p14:cNvPr>
                <p14:cNvContentPartPr/>
                <p14:nvPr/>
              </p14:nvContentPartPr>
              <p14:xfrm>
                <a:off x="9991720" y="1494427"/>
                <a:ext cx="134280" cy="232200"/>
              </p14:xfrm>
            </p:contentPart>
          </mc:Choice>
          <mc:Fallback xmlns="">
            <p:pic>
              <p:nvPicPr>
                <p:cNvPr id="62" name="Freihand 61">
                  <a:extLst>
                    <a:ext uri="{FF2B5EF4-FFF2-40B4-BE49-F238E27FC236}">
                      <a16:creationId xmlns:a16="http://schemas.microsoft.com/office/drawing/2014/main" id="{1518471B-28B5-4921-A335-8CB7682F5908}"/>
                    </a:ext>
                  </a:extLst>
                </p:cNvPr>
                <p:cNvPicPr/>
                <p:nvPr/>
              </p:nvPicPr>
              <p:blipFill>
                <a:blip r:embed="rId108"/>
                <a:stretch>
                  <a:fillRect/>
                </a:stretch>
              </p:blipFill>
              <p:spPr>
                <a:xfrm>
                  <a:off x="9987400" y="1490107"/>
                  <a:ext cx="142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A8C9C9CF-C56F-4B35-AB29-6A9B8B13BC14}"/>
                    </a:ext>
                  </a:extLst>
                </p14:cNvPr>
                <p14:cNvContentPartPr/>
                <p14:nvPr/>
              </p14:nvContentPartPr>
              <p14:xfrm>
                <a:off x="10125640" y="1463107"/>
                <a:ext cx="89640" cy="239040"/>
              </p14:xfrm>
            </p:contentPart>
          </mc:Choice>
          <mc:Fallback xmlns="">
            <p:pic>
              <p:nvPicPr>
                <p:cNvPr id="63" name="Freihand 62">
                  <a:extLst>
                    <a:ext uri="{FF2B5EF4-FFF2-40B4-BE49-F238E27FC236}">
                      <a16:creationId xmlns:a16="http://schemas.microsoft.com/office/drawing/2014/main" id="{A8C9C9CF-C56F-4B35-AB29-6A9B8B13BC14}"/>
                    </a:ext>
                  </a:extLst>
                </p:cNvPr>
                <p:cNvPicPr/>
                <p:nvPr/>
              </p:nvPicPr>
              <p:blipFill>
                <a:blip r:embed="rId110"/>
                <a:stretch>
                  <a:fillRect/>
                </a:stretch>
              </p:blipFill>
              <p:spPr>
                <a:xfrm>
                  <a:off x="10121320" y="1458787"/>
                  <a:ext cx="982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F8CF6433-5B63-4B5E-A3BC-F1991697C24D}"/>
                    </a:ext>
                  </a:extLst>
                </p14:cNvPr>
                <p14:cNvContentPartPr/>
                <p14:nvPr/>
              </p14:nvContentPartPr>
              <p14:xfrm>
                <a:off x="10346680" y="1301107"/>
                <a:ext cx="158400" cy="119160"/>
              </p14:xfrm>
            </p:contentPart>
          </mc:Choice>
          <mc:Fallback xmlns="">
            <p:pic>
              <p:nvPicPr>
                <p:cNvPr id="65" name="Freihand 64">
                  <a:extLst>
                    <a:ext uri="{FF2B5EF4-FFF2-40B4-BE49-F238E27FC236}">
                      <a16:creationId xmlns:a16="http://schemas.microsoft.com/office/drawing/2014/main" id="{F8CF6433-5B63-4B5E-A3BC-F1991697C24D}"/>
                    </a:ext>
                  </a:extLst>
                </p:cNvPr>
                <p:cNvPicPr/>
                <p:nvPr/>
              </p:nvPicPr>
              <p:blipFill>
                <a:blip r:embed="rId112"/>
                <a:stretch>
                  <a:fillRect/>
                </a:stretch>
              </p:blipFill>
              <p:spPr>
                <a:xfrm>
                  <a:off x="10342360" y="1296787"/>
                  <a:ext cx="167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8E1F17AE-392E-4188-A15B-6F52154F888F}"/>
                    </a:ext>
                  </a:extLst>
                </p14:cNvPr>
                <p14:cNvContentPartPr/>
                <p14:nvPr/>
              </p14:nvContentPartPr>
              <p14:xfrm>
                <a:off x="10381960" y="1335667"/>
                <a:ext cx="162720" cy="105480"/>
              </p14:xfrm>
            </p:contentPart>
          </mc:Choice>
          <mc:Fallback xmlns="">
            <p:pic>
              <p:nvPicPr>
                <p:cNvPr id="66" name="Freihand 65">
                  <a:extLst>
                    <a:ext uri="{FF2B5EF4-FFF2-40B4-BE49-F238E27FC236}">
                      <a16:creationId xmlns:a16="http://schemas.microsoft.com/office/drawing/2014/main" id="{8E1F17AE-392E-4188-A15B-6F52154F888F}"/>
                    </a:ext>
                  </a:extLst>
                </p:cNvPr>
                <p:cNvPicPr/>
                <p:nvPr/>
              </p:nvPicPr>
              <p:blipFill>
                <a:blip r:embed="rId114"/>
                <a:stretch>
                  <a:fillRect/>
                </a:stretch>
              </p:blipFill>
              <p:spPr>
                <a:xfrm>
                  <a:off x="10377640" y="1331347"/>
                  <a:ext cx="171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8B916499-7855-4438-ACDA-BC7F2AFF0B12}"/>
                    </a:ext>
                  </a:extLst>
                </p14:cNvPr>
                <p14:cNvContentPartPr/>
                <p14:nvPr/>
              </p14:nvContentPartPr>
              <p14:xfrm>
                <a:off x="10609120" y="854347"/>
                <a:ext cx="145080" cy="298080"/>
              </p14:xfrm>
            </p:contentPart>
          </mc:Choice>
          <mc:Fallback xmlns="">
            <p:pic>
              <p:nvPicPr>
                <p:cNvPr id="68" name="Freihand 67">
                  <a:extLst>
                    <a:ext uri="{FF2B5EF4-FFF2-40B4-BE49-F238E27FC236}">
                      <a16:creationId xmlns:a16="http://schemas.microsoft.com/office/drawing/2014/main" id="{8B916499-7855-4438-ACDA-BC7F2AFF0B12}"/>
                    </a:ext>
                  </a:extLst>
                </p:cNvPr>
                <p:cNvPicPr/>
                <p:nvPr/>
              </p:nvPicPr>
              <p:blipFill>
                <a:blip r:embed="rId116"/>
                <a:stretch>
                  <a:fillRect/>
                </a:stretch>
              </p:blipFill>
              <p:spPr>
                <a:xfrm>
                  <a:off x="10604800" y="850027"/>
                  <a:ext cx="1537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46D75786-ABFC-46FF-AD5A-77F92D74D62F}"/>
                    </a:ext>
                  </a:extLst>
                </p14:cNvPr>
                <p14:cNvContentPartPr/>
                <p14:nvPr/>
              </p14:nvContentPartPr>
              <p14:xfrm>
                <a:off x="10596520" y="958747"/>
                <a:ext cx="337680" cy="284400"/>
              </p14:xfrm>
            </p:contentPart>
          </mc:Choice>
          <mc:Fallback xmlns="">
            <p:pic>
              <p:nvPicPr>
                <p:cNvPr id="69" name="Freihand 68">
                  <a:extLst>
                    <a:ext uri="{FF2B5EF4-FFF2-40B4-BE49-F238E27FC236}">
                      <a16:creationId xmlns:a16="http://schemas.microsoft.com/office/drawing/2014/main" id="{46D75786-ABFC-46FF-AD5A-77F92D74D62F}"/>
                    </a:ext>
                  </a:extLst>
                </p:cNvPr>
                <p:cNvPicPr/>
                <p:nvPr/>
              </p:nvPicPr>
              <p:blipFill>
                <a:blip r:embed="rId118"/>
                <a:stretch>
                  <a:fillRect/>
                </a:stretch>
              </p:blipFill>
              <p:spPr>
                <a:xfrm>
                  <a:off x="10592200" y="954427"/>
                  <a:ext cx="3463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CF1FBCDE-797D-4CED-916F-66380F44C93A}"/>
                    </a:ext>
                  </a:extLst>
                </p14:cNvPr>
                <p14:cNvContentPartPr/>
                <p14:nvPr/>
              </p14:nvContentPartPr>
              <p14:xfrm>
                <a:off x="10597960" y="960547"/>
                <a:ext cx="445320" cy="574560"/>
              </p14:xfrm>
            </p:contentPart>
          </mc:Choice>
          <mc:Fallback xmlns="">
            <p:pic>
              <p:nvPicPr>
                <p:cNvPr id="70" name="Freihand 69">
                  <a:extLst>
                    <a:ext uri="{FF2B5EF4-FFF2-40B4-BE49-F238E27FC236}">
                      <a16:creationId xmlns:a16="http://schemas.microsoft.com/office/drawing/2014/main" id="{CF1FBCDE-797D-4CED-916F-66380F44C93A}"/>
                    </a:ext>
                  </a:extLst>
                </p:cNvPr>
                <p:cNvPicPr/>
                <p:nvPr/>
              </p:nvPicPr>
              <p:blipFill>
                <a:blip r:embed="rId120"/>
                <a:stretch>
                  <a:fillRect/>
                </a:stretch>
              </p:blipFill>
              <p:spPr>
                <a:xfrm>
                  <a:off x="10593640" y="956227"/>
                  <a:ext cx="45396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0AB8E0D5-8909-4505-BB73-102E554C2005}"/>
                    </a:ext>
                  </a:extLst>
                </p14:cNvPr>
                <p14:cNvContentPartPr/>
                <p14:nvPr/>
              </p14:nvContentPartPr>
              <p14:xfrm>
                <a:off x="10727200" y="1287067"/>
                <a:ext cx="149760" cy="171720"/>
              </p14:xfrm>
            </p:contentPart>
          </mc:Choice>
          <mc:Fallback xmlns="">
            <p:pic>
              <p:nvPicPr>
                <p:cNvPr id="71" name="Freihand 70">
                  <a:extLst>
                    <a:ext uri="{FF2B5EF4-FFF2-40B4-BE49-F238E27FC236}">
                      <a16:creationId xmlns:a16="http://schemas.microsoft.com/office/drawing/2014/main" id="{0AB8E0D5-8909-4505-BB73-102E554C2005}"/>
                    </a:ext>
                  </a:extLst>
                </p:cNvPr>
                <p:cNvPicPr/>
                <p:nvPr/>
              </p:nvPicPr>
              <p:blipFill>
                <a:blip r:embed="rId122"/>
                <a:stretch>
                  <a:fillRect/>
                </a:stretch>
              </p:blipFill>
              <p:spPr>
                <a:xfrm>
                  <a:off x="10722880" y="1282747"/>
                  <a:ext cx="158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B36B8567-074D-4C7E-BB02-2B9BC44ABDC3}"/>
                    </a:ext>
                  </a:extLst>
                </p14:cNvPr>
                <p14:cNvContentPartPr/>
                <p14:nvPr/>
              </p14:nvContentPartPr>
              <p14:xfrm>
                <a:off x="10908640" y="1255387"/>
                <a:ext cx="32040" cy="42480"/>
              </p14:xfrm>
            </p:contentPart>
          </mc:Choice>
          <mc:Fallback xmlns="">
            <p:pic>
              <p:nvPicPr>
                <p:cNvPr id="72" name="Freihand 71">
                  <a:extLst>
                    <a:ext uri="{FF2B5EF4-FFF2-40B4-BE49-F238E27FC236}">
                      <a16:creationId xmlns:a16="http://schemas.microsoft.com/office/drawing/2014/main" id="{B36B8567-074D-4C7E-BB02-2B9BC44ABDC3}"/>
                    </a:ext>
                  </a:extLst>
                </p:cNvPr>
                <p:cNvPicPr/>
                <p:nvPr/>
              </p:nvPicPr>
              <p:blipFill>
                <a:blip r:embed="rId124"/>
                <a:stretch>
                  <a:fillRect/>
                </a:stretch>
              </p:blipFill>
              <p:spPr>
                <a:xfrm>
                  <a:off x="10904320" y="1251067"/>
                  <a:ext cx="40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4F2A7CB5-EF79-49D1-B9C2-04E7F1E313E2}"/>
                    </a:ext>
                  </a:extLst>
                </p14:cNvPr>
                <p14:cNvContentPartPr/>
                <p14:nvPr/>
              </p14:nvContentPartPr>
              <p14:xfrm>
                <a:off x="10874800" y="1211107"/>
                <a:ext cx="65520" cy="148680"/>
              </p14:xfrm>
            </p:contentPart>
          </mc:Choice>
          <mc:Fallback xmlns="">
            <p:pic>
              <p:nvPicPr>
                <p:cNvPr id="73" name="Freihand 72">
                  <a:extLst>
                    <a:ext uri="{FF2B5EF4-FFF2-40B4-BE49-F238E27FC236}">
                      <a16:creationId xmlns:a16="http://schemas.microsoft.com/office/drawing/2014/main" id="{4F2A7CB5-EF79-49D1-B9C2-04E7F1E313E2}"/>
                    </a:ext>
                  </a:extLst>
                </p:cNvPr>
                <p:cNvPicPr/>
                <p:nvPr/>
              </p:nvPicPr>
              <p:blipFill>
                <a:blip r:embed="rId126"/>
                <a:stretch>
                  <a:fillRect/>
                </a:stretch>
              </p:blipFill>
              <p:spPr>
                <a:xfrm>
                  <a:off x="10870480" y="1206787"/>
                  <a:ext cx="74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81C62C39-8165-4FA2-A01A-91AEF07233FB}"/>
                    </a:ext>
                  </a:extLst>
                </p14:cNvPr>
                <p14:cNvContentPartPr/>
                <p14:nvPr/>
              </p14:nvContentPartPr>
              <p14:xfrm>
                <a:off x="10809640" y="1150987"/>
                <a:ext cx="120960" cy="81360"/>
              </p14:xfrm>
            </p:contentPart>
          </mc:Choice>
          <mc:Fallback xmlns="">
            <p:pic>
              <p:nvPicPr>
                <p:cNvPr id="74" name="Freihand 73">
                  <a:extLst>
                    <a:ext uri="{FF2B5EF4-FFF2-40B4-BE49-F238E27FC236}">
                      <a16:creationId xmlns:a16="http://schemas.microsoft.com/office/drawing/2014/main" id="{81C62C39-8165-4FA2-A01A-91AEF07233FB}"/>
                    </a:ext>
                  </a:extLst>
                </p:cNvPr>
                <p:cNvPicPr/>
                <p:nvPr/>
              </p:nvPicPr>
              <p:blipFill>
                <a:blip r:embed="rId128"/>
                <a:stretch>
                  <a:fillRect/>
                </a:stretch>
              </p:blipFill>
              <p:spPr>
                <a:xfrm>
                  <a:off x="10805320" y="1146667"/>
                  <a:ext cx="129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DBFCF864-9F07-4E5D-A116-769D7FB2F6D0}"/>
                    </a:ext>
                  </a:extLst>
                </p14:cNvPr>
                <p14:cNvContentPartPr/>
                <p14:nvPr/>
              </p14:nvContentPartPr>
              <p14:xfrm>
                <a:off x="10938520" y="1148107"/>
                <a:ext cx="102600" cy="146880"/>
              </p14:xfrm>
            </p:contentPart>
          </mc:Choice>
          <mc:Fallback xmlns="">
            <p:pic>
              <p:nvPicPr>
                <p:cNvPr id="75" name="Freihand 74">
                  <a:extLst>
                    <a:ext uri="{FF2B5EF4-FFF2-40B4-BE49-F238E27FC236}">
                      <a16:creationId xmlns:a16="http://schemas.microsoft.com/office/drawing/2014/main" id="{DBFCF864-9F07-4E5D-A116-769D7FB2F6D0}"/>
                    </a:ext>
                  </a:extLst>
                </p:cNvPr>
                <p:cNvPicPr/>
                <p:nvPr/>
              </p:nvPicPr>
              <p:blipFill>
                <a:blip r:embed="rId130"/>
                <a:stretch>
                  <a:fillRect/>
                </a:stretch>
              </p:blipFill>
              <p:spPr>
                <a:xfrm>
                  <a:off x="10934200" y="1143787"/>
                  <a:ext cx="111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77B9FBE7-608D-4D4E-B258-B4964189386D}"/>
                    </a:ext>
                  </a:extLst>
                </p14:cNvPr>
                <p14:cNvContentPartPr/>
                <p14:nvPr/>
              </p14:nvContentPartPr>
              <p14:xfrm>
                <a:off x="11019880" y="1062427"/>
                <a:ext cx="82800" cy="72000"/>
              </p14:xfrm>
            </p:contentPart>
          </mc:Choice>
          <mc:Fallback xmlns="">
            <p:pic>
              <p:nvPicPr>
                <p:cNvPr id="76" name="Freihand 75">
                  <a:extLst>
                    <a:ext uri="{FF2B5EF4-FFF2-40B4-BE49-F238E27FC236}">
                      <a16:creationId xmlns:a16="http://schemas.microsoft.com/office/drawing/2014/main" id="{77B9FBE7-608D-4D4E-B258-B4964189386D}"/>
                    </a:ext>
                  </a:extLst>
                </p:cNvPr>
                <p:cNvPicPr/>
                <p:nvPr/>
              </p:nvPicPr>
              <p:blipFill>
                <a:blip r:embed="rId132"/>
                <a:stretch>
                  <a:fillRect/>
                </a:stretch>
              </p:blipFill>
              <p:spPr>
                <a:xfrm>
                  <a:off x="11015560" y="1058107"/>
                  <a:ext cx="9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823570AA-E4DC-47AA-8FF6-5891FD37028D}"/>
                    </a:ext>
                  </a:extLst>
                </p14:cNvPr>
                <p14:cNvContentPartPr/>
                <p14:nvPr/>
              </p14:nvContentPartPr>
              <p14:xfrm>
                <a:off x="11123560" y="667507"/>
                <a:ext cx="190080" cy="281880"/>
              </p14:xfrm>
            </p:contentPart>
          </mc:Choice>
          <mc:Fallback xmlns="">
            <p:pic>
              <p:nvPicPr>
                <p:cNvPr id="78" name="Freihand 77">
                  <a:extLst>
                    <a:ext uri="{FF2B5EF4-FFF2-40B4-BE49-F238E27FC236}">
                      <a16:creationId xmlns:a16="http://schemas.microsoft.com/office/drawing/2014/main" id="{823570AA-E4DC-47AA-8FF6-5891FD37028D}"/>
                    </a:ext>
                  </a:extLst>
                </p:cNvPr>
                <p:cNvPicPr/>
                <p:nvPr/>
              </p:nvPicPr>
              <p:blipFill>
                <a:blip r:embed="rId134"/>
                <a:stretch>
                  <a:fillRect/>
                </a:stretch>
              </p:blipFill>
              <p:spPr>
                <a:xfrm>
                  <a:off x="11119240" y="663187"/>
                  <a:ext cx="198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9ECA21CF-7EC5-4FF3-85E7-1BC2EA7256B0}"/>
                    </a:ext>
                  </a:extLst>
                </p14:cNvPr>
                <p14:cNvContentPartPr/>
                <p14:nvPr/>
              </p14:nvContentPartPr>
              <p14:xfrm>
                <a:off x="11185840" y="281587"/>
                <a:ext cx="25560" cy="166320"/>
              </p14:xfrm>
            </p:contentPart>
          </mc:Choice>
          <mc:Fallback xmlns="">
            <p:pic>
              <p:nvPicPr>
                <p:cNvPr id="80" name="Freihand 79">
                  <a:extLst>
                    <a:ext uri="{FF2B5EF4-FFF2-40B4-BE49-F238E27FC236}">
                      <a16:creationId xmlns:a16="http://schemas.microsoft.com/office/drawing/2014/main" id="{9ECA21CF-7EC5-4FF3-85E7-1BC2EA7256B0}"/>
                    </a:ext>
                  </a:extLst>
                </p:cNvPr>
                <p:cNvPicPr/>
                <p:nvPr/>
              </p:nvPicPr>
              <p:blipFill>
                <a:blip r:embed="rId136"/>
                <a:stretch>
                  <a:fillRect/>
                </a:stretch>
              </p:blipFill>
              <p:spPr>
                <a:xfrm>
                  <a:off x="11181520" y="277267"/>
                  <a:ext cx="34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9738F3B5-D813-42CB-B3F4-6B7CCFF46E05}"/>
                    </a:ext>
                  </a:extLst>
                </p14:cNvPr>
                <p14:cNvContentPartPr/>
                <p14:nvPr/>
              </p14:nvContentPartPr>
              <p14:xfrm>
                <a:off x="11159200" y="361507"/>
                <a:ext cx="101160" cy="8280"/>
              </p14:xfrm>
            </p:contentPart>
          </mc:Choice>
          <mc:Fallback xmlns="">
            <p:pic>
              <p:nvPicPr>
                <p:cNvPr id="81" name="Freihand 80">
                  <a:extLst>
                    <a:ext uri="{FF2B5EF4-FFF2-40B4-BE49-F238E27FC236}">
                      <a16:creationId xmlns:a16="http://schemas.microsoft.com/office/drawing/2014/main" id="{9738F3B5-D813-42CB-B3F4-6B7CCFF46E05}"/>
                    </a:ext>
                  </a:extLst>
                </p:cNvPr>
                <p:cNvPicPr/>
                <p:nvPr/>
              </p:nvPicPr>
              <p:blipFill>
                <a:blip r:embed="rId138"/>
                <a:stretch>
                  <a:fillRect/>
                </a:stretch>
              </p:blipFill>
              <p:spPr>
                <a:xfrm>
                  <a:off x="11154880" y="357187"/>
                  <a:ext cx="109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6A5F9C45-CC57-4D46-AEF5-D33DBE39B207}"/>
                    </a:ext>
                  </a:extLst>
                </p14:cNvPr>
                <p14:cNvContentPartPr/>
                <p14:nvPr/>
              </p14:nvContentPartPr>
              <p14:xfrm>
                <a:off x="11274760" y="254587"/>
                <a:ext cx="65880" cy="38520"/>
              </p14:xfrm>
            </p:contentPart>
          </mc:Choice>
          <mc:Fallback xmlns="">
            <p:pic>
              <p:nvPicPr>
                <p:cNvPr id="82" name="Freihand 81">
                  <a:extLst>
                    <a:ext uri="{FF2B5EF4-FFF2-40B4-BE49-F238E27FC236}">
                      <a16:creationId xmlns:a16="http://schemas.microsoft.com/office/drawing/2014/main" id="{6A5F9C45-CC57-4D46-AEF5-D33DBE39B207}"/>
                    </a:ext>
                  </a:extLst>
                </p:cNvPr>
                <p:cNvPicPr/>
                <p:nvPr/>
              </p:nvPicPr>
              <p:blipFill>
                <a:blip r:embed="rId140"/>
                <a:stretch>
                  <a:fillRect/>
                </a:stretch>
              </p:blipFill>
              <p:spPr>
                <a:xfrm>
                  <a:off x="11270440" y="250267"/>
                  <a:ext cx="74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FD4EDBA4-3753-4CF1-946C-D48DD59FF5A9}"/>
                    </a:ext>
                  </a:extLst>
                </p14:cNvPr>
                <p14:cNvContentPartPr/>
                <p14:nvPr/>
              </p14:nvContentPartPr>
              <p14:xfrm>
                <a:off x="11359360" y="153787"/>
                <a:ext cx="96480" cy="212400"/>
              </p14:xfrm>
            </p:contentPart>
          </mc:Choice>
          <mc:Fallback xmlns="">
            <p:pic>
              <p:nvPicPr>
                <p:cNvPr id="83" name="Freihand 82">
                  <a:extLst>
                    <a:ext uri="{FF2B5EF4-FFF2-40B4-BE49-F238E27FC236}">
                      <a16:creationId xmlns:a16="http://schemas.microsoft.com/office/drawing/2014/main" id="{FD4EDBA4-3753-4CF1-946C-D48DD59FF5A9}"/>
                    </a:ext>
                  </a:extLst>
                </p:cNvPr>
                <p:cNvPicPr/>
                <p:nvPr/>
              </p:nvPicPr>
              <p:blipFill>
                <a:blip r:embed="rId142"/>
                <a:stretch>
                  <a:fillRect/>
                </a:stretch>
              </p:blipFill>
              <p:spPr>
                <a:xfrm>
                  <a:off x="11355040" y="149467"/>
                  <a:ext cx="105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2420B52E-BB8B-4A5D-A62A-96E99854049B}"/>
                    </a:ext>
                  </a:extLst>
                </p14:cNvPr>
                <p14:cNvContentPartPr/>
                <p14:nvPr/>
              </p14:nvContentPartPr>
              <p14:xfrm>
                <a:off x="11199880" y="261067"/>
                <a:ext cx="301320" cy="252720"/>
              </p14:xfrm>
            </p:contentPart>
          </mc:Choice>
          <mc:Fallback xmlns="">
            <p:pic>
              <p:nvPicPr>
                <p:cNvPr id="84" name="Freihand 83">
                  <a:extLst>
                    <a:ext uri="{FF2B5EF4-FFF2-40B4-BE49-F238E27FC236}">
                      <a16:creationId xmlns:a16="http://schemas.microsoft.com/office/drawing/2014/main" id="{2420B52E-BB8B-4A5D-A62A-96E99854049B}"/>
                    </a:ext>
                  </a:extLst>
                </p:cNvPr>
                <p:cNvPicPr/>
                <p:nvPr/>
              </p:nvPicPr>
              <p:blipFill>
                <a:blip r:embed="rId144"/>
                <a:stretch>
                  <a:fillRect/>
                </a:stretch>
              </p:blipFill>
              <p:spPr>
                <a:xfrm>
                  <a:off x="11195560" y="256747"/>
                  <a:ext cx="309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18888A68-685C-4753-86B3-BB39A0334A6C}"/>
                    </a:ext>
                  </a:extLst>
                </p14:cNvPr>
                <p14:cNvContentPartPr/>
                <p14:nvPr/>
              </p14:nvContentPartPr>
              <p14:xfrm>
                <a:off x="11312200" y="406147"/>
                <a:ext cx="140400" cy="137880"/>
              </p14:xfrm>
            </p:contentPart>
          </mc:Choice>
          <mc:Fallback xmlns="">
            <p:pic>
              <p:nvPicPr>
                <p:cNvPr id="85" name="Freihand 84">
                  <a:extLst>
                    <a:ext uri="{FF2B5EF4-FFF2-40B4-BE49-F238E27FC236}">
                      <a16:creationId xmlns:a16="http://schemas.microsoft.com/office/drawing/2014/main" id="{18888A68-685C-4753-86B3-BB39A0334A6C}"/>
                    </a:ext>
                  </a:extLst>
                </p:cNvPr>
                <p:cNvPicPr/>
                <p:nvPr/>
              </p:nvPicPr>
              <p:blipFill>
                <a:blip r:embed="rId146"/>
                <a:stretch>
                  <a:fillRect/>
                </a:stretch>
              </p:blipFill>
              <p:spPr>
                <a:xfrm>
                  <a:off x="11307880" y="401827"/>
                  <a:ext cx="149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254B0E13-84C2-4A39-A80D-04BC8AC745FA}"/>
                    </a:ext>
                  </a:extLst>
                </p14:cNvPr>
                <p14:cNvContentPartPr/>
                <p14:nvPr/>
              </p14:nvContentPartPr>
              <p14:xfrm>
                <a:off x="11467720" y="122467"/>
                <a:ext cx="79920" cy="395640"/>
              </p14:xfrm>
            </p:contentPart>
          </mc:Choice>
          <mc:Fallback xmlns="">
            <p:pic>
              <p:nvPicPr>
                <p:cNvPr id="86" name="Freihand 85">
                  <a:extLst>
                    <a:ext uri="{FF2B5EF4-FFF2-40B4-BE49-F238E27FC236}">
                      <a16:creationId xmlns:a16="http://schemas.microsoft.com/office/drawing/2014/main" id="{254B0E13-84C2-4A39-A80D-04BC8AC745FA}"/>
                    </a:ext>
                  </a:extLst>
                </p:cNvPr>
                <p:cNvPicPr/>
                <p:nvPr/>
              </p:nvPicPr>
              <p:blipFill>
                <a:blip r:embed="rId148"/>
                <a:stretch>
                  <a:fillRect/>
                </a:stretch>
              </p:blipFill>
              <p:spPr>
                <a:xfrm>
                  <a:off x="11463400" y="118147"/>
                  <a:ext cx="885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B4AA1786-D81C-4613-8DD6-88CB04FA119C}"/>
                    </a:ext>
                  </a:extLst>
                </p14:cNvPr>
                <p14:cNvContentPartPr/>
                <p14:nvPr/>
              </p14:nvContentPartPr>
              <p14:xfrm>
                <a:off x="11050120" y="360427"/>
                <a:ext cx="233640" cy="318960"/>
              </p14:xfrm>
            </p:contentPart>
          </mc:Choice>
          <mc:Fallback xmlns="">
            <p:pic>
              <p:nvPicPr>
                <p:cNvPr id="87" name="Freihand 86">
                  <a:extLst>
                    <a:ext uri="{FF2B5EF4-FFF2-40B4-BE49-F238E27FC236}">
                      <a16:creationId xmlns:a16="http://schemas.microsoft.com/office/drawing/2014/main" id="{B4AA1786-D81C-4613-8DD6-88CB04FA119C}"/>
                    </a:ext>
                  </a:extLst>
                </p:cNvPr>
                <p:cNvPicPr/>
                <p:nvPr/>
              </p:nvPicPr>
              <p:blipFill>
                <a:blip r:embed="rId150"/>
                <a:stretch>
                  <a:fillRect/>
                </a:stretch>
              </p:blipFill>
              <p:spPr>
                <a:xfrm>
                  <a:off x="11045800" y="356107"/>
                  <a:ext cx="2422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5009FC43-08A9-4889-8754-FB1EED68051B}"/>
                    </a:ext>
                  </a:extLst>
                </p14:cNvPr>
                <p14:cNvContentPartPr/>
                <p14:nvPr/>
              </p14:nvContentPartPr>
              <p14:xfrm>
                <a:off x="11422720" y="50467"/>
                <a:ext cx="182880" cy="85320"/>
              </p14:xfrm>
            </p:contentPart>
          </mc:Choice>
          <mc:Fallback xmlns="">
            <p:pic>
              <p:nvPicPr>
                <p:cNvPr id="88" name="Freihand 87">
                  <a:extLst>
                    <a:ext uri="{FF2B5EF4-FFF2-40B4-BE49-F238E27FC236}">
                      <a16:creationId xmlns:a16="http://schemas.microsoft.com/office/drawing/2014/main" id="{5009FC43-08A9-4889-8754-FB1EED68051B}"/>
                    </a:ext>
                  </a:extLst>
                </p:cNvPr>
                <p:cNvPicPr/>
                <p:nvPr/>
              </p:nvPicPr>
              <p:blipFill>
                <a:blip r:embed="rId152"/>
                <a:stretch>
                  <a:fillRect/>
                </a:stretch>
              </p:blipFill>
              <p:spPr>
                <a:xfrm>
                  <a:off x="11418400" y="46147"/>
                  <a:ext cx="191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77969870-DC53-4E3F-A4C1-3C8C8A58FF55}"/>
                    </a:ext>
                  </a:extLst>
                </p14:cNvPr>
                <p14:cNvContentPartPr/>
                <p14:nvPr/>
              </p14:nvContentPartPr>
              <p14:xfrm>
                <a:off x="10885960" y="19507"/>
                <a:ext cx="839880" cy="469440"/>
              </p14:xfrm>
            </p:contentPart>
          </mc:Choice>
          <mc:Fallback xmlns="">
            <p:pic>
              <p:nvPicPr>
                <p:cNvPr id="90" name="Freihand 89">
                  <a:extLst>
                    <a:ext uri="{FF2B5EF4-FFF2-40B4-BE49-F238E27FC236}">
                      <a16:creationId xmlns:a16="http://schemas.microsoft.com/office/drawing/2014/main" id="{77969870-DC53-4E3F-A4C1-3C8C8A58FF55}"/>
                    </a:ext>
                  </a:extLst>
                </p:cNvPr>
                <p:cNvPicPr/>
                <p:nvPr/>
              </p:nvPicPr>
              <p:blipFill>
                <a:blip r:embed="rId154"/>
                <a:stretch>
                  <a:fillRect/>
                </a:stretch>
              </p:blipFill>
              <p:spPr>
                <a:xfrm>
                  <a:off x="10881640" y="15187"/>
                  <a:ext cx="84852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6CD15B64-BAA6-4722-9A9E-1B995D8BDE23}"/>
                    </a:ext>
                  </a:extLst>
                </p14:cNvPr>
                <p14:cNvContentPartPr/>
                <p14:nvPr/>
              </p14:nvContentPartPr>
              <p14:xfrm>
                <a:off x="5331520" y="3825067"/>
                <a:ext cx="2889360" cy="1109160"/>
              </p14:xfrm>
            </p:contentPart>
          </mc:Choice>
          <mc:Fallback xmlns="">
            <p:pic>
              <p:nvPicPr>
                <p:cNvPr id="92" name="Freihand 91">
                  <a:extLst>
                    <a:ext uri="{FF2B5EF4-FFF2-40B4-BE49-F238E27FC236}">
                      <a16:creationId xmlns:a16="http://schemas.microsoft.com/office/drawing/2014/main" id="{6CD15B64-BAA6-4722-9A9E-1B995D8BDE23}"/>
                    </a:ext>
                  </a:extLst>
                </p:cNvPr>
                <p:cNvPicPr/>
                <p:nvPr/>
              </p:nvPicPr>
              <p:blipFill>
                <a:blip r:embed="rId156"/>
                <a:stretch>
                  <a:fillRect/>
                </a:stretch>
              </p:blipFill>
              <p:spPr>
                <a:xfrm>
                  <a:off x="5327200" y="3820747"/>
                  <a:ext cx="2898000" cy="1117800"/>
                </a:xfrm>
                <a:prstGeom prst="rect">
                  <a:avLst/>
                </a:prstGeom>
              </p:spPr>
            </p:pic>
          </mc:Fallback>
        </mc:AlternateContent>
      </p:grpSp>
      <p:grpSp>
        <p:nvGrpSpPr>
          <p:cNvPr id="122" name="Gruppieren 121">
            <a:extLst>
              <a:ext uri="{FF2B5EF4-FFF2-40B4-BE49-F238E27FC236}">
                <a16:creationId xmlns:a16="http://schemas.microsoft.com/office/drawing/2014/main" id="{F9325D29-40B6-480F-B70A-A004D404B87A}"/>
              </a:ext>
            </a:extLst>
          </p:cNvPr>
          <p:cNvGrpSpPr/>
          <p:nvPr/>
        </p:nvGrpSpPr>
        <p:grpSpPr>
          <a:xfrm>
            <a:off x="5374000" y="4509067"/>
            <a:ext cx="2377800" cy="1145160"/>
            <a:chOff x="5374000" y="4509067"/>
            <a:chExt cx="2377800" cy="1145160"/>
          </a:xfrm>
        </p:grpSpPr>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5A9E5D0B-1834-4EC8-BFC6-F5FB85CAAB38}"/>
                    </a:ext>
                  </a:extLst>
                </p14:cNvPr>
                <p14:cNvContentPartPr/>
                <p14:nvPr/>
              </p14:nvContentPartPr>
              <p14:xfrm>
                <a:off x="6094360" y="4686547"/>
                <a:ext cx="195120" cy="486360"/>
              </p14:xfrm>
            </p:contentPart>
          </mc:Choice>
          <mc:Fallback xmlns="">
            <p:pic>
              <p:nvPicPr>
                <p:cNvPr id="94" name="Freihand 93">
                  <a:extLst>
                    <a:ext uri="{FF2B5EF4-FFF2-40B4-BE49-F238E27FC236}">
                      <a16:creationId xmlns:a16="http://schemas.microsoft.com/office/drawing/2014/main" id="{5A9E5D0B-1834-4EC8-BFC6-F5FB85CAAB38}"/>
                    </a:ext>
                  </a:extLst>
                </p:cNvPr>
                <p:cNvPicPr/>
                <p:nvPr/>
              </p:nvPicPr>
              <p:blipFill>
                <a:blip r:embed="rId158"/>
                <a:stretch>
                  <a:fillRect/>
                </a:stretch>
              </p:blipFill>
              <p:spPr>
                <a:xfrm>
                  <a:off x="6090040" y="4682227"/>
                  <a:ext cx="2037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C5CD073D-C791-455D-8434-314E78D1F62B}"/>
                    </a:ext>
                  </a:extLst>
                </p14:cNvPr>
                <p14:cNvContentPartPr/>
                <p14:nvPr/>
              </p14:nvContentPartPr>
              <p14:xfrm>
                <a:off x="6049360" y="4509067"/>
                <a:ext cx="340200" cy="275400"/>
              </p14:xfrm>
            </p:contentPart>
          </mc:Choice>
          <mc:Fallback xmlns="">
            <p:pic>
              <p:nvPicPr>
                <p:cNvPr id="95" name="Freihand 94">
                  <a:extLst>
                    <a:ext uri="{FF2B5EF4-FFF2-40B4-BE49-F238E27FC236}">
                      <a16:creationId xmlns:a16="http://schemas.microsoft.com/office/drawing/2014/main" id="{C5CD073D-C791-455D-8434-314E78D1F62B}"/>
                    </a:ext>
                  </a:extLst>
                </p:cNvPr>
                <p:cNvPicPr/>
                <p:nvPr/>
              </p:nvPicPr>
              <p:blipFill>
                <a:blip r:embed="rId160"/>
                <a:stretch>
                  <a:fillRect/>
                </a:stretch>
              </p:blipFill>
              <p:spPr>
                <a:xfrm>
                  <a:off x="6045040" y="4504747"/>
                  <a:ext cx="3488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B3F61F5E-E743-450F-A0E5-79BFBEE9568C}"/>
                    </a:ext>
                  </a:extLst>
                </p14:cNvPr>
                <p14:cNvContentPartPr/>
                <p14:nvPr/>
              </p14:nvContentPartPr>
              <p14:xfrm>
                <a:off x="5511160" y="5145187"/>
                <a:ext cx="8280" cy="236880"/>
              </p14:xfrm>
            </p:contentPart>
          </mc:Choice>
          <mc:Fallback xmlns="">
            <p:pic>
              <p:nvPicPr>
                <p:cNvPr id="97" name="Freihand 96">
                  <a:extLst>
                    <a:ext uri="{FF2B5EF4-FFF2-40B4-BE49-F238E27FC236}">
                      <a16:creationId xmlns:a16="http://schemas.microsoft.com/office/drawing/2014/main" id="{B3F61F5E-E743-450F-A0E5-79BFBEE9568C}"/>
                    </a:ext>
                  </a:extLst>
                </p:cNvPr>
                <p:cNvPicPr/>
                <p:nvPr/>
              </p:nvPicPr>
              <p:blipFill>
                <a:blip r:embed="rId162"/>
                <a:stretch>
                  <a:fillRect/>
                </a:stretch>
              </p:blipFill>
              <p:spPr>
                <a:xfrm>
                  <a:off x="5506840" y="5140867"/>
                  <a:ext cx="16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3E838780-9EB1-4064-AEC2-4FCB14A81F0D}"/>
                    </a:ext>
                  </a:extLst>
                </p14:cNvPr>
                <p14:cNvContentPartPr/>
                <p14:nvPr/>
              </p14:nvContentPartPr>
              <p14:xfrm>
                <a:off x="5374000" y="5091907"/>
                <a:ext cx="245160" cy="60840"/>
              </p14:xfrm>
            </p:contentPart>
          </mc:Choice>
          <mc:Fallback xmlns="">
            <p:pic>
              <p:nvPicPr>
                <p:cNvPr id="98" name="Freihand 97">
                  <a:extLst>
                    <a:ext uri="{FF2B5EF4-FFF2-40B4-BE49-F238E27FC236}">
                      <a16:creationId xmlns:a16="http://schemas.microsoft.com/office/drawing/2014/main" id="{3E838780-9EB1-4064-AEC2-4FCB14A81F0D}"/>
                    </a:ext>
                  </a:extLst>
                </p:cNvPr>
                <p:cNvPicPr/>
                <p:nvPr/>
              </p:nvPicPr>
              <p:blipFill>
                <a:blip r:embed="rId164"/>
                <a:stretch>
                  <a:fillRect/>
                </a:stretch>
              </p:blipFill>
              <p:spPr>
                <a:xfrm>
                  <a:off x="5369680" y="5087587"/>
                  <a:ext cx="253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E9810397-9A0A-43A7-A776-D039AFB82B74}"/>
                    </a:ext>
                  </a:extLst>
                </p14:cNvPr>
                <p14:cNvContentPartPr/>
                <p14:nvPr/>
              </p14:nvContentPartPr>
              <p14:xfrm>
                <a:off x="5606920" y="5071387"/>
                <a:ext cx="232560" cy="253800"/>
              </p14:xfrm>
            </p:contentPart>
          </mc:Choice>
          <mc:Fallback xmlns="">
            <p:pic>
              <p:nvPicPr>
                <p:cNvPr id="99" name="Freihand 98">
                  <a:extLst>
                    <a:ext uri="{FF2B5EF4-FFF2-40B4-BE49-F238E27FC236}">
                      <a16:creationId xmlns:a16="http://schemas.microsoft.com/office/drawing/2014/main" id="{E9810397-9A0A-43A7-A776-D039AFB82B74}"/>
                    </a:ext>
                  </a:extLst>
                </p:cNvPr>
                <p:cNvPicPr/>
                <p:nvPr/>
              </p:nvPicPr>
              <p:blipFill>
                <a:blip r:embed="rId166"/>
                <a:stretch>
                  <a:fillRect/>
                </a:stretch>
              </p:blipFill>
              <p:spPr>
                <a:xfrm>
                  <a:off x="5602600" y="5067067"/>
                  <a:ext cx="241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5B56637A-452E-4FE4-B76D-EE25C30C919D}"/>
                    </a:ext>
                  </a:extLst>
                </p14:cNvPr>
                <p14:cNvContentPartPr/>
                <p14:nvPr/>
              </p14:nvContentPartPr>
              <p14:xfrm>
                <a:off x="5821480" y="5119987"/>
                <a:ext cx="64080" cy="61920"/>
              </p14:xfrm>
            </p:contentPart>
          </mc:Choice>
          <mc:Fallback xmlns="">
            <p:pic>
              <p:nvPicPr>
                <p:cNvPr id="100" name="Freihand 99">
                  <a:extLst>
                    <a:ext uri="{FF2B5EF4-FFF2-40B4-BE49-F238E27FC236}">
                      <a16:creationId xmlns:a16="http://schemas.microsoft.com/office/drawing/2014/main" id="{5B56637A-452E-4FE4-B76D-EE25C30C919D}"/>
                    </a:ext>
                  </a:extLst>
                </p:cNvPr>
                <p:cNvPicPr/>
                <p:nvPr/>
              </p:nvPicPr>
              <p:blipFill>
                <a:blip r:embed="rId168"/>
                <a:stretch>
                  <a:fillRect/>
                </a:stretch>
              </p:blipFill>
              <p:spPr>
                <a:xfrm>
                  <a:off x="5817160" y="5115667"/>
                  <a:ext cx="72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2BE8FCEF-9466-4152-B073-EA551863BD66}"/>
                    </a:ext>
                  </a:extLst>
                </p14:cNvPr>
                <p14:cNvContentPartPr/>
                <p14:nvPr/>
              </p14:nvContentPartPr>
              <p14:xfrm>
                <a:off x="5870080" y="5191627"/>
                <a:ext cx="119520" cy="146520"/>
              </p14:xfrm>
            </p:contentPart>
          </mc:Choice>
          <mc:Fallback xmlns="">
            <p:pic>
              <p:nvPicPr>
                <p:cNvPr id="101" name="Freihand 100">
                  <a:extLst>
                    <a:ext uri="{FF2B5EF4-FFF2-40B4-BE49-F238E27FC236}">
                      <a16:creationId xmlns:a16="http://schemas.microsoft.com/office/drawing/2014/main" id="{2BE8FCEF-9466-4152-B073-EA551863BD66}"/>
                    </a:ext>
                  </a:extLst>
                </p:cNvPr>
                <p:cNvPicPr/>
                <p:nvPr/>
              </p:nvPicPr>
              <p:blipFill>
                <a:blip r:embed="rId170"/>
                <a:stretch>
                  <a:fillRect/>
                </a:stretch>
              </p:blipFill>
              <p:spPr>
                <a:xfrm>
                  <a:off x="5865760" y="5187307"/>
                  <a:ext cx="128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E749D08A-8A07-4ED8-9DA2-37784D0163E4}"/>
                    </a:ext>
                  </a:extLst>
                </p14:cNvPr>
                <p14:cNvContentPartPr/>
                <p14:nvPr/>
              </p14:nvContentPartPr>
              <p14:xfrm>
                <a:off x="6251680" y="5166787"/>
                <a:ext cx="158760" cy="144360"/>
              </p14:xfrm>
            </p:contentPart>
          </mc:Choice>
          <mc:Fallback xmlns="">
            <p:pic>
              <p:nvPicPr>
                <p:cNvPr id="102" name="Freihand 101">
                  <a:extLst>
                    <a:ext uri="{FF2B5EF4-FFF2-40B4-BE49-F238E27FC236}">
                      <a16:creationId xmlns:a16="http://schemas.microsoft.com/office/drawing/2014/main" id="{E749D08A-8A07-4ED8-9DA2-37784D0163E4}"/>
                    </a:ext>
                  </a:extLst>
                </p:cNvPr>
                <p:cNvPicPr/>
                <p:nvPr/>
              </p:nvPicPr>
              <p:blipFill>
                <a:blip r:embed="rId172"/>
                <a:stretch>
                  <a:fillRect/>
                </a:stretch>
              </p:blipFill>
              <p:spPr>
                <a:xfrm>
                  <a:off x="6247360" y="5162467"/>
                  <a:ext cx="167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A0FB3A6F-B497-4B0C-BEDA-23B85D995787}"/>
                    </a:ext>
                  </a:extLst>
                </p14:cNvPr>
                <p14:cNvContentPartPr/>
                <p14:nvPr/>
              </p14:nvContentPartPr>
              <p14:xfrm>
                <a:off x="6427000" y="5194147"/>
                <a:ext cx="254160" cy="75960"/>
              </p14:xfrm>
            </p:contentPart>
          </mc:Choice>
          <mc:Fallback xmlns="">
            <p:pic>
              <p:nvPicPr>
                <p:cNvPr id="103" name="Freihand 102">
                  <a:extLst>
                    <a:ext uri="{FF2B5EF4-FFF2-40B4-BE49-F238E27FC236}">
                      <a16:creationId xmlns:a16="http://schemas.microsoft.com/office/drawing/2014/main" id="{A0FB3A6F-B497-4B0C-BEDA-23B85D995787}"/>
                    </a:ext>
                  </a:extLst>
                </p:cNvPr>
                <p:cNvPicPr/>
                <p:nvPr/>
              </p:nvPicPr>
              <p:blipFill>
                <a:blip r:embed="rId174"/>
                <a:stretch>
                  <a:fillRect/>
                </a:stretch>
              </p:blipFill>
              <p:spPr>
                <a:xfrm>
                  <a:off x="6422680" y="5189827"/>
                  <a:ext cx="262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34644F6F-9FC9-4EBB-9593-90DFE5CDCCE3}"/>
                    </a:ext>
                  </a:extLst>
                </p14:cNvPr>
                <p14:cNvContentPartPr/>
                <p14:nvPr/>
              </p14:nvContentPartPr>
              <p14:xfrm>
                <a:off x="6665320" y="5184787"/>
                <a:ext cx="136080" cy="80640"/>
              </p14:xfrm>
            </p:contentPart>
          </mc:Choice>
          <mc:Fallback xmlns="">
            <p:pic>
              <p:nvPicPr>
                <p:cNvPr id="104" name="Freihand 103">
                  <a:extLst>
                    <a:ext uri="{FF2B5EF4-FFF2-40B4-BE49-F238E27FC236}">
                      <a16:creationId xmlns:a16="http://schemas.microsoft.com/office/drawing/2014/main" id="{34644F6F-9FC9-4EBB-9593-90DFE5CDCCE3}"/>
                    </a:ext>
                  </a:extLst>
                </p:cNvPr>
                <p:cNvPicPr/>
                <p:nvPr/>
              </p:nvPicPr>
              <p:blipFill>
                <a:blip r:embed="rId176"/>
                <a:stretch>
                  <a:fillRect/>
                </a:stretch>
              </p:blipFill>
              <p:spPr>
                <a:xfrm>
                  <a:off x="6661000" y="5180467"/>
                  <a:ext cx="144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8D344953-5D0B-4A44-9C76-EA98619B46DA}"/>
                    </a:ext>
                  </a:extLst>
                </p14:cNvPr>
                <p14:cNvContentPartPr/>
                <p14:nvPr/>
              </p14:nvContentPartPr>
              <p14:xfrm>
                <a:off x="6862600" y="5164987"/>
                <a:ext cx="118800" cy="93600"/>
              </p14:xfrm>
            </p:contentPart>
          </mc:Choice>
          <mc:Fallback xmlns="">
            <p:pic>
              <p:nvPicPr>
                <p:cNvPr id="105" name="Freihand 104">
                  <a:extLst>
                    <a:ext uri="{FF2B5EF4-FFF2-40B4-BE49-F238E27FC236}">
                      <a16:creationId xmlns:a16="http://schemas.microsoft.com/office/drawing/2014/main" id="{8D344953-5D0B-4A44-9C76-EA98619B46DA}"/>
                    </a:ext>
                  </a:extLst>
                </p:cNvPr>
                <p:cNvPicPr/>
                <p:nvPr/>
              </p:nvPicPr>
              <p:blipFill>
                <a:blip r:embed="rId178"/>
                <a:stretch>
                  <a:fillRect/>
                </a:stretch>
              </p:blipFill>
              <p:spPr>
                <a:xfrm>
                  <a:off x="6858280" y="5160667"/>
                  <a:ext cx="12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44B4E5A1-4A1E-4A38-9C69-5FBCB4797A76}"/>
                    </a:ext>
                  </a:extLst>
                </p14:cNvPr>
                <p14:cNvContentPartPr/>
                <p14:nvPr/>
              </p14:nvContentPartPr>
              <p14:xfrm>
                <a:off x="7010560" y="5156707"/>
                <a:ext cx="162360" cy="215280"/>
              </p14:xfrm>
            </p:contentPart>
          </mc:Choice>
          <mc:Fallback xmlns="">
            <p:pic>
              <p:nvPicPr>
                <p:cNvPr id="106" name="Freihand 105">
                  <a:extLst>
                    <a:ext uri="{FF2B5EF4-FFF2-40B4-BE49-F238E27FC236}">
                      <a16:creationId xmlns:a16="http://schemas.microsoft.com/office/drawing/2014/main" id="{44B4E5A1-4A1E-4A38-9C69-5FBCB4797A76}"/>
                    </a:ext>
                  </a:extLst>
                </p:cNvPr>
                <p:cNvPicPr/>
                <p:nvPr/>
              </p:nvPicPr>
              <p:blipFill>
                <a:blip r:embed="rId180"/>
                <a:stretch>
                  <a:fillRect/>
                </a:stretch>
              </p:blipFill>
              <p:spPr>
                <a:xfrm>
                  <a:off x="7006240" y="5152387"/>
                  <a:ext cx="171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0AFDD477-E2AB-42B3-8F31-4B3D7B46FCE0}"/>
                    </a:ext>
                  </a:extLst>
                </p14:cNvPr>
                <p14:cNvContentPartPr/>
                <p14:nvPr/>
              </p14:nvContentPartPr>
              <p14:xfrm>
                <a:off x="7182640" y="5047987"/>
                <a:ext cx="107280" cy="218160"/>
              </p14:xfrm>
            </p:contentPart>
          </mc:Choice>
          <mc:Fallback xmlns="">
            <p:pic>
              <p:nvPicPr>
                <p:cNvPr id="107" name="Freihand 106">
                  <a:extLst>
                    <a:ext uri="{FF2B5EF4-FFF2-40B4-BE49-F238E27FC236}">
                      <a16:creationId xmlns:a16="http://schemas.microsoft.com/office/drawing/2014/main" id="{0AFDD477-E2AB-42B3-8F31-4B3D7B46FCE0}"/>
                    </a:ext>
                  </a:extLst>
                </p:cNvPr>
                <p:cNvPicPr/>
                <p:nvPr/>
              </p:nvPicPr>
              <p:blipFill>
                <a:blip r:embed="rId182"/>
                <a:stretch>
                  <a:fillRect/>
                </a:stretch>
              </p:blipFill>
              <p:spPr>
                <a:xfrm>
                  <a:off x="7178320" y="5043667"/>
                  <a:ext cx="115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21A2736B-B95A-4F37-88FF-66F149330182}"/>
                    </a:ext>
                  </a:extLst>
                </p14:cNvPr>
                <p14:cNvContentPartPr/>
                <p14:nvPr/>
              </p14:nvContentPartPr>
              <p14:xfrm>
                <a:off x="7583320" y="5129707"/>
                <a:ext cx="15120" cy="91440"/>
              </p14:xfrm>
            </p:contentPart>
          </mc:Choice>
          <mc:Fallback xmlns="">
            <p:pic>
              <p:nvPicPr>
                <p:cNvPr id="108" name="Freihand 107">
                  <a:extLst>
                    <a:ext uri="{FF2B5EF4-FFF2-40B4-BE49-F238E27FC236}">
                      <a16:creationId xmlns:a16="http://schemas.microsoft.com/office/drawing/2014/main" id="{21A2736B-B95A-4F37-88FF-66F149330182}"/>
                    </a:ext>
                  </a:extLst>
                </p:cNvPr>
                <p:cNvPicPr/>
                <p:nvPr/>
              </p:nvPicPr>
              <p:blipFill>
                <a:blip r:embed="rId184"/>
                <a:stretch>
                  <a:fillRect/>
                </a:stretch>
              </p:blipFill>
              <p:spPr>
                <a:xfrm>
                  <a:off x="7579000" y="5125387"/>
                  <a:ext cx="23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719F76CE-971A-4BC1-A187-892448FE76EA}"/>
                    </a:ext>
                  </a:extLst>
                </p14:cNvPr>
                <p14:cNvContentPartPr/>
                <p14:nvPr/>
              </p14:nvContentPartPr>
              <p14:xfrm>
                <a:off x="7546240" y="5031787"/>
                <a:ext cx="100800" cy="44640"/>
              </p14:xfrm>
            </p:contentPart>
          </mc:Choice>
          <mc:Fallback xmlns="">
            <p:pic>
              <p:nvPicPr>
                <p:cNvPr id="109" name="Freihand 108">
                  <a:extLst>
                    <a:ext uri="{FF2B5EF4-FFF2-40B4-BE49-F238E27FC236}">
                      <a16:creationId xmlns:a16="http://schemas.microsoft.com/office/drawing/2014/main" id="{719F76CE-971A-4BC1-A187-892448FE76EA}"/>
                    </a:ext>
                  </a:extLst>
                </p:cNvPr>
                <p:cNvPicPr/>
                <p:nvPr/>
              </p:nvPicPr>
              <p:blipFill>
                <a:blip r:embed="rId186"/>
                <a:stretch>
                  <a:fillRect/>
                </a:stretch>
              </p:blipFill>
              <p:spPr>
                <a:xfrm>
                  <a:off x="7541920" y="5027467"/>
                  <a:ext cx="109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0361E64F-B5D0-437D-A850-0C768AE28C69}"/>
                    </a:ext>
                  </a:extLst>
                </p14:cNvPr>
                <p14:cNvContentPartPr/>
                <p14:nvPr/>
              </p14:nvContentPartPr>
              <p14:xfrm>
                <a:off x="7619680" y="5082907"/>
                <a:ext cx="132120" cy="154440"/>
              </p14:xfrm>
            </p:contentPart>
          </mc:Choice>
          <mc:Fallback xmlns="">
            <p:pic>
              <p:nvPicPr>
                <p:cNvPr id="110" name="Freihand 109">
                  <a:extLst>
                    <a:ext uri="{FF2B5EF4-FFF2-40B4-BE49-F238E27FC236}">
                      <a16:creationId xmlns:a16="http://schemas.microsoft.com/office/drawing/2014/main" id="{0361E64F-B5D0-437D-A850-0C768AE28C69}"/>
                    </a:ext>
                  </a:extLst>
                </p:cNvPr>
                <p:cNvPicPr/>
                <p:nvPr/>
              </p:nvPicPr>
              <p:blipFill>
                <a:blip r:embed="rId188"/>
                <a:stretch>
                  <a:fillRect/>
                </a:stretch>
              </p:blipFill>
              <p:spPr>
                <a:xfrm>
                  <a:off x="7615360" y="5078587"/>
                  <a:ext cx="140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6D6758DB-7D36-400B-9D3B-CC1298C8E420}"/>
                    </a:ext>
                  </a:extLst>
                </p14:cNvPr>
                <p14:cNvContentPartPr/>
                <p14:nvPr/>
              </p14:nvContentPartPr>
              <p14:xfrm>
                <a:off x="6007960" y="5532547"/>
                <a:ext cx="180360" cy="121680"/>
              </p14:xfrm>
            </p:contentPart>
          </mc:Choice>
          <mc:Fallback xmlns="">
            <p:pic>
              <p:nvPicPr>
                <p:cNvPr id="111" name="Freihand 110">
                  <a:extLst>
                    <a:ext uri="{FF2B5EF4-FFF2-40B4-BE49-F238E27FC236}">
                      <a16:creationId xmlns:a16="http://schemas.microsoft.com/office/drawing/2014/main" id="{6D6758DB-7D36-400B-9D3B-CC1298C8E420}"/>
                    </a:ext>
                  </a:extLst>
                </p:cNvPr>
                <p:cNvPicPr/>
                <p:nvPr/>
              </p:nvPicPr>
              <p:blipFill>
                <a:blip r:embed="rId190"/>
                <a:stretch>
                  <a:fillRect/>
                </a:stretch>
              </p:blipFill>
              <p:spPr>
                <a:xfrm>
                  <a:off x="6003640" y="5528227"/>
                  <a:ext cx="189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AACF70C3-8F3D-4A24-91C3-8CF00D92B7F8}"/>
                    </a:ext>
                  </a:extLst>
                </p14:cNvPr>
                <p14:cNvContentPartPr/>
                <p14:nvPr/>
              </p14:nvContentPartPr>
              <p14:xfrm>
                <a:off x="6197320" y="5435347"/>
                <a:ext cx="77400" cy="186120"/>
              </p14:xfrm>
            </p:contentPart>
          </mc:Choice>
          <mc:Fallback xmlns="">
            <p:pic>
              <p:nvPicPr>
                <p:cNvPr id="112" name="Freihand 111">
                  <a:extLst>
                    <a:ext uri="{FF2B5EF4-FFF2-40B4-BE49-F238E27FC236}">
                      <a16:creationId xmlns:a16="http://schemas.microsoft.com/office/drawing/2014/main" id="{AACF70C3-8F3D-4A24-91C3-8CF00D92B7F8}"/>
                    </a:ext>
                  </a:extLst>
                </p:cNvPr>
                <p:cNvPicPr/>
                <p:nvPr/>
              </p:nvPicPr>
              <p:blipFill>
                <a:blip r:embed="rId192"/>
                <a:stretch>
                  <a:fillRect/>
                </a:stretch>
              </p:blipFill>
              <p:spPr>
                <a:xfrm>
                  <a:off x="6193000" y="5431027"/>
                  <a:ext cx="86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5EC7E45F-D086-4916-84C6-058FB7533539}"/>
                    </a:ext>
                  </a:extLst>
                </p14:cNvPr>
                <p14:cNvContentPartPr/>
                <p14:nvPr/>
              </p14:nvContentPartPr>
              <p14:xfrm>
                <a:off x="6275080" y="5515987"/>
                <a:ext cx="108360" cy="124200"/>
              </p14:xfrm>
            </p:contentPart>
          </mc:Choice>
          <mc:Fallback xmlns="">
            <p:pic>
              <p:nvPicPr>
                <p:cNvPr id="113" name="Freihand 112">
                  <a:extLst>
                    <a:ext uri="{FF2B5EF4-FFF2-40B4-BE49-F238E27FC236}">
                      <a16:creationId xmlns:a16="http://schemas.microsoft.com/office/drawing/2014/main" id="{5EC7E45F-D086-4916-84C6-058FB7533539}"/>
                    </a:ext>
                  </a:extLst>
                </p:cNvPr>
                <p:cNvPicPr/>
                <p:nvPr/>
              </p:nvPicPr>
              <p:blipFill>
                <a:blip r:embed="rId194"/>
                <a:stretch>
                  <a:fillRect/>
                </a:stretch>
              </p:blipFill>
              <p:spPr>
                <a:xfrm>
                  <a:off x="6270760" y="5511667"/>
                  <a:ext cx="11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FE0C417A-581A-4C5F-A969-AB63DF9D8D9D}"/>
                    </a:ext>
                  </a:extLst>
                </p14:cNvPr>
                <p14:cNvContentPartPr/>
                <p14:nvPr/>
              </p14:nvContentPartPr>
              <p14:xfrm>
                <a:off x="6424480" y="5529667"/>
                <a:ext cx="113400" cy="80640"/>
              </p14:xfrm>
            </p:contentPart>
          </mc:Choice>
          <mc:Fallback xmlns="">
            <p:pic>
              <p:nvPicPr>
                <p:cNvPr id="114" name="Freihand 113">
                  <a:extLst>
                    <a:ext uri="{FF2B5EF4-FFF2-40B4-BE49-F238E27FC236}">
                      <a16:creationId xmlns:a16="http://schemas.microsoft.com/office/drawing/2014/main" id="{FE0C417A-581A-4C5F-A969-AB63DF9D8D9D}"/>
                    </a:ext>
                  </a:extLst>
                </p:cNvPr>
                <p:cNvPicPr/>
                <p:nvPr/>
              </p:nvPicPr>
              <p:blipFill>
                <a:blip r:embed="rId196"/>
                <a:stretch>
                  <a:fillRect/>
                </a:stretch>
              </p:blipFill>
              <p:spPr>
                <a:xfrm>
                  <a:off x="6420160" y="5525347"/>
                  <a:ext cx="12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A4A7076A-4E6E-4781-B25A-4B30E5F77597}"/>
                    </a:ext>
                  </a:extLst>
                </p14:cNvPr>
                <p14:cNvContentPartPr/>
                <p14:nvPr/>
              </p14:nvContentPartPr>
              <p14:xfrm>
                <a:off x="6746320" y="5387827"/>
                <a:ext cx="289800" cy="222840"/>
              </p14:xfrm>
            </p:contentPart>
          </mc:Choice>
          <mc:Fallback xmlns="">
            <p:pic>
              <p:nvPicPr>
                <p:cNvPr id="115" name="Freihand 114">
                  <a:extLst>
                    <a:ext uri="{FF2B5EF4-FFF2-40B4-BE49-F238E27FC236}">
                      <a16:creationId xmlns:a16="http://schemas.microsoft.com/office/drawing/2014/main" id="{A4A7076A-4E6E-4781-B25A-4B30E5F77597}"/>
                    </a:ext>
                  </a:extLst>
                </p:cNvPr>
                <p:cNvPicPr/>
                <p:nvPr/>
              </p:nvPicPr>
              <p:blipFill>
                <a:blip r:embed="rId198"/>
                <a:stretch>
                  <a:fillRect/>
                </a:stretch>
              </p:blipFill>
              <p:spPr>
                <a:xfrm>
                  <a:off x="6742000" y="5383507"/>
                  <a:ext cx="298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2280A660-801A-407D-AFC1-1C28B0F83819}"/>
                    </a:ext>
                  </a:extLst>
                </p14:cNvPr>
                <p14:cNvContentPartPr/>
                <p14:nvPr/>
              </p14:nvContentPartPr>
              <p14:xfrm>
                <a:off x="7057720" y="5329147"/>
                <a:ext cx="401400" cy="235080"/>
              </p14:xfrm>
            </p:contentPart>
          </mc:Choice>
          <mc:Fallback xmlns="">
            <p:pic>
              <p:nvPicPr>
                <p:cNvPr id="116" name="Freihand 115">
                  <a:extLst>
                    <a:ext uri="{FF2B5EF4-FFF2-40B4-BE49-F238E27FC236}">
                      <a16:creationId xmlns:a16="http://schemas.microsoft.com/office/drawing/2014/main" id="{2280A660-801A-407D-AFC1-1C28B0F83819}"/>
                    </a:ext>
                  </a:extLst>
                </p:cNvPr>
                <p:cNvPicPr/>
                <p:nvPr/>
              </p:nvPicPr>
              <p:blipFill>
                <a:blip r:embed="rId200"/>
                <a:stretch>
                  <a:fillRect/>
                </a:stretch>
              </p:blipFill>
              <p:spPr>
                <a:xfrm>
                  <a:off x="7053400" y="5324827"/>
                  <a:ext cx="410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5FD7DE55-7572-41B9-AF7A-796F4B5F2B96}"/>
                    </a:ext>
                  </a:extLst>
                </p14:cNvPr>
                <p14:cNvContentPartPr/>
                <p14:nvPr/>
              </p14:nvContentPartPr>
              <p14:xfrm>
                <a:off x="7486480" y="5369827"/>
                <a:ext cx="146160" cy="159120"/>
              </p14:xfrm>
            </p:contentPart>
          </mc:Choice>
          <mc:Fallback xmlns="">
            <p:pic>
              <p:nvPicPr>
                <p:cNvPr id="117" name="Freihand 116">
                  <a:extLst>
                    <a:ext uri="{FF2B5EF4-FFF2-40B4-BE49-F238E27FC236}">
                      <a16:creationId xmlns:a16="http://schemas.microsoft.com/office/drawing/2014/main" id="{5FD7DE55-7572-41B9-AF7A-796F4B5F2B96}"/>
                    </a:ext>
                  </a:extLst>
                </p:cNvPr>
                <p:cNvPicPr/>
                <p:nvPr/>
              </p:nvPicPr>
              <p:blipFill>
                <a:blip r:embed="rId202"/>
                <a:stretch>
                  <a:fillRect/>
                </a:stretch>
              </p:blipFill>
              <p:spPr>
                <a:xfrm>
                  <a:off x="7482160" y="5365507"/>
                  <a:ext cx="154800" cy="167760"/>
                </a:xfrm>
                <a:prstGeom prst="rect">
                  <a:avLst/>
                </a:prstGeom>
              </p:spPr>
            </p:pic>
          </mc:Fallback>
        </mc:AlternateContent>
      </p:grpSp>
      <p:grpSp>
        <p:nvGrpSpPr>
          <p:cNvPr id="150" name="Gruppieren 149">
            <a:extLst>
              <a:ext uri="{FF2B5EF4-FFF2-40B4-BE49-F238E27FC236}">
                <a16:creationId xmlns:a16="http://schemas.microsoft.com/office/drawing/2014/main" id="{DDCEB4BE-B425-41CA-9E2B-D31CFD139CA2}"/>
              </a:ext>
            </a:extLst>
          </p:cNvPr>
          <p:cNvGrpSpPr/>
          <p:nvPr/>
        </p:nvGrpSpPr>
        <p:grpSpPr>
          <a:xfrm>
            <a:off x="5667400" y="5777347"/>
            <a:ext cx="2821680" cy="865440"/>
            <a:chOff x="5667400" y="5777347"/>
            <a:chExt cx="2821680" cy="865440"/>
          </a:xfrm>
        </p:grpSpPr>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34089BAD-3479-4EF1-82C0-234E2EA2890F}"/>
                    </a:ext>
                  </a:extLst>
                </p14:cNvPr>
                <p14:cNvContentPartPr/>
                <p14:nvPr/>
              </p14:nvContentPartPr>
              <p14:xfrm>
                <a:off x="6009040" y="5800747"/>
                <a:ext cx="162360" cy="232200"/>
              </p14:xfrm>
            </p:contentPart>
          </mc:Choice>
          <mc:Fallback xmlns="">
            <p:pic>
              <p:nvPicPr>
                <p:cNvPr id="118" name="Freihand 117">
                  <a:extLst>
                    <a:ext uri="{FF2B5EF4-FFF2-40B4-BE49-F238E27FC236}">
                      <a16:creationId xmlns:a16="http://schemas.microsoft.com/office/drawing/2014/main" id="{34089BAD-3479-4EF1-82C0-234E2EA2890F}"/>
                    </a:ext>
                  </a:extLst>
                </p:cNvPr>
                <p:cNvPicPr/>
                <p:nvPr/>
              </p:nvPicPr>
              <p:blipFill>
                <a:blip r:embed="rId204"/>
                <a:stretch>
                  <a:fillRect/>
                </a:stretch>
              </p:blipFill>
              <p:spPr>
                <a:xfrm>
                  <a:off x="6004720" y="5796427"/>
                  <a:ext cx="171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7A266445-EE55-4C85-AB54-5198AF747616}"/>
                    </a:ext>
                  </a:extLst>
                </p14:cNvPr>
                <p14:cNvContentPartPr/>
                <p14:nvPr/>
              </p14:nvContentPartPr>
              <p14:xfrm>
                <a:off x="6187960" y="5883907"/>
                <a:ext cx="93240" cy="92880"/>
              </p14:xfrm>
            </p:contentPart>
          </mc:Choice>
          <mc:Fallback xmlns="">
            <p:pic>
              <p:nvPicPr>
                <p:cNvPr id="119" name="Freihand 118">
                  <a:extLst>
                    <a:ext uri="{FF2B5EF4-FFF2-40B4-BE49-F238E27FC236}">
                      <a16:creationId xmlns:a16="http://schemas.microsoft.com/office/drawing/2014/main" id="{7A266445-EE55-4C85-AB54-5198AF747616}"/>
                    </a:ext>
                  </a:extLst>
                </p:cNvPr>
                <p:cNvPicPr/>
                <p:nvPr/>
              </p:nvPicPr>
              <p:blipFill>
                <a:blip r:embed="rId206"/>
                <a:stretch>
                  <a:fillRect/>
                </a:stretch>
              </p:blipFill>
              <p:spPr>
                <a:xfrm>
                  <a:off x="6183640" y="5879587"/>
                  <a:ext cx="10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 name="Freihand 119">
                  <a:extLst>
                    <a:ext uri="{FF2B5EF4-FFF2-40B4-BE49-F238E27FC236}">
                      <a16:creationId xmlns:a16="http://schemas.microsoft.com/office/drawing/2014/main" id="{75D3133A-C796-40AD-9A04-3560BD49C5AE}"/>
                    </a:ext>
                  </a:extLst>
                </p14:cNvPr>
                <p14:cNvContentPartPr/>
                <p14:nvPr/>
              </p14:nvContentPartPr>
              <p14:xfrm>
                <a:off x="6506200" y="5777347"/>
                <a:ext cx="241200" cy="213840"/>
              </p14:xfrm>
            </p:contentPart>
          </mc:Choice>
          <mc:Fallback xmlns="">
            <p:pic>
              <p:nvPicPr>
                <p:cNvPr id="120" name="Freihand 119">
                  <a:extLst>
                    <a:ext uri="{FF2B5EF4-FFF2-40B4-BE49-F238E27FC236}">
                      <a16:creationId xmlns:a16="http://schemas.microsoft.com/office/drawing/2014/main" id="{75D3133A-C796-40AD-9A04-3560BD49C5AE}"/>
                    </a:ext>
                  </a:extLst>
                </p:cNvPr>
                <p:cNvPicPr/>
                <p:nvPr/>
              </p:nvPicPr>
              <p:blipFill>
                <a:blip r:embed="rId208"/>
                <a:stretch>
                  <a:fillRect/>
                </a:stretch>
              </p:blipFill>
              <p:spPr>
                <a:xfrm>
                  <a:off x="6501880" y="5773027"/>
                  <a:ext cx="249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02530068-CE8D-49C8-A161-E8257327276F}"/>
                    </a:ext>
                  </a:extLst>
                </p14:cNvPr>
                <p14:cNvContentPartPr/>
                <p14:nvPr/>
              </p14:nvContentPartPr>
              <p14:xfrm>
                <a:off x="5667400" y="6114667"/>
                <a:ext cx="147240" cy="237240"/>
              </p14:xfrm>
            </p:contentPart>
          </mc:Choice>
          <mc:Fallback xmlns="">
            <p:pic>
              <p:nvPicPr>
                <p:cNvPr id="123" name="Freihand 122">
                  <a:extLst>
                    <a:ext uri="{FF2B5EF4-FFF2-40B4-BE49-F238E27FC236}">
                      <a16:creationId xmlns:a16="http://schemas.microsoft.com/office/drawing/2014/main" id="{02530068-CE8D-49C8-A161-E8257327276F}"/>
                    </a:ext>
                  </a:extLst>
                </p:cNvPr>
                <p:cNvPicPr/>
                <p:nvPr/>
              </p:nvPicPr>
              <p:blipFill>
                <a:blip r:embed="rId210"/>
                <a:stretch>
                  <a:fillRect/>
                </a:stretch>
              </p:blipFill>
              <p:spPr>
                <a:xfrm>
                  <a:off x="5663080" y="6110347"/>
                  <a:ext cx="155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C04BF216-6871-4AB5-8BB9-B43504FF1CE1}"/>
                    </a:ext>
                  </a:extLst>
                </p14:cNvPr>
                <p14:cNvContentPartPr/>
                <p14:nvPr/>
              </p14:nvContentPartPr>
              <p14:xfrm>
                <a:off x="5856760" y="6215107"/>
                <a:ext cx="142920" cy="131400"/>
              </p14:xfrm>
            </p:contentPart>
          </mc:Choice>
          <mc:Fallback xmlns="">
            <p:pic>
              <p:nvPicPr>
                <p:cNvPr id="124" name="Freihand 123">
                  <a:extLst>
                    <a:ext uri="{FF2B5EF4-FFF2-40B4-BE49-F238E27FC236}">
                      <a16:creationId xmlns:a16="http://schemas.microsoft.com/office/drawing/2014/main" id="{C04BF216-6871-4AB5-8BB9-B43504FF1CE1}"/>
                    </a:ext>
                  </a:extLst>
                </p:cNvPr>
                <p:cNvPicPr/>
                <p:nvPr/>
              </p:nvPicPr>
              <p:blipFill>
                <a:blip r:embed="rId212"/>
                <a:stretch>
                  <a:fillRect/>
                </a:stretch>
              </p:blipFill>
              <p:spPr>
                <a:xfrm>
                  <a:off x="5852440" y="6210787"/>
                  <a:ext cx="151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B79520AB-742C-4648-9C64-8D7C235BA82B}"/>
                    </a:ext>
                  </a:extLst>
                </p14:cNvPr>
                <p14:cNvContentPartPr/>
                <p14:nvPr/>
              </p14:nvContentPartPr>
              <p14:xfrm>
                <a:off x="6007960" y="6195307"/>
                <a:ext cx="122040" cy="150480"/>
              </p14:xfrm>
            </p:contentPart>
          </mc:Choice>
          <mc:Fallback xmlns="">
            <p:pic>
              <p:nvPicPr>
                <p:cNvPr id="126" name="Freihand 125">
                  <a:extLst>
                    <a:ext uri="{FF2B5EF4-FFF2-40B4-BE49-F238E27FC236}">
                      <a16:creationId xmlns:a16="http://schemas.microsoft.com/office/drawing/2014/main" id="{B79520AB-742C-4648-9C64-8D7C235BA82B}"/>
                    </a:ext>
                  </a:extLst>
                </p:cNvPr>
                <p:cNvPicPr/>
                <p:nvPr/>
              </p:nvPicPr>
              <p:blipFill>
                <a:blip r:embed="rId214"/>
                <a:stretch>
                  <a:fillRect/>
                </a:stretch>
              </p:blipFill>
              <p:spPr>
                <a:xfrm>
                  <a:off x="6003640" y="6190987"/>
                  <a:ext cx="130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C097A9AF-C667-4DE5-BB63-AB4AE10F7A12}"/>
                    </a:ext>
                  </a:extLst>
                </p14:cNvPr>
                <p14:cNvContentPartPr/>
                <p14:nvPr/>
              </p14:nvContentPartPr>
              <p14:xfrm>
                <a:off x="6029920" y="6191347"/>
                <a:ext cx="203760" cy="131760"/>
              </p14:xfrm>
            </p:contentPart>
          </mc:Choice>
          <mc:Fallback xmlns="">
            <p:pic>
              <p:nvPicPr>
                <p:cNvPr id="127" name="Freihand 126">
                  <a:extLst>
                    <a:ext uri="{FF2B5EF4-FFF2-40B4-BE49-F238E27FC236}">
                      <a16:creationId xmlns:a16="http://schemas.microsoft.com/office/drawing/2014/main" id="{C097A9AF-C667-4DE5-BB63-AB4AE10F7A12}"/>
                    </a:ext>
                  </a:extLst>
                </p:cNvPr>
                <p:cNvPicPr/>
                <p:nvPr/>
              </p:nvPicPr>
              <p:blipFill>
                <a:blip r:embed="rId216"/>
                <a:stretch>
                  <a:fillRect/>
                </a:stretch>
              </p:blipFill>
              <p:spPr>
                <a:xfrm>
                  <a:off x="6025600" y="6187027"/>
                  <a:ext cx="21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D5D30CD3-C3C1-4939-8E55-A77003731D47}"/>
                    </a:ext>
                  </a:extLst>
                </p14:cNvPr>
                <p14:cNvContentPartPr/>
                <p14:nvPr/>
              </p14:nvContentPartPr>
              <p14:xfrm>
                <a:off x="6304600" y="6181627"/>
                <a:ext cx="383400" cy="123480"/>
              </p14:xfrm>
            </p:contentPart>
          </mc:Choice>
          <mc:Fallback xmlns="">
            <p:pic>
              <p:nvPicPr>
                <p:cNvPr id="128" name="Freihand 127">
                  <a:extLst>
                    <a:ext uri="{FF2B5EF4-FFF2-40B4-BE49-F238E27FC236}">
                      <a16:creationId xmlns:a16="http://schemas.microsoft.com/office/drawing/2014/main" id="{D5D30CD3-C3C1-4939-8E55-A77003731D47}"/>
                    </a:ext>
                  </a:extLst>
                </p:cNvPr>
                <p:cNvPicPr/>
                <p:nvPr/>
              </p:nvPicPr>
              <p:blipFill>
                <a:blip r:embed="rId218"/>
                <a:stretch>
                  <a:fillRect/>
                </a:stretch>
              </p:blipFill>
              <p:spPr>
                <a:xfrm>
                  <a:off x="6300280" y="6177307"/>
                  <a:ext cx="392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AB2069E1-D5B2-49CC-BF3D-0773274FE300}"/>
                    </a:ext>
                  </a:extLst>
                </p14:cNvPr>
                <p14:cNvContentPartPr/>
                <p14:nvPr/>
              </p14:nvContentPartPr>
              <p14:xfrm>
                <a:off x="6622840" y="6060307"/>
                <a:ext cx="20880" cy="26640"/>
              </p14:xfrm>
            </p:contentPart>
          </mc:Choice>
          <mc:Fallback xmlns="">
            <p:pic>
              <p:nvPicPr>
                <p:cNvPr id="129" name="Freihand 128">
                  <a:extLst>
                    <a:ext uri="{FF2B5EF4-FFF2-40B4-BE49-F238E27FC236}">
                      <a16:creationId xmlns:a16="http://schemas.microsoft.com/office/drawing/2014/main" id="{AB2069E1-D5B2-49CC-BF3D-0773274FE300}"/>
                    </a:ext>
                  </a:extLst>
                </p:cNvPr>
                <p:cNvPicPr/>
                <p:nvPr/>
              </p:nvPicPr>
              <p:blipFill>
                <a:blip r:embed="rId220"/>
                <a:stretch>
                  <a:fillRect/>
                </a:stretch>
              </p:blipFill>
              <p:spPr>
                <a:xfrm>
                  <a:off x="6618520" y="6055987"/>
                  <a:ext cx="29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8767F55F-1ED5-4EEB-9040-A2D12CDE6FA9}"/>
                    </a:ext>
                  </a:extLst>
                </p14:cNvPr>
                <p14:cNvContentPartPr/>
                <p14:nvPr/>
              </p14:nvContentPartPr>
              <p14:xfrm>
                <a:off x="6697360" y="6158227"/>
                <a:ext cx="460440" cy="114480"/>
              </p14:xfrm>
            </p:contentPart>
          </mc:Choice>
          <mc:Fallback xmlns="">
            <p:pic>
              <p:nvPicPr>
                <p:cNvPr id="130" name="Freihand 129">
                  <a:extLst>
                    <a:ext uri="{FF2B5EF4-FFF2-40B4-BE49-F238E27FC236}">
                      <a16:creationId xmlns:a16="http://schemas.microsoft.com/office/drawing/2014/main" id="{8767F55F-1ED5-4EEB-9040-A2D12CDE6FA9}"/>
                    </a:ext>
                  </a:extLst>
                </p:cNvPr>
                <p:cNvPicPr/>
                <p:nvPr/>
              </p:nvPicPr>
              <p:blipFill>
                <a:blip r:embed="rId222"/>
                <a:stretch>
                  <a:fillRect/>
                </a:stretch>
              </p:blipFill>
              <p:spPr>
                <a:xfrm>
                  <a:off x="6693040" y="6153907"/>
                  <a:ext cx="469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6BF53E73-3C65-4740-9B42-756E9D161943}"/>
                    </a:ext>
                  </a:extLst>
                </p14:cNvPr>
                <p14:cNvContentPartPr/>
                <p14:nvPr/>
              </p14:nvContentPartPr>
              <p14:xfrm>
                <a:off x="7332400" y="6013867"/>
                <a:ext cx="151200" cy="207720"/>
              </p14:xfrm>
            </p:contentPart>
          </mc:Choice>
          <mc:Fallback xmlns="">
            <p:pic>
              <p:nvPicPr>
                <p:cNvPr id="131" name="Freihand 130">
                  <a:extLst>
                    <a:ext uri="{FF2B5EF4-FFF2-40B4-BE49-F238E27FC236}">
                      <a16:creationId xmlns:a16="http://schemas.microsoft.com/office/drawing/2014/main" id="{6BF53E73-3C65-4740-9B42-756E9D161943}"/>
                    </a:ext>
                  </a:extLst>
                </p:cNvPr>
                <p:cNvPicPr/>
                <p:nvPr/>
              </p:nvPicPr>
              <p:blipFill>
                <a:blip r:embed="rId224"/>
                <a:stretch>
                  <a:fillRect/>
                </a:stretch>
              </p:blipFill>
              <p:spPr>
                <a:xfrm>
                  <a:off x="7328080" y="6009547"/>
                  <a:ext cx="159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610453BA-25DE-4663-AC06-C37819CCF465}"/>
                    </a:ext>
                  </a:extLst>
                </p14:cNvPr>
                <p14:cNvContentPartPr/>
                <p14:nvPr/>
              </p14:nvContentPartPr>
              <p14:xfrm>
                <a:off x="7474240" y="6102427"/>
                <a:ext cx="52920" cy="111960"/>
              </p14:xfrm>
            </p:contentPart>
          </mc:Choice>
          <mc:Fallback xmlns="">
            <p:pic>
              <p:nvPicPr>
                <p:cNvPr id="132" name="Freihand 131">
                  <a:extLst>
                    <a:ext uri="{FF2B5EF4-FFF2-40B4-BE49-F238E27FC236}">
                      <a16:creationId xmlns:a16="http://schemas.microsoft.com/office/drawing/2014/main" id="{610453BA-25DE-4663-AC06-C37819CCF465}"/>
                    </a:ext>
                  </a:extLst>
                </p:cNvPr>
                <p:cNvPicPr/>
                <p:nvPr/>
              </p:nvPicPr>
              <p:blipFill>
                <a:blip r:embed="rId226"/>
                <a:stretch>
                  <a:fillRect/>
                </a:stretch>
              </p:blipFill>
              <p:spPr>
                <a:xfrm>
                  <a:off x="7469920" y="6098107"/>
                  <a:ext cx="61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3" name="Freihand 132">
                  <a:extLst>
                    <a:ext uri="{FF2B5EF4-FFF2-40B4-BE49-F238E27FC236}">
                      <a16:creationId xmlns:a16="http://schemas.microsoft.com/office/drawing/2014/main" id="{FB9D62A4-0221-4BA8-B663-0652484BA325}"/>
                    </a:ext>
                  </a:extLst>
                </p14:cNvPr>
                <p14:cNvContentPartPr/>
                <p14:nvPr/>
              </p14:nvContentPartPr>
              <p14:xfrm>
                <a:off x="7536160" y="5953027"/>
                <a:ext cx="182880" cy="279360"/>
              </p14:xfrm>
            </p:contentPart>
          </mc:Choice>
          <mc:Fallback xmlns="">
            <p:pic>
              <p:nvPicPr>
                <p:cNvPr id="133" name="Freihand 132">
                  <a:extLst>
                    <a:ext uri="{FF2B5EF4-FFF2-40B4-BE49-F238E27FC236}">
                      <a16:creationId xmlns:a16="http://schemas.microsoft.com/office/drawing/2014/main" id="{FB9D62A4-0221-4BA8-B663-0652484BA325}"/>
                    </a:ext>
                  </a:extLst>
                </p:cNvPr>
                <p:cNvPicPr/>
                <p:nvPr/>
              </p:nvPicPr>
              <p:blipFill>
                <a:blip r:embed="rId228"/>
                <a:stretch>
                  <a:fillRect/>
                </a:stretch>
              </p:blipFill>
              <p:spPr>
                <a:xfrm>
                  <a:off x="7531840" y="5948707"/>
                  <a:ext cx="191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4" name="Freihand 133">
                  <a:extLst>
                    <a:ext uri="{FF2B5EF4-FFF2-40B4-BE49-F238E27FC236}">
                      <a16:creationId xmlns:a16="http://schemas.microsoft.com/office/drawing/2014/main" id="{BEE10441-D5B9-42C4-8821-500965669B47}"/>
                    </a:ext>
                  </a:extLst>
                </p14:cNvPr>
                <p14:cNvContentPartPr/>
                <p14:nvPr/>
              </p14:nvContentPartPr>
              <p14:xfrm>
                <a:off x="7618240" y="6092347"/>
                <a:ext cx="52920" cy="106560"/>
              </p14:xfrm>
            </p:contentPart>
          </mc:Choice>
          <mc:Fallback xmlns="">
            <p:pic>
              <p:nvPicPr>
                <p:cNvPr id="134" name="Freihand 133">
                  <a:extLst>
                    <a:ext uri="{FF2B5EF4-FFF2-40B4-BE49-F238E27FC236}">
                      <a16:creationId xmlns:a16="http://schemas.microsoft.com/office/drawing/2014/main" id="{BEE10441-D5B9-42C4-8821-500965669B47}"/>
                    </a:ext>
                  </a:extLst>
                </p:cNvPr>
                <p:cNvPicPr/>
                <p:nvPr/>
              </p:nvPicPr>
              <p:blipFill>
                <a:blip r:embed="rId230"/>
                <a:stretch>
                  <a:fillRect/>
                </a:stretch>
              </p:blipFill>
              <p:spPr>
                <a:xfrm>
                  <a:off x="7613920" y="6088027"/>
                  <a:ext cx="61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1955C995-37D7-4BB3-872F-FC0E87831D60}"/>
                    </a:ext>
                  </a:extLst>
                </p14:cNvPr>
                <p14:cNvContentPartPr/>
                <p14:nvPr/>
              </p14:nvContentPartPr>
              <p14:xfrm>
                <a:off x="7671880" y="6061747"/>
                <a:ext cx="110160" cy="116640"/>
              </p14:xfrm>
            </p:contentPart>
          </mc:Choice>
          <mc:Fallback xmlns="">
            <p:pic>
              <p:nvPicPr>
                <p:cNvPr id="135" name="Freihand 134">
                  <a:extLst>
                    <a:ext uri="{FF2B5EF4-FFF2-40B4-BE49-F238E27FC236}">
                      <a16:creationId xmlns:a16="http://schemas.microsoft.com/office/drawing/2014/main" id="{1955C995-37D7-4BB3-872F-FC0E87831D60}"/>
                    </a:ext>
                  </a:extLst>
                </p:cNvPr>
                <p:cNvPicPr/>
                <p:nvPr/>
              </p:nvPicPr>
              <p:blipFill>
                <a:blip r:embed="rId232"/>
                <a:stretch>
                  <a:fillRect/>
                </a:stretch>
              </p:blipFill>
              <p:spPr>
                <a:xfrm>
                  <a:off x="7667560" y="6057427"/>
                  <a:ext cx="11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1B19B5AB-AC8F-4115-867F-51494A0BA2BA}"/>
                    </a:ext>
                  </a:extLst>
                </p14:cNvPr>
                <p14:cNvContentPartPr/>
                <p14:nvPr/>
              </p14:nvContentPartPr>
              <p14:xfrm>
                <a:off x="7865560" y="5961307"/>
                <a:ext cx="169560" cy="373320"/>
              </p14:xfrm>
            </p:contentPart>
          </mc:Choice>
          <mc:Fallback xmlns="">
            <p:pic>
              <p:nvPicPr>
                <p:cNvPr id="136" name="Freihand 135">
                  <a:extLst>
                    <a:ext uri="{FF2B5EF4-FFF2-40B4-BE49-F238E27FC236}">
                      <a16:creationId xmlns:a16="http://schemas.microsoft.com/office/drawing/2014/main" id="{1B19B5AB-AC8F-4115-867F-51494A0BA2BA}"/>
                    </a:ext>
                  </a:extLst>
                </p:cNvPr>
                <p:cNvPicPr/>
                <p:nvPr/>
              </p:nvPicPr>
              <p:blipFill>
                <a:blip r:embed="rId234"/>
                <a:stretch>
                  <a:fillRect/>
                </a:stretch>
              </p:blipFill>
              <p:spPr>
                <a:xfrm>
                  <a:off x="7861240" y="5956987"/>
                  <a:ext cx="1782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EDA93ED3-DDB7-4D87-B7C4-35316B4FEC61}"/>
                    </a:ext>
                  </a:extLst>
                </p14:cNvPr>
                <p14:cNvContentPartPr/>
                <p14:nvPr/>
              </p14:nvContentPartPr>
              <p14:xfrm>
                <a:off x="8053840" y="5963467"/>
                <a:ext cx="141480" cy="190440"/>
              </p14:xfrm>
            </p:contentPart>
          </mc:Choice>
          <mc:Fallback xmlns="">
            <p:pic>
              <p:nvPicPr>
                <p:cNvPr id="137" name="Freihand 136">
                  <a:extLst>
                    <a:ext uri="{FF2B5EF4-FFF2-40B4-BE49-F238E27FC236}">
                      <a16:creationId xmlns:a16="http://schemas.microsoft.com/office/drawing/2014/main" id="{EDA93ED3-DDB7-4D87-B7C4-35316B4FEC61}"/>
                    </a:ext>
                  </a:extLst>
                </p:cNvPr>
                <p:cNvPicPr/>
                <p:nvPr/>
              </p:nvPicPr>
              <p:blipFill>
                <a:blip r:embed="rId236"/>
                <a:stretch>
                  <a:fillRect/>
                </a:stretch>
              </p:blipFill>
              <p:spPr>
                <a:xfrm>
                  <a:off x="8049520" y="5959147"/>
                  <a:ext cx="150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FE42AC15-4BD8-4CA8-A04C-873D2632ACD5}"/>
                    </a:ext>
                  </a:extLst>
                </p14:cNvPr>
                <p14:cNvContentPartPr/>
                <p14:nvPr/>
              </p14:nvContentPartPr>
              <p14:xfrm>
                <a:off x="8171200" y="6044107"/>
                <a:ext cx="113760" cy="97200"/>
              </p14:xfrm>
            </p:contentPart>
          </mc:Choice>
          <mc:Fallback xmlns="">
            <p:pic>
              <p:nvPicPr>
                <p:cNvPr id="138" name="Freihand 137">
                  <a:extLst>
                    <a:ext uri="{FF2B5EF4-FFF2-40B4-BE49-F238E27FC236}">
                      <a16:creationId xmlns:a16="http://schemas.microsoft.com/office/drawing/2014/main" id="{FE42AC15-4BD8-4CA8-A04C-873D2632ACD5}"/>
                    </a:ext>
                  </a:extLst>
                </p:cNvPr>
                <p:cNvPicPr/>
                <p:nvPr/>
              </p:nvPicPr>
              <p:blipFill>
                <a:blip r:embed="rId238"/>
                <a:stretch>
                  <a:fillRect/>
                </a:stretch>
              </p:blipFill>
              <p:spPr>
                <a:xfrm>
                  <a:off x="8166880" y="6039787"/>
                  <a:ext cx="122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AFC646FB-C9EC-4C2F-80BF-B1F88D14D524}"/>
                    </a:ext>
                  </a:extLst>
                </p14:cNvPr>
                <p14:cNvContentPartPr/>
                <p14:nvPr/>
              </p14:nvContentPartPr>
              <p14:xfrm>
                <a:off x="8257240" y="6032587"/>
                <a:ext cx="104040" cy="78480"/>
              </p14:xfrm>
            </p:contentPart>
          </mc:Choice>
          <mc:Fallback xmlns="">
            <p:pic>
              <p:nvPicPr>
                <p:cNvPr id="139" name="Freihand 138">
                  <a:extLst>
                    <a:ext uri="{FF2B5EF4-FFF2-40B4-BE49-F238E27FC236}">
                      <a16:creationId xmlns:a16="http://schemas.microsoft.com/office/drawing/2014/main" id="{AFC646FB-C9EC-4C2F-80BF-B1F88D14D524}"/>
                    </a:ext>
                  </a:extLst>
                </p:cNvPr>
                <p:cNvPicPr/>
                <p:nvPr/>
              </p:nvPicPr>
              <p:blipFill>
                <a:blip r:embed="rId240"/>
                <a:stretch>
                  <a:fillRect/>
                </a:stretch>
              </p:blipFill>
              <p:spPr>
                <a:xfrm>
                  <a:off x="8252920" y="6028267"/>
                  <a:ext cx="112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18EC1800-2A82-402F-9BAC-78845F6A1537}"/>
                    </a:ext>
                  </a:extLst>
                </p14:cNvPr>
                <p14:cNvContentPartPr/>
                <p14:nvPr/>
              </p14:nvContentPartPr>
              <p14:xfrm>
                <a:off x="8366680" y="5949427"/>
                <a:ext cx="122400" cy="150120"/>
              </p14:xfrm>
            </p:contentPart>
          </mc:Choice>
          <mc:Fallback xmlns="">
            <p:pic>
              <p:nvPicPr>
                <p:cNvPr id="140" name="Freihand 139">
                  <a:extLst>
                    <a:ext uri="{FF2B5EF4-FFF2-40B4-BE49-F238E27FC236}">
                      <a16:creationId xmlns:a16="http://schemas.microsoft.com/office/drawing/2014/main" id="{18EC1800-2A82-402F-9BAC-78845F6A1537}"/>
                    </a:ext>
                  </a:extLst>
                </p:cNvPr>
                <p:cNvPicPr/>
                <p:nvPr/>
              </p:nvPicPr>
              <p:blipFill>
                <a:blip r:embed="rId242"/>
                <a:stretch>
                  <a:fillRect/>
                </a:stretch>
              </p:blipFill>
              <p:spPr>
                <a:xfrm>
                  <a:off x="8362360" y="5945107"/>
                  <a:ext cx="131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0F02E6D7-6D10-4920-8D12-C95578484248}"/>
                    </a:ext>
                  </a:extLst>
                </p14:cNvPr>
                <p14:cNvContentPartPr/>
                <p14:nvPr/>
              </p14:nvContentPartPr>
              <p14:xfrm>
                <a:off x="6231880" y="6487987"/>
                <a:ext cx="205560" cy="154800"/>
              </p14:xfrm>
            </p:contentPart>
          </mc:Choice>
          <mc:Fallback xmlns="">
            <p:pic>
              <p:nvPicPr>
                <p:cNvPr id="141" name="Freihand 140">
                  <a:extLst>
                    <a:ext uri="{FF2B5EF4-FFF2-40B4-BE49-F238E27FC236}">
                      <a16:creationId xmlns:a16="http://schemas.microsoft.com/office/drawing/2014/main" id="{0F02E6D7-6D10-4920-8D12-C95578484248}"/>
                    </a:ext>
                  </a:extLst>
                </p:cNvPr>
                <p:cNvPicPr/>
                <p:nvPr/>
              </p:nvPicPr>
              <p:blipFill>
                <a:blip r:embed="rId244"/>
                <a:stretch>
                  <a:fillRect/>
                </a:stretch>
              </p:blipFill>
              <p:spPr>
                <a:xfrm>
                  <a:off x="6227560" y="6483667"/>
                  <a:ext cx="214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44E39FF2-DC6C-49D7-A7A8-977C87A11D60}"/>
                    </a:ext>
                  </a:extLst>
                </p14:cNvPr>
                <p14:cNvContentPartPr/>
                <p14:nvPr/>
              </p14:nvContentPartPr>
              <p14:xfrm>
                <a:off x="6386320" y="6468907"/>
                <a:ext cx="131760" cy="172800"/>
              </p14:xfrm>
            </p:contentPart>
          </mc:Choice>
          <mc:Fallback xmlns="">
            <p:pic>
              <p:nvPicPr>
                <p:cNvPr id="142" name="Freihand 141">
                  <a:extLst>
                    <a:ext uri="{FF2B5EF4-FFF2-40B4-BE49-F238E27FC236}">
                      <a16:creationId xmlns:a16="http://schemas.microsoft.com/office/drawing/2014/main" id="{44E39FF2-DC6C-49D7-A7A8-977C87A11D60}"/>
                    </a:ext>
                  </a:extLst>
                </p:cNvPr>
                <p:cNvPicPr/>
                <p:nvPr/>
              </p:nvPicPr>
              <p:blipFill>
                <a:blip r:embed="rId246"/>
                <a:stretch>
                  <a:fillRect/>
                </a:stretch>
              </p:blipFill>
              <p:spPr>
                <a:xfrm>
                  <a:off x="6382000" y="6464587"/>
                  <a:ext cx="140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1D2A0F59-9C91-417F-AC8E-9338C71350E7}"/>
                    </a:ext>
                  </a:extLst>
                </p14:cNvPr>
                <p14:cNvContentPartPr/>
                <p14:nvPr/>
              </p14:nvContentPartPr>
              <p14:xfrm>
                <a:off x="6549400" y="6377107"/>
                <a:ext cx="478080" cy="258840"/>
              </p14:xfrm>
            </p:contentPart>
          </mc:Choice>
          <mc:Fallback xmlns="">
            <p:pic>
              <p:nvPicPr>
                <p:cNvPr id="143" name="Freihand 142">
                  <a:extLst>
                    <a:ext uri="{FF2B5EF4-FFF2-40B4-BE49-F238E27FC236}">
                      <a16:creationId xmlns:a16="http://schemas.microsoft.com/office/drawing/2014/main" id="{1D2A0F59-9C91-417F-AC8E-9338C71350E7}"/>
                    </a:ext>
                  </a:extLst>
                </p:cNvPr>
                <p:cNvPicPr/>
                <p:nvPr/>
              </p:nvPicPr>
              <p:blipFill>
                <a:blip r:embed="rId248"/>
                <a:stretch>
                  <a:fillRect/>
                </a:stretch>
              </p:blipFill>
              <p:spPr>
                <a:xfrm>
                  <a:off x="6545080" y="6372787"/>
                  <a:ext cx="486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9330A21F-E9A0-4735-A3EA-925D3C0C24A8}"/>
                    </a:ext>
                  </a:extLst>
                </p14:cNvPr>
                <p14:cNvContentPartPr/>
                <p14:nvPr/>
              </p14:nvContentPartPr>
              <p14:xfrm>
                <a:off x="6983200" y="6443707"/>
                <a:ext cx="56520" cy="28080"/>
              </p14:xfrm>
            </p:contentPart>
          </mc:Choice>
          <mc:Fallback xmlns="">
            <p:pic>
              <p:nvPicPr>
                <p:cNvPr id="144" name="Freihand 143">
                  <a:extLst>
                    <a:ext uri="{FF2B5EF4-FFF2-40B4-BE49-F238E27FC236}">
                      <a16:creationId xmlns:a16="http://schemas.microsoft.com/office/drawing/2014/main" id="{9330A21F-E9A0-4735-A3EA-925D3C0C24A8}"/>
                    </a:ext>
                  </a:extLst>
                </p:cNvPr>
                <p:cNvPicPr/>
                <p:nvPr/>
              </p:nvPicPr>
              <p:blipFill>
                <a:blip r:embed="rId250"/>
                <a:stretch>
                  <a:fillRect/>
                </a:stretch>
              </p:blipFill>
              <p:spPr>
                <a:xfrm>
                  <a:off x="6978880" y="6439387"/>
                  <a:ext cx="65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BF9E2A0A-C895-4477-A60B-D0AB08A3DF4D}"/>
                    </a:ext>
                  </a:extLst>
                </p14:cNvPr>
                <p14:cNvContentPartPr/>
                <p14:nvPr/>
              </p14:nvContentPartPr>
              <p14:xfrm>
                <a:off x="7073920" y="6384667"/>
                <a:ext cx="415440" cy="202680"/>
              </p14:xfrm>
            </p:contentPart>
          </mc:Choice>
          <mc:Fallback xmlns="">
            <p:pic>
              <p:nvPicPr>
                <p:cNvPr id="145" name="Freihand 144">
                  <a:extLst>
                    <a:ext uri="{FF2B5EF4-FFF2-40B4-BE49-F238E27FC236}">
                      <a16:creationId xmlns:a16="http://schemas.microsoft.com/office/drawing/2014/main" id="{BF9E2A0A-C895-4477-A60B-D0AB08A3DF4D}"/>
                    </a:ext>
                  </a:extLst>
                </p:cNvPr>
                <p:cNvPicPr/>
                <p:nvPr/>
              </p:nvPicPr>
              <p:blipFill>
                <a:blip r:embed="rId252"/>
                <a:stretch>
                  <a:fillRect/>
                </a:stretch>
              </p:blipFill>
              <p:spPr>
                <a:xfrm>
                  <a:off x="7069600" y="6380347"/>
                  <a:ext cx="424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D137F5E0-1770-4341-9DAA-459EF083C0FB}"/>
                    </a:ext>
                  </a:extLst>
                </p14:cNvPr>
                <p14:cNvContentPartPr/>
                <p14:nvPr/>
              </p14:nvContentPartPr>
              <p14:xfrm>
                <a:off x="7448320" y="6377107"/>
                <a:ext cx="45360" cy="87840"/>
              </p14:xfrm>
            </p:contentPart>
          </mc:Choice>
          <mc:Fallback xmlns="">
            <p:pic>
              <p:nvPicPr>
                <p:cNvPr id="146" name="Freihand 145">
                  <a:extLst>
                    <a:ext uri="{FF2B5EF4-FFF2-40B4-BE49-F238E27FC236}">
                      <a16:creationId xmlns:a16="http://schemas.microsoft.com/office/drawing/2014/main" id="{D137F5E0-1770-4341-9DAA-459EF083C0FB}"/>
                    </a:ext>
                  </a:extLst>
                </p:cNvPr>
                <p:cNvPicPr/>
                <p:nvPr/>
              </p:nvPicPr>
              <p:blipFill>
                <a:blip r:embed="rId254"/>
                <a:stretch>
                  <a:fillRect/>
                </a:stretch>
              </p:blipFill>
              <p:spPr>
                <a:xfrm>
                  <a:off x="7444000" y="6372787"/>
                  <a:ext cx="54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EBA733DC-519D-47EE-A812-EA723D576384}"/>
                    </a:ext>
                  </a:extLst>
                </p14:cNvPr>
                <p14:cNvContentPartPr/>
                <p14:nvPr/>
              </p14:nvContentPartPr>
              <p14:xfrm>
                <a:off x="7528600" y="6481867"/>
                <a:ext cx="273600" cy="75240"/>
              </p14:xfrm>
            </p:contentPart>
          </mc:Choice>
          <mc:Fallback xmlns="">
            <p:pic>
              <p:nvPicPr>
                <p:cNvPr id="147" name="Freihand 146">
                  <a:extLst>
                    <a:ext uri="{FF2B5EF4-FFF2-40B4-BE49-F238E27FC236}">
                      <a16:creationId xmlns:a16="http://schemas.microsoft.com/office/drawing/2014/main" id="{EBA733DC-519D-47EE-A812-EA723D576384}"/>
                    </a:ext>
                  </a:extLst>
                </p:cNvPr>
                <p:cNvPicPr/>
                <p:nvPr/>
              </p:nvPicPr>
              <p:blipFill>
                <a:blip r:embed="rId256"/>
                <a:stretch>
                  <a:fillRect/>
                </a:stretch>
              </p:blipFill>
              <p:spPr>
                <a:xfrm>
                  <a:off x="7524280" y="6477547"/>
                  <a:ext cx="282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30E5B356-246B-4295-9F23-80A7697CE18F}"/>
                    </a:ext>
                  </a:extLst>
                </p14:cNvPr>
                <p14:cNvContentPartPr/>
                <p14:nvPr/>
              </p14:nvContentPartPr>
              <p14:xfrm>
                <a:off x="8040880" y="6296107"/>
                <a:ext cx="29520" cy="195840"/>
              </p14:xfrm>
            </p:contentPart>
          </mc:Choice>
          <mc:Fallback xmlns="">
            <p:pic>
              <p:nvPicPr>
                <p:cNvPr id="148" name="Freihand 147">
                  <a:extLst>
                    <a:ext uri="{FF2B5EF4-FFF2-40B4-BE49-F238E27FC236}">
                      <a16:creationId xmlns:a16="http://schemas.microsoft.com/office/drawing/2014/main" id="{30E5B356-246B-4295-9F23-80A7697CE18F}"/>
                    </a:ext>
                  </a:extLst>
                </p:cNvPr>
                <p:cNvPicPr/>
                <p:nvPr/>
              </p:nvPicPr>
              <p:blipFill>
                <a:blip r:embed="rId258"/>
                <a:stretch>
                  <a:fillRect/>
                </a:stretch>
              </p:blipFill>
              <p:spPr>
                <a:xfrm>
                  <a:off x="8036560" y="6291787"/>
                  <a:ext cx="3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692AABE4-EDDD-4FA3-949F-F3C857F8F80D}"/>
                    </a:ext>
                  </a:extLst>
                </p14:cNvPr>
                <p14:cNvContentPartPr/>
                <p14:nvPr/>
              </p14:nvContentPartPr>
              <p14:xfrm>
                <a:off x="8048080" y="6621907"/>
                <a:ext cx="20160" cy="2880"/>
              </p14:xfrm>
            </p:contentPart>
          </mc:Choice>
          <mc:Fallback xmlns="">
            <p:pic>
              <p:nvPicPr>
                <p:cNvPr id="149" name="Freihand 148">
                  <a:extLst>
                    <a:ext uri="{FF2B5EF4-FFF2-40B4-BE49-F238E27FC236}">
                      <a16:creationId xmlns:a16="http://schemas.microsoft.com/office/drawing/2014/main" id="{692AABE4-EDDD-4FA3-949F-F3C857F8F80D}"/>
                    </a:ext>
                  </a:extLst>
                </p:cNvPr>
                <p:cNvPicPr/>
                <p:nvPr/>
              </p:nvPicPr>
              <p:blipFill>
                <a:blip r:embed="rId260"/>
                <a:stretch>
                  <a:fillRect/>
                </a:stretch>
              </p:blipFill>
              <p:spPr>
                <a:xfrm>
                  <a:off x="8043760" y="6617587"/>
                  <a:ext cx="28800" cy="11520"/>
                </a:xfrm>
                <a:prstGeom prst="rect">
                  <a:avLst/>
                </a:prstGeom>
              </p:spPr>
            </p:pic>
          </mc:Fallback>
        </mc:AlternateContent>
      </p:grpSp>
    </p:spTree>
    <p:extLst>
      <p:ext uri="{BB962C8B-B14F-4D97-AF65-F5344CB8AC3E}">
        <p14:creationId xmlns:p14="http://schemas.microsoft.com/office/powerpoint/2010/main" val="183824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30</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3D39D49C-FB9D-4F2E-B9C7-362321BF6AD7}"/>
                  </a:ext>
                </a:extLst>
              </p14:cNvPr>
              <p14:cNvContentPartPr/>
              <p14:nvPr/>
            </p14:nvContentPartPr>
            <p14:xfrm>
              <a:off x="3522520" y="2120467"/>
              <a:ext cx="1022760" cy="42840"/>
            </p14:xfrm>
          </p:contentPart>
        </mc:Choice>
        <mc:Fallback xmlns="">
          <p:pic>
            <p:nvPicPr>
              <p:cNvPr id="11" name="Freihand 10">
                <a:extLst>
                  <a:ext uri="{FF2B5EF4-FFF2-40B4-BE49-F238E27FC236}">
                    <a16:creationId xmlns:a16="http://schemas.microsoft.com/office/drawing/2014/main" id="{3D39D49C-FB9D-4F2E-B9C7-362321BF6AD7}"/>
                  </a:ext>
                </a:extLst>
              </p:cNvPr>
              <p:cNvPicPr/>
              <p:nvPr/>
            </p:nvPicPr>
            <p:blipFill>
              <a:blip r:embed="rId7"/>
              <a:stretch>
                <a:fillRect/>
              </a:stretch>
            </p:blipFill>
            <p:spPr>
              <a:xfrm>
                <a:off x="3518200" y="2116147"/>
                <a:ext cx="1031400" cy="51480"/>
              </a:xfrm>
              <a:prstGeom prst="rect">
                <a:avLst/>
              </a:prstGeom>
            </p:spPr>
          </p:pic>
        </mc:Fallback>
      </mc:AlternateContent>
      <p:grpSp>
        <p:nvGrpSpPr>
          <p:cNvPr id="19" name="Gruppieren 18">
            <a:extLst>
              <a:ext uri="{FF2B5EF4-FFF2-40B4-BE49-F238E27FC236}">
                <a16:creationId xmlns:a16="http://schemas.microsoft.com/office/drawing/2014/main" id="{1501A5E4-249D-447F-B36D-CB435B9EFDC1}"/>
              </a:ext>
            </a:extLst>
          </p:cNvPr>
          <p:cNvGrpSpPr/>
          <p:nvPr/>
        </p:nvGrpSpPr>
        <p:grpSpPr>
          <a:xfrm>
            <a:off x="6178600" y="1051267"/>
            <a:ext cx="898920" cy="633240"/>
            <a:chOff x="6178600" y="1051267"/>
            <a:chExt cx="898920" cy="633240"/>
          </a:xfrm>
        </p:grpSpPr>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8D36B08A-B755-42CF-ADDE-F306EB9115BA}"/>
                    </a:ext>
                  </a:extLst>
                </p14:cNvPr>
                <p14:cNvContentPartPr/>
                <p14:nvPr/>
              </p14:nvContentPartPr>
              <p14:xfrm>
                <a:off x="6178600" y="1509907"/>
                <a:ext cx="548640" cy="174600"/>
              </p14:xfrm>
            </p:contentPart>
          </mc:Choice>
          <mc:Fallback xmlns="">
            <p:pic>
              <p:nvPicPr>
                <p:cNvPr id="12" name="Freihand 11">
                  <a:extLst>
                    <a:ext uri="{FF2B5EF4-FFF2-40B4-BE49-F238E27FC236}">
                      <a16:creationId xmlns:a16="http://schemas.microsoft.com/office/drawing/2014/main" id="{8D36B08A-B755-42CF-ADDE-F306EB9115BA}"/>
                    </a:ext>
                  </a:extLst>
                </p:cNvPr>
                <p:cNvPicPr/>
                <p:nvPr/>
              </p:nvPicPr>
              <p:blipFill>
                <a:blip r:embed="rId9"/>
                <a:stretch>
                  <a:fillRect/>
                </a:stretch>
              </p:blipFill>
              <p:spPr>
                <a:xfrm>
                  <a:off x="6174280" y="1505587"/>
                  <a:ext cx="557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DD227CBC-6A81-49AC-B29E-E1A0201E5742}"/>
                    </a:ext>
                  </a:extLst>
                </p14:cNvPr>
                <p14:cNvContentPartPr/>
                <p14:nvPr/>
              </p14:nvContentPartPr>
              <p14:xfrm>
                <a:off x="6722920" y="1537627"/>
                <a:ext cx="354600" cy="140760"/>
              </p14:xfrm>
            </p:contentPart>
          </mc:Choice>
          <mc:Fallback xmlns="">
            <p:pic>
              <p:nvPicPr>
                <p:cNvPr id="13" name="Freihand 12">
                  <a:extLst>
                    <a:ext uri="{FF2B5EF4-FFF2-40B4-BE49-F238E27FC236}">
                      <a16:creationId xmlns:a16="http://schemas.microsoft.com/office/drawing/2014/main" id="{DD227CBC-6A81-49AC-B29E-E1A0201E5742}"/>
                    </a:ext>
                  </a:extLst>
                </p:cNvPr>
                <p:cNvPicPr/>
                <p:nvPr/>
              </p:nvPicPr>
              <p:blipFill>
                <a:blip r:embed="rId11"/>
                <a:stretch>
                  <a:fillRect/>
                </a:stretch>
              </p:blipFill>
              <p:spPr>
                <a:xfrm>
                  <a:off x="6718600" y="1533307"/>
                  <a:ext cx="363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1F501EE3-50B5-45D6-BC87-80EDDC0970A7}"/>
                    </a:ext>
                  </a:extLst>
                </p14:cNvPr>
                <p14:cNvContentPartPr/>
                <p14:nvPr/>
              </p14:nvContentPartPr>
              <p14:xfrm>
                <a:off x="6588280" y="1293547"/>
                <a:ext cx="132480" cy="74880"/>
              </p14:xfrm>
            </p:contentPart>
          </mc:Choice>
          <mc:Fallback xmlns="">
            <p:pic>
              <p:nvPicPr>
                <p:cNvPr id="14" name="Freihand 13">
                  <a:extLst>
                    <a:ext uri="{FF2B5EF4-FFF2-40B4-BE49-F238E27FC236}">
                      <a16:creationId xmlns:a16="http://schemas.microsoft.com/office/drawing/2014/main" id="{1F501EE3-50B5-45D6-BC87-80EDDC0970A7}"/>
                    </a:ext>
                  </a:extLst>
                </p:cNvPr>
                <p:cNvPicPr/>
                <p:nvPr/>
              </p:nvPicPr>
              <p:blipFill>
                <a:blip r:embed="rId13"/>
                <a:stretch>
                  <a:fillRect/>
                </a:stretch>
              </p:blipFill>
              <p:spPr>
                <a:xfrm>
                  <a:off x="6583960" y="1289227"/>
                  <a:ext cx="141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138BDE12-795C-4ACC-97FC-DD026F2A9CE5}"/>
                    </a:ext>
                  </a:extLst>
                </p14:cNvPr>
                <p14:cNvContentPartPr/>
                <p14:nvPr/>
              </p14:nvContentPartPr>
              <p14:xfrm>
                <a:off x="6636160" y="1269067"/>
                <a:ext cx="113040" cy="207720"/>
              </p14:xfrm>
            </p:contentPart>
          </mc:Choice>
          <mc:Fallback xmlns="">
            <p:pic>
              <p:nvPicPr>
                <p:cNvPr id="15" name="Freihand 14">
                  <a:extLst>
                    <a:ext uri="{FF2B5EF4-FFF2-40B4-BE49-F238E27FC236}">
                      <a16:creationId xmlns:a16="http://schemas.microsoft.com/office/drawing/2014/main" id="{138BDE12-795C-4ACC-97FC-DD026F2A9CE5}"/>
                    </a:ext>
                  </a:extLst>
                </p:cNvPr>
                <p:cNvPicPr/>
                <p:nvPr/>
              </p:nvPicPr>
              <p:blipFill>
                <a:blip r:embed="rId15"/>
                <a:stretch>
                  <a:fillRect/>
                </a:stretch>
              </p:blipFill>
              <p:spPr>
                <a:xfrm>
                  <a:off x="6631840" y="1264747"/>
                  <a:ext cx="121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F1A3B106-3BD2-4AB6-88AA-16E819881993}"/>
                    </a:ext>
                  </a:extLst>
                </p14:cNvPr>
                <p14:cNvContentPartPr/>
                <p14:nvPr/>
              </p14:nvContentPartPr>
              <p14:xfrm>
                <a:off x="6739120" y="1366627"/>
                <a:ext cx="92160" cy="116280"/>
              </p14:xfrm>
            </p:contentPart>
          </mc:Choice>
          <mc:Fallback xmlns="">
            <p:pic>
              <p:nvPicPr>
                <p:cNvPr id="16" name="Freihand 15">
                  <a:extLst>
                    <a:ext uri="{FF2B5EF4-FFF2-40B4-BE49-F238E27FC236}">
                      <a16:creationId xmlns:a16="http://schemas.microsoft.com/office/drawing/2014/main" id="{F1A3B106-3BD2-4AB6-88AA-16E819881993}"/>
                    </a:ext>
                  </a:extLst>
                </p:cNvPr>
                <p:cNvPicPr/>
                <p:nvPr/>
              </p:nvPicPr>
              <p:blipFill>
                <a:blip r:embed="rId17"/>
                <a:stretch>
                  <a:fillRect/>
                </a:stretch>
              </p:blipFill>
              <p:spPr>
                <a:xfrm>
                  <a:off x="6734800" y="1362307"/>
                  <a:ext cx="100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350B2151-4039-4C5F-9E72-2E32ED61E55B}"/>
                    </a:ext>
                  </a:extLst>
                </p14:cNvPr>
                <p14:cNvContentPartPr/>
                <p14:nvPr/>
              </p14:nvContentPartPr>
              <p14:xfrm>
                <a:off x="6793840" y="1318747"/>
                <a:ext cx="360" cy="360"/>
              </p14:xfrm>
            </p:contentPart>
          </mc:Choice>
          <mc:Fallback xmlns="">
            <p:pic>
              <p:nvPicPr>
                <p:cNvPr id="17" name="Freihand 16">
                  <a:extLst>
                    <a:ext uri="{FF2B5EF4-FFF2-40B4-BE49-F238E27FC236}">
                      <a16:creationId xmlns:a16="http://schemas.microsoft.com/office/drawing/2014/main" id="{350B2151-4039-4C5F-9E72-2E32ED61E55B}"/>
                    </a:ext>
                  </a:extLst>
                </p:cNvPr>
                <p:cNvPicPr/>
                <p:nvPr/>
              </p:nvPicPr>
              <p:blipFill>
                <a:blip r:embed="rId19"/>
                <a:stretch>
                  <a:fillRect/>
                </a:stretch>
              </p:blipFill>
              <p:spPr>
                <a:xfrm>
                  <a:off x="6789520" y="131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15D274D8-F697-484B-9434-FAF3911D4F77}"/>
                    </a:ext>
                  </a:extLst>
                </p14:cNvPr>
                <p14:cNvContentPartPr/>
                <p14:nvPr/>
              </p14:nvContentPartPr>
              <p14:xfrm>
                <a:off x="6559840" y="1051267"/>
                <a:ext cx="244080" cy="208440"/>
              </p14:xfrm>
            </p:contentPart>
          </mc:Choice>
          <mc:Fallback xmlns="">
            <p:pic>
              <p:nvPicPr>
                <p:cNvPr id="18" name="Freihand 17">
                  <a:extLst>
                    <a:ext uri="{FF2B5EF4-FFF2-40B4-BE49-F238E27FC236}">
                      <a16:creationId xmlns:a16="http://schemas.microsoft.com/office/drawing/2014/main" id="{15D274D8-F697-484B-9434-FAF3911D4F77}"/>
                    </a:ext>
                  </a:extLst>
                </p:cNvPr>
                <p:cNvPicPr/>
                <p:nvPr/>
              </p:nvPicPr>
              <p:blipFill>
                <a:blip r:embed="rId21"/>
                <a:stretch>
                  <a:fillRect/>
                </a:stretch>
              </p:blipFill>
              <p:spPr>
                <a:xfrm>
                  <a:off x="6555520" y="1046947"/>
                  <a:ext cx="25272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73C6B7D9-2D10-4B5C-9E00-916D2E593D6E}"/>
                  </a:ext>
                </a:extLst>
              </p14:cNvPr>
              <p14:cNvContentPartPr/>
              <p14:nvPr/>
            </p14:nvContentPartPr>
            <p14:xfrm>
              <a:off x="3477880" y="2126227"/>
              <a:ext cx="936000" cy="83520"/>
            </p14:xfrm>
          </p:contentPart>
        </mc:Choice>
        <mc:Fallback xmlns="">
          <p:pic>
            <p:nvPicPr>
              <p:cNvPr id="20" name="Freihand 19">
                <a:extLst>
                  <a:ext uri="{FF2B5EF4-FFF2-40B4-BE49-F238E27FC236}">
                    <a16:creationId xmlns:a16="http://schemas.microsoft.com/office/drawing/2014/main" id="{73C6B7D9-2D10-4B5C-9E00-916D2E593D6E}"/>
                  </a:ext>
                </a:extLst>
              </p:cNvPr>
              <p:cNvPicPr/>
              <p:nvPr/>
            </p:nvPicPr>
            <p:blipFill>
              <a:blip r:embed="rId23"/>
              <a:stretch>
                <a:fillRect/>
              </a:stretch>
            </p:blipFill>
            <p:spPr>
              <a:xfrm>
                <a:off x="3473560" y="2121907"/>
                <a:ext cx="944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Freihand 97">
                <a:extLst>
                  <a:ext uri="{FF2B5EF4-FFF2-40B4-BE49-F238E27FC236}">
                    <a16:creationId xmlns:a16="http://schemas.microsoft.com/office/drawing/2014/main" id="{CFA27A43-06A2-4989-B1BF-C2D10DE35603}"/>
                  </a:ext>
                </a:extLst>
              </p14:cNvPr>
              <p14:cNvContentPartPr/>
              <p14:nvPr/>
            </p14:nvContentPartPr>
            <p14:xfrm>
              <a:off x="1599760" y="72067"/>
              <a:ext cx="299160" cy="403920"/>
            </p14:xfrm>
          </p:contentPart>
        </mc:Choice>
        <mc:Fallback xmlns="">
          <p:pic>
            <p:nvPicPr>
              <p:cNvPr id="98" name="Freihand 97">
                <a:extLst>
                  <a:ext uri="{FF2B5EF4-FFF2-40B4-BE49-F238E27FC236}">
                    <a16:creationId xmlns:a16="http://schemas.microsoft.com/office/drawing/2014/main" id="{CFA27A43-06A2-4989-B1BF-C2D10DE35603}"/>
                  </a:ext>
                </a:extLst>
              </p:cNvPr>
              <p:cNvPicPr/>
              <p:nvPr/>
            </p:nvPicPr>
            <p:blipFill>
              <a:blip r:embed="rId25"/>
              <a:stretch>
                <a:fillRect/>
              </a:stretch>
            </p:blipFill>
            <p:spPr>
              <a:xfrm>
                <a:off x="1595440" y="67747"/>
                <a:ext cx="3078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Freihand 99">
                <a:extLst>
                  <a:ext uri="{FF2B5EF4-FFF2-40B4-BE49-F238E27FC236}">
                    <a16:creationId xmlns:a16="http://schemas.microsoft.com/office/drawing/2014/main" id="{F7E21CA2-68C7-479D-9F5A-E1507C61EBEE}"/>
                  </a:ext>
                </a:extLst>
              </p14:cNvPr>
              <p14:cNvContentPartPr/>
              <p14:nvPr/>
            </p14:nvContentPartPr>
            <p14:xfrm>
              <a:off x="2088280" y="619627"/>
              <a:ext cx="193680" cy="259560"/>
            </p14:xfrm>
          </p:contentPart>
        </mc:Choice>
        <mc:Fallback xmlns="">
          <p:pic>
            <p:nvPicPr>
              <p:cNvPr id="100" name="Freihand 99">
                <a:extLst>
                  <a:ext uri="{FF2B5EF4-FFF2-40B4-BE49-F238E27FC236}">
                    <a16:creationId xmlns:a16="http://schemas.microsoft.com/office/drawing/2014/main" id="{F7E21CA2-68C7-479D-9F5A-E1507C61EBEE}"/>
                  </a:ext>
                </a:extLst>
              </p:cNvPr>
              <p:cNvPicPr/>
              <p:nvPr/>
            </p:nvPicPr>
            <p:blipFill>
              <a:blip r:embed="rId27"/>
              <a:stretch>
                <a:fillRect/>
              </a:stretch>
            </p:blipFill>
            <p:spPr>
              <a:xfrm>
                <a:off x="2083960" y="615307"/>
                <a:ext cx="202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2" name="Freihand 141">
                <a:extLst>
                  <a:ext uri="{FF2B5EF4-FFF2-40B4-BE49-F238E27FC236}">
                    <a16:creationId xmlns:a16="http://schemas.microsoft.com/office/drawing/2014/main" id="{D57BD8AB-E31E-4843-8BEC-E74CB05FC38B}"/>
                  </a:ext>
                </a:extLst>
              </p14:cNvPr>
              <p14:cNvContentPartPr/>
              <p14:nvPr/>
            </p14:nvContentPartPr>
            <p14:xfrm>
              <a:off x="1615600" y="39307"/>
              <a:ext cx="826200" cy="488880"/>
            </p14:xfrm>
          </p:contentPart>
        </mc:Choice>
        <mc:Fallback xmlns="">
          <p:pic>
            <p:nvPicPr>
              <p:cNvPr id="142" name="Freihand 141">
                <a:extLst>
                  <a:ext uri="{FF2B5EF4-FFF2-40B4-BE49-F238E27FC236}">
                    <a16:creationId xmlns:a16="http://schemas.microsoft.com/office/drawing/2014/main" id="{D57BD8AB-E31E-4843-8BEC-E74CB05FC38B}"/>
                  </a:ext>
                </a:extLst>
              </p:cNvPr>
              <p:cNvPicPr/>
              <p:nvPr/>
            </p:nvPicPr>
            <p:blipFill>
              <a:blip r:embed="rId29"/>
              <a:stretch>
                <a:fillRect/>
              </a:stretch>
            </p:blipFill>
            <p:spPr>
              <a:xfrm>
                <a:off x="1611280" y="34987"/>
                <a:ext cx="8348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4" name="Freihand 143">
                <a:extLst>
                  <a:ext uri="{FF2B5EF4-FFF2-40B4-BE49-F238E27FC236}">
                    <a16:creationId xmlns:a16="http://schemas.microsoft.com/office/drawing/2014/main" id="{6B2EB104-323A-4102-AAC1-084A16E284A9}"/>
                  </a:ext>
                </a:extLst>
              </p14:cNvPr>
              <p14:cNvContentPartPr/>
              <p14:nvPr/>
            </p14:nvContentPartPr>
            <p14:xfrm>
              <a:off x="8943760" y="2232787"/>
              <a:ext cx="2714400" cy="1728360"/>
            </p14:xfrm>
          </p:contentPart>
        </mc:Choice>
        <mc:Fallback xmlns="">
          <p:pic>
            <p:nvPicPr>
              <p:cNvPr id="144" name="Freihand 143">
                <a:extLst>
                  <a:ext uri="{FF2B5EF4-FFF2-40B4-BE49-F238E27FC236}">
                    <a16:creationId xmlns:a16="http://schemas.microsoft.com/office/drawing/2014/main" id="{6B2EB104-323A-4102-AAC1-084A16E284A9}"/>
                  </a:ext>
                </a:extLst>
              </p:cNvPr>
              <p:cNvPicPr/>
              <p:nvPr/>
            </p:nvPicPr>
            <p:blipFill>
              <a:blip r:embed="rId31"/>
              <a:stretch>
                <a:fillRect/>
              </a:stretch>
            </p:blipFill>
            <p:spPr>
              <a:xfrm>
                <a:off x="8939440" y="2228467"/>
                <a:ext cx="2723040" cy="1737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6" name="Freihand 145">
                <a:extLst>
                  <a:ext uri="{FF2B5EF4-FFF2-40B4-BE49-F238E27FC236}">
                    <a16:creationId xmlns:a16="http://schemas.microsoft.com/office/drawing/2014/main" id="{A6E6B124-E691-41D2-B278-5BB4FE450B91}"/>
                  </a:ext>
                </a:extLst>
              </p14:cNvPr>
              <p14:cNvContentPartPr/>
              <p14:nvPr/>
            </p14:nvContentPartPr>
            <p14:xfrm>
              <a:off x="9187480" y="1697107"/>
              <a:ext cx="2421360" cy="2086200"/>
            </p14:xfrm>
          </p:contentPart>
        </mc:Choice>
        <mc:Fallback xmlns="">
          <p:pic>
            <p:nvPicPr>
              <p:cNvPr id="146" name="Freihand 145">
                <a:extLst>
                  <a:ext uri="{FF2B5EF4-FFF2-40B4-BE49-F238E27FC236}">
                    <a16:creationId xmlns:a16="http://schemas.microsoft.com/office/drawing/2014/main" id="{A6E6B124-E691-41D2-B278-5BB4FE450B91}"/>
                  </a:ext>
                </a:extLst>
              </p:cNvPr>
              <p:cNvPicPr/>
              <p:nvPr/>
            </p:nvPicPr>
            <p:blipFill>
              <a:blip r:embed="rId33"/>
              <a:stretch>
                <a:fillRect/>
              </a:stretch>
            </p:blipFill>
            <p:spPr>
              <a:xfrm>
                <a:off x="9183160" y="1692787"/>
                <a:ext cx="2430000" cy="209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7" name="Freihand 156">
                <a:extLst>
                  <a:ext uri="{FF2B5EF4-FFF2-40B4-BE49-F238E27FC236}">
                    <a16:creationId xmlns:a16="http://schemas.microsoft.com/office/drawing/2014/main" id="{CE5D6499-07DC-42A0-BBBD-C51868882CB5}"/>
                  </a:ext>
                </a:extLst>
              </p14:cNvPr>
              <p14:cNvContentPartPr/>
              <p14:nvPr/>
            </p14:nvContentPartPr>
            <p14:xfrm>
              <a:off x="9211600" y="3785827"/>
              <a:ext cx="146160" cy="13320"/>
            </p14:xfrm>
          </p:contentPart>
        </mc:Choice>
        <mc:Fallback xmlns="">
          <p:pic>
            <p:nvPicPr>
              <p:cNvPr id="157" name="Freihand 156">
                <a:extLst>
                  <a:ext uri="{FF2B5EF4-FFF2-40B4-BE49-F238E27FC236}">
                    <a16:creationId xmlns:a16="http://schemas.microsoft.com/office/drawing/2014/main" id="{CE5D6499-07DC-42A0-BBBD-C51868882CB5}"/>
                  </a:ext>
                </a:extLst>
              </p:cNvPr>
              <p:cNvPicPr/>
              <p:nvPr/>
            </p:nvPicPr>
            <p:blipFill>
              <a:blip r:embed="rId35"/>
              <a:stretch>
                <a:fillRect/>
              </a:stretch>
            </p:blipFill>
            <p:spPr>
              <a:xfrm>
                <a:off x="9207280" y="3781507"/>
                <a:ext cx="154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6" name="Freihand 165">
                <a:extLst>
                  <a:ext uri="{FF2B5EF4-FFF2-40B4-BE49-F238E27FC236}">
                    <a16:creationId xmlns:a16="http://schemas.microsoft.com/office/drawing/2014/main" id="{8116A48E-E839-4AFF-97AB-975C3B20B4EB}"/>
                  </a:ext>
                </a:extLst>
              </p14:cNvPr>
              <p14:cNvContentPartPr/>
              <p14:nvPr/>
            </p14:nvContentPartPr>
            <p14:xfrm>
              <a:off x="10470160" y="2916787"/>
              <a:ext cx="35280" cy="534960"/>
            </p14:xfrm>
          </p:contentPart>
        </mc:Choice>
        <mc:Fallback xmlns="">
          <p:pic>
            <p:nvPicPr>
              <p:cNvPr id="166" name="Freihand 165">
                <a:extLst>
                  <a:ext uri="{FF2B5EF4-FFF2-40B4-BE49-F238E27FC236}">
                    <a16:creationId xmlns:a16="http://schemas.microsoft.com/office/drawing/2014/main" id="{8116A48E-E839-4AFF-97AB-975C3B20B4EB}"/>
                  </a:ext>
                </a:extLst>
              </p:cNvPr>
              <p:cNvPicPr/>
              <p:nvPr/>
            </p:nvPicPr>
            <p:blipFill>
              <a:blip r:embed="rId37"/>
              <a:stretch>
                <a:fillRect/>
              </a:stretch>
            </p:blipFill>
            <p:spPr>
              <a:xfrm>
                <a:off x="10465840" y="2912467"/>
                <a:ext cx="439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Freihand 170">
                <a:extLst>
                  <a:ext uri="{FF2B5EF4-FFF2-40B4-BE49-F238E27FC236}">
                    <a16:creationId xmlns:a16="http://schemas.microsoft.com/office/drawing/2014/main" id="{F2C4DFF2-4ED2-43BB-8510-8EA4A9EACDE9}"/>
                  </a:ext>
                </a:extLst>
              </p14:cNvPr>
              <p14:cNvContentPartPr/>
              <p14:nvPr/>
            </p14:nvContentPartPr>
            <p14:xfrm>
              <a:off x="9893800" y="2817067"/>
              <a:ext cx="756000" cy="394200"/>
            </p14:xfrm>
          </p:contentPart>
        </mc:Choice>
        <mc:Fallback xmlns="">
          <p:pic>
            <p:nvPicPr>
              <p:cNvPr id="171" name="Freihand 170">
                <a:extLst>
                  <a:ext uri="{FF2B5EF4-FFF2-40B4-BE49-F238E27FC236}">
                    <a16:creationId xmlns:a16="http://schemas.microsoft.com/office/drawing/2014/main" id="{F2C4DFF2-4ED2-43BB-8510-8EA4A9EACDE9}"/>
                  </a:ext>
                </a:extLst>
              </p:cNvPr>
              <p:cNvPicPr/>
              <p:nvPr/>
            </p:nvPicPr>
            <p:blipFill>
              <a:blip r:embed="rId39"/>
              <a:stretch>
                <a:fillRect/>
              </a:stretch>
            </p:blipFill>
            <p:spPr>
              <a:xfrm>
                <a:off x="9889480" y="2812747"/>
                <a:ext cx="764640" cy="402840"/>
              </a:xfrm>
              <a:prstGeom prst="rect">
                <a:avLst/>
              </a:prstGeom>
            </p:spPr>
          </p:pic>
        </mc:Fallback>
      </mc:AlternateContent>
      <p:grpSp>
        <p:nvGrpSpPr>
          <p:cNvPr id="177" name="Gruppieren 176">
            <a:extLst>
              <a:ext uri="{FF2B5EF4-FFF2-40B4-BE49-F238E27FC236}">
                <a16:creationId xmlns:a16="http://schemas.microsoft.com/office/drawing/2014/main" id="{8073454F-E0A2-49A5-B663-7870F39AD85A}"/>
              </a:ext>
            </a:extLst>
          </p:cNvPr>
          <p:cNvGrpSpPr/>
          <p:nvPr/>
        </p:nvGrpSpPr>
        <p:grpSpPr>
          <a:xfrm>
            <a:off x="8891560" y="2107507"/>
            <a:ext cx="3199680" cy="1801800"/>
            <a:chOff x="8891560" y="2107507"/>
            <a:chExt cx="3199680" cy="1801800"/>
          </a:xfrm>
        </p:grpSpPr>
        <mc:AlternateContent xmlns:mc="http://schemas.openxmlformats.org/markup-compatibility/2006" xmlns:p14="http://schemas.microsoft.com/office/powerpoint/2010/main">
          <mc:Choice Requires="p14">
            <p:contentPart p14:bwMode="auto" r:id="rId40">
              <p14:nvContentPartPr>
                <p14:cNvPr id="133" name="Freihand 132">
                  <a:extLst>
                    <a:ext uri="{FF2B5EF4-FFF2-40B4-BE49-F238E27FC236}">
                      <a16:creationId xmlns:a16="http://schemas.microsoft.com/office/drawing/2014/main" id="{9B614468-F8D5-45D9-842B-3E707BA3DF75}"/>
                    </a:ext>
                  </a:extLst>
                </p14:cNvPr>
                <p14:cNvContentPartPr/>
                <p14:nvPr/>
              </p14:nvContentPartPr>
              <p14:xfrm>
                <a:off x="9180640" y="2364907"/>
                <a:ext cx="282600" cy="1544400"/>
              </p14:xfrm>
            </p:contentPart>
          </mc:Choice>
          <mc:Fallback xmlns="">
            <p:pic>
              <p:nvPicPr>
                <p:cNvPr id="133" name="Freihand 132">
                  <a:extLst>
                    <a:ext uri="{FF2B5EF4-FFF2-40B4-BE49-F238E27FC236}">
                      <a16:creationId xmlns:a16="http://schemas.microsoft.com/office/drawing/2014/main" id="{9B614468-F8D5-45D9-842B-3E707BA3DF75}"/>
                    </a:ext>
                  </a:extLst>
                </p:cNvPr>
                <p:cNvPicPr/>
                <p:nvPr/>
              </p:nvPicPr>
              <p:blipFill>
                <a:blip r:embed="rId41"/>
                <a:stretch>
                  <a:fillRect/>
                </a:stretch>
              </p:blipFill>
              <p:spPr>
                <a:xfrm>
                  <a:off x="9176320" y="2360587"/>
                  <a:ext cx="291240" cy="1553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4" name="Freihand 133">
                  <a:extLst>
                    <a:ext uri="{FF2B5EF4-FFF2-40B4-BE49-F238E27FC236}">
                      <a16:creationId xmlns:a16="http://schemas.microsoft.com/office/drawing/2014/main" id="{4FE271B4-7003-4831-9EA4-FF0781EE98F7}"/>
                    </a:ext>
                  </a:extLst>
                </p14:cNvPr>
                <p14:cNvContentPartPr/>
                <p14:nvPr/>
              </p14:nvContentPartPr>
              <p14:xfrm>
                <a:off x="8891560" y="3723187"/>
                <a:ext cx="2739240" cy="105120"/>
              </p14:xfrm>
            </p:contentPart>
          </mc:Choice>
          <mc:Fallback xmlns="">
            <p:pic>
              <p:nvPicPr>
                <p:cNvPr id="134" name="Freihand 133">
                  <a:extLst>
                    <a:ext uri="{FF2B5EF4-FFF2-40B4-BE49-F238E27FC236}">
                      <a16:creationId xmlns:a16="http://schemas.microsoft.com/office/drawing/2014/main" id="{4FE271B4-7003-4831-9EA4-FF0781EE98F7}"/>
                    </a:ext>
                  </a:extLst>
                </p:cNvPr>
                <p:cNvPicPr/>
                <p:nvPr/>
              </p:nvPicPr>
              <p:blipFill>
                <a:blip r:embed="rId43"/>
                <a:stretch>
                  <a:fillRect/>
                </a:stretch>
              </p:blipFill>
              <p:spPr>
                <a:xfrm>
                  <a:off x="8887240" y="3718867"/>
                  <a:ext cx="274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5" name="Freihand 134">
                  <a:extLst>
                    <a:ext uri="{FF2B5EF4-FFF2-40B4-BE49-F238E27FC236}">
                      <a16:creationId xmlns:a16="http://schemas.microsoft.com/office/drawing/2014/main" id="{623EE92A-8A8C-42F0-B246-E2D4552EB84C}"/>
                    </a:ext>
                  </a:extLst>
                </p14:cNvPr>
                <p14:cNvContentPartPr/>
                <p14:nvPr/>
              </p14:nvContentPartPr>
              <p14:xfrm>
                <a:off x="11528920" y="3619507"/>
                <a:ext cx="236880" cy="220680"/>
              </p14:xfrm>
            </p:contentPart>
          </mc:Choice>
          <mc:Fallback xmlns="">
            <p:pic>
              <p:nvPicPr>
                <p:cNvPr id="135" name="Freihand 134">
                  <a:extLst>
                    <a:ext uri="{FF2B5EF4-FFF2-40B4-BE49-F238E27FC236}">
                      <a16:creationId xmlns:a16="http://schemas.microsoft.com/office/drawing/2014/main" id="{623EE92A-8A8C-42F0-B246-E2D4552EB84C}"/>
                    </a:ext>
                  </a:extLst>
                </p:cNvPr>
                <p:cNvPicPr/>
                <p:nvPr/>
              </p:nvPicPr>
              <p:blipFill>
                <a:blip r:embed="rId45"/>
                <a:stretch>
                  <a:fillRect/>
                </a:stretch>
              </p:blipFill>
              <p:spPr>
                <a:xfrm>
                  <a:off x="11524600" y="3615187"/>
                  <a:ext cx="245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6" name="Freihand 135">
                  <a:extLst>
                    <a:ext uri="{FF2B5EF4-FFF2-40B4-BE49-F238E27FC236}">
                      <a16:creationId xmlns:a16="http://schemas.microsoft.com/office/drawing/2014/main" id="{130201F1-9E94-465D-87CA-D5B5A6AACBD9}"/>
                    </a:ext>
                  </a:extLst>
                </p14:cNvPr>
                <p14:cNvContentPartPr/>
                <p14:nvPr/>
              </p14:nvContentPartPr>
              <p14:xfrm>
                <a:off x="9223840" y="2107507"/>
                <a:ext cx="477720" cy="347760"/>
              </p14:xfrm>
            </p:contentPart>
          </mc:Choice>
          <mc:Fallback xmlns="">
            <p:pic>
              <p:nvPicPr>
                <p:cNvPr id="136" name="Freihand 135">
                  <a:extLst>
                    <a:ext uri="{FF2B5EF4-FFF2-40B4-BE49-F238E27FC236}">
                      <a16:creationId xmlns:a16="http://schemas.microsoft.com/office/drawing/2014/main" id="{130201F1-9E94-465D-87CA-D5B5A6AACBD9}"/>
                    </a:ext>
                  </a:extLst>
                </p:cNvPr>
                <p:cNvPicPr/>
                <p:nvPr/>
              </p:nvPicPr>
              <p:blipFill>
                <a:blip r:embed="rId47"/>
                <a:stretch>
                  <a:fillRect/>
                </a:stretch>
              </p:blipFill>
              <p:spPr>
                <a:xfrm>
                  <a:off x="9219520" y="2103187"/>
                  <a:ext cx="4863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8" name="Freihand 137">
                  <a:extLst>
                    <a:ext uri="{FF2B5EF4-FFF2-40B4-BE49-F238E27FC236}">
                      <a16:creationId xmlns:a16="http://schemas.microsoft.com/office/drawing/2014/main" id="{265DD8D0-FBEA-45E4-9DBE-B8099A747B14}"/>
                    </a:ext>
                  </a:extLst>
                </p14:cNvPr>
                <p14:cNvContentPartPr/>
                <p14:nvPr/>
              </p14:nvContentPartPr>
              <p14:xfrm>
                <a:off x="8901280" y="2187787"/>
                <a:ext cx="118800" cy="214200"/>
              </p14:xfrm>
            </p:contentPart>
          </mc:Choice>
          <mc:Fallback xmlns="">
            <p:pic>
              <p:nvPicPr>
                <p:cNvPr id="138" name="Freihand 137">
                  <a:extLst>
                    <a:ext uri="{FF2B5EF4-FFF2-40B4-BE49-F238E27FC236}">
                      <a16:creationId xmlns:a16="http://schemas.microsoft.com/office/drawing/2014/main" id="{265DD8D0-FBEA-45E4-9DBE-B8099A747B14}"/>
                    </a:ext>
                  </a:extLst>
                </p:cNvPr>
                <p:cNvPicPr/>
                <p:nvPr/>
              </p:nvPicPr>
              <p:blipFill>
                <a:blip r:embed="rId49"/>
                <a:stretch>
                  <a:fillRect/>
                </a:stretch>
              </p:blipFill>
              <p:spPr>
                <a:xfrm>
                  <a:off x="8896960" y="2183467"/>
                  <a:ext cx="127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9" name="Freihand 138">
                  <a:extLst>
                    <a:ext uri="{FF2B5EF4-FFF2-40B4-BE49-F238E27FC236}">
                      <a16:creationId xmlns:a16="http://schemas.microsoft.com/office/drawing/2014/main" id="{A578935A-C4E4-429F-ADE6-6DC9AA80169E}"/>
                    </a:ext>
                  </a:extLst>
                </p14:cNvPr>
                <p14:cNvContentPartPr/>
                <p14:nvPr/>
              </p14:nvContentPartPr>
              <p14:xfrm>
                <a:off x="9100360" y="2146387"/>
                <a:ext cx="87120" cy="136080"/>
              </p14:xfrm>
            </p:contentPart>
          </mc:Choice>
          <mc:Fallback xmlns="">
            <p:pic>
              <p:nvPicPr>
                <p:cNvPr id="139" name="Freihand 138">
                  <a:extLst>
                    <a:ext uri="{FF2B5EF4-FFF2-40B4-BE49-F238E27FC236}">
                      <a16:creationId xmlns:a16="http://schemas.microsoft.com/office/drawing/2014/main" id="{A578935A-C4E4-429F-ADE6-6DC9AA80169E}"/>
                    </a:ext>
                  </a:extLst>
                </p:cNvPr>
                <p:cNvPicPr/>
                <p:nvPr/>
              </p:nvPicPr>
              <p:blipFill>
                <a:blip r:embed="rId51"/>
                <a:stretch>
                  <a:fillRect/>
                </a:stretch>
              </p:blipFill>
              <p:spPr>
                <a:xfrm>
                  <a:off x="9096040" y="2142067"/>
                  <a:ext cx="95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0" name="Freihand 139">
                  <a:extLst>
                    <a:ext uri="{FF2B5EF4-FFF2-40B4-BE49-F238E27FC236}">
                      <a16:creationId xmlns:a16="http://schemas.microsoft.com/office/drawing/2014/main" id="{9DF6DCD7-2013-4BC3-8ED0-46EA081969C1}"/>
                    </a:ext>
                  </a:extLst>
                </p14:cNvPr>
                <p14:cNvContentPartPr/>
                <p14:nvPr/>
              </p14:nvContentPartPr>
              <p14:xfrm>
                <a:off x="9099280" y="2159707"/>
                <a:ext cx="153360" cy="97920"/>
              </p14:xfrm>
            </p:contentPart>
          </mc:Choice>
          <mc:Fallback xmlns="">
            <p:pic>
              <p:nvPicPr>
                <p:cNvPr id="140" name="Freihand 139">
                  <a:extLst>
                    <a:ext uri="{FF2B5EF4-FFF2-40B4-BE49-F238E27FC236}">
                      <a16:creationId xmlns:a16="http://schemas.microsoft.com/office/drawing/2014/main" id="{9DF6DCD7-2013-4BC3-8ED0-46EA081969C1}"/>
                    </a:ext>
                  </a:extLst>
                </p:cNvPr>
                <p:cNvPicPr/>
                <p:nvPr/>
              </p:nvPicPr>
              <p:blipFill>
                <a:blip r:embed="rId53"/>
                <a:stretch>
                  <a:fillRect/>
                </a:stretch>
              </p:blipFill>
              <p:spPr>
                <a:xfrm>
                  <a:off x="9094960" y="2155387"/>
                  <a:ext cx="162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8" name="Freihand 147">
                  <a:extLst>
                    <a:ext uri="{FF2B5EF4-FFF2-40B4-BE49-F238E27FC236}">
                      <a16:creationId xmlns:a16="http://schemas.microsoft.com/office/drawing/2014/main" id="{A91877A4-4D4B-42EA-A6BD-47979074A957}"/>
                    </a:ext>
                  </a:extLst>
                </p14:cNvPr>
                <p14:cNvContentPartPr/>
                <p14:nvPr/>
              </p14:nvContentPartPr>
              <p14:xfrm>
                <a:off x="11786680" y="2147467"/>
                <a:ext cx="85320" cy="210600"/>
              </p14:xfrm>
            </p:contentPart>
          </mc:Choice>
          <mc:Fallback xmlns="">
            <p:pic>
              <p:nvPicPr>
                <p:cNvPr id="148" name="Freihand 147">
                  <a:extLst>
                    <a:ext uri="{FF2B5EF4-FFF2-40B4-BE49-F238E27FC236}">
                      <a16:creationId xmlns:a16="http://schemas.microsoft.com/office/drawing/2014/main" id="{A91877A4-4D4B-42EA-A6BD-47979074A957}"/>
                    </a:ext>
                  </a:extLst>
                </p:cNvPr>
                <p:cNvPicPr/>
                <p:nvPr/>
              </p:nvPicPr>
              <p:blipFill>
                <a:blip r:embed="rId55"/>
                <a:stretch>
                  <a:fillRect/>
                </a:stretch>
              </p:blipFill>
              <p:spPr>
                <a:xfrm>
                  <a:off x="11782360" y="2143147"/>
                  <a:ext cx="93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9" name="Freihand 148">
                  <a:extLst>
                    <a:ext uri="{FF2B5EF4-FFF2-40B4-BE49-F238E27FC236}">
                      <a16:creationId xmlns:a16="http://schemas.microsoft.com/office/drawing/2014/main" id="{E28BC629-14C4-4CFC-ABE0-45C31E66C69F}"/>
                    </a:ext>
                  </a:extLst>
                </p14:cNvPr>
                <p14:cNvContentPartPr/>
                <p14:nvPr/>
              </p14:nvContentPartPr>
              <p14:xfrm>
                <a:off x="11948320" y="2178427"/>
                <a:ext cx="18360" cy="13680"/>
              </p14:xfrm>
            </p:contentPart>
          </mc:Choice>
          <mc:Fallback xmlns="">
            <p:pic>
              <p:nvPicPr>
                <p:cNvPr id="149" name="Freihand 148">
                  <a:extLst>
                    <a:ext uri="{FF2B5EF4-FFF2-40B4-BE49-F238E27FC236}">
                      <a16:creationId xmlns:a16="http://schemas.microsoft.com/office/drawing/2014/main" id="{E28BC629-14C4-4CFC-ABE0-45C31E66C69F}"/>
                    </a:ext>
                  </a:extLst>
                </p:cNvPr>
                <p:cNvPicPr/>
                <p:nvPr/>
              </p:nvPicPr>
              <p:blipFill>
                <a:blip r:embed="rId57"/>
                <a:stretch>
                  <a:fillRect/>
                </a:stretch>
              </p:blipFill>
              <p:spPr>
                <a:xfrm>
                  <a:off x="11944000" y="2174107"/>
                  <a:ext cx="27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0" name="Freihand 149">
                  <a:extLst>
                    <a:ext uri="{FF2B5EF4-FFF2-40B4-BE49-F238E27FC236}">
                      <a16:creationId xmlns:a16="http://schemas.microsoft.com/office/drawing/2014/main" id="{9FA05199-3022-4A7F-9C8D-7FFE25440B27}"/>
                    </a:ext>
                  </a:extLst>
                </p14:cNvPr>
                <p14:cNvContentPartPr/>
                <p14:nvPr/>
              </p14:nvContentPartPr>
              <p14:xfrm>
                <a:off x="12007360" y="2121907"/>
                <a:ext cx="83880" cy="94320"/>
              </p14:xfrm>
            </p:contentPart>
          </mc:Choice>
          <mc:Fallback xmlns="">
            <p:pic>
              <p:nvPicPr>
                <p:cNvPr id="150" name="Freihand 149">
                  <a:extLst>
                    <a:ext uri="{FF2B5EF4-FFF2-40B4-BE49-F238E27FC236}">
                      <a16:creationId xmlns:a16="http://schemas.microsoft.com/office/drawing/2014/main" id="{9FA05199-3022-4A7F-9C8D-7FFE25440B27}"/>
                    </a:ext>
                  </a:extLst>
                </p:cNvPr>
                <p:cNvPicPr/>
                <p:nvPr/>
              </p:nvPicPr>
              <p:blipFill>
                <a:blip r:embed="rId59"/>
                <a:stretch>
                  <a:fillRect/>
                </a:stretch>
              </p:blipFill>
              <p:spPr>
                <a:xfrm>
                  <a:off x="12003040" y="2117587"/>
                  <a:ext cx="92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9" name="Freihand 158">
                  <a:extLst>
                    <a:ext uri="{FF2B5EF4-FFF2-40B4-BE49-F238E27FC236}">
                      <a16:creationId xmlns:a16="http://schemas.microsoft.com/office/drawing/2014/main" id="{3A359123-92C3-4F76-BE7B-05AC7536C70D}"/>
                    </a:ext>
                  </a:extLst>
                </p14:cNvPr>
                <p14:cNvContentPartPr/>
                <p14:nvPr/>
              </p14:nvContentPartPr>
              <p14:xfrm>
                <a:off x="9754480" y="3423667"/>
                <a:ext cx="43560" cy="288720"/>
              </p14:xfrm>
            </p:contentPart>
          </mc:Choice>
          <mc:Fallback xmlns="">
            <p:pic>
              <p:nvPicPr>
                <p:cNvPr id="159" name="Freihand 158">
                  <a:extLst>
                    <a:ext uri="{FF2B5EF4-FFF2-40B4-BE49-F238E27FC236}">
                      <a16:creationId xmlns:a16="http://schemas.microsoft.com/office/drawing/2014/main" id="{3A359123-92C3-4F76-BE7B-05AC7536C70D}"/>
                    </a:ext>
                  </a:extLst>
                </p:cNvPr>
                <p:cNvPicPr/>
                <p:nvPr/>
              </p:nvPicPr>
              <p:blipFill>
                <a:blip r:embed="rId61"/>
                <a:stretch>
                  <a:fillRect/>
                </a:stretch>
              </p:blipFill>
              <p:spPr>
                <a:xfrm>
                  <a:off x="9750160" y="3419347"/>
                  <a:ext cx="52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0" name="Freihand 159">
                  <a:extLst>
                    <a:ext uri="{FF2B5EF4-FFF2-40B4-BE49-F238E27FC236}">
                      <a16:creationId xmlns:a16="http://schemas.microsoft.com/office/drawing/2014/main" id="{A528732F-2799-4623-BF84-1D0ADC9A7A69}"/>
                    </a:ext>
                  </a:extLst>
                </p14:cNvPr>
                <p14:cNvContentPartPr/>
                <p14:nvPr/>
              </p14:nvContentPartPr>
              <p14:xfrm>
                <a:off x="10114120" y="2585587"/>
                <a:ext cx="947160" cy="1022040"/>
              </p14:xfrm>
            </p:contentPart>
          </mc:Choice>
          <mc:Fallback xmlns="">
            <p:pic>
              <p:nvPicPr>
                <p:cNvPr id="160" name="Freihand 159">
                  <a:extLst>
                    <a:ext uri="{FF2B5EF4-FFF2-40B4-BE49-F238E27FC236}">
                      <a16:creationId xmlns:a16="http://schemas.microsoft.com/office/drawing/2014/main" id="{A528732F-2799-4623-BF84-1D0ADC9A7A69}"/>
                    </a:ext>
                  </a:extLst>
                </p:cNvPr>
                <p:cNvPicPr/>
                <p:nvPr/>
              </p:nvPicPr>
              <p:blipFill>
                <a:blip r:embed="rId63"/>
                <a:stretch>
                  <a:fillRect/>
                </a:stretch>
              </p:blipFill>
              <p:spPr>
                <a:xfrm>
                  <a:off x="10109800" y="2581267"/>
                  <a:ext cx="95580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2" name="Freihand 161">
                  <a:extLst>
                    <a:ext uri="{FF2B5EF4-FFF2-40B4-BE49-F238E27FC236}">
                      <a16:creationId xmlns:a16="http://schemas.microsoft.com/office/drawing/2014/main" id="{636A875D-FCA0-477E-9FA2-2FCAA610298C}"/>
                    </a:ext>
                  </a:extLst>
                </p14:cNvPr>
                <p14:cNvContentPartPr/>
                <p14:nvPr/>
              </p14:nvContentPartPr>
              <p14:xfrm>
                <a:off x="9731080" y="3407827"/>
                <a:ext cx="62640" cy="315720"/>
              </p14:xfrm>
            </p:contentPart>
          </mc:Choice>
          <mc:Fallback xmlns="">
            <p:pic>
              <p:nvPicPr>
                <p:cNvPr id="162" name="Freihand 161">
                  <a:extLst>
                    <a:ext uri="{FF2B5EF4-FFF2-40B4-BE49-F238E27FC236}">
                      <a16:creationId xmlns:a16="http://schemas.microsoft.com/office/drawing/2014/main" id="{636A875D-FCA0-477E-9FA2-2FCAA610298C}"/>
                    </a:ext>
                  </a:extLst>
                </p:cNvPr>
                <p:cNvPicPr/>
                <p:nvPr/>
              </p:nvPicPr>
              <p:blipFill>
                <a:blip r:embed="rId65"/>
                <a:stretch>
                  <a:fillRect/>
                </a:stretch>
              </p:blipFill>
              <p:spPr>
                <a:xfrm>
                  <a:off x="9726760" y="3403507"/>
                  <a:ext cx="712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3" name="Freihand 162">
                  <a:extLst>
                    <a:ext uri="{FF2B5EF4-FFF2-40B4-BE49-F238E27FC236}">
                      <a16:creationId xmlns:a16="http://schemas.microsoft.com/office/drawing/2014/main" id="{CBF8EC9E-1BFA-43B0-8F42-9DAFD9EE205A}"/>
                    </a:ext>
                  </a:extLst>
                </p14:cNvPr>
                <p14:cNvContentPartPr/>
                <p14:nvPr/>
              </p14:nvContentPartPr>
              <p14:xfrm>
                <a:off x="9295480" y="3702667"/>
                <a:ext cx="810360" cy="123120"/>
              </p14:xfrm>
            </p:contentPart>
          </mc:Choice>
          <mc:Fallback xmlns="">
            <p:pic>
              <p:nvPicPr>
                <p:cNvPr id="163" name="Freihand 162">
                  <a:extLst>
                    <a:ext uri="{FF2B5EF4-FFF2-40B4-BE49-F238E27FC236}">
                      <a16:creationId xmlns:a16="http://schemas.microsoft.com/office/drawing/2014/main" id="{CBF8EC9E-1BFA-43B0-8F42-9DAFD9EE205A}"/>
                    </a:ext>
                  </a:extLst>
                </p:cNvPr>
                <p:cNvPicPr/>
                <p:nvPr/>
              </p:nvPicPr>
              <p:blipFill>
                <a:blip r:embed="rId67"/>
                <a:stretch>
                  <a:fillRect/>
                </a:stretch>
              </p:blipFill>
              <p:spPr>
                <a:xfrm>
                  <a:off x="9291160" y="3698347"/>
                  <a:ext cx="819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4" name="Freihand 163">
                  <a:extLst>
                    <a:ext uri="{FF2B5EF4-FFF2-40B4-BE49-F238E27FC236}">
                      <a16:creationId xmlns:a16="http://schemas.microsoft.com/office/drawing/2014/main" id="{C27F1437-7297-4D95-9BFA-4DD6FB81B536}"/>
                    </a:ext>
                  </a:extLst>
                </p14:cNvPr>
                <p14:cNvContentPartPr/>
                <p14:nvPr/>
              </p14:nvContentPartPr>
              <p14:xfrm>
                <a:off x="9786520" y="3532747"/>
                <a:ext cx="570240" cy="245880"/>
              </p14:xfrm>
            </p:contentPart>
          </mc:Choice>
          <mc:Fallback xmlns="">
            <p:pic>
              <p:nvPicPr>
                <p:cNvPr id="164" name="Freihand 163">
                  <a:extLst>
                    <a:ext uri="{FF2B5EF4-FFF2-40B4-BE49-F238E27FC236}">
                      <a16:creationId xmlns:a16="http://schemas.microsoft.com/office/drawing/2014/main" id="{C27F1437-7297-4D95-9BFA-4DD6FB81B536}"/>
                    </a:ext>
                  </a:extLst>
                </p:cNvPr>
                <p:cNvPicPr/>
                <p:nvPr/>
              </p:nvPicPr>
              <p:blipFill>
                <a:blip r:embed="rId69"/>
                <a:stretch>
                  <a:fillRect/>
                </a:stretch>
              </p:blipFill>
              <p:spPr>
                <a:xfrm>
                  <a:off x="9782200" y="3528427"/>
                  <a:ext cx="578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7" name="Freihand 166">
                  <a:extLst>
                    <a:ext uri="{FF2B5EF4-FFF2-40B4-BE49-F238E27FC236}">
                      <a16:creationId xmlns:a16="http://schemas.microsoft.com/office/drawing/2014/main" id="{AAA3D4FC-9C75-4914-A9BE-EAB07F554BBA}"/>
                    </a:ext>
                  </a:extLst>
                </p14:cNvPr>
                <p14:cNvContentPartPr/>
                <p14:nvPr/>
              </p14:nvContentPartPr>
              <p14:xfrm>
                <a:off x="10465120" y="2927227"/>
                <a:ext cx="24840" cy="497880"/>
              </p14:xfrm>
            </p:contentPart>
          </mc:Choice>
          <mc:Fallback xmlns="">
            <p:pic>
              <p:nvPicPr>
                <p:cNvPr id="167" name="Freihand 166">
                  <a:extLst>
                    <a:ext uri="{FF2B5EF4-FFF2-40B4-BE49-F238E27FC236}">
                      <a16:creationId xmlns:a16="http://schemas.microsoft.com/office/drawing/2014/main" id="{AAA3D4FC-9C75-4914-A9BE-EAB07F554BBA}"/>
                    </a:ext>
                  </a:extLst>
                </p:cNvPr>
                <p:cNvPicPr/>
                <p:nvPr/>
              </p:nvPicPr>
              <p:blipFill>
                <a:blip r:embed="rId71"/>
                <a:stretch>
                  <a:fillRect/>
                </a:stretch>
              </p:blipFill>
              <p:spPr>
                <a:xfrm>
                  <a:off x="10460800" y="2922907"/>
                  <a:ext cx="334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8" name="Freihand 167">
                  <a:extLst>
                    <a:ext uri="{FF2B5EF4-FFF2-40B4-BE49-F238E27FC236}">
                      <a16:creationId xmlns:a16="http://schemas.microsoft.com/office/drawing/2014/main" id="{82D80D23-53C5-4F92-B2B9-F34DCDDE79EE}"/>
                    </a:ext>
                  </a:extLst>
                </p14:cNvPr>
                <p14:cNvContentPartPr/>
                <p14:nvPr/>
              </p14:nvContentPartPr>
              <p14:xfrm>
                <a:off x="10052560" y="3181387"/>
                <a:ext cx="897480" cy="493560"/>
              </p14:xfrm>
            </p:contentPart>
          </mc:Choice>
          <mc:Fallback xmlns="">
            <p:pic>
              <p:nvPicPr>
                <p:cNvPr id="168" name="Freihand 167">
                  <a:extLst>
                    <a:ext uri="{FF2B5EF4-FFF2-40B4-BE49-F238E27FC236}">
                      <a16:creationId xmlns:a16="http://schemas.microsoft.com/office/drawing/2014/main" id="{82D80D23-53C5-4F92-B2B9-F34DCDDE79EE}"/>
                    </a:ext>
                  </a:extLst>
                </p:cNvPr>
                <p:cNvPicPr/>
                <p:nvPr/>
              </p:nvPicPr>
              <p:blipFill>
                <a:blip r:embed="rId73"/>
                <a:stretch>
                  <a:fillRect/>
                </a:stretch>
              </p:blipFill>
              <p:spPr>
                <a:xfrm>
                  <a:off x="10048240" y="3177067"/>
                  <a:ext cx="90612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9" name="Freihand 168">
                  <a:extLst>
                    <a:ext uri="{FF2B5EF4-FFF2-40B4-BE49-F238E27FC236}">
                      <a16:creationId xmlns:a16="http://schemas.microsoft.com/office/drawing/2014/main" id="{63681CCB-5BA9-4720-A178-BB5ECE80FC6D}"/>
                    </a:ext>
                  </a:extLst>
                </p14:cNvPr>
                <p14:cNvContentPartPr/>
                <p14:nvPr/>
              </p14:nvContentPartPr>
              <p14:xfrm>
                <a:off x="10451080" y="3410707"/>
                <a:ext cx="74520" cy="74520"/>
              </p14:xfrm>
            </p:contentPart>
          </mc:Choice>
          <mc:Fallback xmlns="">
            <p:pic>
              <p:nvPicPr>
                <p:cNvPr id="169" name="Freihand 168">
                  <a:extLst>
                    <a:ext uri="{FF2B5EF4-FFF2-40B4-BE49-F238E27FC236}">
                      <a16:creationId xmlns:a16="http://schemas.microsoft.com/office/drawing/2014/main" id="{63681CCB-5BA9-4720-A178-BB5ECE80FC6D}"/>
                    </a:ext>
                  </a:extLst>
                </p:cNvPr>
                <p:cNvPicPr/>
                <p:nvPr/>
              </p:nvPicPr>
              <p:blipFill>
                <a:blip r:embed="rId75"/>
                <a:stretch>
                  <a:fillRect/>
                </a:stretch>
              </p:blipFill>
              <p:spPr>
                <a:xfrm>
                  <a:off x="10446760" y="3406387"/>
                  <a:ext cx="83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3" name="Freihand 172">
                  <a:extLst>
                    <a:ext uri="{FF2B5EF4-FFF2-40B4-BE49-F238E27FC236}">
                      <a16:creationId xmlns:a16="http://schemas.microsoft.com/office/drawing/2014/main" id="{D9C491F9-AD11-4E07-A3BE-A4007CA60FA5}"/>
                    </a:ext>
                  </a:extLst>
                </p14:cNvPr>
                <p14:cNvContentPartPr/>
                <p14:nvPr/>
              </p14:nvContentPartPr>
              <p14:xfrm>
                <a:off x="10685440" y="2839027"/>
                <a:ext cx="396360" cy="485280"/>
              </p14:xfrm>
            </p:contentPart>
          </mc:Choice>
          <mc:Fallback xmlns="">
            <p:pic>
              <p:nvPicPr>
                <p:cNvPr id="173" name="Freihand 172">
                  <a:extLst>
                    <a:ext uri="{FF2B5EF4-FFF2-40B4-BE49-F238E27FC236}">
                      <a16:creationId xmlns:a16="http://schemas.microsoft.com/office/drawing/2014/main" id="{D9C491F9-AD11-4E07-A3BE-A4007CA60FA5}"/>
                    </a:ext>
                  </a:extLst>
                </p:cNvPr>
                <p:cNvPicPr/>
                <p:nvPr/>
              </p:nvPicPr>
              <p:blipFill>
                <a:blip r:embed="rId77"/>
                <a:stretch>
                  <a:fillRect/>
                </a:stretch>
              </p:blipFill>
              <p:spPr>
                <a:xfrm>
                  <a:off x="10681120" y="2834707"/>
                  <a:ext cx="4050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 name="Freihand 173">
                  <a:extLst>
                    <a:ext uri="{FF2B5EF4-FFF2-40B4-BE49-F238E27FC236}">
                      <a16:creationId xmlns:a16="http://schemas.microsoft.com/office/drawing/2014/main" id="{7CDE6146-590E-4847-B52B-C7CCF1D4A347}"/>
                    </a:ext>
                  </a:extLst>
                </p14:cNvPr>
                <p14:cNvContentPartPr/>
                <p14:nvPr/>
              </p14:nvContentPartPr>
              <p14:xfrm>
                <a:off x="11050480" y="2434027"/>
                <a:ext cx="263880" cy="436320"/>
              </p14:xfrm>
            </p:contentPart>
          </mc:Choice>
          <mc:Fallback xmlns="">
            <p:pic>
              <p:nvPicPr>
                <p:cNvPr id="174" name="Freihand 173">
                  <a:extLst>
                    <a:ext uri="{FF2B5EF4-FFF2-40B4-BE49-F238E27FC236}">
                      <a16:creationId xmlns:a16="http://schemas.microsoft.com/office/drawing/2014/main" id="{7CDE6146-590E-4847-B52B-C7CCF1D4A347}"/>
                    </a:ext>
                  </a:extLst>
                </p:cNvPr>
                <p:cNvPicPr/>
                <p:nvPr/>
              </p:nvPicPr>
              <p:blipFill>
                <a:blip r:embed="rId79"/>
                <a:stretch>
                  <a:fillRect/>
                </a:stretch>
              </p:blipFill>
              <p:spPr>
                <a:xfrm>
                  <a:off x="11046160" y="2429707"/>
                  <a:ext cx="2725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6" name="Freihand 175">
                  <a:extLst>
                    <a:ext uri="{FF2B5EF4-FFF2-40B4-BE49-F238E27FC236}">
                      <a16:creationId xmlns:a16="http://schemas.microsoft.com/office/drawing/2014/main" id="{07EFC019-C331-4D40-84FC-36814F5C019A}"/>
                    </a:ext>
                  </a:extLst>
                </p14:cNvPr>
                <p14:cNvContentPartPr/>
                <p14:nvPr/>
              </p14:nvContentPartPr>
              <p14:xfrm>
                <a:off x="10468720" y="2944867"/>
                <a:ext cx="54360" cy="476280"/>
              </p14:xfrm>
            </p:contentPart>
          </mc:Choice>
          <mc:Fallback xmlns="">
            <p:pic>
              <p:nvPicPr>
                <p:cNvPr id="176" name="Freihand 175">
                  <a:extLst>
                    <a:ext uri="{FF2B5EF4-FFF2-40B4-BE49-F238E27FC236}">
                      <a16:creationId xmlns:a16="http://schemas.microsoft.com/office/drawing/2014/main" id="{07EFC019-C331-4D40-84FC-36814F5C019A}"/>
                    </a:ext>
                  </a:extLst>
                </p:cNvPr>
                <p:cNvPicPr/>
                <p:nvPr/>
              </p:nvPicPr>
              <p:blipFill>
                <a:blip r:embed="rId81"/>
                <a:stretch>
                  <a:fillRect/>
                </a:stretch>
              </p:blipFill>
              <p:spPr>
                <a:xfrm>
                  <a:off x="10464400" y="2940547"/>
                  <a:ext cx="63000" cy="48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78" name="Freihand 177">
                <a:extLst>
                  <a:ext uri="{FF2B5EF4-FFF2-40B4-BE49-F238E27FC236}">
                    <a16:creationId xmlns:a16="http://schemas.microsoft.com/office/drawing/2014/main" id="{D0B8375F-2897-4750-A04E-FDBFCC7C447C}"/>
                  </a:ext>
                </a:extLst>
              </p14:cNvPr>
              <p14:cNvContentPartPr/>
              <p14:nvPr/>
            </p14:nvContentPartPr>
            <p14:xfrm>
              <a:off x="4045600" y="415507"/>
              <a:ext cx="3467880" cy="418320"/>
            </p14:xfrm>
          </p:contentPart>
        </mc:Choice>
        <mc:Fallback xmlns="">
          <p:pic>
            <p:nvPicPr>
              <p:cNvPr id="178" name="Freihand 177">
                <a:extLst>
                  <a:ext uri="{FF2B5EF4-FFF2-40B4-BE49-F238E27FC236}">
                    <a16:creationId xmlns:a16="http://schemas.microsoft.com/office/drawing/2014/main" id="{D0B8375F-2897-4750-A04E-FDBFCC7C447C}"/>
                  </a:ext>
                </a:extLst>
              </p:cNvPr>
              <p:cNvPicPr/>
              <p:nvPr/>
            </p:nvPicPr>
            <p:blipFill>
              <a:blip r:embed="rId83"/>
              <a:stretch>
                <a:fillRect/>
              </a:stretch>
            </p:blipFill>
            <p:spPr>
              <a:xfrm>
                <a:off x="4041280" y="411187"/>
                <a:ext cx="3476520" cy="426960"/>
              </a:xfrm>
              <a:prstGeom prst="rect">
                <a:avLst/>
              </a:prstGeom>
            </p:spPr>
          </p:pic>
        </mc:Fallback>
      </mc:AlternateContent>
      <p:grpSp>
        <p:nvGrpSpPr>
          <p:cNvPr id="181" name="Gruppieren 180">
            <a:extLst>
              <a:ext uri="{FF2B5EF4-FFF2-40B4-BE49-F238E27FC236}">
                <a16:creationId xmlns:a16="http://schemas.microsoft.com/office/drawing/2014/main" id="{4E034FB1-4E10-4075-ACA5-C5A23B2FC889}"/>
              </a:ext>
            </a:extLst>
          </p:cNvPr>
          <p:cNvGrpSpPr/>
          <p:nvPr/>
        </p:nvGrpSpPr>
        <p:grpSpPr>
          <a:xfrm>
            <a:off x="420400" y="7627"/>
            <a:ext cx="7467120" cy="933840"/>
            <a:chOff x="420400" y="7627"/>
            <a:chExt cx="7467120" cy="933840"/>
          </a:xfrm>
        </p:grpSpPr>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B7AFAB33-DF01-46AB-BD68-768231A23181}"/>
                    </a:ext>
                  </a:extLst>
                </p14:cNvPr>
                <p14:cNvContentPartPr/>
                <p14:nvPr/>
              </p14:nvContentPartPr>
              <p14:xfrm>
                <a:off x="2542600" y="224707"/>
                <a:ext cx="160200" cy="24480"/>
              </p14:xfrm>
            </p:contentPart>
          </mc:Choice>
          <mc:Fallback xmlns="">
            <p:pic>
              <p:nvPicPr>
                <p:cNvPr id="78" name="Freihand 77">
                  <a:extLst>
                    <a:ext uri="{FF2B5EF4-FFF2-40B4-BE49-F238E27FC236}">
                      <a16:creationId xmlns:a16="http://schemas.microsoft.com/office/drawing/2014/main" id="{B7AFAB33-DF01-46AB-BD68-768231A23181}"/>
                    </a:ext>
                  </a:extLst>
                </p:cNvPr>
                <p:cNvPicPr/>
                <p:nvPr/>
              </p:nvPicPr>
              <p:blipFill>
                <a:blip r:embed="rId85"/>
                <a:stretch>
                  <a:fillRect/>
                </a:stretch>
              </p:blipFill>
              <p:spPr>
                <a:xfrm>
                  <a:off x="2538280" y="220387"/>
                  <a:ext cx="168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9" name="Freihand 78">
                  <a:extLst>
                    <a:ext uri="{FF2B5EF4-FFF2-40B4-BE49-F238E27FC236}">
                      <a16:creationId xmlns:a16="http://schemas.microsoft.com/office/drawing/2014/main" id="{199EA819-748C-436A-B418-CD0C34E9E1C3}"/>
                    </a:ext>
                  </a:extLst>
                </p14:cNvPr>
                <p14:cNvContentPartPr/>
                <p14:nvPr/>
              </p14:nvContentPartPr>
              <p14:xfrm>
                <a:off x="2857240" y="116707"/>
                <a:ext cx="161280" cy="180360"/>
              </p14:xfrm>
            </p:contentPart>
          </mc:Choice>
          <mc:Fallback xmlns="">
            <p:pic>
              <p:nvPicPr>
                <p:cNvPr id="79" name="Freihand 78">
                  <a:extLst>
                    <a:ext uri="{FF2B5EF4-FFF2-40B4-BE49-F238E27FC236}">
                      <a16:creationId xmlns:a16="http://schemas.microsoft.com/office/drawing/2014/main" id="{199EA819-748C-436A-B418-CD0C34E9E1C3}"/>
                    </a:ext>
                  </a:extLst>
                </p:cNvPr>
                <p:cNvPicPr/>
                <p:nvPr/>
              </p:nvPicPr>
              <p:blipFill>
                <a:blip r:embed="rId87"/>
                <a:stretch>
                  <a:fillRect/>
                </a:stretch>
              </p:blipFill>
              <p:spPr>
                <a:xfrm>
                  <a:off x="2852920" y="112387"/>
                  <a:ext cx="16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0" name="Freihand 79">
                  <a:extLst>
                    <a:ext uri="{FF2B5EF4-FFF2-40B4-BE49-F238E27FC236}">
                      <a16:creationId xmlns:a16="http://schemas.microsoft.com/office/drawing/2014/main" id="{21BBAD88-020B-4DDD-8FDF-5BB4BCAC483E}"/>
                    </a:ext>
                  </a:extLst>
                </p14:cNvPr>
                <p14:cNvContentPartPr/>
                <p14:nvPr/>
              </p14:nvContentPartPr>
              <p14:xfrm>
                <a:off x="3158200" y="125347"/>
                <a:ext cx="36720" cy="81000"/>
              </p14:xfrm>
            </p:contentPart>
          </mc:Choice>
          <mc:Fallback xmlns="">
            <p:pic>
              <p:nvPicPr>
                <p:cNvPr id="80" name="Freihand 79">
                  <a:extLst>
                    <a:ext uri="{FF2B5EF4-FFF2-40B4-BE49-F238E27FC236}">
                      <a16:creationId xmlns:a16="http://schemas.microsoft.com/office/drawing/2014/main" id="{21BBAD88-020B-4DDD-8FDF-5BB4BCAC483E}"/>
                    </a:ext>
                  </a:extLst>
                </p:cNvPr>
                <p:cNvPicPr/>
                <p:nvPr/>
              </p:nvPicPr>
              <p:blipFill>
                <a:blip r:embed="rId89"/>
                <a:stretch>
                  <a:fillRect/>
                </a:stretch>
              </p:blipFill>
              <p:spPr>
                <a:xfrm>
                  <a:off x="3153880" y="121027"/>
                  <a:ext cx="45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Freihand 80">
                  <a:extLst>
                    <a:ext uri="{FF2B5EF4-FFF2-40B4-BE49-F238E27FC236}">
                      <a16:creationId xmlns:a16="http://schemas.microsoft.com/office/drawing/2014/main" id="{2EA060DE-1287-4DA8-BD0D-A73B539A7435}"/>
                    </a:ext>
                  </a:extLst>
                </p14:cNvPr>
                <p14:cNvContentPartPr/>
                <p14:nvPr/>
              </p14:nvContentPartPr>
              <p14:xfrm>
                <a:off x="3157840" y="60547"/>
                <a:ext cx="55080" cy="225720"/>
              </p14:xfrm>
            </p:contentPart>
          </mc:Choice>
          <mc:Fallback xmlns="">
            <p:pic>
              <p:nvPicPr>
                <p:cNvPr id="81" name="Freihand 80">
                  <a:extLst>
                    <a:ext uri="{FF2B5EF4-FFF2-40B4-BE49-F238E27FC236}">
                      <a16:creationId xmlns:a16="http://schemas.microsoft.com/office/drawing/2014/main" id="{2EA060DE-1287-4DA8-BD0D-A73B539A7435}"/>
                    </a:ext>
                  </a:extLst>
                </p:cNvPr>
                <p:cNvPicPr/>
                <p:nvPr/>
              </p:nvPicPr>
              <p:blipFill>
                <a:blip r:embed="rId91"/>
                <a:stretch>
                  <a:fillRect/>
                </a:stretch>
              </p:blipFill>
              <p:spPr>
                <a:xfrm>
                  <a:off x="3153520" y="56227"/>
                  <a:ext cx="63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 name="Freihand 81">
                  <a:extLst>
                    <a:ext uri="{FF2B5EF4-FFF2-40B4-BE49-F238E27FC236}">
                      <a16:creationId xmlns:a16="http://schemas.microsoft.com/office/drawing/2014/main" id="{650D25FF-7CB0-4035-BDC3-0423D2F0166A}"/>
                    </a:ext>
                  </a:extLst>
                </p14:cNvPr>
                <p14:cNvContentPartPr/>
                <p14:nvPr/>
              </p14:nvContentPartPr>
              <p14:xfrm>
                <a:off x="3230560" y="131107"/>
                <a:ext cx="172080" cy="152640"/>
              </p14:xfrm>
            </p:contentPart>
          </mc:Choice>
          <mc:Fallback xmlns="">
            <p:pic>
              <p:nvPicPr>
                <p:cNvPr id="82" name="Freihand 81">
                  <a:extLst>
                    <a:ext uri="{FF2B5EF4-FFF2-40B4-BE49-F238E27FC236}">
                      <a16:creationId xmlns:a16="http://schemas.microsoft.com/office/drawing/2014/main" id="{650D25FF-7CB0-4035-BDC3-0423D2F0166A}"/>
                    </a:ext>
                  </a:extLst>
                </p:cNvPr>
                <p:cNvPicPr/>
                <p:nvPr/>
              </p:nvPicPr>
              <p:blipFill>
                <a:blip r:embed="rId93"/>
                <a:stretch>
                  <a:fillRect/>
                </a:stretch>
              </p:blipFill>
              <p:spPr>
                <a:xfrm>
                  <a:off x="3226240" y="126787"/>
                  <a:ext cx="180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Freihand 82">
                  <a:extLst>
                    <a:ext uri="{FF2B5EF4-FFF2-40B4-BE49-F238E27FC236}">
                      <a16:creationId xmlns:a16="http://schemas.microsoft.com/office/drawing/2014/main" id="{51BA5247-BC97-4327-A985-3E15AC8D47F1}"/>
                    </a:ext>
                  </a:extLst>
                </p14:cNvPr>
                <p14:cNvContentPartPr/>
                <p14:nvPr/>
              </p14:nvContentPartPr>
              <p14:xfrm>
                <a:off x="3352960" y="96187"/>
                <a:ext cx="172080" cy="304560"/>
              </p14:xfrm>
            </p:contentPart>
          </mc:Choice>
          <mc:Fallback xmlns="">
            <p:pic>
              <p:nvPicPr>
                <p:cNvPr id="83" name="Freihand 82">
                  <a:extLst>
                    <a:ext uri="{FF2B5EF4-FFF2-40B4-BE49-F238E27FC236}">
                      <a16:creationId xmlns:a16="http://schemas.microsoft.com/office/drawing/2014/main" id="{51BA5247-BC97-4327-A985-3E15AC8D47F1}"/>
                    </a:ext>
                  </a:extLst>
                </p:cNvPr>
                <p:cNvPicPr/>
                <p:nvPr/>
              </p:nvPicPr>
              <p:blipFill>
                <a:blip r:embed="rId95"/>
                <a:stretch>
                  <a:fillRect/>
                </a:stretch>
              </p:blipFill>
              <p:spPr>
                <a:xfrm>
                  <a:off x="3348640" y="91867"/>
                  <a:ext cx="1807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C42E3B47-259A-43CA-85B2-92C60EDF33E9}"/>
                    </a:ext>
                  </a:extLst>
                </p14:cNvPr>
                <p14:cNvContentPartPr/>
                <p14:nvPr/>
              </p14:nvContentPartPr>
              <p14:xfrm>
                <a:off x="668800" y="201667"/>
                <a:ext cx="22680" cy="227160"/>
              </p14:xfrm>
            </p:contentPart>
          </mc:Choice>
          <mc:Fallback xmlns="">
            <p:pic>
              <p:nvPicPr>
                <p:cNvPr id="64" name="Freihand 63">
                  <a:extLst>
                    <a:ext uri="{FF2B5EF4-FFF2-40B4-BE49-F238E27FC236}">
                      <a16:creationId xmlns:a16="http://schemas.microsoft.com/office/drawing/2014/main" id="{C42E3B47-259A-43CA-85B2-92C60EDF33E9}"/>
                    </a:ext>
                  </a:extLst>
                </p:cNvPr>
                <p:cNvPicPr/>
                <p:nvPr/>
              </p:nvPicPr>
              <p:blipFill>
                <a:blip r:embed="rId97"/>
                <a:stretch>
                  <a:fillRect/>
                </a:stretch>
              </p:blipFill>
              <p:spPr>
                <a:xfrm>
                  <a:off x="664480" y="197347"/>
                  <a:ext cx="31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70BFEDFF-34FA-4D15-BDEF-F0C13A8EB866}"/>
                    </a:ext>
                  </a:extLst>
                </p14:cNvPr>
                <p14:cNvContentPartPr/>
                <p14:nvPr/>
              </p14:nvContentPartPr>
              <p14:xfrm>
                <a:off x="565120" y="161347"/>
                <a:ext cx="268200" cy="274320"/>
              </p14:xfrm>
            </p:contentPart>
          </mc:Choice>
          <mc:Fallback xmlns="">
            <p:pic>
              <p:nvPicPr>
                <p:cNvPr id="65" name="Freihand 64">
                  <a:extLst>
                    <a:ext uri="{FF2B5EF4-FFF2-40B4-BE49-F238E27FC236}">
                      <a16:creationId xmlns:a16="http://schemas.microsoft.com/office/drawing/2014/main" id="{70BFEDFF-34FA-4D15-BDEF-F0C13A8EB866}"/>
                    </a:ext>
                  </a:extLst>
                </p:cNvPr>
                <p:cNvPicPr/>
                <p:nvPr/>
              </p:nvPicPr>
              <p:blipFill>
                <a:blip r:embed="rId99"/>
                <a:stretch>
                  <a:fillRect/>
                </a:stretch>
              </p:blipFill>
              <p:spPr>
                <a:xfrm>
                  <a:off x="560800" y="157027"/>
                  <a:ext cx="2768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7EF55A67-A09F-4142-8998-EF96EA479393}"/>
                    </a:ext>
                  </a:extLst>
                </p14:cNvPr>
                <p14:cNvContentPartPr/>
                <p14:nvPr/>
              </p14:nvContentPartPr>
              <p14:xfrm>
                <a:off x="898840" y="143707"/>
                <a:ext cx="76680" cy="254880"/>
              </p14:xfrm>
            </p:contentPart>
          </mc:Choice>
          <mc:Fallback xmlns="">
            <p:pic>
              <p:nvPicPr>
                <p:cNvPr id="66" name="Freihand 65">
                  <a:extLst>
                    <a:ext uri="{FF2B5EF4-FFF2-40B4-BE49-F238E27FC236}">
                      <a16:creationId xmlns:a16="http://schemas.microsoft.com/office/drawing/2014/main" id="{7EF55A67-A09F-4142-8998-EF96EA479393}"/>
                    </a:ext>
                  </a:extLst>
                </p:cNvPr>
                <p:cNvPicPr/>
                <p:nvPr/>
              </p:nvPicPr>
              <p:blipFill>
                <a:blip r:embed="rId101"/>
                <a:stretch>
                  <a:fillRect/>
                </a:stretch>
              </p:blipFill>
              <p:spPr>
                <a:xfrm>
                  <a:off x="894520" y="139387"/>
                  <a:ext cx="85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BC7094D2-162E-4053-9914-1827C91877A9}"/>
                    </a:ext>
                  </a:extLst>
                </p14:cNvPr>
                <p14:cNvContentPartPr/>
                <p14:nvPr/>
              </p14:nvContentPartPr>
              <p14:xfrm>
                <a:off x="973360" y="202387"/>
                <a:ext cx="165600" cy="197640"/>
              </p14:xfrm>
            </p:contentPart>
          </mc:Choice>
          <mc:Fallback xmlns="">
            <p:pic>
              <p:nvPicPr>
                <p:cNvPr id="67" name="Freihand 66">
                  <a:extLst>
                    <a:ext uri="{FF2B5EF4-FFF2-40B4-BE49-F238E27FC236}">
                      <a16:creationId xmlns:a16="http://schemas.microsoft.com/office/drawing/2014/main" id="{BC7094D2-162E-4053-9914-1827C91877A9}"/>
                    </a:ext>
                  </a:extLst>
                </p:cNvPr>
                <p:cNvPicPr/>
                <p:nvPr/>
              </p:nvPicPr>
              <p:blipFill>
                <a:blip r:embed="rId103"/>
                <a:stretch>
                  <a:fillRect/>
                </a:stretch>
              </p:blipFill>
              <p:spPr>
                <a:xfrm>
                  <a:off x="969040" y="198067"/>
                  <a:ext cx="174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33D30C9C-1AE1-49FF-AE15-6F0016CBC4F7}"/>
                    </a:ext>
                  </a:extLst>
                </p14:cNvPr>
                <p14:cNvContentPartPr/>
                <p14:nvPr/>
              </p14:nvContentPartPr>
              <p14:xfrm>
                <a:off x="1098280" y="157027"/>
                <a:ext cx="106200" cy="300960"/>
              </p14:xfrm>
            </p:contentPart>
          </mc:Choice>
          <mc:Fallback xmlns="">
            <p:pic>
              <p:nvPicPr>
                <p:cNvPr id="68" name="Freihand 67">
                  <a:extLst>
                    <a:ext uri="{FF2B5EF4-FFF2-40B4-BE49-F238E27FC236}">
                      <a16:creationId xmlns:a16="http://schemas.microsoft.com/office/drawing/2014/main" id="{33D30C9C-1AE1-49FF-AE15-6F0016CBC4F7}"/>
                    </a:ext>
                  </a:extLst>
                </p:cNvPr>
                <p:cNvPicPr/>
                <p:nvPr/>
              </p:nvPicPr>
              <p:blipFill>
                <a:blip r:embed="rId105"/>
                <a:stretch>
                  <a:fillRect/>
                </a:stretch>
              </p:blipFill>
              <p:spPr>
                <a:xfrm>
                  <a:off x="1093960" y="152707"/>
                  <a:ext cx="114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4E65525F-2B96-432F-BC44-66D69DB917F8}"/>
                    </a:ext>
                  </a:extLst>
                </p14:cNvPr>
                <p14:cNvContentPartPr/>
                <p14:nvPr/>
              </p14:nvContentPartPr>
              <p14:xfrm>
                <a:off x="1343440" y="281947"/>
                <a:ext cx="225720" cy="21600"/>
              </p14:xfrm>
            </p:contentPart>
          </mc:Choice>
          <mc:Fallback xmlns="">
            <p:pic>
              <p:nvPicPr>
                <p:cNvPr id="69" name="Freihand 68">
                  <a:extLst>
                    <a:ext uri="{FF2B5EF4-FFF2-40B4-BE49-F238E27FC236}">
                      <a16:creationId xmlns:a16="http://schemas.microsoft.com/office/drawing/2014/main" id="{4E65525F-2B96-432F-BC44-66D69DB917F8}"/>
                    </a:ext>
                  </a:extLst>
                </p:cNvPr>
                <p:cNvPicPr/>
                <p:nvPr/>
              </p:nvPicPr>
              <p:blipFill>
                <a:blip r:embed="rId107"/>
                <a:stretch>
                  <a:fillRect/>
                </a:stretch>
              </p:blipFill>
              <p:spPr>
                <a:xfrm>
                  <a:off x="1339120" y="277627"/>
                  <a:ext cx="234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CAEB7DF2-74A1-4719-BD0B-A5310BDC4FD5}"/>
                    </a:ext>
                  </a:extLst>
                </p14:cNvPr>
                <p14:cNvContentPartPr/>
                <p14:nvPr/>
              </p14:nvContentPartPr>
              <p14:xfrm>
                <a:off x="1368640" y="345307"/>
                <a:ext cx="232560" cy="40680"/>
              </p14:xfrm>
            </p:contentPart>
          </mc:Choice>
          <mc:Fallback xmlns="">
            <p:pic>
              <p:nvPicPr>
                <p:cNvPr id="70" name="Freihand 69">
                  <a:extLst>
                    <a:ext uri="{FF2B5EF4-FFF2-40B4-BE49-F238E27FC236}">
                      <a16:creationId xmlns:a16="http://schemas.microsoft.com/office/drawing/2014/main" id="{CAEB7DF2-74A1-4719-BD0B-A5310BDC4FD5}"/>
                    </a:ext>
                  </a:extLst>
                </p:cNvPr>
                <p:cNvPicPr/>
                <p:nvPr/>
              </p:nvPicPr>
              <p:blipFill>
                <a:blip r:embed="rId109"/>
                <a:stretch>
                  <a:fillRect/>
                </a:stretch>
              </p:blipFill>
              <p:spPr>
                <a:xfrm>
                  <a:off x="1364320" y="340987"/>
                  <a:ext cx="241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Freihand 71">
                  <a:extLst>
                    <a:ext uri="{FF2B5EF4-FFF2-40B4-BE49-F238E27FC236}">
                      <a16:creationId xmlns:a16="http://schemas.microsoft.com/office/drawing/2014/main" id="{AC6F9B8F-8C2E-4B21-97F2-D7235DBFE3FB}"/>
                    </a:ext>
                  </a:extLst>
                </p14:cNvPr>
                <p14:cNvContentPartPr/>
                <p14:nvPr/>
              </p14:nvContentPartPr>
              <p14:xfrm>
                <a:off x="1713160" y="214627"/>
                <a:ext cx="169920" cy="234000"/>
              </p14:xfrm>
            </p:contentPart>
          </mc:Choice>
          <mc:Fallback xmlns="">
            <p:pic>
              <p:nvPicPr>
                <p:cNvPr id="72" name="Freihand 71">
                  <a:extLst>
                    <a:ext uri="{FF2B5EF4-FFF2-40B4-BE49-F238E27FC236}">
                      <a16:creationId xmlns:a16="http://schemas.microsoft.com/office/drawing/2014/main" id="{AC6F9B8F-8C2E-4B21-97F2-D7235DBFE3FB}"/>
                    </a:ext>
                  </a:extLst>
                </p:cNvPr>
                <p:cNvPicPr/>
                <p:nvPr/>
              </p:nvPicPr>
              <p:blipFill>
                <a:blip r:embed="rId111"/>
                <a:stretch>
                  <a:fillRect/>
                </a:stretch>
              </p:blipFill>
              <p:spPr>
                <a:xfrm>
                  <a:off x="1708840" y="210307"/>
                  <a:ext cx="178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Freihand 72">
                  <a:extLst>
                    <a:ext uri="{FF2B5EF4-FFF2-40B4-BE49-F238E27FC236}">
                      <a16:creationId xmlns:a16="http://schemas.microsoft.com/office/drawing/2014/main" id="{B92ADEF2-6294-4C3A-B5B9-C97AD0A6FD7C}"/>
                    </a:ext>
                  </a:extLst>
                </p14:cNvPr>
                <p14:cNvContentPartPr/>
                <p14:nvPr/>
              </p14:nvContentPartPr>
              <p14:xfrm>
                <a:off x="1921960" y="274747"/>
                <a:ext cx="68040" cy="34560"/>
              </p14:xfrm>
            </p:contentPart>
          </mc:Choice>
          <mc:Fallback xmlns="">
            <p:pic>
              <p:nvPicPr>
                <p:cNvPr id="73" name="Freihand 72">
                  <a:extLst>
                    <a:ext uri="{FF2B5EF4-FFF2-40B4-BE49-F238E27FC236}">
                      <a16:creationId xmlns:a16="http://schemas.microsoft.com/office/drawing/2014/main" id="{B92ADEF2-6294-4C3A-B5B9-C97AD0A6FD7C}"/>
                    </a:ext>
                  </a:extLst>
                </p:cNvPr>
                <p:cNvPicPr/>
                <p:nvPr/>
              </p:nvPicPr>
              <p:blipFill>
                <a:blip r:embed="rId113"/>
                <a:stretch>
                  <a:fillRect/>
                </a:stretch>
              </p:blipFill>
              <p:spPr>
                <a:xfrm>
                  <a:off x="1917640" y="270427"/>
                  <a:ext cx="76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AA3080C6-6F41-420E-9BEB-5EF37E74D0E2}"/>
                    </a:ext>
                  </a:extLst>
                </p14:cNvPr>
                <p14:cNvContentPartPr/>
                <p14:nvPr/>
              </p14:nvContentPartPr>
              <p14:xfrm>
                <a:off x="2054800" y="209587"/>
                <a:ext cx="132480" cy="154080"/>
              </p14:xfrm>
            </p:contentPart>
          </mc:Choice>
          <mc:Fallback xmlns="">
            <p:pic>
              <p:nvPicPr>
                <p:cNvPr id="74" name="Freihand 73">
                  <a:extLst>
                    <a:ext uri="{FF2B5EF4-FFF2-40B4-BE49-F238E27FC236}">
                      <a16:creationId xmlns:a16="http://schemas.microsoft.com/office/drawing/2014/main" id="{AA3080C6-6F41-420E-9BEB-5EF37E74D0E2}"/>
                    </a:ext>
                  </a:extLst>
                </p:cNvPr>
                <p:cNvPicPr/>
                <p:nvPr/>
              </p:nvPicPr>
              <p:blipFill>
                <a:blip r:embed="rId115"/>
                <a:stretch>
                  <a:fillRect/>
                </a:stretch>
              </p:blipFill>
              <p:spPr>
                <a:xfrm>
                  <a:off x="2050480" y="205267"/>
                  <a:ext cx="141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C20D3FE7-4712-46D6-9721-E58B575F0BA5}"/>
                    </a:ext>
                  </a:extLst>
                </p14:cNvPr>
                <p14:cNvContentPartPr/>
                <p14:nvPr/>
              </p14:nvContentPartPr>
              <p14:xfrm>
                <a:off x="1658440" y="118867"/>
                <a:ext cx="423360" cy="73440"/>
              </p14:xfrm>
            </p:contentPart>
          </mc:Choice>
          <mc:Fallback xmlns="">
            <p:pic>
              <p:nvPicPr>
                <p:cNvPr id="76" name="Freihand 75">
                  <a:extLst>
                    <a:ext uri="{FF2B5EF4-FFF2-40B4-BE49-F238E27FC236}">
                      <a16:creationId xmlns:a16="http://schemas.microsoft.com/office/drawing/2014/main" id="{C20D3FE7-4712-46D6-9721-E58B575F0BA5}"/>
                    </a:ext>
                  </a:extLst>
                </p:cNvPr>
                <p:cNvPicPr/>
                <p:nvPr/>
              </p:nvPicPr>
              <p:blipFill>
                <a:blip r:embed="rId117"/>
                <a:stretch>
                  <a:fillRect/>
                </a:stretch>
              </p:blipFill>
              <p:spPr>
                <a:xfrm>
                  <a:off x="1654120" y="114547"/>
                  <a:ext cx="432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F14456B1-CE11-49EB-8BBA-3D485794B676}"/>
                    </a:ext>
                  </a:extLst>
                </p14:cNvPr>
                <p14:cNvContentPartPr/>
                <p14:nvPr/>
              </p14:nvContentPartPr>
              <p14:xfrm>
                <a:off x="1696600" y="7627"/>
                <a:ext cx="567720" cy="135720"/>
              </p14:xfrm>
            </p:contentPart>
          </mc:Choice>
          <mc:Fallback xmlns="">
            <p:pic>
              <p:nvPicPr>
                <p:cNvPr id="77" name="Freihand 76">
                  <a:extLst>
                    <a:ext uri="{FF2B5EF4-FFF2-40B4-BE49-F238E27FC236}">
                      <a16:creationId xmlns:a16="http://schemas.microsoft.com/office/drawing/2014/main" id="{F14456B1-CE11-49EB-8BBA-3D485794B676}"/>
                    </a:ext>
                  </a:extLst>
                </p:cNvPr>
                <p:cNvPicPr/>
                <p:nvPr/>
              </p:nvPicPr>
              <p:blipFill>
                <a:blip r:embed="rId119"/>
                <a:stretch>
                  <a:fillRect/>
                </a:stretch>
              </p:blipFill>
              <p:spPr>
                <a:xfrm>
                  <a:off x="1692280" y="3307"/>
                  <a:ext cx="576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4CE81E36-7F0C-4839-9C23-81EAC36B3B95}"/>
                    </a:ext>
                  </a:extLst>
                </p14:cNvPr>
                <p14:cNvContentPartPr/>
                <p14:nvPr/>
              </p14:nvContentPartPr>
              <p14:xfrm>
                <a:off x="420400" y="724747"/>
                <a:ext cx="201960" cy="34920"/>
              </p14:xfrm>
            </p:contentPart>
          </mc:Choice>
          <mc:Fallback xmlns="">
            <p:pic>
              <p:nvPicPr>
                <p:cNvPr id="86" name="Freihand 85">
                  <a:extLst>
                    <a:ext uri="{FF2B5EF4-FFF2-40B4-BE49-F238E27FC236}">
                      <a16:creationId xmlns:a16="http://schemas.microsoft.com/office/drawing/2014/main" id="{4CE81E36-7F0C-4839-9C23-81EAC36B3B95}"/>
                    </a:ext>
                  </a:extLst>
                </p:cNvPr>
                <p:cNvPicPr/>
                <p:nvPr/>
              </p:nvPicPr>
              <p:blipFill>
                <a:blip r:embed="rId121"/>
                <a:stretch>
                  <a:fillRect/>
                </a:stretch>
              </p:blipFill>
              <p:spPr>
                <a:xfrm>
                  <a:off x="416080" y="720427"/>
                  <a:ext cx="210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8AEFE256-D4E0-4681-B491-9B23941ACDD4}"/>
                    </a:ext>
                  </a:extLst>
                </p14:cNvPr>
                <p14:cNvContentPartPr/>
                <p14:nvPr/>
              </p14:nvContentPartPr>
              <p14:xfrm>
                <a:off x="422200" y="769747"/>
                <a:ext cx="232920" cy="39960"/>
              </p14:xfrm>
            </p:contentPart>
          </mc:Choice>
          <mc:Fallback xmlns="">
            <p:pic>
              <p:nvPicPr>
                <p:cNvPr id="87" name="Freihand 86">
                  <a:extLst>
                    <a:ext uri="{FF2B5EF4-FFF2-40B4-BE49-F238E27FC236}">
                      <a16:creationId xmlns:a16="http://schemas.microsoft.com/office/drawing/2014/main" id="{8AEFE256-D4E0-4681-B491-9B23941ACDD4}"/>
                    </a:ext>
                  </a:extLst>
                </p:cNvPr>
                <p:cNvPicPr/>
                <p:nvPr/>
              </p:nvPicPr>
              <p:blipFill>
                <a:blip r:embed="rId123"/>
                <a:stretch>
                  <a:fillRect/>
                </a:stretch>
              </p:blipFill>
              <p:spPr>
                <a:xfrm>
                  <a:off x="417880" y="765427"/>
                  <a:ext cx="241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EC5C1C89-D3CD-4E12-9817-F31C3679C440}"/>
                    </a:ext>
                  </a:extLst>
                </p14:cNvPr>
                <p14:cNvContentPartPr/>
                <p14:nvPr/>
              </p14:nvContentPartPr>
              <p14:xfrm>
                <a:off x="674920" y="665707"/>
                <a:ext cx="106560" cy="186120"/>
              </p14:xfrm>
            </p:contentPart>
          </mc:Choice>
          <mc:Fallback xmlns="">
            <p:pic>
              <p:nvPicPr>
                <p:cNvPr id="88" name="Freihand 87">
                  <a:extLst>
                    <a:ext uri="{FF2B5EF4-FFF2-40B4-BE49-F238E27FC236}">
                      <a16:creationId xmlns:a16="http://schemas.microsoft.com/office/drawing/2014/main" id="{EC5C1C89-D3CD-4E12-9817-F31C3679C440}"/>
                    </a:ext>
                  </a:extLst>
                </p:cNvPr>
                <p:cNvPicPr/>
                <p:nvPr/>
              </p:nvPicPr>
              <p:blipFill>
                <a:blip r:embed="rId125"/>
                <a:stretch>
                  <a:fillRect/>
                </a:stretch>
              </p:blipFill>
              <p:spPr>
                <a:xfrm>
                  <a:off x="670600" y="661387"/>
                  <a:ext cx="115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DFA71CC5-067D-4A7C-84BA-EF4254320DE7}"/>
                    </a:ext>
                  </a:extLst>
                </p14:cNvPr>
                <p14:cNvContentPartPr/>
                <p14:nvPr/>
              </p14:nvContentPartPr>
              <p14:xfrm>
                <a:off x="923680" y="729067"/>
                <a:ext cx="57600" cy="116280"/>
              </p14:xfrm>
            </p:contentPart>
          </mc:Choice>
          <mc:Fallback xmlns="">
            <p:pic>
              <p:nvPicPr>
                <p:cNvPr id="89" name="Freihand 88">
                  <a:extLst>
                    <a:ext uri="{FF2B5EF4-FFF2-40B4-BE49-F238E27FC236}">
                      <a16:creationId xmlns:a16="http://schemas.microsoft.com/office/drawing/2014/main" id="{DFA71CC5-067D-4A7C-84BA-EF4254320DE7}"/>
                    </a:ext>
                  </a:extLst>
                </p:cNvPr>
                <p:cNvPicPr/>
                <p:nvPr/>
              </p:nvPicPr>
              <p:blipFill>
                <a:blip r:embed="rId127"/>
                <a:stretch>
                  <a:fillRect/>
                </a:stretch>
              </p:blipFill>
              <p:spPr>
                <a:xfrm>
                  <a:off x="919360" y="724747"/>
                  <a:ext cx="6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141289BB-727F-4671-8C64-C9647D275488}"/>
                    </a:ext>
                  </a:extLst>
                </p14:cNvPr>
                <p14:cNvContentPartPr/>
                <p14:nvPr/>
              </p14:nvContentPartPr>
              <p14:xfrm>
                <a:off x="850960" y="643027"/>
                <a:ext cx="257040" cy="201240"/>
              </p14:xfrm>
            </p:contentPart>
          </mc:Choice>
          <mc:Fallback xmlns="">
            <p:pic>
              <p:nvPicPr>
                <p:cNvPr id="90" name="Freihand 89">
                  <a:extLst>
                    <a:ext uri="{FF2B5EF4-FFF2-40B4-BE49-F238E27FC236}">
                      <a16:creationId xmlns:a16="http://schemas.microsoft.com/office/drawing/2014/main" id="{141289BB-727F-4671-8C64-C9647D275488}"/>
                    </a:ext>
                  </a:extLst>
                </p:cNvPr>
                <p:cNvPicPr/>
                <p:nvPr/>
              </p:nvPicPr>
              <p:blipFill>
                <a:blip r:embed="rId129"/>
                <a:stretch>
                  <a:fillRect/>
                </a:stretch>
              </p:blipFill>
              <p:spPr>
                <a:xfrm>
                  <a:off x="846640" y="638707"/>
                  <a:ext cx="26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EA0437B7-C054-4702-969D-1C28E43C2FA5}"/>
                    </a:ext>
                  </a:extLst>
                </p14:cNvPr>
                <p14:cNvContentPartPr/>
                <p14:nvPr/>
              </p14:nvContentPartPr>
              <p14:xfrm>
                <a:off x="1117720" y="592627"/>
                <a:ext cx="29160" cy="134280"/>
              </p14:xfrm>
            </p:contentPart>
          </mc:Choice>
          <mc:Fallback xmlns="">
            <p:pic>
              <p:nvPicPr>
                <p:cNvPr id="91" name="Freihand 90">
                  <a:extLst>
                    <a:ext uri="{FF2B5EF4-FFF2-40B4-BE49-F238E27FC236}">
                      <a16:creationId xmlns:a16="http://schemas.microsoft.com/office/drawing/2014/main" id="{EA0437B7-C054-4702-969D-1C28E43C2FA5}"/>
                    </a:ext>
                  </a:extLst>
                </p:cNvPr>
                <p:cNvPicPr/>
                <p:nvPr/>
              </p:nvPicPr>
              <p:blipFill>
                <a:blip r:embed="rId131"/>
                <a:stretch>
                  <a:fillRect/>
                </a:stretch>
              </p:blipFill>
              <p:spPr>
                <a:xfrm>
                  <a:off x="1113400" y="588307"/>
                  <a:ext cx="37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685CCD2F-26F4-4408-8530-26C922012092}"/>
                    </a:ext>
                  </a:extLst>
                </p14:cNvPr>
                <p14:cNvContentPartPr/>
                <p14:nvPr/>
              </p14:nvContentPartPr>
              <p14:xfrm>
                <a:off x="1182520" y="650947"/>
                <a:ext cx="101160" cy="195120"/>
              </p14:xfrm>
            </p:contentPart>
          </mc:Choice>
          <mc:Fallback xmlns="">
            <p:pic>
              <p:nvPicPr>
                <p:cNvPr id="92" name="Freihand 91">
                  <a:extLst>
                    <a:ext uri="{FF2B5EF4-FFF2-40B4-BE49-F238E27FC236}">
                      <a16:creationId xmlns:a16="http://schemas.microsoft.com/office/drawing/2014/main" id="{685CCD2F-26F4-4408-8530-26C922012092}"/>
                    </a:ext>
                  </a:extLst>
                </p:cNvPr>
                <p:cNvPicPr/>
                <p:nvPr/>
              </p:nvPicPr>
              <p:blipFill>
                <a:blip r:embed="rId133"/>
                <a:stretch>
                  <a:fillRect/>
                </a:stretch>
              </p:blipFill>
              <p:spPr>
                <a:xfrm>
                  <a:off x="1178200" y="646627"/>
                  <a:ext cx="109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4BB3E16F-96A5-4F55-BC6B-7F3AE2179D51}"/>
                    </a:ext>
                  </a:extLst>
                </p14:cNvPr>
                <p14:cNvContentPartPr/>
                <p14:nvPr/>
              </p14:nvContentPartPr>
              <p14:xfrm>
                <a:off x="1287280" y="686587"/>
                <a:ext cx="152640" cy="143640"/>
              </p14:xfrm>
            </p:contentPart>
          </mc:Choice>
          <mc:Fallback xmlns="">
            <p:pic>
              <p:nvPicPr>
                <p:cNvPr id="93" name="Freihand 92">
                  <a:extLst>
                    <a:ext uri="{FF2B5EF4-FFF2-40B4-BE49-F238E27FC236}">
                      <a16:creationId xmlns:a16="http://schemas.microsoft.com/office/drawing/2014/main" id="{4BB3E16F-96A5-4F55-BC6B-7F3AE2179D51}"/>
                    </a:ext>
                  </a:extLst>
                </p:cNvPr>
                <p:cNvPicPr/>
                <p:nvPr/>
              </p:nvPicPr>
              <p:blipFill>
                <a:blip r:embed="rId135"/>
                <a:stretch>
                  <a:fillRect/>
                </a:stretch>
              </p:blipFill>
              <p:spPr>
                <a:xfrm>
                  <a:off x="1282960" y="682267"/>
                  <a:ext cx="16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6B77C66F-8C43-4962-A7D8-81E6D6A5F3C5}"/>
                    </a:ext>
                  </a:extLst>
                </p14:cNvPr>
                <p14:cNvContentPartPr/>
                <p14:nvPr/>
              </p14:nvContentPartPr>
              <p14:xfrm>
                <a:off x="1402840" y="666067"/>
                <a:ext cx="89280" cy="226440"/>
              </p14:xfrm>
            </p:contentPart>
          </mc:Choice>
          <mc:Fallback xmlns="">
            <p:pic>
              <p:nvPicPr>
                <p:cNvPr id="94" name="Freihand 93">
                  <a:extLst>
                    <a:ext uri="{FF2B5EF4-FFF2-40B4-BE49-F238E27FC236}">
                      <a16:creationId xmlns:a16="http://schemas.microsoft.com/office/drawing/2014/main" id="{6B77C66F-8C43-4962-A7D8-81E6D6A5F3C5}"/>
                    </a:ext>
                  </a:extLst>
                </p:cNvPr>
                <p:cNvPicPr/>
                <p:nvPr/>
              </p:nvPicPr>
              <p:blipFill>
                <a:blip r:embed="rId137"/>
                <a:stretch>
                  <a:fillRect/>
                </a:stretch>
              </p:blipFill>
              <p:spPr>
                <a:xfrm>
                  <a:off x="1398520" y="661747"/>
                  <a:ext cx="979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8867B54C-4F42-4C49-A1F8-C75711070FAA}"/>
                    </a:ext>
                  </a:extLst>
                </p14:cNvPr>
                <p14:cNvContentPartPr/>
                <p14:nvPr/>
              </p14:nvContentPartPr>
              <p14:xfrm>
                <a:off x="1624240" y="707827"/>
                <a:ext cx="259560" cy="18000"/>
              </p14:xfrm>
            </p:contentPart>
          </mc:Choice>
          <mc:Fallback xmlns="">
            <p:pic>
              <p:nvPicPr>
                <p:cNvPr id="95" name="Freihand 94">
                  <a:extLst>
                    <a:ext uri="{FF2B5EF4-FFF2-40B4-BE49-F238E27FC236}">
                      <a16:creationId xmlns:a16="http://schemas.microsoft.com/office/drawing/2014/main" id="{8867B54C-4F42-4C49-A1F8-C75711070FAA}"/>
                    </a:ext>
                  </a:extLst>
                </p:cNvPr>
                <p:cNvPicPr/>
                <p:nvPr/>
              </p:nvPicPr>
              <p:blipFill>
                <a:blip r:embed="rId139"/>
                <a:stretch>
                  <a:fillRect/>
                </a:stretch>
              </p:blipFill>
              <p:spPr>
                <a:xfrm>
                  <a:off x="1619920" y="703507"/>
                  <a:ext cx="268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Freihand 95">
                  <a:extLst>
                    <a:ext uri="{FF2B5EF4-FFF2-40B4-BE49-F238E27FC236}">
                      <a16:creationId xmlns:a16="http://schemas.microsoft.com/office/drawing/2014/main" id="{1F9D8FAD-814A-42EF-A97A-DB4F12DFA01C}"/>
                    </a:ext>
                  </a:extLst>
                </p14:cNvPr>
                <p14:cNvContentPartPr/>
                <p14:nvPr/>
              </p14:nvContentPartPr>
              <p14:xfrm>
                <a:off x="1663480" y="752467"/>
                <a:ext cx="262080" cy="19800"/>
              </p14:xfrm>
            </p:contentPart>
          </mc:Choice>
          <mc:Fallback xmlns="">
            <p:pic>
              <p:nvPicPr>
                <p:cNvPr id="96" name="Freihand 95">
                  <a:extLst>
                    <a:ext uri="{FF2B5EF4-FFF2-40B4-BE49-F238E27FC236}">
                      <a16:creationId xmlns:a16="http://schemas.microsoft.com/office/drawing/2014/main" id="{1F9D8FAD-814A-42EF-A97A-DB4F12DFA01C}"/>
                    </a:ext>
                  </a:extLst>
                </p:cNvPr>
                <p:cNvPicPr/>
                <p:nvPr/>
              </p:nvPicPr>
              <p:blipFill>
                <a:blip r:embed="rId141"/>
                <a:stretch>
                  <a:fillRect/>
                </a:stretch>
              </p:blipFill>
              <p:spPr>
                <a:xfrm>
                  <a:off x="1659160" y="748147"/>
                  <a:ext cx="270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03B9B5E3-541F-431C-898B-FE38461B63DB}"/>
                    </a:ext>
                  </a:extLst>
                </p14:cNvPr>
                <p14:cNvContentPartPr/>
                <p14:nvPr/>
              </p14:nvContentPartPr>
              <p14:xfrm>
                <a:off x="2397160" y="669667"/>
                <a:ext cx="237240" cy="18720"/>
              </p14:xfrm>
            </p:contentPart>
          </mc:Choice>
          <mc:Fallback xmlns="">
            <p:pic>
              <p:nvPicPr>
                <p:cNvPr id="102" name="Freihand 101">
                  <a:extLst>
                    <a:ext uri="{FF2B5EF4-FFF2-40B4-BE49-F238E27FC236}">
                      <a16:creationId xmlns:a16="http://schemas.microsoft.com/office/drawing/2014/main" id="{03B9B5E3-541F-431C-898B-FE38461B63DB}"/>
                    </a:ext>
                  </a:extLst>
                </p:cNvPr>
                <p:cNvPicPr/>
                <p:nvPr/>
              </p:nvPicPr>
              <p:blipFill>
                <a:blip r:embed="rId143"/>
                <a:stretch>
                  <a:fillRect/>
                </a:stretch>
              </p:blipFill>
              <p:spPr>
                <a:xfrm>
                  <a:off x="2392840" y="665347"/>
                  <a:ext cx="245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7344048B-326D-41AB-A0C1-9841D2AEF6A9}"/>
                    </a:ext>
                  </a:extLst>
                </p14:cNvPr>
                <p14:cNvContentPartPr/>
                <p14:nvPr/>
              </p14:nvContentPartPr>
              <p14:xfrm>
                <a:off x="2682640" y="530707"/>
                <a:ext cx="209160" cy="228240"/>
              </p14:xfrm>
            </p:contentPart>
          </mc:Choice>
          <mc:Fallback xmlns="">
            <p:pic>
              <p:nvPicPr>
                <p:cNvPr id="103" name="Freihand 102">
                  <a:extLst>
                    <a:ext uri="{FF2B5EF4-FFF2-40B4-BE49-F238E27FC236}">
                      <a16:creationId xmlns:a16="http://schemas.microsoft.com/office/drawing/2014/main" id="{7344048B-326D-41AB-A0C1-9841D2AEF6A9}"/>
                    </a:ext>
                  </a:extLst>
                </p:cNvPr>
                <p:cNvPicPr/>
                <p:nvPr/>
              </p:nvPicPr>
              <p:blipFill>
                <a:blip r:embed="rId145"/>
                <a:stretch>
                  <a:fillRect/>
                </a:stretch>
              </p:blipFill>
              <p:spPr>
                <a:xfrm>
                  <a:off x="2678320" y="526387"/>
                  <a:ext cx="217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9873F709-12C5-4F93-BB47-BF270ED754C3}"/>
                    </a:ext>
                  </a:extLst>
                </p14:cNvPr>
                <p14:cNvContentPartPr/>
                <p14:nvPr/>
              </p14:nvContentPartPr>
              <p14:xfrm>
                <a:off x="2964880" y="461227"/>
                <a:ext cx="16560" cy="118440"/>
              </p14:xfrm>
            </p:contentPart>
          </mc:Choice>
          <mc:Fallback xmlns="">
            <p:pic>
              <p:nvPicPr>
                <p:cNvPr id="104" name="Freihand 103">
                  <a:extLst>
                    <a:ext uri="{FF2B5EF4-FFF2-40B4-BE49-F238E27FC236}">
                      <a16:creationId xmlns:a16="http://schemas.microsoft.com/office/drawing/2014/main" id="{9873F709-12C5-4F93-BB47-BF270ED754C3}"/>
                    </a:ext>
                  </a:extLst>
                </p:cNvPr>
                <p:cNvPicPr/>
                <p:nvPr/>
              </p:nvPicPr>
              <p:blipFill>
                <a:blip r:embed="rId147"/>
                <a:stretch>
                  <a:fillRect/>
                </a:stretch>
              </p:blipFill>
              <p:spPr>
                <a:xfrm>
                  <a:off x="2960560" y="456907"/>
                  <a:ext cx="25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62CCE30A-69A6-4803-B936-F125EE56E1CF}"/>
                    </a:ext>
                  </a:extLst>
                </p14:cNvPr>
                <p14:cNvContentPartPr/>
                <p14:nvPr/>
              </p14:nvContentPartPr>
              <p14:xfrm>
                <a:off x="3023560" y="472027"/>
                <a:ext cx="118440" cy="230400"/>
              </p14:xfrm>
            </p:contentPart>
          </mc:Choice>
          <mc:Fallback xmlns="">
            <p:pic>
              <p:nvPicPr>
                <p:cNvPr id="105" name="Freihand 104">
                  <a:extLst>
                    <a:ext uri="{FF2B5EF4-FFF2-40B4-BE49-F238E27FC236}">
                      <a16:creationId xmlns:a16="http://schemas.microsoft.com/office/drawing/2014/main" id="{62CCE30A-69A6-4803-B936-F125EE56E1CF}"/>
                    </a:ext>
                  </a:extLst>
                </p:cNvPr>
                <p:cNvPicPr/>
                <p:nvPr/>
              </p:nvPicPr>
              <p:blipFill>
                <a:blip r:embed="rId149"/>
                <a:stretch>
                  <a:fillRect/>
                </a:stretch>
              </p:blipFill>
              <p:spPr>
                <a:xfrm>
                  <a:off x="3019240" y="467707"/>
                  <a:ext cx="127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6E27A659-5BE3-4DD7-ACCA-7C79C9BB2FC0}"/>
                    </a:ext>
                  </a:extLst>
                </p14:cNvPr>
                <p14:cNvContentPartPr/>
                <p14:nvPr/>
              </p14:nvContentPartPr>
              <p14:xfrm>
                <a:off x="3168280" y="541867"/>
                <a:ext cx="168840" cy="163800"/>
              </p14:xfrm>
            </p:contentPart>
          </mc:Choice>
          <mc:Fallback xmlns="">
            <p:pic>
              <p:nvPicPr>
                <p:cNvPr id="106" name="Freihand 105">
                  <a:extLst>
                    <a:ext uri="{FF2B5EF4-FFF2-40B4-BE49-F238E27FC236}">
                      <a16:creationId xmlns:a16="http://schemas.microsoft.com/office/drawing/2014/main" id="{6E27A659-5BE3-4DD7-ACCA-7C79C9BB2FC0}"/>
                    </a:ext>
                  </a:extLst>
                </p:cNvPr>
                <p:cNvPicPr/>
                <p:nvPr/>
              </p:nvPicPr>
              <p:blipFill>
                <a:blip r:embed="rId151"/>
                <a:stretch>
                  <a:fillRect/>
                </a:stretch>
              </p:blipFill>
              <p:spPr>
                <a:xfrm>
                  <a:off x="3163960" y="537547"/>
                  <a:ext cx="177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1D99AF67-B42A-4EAA-B3CC-1ACBC87E473D}"/>
                    </a:ext>
                  </a:extLst>
                </p14:cNvPr>
                <p14:cNvContentPartPr/>
                <p14:nvPr/>
              </p14:nvContentPartPr>
              <p14:xfrm>
                <a:off x="3300760" y="508027"/>
                <a:ext cx="141840" cy="266760"/>
              </p14:xfrm>
            </p:contentPart>
          </mc:Choice>
          <mc:Fallback xmlns="">
            <p:pic>
              <p:nvPicPr>
                <p:cNvPr id="107" name="Freihand 106">
                  <a:extLst>
                    <a:ext uri="{FF2B5EF4-FFF2-40B4-BE49-F238E27FC236}">
                      <a16:creationId xmlns:a16="http://schemas.microsoft.com/office/drawing/2014/main" id="{1D99AF67-B42A-4EAA-B3CC-1ACBC87E473D}"/>
                    </a:ext>
                  </a:extLst>
                </p:cNvPr>
                <p:cNvPicPr/>
                <p:nvPr/>
              </p:nvPicPr>
              <p:blipFill>
                <a:blip r:embed="rId153"/>
                <a:stretch>
                  <a:fillRect/>
                </a:stretch>
              </p:blipFill>
              <p:spPr>
                <a:xfrm>
                  <a:off x="3296440" y="503707"/>
                  <a:ext cx="150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11876303-3730-48AB-A753-5D136D6FF887}"/>
                    </a:ext>
                  </a:extLst>
                </p14:cNvPr>
                <p14:cNvContentPartPr/>
                <p14:nvPr/>
              </p14:nvContentPartPr>
              <p14:xfrm>
                <a:off x="2626480" y="822307"/>
                <a:ext cx="988560" cy="81720"/>
              </p14:xfrm>
            </p:contentPart>
          </mc:Choice>
          <mc:Fallback xmlns="">
            <p:pic>
              <p:nvPicPr>
                <p:cNvPr id="108" name="Freihand 107">
                  <a:extLst>
                    <a:ext uri="{FF2B5EF4-FFF2-40B4-BE49-F238E27FC236}">
                      <a16:creationId xmlns:a16="http://schemas.microsoft.com/office/drawing/2014/main" id="{11876303-3730-48AB-A753-5D136D6FF887}"/>
                    </a:ext>
                  </a:extLst>
                </p:cNvPr>
                <p:cNvPicPr/>
                <p:nvPr/>
              </p:nvPicPr>
              <p:blipFill>
                <a:blip r:embed="rId155"/>
                <a:stretch>
                  <a:fillRect/>
                </a:stretch>
              </p:blipFill>
              <p:spPr>
                <a:xfrm>
                  <a:off x="2622160" y="817987"/>
                  <a:ext cx="997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Freihand 109">
                  <a:extLst>
                    <a:ext uri="{FF2B5EF4-FFF2-40B4-BE49-F238E27FC236}">
                      <a16:creationId xmlns:a16="http://schemas.microsoft.com/office/drawing/2014/main" id="{76260225-3213-4F27-9621-D47FC88C031F}"/>
                    </a:ext>
                  </a:extLst>
                </p14:cNvPr>
                <p14:cNvContentPartPr/>
                <p14:nvPr/>
              </p14:nvContentPartPr>
              <p14:xfrm>
                <a:off x="3780280" y="673627"/>
                <a:ext cx="198720" cy="40680"/>
              </p14:xfrm>
            </p:contentPart>
          </mc:Choice>
          <mc:Fallback xmlns="">
            <p:pic>
              <p:nvPicPr>
                <p:cNvPr id="110" name="Freihand 109">
                  <a:extLst>
                    <a:ext uri="{FF2B5EF4-FFF2-40B4-BE49-F238E27FC236}">
                      <a16:creationId xmlns:a16="http://schemas.microsoft.com/office/drawing/2014/main" id="{76260225-3213-4F27-9621-D47FC88C031F}"/>
                    </a:ext>
                  </a:extLst>
                </p:cNvPr>
                <p:cNvPicPr/>
                <p:nvPr/>
              </p:nvPicPr>
              <p:blipFill>
                <a:blip r:embed="rId157"/>
                <a:stretch>
                  <a:fillRect/>
                </a:stretch>
              </p:blipFill>
              <p:spPr>
                <a:xfrm>
                  <a:off x="3775960" y="669307"/>
                  <a:ext cx="207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Freihand 110">
                  <a:extLst>
                    <a:ext uri="{FF2B5EF4-FFF2-40B4-BE49-F238E27FC236}">
                      <a16:creationId xmlns:a16="http://schemas.microsoft.com/office/drawing/2014/main" id="{390902D2-C372-4C8B-95FD-9A447958D419}"/>
                    </a:ext>
                  </a:extLst>
                </p14:cNvPr>
                <p14:cNvContentPartPr/>
                <p14:nvPr/>
              </p14:nvContentPartPr>
              <p14:xfrm>
                <a:off x="3826000" y="712507"/>
                <a:ext cx="233280" cy="13680"/>
              </p14:xfrm>
            </p:contentPart>
          </mc:Choice>
          <mc:Fallback xmlns="">
            <p:pic>
              <p:nvPicPr>
                <p:cNvPr id="111" name="Freihand 110">
                  <a:extLst>
                    <a:ext uri="{FF2B5EF4-FFF2-40B4-BE49-F238E27FC236}">
                      <a16:creationId xmlns:a16="http://schemas.microsoft.com/office/drawing/2014/main" id="{390902D2-C372-4C8B-95FD-9A447958D419}"/>
                    </a:ext>
                  </a:extLst>
                </p:cNvPr>
                <p:cNvPicPr/>
                <p:nvPr/>
              </p:nvPicPr>
              <p:blipFill>
                <a:blip r:embed="rId159"/>
                <a:stretch>
                  <a:fillRect/>
                </a:stretch>
              </p:blipFill>
              <p:spPr>
                <a:xfrm>
                  <a:off x="3821680" y="708187"/>
                  <a:ext cx="241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Freihand 111">
                  <a:extLst>
                    <a:ext uri="{FF2B5EF4-FFF2-40B4-BE49-F238E27FC236}">
                      <a16:creationId xmlns:a16="http://schemas.microsoft.com/office/drawing/2014/main" id="{499CE917-95C3-4603-BE4F-A6B021C10C13}"/>
                    </a:ext>
                  </a:extLst>
                </p14:cNvPr>
                <p14:cNvContentPartPr/>
                <p14:nvPr/>
              </p14:nvContentPartPr>
              <p14:xfrm>
                <a:off x="4214800" y="567787"/>
                <a:ext cx="192960" cy="273960"/>
              </p14:xfrm>
            </p:contentPart>
          </mc:Choice>
          <mc:Fallback xmlns="">
            <p:pic>
              <p:nvPicPr>
                <p:cNvPr id="112" name="Freihand 111">
                  <a:extLst>
                    <a:ext uri="{FF2B5EF4-FFF2-40B4-BE49-F238E27FC236}">
                      <a16:creationId xmlns:a16="http://schemas.microsoft.com/office/drawing/2014/main" id="{499CE917-95C3-4603-BE4F-A6B021C10C13}"/>
                    </a:ext>
                  </a:extLst>
                </p:cNvPr>
                <p:cNvPicPr/>
                <p:nvPr/>
              </p:nvPicPr>
              <p:blipFill>
                <a:blip r:embed="rId161"/>
                <a:stretch>
                  <a:fillRect/>
                </a:stretch>
              </p:blipFill>
              <p:spPr>
                <a:xfrm>
                  <a:off x="4210480" y="563467"/>
                  <a:ext cx="2016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Freihand 112">
                  <a:extLst>
                    <a:ext uri="{FF2B5EF4-FFF2-40B4-BE49-F238E27FC236}">
                      <a16:creationId xmlns:a16="http://schemas.microsoft.com/office/drawing/2014/main" id="{491203F9-8D94-4195-9DDD-3C959F88E79F}"/>
                    </a:ext>
                  </a:extLst>
                </p14:cNvPr>
                <p14:cNvContentPartPr/>
                <p14:nvPr/>
              </p14:nvContentPartPr>
              <p14:xfrm>
                <a:off x="3961000" y="584707"/>
                <a:ext cx="112320" cy="246600"/>
              </p14:xfrm>
            </p:contentPart>
          </mc:Choice>
          <mc:Fallback xmlns="">
            <p:pic>
              <p:nvPicPr>
                <p:cNvPr id="113" name="Freihand 112">
                  <a:extLst>
                    <a:ext uri="{FF2B5EF4-FFF2-40B4-BE49-F238E27FC236}">
                      <a16:creationId xmlns:a16="http://schemas.microsoft.com/office/drawing/2014/main" id="{491203F9-8D94-4195-9DDD-3C959F88E79F}"/>
                    </a:ext>
                  </a:extLst>
                </p:cNvPr>
                <p:cNvPicPr/>
                <p:nvPr/>
              </p:nvPicPr>
              <p:blipFill>
                <a:blip r:embed="rId163"/>
                <a:stretch>
                  <a:fillRect/>
                </a:stretch>
              </p:blipFill>
              <p:spPr>
                <a:xfrm>
                  <a:off x="3956680" y="580387"/>
                  <a:ext cx="120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Freihand 113">
                  <a:extLst>
                    <a:ext uri="{FF2B5EF4-FFF2-40B4-BE49-F238E27FC236}">
                      <a16:creationId xmlns:a16="http://schemas.microsoft.com/office/drawing/2014/main" id="{7EE700ED-9864-4EE3-A156-BDD0C593A0CD}"/>
                    </a:ext>
                  </a:extLst>
                </p14:cNvPr>
                <p14:cNvContentPartPr/>
                <p14:nvPr/>
              </p14:nvContentPartPr>
              <p14:xfrm>
                <a:off x="4416040" y="589387"/>
                <a:ext cx="187560" cy="141840"/>
              </p14:xfrm>
            </p:contentPart>
          </mc:Choice>
          <mc:Fallback xmlns="">
            <p:pic>
              <p:nvPicPr>
                <p:cNvPr id="114" name="Freihand 113">
                  <a:extLst>
                    <a:ext uri="{FF2B5EF4-FFF2-40B4-BE49-F238E27FC236}">
                      <a16:creationId xmlns:a16="http://schemas.microsoft.com/office/drawing/2014/main" id="{7EE700ED-9864-4EE3-A156-BDD0C593A0CD}"/>
                    </a:ext>
                  </a:extLst>
                </p:cNvPr>
                <p:cNvPicPr/>
                <p:nvPr/>
              </p:nvPicPr>
              <p:blipFill>
                <a:blip r:embed="rId165"/>
                <a:stretch>
                  <a:fillRect/>
                </a:stretch>
              </p:blipFill>
              <p:spPr>
                <a:xfrm>
                  <a:off x="4411720" y="585067"/>
                  <a:ext cx="196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Freihand 114">
                  <a:extLst>
                    <a:ext uri="{FF2B5EF4-FFF2-40B4-BE49-F238E27FC236}">
                      <a16:creationId xmlns:a16="http://schemas.microsoft.com/office/drawing/2014/main" id="{F3B81F13-DC3B-4795-A857-635E202DCD24}"/>
                    </a:ext>
                  </a:extLst>
                </p14:cNvPr>
                <p14:cNvContentPartPr/>
                <p14:nvPr/>
              </p14:nvContentPartPr>
              <p14:xfrm>
                <a:off x="4590280" y="524587"/>
                <a:ext cx="201960" cy="206640"/>
              </p14:xfrm>
            </p:contentPart>
          </mc:Choice>
          <mc:Fallback xmlns="">
            <p:pic>
              <p:nvPicPr>
                <p:cNvPr id="115" name="Freihand 114">
                  <a:extLst>
                    <a:ext uri="{FF2B5EF4-FFF2-40B4-BE49-F238E27FC236}">
                      <a16:creationId xmlns:a16="http://schemas.microsoft.com/office/drawing/2014/main" id="{F3B81F13-DC3B-4795-A857-635E202DCD24}"/>
                    </a:ext>
                  </a:extLst>
                </p:cNvPr>
                <p:cNvPicPr/>
                <p:nvPr/>
              </p:nvPicPr>
              <p:blipFill>
                <a:blip r:embed="rId167"/>
                <a:stretch>
                  <a:fillRect/>
                </a:stretch>
              </p:blipFill>
              <p:spPr>
                <a:xfrm>
                  <a:off x="4585960" y="520267"/>
                  <a:ext cx="210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Freihand 115">
                  <a:extLst>
                    <a:ext uri="{FF2B5EF4-FFF2-40B4-BE49-F238E27FC236}">
                      <a16:creationId xmlns:a16="http://schemas.microsoft.com/office/drawing/2014/main" id="{F7EDCDFD-1D2F-4673-91E5-E4E3AF5621B1}"/>
                    </a:ext>
                  </a:extLst>
                </p14:cNvPr>
                <p14:cNvContentPartPr/>
                <p14:nvPr/>
              </p14:nvContentPartPr>
              <p14:xfrm>
                <a:off x="4781800" y="573187"/>
                <a:ext cx="223920" cy="92160"/>
              </p14:xfrm>
            </p:contentPart>
          </mc:Choice>
          <mc:Fallback xmlns="">
            <p:pic>
              <p:nvPicPr>
                <p:cNvPr id="116" name="Freihand 115">
                  <a:extLst>
                    <a:ext uri="{FF2B5EF4-FFF2-40B4-BE49-F238E27FC236}">
                      <a16:creationId xmlns:a16="http://schemas.microsoft.com/office/drawing/2014/main" id="{F7EDCDFD-1D2F-4673-91E5-E4E3AF5621B1}"/>
                    </a:ext>
                  </a:extLst>
                </p:cNvPr>
                <p:cNvPicPr/>
                <p:nvPr/>
              </p:nvPicPr>
              <p:blipFill>
                <a:blip r:embed="rId169"/>
                <a:stretch>
                  <a:fillRect/>
                </a:stretch>
              </p:blipFill>
              <p:spPr>
                <a:xfrm>
                  <a:off x="4777480" y="568867"/>
                  <a:ext cx="232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Freihand 116">
                  <a:extLst>
                    <a:ext uri="{FF2B5EF4-FFF2-40B4-BE49-F238E27FC236}">
                      <a16:creationId xmlns:a16="http://schemas.microsoft.com/office/drawing/2014/main" id="{A1AB20DF-E300-4549-A177-724C0E02C03A}"/>
                    </a:ext>
                  </a:extLst>
                </p14:cNvPr>
                <p14:cNvContentPartPr/>
                <p14:nvPr/>
              </p14:nvContentPartPr>
              <p14:xfrm>
                <a:off x="5101480" y="617107"/>
                <a:ext cx="260280" cy="53640"/>
              </p14:xfrm>
            </p:contentPart>
          </mc:Choice>
          <mc:Fallback xmlns="">
            <p:pic>
              <p:nvPicPr>
                <p:cNvPr id="117" name="Freihand 116">
                  <a:extLst>
                    <a:ext uri="{FF2B5EF4-FFF2-40B4-BE49-F238E27FC236}">
                      <a16:creationId xmlns:a16="http://schemas.microsoft.com/office/drawing/2014/main" id="{A1AB20DF-E300-4549-A177-724C0E02C03A}"/>
                    </a:ext>
                  </a:extLst>
                </p:cNvPr>
                <p:cNvPicPr/>
                <p:nvPr/>
              </p:nvPicPr>
              <p:blipFill>
                <a:blip r:embed="rId171"/>
                <a:stretch>
                  <a:fillRect/>
                </a:stretch>
              </p:blipFill>
              <p:spPr>
                <a:xfrm>
                  <a:off x="5097160" y="612787"/>
                  <a:ext cx="268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1659FD4F-A931-4C7D-8D0D-DF830A501A09}"/>
                    </a:ext>
                  </a:extLst>
                </p14:cNvPr>
                <p14:cNvContentPartPr/>
                <p14:nvPr/>
              </p14:nvContentPartPr>
              <p14:xfrm>
                <a:off x="5514040" y="525667"/>
                <a:ext cx="257760" cy="189360"/>
              </p14:xfrm>
            </p:contentPart>
          </mc:Choice>
          <mc:Fallback xmlns="">
            <p:pic>
              <p:nvPicPr>
                <p:cNvPr id="118" name="Freihand 117">
                  <a:extLst>
                    <a:ext uri="{FF2B5EF4-FFF2-40B4-BE49-F238E27FC236}">
                      <a16:creationId xmlns:a16="http://schemas.microsoft.com/office/drawing/2014/main" id="{1659FD4F-A931-4C7D-8D0D-DF830A501A09}"/>
                    </a:ext>
                  </a:extLst>
                </p:cNvPr>
                <p:cNvPicPr/>
                <p:nvPr/>
              </p:nvPicPr>
              <p:blipFill>
                <a:blip r:embed="rId173"/>
                <a:stretch>
                  <a:fillRect/>
                </a:stretch>
              </p:blipFill>
              <p:spPr>
                <a:xfrm>
                  <a:off x="5509720" y="521347"/>
                  <a:ext cx="266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Freihand 118">
                  <a:extLst>
                    <a:ext uri="{FF2B5EF4-FFF2-40B4-BE49-F238E27FC236}">
                      <a16:creationId xmlns:a16="http://schemas.microsoft.com/office/drawing/2014/main" id="{3A60DBA8-0251-496B-B7BB-39F669455CEE}"/>
                    </a:ext>
                  </a:extLst>
                </p14:cNvPr>
                <p14:cNvContentPartPr/>
                <p14:nvPr/>
              </p14:nvContentPartPr>
              <p14:xfrm>
                <a:off x="5739400" y="611707"/>
                <a:ext cx="252720" cy="80280"/>
              </p14:xfrm>
            </p:contentPart>
          </mc:Choice>
          <mc:Fallback xmlns="">
            <p:pic>
              <p:nvPicPr>
                <p:cNvPr id="119" name="Freihand 118">
                  <a:extLst>
                    <a:ext uri="{FF2B5EF4-FFF2-40B4-BE49-F238E27FC236}">
                      <a16:creationId xmlns:a16="http://schemas.microsoft.com/office/drawing/2014/main" id="{3A60DBA8-0251-496B-B7BB-39F669455CEE}"/>
                    </a:ext>
                  </a:extLst>
                </p:cNvPr>
                <p:cNvPicPr/>
                <p:nvPr/>
              </p:nvPicPr>
              <p:blipFill>
                <a:blip r:embed="rId175"/>
                <a:stretch>
                  <a:fillRect/>
                </a:stretch>
              </p:blipFill>
              <p:spPr>
                <a:xfrm>
                  <a:off x="5735080" y="607387"/>
                  <a:ext cx="261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0" name="Freihand 119">
                  <a:extLst>
                    <a:ext uri="{FF2B5EF4-FFF2-40B4-BE49-F238E27FC236}">
                      <a16:creationId xmlns:a16="http://schemas.microsoft.com/office/drawing/2014/main" id="{4865F332-9E18-4A6A-A430-8165E41444FA}"/>
                    </a:ext>
                  </a:extLst>
                </p14:cNvPr>
                <p14:cNvContentPartPr/>
                <p14:nvPr/>
              </p14:nvContentPartPr>
              <p14:xfrm>
                <a:off x="5998960" y="595507"/>
                <a:ext cx="364680" cy="192240"/>
              </p14:xfrm>
            </p:contentPart>
          </mc:Choice>
          <mc:Fallback xmlns="">
            <p:pic>
              <p:nvPicPr>
                <p:cNvPr id="120" name="Freihand 119">
                  <a:extLst>
                    <a:ext uri="{FF2B5EF4-FFF2-40B4-BE49-F238E27FC236}">
                      <a16:creationId xmlns:a16="http://schemas.microsoft.com/office/drawing/2014/main" id="{4865F332-9E18-4A6A-A430-8165E41444FA}"/>
                    </a:ext>
                  </a:extLst>
                </p:cNvPr>
                <p:cNvPicPr/>
                <p:nvPr/>
              </p:nvPicPr>
              <p:blipFill>
                <a:blip r:embed="rId177"/>
                <a:stretch>
                  <a:fillRect/>
                </a:stretch>
              </p:blipFill>
              <p:spPr>
                <a:xfrm>
                  <a:off x="5994640" y="591187"/>
                  <a:ext cx="373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FFD40C2B-BE38-4402-A146-E3AB2C62DFD1}"/>
                    </a:ext>
                  </a:extLst>
                </p14:cNvPr>
                <p14:cNvContentPartPr/>
                <p14:nvPr/>
              </p14:nvContentPartPr>
              <p14:xfrm>
                <a:off x="6349600" y="554107"/>
                <a:ext cx="55440" cy="34200"/>
              </p14:xfrm>
            </p:contentPart>
          </mc:Choice>
          <mc:Fallback xmlns="">
            <p:pic>
              <p:nvPicPr>
                <p:cNvPr id="121" name="Freihand 120">
                  <a:extLst>
                    <a:ext uri="{FF2B5EF4-FFF2-40B4-BE49-F238E27FC236}">
                      <a16:creationId xmlns:a16="http://schemas.microsoft.com/office/drawing/2014/main" id="{FFD40C2B-BE38-4402-A146-E3AB2C62DFD1}"/>
                    </a:ext>
                  </a:extLst>
                </p:cNvPr>
                <p:cNvPicPr/>
                <p:nvPr/>
              </p:nvPicPr>
              <p:blipFill>
                <a:blip r:embed="rId179"/>
                <a:stretch>
                  <a:fillRect/>
                </a:stretch>
              </p:blipFill>
              <p:spPr>
                <a:xfrm>
                  <a:off x="6345280" y="549787"/>
                  <a:ext cx="64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3CB98989-8973-4FF5-B2E5-9CFBC2576766}"/>
                    </a:ext>
                  </a:extLst>
                </p14:cNvPr>
                <p14:cNvContentPartPr/>
                <p14:nvPr/>
              </p14:nvContentPartPr>
              <p14:xfrm>
                <a:off x="6430600" y="470587"/>
                <a:ext cx="331560" cy="185400"/>
              </p14:xfrm>
            </p:contentPart>
          </mc:Choice>
          <mc:Fallback xmlns="">
            <p:pic>
              <p:nvPicPr>
                <p:cNvPr id="122" name="Freihand 121">
                  <a:extLst>
                    <a:ext uri="{FF2B5EF4-FFF2-40B4-BE49-F238E27FC236}">
                      <a16:creationId xmlns:a16="http://schemas.microsoft.com/office/drawing/2014/main" id="{3CB98989-8973-4FF5-B2E5-9CFBC2576766}"/>
                    </a:ext>
                  </a:extLst>
                </p:cNvPr>
                <p:cNvPicPr/>
                <p:nvPr/>
              </p:nvPicPr>
              <p:blipFill>
                <a:blip r:embed="rId181"/>
                <a:stretch>
                  <a:fillRect/>
                </a:stretch>
              </p:blipFill>
              <p:spPr>
                <a:xfrm>
                  <a:off x="6426280" y="466267"/>
                  <a:ext cx="340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8E49E42D-E4E5-4D5A-A118-5166D7FE746A}"/>
                    </a:ext>
                  </a:extLst>
                </p14:cNvPr>
                <p14:cNvContentPartPr/>
                <p14:nvPr/>
              </p14:nvContentPartPr>
              <p14:xfrm>
                <a:off x="7000840" y="587227"/>
                <a:ext cx="196920" cy="84960"/>
              </p14:xfrm>
            </p:contentPart>
          </mc:Choice>
          <mc:Fallback xmlns="">
            <p:pic>
              <p:nvPicPr>
                <p:cNvPr id="123" name="Freihand 122">
                  <a:extLst>
                    <a:ext uri="{FF2B5EF4-FFF2-40B4-BE49-F238E27FC236}">
                      <a16:creationId xmlns:a16="http://schemas.microsoft.com/office/drawing/2014/main" id="{8E49E42D-E4E5-4D5A-A118-5166D7FE746A}"/>
                    </a:ext>
                  </a:extLst>
                </p:cNvPr>
                <p:cNvPicPr/>
                <p:nvPr/>
              </p:nvPicPr>
              <p:blipFill>
                <a:blip r:embed="rId183"/>
                <a:stretch>
                  <a:fillRect/>
                </a:stretch>
              </p:blipFill>
              <p:spPr>
                <a:xfrm>
                  <a:off x="6996520" y="582907"/>
                  <a:ext cx="205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Freihand 123">
                  <a:extLst>
                    <a:ext uri="{FF2B5EF4-FFF2-40B4-BE49-F238E27FC236}">
                      <a16:creationId xmlns:a16="http://schemas.microsoft.com/office/drawing/2014/main" id="{257FC9CE-7146-4CAB-8178-9ED3005759B6}"/>
                    </a:ext>
                  </a:extLst>
                </p14:cNvPr>
                <p14:cNvContentPartPr/>
                <p14:nvPr/>
              </p14:nvContentPartPr>
              <p14:xfrm>
                <a:off x="7171480" y="565267"/>
                <a:ext cx="156240" cy="96120"/>
              </p14:xfrm>
            </p:contentPart>
          </mc:Choice>
          <mc:Fallback xmlns="">
            <p:pic>
              <p:nvPicPr>
                <p:cNvPr id="124" name="Freihand 123">
                  <a:extLst>
                    <a:ext uri="{FF2B5EF4-FFF2-40B4-BE49-F238E27FC236}">
                      <a16:creationId xmlns:a16="http://schemas.microsoft.com/office/drawing/2014/main" id="{257FC9CE-7146-4CAB-8178-9ED3005759B6}"/>
                    </a:ext>
                  </a:extLst>
                </p:cNvPr>
                <p:cNvPicPr/>
                <p:nvPr/>
              </p:nvPicPr>
              <p:blipFill>
                <a:blip r:embed="rId185"/>
                <a:stretch>
                  <a:fillRect/>
                </a:stretch>
              </p:blipFill>
              <p:spPr>
                <a:xfrm>
                  <a:off x="7167160" y="560947"/>
                  <a:ext cx="164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Freihand 124">
                  <a:extLst>
                    <a:ext uri="{FF2B5EF4-FFF2-40B4-BE49-F238E27FC236}">
                      <a16:creationId xmlns:a16="http://schemas.microsoft.com/office/drawing/2014/main" id="{6F7184F0-81F1-4421-9D08-063A721F7BE9}"/>
                    </a:ext>
                  </a:extLst>
                </p14:cNvPr>
                <p14:cNvContentPartPr/>
                <p14:nvPr/>
              </p14:nvContentPartPr>
              <p14:xfrm>
                <a:off x="7326640" y="564547"/>
                <a:ext cx="192960" cy="99000"/>
              </p14:xfrm>
            </p:contentPart>
          </mc:Choice>
          <mc:Fallback xmlns="">
            <p:pic>
              <p:nvPicPr>
                <p:cNvPr id="125" name="Freihand 124">
                  <a:extLst>
                    <a:ext uri="{FF2B5EF4-FFF2-40B4-BE49-F238E27FC236}">
                      <a16:creationId xmlns:a16="http://schemas.microsoft.com/office/drawing/2014/main" id="{6F7184F0-81F1-4421-9D08-063A721F7BE9}"/>
                    </a:ext>
                  </a:extLst>
                </p:cNvPr>
                <p:cNvPicPr/>
                <p:nvPr/>
              </p:nvPicPr>
              <p:blipFill>
                <a:blip r:embed="rId187"/>
                <a:stretch>
                  <a:fillRect/>
                </a:stretch>
              </p:blipFill>
              <p:spPr>
                <a:xfrm>
                  <a:off x="7322320" y="560227"/>
                  <a:ext cx="201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Freihand 125">
                  <a:extLst>
                    <a:ext uri="{FF2B5EF4-FFF2-40B4-BE49-F238E27FC236}">
                      <a16:creationId xmlns:a16="http://schemas.microsoft.com/office/drawing/2014/main" id="{270913EB-377F-4873-89CF-09C7CA922AEC}"/>
                    </a:ext>
                  </a:extLst>
                </p14:cNvPr>
                <p14:cNvContentPartPr/>
                <p14:nvPr/>
              </p14:nvContentPartPr>
              <p14:xfrm>
                <a:off x="7501600" y="487147"/>
                <a:ext cx="185760" cy="189720"/>
              </p14:xfrm>
            </p:contentPart>
          </mc:Choice>
          <mc:Fallback xmlns="">
            <p:pic>
              <p:nvPicPr>
                <p:cNvPr id="126" name="Freihand 125">
                  <a:extLst>
                    <a:ext uri="{FF2B5EF4-FFF2-40B4-BE49-F238E27FC236}">
                      <a16:creationId xmlns:a16="http://schemas.microsoft.com/office/drawing/2014/main" id="{270913EB-377F-4873-89CF-09C7CA922AEC}"/>
                    </a:ext>
                  </a:extLst>
                </p:cNvPr>
                <p:cNvPicPr/>
                <p:nvPr/>
              </p:nvPicPr>
              <p:blipFill>
                <a:blip r:embed="rId189"/>
                <a:stretch>
                  <a:fillRect/>
                </a:stretch>
              </p:blipFill>
              <p:spPr>
                <a:xfrm>
                  <a:off x="7497280" y="482827"/>
                  <a:ext cx="194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Freihand 126">
                  <a:extLst>
                    <a:ext uri="{FF2B5EF4-FFF2-40B4-BE49-F238E27FC236}">
                      <a16:creationId xmlns:a16="http://schemas.microsoft.com/office/drawing/2014/main" id="{29F485C5-F68A-49EB-A24C-CFF3A6170FE7}"/>
                    </a:ext>
                  </a:extLst>
                </p14:cNvPr>
                <p14:cNvContentPartPr/>
                <p14:nvPr/>
              </p14:nvContentPartPr>
              <p14:xfrm>
                <a:off x="7704280" y="504787"/>
                <a:ext cx="183240" cy="130320"/>
              </p14:xfrm>
            </p:contentPart>
          </mc:Choice>
          <mc:Fallback xmlns="">
            <p:pic>
              <p:nvPicPr>
                <p:cNvPr id="127" name="Freihand 126">
                  <a:extLst>
                    <a:ext uri="{FF2B5EF4-FFF2-40B4-BE49-F238E27FC236}">
                      <a16:creationId xmlns:a16="http://schemas.microsoft.com/office/drawing/2014/main" id="{29F485C5-F68A-49EB-A24C-CFF3A6170FE7}"/>
                    </a:ext>
                  </a:extLst>
                </p:cNvPr>
                <p:cNvPicPr/>
                <p:nvPr/>
              </p:nvPicPr>
              <p:blipFill>
                <a:blip r:embed="rId191"/>
                <a:stretch>
                  <a:fillRect/>
                </a:stretch>
              </p:blipFill>
              <p:spPr>
                <a:xfrm>
                  <a:off x="7699960" y="500467"/>
                  <a:ext cx="191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Freihand 129">
                  <a:extLst>
                    <a:ext uri="{FF2B5EF4-FFF2-40B4-BE49-F238E27FC236}">
                      <a16:creationId xmlns:a16="http://schemas.microsoft.com/office/drawing/2014/main" id="{164B7F68-2185-40F0-BDC3-3629D1CA3BB1}"/>
                    </a:ext>
                  </a:extLst>
                </p14:cNvPr>
                <p14:cNvContentPartPr/>
                <p14:nvPr/>
              </p14:nvContentPartPr>
              <p14:xfrm>
                <a:off x="3865600" y="455107"/>
                <a:ext cx="3735360" cy="424800"/>
              </p14:xfrm>
            </p:contentPart>
          </mc:Choice>
          <mc:Fallback xmlns="">
            <p:pic>
              <p:nvPicPr>
                <p:cNvPr id="130" name="Freihand 129">
                  <a:extLst>
                    <a:ext uri="{FF2B5EF4-FFF2-40B4-BE49-F238E27FC236}">
                      <a16:creationId xmlns:a16="http://schemas.microsoft.com/office/drawing/2014/main" id="{164B7F68-2185-40F0-BDC3-3629D1CA3BB1}"/>
                    </a:ext>
                  </a:extLst>
                </p:cNvPr>
                <p:cNvPicPr/>
                <p:nvPr/>
              </p:nvPicPr>
              <p:blipFill>
                <a:blip r:embed="rId193"/>
                <a:stretch>
                  <a:fillRect/>
                </a:stretch>
              </p:blipFill>
              <p:spPr>
                <a:xfrm>
                  <a:off x="3861280" y="450787"/>
                  <a:ext cx="374400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Freihand 130">
                  <a:extLst>
                    <a:ext uri="{FF2B5EF4-FFF2-40B4-BE49-F238E27FC236}">
                      <a16:creationId xmlns:a16="http://schemas.microsoft.com/office/drawing/2014/main" id="{710F6876-F647-4E93-BEB4-B24F1D2B882E}"/>
                    </a:ext>
                  </a:extLst>
                </p14:cNvPr>
                <p14:cNvContentPartPr/>
                <p14:nvPr/>
              </p14:nvContentPartPr>
              <p14:xfrm>
                <a:off x="1955080" y="384907"/>
                <a:ext cx="1636560" cy="525240"/>
              </p14:xfrm>
            </p:contentPart>
          </mc:Choice>
          <mc:Fallback xmlns="">
            <p:pic>
              <p:nvPicPr>
                <p:cNvPr id="131" name="Freihand 130">
                  <a:extLst>
                    <a:ext uri="{FF2B5EF4-FFF2-40B4-BE49-F238E27FC236}">
                      <a16:creationId xmlns:a16="http://schemas.microsoft.com/office/drawing/2014/main" id="{710F6876-F647-4E93-BEB4-B24F1D2B882E}"/>
                    </a:ext>
                  </a:extLst>
                </p:cNvPr>
                <p:cNvPicPr/>
                <p:nvPr/>
              </p:nvPicPr>
              <p:blipFill>
                <a:blip r:embed="rId195"/>
                <a:stretch>
                  <a:fillRect/>
                </a:stretch>
              </p:blipFill>
              <p:spPr>
                <a:xfrm>
                  <a:off x="1950760" y="380587"/>
                  <a:ext cx="164520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0" name="Freihand 179">
                  <a:extLst>
                    <a:ext uri="{FF2B5EF4-FFF2-40B4-BE49-F238E27FC236}">
                      <a16:creationId xmlns:a16="http://schemas.microsoft.com/office/drawing/2014/main" id="{BA30E2E8-B2B9-4C7D-AC12-12C38EBC8552}"/>
                    </a:ext>
                  </a:extLst>
                </p14:cNvPr>
                <p14:cNvContentPartPr/>
                <p14:nvPr/>
              </p14:nvContentPartPr>
              <p14:xfrm>
                <a:off x="533800" y="235147"/>
                <a:ext cx="3544560" cy="706320"/>
              </p14:xfrm>
            </p:contentPart>
          </mc:Choice>
          <mc:Fallback xmlns="">
            <p:pic>
              <p:nvPicPr>
                <p:cNvPr id="180" name="Freihand 179">
                  <a:extLst>
                    <a:ext uri="{FF2B5EF4-FFF2-40B4-BE49-F238E27FC236}">
                      <a16:creationId xmlns:a16="http://schemas.microsoft.com/office/drawing/2014/main" id="{BA30E2E8-B2B9-4C7D-AC12-12C38EBC8552}"/>
                    </a:ext>
                  </a:extLst>
                </p:cNvPr>
                <p:cNvPicPr/>
                <p:nvPr/>
              </p:nvPicPr>
              <p:blipFill>
                <a:blip r:embed="rId197"/>
                <a:stretch>
                  <a:fillRect/>
                </a:stretch>
              </p:blipFill>
              <p:spPr>
                <a:xfrm>
                  <a:off x="529480" y="230827"/>
                  <a:ext cx="3553200" cy="714960"/>
                </a:xfrm>
                <a:prstGeom prst="rect">
                  <a:avLst/>
                </a:prstGeom>
              </p:spPr>
            </p:pic>
          </mc:Fallback>
        </mc:AlternateContent>
      </p:grpSp>
      <p:grpSp>
        <p:nvGrpSpPr>
          <p:cNvPr id="183" name="Gruppieren 182">
            <a:extLst>
              <a:ext uri="{FF2B5EF4-FFF2-40B4-BE49-F238E27FC236}">
                <a16:creationId xmlns:a16="http://schemas.microsoft.com/office/drawing/2014/main" id="{015FB911-A22B-4B6D-9166-9EB166CE28C1}"/>
              </a:ext>
            </a:extLst>
          </p:cNvPr>
          <p:cNvGrpSpPr/>
          <p:nvPr/>
        </p:nvGrpSpPr>
        <p:grpSpPr>
          <a:xfrm>
            <a:off x="8490520" y="-35573"/>
            <a:ext cx="3659760" cy="1763280"/>
            <a:chOff x="8490520" y="-35573"/>
            <a:chExt cx="3659760" cy="1763280"/>
          </a:xfrm>
        </p:grpSpPr>
        <mc:AlternateContent xmlns:mc="http://schemas.openxmlformats.org/markup-compatibility/2006" xmlns:p14="http://schemas.microsoft.com/office/powerpoint/2010/main">
          <mc:Choice Requires="p14">
            <p:contentPart p14:bwMode="auto" r:id="rId198">
              <p14:nvContentPartPr>
                <p14:cNvPr id="21" name="Freihand 20">
                  <a:extLst>
                    <a:ext uri="{FF2B5EF4-FFF2-40B4-BE49-F238E27FC236}">
                      <a16:creationId xmlns:a16="http://schemas.microsoft.com/office/drawing/2014/main" id="{BEAA54DF-A3C5-4B95-B27D-4369A7B10E75}"/>
                    </a:ext>
                  </a:extLst>
                </p14:cNvPr>
                <p14:cNvContentPartPr/>
                <p14:nvPr/>
              </p14:nvContentPartPr>
              <p14:xfrm>
                <a:off x="8894440" y="244867"/>
                <a:ext cx="172800" cy="346680"/>
              </p14:xfrm>
            </p:contentPart>
          </mc:Choice>
          <mc:Fallback xmlns="">
            <p:pic>
              <p:nvPicPr>
                <p:cNvPr id="21" name="Freihand 20">
                  <a:extLst>
                    <a:ext uri="{FF2B5EF4-FFF2-40B4-BE49-F238E27FC236}">
                      <a16:creationId xmlns:a16="http://schemas.microsoft.com/office/drawing/2014/main" id="{BEAA54DF-A3C5-4B95-B27D-4369A7B10E75}"/>
                    </a:ext>
                  </a:extLst>
                </p:cNvPr>
                <p:cNvPicPr/>
                <p:nvPr/>
              </p:nvPicPr>
              <p:blipFill>
                <a:blip r:embed="rId199"/>
                <a:stretch>
                  <a:fillRect/>
                </a:stretch>
              </p:blipFill>
              <p:spPr>
                <a:xfrm>
                  <a:off x="8890120" y="240547"/>
                  <a:ext cx="1814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 name="Freihand 21">
                  <a:extLst>
                    <a:ext uri="{FF2B5EF4-FFF2-40B4-BE49-F238E27FC236}">
                      <a16:creationId xmlns:a16="http://schemas.microsoft.com/office/drawing/2014/main" id="{72BDB37A-660B-4E47-A70A-2D9386B0DDB5}"/>
                    </a:ext>
                  </a:extLst>
                </p14:cNvPr>
                <p14:cNvContentPartPr/>
                <p14:nvPr/>
              </p14:nvContentPartPr>
              <p14:xfrm>
                <a:off x="9117280" y="285907"/>
                <a:ext cx="59040" cy="177120"/>
              </p14:xfrm>
            </p:contentPart>
          </mc:Choice>
          <mc:Fallback xmlns="">
            <p:pic>
              <p:nvPicPr>
                <p:cNvPr id="22" name="Freihand 21">
                  <a:extLst>
                    <a:ext uri="{FF2B5EF4-FFF2-40B4-BE49-F238E27FC236}">
                      <a16:creationId xmlns:a16="http://schemas.microsoft.com/office/drawing/2014/main" id="{72BDB37A-660B-4E47-A70A-2D9386B0DDB5}"/>
                    </a:ext>
                  </a:extLst>
                </p:cNvPr>
                <p:cNvPicPr/>
                <p:nvPr/>
              </p:nvPicPr>
              <p:blipFill>
                <a:blip r:embed="rId201"/>
                <a:stretch>
                  <a:fillRect/>
                </a:stretch>
              </p:blipFill>
              <p:spPr>
                <a:xfrm>
                  <a:off x="9112960" y="281587"/>
                  <a:ext cx="67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3" name="Freihand 22">
                  <a:extLst>
                    <a:ext uri="{FF2B5EF4-FFF2-40B4-BE49-F238E27FC236}">
                      <a16:creationId xmlns:a16="http://schemas.microsoft.com/office/drawing/2014/main" id="{0393ACEF-958F-42EB-A5C2-3F1BB61FB1ED}"/>
                    </a:ext>
                  </a:extLst>
                </p14:cNvPr>
                <p14:cNvContentPartPr/>
                <p14:nvPr/>
              </p14:nvContentPartPr>
              <p14:xfrm>
                <a:off x="9228880" y="357547"/>
                <a:ext cx="108000" cy="135000"/>
              </p14:xfrm>
            </p:contentPart>
          </mc:Choice>
          <mc:Fallback xmlns="">
            <p:pic>
              <p:nvPicPr>
                <p:cNvPr id="23" name="Freihand 22">
                  <a:extLst>
                    <a:ext uri="{FF2B5EF4-FFF2-40B4-BE49-F238E27FC236}">
                      <a16:creationId xmlns:a16="http://schemas.microsoft.com/office/drawing/2014/main" id="{0393ACEF-958F-42EB-A5C2-3F1BB61FB1ED}"/>
                    </a:ext>
                  </a:extLst>
                </p:cNvPr>
                <p:cNvPicPr/>
                <p:nvPr/>
              </p:nvPicPr>
              <p:blipFill>
                <a:blip r:embed="rId203"/>
                <a:stretch>
                  <a:fillRect/>
                </a:stretch>
              </p:blipFill>
              <p:spPr>
                <a:xfrm>
                  <a:off x="9224560" y="353227"/>
                  <a:ext cx="116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 name="Freihand 23">
                  <a:extLst>
                    <a:ext uri="{FF2B5EF4-FFF2-40B4-BE49-F238E27FC236}">
                      <a16:creationId xmlns:a16="http://schemas.microsoft.com/office/drawing/2014/main" id="{EB288284-D601-4C0E-AE7E-1250C51B3DA1}"/>
                    </a:ext>
                  </a:extLst>
                </p14:cNvPr>
                <p14:cNvContentPartPr/>
                <p14:nvPr/>
              </p14:nvContentPartPr>
              <p14:xfrm>
                <a:off x="9370720" y="298867"/>
                <a:ext cx="85320" cy="207360"/>
              </p14:xfrm>
            </p:contentPart>
          </mc:Choice>
          <mc:Fallback xmlns="">
            <p:pic>
              <p:nvPicPr>
                <p:cNvPr id="24" name="Freihand 23">
                  <a:extLst>
                    <a:ext uri="{FF2B5EF4-FFF2-40B4-BE49-F238E27FC236}">
                      <a16:creationId xmlns:a16="http://schemas.microsoft.com/office/drawing/2014/main" id="{EB288284-D601-4C0E-AE7E-1250C51B3DA1}"/>
                    </a:ext>
                  </a:extLst>
                </p:cNvPr>
                <p:cNvPicPr/>
                <p:nvPr/>
              </p:nvPicPr>
              <p:blipFill>
                <a:blip r:embed="rId205"/>
                <a:stretch>
                  <a:fillRect/>
                </a:stretch>
              </p:blipFill>
              <p:spPr>
                <a:xfrm>
                  <a:off x="9366400" y="294547"/>
                  <a:ext cx="93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 name="Freihand 24">
                  <a:extLst>
                    <a:ext uri="{FF2B5EF4-FFF2-40B4-BE49-F238E27FC236}">
                      <a16:creationId xmlns:a16="http://schemas.microsoft.com/office/drawing/2014/main" id="{156F2AB6-88DE-4D92-9060-E45710874C1F}"/>
                    </a:ext>
                  </a:extLst>
                </p14:cNvPr>
                <p14:cNvContentPartPr/>
                <p14:nvPr/>
              </p14:nvContentPartPr>
              <p14:xfrm>
                <a:off x="9733960" y="420547"/>
                <a:ext cx="150480" cy="5400"/>
              </p14:xfrm>
            </p:contentPart>
          </mc:Choice>
          <mc:Fallback xmlns="">
            <p:pic>
              <p:nvPicPr>
                <p:cNvPr id="25" name="Freihand 24">
                  <a:extLst>
                    <a:ext uri="{FF2B5EF4-FFF2-40B4-BE49-F238E27FC236}">
                      <a16:creationId xmlns:a16="http://schemas.microsoft.com/office/drawing/2014/main" id="{156F2AB6-88DE-4D92-9060-E45710874C1F}"/>
                    </a:ext>
                  </a:extLst>
                </p:cNvPr>
                <p:cNvPicPr/>
                <p:nvPr/>
              </p:nvPicPr>
              <p:blipFill>
                <a:blip r:embed="rId207"/>
                <a:stretch>
                  <a:fillRect/>
                </a:stretch>
              </p:blipFill>
              <p:spPr>
                <a:xfrm>
                  <a:off x="9729640" y="416227"/>
                  <a:ext cx="159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 name="Freihand 25">
                  <a:extLst>
                    <a:ext uri="{FF2B5EF4-FFF2-40B4-BE49-F238E27FC236}">
                      <a16:creationId xmlns:a16="http://schemas.microsoft.com/office/drawing/2014/main" id="{F47F01B5-6D89-41C2-87E0-9B7672A0E8DA}"/>
                    </a:ext>
                  </a:extLst>
                </p14:cNvPr>
                <p14:cNvContentPartPr/>
                <p14:nvPr/>
              </p14:nvContentPartPr>
              <p14:xfrm>
                <a:off x="9930880" y="328387"/>
                <a:ext cx="111600" cy="173880"/>
              </p14:xfrm>
            </p:contentPart>
          </mc:Choice>
          <mc:Fallback xmlns="">
            <p:pic>
              <p:nvPicPr>
                <p:cNvPr id="26" name="Freihand 25">
                  <a:extLst>
                    <a:ext uri="{FF2B5EF4-FFF2-40B4-BE49-F238E27FC236}">
                      <a16:creationId xmlns:a16="http://schemas.microsoft.com/office/drawing/2014/main" id="{F47F01B5-6D89-41C2-87E0-9B7672A0E8DA}"/>
                    </a:ext>
                  </a:extLst>
                </p:cNvPr>
                <p:cNvPicPr/>
                <p:nvPr/>
              </p:nvPicPr>
              <p:blipFill>
                <a:blip r:embed="rId209"/>
                <a:stretch>
                  <a:fillRect/>
                </a:stretch>
              </p:blipFill>
              <p:spPr>
                <a:xfrm>
                  <a:off x="9926560" y="324067"/>
                  <a:ext cx="120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7" name="Freihand 26">
                  <a:extLst>
                    <a:ext uri="{FF2B5EF4-FFF2-40B4-BE49-F238E27FC236}">
                      <a16:creationId xmlns:a16="http://schemas.microsoft.com/office/drawing/2014/main" id="{C4381E36-235C-40ED-ADE9-10B76C503C3D}"/>
                    </a:ext>
                  </a:extLst>
                </p14:cNvPr>
                <p14:cNvContentPartPr/>
                <p14:nvPr/>
              </p14:nvContentPartPr>
              <p14:xfrm>
                <a:off x="10376200" y="341707"/>
                <a:ext cx="216360" cy="117000"/>
              </p14:xfrm>
            </p:contentPart>
          </mc:Choice>
          <mc:Fallback xmlns="">
            <p:pic>
              <p:nvPicPr>
                <p:cNvPr id="27" name="Freihand 26">
                  <a:extLst>
                    <a:ext uri="{FF2B5EF4-FFF2-40B4-BE49-F238E27FC236}">
                      <a16:creationId xmlns:a16="http://schemas.microsoft.com/office/drawing/2014/main" id="{C4381E36-235C-40ED-ADE9-10B76C503C3D}"/>
                    </a:ext>
                  </a:extLst>
                </p:cNvPr>
                <p:cNvPicPr/>
                <p:nvPr/>
              </p:nvPicPr>
              <p:blipFill>
                <a:blip r:embed="rId211"/>
                <a:stretch>
                  <a:fillRect/>
                </a:stretch>
              </p:blipFill>
              <p:spPr>
                <a:xfrm>
                  <a:off x="10371880" y="337387"/>
                  <a:ext cx="225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8" name="Freihand 27">
                  <a:extLst>
                    <a:ext uri="{FF2B5EF4-FFF2-40B4-BE49-F238E27FC236}">
                      <a16:creationId xmlns:a16="http://schemas.microsoft.com/office/drawing/2014/main" id="{3F1CD463-4E07-4B9F-874E-6983FEA8568D}"/>
                    </a:ext>
                  </a:extLst>
                </p14:cNvPr>
                <p14:cNvContentPartPr/>
                <p14:nvPr/>
              </p14:nvContentPartPr>
              <p14:xfrm>
                <a:off x="10659880" y="356467"/>
                <a:ext cx="202680" cy="81000"/>
              </p14:xfrm>
            </p:contentPart>
          </mc:Choice>
          <mc:Fallback xmlns="">
            <p:pic>
              <p:nvPicPr>
                <p:cNvPr id="28" name="Freihand 27">
                  <a:extLst>
                    <a:ext uri="{FF2B5EF4-FFF2-40B4-BE49-F238E27FC236}">
                      <a16:creationId xmlns:a16="http://schemas.microsoft.com/office/drawing/2014/main" id="{3F1CD463-4E07-4B9F-874E-6983FEA8568D}"/>
                    </a:ext>
                  </a:extLst>
                </p:cNvPr>
                <p:cNvPicPr/>
                <p:nvPr/>
              </p:nvPicPr>
              <p:blipFill>
                <a:blip r:embed="rId213"/>
                <a:stretch>
                  <a:fillRect/>
                </a:stretch>
              </p:blipFill>
              <p:spPr>
                <a:xfrm>
                  <a:off x="10655560" y="352147"/>
                  <a:ext cx="211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 name="Freihand 28">
                  <a:extLst>
                    <a:ext uri="{FF2B5EF4-FFF2-40B4-BE49-F238E27FC236}">
                      <a16:creationId xmlns:a16="http://schemas.microsoft.com/office/drawing/2014/main" id="{E2CEB573-CC3A-4D0C-942E-3C5BF20B025E}"/>
                    </a:ext>
                  </a:extLst>
                </p14:cNvPr>
                <p14:cNvContentPartPr/>
                <p14:nvPr/>
              </p14:nvContentPartPr>
              <p14:xfrm>
                <a:off x="10791640" y="244507"/>
                <a:ext cx="360" cy="360"/>
              </p14:xfrm>
            </p:contentPart>
          </mc:Choice>
          <mc:Fallback xmlns="">
            <p:pic>
              <p:nvPicPr>
                <p:cNvPr id="29" name="Freihand 28">
                  <a:extLst>
                    <a:ext uri="{FF2B5EF4-FFF2-40B4-BE49-F238E27FC236}">
                      <a16:creationId xmlns:a16="http://schemas.microsoft.com/office/drawing/2014/main" id="{E2CEB573-CC3A-4D0C-942E-3C5BF20B025E}"/>
                    </a:ext>
                  </a:extLst>
                </p:cNvPr>
                <p:cNvPicPr/>
                <p:nvPr/>
              </p:nvPicPr>
              <p:blipFill>
                <a:blip r:embed="rId19"/>
                <a:stretch>
                  <a:fillRect/>
                </a:stretch>
              </p:blipFill>
              <p:spPr>
                <a:xfrm>
                  <a:off x="10787320" y="240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3" name="Freihand 32">
                  <a:extLst>
                    <a:ext uri="{FF2B5EF4-FFF2-40B4-BE49-F238E27FC236}">
                      <a16:creationId xmlns:a16="http://schemas.microsoft.com/office/drawing/2014/main" id="{FC63C55A-D5B6-49E5-89FD-33239987C9D4}"/>
                    </a:ext>
                  </a:extLst>
                </p14:cNvPr>
                <p14:cNvContentPartPr/>
                <p14:nvPr/>
              </p14:nvContentPartPr>
              <p14:xfrm>
                <a:off x="9282520" y="717187"/>
                <a:ext cx="105840" cy="266400"/>
              </p14:xfrm>
            </p:contentPart>
          </mc:Choice>
          <mc:Fallback xmlns="">
            <p:pic>
              <p:nvPicPr>
                <p:cNvPr id="33" name="Freihand 32">
                  <a:extLst>
                    <a:ext uri="{FF2B5EF4-FFF2-40B4-BE49-F238E27FC236}">
                      <a16:creationId xmlns:a16="http://schemas.microsoft.com/office/drawing/2014/main" id="{FC63C55A-D5B6-49E5-89FD-33239987C9D4}"/>
                    </a:ext>
                  </a:extLst>
                </p:cNvPr>
                <p:cNvPicPr/>
                <p:nvPr/>
              </p:nvPicPr>
              <p:blipFill>
                <a:blip r:embed="rId216"/>
                <a:stretch>
                  <a:fillRect/>
                </a:stretch>
              </p:blipFill>
              <p:spPr>
                <a:xfrm>
                  <a:off x="9278200" y="712867"/>
                  <a:ext cx="1144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4" name="Freihand 33">
                  <a:extLst>
                    <a:ext uri="{FF2B5EF4-FFF2-40B4-BE49-F238E27FC236}">
                      <a16:creationId xmlns:a16="http://schemas.microsoft.com/office/drawing/2014/main" id="{C65670BF-5A4A-4E68-9D28-EE124C955A4C}"/>
                    </a:ext>
                  </a:extLst>
                </p14:cNvPr>
                <p14:cNvContentPartPr/>
                <p14:nvPr/>
              </p14:nvContentPartPr>
              <p14:xfrm>
                <a:off x="9452080" y="705307"/>
                <a:ext cx="93240" cy="156600"/>
              </p14:xfrm>
            </p:contentPart>
          </mc:Choice>
          <mc:Fallback xmlns="">
            <p:pic>
              <p:nvPicPr>
                <p:cNvPr id="34" name="Freihand 33">
                  <a:extLst>
                    <a:ext uri="{FF2B5EF4-FFF2-40B4-BE49-F238E27FC236}">
                      <a16:creationId xmlns:a16="http://schemas.microsoft.com/office/drawing/2014/main" id="{C65670BF-5A4A-4E68-9D28-EE124C955A4C}"/>
                    </a:ext>
                  </a:extLst>
                </p:cNvPr>
                <p:cNvPicPr/>
                <p:nvPr/>
              </p:nvPicPr>
              <p:blipFill>
                <a:blip r:embed="rId218"/>
                <a:stretch>
                  <a:fillRect/>
                </a:stretch>
              </p:blipFill>
              <p:spPr>
                <a:xfrm>
                  <a:off x="9447760" y="700987"/>
                  <a:ext cx="101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5" name="Freihand 34">
                  <a:extLst>
                    <a:ext uri="{FF2B5EF4-FFF2-40B4-BE49-F238E27FC236}">
                      <a16:creationId xmlns:a16="http://schemas.microsoft.com/office/drawing/2014/main" id="{AD768794-C564-4738-AE91-03BAF9882BD1}"/>
                    </a:ext>
                  </a:extLst>
                </p14:cNvPr>
                <p14:cNvContentPartPr/>
                <p14:nvPr/>
              </p14:nvContentPartPr>
              <p14:xfrm>
                <a:off x="9510040" y="771187"/>
                <a:ext cx="137880" cy="118080"/>
              </p14:xfrm>
            </p:contentPart>
          </mc:Choice>
          <mc:Fallback xmlns="">
            <p:pic>
              <p:nvPicPr>
                <p:cNvPr id="35" name="Freihand 34">
                  <a:extLst>
                    <a:ext uri="{FF2B5EF4-FFF2-40B4-BE49-F238E27FC236}">
                      <a16:creationId xmlns:a16="http://schemas.microsoft.com/office/drawing/2014/main" id="{AD768794-C564-4738-AE91-03BAF9882BD1}"/>
                    </a:ext>
                  </a:extLst>
                </p:cNvPr>
                <p:cNvPicPr/>
                <p:nvPr/>
              </p:nvPicPr>
              <p:blipFill>
                <a:blip r:embed="rId220"/>
                <a:stretch>
                  <a:fillRect/>
                </a:stretch>
              </p:blipFill>
              <p:spPr>
                <a:xfrm>
                  <a:off x="9505720" y="766867"/>
                  <a:ext cx="146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6" name="Freihand 35">
                  <a:extLst>
                    <a:ext uri="{FF2B5EF4-FFF2-40B4-BE49-F238E27FC236}">
                      <a16:creationId xmlns:a16="http://schemas.microsoft.com/office/drawing/2014/main" id="{1DB9CD3F-4F1C-475A-9A5B-0CF92A40608E}"/>
                    </a:ext>
                  </a:extLst>
                </p14:cNvPr>
                <p14:cNvContentPartPr/>
                <p14:nvPr/>
              </p14:nvContentPartPr>
              <p14:xfrm>
                <a:off x="9714880" y="717907"/>
                <a:ext cx="69480" cy="157320"/>
              </p14:xfrm>
            </p:contentPart>
          </mc:Choice>
          <mc:Fallback xmlns="">
            <p:pic>
              <p:nvPicPr>
                <p:cNvPr id="36" name="Freihand 35">
                  <a:extLst>
                    <a:ext uri="{FF2B5EF4-FFF2-40B4-BE49-F238E27FC236}">
                      <a16:creationId xmlns:a16="http://schemas.microsoft.com/office/drawing/2014/main" id="{1DB9CD3F-4F1C-475A-9A5B-0CF92A40608E}"/>
                    </a:ext>
                  </a:extLst>
                </p:cNvPr>
                <p:cNvPicPr/>
                <p:nvPr/>
              </p:nvPicPr>
              <p:blipFill>
                <a:blip r:embed="rId222"/>
                <a:stretch>
                  <a:fillRect/>
                </a:stretch>
              </p:blipFill>
              <p:spPr>
                <a:xfrm>
                  <a:off x="9710560" y="713587"/>
                  <a:ext cx="78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 name="Freihand 36">
                  <a:extLst>
                    <a:ext uri="{FF2B5EF4-FFF2-40B4-BE49-F238E27FC236}">
                      <a16:creationId xmlns:a16="http://schemas.microsoft.com/office/drawing/2014/main" id="{6407CA42-6A47-4077-A31D-01E9195A4621}"/>
                    </a:ext>
                  </a:extLst>
                </p14:cNvPr>
                <p14:cNvContentPartPr/>
                <p14:nvPr/>
              </p14:nvContentPartPr>
              <p14:xfrm>
                <a:off x="9946720" y="780547"/>
                <a:ext cx="241920" cy="70560"/>
              </p14:xfrm>
            </p:contentPart>
          </mc:Choice>
          <mc:Fallback xmlns="">
            <p:pic>
              <p:nvPicPr>
                <p:cNvPr id="37" name="Freihand 36">
                  <a:extLst>
                    <a:ext uri="{FF2B5EF4-FFF2-40B4-BE49-F238E27FC236}">
                      <a16:creationId xmlns:a16="http://schemas.microsoft.com/office/drawing/2014/main" id="{6407CA42-6A47-4077-A31D-01E9195A4621}"/>
                    </a:ext>
                  </a:extLst>
                </p:cNvPr>
                <p:cNvPicPr/>
                <p:nvPr/>
              </p:nvPicPr>
              <p:blipFill>
                <a:blip r:embed="rId224"/>
                <a:stretch>
                  <a:fillRect/>
                </a:stretch>
              </p:blipFill>
              <p:spPr>
                <a:xfrm>
                  <a:off x="9942400" y="776227"/>
                  <a:ext cx="250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 name="Freihand 37">
                  <a:extLst>
                    <a:ext uri="{FF2B5EF4-FFF2-40B4-BE49-F238E27FC236}">
                      <a16:creationId xmlns:a16="http://schemas.microsoft.com/office/drawing/2014/main" id="{30D63D8E-3A39-4A0E-A0AF-F03CC222794E}"/>
                    </a:ext>
                  </a:extLst>
                </p14:cNvPr>
                <p14:cNvContentPartPr/>
                <p14:nvPr/>
              </p14:nvContentPartPr>
              <p14:xfrm>
                <a:off x="10277200" y="743827"/>
                <a:ext cx="216000" cy="164880"/>
              </p14:xfrm>
            </p:contentPart>
          </mc:Choice>
          <mc:Fallback xmlns="">
            <p:pic>
              <p:nvPicPr>
                <p:cNvPr id="38" name="Freihand 37">
                  <a:extLst>
                    <a:ext uri="{FF2B5EF4-FFF2-40B4-BE49-F238E27FC236}">
                      <a16:creationId xmlns:a16="http://schemas.microsoft.com/office/drawing/2014/main" id="{30D63D8E-3A39-4A0E-A0AF-F03CC222794E}"/>
                    </a:ext>
                  </a:extLst>
                </p:cNvPr>
                <p:cNvPicPr/>
                <p:nvPr/>
              </p:nvPicPr>
              <p:blipFill>
                <a:blip r:embed="rId226"/>
                <a:stretch>
                  <a:fillRect/>
                </a:stretch>
              </p:blipFill>
              <p:spPr>
                <a:xfrm>
                  <a:off x="10272880" y="739507"/>
                  <a:ext cx="224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 name="Freihand 38">
                  <a:extLst>
                    <a:ext uri="{FF2B5EF4-FFF2-40B4-BE49-F238E27FC236}">
                      <a16:creationId xmlns:a16="http://schemas.microsoft.com/office/drawing/2014/main" id="{517A57F6-3FAE-4DDB-99AC-F4C96BE2B497}"/>
                    </a:ext>
                  </a:extLst>
                </p14:cNvPr>
                <p14:cNvContentPartPr/>
                <p14:nvPr/>
              </p14:nvContentPartPr>
              <p14:xfrm>
                <a:off x="10484560" y="624667"/>
                <a:ext cx="290160" cy="122040"/>
              </p14:xfrm>
            </p:contentPart>
          </mc:Choice>
          <mc:Fallback xmlns="">
            <p:pic>
              <p:nvPicPr>
                <p:cNvPr id="39" name="Freihand 38">
                  <a:extLst>
                    <a:ext uri="{FF2B5EF4-FFF2-40B4-BE49-F238E27FC236}">
                      <a16:creationId xmlns:a16="http://schemas.microsoft.com/office/drawing/2014/main" id="{517A57F6-3FAE-4DDB-99AC-F4C96BE2B497}"/>
                    </a:ext>
                  </a:extLst>
                </p:cNvPr>
                <p:cNvPicPr/>
                <p:nvPr/>
              </p:nvPicPr>
              <p:blipFill>
                <a:blip r:embed="rId228"/>
                <a:stretch>
                  <a:fillRect/>
                </a:stretch>
              </p:blipFill>
              <p:spPr>
                <a:xfrm>
                  <a:off x="10480240" y="620347"/>
                  <a:ext cx="298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0" name="Freihand 39">
                  <a:extLst>
                    <a:ext uri="{FF2B5EF4-FFF2-40B4-BE49-F238E27FC236}">
                      <a16:creationId xmlns:a16="http://schemas.microsoft.com/office/drawing/2014/main" id="{58DC593B-32EE-4BEE-918A-4550F003C052}"/>
                    </a:ext>
                  </a:extLst>
                </p14:cNvPr>
                <p14:cNvContentPartPr/>
                <p14:nvPr/>
              </p14:nvContentPartPr>
              <p14:xfrm>
                <a:off x="11283400" y="582547"/>
                <a:ext cx="49320" cy="754920"/>
              </p14:xfrm>
            </p:contentPart>
          </mc:Choice>
          <mc:Fallback xmlns="">
            <p:pic>
              <p:nvPicPr>
                <p:cNvPr id="40" name="Freihand 39">
                  <a:extLst>
                    <a:ext uri="{FF2B5EF4-FFF2-40B4-BE49-F238E27FC236}">
                      <a16:creationId xmlns:a16="http://schemas.microsoft.com/office/drawing/2014/main" id="{58DC593B-32EE-4BEE-918A-4550F003C052}"/>
                    </a:ext>
                  </a:extLst>
                </p:cNvPr>
                <p:cNvPicPr/>
                <p:nvPr/>
              </p:nvPicPr>
              <p:blipFill>
                <a:blip r:embed="rId230"/>
                <a:stretch>
                  <a:fillRect/>
                </a:stretch>
              </p:blipFill>
              <p:spPr>
                <a:xfrm>
                  <a:off x="11279080" y="578227"/>
                  <a:ext cx="5796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1" name="Freihand 40">
                  <a:extLst>
                    <a:ext uri="{FF2B5EF4-FFF2-40B4-BE49-F238E27FC236}">
                      <a16:creationId xmlns:a16="http://schemas.microsoft.com/office/drawing/2014/main" id="{B008A2A2-C723-406C-902F-DA73B5642090}"/>
                    </a:ext>
                  </a:extLst>
                </p14:cNvPr>
                <p14:cNvContentPartPr/>
                <p14:nvPr/>
              </p14:nvContentPartPr>
              <p14:xfrm>
                <a:off x="10402120" y="1310467"/>
                <a:ext cx="1578600" cy="42840"/>
              </p14:xfrm>
            </p:contentPart>
          </mc:Choice>
          <mc:Fallback xmlns="">
            <p:pic>
              <p:nvPicPr>
                <p:cNvPr id="41" name="Freihand 40">
                  <a:extLst>
                    <a:ext uri="{FF2B5EF4-FFF2-40B4-BE49-F238E27FC236}">
                      <a16:creationId xmlns:a16="http://schemas.microsoft.com/office/drawing/2014/main" id="{B008A2A2-C723-406C-902F-DA73B5642090}"/>
                    </a:ext>
                  </a:extLst>
                </p:cNvPr>
                <p:cNvPicPr/>
                <p:nvPr/>
              </p:nvPicPr>
              <p:blipFill>
                <a:blip r:embed="rId232"/>
                <a:stretch>
                  <a:fillRect/>
                </a:stretch>
              </p:blipFill>
              <p:spPr>
                <a:xfrm>
                  <a:off x="10397800" y="1306147"/>
                  <a:ext cx="1587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2" name="Freihand 41">
                  <a:extLst>
                    <a:ext uri="{FF2B5EF4-FFF2-40B4-BE49-F238E27FC236}">
                      <a16:creationId xmlns:a16="http://schemas.microsoft.com/office/drawing/2014/main" id="{3052351D-CE0C-4FD4-94C4-618D4532E924}"/>
                    </a:ext>
                  </a:extLst>
                </p14:cNvPr>
                <p14:cNvContentPartPr/>
                <p14:nvPr/>
              </p14:nvContentPartPr>
              <p14:xfrm>
                <a:off x="11945440" y="1286347"/>
                <a:ext cx="204840" cy="174600"/>
              </p14:xfrm>
            </p:contentPart>
          </mc:Choice>
          <mc:Fallback xmlns="">
            <p:pic>
              <p:nvPicPr>
                <p:cNvPr id="42" name="Freihand 41">
                  <a:extLst>
                    <a:ext uri="{FF2B5EF4-FFF2-40B4-BE49-F238E27FC236}">
                      <a16:creationId xmlns:a16="http://schemas.microsoft.com/office/drawing/2014/main" id="{3052351D-CE0C-4FD4-94C4-618D4532E924}"/>
                    </a:ext>
                  </a:extLst>
                </p:cNvPr>
                <p:cNvPicPr/>
                <p:nvPr/>
              </p:nvPicPr>
              <p:blipFill>
                <a:blip r:embed="rId234"/>
                <a:stretch>
                  <a:fillRect/>
                </a:stretch>
              </p:blipFill>
              <p:spPr>
                <a:xfrm>
                  <a:off x="11941120" y="1282027"/>
                  <a:ext cx="213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4" name="Freihand 43">
                  <a:extLst>
                    <a:ext uri="{FF2B5EF4-FFF2-40B4-BE49-F238E27FC236}">
                      <a16:creationId xmlns:a16="http://schemas.microsoft.com/office/drawing/2014/main" id="{36F73A3B-5A39-48B9-8348-AE007D10B772}"/>
                    </a:ext>
                  </a:extLst>
                </p14:cNvPr>
                <p14:cNvContentPartPr/>
                <p14:nvPr/>
              </p14:nvContentPartPr>
              <p14:xfrm>
                <a:off x="10942480" y="446467"/>
                <a:ext cx="840960" cy="793800"/>
              </p14:xfrm>
            </p:contentPart>
          </mc:Choice>
          <mc:Fallback xmlns="">
            <p:pic>
              <p:nvPicPr>
                <p:cNvPr id="44" name="Freihand 43">
                  <a:extLst>
                    <a:ext uri="{FF2B5EF4-FFF2-40B4-BE49-F238E27FC236}">
                      <a16:creationId xmlns:a16="http://schemas.microsoft.com/office/drawing/2014/main" id="{36F73A3B-5A39-48B9-8348-AE007D10B772}"/>
                    </a:ext>
                  </a:extLst>
                </p:cNvPr>
                <p:cNvPicPr/>
                <p:nvPr/>
              </p:nvPicPr>
              <p:blipFill>
                <a:blip r:embed="rId236"/>
                <a:stretch>
                  <a:fillRect/>
                </a:stretch>
              </p:blipFill>
              <p:spPr>
                <a:xfrm>
                  <a:off x="10938160" y="442147"/>
                  <a:ext cx="84960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6" name="Freihand 45">
                  <a:extLst>
                    <a:ext uri="{FF2B5EF4-FFF2-40B4-BE49-F238E27FC236}">
                      <a16:creationId xmlns:a16="http://schemas.microsoft.com/office/drawing/2014/main" id="{BC0B197F-51AE-46DA-9F19-F18EA5125EFD}"/>
                    </a:ext>
                  </a:extLst>
                </p14:cNvPr>
                <p14:cNvContentPartPr/>
                <p14:nvPr/>
              </p14:nvContentPartPr>
              <p14:xfrm>
                <a:off x="11215720" y="272947"/>
                <a:ext cx="257760" cy="289080"/>
              </p14:xfrm>
            </p:contentPart>
          </mc:Choice>
          <mc:Fallback xmlns="">
            <p:pic>
              <p:nvPicPr>
                <p:cNvPr id="46" name="Freihand 45">
                  <a:extLst>
                    <a:ext uri="{FF2B5EF4-FFF2-40B4-BE49-F238E27FC236}">
                      <a16:creationId xmlns:a16="http://schemas.microsoft.com/office/drawing/2014/main" id="{BC0B197F-51AE-46DA-9F19-F18EA5125EFD}"/>
                    </a:ext>
                  </a:extLst>
                </p:cNvPr>
                <p:cNvPicPr/>
                <p:nvPr/>
              </p:nvPicPr>
              <p:blipFill>
                <a:blip r:embed="rId238"/>
                <a:stretch>
                  <a:fillRect/>
                </a:stretch>
              </p:blipFill>
              <p:spPr>
                <a:xfrm>
                  <a:off x="11211400" y="268627"/>
                  <a:ext cx="2664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7" name="Freihand 46">
                  <a:extLst>
                    <a:ext uri="{FF2B5EF4-FFF2-40B4-BE49-F238E27FC236}">
                      <a16:creationId xmlns:a16="http://schemas.microsoft.com/office/drawing/2014/main" id="{DB9C4E34-8F4F-4778-831F-6108B34F8622}"/>
                    </a:ext>
                  </a:extLst>
                </p14:cNvPr>
                <p14:cNvContentPartPr/>
                <p14:nvPr/>
              </p14:nvContentPartPr>
              <p14:xfrm>
                <a:off x="11183680" y="119947"/>
                <a:ext cx="139320" cy="245520"/>
              </p14:xfrm>
            </p:contentPart>
          </mc:Choice>
          <mc:Fallback xmlns="">
            <p:pic>
              <p:nvPicPr>
                <p:cNvPr id="47" name="Freihand 46">
                  <a:extLst>
                    <a:ext uri="{FF2B5EF4-FFF2-40B4-BE49-F238E27FC236}">
                      <a16:creationId xmlns:a16="http://schemas.microsoft.com/office/drawing/2014/main" id="{DB9C4E34-8F4F-4778-831F-6108B34F8622}"/>
                    </a:ext>
                  </a:extLst>
                </p:cNvPr>
                <p:cNvPicPr/>
                <p:nvPr/>
              </p:nvPicPr>
              <p:blipFill>
                <a:blip r:embed="rId240"/>
                <a:stretch>
                  <a:fillRect/>
                </a:stretch>
              </p:blipFill>
              <p:spPr>
                <a:xfrm>
                  <a:off x="11179360" y="115627"/>
                  <a:ext cx="147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 name="Freihand 47">
                  <a:extLst>
                    <a:ext uri="{FF2B5EF4-FFF2-40B4-BE49-F238E27FC236}">
                      <a16:creationId xmlns:a16="http://schemas.microsoft.com/office/drawing/2014/main" id="{04A87613-9444-4DEF-8425-8B86B394276C}"/>
                    </a:ext>
                  </a:extLst>
                </p14:cNvPr>
                <p14:cNvContentPartPr/>
                <p14:nvPr/>
              </p14:nvContentPartPr>
              <p14:xfrm>
                <a:off x="11366920" y="99067"/>
                <a:ext cx="90360" cy="133200"/>
              </p14:xfrm>
            </p:contentPart>
          </mc:Choice>
          <mc:Fallback xmlns="">
            <p:pic>
              <p:nvPicPr>
                <p:cNvPr id="48" name="Freihand 47">
                  <a:extLst>
                    <a:ext uri="{FF2B5EF4-FFF2-40B4-BE49-F238E27FC236}">
                      <a16:creationId xmlns:a16="http://schemas.microsoft.com/office/drawing/2014/main" id="{04A87613-9444-4DEF-8425-8B86B394276C}"/>
                    </a:ext>
                  </a:extLst>
                </p:cNvPr>
                <p:cNvPicPr/>
                <p:nvPr/>
              </p:nvPicPr>
              <p:blipFill>
                <a:blip r:embed="rId242"/>
                <a:stretch>
                  <a:fillRect/>
                </a:stretch>
              </p:blipFill>
              <p:spPr>
                <a:xfrm>
                  <a:off x="11362600" y="94747"/>
                  <a:ext cx="99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 name="Freihand 48">
                  <a:extLst>
                    <a:ext uri="{FF2B5EF4-FFF2-40B4-BE49-F238E27FC236}">
                      <a16:creationId xmlns:a16="http://schemas.microsoft.com/office/drawing/2014/main" id="{7FE59586-8082-4C52-9C7A-F50810AAA1A0}"/>
                    </a:ext>
                  </a:extLst>
                </p14:cNvPr>
                <p14:cNvContentPartPr/>
                <p14:nvPr/>
              </p14:nvContentPartPr>
              <p14:xfrm>
                <a:off x="11433160" y="147667"/>
                <a:ext cx="132480" cy="138240"/>
              </p14:xfrm>
            </p:contentPart>
          </mc:Choice>
          <mc:Fallback xmlns="">
            <p:pic>
              <p:nvPicPr>
                <p:cNvPr id="49" name="Freihand 48">
                  <a:extLst>
                    <a:ext uri="{FF2B5EF4-FFF2-40B4-BE49-F238E27FC236}">
                      <a16:creationId xmlns:a16="http://schemas.microsoft.com/office/drawing/2014/main" id="{7FE59586-8082-4C52-9C7A-F50810AAA1A0}"/>
                    </a:ext>
                  </a:extLst>
                </p:cNvPr>
                <p:cNvPicPr/>
                <p:nvPr/>
              </p:nvPicPr>
              <p:blipFill>
                <a:blip r:embed="rId244"/>
                <a:stretch>
                  <a:fillRect/>
                </a:stretch>
              </p:blipFill>
              <p:spPr>
                <a:xfrm>
                  <a:off x="11428840" y="143347"/>
                  <a:ext cx="141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0" name="Freihand 49">
                  <a:extLst>
                    <a:ext uri="{FF2B5EF4-FFF2-40B4-BE49-F238E27FC236}">
                      <a16:creationId xmlns:a16="http://schemas.microsoft.com/office/drawing/2014/main" id="{53F0A46A-1900-48CB-9707-9E52D310E2D8}"/>
                    </a:ext>
                  </a:extLst>
                </p14:cNvPr>
                <p14:cNvContentPartPr/>
                <p14:nvPr/>
              </p14:nvContentPartPr>
              <p14:xfrm>
                <a:off x="11549440" y="121027"/>
                <a:ext cx="95760" cy="260640"/>
              </p14:xfrm>
            </p:contentPart>
          </mc:Choice>
          <mc:Fallback xmlns="">
            <p:pic>
              <p:nvPicPr>
                <p:cNvPr id="50" name="Freihand 49">
                  <a:extLst>
                    <a:ext uri="{FF2B5EF4-FFF2-40B4-BE49-F238E27FC236}">
                      <a16:creationId xmlns:a16="http://schemas.microsoft.com/office/drawing/2014/main" id="{53F0A46A-1900-48CB-9707-9E52D310E2D8}"/>
                    </a:ext>
                  </a:extLst>
                </p:cNvPr>
                <p:cNvPicPr/>
                <p:nvPr/>
              </p:nvPicPr>
              <p:blipFill>
                <a:blip r:embed="rId246"/>
                <a:stretch>
                  <a:fillRect/>
                </a:stretch>
              </p:blipFill>
              <p:spPr>
                <a:xfrm>
                  <a:off x="11545120" y="116707"/>
                  <a:ext cx="104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2" name="Freihand 51">
                  <a:extLst>
                    <a:ext uri="{FF2B5EF4-FFF2-40B4-BE49-F238E27FC236}">
                      <a16:creationId xmlns:a16="http://schemas.microsoft.com/office/drawing/2014/main" id="{1C141CDA-BAE4-4704-88BA-2269E0CA2A4B}"/>
                    </a:ext>
                  </a:extLst>
                </p14:cNvPr>
                <p14:cNvContentPartPr/>
                <p14:nvPr/>
              </p14:nvContentPartPr>
              <p14:xfrm>
                <a:off x="11919520" y="1533307"/>
                <a:ext cx="73440" cy="120600"/>
              </p14:xfrm>
            </p:contentPart>
          </mc:Choice>
          <mc:Fallback xmlns="">
            <p:pic>
              <p:nvPicPr>
                <p:cNvPr id="52" name="Freihand 51">
                  <a:extLst>
                    <a:ext uri="{FF2B5EF4-FFF2-40B4-BE49-F238E27FC236}">
                      <a16:creationId xmlns:a16="http://schemas.microsoft.com/office/drawing/2014/main" id="{1C141CDA-BAE4-4704-88BA-2269E0CA2A4B}"/>
                    </a:ext>
                  </a:extLst>
                </p:cNvPr>
                <p:cNvPicPr/>
                <p:nvPr/>
              </p:nvPicPr>
              <p:blipFill>
                <a:blip r:embed="rId248"/>
                <a:stretch>
                  <a:fillRect/>
                </a:stretch>
              </p:blipFill>
              <p:spPr>
                <a:xfrm>
                  <a:off x="11915200" y="1528987"/>
                  <a:ext cx="82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3" name="Freihand 52">
                  <a:extLst>
                    <a:ext uri="{FF2B5EF4-FFF2-40B4-BE49-F238E27FC236}">
                      <a16:creationId xmlns:a16="http://schemas.microsoft.com/office/drawing/2014/main" id="{9B046228-2216-412E-A31B-D718206FF358}"/>
                    </a:ext>
                  </a:extLst>
                </p14:cNvPr>
                <p14:cNvContentPartPr/>
                <p14:nvPr/>
              </p14:nvContentPartPr>
              <p14:xfrm>
                <a:off x="11953000" y="1486147"/>
                <a:ext cx="96480" cy="146520"/>
              </p14:xfrm>
            </p:contentPart>
          </mc:Choice>
          <mc:Fallback xmlns="">
            <p:pic>
              <p:nvPicPr>
                <p:cNvPr id="53" name="Freihand 52">
                  <a:extLst>
                    <a:ext uri="{FF2B5EF4-FFF2-40B4-BE49-F238E27FC236}">
                      <a16:creationId xmlns:a16="http://schemas.microsoft.com/office/drawing/2014/main" id="{9B046228-2216-412E-A31B-D718206FF358}"/>
                    </a:ext>
                  </a:extLst>
                </p:cNvPr>
                <p:cNvPicPr/>
                <p:nvPr/>
              </p:nvPicPr>
              <p:blipFill>
                <a:blip r:embed="rId250"/>
                <a:stretch>
                  <a:fillRect/>
                </a:stretch>
              </p:blipFill>
              <p:spPr>
                <a:xfrm>
                  <a:off x="11948680" y="1481827"/>
                  <a:ext cx="105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4" name="Freihand 53">
                  <a:extLst>
                    <a:ext uri="{FF2B5EF4-FFF2-40B4-BE49-F238E27FC236}">
                      <a16:creationId xmlns:a16="http://schemas.microsoft.com/office/drawing/2014/main" id="{750FE97C-083D-4B3E-A0C1-CB24B29CC461}"/>
                    </a:ext>
                  </a:extLst>
                </p14:cNvPr>
                <p14:cNvContentPartPr/>
                <p14:nvPr/>
              </p14:nvContentPartPr>
              <p14:xfrm>
                <a:off x="10933120" y="1254667"/>
                <a:ext cx="727560" cy="73080"/>
              </p14:xfrm>
            </p:contentPart>
          </mc:Choice>
          <mc:Fallback xmlns="">
            <p:pic>
              <p:nvPicPr>
                <p:cNvPr id="54" name="Freihand 53">
                  <a:extLst>
                    <a:ext uri="{FF2B5EF4-FFF2-40B4-BE49-F238E27FC236}">
                      <a16:creationId xmlns:a16="http://schemas.microsoft.com/office/drawing/2014/main" id="{750FE97C-083D-4B3E-A0C1-CB24B29CC461}"/>
                    </a:ext>
                  </a:extLst>
                </p:cNvPr>
                <p:cNvPicPr/>
                <p:nvPr/>
              </p:nvPicPr>
              <p:blipFill>
                <a:blip r:embed="rId252"/>
                <a:stretch>
                  <a:fillRect/>
                </a:stretch>
              </p:blipFill>
              <p:spPr>
                <a:xfrm>
                  <a:off x="10928800" y="1250347"/>
                  <a:ext cx="736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6" name="Freihand 55">
                  <a:extLst>
                    <a:ext uri="{FF2B5EF4-FFF2-40B4-BE49-F238E27FC236}">
                      <a16:creationId xmlns:a16="http://schemas.microsoft.com/office/drawing/2014/main" id="{D8613A3C-4E08-4787-85BB-8153A8855264}"/>
                    </a:ext>
                  </a:extLst>
                </p14:cNvPr>
                <p14:cNvContentPartPr/>
                <p14:nvPr/>
              </p14:nvContentPartPr>
              <p14:xfrm>
                <a:off x="9081280" y="1119307"/>
                <a:ext cx="122400" cy="272160"/>
              </p14:xfrm>
            </p:contentPart>
          </mc:Choice>
          <mc:Fallback xmlns="">
            <p:pic>
              <p:nvPicPr>
                <p:cNvPr id="56" name="Freihand 55">
                  <a:extLst>
                    <a:ext uri="{FF2B5EF4-FFF2-40B4-BE49-F238E27FC236}">
                      <a16:creationId xmlns:a16="http://schemas.microsoft.com/office/drawing/2014/main" id="{D8613A3C-4E08-4787-85BB-8153A8855264}"/>
                    </a:ext>
                  </a:extLst>
                </p:cNvPr>
                <p:cNvPicPr/>
                <p:nvPr/>
              </p:nvPicPr>
              <p:blipFill>
                <a:blip r:embed="rId254"/>
                <a:stretch>
                  <a:fillRect/>
                </a:stretch>
              </p:blipFill>
              <p:spPr>
                <a:xfrm>
                  <a:off x="9076960" y="1114987"/>
                  <a:ext cx="1310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7" name="Freihand 56">
                  <a:extLst>
                    <a:ext uri="{FF2B5EF4-FFF2-40B4-BE49-F238E27FC236}">
                      <a16:creationId xmlns:a16="http://schemas.microsoft.com/office/drawing/2014/main" id="{34DDA019-4F54-4978-B3C1-C7B5F32C615D}"/>
                    </a:ext>
                  </a:extLst>
                </p14:cNvPr>
                <p14:cNvContentPartPr/>
                <p14:nvPr/>
              </p14:nvContentPartPr>
              <p14:xfrm>
                <a:off x="9263440" y="1037227"/>
                <a:ext cx="9720" cy="145440"/>
              </p14:xfrm>
            </p:contentPart>
          </mc:Choice>
          <mc:Fallback xmlns="">
            <p:pic>
              <p:nvPicPr>
                <p:cNvPr id="57" name="Freihand 56">
                  <a:extLst>
                    <a:ext uri="{FF2B5EF4-FFF2-40B4-BE49-F238E27FC236}">
                      <a16:creationId xmlns:a16="http://schemas.microsoft.com/office/drawing/2014/main" id="{34DDA019-4F54-4978-B3C1-C7B5F32C615D}"/>
                    </a:ext>
                  </a:extLst>
                </p:cNvPr>
                <p:cNvPicPr/>
                <p:nvPr/>
              </p:nvPicPr>
              <p:blipFill>
                <a:blip r:embed="rId256"/>
                <a:stretch>
                  <a:fillRect/>
                </a:stretch>
              </p:blipFill>
              <p:spPr>
                <a:xfrm>
                  <a:off x="9259120" y="1032907"/>
                  <a:ext cx="18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8" name="Freihand 57">
                  <a:extLst>
                    <a:ext uri="{FF2B5EF4-FFF2-40B4-BE49-F238E27FC236}">
                      <a16:creationId xmlns:a16="http://schemas.microsoft.com/office/drawing/2014/main" id="{7EC3528F-F61B-4201-A848-06F7A178C34B}"/>
                    </a:ext>
                  </a:extLst>
                </p14:cNvPr>
                <p14:cNvContentPartPr/>
                <p14:nvPr/>
              </p14:nvContentPartPr>
              <p14:xfrm>
                <a:off x="9323200" y="1071427"/>
                <a:ext cx="103680" cy="211320"/>
              </p14:xfrm>
            </p:contentPart>
          </mc:Choice>
          <mc:Fallback xmlns="">
            <p:pic>
              <p:nvPicPr>
                <p:cNvPr id="58" name="Freihand 57">
                  <a:extLst>
                    <a:ext uri="{FF2B5EF4-FFF2-40B4-BE49-F238E27FC236}">
                      <a16:creationId xmlns:a16="http://schemas.microsoft.com/office/drawing/2014/main" id="{7EC3528F-F61B-4201-A848-06F7A178C34B}"/>
                    </a:ext>
                  </a:extLst>
                </p:cNvPr>
                <p:cNvPicPr/>
                <p:nvPr/>
              </p:nvPicPr>
              <p:blipFill>
                <a:blip r:embed="rId258"/>
                <a:stretch>
                  <a:fillRect/>
                </a:stretch>
              </p:blipFill>
              <p:spPr>
                <a:xfrm>
                  <a:off x="9318880" y="1067107"/>
                  <a:ext cx="112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9" name="Freihand 58">
                  <a:extLst>
                    <a:ext uri="{FF2B5EF4-FFF2-40B4-BE49-F238E27FC236}">
                      <a16:creationId xmlns:a16="http://schemas.microsoft.com/office/drawing/2014/main" id="{E50F8C47-9338-4CC2-8917-EA5CA6E86001}"/>
                    </a:ext>
                  </a:extLst>
                </p14:cNvPr>
                <p14:cNvContentPartPr/>
                <p14:nvPr/>
              </p14:nvContentPartPr>
              <p14:xfrm>
                <a:off x="9446320" y="1112467"/>
                <a:ext cx="133560" cy="169920"/>
              </p14:xfrm>
            </p:contentPart>
          </mc:Choice>
          <mc:Fallback xmlns="">
            <p:pic>
              <p:nvPicPr>
                <p:cNvPr id="59" name="Freihand 58">
                  <a:extLst>
                    <a:ext uri="{FF2B5EF4-FFF2-40B4-BE49-F238E27FC236}">
                      <a16:creationId xmlns:a16="http://schemas.microsoft.com/office/drawing/2014/main" id="{E50F8C47-9338-4CC2-8917-EA5CA6E86001}"/>
                    </a:ext>
                  </a:extLst>
                </p:cNvPr>
                <p:cNvPicPr/>
                <p:nvPr/>
              </p:nvPicPr>
              <p:blipFill>
                <a:blip r:embed="rId260"/>
                <a:stretch>
                  <a:fillRect/>
                </a:stretch>
              </p:blipFill>
              <p:spPr>
                <a:xfrm>
                  <a:off x="9442000" y="1108147"/>
                  <a:ext cx="142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0" name="Freihand 59">
                  <a:extLst>
                    <a:ext uri="{FF2B5EF4-FFF2-40B4-BE49-F238E27FC236}">
                      <a16:creationId xmlns:a16="http://schemas.microsoft.com/office/drawing/2014/main" id="{D76EAA86-46D0-4547-937A-72FC0282015A}"/>
                    </a:ext>
                  </a:extLst>
                </p14:cNvPr>
                <p14:cNvContentPartPr/>
                <p14:nvPr/>
              </p14:nvContentPartPr>
              <p14:xfrm>
                <a:off x="9586360" y="1110307"/>
                <a:ext cx="352440" cy="158760"/>
              </p14:xfrm>
            </p:contentPart>
          </mc:Choice>
          <mc:Fallback xmlns="">
            <p:pic>
              <p:nvPicPr>
                <p:cNvPr id="60" name="Freihand 59">
                  <a:extLst>
                    <a:ext uri="{FF2B5EF4-FFF2-40B4-BE49-F238E27FC236}">
                      <a16:creationId xmlns:a16="http://schemas.microsoft.com/office/drawing/2014/main" id="{D76EAA86-46D0-4547-937A-72FC0282015A}"/>
                    </a:ext>
                  </a:extLst>
                </p:cNvPr>
                <p:cNvPicPr/>
                <p:nvPr/>
              </p:nvPicPr>
              <p:blipFill>
                <a:blip r:embed="rId262"/>
                <a:stretch>
                  <a:fillRect/>
                </a:stretch>
              </p:blipFill>
              <p:spPr>
                <a:xfrm>
                  <a:off x="9582040" y="1105987"/>
                  <a:ext cx="361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1" name="Freihand 60">
                  <a:extLst>
                    <a:ext uri="{FF2B5EF4-FFF2-40B4-BE49-F238E27FC236}">
                      <a16:creationId xmlns:a16="http://schemas.microsoft.com/office/drawing/2014/main" id="{F4768940-B93F-40C4-965D-EAECB05BC297}"/>
                    </a:ext>
                  </a:extLst>
                </p14:cNvPr>
                <p14:cNvContentPartPr/>
                <p14:nvPr/>
              </p14:nvContentPartPr>
              <p14:xfrm>
                <a:off x="9778240" y="1184467"/>
                <a:ext cx="214200" cy="45360"/>
              </p14:xfrm>
            </p:contentPart>
          </mc:Choice>
          <mc:Fallback xmlns="">
            <p:pic>
              <p:nvPicPr>
                <p:cNvPr id="61" name="Freihand 60">
                  <a:extLst>
                    <a:ext uri="{FF2B5EF4-FFF2-40B4-BE49-F238E27FC236}">
                      <a16:creationId xmlns:a16="http://schemas.microsoft.com/office/drawing/2014/main" id="{F4768940-B93F-40C4-965D-EAECB05BC297}"/>
                    </a:ext>
                  </a:extLst>
                </p:cNvPr>
                <p:cNvPicPr/>
                <p:nvPr/>
              </p:nvPicPr>
              <p:blipFill>
                <a:blip r:embed="rId264"/>
                <a:stretch>
                  <a:fillRect/>
                </a:stretch>
              </p:blipFill>
              <p:spPr>
                <a:xfrm>
                  <a:off x="9773920" y="1180147"/>
                  <a:ext cx="222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2" name="Freihand 61">
                  <a:extLst>
                    <a:ext uri="{FF2B5EF4-FFF2-40B4-BE49-F238E27FC236}">
                      <a16:creationId xmlns:a16="http://schemas.microsoft.com/office/drawing/2014/main" id="{9D28A1C4-42DA-4876-8E90-C66A62C781BA}"/>
                    </a:ext>
                  </a:extLst>
                </p14:cNvPr>
                <p14:cNvContentPartPr/>
                <p14:nvPr/>
              </p14:nvContentPartPr>
              <p14:xfrm>
                <a:off x="10059040" y="1094107"/>
                <a:ext cx="193680" cy="159840"/>
              </p14:xfrm>
            </p:contentPart>
          </mc:Choice>
          <mc:Fallback xmlns="">
            <p:pic>
              <p:nvPicPr>
                <p:cNvPr id="62" name="Freihand 61">
                  <a:extLst>
                    <a:ext uri="{FF2B5EF4-FFF2-40B4-BE49-F238E27FC236}">
                      <a16:creationId xmlns:a16="http://schemas.microsoft.com/office/drawing/2014/main" id="{9D28A1C4-42DA-4876-8E90-C66A62C781BA}"/>
                    </a:ext>
                  </a:extLst>
                </p:cNvPr>
                <p:cNvPicPr/>
                <p:nvPr/>
              </p:nvPicPr>
              <p:blipFill>
                <a:blip r:embed="rId266"/>
                <a:stretch>
                  <a:fillRect/>
                </a:stretch>
              </p:blipFill>
              <p:spPr>
                <a:xfrm>
                  <a:off x="10054720" y="1089787"/>
                  <a:ext cx="202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1" name="Freihand 150">
                  <a:extLst>
                    <a:ext uri="{FF2B5EF4-FFF2-40B4-BE49-F238E27FC236}">
                      <a16:creationId xmlns:a16="http://schemas.microsoft.com/office/drawing/2014/main" id="{6B755C3F-0E38-45EA-88B7-5038AFEB55FB}"/>
                    </a:ext>
                  </a:extLst>
                </p14:cNvPr>
                <p14:cNvContentPartPr/>
                <p14:nvPr/>
              </p14:nvContentPartPr>
              <p14:xfrm>
                <a:off x="11299240" y="1468867"/>
                <a:ext cx="172080" cy="165240"/>
              </p14:xfrm>
            </p:contentPart>
          </mc:Choice>
          <mc:Fallback xmlns="">
            <p:pic>
              <p:nvPicPr>
                <p:cNvPr id="151" name="Freihand 150">
                  <a:extLst>
                    <a:ext uri="{FF2B5EF4-FFF2-40B4-BE49-F238E27FC236}">
                      <a16:creationId xmlns:a16="http://schemas.microsoft.com/office/drawing/2014/main" id="{6B755C3F-0E38-45EA-88B7-5038AFEB55FB}"/>
                    </a:ext>
                  </a:extLst>
                </p:cNvPr>
                <p:cNvPicPr/>
                <p:nvPr/>
              </p:nvPicPr>
              <p:blipFill>
                <a:blip r:embed="rId268"/>
                <a:stretch>
                  <a:fillRect/>
                </a:stretch>
              </p:blipFill>
              <p:spPr>
                <a:xfrm>
                  <a:off x="11294920" y="1464547"/>
                  <a:ext cx="180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2" name="Freihand 151">
                  <a:extLst>
                    <a:ext uri="{FF2B5EF4-FFF2-40B4-BE49-F238E27FC236}">
                      <a16:creationId xmlns:a16="http://schemas.microsoft.com/office/drawing/2014/main" id="{37DB1D4F-78B4-4B88-9574-8500D2084F16}"/>
                    </a:ext>
                  </a:extLst>
                </p14:cNvPr>
                <p14:cNvContentPartPr/>
                <p14:nvPr/>
              </p14:nvContentPartPr>
              <p14:xfrm>
                <a:off x="11458360" y="1429627"/>
                <a:ext cx="100080" cy="185040"/>
              </p14:xfrm>
            </p:contentPart>
          </mc:Choice>
          <mc:Fallback xmlns="">
            <p:pic>
              <p:nvPicPr>
                <p:cNvPr id="152" name="Freihand 151">
                  <a:extLst>
                    <a:ext uri="{FF2B5EF4-FFF2-40B4-BE49-F238E27FC236}">
                      <a16:creationId xmlns:a16="http://schemas.microsoft.com/office/drawing/2014/main" id="{37DB1D4F-78B4-4B88-9574-8500D2084F16}"/>
                    </a:ext>
                  </a:extLst>
                </p:cNvPr>
                <p:cNvPicPr/>
                <p:nvPr/>
              </p:nvPicPr>
              <p:blipFill>
                <a:blip r:embed="rId270"/>
                <a:stretch>
                  <a:fillRect/>
                </a:stretch>
              </p:blipFill>
              <p:spPr>
                <a:xfrm>
                  <a:off x="11454040" y="1425307"/>
                  <a:ext cx="108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3" name="Freihand 152">
                  <a:extLst>
                    <a:ext uri="{FF2B5EF4-FFF2-40B4-BE49-F238E27FC236}">
                      <a16:creationId xmlns:a16="http://schemas.microsoft.com/office/drawing/2014/main" id="{03A31DA2-1064-48B1-8EE2-67150F2B7AAA}"/>
                    </a:ext>
                  </a:extLst>
                </p14:cNvPr>
                <p14:cNvContentPartPr/>
                <p14:nvPr/>
              </p14:nvContentPartPr>
              <p14:xfrm>
                <a:off x="11537920" y="1474987"/>
                <a:ext cx="187560" cy="156240"/>
              </p14:xfrm>
            </p:contentPart>
          </mc:Choice>
          <mc:Fallback xmlns="">
            <p:pic>
              <p:nvPicPr>
                <p:cNvPr id="153" name="Freihand 152">
                  <a:extLst>
                    <a:ext uri="{FF2B5EF4-FFF2-40B4-BE49-F238E27FC236}">
                      <a16:creationId xmlns:a16="http://schemas.microsoft.com/office/drawing/2014/main" id="{03A31DA2-1064-48B1-8EE2-67150F2B7AAA}"/>
                    </a:ext>
                  </a:extLst>
                </p:cNvPr>
                <p:cNvPicPr/>
                <p:nvPr/>
              </p:nvPicPr>
              <p:blipFill>
                <a:blip r:embed="rId272"/>
                <a:stretch>
                  <a:fillRect/>
                </a:stretch>
              </p:blipFill>
              <p:spPr>
                <a:xfrm>
                  <a:off x="11533600" y="1470667"/>
                  <a:ext cx="196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4" name="Freihand 153">
                  <a:extLst>
                    <a:ext uri="{FF2B5EF4-FFF2-40B4-BE49-F238E27FC236}">
                      <a16:creationId xmlns:a16="http://schemas.microsoft.com/office/drawing/2014/main" id="{3347AF17-46EC-4219-B251-DDB353AF63AE}"/>
                    </a:ext>
                  </a:extLst>
                </p14:cNvPr>
                <p14:cNvContentPartPr/>
                <p14:nvPr/>
              </p14:nvContentPartPr>
              <p14:xfrm>
                <a:off x="11672200" y="1441147"/>
                <a:ext cx="130680" cy="251280"/>
              </p14:xfrm>
            </p:contentPart>
          </mc:Choice>
          <mc:Fallback xmlns="">
            <p:pic>
              <p:nvPicPr>
                <p:cNvPr id="154" name="Freihand 153">
                  <a:extLst>
                    <a:ext uri="{FF2B5EF4-FFF2-40B4-BE49-F238E27FC236}">
                      <a16:creationId xmlns:a16="http://schemas.microsoft.com/office/drawing/2014/main" id="{3347AF17-46EC-4219-B251-DDB353AF63AE}"/>
                    </a:ext>
                  </a:extLst>
                </p:cNvPr>
                <p:cNvPicPr/>
                <p:nvPr/>
              </p:nvPicPr>
              <p:blipFill>
                <a:blip r:embed="rId274"/>
                <a:stretch>
                  <a:fillRect/>
                </a:stretch>
              </p:blipFill>
              <p:spPr>
                <a:xfrm>
                  <a:off x="11667880" y="1436827"/>
                  <a:ext cx="139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Freihand 181">
                  <a:extLst>
                    <a:ext uri="{FF2B5EF4-FFF2-40B4-BE49-F238E27FC236}">
                      <a16:creationId xmlns:a16="http://schemas.microsoft.com/office/drawing/2014/main" id="{98158DC1-8D25-429B-AEC2-A161BF1E692B}"/>
                    </a:ext>
                  </a:extLst>
                </p14:cNvPr>
                <p14:cNvContentPartPr/>
                <p14:nvPr/>
              </p14:nvContentPartPr>
              <p14:xfrm>
                <a:off x="8490520" y="-35573"/>
                <a:ext cx="2588040" cy="1763280"/>
              </p14:xfrm>
            </p:contentPart>
          </mc:Choice>
          <mc:Fallback xmlns="">
            <p:pic>
              <p:nvPicPr>
                <p:cNvPr id="182" name="Freihand 181">
                  <a:extLst>
                    <a:ext uri="{FF2B5EF4-FFF2-40B4-BE49-F238E27FC236}">
                      <a16:creationId xmlns:a16="http://schemas.microsoft.com/office/drawing/2014/main" id="{98158DC1-8D25-429B-AEC2-A161BF1E692B}"/>
                    </a:ext>
                  </a:extLst>
                </p:cNvPr>
                <p:cNvPicPr/>
                <p:nvPr/>
              </p:nvPicPr>
              <p:blipFill>
                <a:blip r:embed="rId276"/>
                <a:stretch>
                  <a:fillRect/>
                </a:stretch>
              </p:blipFill>
              <p:spPr>
                <a:xfrm>
                  <a:off x="8486200" y="-39893"/>
                  <a:ext cx="2596680" cy="177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4EFAB2FC-5975-465B-8AAA-536B2A83B999}"/>
                  </a:ext>
                </a:extLst>
              </p14:cNvPr>
              <p14:cNvContentPartPr/>
              <p14:nvPr/>
            </p14:nvContentPartPr>
            <p14:xfrm>
              <a:off x="281080" y="1166280"/>
              <a:ext cx="213480" cy="315360"/>
            </p14:xfrm>
          </p:contentPart>
        </mc:Choice>
        <mc:Fallback xmlns="">
          <p:pic>
            <p:nvPicPr>
              <p:cNvPr id="184" name="Freihand 183">
                <a:extLst>
                  <a:ext uri="{FF2B5EF4-FFF2-40B4-BE49-F238E27FC236}">
                    <a16:creationId xmlns:a16="http://schemas.microsoft.com/office/drawing/2014/main" id="{4EFAB2FC-5975-465B-8AAA-536B2A83B999}"/>
                  </a:ext>
                </a:extLst>
              </p:cNvPr>
              <p:cNvPicPr/>
              <p:nvPr/>
            </p:nvPicPr>
            <p:blipFill>
              <a:blip r:embed="rId278"/>
              <a:stretch>
                <a:fillRect/>
              </a:stretch>
            </p:blipFill>
            <p:spPr>
              <a:xfrm>
                <a:off x="276760" y="1161960"/>
                <a:ext cx="222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5" name="Freihand 184">
                <a:extLst>
                  <a:ext uri="{FF2B5EF4-FFF2-40B4-BE49-F238E27FC236}">
                    <a16:creationId xmlns:a16="http://schemas.microsoft.com/office/drawing/2014/main" id="{24E94723-1FC9-4B16-BFCA-C5A32E62A6E5}"/>
                  </a:ext>
                </a:extLst>
              </p14:cNvPr>
              <p14:cNvContentPartPr/>
              <p14:nvPr/>
            </p14:nvContentPartPr>
            <p14:xfrm>
              <a:off x="508240" y="1088160"/>
              <a:ext cx="120240" cy="429120"/>
            </p14:xfrm>
          </p:contentPart>
        </mc:Choice>
        <mc:Fallback xmlns="">
          <p:pic>
            <p:nvPicPr>
              <p:cNvPr id="185" name="Freihand 184">
                <a:extLst>
                  <a:ext uri="{FF2B5EF4-FFF2-40B4-BE49-F238E27FC236}">
                    <a16:creationId xmlns:a16="http://schemas.microsoft.com/office/drawing/2014/main" id="{24E94723-1FC9-4B16-BFCA-C5A32E62A6E5}"/>
                  </a:ext>
                </a:extLst>
              </p:cNvPr>
              <p:cNvPicPr/>
              <p:nvPr/>
            </p:nvPicPr>
            <p:blipFill>
              <a:blip r:embed="rId280"/>
              <a:stretch>
                <a:fillRect/>
              </a:stretch>
            </p:blipFill>
            <p:spPr>
              <a:xfrm>
                <a:off x="503920" y="1083840"/>
                <a:ext cx="1288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4" name="Freihand 233">
                <a:extLst>
                  <a:ext uri="{FF2B5EF4-FFF2-40B4-BE49-F238E27FC236}">
                    <a16:creationId xmlns:a16="http://schemas.microsoft.com/office/drawing/2014/main" id="{12EB5FBB-A4A6-45D2-96BE-1B048E66DF64}"/>
                  </a:ext>
                </a:extLst>
              </p14:cNvPr>
              <p14:cNvContentPartPr/>
              <p14:nvPr/>
            </p14:nvContentPartPr>
            <p14:xfrm>
              <a:off x="1040680" y="1050000"/>
              <a:ext cx="387720" cy="586440"/>
            </p14:xfrm>
          </p:contentPart>
        </mc:Choice>
        <mc:Fallback xmlns="">
          <p:pic>
            <p:nvPicPr>
              <p:cNvPr id="234" name="Freihand 233">
                <a:extLst>
                  <a:ext uri="{FF2B5EF4-FFF2-40B4-BE49-F238E27FC236}">
                    <a16:creationId xmlns:a16="http://schemas.microsoft.com/office/drawing/2014/main" id="{12EB5FBB-A4A6-45D2-96BE-1B048E66DF64}"/>
                  </a:ext>
                </a:extLst>
              </p:cNvPr>
              <p:cNvPicPr/>
              <p:nvPr/>
            </p:nvPicPr>
            <p:blipFill>
              <a:blip r:embed="rId282"/>
              <a:stretch>
                <a:fillRect/>
              </a:stretch>
            </p:blipFill>
            <p:spPr>
              <a:xfrm>
                <a:off x="1036360" y="1045680"/>
                <a:ext cx="39636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6" name="Freihand 235">
                <a:extLst>
                  <a:ext uri="{FF2B5EF4-FFF2-40B4-BE49-F238E27FC236}">
                    <a16:creationId xmlns:a16="http://schemas.microsoft.com/office/drawing/2014/main" id="{79283479-44EF-476A-A6D9-16100C571E5E}"/>
                  </a:ext>
                </a:extLst>
              </p14:cNvPr>
              <p14:cNvContentPartPr/>
              <p14:nvPr/>
            </p14:nvContentPartPr>
            <p14:xfrm>
              <a:off x="1475200" y="971520"/>
              <a:ext cx="382680" cy="531720"/>
            </p14:xfrm>
          </p:contentPart>
        </mc:Choice>
        <mc:Fallback xmlns="">
          <p:pic>
            <p:nvPicPr>
              <p:cNvPr id="236" name="Freihand 235">
                <a:extLst>
                  <a:ext uri="{FF2B5EF4-FFF2-40B4-BE49-F238E27FC236}">
                    <a16:creationId xmlns:a16="http://schemas.microsoft.com/office/drawing/2014/main" id="{79283479-44EF-476A-A6D9-16100C571E5E}"/>
                  </a:ext>
                </a:extLst>
              </p:cNvPr>
              <p:cNvPicPr/>
              <p:nvPr/>
            </p:nvPicPr>
            <p:blipFill>
              <a:blip r:embed="rId284"/>
              <a:stretch>
                <a:fillRect/>
              </a:stretch>
            </p:blipFill>
            <p:spPr>
              <a:xfrm>
                <a:off x="1470880" y="967200"/>
                <a:ext cx="39132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8" name="Freihand 237">
                <a:extLst>
                  <a:ext uri="{FF2B5EF4-FFF2-40B4-BE49-F238E27FC236}">
                    <a16:creationId xmlns:a16="http://schemas.microsoft.com/office/drawing/2014/main" id="{D2A18724-CC38-4784-9353-43E82AEC05E6}"/>
                  </a:ext>
                </a:extLst>
              </p14:cNvPr>
              <p14:cNvContentPartPr/>
              <p14:nvPr/>
            </p14:nvContentPartPr>
            <p14:xfrm>
              <a:off x="3978640" y="1357800"/>
              <a:ext cx="1923120" cy="40680"/>
            </p14:xfrm>
          </p:contentPart>
        </mc:Choice>
        <mc:Fallback xmlns="">
          <p:pic>
            <p:nvPicPr>
              <p:cNvPr id="238" name="Freihand 237">
                <a:extLst>
                  <a:ext uri="{FF2B5EF4-FFF2-40B4-BE49-F238E27FC236}">
                    <a16:creationId xmlns:a16="http://schemas.microsoft.com/office/drawing/2014/main" id="{D2A18724-CC38-4784-9353-43E82AEC05E6}"/>
                  </a:ext>
                </a:extLst>
              </p:cNvPr>
              <p:cNvPicPr/>
              <p:nvPr/>
            </p:nvPicPr>
            <p:blipFill>
              <a:blip r:embed="rId286"/>
              <a:stretch>
                <a:fillRect/>
              </a:stretch>
            </p:blipFill>
            <p:spPr>
              <a:xfrm>
                <a:off x="3974320" y="1353480"/>
                <a:ext cx="1931760" cy="49320"/>
              </a:xfrm>
              <a:prstGeom prst="rect">
                <a:avLst/>
              </a:prstGeom>
            </p:spPr>
          </p:pic>
        </mc:Fallback>
      </mc:AlternateContent>
      <p:grpSp>
        <p:nvGrpSpPr>
          <p:cNvPr id="241" name="Gruppieren 240">
            <a:extLst>
              <a:ext uri="{FF2B5EF4-FFF2-40B4-BE49-F238E27FC236}">
                <a16:creationId xmlns:a16="http://schemas.microsoft.com/office/drawing/2014/main" id="{B37442EF-9EB0-4AA4-9527-1FCFF9666749}"/>
              </a:ext>
            </a:extLst>
          </p:cNvPr>
          <p:cNvGrpSpPr/>
          <p:nvPr/>
        </p:nvGrpSpPr>
        <p:grpSpPr>
          <a:xfrm>
            <a:off x="603280" y="1008960"/>
            <a:ext cx="5564520" cy="1465560"/>
            <a:chOff x="603280" y="1008960"/>
            <a:chExt cx="5564520" cy="1465560"/>
          </a:xfrm>
        </p:grpSpPr>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D642F0AE-A795-4F4A-BCC9-C441C2E58C8B}"/>
                    </a:ext>
                  </a:extLst>
                </p14:cNvPr>
                <p14:cNvContentPartPr/>
                <p14:nvPr/>
              </p14:nvContentPartPr>
              <p14:xfrm>
                <a:off x="2453320" y="1074480"/>
                <a:ext cx="573840" cy="348840"/>
              </p14:xfrm>
            </p:contentPart>
          </mc:Choice>
          <mc:Fallback xmlns="">
            <p:pic>
              <p:nvPicPr>
                <p:cNvPr id="203" name="Freihand 202">
                  <a:extLst>
                    <a:ext uri="{FF2B5EF4-FFF2-40B4-BE49-F238E27FC236}">
                      <a16:creationId xmlns:a16="http://schemas.microsoft.com/office/drawing/2014/main" id="{D642F0AE-A795-4F4A-BCC9-C441C2E58C8B}"/>
                    </a:ext>
                  </a:extLst>
                </p:cNvPr>
                <p:cNvPicPr/>
                <p:nvPr/>
              </p:nvPicPr>
              <p:blipFill>
                <a:blip r:embed="rId288"/>
                <a:stretch>
                  <a:fillRect/>
                </a:stretch>
              </p:blipFill>
              <p:spPr>
                <a:xfrm>
                  <a:off x="2449000" y="1070160"/>
                  <a:ext cx="5824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398960CA-5C79-4A37-B4E0-FF803D17F7C9}"/>
                    </a:ext>
                  </a:extLst>
                </p14:cNvPr>
                <p14:cNvContentPartPr/>
                <p14:nvPr/>
              </p14:nvContentPartPr>
              <p14:xfrm>
                <a:off x="2624680" y="1223520"/>
                <a:ext cx="136800" cy="149040"/>
              </p14:xfrm>
            </p:contentPart>
          </mc:Choice>
          <mc:Fallback xmlns="">
            <p:pic>
              <p:nvPicPr>
                <p:cNvPr id="204" name="Freihand 203">
                  <a:extLst>
                    <a:ext uri="{FF2B5EF4-FFF2-40B4-BE49-F238E27FC236}">
                      <a16:creationId xmlns:a16="http://schemas.microsoft.com/office/drawing/2014/main" id="{398960CA-5C79-4A37-B4E0-FF803D17F7C9}"/>
                    </a:ext>
                  </a:extLst>
                </p:cNvPr>
                <p:cNvPicPr/>
                <p:nvPr/>
              </p:nvPicPr>
              <p:blipFill>
                <a:blip r:embed="rId290"/>
                <a:stretch>
                  <a:fillRect/>
                </a:stretch>
              </p:blipFill>
              <p:spPr>
                <a:xfrm>
                  <a:off x="2620360" y="1219200"/>
                  <a:ext cx="145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C3966549-C311-41D4-A0F0-56869CC0C7FD}"/>
                    </a:ext>
                  </a:extLst>
                </p14:cNvPr>
                <p14:cNvContentPartPr/>
                <p14:nvPr/>
              </p14:nvContentPartPr>
              <p14:xfrm>
                <a:off x="2594440" y="1296240"/>
                <a:ext cx="151560" cy="38160"/>
              </p14:xfrm>
            </p:contentPart>
          </mc:Choice>
          <mc:Fallback xmlns="">
            <p:pic>
              <p:nvPicPr>
                <p:cNvPr id="205" name="Freihand 204">
                  <a:extLst>
                    <a:ext uri="{FF2B5EF4-FFF2-40B4-BE49-F238E27FC236}">
                      <a16:creationId xmlns:a16="http://schemas.microsoft.com/office/drawing/2014/main" id="{C3966549-C311-41D4-A0F0-56869CC0C7FD}"/>
                    </a:ext>
                  </a:extLst>
                </p:cNvPr>
                <p:cNvPicPr/>
                <p:nvPr/>
              </p:nvPicPr>
              <p:blipFill>
                <a:blip r:embed="rId292"/>
                <a:stretch>
                  <a:fillRect/>
                </a:stretch>
              </p:blipFill>
              <p:spPr>
                <a:xfrm>
                  <a:off x="2590120" y="1291920"/>
                  <a:ext cx="160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6" name="Freihand 205">
                  <a:extLst>
                    <a:ext uri="{FF2B5EF4-FFF2-40B4-BE49-F238E27FC236}">
                      <a16:creationId xmlns:a16="http://schemas.microsoft.com/office/drawing/2014/main" id="{9A573E91-7C54-4873-8BBF-C71D2C6F78D7}"/>
                    </a:ext>
                  </a:extLst>
                </p14:cNvPr>
                <p14:cNvContentPartPr/>
                <p14:nvPr/>
              </p14:nvContentPartPr>
              <p14:xfrm>
                <a:off x="2722960" y="1348080"/>
                <a:ext cx="72360" cy="82800"/>
              </p14:xfrm>
            </p:contentPart>
          </mc:Choice>
          <mc:Fallback xmlns="">
            <p:pic>
              <p:nvPicPr>
                <p:cNvPr id="206" name="Freihand 205">
                  <a:extLst>
                    <a:ext uri="{FF2B5EF4-FFF2-40B4-BE49-F238E27FC236}">
                      <a16:creationId xmlns:a16="http://schemas.microsoft.com/office/drawing/2014/main" id="{9A573E91-7C54-4873-8BBF-C71D2C6F78D7}"/>
                    </a:ext>
                  </a:extLst>
                </p:cNvPr>
                <p:cNvPicPr/>
                <p:nvPr/>
              </p:nvPicPr>
              <p:blipFill>
                <a:blip r:embed="rId294"/>
                <a:stretch>
                  <a:fillRect/>
                </a:stretch>
              </p:blipFill>
              <p:spPr>
                <a:xfrm>
                  <a:off x="2718640" y="1343760"/>
                  <a:ext cx="81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7" name="Freihand 206">
                  <a:extLst>
                    <a:ext uri="{FF2B5EF4-FFF2-40B4-BE49-F238E27FC236}">
                      <a16:creationId xmlns:a16="http://schemas.microsoft.com/office/drawing/2014/main" id="{1429A9AE-B793-4EAF-A8FF-A4D772FFE913}"/>
                    </a:ext>
                  </a:extLst>
                </p14:cNvPr>
                <p14:cNvContentPartPr/>
                <p14:nvPr/>
              </p14:nvContentPartPr>
              <p14:xfrm>
                <a:off x="2806120" y="1249080"/>
                <a:ext cx="114840" cy="132480"/>
              </p14:xfrm>
            </p:contentPart>
          </mc:Choice>
          <mc:Fallback xmlns="">
            <p:pic>
              <p:nvPicPr>
                <p:cNvPr id="207" name="Freihand 206">
                  <a:extLst>
                    <a:ext uri="{FF2B5EF4-FFF2-40B4-BE49-F238E27FC236}">
                      <a16:creationId xmlns:a16="http://schemas.microsoft.com/office/drawing/2014/main" id="{1429A9AE-B793-4EAF-A8FF-A4D772FFE913}"/>
                    </a:ext>
                  </a:extLst>
                </p:cNvPr>
                <p:cNvPicPr/>
                <p:nvPr/>
              </p:nvPicPr>
              <p:blipFill>
                <a:blip r:embed="rId296"/>
                <a:stretch>
                  <a:fillRect/>
                </a:stretch>
              </p:blipFill>
              <p:spPr>
                <a:xfrm>
                  <a:off x="2801800" y="1244760"/>
                  <a:ext cx="123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8" name="Freihand 207">
                  <a:extLst>
                    <a:ext uri="{FF2B5EF4-FFF2-40B4-BE49-F238E27FC236}">
                      <a16:creationId xmlns:a16="http://schemas.microsoft.com/office/drawing/2014/main" id="{9EC05EA0-4AA1-42A5-8F99-F78DA1A43E05}"/>
                    </a:ext>
                  </a:extLst>
                </p14:cNvPr>
                <p14:cNvContentPartPr/>
                <p14:nvPr/>
              </p14:nvContentPartPr>
              <p14:xfrm>
                <a:off x="2839240" y="1291560"/>
                <a:ext cx="248040" cy="157320"/>
              </p14:xfrm>
            </p:contentPart>
          </mc:Choice>
          <mc:Fallback xmlns="">
            <p:pic>
              <p:nvPicPr>
                <p:cNvPr id="208" name="Freihand 207">
                  <a:extLst>
                    <a:ext uri="{FF2B5EF4-FFF2-40B4-BE49-F238E27FC236}">
                      <a16:creationId xmlns:a16="http://schemas.microsoft.com/office/drawing/2014/main" id="{9EC05EA0-4AA1-42A5-8F99-F78DA1A43E05}"/>
                    </a:ext>
                  </a:extLst>
                </p:cNvPr>
                <p:cNvPicPr/>
                <p:nvPr/>
              </p:nvPicPr>
              <p:blipFill>
                <a:blip r:embed="rId298"/>
                <a:stretch>
                  <a:fillRect/>
                </a:stretch>
              </p:blipFill>
              <p:spPr>
                <a:xfrm>
                  <a:off x="2834920" y="1287240"/>
                  <a:ext cx="256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9" name="Freihand 208">
                  <a:extLst>
                    <a:ext uri="{FF2B5EF4-FFF2-40B4-BE49-F238E27FC236}">
                      <a16:creationId xmlns:a16="http://schemas.microsoft.com/office/drawing/2014/main" id="{40654675-BE27-4404-9C20-F74829F0A6C1}"/>
                    </a:ext>
                  </a:extLst>
                </p14:cNvPr>
                <p14:cNvContentPartPr/>
                <p14:nvPr/>
              </p14:nvContentPartPr>
              <p14:xfrm>
                <a:off x="3258640" y="1299120"/>
                <a:ext cx="149760" cy="13680"/>
              </p14:xfrm>
            </p:contentPart>
          </mc:Choice>
          <mc:Fallback xmlns="">
            <p:pic>
              <p:nvPicPr>
                <p:cNvPr id="209" name="Freihand 208">
                  <a:extLst>
                    <a:ext uri="{FF2B5EF4-FFF2-40B4-BE49-F238E27FC236}">
                      <a16:creationId xmlns:a16="http://schemas.microsoft.com/office/drawing/2014/main" id="{40654675-BE27-4404-9C20-F74829F0A6C1}"/>
                    </a:ext>
                  </a:extLst>
                </p:cNvPr>
                <p:cNvPicPr/>
                <p:nvPr/>
              </p:nvPicPr>
              <p:blipFill>
                <a:blip r:embed="rId300"/>
                <a:stretch>
                  <a:fillRect/>
                </a:stretch>
              </p:blipFill>
              <p:spPr>
                <a:xfrm>
                  <a:off x="3254320" y="1294800"/>
                  <a:ext cx="158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 name="Freihand 210">
                  <a:extLst>
                    <a:ext uri="{FF2B5EF4-FFF2-40B4-BE49-F238E27FC236}">
                      <a16:creationId xmlns:a16="http://schemas.microsoft.com/office/drawing/2014/main" id="{8E93FEBF-C475-4DD5-A3C1-45A02B5AEF45}"/>
                    </a:ext>
                  </a:extLst>
                </p14:cNvPr>
                <p14:cNvContentPartPr/>
                <p14:nvPr/>
              </p14:nvContentPartPr>
              <p14:xfrm>
                <a:off x="3544120" y="1239000"/>
                <a:ext cx="127800" cy="136800"/>
              </p14:xfrm>
            </p:contentPart>
          </mc:Choice>
          <mc:Fallback xmlns="">
            <p:pic>
              <p:nvPicPr>
                <p:cNvPr id="211" name="Freihand 210">
                  <a:extLst>
                    <a:ext uri="{FF2B5EF4-FFF2-40B4-BE49-F238E27FC236}">
                      <a16:creationId xmlns:a16="http://schemas.microsoft.com/office/drawing/2014/main" id="{8E93FEBF-C475-4DD5-A3C1-45A02B5AEF45}"/>
                    </a:ext>
                  </a:extLst>
                </p:cNvPr>
                <p:cNvPicPr/>
                <p:nvPr/>
              </p:nvPicPr>
              <p:blipFill>
                <a:blip r:embed="rId302"/>
                <a:stretch>
                  <a:fillRect/>
                </a:stretch>
              </p:blipFill>
              <p:spPr>
                <a:xfrm>
                  <a:off x="3539800" y="1234680"/>
                  <a:ext cx="136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2" name="Freihand 211">
                  <a:extLst>
                    <a:ext uri="{FF2B5EF4-FFF2-40B4-BE49-F238E27FC236}">
                      <a16:creationId xmlns:a16="http://schemas.microsoft.com/office/drawing/2014/main" id="{AF0B2E33-C98A-4801-B5B1-D465FB17281C}"/>
                    </a:ext>
                  </a:extLst>
                </p14:cNvPr>
                <p14:cNvContentPartPr/>
                <p14:nvPr/>
              </p14:nvContentPartPr>
              <p14:xfrm>
                <a:off x="3591280" y="1146120"/>
                <a:ext cx="161640" cy="186480"/>
              </p14:xfrm>
            </p:contentPart>
          </mc:Choice>
          <mc:Fallback xmlns="">
            <p:pic>
              <p:nvPicPr>
                <p:cNvPr id="212" name="Freihand 211">
                  <a:extLst>
                    <a:ext uri="{FF2B5EF4-FFF2-40B4-BE49-F238E27FC236}">
                      <a16:creationId xmlns:a16="http://schemas.microsoft.com/office/drawing/2014/main" id="{AF0B2E33-C98A-4801-B5B1-D465FB17281C}"/>
                    </a:ext>
                  </a:extLst>
                </p:cNvPr>
                <p:cNvPicPr/>
                <p:nvPr/>
              </p:nvPicPr>
              <p:blipFill>
                <a:blip r:embed="rId304"/>
                <a:stretch>
                  <a:fillRect/>
                </a:stretch>
              </p:blipFill>
              <p:spPr>
                <a:xfrm>
                  <a:off x="3586960" y="1141800"/>
                  <a:ext cx="170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3" name="Freihand 212">
                  <a:extLst>
                    <a:ext uri="{FF2B5EF4-FFF2-40B4-BE49-F238E27FC236}">
                      <a16:creationId xmlns:a16="http://schemas.microsoft.com/office/drawing/2014/main" id="{93539A6F-945C-47C5-B2F8-4E028373742A}"/>
                    </a:ext>
                  </a:extLst>
                </p14:cNvPr>
                <p14:cNvContentPartPr/>
                <p14:nvPr/>
              </p14:nvContentPartPr>
              <p14:xfrm>
                <a:off x="3799000" y="1088520"/>
                <a:ext cx="69840" cy="269280"/>
              </p14:xfrm>
            </p:contentPart>
          </mc:Choice>
          <mc:Fallback xmlns="">
            <p:pic>
              <p:nvPicPr>
                <p:cNvPr id="213" name="Freihand 212">
                  <a:extLst>
                    <a:ext uri="{FF2B5EF4-FFF2-40B4-BE49-F238E27FC236}">
                      <a16:creationId xmlns:a16="http://schemas.microsoft.com/office/drawing/2014/main" id="{93539A6F-945C-47C5-B2F8-4E028373742A}"/>
                    </a:ext>
                  </a:extLst>
                </p:cNvPr>
                <p:cNvPicPr/>
                <p:nvPr/>
              </p:nvPicPr>
              <p:blipFill>
                <a:blip r:embed="rId306"/>
                <a:stretch>
                  <a:fillRect/>
                </a:stretch>
              </p:blipFill>
              <p:spPr>
                <a:xfrm>
                  <a:off x="3794680" y="1084200"/>
                  <a:ext cx="784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5" name="Freihand 214">
                  <a:extLst>
                    <a:ext uri="{FF2B5EF4-FFF2-40B4-BE49-F238E27FC236}">
                      <a16:creationId xmlns:a16="http://schemas.microsoft.com/office/drawing/2014/main" id="{FE4E9F01-8800-4C7B-A000-1485DB4CF1C6}"/>
                    </a:ext>
                  </a:extLst>
                </p14:cNvPr>
                <p14:cNvContentPartPr/>
                <p14:nvPr/>
              </p14:nvContentPartPr>
              <p14:xfrm>
                <a:off x="3903400" y="1123800"/>
                <a:ext cx="196560" cy="175680"/>
              </p14:xfrm>
            </p:contentPart>
          </mc:Choice>
          <mc:Fallback xmlns="">
            <p:pic>
              <p:nvPicPr>
                <p:cNvPr id="215" name="Freihand 214">
                  <a:extLst>
                    <a:ext uri="{FF2B5EF4-FFF2-40B4-BE49-F238E27FC236}">
                      <a16:creationId xmlns:a16="http://schemas.microsoft.com/office/drawing/2014/main" id="{FE4E9F01-8800-4C7B-A000-1485DB4CF1C6}"/>
                    </a:ext>
                  </a:extLst>
                </p:cNvPr>
                <p:cNvPicPr/>
                <p:nvPr/>
              </p:nvPicPr>
              <p:blipFill>
                <a:blip r:embed="rId308"/>
                <a:stretch>
                  <a:fillRect/>
                </a:stretch>
              </p:blipFill>
              <p:spPr>
                <a:xfrm>
                  <a:off x="3899080" y="1119480"/>
                  <a:ext cx="205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6" name="Freihand 215">
                  <a:extLst>
                    <a:ext uri="{FF2B5EF4-FFF2-40B4-BE49-F238E27FC236}">
                      <a16:creationId xmlns:a16="http://schemas.microsoft.com/office/drawing/2014/main" id="{7B41A9DA-70D0-4C1E-9917-36E8C514AF33}"/>
                    </a:ext>
                  </a:extLst>
                </p14:cNvPr>
                <p14:cNvContentPartPr/>
                <p14:nvPr/>
              </p14:nvContentPartPr>
              <p14:xfrm>
                <a:off x="4098520" y="1174920"/>
                <a:ext cx="146520" cy="119520"/>
              </p14:xfrm>
            </p:contentPart>
          </mc:Choice>
          <mc:Fallback xmlns="">
            <p:pic>
              <p:nvPicPr>
                <p:cNvPr id="216" name="Freihand 215">
                  <a:extLst>
                    <a:ext uri="{FF2B5EF4-FFF2-40B4-BE49-F238E27FC236}">
                      <a16:creationId xmlns:a16="http://schemas.microsoft.com/office/drawing/2014/main" id="{7B41A9DA-70D0-4C1E-9917-36E8C514AF33}"/>
                    </a:ext>
                  </a:extLst>
                </p:cNvPr>
                <p:cNvPicPr/>
                <p:nvPr/>
              </p:nvPicPr>
              <p:blipFill>
                <a:blip r:embed="rId310"/>
                <a:stretch>
                  <a:fillRect/>
                </a:stretch>
              </p:blipFill>
              <p:spPr>
                <a:xfrm>
                  <a:off x="4094200" y="1170600"/>
                  <a:ext cx="155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7" name="Freihand 216">
                  <a:extLst>
                    <a:ext uri="{FF2B5EF4-FFF2-40B4-BE49-F238E27FC236}">
                      <a16:creationId xmlns:a16="http://schemas.microsoft.com/office/drawing/2014/main" id="{6D354062-55B8-4115-A163-56F9EA59966D}"/>
                    </a:ext>
                  </a:extLst>
                </p14:cNvPr>
                <p14:cNvContentPartPr/>
                <p14:nvPr/>
              </p14:nvContentPartPr>
              <p14:xfrm>
                <a:off x="4252960" y="1163760"/>
                <a:ext cx="122760" cy="118800"/>
              </p14:xfrm>
            </p:contentPart>
          </mc:Choice>
          <mc:Fallback xmlns="">
            <p:pic>
              <p:nvPicPr>
                <p:cNvPr id="217" name="Freihand 216">
                  <a:extLst>
                    <a:ext uri="{FF2B5EF4-FFF2-40B4-BE49-F238E27FC236}">
                      <a16:creationId xmlns:a16="http://schemas.microsoft.com/office/drawing/2014/main" id="{6D354062-55B8-4115-A163-56F9EA59966D}"/>
                    </a:ext>
                  </a:extLst>
                </p:cNvPr>
                <p:cNvPicPr/>
                <p:nvPr/>
              </p:nvPicPr>
              <p:blipFill>
                <a:blip r:embed="rId312"/>
                <a:stretch>
                  <a:fillRect/>
                </a:stretch>
              </p:blipFill>
              <p:spPr>
                <a:xfrm>
                  <a:off x="4248640" y="1159440"/>
                  <a:ext cx="131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8" name="Freihand 217">
                  <a:extLst>
                    <a:ext uri="{FF2B5EF4-FFF2-40B4-BE49-F238E27FC236}">
                      <a16:creationId xmlns:a16="http://schemas.microsoft.com/office/drawing/2014/main" id="{FF1C07F6-381E-47AB-B5EC-C192F21C5EE3}"/>
                    </a:ext>
                  </a:extLst>
                </p14:cNvPr>
                <p14:cNvContentPartPr/>
                <p14:nvPr/>
              </p14:nvContentPartPr>
              <p14:xfrm>
                <a:off x="4495960" y="1225680"/>
                <a:ext cx="185760" cy="25560"/>
              </p14:xfrm>
            </p:contentPart>
          </mc:Choice>
          <mc:Fallback xmlns="">
            <p:pic>
              <p:nvPicPr>
                <p:cNvPr id="218" name="Freihand 217">
                  <a:extLst>
                    <a:ext uri="{FF2B5EF4-FFF2-40B4-BE49-F238E27FC236}">
                      <a16:creationId xmlns:a16="http://schemas.microsoft.com/office/drawing/2014/main" id="{FF1C07F6-381E-47AB-B5EC-C192F21C5EE3}"/>
                    </a:ext>
                  </a:extLst>
                </p:cNvPr>
                <p:cNvPicPr/>
                <p:nvPr/>
              </p:nvPicPr>
              <p:blipFill>
                <a:blip r:embed="rId314"/>
                <a:stretch>
                  <a:fillRect/>
                </a:stretch>
              </p:blipFill>
              <p:spPr>
                <a:xfrm>
                  <a:off x="4491640" y="1221360"/>
                  <a:ext cx="194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9" name="Freihand 218">
                  <a:extLst>
                    <a:ext uri="{FF2B5EF4-FFF2-40B4-BE49-F238E27FC236}">
                      <a16:creationId xmlns:a16="http://schemas.microsoft.com/office/drawing/2014/main" id="{07BED76A-B5A0-46C7-8024-A0501ECFB6B3}"/>
                    </a:ext>
                  </a:extLst>
                </p14:cNvPr>
                <p14:cNvContentPartPr/>
                <p14:nvPr/>
              </p14:nvContentPartPr>
              <p14:xfrm>
                <a:off x="4757320" y="1133160"/>
                <a:ext cx="181440" cy="169920"/>
              </p14:xfrm>
            </p:contentPart>
          </mc:Choice>
          <mc:Fallback xmlns="">
            <p:pic>
              <p:nvPicPr>
                <p:cNvPr id="219" name="Freihand 218">
                  <a:extLst>
                    <a:ext uri="{FF2B5EF4-FFF2-40B4-BE49-F238E27FC236}">
                      <a16:creationId xmlns:a16="http://schemas.microsoft.com/office/drawing/2014/main" id="{07BED76A-B5A0-46C7-8024-A0501ECFB6B3}"/>
                    </a:ext>
                  </a:extLst>
                </p:cNvPr>
                <p:cNvPicPr/>
                <p:nvPr/>
              </p:nvPicPr>
              <p:blipFill>
                <a:blip r:embed="rId316"/>
                <a:stretch>
                  <a:fillRect/>
                </a:stretch>
              </p:blipFill>
              <p:spPr>
                <a:xfrm>
                  <a:off x="4753000" y="1128840"/>
                  <a:ext cx="190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0" name="Freihand 219">
                  <a:extLst>
                    <a:ext uri="{FF2B5EF4-FFF2-40B4-BE49-F238E27FC236}">
                      <a16:creationId xmlns:a16="http://schemas.microsoft.com/office/drawing/2014/main" id="{0AD157A6-8369-4B60-9C77-8857F58C83DF}"/>
                    </a:ext>
                  </a:extLst>
                </p14:cNvPr>
                <p14:cNvContentPartPr/>
                <p14:nvPr/>
              </p14:nvContentPartPr>
              <p14:xfrm>
                <a:off x="4958200" y="1176360"/>
                <a:ext cx="163080" cy="150120"/>
              </p14:xfrm>
            </p:contentPart>
          </mc:Choice>
          <mc:Fallback xmlns="">
            <p:pic>
              <p:nvPicPr>
                <p:cNvPr id="220" name="Freihand 219">
                  <a:extLst>
                    <a:ext uri="{FF2B5EF4-FFF2-40B4-BE49-F238E27FC236}">
                      <a16:creationId xmlns:a16="http://schemas.microsoft.com/office/drawing/2014/main" id="{0AD157A6-8369-4B60-9C77-8857F58C83DF}"/>
                    </a:ext>
                  </a:extLst>
                </p:cNvPr>
                <p:cNvPicPr/>
                <p:nvPr/>
              </p:nvPicPr>
              <p:blipFill>
                <a:blip r:embed="rId318"/>
                <a:stretch>
                  <a:fillRect/>
                </a:stretch>
              </p:blipFill>
              <p:spPr>
                <a:xfrm>
                  <a:off x="4953880" y="1172040"/>
                  <a:ext cx="171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1" name="Freihand 220">
                  <a:extLst>
                    <a:ext uri="{FF2B5EF4-FFF2-40B4-BE49-F238E27FC236}">
                      <a16:creationId xmlns:a16="http://schemas.microsoft.com/office/drawing/2014/main" id="{18EFCEC9-E103-4031-9483-37E862BEAD0B}"/>
                    </a:ext>
                  </a:extLst>
                </p14:cNvPr>
                <p14:cNvContentPartPr/>
                <p14:nvPr/>
              </p14:nvContentPartPr>
              <p14:xfrm>
                <a:off x="4987000" y="1204800"/>
                <a:ext cx="146160" cy="71640"/>
              </p14:xfrm>
            </p:contentPart>
          </mc:Choice>
          <mc:Fallback xmlns="">
            <p:pic>
              <p:nvPicPr>
                <p:cNvPr id="221" name="Freihand 220">
                  <a:extLst>
                    <a:ext uri="{FF2B5EF4-FFF2-40B4-BE49-F238E27FC236}">
                      <a16:creationId xmlns:a16="http://schemas.microsoft.com/office/drawing/2014/main" id="{18EFCEC9-E103-4031-9483-37E862BEAD0B}"/>
                    </a:ext>
                  </a:extLst>
                </p:cNvPr>
                <p:cNvPicPr/>
                <p:nvPr/>
              </p:nvPicPr>
              <p:blipFill>
                <a:blip r:embed="rId320"/>
                <a:stretch>
                  <a:fillRect/>
                </a:stretch>
              </p:blipFill>
              <p:spPr>
                <a:xfrm>
                  <a:off x="4982680" y="1200480"/>
                  <a:ext cx="154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2" name="Freihand 221">
                  <a:extLst>
                    <a:ext uri="{FF2B5EF4-FFF2-40B4-BE49-F238E27FC236}">
                      <a16:creationId xmlns:a16="http://schemas.microsoft.com/office/drawing/2014/main" id="{F2B71989-3FEB-4027-8CA2-521C17E88E76}"/>
                    </a:ext>
                  </a:extLst>
                </p14:cNvPr>
                <p14:cNvContentPartPr/>
                <p14:nvPr/>
              </p14:nvContentPartPr>
              <p14:xfrm>
                <a:off x="5158360" y="1240440"/>
                <a:ext cx="117000" cy="86760"/>
              </p14:xfrm>
            </p:contentPart>
          </mc:Choice>
          <mc:Fallback xmlns="">
            <p:pic>
              <p:nvPicPr>
                <p:cNvPr id="222" name="Freihand 221">
                  <a:extLst>
                    <a:ext uri="{FF2B5EF4-FFF2-40B4-BE49-F238E27FC236}">
                      <a16:creationId xmlns:a16="http://schemas.microsoft.com/office/drawing/2014/main" id="{F2B71989-3FEB-4027-8CA2-521C17E88E76}"/>
                    </a:ext>
                  </a:extLst>
                </p:cNvPr>
                <p:cNvPicPr/>
                <p:nvPr/>
              </p:nvPicPr>
              <p:blipFill>
                <a:blip r:embed="rId322"/>
                <a:stretch>
                  <a:fillRect/>
                </a:stretch>
              </p:blipFill>
              <p:spPr>
                <a:xfrm>
                  <a:off x="5154040" y="1236120"/>
                  <a:ext cx="125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3" name="Freihand 222">
                  <a:extLst>
                    <a:ext uri="{FF2B5EF4-FFF2-40B4-BE49-F238E27FC236}">
                      <a16:creationId xmlns:a16="http://schemas.microsoft.com/office/drawing/2014/main" id="{4C36C350-8590-4EB7-B9EF-945691176B0C}"/>
                    </a:ext>
                  </a:extLst>
                </p14:cNvPr>
                <p14:cNvContentPartPr/>
                <p14:nvPr/>
              </p14:nvContentPartPr>
              <p14:xfrm>
                <a:off x="5331160" y="1228560"/>
                <a:ext cx="189720" cy="20520"/>
              </p14:xfrm>
            </p:contentPart>
          </mc:Choice>
          <mc:Fallback xmlns="">
            <p:pic>
              <p:nvPicPr>
                <p:cNvPr id="223" name="Freihand 222">
                  <a:extLst>
                    <a:ext uri="{FF2B5EF4-FFF2-40B4-BE49-F238E27FC236}">
                      <a16:creationId xmlns:a16="http://schemas.microsoft.com/office/drawing/2014/main" id="{4C36C350-8590-4EB7-B9EF-945691176B0C}"/>
                    </a:ext>
                  </a:extLst>
                </p:cNvPr>
                <p:cNvPicPr/>
                <p:nvPr/>
              </p:nvPicPr>
              <p:blipFill>
                <a:blip r:embed="rId324"/>
                <a:stretch>
                  <a:fillRect/>
                </a:stretch>
              </p:blipFill>
              <p:spPr>
                <a:xfrm>
                  <a:off x="5326840" y="1224240"/>
                  <a:ext cx="198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4" name="Freihand 223">
                  <a:extLst>
                    <a:ext uri="{FF2B5EF4-FFF2-40B4-BE49-F238E27FC236}">
                      <a16:creationId xmlns:a16="http://schemas.microsoft.com/office/drawing/2014/main" id="{6A69E2B8-CC77-4B90-AEE8-AD7A74E34BC0}"/>
                    </a:ext>
                  </a:extLst>
                </p14:cNvPr>
                <p14:cNvContentPartPr/>
                <p14:nvPr/>
              </p14:nvContentPartPr>
              <p14:xfrm>
                <a:off x="5590000" y="1110840"/>
                <a:ext cx="162720" cy="162720"/>
              </p14:xfrm>
            </p:contentPart>
          </mc:Choice>
          <mc:Fallback xmlns="">
            <p:pic>
              <p:nvPicPr>
                <p:cNvPr id="224" name="Freihand 223">
                  <a:extLst>
                    <a:ext uri="{FF2B5EF4-FFF2-40B4-BE49-F238E27FC236}">
                      <a16:creationId xmlns:a16="http://schemas.microsoft.com/office/drawing/2014/main" id="{6A69E2B8-CC77-4B90-AEE8-AD7A74E34BC0}"/>
                    </a:ext>
                  </a:extLst>
                </p:cNvPr>
                <p:cNvPicPr/>
                <p:nvPr/>
              </p:nvPicPr>
              <p:blipFill>
                <a:blip r:embed="rId326"/>
                <a:stretch>
                  <a:fillRect/>
                </a:stretch>
              </p:blipFill>
              <p:spPr>
                <a:xfrm>
                  <a:off x="5585680" y="1106520"/>
                  <a:ext cx="171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5" name="Freihand 224">
                  <a:extLst>
                    <a:ext uri="{FF2B5EF4-FFF2-40B4-BE49-F238E27FC236}">
                      <a16:creationId xmlns:a16="http://schemas.microsoft.com/office/drawing/2014/main" id="{307BFE0F-C5AA-48DE-AF11-AA63EB399DED}"/>
                    </a:ext>
                  </a:extLst>
                </p14:cNvPr>
                <p14:cNvContentPartPr/>
                <p14:nvPr/>
              </p14:nvContentPartPr>
              <p14:xfrm>
                <a:off x="5665960" y="1091760"/>
                <a:ext cx="138960" cy="18000"/>
              </p14:xfrm>
            </p:contentPart>
          </mc:Choice>
          <mc:Fallback xmlns="">
            <p:pic>
              <p:nvPicPr>
                <p:cNvPr id="225" name="Freihand 224">
                  <a:extLst>
                    <a:ext uri="{FF2B5EF4-FFF2-40B4-BE49-F238E27FC236}">
                      <a16:creationId xmlns:a16="http://schemas.microsoft.com/office/drawing/2014/main" id="{307BFE0F-C5AA-48DE-AF11-AA63EB399DED}"/>
                    </a:ext>
                  </a:extLst>
                </p:cNvPr>
                <p:cNvPicPr/>
                <p:nvPr/>
              </p:nvPicPr>
              <p:blipFill>
                <a:blip r:embed="rId328"/>
                <a:stretch>
                  <a:fillRect/>
                </a:stretch>
              </p:blipFill>
              <p:spPr>
                <a:xfrm>
                  <a:off x="5661640" y="1087440"/>
                  <a:ext cx="1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6" name="Freihand 225">
                  <a:extLst>
                    <a:ext uri="{FF2B5EF4-FFF2-40B4-BE49-F238E27FC236}">
                      <a16:creationId xmlns:a16="http://schemas.microsoft.com/office/drawing/2014/main" id="{16049451-9B39-414A-A3D6-8FFEED54F098}"/>
                    </a:ext>
                  </a:extLst>
                </p14:cNvPr>
                <p14:cNvContentPartPr/>
                <p14:nvPr/>
              </p14:nvContentPartPr>
              <p14:xfrm>
                <a:off x="5802040" y="1122360"/>
                <a:ext cx="169200" cy="167760"/>
              </p14:xfrm>
            </p:contentPart>
          </mc:Choice>
          <mc:Fallback xmlns="">
            <p:pic>
              <p:nvPicPr>
                <p:cNvPr id="226" name="Freihand 225">
                  <a:extLst>
                    <a:ext uri="{FF2B5EF4-FFF2-40B4-BE49-F238E27FC236}">
                      <a16:creationId xmlns:a16="http://schemas.microsoft.com/office/drawing/2014/main" id="{16049451-9B39-414A-A3D6-8FFEED54F098}"/>
                    </a:ext>
                  </a:extLst>
                </p:cNvPr>
                <p:cNvPicPr/>
                <p:nvPr/>
              </p:nvPicPr>
              <p:blipFill>
                <a:blip r:embed="rId330"/>
                <a:stretch>
                  <a:fillRect/>
                </a:stretch>
              </p:blipFill>
              <p:spPr>
                <a:xfrm>
                  <a:off x="5797720" y="1118040"/>
                  <a:ext cx="177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7" name="Freihand 226">
                  <a:extLst>
                    <a:ext uri="{FF2B5EF4-FFF2-40B4-BE49-F238E27FC236}">
                      <a16:creationId xmlns:a16="http://schemas.microsoft.com/office/drawing/2014/main" id="{4BDBFA78-84CF-478C-90D7-D9E1553B3B1B}"/>
                    </a:ext>
                  </a:extLst>
                </p14:cNvPr>
                <p14:cNvContentPartPr/>
                <p14:nvPr/>
              </p14:nvContentPartPr>
              <p14:xfrm>
                <a:off x="5927680" y="1183920"/>
                <a:ext cx="159120" cy="136800"/>
              </p14:xfrm>
            </p:contentPart>
          </mc:Choice>
          <mc:Fallback xmlns="">
            <p:pic>
              <p:nvPicPr>
                <p:cNvPr id="227" name="Freihand 226">
                  <a:extLst>
                    <a:ext uri="{FF2B5EF4-FFF2-40B4-BE49-F238E27FC236}">
                      <a16:creationId xmlns:a16="http://schemas.microsoft.com/office/drawing/2014/main" id="{4BDBFA78-84CF-478C-90D7-D9E1553B3B1B}"/>
                    </a:ext>
                  </a:extLst>
                </p:cNvPr>
                <p:cNvPicPr/>
                <p:nvPr/>
              </p:nvPicPr>
              <p:blipFill>
                <a:blip r:embed="rId332"/>
                <a:stretch>
                  <a:fillRect/>
                </a:stretch>
              </p:blipFill>
              <p:spPr>
                <a:xfrm>
                  <a:off x="5923360" y="1179600"/>
                  <a:ext cx="167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8" name="Freihand 227">
                  <a:extLst>
                    <a:ext uri="{FF2B5EF4-FFF2-40B4-BE49-F238E27FC236}">
                      <a16:creationId xmlns:a16="http://schemas.microsoft.com/office/drawing/2014/main" id="{F8614DC3-515D-4EFF-B0AE-DC69AB31DDAF}"/>
                    </a:ext>
                  </a:extLst>
                </p14:cNvPr>
                <p14:cNvContentPartPr/>
                <p14:nvPr/>
              </p14:nvContentPartPr>
              <p14:xfrm>
                <a:off x="6036040" y="1053600"/>
                <a:ext cx="131760" cy="362160"/>
              </p14:xfrm>
            </p:contentPart>
          </mc:Choice>
          <mc:Fallback xmlns="">
            <p:pic>
              <p:nvPicPr>
                <p:cNvPr id="228" name="Freihand 227">
                  <a:extLst>
                    <a:ext uri="{FF2B5EF4-FFF2-40B4-BE49-F238E27FC236}">
                      <a16:creationId xmlns:a16="http://schemas.microsoft.com/office/drawing/2014/main" id="{F8614DC3-515D-4EFF-B0AE-DC69AB31DDAF}"/>
                    </a:ext>
                  </a:extLst>
                </p:cNvPr>
                <p:cNvPicPr/>
                <p:nvPr/>
              </p:nvPicPr>
              <p:blipFill>
                <a:blip r:embed="rId334"/>
                <a:stretch>
                  <a:fillRect/>
                </a:stretch>
              </p:blipFill>
              <p:spPr>
                <a:xfrm>
                  <a:off x="6031720" y="1049280"/>
                  <a:ext cx="1404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9" name="Freihand 228">
                  <a:extLst>
                    <a:ext uri="{FF2B5EF4-FFF2-40B4-BE49-F238E27FC236}">
                      <a16:creationId xmlns:a16="http://schemas.microsoft.com/office/drawing/2014/main" id="{AB473128-23D5-4624-96B4-D83C32CB1EBA}"/>
                    </a:ext>
                  </a:extLst>
                </p14:cNvPr>
                <p14:cNvContentPartPr/>
                <p14:nvPr/>
              </p14:nvContentPartPr>
              <p14:xfrm>
                <a:off x="5948560" y="1230000"/>
                <a:ext cx="141480" cy="149760"/>
              </p14:xfrm>
            </p:contentPart>
          </mc:Choice>
          <mc:Fallback xmlns="">
            <p:pic>
              <p:nvPicPr>
                <p:cNvPr id="229" name="Freihand 228">
                  <a:extLst>
                    <a:ext uri="{FF2B5EF4-FFF2-40B4-BE49-F238E27FC236}">
                      <a16:creationId xmlns:a16="http://schemas.microsoft.com/office/drawing/2014/main" id="{AB473128-23D5-4624-96B4-D83C32CB1EBA}"/>
                    </a:ext>
                  </a:extLst>
                </p:cNvPr>
                <p:cNvPicPr/>
                <p:nvPr/>
              </p:nvPicPr>
              <p:blipFill>
                <a:blip r:embed="rId336"/>
                <a:stretch>
                  <a:fillRect/>
                </a:stretch>
              </p:blipFill>
              <p:spPr>
                <a:xfrm>
                  <a:off x="5944240" y="1225680"/>
                  <a:ext cx="150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0" name="Freihand 229">
                  <a:extLst>
                    <a:ext uri="{FF2B5EF4-FFF2-40B4-BE49-F238E27FC236}">
                      <a16:creationId xmlns:a16="http://schemas.microsoft.com/office/drawing/2014/main" id="{3328CF8D-74B2-48C6-9E08-41832498E3C3}"/>
                    </a:ext>
                  </a:extLst>
                </p14:cNvPr>
                <p14:cNvContentPartPr/>
                <p14:nvPr/>
              </p14:nvContentPartPr>
              <p14:xfrm>
                <a:off x="6004000" y="1089960"/>
                <a:ext cx="148320" cy="318960"/>
              </p14:xfrm>
            </p:contentPart>
          </mc:Choice>
          <mc:Fallback xmlns="">
            <p:pic>
              <p:nvPicPr>
                <p:cNvPr id="230" name="Freihand 229">
                  <a:extLst>
                    <a:ext uri="{FF2B5EF4-FFF2-40B4-BE49-F238E27FC236}">
                      <a16:creationId xmlns:a16="http://schemas.microsoft.com/office/drawing/2014/main" id="{3328CF8D-74B2-48C6-9E08-41832498E3C3}"/>
                    </a:ext>
                  </a:extLst>
                </p:cNvPr>
                <p:cNvPicPr/>
                <p:nvPr/>
              </p:nvPicPr>
              <p:blipFill>
                <a:blip r:embed="rId338"/>
                <a:stretch>
                  <a:fillRect/>
                </a:stretch>
              </p:blipFill>
              <p:spPr>
                <a:xfrm>
                  <a:off x="5999680" y="1085640"/>
                  <a:ext cx="156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2" name="Freihand 231">
                  <a:extLst>
                    <a:ext uri="{FF2B5EF4-FFF2-40B4-BE49-F238E27FC236}">
                      <a16:creationId xmlns:a16="http://schemas.microsoft.com/office/drawing/2014/main" id="{BB6F8A77-91EE-45B2-898D-F4585EA3EC52}"/>
                    </a:ext>
                  </a:extLst>
                </p14:cNvPr>
                <p14:cNvContentPartPr/>
                <p14:nvPr/>
              </p14:nvContentPartPr>
              <p14:xfrm>
                <a:off x="603280" y="1144320"/>
                <a:ext cx="388440" cy="457200"/>
              </p14:xfrm>
            </p:contentPart>
          </mc:Choice>
          <mc:Fallback xmlns="">
            <p:pic>
              <p:nvPicPr>
                <p:cNvPr id="232" name="Freihand 231">
                  <a:extLst>
                    <a:ext uri="{FF2B5EF4-FFF2-40B4-BE49-F238E27FC236}">
                      <a16:creationId xmlns:a16="http://schemas.microsoft.com/office/drawing/2014/main" id="{BB6F8A77-91EE-45B2-898D-F4585EA3EC52}"/>
                    </a:ext>
                  </a:extLst>
                </p:cNvPr>
                <p:cNvPicPr/>
                <p:nvPr/>
              </p:nvPicPr>
              <p:blipFill>
                <a:blip r:embed="rId340"/>
                <a:stretch>
                  <a:fillRect/>
                </a:stretch>
              </p:blipFill>
              <p:spPr>
                <a:xfrm>
                  <a:off x="598960" y="1140000"/>
                  <a:ext cx="39708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6" name="Freihand 185">
                  <a:extLst>
                    <a:ext uri="{FF2B5EF4-FFF2-40B4-BE49-F238E27FC236}">
                      <a16:creationId xmlns:a16="http://schemas.microsoft.com/office/drawing/2014/main" id="{42AB932D-C880-4BF0-A788-F1AFB3128A3A}"/>
                    </a:ext>
                  </a:extLst>
                </p14:cNvPr>
                <p14:cNvContentPartPr/>
                <p14:nvPr/>
              </p14:nvContentPartPr>
              <p14:xfrm>
                <a:off x="626320" y="1266360"/>
                <a:ext cx="115920" cy="176400"/>
              </p14:xfrm>
            </p:contentPart>
          </mc:Choice>
          <mc:Fallback xmlns="">
            <p:pic>
              <p:nvPicPr>
                <p:cNvPr id="186" name="Freihand 185">
                  <a:extLst>
                    <a:ext uri="{FF2B5EF4-FFF2-40B4-BE49-F238E27FC236}">
                      <a16:creationId xmlns:a16="http://schemas.microsoft.com/office/drawing/2014/main" id="{42AB932D-C880-4BF0-A788-F1AFB3128A3A}"/>
                    </a:ext>
                  </a:extLst>
                </p:cNvPr>
                <p:cNvPicPr/>
                <p:nvPr/>
              </p:nvPicPr>
              <p:blipFill>
                <a:blip r:embed="rId342"/>
                <a:stretch>
                  <a:fillRect/>
                </a:stretch>
              </p:blipFill>
              <p:spPr>
                <a:xfrm>
                  <a:off x="622000" y="1262040"/>
                  <a:ext cx="124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7" name="Freihand 186">
                  <a:extLst>
                    <a:ext uri="{FF2B5EF4-FFF2-40B4-BE49-F238E27FC236}">
                      <a16:creationId xmlns:a16="http://schemas.microsoft.com/office/drawing/2014/main" id="{FA972846-0264-4FB9-8E7D-0384F591CCE4}"/>
                    </a:ext>
                  </a:extLst>
                </p14:cNvPr>
                <p14:cNvContentPartPr/>
                <p14:nvPr/>
              </p14:nvContentPartPr>
              <p14:xfrm>
                <a:off x="608320" y="1312800"/>
                <a:ext cx="150840" cy="101520"/>
              </p14:xfrm>
            </p:contentPart>
          </mc:Choice>
          <mc:Fallback xmlns="">
            <p:pic>
              <p:nvPicPr>
                <p:cNvPr id="187" name="Freihand 186">
                  <a:extLst>
                    <a:ext uri="{FF2B5EF4-FFF2-40B4-BE49-F238E27FC236}">
                      <a16:creationId xmlns:a16="http://schemas.microsoft.com/office/drawing/2014/main" id="{FA972846-0264-4FB9-8E7D-0384F591CCE4}"/>
                    </a:ext>
                  </a:extLst>
                </p:cNvPr>
                <p:cNvPicPr/>
                <p:nvPr/>
              </p:nvPicPr>
              <p:blipFill>
                <a:blip r:embed="rId344"/>
                <a:stretch>
                  <a:fillRect/>
                </a:stretch>
              </p:blipFill>
              <p:spPr>
                <a:xfrm>
                  <a:off x="604000" y="1308480"/>
                  <a:ext cx="159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8" name="Freihand 187">
                  <a:extLst>
                    <a:ext uri="{FF2B5EF4-FFF2-40B4-BE49-F238E27FC236}">
                      <a16:creationId xmlns:a16="http://schemas.microsoft.com/office/drawing/2014/main" id="{6085DDAF-D8A3-4A9D-BB68-B15BE765FDE5}"/>
                    </a:ext>
                  </a:extLst>
                </p14:cNvPr>
                <p14:cNvContentPartPr/>
                <p14:nvPr/>
              </p14:nvContentPartPr>
              <p14:xfrm>
                <a:off x="739000" y="1394880"/>
                <a:ext cx="128160" cy="139680"/>
              </p14:xfrm>
            </p:contentPart>
          </mc:Choice>
          <mc:Fallback xmlns="">
            <p:pic>
              <p:nvPicPr>
                <p:cNvPr id="188" name="Freihand 187">
                  <a:extLst>
                    <a:ext uri="{FF2B5EF4-FFF2-40B4-BE49-F238E27FC236}">
                      <a16:creationId xmlns:a16="http://schemas.microsoft.com/office/drawing/2014/main" id="{6085DDAF-D8A3-4A9D-BB68-B15BE765FDE5}"/>
                    </a:ext>
                  </a:extLst>
                </p:cNvPr>
                <p:cNvPicPr/>
                <p:nvPr/>
              </p:nvPicPr>
              <p:blipFill>
                <a:blip r:embed="rId346"/>
                <a:stretch>
                  <a:fillRect/>
                </a:stretch>
              </p:blipFill>
              <p:spPr>
                <a:xfrm>
                  <a:off x="734680" y="1390560"/>
                  <a:ext cx="136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89" name="Freihand 188">
                  <a:extLst>
                    <a:ext uri="{FF2B5EF4-FFF2-40B4-BE49-F238E27FC236}">
                      <a16:creationId xmlns:a16="http://schemas.microsoft.com/office/drawing/2014/main" id="{2AC0E8D7-79D1-4740-9B69-317970EF28EA}"/>
                    </a:ext>
                  </a:extLst>
                </p14:cNvPr>
                <p14:cNvContentPartPr/>
                <p14:nvPr/>
              </p14:nvContentPartPr>
              <p14:xfrm>
                <a:off x="1001440" y="1365720"/>
                <a:ext cx="21960" cy="180000"/>
              </p14:xfrm>
            </p:contentPart>
          </mc:Choice>
          <mc:Fallback xmlns="">
            <p:pic>
              <p:nvPicPr>
                <p:cNvPr id="189" name="Freihand 188">
                  <a:extLst>
                    <a:ext uri="{FF2B5EF4-FFF2-40B4-BE49-F238E27FC236}">
                      <a16:creationId xmlns:a16="http://schemas.microsoft.com/office/drawing/2014/main" id="{2AC0E8D7-79D1-4740-9B69-317970EF28EA}"/>
                    </a:ext>
                  </a:extLst>
                </p:cNvPr>
                <p:cNvPicPr/>
                <p:nvPr/>
              </p:nvPicPr>
              <p:blipFill>
                <a:blip r:embed="rId348"/>
                <a:stretch>
                  <a:fillRect/>
                </a:stretch>
              </p:blipFill>
              <p:spPr>
                <a:xfrm>
                  <a:off x="997120" y="1361400"/>
                  <a:ext cx="30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0" name="Freihand 189">
                  <a:extLst>
                    <a:ext uri="{FF2B5EF4-FFF2-40B4-BE49-F238E27FC236}">
                      <a16:creationId xmlns:a16="http://schemas.microsoft.com/office/drawing/2014/main" id="{7F165FBA-F120-4D72-8C9A-19DE2021B68F}"/>
                    </a:ext>
                  </a:extLst>
                </p14:cNvPr>
                <p14:cNvContentPartPr/>
                <p14:nvPr/>
              </p14:nvContentPartPr>
              <p14:xfrm>
                <a:off x="1143280" y="1231440"/>
                <a:ext cx="64800" cy="181800"/>
              </p14:xfrm>
            </p:contentPart>
          </mc:Choice>
          <mc:Fallback xmlns="">
            <p:pic>
              <p:nvPicPr>
                <p:cNvPr id="190" name="Freihand 189">
                  <a:extLst>
                    <a:ext uri="{FF2B5EF4-FFF2-40B4-BE49-F238E27FC236}">
                      <a16:creationId xmlns:a16="http://schemas.microsoft.com/office/drawing/2014/main" id="{7F165FBA-F120-4D72-8C9A-19DE2021B68F}"/>
                    </a:ext>
                  </a:extLst>
                </p:cNvPr>
                <p:cNvPicPr/>
                <p:nvPr/>
              </p:nvPicPr>
              <p:blipFill>
                <a:blip r:embed="rId350"/>
                <a:stretch>
                  <a:fillRect/>
                </a:stretch>
              </p:blipFill>
              <p:spPr>
                <a:xfrm>
                  <a:off x="1138960" y="1227120"/>
                  <a:ext cx="73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1" name="Freihand 190">
                  <a:extLst>
                    <a:ext uri="{FF2B5EF4-FFF2-40B4-BE49-F238E27FC236}">
                      <a16:creationId xmlns:a16="http://schemas.microsoft.com/office/drawing/2014/main" id="{610F0BED-953E-4BD9-9743-C7174859A4CE}"/>
                    </a:ext>
                  </a:extLst>
                </p14:cNvPr>
                <p14:cNvContentPartPr/>
                <p14:nvPr/>
              </p14:nvContentPartPr>
              <p14:xfrm>
                <a:off x="1092880" y="1250880"/>
                <a:ext cx="163080" cy="140400"/>
              </p14:xfrm>
            </p:contentPart>
          </mc:Choice>
          <mc:Fallback xmlns="">
            <p:pic>
              <p:nvPicPr>
                <p:cNvPr id="191" name="Freihand 190">
                  <a:extLst>
                    <a:ext uri="{FF2B5EF4-FFF2-40B4-BE49-F238E27FC236}">
                      <a16:creationId xmlns:a16="http://schemas.microsoft.com/office/drawing/2014/main" id="{610F0BED-953E-4BD9-9743-C7174859A4CE}"/>
                    </a:ext>
                  </a:extLst>
                </p:cNvPr>
                <p:cNvPicPr/>
                <p:nvPr/>
              </p:nvPicPr>
              <p:blipFill>
                <a:blip r:embed="rId352"/>
                <a:stretch>
                  <a:fillRect/>
                </a:stretch>
              </p:blipFill>
              <p:spPr>
                <a:xfrm>
                  <a:off x="1088560" y="1246560"/>
                  <a:ext cx="171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2" name="Freihand 191">
                  <a:extLst>
                    <a:ext uri="{FF2B5EF4-FFF2-40B4-BE49-F238E27FC236}">
                      <a16:creationId xmlns:a16="http://schemas.microsoft.com/office/drawing/2014/main" id="{8368CB85-30F1-49F8-8FB7-632B682BC456}"/>
                    </a:ext>
                  </a:extLst>
                </p14:cNvPr>
                <p14:cNvContentPartPr/>
                <p14:nvPr/>
              </p14:nvContentPartPr>
              <p14:xfrm>
                <a:off x="1244440" y="1374360"/>
                <a:ext cx="149400" cy="154440"/>
              </p14:xfrm>
            </p:contentPart>
          </mc:Choice>
          <mc:Fallback xmlns="">
            <p:pic>
              <p:nvPicPr>
                <p:cNvPr id="192" name="Freihand 191">
                  <a:extLst>
                    <a:ext uri="{FF2B5EF4-FFF2-40B4-BE49-F238E27FC236}">
                      <a16:creationId xmlns:a16="http://schemas.microsoft.com/office/drawing/2014/main" id="{8368CB85-30F1-49F8-8FB7-632B682BC456}"/>
                    </a:ext>
                  </a:extLst>
                </p:cNvPr>
                <p:cNvPicPr/>
                <p:nvPr/>
              </p:nvPicPr>
              <p:blipFill>
                <a:blip r:embed="rId354"/>
                <a:stretch>
                  <a:fillRect/>
                </a:stretch>
              </p:blipFill>
              <p:spPr>
                <a:xfrm>
                  <a:off x="1240120" y="1370040"/>
                  <a:ext cx="158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4" name="Freihand 193">
                  <a:extLst>
                    <a:ext uri="{FF2B5EF4-FFF2-40B4-BE49-F238E27FC236}">
                      <a16:creationId xmlns:a16="http://schemas.microsoft.com/office/drawing/2014/main" id="{062F2FDE-35F5-46D0-BC6D-459B040A9D3B}"/>
                    </a:ext>
                  </a:extLst>
                </p14:cNvPr>
                <p14:cNvContentPartPr/>
                <p14:nvPr/>
              </p14:nvContentPartPr>
              <p14:xfrm>
                <a:off x="1451800" y="1369680"/>
                <a:ext cx="6840" cy="152280"/>
              </p14:xfrm>
            </p:contentPart>
          </mc:Choice>
          <mc:Fallback xmlns="">
            <p:pic>
              <p:nvPicPr>
                <p:cNvPr id="194" name="Freihand 193">
                  <a:extLst>
                    <a:ext uri="{FF2B5EF4-FFF2-40B4-BE49-F238E27FC236}">
                      <a16:creationId xmlns:a16="http://schemas.microsoft.com/office/drawing/2014/main" id="{062F2FDE-35F5-46D0-BC6D-459B040A9D3B}"/>
                    </a:ext>
                  </a:extLst>
                </p:cNvPr>
                <p:cNvPicPr/>
                <p:nvPr/>
              </p:nvPicPr>
              <p:blipFill>
                <a:blip r:embed="rId356"/>
                <a:stretch>
                  <a:fillRect/>
                </a:stretch>
              </p:blipFill>
              <p:spPr>
                <a:xfrm>
                  <a:off x="1447480" y="1365360"/>
                  <a:ext cx="15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5" name="Freihand 194">
                  <a:extLst>
                    <a:ext uri="{FF2B5EF4-FFF2-40B4-BE49-F238E27FC236}">
                      <a16:creationId xmlns:a16="http://schemas.microsoft.com/office/drawing/2014/main" id="{21B5B953-12DE-4FEE-9D7A-3C4AF350327C}"/>
                    </a:ext>
                  </a:extLst>
                </p14:cNvPr>
                <p14:cNvContentPartPr/>
                <p14:nvPr/>
              </p14:nvContentPartPr>
              <p14:xfrm>
                <a:off x="1544320" y="1244040"/>
                <a:ext cx="168120" cy="177840"/>
              </p14:xfrm>
            </p:contentPart>
          </mc:Choice>
          <mc:Fallback xmlns="">
            <p:pic>
              <p:nvPicPr>
                <p:cNvPr id="195" name="Freihand 194">
                  <a:extLst>
                    <a:ext uri="{FF2B5EF4-FFF2-40B4-BE49-F238E27FC236}">
                      <a16:creationId xmlns:a16="http://schemas.microsoft.com/office/drawing/2014/main" id="{21B5B953-12DE-4FEE-9D7A-3C4AF350327C}"/>
                    </a:ext>
                  </a:extLst>
                </p:cNvPr>
                <p:cNvPicPr/>
                <p:nvPr/>
              </p:nvPicPr>
              <p:blipFill>
                <a:blip r:embed="rId358"/>
                <a:stretch>
                  <a:fillRect/>
                </a:stretch>
              </p:blipFill>
              <p:spPr>
                <a:xfrm>
                  <a:off x="1540000" y="1239720"/>
                  <a:ext cx="176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6" name="Freihand 195">
                  <a:extLst>
                    <a:ext uri="{FF2B5EF4-FFF2-40B4-BE49-F238E27FC236}">
                      <a16:creationId xmlns:a16="http://schemas.microsoft.com/office/drawing/2014/main" id="{FA03B41B-BD95-4984-AF11-7DEF89E29264}"/>
                    </a:ext>
                  </a:extLst>
                </p14:cNvPr>
                <p14:cNvContentPartPr/>
                <p14:nvPr/>
              </p14:nvContentPartPr>
              <p14:xfrm>
                <a:off x="1608400" y="1129200"/>
                <a:ext cx="157320" cy="243720"/>
              </p14:xfrm>
            </p:contentPart>
          </mc:Choice>
          <mc:Fallback xmlns="">
            <p:pic>
              <p:nvPicPr>
                <p:cNvPr id="196" name="Freihand 195">
                  <a:extLst>
                    <a:ext uri="{FF2B5EF4-FFF2-40B4-BE49-F238E27FC236}">
                      <a16:creationId xmlns:a16="http://schemas.microsoft.com/office/drawing/2014/main" id="{FA03B41B-BD95-4984-AF11-7DEF89E29264}"/>
                    </a:ext>
                  </a:extLst>
                </p:cNvPr>
                <p:cNvPicPr/>
                <p:nvPr/>
              </p:nvPicPr>
              <p:blipFill>
                <a:blip r:embed="rId360"/>
                <a:stretch>
                  <a:fillRect/>
                </a:stretch>
              </p:blipFill>
              <p:spPr>
                <a:xfrm>
                  <a:off x="1604080" y="1124880"/>
                  <a:ext cx="165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8" name="Freihand 197">
                  <a:extLst>
                    <a:ext uri="{FF2B5EF4-FFF2-40B4-BE49-F238E27FC236}">
                      <a16:creationId xmlns:a16="http://schemas.microsoft.com/office/drawing/2014/main" id="{01D85862-C003-444A-A64F-B230943323ED}"/>
                    </a:ext>
                  </a:extLst>
                </p14:cNvPr>
                <p14:cNvContentPartPr/>
                <p14:nvPr/>
              </p14:nvContentPartPr>
              <p14:xfrm>
                <a:off x="1788760" y="1008960"/>
                <a:ext cx="148680" cy="573480"/>
              </p14:xfrm>
            </p:contentPart>
          </mc:Choice>
          <mc:Fallback xmlns="">
            <p:pic>
              <p:nvPicPr>
                <p:cNvPr id="198" name="Freihand 197">
                  <a:extLst>
                    <a:ext uri="{FF2B5EF4-FFF2-40B4-BE49-F238E27FC236}">
                      <a16:creationId xmlns:a16="http://schemas.microsoft.com/office/drawing/2014/main" id="{01D85862-C003-444A-A64F-B230943323ED}"/>
                    </a:ext>
                  </a:extLst>
                </p:cNvPr>
                <p:cNvPicPr/>
                <p:nvPr/>
              </p:nvPicPr>
              <p:blipFill>
                <a:blip r:embed="rId362"/>
                <a:stretch>
                  <a:fillRect/>
                </a:stretch>
              </p:blipFill>
              <p:spPr>
                <a:xfrm>
                  <a:off x="1784440" y="1004640"/>
                  <a:ext cx="15732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0" name="Freihand 199">
                  <a:extLst>
                    <a:ext uri="{FF2B5EF4-FFF2-40B4-BE49-F238E27FC236}">
                      <a16:creationId xmlns:a16="http://schemas.microsoft.com/office/drawing/2014/main" id="{24C751D9-0DC3-4CBE-B3D5-527666B4FA12}"/>
                    </a:ext>
                  </a:extLst>
                </p14:cNvPr>
                <p14:cNvContentPartPr/>
                <p14:nvPr/>
              </p14:nvContentPartPr>
              <p14:xfrm>
                <a:off x="2046880" y="1281480"/>
                <a:ext cx="244800" cy="11520"/>
              </p14:xfrm>
            </p:contentPart>
          </mc:Choice>
          <mc:Fallback xmlns="">
            <p:pic>
              <p:nvPicPr>
                <p:cNvPr id="200" name="Freihand 199">
                  <a:extLst>
                    <a:ext uri="{FF2B5EF4-FFF2-40B4-BE49-F238E27FC236}">
                      <a16:creationId xmlns:a16="http://schemas.microsoft.com/office/drawing/2014/main" id="{24C751D9-0DC3-4CBE-B3D5-527666B4FA12}"/>
                    </a:ext>
                  </a:extLst>
                </p:cNvPr>
                <p:cNvPicPr/>
                <p:nvPr/>
              </p:nvPicPr>
              <p:blipFill>
                <a:blip r:embed="rId364"/>
                <a:stretch>
                  <a:fillRect/>
                </a:stretch>
              </p:blipFill>
              <p:spPr>
                <a:xfrm>
                  <a:off x="2042560" y="1277160"/>
                  <a:ext cx="253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1" name="Freihand 200">
                  <a:extLst>
                    <a:ext uri="{FF2B5EF4-FFF2-40B4-BE49-F238E27FC236}">
                      <a16:creationId xmlns:a16="http://schemas.microsoft.com/office/drawing/2014/main" id="{050DE0C8-F21A-4F26-8578-4DBDEFCE986F}"/>
                    </a:ext>
                  </a:extLst>
                </p14:cNvPr>
                <p14:cNvContentPartPr/>
                <p14:nvPr/>
              </p14:nvContentPartPr>
              <p14:xfrm>
                <a:off x="2018800" y="1341960"/>
                <a:ext cx="310320" cy="32400"/>
              </p14:xfrm>
            </p:contentPart>
          </mc:Choice>
          <mc:Fallback xmlns="">
            <p:pic>
              <p:nvPicPr>
                <p:cNvPr id="201" name="Freihand 200">
                  <a:extLst>
                    <a:ext uri="{FF2B5EF4-FFF2-40B4-BE49-F238E27FC236}">
                      <a16:creationId xmlns:a16="http://schemas.microsoft.com/office/drawing/2014/main" id="{050DE0C8-F21A-4F26-8578-4DBDEFCE986F}"/>
                    </a:ext>
                  </a:extLst>
                </p:cNvPr>
                <p:cNvPicPr/>
                <p:nvPr/>
              </p:nvPicPr>
              <p:blipFill>
                <a:blip r:embed="rId366"/>
                <a:stretch>
                  <a:fillRect/>
                </a:stretch>
              </p:blipFill>
              <p:spPr>
                <a:xfrm>
                  <a:off x="2014480" y="1337640"/>
                  <a:ext cx="318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0" name="Freihand 239">
                  <a:extLst>
                    <a:ext uri="{FF2B5EF4-FFF2-40B4-BE49-F238E27FC236}">
                      <a16:creationId xmlns:a16="http://schemas.microsoft.com/office/drawing/2014/main" id="{A0B57E62-FB19-4379-8C48-4AB2669CACF8}"/>
                    </a:ext>
                  </a:extLst>
                </p14:cNvPr>
                <p14:cNvContentPartPr/>
                <p14:nvPr/>
              </p14:nvContentPartPr>
              <p14:xfrm>
                <a:off x="3222640" y="1337640"/>
                <a:ext cx="1530720" cy="1136880"/>
              </p14:xfrm>
            </p:contentPart>
          </mc:Choice>
          <mc:Fallback xmlns="">
            <p:pic>
              <p:nvPicPr>
                <p:cNvPr id="240" name="Freihand 239">
                  <a:extLst>
                    <a:ext uri="{FF2B5EF4-FFF2-40B4-BE49-F238E27FC236}">
                      <a16:creationId xmlns:a16="http://schemas.microsoft.com/office/drawing/2014/main" id="{A0B57E62-FB19-4379-8C48-4AB2669CACF8}"/>
                    </a:ext>
                  </a:extLst>
                </p:cNvPr>
                <p:cNvPicPr/>
                <p:nvPr/>
              </p:nvPicPr>
              <p:blipFill>
                <a:blip r:embed="rId368"/>
                <a:stretch>
                  <a:fillRect/>
                </a:stretch>
              </p:blipFill>
              <p:spPr>
                <a:xfrm>
                  <a:off x="3218320" y="1333320"/>
                  <a:ext cx="1539360" cy="114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9">
            <p14:nvContentPartPr>
              <p14:cNvPr id="242" name="Freihand 241">
                <a:extLst>
                  <a:ext uri="{FF2B5EF4-FFF2-40B4-BE49-F238E27FC236}">
                    <a16:creationId xmlns:a16="http://schemas.microsoft.com/office/drawing/2014/main" id="{27E24D57-A45D-47B6-B937-D1C22D6273B6}"/>
                  </a:ext>
                </a:extLst>
              </p14:cNvPr>
              <p14:cNvContentPartPr/>
              <p14:nvPr/>
            </p14:nvContentPartPr>
            <p14:xfrm>
              <a:off x="4998880" y="2119560"/>
              <a:ext cx="2677680" cy="145080"/>
            </p14:xfrm>
          </p:contentPart>
        </mc:Choice>
        <mc:Fallback xmlns="">
          <p:pic>
            <p:nvPicPr>
              <p:cNvPr id="242" name="Freihand 241">
                <a:extLst>
                  <a:ext uri="{FF2B5EF4-FFF2-40B4-BE49-F238E27FC236}">
                    <a16:creationId xmlns:a16="http://schemas.microsoft.com/office/drawing/2014/main" id="{27E24D57-A45D-47B6-B937-D1C22D6273B6}"/>
                  </a:ext>
                </a:extLst>
              </p:cNvPr>
              <p:cNvPicPr/>
              <p:nvPr/>
            </p:nvPicPr>
            <p:blipFill>
              <a:blip r:embed="rId370"/>
              <a:stretch>
                <a:fillRect/>
              </a:stretch>
            </p:blipFill>
            <p:spPr>
              <a:xfrm>
                <a:off x="4994560" y="2115240"/>
                <a:ext cx="2686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3" name="Freihand 242">
                <a:extLst>
                  <a:ext uri="{FF2B5EF4-FFF2-40B4-BE49-F238E27FC236}">
                    <a16:creationId xmlns:a16="http://schemas.microsoft.com/office/drawing/2014/main" id="{6759F7C2-A939-4ED4-90F5-77E27B3E6B19}"/>
                  </a:ext>
                </a:extLst>
              </p14:cNvPr>
              <p14:cNvContentPartPr/>
              <p14:nvPr/>
            </p14:nvContentPartPr>
            <p14:xfrm>
              <a:off x="3866320" y="2079600"/>
              <a:ext cx="488160" cy="36360"/>
            </p14:xfrm>
          </p:contentPart>
        </mc:Choice>
        <mc:Fallback xmlns="">
          <p:pic>
            <p:nvPicPr>
              <p:cNvPr id="243" name="Freihand 242">
                <a:extLst>
                  <a:ext uri="{FF2B5EF4-FFF2-40B4-BE49-F238E27FC236}">
                    <a16:creationId xmlns:a16="http://schemas.microsoft.com/office/drawing/2014/main" id="{6759F7C2-A939-4ED4-90F5-77E27B3E6B19}"/>
                  </a:ext>
                </a:extLst>
              </p:cNvPr>
              <p:cNvPicPr/>
              <p:nvPr/>
            </p:nvPicPr>
            <p:blipFill>
              <a:blip r:embed="rId372"/>
              <a:stretch>
                <a:fillRect/>
              </a:stretch>
            </p:blipFill>
            <p:spPr>
              <a:xfrm>
                <a:off x="3862000" y="2075280"/>
                <a:ext cx="496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1" name="Freihand 250">
                <a:extLst>
                  <a:ext uri="{FF2B5EF4-FFF2-40B4-BE49-F238E27FC236}">
                    <a16:creationId xmlns:a16="http://schemas.microsoft.com/office/drawing/2014/main" id="{F4AB3558-5F08-4066-893D-4F7CA4C1C841}"/>
                  </a:ext>
                </a:extLst>
              </p14:cNvPr>
              <p14:cNvContentPartPr/>
              <p14:nvPr/>
            </p14:nvContentPartPr>
            <p14:xfrm>
              <a:off x="4839040" y="1481280"/>
              <a:ext cx="642960" cy="897120"/>
            </p14:xfrm>
          </p:contentPart>
        </mc:Choice>
        <mc:Fallback xmlns="">
          <p:pic>
            <p:nvPicPr>
              <p:cNvPr id="251" name="Freihand 250">
                <a:extLst>
                  <a:ext uri="{FF2B5EF4-FFF2-40B4-BE49-F238E27FC236}">
                    <a16:creationId xmlns:a16="http://schemas.microsoft.com/office/drawing/2014/main" id="{F4AB3558-5F08-4066-893D-4F7CA4C1C841}"/>
                  </a:ext>
                </a:extLst>
              </p:cNvPr>
              <p:cNvPicPr/>
              <p:nvPr/>
            </p:nvPicPr>
            <p:blipFill>
              <a:blip r:embed="rId374"/>
              <a:stretch>
                <a:fillRect/>
              </a:stretch>
            </p:blipFill>
            <p:spPr>
              <a:xfrm>
                <a:off x="4834720" y="1476960"/>
                <a:ext cx="651600" cy="905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1" name="Freihand 310">
                <a:extLst>
                  <a:ext uri="{FF2B5EF4-FFF2-40B4-BE49-F238E27FC236}">
                    <a16:creationId xmlns:a16="http://schemas.microsoft.com/office/drawing/2014/main" id="{A4D4AB5B-DD81-46A7-BBF8-F2F8CA2C003E}"/>
                  </a:ext>
                </a:extLst>
              </p14:cNvPr>
              <p14:cNvContentPartPr/>
              <p14:nvPr/>
            </p14:nvContentPartPr>
            <p14:xfrm>
              <a:off x="5869720" y="2167080"/>
              <a:ext cx="727560" cy="2314440"/>
            </p14:xfrm>
          </p:contentPart>
        </mc:Choice>
        <mc:Fallback xmlns="">
          <p:pic>
            <p:nvPicPr>
              <p:cNvPr id="311" name="Freihand 310">
                <a:extLst>
                  <a:ext uri="{FF2B5EF4-FFF2-40B4-BE49-F238E27FC236}">
                    <a16:creationId xmlns:a16="http://schemas.microsoft.com/office/drawing/2014/main" id="{A4D4AB5B-DD81-46A7-BBF8-F2F8CA2C003E}"/>
                  </a:ext>
                </a:extLst>
              </p:cNvPr>
              <p:cNvPicPr/>
              <p:nvPr/>
            </p:nvPicPr>
            <p:blipFill>
              <a:blip r:embed="rId376"/>
              <a:stretch>
                <a:fillRect/>
              </a:stretch>
            </p:blipFill>
            <p:spPr>
              <a:xfrm>
                <a:off x="5865400" y="2162760"/>
                <a:ext cx="736200" cy="2323080"/>
              </a:xfrm>
              <a:prstGeom prst="rect">
                <a:avLst/>
              </a:prstGeom>
            </p:spPr>
          </p:pic>
        </mc:Fallback>
      </mc:AlternateContent>
      <p:grpSp>
        <p:nvGrpSpPr>
          <p:cNvPr id="328" name="Gruppieren 327">
            <a:extLst>
              <a:ext uri="{FF2B5EF4-FFF2-40B4-BE49-F238E27FC236}">
                <a16:creationId xmlns:a16="http://schemas.microsoft.com/office/drawing/2014/main" id="{CA4AAF50-A27F-4DC9-B3B4-7103791886DC}"/>
              </a:ext>
            </a:extLst>
          </p:cNvPr>
          <p:cNvGrpSpPr/>
          <p:nvPr/>
        </p:nvGrpSpPr>
        <p:grpSpPr>
          <a:xfrm>
            <a:off x="10093240" y="1848840"/>
            <a:ext cx="1072080" cy="659520"/>
            <a:chOff x="10093240" y="1848840"/>
            <a:chExt cx="1072080" cy="659520"/>
          </a:xfrm>
        </p:grpSpPr>
        <mc:AlternateContent xmlns:mc="http://schemas.openxmlformats.org/markup-compatibility/2006" xmlns:p14="http://schemas.microsoft.com/office/powerpoint/2010/main">
          <mc:Choice Requires="p14">
            <p:contentPart p14:bwMode="auto" r:id="rId377">
              <p14:nvContentPartPr>
                <p14:cNvPr id="313" name="Freihand 312">
                  <a:extLst>
                    <a:ext uri="{FF2B5EF4-FFF2-40B4-BE49-F238E27FC236}">
                      <a16:creationId xmlns:a16="http://schemas.microsoft.com/office/drawing/2014/main" id="{00470833-7AA5-4D6C-8EF3-2A7C9A141F00}"/>
                    </a:ext>
                  </a:extLst>
                </p14:cNvPr>
                <p14:cNvContentPartPr/>
                <p14:nvPr/>
              </p14:nvContentPartPr>
              <p14:xfrm>
                <a:off x="10093240" y="1874040"/>
                <a:ext cx="108360" cy="260640"/>
              </p14:xfrm>
            </p:contentPart>
          </mc:Choice>
          <mc:Fallback xmlns="">
            <p:pic>
              <p:nvPicPr>
                <p:cNvPr id="313" name="Freihand 312">
                  <a:extLst>
                    <a:ext uri="{FF2B5EF4-FFF2-40B4-BE49-F238E27FC236}">
                      <a16:creationId xmlns:a16="http://schemas.microsoft.com/office/drawing/2014/main" id="{00470833-7AA5-4D6C-8EF3-2A7C9A141F00}"/>
                    </a:ext>
                  </a:extLst>
                </p:cNvPr>
                <p:cNvPicPr/>
                <p:nvPr/>
              </p:nvPicPr>
              <p:blipFill>
                <a:blip r:embed="rId378"/>
                <a:stretch>
                  <a:fillRect/>
                </a:stretch>
              </p:blipFill>
              <p:spPr>
                <a:xfrm>
                  <a:off x="10088920" y="1869720"/>
                  <a:ext cx="117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14" name="Freihand 313">
                  <a:extLst>
                    <a:ext uri="{FF2B5EF4-FFF2-40B4-BE49-F238E27FC236}">
                      <a16:creationId xmlns:a16="http://schemas.microsoft.com/office/drawing/2014/main" id="{D8736380-AF97-49DC-8A31-BA9F60BCE14E}"/>
                    </a:ext>
                  </a:extLst>
                </p14:cNvPr>
                <p14:cNvContentPartPr/>
                <p14:nvPr/>
              </p14:nvContentPartPr>
              <p14:xfrm>
                <a:off x="10239760" y="1855320"/>
                <a:ext cx="69480" cy="188640"/>
              </p14:xfrm>
            </p:contentPart>
          </mc:Choice>
          <mc:Fallback xmlns="">
            <p:pic>
              <p:nvPicPr>
                <p:cNvPr id="314" name="Freihand 313">
                  <a:extLst>
                    <a:ext uri="{FF2B5EF4-FFF2-40B4-BE49-F238E27FC236}">
                      <a16:creationId xmlns:a16="http://schemas.microsoft.com/office/drawing/2014/main" id="{D8736380-AF97-49DC-8A31-BA9F60BCE14E}"/>
                    </a:ext>
                  </a:extLst>
                </p:cNvPr>
                <p:cNvPicPr/>
                <p:nvPr/>
              </p:nvPicPr>
              <p:blipFill>
                <a:blip r:embed="rId380"/>
                <a:stretch>
                  <a:fillRect/>
                </a:stretch>
              </p:blipFill>
              <p:spPr>
                <a:xfrm>
                  <a:off x="10235440" y="1851000"/>
                  <a:ext cx="78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5" name="Freihand 314">
                  <a:extLst>
                    <a:ext uri="{FF2B5EF4-FFF2-40B4-BE49-F238E27FC236}">
                      <a16:creationId xmlns:a16="http://schemas.microsoft.com/office/drawing/2014/main" id="{59B33B65-4377-4A4E-A361-BA20074E3D44}"/>
                    </a:ext>
                  </a:extLst>
                </p14:cNvPr>
                <p14:cNvContentPartPr/>
                <p14:nvPr/>
              </p14:nvContentPartPr>
              <p14:xfrm>
                <a:off x="10335160" y="1928760"/>
                <a:ext cx="117360" cy="140040"/>
              </p14:xfrm>
            </p:contentPart>
          </mc:Choice>
          <mc:Fallback xmlns="">
            <p:pic>
              <p:nvPicPr>
                <p:cNvPr id="315" name="Freihand 314">
                  <a:extLst>
                    <a:ext uri="{FF2B5EF4-FFF2-40B4-BE49-F238E27FC236}">
                      <a16:creationId xmlns:a16="http://schemas.microsoft.com/office/drawing/2014/main" id="{59B33B65-4377-4A4E-A361-BA20074E3D44}"/>
                    </a:ext>
                  </a:extLst>
                </p:cNvPr>
                <p:cNvPicPr/>
                <p:nvPr/>
              </p:nvPicPr>
              <p:blipFill>
                <a:blip r:embed="rId382"/>
                <a:stretch>
                  <a:fillRect/>
                </a:stretch>
              </p:blipFill>
              <p:spPr>
                <a:xfrm>
                  <a:off x="10330840" y="1924440"/>
                  <a:ext cx="12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6" name="Freihand 315">
                  <a:extLst>
                    <a:ext uri="{FF2B5EF4-FFF2-40B4-BE49-F238E27FC236}">
                      <a16:creationId xmlns:a16="http://schemas.microsoft.com/office/drawing/2014/main" id="{14AE1402-E428-45E9-A982-46ED66B5F69D}"/>
                    </a:ext>
                  </a:extLst>
                </p14:cNvPr>
                <p14:cNvContentPartPr/>
                <p14:nvPr/>
              </p14:nvContentPartPr>
              <p14:xfrm>
                <a:off x="10362880" y="1899600"/>
                <a:ext cx="489600" cy="159120"/>
              </p14:xfrm>
            </p:contentPart>
          </mc:Choice>
          <mc:Fallback xmlns="">
            <p:pic>
              <p:nvPicPr>
                <p:cNvPr id="316" name="Freihand 315">
                  <a:extLst>
                    <a:ext uri="{FF2B5EF4-FFF2-40B4-BE49-F238E27FC236}">
                      <a16:creationId xmlns:a16="http://schemas.microsoft.com/office/drawing/2014/main" id="{14AE1402-E428-45E9-A982-46ED66B5F69D}"/>
                    </a:ext>
                  </a:extLst>
                </p:cNvPr>
                <p:cNvPicPr/>
                <p:nvPr/>
              </p:nvPicPr>
              <p:blipFill>
                <a:blip r:embed="rId384"/>
                <a:stretch>
                  <a:fillRect/>
                </a:stretch>
              </p:blipFill>
              <p:spPr>
                <a:xfrm>
                  <a:off x="10358560" y="1895280"/>
                  <a:ext cx="49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17" name="Freihand 316">
                  <a:extLst>
                    <a:ext uri="{FF2B5EF4-FFF2-40B4-BE49-F238E27FC236}">
                      <a16:creationId xmlns:a16="http://schemas.microsoft.com/office/drawing/2014/main" id="{A7676AB9-FFA5-45A9-BDAA-A948461B3E07}"/>
                    </a:ext>
                  </a:extLst>
                </p14:cNvPr>
                <p14:cNvContentPartPr/>
                <p14:nvPr/>
              </p14:nvContentPartPr>
              <p14:xfrm>
                <a:off x="10738360" y="2006520"/>
                <a:ext cx="149040" cy="8640"/>
              </p14:xfrm>
            </p:contentPart>
          </mc:Choice>
          <mc:Fallback xmlns="">
            <p:pic>
              <p:nvPicPr>
                <p:cNvPr id="317" name="Freihand 316">
                  <a:extLst>
                    <a:ext uri="{FF2B5EF4-FFF2-40B4-BE49-F238E27FC236}">
                      <a16:creationId xmlns:a16="http://schemas.microsoft.com/office/drawing/2014/main" id="{A7676AB9-FFA5-45A9-BDAA-A948461B3E07}"/>
                    </a:ext>
                  </a:extLst>
                </p:cNvPr>
                <p:cNvPicPr/>
                <p:nvPr/>
              </p:nvPicPr>
              <p:blipFill>
                <a:blip r:embed="rId386"/>
                <a:stretch>
                  <a:fillRect/>
                </a:stretch>
              </p:blipFill>
              <p:spPr>
                <a:xfrm>
                  <a:off x="10734040" y="2002200"/>
                  <a:ext cx="157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8" name="Freihand 317">
                  <a:extLst>
                    <a:ext uri="{FF2B5EF4-FFF2-40B4-BE49-F238E27FC236}">
                      <a16:creationId xmlns:a16="http://schemas.microsoft.com/office/drawing/2014/main" id="{7DE6502F-ACD2-4120-81BC-66015CC5A541}"/>
                    </a:ext>
                  </a:extLst>
                </p14:cNvPr>
                <p14:cNvContentPartPr/>
                <p14:nvPr/>
              </p14:nvContentPartPr>
              <p14:xfrm>
                <a:off x="10911160" y="1848840"/>
                <a:ext cx="154800" cy="168840"/>
              </p14:xfrm>
            </p:contentPart>
          </mc:Choice>
          <mc:Fallback xmlns="">
            <p:pic>
              <p:nvPicPr>
                <p:cNvPr id="318" name="Freihand 317">
                  <a:extLst>
                    <a:ext uri="{FF2B5EF4-FFF2-40B4-BE49-F238E27FC236}">
                      <a16:creationId xmlns:a16="http://schemas.microsoft.com/office/drawing/2014/main" id="{7DE6502F-ACD2-4120-81BC-66015CC5A541}"/>
                    </a:ext>
                  </a:extLst>
                </p:cNvPr>
                <p:cNvPicPr/>
                <p:nvPr/>
              </p:nvPicPr>
              <p:blipFill>
                <a:blip r:embed="rId388"/>
                <a:stretch>
                  <a:fillRect/>
                </a:stretch>
              </p:blipFill>
              <p:spPr>
                <a:xfrm>
                  <a:off x="10906840" y="1844520"/>
                  <a:ext cx="163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9" name="Freihand 318">
                  <a:extLst>
                    <a:ext uri="{FF2B5EF4-FFF2-40B4-BE49-F238E27FC236}">
                      <a16:creationId xmlns:a16="http://schemas.microsoft.com/office/drawing/2014/main" id="{56E5FEEC-2376-4FA1-B037-AFDF8607D192}"/>
                    </a:ext>
                  </a:extLst>
                </p14:cNvPr>
                <p14:cNvContentPartPr/>
                <p14:nvPr/>
              </p14:nvContentPartPr>
              <p14:xfrm>
                <a:off x="10131400" y="2249160"/>
                <a:ext cx="93240" cy="259200"/>
              </p14:xfrm>
            </p:contentPart>
          </mc:Choice>
          <mc:Fallback xmlns="">
            <p:pic>
              <p:nvPicPr>
                <p:cNvPr id="319" name="Freihand 318">
                  <a:extLst>
                    <a:ext uri="{FF2B5EF4-FFF2-40B4-BE49-F238E27FC236}">
                      <a16:creationId xmlns:a16="http://schemas.microsoft.com/office/drawing/2014/main" id="{56E5FEEC-2376-4FA1-B037-AFDF8607D192}"/>
                    </a:ext>
                  </a:extLst>
                </p:cNvPr>
                <p:cNvPicPr/>
                <p:nvPr/>
              </p:nvPicPr>
              <p:blipFill>
                <a:blip r:embed="rId390"/>
                <a:stretch>
                  <a:fillRect/>
                </a:stretch>
              </p:blipFill>
              <p:spPr>
                <a:xfrm>
                  <a:off x="10127080" y="2244840"/>
                  <a:ext cx="101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20" name="Freihand 319">
                  <a:extLst>
                    <a:ext uri="{FF2B5EF4-FFF2-40B4-BE49-F238E27FC236}">
                      <a16:creationId xmlns:a16="http://schemas.microsoft.com/office/drawing/2014/main" id="{73B02B80-BAEF-4AAA-BC8D-3A0B4BC9F150}"/>
                    </a:ext>
                  </a:extLst>
                </p14:cNvPr>
                <p14:cNvContentPartPr/>
                <p14:nvPr/>
              </p14:nvContentPartPr>
              <p14:xfrm>
                <a:off x="10299880" y="2157000"/>
                <a:ext cx="47520" cy="143280"/>
              </p14:xfrm>
            </p:contentPart>
          </mc:Choice>
          <mc:Fallback xmlns="">
            <p:pic>
              <p:nvPicPr>
                <p:cNvPr id="320" name="Freihand 319">
                  <a:extLst>
                    <a:ext uri="{FF2B5EF4-FFF2-40B4-BE49-F238E27FC236}">
                      <a16:creationId xmlns:a16="http://schemas.microsoft.com/office/drawing/2014/main" id="{73B02B80-BAEF-4AAA-BC8D-3A0B4BC9F150}"/>
                    </a:ext>
                  </a:extLst>
                </p:cNvPr>
                <p:cNvPicPr/>
                <p:nvPr/>
              </p:nvPicPr>
              <p:blipFill>
                <a:blip r:embed="rId392"/>
                <a:stretch>
                  <a:fillRect/>
                </a:stretch>
              </p:blipFill>
              <p:spPr>
                <a:xfrm>
                  <a:off x="10295560" y="2152680"/>
                  <a:ext cx="56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2" name="Freihand 321">
                  <a:extLst>
                    <a:ext uri="{FF2B5EF4-FFF2-40B4-BE49-F238E27FC236}">
                      <a16:creationId xmlns:a16="http://schemas.microsoft.com/office/drawing/2014/main" id="{0A00CCE5-3963-4056-BCB1-FC65870B6402}"/>
                    </a:ext>
                  </a:extLst>
                </p14:cNvPr>
                <p14:cNvContentPartPr/>
                <p14:nvPr/>
              </p14:nvContentPartPr>
              <p14:xfrm>
                <a:off x="10365400" y="2232240"/>
                <a:ext cx="113760" cy="199800"/>
              </p14:xfrm>
            </p:contentPart>
          </mc:Choice>
          <mc:Fallback xmlns="">
            <p:pic>
              <p:nvPicPr>
                <p:cNvPr id="322" name="Freihand 321">
                  <a:extLst>
                    <a:ext uri="{FF2B5EF4-FFF2-40B4-BE49-F238E27FC236}">
                      <a16:creationId xmlns:a16="http://schemas.microsoft.com/office/drawing/2014/main" id="{0A00CCE5-3963-4056-BCB1-FC65870B6402}"/>
                    </a:ext>
                  </a:extLst>
                </p:cNvPr>
                <p:cNvPicPr/>
                <p:nvPr/>
              </p:nvPicPr>
              <p:blipFill>
                <a:blip r:embed="rId394"/>
                <a:stretch>
                  <a:fillRect/>
                </a:stretch>
              </p:blipFill>
              <p:spPr>
                <a:xfrm>
                  <a:off x="10361080" y="2227920"/>
                  <a:ext cx="122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3" name="Freihand 322">
                  <a:extLst>
                    <a:ext uri="{FF2B5EF4-FFF2-40B4-BE49-F238E27FC236}">
                      <a16:creationId xmlns:a16="http://schemas.microsoft.com/office/drawing/2014/main" id="{8CF9817A-70F3-40A5-9BAD-36D7FCEC2E95}"/>
                    </a:ext>
                  </a:extLst>
                </p14:cNvPr>
                <p14:cNvContentPartPr/>
                <p14:nvPr/>
              </p14:nvContentPartPr>
              <p14:xfrm>
                <a:off x="10470880" y="2293800"/>
                <a:ext cx="111960" cy="155520"/>
              </p14:xfrm>
            </p:contentPart>
          </mc:Choice>
          <mc:Fallback xmlns="">
            <p:pic>
              <p:nvPicPr>
                <p:cNvPr id="323" name="Freihand 322">
                  <a:extLst>
                    <a:ext uri="{FF2B5EF4-FFF2-40B4-BE49-F238E27FC236}">
                      <a16:creationId xmlns:a16="http://schemas.microsoft.com/office/drawing/2014/main" id="{8CF9817A-70F3-40A5-9BAD-36D7FCEC2E95}"/>
                    </a:ext>
                  </a:extLst>
                </p:cNvPr>
                <p:cNvPicPr/>
                <p:nvPr/>
              </p:nvPicPr>
              <p:blipFill>
                <a:blip r:embed="rId396"/>
                <a:stretch>
                  <a:fillRect/>
                </a:stretch>
              </p:blipFill>
              <p:spPr>
                <a:xfrm>
                  <a:off x="10466560" y="2289480"/>
                  <a:ext cx="120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4" name="Freihand 323">
                  <a:extLst>
                    <a:ext uri="{FF2B5EF4-FFF2-40B4-BE49-F238E27FC236}">
                      <a16:creationId xmlns:a16="http://schemas.microsoft.com/office/drawing/2014/main" id="{C7C49547-E622-4CDD-A5EA-A3098C91AB2B}"/>
                    </a:ext>
                  </a:extLst>
                </p14:cNvPr>
                <p14:cNvContentPartPr/>
                <p14:nvPr/>
              </p14:nvContentPartPr>
              <p14:xfrm>
                <a:off x="10550080" y="2241960"/>
                <a:ext cx="131040" cy="245160"/>
              </p14:xfrm>
            </p:contentPart>
          </mc:Choice>
          <mc:Fallback xmlns="">
            <p:pic>
              <p:nvPicPr>
                <p:cNvPr id="324" name="Freihand 323">
                  <a:extLst>
                    <a:ext uri="{FF2B5EF4-FFF2-40B4-BE49-F238E27FC236}">
                      <a16:creationId xmlns:a16="http://schemas.microsoft.com/office/drawing/2014/main" id="{C7C49547-E622-4CDD-A5EA-A3098C91AB2B}"/>
                    </a:ext>
                  </a:extLst>
                </p:cNvPr>
                <p:cNvPicPr/>
                <p:nvPr/>
              </p:nvPicPr>
              <p:blipFill>
                <a:blip r:embed="rId398"/>
                <a:stretch>
                  <a:fillRect/>
                </a:stretch>
              </p:blipFill>
              <p:spPr>
                <a:xfrm>
                  <a:off x="10545760" y="2237640"/>
                  <a:ext cx="139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5" name="Freihand 324">
                  <a:extLst>
                    <a:ext uri="{FF2B5EF4-FFF2-40B4-BE49-F238E27FC236}">
                      <a16:creationId xmlns:a16="http://schemas.microsoft.com/office/drawing/2014/main" id="{EFAE6409-E299-4C75-A107-EE3EC9ED4474}"/>
                    </a:ext>
                  </a:extLst>
                </p14:cNvPr>
                <p14:cNvContentPartPr/>
                <p14:nvPr/>
              </p14:nvContentPartPr>
              <p14:xfrm>
                <a:off x="10731880" y="2282280"/>
                <a:ext cx="269640" cy="87480"/>
              </p14:xfrm>
            </p:contentPart>
          </mc:Choice>
          <mc:Fallback xmlns="">
            <p:pic>
              <p:nvPicPr>
                <p:cNvPr id="325" name="Freihand 324">
                  <a:extLst>
                    <a:ext uri="{FF2B5EF4-FFF2-40B4-BE49-F238E27FC236}">
                      <a16:creationId xmlns:a16="http://schemas.microsoft.com/office/drawing/2014/main" id="{EFAE6409-E299-4C75-A107-EE3EC9ED4474}"/>
                    </a:ext>
                  </a:extLst>
                </p:cNvPr>
                <p:cNvPicPr/>
                <p:nvPr/>
              </p:nvPicPr>
              <p:blipFill>
                <a:blip r:embed="rId400"/>
                <a:stretch>
                  <a:fillRect/>
                </a:stretch>
              </p:blipFill>
              <p:spPr>
                <a:xfrm>
                  <a:off x="10727560" y="2277960"/>
                  <a:ext cx="278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7" name="Freihand 326">
                  <a:extLst>
                    <a:ext uri="{FF2B5EF4-FFF2-40B4-BE49-F238E27FC236}">
                      <a16:creationId xmlns:a16="http://schemas.microsoft.com/office/drawing/2014/main" id="{BE2ADB60-4B98-4DEC-9369-925F138917E1}"/>
                    </a:ext>
                  </a:extLst>
                </p14:cNvPr>
                <p14:cNvContentPartPr/>
                <p14:nvPr/>
              </p14:nvContentPartPr>
              <p14:xfrm>
                <a:off x="10982440" y="2216040"/>
                <a:ext cx="182880" cy="152640"/>
              </p14:xfrm>
            </p:contentPart>
          </mc:Choice>
          <mc:Fallback xmlns="">
            <p:pic>
              <p:nvPicPr>
                <p:cNvPr id="327" name="Freihand 326">
                  <a:extLst>
                    <a:ext uri="{FF2B5EF4-FFF2-40B4-BE49-F238E27FC236}">
                      <a16:creationId xmlns:a16="http://schemas.microsoft.com/office/drawing/2014/main" id="{BE2ADB60-4B98-4DEC-9369-925F138917E1}"/>
                    </a:ext>
                  </a:extLst>
                </p:cNvPr>
                <p:cNvPicPr/>
                <p:nvPr/>
              </p:nvPicPr>
              <p:blipFill>
                <a:blip r:embed="rId402"/>
                <a:stretch>
                  <a:fillRect/>
                </a:stretch>
              </p:blipFill>
              <p:spPr>
                <a:xfrm>
                  <a:off x="10978120" y="2211720"/>
                  <a:ext cx="19152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3">
            <p14:nvContentPartPr>
              <p14:cNvPr id="329" name="Freihand 328">
                <a:extLst>
                  <a:ext uri="{FF2B5EF4-FFF2-40B4-BE49-F238E27FC236}">
                    <a16:creationId xmlns:a16="http://schemas.microsoft.com/office/drawing/2014/main" id="{1D024835-8980-4E1A-A0ED-6357874AA646}"/>
                  </a:ext>
                </a:extLst>
              </p14:cNvPr>
              <p14:cNvContentPartPr/>
              <p14:nvPr/>
            </p14:nvContentPartPr>
            <p14:xfrm>
              <a:off x="6641920" y="2366520"/>
              <a:ext cx="81000" cy="227160"/>
            </p14:xfrm>
          </p:contentPart>
        </mc:Choice>
        <mc:Fallback xmlns="">
          <p:pic>
            <p:nvPicPr>
              <p:cNvPr id="329" name="Freihand 328">
                <a:extLst>
                  <a:ext uri="{FF2B5EF4-FFF2-40B4-BE49-F238E27FC236}">
                    <a16:creationId xmlns:a16="http://schemas.microsoft.com/office/drawing/2014/main" id="{1D024835-8980-4E1A-A0ED-6357874AA646}"/>
                  </a:ext>
                </a:extLst>
              </p:cNvPr>
              <p:cNvPicPr/>
              <p:nvPr/>
            </p:nvPicPr>
            <p:blipFill>
              <a:blip r:embed="rId404"/>
              <a:stretch>
                <a:fillRect/>
              </a:stretch>
            </p:blipFill>
            <p:spPr>
              <a:xfrm>
                <a:off x="6637600" y="2362200"/>
                <a:ext cx="89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68" name="Freihand 367">
                <a:extLst>
                  <a:ext uri="{FF2B5EF4-FFF2-40B4-BE49-F238E27FC236}">
                    <a16:creationId xmlns:a16="http://schemas.microsoft.com/office/drawing/2014/main" id="{5C0529BB-470D-46BA-B835-BFDD315D66BA}"/>
                  </a:ext>
                </a:extLst>
              </p14:cNvPr>
              <p14:cNvContentPartPr/>
              <p14:nvPr/>
            </p14:nvContentPartPr>
            <p14:xfrm>
              <a:off x="5766400" y="1617000"/>
              <a:ext cx="360360" cy="576360"/>
            </p14:xfrm>
          </p:contentPart>
        </mc:Choice>
        <mc:Fallback xmlns="">
          <p:pic>
            <p:nvPicPr>
              <p:cNvPr id="368" name="Freihand 367">
                <a:extLst>
                  <a:ext uri="{FF2B5EF4-FFF2-40B4-BE49-F238E27FC236}">
                    <a16:creationId xmlns:a16="http://schemas.microsoft.com/office/drawing/2014/main" id="{5C0529BB-470D-46BA-B835-BFDD315D66BA}"/>
                  </a:ext>
                </a:extLst>
              </p:cNvPr>
              <p:cNvPicPr/>
              <p:nvPr/>
            </p:nvPicPr>
            <p:blipFill>
              <a:blip r:embed="rId406"/>
              <a:stretch>
                <a:fillRect/>
              </a:stretch>
            </p:blipFill>
            <p:spPr>
              <a:xfrm>
                <a:off x="5762080" y="1612680"/>
                <a:ext cx="3690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80" name="Freihand 379">
                <a:extLst>
                  <a:ext uri="{FF2B5EF4-FFF2-40B4-BE49-F238E27FC236}">
                    <a16:creationId xmlns:a16="http://schemas.microsoft.com/office/drawing/2014/main" id="{D242C173-4F60-4C35-A32E-C77F469E3934}"/>
                  </a:ext>
                </a:extLst>
              </p14:cNvPr>
              <p14:cNvContentPartPr/>
              <p14:nvPr/>
            </p14:nvContentPartPr>
            <p14:xfrm>
              <a:off x="1642960" y="2551200"/>
              <a:ext cx="198360" cy="364680"/>
            </p14:xfrm>
          </p:contentPart>
        </mc:Choice>
        <mc:Fallback xmlns="">
          <p:pic>
            <p:nvPicPr>
              <p:cNvPr id="380" name="Freihand 379">
                <a:extLst>
                  <a:ext uri="{FF2B5EF4-FFF2-40B4-BE49-F238E27FC236}">
                    <a16:creationId xmlns:a16="http://schemas.microsoft.com/office/drawing/2014/main" id="{D242C173-4F60-4C35-A32E-C77F469E3934}"/>
                  </a:ext>
                </a:extLst>
              </p:cNvPr>
              <p:cNvPicPr/>
              <p:nvPr/>
            </p:nvPicPr>
            <p:blipFill>
              <a:blip r:embed="rId408"/>
              <a:stretch>
                <a:fillRect/>
              </a:stretch>
            </p:blipFill>
            <p:spPr>
              <a:xfrm>
                <a:off x="1638640" y="2546880"/>
                <a:ext cx="2070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21" name="Freihand 420">
                <a:extLst>
                  <a:ext uri="{FF2B5EF4-FFF2-40B4-BE49-F238E27FC236}">
                    <a16:creationId xmlns:a16="http://schemas.microsoft.com/office/drawing/2014/main" id="{F2691ADF-59A7-4ED2-BA7B-5AA20E5F8DE2}"/>
                  </a:ext>
                </a:extLst>
              </p14:cNvPr>
              <p14:cNvContentPartPr/>
              <p14:nvPr/>
            </p14:nvContentPartPr>
            <p14:xfrm>
              <a:off x="5576320" y="2185080"/>
              <a:ext cx="2765520" cy="2119320"/>
            </p14:xfrm>
          </p:contentPart>
        </mc:Choice>
        <mc:Fallback xmlns="">
          <p:pic>
            <p:nvPicPr>
              <p:cNvPr id="421" name="Freihand 420">
                <a:extLst>
                  <a:ext uri="{FF2B5EF4-FFF2-40B4-BE49-F238E27FC236}">
                    <a16:creationId xmlns:a16="http://schemas.microsoft.com/office/drawing/2014/main" id="{F2691ADF-59A7-4ED2-BA7B-5AA20E5F8DE2}"/>
                  </a:ext>
                </a:extLst>
              </p:cNvPr>
              <p:cNvPicPr/>
              <p:nvPr/>
            </p:nvPicPr>
            <p:blipFill>
              <a:blip r:embed="rId410"/>
              <a:stretch>
                <a:fillRect/>
              </a:stretch>
            </p:blipFill>
            <p:spPr>
              <a:xfrm>
                <a:off x="5572000" y="2180760"/>
                <a:ext cx="2774160" cy="2127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22" name="Freihand 421">
                <a:extLst>
                  <a:ext uri="{FF2B5EF4-FFF2-40B4-BE49-F238E27FC236}">
                    <a16:creationId xmlns:a16="http://schemas.microsoft.com/office/drawing/2014/main" id="{675D040B-D003-45C9-B07C-741206E53E6F}"/>
                  </a:ext>
                </a:extLst>
              </p14:cNvPr>
              <p14:cNvContentPartPr/>
              <p14:nvPr/>
            </p14:nvContentPartPr>
            <p14:xfrm>
              <a:off x="5888440" y="2100120"/>
              <a:ext cx="493920" cy="2210040"/>
            </p14:xfrm>
          </p:contentPart>
        </mc:Choice>
        <mc:Fallback xmlns="">
          <p:pic>
            <p:nvPicPr>
              <p:cNvPr id="422" name="Freihand 421">
                <a:extLst>
                  <a:ext uri="{FF2B5EF4-FFF2-40B4-BE49-F238E27FC236}">
                    <a16:creationId xmlns:a16="http://schemas.microsoft.com/office/drawing/2014/main" id="{675D040B-D003-45C9-B07C-741206E53E6F}"/>
                  </a:ext>
                </a:extLst>
              </p:cNvPr>
              <p:cNvPicPr/>
              <p:nvPr/>
            </p:nvPicPr>
            <p:blipFill>
              <a:blip r:embed="rId412"/>
              <a:stretch>
                <a:fillRect/>
              </a:stretch>
            </p:blipFill>
            <p:spPr>
              <a:xfrm>
                <a:off x="5884120" y="2095800"/>
                <a:ext cx="502560" cy="2218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23" name="Freihand 422">
                <a:extLst>
                  <a:ext uri="{FF2B5EF4-FFF2-40B4-BE49-F238E27FC236}">
                    <a16:creationId xmlns:a16="http://schemas.microsoft.com/office/drawing/2014/main" id="{4F4D8BD5-8684-4E29-B385-5D9BEACD5818}"/>
                  </a:ext>
                </a:extLst>
              </p14:cNvPr>
              <p14:cNvContentPartPr/>
              <p14:nvPr/>
            </p14:nvContentPartPr>
            <p14:xfrm>
              <a:off x="6329440" y="2340600"/>
              <a:ext cx="383040" cy="1800720"/>
            </p14:xfrm>
          </p:contentPart>
        </mc:Choice>
        <mc:Fallback xmlns="">
          <p:pic>
            <p:nvPicPr>
              <p:cNvPr id="423" name="Freihand 422">
                <a:extLst>
                  <a:ext uri="{FF2B5EF4-FFF2-40B4-BE49-F238E27FC236}">
                    <a16:creationId xmlns:a16="http://schemas.microsoft.com/office/drawing/2014/main" id="{4F4D8BD5-8684-4E29-B385-5D9BEACD5818}"/>
                  </a:ext>
                </a:extLst>
              </p:cNvPr>
              <p:cNvPicPr/>
              <p:nvPr/>
            </p:nvPicPr>
            <p:blipFill>
              <a:blip r:embed="rId414"/>
              <a:stretch>
                <a:fillRect/>
              </a:stretch>
            </p:blipFill>
            <p:spPr>
              <a:xfrm>
                <a:off x="6325120" y="2336280"/>
                <a:ext cx="391680" cy="1809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24" name="Freihand 423">
                <a:extLst>
                  <a:ext uri="{FF2B5EF4-FFF2-40B4-BE49-F238E27FC236}">
                    <a16:creationId xmlns:a16="http://schemas.microsoft.com/office/drawing/2014/main" id="{068AE0CC-7079-4881-A8C7-A6918A5DE53E}"/>
                  </a:ext>
                </a:extLst>
              </p14:cNvPr>
              <p14:cNvContentPartPr/>
              <p14:nvPr/>
            </p14:nvContentPartPr>
            <p14:xfrm>
              <a:off x="1626040" y="4243200"/>
              <a:ext cx="156240" cy="40320"/>
            </p14:xfrm>
          </p:contentPart>
        </mc:Choice>
        <mc:Fallback xmlns="">
          <p:pic>
            <p:nvPicPr>
              <p:cNvPr id="424" name="Freihand 423">
                <a:extLst>
                  <a:ext uri="{FF2B5EF4-FFF2-40B4-BE49-F238E27FC236}">
                    <a16:creationId xmlns:a16="http://schemas.microsoft.com/office/drawing/2014/main" id="{068AE0CC-7079-4881-A8C7-A6918A5DE53E}"/>
                  </a:ext>
                </a:extLst>
              </p:cNvPr>
              <p:cNvPicPr/>
              <p:nvPr/>
            </p:nvPicPr>
            <p:blipFill>
              <a:blip r:embed="rId416"/>
              <a:stretch>
                <a:fillRect/>
              </a:stretch>
            </p:blipFill>
            <p:spPr>
              <a:xfrm>
                <a:off x="1621720" y="4238880"/>
                <a:ext cx="164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25" name="Freihand 424">
                <a:extLst>
                  <a:ext uri="{FF2B5EF4-FFF2-40B4-BE49-F238E27FC236}">
                    <a16:creationId xmlns:a16="http://schemas.microsoft.com/office/drawing/2014/main" id="{B8C45270-B2C1-4D57-9DD8-44F509DB2AA4}"/>
                  </a:ext>
                </a:extLst>
              </p14:cNvPr>
              <p14:cNvContentPartPr/>
              <p14:nvPr/>
            </p14:nvContentPartPr>
            <p14:xfrm>
              <a:off x="6845680" y="2288040"/>
              <a:ext cx="979560" cy="386280"/>
            </p14:xfrm>
          </p:contentPart>
        </mc:Choice>
        <mc:Fallback xmlns="">
          <p:pic>
            <p:nvPicPr>
              <p:cNvPr id="425" name="Freihand 424">
                <a:extLst>
                  <a:ext uri="{FF2B5EF4-FFF2-40B4-BE49-F238E27FC236}">
                    <a16:creationId xmlns:a16="http://schemas.microsoft.com/office/drawing/2014/main" id="{B8C45270-B2C1-4D57-9DD8-44F509DB2AA4}"/>
                  </a:ext>
                </a:extLst>
              </p:cNvPr>
              <p:cNvPicPr/>
              <p:nvPr/>
            </p:nvPicPr>
            <p:blipFill>
              <a:blip r:embed="rId418"/>
              <a:stretch>
                <a:fillRect/>
              </a:stretch>
            </p:blipFill>
            <p:spPr>
              <a:xfrm>
                <a:off x="6841360" y="2283720"/>
                <a:ext cx="988200" cy="394920"/>
              </a:xfrm>
              <a:prstGeom prst="rect">
                <a:avLst/>
              </a:prstGeom>
            </p:spPr>
          </p:pic>
        </mc:Fallback>
      </mc:AlternateContent>
      <p:grpSp>
        <p:nvGrpSpPr>
          <p:cNvPr id="429" name="Gruppieren 428">
            <a:extLst>
              <a:ext uri="{FF2B5EF4-FFF2-40B4-BE49-F238E27FC236}">
                <a16:creationId xmlns:a16="http://schemas.microsoft.com/office/drawing/2014/main" id="{1BA08BCF-5BA7-4305-9B1F-189E9B3E7339}"/>
              </a:ext>
            </a:extLst>
          </p:cNvPr>
          <p:cNvGrpSpPr/>
          <p:nvPr/>
        </p:nvGrpSpPr>
        <p:grpSpPr>
          <a:xfrm>
            <a:off x="6882400" y="2343480"/>
            <a:ext cx="265680" cy="540720"/>
            <a:chOff x="6882400" y="2343480"/>
            <a:chExt cx="265680" cy="540720"/>
          </a:xfrm>
        </p:grpSpPr>
        <mc:AlternateContent xmlns:mc="http://schemas.openxmlformats.org/markup-compatibility/2006" xmlns:p14="http://schemas.microsoft.com/office/powerpoint/2010/main">
          <mc:Choice Requires="p14">
            <p:contentPart p14:bwMode="auto" r:id="rId419">
              <p14:nvContentPartPr>
                <p14:cNvPr id="426" name="Freihand 425">
                  <a:extLst>
                    <a:ext uri="{FF2B5EF4-FFF2-40B4-BE49-F238E27FC236}">
                      <a16:creationId xmlns:a16="http://schemas.microsoft.com/office/drawing/2014/main" id="{A274F733-B034-4342-97A0-431259DC6889}"/>
                    </a:ext>
                  </a:extLst>
                </p14:cNvPr>
                <p14:cNvContentPartPr/>
                <p14:nvPr/>
              </p14:nvContentPartPr>
              <p14:xfrm>
                <a:off x="6886360" y="2343480"/>
                <a:ext cx="261720" cy="319680"/>
              </p14:xfrm>
            </p:contentPart>
          </mc:Choice>
          <mc:Fallback xmlns="">
            <p:pic>
              <p:nvPicPr>
                <p:cNvPr id="426" name="Freihand 425">
                  <a:extLst>
                    <a:ext uri="{FF2B5EF4-FFF2-40B4-BE49-F238E27FC236}">
                      <a16:creationId xmlns:a16="http://schemas.microsoft.com/office/drawing/2014/main" id="{A274F733-B034-4342-97A0-431259DC6889}"/>
                    </a:ext>
                  </a:extLst>
                </p:cNvPr>
                <p:cNvPicPr/>
                <p:nvPr/>
              </p:nvPicPr>
              <p:blipFill>
                <a:blip r:embed="rId420"/>
                <a:stretch>
                  <a:fillRect/>
                </a:stretch>
              </p:blipFill>
              <p:spPr>
                <a:xfrm>
                  <a:off x="6882040" y="2339160"/>
                  <a:ext cx="2703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27" name="Freihand 426">
                  <a:extLst>
                    <a:ext uri="{FF2B5EF4-FFF2-40B4-BE49-F238E27FC236}">
                      <a16:creationId xmlns:a16="http://schemas.microsoft.com/office/drawing/2014/main" id="{A1BF7F23-D82B-4723-9162-E9E2C9F3E0A8}"/>
                    </a:ext>
                  </a:extLst>
                </p14:cNvPr>
                <p14:cNvContentPartPr/>
                <p14:nvPr/>
              </p14:nvContentPartPr>
              <p14:xfrm>
                <a:off x="6882400" y="2604840"/>
                <a:ext cx="192600" cy="279360"/>
              </p14:xfrm>
            </p:contentPart>
          </mc:Choice>
          <mc:Fallback xmlns="">
            <p:pic>
              <p:nvPicPr>
                <p:cNvPr id="427" name="Freihand 426">
                  <a:extLst>
                    <a:ext uri="{FF2B5EF4-FFF2-40B4-BE49-F238E27FC236}">
                      <a16:creationId xmlns:a16="http://schemas.microsoft.com/office/drawing/2014/main" id="{A1BF7F23-D82B-4723-9162-E9E2C9F3E0A8}"/>
                    </a:ext>
                  </a:extLst>
                </p:cNvPr>
                <p:cNvPicPr/>
                <p:nvPr/>
              </p:nvPicPr>
              <p:blipFill>
                <a:blip r:embed="rId422"/>
                <a:stretch>
                  <a:fillRect/>
                </a:stretch>
              </p:blipFill>
              <p:spPr>
                <a:xfrm>
                  <a:off x="6878080" y="2600520"/>
                  <a:ext cx="201240" cy="28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3">
            <p14:nvContentPartPr>
              <p14:cNvPr id="428" name="Freihand 427">
                <a:extLst>
                  <a:ext uri="{FF2B5EF4-FFF2-40B4-BE49-F238E27FC236}">
                    <a16:creationId xmlns:a16="http://schemas.microsoft.com/office/drawing/2014/main" id="{5DB65E90-FE16-40F0-AC3E-624A946B472D}"/>
                  </a:ext>
                </a:extLst>
              </p14:cNvPr>
              <p14:cNvContentPartPr/>
              <p14:nvPr/>
            </p14:nvContentPartPr>
            <p14:xfrm>
              <a:off x="6820480" y="3640920"/>
              <a:ext cx="268920" cy="412920"/>
            </p14:xfrm>
          </p:contentPart>
        </mc:Choice>
        <mc:Fallback xmlns="">
          <p:pic>
            <p:nvPicPr>
              <p:cNvPr id="428" name="Freihand 427">
                <a:extLst>
                  <a:ext uri="{FF2B5EF4-FFF2-40B4-BE49-F238E27FC236}">
                    <a16:creationId xmlns:a16="http://schemas.microsoft.com/office/drawing/2014/main" id="{5DB65E90-FE16-40F0-AC3E-624A946B472D}"/>
                  </a:ext>
                </a:extLst>
              </p:cNvPr>
              <p:cNvPicPr/>
              <p:nvPr/>
            </p:nvPicPr>
            <p:blipFill>
              <a:blip r:embed="rId424"/>
              <a:stretch>
                <a:fillRect/>
              </a:stretch>
            </p:blipFill>
            <p:spPr>
              <a:xfrm>
                <a:off x="6816160" y="3636600"/>
                <a:ext cx="277560" cy="421560"/>
              </a:xfrm>
              <a:prstGeom prst="rect">
                <a:avLst/>
              </a:prstGeom>
            </p:spPr>
          </p:pic>
        </mc:Fallback>
      </mc:AlternateContent>
      <p:grpSp>
        <p:nvGrpSpPr>
          <p:cNvPr id="450" name="Gruppieren 449">
            <a:extLst>
              <a:ext uri="{FF2B5EF4-FFF2-40B4-BE49-F238E27FC236}">
                <a16:creationId xmlns:a16="http://schemas.microsoft.com/office/drawing/2014/main" id="{A8A3930F-1AD0-446A-AA57-F6809ED9B841}"/>
              </a:ext>
            </a:extLst>
          </p:cNvPr>
          <p:cNvGrpSpPr/>
          <p:nvPr/>
        </p:nvGrpSpPr>
        <p:grpSpPr>
          <a:xfrm>
            <a:off x="7431040" y="2368320"/>
            <a:ext cx="328680" cy="565560"/>
            <a:chOff x="7431040" y="2368320"/>
            <a:chExt cx="328680" cy="565560"/>
          </a:xfrm>
        </p:grpSpPr>
        <mc:AlternateContent xmlns:mc="http://schemas.openxmlformats.org/markup-compatibility/2006" xmlns:p14="http://schemas.microsoft.com/office/powerpoint/2010/main">
          <mc:Choice Requires="p14">
            <p:contentPart p14:bwMode="auto" r:id="rId425">
              <p14:nvContentPartPr>
                <p14:cNvPr id="448" name="Freihand 447">
                  <a:extLst>
                    <a:ext uri="{FF2B5EF4-FFF2-40B4-BE49-F238E27FC236}">
                      <a16:creationId xmlns:a16="http://schemas.microsoft.com/office/drawing/2014/main" id="{D3D9602D-995B-4F67-BBE6-28A82AB0A581}"/>
                    </a:ext>
                  </a:extLst>
                </p14:cNvPr>
                <p14:cNvContentPartPr/>
                <p14:nvPr/>
              </p14:nvContentPartPr>
              <p14:xfrm>
                <a:off x="7440040" y="2368320"/>
                <a:ext cx="319680" cy="291240"/>
              </p14:xfrm>
            </p:contentPart>
          </mc:Choice>
          <mc:Fallback xmlns="">
            <p:pic>
              <p:nvPicPr>
                <p:cNvPr id="448" name="Freihand 447">
                  <a:extLst>
                    <a:ext uri="{FF2B5EF4-FFF2-40B4-BE49-F238E27FC236}">
                      <a16:creationId xmlns:a16="http://schemas.microsoft.com/office/drawing/2014/main" id="{D3D9602D-995B-4F67-BBE6-28A82AB0A581}"/>
                    </a:ext>
                  </a:extLst>
                </p:cNvPr>
                <p:cNvPicPr/>
                <p:nvPr/>
              </p:nvPicPr>
              <p:blipFill>
                <a:blip r:embed="rId426"/>
                <a:stretch>
                  <a:fillRect/>
                </a:stretch>
              </p:blipFill>
              <p:spPr>
                <a:xfrm>
                  <a:off x="7435720" y="2364000"/>
                  <a:ext cx="328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49" name="Freihand 448">
                  <a:extLst>
                    <a:ext uri="{FF2B5EF4-FFF2-40B4-BE49-F238E27FC236}">
                      <a16:creationId xmlns:a16="http://schemas.microsoft.com/office/drawing/2014/main" id="{7C0693DD-8B49-467E-8495-E74E25F2A37A}"/>
                    </a:ext>
                  </a:extLst>
                </p14:cNvPr>
                <p14:cNvContentPartPr/>
                <p14:nvPr/>
              </p14:nvContentPartPr>
              <p14:xfrm>
                <a:off x="7431040" y="2657760"/>
                <a:ext cx="308520" cy="276120"/>
              </p14:xfrm>
            </p:contentPart>
          </mc:Choice>
          <mc:Fallback xmlns="">
            <p:pic>
              <p:nvPicPr>
                <p:cNvPr id="449" name="Freihand 448">
                  <a:extLst>
                    <a:ext uri="{FF2B5EF4-FFF2-40B4-BE49-F238E27FC236}">
                      <a16:creationId xmlns:a16="http://schemas.microsoft.com/office/drawing/2014/main" id="{7C0693DD-8B49-467E-8495-E74E25F2A37A}"/>
                    </a:ext>
                  </a:extLst>
                </p:cNvPr>
                <p:cNvPicPr/>
                <p:nvPr/>
              </p:nvPicPr>
              <p:blipFill>
                <a:blip r:embed="rId428"/>
                <a:stretch>
                  <a:fillRect/>
                </a:stretch>
              </p:blipFill>
              <p:spPr>
                <a:xfrm>
                  <a:off x="7426720" y="2653440"/>
                  <a:ext cx="317160" cy="284760"/>
                </a:xfrm>
                <a:prstGeom prst="rect">
                  <a:avLst/>
                </a:prstGeom>
              </p:spPr>
            </p:pic>
          </mc:Fallback>
        </mc:AlternateContent>
      </p:grpSp>
      <p:grpSp>
        <p:nvGrpSpPr>
          <p:cNvPr id="460" name="Gruppieren 459">
            <a:extLst>
              <a:ext uri="{FF2B5EF4-FFF2-40B4-BE49-F238E27FC236}">
                <a16:creationId xmlns:a16="http://schemas.microsoft.com/office/drawing/2014/main" id="{521D40FA-4818-4759-B4E7-33444773FEBF}"/>
              </a:ext>
            </a:extLst>
          </p:cNvPr>
          <p:cNvGrpSpPr/>
          <p:nvPr/>
        </p:nvGrpSpPr>
        <p:grpSpPr>
          <a:xfrm>
            <a:off x="1874080" y="3824160"/>
            <a:ext cx="2186640" cy="621000"/>
            <a:chOff x="1874080" y="3824160"/>
            <a:chExt cx="2186640" cy="621000"/>
          </a:xfrm>
        </p:grpSpPr>
        <mc:AlternateContent xmlns:mc="http://schemas.openxmlformats.org/markup-compatibility/2006" xmlns:p14="http://schemas.microsoft.com/office/powerpoint/2010/main">
          <mc:Choice Requires="p14">
            <p:contentPart p14:bwMode="auto" r:id="rId429">
              <p14:nvContentPartPr>
                <p14:cNvPr id="430" name="Freihand 429">
                  <a:extLst>
                    <a:ext uri="{FF2B5EF4-FFF2-40B4-BE49-F238E27FC236}">
                      <a16:creationId xmlns:a16="http://schemas.microsoft.com/office/drawing/2014/main" id="{B161885A-8B3A-43CC-A54A-9DDAAA31F8B9}"/>
                    </a:ext>
                  </a:extLst>
                </p14:cNvPr>
                <p14:cNvContentPartPr/>
                <p14:nvPr/>
              </p14:nvContentPartPr>
              <p14:xfrm>
                <a:off x="1874080" y="4149240"/>
                <a:ext cx="111240" cy="148320"/>
              </p14:xfrm>
            </p:contentPart>
          </mc:Choice>
          <mc:Fallback xmlns="">
            <p:pic>
              <p:nvPicPr>
                <p:cNvPr id="430" name="Freihand 429">
                  <a:extLst>
                    <a:ext uri="{FF2B5EF4-FFF2-40B4-BE49-F238E27FC236}">
                      <a16:creationId xmlns:a16="http://schemas.microsoft.com/office/drawing/2014/main" id="{B161885A-8B3A-43CC-A54A-9DDAAA31F8B9}"/>
                    </a:ext>
                  </a:extLst>
                </p:cNvPr>
                <p:cNvPicPr/>
                <p:nvPr/>
              </p:nvPicPr>
              <p:blipFill>
                <a:blip r:embed="rId430"/>
                <a:stretch>
                  <a:fillRect/>
                </a:stretch>
              </p:blipFill>
              <p:spPr>
                <a:xfrm>
                  <a:off x="1869760" y="4144920"/>
                  <a:ext cx="11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31" name="Freihand 430">
                  <a:extLst>
                    <a:ext uri="{FF2B5EF4-FFF2-40B4-BE49-F238E27FC236}">
                      <a16:creationId xmlns:a16="http://schemas.microsoft.com/office/drawing/2014/main" id="{154B4AFC-205E-4006-B899-17EE26D4D0AC}"/>
                    </a:ext>
                  </a:extLst>
                </p14:cNvPr>
                <p14:cNvContentPartPr/>
                <p14:nvPr/>
              </p14:nvContentPartPr>
              <p14:xfrm>
                <a:off x="2109520" y="4022880"/>
                <a:ext cx="208080" cy="3960"/>
              </p14:xfrm>
            </p:contentPart>
          </mc:Choice>
          <mc:Fallback xmlns="">
            <p:pic>
              <p:nvPicPr>
                <p:cNvPr id="431" name="Freihand 430">
                  <a:extLst>
                    <a:ext uri="{FF2B5EF4-FFF2-40B4-BE49-F238E27FC236}">
                      <a16:creationId xmlns:a16="http://schemas.microsoft.com/office/drawing/2014/main" id="{154B4AFC-205E-4006-B899-17EE26D4D0AC}"/>
                    </a:ext>
                  </a:extLst>
                </p:cNvPr>
                <p:cNvPicPr/>
                <p:nvPr/>
              </p:nvPicPr>
              <p:blipFill>
                <a:blip r:embed="rId432"/>
                <a:stretch>
                  <a:fillRect/>
                </a:stretch>
              </p:blipFill>
              <p:spPr>
                <a:xfrm>
                  <a:off x="2105200" y="4018560"/>
                  <a:ext cx="216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32" name="Freihand 431">
                  <a:extLst>
                    <a:ext uri="{FF2B5EF4-FFF2-40B4-BE49-F238E27FC236}">
                      <a16:creationId xmlns:a16="http://schemas.microsoft.com/office/drawing/2014/main" id="{CB293701-F3FA-4F42-AD14-C4C49455618F}"/>
                    </a:ext>
                  </a:extLst>
                </p14:cNvPr>
                <p14:cNvContentPartPr/>
                <p14:nvPr/>
              </p14:nvContentPartPr>
              <p14:xfrm>
                <a:off x="2099440" y="4061400"/>
                <a:ext cx="228600" cy="176400"/>
              </p14:xfrm>
            </p:contentPart>
          </mc:Choice>
          <mc:Fallback xmlns="">
            <p:pic>
              <p:nvPicPr>
                <p:cNvPr id="432" name="Freihand 431">
                  <a:extLst>
                    <a:ext uri="{FF2B5EF4-FFF2-40B4-BE49-F238E27FC236}">
                      <a16:creationId xmlns:a16="http://schemas.microsoft.com/office/drawing/2014/main" id="{CB293701-F3FA-4F42-AD14-C4C49455618F}"/>
                    </a:ext>
                  </a:extLst>
                </p:cNvPr>
                <p:cNvPicPr/>
                <p:nvPr/>
              </p:nvPicPr>
              <p:blipFill>
                <a:blip r:embed="rId434"/>
                <a:stretch>
                  <a:fillRect/>
                </a:stretch>
              </p:blipFill>
              <p:spPr>
                <a:xfrm>
                  <a:off x="2095120" y="4057080"/>
                  <a:ext cx="237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33" name="Freihand 432">
                  <a:extLst>
                    <a:ext uri="{FF2B5EF4-FFF2-40B4-BE49-F238E27FC236}">
                      <a16:creationId xmlns:a16="http://schemas.microsoft.com/office/drawing/2014/main" id="{2B7300CE-223D-4FD1-BBC3-B2A93BBB8A15}"/>
                    </a:ext>
                  </a:extLst>
                </p14:cNvPr>
                <p14:cNvContentPartPr/>
                <p14:nvPr/>
              </p14:nvContentPartPr>
              <p14:xfrm>
                <a:off x="2116360" y="4383960"/>
                <a:ext cx="7560" cy="47880"/>
              </p14:xfrm>
            </p:contentPart>
          </mc:Choice>
          <mc:Fallback xmlns="">
            <p:pic>
              <p:nvPicPr>
                <p:cNvPr id="433" name="Freihand 432">
                  <a:extLst>
                    <a:ext uri="{FF2B5EF4-FFF2-40B4-BE49-F238E27FC236}">
                      <a16:creationId xmlns:a16="http://schemas.microsoft.com/office/drawing/2014/main" id="{2B7300CE-223D-4FD1-BBC3-B2A93BBB8A15}"/>
                    </a:ext>
                  </a:extLst>
                </p:cNvPr>
                <p:cNvPicPr/>
                <p:nvPr/>
              </p:nvPicPr>
              <p:blipFill>
                <a:blip r:embed="rId436"/>
                <a:stretch>
                  <a:fillRect/>
                </a:stretch>
              </p:blipFill>
              <p:spPr>
                <a:xfrm>
                  <a:off x="2112040" y="4379640"/>
                  <a:ext cx="16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34" name="Freihand 433">
                  <a:extLst>
                    <a:ext uri="{FF2B5EF4-FFF2-40B4-BE49-F238E27FC236}">
                      <a16:creationId xmlns:a16="http://schemas.microsoft.com/office/drawing/2014/main" id="{01E4A158-131A-4A11-B765-B83844BFDFB7}"/>
                    </a:ext>
                  </a:extLst>
                </p14:cNvPr>
                <p14:cNvContentPartPr/>
                <p14:nvPr/>
              </p14:nvContentPartPr>
              <p14:xfrm>
                <a:off x="2094760" y="4298640"/>
                <a:ext cx="64080" cy="7200"/>
              </p14:xfrm>
            </p:contentPart>
          </mc:Choice>
          <mc:Fallback xmlns="">
            <p:pic>
              <p:nvPicPr>
                <p:cNvPr id="434" name="Freihand 433">
                  <a:extLst>
                    <a:ext uri="{FF2B5EF4-FFF2-40B4-BE49-F238E27FC236}">
                      <a16:creationId xmlns:a16="http://schemas.microsoft.com/office/drawing/2014/main" id="{01E4A158-131A-4A11-B765-B83844BFDFB7}"/>
                    </a:ext>
                  </a:extLst>
                </p:cNvPr>
                <p:cNvPicPr/>
                <p:nvPr/>
              </p:nvPicPr>
              <p:blipFill>
                <a:blip r:embed="rId438"/>
                <a:stretch>
                  <a:fillRect/>
                </a:stretch>
              </p:blipFill>
              <p:spPr>
                <a:xfrm>
                  <a:off x="2090440" y="4294320"/>
                  <a:ext cx="72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35" name="Freihand 434">
                  <a:extLst>
                    <a:ext uri="{FF2B5EF4-FFF2-40B4-BE49-F238E27FC236}">
                      <a16:creationId xmlns:a16="http://schemas.microsoft.com/office/drawing/2014/main" id="{8E15405B-76DA-443B-A0E1-87A94B462CBA}"/>
                    </a:ext>
                  </a:extLst>
                </p14:cNvPr>
                <p14:cNvContentPartPr/>
                <p14:nvPr/>
              </p14:nvContentPartPr>
              <p14:xfrm>
                <a:off x="2191600" y="4360200"/>
                <a:ext cx="100080" cy="55800"/>
              </p14:xfrm>
            </p:contentPart>
          </mc:Choice>
          <mc:Fallback xmlns="">
            <p:pic>
              <p:nvPicPr>
                <p:cNvPr id="435" name="Freihand 434">
                  <a:extLst>
                    <a:ext uri="{FF2B5EF4-FFF2-40B4-BE49-F238E27FC236}">
                      <a16:creationId xmlns:a16="http://schemas.microsoft.com/office/drawing/2014/main" id="{8E15405B-76DA-443B-A0E1-87A94B462CBA}"/>
                    </a:ext>
                  </a:extLst>
                </p:cNvPr>
                <p:cNvPicPr/>
                <p:nvPr/>
              </p:nvPicPr>
              <p:blipFill>
                <a:blip r:embed="rId440"/>
                <a:stretch>
                  <a:fillRect/>
                </a:stretch>
              </p:blipFill>
              <p:spPr>
                <a:xfrm>
                  <a:off x="2187280" y="4355880"/>
                  <a:ext cx="108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36" name="Freihand 435">
                  <a:extLst>
                    <a:ext uri="{FF2B5EF4-FFF2-40B4-BE49-F238E27FC236}">
                      <a16:creationId xmlns:a16="http://schemas.microsoft.com/office/drawing/2014/main" id="{416A060C-0621-46C5-BD09-7FB1B8AEA2F3}"/>
                    </a:ext>
                  </a:extLst>
                </p14:cNvPr>
                <p14:cNvContentPartPr/>
                <p14:nvPr/>
              </p14:nvContentPartPr>
              <p14:xfrm>
                <a:off x="2339200" y="4334640"/>
                <a:ext cx="109800" cy="110520"/>
              </p14:xfrm>
            </p:contentPart>
          </mc:Choice>
          <mc:Fallback xmlns="">
            <p:pic>
              <p:nvPicPr>
                <p:cNvPr id="436" name="Freihand 435">
                  <a:extLst>
                    <a:ext uri="{FF2B5EF4-FFF2-40B4-BE49-F238E27FC236}">
                      <a16:creationId xmlns:a16="http://schemas.microsoft.com/office/drawing/2014/main" id="{416A060C-0621-46C5-BD09-7FB1B8AEA2F3}"/>
                    </a:ext>
                  </a:extLst>
                </p:cNvPr>
                <p:cNvPicPr/>
                <p:nvPr/>
              </p:nvPicPr>
              <p:blipFill>
                <a:blip r:embed="rId442"/>
                <a:stretch>
                  <a:fillRect/>
                </a:stretch>
              </p:blipFill>
              <p:spPr>
                <a:xfrm>
                  <a:off x="2334880" y="4330320"/>
                  <a:ext cx="118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37" name="Freihand 436">
                  <a:extLst>
                    <a:ext uri="{FF2B5EF4-FFF2-40B4-BE49-F238E27FC236}">
                      <a16:creationId xmlns:a16="http://schemas.microsoft.com/office/drawing/2014/main" id="{2EB39605-DC17-4479-A714-5434954842EF}"/>
                    </a:ext>
                  </a:extLst>
                </p14:cNvPr>
                <p14:cNvContentPartPr/>
                <p14:nvPr/>
              </p14:nvContentPartPr>
              <p14:xfrm>
                <a:off x="2184040" y="3824160"/>
                <a:ext cx="114840" cy="84240"/>
              </p14:xfrm>
            </p:contentPart>
          </mc:Choice>
          <mc:Fallback xmlns="">
            <p:pic>
              <p:nvPicPr>
                <p:cNvPr id="437" name="Freihand 436">
                  <a:extLst>
                    <a:ext uri="{FF2B5EF4-FFF2-40B4-BE49-F238E27FC236}">
                      <a16:creationId xmlns:a16="http://schemas.microsoft.com/office/drawing/2014/main" id="{2EB39605-DC17-4479-A714-5434954842EF}"/>
                    </a:ext>
                  </a:extLst>
                </p:cNvPr>
                <p:cNvPicPr/>
                <p:nvPr/>
              </p:nvPicPr>
              <p:blipFill>
                <a:blip r:embed="rId444"/>
                <a:stretch>
                  <a:fillRect/>
                </a:stretch>
              </p:blipFill>
              <p:spPr>
                <a:xfrm>
                  <a:off x="2179720" y="3819840"/>
                  <a:ext cx="123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438" name="Freihand 437">
                  <a:extLst>
                    <a:ext uri="{FF2B5EF4-FFF2-40B4-BE49-F238E27FC236}">
                      <a16:creationId xmlns:a16="http://schemas.microsoft.com/office/drawing/2014/main" id="{721DC60E-1E8C-4B06-A9C0-CA8AF5C7D265}"/>
                    </a:ext>
                  </a:extLst>
                </p14:cNvPr>
                <p14:cNvContentPartPr/>
                <p14:nvPr/>
              </p14:nvContentPartPr>
              <p14:xfrm>
                <a:off x="2508760" y="3958440"/>
                <a:ext cx="60120" cy="267120"/>
              </p14:xfrm>
            </p:contentPart>
          </mc:Choice>
          <mc:Fallback xmlns="">
            <p:pic>
              <p:nvPicPr>
                <p:cNvPr id="438" name="Freihand 437">
                  <a:extLst>
                    <a:ext uri="{FF2B5EF4-FFF2-40B4-BE49-F238E27FC236}">
                      <a16:creationId xmlns:a16="http://schemas.microsoft.com/office/drawing/2014/main" id="{721DC60E-1E8C-4B06-A9C0-CA8AF5C7D265}"/>
                    </a:ext>
                  </a:extLst>
                </p:cNvPr>
                <p:cNvPicPr/>
                <p:nvPr/>
              </p:nvPicPr>
              <p:blipFill>
                <a:blip r:embed="rId446"/>
                <a:stretch>
                  <a:fillRect/>
                </a:stretch>
              </p:blipFill>
              <p:spPr>
                <a:xfrm>
                  <a:off x="2504440" y="3954120"/>
                  <a:ext cx="687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40" name="Freihand 439">
                  <a:extLst>
                    <a:ext uri="{FF2B5EF4-FFF2-40B4-BE49-F238E27FC236}">
                      <a16:creationId xmlns:a16="http://schemas.microsoft.com/office/drawing/2014/main" id="{83393FDE-E264-45EE-ACFF-C478B089771A}"/>
                    </a:ext>
                  </a:extLst>
                </p14:cNvPr>
                <p14:cNvContentPartPr/>
                <p14:nvPr/>
              </p14:nvContentPartPr>
              <p14:xfrm>
                <a:off x="2652760" y="4042320"/>
                <a:ext cx="101520" cy="111960"/>
              </p14:xfrm>
            </p:contentPart>
          </mc:Choice>
          <mc:Fallback xmlns="">
            <p:pic>
              <p:nvPicPr>
                <p:cNvPr id="440" name="Freihand 439">
                  <a:extLst>
                    <a:ext uri="{FF2B5EF4-FFF2-40B4-BE49-F238E27FC236}">
                      <a16:creationId xmlns:a16="http://schemas.microsoft.com/office/drawing/2014/main" id="{83393FDE-E264-45EE-ACFF-C478B089771A}"/>
                    </a:ext>
                  </a:extLst>
                </p:cNvPr>
                <p:cNvPicPr/>
                <p:nvPr/>
              </p:nvPicPr>
              <p:blipFill>
                <a:blip r:embed="rId448"/>
                <a:stretch>
                  <a:fillRect/>
                </a:stretch>
              </p:blipFill>
              <p:spPr>
                <a:xfrm>
                  <a:off x="2648440" y="4038000"/>
                  <a:ext cx="110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41" name="Freihand 440">
                  <a:extLst>
                    <a:ext uri="{FF2B5EF4-FFF2-40B4-BE49-F238E27FC236}">
                      <a16:creationId xmlns:a16="http://schemas.microsoft.com/office/drawing/2014/main" id="{C041163B-65EB-4792-8B14-228DB1A32A7D}"/>
                    </a:ext>
                  </a:extLst>
                </p14:cNvPr>
                <p14:cNvContentPartPr/>
                <p14:nvPr/>
              </p14:nvContentPartPr>
              <p14:xfrm>
                <a:off x="2824840" y="4027200"/>
                <a:ext cx="36000" cy="152640"/>
              </p14:xfrm>
            </p:contentPart>
          </mc:Choice>
          <mc:Fallback xmlns="">
            <p:pic>
              <p:nvPicPr>
                <p:cNvPr id="441" name="Freihand 440">
                  <a:extLst>
                    <a:ext uri="{FF2B5EF4-FFF2-40B4-BE49-F238E27FC236}">
                      <a16:creationId xmlns:a16="http://schemas.microsoft.com/office/drawing/2014/main" id="{C041163B-65EB-4792-8B14-228DB1A32A7D}"/>
                    </a:ext>
                  </a:extLst>
                </p:cNvPr>
                <p:cNvPicPr/>
                <p:nvPr/>
              </p:nvPicPr>
              <p:blipFill>
                <a:blip r:embed="rId450"/>
                <a:stretch>
                  <a:fillRect/>
                </a:stretch>
              </p:blipFill>
              <p:spPr>
                <a:xfrm>
                  <a:off x="2820520" y="4022880"/>
                  <a:ext cx="4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42" name="Freihand 441">
                  <a:extLst>
                    <a:ext uri="{FF2B5EF4-FFF2-40B4-BE49-F238E27FC236}">
                      <a16:creationId xmlns:a16="http://schemas.microsoft.com/office/drawing/2014/main" id="{B94B5AF5-BAC1-4B46-AAA0-6DAB15F192D8}"/>
                    </a:ext>
                  </a:extLst>
                </p14:cNvPr>
                <p14:cNvContentPartPr/>
                <p14:nvPr/>
              </p14:nvContentPartPr>
              <p14:xfrm>
                <a:off x="2781280" y="4099200"/>
                <a:ext cx="109080" cy="16200"/>
              </p14:xfrm>
            </p:contentPart>
          </mc:Choice>
          <mc:Fallback xmlns="">
            <p:pic>
              <p:nvPicPr>
                <p:cNvPr id="442" name="Freihand 441">
                  <a:extLst>
                    <a:ext uri="{FF2B5EF4-FFF2-40B4-BE49-F238E27FC236}">
                      <a16:creationId xmlns:a16="http://schemas.microsoft.com/office/drawing/2014/main" id="{B94B5AF5-BAC1-4B46-AAA0-6DAB15F192D8}"/>
                    </a:ext>
                  </a:extLst>
                </p:cNvPr>
                <p:cNvPicPr/>
                <p:nvPr/>
              </p:nvPicPr>
              <p:blipFill>
                <a:blip r:embed="rId452"/>
                <a:stretch>
                  <a:fillRect/>
                </a:stretch>
              </p:blipFill>
              <p:spPr>
                <a:xfrm>
                  <a:off x="2776960" y="4094880"/>
                  <a:ext cx="117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43" name="Freihand 442">
                  <a:extLst>
                    <a:ext uri="{FF2B5EF4-FFF2-40B4-BE49-F238E27FC236}">
                      <a16:creationId xmlns:a16="http://schemas.microsoft.com/office/drawing/2014/main" id="{7DFBB8CC-4982-42FA-9134-2EA9F00A51BC}"/>
                    </a:ext>
                  </a:extLst>
                </p14:cNvPr>
                <p14:cNvContentPartPr/>
                <p14:nvPr/>
              </p14:nvContentPartPr>
              <p14:xfrm>
                <a:off x="2918800" y="3984000"/>
                <a:ext cx="239400" cy="176040"/>
              </p14:xfrm>
            </p:contentPart>
          </mc:Choice>
          <mc:Fallback xmlns="">
            <p:pic>
              <p:nvPicPr>
                <p:cNvPr id="443" name="Freihand 442">
                  <a:extLst>
                    <a:ext uri="{FF2B5EF4-FFF2-40B4-BE49-F238E27FC236}">
                      <a16:creationId xmlns:a16="http://schemas.microsoft.com/office/drawing/2014/main" id="{7DFBB8CC-4982-42FA-9134-2EA9F00A51BC}"/>
                    </a:ext>
                  </a:extLst>
                </p:cNvPr>
                <p:cNvPicPr/>
                <p:nvPr/>
              </p:nvPicPr>
              <p:blipFill>
                <a:blip r:embed="rId454"/>
                <a:stretch>
                  <a:fillRect/>
                </a:stretch>
              </p:blipFill>
              <p:spPr>
                <a:xfrm>
                  <a:off x="2914480" y="3979680"/>
                  <a:ext cx="248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44" name="Freihand 443">
                  <a:extLst>
                    <a:ext uri="{FF2B5EF4-FFF2-40B4-BE49-F238E27FC236}">
                      <a16:creationId xmlns:a16="http://schemas.microsoft.com/office/drawing/2014/main" id="{D4704CF6-E22E-47A1-8239-07801E40AE25}"/>
                    </a:ext>
                  </a:extLst>
                </p14:cNvPr>
                <p14:cNvContentPartPr/>
                <p14:nvPr/>
              </p14:nvContentPartPr>
              <p14:xfrm>
                <a:off x="3063160" y="4070400"/>
                <a:ext cx="148680" cy="104040"/>
              </p14:xfrm>
            </p:contentPart>
          </mc:Choice>
          <mc:Fallback xmlns="">
            <p:pic>
              <p:nvPicPr>
                <p:cNvPr id="444" name="Freihand 443">
                  <a:extLst>
                    <a:ext uri="{FF2B5EF4-FFF2-40B4-BE49-F238E27FC236}">
                      <a16:creationId xmlns:a16="http://schemas.microsoft.com/office/drawing/2014/main" id="{D4704CF6-E22E-47A1-8239-07801E40AE25}"/>
                    </a:ext>
                  </a:extLst>
                </p:cNvPr>
                <p:cNvPicPr/>
                <p:nvPr/>
              </p:nvPicPr>
              <p:blipFill>
                <a:blip r:embed="rId456"/>
                <a:stretch>
                  <a:fillRect/>
                </a:stretch>
              </p:blipFill>
              <p:spPr>
                <a:xfrm>
                  <a:off x="3058840" y="4066080"/>
                  <a:ext cx="157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45" name="Freihand 444">
                  <a:extLst>
                    <a:ext uri="{FF2B5EF4-FFF2-40B4-BE49-F238E27FC236}">
                      <a16:creationId xmlns:a16="http://schemas.microsoft.com/office/drawing/2014/main" id="{848E1ABE-81B8-41A9-97FD-54D8F1453EB8}"/>
                    </a:ext>
                  </a:extLst>
                </p14:cNvPr>
                <p14:cNvContentPartPr/>
                <p14:nvPr/>
              </p14:nvContentPartPr>
              <p14:xfrm>
                <a:off x="3216880" y="4022520"/>
                <a:ext cx="9000" cy="4320"/>
              </p14:xfrm>
            </p:contentPart>
          </mc:Choice>
          <mc:Fallback xmlns="">
            <p:pic>
              <p:nvPicPr>
                <p:cNvPr id="445" name="Freihand 444">
                  <a:extLst>
                    <a:ext uri="{FF2B5EF4-FFF2-40B4-BE49-F238E27FC236}">
                      <a16:creationId xmlns:a16="http://schemas.microsoft.com/office/drawing/2014/main" id="{848E1ABE-81B8-41A9-97FD-54D8F1453EB8}"/>
                    </a:ext>
                  </a:extLst>
                </p:cNvPr>
                <p:cNvPicPr/>
                <p:nvPr/>
              </p:nvPicPr>
              <p:blipFill>
                <a:blip r:embed="rId458"/>
                <a:stretch>
                  <a:fillRect/>
                </a:stretch>
              </p:blipFill>
              <p:spPr>
                <a:xfrm>
                  <a:off x="3212560" y="4018200"/>
                  <a:ext cx="17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46" name="Freihand 445">
                  <a:extLst>
                    <a:ext uri="{FF2B5EF4-FFF2-40B4-BE49-F238E27FC236}">
                      <a16:creationId xmlns:a16="http://schemas.microsoft.com/office/drawing/2014/main" id="{A2207EAF-552D-4C8F-9580-38A8E5E172D1}"/>
                    </a:ext>
                  </a:extLst>
                </p14:cNvPr>
                <p14:cNvContentPartPr/>
                <p14:nvPr/>
              </p14:nvContentPartPr>
              <p14:xfrm>
                <a:off x="3161800" y="3943680"/>
                <a:ext cx="137520" cy="356040"/>
              </p14:xfrm>
            </p:contentPart>
          </mc:Choice>
          <mc:Fallback xmlns="">
            <p:pic>
              <p:nvPicPr>
                <p:cNvPr id="446" name="Freihand 445">
                  <a:extLst>
                    <a:ext uri="{FF2B5EF4-FFF2-40B4-BE49-F238E27FC236}">
                      <a16:creationId xmlns:a16="http://schemas.microsoft.com/office/drawing/2014/main" id="{A2207EAF-552D-4C8F-9580-38A8E5E172D1}"/>
                    </a:ext>
                  </a:extLst>
                </p:cNvPr>
                <p:cNvPicPr/>
                <p:nvPr/>
              </p:nvPicPr>
              <p:blipFill>
                <a:blip r:embed="rId460"/>
                <a:stretch>
                  <a:fillRect/>
                </a:stretch>
              </p:blipFill>
              <p:spPr>
                <a:xfrm>
                  <a:off x="3157480" y="3939360"/>
                  <a:ext cx="1461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51" name="Freihand 450">
                  <a:extLst>
                    <a:ext uri="{FF2B5EF4-FFF2-40B4-BE49-F238E27FC236}">
                      <a16:creationId xmlns:a16="http://schemas.microsoft.com/office/drawing/2014/main" id="{8EE6568D-0984-4B1E-8D9F-AD7D26033C1C}"/>
                    </a:ext>
                  </a:extLst>
                </p14:cNvPr>
                <p14:cNvContentPartPr/>
                <p14:nvPr/>
              </p14:nvContentPartPr>
              <p14:xfrm>
                <a:off x="3363760" y="4035840"/>
                <a:ext cx="95040" cy="133200"/>
              </p14:xfrm>
            </p:contentPart>
          </mc:Choice>
          <mc:Fallback xmlns="">
            <p:pic>
              <p:nvPicPr>
                <p:cNvPr id="451" name="Freihand 450">
                  <a:extLst>
                    <a:ext uri="{FF2B5EF4-FFF2-40B4-BE49-F238E27FC236}">
                      <a16:creationId xmlns:a16="http://schemas.microsoft.com/office/drawing/2014/main" id="{8EE6568D-0984-4B1E-8D9F-AD7D26033C1C}"/>
                    </a:ext>
                  </a:extLst>
                </p:cNvPr>
                <p:cNvPicPr/>
                <p:nvPr/>
              </p:nvPicPr>
              <p:blipFill>
                <a:blip r:embed="rId462"/>
                <a:stretch>
                  <a:fillRect/>
                </a:stretch>
              </p:blipFill>
              <p:spPr>
                <a:xfrm>
                  <a:off x="3359440" y="4031520"/>
                  <a:ext cx="103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52" name="Freihand 451">
                  <a:extLst>
                    <a:ext uri="{FF2B5EF4-FFF2-40B4-BE49-F238E27FC236}">
                      <a16:creationId xmlns:a16="http://schemas.microsoft.com/office/drawing/2014/main" id="{20BDE69A-405D-41CF-91D1-7C17F091CCB0}"/>
                    </a:ext>
                  </a:extLst>
                </p14:cNvPr>
                <p14:cNvContentPartPr/>
                <p14:nvPr/>
              </p14:nvContentPartPr>
              <p14:xfrm>
                <a:off x="3360160" y="4055280"/>
                <a:ext cx="108360" cy="91440"/>
              </p14:xfrm>
            </p:contentPart>
          </mc:Choice>
          <mc:Fallback xmlns="">
            <p:pic>
              <p:nvPicPr>
                <p:cNvPr id="452" name="Freihand 451">
                  <a:extLst>
                    <a:ext uri="{FF2B5EF4-FFF2-40B4-BE49-F238E27FC236}">
                      <a16:creationId xmlns:a16="http://schemas.microsoft.com/office/drawing/2014/main" id="{20BDE69A-405D-41CF-91D1-7C17F091CCB0}"/>
                    </a:ext>
                  </a:extLst>
                </p:cNvPr>
                <p:cNvPicPr/>
                <p:nvPr/>
              </p:nvPicPr>
              <p:blipFill>
                <a:blip r:embed="rId464"/>
                <a:stretch>
                  <a:fillRect/>
                </a:stretch>
              </p:blipFill>
              <p:spPr>
                <a:xfrm>
                  <a:off x="3355840" y="4050960"/>
                  <a:ext cx="117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54" name="Freihand 453">
                  <a:extLst>
                    <a:ext uri="{FF2B5EF4-FFF2-40B4-BE49-F238E27FC236}">
                      <a16:creationId xmlns:a16="http://schemas.microsoft.com/office/drawing/2014/main" id="{54CE6CFC-4E95-4BAB-B133-AF74C223EAA0}"/>
                    </a:ext>
                  </a:extLst>
                </p14:cNvPr>
                <p14:cNvContentPartPr/>
                <p14:nvPr/>
              </p14:nvContentPartPr>
              <p14:xfrm>
                <a:off x="3499480" y="4160760"/>
                <a:ext cx="35640" cy="82440"/>
              </p14:xfrm>
            </p:contentPart>
          </mc:Choice>
          <mc:Fallback xmlns="">
            <p:pic>
              <p:nvPicPr>
                <p:cNvPr id="454" name="Freihand 453">
                  <a:extLst>
                    <a:ext uri="{FF2B5EF4-FFF2-40B4-BE49-F238E27FC236}">
                      <a16:creationId xmlns:a16="http://schemas.microsoft.com/office/drawing/2014/main" id="{54CE6CFC-4E95-4BAB-B133-AF74C223EAA0}"/>
                    </a:ext>
                  </a:extLst>
                </p:cNvPr>
                <p:cNvPicPr/>
                <p:nvPr/>
              </p:nvPicPr>
              <p:blipFill>
                <a:blip r:embed="rId466"/>
                <a:stretch>
                  <a:fillRect/>
                </a:stretch>
              </p:blipFill>
              <p:spPr>
                <a:xfrm>
                  <a:off x="3495160" y="4156440"/>
                  <a:ext cx="44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55" name="Freihand 454">
                  <a:extLst>
                    <a:ext uri="{FF2B5EF4-FFF2-40B4-BE49-F238E27FC236}">
                      <a16:creationId xmlns:a16="http://schemas.microsoft.com/office/drawing/2014/main" id="{1182900D-3A85-4B02-8386-9CE87D07E33C}"/>
                    </a:ext>
                  </a:extLst>
                </p14:cNvPr>
                <p14:cNvContentPartPr/>
                <p14:nvPr/>
              </p14:nvContentPartPr>
              <p14:xfrm>
                <a:off x="3502000" y="4080120"/>
                <a:ext cx="360" cy="360"/>
              </p14:xfrm>
            </p:contentPart>
          </mc:Choice>
          <mc:Fallback xmlns="">
            <p:pic>
              <p:nvPicPr>
                <p:cNvPr id="455" name="Freihand 454">
                  <a:extLst>
                    <a:ext uri="{FF2B5EF4-FFF2-40B4-BE49-F238E27FC236}">
                      <a16:creationId xmlns:a16="http://schemas.microsoft.com/office/drawing/2014/main" id="{1182900D-3A85-4B02-8386-9CE87D07E33C}"/>
                    </a:ext>
                  </a:extLst>
                </p:cNvPr>
                <p:cNvPicPr/>
                <p:nvPr/>
              </p:nvPicPr>
              <p:blipFill>
                <a:blip r:embed="rId468"/>
                <a:stretch>
                  <a:fillRect/>
                </a:stretch>
              </p:blipFill>
              <p:spPr>
                <a:xfrm>
                  <a:off x="3497680" y="4075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57" name="Freihand 456">
                  <a:extLst>
                    <a:ext uri="{FF2B5EF4-FFF2-40B4-BE49-F238E27FC236}">
                      <a16:creationId xmlns:a16="http://schemas.microsoft.com/office/drawing/2014/main" id="{6382895D-4801-4648-8655-AD00D46F43E6}"/>
                    </a:ext>
                  </a:extLst>
                </p14:cNvPr>
                <p14:cNvContentPartPr/>
                <p14:nvPr/>
              </p14:nvContentPartPr>
              <p14:xfrm>
                <a:off x="3637360" y="4095240"/>
                <a:ext cx="126000" cy="10080"/>
              </p14:xfrm>
            </p:contentPart>
          </mc:Choice>
          <mc:Fallback xmlns="">
            <p:pic>
              <p:nvPicPr>
                <p:cNvPr id="457" name="Freihand 456">
                  <a:extLst>
                    <a:ext uri="{FF2B5EF4-FFF2-40B4-BE49-F238E27FC236}">
                      <a16:creationId xmlns:a16="http://schemas.microsoft.com/office/drawing/2014/main" id="{6382895D-4801-4648-8655-AD00D46F43E6}"/>
                    </a:ext>
                  </a:extLst>
                </p:cNvPr>
                <p:cNvPicPr/>
                <p:nvPr/>
              </p:nvPicPr>
              <p:blipFill>
                <a:blip r:embed="rId470"/>
                <a:stretch>
                  <a:fillRect/>
                </a:stretch>
              </p:blipFill>
              <p:spPr>
                <a:xfrm>
                  <a:off x="3633040" y="4090920"/>
                  <a:ext cx="134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58" name="Freihand 457">
                  <a:extLst>
                    <a:ext uri="{FF2B5EF4-FFF2-40B4-BE49-F238E27FC236}">
                      <a16:creationId xmlns:a16="http://schemas.microsoft.com/office/drawing/2014/main" id="{9B60840D-454A-47F0-8629-DCF0B06AF030}"/>
                    </a:ext>
                  </a:extLst>
                </p14:cNvPr>
                <p14:cNvContentPartPr/>
                <p14:nvPr/>
              </p14:nvContentPartPr>
              <p14:xfrm>
                <a:off x="3649960" y="4152840"/>
                <a:ext cx="139680" cy="13680"/>
              </p14:xfrm>
            </p:contentPart>
          </mc:Choice>
          <mc:Fallback xmlns="">
            <p:pic>
              <p:nvPicPr>
                <p:cNvPr id="458" name="Freihand 457">
                  <a:extLst>
                    <a:ext uri="{FF2B5EF4-FFF2-40B4-BE49-F238E27FC236}">
                      <a16:creationId xmlns:a16="http://schemas.microsoft.com/office/drawing/2014/main" id="{9B60840D-454A-47F0-8629-DCF0B06AF030}"/>
                    </a:ext>
                  </a:extLst>
                </p:cNvPr>
                <p:cNvPicPr/>
                <p:nvPr/>
              </p:nvPicPr>
              <p:blipFill>
                <a:blip r:embed="rId472"/>
                <a:stretch>
                  <a:fillRect/>
                </a:stretch>
              </p:blipFill>
              <p:spPr>
                <a:xfrm>
                  <a:off x="3645640" y="4148520"/>
                  <a:ext cx="148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59" name="Freihand 458">
                  <a:extLst>
                    <a:ext uri="{FF2B5EF4-FFF2-40B4-BE49-F238E27FC236}">
                      <a16:creationId xmlns:a16="http://schemas.microsoft.com/office/drawing/2014/main" id="{B4D9C7F5-7946-44DA-85DC-452E60CC1886}"/>
                    </a:ext>
                  </a:extLst>
                </p14:cNvPr>
                <p14:cNvContentPartPr/>
                <p14:nvPr/>
              </p14:nvContentPartPr>
              <p14:xfrm>
                <a:off x="3886120" y="3983640"/>
                <a:ext cx="174600" cy="183240"/>
              </p14:xfrm>
            </p:contentPart>
          </mc:Choice>
          <mc:Fallback xmlns="">
            <p:pic>
              <p:nvPicPr>
                <p:cNvPr id="459" name="Freihand 458">
                  <a:extLst>
                    <a:ext uri="{FF2B5EF4-FFF2-40B4-BE49-F238E27FC236}">
                      <a16:creationId xmlns:a16="http://schemas.microsoft.com/office/drawing/2014/main" id="{B4D9C7F5-7946-44DA-85DC-452E60CC1886}"/>
                    </a:ext>
                  </a:extLst>
                </p:cNvPr>
                <p:cNvPicPr/>
                <p:nvPr/>
              </p:nvPicPr>
              <p:blipFill>
                <a:blip r:embed="rId474"/>
                <a:stretch>
                  <a:fillRect/>
                </a:stretch>
              </p:blipFill>
              <p:spPr>
                <a:xfrm>
                  <a:off x="3881800" y="3979320"/>
                  <a:ext cx="183240" cy="191880"/>
                </a:xfrm>
                <a:prstGeom prst="rect">
                  <a:avLst/>
                </a:prstGeom>
              </p:spPr>
            </p:pic>
          </mc:Fallback>
        </mc:AlternateContent>
      </p:grpSp>
      <p:grpSp>
        <p:nvGrpSpPr>
          <p:cNvPr id="466" name="Gruppieren 465">
            <a:extLst>
              <a:ext uri="{FF2B5EF4-FFF2-40B4-BE49-F238E27FC236}">
                <a16:creationId xmlns:a16="http://schemas.microsoft.com/office/drawing/2014/main" id="{551DA2BC-EB89-4243-B6B1-983DD14026F6}"/>
              </a:ext>
            </a:extLst>
          </p:cNvPr>
          <p:cNvGrpSpPr/>
          <p:nvPr/>
        </p:nvGrpSpPr>
        <p:grpSpPr>
          <a:xfrm>
            <a:off x="1283680" y="4796160"/>
            <a:ext cx="289800" cy="177480"/>
            <a:chOff x="1283680" y="4796160"/>
            <a:chExt cx="289800" cy="177480"/>
          </a:xfrm>
        </p:grpSpPr>
        <mc:AlternateContent xmlns:mc="http://schemas.openxmlformats.org/markup-compatibility/2006" xmlns:p14="http://schemas.microsoft.com/office/powerpoint/2010/main">
          <mc:Choice Requires="p14">
            <p:contentPart p14:bwMode="auto" r:id="rId475">
              <p14:nvContentPartPr>
                <p14:cNvPr id="461" name="Freihand 460">
                  <a:extLst>
                    <a:ext uri="{FF2B5EF4-FFF2-40B4-BE49-F238E27FC236}">
                      <a16:creationId xmlns:a16="http://schemas.microsoft.com/office/drawing/2014/main" id="{BE5D7AB0-B980-4DE0-835E-DDD3B5EBA478}"/>
                    </a:ext>
                  </a:extLst>
                </p14:cNvPr>
                <p14:cNvContentPartPr/>
                <p14:nvPr/>
              </p14:nvContentPartPr>
              <p14:xfrm>
                <a:off x="1283680" y="4885080"/>
                <a:ext cx="173880" cy="10800"/>
              </p14:xfrm>
            </p:contentPart>
          </mc:Choice>
          <mc:Fallback xmlns="">
            <p:pic>
              <p:nvPicPr>
                <p:cNvPr id="461" name="Freihand 460">
                  <a:extLst>
                    <a:ext uri="{FF2B5EF4-FFF2-40B4-BE49-F238E27FC236}">
                      <a16:creationId xmlns:a16="http://schemas.microsoft.com/office/drawing/2014/main" id="{BE5D7AB0-B980-4DE0-835E-DDD3B5EBA478}"/>
                    </a:ext>
                  </a:extLst>
                </p:cNvPr>
                <p:cNvPicPr/>
                <p:nvPr/>
              </p:nvPicPr>
              <p:blipFill>
                <a:blip r:embed="rId476"/>
                <a:stretch>
                  <a:fillRect/>
                </a:stretch>
              </p:blipFill>
              <p:spPr>
                <a:xfrm>
                  <a:off x="1279360" y="4880760"/>
                  <a:ext cx="18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62" name="Freihand 461">
                  <a:extLst>
                    <a:ext uri="{FF2B5EF4-FFF2-40B4-BE49-F238E27FC236}">
                      <a16:creationId xmlns:a16="http://schemas.microsoft.com/office/drawing/2014/main" id="{2F71B300-4AFF-4A11-88B3-651E28816102}"/>
                    </a:ext>
                  </a:extLst>
                </p14:cNvPr>
                <p14:cNvContentPartPr/>
                <p14:nvPr/>
              </p14:nvContentPartPr>
              <p14:xfrm>
                <a:off x="1478800" y="4796160"/>
                <a:ext cx="94680" cy="177480"/>
              </p14:xfrm>
            </p:contentPart>
          </mc:Choice>
          <mc:Fallback xmlns="">
            <p:pic>
              <p:nvPicPr>
                <p:cNvPr id="462" name="Freihand 461">
                  <a:extLst>
                    <a:ext uri="{FF2B5EF4-FFF2-40B4-BE49-F238E27FC236}">
                      <a16:creationId xmlns:a16="http://schemas.microsoft.com/office/drawing/2014/main" id="{2F71B300-4AFF-4A11-88B3-651E28816102}"/>
                    </a:ext>
                  </a:extLst>
                </p:cNvPr>
                <p:cNvPicPr/>
                <p:nvPr/>
              </p:nvPicPr>
              <p:blipFill>
                <a:blip r:embed="rId478"/>
                <a:stretch>
                  <a:fillRect/>
                </a:stretch>
              </p:blipFill>
              <p:spPr>
                <a:xfrm>
                  <a:off x="1474480" y="4791840"/>
                  <a:ext cx="103320" cy="186120"/>
                </a:xfrm>
                <a:prstGeom prst="rect">
                  <a:avLst/>
                </a:prstGeom>
              </p:spPr>
            </p:pic>
          </mc:Fallback>
        </mc:AlternateContent>
      </p:grpSp>
      <p:grpSp>
        <p:nvGrpSpPr>
          <p:cNvPr id="472" name="Gruppieren 471">
            <a:extLst>
              <a:ext uri="{FF2B5EF4-FFF2-40B4-BE49-F238E27FC236}">
                <a16:creationId xmlns:a16="http://schemas.microsoft.com/office/drawing/2014/main" id="{6A1F16D7-A6A0-46B2-9B21-EAFA5D163D97}"/>
              </a:ext>
            </a:extLst>
          </p:cNvPr>
          <p:cNvGrpSpPr/>
          <p:nvPr/>
        </p:nvGrpSpPr>
        <p:grpSpPr>
          <a:xfrm>
            <a:off x="1873360" y="5082360"/>
            <a:ext cx="298080" cy="167760"/>
            <a:chOff x="1873360" y="5082360"/>
            <a:chExt cx="298080" cy="167760"/>
          </a:xfrm>
        </p:grpSpPr>
        <mc:AlternateContent xmlns:mc="http://schemas.openxmlformats.org/markup-compatibility/2006" xmlns:p14="http://schemas.microsoft.com/office/powerpoint/2010/main">
          <mc:Choice Requires="p14">
            <p:contentPart p14:bwMode="auto" r:id="rId479">
              <p14:nvContentPartPr>
                <p14:cNvPr id="467" name="Freihand 466">
                  <a:extLst>
                    <a:ext uri="{FF2B5EF4-FFF2-40B4-BE49-F238E27FC236}">
                      <a16:creationId xmlns:a16="http://schemas.microsoft.com/office/drawing/2014/main" id="{B775A0F5-859F-4D5A-8AC7-939B6B679DF2}"/>
                    </a:ext>
                  </a:extLst>
                </p14:cNvPr>
                <p14:cNvContentPartPr/>
                <p14:nvPr/>
              </p14:nvContentPartPr>
              <p14:xfrm>
                <a:off x="1889920" y="5152920"/>
                <a:ext cx="24120" cy="97200"/>
              </p14:xfrm>
            </p:contentPart>
          </mc:Choice>
          <mc:Fallback xmlns="">
            <p:pic>
              <p:nvPicPr>
                <p:cNvPr id="467" name="Freihand 466">
                  <a:extLst>
                    <a:ext uri="{FF2B5EF4-FFF2-40B4-BE49-F238E27FC236}">
                      <a16:creationId xmlns:a16="http://schemas.microsoft.com/office/drawing/2014/main" id="{B775A0F5-859F-4D5A-8AC7-939B6B679DF2}"/>
                    </a:ext>
                  </a:extLst>
                </p:cNvPr>
                <p:cNvPicPr/>
                <p:nvPr/>
              </p:nvPicPr>
              <p:blipFill>
                <a:blip r:embed="rId480"/>
                <a:stretch>
                  <a:fillRect/>
                </a:stretch>
              </p:blipFill>
              <p:spPr>
                <a:xfrm>
                  <a:off x="1885600" y="5148600"/>
                  <a:ext cx="32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68" name="Freihand 467">
                  <a:extLst>
                    <a:ext uri="{FF2B5EF4-FFF2-40B4-BE49-F238E27FC236}">
                      <a16:creationId xmlns:a16="http://schemas.microsoft.com/office/drawing/2014/main" id="{118CAB0C-4ADA-4AE0-90DA-7CCA9649D8AE}"/>
                    </a:ext>
                  </a:extLst>
                </p14:cNvPr>
                <p14:cNvContentPartPr/>
                <p14:nvPr/>
              </p14:nvContentPartPr>
              <p14:xfrm>
                <a:off x="1873360" y="5082360"/>
                <a:ext cx="34920" cy="10080"/>
              </p14:xfrm>
            </p:contentPart>
          </mc:Choice>
          <mc:Fallback xmlns="">
            <p:pic>
              <p:nvPicPr>
                <p:cNvPr id="468" name="Freihand 467">
                  <a:extLst>
                    <a:ext uri="{FF2B5EF4-FFF2-40B4-BE49-F238E27FC236}">
                      <a16:creationId xmlns:a16="http://schemas.microsoft.com/office/drawing/2014/main" id="{118CAB0C-4ADA-4AE0-90DA-7CCA9649D8AE}"/>
                    </a:ext>
                  </a:extLst>
                </p:cNvPr>
                <p:cNvPicPr/>
                <p:nvPr/>
              </p:nvPicPr>
              <p:blipFill>
                <a:blip r:embed="rId482"/>
                <a:stretch>
                  <a:fillRect/>
                </a:stretch>
              </p:blipFill>
              <p:spPr>
                <a:xfrm>
                  <a:off x="1869040" y="5078040"/>
                  <a:ext cx="4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69" name="Freihand 468">
                  <a:extLst>
                    <a:ext uri="{FF2B5EF4-FFF2-40B4-BE49-F238E27FC236}">
                      <a16:creationId xmlns:a16="http://schemas.microsoft.com/office/drawing/2014/main" id="{D601381D-CC1B-4F84-A097-52C5DAC90077}"/>
                    </a:ext>
                  </a:extLst>
                </p14:cNvPr>
                <p14:cNvContentPartPr/>
                <p14:nvPr/>
              </p14:nvContentPartPr>
              <p14:xfrm>
                <a:off x="1958680" y="5178120"/>
                <a:ext cx="86040" cy="61920"/>
              </p14:xfrm>
            </p:contentPart>
          </mc:Choice>
          <mc:Fallback xmlns="">
            <p:pic>
              <p:nvPicPr>
                <p:cNvPr id="469" name="Freihand 468">
                  <a:extLst>
                    <a:ext uri="{FF2B5EF4-FFF2-40B4-BE49-F238E27FC236}">
                      <a16:creationId xmlns:a16="http://schemas.microsoft.com/office/drawing/2014/main" id="{D601381D-CC1B-4F84-A097-52C5DAC90077}"/>
                    </a:ext>
                  </a:extLst>
                </p:cNvPr>
                <p:cNvPicPr/>
                <p:nvPr/>
              </p:nvPicPr>
              <p:blipFill>
                <a:blip r:embed="rId484"/>
                <a:stretch>
                  <a:fillRect/>
                </a:stretch>
              </p:blipFill>
              <p:spPr>
                <a:xfrm>
                  <a:off x="1954360" y="5173800"/>
                  <a:ext cx="94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70" name="Freihand 469">
                  <a:extLst>
                    <a:ext uri="{FF2B5EF4-FFF2-40B4-BE49-F238E27FC236}">
                      <a16:creationId xmlns:a16="http://schemas.microsoft.com/office/drawing/2014/main" id="{511375B4-7D56-4908-914A-2E9DE9D47A4F}"/>
                    </a:ext>
                  </a:extLst>
                </p14:cNvPr>
                <p14:cNvContentPartPr/>
                <p14:nvPr/>
              </p14:nvContentPartPr>
              <p14:xfrm>
                <a:off x="2097640" y="5143200"/>
                <a:ext cx="73800" cy="87840"/>
              </p14:xfrm>
            </p:contentPart>
          </mc:Choice>
          <mc:Fallback xmlns="">
            <p:pic>
              <p:nvPicPr>
                <p:cNvPr id="470" name="Freihand 469">
                  <a:extLst>
                    <a:ext uri="{FF2B5EF4-FFF2-40B4-BE49-F238E27FC236}">
                      <a16:creationId xmlns:a16="http://schemas.microsoft.com/office/drawing/2014/main" id="{511375B4-7D56-4908-914A-2E9DE9D47A4F}"/>
                    </a:ext>
                  </a:extLst>
                </p:cNvPr>
                <p:cNvPicPr/>
                <p:nvPr/>
              </p:nvPicPr>
              <p:blipFill>
                <a:blip r:embed="rId486"/>
                <a:stretch>
                  <a:fillRect/>
                </a:stretch>
              </p:blipFill>
              <p:spPr>
                <a:xfrm>
                  <a:off x="2093320" y="5138880"/>
                  <a:ext cx="82440" cy="96480"/>
                </a:xfrm>
                <a:prstGeom prst="rect">
                  <a:avLst/>
                </a:prstGeom>
              </p:spPr>
            </p:pic>
          </mc:Fallback>
        </mc:AlternateContent>
      </p:grpSp>
      <p:grpSp>
        <p:nvGrpSpPr>
          <p:cNvPr id="488" name="Gruppieren 487">
            <a:extLst>
              <a:ext uri="{FF2B5EF4-FFF2-40B4-BE49-F238E27FC236}">
                <a16:creationId xmlns:a16="http://schemas.microsoft.com/office/drawing/2014/main" id="{E7B1B87B-EB19-4630-AE88-EA6D08B47349}"/>
              </a:ext>
            </a:extLst>
          </p:cNvPr>
          <p:cNvGrpSpPr/>
          <p:nvPr/>
        </p:nvGrpSpPr>
        <p:grpSpPr>
          <a:xfrm>
            <a:off x="1880920" y="4613640"/>
            <a:ext cx="2390040" cy="367920"/>
            <a:chOff x="1880920" y="4613640"/>
            <a:chExt cx="2390040" cy="367920"/>
          </a:xfrm>
        </p:grpSpPr>
        <mc:AlternateContent xmlns:mc="http://schemas.openxmlformats.org/markup-compatibility/2006" xmlns:p14="http://schemas.microsoft.com/office/powerpoint/2010/main">
          <mc:Choice Requires="p14">
            <p:contentPart p14:bwMode="auto" r:id="rId487">
              <p14:nvContentPartPr>
                <p14:cNvPr id="463" name="Freihand 462">
                  <a:extLst>
                    <a:ext uri="{FF2B5EF4-FFF2-40B4-BE49-F238E27FC236}">
                      <a16:creationId xmlns:a16="http://schemas.microsoft.com/office/drawing/2014/main" id="{44481DF9-C7D8-4507-9B08-DF5F4CDCD75C}"/>
                    </a:ext>
                  </a:extLst>
                </p14:cNvPr>
                <p14:cNvContentPartPr/>
                <p14:nvPr/>
              </p14:nvContentPartPr>
              <p14:xfrm>
                <a:off x="1880920" y="4783200"/>
                <a:ext cx="220680" cy="16920"/>
              </p14:xfrm>
            </p:contentPart>
          </mc:Choice>
          <mc:Fallback xmlns="">
            <p:pic>
              <p:nvPicPr>
                <p:cNvPr id="463" name="Freihand 462">
                  <a:extLst>
                    <a:ext uri="{FF2B5EF4-FFF2-40B4-BE49-F238E27FC236}">
                      <a16:creationId xmlns:a16="http://schemas.microsoft.com/office/drawing/2014/main" id="{44481DF9-C7D8-4507-9B08-DF5F4CDCD75C}"/>
                    </a:ext>
                  </a:extLst>
                </p:cNvPr>
                <p:cNvPicPr/>
                <p:nvPr/>
              </p:nvPicPr>
              <p:blipFill>
                <a:blip r:embed="rId488"/>
                <a:stretch>
                  <a:fillRect/>
                </a:stretch>
              </p:blipFill>
              <p:spPr>
                <a:xfrm>
                  <a:off x="1876600" y="4778880"/>
                  <a:ext cx="22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64" name="Freihand 463">
                  <a:extLst>
                    <a:ext uri="{FF2B5EF4-FFF2-40B4-BE49-F238E27FC236}">
                      <a16:creationId xmlns:a16="http://schemas.microsoft.com/office/drawing/2014/main" id="{0813D6A3-1BBE-42C9-9BCB-A6424B55D1B6}"/>
                    </a:ext>
                  </a:extLst>
                </p14:cNvPr>
                <p14:cNvContentPartPr/>
                <p14:nvPr/>
              </p14:nvContentPartPr>
              <p14:xfrm>
                <a:off x="1889920" y="4797600"/>
                <a:ext cx="231840" cy="172080"/>
              </p14:xfrm>
            </p:contentPart>
          </mc:Choice>
          <mc:Fallback xmlns="">
            <p:pic>
              <p:nvPicPr>
                <p:cNvPr id="464" name="Freihand 463">
                  <a:extLst>
                    <a:ext uri="{FF2B5EF4-FFF2-40B4-BE49-F238E27FC236}">
                      <a16:creationId xmlns:a16="http://schemas.microsoft.com/office/drawing/2014/main" id="{0813D6A3-1BBE-42C9-9BCB-A6424B55D1B6}"/>
                    </a:ext>
                  </a:extLst>
                </p:cNvPr>
                <p:cNvPicPr/>
                <p:nvPr/>
              </p:nvPicPr>
              <p:blipFill>
                <a:blip r:embed="rId490"/>
                <a:stretch>
                  <a:fillRect/>
                </a:stretch>
              </p:blipFill>
              <p:spPr>
                <a:xfrm>
                  <a:off x="1885600" y="4793280"/>
                  <a:ext cx="240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71" name="Freihand 470">
                  <a:extLst>
                    <a:ext uri="{FF2B5EF4-FFF2-40B4-BE49-F238E27FC236}">
                      <a16:creationId xmlns:a16="http://schemas.microsoft.com/office/drawing/2014/main" id="{94D6C8ED-9CC7-4C38-9A4C-20A36F9D8216}"/>
                    </a:ext>
                  </a:extLst>
                </p14:cNvPr>
                <p14:cNvContentPartPr/>
                <p14:nvPr/>
              </p14:nvContentPartPr>
              <p14:xfrm>
                <a:off x="1952200" y="4613640"/>
                <a:ext cx="123480" cy="90360"/>
              </p14:xfrm>
            </p:contentPart>
          </mc:Choice>
          <mc:Fallback xmlns="">
            <p:pic>
              <p:nvPicPr>
                <p:cNvPr id="471" name="Freihand 470">
                  <a:extLst>
                    <a:ext uri="{FF2B5EF4-FFF2-40B4-BE49-F238E27FC236}">
                      <a16:creationId xmlns:a16="http://schemas.microsoft.com/office/drawing/2014/main" id="{94D6C8ED-9CC7-4C38-9A4C-20A36F9D8216}"/>
                    </a:ext>
                  </a:extLst>
                </p:cNvPr>
                <p:cNvPicPr/>
                <p:nvPr/>
              </p:nvPicPr>
              <p:blipFill>
                <a:blip r:embed="rId492"/>
                <a:stretch>
                  <a:fillRect/>
                </a:stretch>
              </p:blipFill>
              <p:spPr>
                <a:xfrm>
                  <a:off x="1947880" y="4609320"/>
                  <a:ext cx="132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73" name="Freihand 472">
                  <a:extLst>
                    <a:ext uri="{FF2B5EF4-FFF2-40B4-BE49-F238E27FC236}">
                      <a16:creationId xmlns:a16="http://schemas.microsoft.com/office/drawing/2014/main" id="{174DD560-A684-4774-B297-6788FF84218C}"/>
                    </a:ext>
                  </a:extLst>
                </p14:cNvPr>
                <p14:cNvContentPartPr/>
                <p14:nvPr/>
              </p14:nvContentPartPr>
              <p14:xfrm>
                <a:off x="2248840" y="4813440"/>
                <a:ext cx="135360" cy="130680"/>
              </p14:xfrm>
            </p:contentPart>
          </mc:Choice>
          <mc:Fallback xmlns="">
            <p:pic>
              <p:nvPicPr>
                <p:cNvPr id="473" name="Freihand 472">
                  <a:extLst>
                    <a:ext uri="{FF2B5EF4-FFF2-40B4-BE49-F238E27FC236}">
                      <a16:creationId xmlns:a16="http://schemas.microsoft.com/office/drawing/2014/main" id="{174DD560-A684-4774-B297-6788FF84218C}"/>
                    </a:ext>
                  </a:extLst>
                </p:cNvPr>
                <p:cNvPicPr/>
                <p:nvPr/>
              </p:nvPicPr>
              <p:blipFill>
                <a:blip r:embed="rId494"/>
                <a:stretch>
                  <a:fillRect/>
                </a:stretch>
              </p:blipFill>
              <p:spPr>
                <a:xfrm>
                  <a:off x="2244520" y="4809120"/>
                  <a:ext cx="144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74" name="Freihand 473">
                  <a:extLst>
                    <a:ext uri="{FF2B5EF4-FFF2-40B4-BE49-F238E27FC236}">
                      <a16:creationId xmlns:a16="http://schemas.microsoft.com/office/drawing/2014/main" id="{C3F0DF95-70A6-4C15-866D-011C92B71F57}"/>
                    </a:ext>
                  </a:extLst>
                </p14:cNvPr>
                <p14:cNvContentPartPr/>
                <p14:nvPr/>
              </p14:nvContentPartPr>
              <p14:xfrm>
                <a:off x="2258200" y="4858440"/>
                <a:ext cx="162000" cy="119520"/>
              </p14:xfrm>
            </p:contentPart>
          </mc:Choice>
          <mc:Fallback xmlns="">
            <p:pic>
              <p:nvPicPr>
                <p:cNvPr id="474" name="Freihand 473">
                  <a:extLst>
                    <a:ext uri="{FF2B5EF4-FFF2-40B4-BE49-F238E27FC236}">
                      <a16:creationId xmlns:a16="http://schemas.microsoft.com/office/drawing/2014/main" id="{C3F0DF95-70A6-4C15-866D-011C92B71F57}"/>
                    </a:ext>
                  </a:extLst>
                </p:cNvPr>
                <p:cNvPicPr/>
                <p:nvPr/>
              </p:nvPicPr>
              <p:blipFill>
                <a:blip r:embed="rId496"/>
                <a:stretch>
                  <a:fillRect/>
                </a:stretch>
              </p:blipFill>
              <p:spPr>
                <a:xfrm>
                  <a:off x="2253880" y="4854120"/>
                  <a:ext cx="170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75" name="Freihand 474">
                  <a:extLst>
                    <a:ext uri="{FF2B5EF4-FFF2-40B4-BE49-F238E27FC236}">
                      <a16:creationId xmlns:a16="http://schemas.microsoft.com/office/drawing/2014/main" id="{6C6AC5E8-CD24-42DF-9934-EB546B746F93}"/>
                    </a:ext>
                  </a:extLst>
                </p14:cNvPr>
                <p14:cNvContentPartPr/>
                <p14:nvPr/>
              </p14:nvContentPartPr>
              <p14:xfrm>
                <a:off x="2411560" y="4835400"/>
                <a:ext cx="16920" cy="1080"/>
              </p14:xfrm>
            </p:contentPart>
          </mc:Choice>
          <mc:Fallback xmlns="">
            <p:pic>
              <p:nvPicPr>
                <p:cNvPr id="475" name="Freihand 474">
                  <a:extLst>
                    <a:ext uri="{FF2B5EF4-FFF2-40B4-BE49-F238E27FC236}">
                      <a16:creationId xmlns:a16="http://schemas.microsoft.com/office/drawing/2014/main" id="{6C6AC5E8-CD24-42DF-9934-EB546B746F93}"/>
                    </a:ext>
                  </a:extLst>
                </p:cNvPr>
                <p:cNvPicPr/>
                <p:nvPr/>
              </p:nvPicPr>
              <p:blipFill>
                <a:blip r:embed="rId498"/>
                <a:stretch>
                  <a:fillRect/>
                </a:stretch>
              </p:blipFill>
              <p:spPr>
                <a:xfrm>
                  <a:off x="2407240" y="4831080"/>
                  <a:ext cx="25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76" name="Freihand 475">
                  <a:extLst>
                    <a:ext uri="{FF2B5EF4-FFF2-40B4-BE49-F238E27FC236}">
                      <a16:creationId xmlns:a16="http://schemas.microsoft.com/office/drawing/2014/main" id="{60B649EE-3599-4E53-99E2-36E6FC8F30F2}"/>
                    </a:ext>
                  </a:extLst>
                </p14:cNvPr>
                <p14:cNvContentPartPr/>
                <p14:nvPr/>
              </p14:nvContentPartPr>
              <p14:xfrm>
                <a:off x="2500120" y="4724160"/>
                <a:ext cx="80640" cy="241560"/>
              </p14:xfrm>
            </p:contentPart>
          </mc:Choice>
          <mc:Fallback xmlns="">
            <p:pic>
              <p:nvPicPr>
                <p:cNvPr id="476" name="Freihand 475">
                  <a:extLst>
                    <a:ext uri="{FF2B5EF4-FFF2-40B4-BE49-F238E27FC236}">
                      <a16:creationId xmlns:a16="http://schemas.microsoft.com/office/drawing/2014/main" id="{60B649EE-3599-4E53-99E2-36E6FC8F30F2}"/>
                    </a:ext>
                  </a:extLst>
                </p:cNvPr>
                <p:cNvPicPr/>
                <p:nvPr/>
              </p:nvPicPr>
              <p:blipFill>
                <a:blip r:embed="rId500"/>
                <a:stretch>
                  <a:fillRect/>
                </a:stretch>
              </p:blipFill>
              <p:spPr>
                <a:xfrm>
                  <a:off x="2495800" y="4719840"/>
                  <a:ext cx="89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77" name="Freihand 476">
                  <a:extLst>
                    <a:ext uri="{FF2B5EF4-FFF2-40B4-BE49-F238E27FC236}">
                      <a16:creationId xmlns:a16="http://schemas.microsoft.com/office/drawing/2014/main" id="{96D90F7B-6577-4A7F-BC4A-22558EC1DA65}"/>
                    </a:ext>
                  </a:extLst>
                </p14:cNvPr>
                <p14:cNvContentPartPr/>
                <p14:nvPr/>
              </p14:nvContentPartPr>
              <p14:xfrm>
                <a:off x="2628280" y="4825320"/>
                <a:ext cx="171720" cy="84960"/>
              </p14:xfrm>
            </p:contentPart>
          </mc:Choice>
          <mc:Fallback xmlns="">
            <p:pic>
              <p:nvPicPr>
                <p:cNvPr id="477" name="Freihand 476">
                  <a:extLst>
                    <a:ext uri="{FF2B5EF4-FFF2-40B4-BE49-F238E27FC236}">
                      <a16:creationId xmlns:a16="http://schemas.microsoft.com/office/drawing/2014/main" id="{96D90F7B-6577-4A7F-BC4A-22558EC1DA65}"/>
                    </a:ext>
                  </a:extLst>
                </p:cNvPr>
                <p:cNvPicPr/>
                <p:nvPr/>
              </p:nvPicPr>
              <p:blipFill>
                <a:blip r:embed="rId502"/>
                <a:stretch>
                  <a:fillRect/>
                </a:stretch>
              </p:blipFill>
              <p:spPr>
                <a:xfrm>
                  <a:off x="2623960" y="4821000"/>
                  <a:ext cx="180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78" name="Freihand 477">
                  <a:extLst>
                    <a:ext uri="{FF2B5EF4-FFF2-40B4-BE49-F238E27FC236}">
                      <a16:creationId xmlns:a16="http://schemas.microsoft.com/office/drawing/2014/main" id="{E556DA6A-7EF1-40FF-B809-1E85FEBA9494}"/>
                    </a:ext>
                  </a:extLst>
                </p14:cNvPr>
                <p14:cNvContentPartPr/>
                <p14:nvPr/>
              </p14:nvContentPartPr>
              <p14:xfrm>
                <a:off x="2863000" y="4822080"/>
                <a:ext cx="29520" cy="111240"/>
              </p14:xfrm>
            </p:contentPart>
          </mc:Choice>
          <mc:Fallback xmlns="">
            <p:pic>
              <p:nvPicPr>
                <p:cNvPr id="478" name="Freihand 477">
                  <a:extLst>
                    <a:ext uri="{FF2B5EF4-FFF2-40B4-BE49-F238E27FC236}">
                      <a16:creationId xmlns:a16="http://schemas.microsoft.com/office/drawing/2014/main" id="{E556DA6A-7EF1-40FF-B809-1E85FEBA9494}"/>
                    </a:ext>
                  </a:extLst>
                </p:cNvPr>
                <p:cNvPicPr/>
                <p:nvPr/>
              </p:nvPicPr>
              <p:blipFill>
                <a:blip r:embed="rId504"/>
                <a:stretch>
                  <a:fillRect/>
                </a:stretch>
              </p:blipFill>
              <p:spPr>
                <a:xfrm>
                  <a:off x="2858680" y="4817760"/>
                  <a:ext cx="38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79" name="Freihand 478">
                  <a:extLst>
                    <a:ext uri="{FF2B5EF4-FFF2-40B4-BE49-F238E27FC236}">
                      <a16:creationId xmlns:a16="http://schemas.microsoft.com/office/drawing/2014/main" id="{F8FAABC5-B187-4807-BA90-6B8AE90121C9}"/>
                    </a:ext>
                  </a:extLst>
                </p14:cNvPr>
                <p14:cNvContentPartPr/>
                <p14:nvPr/>
              </p14:nvContentPartPr>
              <p14:xfrm>
                <a:off x="2806480" y="4775640"/>
                <a:ext cx="247680" cy="138960"/>
              </p14:xfrm>
            </p:contentPart>
          </mc:Choice>
          <mc:Fallback xmlns="">
            <p:pic>
              <p:nvPicPr>
                <p:cNvPr id="479" name="Freihand 478">
                  <a:extLst>
                    <a:ext uri="{FF2B5EF4-FFF2-40B4-BE49-F238E27FC236}">
                      <a16:creationId xmlns:a16="http://schemas.microsoft.com/office/drawing/2014/main" id="{F8FAABC5-B187-4807-BA90-6B8AE90121C9}"/>
                    </a:ext>
                  </a:extLst>
                </p:cNvPr>
                <p:cNvPicPr/>
                <p:nvPr/>
              </p:nvPicPr>
              <p:blipFill>
                <a:blip r:embed="rId506"/>
                <a:stretch>
                  <a:fillRect/>
                </a:stretch>
              </p:blipFill>
              <p:spPr>
                <a:xfrm>
                  <a:off x="2802160" y="4771320"/>
                  <a:ext cx="256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80" name="Freihand 479">
                  <a:extLst>
                    <a:ext uri="{FF2B5EF4-FFF2-40B4-BE49-F238E27FC236}">
                      <a16:creationId xmlns:a16="http://schemas.microsoft.com/office/drawing/2014/main" id="{EE07BD25-3E72-4E83-B3B8-619CAE111EED}"/>
                    </a:ext>
                  </a:extLst>
                </p14:cNvPr>
                <p14:cNvContentPartPr/>
                <p14:nvPr/>
              </p14:nvContentPartPr>
              <p14:xfrm>
                <a:off x="3118240" y="4809480"/>
                <a:ext cx="122400" cy="110880"/>
              </p14:xfrm>
            </p:contentPart>
          </mc:Choice>
          <mc:Fallback xmlns="">
            <p:pic>
              <p:nvPicPr>
                <p:cNvPr id="480" name="Freihand 479">
                  <a:extLst>
                    <a:ext uri="{FF2B5EF4-FFF2-40B4-BE49-F238E27FC236}">
                      <a16:creationId xmlns:a16="http://schemas.microsoft.com/office/drawing/2014/main" id="{EE07BD25-3E72-4E83-B3B8-619CAE111EED}"/>
                    </a:ext>
                  </a:extLst>
                </p:cNvPr>
                <p:cNvPicPr/>
                <p:nvPr/>
              </p:nvPicPr>
              <p:blipFill>
                <a:blip r:embed="rId508"/>
                <a:stretch>
                  <a:fillRect/>
                </a:stretch>
              </p:blipFill>
              <p:spPr>
                <a:xfrm>
                  <a:off x="3113920" y="4805160"/>
                  <a:ext cx="131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81" name="Freihand 480">
                  <a:extLst>
                    <a:ext uri="{FF2B5EF4-FFF2-40B4-BE49-F238E27FC236}">
                      <a16:creationId xmlns:a16="http://schemas.microsoft.com/office/drawing/2014/main" id="{A7425684-392C-4F23-95B3-9E256B1DBC89}"/>
                    </a:ext>
                  </a:extLst>
                </p14:cNvPr>
                <p14:cNvContentPartPr/>
                <p14:nvPr/>
              </p14:nvContentPartPr>
              <p14:xfrm>
                <a:off x="3127600" y="4834320"/>
                <a:ext cx="100800" cy="64440"/>
              </p14:xfrm>
            </p:contentPart>
          </mc:Choice>
          <mc:Fallback xmlns="">
            <p:pic>
              <p:nvPicPr>
                <p:cNvPr id="481" name="Freihand 480">
                  <a:extLst>
                    <a:ext uri="{FF2B5EF4-FFF2-40B4-BE49-F238E27FC236}">
                      <a16:creationId xmlns:a16="http://schemas.microsoft.com/office/drawing/2014/main" id="{A7425684-392C-4F23-95B3-9E256B1DBC89}"/>
                    </a:ext>
                  </a:extLst>
                </p:cNvPr>
                <p:cNvPicPr/>
                <p:nvPr/>
              </p:nvPicPr>
              <p:blipFill>
                <a:blip r:embed="rId510"/>
                <a:stretch>
                  <a:fillRect/>
                </a:stretch>
              </p:blipFill>
              <p:spPr>
                <a:xfrm>
                  <a:off x="3123280" y="4830000"/>
                  <a:ext cx="109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82" name="Freihand 481">
                  <a:extLst>
                    <a:ext uri="{FF2B5EF4-FFF2-40B4-BE49-F238E27FC236}">
                      <a16:creationId xmlns:a16="http://schemas.microsoft.com/office/drawing/2014/main" id="{BDF914B3-B0D9-4F5E-B45B-B650B5936621}"/>
                    </a:ext>
                  </a:extLst>
                </p14:cNvPr>
                <p14:cNvContentPartPr/>
                <p14:nvPr/>
              </p14:nvContentPartPr>
              <p14:xfrm>
                <a:off x="3291040" y="4817040"/>
                <a:ext cx="22320" cy="135720"/>
              </p14:xfrm>
            </p:contentPart>
          </mc:Choice>
          <mc:Fallback xmlns="">
            <p:pic>
              <p:nvPicPr>
                <p:cNvPr id="482" name="Freihand 481">
                  <a:extLst>
                    <a:ext uri="{FF2B5EF4-FFF2-40B4-BE49-F238E27FC236}">
                      <a16:creationId xmlns:a16="http://schemas.microsoft.com/office/drawing/2014/main" id="{BDF914B3-B0D9-4F5E-B45B-B650B5936621}"/>
                    </a:ext>
                  </a:extLst>
                </p:cNvPr>
                <p:cNvPicPr/>
                <p:nvPr/>
              </p:nvPicPr>
              <p:blipFill>
                <a:blip r:embed="rId512"/>
                <a:stretch>
                  <a:fillRect/>
                </a:stretch>
              </p:blipFill>
              <p:spPr>
                <a:xfrm>
                  <a:off x="3286720" y="4812720"/>
                  <a:ext cx="30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83" name="Freihand 482">
                  <a:extLst>
                    <a:ext uri="{FF2B5EF4-FFF2-40B4-BE49-F238E27FC236}">
                      <a16:creationId xmlns:a16="http://schemas.microsoft.com/office/drawing/2014/main" id="{7E9369FA-D12C-496A-BBC8-9477D16F1896}"/>
                    </a:ext>
                  </a:extLst>
                </p14:cNvPr>
                <p14:cNvContentPartPr/>
                <p14:nvPr/>
              </p14:nvContentPartPr>
              <p14:xfrm>
                <a:off x="3346840" y="4697880"/>
                <a:ext cx="99360" cy="283680"/>
              </p14:xfrm>
            </p:contentPart>
          </mc:Choice>
          <mc:Fallback xmlns="">
            <p:pic>
              <p:nvPicPr>
                <p:cNvPr id="483" name="Freihand 482">
                  <a:extLst>
                    <a:ext uri="{FF2B5EF4-FFF2-40B4-BE49-F238E27FC236}">
                      <a16:creationId xmlns:a16="http://schemas.microsoft.com/office/drawing/2014/main" id="{7E9369FA-D12C-496A-BBC8-9477D16F1896}"/>
                    </a:ext>
                  </a:extLst>
                </p:cNvPr>
                <p:cNvPicPr/>
                <p:nvPr/>
              </p:nvPicPr>
              <p:blipFill>
                <a:blip r:embed="rId514"/>
                <a:stretch>
                  <a:fillRect/>
                </a:stretch>
              </p:blipFill>
              <p:spPr>
                <a:xfrm>
                  <a:off x="3342520" y="4693560"/>
                  <a:ext cx="1080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85" name="Freihand 484">
                  <a:extLst>
                    <a:ext uri="{FF2B5EF4-FFF2-40B4-BE49-F238E27FC236}">
                      <a16:creationId xmlns:a16="http://schemas.microsoft.com/office/drawing/2014/main" id="{6B2A2198-52B7-4EB4-A6D2-FDBBCCC885E0}"/>
                    </a:ext>
                  </a:extLst>
                </p14:cNvPr>
                <p14:cNvContentPartPr/>
                <p14:nvPr/>
              </p14:nvContentPartPr>
              <p14:xfrm>
                <a:off x="3630520" y="4839000"/>
                <a:ext cx="222480" cy="4320"/>
              </p14:xfrm>
            </p:contentPart>
          </mc:Choice>
          <mc:Fallback xmlns="">
            <p:pic>
              <p:nvPicPr>
                <p:cNvPr id="485" name="Freihand 484">
                  <a:extLst>
                    <a:ext uri="{FF2B5EF4-FFF2-40B4-BE49-F238E27FC236}">
                      <a16:creationId xmlns:a16="http://schemas.microsoft.com/office/drawing/2014/main" id="{6B2A2198-52B7-4EB4-A6D2-FDBBCCC885E0}"/>
                    </a:ext>
                  </a:extLst>
                </p:cNvPr>
                <p:cNvPicPr/>
                <p:nvPr/>
              </p:nvPicPr>
              <p:blipFill>
                <a:blip r:embed="rId516"/>
                <a:stretch>
                  <a:fillRect/>
                </a:stretch>
              </p:blipFill>
              <p:spPr>
                <a:xfrm>
                  <a:off x="3626200" y="4834680"/>
                  <a:ext cx="231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86" name="Freihand 485">
                  <a:extLst>
                    <a:ext uri="{FF2B5EF4-FFF2-40B4-BE49-F238E27FC236}">
                      <a16:creationId xmlns:a16="http://schemas.microsoft.com/office/drawing/2014/main" id="{44B15CC8-5F1E-42B6-9AC5-F53C53B9B82C}"/>
                    </a:ext>
                  </a:extLst>
                </p14:cNvPr>
                <p14:cNvContentPartPr/>
                <p14:nvPr/>
              </p14:nvContentPartPr>
              <p14:xfrm>
                <a:off x="3635200" y="4888680"/>
                <a:ext cx="234720" cy="2880"/>
              </p14:xfrm>
            </p:contentPart>
          </mc:Choice>
          <mc:Fallback xmlns="">
            <p:pic>
              <p:nvPicPr>
                <p:cNvPr id="486" name="Freihand 485">
                  <a:extLst>
                    <a:ext uri="{FF2B5EF4-FFF2-40B4-BE49-F238E27FC236}">
                      <a16:creationId xmlns:a16="http://schemas.microsoft.com/office/drawing/2014/main" id="{44B15CC8-5F1E-42B6-9AC5-F53C53B9B82C}"/>
                    </a:ext>
                  </a:extLst>
                </p:cNvPr>
                <p:cNvPicPr/>
                <p:nvPr/>
              </p:nvPicPr>
              <p:blipFill>
                <a:blip r:embed="rId518"/>
                <a:stretch>
                  <a:fillRect/>
                </a:stretch>
              </p:blipFill>
              <p:spPr>
                <a:xfrm>
                  <a:off x="3630880" y="4884360"/>
                  <a:ext cx="243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87" name="Freihand 486">
                  <a:extLst>
                    <a:ext uri="{FF2B5EF4-FFF2-40B4-BE49-F238E27FC236}">
                      <a16:creationId xmlns:a16="http://schemas.microsoft.com/office/drawing/2014/main" id="{40E93BB4-5E51-413B-A90F-99D160BC93E0}"/>
                    </a:ext>
                  </a:extLst>
                </p14:cNvPr>
                <p14:cNvContentPartPr/>
                <p14:nvPr/>
              </p14:nvContentPartPr>
              <p14:xfrm>
                <a:off x="4014280" y="4813440"/>
                <a:ext cx="256680" cy="120240"/>
              </p14:xfrm>
            </p:contentPart>
          </mc:Choice>
          <mc:Fallback xmlns="">
            <p:pic>
              <p:nvPicPr>
                <p:cNvPr id="487" name="Freihand 486">
                  <a:extLst>
                    <a:ext uri="{FF2B5EF4-FFF2-40B4-BE49-F238E27FC236}">
                      <a16:creationId xmlns:a16="http://schemas.microsoft.com/office/drawing/2014/main" id="{40E93BB4-5E51-413B-A90F-99D160BC93E0}"/>
                    </a:ext>
                  </a:extLst>
                </p:cNvPr>
                <p:cNvPicPr/>
                <p:nvPr/>
              </p:nvPicPr>
              <p:blipFill>
                <a:blip r:embed="rId520"/>
                <a:stretch>
                  <a:fillRect/>
                </a:stretch>
              </p:blipFill>
              <p:spPr>
                <a:xfrm>
                  <a:off x="4009960" y="4809120"/>
                  <a:ext cx="26532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1">
            <p14:nvContentPartPr>
              <p14:cNvPr id="492" name="Freihand 491">
                <a:extLst>
                  <a:ext uri="{FF2B5EF4-FFF2-40B4-BE49-F238E27FC236}">
                    <a16:creationId xmlns:a16="http://schemas.microsoft.com/office/drawing/2014/main" id="{F9CC00D1-9E62-4EBF-9866-8022BFD3E2F7}"/>
                  </a:ext>
                </a:extLst>
              </p14:cNvPr>
              <p14:cNvContentPartPr/>
              <p14:nvPr/>
            </p14:nvContentPartPr>
            <p14:xfrm>
              <a:off x="2258200" y="4998840"/>
              <a:ext cx="990000" cy="59760"/>
            </p14:xfrm>
          </p:contentPart>
        </mc:Choice>
        <mc:Fallback xmlns="">
          <p:pic>
            <p:nvPicPr>
              <p:cNvPr id="492" name="Freihand 491">
                <a:extLst>
                  <a:ext uri="{FF2B5EF4-FFF2-40B4-BE49-F238E27FC236}">
                    <a16:creationId xmlns:a16="http://schemas.microsoft.com/office/drawing/2014/main" id="{F9CC00D1-9E62-4EBF-9866-8022BFD3E2F7}"/>
                  </a:ext>
                </a:extLst>
              </p:cNvPr>
              <p:cNvPicPr/>
              <p:nvPr/>
            </p:nvPicPr>
            <p:blipFill>
              <a:blip r:embed="rId522"/>
              <a:stretch>
                <a:fillRect/>
              </a:stretch>
            </p:blipFill>
            <p:spPr>
              <a:xfrm>
                <a:off x="2253880" y="4994520"/>
                <a:ext cx="998640" cy="68400"/>
              </a:xfrm>
              <a:prstGeom prst="rect">
                <a:avLst/>
              </a:prstGeom>
            </p:spPr>
          </p:pic>
        </mc:Fallback>
      </mc:AlternateContent>
      <p:grpSp>
        <p:nvGrpSpPr>
          <p:cNvPr id="519" name="Gruppieren 518">
            <a:extLst>
              <a:ext uri="{FF2B5EF4-FFF2-40B4-BE49-F238E27FC236}">
                <a16:creationId xmlns:a16="http://schemas.microsoft.com/office/drawing/2014/main" id="{D48513A3-9A8D-499D-B704-5CC6F249E2AD}"/>
              </a:ext>
            </a:extLst>
          </p:cNvPr>
          <p:cNvGrpSpPr/>
          <p:nvPr/>
        </p:nvGrpSpPr>
        <p:grpSpPr>
          <a:xfrm>
            <a:off x="500680" y="2261760"/>
            <a:ext cx="7993800" cy="3260880"/>
            <a:chOff x="500680" y="2261760"/>
            <a:chExt cx="7993800" cy="3260880"/>
          </a:xfrm>
        </p:grpSpPr>
        <mc:AlternateContent xmlns:mc="http://schemas.openxmlformats.org/markup-compatibility/2006" xmlns:p14="http://schemas.microsoft.com/office/powerpoint/2010/main">
          <mc:Choice Requires="p14">
            <p:contentPart p14:bwMode="auto" r:id="rId523">
              <p14:nvContentPartPr>
                <p14:cNvPr id="279" name="Freihand 278">
                  <a:extLst>
                    <a:ext uri="{FF2B5EF4-FFF2-40B4-BE49-F238E27FC236}">
                      <a16:creationId xmlns:a16="http://schemas.microsoft.com/office/drawing/2014/main" id="{8ED3904B-8D18-4A0D-A975-3B8724DF2F7E}"/>
                    </a:ext>
                  </a:extLst>
                </p14:cNvPr>
                <p14:cNvContentPartPr/>
                <p14:nvPr/>
              </p14:nvContentPartPr>
              <p14:xfrm>
                <a:off x="5844160" y="3078960"/>
                <a:ext cx="13680" cy="131760"/>
              </p14:xfrm>
            </p:contentPart>
          </mc:Choice>
          <mc:Fallback xmlns="">
            <p:pic>
              <p:nvPicPr>
                <p:cNvPr id="279" name="Freihand 278">
                  <a:extLst>
                    <a:ext uri="{FF2B5EF4-FFF2-40B4-BE49-F238E27FC236}">
                      <a16:creationId xmlns:a16="http://schemas.microsoft.com/office/drawing/2014/main" id="{8ED3904B-8D18-4A0D-A975-3B8724DF2F7E}"/>
                    </a:ext>
                  </a:extLst>
                </p:cNvPr>
                <p:cNvPicPr/>
                <p:nvPr/>
              </p:nvPicPr>
              <p:blipFill>
                <a:blip r:embed="rId524"/>
                <a:stretch>
                  <a:fillRect/>
                </a:stretch>
              </p:blipFill>
              <p:spPr>
                <a:xfrm>
                  <a:off x="5839840" y="3074640"/>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0" name="Freihand 279">
                  <a:extLst>
                    <a:ext uri="{FF2B5EF4-FFF2-40B4-BE49-F238E27FC236}">
                      <a16:creationId xmlns:a16="http://schemas.microsoft.com/office/drawing/2014/main" id="{72606623-49E4-4055-A7A4-F6E0B3FE68FB}"/>
                    </a:ext>
                  </a:extLst>
                </p14:cNvPr>
                <p14:cNvContentPartPr/>
                <p14:nvPr/>
              </p14:nvContentPartPr>
              <p14:xfrm>
                <a:off x="5782960" y="3142320"/>
                <a:ext cx="140040" cy="15840"/>
              </p14:xfrm>
            </p:contentPart>
          </mc:Choice>
          <mc:Fallback xmlns="">
            <p:pic>
              <p:nvPicPr>
                <p:cNvPr id="280" name="Freihand 279">
                  <a:extLst>
                    <a:ext uri="{FF2B5EF4-FFF2-40B4-BE49-F238E27FC236}">
                      <a16:creationId xmlns:a16="http://schemas.microsoft.com/office/drawing/2014/main" id="{72606623-49E4-4055-A7A4-F6E0B3FE68FB}"/>
                    </a:ext>
                  </a:extLst>
                </p:cNvPr>
                <p:cNvPicPr/>
                <p:nvPr/>
              </p:nvPicPr>
              <p:blipFill>
                <a:blip r:embed="rId526"/>
                <a:stretch>
                  <a:fillRect/>
                </a:stretch>
              </p:blipFill>
              <p:spPr>
                <a:xfrm>
                  <a:off x="5778640" y="3138000"/>
                  <a:ext cx="148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3" name="Freihand 282">
                  <a:extLst>
                    <a:ext uri="{FF2B5EF4-FFF2-40B4-BE49-F238E27FC236}">
                      <a16:creationId xmlns:a16="http://schemas.microsoft.com/office/drawing/2014/main" id="{CCB365D3-B634-407D-8FE1-34CA20EABB14}"/>
                    </a:ext>
                  </a:extLst>
                </p14:cNvPr>
                <p14:cNvContentPartPr/>
                <p14:nvPr/>
              </p14:nvContentPartPr>
              <p14:xfrm>
                <a:off x="6178600" y="3414480"/>
                <a:ext cx="20880" cy="57600"/>
              </p14:xfrm>
            </p:contentPart>
          </mc:Choice>
          <mc:Fallback xmlns="">
            <p:pic>
              <p:nvPicPr>
                <p:cNvPr id="283" name="Freihand 282">
                  <a:extLst>
                    <a:ext uri="{FF2B5EF4-FFF2-40B4-BE49-F238E27FC236}">
                      <a16:creationId xmlns:a16="http://schemas.microsoft.com/office/drawing/2014/main" id="{CCB365D3-B634-407D-8FE1-34CA20EABB14}"/>
                    </a:ext>
                  </a:extLst>
                </p:cNvPr>
                <p:cNvPicPr/>
                <p:nvPr/>
              </p:nvPicPr>
              <p:blipFill>
                <a:blip r:embed="rId528"/>
                <a:stretch>
                  <a:fillRect/>
                </a:stretch>
              </p:blipFill>
              <p:spPr>
                <a:xfrm>
                  <a:off x="6174280" y="3410160"/>
                  <a:ext cx="29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4" name="Freihand 283">
                  <a:extLst>
                    <a:ext uri="{FF2B5EF4-FFF2-40B4-BE49-F238E27FC236}">
                      <a16:creationId xmlns:a16="http://schemas.microsoft.com/office/drawing/2014/main" id="{94640E9E-E9B0-4E1E-A424-625FB0DEA721}"/>
                    </a:ext>
                  </a:extLst>
                </p14:cNvPr>
                <p14:cNvContentPartPr/>
                <p14:nvPr/>
              </p14:nvContentPartPr>
              <p14:xfrm>
                <a:off x="6200200" y="3632280"/>
                <a:ext cx="7200" cy="40680"/>
              </p14:xfrm>
            </p:contentPart>
          </mc:Choice>
          <mc:Fallback xmlns="">
            <p:pic>
              <p:nvPicPr>
                <p:cNvPr id="284" name="Freihand 283">
                  <a:extLst>
                    <a:ext uri="{FF2B5EF4-FFF2-40B4-BE49-F238E27FC236}">
                      <a16:creationId xmlns:a16="http://schemas.microsoft.com/office/drawing/2014/main" id="{94640E9E-E9B0-4E1E-A424-625FB0DEA721}"/>
                    </a:ext>
                  </a:extLst>
                </p:cNvPr>
                <p:cNvPicPr/>
                <p:nvPr/>
              </p:nvPicPr>
              <p:blipFill>
                <a:blip r:embed="rId530"/>
                <a:stretch>
                  <a:fillRect/>
                </a:stretch>
              </p:blipFill>
              <p:spPr>
                <a:xfrm>
                  <a:off x="6195880" y="3627960"/>
                  <a:ext cx="15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5" name="Freihand 284">
                  <a:extLst>
                    <a:ext uri="{FF2B5EF4-FFF2-40B4-BE49-F238E27FC236}">
                      <a16:creationId xmlns:a16="http://schemas.microsoft.com/office/drawing/2014/main" id="{91B6E1B8-9C57-4C88-BB1F-5EE0E0F47DEC}"/>
                    </a:ext>
                  </a:extLst>
                </p14:cNvPr>
                <p14:cNvContentPartPr/>
                <p14:nvPr/>
              </p14:nvContentPartPr>
              <p14:xfrm>
                <a:off x="5905360" y="3845400"/>
                <a:ext cx="3600" cy="169560"/>
              </p14:xfrm>
            </p:contentPart>
          </mc:Choice>
          <mc:Fallback xmlns="">
            <p:pic>
              <p:nvPicPr>
                <p:cNvPr id="285" name="Freihand 284">
                  <a:extLst>
                    <a:ext uri="{FF2B5EF4-FFF2-40B4-BE49-F238E27FC236}">
                      <a16:creationId xmlns:a16="http://schemas.microsoft.com/office/drawing/2014/main" id="{91B6E1B8-9C57-4C88-BB1F-5EE0E0F47DEC}"/>
                    </a:ext>
                  </a:extLst>
                </p:cNvPr>
                <p:cNvPicPr/>
                <p:nvPr/>
              </p:nvPicPr>
              <p:blipFill>
                <a:blip r:embed="rId532"/>
                <a:stretch>
                  <a:fillRect/>
                </a:stretch>
              </p:blipFill>
              <p:spPr>
                <a:xfrm>
                  <a:off x="5901040" y="3841080"/>
                  <a:ext cx="12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6" name="Freihand 285">
                  <a:extLst>
                    <a:ext uri="{FF2B5EF4-FFF2-40B4-BE49-F238E27FC236}">
                      <a16:creationId xmlns:a16="http://schemas.microsoft.com/office/drawing/2014/main" id="{8907312D-0627-40FD-86AB-46B76861A370}"/>
                    </a:ext>
                  </a:extLst>
                </p14:cNvPr>
                <p14:cNvContentPartPr/>
                <p14:nvPr/>
              </p14:nvContentPartPr>
              <p14:xfrm>
                <a:off x="5871160" y="3941880"/>
                <a:ext cx="145080" cy="19440"/>
              </p14:xfrm>
            </p:contentPart>
          </mc:Choice>
          <mc:Fallback xmlns="">
            <p:pic>
              <p:nvPicPr>
                <p:cNvPr id="286" name="Freihand 285">
                  <a:extLst>
                    <a:ext uri="{FF2B5EF4-FFF2-40B4-BE49-F238E27FC236}">
                      <a16:creationId xmlns:a16="http://schemas.microsoft.com/office/drawing/2014/main" id="{8907312D-0627-40FD-86AB-46B76861A370}"/>
                    </a:ext>
                  </a:extLst>
                </p:cNvPr>
                <p:cNvPicPr/>
                <p:nvPr/>
              </p:nvPicPr>
              <p:blipFill>
                <a:blip r:embed="rId534"/>
                <a:stretch>
                  <a:fillRect/>
                </a:stretch>
              </p:blipFill>
              <p:spPr>
                <a:xfrm>
                  <a:off x="5866840" y="3937560"/>
                  <a:ext cx="153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7" name="Freihand 286">
                  <a:extLst>
                    <a:ext uri="{FF2B5EF4-FFF2-40B4-BE49-F238E27FC236}">
                      <a16:creationId xmlns:a16="http://schemas.microsoft.com/office/drawing/2014/main" id="{ADE8D1B4-2CFF-4805-BFB0-232B4CE953EE}"/>
                    </a:ext>
                  </a:extLst>
                </p14:cNvPr>
                <p14:cNvContentPartPr/>
                <p14:nvPr/>
              </p14:nvContentPartPr>
              <p14:xfrm>
                <a:off x="6167440" y="3875280"/>
                <a:ext cx="121320" cy="59760"/>
              </p14:xfrm>
            </p:contentPart>
          </mc:Choice>
          <mc:Fallback xmlns="">
            <p:pic>
              <p:nvPicPr>
                <p:cNvPr id="287" name="Freihand 286">
                  <a:extLst>
                    <a:ext uri="{FF2B5EF4-FFF2-40B4-BE49-F238E27FC236}">
                      <a16:creationId xmlns:a16="http://schemas.microsoft.com/office/drawing/2014/main" id="{ADE8D1B4-2CFF-4805-BFB0-232B4CE953EE}"/>
                    </a:ext>
                  </a:extLst>
                </p:cNvPr>
                <p:cNvPicPr/>
                <p:nvPr/>
              </p:nvPicPr>
              <p:blipFill>
                <a:blip r:embed="rId536"/>
                <a:stretch>
                  <a:fillRect/>
                </a:stretch>
              </p:blipFill>
              <p:spPr>
                <a:xfrm>
                  <a:off x="6163120" y="3870960"/>
                  <a:ext cx="129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8" name="Freihand 287">
                  <a:extLst>
                    <a:ext uri="{FF2B5EF4-FFF2-40B4-BE49-F238E27FC236}">
                      <a16:creationId xmlns:a16="http://schemas.microsoft.com/office/drawing/2014/main" id="{8F1EAB97-3BF8-4AA1-829E-D0C35388F8AF}"/>
                    </a:ext>
                  </a:extLst>
                </p14:cNvPr>
                <p14:cNvContentPartPr/>
                <p14:nvPr/>
              </p14:nvContentPartPr>
              <p14:xfrm>
                <a:off x="6236560" y="3869160"/>
                <a:ext cx="55080" cy="180360"/>
              </p14:xfrm>
            </p:contentPart>
          </mc:Choice>
          <mc:Fallback xmlns="">
            <p:pic>
              <p:nvPicPr>
                <p:cNvPr id="288" name="Freihand 287">
                  <a:extLst>
                    <a:ext uri="{FF2B5EF4-FFF2-40B4-BE49-F238E27FC236}">
                      <a16:creationId xmlns:a16="http://schemas.microsoft.com/office/drawing/2014/main" id="{8F1EAB97-3BF8-4AA1-829E-D0C35388F8AF}"/>
                    </a:ext>
                  </a:extLst>
                </p:cNvPr>
                <p:cNvPicPr/>
                <p:nvPr/>
              </p:nvPicPr>
              <p:blipFill>
                <a:blip r:embed="rId538"/>
                <a:stretch>
                  <a:fillRect/>
                </a:stretch>
              </p:blipFill>
              <p:spPr>
                <a:xfrm>
                  <a:off x="6232240" y="3864840"/>
                  <a:ext cx="63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9" name="Freihand 288">
                  <a:extLst>
                    <a:ext uri="{FF2B5EF4-FFF2-40B4-BE49-F238E27FC236}">
                      <a16:creationId xmlns:a16="http://schemas.microsoft.com/office/drawing/2014/main" id="{99B6E486-4845-4709-8715-EB95E5A00AF7}"/>
                    </a:ext>
                  </a:extLst>
                </p14:cNvPr>
                <p14:cNvContentPartPr/>
                <p14:nvPr/>
              </p14:nvContentPartPr>
              <p14:xfrm>
                <a:off x="6324760" y="3977160"/>
                <a:ext cx="108720" cy="100800"/>
              </p14:xfrm>
            </p:contentPart>
          </mc:Choice>
          <mc:Fallback xmlns="">
            <p:pic>
              <p:nvPicPr>
                <p:cNvPr id="289" name="Freihand 288">
                  <a:extLst>
                    <a:ext uri="{FF2B5EF4-FFF2-40B4-BE49-F238E27FC236}">
                      <a16:creationId xmlns:a16="http://schemas.microsoft.com/office/drawing/2014/main" id="{99B6E486-4845-4709-8715-EB95E5A00AF7}"/>
                    </a:ext>
                  </a:extLst>
                </p:cNvPr>
                <p:cNvPicPr/>
                <p:nvPr/>
              </p:nvPicPr>
              <p:blipFill>
                <a:blip r:embed="rId540"/>
                <a:stretch>
                  <a:fillRect/>
                </a:stretch>
              </p:blipFill>
              <p:spPr>
                <a:xfrm>
                  <a:off x="6320440" y="3972840"/>
                  <a:ext cx="117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90" name="Freihand 289">
                  <a:extLst>
                    <a:ext uri="{FF2B5EF4-FFF2-40B4-BE49-F238E27FC236}">
                      <a16:creationId xmlns:a16="http://schemas.microsoft.com/office/drawing/2014/main" id="{8835EAC1-7D0D-4DA4-B787-0478A8C7BC09}"/>
                    </a:ext>
                  </a:extLst>
                </p14:cNvPr>
                <p14:cNvContentPartPr/>
                <p14:nvPr/>
              </p14:nvContentPartPr>
              <p14:xfrm>
                <a:off x="6575320" y="3869160"/>
                <a:ext cx="160920" cy="23400"/>
              </p14:xfrm>
            </p:contentPart>
          </mc:Choice>
          <mc:Fallback xmlns="">
            <p:pic>
              <p:nvPicPr>
                <p:cNvPr id="290" name="Freihand 289">
                  <a:extLst>
                    <a:ext uri="{FF2B5EF4-FFF2-40B4-BE49-F238E27FC236}">
                      <a16:creationId xmlns:a16="http://schemas.microsoft.com/office/drawing/2014/main" id="{8835EAC1-7D0D-4DA4-B787-0478A8C7BC09}"/>
                    </a:ext>
                  </a:extLst>
                </p:cNvPr>
                <p:cNvPicPr/>
                <p:nvPr/>
              </p:nvPicPr>
              <p:blipFill>
                <a:blip r:embed="rId542"/>
                <a:stretch>
                  <a:fillRect/>
                </a:stretch>
              </p:blipFill>
              <p:spPr>
                <a:xfrm>
                  <a:off x="6571000" y="3864840"/>
                  <a:ext cx="169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1" name="Freihand 290">
                  <a:extLst>
                    <a:ext uri="{FF2B5EF4-FFF2-40B4-BE49-F238E27FC236}">
                      <a16:creationId xmlns:a16="http://schemas.microsoft.com/office/drawing/2014/main" id="{FE7F304E-3884-4C40-975A-59F00CBF4859}"/>
                    </a:ext>
                  </a:extLst>
                </p14:cNvPr>
                <p14:cNvContentPartPr/>
                <p14:nvPr/>
              </p14:nvContentPartPr>
              <p14:xfrm>
                <a:off x="6844960" y="3801120"/>
                <a:ext cx="175320" cy="106200"/>
              </p14:xfrm>
            </p:contentPart>
          </mc:Choice>
          <mc:Fallback xmlns="">
            <p:pic>
              <p:nvPicPr>
                <p:cNvPr id="291" name="Freihand 290">
                  <a:extLst>
                    <a:ext uri="{FF2B5EF4-FFF2-40B4-BE49-F238E27FC236}">
                      <a16:creationId xmlns:a16="http://schemas.microsoft.com/office/drawing/2014/main" id="{FE7F304E-3884-4C40-975A-59F00CBF4859}"/>
                    </a:ext>
                  </a:extLst>
                </p:cNvPr>
                <p:cNvPicPr/>
                <p:nvPr/>
              </p:nvPicPr>
              <p:blipFill>
                <a:blip r:embed="rId544"/>
                <a:stretch>
                  <a:fillRect/>
                </a:stretch>
              </p:blipFill>
              <p:spPr>
                <a:xfrm>
                  <a:off x="6840640" y="3796800"/>
                  <a:ext cx="18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2" name="Freihand 291">
                  <a:extLst>
                    <a:ext uri="{FF2B5EF4-FFF2-40B4-BE49-F238E27FC236}">
                      <a16:creationId xmlns:a16="http://schemas.microsoft.com/office/drawing/2014/main" id="{C67DBCE6-CA82-4CC5-A312-3D94A7BF636C}"/>
                    </a:ext>
                  </a:extLst>
                </p14:cNvPr>
                <p14:cNvContentPartPr/>
                <p14:nvPr/>
              </p14:nvContentPartPr>
              <p14:xfrm>
                <a:off x="7232680" y="3806520"/>
                <a:ext cx="25920" cy="119160"/>
              </p14:xfrm>
            </p:contentPart>
          </mc:Choice>
          <mc:Fallback xmlns="">
            <p:pic>
              <p:nvPicPr>
                <p:cNvPr id="292" name="Freihand 291">
                  <a:extLst>
                    <a:ext uri="{FF2B5EF4-FFF2-40B4-BE49-F238E27FC236}">
                      <a16:creationId xmlns:a16="http://schemas.microsoft.com/office/drawing/2014/main" id="{C67DBCE6-CA82-4CC5-A312-3D94A7BF636C}"/>
                    </a:ext>
                  </a:extLst>
                </p:cNvPr>
                <p:cNvPicPr/>
                <p:nvPr/>
              </p:nvPicPr>
              <p:blipFill>
                <a:blip r:embed="rId546"/>
                <a:stretch>
                  <a:fillRect/>
                </a:stretch>
              </p:blipFill>
              <p:spPr>
                <a:xfrm>
                  <a:off x="7228360" y="3802200"/>
                  <a:ext cx="34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3" name="Freihand 292">
                  <a:extLst>
                    <a:ext uri="{FF2B5EF4-FFF2-40B4-BE49-F238E27FC236}">
                      <a16:creationId xmlns:a16="http://schemas.microsoft.com/office/drawing/2014/main" id="{87696B70-ABA3-4E05-9898-D60C220086DF}"/>
                    </a:ext>
                  </a:extLst>
                </p14:cNvPr>
                <p14:cNvContentPartPr/>
                <p14:nvPr/>
              </p14:nvContentPartPr>
              <p14:xfrm>
                <a:off x="7183360" y="3820200"/>
                <a:ext cx="149040" cy="33840"/>
              </p14:xfrm>
            </p:contentPart>
          </mc:Choice>
          <mc:Fallback xmlns="">
            <p:pic>
              <p:nvPicPr>
                <p:cNvPr id="293" name="Freihand 292">
                  <a:extLst>
                    <a:ext uri="{FF2B5EF4-FFF2-40B4-BE49-F238E27FC236}">
                      <a16:creationId xmlns:a16="http://schemas.microsoft.com/office/drawing/2014/main" id="{87696B70-ABA3-4E05-9898-D60C220086DF}"/>
                    </a:ext>
                  </a:extLst>
                </p:cNvPr>
                <p:cNvPicPr/>
                <p:nvPr/>
              </p:nvPicPr>
              <p:blipFill>
                <a:blip r:embed="rId548"/>
                <a:stretch>
                  <a:fillRect/>
                </a:stretch>
              </p:blipFill>
              <p:spPr>
                <a:xfrm>
                  <a:off x="7179040" y="3815880"/>
                  <a:ext cx="157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4" name="Freihand 293">
                  <a:extLst>
                    <a:ext uri="{FF2B5EF4-FFF2-40B4-BE49-F238E27FC236}">
                      <a16:creationId xmlns:a16="http://schemas.microsoft.com/office/drawing/2014/main" id="{2AE4835B-03A2-465C-85D1-BE7EC6220941}"/>
                    </a:ext>
                  </a:extLst>
                </p14:cNvPr>
                <p14:cNvContentPartPr/>
                <p14:nvPr/>
              </p14:nvContentPartPr>
              <p14:xfrm>
                <a:off x="7312600" y="3745680"/>
                <a:ext cx="117360" cy="158040"/>
              </p14:xfrm>
            </p:contentPart>
          </mc:Choice>
          <mc:Fallback xmlns="">
            <p:pic>
              <p:nvPicPr>
                <p:cNvPr id="294" name="Freihand 293">
                  <a:extLst>
                    <a:ext uri="{FF2B5EF4-FFF2-40B4-BE49-F238E27FC236}">
                      <a16:creationId xmlns:a16="http://schemas.microsoft.com/office/drawing/2014/main" id="{2AE4835B-03A2-465C-85D1-BE7EC6220941}"/>
                    </a:ext>
                  </a:extLst>
                </p:cNvPr>
                <p:cNvPicPr/>
                <p:nvPr/>
              </p:nvPicPr>
              <p:blipFill>
                <a:blip r:embed="rId550"/>
                <a:stretch>
                  <a:fillRect/>
                </a:stretch>
              </p:blipFill>
              <p:spPr>
                <a:xfrm>
                  <a:off x="7308280" y="3741360"/>
                  <a:ext cx="126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5" name="Freihand 294">
                  <a:extLst>
                    <a:ext uri="{FF2B5EF4-FFF2-40B4-BE49-F238E27FC236}">
                      <a16:creationId xmlns:a16="http://schemas.microsoft.com/office/drawing/2014/main" id="{261293A0-26A5-43D5-B9AF-36C3495B0ECB}"/>
                    </a:ext>
                  </a:extLst>
                </p14:cNvPr>
                <p14:cNvContentPartPr/>
                <p14:nvPr/>
              </p14:nvContentPartPr>
              <p14:xfrm>
                <a:off x="7349680" y="3715800"/>
                <a:ext cx="199080" cy="255240"/>
              </p14:xfrm>
            </p:contentPart>
          </mc:Choice>
          <mc:Fallback xmlns="">
            <p:pic>
              <p:nvPicPr>
                <p:cNvPr id="295" name="Freihand 294">
                  <a:extLst>
                    <a:ext uri="{FF2B5EF4-FFF2-40B4-BE49-F238E27FC236}">
                      <a16:creationId xmlns:a16="http://schemas.microsoft.com/office/drawing/2014/main" id="{261293A0-26A5-43D5-B9AF-36C3495B0ECB}"/>
                    </a:ext>
                  </a:extLst>
                </p:cNvPr>
                <p:cNvPicPr/>
                <p:nvPr/>
              </p:nvPicPr>
              <p:blipFill>
                <a:blip r:embed="rId552"/>
                <a:stretch>
                  <a:fillRect/>
                </a:stretch>
              </p:blipFill>
              <p:spPr>
                <a:xfrm>
                  <a:off x="7345360" y="3711480"/>
                  <a:ext cx="2077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6" name="Freihand 295">
                  <a:extLst>
                    <a:ext uri="{FF2B5EF4-FFF2-40B4-BE49-F238E27FC236}">
                      <a16:creationId xmlns:a16="http://schemas.microsoft.com/office/drawing/2014/main" id="{E9A2EEF5-4E7D-455C-BA6F-EF48E1C9EBA2}"/>
                    </a:ext>
                  </a:extLst>
                </p14:cNvPr>
                <p14:cNvContentPartPr/>
                <p14:nvPr/>
              </p14:nvContentPartPr>
              <p14:xfrm>
                <a:off x="6778000" y="3715080"/>
                <a:ext cx="130320" cy="284040"/>
              </p14:xfrm>
            </p:contentPart>
          </mc:Choice>
          <mc:Fallback xmlns="">
            <p:pic>
              <p:nvPicPr>
                <p:cNvPr id="296" name="Freihand 295">
                  <a:extLst>
                    <a:ext uri="{FF2B5EF4-FFF2-40B4-BE49-F238E27FC236}">
                      <a16:creationId xmlns:a16="http://schemas.microsoft.com/office/drawing/2014/main" id="{E9A2EEF5-4E7D-455C-BA6F-EF48E1C9EBA2}"/>
                    </a:ext>
                  </a:extLst>
                </p:cNvPr>
                <p:cNvPicPr/>
                <p:nvPr/>
              </p:nvPicPr>
              <p:blipFill>
                <a:blip r:embed="rId554"/>
                <a:stretch>
                  <a:fillRect/>
                </a:stretch>
              </p:blipFill>
              <p:spPr>
                <a:xfrm>
                  <a:off x="6773680" y="3710760"/>
                  <a:ext cx="1389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8" name="Freihand 297">
                  <a:extLst>
                    <a:ext uri="{FF2B5EF4-FFF2-40B4-BE49-F238E27FC236}">
                      <a16:creationId xmlns:a16="http://schemas.microsoft.com/office/drawing/2014/main" id="{A73BA064-ABD4-4F62-80D9-83803E59DE41}"/>
                    </a:ext>
                  </a:extLst>
                </p14:cNvPr>
                <p14:cNvContentPartPr/>
                <p14:nvPr/>
              </p14:nvContentPartPr>
              <p14:xfrm>
                <a:off x="7409800" y="3807240"/>
                <a:ext cx="101160" cy="116640"/>
              </p14:xfrm>
            </p:contentPart>
          </mc:Choice>
          <mc:Fallback xmlns="">
            <p:pic>
              <p:nvPicPr>
                <p:cNvPr id="298" name="Freihand 297">
                  <a:extLst>
                    <a:ext uri="{FF2B5EF4-FFF2-40B4-BE49-F238E27FC236}">
                      <a16:creationId xmlns:a16="http://schemas.microsoft.com/office/drawing/2014/main" id="{A73BA064-ABD4-4F62-80D9-83803E59DE41}"/>
                    </a:ext>
                  </a:extLst>
                </p:cNvPr>
                <p:cNvPicPr/>
                <p:nvPr/>
              </p:nvPicPr>
              <p:blipFill>
                <a:blip r:embed="rId556"/>
                <a:stretch>
                  <a:fillRect/>
                </a:stretch>
              </p:blipFill>
              <p:spPr>
                <a:xfrm>
                  <a:off x="7405480" y="3802920"/>
                  <a:ext cx="109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9" name="Freihand 298">
                  <a:extLst>
                    <a:ext uri="{FF2B5EF4-FFF2-40B4-BE49-F238E27FC236}">
                      <a16:creationId xmlns:a16="http://schemas.microsoft.com/office/drawing/2014/main" id="{730BA5ED-CD0B-44C1-8470-06AF8FEDD2A4}"/>
                    </a:ext>
                  </a:extLst>
                </p14:cNvPr>
                <p14:cNvContentPartPr/>
                <p14:nvPr/>
              </p14:nvContentPartPr>
              <p14:xfrm>
                <a:off x="7414480" y="3842880"/>
                <a:ext cx="57240" cy="62280"/>
              </p14:xfrm>
            </p:contentPart>
          </mc:Choice>
          <mc:Fallback xmlns="">
            <p:pic>
              <p:nvPicPr>
                <p:cNvPr id="299" name="Freihand 298">
                  <a:extLst>
                    <a:ext uri="{FF2B5EF4-FFF2-40B4-BE49-F238E27FC236}">
                      <a16:creationId xmlns:a16="http://schemas.microsoft.com/office/drawing/2014/main" id="{730BA5ED-CD0B-44C1-8470-06AF8FEDD2A4}"/>
                    </a:ext>
                  </a:extLst>
                </p:cNvPr>
                <p:cNvPicPr/>
                <p:nvPr/>
              </p:nvPicPr>
              <p:blipFill>
                <a:blip r:embed="rId558"/>
                <a:stretch>
                  <a:fillRect/>
                </a:stretch>
              </p:blipFill>
              <p:spPr>
                <a:xfrm>
                  <a:off x="7410160" y="3838560"/>
                  <a:ext cx="65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00" name="Freihand 299">
                  <a:extLst>
                    <a:ext uri="{FF2B5EF4-FFF2-40B4-BE49-F238E27FC236}">
                      <a16:creationId xmlns:a16="http://schemas.microsoft.com/office/drawing/2014/main" id="{480BF4DA-F93B-40EF-9F60-88661EFA2FDE}"/>
                    </a:ext>
                  </a:extLst>
                </p14:cNvPr>
                <p14:cNvContentPartPr/>
                <p14:nvPr/>
              </p14:nvContentPartPr>
              <p14:xfrm>
                <a:off x="7468480" y="3897960"/>
                <a:ext cx="65520" cy="64800"/>
              </p14:xfrm>
            </p:contentPart>
          </mc:Choice>
          <mc:Fallback xmlns="">
            <p:pic>
              <p:nvPicPr>
                <p:cNvPr id="300" name="Freihand 299">
                  <a:extLst>
                    <a:ext uri="{FF2B5EF4-FFF2-40B4-BE49-F238E27FC236}">
                      <a16:creationId xmlns:a16="http://schemas.microsoft.com/office/drawing/2014/main" id="{480BF4DA-F93B-40EF-9F60-88661EFA2FDE}"/>
                    </a:ext>
                  </a:extLst>
                </p:cNvPr>
                <p:cNvPicPr/>
                <p:nvPr/>
              </p:nvPicPr>
              <p:blipFill>
                <a:blip r:embed="rId560"/>
                <a:stretch>
                  <a:fillRect/>
                </a:stretch>
              </p:blipFill>
              <p:spPr>
                <a:xfrm>
                  <a:off x="7464160" y="3893640"/>
                  <a:ext cx="74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01" name="Freihand 300">
                  <a:extLst>
                    <a:ext uri="{FF2B5EF4-FFF2-40B4-BE49-F238E27FC236}">
                      <a16:creationId xmlns:a16="http://schemas.microsoft.com/office/drawing/2014/main" id="{B12CAED0-9420-4270-903B-CD787CA6341A}"/>
                    </a:ext>
                  </a:extLst>
                </p14:cNvPr>
                <p14:cNvContentPartPr/>
                <p14:nvPr/>
              </p14:nvContentPartPr>
              <p14:xfrm>
                <a:off x="7578640" y="3563880"/>
                <a:ext cx="164880" cy="180360"/>
              </p14:xfrm>
            </p:contentPart>
          </mc:Choice>
          <mc:Fallback xmlns="">
            <p:pic>
              <p:nvPicPr>
                <p:cNvPr id="301" name="Freihand 300">
                  <a:extLst>
                    <a:ext uri="{FF2B5EF4-FFF2-40B4-BE49-F238E27FC236}">
                      <a16:creationId xmlns:a16="http://schemas.microsoft.com/office/drawing/2014/main" id="{B12CAED0-9420-4270-903B-CD787CA6341A}"/>
                    </a:ext>
                  </a:extLst>
                </p:cNvPr>
                <p:cNvPicPr/>
                <p:nvPr/>
              </p:nvPicPr>
              <p:blipFill>
                <a:blip r:embed="rId562"/>
                <a:stretch>
                  <a:fillRect/>
                </a:stretch>
              </p:blipFill>
              <p:spPr>
                <a:xfrm>
                  <a:off x="7574320" y="3559560"/>
                  <a:ext cx="173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8" name="Freihand 307">
                  <a:extLst>
                    <a:ext uri="{FF2B5EF4-FFF2-40B4-BE49-F238E27FC236}">
                      <a16:creationId xmlns:a16="http://schemas.microsoft.com/office/drawing/2014/main" id="{4820A555-3579-435E-9AE8-E0F25857D3DA}"/>
                    </a:ext>
                  </a:extLst>
                </p14:cNvPr>
                <p14:cNvContentPartPr/>
                <p14:nvPr/>
              </p14:nvContentPartPr>
              <p14:xfrm>
                <a:off x="6831280" y="3643440"/>
                <a:ext cx="277920" cy="386640"/>
              </p14:xfrm>
            </p:contentPart>
          </mc:Choice>
          <mc:Fallback xmlns="">
            <p:pic>
              <p:nvPicPr>
                <p:cNvPr id="308" name="Freihand 307">
                  <a:extLst>
                    <a:ext uri="{FF2B5EF4-FFF2-40B4-BE49-F238E27FC236}">
                      <a16:creationId xmlns:a16="http://schemas.microsoft.com/office/drawing/2014/main" id="{4820A555-3579-435E-9AE8-E0F25857D3DA}"/>
                    </a:ext>
                  </a:extLst>
                </p:cNvPr>
                <p:cNvPicPr/>
                <p:nvPr/>
              </p:nvPicPr>
              <p:blipFill>
                <a:blip r:embed="rId564"/>
                <a:stretch>
                  <a:fillRect/>
                </a:stretch>
              </p:blipFill>
              <p:spPr>
                <a:xfrm>
                  <a:off x="6826960" y="3639120"/>
                  <a:ext cx="28656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52" name="Freihand 251">
                  <a:extLst>
                    <a:ext uri="{FF2B5EF4-FFF2-40B4-BE49-F238E27FC236}">
                      <a16:creationId xmlns:a16="http://schemas.microsoft.com/office/drawing/2014/main" id="{3418F738-5B6E-4088-9A68-42BDE37F4C19}"/>
                    </a:ext>
                  </a:extLst>
                </p14:cNvPr>
                <p14:cNvContentPartPr/>
                <p14:nvPr/>
              </p14:nvContentPartPr>
              <p14:xfrm>
                <a:off x="5950360" y="2457960"/>
                <a:ext cx="109080" cy="65160"/>
              </p14:xfrm>
            </p:contentPart>
          </mc:Choice>
          <mc:Fallback xmlns="">
            <p:pic>
              <p:nvPicPr>
                <p:cNvPr id="252" name="Freihand 251">
                  <a:extLst>
                    <a:ext uri="{FF2B5EF4-FFF2-40B4-BE49-F238E27FC236}">
                      <a16:creationId xmlns:a16="http://schemas.microsoft.com/office/drawing/2014/main" id="{3418F738-5B6E-4088-9A68-42BDE37F4C19}"/>
                    </a:ext>
                  </a:extLst>
                </p:cNvPr>
                <p:cNvPicPr/>
                <p:nvPr/>
              </p:nvPicPr>
              <p:blipFill>
                <a:blip r:embed="rId566"/>
                <a:stretch>
                  <a:fillRect/>
                </a:stretch>
              </p:blipFill>
              <p:spPr>
                <a:xfrm>
                  <a:off x="5946040" y="2453640"/>
                  <a:ext cx="117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53" name="Freihand 252">
                  <a:extLst>
                    <a:ext uri="{FF2B5EF4-FFF2-40B4-BE49-F238E27FC236}">
                      <a16:creationId xmlns:a16="http://schemas.microsoft.com/office/drawing/2014/main" id="{C4718B8C-231E-4AE5-A224-F197C12736BB}"/>
                    </a:ext>
                  </a:extLst>
                </p14:cNvPr>
                <p14:cNvContentPartPr/>
                <p14:nvPr/>
              </p14:nvContentPartPr>
              <p14:xfrm>
                <a:off x="6006160" y="2425200"/>
                <a:ext cx="104040" cy="222840"/>
              </p14:xfrm>
            </p:contentPart>
          </mc:Choice>
          <mc:Fallback xmlns="">
            <p:pic>
              <p:nvPicPr>
                <p:cNvPr id="253" name="Freihand 252">
                  <a:extLst>
                    <a:ext uri="{FF2B5EF4-FFF2-40B4-BE49-F238E27FC236}">
                      <a16:creationId xmlns:a16="http://schemas.microsoft.com/office/drawing/2014/main" id="{C4718B8C-231E-4AE5-A224-F197C12736BB}"/>
                    </a:ext>
                  </a:extLst>
                </p:cNvPr>
                <p:cNvPicPr/>
                <p:nvPr/>
              </p:nvPicPr>
              <p:blipFill>
                <a:blip r:embed="rId568"/>
                <a:stretch>
                  <a:fillRect/>
                </a:stretch>
              </p:blipFill>
              <p:spPr>
                <a:xfrm>
                  <a:off x="6001840" y="2420880"/>
                  <a:ext cx="1126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54" name="Freihand 253">
                  <a:extLst>
                    <a:ext uri="{FF2B5EF4-FFF2-40B4-BE49-F238E27FC236}">
                      <a16:creationId xmlns:a16="http://schemas.microsoft.com/office/drawing/2014/main" id="{DE8E0342-9169-49BF-946C-7AB144F072AF}"/>
                    </a:ext>
                  </a:extLst>
                </p14:cNvPr>
                <p14:cNvContentPartPr/>
                <p14:nvPr/>
              </p14:nvContentPartPr>
              <p14:xfrm>
                <a:off x="6098320" y="2558040"/>
                <a:ext cx="123120" cy="120240"/>
              </p14:xfrm>
            </p:contentPart>
          </mc:Choice>
          <mc:Fallback xmlns="">
            <p:pic>
              <p:nvPicPr>
                <p:cNvPr id="254" name="Freihand 253">
                  <a:extLst>
                    <a:ext uri="{FF2B5EF4-FFF2-40B4-BE49-F238E27FC236}">
                      <a16:creationId xmlns:a16="http://schemas.microsoft.com/office/drawing/2014/main" id="{DE8E0342-9169-49BF-946C-7AB144F072AF}"/>
                    </a:ext>
                  </a:extLst>
                </p:cNvPr>
                <p:cNvPicPr/>
                <p:nvPr/>
              </p:nvPicPr>
              <p:blipFill>
                <a:blip r:embed="rId570"/>
                <a:stretch>
                  <a:fillRect/>
                </a:stretch>
              </p:blipFill>
              <p:spPr>
                <a:xfrm>
                  <a:off x="6094000" y="2553720"/>
                  <a:ext cx="131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55" name="Freihand 254">
                  <a:extLst>
                    <a:ext uri="{FF2B5EF4-FFF2-40B4-BE49-F238E27FC236}">
                      <a16:creationId xmlns:a16="http://schemas.microsoft.com/office/drawing/2014/main" id="{65984562-E987-4274-98AE-A41AE5A5BAFA}"/>
                    </a:ext>
                  </a:extLst>
                </p14:cNvPr>
                <p14:cNvContentPartPr/>
                <p14:nvPr/>
              </p14:nvContentPartPr>
              <p14:xfrm>
                <a:off x="6398920" y="2517720"/>
                <a:ext cx="105480" cy="9720"/>
              </p14:xfrm>
            </p:contentPart>
          </mc:Choice>
          <mc:Fallback xmlns="">
            <p:pic>
              <p:nvPicPr>
                <p:cNvPr id="255" name="Freihand 254">
                  <a:extLst>
                    <a:ext uri="{FF2B5EF4-FFF2-40B4-BE49-F238E27FC236}">
                      <a16:creationId xmlns:a16="http://schemas.microsoft.com/office/drawing/2014/main" id="{65984562-E987-4274-98AE-A41AE5A5BAFA}"/>
                    </a:ext>
                  </a:extLst>
                </p:cNvPr>
                <p:cNvPicPr/>
                <p:nvPr/>
              </p:nvPicPr>
              <p:blipFill>
                <a:blip r:embed="rId572"/>
                <a:stretch>
                  <a:fillRect/>
                </a:stretch>
              </p:blipFill>
              <p:spPr>
                <a:xfrm>
                  <a:off x="6394600" y="2513400"/>
                  <a:ext cx="114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56" name="Freihand 255">
                  <a:extLst>
                    <a:ext uri="{FF2B5EF4-FFF2-40B4-BE49-F238E27FC236}">
                      <a16:creationId xmlns:a16="http://schemas.microsoft.com/office/drawing/2014/main" id="{F8063940-FE4A-4EE3-AA64-6E880DEF13D3}"/>
                    </a:ext>
                  </a:extLst>
                </p14:cNvPr>
                <p14:cNvContentPartPr/>
                <p14:nvPr/>
              </p14:nvContentPartPr>
              <p14:xfrm>
                <a:off x="6647320" y="2388840"/>
                <a:ext cx="142200" cy="176040"/>
              </p14:xfrm>
            </p:contentPart>
          </mc:Choice>
          <mc:Fallback xmlns="">
            <p:pic>
              <p:nvPicPr>
                <p:cNvPr id="256" name="Freihand 255">
                  <a:extLst>
                    <a:ext uri="{FF2B5EF4-FFF2-40B4-BE49-F238E27FC236}">
                      <a16:creationId xmlns:a16="http://schemas.microsoft.com/office/drawing/2014/main" id="{F8063940-FE4A-4EE3-AA64-6E880DEF13D3}"/>
                    </a:ext>
                  </a:extLst>
                </p:cNvPr>
                <p:cNvPicPr/>
                <p:nvPr/>
              </p:nvPicPr>
              <p:blipFill>
                <a:blip r:embed="rId574"/>
                <a:stretch>
                  <a:fillRect/>
                </a:stretch>
              </p:blipFill>
              <p:spPr>
                <a:xfrm>
                  <a:off x="6643000" y="2384520"/>
                  <a:ext cx="150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57" name="Freihand 256">
                  <a:extLst>
                    <a:ext uri="{FF2B5EF4-FFF2-40B4-BE49-F238E27FC236}">
                      <a16:creationId xmlns:a16="http://schemas.microsoft.com/office/drawing/2014/main" id="{51E2DFED-9173-4126-A5A6-05FE26DB8ED8}"/>
                    </a:ext>
                  </a:extLst>
                </p14:cNvPr>
                <p14:cNvContentPartPr/>
                <p14:nvPr/>
              </p14:nvContentPartPr>
              <p14:xfrm>
                <a:off x="6925600" y="2424480"/>
                <a:ext cx="150480" cy="113400"/>
              </p14:xfrm>
            </p:contentPart>
          </mc:Choice>
          <mc:Fallback xmlns="">
            <p:pic>
              <p:nvPicPr>
                <p:cNvPr id="257" name="Freihand 256">
                  <a:extLst>
                    <a:ext uri="{FF2B5EF4-FFF2-40B4-BE49-F238E27FC236}">
                      <a16:creationId xmlns:a16="http://schemas.microsoft.com/office/drawing/2014/main" id="{51E2DFED-9173-4126-A5A6-05FE26DB8ED8}"/>
                    </a:ext>
                  </a:extLst>
                </p:cNvPr>
                <p:cNvPicPr/>
                <p:nvPr/>
              </p:nvPicPr>
              <p:blipFill>
                <a:blip r:embed="rId576"/>
                <a:stretch>
                  <a:fillRect/>
                </a:stretch>
              </p:blipFill>
              <p:spPr>
                <a:xfrm>
                  <a:off x="6921280" y="2420160"/>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58" name="Freihand 257">
                  <a:extLst>
                    <a:ext uri="{FF2B5EF4-FFF2-40B4-BE49-F238E27FC236}">
                      <a16:creationId xmlns:a16="http://schemas.microsoft.com/office/drawing/2014/main" id="{5AB04C1A-5CFD-42C7-B097-002C222F8679}"/>
                    </a:ext>
                  </a:extLst>
                </p14:cNvPr>
                <p14:cNvContentPartPr/>
                <p14:nvPr/>
              </p14:nvContentPartPr>
              <p14:xfrm>
                <a:off x="7253560" y="2424840"/>
                <a:ext cx="15120" cy="129960"/>
              </p14:xfrm>
            </p:contentPart>
          </mc:Choice>
          <mc:Fallback xmlns="">
            <p:pic>
              <p:nvPicPr>
                <p:cNvPr id="258" name="Freihand 257">
                  <a:extLst>
                    <a:ext uri="{FF2B5EF4-FFF2-40B4-BE49-F238E27FC236}">
                      <a16:creationId xmlns:a16="http://schemas.microsoft.com/office/drawing/2014/main" id="{5AB04C1A-5CFD-42C7-B097-002C222F8679}"/>
                    </a:ext>
                  </a:extLst>
                </p:cNvPr>
                <p:cNvPicPr/>
                <p:nvPr/>
              </p:nvPicPr>
              <p:blipFill>
                <a:blip r:embed="rId578"/>
                <a:stretch>
                  <a:fillRect/>
                </a:stretch>
              </p:blipFill>
              <p:spPr>
                <a:xfrm>
                  <a:off x="7249240" y="2420520"/>
                  <a:ext cx="2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59" name="Freihand 258">
                  <a:extLst>
                    <a:ext uri="{FF2B5EF4-FFF2-40B4-BE49-F238E27FC236}">
                      <a16:creationId xmlns:a16="http://schemas.microsoft.com/office/drawing/2014/main" id="{718BDF2A-5F8D-49B4-B80D-F2713DAA7FFB}"/>
                    </a:ext>
                  </a:extLst>
                </p14:cNvPr>
                <p14:cNvContentPartPr/>
                <p14:nvPr/>
              </p14:nvContentPartPr>
              <p14:xfrm>
                <a:off x="7212880" y="2465880"/>
                <a:ext cx="104760" cy="14760"/>
              </p14:xfrm>
            </p:contentPart>
          </mc:Choice>
          <mc:Fallback xmlns="">
            <p:pic>
              <p:nvPicPr>
                <p:cNvPr id="259" name="Freihand 258">
                  <a:extLst>
                    <a:ext uri="{FF2B5EF4-FFF2-40B4-BE49-F238E27FC236}">
                      <a16:creationId xmlns:a16="http://schemas.microsoft.com/office/drawing/2014/main" id="{718BDF2A-5F8D-49B4-B80D-F2713DAA7FFB}"/>
                    </a:ext>
                  </a:extLst>
                </p:cNvPr>
                <p:cNvPicPr/>
                <p:nvPr/>
              </p:nvPicPr>
              <p:blipFill>
                <a:blip r:embed="rId580"/>
                <a:stretch>
                  <a:fillRect/>
                </a:stretch>
              </p:blipFill>
              <p:spPr>
                <a:xfrm>
                  <a:off x="7208560" y="2461560"/>
                  <a:ext cx="113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60" name="Freihand 259">
                  <a:extLst>
                    <a:ext uri="{FF2B5EF4-FFF2-40B4-BE49-F238E27FC236}">
                      <a16:creationId xmlns:a16="http://schemas.microsoft.com/office/drawing/2014/main" id="{4A725B4A-CD29-48E7-AD6F-8CF1152DE679}"/>
                    </a:ext>
                  </a:extLst>
                </p14:cNvPr>
                <p14:cNvContentPartPr/>
                <p14:nvPr/>
              </p14:nvContentPartPr>
              <p14:xfrm>
                <a:off x="7343560" y="2387040"/>
                <a:ext cx="304560" cy="170280"/>
              </p14:xfrm>
            </p:contentPart>
          </mc:Choice>
          <mc:Fallback xmlns="">
            <p:pic>
              <p:nvPicPr>
                <p:cNvPr id="260" name="Freihand 259">
                  <a:extLst>
                    <a:ext uri="{FF2B5EF4-FFF2-40B4-BE49-F238E27FC236}">
                      <a16:creationId xmlns:a16="http://schemas.microsoft.com/office/drawing/2014/main" id="{4A725B4A-CD29-48E7-AD6F-8CF1152DE679}"/>
                    </a:ext>
                  </a:extLst>
                </p:cNvPr>
                <p:cNvPicPr/>
                <p:nvPr/>
              </p:nvPicPr>
              <p:blipFill>
                <a:blip r:embed="rId582"/>
                <a:stretch>
                  <a:fillRect/>
                </a:stretch>
              </p:blipFill>
              <p:spPr>
                <a:xfrm>
                  <a:off x="7339240" y="2382720"/>
                  <a:ext cx="313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61" name="Freihand 260">
                  <a:extLst>
                    <a:ext uri="{FF2B5EF4-FFF2-40B4-BE49-F238E27FC236}">
                      <a16:creationId xmlns:a16="http://schemas.microsoft.com/office/drawing/2014/main" id="{FED4AA0B-6E9B-4B26-B78E-EA5437FFAEDF}"/>
                    </a:ext>
                  </a:extLst>
                </p14:cNvPr>
                <p14:cNvContentPartPr/>
                <p14:nvPr/>
              </p14:nvContentPartPr>
              <p14:xfrm>
                <a:off x="7538320" y="2457960"/>
                <a:ext cx="113040" cy="78120"/>
              </p14:xfrm>
            </p:contentPart>
          </mc:Choice>
          <mc:Fallback xmlns="">
            <p:pic>
              <p:nvPicPr>
                <p:cNvPr id="261" name="Freihand 260">
                  <a:extLst>
                    <a:ext uri="{FF2B5EF4-FFF2-40B4-BE49-F238E27FC236}">
                      <a16:creationId xmlns:a16="http://schemas.microsoft.com/office/drawing/2014/main" id="{FED4AA0B-6E9B-4B26-B78E-EA5437FFAEDF}"/>
                    </a:ext>
                  </a:extLst>
                </p:cNvPr>
                <p:cNvPicPr/>
                <p:nvPr/>
              </p:nvPicPr>
              <p:blipFill>
                <a:blip r:embed="rId584"/>
                <a:stretch>
                  <a:fillRect/>
                </a:stretch>
              </p:blipFill>
              <p:spPr>
                <a:xfrm>
                  <a:off x="7534000" y="2453640"/>
                  <a:ext cx="121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62" name="Freihand 261">
                  <a:extLst>
                    <a:ext uri="{FF2B5EF4-FFF2-40B4-BE49-F238E27FC236}">
                      <a16:creationId xmlns:a16="http://schemas.microsoft.com/office/drawing/2014/main" id="{E6FAF125-4667-4D67-AB00-21B0847B8D38}"/>
                    </a:ext>
                  </a:extLst>
                </p14:cNvPr>
                <p14:cNvContentPartPr/>
                <p14:nvPr/>
              </p14:nvContentPartPr>
              <p14:xfrm>
                <a:off x="7773400" y="2399280"/>
                <a:ext cx="145800" cy="206280"/>
              </p14:xfrm>
            </p:contentPart>
          </mc:Choice>
          <mc:Fallback xmlns="">
            <p:pic>
              <p:nvPicPr>
                <p:cNvPr id="262" name="Freihand 261">
                  <a:extLst>
                    <a:ext uri="{FF2B5EF4-FFF2-40B4-BE49-F238E27FC236}">
                      <a16:creationId xmlns:a16="http://schemas.microsoft.com/office/drawing/2014/main" id="{E6FAF125-4667-4D67-AB00-21B0847B8D38}"/>
                    </a:ext>
                  </a:extLst>
                </p:cNvPr>
                <p:cNvPicPr/>
                <p:nvPr/>
              </p:nvPicPr>
              <p:blipFill>
                <a:blip r:embed="rId586"/>
                <a:stretch>
                  <a:fillRect/>
                </a:stretch>
              </p:blipFill>
              <p:spPr>
                <a:xfrm>
                  <a:off x="7769080" y="2394960"/>
                  <a:ext cx="154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63" name="Freihand 262">
                  <a:extLst>
                    <a:ext uri="{FF2B5EF4-FFF2-40B4-BE49-F238E27FC236}">
                      <a16:creationId xmlns:a16="http://schemas.microsoft.com/office/drawing/2014/main" id="{A11A84A5-7DC3-4FB8-8572-D54E5F50AED2}"/>
                    </a:ext>
                  </a:extLst>
                </p14:cNvPr>
                <p14:cNvContentPartPr/>
                <p14:nvPr/>
              </p14:nvContentPartPr>
              <p14:xfrm>
                <a:off x="5818240" y="2757480"/>
                <a:ext cx="6120" cy="149400"/>
              </p14:xfrm>
            </p:contentPart>
          </mc:Choice>
          <mc:Fallback xmlns="">
            <p:pic>
              <p:nvPicPr>
                <p:cNvPr id="263" name="Freihand 262">
                  <a:extLst>
                    <a:ext uri="{FF2B5EF4-FFF2-40B4-BE49-F238E27FC236}">
                      <a16:creationId xmlns:a16="http://schemas.microsoft.com/office/drawing/2014/main" id="{A11A84A5-7DC3-4FB8-8572-D54E5F50AED2}"/>
                    </a:ext>
                  </a:extLst>
                </p:cNvPr>
                <p:cNvPicPr/>
                <p:nvPr/>
              </p:nvPicPr>
              <p:blipFill>
                <a:blip r:embed="rId588"/>
                <a:stretch>
                  <a:fillRect/>
                </a:stretch>
              </p:blipFill>
              <p:spPr>
                <a:xfrm>
                  <a:off x="5813920" y="2753160"/>
                  <a:ext cx="14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64" name="Freihand 263">
                  <a:extLst>
                    <a:ext uri="{FF2B5EF4-FFF2-40B4-BE49-F238E27FC236}">
                      <a16:creationId xmlns:a16="http://schemas.microsoft.com/office/drawing/2014/main" id="{3FEC9758-A5D4-4C54-B77F-9F7675566EE8}"/>
                    </a:ext>
                  </a:extLst>
                </p14:cNvPr>
                <p14:cNvContentPartPr/>
                <p14:nvPr/>
              </p14:nvContentPartPr>
              <p14:xfrm>
                <a:off x="5768920" y="2820480"/>
                <a:ext cx="170280" cy="12600"/>
              </p14:xfrm>
            </p:contentPart>
          </mc:Choice>
          <mc:Fallback xmlns="">
            <p:pic>
              <p:nvPicPr>
                <p:cNvPr id="264" name="Freihand 263">
                  <a:extLst>
                    <a:ext uri="{FF2B5EF4-FFF2-40B4-BE49-F238E27FC236}">
                      <a16:creationId xmlns:a16="http://schemas.microsoft.com/office/drawing/2014/main" id="{3FEC9758-A5D4-4C54-B77F-9F7675566EE8}"/>
                    </a:ext>
                  </a:extLst>
                </p:cNvPr>
                <p:cNvPicPr/>
                <p:nvPr/>
              </p:nvPicPr>
              <p:blipFill>
                <a:blip r:embed="rId590"/>
                <a:stretch>
                  <a:fillRect/>
                </a:stretch>
              </p:blipFill>
              <p:spPr>
                <a:xfrm>
                  <a:off x="5764600" y="2816160"/>
                  <a:ext cx="178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65" name="Freihand 264">
                  <a:extLst>
                    <a:ext uri="{FF2B5EF4-FFF2-40B4-BE49-F238E27FC236}">
                      <a16:creationId xmlns:a16="http://schemas.microsoft.com/office/drawing/2014/main" id="{C1B5375F-F884-4579-9467-79DA44B56664}"/>
                    </a:ext>
                  </a:extLst>
                </p14:cNvPr>
                <p14:cNvContentPartPr/>
                <p14:nvPr/>
              </p14:nvContentPartPr>
              <p14:xfrm>
                <a:off x="6024520" y="2775480"/>
                <a:ext cx="127440" cy="172080"/>
              </p14:xfrm>
            </p:contentPart>
          </mc:Choice>
          <mc:Fallback xmlns="">
            <p:pic>
              <p:nvPicPr>
                <p:cNvPr id="265" name="Freihand 264">
                  <a:extLst>
                    <a:ext uri="{FF2B5EF4-FFF2-40B4-BE49-F238E27FC236}">
                      <a16:creationId xmlns:a16="http://schemas.microsoft.com/office/drawing/2014/main" id="{C1B5375F-F884-4579-9467-79DA44B56664}"/>
                    </a:ext>
                  </a:extLst>
                </p:cNvPr>
                <p:cNvPicPr/>
                <p:nvPr/>
              </p:nvPicPr>
              <p:blipFill>
                <a:blip r:embed="rId592"/>
                <a:stretch>
                  <a:fillRect/>
                </a:stretch>
              </p:blipFill>
              <p:spPr>
                <a:xfrm>
                  <a:off x="6020200" y="2771160"/>
                  <a:ext cx="136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66" name="Freihand 265">
                  <a:extLst>
                    <a:ext uri="{FF2B5EF4-FFF2-40B4-BE49-F238E27FC236}">
                      <a16:creationId xmlns:a16="http://schemas.microsoft.com/office/drawing/2014/main" id="{479BCF5E-89C8-4E48-8F69-EFDBA8E4B017}"/>
                    </a:ext>
                  </a:extLst>
                </p14:cNvPr>
                <p14:cNvContentPartPr/>
                <p14:nvPr/>
              </p14:nvContentPartPr>
              <p14:xfrm>
                <a:off x="6201640" y="2843520"/>
                <a:ext cx="143280" cy="107280"/>
              </p14:xfrm>
            </p:contentPart>
          </mc:Choice>
          <mc:Fallback xmlns="">
            <p:pic>
              <p:nvPicPr>
                <p:cNvPr id="266" name="Freihand 265">
                  <a:extLst>
                    <a:ext uri="{FF2B5EF4-FFF2-40B4-BE49-F238E27FC236}">
                      <a16:creationId xmlns:a16="http://schemas.microsoft.com/office/drawing/2014/main" id="{479BCF5E-89C8-4E48-8F69-EFDBA8E4B017}"/>
                    </a:ext>
                  </a:extLst>
                </p:cNvPr>
                <p:cNvPicPr/>
                <p:nvPr/>
              </p:nvPicPr>
              <p:blipFill>
                <a:blip r:embed="rId594"/>
                <a:stretch>
                  <a:fillRect/>
                </a:stretch>
              </p:blipFill>
              <p:spPr>
                <a:xfrm>
                  <a:off x="6197320" y="2839200"/>
                  <a:ext cx="151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67" name="Freihand 266">
                  <a:extLst>
                    <a:ext uri="{FF2B5EF4-FFF2-40B4-BE49-F238E27FC236}">
                      <a16:creationId xmlns:a16="http://schemas.microsoft.com/office/drawing/2014/main" id="{12F48FB0-6F67-40A3-B3A1-BE310711B653}"/>
                    </a:ext>
                  </a:extLst>
                </p14:cNvPr>
                <p14:cNvContentPartPr/>
                <p14:nvPr/>
              </p14:nvContentPartPr>
              <p14:xfrm>
                <a:off x="6438520" y="2815800"/>
                <a:ext cx="144360" cy="5040"/>
              </p14:xfrm>
            </p:contentPart>
          </mc:Choice>
          <mc:Fallback xmlns="">
            <p:pic>
              <p:nvPicPr>
                <p:cNvPr id="267" name="Freihand 266">
                  <a:extLst>
                    <a:ext uri="{FF2B5EF4-FFF2-40B4-BE49-F238E27FC236}">
                      <a16:creationId xmlns:a16="http://schemas.microsoft.com/office/drawing/2014/main" id="{12F48FB0-6F67-40A3-B3A1-BE310711B653}"/>
                    </a:ext>
                  </a:extLst>
                </p:cNvPr>
                <p:cNvPicPr/>
                <p:nvPr/>
              </p:nvPicPr>
              <p:blipFill>
                <a:blip r:embed="rId596"/>
                <a:stretch>
                  <a:fillRect/>
                </a:stretch>
              </p:blipFill>
              <p:spPr>
                <a:xfrm>
                  <a:off x="6434200" y="2811480"/>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68" name="Freihand 267">
                  <a:extLst>
                    <a:ext uri="{FF2B5EF4-FFF2-40B4-BE49-F238E27FC236}">
                      <a16:creationId xmlns:a16="http://schemas.microsoft.com/office/drawing/2014/main" id="{80EB791C-5482-4803-A7AE-636E8843B9B2}"/>
                    </a:ext>
                  </a:extLst>
                </p14:cNvPr>
                <p14:cNvContentPartPr/>
                <p14:nvPr/>
              </p14:nvContentPartPr>
              <p14:xfrm>
                <a:off x="6715720" y="2728680"/>
                <a:ext cx="117000" cy="153000"/>
              </p14:xfrm>
            </p:contentPart>
          </mc:Choice>
          <mc:Fallback xmlns="">
            <p:pic>
              <p:nvPicPr>
                <p:cNvPr id="268" name="Freihand 267">
                  <a:extLst>
                    <a:ext uri="{FF2B5EF4-FFF2-40B4-BE49-F238E27FC236}">
                      <a16:creationId xmlns:a16="http://schemas.microsoft.com/office/drawing/2014/main" id="{80EB791C-5482-4803-A7AE-636E8843B9B2}"/>
                    </a:ext>
                  </a:extLst>
                </p:cNvPr>
                <p:cNvPicPr/>
                <p:nvPr/>
              </p:nvPicPr>
              <p:blipFill>
                <a:blip r:embed="rId598"/>
                <a:stretch>
                  <a:fillRect/>
                </a:stretch>
              </p:blipFill>
              <p:spPr>
                <a:xfrm>
                  <a:off x="6711400" y="2724360"/>
                  <a:ext cx="12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69" name="Freihand 268">
                  <a:extLst>
                    <a:ext uri="{FF2B5EF4-FFF2-40B4-BE49-F238E27FC236}">
                      <a16:creationId xmlns:a16="http://schemas.microsoft.com/office/drawing/2014/main" id="{41464FDF-F970-4333-985A-56C36B3E7BF2}"/>
                    </a:ext>
                  </a:extLst>
                </p14:cNvPr>
                <p14:cNvContentPartPr/>
                <p14:nvPr/>
              </p14:nvContentPartPr>
              <p14:xfrm>
                <a:off x="7898320" y="2279400"/>
                <a:ext cx="114480" cy="86400"/>
              </p14:xfrm>
            </p:contentPart>
          </mc:Choice>
          <mc:Fallback xmlns="">
            <p:pic>
              <p:nvPicPr>
                <p:cNvPr id="269" name="Freihand 268">
                  <a:extLst>
                    <a:ext uri="{FF2B5EF4-FFF2-40B4-BE49-F238E27FC236}">
                      <a16:creationId xmlns:a16="http://schemas.microsoft.com/office/drawing/2014/main" id="{41464FDF-F970-4333-985A-56C36B3E7BF2}"/>
                    </a:ext>
                  </a:extLst>
                </p:cNvPr>
                <p:cNvPicPr/>
                <p:nvPr/>
              </p:nvPicPr>
              <p:blipFill>
                <a:blip r:embed="rId600"/>
                <a:stretch>
                  <a:fillRect/>
                </a:stretch>
              </p:blipFill>
              <p:spPr>
                <a:xfrm>
                  <a:off x="7894000" y="2275080"/>
                  <a:ext cx="123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71" name="Freihand 270">
                  <a:extLst>
                    <a:ext uri="{FF2B5EF4-FFF2-40B4-BE49-F238E27FC236}">
                      <a16:creationId xmlns:a16="http://schemas.microsoft.com/office/drawing/2014/main" id="{A01754E5-12AD-48C8-BD9D-59E33ACED2A1}"/>
                    </a:ext>
                  </a:extLst>
                </p14:cNvPr>
                <p14:cNvContentPartPr/>
                <p14:nvPr/>
              </p14:nvContentPartPr>
              <p14:xfrm>
                <a:off x="6935320" y="2758560"/>
                <a:ext cx="150480" cy="79200"/>
              </p14:xfrm>
            </p:contentPart>
          </mc:Choice>
          <mc:Fallback xmlns="">
            <p:pic>
              <p:nvPicPr>
                <p:cNvPr id="271" name="Freihand 270">
                  <a:extLst>
                    <a:ext uri="{FF2B5EF4-FFF2-40B4-BE49-F238E27FC236}">
                      <a16:creationId xmlns:a16="http://schemas.microsoft.com/office/drawing/2014/main" id="{A01754E5-12AD-48C8-BD9D-59E33ACED2A1}"/>
                    </a:ext>
                  </a:extLst>
                </p:cNvPr>
                <p:cNvPicPr/>
                <p:nvPr/>
              </p:nvPicPr>
              <p:blipFill>
                <a:blip r:embed="rId602"/>
                <a:stretch>
                  <a:fillRect/>
                </a:stretch>
              </p:blipFill>
              <p:spPr>
                <a:xfrm>
                  <a:off x="6931000" y="2754240"/>
                  <a:ext cx="159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72" name="Freihand 271">
                  <a:extLst>
                    <a:ext uri="{FF2B5EF4-FFF2-40B4-BE49-F238E27FC236}">
                      <a16:creationId xmlns:a16="http://schemas.microsoft.com/office/drawing/2014/main" id="{271791D0-A553-42AB-8244-F2A9D3A574B4}"/>
                    </a:ext>
                  </a:extLst>
                </p14:cNvPr>
                <p14:cNvContentPartPr/>
                <p14:nvPr/>
              </p14:nvContentPartPr>
              <p14:xfrm>
                <a:off x="7241320" y="2733000"/>
                <a:ext cx="43200" cy="108360"/>
              </p14:xfrm>
            </p:contentPart>
          </mc:Choice>
          <mc:Fallback xmlns="">
            <p:pic>
              <p:nvPicPr>
                <p:cNvPr id="272" name="Freihand 271">
                  <a:extLst>
                    <a:ext uri="{FF2B5EF4-FFF2-40B4-BE49-F238E27FC236}">
                      <a16:creationId xmlns:a16="http://schemas.microsoft.com/office/drawing/2014/main" id="{271791D0-A553-42AB-8244-F2A9D3A574B4}"/>
                    </a:ext>
                  </a:extLst>
                </p:cNvPr>
                <p:cNvPicPr/>
                <p:nvPr/>
              </p:nvPicPr>
              <p:blipFill>
                <a:blip r:embed="rId604"/>
                <a:stretch>
                  <a:fillRect/>
                </a:stretch>
              </p:blipFill>
              <p:spPr>
                <a:xfrm>
                  <a:off x="7237000" y="2728680"/>
                  <a:ext cx="51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73" name="Freihand 272">
                  <a:extLst>
                    <a:ext uri="{FF2B5EF4-FFF2-40B4-BE49-F238E27FC236}">
                      <a16:creationId xmlns:a16="http://schemas.microsoft.com/office/drawing/2014/main" id="{4E32B61A-F6C4-4311-BB02-F43700313196}"/>
                    </a:ext>
                  </a:extLst>
                </p14:cNvPr>
                <p14:cNvContentPartPr/>
                <p14:nvPr/>
              </p14:nvContentPartPr>
              <p14:xfrm>
                <a:off x="7168240" y="2765760"/>
                <a:ext cx="153360" cy="14040"/>
              </p14:xfrm>
            </p:contentPart>
          </mc:Choice>
          <mc:Fallback xmlns="">
            <p:pic>
              <p:nvPicPr>
                <p:cNvPr id="273" name="Freihand 272">
                  <a:extLst>
                    <a:ext uri="{FF2B5EF4-FFF2-40B4-BE49-F238E27FC236}">
                      <a16:creationId xmlns:a16="http://schemas.microsoft.com/office/drawing/2014/main" id="{4E32B61A-F6C4-4311-BB02-F43700313196}"/>
                    </a:ext>
                  </a:extLst>
                </p:cNvPr>
                <p:cNvPicPr/>
                <p:nvPr/>
              </p:nvPicPr>
              <p:blipFill>
                <a:blip r:embed="rId606"/>
                <a:stretch>
                  <a:fillRect/>
                </a:stretch>
              </p:blipFill>
              <p:spPr>
                <a:xfrm>
                  <a:off x="7163920" y="2761440"/>
                  <a:ext cx="162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74" name="Freihand 273">
                  <a:extLst>
                    <a:ext uri="{FF2B5EF4-FFF2-40B4-BE49-F238E27FC236}">
                      <a16:creationId xmlns:a16="http://schemas.microsoft.com/office/drawing/2014/main" id="{7D6098A9-E629-449E-9A8B-538D8FE8522E}"/>
                    </a:ext>
                  </a:extLst>
                </p14:cNvPr>
                <p14:cNvContentPartPr/>
                <p14:nvPr/>
              </p14:nvContentPartPr>
              <p14:xfrm>
                <a:off x="7386760" y="2707800"/>
                <a:ext cx="103320" cy="135000"/>
              </p14:xfrm>
            </p:contentPart>
          </mc:Choice>
          <mc:Fallback xmlns="">
            <p:pic>
              <p:nvPicPr>
                <p:cNvPr id="274" name="Freihand 273">
                  <a:extLst>
                    <a:ext uri="{FF2B5EF4-FFF2-40B4-BE49-F238E27FC236}">
                      <a16:creationId xmlns:a16="http://schemas.microsoft.com/office/drawing/2014/main" id="{7D6098A9-E629-449E-9A8B-538D8FE8522E}"/>
                    </a:ext>
                  </a:extLst>
                </p:cNvPr>
                <p:cNvPicPr/>
                <p:nvPr/>
              </p:nvPicPr>
              <p:blipFill>
                <a:blip r:embed="rId608"/>
                <a:stretch>
                  <a:fillRect/>
                </a:stretch>
              </p:blipFill>
              <p:spPr>
                <a:xfrm>
                  <a:off x="7382440" y="2703480"/>
                  <a:ext cx="111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75" name="Freihand 274">
                  <a:extLst>
                    <a:ext uri="{FF2B5EF4-FFF2-40B4-BE49-F238E27FC236}">
                      <a16:creationId xmlns:a16="http://schemas.microsoft.com/office/drawing/2014/main" id="{566689A3-094F-4324-B1C4-C474C0C05D84}"/>
                    </a:ext>
                  </a:extLst>
                </p14:cNvPr>
                <p14:cNvContentPartPr/>
                <p14:nvPr/>
              </p14:nvContentPartPr>
              <p14:xfrm>
                <a:off x="7532560" y="2721480"/>
                <a:ext cx="120960" cy="133560"/>
              </p14:xfrm>
            </p:contentPart>
          </mc:Choice>
          <mc:Fallback xmlns="">
            <p:pic>
              <p:nvPicPr>
                <p:cNvPr id="275" name="Freihand 274">
                  <a:extLst>
                    <a:ext uri="{FF2B5EF4-FFF2-40B4-BE49-F238E27FC236}">
                      <a16:creationId xmlns:a16="http://schemas.microsoft.com/office/drawing/2014/main" id="{566689A3-094F-4324-B1C4-C474C0C05D84}"/>
                    </a:ext>
                  </a:extLst>
                </p:cNvPr>
                <p:cNvPicPr/>
                <p:nvPr/>
              </p:nvPicPr>
              <p:blipFill>
                <a:blip r:embed="rId610"/>
                <a:stretch>
                  <a:fillRect/>
                </a:stretch>
              </p:blipFill>
              <p:spPr>
                <a:xfrm>
                  <a:off x="7528240" y="2717160"/>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76" name="Freihand 275">
                  <a:extLst>
                    <a:ext uri="{FF2B5EF4-FFF2-40B4-BE49-F238E27FC236}">
                      <a16:creationId xmlns:a16="http://schemas.microsoft.com/office/drawing/2014/main" id="{C22720C6-3240-4A0F-9514-EAA0A3F99CC8}"/>
                    </a:ext>
                  </a:extLst>
                </p14:cNvPr>
                <p14:cNvContentPartPr/>
                <p14:nvPr/>
              </p14:nvContentPartPr>
              <p14:xfrm>
                <a:off x="7558120" y="2751000"/>
                <a:ext cx="123840" cy="63720"/>
              </p14:xfrm>
            </p:contentPart>
          </mc:Choice>
          <mc:Fallback xmlns="">
            <p:pic>
              <p:nvPicPr>
                <p:cNvPr id="276" name="Freihand 275">
                  <a:extLst>
                    <a:ext uri="{FF2B5EF4-FFF2-40B4-BE49-F238E27FC236}">
                      <a16:creationId xmlns:a16="http://schemas.microsoft.com/office/drawing/2014/main" id="{C22720C6-3240-4A0F-9514-EAA0A3F99CC8}"/>
                    </a:ext>
                  </a:extLst>
                </p:cNvPr>
                <p:cNvPicPr/>
                <p:nvPr/>
              </p:nvPicPr>
              <p:blipFill>
                <a:blip r:embed="rId612"/>
                <a:stretch>
                  <a:fillRect/>
                </a:stretch>
              </p:blipFill>
              <p:spPr>
                <a:xfrm>
                  <a:off x="7553800" y="2746680"/>
                  <a:ext cx="132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77" name="Freihand 276">
                  <a:extLst>
                    <a:ext uri="{FF2B5EF4-FFF2-40B4-BE49-F238E27FC236}">
                      <a16:creationId xmlns:a16="http://schemas.microsoft.com/office/drawing/2014/main" id="{BEBD5065-3223-48B7-8A30-A1300FD699C5}"/>
                    </a:ext>
                  </a:extLst>
                </p14:cNvPr>
                <p14:cNvContentPartPr/>
                <p14:nvPr/>
              </p14:nvContentPartPr>
              <p14:xfrm>
                <a:off x="7671160" y="2679360"/>
                <a:ext cx="196560" cy="220680"/>
              </p14:xfrm>
            </p:contentPart>
          </mc:Choice>
          <mc:Fallback xmlns="">
            <p:pic>
              <p:nvPicPr>
                <p:cNvPr id="277" name="Freihand 276">
                  <a:extLst>
                    <a:ext uri="{FF2B5EF4-FFF2-40B4-BE49-F238E27FC236}">
                      <a16:creationId xmlns:a16="http://schemas.microsoft.com/office/drawing/2014/main" id="{BEBD5065-3223-48B7-8A30-A1300FD699C5}"/>
                    </a:ext>
                  </a:extLst>
                </p:cNvPr>
                <p:cNvPicPr/>
                <p:nvPr/>
              </p:nvPicPr>
              <p:blipFill>
                <a:blip r:embed="rId614"/>
                <a:stretch>
                  <a:fillRect/>
                </a:stretch>
              </p:blipFill>
              <p:spPr>
                <a:xfrm>
                  <a:off x="7666840" y="2675040"/>
                  <a:ext cx="205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78" name="Freihand 277">
                  <a:extLst>
                    <a:ext uri="{FF2B5EF4-FFF2-40B4-BE49-F238E27FC236}">
                      <a16:creationId xmlns:a16="http://schemas.microsoft.com/office/drawing/2014/main" id="{848C74FD-001F-49EA-AB6A-107987F7AFFD}"/>
                    </a:ext>
                  </a:extLst>
                </p14:cNvPr>
                <p14:cNvContentPartPr/>
                <p14:nvPr/>
              </p14:nvContentPartPr>
              <p14:xfrm>
                <a:off x="7897600" y="2577840"/>
                <a:ext cx="103680" cy="137520"/>
              </p14:xfrm>
            </p:contentPart>
          </mc:Choice>
          <mc:Fallback xmlns="">
            <p:pic>
              <p:nvPicPr>
                <p:cNvPr id="278" name="Freihand 277">
                  <a:extLst>
                    <a:ext uri="{FF2B5EF4-FFF2-40B4-BE49-F238E27FC236}">
                      <a16:creationId xmlns:a16="http://schemas.microsoft.com/office/drawing/2014/main" id="{848C74FD-001F-49EA-AB6A-107987F7AFFD}"/>
                    </a:ext>
                  </a:extLst>
                </p:cNvPr>
                <p:cNvPicPr/>
                <p:nvPr/>
              </p:nvPicPr>
              <p:blipFill>
                <a:blip r:embed="rId616"/>
                <a:stretch>
                  <a:fillRect/>
                </a:stretch>
              </p:blipFill>
              <p:spPr>
                <a:xfrm>
                  <a:off x="7893280" y="2573520"/>
                  <a:ext cx="112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06" name="Freihand 305">
                  <a:extLst>
                    <a:ext uri="{FF2B5EF4-FFF2-40B4-BE49-F238E27FC236}">
                      <a16:creationId xmlns:a16="http://schemas.microsoft.com/office/drawing/2014/main" id="{EEA6EF2C-CD78-48C5-A9C3-5B8FE2AD5562}"/>
                    </a:ext>
                  </a:extLst>
                </p14:cNvPr>
                <p14:cNvContentPartPr/>
                <p14:nvPr/>
              </p14:nvContentPartPr>
              <p14:xfrm>
                <a:off x="6800680" y="2261760"/>
                <a:ext cx="349920" cy="393480"/>
              </p14:xfrm>
            </p:contentPart>
          </mc:Choice>
          <mc:Fallback xmlns="">
            <p:pic>
              <p:nvPicPr>
                <p:cNvPr id="306" name="Freihand 305">
                  <a:extLst>
                    <a:ext uri="{FF2B5EF4-FFF2-40B4-BE49-F238E27FC236}">
                      <a16:creationId xmlns:a16="http://schemas.microsoft.com/office/drawing/2014/main" id="{EEA6EF2C-CD78-48C5-A9C3-5B8FE2AD5562}"/>
                    </a:ext>
                  </a:extLst>
                </p:cNvPr>
                <p:cNvPicPr/>
                <p:nvPr/>
              </p:nvPicPr>
              <p:blipFill>
                <a:blip r:embed="rId618"/>
                <a:stretch>
                  <a:fillRect/>
                </a:stretch>
              </p:blipFill>
              <p:spPr>
                <a:xfrm>
                  <a:off x="6796360" y="2257440"/>
                  <a:ext cx="3585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07" name="Freihand 306">
                  <a:extLst>
                    <a:ext uri="{FF2B5EF4-FFF2-40B4-BE49-F238E27FC236}">
                      <a16:creationId xmlns:a16="http://schemas.microsoft.com/office/drawing/2014/main" id="{F4EE726C-63EA-4F6B-8F4A-828778FAB59A}"/>
                    </a:ext>
                  </a:extLst>
                </p14:cNvPr>
                <p14:cNvContentPartPr/>
                <p14:nvPr/>
              </p14:nvContentPartPr>
              <p14:xfrm>
                <a:off x="6839560" y="2583240"/>
                <a:ext cx="325440" cy="381240"/>
              </p14:xfrm>
            </p:contentPart>
          </mc:Choice>
          <mc:Fallback xmlns="">
            <p:pic>
              <p:nvPicPr>
                <p:cNvPr id="307" name="Freihand 306">
                  <a:extLst>
                    <a:ext uri="{FF2B5EF4-FFF2-40B4-BE49-F238E27FC236}">
                      <a16:creationId xmlns:a16="http://schemas.microsoft.com/office/drawing/2014/main" id="{F4EE726C-63EA-4F6B-8F4A-828778FAB59A}"/>
                    </a:ext>
                  </a:extLst>
                </p:cNvPr>
                <p:cNvPicPr/>
                <p:nvPr/>
              </p:nvPicPr>
              <p:blipFill>
                <a:blip r:embed="rId620"/>
                <a:stretch>
                  <a:fillRect/>
                </a:stretch>
              </p:blipFill>
              <p:spPr>
                <a:xfrm>
                  <a:off x="6835240" y="2578920"/>
                  <a:ext cx="3340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46" name="Freihand 345">
                  <a:extLst>
                    <a:ext uri="{FF2B5EF4-FFF2-40B4-BE49-F238E27FC236}">
                      <a16:creationId xmlns:a16="http://schemas.microsoft.com/office/drawing/2014/main" id="{14263ED8-F4A8-4331-811B-A1F43D2BAC6E}"/>
                    </a:ext>
                  </a:extLst>
                </p14:cNvPr>
                <p14:cNvContentPartPr/>
                <p14:nvPr/>
              </p14:nvContentPartPr>
              <p14:xfrm>
                <a:off x="7659280" y="2490000"/>
                <a:ext cx="77040" cy="101160"/>
              </p14:xfrm>
            </p:contentPart>
          </mc:Choice>
          <mc:Fallback xmlns="">
            <p:pic>
              <p:nvPicPr>
                <p:cNvPr id="346" name="Freihand 345">
                  <a:extLst>
                    <a:ext uri="{FF2B5EF4-FFF2-40B4-BE49-F238E27FC236}">
                      <a16:creationId xmlns:a16="http://schemas.microsoft.com/office/drawing/2014/main" id="{14263ED8-F4A8-4331-811B-A1F43D2BAC6E}"/>
                    </a:ext>
                  </a:extLst>
                </p:cNvPr>
                <p:cNvPicPr/>
                <p:nvPr/>
              </p:nvPicPr>
              <p:blipFill>
                <a:blip r:embed="rId622"/>
                <a:stretch>
                  <a:fillRect/>
                </a:stretch>
              </p:blipFill>
              <p:spPr>
                <a:xfrm>
                  <a:off x="7654960" y="2485680"/>
                  <a:ext cx="85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8" name="Freihand 347">
                  <a:extLst>
                    <a:ext uri="{FF2B5EF4-FFF2-40B4-BE49-F238E27FC236}">
                      <a16:creationId xmlns:a16="http://schemas.microsoft.com/office/drawing/2014/main" id="{7A0182C2-0BE5-4533-B254-F052F21771AB}"/>
                    </a:ext>
                  </a:extLst>
                </p14:cNvPr>
                <p14:cNvContentPartPr/>
                <p14:nvPr/>
              </p14:nvContentPartPr>
              <p14:xfrm>
                <a:off x="7354720" y="2619600"/>
                <a:ext cx="409320" cy="24840"/>
              </p14:xfrm>
            </p:contentPart>
          </mc:Choice>
          <mc:Fallback xmlns="">
            <p:pic>
              <p:nvPicPr>
                <p:cNvPr id="348" name="Freihand 347">
                  <a:extLst>
                    <a:ext uri="{FF2B5EF4-FFF2-40B4-BE49-F238E27FC236}">
                      <a16:creationId xmlns:a16="http://schemas.microsoft.com/office/drawing/2014/main" id="{7A0182C2-0BE5-4533-B254-F052F21771AB}"/>
                    </a:ext>
                  </a:extLst>
                </p:cNvPr>
                <p:cNvPicPr/>
                <p:nvPr/>
              </p:nvPicPr>
              <p:blipFill>
                <a:blip r:embed="rId624"/>
                <a:stretch>
                  <a:fillRect/>
                </a:stretch>
              </p:blipFill>
              <p:spPr>
                <a:xfrm>
                  <a:off x="7350400" y="2615280"/>
                  <a:ext cx="417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0" name="Freihand 349">
                  <a:extLst>
                    <a:ext uri="{FF2B5EF4-FFF2-40B4-BE49-F238E27FC236}">
                      <a16:creationId xmlns:a16="http://schemas.microsoft.com/office/drawing/2014/main" id="{1AC6A869-0D0C-4F03-99FC-F796D6641A74}"/>
                    </a:ext>
                  </a:extLst>
                </p14:cNvPr>
                <p14:cNvContentPartPr/>
                <p14:nvPr/>
              </p14:nvContentPartPr>
              <p14:xfrm>
                <a:off x="7387840" y="2915160"/>
                <a:ext cx="330480" cy="41760"/>
              </p14:xfrm>
            </p:contentPart>
          </mc:Choice>
          <mc:Fallback xmlns="">
            <p:pic>
              <p:nvPicPr>
                <p:cNvPr id="350" name="Freihand 349">
                  <a:extLst>
                    <a:ext uri="{FF2B5EF4-FFF2-40B4-BE49-F238E27FC236}">
                      <a16:creationId xmlns:a16="http://schemas.microsoft.com/office/drawing/2014/main" id="{1AC6A869-0D0C-4F03-99FC-F796D6641A74}"/>
                    </a:ext>
                  </a:extLst>
                </p:cNvPr>
                <p:cNvPicPr/>
                <p:nvPr/>
              </p:nvPicPr>
              <p:blipFill>
                <a:blip r:embed="rId626"/>
                <a:stretch>
                  <a:fillRect/>
                </a:stretch>
              </p:blipFill>
              <p:spPr>
                <a:xfrm>
                  <a:off x="7383520" y="2910840"/>
                  <a:ext cx="339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69" name="Freihand 368">
                  <a:extLst>
                    <a:ext uri="{FF2B5EF4-FFF2-40B4-BE49-F238E27FC236}">
                      <a16:creationId xmlns:a16="http://schemas.microsoft.com/office/drawing/2014/main" id="{121A2298-75D5-473E-BAAC-2CF168E0367A}"/>
                    </a:ext>
                  </a:extLst>
                </p14:cNvPr>
                <p14:cNvContentPartPr/>
                <p14:nvPr/>
              </p14:nvContentPartPr>
              <p14:xfrm>
                <a:off x="6340960" y="2378040"/>
                <a:ext cx="195480" cy="284760"/>
              </p14:xfrm>
            </p:contentPart>
          </mc:Choice>
          <mc:Fallback xmlns="">
            <p:pic>
              <p:nvPicPr>
                <p:cNvPr id="369" name="Freihand 368">
                  <a:extLst>
                    <a:ext uri="{FF2B5EF4-FFF2-40B4-BE49-F238E27FC236}">
                      <a16:creationId xmlns:a16="http://schemas.microsoft.com/office/drawing/2014/main" id="{121A2298-75D5-473E-BAAC-2CF168E0367A}"/>
                    </a:ext>
                  </a:extLst>
                </p:cNvPr>
                <p:cNvPicPr/>
                <p:nvPr/>
              </p:nvPicPr>
              <p:blipFill>
                <a:blip r:embed="rId628"/>
                <a:stretch>
                  <a:fillRect/>
                </a:stretch>
              </p:blipFill>
              <p:spPr>
                <a:xfrm>
                  <a:off x="6336640" y="2373720"/>
                  <a:ext cx="204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0" name="Freihand 369">
                  <a:extLst>
                    <a:ext uri="{FF2B5EF4-FFF2-40B4-BE49-F238E27FC236}">
                      <a16:creationId xmlns:a16="http://schemas.microsoft.com/office/drawing/2014/main" id="{D411F39A-66DE-40B1-A8EA-4DC89C12A467}"/>
                    </a:ext>
                  </a:extLst>
                </p14:cNvPr>
                <p14:cNvContentPartPr/>
                <p14:nvPr/>
              </p14:nvContentPartPr>
              <p14:xfrm>
                <a:off x="6314680" y="2598720"/>
                <a:ext cx="343080" cy="354960"/>
              </p14:xfrm>
            </p:contentPart>
          </mc:Choice>
          <mc:Fallback xmlns="">
            <p:pic>
              <p:nvPicPr>
                <p:cNvPr id="370" name="Freihand 369">
                  <a:extLst>
                    <a:ext uri="{FF2B5EF4-FFF2-40B4-BE49-F238E27FC236}">
                      <a16:creationId xmlns:a16="http://schemas.microsoft.com/office/drawing/2014/main" id="{D411F39A-66DE-40B1-A8EA-4DC89C12A467}"/>
                    </a:ext>
                  </a:extLst>
                </p:cNvPr>
                <p:cNvPicPr/>
                <p:nvPr/>
              </p:nvPicPr>
              <p:blipFill>
                <a:blip r:embed="rId630"/>
                <a:stretch>
                  <a:fillRect/>
                </a:stretch>
              </p:blipFill>
              <p:spPr>
                <a:xfrm>
                  <a:off x="6310360" y="2594400"/>
                  <a:ext cx="35172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0" name="Freihand 409">
                  <a:extLst>
                    <a:ext uri="{FF2B5EF4-FFF2-40B4-BE49-F238E27FC236}">
                      <a16:creationId xmlns:a16="http://schemas.microsoft.com/office/drawing/2014/main" id="{8AD5C5EB-70DF-4B7B-BA7D-B8439FAD377A}"/>
                    </a:ext>
                  </a:extLst>
                </p14:cNvPr>
                <p14:cNvContentPartPr/>
                <p14:nvPr/>
              </p14:nvContentPartPr>
              <p14:xfrm>
                <a:off x="624160" y="3936840"/>
                <a:ext cx="187560" cy="234360"/>
              </p14:xfrm>
            </p:contentPart>
          </mc:Choice>
          <mc:Fallback xmlns="">
            <p:pic>
              <p:nvPicPr>
                <p:cNvPr id="410" name="Freihand 409">
                  <a:extLst>
                    <a:ext uri="{FF2B5EF4-FFF2-40B4-BE49-F238E27FC236}">
                      <a16:creationId xmlns:a16="http://schemas.microsoft.com/office/drawing/2014/main" id="{8AD5C5EB-70DF-4B7B-BA7D-B8439FAD377A}"/>
                    </a:ext>
                  </a:extLst>
                </p:cNvPr>
                <p:cNvPicPr/>
                <p:nvPr/>
              </p:nvPicPr>
              <p:blipFill>
                <a:blip r:embed="rId632"/>
                <a:stretch>
                  <a:fillRect/>
                </a:stretch>
              </p:blipFill>
              <p:spPr>
                <a:xfrm>
                  <a:off x="619840" y="3932520"/>
                  <a:ext cx="196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1" name="Freihand 410">
                  <a:extLst>
                    <a:ext uri="{FF2B5EF4-FFF2-40B4-BE49-F238E27FC236}">
                      <a16:creationId xmlns:a16="http://schemas.microsoft.com/office/drawing/2014/main" id="{7B54FE15-D086-48C9-952A-76736CC50C58}"/>
                    </a:ext>
                  </a:extLst>
                </p14:cNvPr>
                <p14:cNvContentPartPr/>
                <p14:nvPr/>
              </p14:nvContentPartPr>
              <p14:xfrm>
                <a:off x="996040" y="3980760"/>
                <a:ext cx="16560" cy="181440"/>
              </p14:xfrm>
            </p:contentPart>
          </mc:Choice>
          <mc:Fallback xmlns="">
            <p:pic>
              <p:nvPicPr>
                <p:cNvPr id="411" name="Freihand 410">
                  <a:extLst>
                    <a:ext uri="{FF2B5EF4-FFF2-40B4-BE49-F238E27FC236}">
                      <a16:creationId xmlns:a16="http://schemas.microsoft.com/office/drawing/2014/main" id="{7B54FE15-D086-48C9-952A-76736CC50C58}"/>
                    </a:ext>
                  </a:extLst>
                </p:cNvPr>
                <p:cNvPicPr/>
                <p:nvPr/>
              </p:nvPicPr>
              <p:blipFill>
                <a:blip r:embed="rId634"/>
                <a:stretch>
                  <a:fillRect/>
                </a:stretch>
              </p:blipFill>
              <p:spPr>
                <a:xfrm>
                  <a:off x="991720" y="3976440"/>
                  <a:ext cx="25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2" name="Freihand 411">
                  <a:extLst>
                    <a:ext uri="{FF2B5EF4-FFF2-40B4-BE49-F238E27FC236}">
                      <a16:creationId xmlns:a16="http://schemas.microsoft.com/office/drawing/2014/main" id="{1A587604-03FD-4FAE-8F41-D8DD074403F9}"/>
                    </a:ext>
                  </a:extLst>
                </p14:cNvPr>
                <p14:cNvContentPartPr/>
                <p14:nvPr/>
              </p14:nvContentPartPr>
              <p14:xfrm>
                <a:off x="884800" y="3967800"/>
                <a:ext cx="223200" cy="14760"/>
              </p14:xfrm>
            </p:contentPart>
          </mc:Choice>
          <mc:Fallback xmlns="">
            <p:pic>
              <p:nvPicPr>
                <p:cNvPr id="412" name="Freihand 411">
                  <a:extLst>
                    <a:ext uri="{FF2B5EF4-FFF2-40B4-BE49-F238E27FC236}">
                      <a16:creationId xmlns:a16="http://schemas.microsoft.com/office/drawing/2014/main" id="{1A587604-03FD-4FAE-8F41-D8DD074403F9}"/>
                    </a:ext>
                  </a:extLst>
                </p:cNvPr>
                <p:cNvPicPr/>
                <p:nvPr/>
              </p:nvPicPr>
              <p:blipFill>
                <a:blip r:embed="rId636"/>
                <a:stretch>
                  <a:fillRect/>
                </a:stretch>
              </p:blipFill>
              <p:spPr>
                <a:xfrm>
                  <a:off x="880480" y="3963480"/>
                  <a:ext cx="231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3" name="Freihand 412">
                  <a:extLst>
                    <a:ext uri="{FF2B5EF4-FFF2-40B4-BE49-F238E27FC236}">
                      <a16:creationId xmlns:a16="http://schemas.microsoft.com/office/drawing/2014/main" id="{900A92C1-E0DB-474F-9754-0C54AFCD2540}"/>
                    </a:ext>
                  </a:extLst>
                </p14:cNvPr>
                <p14:cNvContentPartPr/>
                <p14:nvPr/>
              </p14:nvContentPartPr>
              <p14:xfrm>
                <a:off x="900640" y="4047360"/>
                <a:ext cx="207720" cy="23400"/>
              </p14:xfrm>
            </p:contentPart>
          </mc:Choice>
          <mc:Fallback xmlns="">
            <p:pic>
              <p:nvPicPr>
                <p:cNvPr id="413" name="Freihand 412">
                  <a:extLst>
                    <a:ext uri="{FF2B5EF4-FFF2-40B4-BE49-F238E27FC236}">
                      <a16:creationId xmlns:a16="http://schemas.microsoft.com/office/drawing/2014/main" id="{900A92C1-E0DB-474F-9754-0C54AFCD2540}"/>
                    </a:ext>
                  </a:extLst>
                </p:cNvPr>
                <p:cNvPicPr/>
                <p:nvPr/>
              </p:nvPicPr>
              <p:blipFill>
                <a:blip r:embed="rId638"/>
                <a:stretch>
                  <a:fillRect/>
                </a:stretch>
              </p:blipFill>
              <p:spPr>
                <a:xfrm>
                  <a:off x="896320" y="4043040"/>
                  <a:ext cx="216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4" name="Freihand 413">
                  <a:extLst>
                    <a:ext uri="{FF2B5EF4-FFF2-40B4-BE49-F238E27FC236}">
                      <a16:creationId xmlns:a16="http://schemas.microsoft.com/office/drawing/2014/main" id="{47AC60EA-676D-46D2-8427-1E2011DD4F4F}"/>
                    </a:ext>
                  </a:extLst>
                </p14:cNvPr>
                <p14:cNvContentPartPr/>
                <p14:nvPr/>
              </p14:nvContentPartPr>
              <p14:xfrm>
                <a:off x="500680" y="4252560"/>
                <a:ext cx="642960" cy="33840"/>
              </p14:xfrm>
            </p:contentPart>
          </mc:Choice>
          <mc:Fallback xmlns="">
            <p:pic>
              <p:nvPicPr>
                <p:cNvPr id="414" name="Freihand 413">
                  <a:extLst>
                    <a:ext uri="{FF2B5EF4-FFF2-40B4-BE49-F238E27FC236}">
                      <a16:creationId xmlns:a16="http://schemas.microsoft.com/office/drawing/2014/main" id="{47AC60EA-676D-46D2-8427-1E2011DD4F4F}"/>
                    </a:ext>
                  </a:extLst>
                </p:cNvPr>
                <p:cNvPicPr/>
                <p:nvPr/>
              </p:nvPicPr>
              <p:blipFill>
                <a:blip r:embed="rId640"/>
                <a:stretch>
                  <a:fillRect/>
                </a:stretch>
              </p:blipFill>
              <p:spPr>
                <a:xfrm>
                  <a:off x="496360" y="4248240"/>
                  <a:ext cx="651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6" name="Freihand 415">
                  <a:extLst>
                    <a:ext uri="{FF2B5EF4-FFF2-40B4-BE49-F238E27FC236}">
                      <a16:creationId xmlns:a16="http://schemas.microsoft.com/office/drawing/2014/main" id="{D59B39A8-73E5-426F-810C-6104ADC9B29D}"/>
                    </a:ext>
                  </a:extLst>
                </p14:cNvPr>
                <p14:cNvContentPartPr/>
                <p14:nvPr/>
              </p14:nvContentPartPr>
              <p14:xfrm>
                <a:off x="621640" y="4327800"/>
                <a:ext cx="177120" cy="222480"/>
              </p14:xfrm>
            </p:contentPart>
          </mc:Choice>
          <mc:Fallback xmlns="">
            <p:pic>
              <p:nvPicPr>
                <p:cNvPr id="416" name="Freihand 415">
                  <a:extLst>
                    <a:ext uri="{FF2B5EF4-FFF2-40B4-BE49-F238E27FC236}">
                      <a16:creationId xmlns:a16="http://schemas.microsoft.com/office/drawing/2014/main" id="{D59B39A8-73E5-426F-810C-6104ADC9B29D}"/>
                    </a:ext>
                  </a:extLst>
                </p:cNvPr>
                <p:cNvPicPr/>
                <p:nvPr/>
              </p:nvPicPr>
              <p:blipFill>
                <a:blip r:embed="rId642"/>
                <a:stretch>
                  <a:fillRect/>
                </a:stretch>
              </p:blipFill>
              <p:spPr>
                <a:xfrm>
                  <a:off x="617320" y="4323480"/>
                  <a:ext cx="185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7" name="Freihand 416">
                  <a:extLst>
                    <a:ext uri="{FF2B5EF4-FFF2-40B4-BE49-F238E27FC236}">
                      <a16:creationId xmlns:a16="http://schemas.microsoft.com/office/drawing/2014/main" id="{1308ADB6-CB09-48EC-B5DF-4DFD0063DA61}"/>
                    </a:ext>
                  </a:extLst>
                </p14:cNvPr>
                <p14:cNvContentPartPr/>
                <p14:nvPr/>
              </p14:nvContentPartPr>
              <p14:xfrm>
                <a:off x="937000" y="4358400"/>
                <a:ext cx="113400" cy="189360"/>
              </p14:xfrm>
            </p:contentPart>
          </mc:Choice>
          <mc:Fallback xmlns="">
            <p:pic>
              <p:nvPicPr>
                <p:cNvPr id="417" name="Freihand 416">
                  <a:extLst>
                    <a:ext uri="{FF2B5EF4-FFF2-40B4-BE49-F238E27FC236}">
                      <a16:creationId xmlns:a16="http://schemas.microsoft.com/office/drawing/2014/main" id="{1308ADB6-CB09-48EC-B5DF-4DFD0063DA61}"/>
                    </a:ext>
                  </a:extLst>
                </p:cNvPr>
                <p:cNvPicPr/>
                <p:nvPr/>
              </p:nvPicPr>
              <p:blipFill>
                <a:blip r:embed="rId644"/>
                <a:stretch>
                  <a:fillRect/>
                </a:stretch>
              </p:blipFill>
              <p:spPr>
                <a:xfrm>
                  <a:off x="932680" y="4354080"/>
                  <a:ext cx="122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8" name="Freihand 417">
                  <a:extLst>
                    <a:ext uri="{FF2B5EF4-FFF2-40B4-BE49-F238E27FC236}">
                      <a16:creationId xmlns:a16="http://schemas.microsoft.com/office/drawing/2014/main" id="{7AD37BCF-5B88-476E-B059-CB2DAED4D6B3}"/>
                    </a:ext>
                  </a:extLst>
                </p14:cNvPr>
                <p14:cNvContentPartPr/>
                <p14:nvPr/>
              </p14:nvContentPartPr>
              <p14:xfrm>
                <a:off x="1302040" y="4290720"/>
                <a:ext cx="181440" cy="15120"/>
              </p14:xfrm>
            </p:contentPart>
          </mc:Choice>
          <mc:Fallback xmlns="">
            <p:pic>
              <p:nvPicPr>
                <p:cNvPr id="418" name="Freihand 417">
                  <a:extLst>
                    <a:ext uri="{FF2B5EF4-FFF2-40B4-BE49-F238E27FC236}">
                      <a16:creationId xmlns:a16="http://schemas.microsoft.com/office/drawing/2014/main" id="{7AD37BCF-5B88-476E-B059-CB2DAED4D6B3}"/>
                    </a:ext>
                  </a:extLst>
                </p:cNvPr>
                <p:cNvPicPr/>
                <p:nvPr/>
              </p:nvPicPr>
              <p:blipFill>
                <a:blip r:embed="rId646"/>
                <a:stretch>
                  <a:fillRect/>
                </a:stretch>
              </p:blipFill>
              <p:spPr>
                <a:xfrm>
                  <a:off x="1297720" y="4286400"/>
                  <a:ext cx="190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9" name="Freihand 418">
                  <a:extLst>
                    <a:ext uri="{FF2B5EF4-FFF2-40B4-BE49-F238E27FC236}">
                      <a16:creationId xmlns:a16="http://schemas.microsoft.com/office/drawing/2014/main" id="{44E4B625-B0B5-4884-B309-2CB8DA978540}"/>
                    </a:ext>
                  </a:extLst>
                </p14:cNvPr>
                <p14:cNvContentPartPr/>
                <p14:nvPr/>
              </p14:nvContentPartPr>
              <p14:xfrm>
                <a:off x="1299520" y="4344000"/>
                <a:ext cx="228240" cy="20880"/>
              </p14:xfrm>
            </p:contentPart>
          </mc:Choice>
          <mc:Fallback xmlns="">
            <p:pic>
              <p:nvPicPr>
                <p:cNvPr id="419" name="Freihand 418">
                  <a:extLst>
                    <a:ext uri="{FF2B5EF4-FFF2-40B4-BE49-F238E27FC236}">
                      <a16:creationId xmlns:a16="http://schemas.microsoft.com/office/drawing/2014/main" id="{44E4B625-B0B5-4884-B309-2CB8DA978540}"/>
                    </a:ext>
                  </a:extLst>
                </p:cNvPr>
                <p:cNvPicPr/>
                <p:nvPr/>
              </p:nvPicPr>
              <p:blipFill>
                <a:blip r:embed="rId648"/>
                <a:stretch>
                  <a:fillRect/>
                </a:stretch>
              </p:blipFill>
              <p:spPr>
                <a:xfrm>
                  <a:off x="1295200" y="4339680"/>
                  <a:ext cx="236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4" name="Freihand 403">
                  <a:extLst>
                    <a:ext uri="{FF2B5EF4-FFF2-40B4-BE49-F238E27FC236}">
                      <a16:creationId xmlns:a16="http://schemas.microsoft.com/office/drawing/2014/main" id="{9A99EDB8-480B-4789-8DBD-62BE035C20E5}"/>
                    </a:ext>
                  </a:extLst>
                </p14:cNvPr>
                <p14:cNvContentPartPr/>
                <p14:nvPr/>
              </p14:nvContentPartPr>
              <p14:xfrm>
                <a:off x="3906280" y="2590800"/>
                <a:ext cx="29880" cy="219600"/>
              </p14:xfrm>
            </p:contentPart>
          </mc:Choice>
          <mc:Fallback xmlns="">
            <p:pic>
              <p:nvPicPr>
                <p:cNvPr id="404" name="Freihand 403">
                  <a:extLst>
                    <a:ext uri="{FF2B5EF4-FFF2-40B4-BE49-F238E27FC236}">
                      <a16:creationId xmlns:a16="http://schemas.microsoft.com/office/drawing/2014/main" id="{9A99EDB8-480B-4789-8DBD-62BE035C20E5}"/>
                    </a:ext>
                  </a:extLst>
                </p:cNvPr>
                <p:cNvPicPr/>
                <p:nvPr/>
              </p:nvPicPr>
              <p:blipFill>
                <a:blip r:embed="rId650"/>
                <a:stretch>
                  <a:fillRect/>
                </a:stretch>
              </p:blipFill>
              <p:spPr>
                <a:xfrm>
                  <a:off x="3901960" y="2586480"/>
                  <a:ext cx="38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5" name="Freihand 404">
                  <a:extLst>
                    <a:ext uri="{FF2B5EF4-FFF2-40B4-BE49-F238E27FC236}">
                      <a16:creationId xmlns:a16="http://schemas.microsoft.com/office/drawing/2014/main" id="{A93E0763-0F2D-4C5C-BE8A-F3107E0206DF}"/>
                    </a:ext>
                  </a:extLst>
                </p14:cNvPr>
                <p14:cNvContentPartPr/>
                <p14:nvPr/>
              </p14:nvContentPartPr>
              <p14:xfrm>
                <a:off x="4106080" y="2663880"/>
                <a:ext cx="20880" cy="11520"/>
              </p14:xfrm>
            </p:contentPart>
          </mc:Choice>
          <mc:Fallback xmlns="">
            <p:pic>
              <p:nvPicPr>
                <p:cNvPr id="405" name="Freihand 404">
                  <a:extLst>
                    <a:ext uri="{FF2B5EF4-FFF2-40B4-BE49-F238E27FC236}">
                      <a16:creationId xmlns:a16="http://schemas.microsoft.com/office/drawing/2014/main" id="{A93E0763-0F2D-4C5C-BE8A-F3107E0206DF}"/>
                    </a:ext>
                  </a:extLst>
                </p:cNvPr>
                <p:cNvPicPr/>
                <p:nvPr/>
              </p:nvPicPr>
              <p:blipFill>
                <a:blip r:embed="rId652"/>
                <a:stretch>
                  <a:fillRect/>
                </a:stretch>
              </p:blipFill>
              <p:spPr>
                <a:xfrm>
                  <a:off x="4101760" y="2659560"/>
                  <a:ext cx="29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6" name="Freihand 405">
                  <a:extLst>
                    <a:ext uri="{FF2B5EF4-FFF2-40B4-BE49-F238E27FC236}">
                      <a16:creationId xmlns:a16="http://schemas.microsoft.com/office/drawing/2014/main" id="{0B38D4D1-A711-4EAA-9847-A6412AC48276}"/>
                    </a:ext>
                  </a:extLst>
                </p14:cNvPr>
                <p14:cNvContentPartPr/>
                <p14:nvPr/>
              </p14:nvContentPartPr>
              <p14:xfrm>
                <a:off x="4110400" y="2740560"/>
                <a:ext cx="12600" cy="11880"/>
              </p14:xfrm>
            </p:contentPart>
          </mc:Choice>
          <mc:Fallback xmlns="">
            <p:pic>
              <p:nvPicPr>
                <p:cNvPr id="406" name="Freihand 405">
                  <a:extLst>
                    <a:ext uri="{FF2B5EF4-FFF2-40B4-BE49-F238E27FC236}">
                      <a16:creationId xmlns:a16="http://schemas.microsoft.com/office/drawing/2014/main" id="{0B38D4D1-A711-4EAA-9847-A6412AC48276}"/>
                    </a:ext>
                  </a:extLst>
                </p:cNvPr>
                <p:cNvPicPr/>
                <p:nvPr/>
              </p:nvPicPr>
              <p:blipFill>
                <a:blip r:embed="rId654"/>
                <a:stretch>
                  <a:fillRect/>
                </a:stretch>
              </p:blipFill>
              <p:spPr>
                <a:xfrm>
                  <a:off x="4106080" y="2736240"/>
                  <a:ext cx="21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7" name="Freihand 406">
                  <a:extLst>
                    <a:ext uri="{FF2B5EF4-FFF2-40B4-BE49-F238E27FC236}">
                      <a16:creationId xmlns:a16="http://schemas.microsoft.com/office/drawing/2014/main" id="{7BE89DE6-F400-4FD8-A4DE-3BF8E062BB8E}"/>
                    </a:ext>
                  </a:extLst>
                </p14:cNvPr>
                <p14:cNvContentPartPr/>
                <p14:nvPr/>
              </p14:nvContentPartPr>
              <p14:xfrm>
                <a:off x="4251520" y="2683320"/>
                <a:ext cx="149040" cy="21240"/>
              </p14:xfrm>
            </p:contentPart>
          </mc:Choice>
          <mc:Fallback xmlns="">
            <p:pic>
              <p:nvPicPr>
                <p:cNvPr id="407" name="Freihand 406">
                  <a:extLst>
                    <a:ext uri="{FF2B5EF4-FFF2-40B4-BE49-F238E27FC236}">
                      <a16:creationId xmlns:a16="http://schemas.microsoft.com/office/drawing/2014/main" id="{7BE89DE6-F400-4FD8-A4DE-3BF8E062BB8E}"/>
                    </a:ext>
                  </a:extLst>
                </p:cNvPr>
                <p:cNvPicPr/>
                <p:nvPr/>
              </p:nvPicPr>
              <p:blipFill>
                <a:blip r:embed="rId656"/>
                <a:stretch>
                  <a:fillRect/>
                </a:stretch>
              </p:blipFill>
              <p:spPr>
                <a:xfrm>
                  <a:off x="4247200" y="2679000"/>
                  <a:ext cx="157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8" name="Freihand 407">
                  <a:extLst>
                    <a:ext uri="{FF2B5EF4-FFF2-40B4-BE49-F238E27FC236}">
                      <a16:creationId xmlns:a16="http://schemas.microsoft.com/office/drawing/2014/main" id="{29845A4C-D1BD-46C2-8CFC-6A7CEBF5EBC2}"/>
                    </a:ext>
                  </a:extLst>
                </p14:cNvPr>
                <p14:cNvContentPartPr/>
                <p14:nvPr/>
              </p14:nvContentPartPr>
              <p14:xfrm>
                <a:off x="4447360" y="2575680"/>
                <a:ext cx="243360" cy="171000"/>
              </p14:xfrm>
            </p:contentPart>
          </mc:Choice>
          <mc:Fallback xmlns="">
            <p:pic>
              <p:nvPicPr>
                <p:cNvPr id="408" name="Freihand 407">
                  <a:extLst>
                    <a:ext uri="{FF2B5EF4-FFF2-40B4-BE49-F238E27FC236}">
                      <a16:creationId xmlns:a16="http://schemas.microsoft.com/office/drawing/2014/main" id="{29845A4C-D1BD-46C2-8CFC-6A7CEBF5EBC2}"/>
                    </a:ext>
                  </a:extLst>
                </p:cNvPr>
                <p:cNvPicPr/>
                <p:nvPr/>
              </p:nvPicPr>
              <p:blipFill>
                <a:blip r:embed="rId658"/>
                <a:stretch>
                  <a:fillRect/>
                </a:stretch>
              </p:blipFill>
              <p:spPr>
                <a:xfrm>
                  <a:off x="4443040" y="2571360"/>
                  <a:ext cx="252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89" name="Freihand 488">
                  <a:extLst>
                    <a:ext uri="{FF2B5EF4-FFF2-40B4-BE49-F238E27FC236}">
                      <a16:creationId xmlns:a16="http://schemas.microsoft.com/office/drawing/2014/main" id="{FF3ED622-BE6B-47C7-8633-1DE349A70A50}"/>
                    </a:ext>
                  </a:extLst>
                </p14:cNvPr>
                <p14:cNvContentPartPr/>
                <p14:nvPr/>
              </p14:nvContentPartPr>
              <p14:xfrm>
                <a:off x="1693000" y="3062400"/>
                <a:ext cx="2370600" cy="759240"/>
              </p14:xfrm>
            </p:contentPart>
          </mc:Choice>
          <mc:Fallback xmlns="">
            <p:pic>
              <p:nvPicPr>
                <p:cNvPr id="489" name="Freihand 488">
                  <a:extLst>
                    <a:ext uri="{FF2B5EF4-FFF2-40B4-BE49-F238E27FC236}">
                      <a16:creationId xmlns:a16="http://schemas.microsoft.com/office/drawing/2014/main" id="{FF3ED622-BE6B-47C7-8633-1DE349A70A50}"/>
                    </a:ext>
                  </a:extLst>
                </p:cNvPr>
                <p:cNvPicPr/>
                <p:nvPr/>
              </p:nvPicPr>
              <p:blipFill>
                <a:blip r:embed="rId660"/>
                <a:stretch>
                  <a:fillRect/>
                </a:stretch>
              </p:blipFill>
              <p:spPr>
                <a:xfrm>
                  <a:off x="1688680" y="3058080"/>
                  <a:ext cx="237924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91" name="Freihand 490">
                  <a:extLst>
                    <a:ext uri="{FF2B5EF4-FFF2-40B4-BE49-F238E27FC236}">
                      <a16:creationId xmlns:a16="http://schemas.microsoft.com/office/drawing/2014/main" id="{070A5C53-701B-4729-BE4D-48E1657078CB}"/>
                    </a:ext>
                  </a:extLst>
                </p14:cNvPr>
                <p14:cNvContentPartPr/>
                <p14:nvPr/>
              </p14:nvContentPartPr>
              <p14:xfrm>
                <a:off x="1732960" y="4525800"/>
                <a:ext cx="2945160" cy="996840"/>
              </p14:xfrm>
            </p:contentPart>
          </mc:Choice>
          <mc:Fallback xmlns="">
            <p:pic>
              <p:nvPicPr>
                <p:cNvPr id="491" name="Freihand 490">
                  <a:extLst>
                    <a:ext uri="{FF2B5EF4-FFF2-40B4-BE49-F238E27FC236}">
                      <a16:creationId xmlns:a16="http://schemas.microsoft.com/office/drawing/2014/main" id="{070A5C53-701B-4729-BE4D-48E1657078CB}"/>
                    </a:ext>
                  </a:extLst>
                </p:cNvPr>
                <p:cNvPicPr/>
                <p:nvPr/>
              </p:nvPicPr>
              <p:blipFill>
                <a:blip r:embed="rId662"/>
                <a:stretch>
                  <a:fillRect/>
                </a:stretch>
              </p:blipFill>
              <p:spPr>
                <a:xfrm>
                  <a:off x="1728640" y="4521480"/>
                  <a:ext cx="295380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93" name="Freihand 492">
                  <a:extLst>
                    <a:ext uri="{FF2B5EF4-FFF2-40B4-BE49-F238E27FC236}">
                      <a16:creationId xmlns:a16="http://schemas.microsoft.com/office/drawing/2014/main" id="{60E1097A-0DC8-4B0F-93B6-F652034EB2ED}"/>
                    </a:ext>
                  </a:extLst>
                </p14:cNvPr>
                <p14:cNvContentPartPr/>
                <p14:nvPr/>
              </p14:nvContentPartPr>
              <p14:xfrm>
                <a:off x="2591560" y="4713000"/>
                <a:ext cx="203760" cy="281880"/>
              </p14:xfrm>
            </p:contentPart>
          </mc:Choice>
          <mc:Fallback xmlns="">
            <p:pic>
              <p:nvPicPr>
                <p:cNvPr id="493" name="Freihand 492">
                  <a:extLst>
                    <a:ext uri="{FF2B5EF4-FFF2-40B4-BE49-F238E27FC236}">
                      <a16:creationId xmlns:a16="http://schemas.microsoft.com/office/drawing/2014/main" id="{60E1097A-0DC8-4B0F-93B6-F652034EB2ED}"/>
                    </a:ext>
                  </a:extLst>
                </p:cNvPr>
                <p:cNvPicPr/>
                <p:nvPr/>
              </p:nvPicPr>
              <p:blipFill>
                <a:blip r:embed="rId664"/>
                <a:stretch>
                  <a:fillRect/>
                </a:stretch>
              </p:blipFill>
              <p:spPr>
                <a:xfrm>
                  <a:off x="2587240" y="4708680"/>
                  <a:ext cx="212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94" name="Freihand 493">
                  <a:extLst>
                    <a:ext uri="{FF2B5EF4-FFF2-40B4-BE49-F238E27FC236}">
                      <a16:creationId xmlns:a16="http://schemas.microsoft.com/office/drawing/2014/main" id="{A2FF811A-3EAB-4CE0-992B-E16B560748B5}"/>
                    </a:ext>
                  </a:extLst>
                </p14:cNvPr>
                <p14:cNvContentPartPr/>
                <p14:nvPr/>
              </p14:nvContentPartPr>
              <p14:xfrm>
                <a:off x="2911240" y="4713720"/>
                <a:ext cx="159840" cy="271440"/>
              </p14:xfrm>
            </p:contentPart>
          </mc:Choice>
          <mc:Fallback xmlns="">
            <p:pic>
              <p:nvPicPr>
                <p:cNvPr id="494" name="Freihand 493">
                  <a:extLst>
                    <a:ext uri="{FF2B5EF4-FFF2-40B4-BE49-F238E27FC236}">
                      <a16:creationId xmlns:a16="http://schemas.microsoft.com/office/drawing/2014/main" id="{A2FF811A-3EAB-4CE0-992B-E16B560748B5}"/>
                    </a:ext>
                  </a:extLst>
                </p:cNvPr>
                <p:cNvPicPr/>
                <p:nvPr/>
              </p:nvPicPr>
              <p:blipFill>
                <a:blip r:embed="rId666"/>
                <a:stretch>
                  <a:fillRect/>
                </a:stretch>
              </p:blipFill>
              <p:spPr>
                <a:xfrm>
                  <a:off x="2906920" y="4709400"/>
                  <a:ext cx="1684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96" name="Freihand 495">
                  <a:extLst>
                    <a:ext uri="{FF2B5EF4-FFF2-40B4-BE49-F238E27FC236}">
                      <a16:creationId xmlns:a16="http://schemas.microsoft.com/office/drawing/2014/main" id="{D9558253-BABE-4928-8707-D13EA69A0A41}"/>
                    </a:ext>
                  </a:extLst>
                </p14:cNvPr>
                <p14:cNvContentPartPr/>
                <p14:nvPr/>
              </p14:nvContentPartPr>
              <p14:xfrm>
                <a:off x="2610640" y="3921720"/>
                <a:ext cx="201600" cy="299880"/>
              </p14:xfrm>
            </p:contentPart>
          </mc:Choice>
          <mc:Fallback xmlns="">
            <p:pic>
              <p:nvPicPr>
                <p:cNvPr id="496" name="Freihand 495">
                  <a:extLst>
                    <a:ext uri="{FF2B5EF4-FFF2-40B4-BE49-F238E27FC236}">
                      <a16:creationId xmlns:a16="http://schemas.microsoft.com/office/drawing/2014/main" id="{D9558253-BABE-4928-8707-D13EA69A0A41}"/>
                    </a:ext>
                  </a:extLst>
                </p:cNvPr>
                <p:cNvPicPr/>
                <p:nvPr/>
              </p:nvPicPr>
              <p:blipFill>
                <a:blip r:embed="rId668"/>
                <a:stretch>
                  <a:fillRect/>
                </a:stretch>
              </p:blipFill>
              <p:spPr>
                <a:xfrm>
                  <a:off x="2606320" y="3917400"/>
                  <a:ext cx="2102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44" name="Freihand 243">
                  <a:extLst>
                    <a:ext uri="{FF2B5EF4-FFF2-40B4-BE49-F238E27FC236}">
                      <a16:creationId xmlns:a16="http://schemas.microsoft.com/office/drawing/2014/main" id="{AD5205DB-4277-42F7-890B-F09AC20B01FF}"/>
                    </a:ext>
                  </a:extLst>
                </p14:cNvPr>
                <p14:cNvContentPartPr/>
                <p14:nvPr/>
              </p14:nvContentPartPr>
              <p14:xfrm>
                <a:off x="644320" y="2537880"/>
                <a:ext cx="241920" cy="233640"/>
              </p14:xfrm>
            </p:contentPart>
          </mc:Choice>
          <mc:Fallback xmlns="">
            <p:pic>
              <p:nvPicPr>
                <p:cNvPr id="244" name="Freihand 243">
                  <a:extLst>
                    <a:ext uri="{FF2B5EF4-FFF2-40B4-BE49-F238E27FC236}">
                      <a16:creationId xmlns:a16="http://schemas.microsoft.com/office/drawing/2014/main" id="{AD5205DB-4277-42F7-890B-F09AC20B01FF}"/>
                    </a:ext>
                  </a:extLst>
                </p:cNvPr>
                <p:cNvPicPr/>
                <p:nvPr/>
              </p:nvPicPr>
              <p:blipFill>
                <a:blip r:embed="rId670"/>
                <a:stretch>
                  <a:fillRect/>
                </a:stretch>
              </p:blipFill>
              <p:spPr>
                <a:xfrm>
                  <a:off x="640000" y="2533560"/>
                  <a:ext cx="250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45" name="Freihand 244">
                  <a:extLst>
                    <a:ext uri="{FF2B5EF4-FFF2-40B4-BE49-F238E27FC236}">
                      <a16:creationId xmlns:a16="http://schemas.microsoft.com/office/drawing/2014/main" id="{9AA77888-608B-4BA6-87FC-5C4AC24C34D6}"/>
                    </a:ext>
                  </a:extLst>
                </p14:cNvPr>
                <p14:cNvContentPartPr/>
                <p14:nvPr/>
              </p14:nvContentPartPr>
              <p14:xfrm>
                <a:off x="1012960" y="2585040"/>
                <a:ext cx="40320" cy="159120"/>
              </p14:xfrm>
            </p:contentPart>
          </mc:Choice>
          <mc:Fallback xmlns="">
            <p:pic>
              <p:nvPicPr>
                <p:cNvPr id="245" name="Freihand 244">
                  <a:extLst>
                    <a:ext uri="{FF2B5EF4-FFF2-40B4-BE49-F238E27FC236}">
                      <a16:creationId xmlns:a16="http://schemas.microsoft.com/office/drawing/2014/main" id="{9AA77888-608B-4BA6-87FC-5C4AC24C34D6}"/>
                    </a:ext>
                  </a:extLst>
                </p:cNvPr>
                <p:cNvPicPr/>
                <p:nvPr/>
              </p:nvPicPr>
              <p:blipFill>
                <a:blip r:embed="rId672"/>
                <a:stretch>
                  <a:fillRect/>
                </a:stretch>
              </p:blipFill>
              <p:spPr>
                <a:xfrm>
                  <a:off x="1008640" y="2580720"/>
                  <a:ext cx="48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46" name="Freihand 245">
                  <a:extLst>
                    <a:ext uri="{FF2B5EF4-FFF2-40B4-BE49-F238E27FC236}">
                      <a16:creationId xmlns:a16="http://schemas.microsoft.com/office/drawing/2014/main" id="{7CAEACFD-8E2E-4BA6-9E2A-E7C0D8E72530}"/>
                    </a:ext>
                  </a:extLst>
                </p14:cNvPr>
                <p14:cNvContentPartPr/>
                <p14:nvPr/>
              </p14:nvContentPartPr>
              <p14:xfrm>
                <a:off x="969040" y="2560560"/>
                <a:ext cx="177840" cy="69480"/>
              </p14:xfrm>
            </p:contentPart>
          </mc:Choice>
          <mc:Fallback xmlns="">
            <p:pic>
              <p:nvPicPr>
                <p:cNvPr id="246" name="Freihand 245">
                  <a:extLst>
                    <a:ext uri="{FF2B5EF4-FFF2-40B4-BE49-F238E27FC236}">
                      <a16:creationId xmlns:a16="http://schemas.microsoft.com/office/drawing/2014/main" id="{7CAEACFD-8E2E-4BA6-9E2A-E7C0D8E72530}"/>
                    </a:ext>
                  </a:extLst>
                </p:cNvPr>
                <p:cNvPicPr/>
                <p:nvPr/>
              </p:nvPicPr>
              <p:blipFill>
                <a:blip r:embed="rId674"/>
                <a:stretch>
                  <a:fillRect/>
                </a:stretch>
              </p:blipFill>
              <p:spPr>
                <a:xfrm>
                  <a:off x="964720" y="2556240"/>
                  <a:ext cx="186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47" name="Freihand 246">
                  <a:extLst>
                    <a:ext uri="{FF2B5EF4-FFF2-40B4-BE49-F238E27FC236}">
                      <a16:creationId xmlns:a16="http://schemas.microsoft.com/office/drawing/2014/main" id="{5F4BAA65-BFDE-47B6-AECA-E9D0BABF1EC1}"/>
                    </a:ext>
                  </a:extLst>
                </p14:cNvPr>
                <p14:cNvContentPartPr/>
                <p14:nvPr/>
              </p14:nvContentPartPr>
              <p14:xfrm>
                <a:off x="549640" y="2798520"/>
                <a:ext cx="605880" cy="53280"/>
              </p14:xfrm>
            </p:contentPart>
          </mc:Choice>
          <mc:Fallback xmlns="">
            <p:pic>
              <p:nvPicPr>
                <p:cNvPr id="247" name="Freihand 246">
                  <a:extLst>
                    <a:ext uri="{FF2B5EF4-FFF2-40B4-BE49-F238E27FC236}">
                      <a16:creationId xmlns:a16="http://schemas.microsoft.com/office/drawing/2014/main" id="{5F4BAA65-BFDE-47B6-AECA-E9D0BABF1EC1}"/>
                    </a:ext>
                  </a:extLst>
                </p:cNvPr>
                <p:cNvPicPr/>
                <p:nvPr/>
              </p:nvPicPr>
              <p:blipFill>
                <a:blip r:embed="rId676"/>
                <a:stretch>
                  <a:fillRect/>
                </a:stretch>
              </p:blipFill>
              <p:spPr>
                <a:xfrm>
                  <a:off x="545320" y="2794200"/>
                  <a:ext cx="614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48" name="Freihand 247">
                  <a:extLst>
                    <a:ext uri="{FF2B5EF4-FFF2-40B4-BE49-F238E27FC236}">
                      <a16:creationId xmlns:a16="http://schemas.microsoft.com/office/drawing/2014/main" id="{9F6876F6-C9CA-418D-A1F9-C37E2DBDB966}"/>
                    </a:ext>
                  </a:extLst>
                </p14:cNvPr>
                <p14:cNvContentPartPr/>
                <p14:nvPr/>
              </p14:nvContentPartPr>
              <p14:xfrm>
                <a:off x="603640" y="2856120"/>
                <a:ext cx="194400" cy="207360"/>
              </p14:xfrm>
            </p:contentPart>
          </mc:Choice>
          <mc:Fallback xmlns="">
            <p:pic>
              <p:nvPicPr>
                <p:cNvPr id="248" name="Freihand 247">
                  <a:extLst>
                    <a:ext uri="{FF2B5EF4-FFF2-40B4-BE49-F238E27FC236}">
                      <a16:creationId xmlns:a16="http://schemas.microsoft.com/office/drawing/2014/main" id="{9F6876F6-C9CA-418D-A1F9-C37E2DBDB966}"/>
                    </a:ext>
                  </a:extLst>
                </p:cNvPr>
                <p:cNvPicPr/>
                <p:nvPr/>
              </p:nvPicPr>
              <p:blipFill>
                <a:blip r:embed="rId678"/>
                <a:stretch>
                  <a:fillRect/>
                </a:stretch>
              </p:blipFill>
              <p:spPr>
                <a:xfrm>
                  <a:off x="599320" y="2851800"/>
                  <a:ext cx="203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49" name="Freihand 248">
                  <a:extLst>
                    <a:ext uri="{FF2B5EF4-FFF2-40B4-BE49-F238E27FC236}">
                      <a16:creationId xmlns:a16="http://schemas.microsoft.com/office/drawing/2014/main" id="{6E33A502-7753-4D47-A51B-3659E597CBFC}"/>
                    </a:ext>
                  </a:extLst>
                </p14:cNvPr>
                <p14:cNvContentPartPr/>
                <p14:nvPr/>
              </p14:nvContentPartPr>
              <p14:xfrm>
                <a:off x="879400" y="2947200"/>
                <a:ext cx="191880" cy="126720"/>
              </p14:xfrm>
            </p:contentPart>
          </mc:Choice>
          <mc:Fallback xmlns="">
            <p:pic>
              <p:nvPicPr>
                <p:cNvPr id="249" name="Freihand 248">
                  <a:extLst>
                    <a:ext uri="{FF2B5EF4-FFF2-40B4-BE49-F238E27FC236}">
                      <a16:creationId xmlns:a16="http://schemas.microsoft.com/office/drawing/2014/main" id="{6E33A502-7753-4D47-A51B-3659E597CBFC}"/>
                    </a:ext>
                  </a:extLst>
                </p:cNvPr>
                <p:cNvPicPr/>
                <p:nvPr/>
              </p:nvPicPr>
              <p:blipFill>
                <a:blip r:embed="rId680"/>
                <a:stretch>
                  <a:fillRect/>
                </a:stretch>
              </p:blipFill>
              <p:spPr>
                <a:xfrm>
                  <a:off x="875080" y="2942880"/>
                  <a:ext cx="200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32" name="Freihand 331">
                  <a:extLst>
                    <a:ext uri="{FF2B5EF4-FFF2-40B4-BE49-F238E27FC236}">
                      <a16:creationId xmlns:a16="http://schemas.microsoft.com/office/drawing/2014/main" id="{1011A95E-5564-4BCC-8259-1935ECCB2D3B}"/>
                    </a:ext>
                  </a:extLst>
                </p14:cNvPr>
                <p14:cNvContentPartPr/>
                <p14:nvPr/>
              </p14:nvContentPartPr>
              <p14:xfrm>
                <a:off x="1655560" y="2648760"/>
                <a:ext cx="173160" cy="189360"/>
              </p14:xfrm>
            </p:contentPart>
          </mc:Choice>
          <mc:Fallback xmlns="">
            <p:pic>
              <p:nvPicPr>
                <p:cNvPr id="332" name="Freihand 331">
                  <a:extLst>
                    <a:ext uri="{FF2B5EF4-FFF2-40B4-BE49-F238E27FC236}">
                      <a16:creationId xmlns:a16="http://schemas.microsoft.com/office/drawing/2014/main" id="{1011A95E-5564-4BCC-8259-1935ECCB2D3B}"/>
                    </a:ext>
                  </a:extLst>
                </p:cNvPr>
                <p:cNvPicPr/>
                <p:nvPr/>
              </p:nvPicPr>
              <p:blipFill>
                <a:blip r:embed="rId682"/>
                <a:stretch>
                  <a:fillRect/>
                </a:stretch>
              </p:blipFill>
              <p:spPr>
                <a:xfrm>
                  <a:off x="1651240" y="2644440"/>
                  <a:ext cx="181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33" name="Freihand 332">
                  <a:extLst>
                    <a:ext uri="{FF2B5EF4-FFF2-40B4-BE49-F238E27FC236}">
                      <a16:creationId xmlns:a16="http://schemas.microsoft.com/office/drawing/2014/main" id="{FAF668CE-8FF8-4584-9B86-E4D32243CE1D}"/>
                    </a:ext>
                  </a:extLst>
                </p14:cNvPr>
                <p14:cNvContentPartPr/>
                <p14:nvPr/>
              </p14:nvContentPartPr>
              <p14:xfrm>
                <a:off x="1887400" y="2581080"/>
                <a:ext cx="79560" cy="277560"/>
              </p14:xfrm>
            </p:contentPart>
          </mc:Choice>
          <mc:Fallback xmlns="">
            <p:pic>
              <p:nvPicPr>
                <p:cNvPr id="333" name="Freihand 332">
                  <a:extLst>
                    <a:ext uri="{FF2B5EF4-FFF2-40B4-BE49-F238E27FC236}">
                      <a16:creationId xmlns:a16="http://schemas.microsoft.com/office/drawing/2014/main" id="{FAF668CE-8FF8-4584-9B86-E4D32243CE1D}"/>
                    </a:ext>
                  </a:extLst>
                </p:cNvPr>
                <p:cNvPicPr/>
                <p:nvPr/>
              </p:nvPicPr>
              <p:blipFill>
                <a:blip r:embed="rId684"/>
                <a:stretch>
                  <a:fillRect/>
                </a:stretch>
              </p:blipFill>
              <p:spPr>
                <a:xfrm>
                  <a:off x="1883080" y="2576760"/>
                  <a:ext cx="882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34" name="Freihand 333">
                  <a:extLst>
                    <a:ext uri="{FF2B5EF4-FFF2-40B4-BE49-F238E27FC236}">
                      <a16:creationId xmlns:a16="http://schemas.microsoft.com/office/drawing/2014/main" id="{EACD032D-A4EE-4A6E-B9AA-A1DE6A71A160}"/>
                    </a:ext>
                  </a:extLst>
                </p14:cNvPr>
                <p14:cNvContentPartPr/>
                <p14:nvPr/>
              </p14:nvContentPartPr>
              <p14:xfrm>
                <a:off x="2035000" y="2675760"/>
                <a:ext cx="165600" cy="108720"/>
              </p14:xfrm>
            </p:contentPart>
          </mc:Choice>
          <mc:Fallback xmlns="">
            <p:pic>
              <p:nvPicPr>
                <p:cNvPr id="334" name="Freihand 333">
                  <a:extLst>
                    <a:ext uri="{FF2B5EF4-FFF2-40B4-BE49-F238E27FC236}">
                      <a16:creationId xmlns:a16="http://schemas.microsoft.com/office/drawing/2014/main" id="{EACD032D-A4EE-4A6E-B9AA-A1DE6A71A160}"/>
                    </a:ext>
                  </a:extLst>
                </p:cNvPr>
                <p:cNvPicPr/>
                <p:nvPr/>
              </p:nvPicPr>
              <p:blipFill>
                <a:blip r:embed="rId686"/>
                <a:stretch>
                  <a:fillRect/>
                </a:stretch>
              </p:blipFill>
              <p:spPr>
                <a:xfrm>
                  <a:off x="2030680" y="2671440"/>
                  <a:ext cx="174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35" name="Freihand 334">
                  <a:extLst>
                    <a:ext uri="{FF2B5EF4-FFF2-40B4-BE49-F238E27FC236}">
                      <a16:creationId xmlns:a16="http://schemas.microsoft.com/office/drawing/2014/main" id="{710A8308-7AF6-441C-ABE7-F23EE7B70360}"/>
                    </a:ext>
                  </a:extLst>
                </p14:cNvPr>
                <p14:cNvContentPartPr/>
                <p14:nvPr/>
              </p14:nvContentPartPr>
              <p14:xfrm>
                <a:off x="2325160" y="2691960"/>
                <a:ext cx="25560" cy="122760"/>
              </p14:xfrm>
            </p:contentPart>
          </mc:Choice>
          <mc:Fallback xmlns="">
            <p:pic>
              <p:nvPicPr>
                <p:cNvPr id="335" name="Freihand 334">
                  <a:extLst>
                    <a:ext uri="{FF2B5EF4-FFF2-40B4-BE49-F238E27FC236}">
                      <a16:creationId xmlns:a16="http://schemas.microsoft.com/office/drawing/2014/main" id="{710A8308-7AF6-441C-ABE7-F23EE7B70360}"/>
                    </a:ext>
                  </a:extLst>
                </p:cNvPr>
                <p:cNvPicPr/>
                <p:nvPr/>
              </p:nvPicPr>
              <p:blipFill>
                <a:blip r:embed="rId688"/>
                <a:stretch>
                  <a:fillRect/>
                </a:stretch>
              </p:blipFill>
              <p:spPr>
                <a:xfrm>
                  <a:off x="2320840" y="2687640"/>
                  <a:ext cx="34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36" name="Freihand 335">
                  <a:extLst>
                    <a:ext uri="{FF2B5EF4-FFF2-40B4-BE49-F238E27FC236}">
                      <a16:creationId xmlns:a16="http://schemas.microsoft.com/office/drawing/2014/main" id="{ED453D51-E51B-4B7B-A15D-30B81A2756A1}"/>
                    </a:ext>
                  </a:extLst>
                </p14:cNvPr>
                <p14:cNvContentPartPr/>
                <p14:nvPr/>
              </p14:nvContentPartPr>
              <p14:xfrm>
                <a:off x="2286640" y="2744880"/>
                <a:ext cx="112320" cy="13680"/>
              </p14:xfrm>
            </p:contentPart>
          </mc:Choice>
          <mc:Fallback xmlns="">
            <p:pic>
              <p:nvPicPr>
                <p:cNvPr id="336" name="Freihand 335">
                  <a:extLst>
                    <a:ext uri="{FF2B5EF4-FFF2-40B4-BE49-F238E27FC236}">
                      <a16:creationId xmlns:a16="http://schemas.microsoft.com/office/drawing/2014/main" id="{ED453D51-E51B-4B7B-A15D-30B81A2756A1}"/>
                    </a:ext>
                  </a:extLst>
                </p:cNvPr>
                <p:cNvPicPr/>
                <p:nvPr/>
              </p:nvPicPr>
              <p:blipFill>
                <a:blip r:embed="rId690"/>
                <a:stretch>
                  <a:fillRect/>
                </a:stretch>
              </p:blipFill>
              <p:spPr>
                <a:xfrm>
                  <a:off x="2282320" y="2740560"/>
                  <a:ext cx="120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37" name="Freihand 336">
                  <a:extLst>
                    <a:ext uri="{FF2B5EF4-FFF2-40B4-BE49-F238E27FC236}">
                      <a16:creationId xmlns:a16="http://schemas.microsoft.com/office/drawing/2014/main" id="{37BD751D-62EB-44AD-A552-D5B1E7E5902A}"/>
                    </a:ext>
                  </a:extLst>
                </p14:cNvPr>
                <p14:cNvContentPartPr/>
                <p14:nvPr/>
              </p14:nvContentPartPr>
              <p14:xfrm>
                <a:off x="2438200" y="2654160"/>
                <a:ext cx="90000" cy="129240"/>
              </p14:xfrm>
            </p:contentPart>
          </mc:Choice>
          <mc:Fallback xmlns="">
            <p:pic>
              <p:nvPicPr>
                <p:cNvPr id="337" name="Freihand 336">
                  <a:extLst>
                    <a:ext uri="{FF2B5EF4-FFF2-40B4-BE49-F238E27FC236}">
                      <a16:creationId xmlns:a16="http://schemas.microsoft.com/office/drawing/2014/main" id="{37BD751D-62EB-44AD-A552-D5B1E7E5902A}"/>
                    </a:ext>
                  </a:extLst>
                </p:cNvPr>
                <p:cNvPicPr/>
                <p:nvPr/>
              </p:nvPicPr>
              <p:blipFill>
                <a:blip r:embed="rId692"/>
                <a:stretch>
                  <a:fillRect/>
                </a:stretch>
              </p:blipFill>
              <p:spPr>
                <a:xfrm>
                  <a:off x="2433880" y="2649840"/>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38" name="Freihand 337">
                  <a:extLst>
                    <a:ext uri="{FF2B5EF4-FFF2-40B4-BE49-F238E27FC236}">
                      <a16:creationId xmlns:a16="http://schemas.microsoft.com/office/drawing/2014/main" id="{E36F5A38-50D5-4EC0-B7CA-716BB01ED01D}"/>
                    </a:ext>
                  </a:extLst>
                </p14:cNvPr>
                <p14:cNvContentPartPr/>
                <p14:nvPr/>
              </p14:nvContentPartPr>
              <p14:xfrm>
                <a:off x="2586880" y="2747760"/>
                <a:ext cx="23400" cy="4680"/>
              </p14:xfrm>
            </p:contentPart>
          </mc:Choice>
          <mc:Fallback xmlns="">
            <p:pic>
              <p:nvPicPr>
                <p:cNvPr id="338" name="Freihand 337">
                  <a:extLst>
                    <a:ext uri="{FF2B5EF4-FFF2-40B4-BE49-F238E27FC236}">
                      <a16:creationId xmlns:a16="http://schemas.microsoft.com/office/drawing/2014/main" id="{E36F5A38-50D5-4EC0-B7CA-716BB01ED01D}"/>
                    </a:ext>
                  </a:extLst>
                </p:cNvPr>
                <p:cNvPicPr/>
                <p:nvPr/>
              </p:nvPicPr>
              <p:blipFill>
                <a:blip r:embed="rId694"/>
                <a:stretch>
                  <a:fillRect/>
                </a:stretch>
              </p:blipFill>
              <p:spPr>
                <a:xfrm>
                  <a:off x="2582560" y="2743440"/>
                  <a:ext cx="3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39" name="Freihand 338">
                  <a:extLst>
                    <a:ext uri="{FF2B5EF4-FFF2-40B4-BE49-F238E27FC236}">
                      <a16:creationId xmlns:a16="http://schemas.microsoft.com/office/drawing/2014/main" id="{715BB109-18AF-42A2-A8F9-B6F32E8D3BA0}"/>
                    </a:ext>
                  </a:extLst>
                </p14:cNvPr>
                <p14:cNvContentPartPr/>
                <p14:nvPr/>
              </p14:nvContentPartPr>
              <p14:xfrm>
                <a:off x="2634400" y="2686560"/>
                <a:ext cx="100440" cy="124560"/>
              </p14:xfrm>
            </p:contentPart>
          </mc:Choice>
          <mc:Fallback xmlns="">
            <p:pic>
              <p:nvPicPr>
                <p:cNvPr id="339" name="Freihand 338">
                  <a:extLst>
                    <a:ext uri="{FF2B5EF4-FFF2-40B4-BE49-F238E27FC236}">
                      <a16:creationId xmlns:a16="http://schemas.microsoft.com/office/drawing/2014/main" id="{715BB109-18AF-42A2-A8F9-B6F32E8D3BA0}"/>
                    </a:ext>
                  </a:extLst>
                </p:cNvPr>
                <p:cNvPicPr/>
                <p:nvPr/>
              </p:nvPicPr>
              <p:blipFill>
                <a:blip r:embed="rId696"/>
                <a:stretch>
                  <a:fillRect/>
                </a:stretch>
              </p:blipFill>
              <p:spPr>
                <a:xfrm>
                  <a:off x="2630080" y="2682240"/>
                  <a:ext cx="109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40" name="Freihand 339">
                  <a:extLst>
                    <a:ext uri="{FF2B5EF4-FFF2-40B4-BE49-F238E27FC236}">
                      <a16:creationId xmlns:a16="http://schemas.microsoft.com/office/drawing/2014/main" id="{72EC4C8F-D953-46EE-BEB9-61BF5034481B}"/>
                    </a:ext>
                  </a:extLst>
                </p14:cNvPr>
                <p14:cNvContentPartPr/>
                <p14:nvPr/>
              </p14:nvContentPartPr>
              <p14:xfrm>
                <a:off x="2632960" y="2717520"/>
                <a:ext cx="108360" cy="66600"/>
              </p14:xfrm>
            </p:contentPart>
          </mc:Choice>
          <mc:Fallback xmlns="">
            <p:pic>
              <p:nvPicPr>
                <p:cNvPr id="340" name="Freihand 339">
                  <a:extLst>
                    <a:ext uri="{FF2B5EF4-FFF2-40B4-BE49-F238E27FC236}">
                      <a16:creationId xmlns:a16="http://schemas.microsoft.com/office/drawing/2014/main" id="{72EC4C8F-D953-46EE-BEB9-61BF5034481B}"/>
                    </a:ext>
                  </a:extLst>
                </p:cNvPr>
                <p:cNvPicPr/>
                <p:nvPr/>
              </p:nvPicPr>
              <p:blipFill>
                <a:blip r:embed="rId698"/>
                <a:stretch>
                  <a:fillRect/>
                </a:stretch>
              </p:blipFill>
              <p:spPr>
                <a:xfrm>
                  <a:off x="2628640" y="2713200"/>
                  <a:ext cx="11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41" name="Freihand 340">
                  <a:extLst>
                    <a:ext uri="{FF2B5EF4-FFF2-40B4-BE49-F238E27FC236}">
                      <a16:creationId xmlns:a16="http://schemas.microsoft.com/office/drawing/2014/main" id="{5CF57576-0258-4346-80A7-13E097E041DB}"/>
                    </a:ext>
                  </a:extLst>
                </p14:cNvPr>
                <p14:cNvContentPartPr/>
                <p14:nvPr/>
              </p14:nvContentPartPr>
              <p14:xfrm>
                <a:off x="2740600" y="2575320"/>
                <a:ext cx="124560" cy="348480"/>
              </p14:xfrm>
            </p:contentPart>
          </mc:Choice>
          <mc:Fallback xmlns="">
            <p:pic>
              <p:nvPicPr>
                <p:cNvPr id="341" name="Freihand 340">
                  <a:extLst>
                    <a:ext uri="{FF2B5EF4-FFF2-40B4-BE49-F238E27FC236}">
                      <a16:creationId xmlns:a16="http://schemas.microsoft.com/office/drawing/2014/main" id="{5CF57576-0258-4346-80A7-13E097E041DB}"/>
                    </a:ext>
                  </a:extLst>
                </p:cNvPr>
                <p:cNvPicPr/>
                <p:nvPr/>
              </p:nvPicPr>
              <p:blipFill>
                <a:blip r:embed="rId700"/>
                <a:stretch>
                  <a:fillRect/>
                </a:stretch>
              </p:blipFill>
              <p:spPr>
                <a:xfrm>
                  <a:off x="2736280" y="2571000"/>
                  <a:ext cx="1332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52" name="Freihand 351">
                  <a:extLst>
                    <a:ext uri="{FF2B5EF4-FFF2-40B4-BE49-F238E27FC236}">
                      <a16:creationId xmlns:a16="http://schemas.microsoft.com/office/drawing/2014/main" id="{AA58DC83-ED43-4ACA-9562-93332AFD2762}"/>
                    </a:ext>
                  </a:extLst>
                </p14:cNvPr>
                <p14:cNvContentPartPr/>
                <p14:nvPr/>
              </p14:nvContentPartPr>
              <p14:xfrm>
                <a:off x="2735200" y="2756400"/>
                <a:ext cx="33840" cy="113040"/>
              </p14:xfrm>
            </p:contentPart>
          </mc:Choice>
          <mc:Fallback xmlns="">
            <p:pic>
              <p:nvPicPr>
                <p:cNvPr id="352" name="Freihand 351">
                  <a:extLst>
                    <a:ext uri="{FF2B5EF4-FFF2-40B4-BE49-F238E27FC236}">
                      <a16:creationId xmlns:a16="http://schemas.microsoft.com/office/drawing/2014/main" id="{AA58DC83-ED43-4ACA-9562-93332AFD2762}"/>
                    </a:ext>
                  </a:extLst>
                </p:cNvPr>
                <p:cNvPicPr/>
                <p:nvPr/>
              </p:nvPicPr>
              <p:blipFill>
                <a:blip r:embed="rId702"/>
                <a:stretch>
                  <a:fillRect/>
                </a:stretch>
              </p:blipFill>
              <p:spPr>
                <a:xfrm>
                  <a:off x="2730880" y="2752080"/>
                  <a:ext cx="42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53" name="Freihand 352">
                  <a:extLst>
                    <a:ext uri="{FF2B5EF4-FFF2-40B4-BE49-F238E27FC236}">
                      <a16:creationId xmlns:a16="http://schemas.microsoft.com/office/drawing/2014/main" id="{6D1323C4-CFAD-4D03-B072-0B132FA5D15A}"/>
                    </a:ext>
                  </a:extLst>
                </p14:cNvPr>
                <p14:cNvContentPartPr/>
                <p14:nvPr/>
              </p14:nvContentPartPr>
              <p14:xfrm>
                <a:off x="2784160" y="2669640"/>
                <a:ext cx="360" cy="360"/>
              </p14:xfrm>
            </p:contentPart>
          </mc:Choice>
          <mc:Fallback xmlns="">
            <p:pic>
              <p:nvPicPr>
                <p:cNvPr id="353" name="Freihand 352">
                  <a:extLst>
                    <a:ext uri="{FF2B5EF4-FFF2-40B4-BE49-F238E27FC236}">
                      <a16:creationId xmlns:a16="http://schemas.microsoft.com/office/drawing/2014/main" id="{6D1323C4-CFAD-4D03-B072-0B132FA5D15A}"/>
                    </a:ext>
                  </a:extLst>
                </p:cNvPr>
                <p:cNvPicPr/>
                <p:nvPr/>
              </p:nvPicPr>
              <p:blipFill>
                <a:blip r:embed="rId19"/>
                <a:stretch>
                  <a:fillRect/>
                </a:stretch>
              </p:blipFill>
              <p:spPr>
                <a:xfrm>
                  <a:off x="2779840" y="2665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58" name="Freihand 357">
                  <a:extLst>
                    <a:ext uri="{FF2B5EF4-FFF2-40B4-BE49-F238E27FC236}">
                      <a16:creationId xmlns:a16="http://schemas.microsoft.com/office/drawing/2014/main" id="{D6B744A3-DFA3-47CE-9C3F-263CEE245A82}"/>
                    </a:ext>
                  </a:extLst>
                </p14:cNvPr>
                <p14:cNvContentPartPr/>
                <p14:nvPr/>
              </p14:nvContentPartPr>
              <p14:xfrm>
                <a:off x="1531000" y="2574960"/>
                <a:ext cx="154080" cy="12240"/>
              </p14:xfrm>
            </p:contentPart>
          </mc:Choice>
          <mc:Fallback xmlns="">
            <p:pic>
              <p:nvPicPr>
                <p:cNvPr id="358" name="Freihand 357">
                  <a:extLst>
                    <a:ext uri="{FF2B5EF4-FFF2-40B4-BE49-F238E27FC236}">
                      <a16:creationId xmlns:a16="http://schemas.microsoft.com/office/drawing/2014/main" id="{D6B744A3-DFA3-47CE-9C3F-263CEE245A82}"/>
                    </a:ext>
                  </a:extLst>
                </p:cNvPr>
                <p:cNvPicPr/>
                <p:nvPr/>
              </p:nvPicPr>
              <p:blipFill>
                <a:blip r:embed="rId705"/>
                <a:stretch>
                  <a:fillRect/>
                </a:stretch>
              </p:blipFill>
              <p:spPr>
                <a:xfrm>
                  <a:off x="1526680" y="2570640"/>
                  <a:ext cx="162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60" name="Freihand 359">
                  <a:extLst>
                    <a:ext uri="{FF2B5EF4-FFF2-40B4-BE49-F238E27FC236}">
                      <a16:creationId xmlns:a16="http://schemas.microsoft.com/office/drawing/2014/main" id="{93CD5505-6EEE-44B6-954E-5E2CEC368F20}"/>
                    </a:ext>
                  </a:extLst>
                </p14:cNvPr>
                <p14:cNvContentPartPr/>
                <p14:nvPr/>
              </p14:nvContentPartPr>
              <p14:xfrm>
                <a:off x="1509040" y="2600880"/>
                <a:ext cx="210960" cy="417600"/>
              </p14:xfrm>
            </p:contentPart>
          </mc:Choice>
          <mc:Fallback xmlns="">
            <p:pic>
              <p:nvPicPr>
                <p:cNvPr id="360" name="Freihand 359">
                  <a:extLst>
                    <a:ext uri="{FF2B5EF4-FFF2-40B4-BE49-F238E27FC236}">
                      <a16:creationId xmlns:a16="http://schemas.microsoft.com/office/drawing/2014/main" id="{93CD5505-6EEE-44B6-954E-5E2CEC368F20}"/>
                    </a:ext>
                  </a:extLst>
                </p:cNvPr>
                <p:cNvPicPr/>
                <p:nvPr/>
              </p:nvPicPr>
              <p:blipFill>
                <a:blip r:embed="rId707"/>
                <a:stretch>
                  <a:fillRect/>
                </a:stretch>
              </p:blipFill>
              <p:spPr>
                <a:xfrm>
                  <a:off x="1504720" y="2596560"/>
                  <a:ext cx="2196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62" name="Freihand 361">
                  <a:extLst>
                    <a:ext uri="{FF2B5EF4-FFF2-40B4-BE49-F238E27FC236}">
                      <a16:creationId xmlns:a16="http://schemas.microsoft.com/office/drawing/2014/main" id="{8B11669B-2A9E-4156-8867-09E7284C78E5}"/>
                    </a:ext>
                  </a:extLst>
                </p14:cNvPr>
                <p14:cNvContentPartPr/>
                <p14:nvPr/>
              </p14:nvContentPartPr>
              <p14:xfrm>
                <a:off x="1511200" y="3122880"/>
                <a:ext cx="7200" cy="96840"/>
              </p14:xfrm>
            </p:contentPart>
          </mc:Choice>
          <mc:Fallback xmlns="">
            <p:pic>
              <p:nvPicPr>
                <p:cNvPr id="362" name="Freihand 361">
                  <a:extLst>
                    <a:ext uri="{FF2B5EF4-FFF2-40B4-BE49-F238E27FC236}">
                      <a16:creationId xmlns:a16="http://schemas.microsoft.com/office/drawing/2014/main" id="{8B11669B-2A9E-4156-8867-09E7284C78E5}"/>
                    </a:ext>
                  </a:extLst>
                </p:cNvPr>
                <p:cNvPicPr/>
                <p:nvPr/>
              </p:nvPicPr>
              <p:blipFill>
                <a:blip r:embed="rId709"/>
                <a:stretch>
                  <a:fillRect/>
                </a:stretch>
              </p:blipFill>
              <p:spPr>
                <a:xfrm>
                  <a:off x="1506880" y="3118560"/>
                  <a:ext cx="15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63" name="Freihand 362">
                  <a:extLst>
                    <a:ext uri="{FF2B5EF4-FFF2-40B4-BE49-F238E27FC236}">
                      <a16:creationId xmlns:a16="http://schemas.microsoft.com/office/drawing/2014/main" id="{FA3F5E22-EFE4-4B47-AAB3-118621542328}"/>
                    </a:ext>
                  </a:extLst>
                </p14:cNvPr>
                <p14:cNvContentPartPr/>
                <p14:nvPr/>
              </p14:nvContentPartPr>
              <p14:xfrm>
                <a:off x="1482040" y="3059160"/>
                <a:ext cx="23400" cy="12240"/>
              </p14:xfrm>
            </p:contentPart>
          </mc:Choice>
          <mc:Fallback xmlns="">
            <p:pic>
              <p:nvPicPr>
                <p:cNvPr id="363" name="Freihand 362">
                  <a:extLst>
                    <a:ext uri="{FF2B5EF4-FFF2-40B4-BE49-F238E27FC236}">
                      <a16:creationId xmlns:a16="http://schemas.microsoft.com/office/drawing/2014/main" id="{FA3F5E22-EFE4-4B47-AAB3-118621542328}"/>
                    </a:ext>
                  </a:extLst>
                </p:cNvPr>
                <p:cNvPicPr/>
                <p:nvPr/>
              </p:nvPicPr>
              <p:blipFill>
                <a:blip r:embed="rId652"/>
                <a:stretch>
                  <a:fillRect/>
                </a:stretch>
              </p:blipFill>
              <p:spPr>
                <a:xfrm>
                  <a:off x="1477720" y="3054840"/>
                  <a:ext cx="32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64" name="Freihand 363">
                  <a:extLst>
                    <a:ext uri="{FF2B5EF4-FFF2-40B4-BE49-F238E27FC236}">
                      <a16:creationId xmlns:a16="http://schemas.microsoft.com/office/drawing/2014/main" id="{7B7BFD67-C342-4CDF-9B22-D243C1C54875}"/>
                    </a:ext>
                  </a:extLst>
                </p14:cNvPr>
                <p14:cNvContentPartPr/>
                <p14:nvPr/>
              </p14:nvContentPartPr>
              <p14:xfrm>
                <a:off x="1552960" y="3106680"/>
                <a:ext cx="117720" cy="76680"/>
              </p14:xfrm>
            </p:contentPart>
          </mc:Choice>
          <mc:Fallback xmlns="">
            <p:pic>
              <p:nvPicPr>
                <p:cNvPr id="364" name="Freihand 363">
                  <a:extLst>
                    <a:ext uri="{FF2B5EF4-FFF2-40B4-BE49-F238E27FC236}">
                      <a16:creationId xmlns:a16="http://schemas.microsoft.com/office/drawing/2014/main" id="{7B7BFD67-C342-4CDF-9B22-D243C1C54875}"/>
                    </a:ext>
                  </a:extLst>
                </p:cNvPr>
                <p:cNvPicPr/>
                <p:nvPr/>
              </p:nvPicPr>
              <p:blipFill>
                <a:blip r:embed="rId712"/>
                <a:stretch>
                  <a:fillRect/>
                </a:stretch>
              </p:blipFill>
              <p:spPr>
                <a:xfrm>
                  <a:off x="1548640" y="3102360"/>
                  <a:ext cx="126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65" name="Freihand 364">
                  <a:extLst>
                    <a:ext uri="{FF2B5EF4-FFF2-40B4-BE49-F238E27FC236}">
                      <a16:creationId xmlns:a16="http://schemas.microsoft.com/office/drawing/2014/main" id="{7FA2B9B2-8B0C-43BD-8F1C-4CDD1E901315}"/>
                    </a:ext>
                  </a:extLst>
                </p14:cNvPr>
                <p14:cNvContentPartPr/>
                <p14:nvPr/>
              </p14:nvContentPartPr>
              <p14:xfrm>
                <a:off x="1694440" y="3076440"/>
                <a:ext cx="55800" cy="83880"/>
              </p14:xfrm>
            </p:contentPart>
          </mc:Choice>
          <mc:Fallback xmlns="">
            <p:pic>
              <p:nvPicPr>
                <p:cNvPr id="365" name="Freihand 364">
                  <a:extLst>
                    <a:ext uri="{FF2B5EF4-FFF2-40B4-BE49-F238E27FC236}">
                      <a16:creationId xmlns:a16="http://schemas.microsoft.com/office/drawing/2014/main" id="{7FA2B9B2-8B0C-43BD-8F1C-4CDD1E901315}"/>
                    </a:ext>
                  </a:extLst>
                </p:cNvPr>
                <p:cNvPicPr/>
                <p:nvPr/>
              </p:nvPicPr>
              <p:blipFill>
                <a:blip r:embed="rId714"/>
                <a:stretch>
                  <a:fillRect/>
                </a:stretch>
              </p:blipFill>
              <p:spPr>
                <a:xfrm>
                  <a:off x="1690120" y="3072120"/>
                  <a:ext cx="64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66" name="Freihand 365">
                  <a:extLst>
                    <a:ext uri="{FF2B5EF4-FFF2-40B4-BE49-F238E27FC236}">
                      <a16:creationId xmlns:a16="http://schemas.microsoft.com/office/drawing/2014/main" id="{909F7082-F109-47DB-87A3-A519F6D7F008}"/>
                    </a:ext>
                  </a:extLst>
                </p14:cNvPr>
                <p14:cNvContentPartPr/>
                <p14:nvPr/>
              </p14:nvContentPartPr>
              <p14:xfrm>
                <a:off x="1576000" y="2406120"/>
                <a:ext cx="87480" cy="91440"/>
              </p14:xfrm>
            </p:contentPart>
          </mc:Choice>
          <mc:Fallback xmlns="">
            <p:pic>
              <p:nvPicPr>
                <p:cNvPr id="366" name="Freihand 365">
                  <a:extLst>
                    <a:ext uri="{FF2B5EF4-FFF2-40B4-BE49-F238E27FC236}">
                      <a16:creationId xmlns:a16="http://schemas.microsoft.com/office/drawing/2014/main" id="{909F7082-F109-47DB-87A3-A519F6D7F008}"/>
                    </a:ext>
                  </a:extLst>
                </p:cNvPr>
                <p:cNvPicPr/>
                <p:nvPr/>
              </p:nvPicPr>
              <p:blipFill>
                <a:blip r:embed="rId716"/>
                <a:stretch>
                  <a:fillRect/>
                </a:stretch>
              </p:blipFill>
              <p:spPr>
                <a:xfrm>
                  <a:off x="1571680" y="2401800"/>
                  <a:ext cx="9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72" name="Freihand 371">
                  <a:extLst>
                    <a:ext uri="{FF2B5EF4-FFF2-40B4-BE49-F238E27FC236}">
                      <a16:creationId xmlns:a16="http://schemas.microsoft.com/office/drawing/2014/main" id="{CCD1382C-3EF6-46EA-84EF-921161D19DA3}"/>
                    </a:ext>
                  </a:extLst>
                </p14:cNvPr>
                <p14:cNvContentPartPr/>
                <p14:nvPr/>
              </p14:nvContentPartPr>
              <p14:xfrm>
                <a:off x="1208440" y="2754600"/>
                <a:ext cx="70920" cy="12960"/>
              </p14:xfrm>
            </p:contentPart>
          </mc:Choice>
          <mc:Fallback xmlns="">
            <p:pic>
              <p:nvPicPr>
                <p:cNvPr id="372" name="Freihand 371">
                  <a:extLst>
                    <a:ext uri="{FF2B5EF4-FFF2-40B4-BE49-F238E27FC236}">
                      <a16:creationId xmlns:a16="http://schemas.microsoft.com/office/drawing/2014/main" id="{CCD1382C-3EF6-46EA-84EF-921161D19DA3}"/>
                    </a:ext>
                  </a:extLst>
                </p:cNvPr>
                <p:cNvPicPr/>
                <p:nvPr/>
              </p:nvPicPr>
              <p:blipFill>
                <a:blip r:embed="rId718"/>
                <a:stretch>
                  <a:fillRect/>
                </a:stretch>
              </p:blipFill>
              <p:spPr>
                <a:xfrm>
                  <a:off x="1204120" y="2750280"/>
                  <a:ext cx="79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73" name="Freihand 372">
                  <a:extLst>
                    <a:ext uri="{FF2B5EF4-FFF2-40B4-BE49-F238E27FC236}">
                      <a16:creationId xmlns:a16="http://schemas.microsoft.com/office/drawing/2014/main" id="{717B7EDF-DB18-4403-B428-E0A86AA64A59}"/>
                    </a:ext>
                  </a:extLst>
                </p14:cNvPr>
                <p14:cNvContentPartPr/>
                <p14:nvPr/>
              </p14:nvContentPartPr>
              <p14:xfrm>
                <a:off x="1202320" y="2801760"/>
                <a:ext cx="92520" cy="22680"/>
              </p14:xfrm>
            </p:contentPart>
          </mc:Choice>
          <mc:Fallback xmlns="">
            <p:pic>
              <p:nvPicPr>
                <p:cNvPr id="373" name="Freihand 372">
                  <a:extLst>
                    <a:ext uri="{FF2B5EF4-FFF2-40B4-BE49-F238E27FC236}">
                      <a16:creationId xmlns:a16="http://schemas.microsoft.com/office/drawing/2014/main" id="{717B7EDF-DB18-4403-B428-E0A86AA64A59}"/>
                    </a:ext>
                  </a:extLst>
                </p:cNvPr>
                <p:cNvPicPr/>
                <p:nvPr/>
              </p:nvPicPr>
              <p:blipFill>
                <a:blip r:embed="rId720"/>
                <a:stretch>
                  <a:fillRect/>
                </a:stretch>
              </p:blipFill>
              <p:spPr>
                <a:xfrm>
                  <a:off x="1198000" y="2797440"/>
                  <a:ext cx="101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74" name="Freihand 373">
                  <a:extLst>
                    <a:ext uri="{FF2B5EF4-FFF2-40B4-BE49-F238E27FC236}">
                      <a16:creationId xmlns:a16="http://schemas.microsoft.com/office/drawing/2014/main" id="{FE5F2240-3269-42FC-B963-15ED460FAE58}"/>
                    </a:ext>
                  </a:extLst>
                </p14:cNvPr>
                <p14:cNvContentPartPr/>
                <p14:nvPr/>
              </p14:nvContentPartPr>
              <p14:xfrm>
                <a:off x="1366120" y="2774040"/>
                <a:ext cx="88920" cy="6480"/>
              </p14:xfrm>
            </p:contentPart>
          </mc:Choice>
          <mc:Fallback xmlns="">
            <p:pic>
              <p:nvPicPr>
                <p:cNvPr id="374" name="Freihand 373">
                  <a:extLst>
                    <a:ext uri="{FF2B5EF4-FFF2-40B4-BE49-F238E27FC236}">
                      <a16:creationId xmlns:a16="http://schemas.microsoft.com/office/drawing/2014/main" id="{FE5F2240-3269-42FC-B963-15ED460FAE58}"/>
                    </a:ext>
                  </a:extLst>
                </p:cNvPr>
                <p:cNvPicPr/>
                <p:nvPr/>
              </p:nvPicPr>
              <p:blipFill>
                <a:blip r:embed="rId722"/>
                <a:stretch>
                  <a:fillRect/>
                </a:stretch>
              </p:blipFill>
              <p:spPr>
                <a:xfrm>
                  <a:off x="1361800" y="2769720"/>
                  <a:ext cx="97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76" name="Freihand 375">
                  <a:extLst>
                    <a:ext uri="{FF2B5EF4-FFF2-40B4-BE49-F238E27FC236}">
                      <a16:creationId xmlns:a16="http://schemas.microsoft.com/office/drawing/2014/main" id="{FCCA1BE3-764E-4361-809C-66586A843707}"/>
                    </a:ext>
                  </a:extLst>
                </p14:cNvPr>
                <p14:cNvContentPartPr/>
                <p14:nvPr/>
              </p14:nvContentPartPr>
              <p14:xfrm>
                <a:off x="2980720" y="2738760"/>
                <a:ext cx="151560" cy="27000"/>
              </p14:xfrm>
            </p:contentPart>
          </mc:Choice>
          <mc:Fallback xmlns="">
            <p:pic>
              <p:nvPicPr>
                <p:cNvPr id="376" name="Freihand 375">
                  <a:extLst>
                    <a:ext uri="{FF2B5EF4-FFF2-40B4-BE49-F238E27FC236}">
                      <a16:creationId xmlns:a16="http://schemas.microsoft.com/office/drawing/2014/main" id="{FCCA1BE3-764E-4361-809C-66586A843707}"/>
                    </a:ext>
                  </a:extLst>
                </p:cNvPr>
                <p:cNvPicPr/>
                <p:nvPr/>
              </p:nvPicPr>
              <p:blipFill>
                <a:blip r:embed="rId724"/>
                <a:stretch>
                  <a:fillRect/>
                </a:stretch>
              </p:blipFill>
              <p:spPr>
                <a:xfrm>
                  <a:off x="2976400" y="2734440"/>
                  <a:ext cx="160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77" name="Freihand 376">
                  <a:extLst>
                    <a:ext uri="{FF2B5EF4-FFF2-40B4-BE49-F238E27FC236}">
                      <a16:creationId xmlns:a16="http://schemas.microsoft.com/office/drawing/2014/main" id="{3C7395D3-B8C7-4B6A-8E86-A9E6E424BD3B}"/>
                    </a:ext>
                  </a:extLst>
                </p14:cNvPr>
                <p14:cNvContentPartPr/>
                <p14:nvPr/>
              </p14:nvContentPartPr>
              <p14:xfrm>
                <a:off x="2988640" y="2795280"/>
                <a:ext cx="171000" cy="13680"/>
              </p14:xfrm>
            </p:contentPart>
          </mc:Choice>
          <mc:Fallback xmlns="">
            <p:pic>
              <p:nvPicPr>
                <p:cNvPr id="377" name="Freihand 376">
                  <a:extLst>
                    <a:ext uri="{FF2B5EF4-FFF2-40B4-BE49-F238E27FC236}">
                      <a16:creationId xmlns:a16="http://schemas.microsoft.com/office/drawing/2014/main" id="{3C7395D3-B8C7-4B6A-8E86-A9E6E424BD3B}"/>
                    </a:ext>
                  </a:extLst>
                </p:cNvPr>
                <p:cNvPicPr/>
                <p:nvPr/>
              </p:nvPicPr>
              <p:blipFill>
                <a:blip r:embed="rId726"/>
                <a:stretch>
                  <a:fillRect/>
                </a:stretch>
              </p:blipFill>
              <p:spPr>
                <a:xfrm>
                  <a:off x="2984320" y="2790960"/>
                  <a:ext cx="179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78" name="Freihand 377">
                  <a:extLst>
                    <a:ext uri="{FF2B5EF4-FFF2-40B4-BE49-F238E27FC236}">
                      <a16:creationId xmlns:a16="http://schemas.microsoft.com/office/drawing/2014/main" id="{71087555-E081-40D1-8358-4DF4C74CF7B7}"/>
                    </a:ext>
                  </a:extLst>
                </p14:cNvPr>
                <p14:cNvContentPartPr/>
                <p14:nvPr/>
              </p14:nvContentPartPr>
              <p14:xfrm>
                <a:off x="3319120" y="2690160"/>
                <a:ext cx="178200" cy="122760"/>
              </p14:xfrm>
            </p:contentPart>
          </mc:Choice>
          <mc:Fallback xmlns="">
            <p:pic>
              <p:nvPicPr>
                <p:cNvPr id="378" name="Freihand 377">
                  <a:extLst>
                    <a:ext uri="{FF2B5EF4-FFF2-40B4-BE49-F238E27FC236}">
                      <a16:creationId xmlns:a16="http://schemas.microsoft.com/office/drawing/2014/main" id="{71087555-E081-40D1-8358-4DF4C74CF7B7}"/>
                    </a:ext>
                  </a:extLst>
                </p:cNvPr>
                <p:cNvPicPr/>
                <p:nvPr/>
              </p:nvPicPr>
              <p:blipFill>
                <a:blip r:embed="rId728"/>
                <a:stretch>
                  <a:fillRect/>
                </a:stretch>
              </p:blipFill>
              <p:spPr>
                <a:xfrm>
                  <a:off x="3314800" y="2685840"/>
                  <a:ext cx="18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82" name="Freihand 381">
                  <a:extLst>
                    <a:ext uri="{FF2B5EF4-FFF2-40B4-BE49-F238E27FC236}">
                      <a16:creationId xmlns:a16="http://schemas.microsoft.com/office/drawing/2014/main" id="{D7021479-86BC-4E71-A53D-AD05F5F9BAB9}"/>
                    </a:ext>
                  </a:extLst>
                </p14:cNvPr>
                <p14:cNvContentPartPr/>
                <p14:nvPr/>
              </p14:nvContentPartPr>
              <p14:xfrm>
                <a:off x="1251640" y="3434280"/>
                <a:ext cx="204840" cy="10800"/>
              </p14:xfrm>
            </p:contentPart>
          </mc:Choice>
          <mc:Fallback xmlns="">
            <p:pic>
              <p:nvPicPr>
                <p:cNvPr id="382" name="Freihand 381">
                  <a:extLst>
                    <a:ext uri="{FF2B5EF4-FFF2-40B4-BE49-F238E27FC236}">
                      <a16:creationId xmlns:a16="http://schemas.microsoft.com/office/drawing/2014/main" id="{D7021479-86BC-4E71-A53D-AD05F5F9BAB9}"/>
                    </a:ext>
                  </a:extLst>
                </p:cNvPr>
                <p:cNvPicPr/>
                <p:nvPr/>
              </p:nvPicPr>
              <p:blipFill>
                <a:blip r:embed="rId730"/>
                <a:stretch>
                  <a:fillRect/>
                </a:stretch>
              </p:blipFill>
              <p:spPr>
                <a:xfrm>
                  <a:off x="1247320" y="3429960"/>
                  <a:ext cx="213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83" name="Freihand 382">
                  <a:extLst>
                    <a:ext uri="{FF2B5EF4-FFF2-40B4-BE49-F238E27FC236}">
                      <a16:creationId xmlns:a16="http://schemas.microsoft.com/office/drawing/2014/main" id="{F48B7DF8-3787-4E18-9473-AB2FE6BAB142}"/>
                    </a:ext>
                  </a:extLst>
                </p14:cNvPr>
                <p14:cNvContentPartPr/>
                <p14:nvPr/>
              </p14:nvContentPartPr>
              <p14:xfrm>
                <a:off x="1431640" y="3377760"/>
                <a:ext cx="174240" cy="186120"/>
              </p14:xfrm>
            </p:contentPart>
          </mc:Choice>
          <mc:Fallback xmlns="">
            <p:pic>
              <p:nvPicPr>
                <p:cNvPr id="383" name="Freihand 382">
                  <a:extLst>
                    <a:ext uri="{FF2B5EF4-FFF2-40B4-BE49-F238E27FC236}">
                      <a16:creationId xmlns:a16="http://schemas.microsoft.com/office/drawing/2014/main" id="{F48B7DF8-3787-4E18-9473-AB2FE6BAB142}"/>
                    </a:ext>
                  </a:extLst>
                </p:cNvPr>
                <p:cNvPicPr/>
                <p:nvPr/>
              </p:nvPicPr>
              <p:blipFill>
                <a:blip r:embed="rId732"/>
                <a:stretch>
                  <a:fillRect/>
                </a:stretch>
              </p:blipFill>
              <p:spPr>
                <a:xfrm>
                  <a:off x="1427320" y="3373440"/>
                  <a:ext cx="182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85" name="Freihand 384">
                  <a:extLst>
                    <a:ext uri="{FF2B5EF4-FFF2-40B4-BE49-F238E27FC236}">
                      <a16:creationId xmlns:a16="http://schemas.microsoft.com/office/drawing/2014/main" id="{EDCBFA4D-072A-4ABD-8396-3D1ABC1B9CDE}"/>
                    </a:ext>
                  </a:extLst>
                </p14:cNvPr>
                <p14:cNvContentPartPr/>
                <p14:nvPr/>
              </p14:nvContentPartPr>
              <p14:xfrm>
                <a:off x="1939960" y="3289200"/>
                <a:ext cx="185760" cy="12600"/>
              </p14:xfrm>
            </p:contentPart>
          </mc:Choice>
          <mc:Fallback xmlns="">
            <p:pic>
              <p:nvPicPr>
                <p:cNvPr id="385" name="Freihand 384">
                  <a:extLst>
                    <a:ext uri="{FF2B5EF4-FFF2-40B4-BE49-F238E27FC236}">
                      <a16:creationId xmlns:a16="http://schemas.microsoft.com/office/drawing/2014/main" id="{EDCBFA4D-072A-4ABD-8396-3D1ABC1B9CDE}"/>
                    </a:ext>
                  </a:extLst>
                </p:cNvPr>
                <p:cNvPicPr/>
                <p:nvPr/>
              </p:nvPicPr>
              <p:blipFill>
                <a:blip r:embed="rId734"/>
                <a:stretch>
                  <a:fillRect/>
                </a:stretch>
              </p:blipFill>
              <p:spPr>
                <a:xfrm>
                  <a:off x="1935640" y="3284880"/>
                  <a:ext cx="194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6" name="Freihand 385">
                  <a:extLst>
                    <a:ext uri="{FF2B5EF4-FFF2-40B4-BE49-F238E27FC236}">
                      <a16:creationId xmlns:a16="http://schemas.microsoft.com/office/drawing/2014/main" id="{B039D633-DC49-43D2-B296-33B9F40CCEE5}"/>
                    </a:ext>
                  </a:extLst>
                </p14:cNvPr>
                <p14:cNvContentPartPr/>
                <p14:nvPr/>
              </p14:nvContentPartPr>
              <p14:xfrm>
                <a:off x="1915840" y="3310800"/>
                <a:ext cx="208080" cy="158760"/>
              </p14:xfrm>
            </p:contentPart>
          </mc:Choice>
          <mc:Fallback xmlns="">
            <p:pic>
              <p:nvPicPr>
                <p:cNvPr id="386" name="Freihand 385">
                  <a:extLst>
                    <a:ext uri="{FF2B5EF4-FFF2-40B4-BE49-F238E27FC236}">
                      <a16:creationId xmlns:a16="http://schemas.microsoft.com/office/drawing/2014/main" id="{B039D633-DC49-43D2-B296-33B9F40CCEE5}"/>
                    </a:ext>
                  </a:extLst>
                </p:cNvPr>
                <p:cNvPicPr/>
                <p:nvPr/>
              </p:nvPicPr>
              <p:blipFill>
                <a:blip r:embed="rId736"/>
                <a:stretch>
                  <a:fillRect/>
                </a:stretch>
              </p:blipFill>
              <p:spPr>
                <a:xfrm>
                  <a:off x="1911520" y="3306480"/>
                  <a:ext cx="216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7" name="Freihand 386">
                  <a:extLst>
                    <a:ext uri="{FF2B5EF4-FFF2-40B4-BE49-F238E27FC236}">
                      <a16:creationId xmlns:a16="http://schemas.microsoft.com/office/drawing/2014/main" id="{AF453E25-97D6-4751-AD2B-D9DC79F9BC4E}"/>
                    </a:ext>
                  </a:extLst>
                </p14:cNvPr>
                <p14:cNvContentPartPr/>
                <p14:nvPr/>
              </p14:nvContentPartPr>
              <p14:xfrm>
                <a:off x="1869400" y="3607440"/>
                <a:ext cx="6840" cy="60120"/>
              </p14:xfrm>
            </p:contentPart>
          </mc:Choice>
          <mc:Fallback xmlns="">
            <p:pic>
              <p:nvPicPr>
                <p:cNvPr id="387" name="Freihand 386">
                  <a:extLst>
                    <a:ext uri="{FF2B5EF4-FFF2-40B4-BE49-F238E27FC236}">
                      <a16:creationId xmlns:a16="http://schemas.microsoft.com/office/drawing/2014/main" id="{AF453E25-97D6-4751-AD2B-D9DC79F9BC4E}"/>
                    </a:ext>
                  </a:extLst>
                </p:cNvPr>
                <p:cNvPicPr/>
                <p:nvPr/>
              </p:nvPicPr>
              <p:blipFill>
                <a:blip r:embed="rId738"/>
                <a:stretch>
                  <a:fillRect/>
                </a:stretch>
              </p:blipFill>
              <p:spPr>
                <a:xfrm>
                  <a:off x="1865080" y="3603120"/>
                  <a:ext cx="15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8" name="Freihand 387">
                  <a:extLst>
                    <a:ext uri="{FF2B5EF4-FFF2-40B4-BE49-F238E27FC236}">
                      <a16:creationId xmlns:a16="http://schemas.microsoft.com/office/drawing/2014/main" id="{1B4F1D4B-B9DB-4CF7-AAEF-9783250B2F14}"/>
                    </a:ext>
                  </a:extLst>
                </p14:cNvPr>
                <p14:cNvContentPartPr/>
                <p14:nvPr/>
              </p14:nvContentPartPr>
              <p14:xfrm>
                <a:off x="1874800" y="3552720"/>
                <a:ext cx="145080" cy="60120"/>
              </p14:xfrm>
            </p:contentPart>
          </mc:Choice>
          <mc:Fallback xmlns="">
            <p:pic>
              <p:nvPicPr>
                <p:cNvPr id="388" name="Freihand 387">
                  <a:extLst>
                    <a:ext uri="{FF2B5EF4-FFF2-40B4-BE49-F238E27FC236}">
                      <a16:creationId xmlns:a16="http://schemas.microsoft.com/office/drawing/2014/main" id="{1B4F1D4B-B9DB-4CF7-AAEF-9783250B2F14}"/>
                    </a:ext>
                  </a:extLst>
                </p:cNvPr>
                <p:cNvPicPr/>
                <p:nvPr/>
              </p:nvPicPr>
              <p:blipFill>
                <a:blip r:embed="rId740"/>
                <a:stretch>
                  <a:fillRect/>
                </a:stretch>
              </p:blipFill>
              <p:spPr>
                <a:xfrm>
                  <a:off x="1870480" y="3548400"/>
                  <a:ext cx="153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9" name="Freihand 388">
                  <a:extLst>
                    <a:ext uri="{FF2B5EF4-FFF2-40B4-BE49-F238E27FC236}">
                      <a16:creationId xmlns:a16="http://schemas.microsoft.com/office/drawing/2014/main" id="{9CAEB4A8-F2BF-4334-8604-095056788544}"/>
                    </a:ext>
                  </a:extLst>
                </p14:cNvPr>
                <p14:cNvContentPartPr/>
                <p14:nvPr/>
              </p14:nvContentPartPr>
              <p14:xfrm>
                <a:off x="1948240" y="3643440"/>
                <a:ext cx="82800" cy="5040"/>
              </p14:xfrm>
            </p:contentPart>
          </mc:Choice>
          <mc:Fallback xmlns="">
            <p:pic>
              <p:nvPicPr>
                <p:cNvPr id="389" name="Freihand 388">
                  <a:extLst>
                    <a:ext uri="{FF2B5EF4-FFF2-40B4-BE49-F238E27FC236}">
                      <a16:creationId xmlns:a16="http://schemas.microsoft.com/office/drawing/2014/main" id="{9CAEB4A8-F2BF-4334-8604-095056788544}"/>
                    </a:ext>
                  </a:extLst>
                </p:cNvPr>
                <p:cNvPicPr/>
                <p:nvPr/>
              </p:nvPicPr>
              <p:blipFill>
                <a:blip r:embed="rId742"/>
                <a:stretch>
                  <a:fillRect/>
                </a:stretch>
              </p:blipFill>
              <p:spPr>
                <a:xfrm>
                  <a:off x="1943920" y="3639120"/>
                  <a:ext cx="91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90" name="Freihand 389">
                  <a:extLst>
                    <a:ext uri="{FF2B5EF4-FFF2-40B4-BE49-F238E27FC236}">
                      <a16:creationId xmlns:a16="http://schemas.microsoft.com/office/drawing/2014/main" id="{357F4481-A82C-43EB-999E-999C39CEFF0C}"/>
                    </a:ext>
                  </a:extLst>
                </p14:cNvPr>
                <p14:cNvContentPartPr/>
                <p14:nvPr/>
              </p14:nvContentPartPr>
              <p14:xfrm>
                <a:off x="2056960" y="3575400"/>
                <a:ext cx="75240" cy="81360"/>
              </p14:xfrm>
            </p:contentPart>
          </mc:Choice>
          <mc:Fallback xmlns="">
            <p:pic>
              <p:nvPicPr>
                <p:cNvPr id="390" name="Freihand 389">
                  <a:extLst>
                    <a:ext uri="{FF2B5EF4-FFF2-40B4-BE49-F238E27FC236}">
                      <a16:creationId xmlns:a16="http://schemas.microsoft.com/office/drawing/2014/main" id="{357F4481-A82C-43EB-999E-999C39CEFF0C}"/>
                    </a:ext>
                  </a:extLst>
                </p:cNvPr>
                <p:cNvPicPr/>
                <p:nvPr/>
              </p:nvPicPr>
              <p:blipFill>
                <a:blip r:embed="rId744"/>
                <a:stretch>
                  <a:fillRect/>
                </a:stretch>
              </p:blipFill>
              <p:spPr>
                <a:xfrm>
                  <a:off x="2052640" y="3571080"/>
                  <a:ext cx="83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92" name="Freihand 391">
                  <a:extLst>
                    <a:ext uri="{FF2B5EF4-FFF2-40B4-BE49-F238E27FC236}">
                      <a16:creationId xmlns:a16="http://schemas.microsoft.com/office/drawing/2014/main" id="{62F53F18-565F-4353-8013-7C16142D6C1C}"/>
                    </a:ext>
                  </a:extLst>
                </p14:cNvPr>
                <p14:cNvContentPartPr/>
                <p14:nvPr/>
              </p14:nvContentPartPr>
              <p14:xfrm>
                <a:off x="1992520" y="3115680"/>
                <a:ext cx="108360" cy="67680"/>
              </p14:xfrm>
            </p:contentPart>
          </mc:Choice>
          <mc:Fallback xmlns="">
            <p:pic>
              <p:nvPicPr>
                <p:cNvPr id="392" name="Freihand 391">
                  <a:extLst>
                    <a:ext uri="{FF2B5EF4-FFF2-40B4-BE49-F238E27FC236}">
                      <a16:creationId xmlns:a16="http://schemas.microsoft.com/office/drawing/2014/main" id="{62F53F18-565F-4353-8013-7C16142D6C1C}"/>
                    </a:ext>
                  </a:extLst>
                </p:cNvPr>
                <p:cNvPicPr/>
                <p:nvPr/>
              </p:nvPicPr>
              <p:blipFill>
                <a:blip r:embed="rId746"/>
                <a:stretch>
                  <a:fillRect/>
                </a:stretch>
              </p:blipFill>
              <p:spPr>
                <a:xfrm>
                  <a:off x="1988200" y="3111360"/>
                  <a:ext cx="117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93" name="Freihand 392">
                  <a:extLst>
                    <a:ext uri="{FF2B5EF4-FFF2-40B4-BE49-F238E27FC236}">
                      <a16:creationId xmlns:a16="http://schemas.microsoft.com/office/drawing/2014/main" id="{A2F004EE-3C1F-4D4D-85B7-4FD44841D511}"/>
                    </a:ext>
                  </a:extLst>
                </p14:cNvPr>
                <p14:cNvContentPartPr/>
                <p14:nvPr/>
              </p14:nvContentPartPr>
              <p14:xfrm>
                <a:off x="2269360" y="3215040"/>
                <a:ext cx="86040" cy="248760"/>
              </p14:xfrm>
            </p:contentPart>
          </mc:Choice>
          <mc:Fallback xmlns="">
            <p:pic>
              <p:nvPicPr>
                <p:cNvPr id="393" name="Freihand 392">
                  <a:extLst>
                    <a:ext uri="{FF2B5EF4-FFF2-40B4-BE49-F238E27FC236}">
                      <a16:creationId xmlns:a16="http://schemas.microsoft.com/office/drawing/2014/main" id="{A2F004EE-3C1F-4D4D-85B7-4FD44841D511}"/>
                    </a:ext>
                  </a:extLst>
                </p:cNvPr>
                <p:cNvPicPr/>
                <p:nvPr/>
              </p:nvPicPr>
              <p:blipFill>
                <a:blip r:embed="rId748"/>
                <a:stretch>
                  <a:fillRect/>
                </a:stretch>
              </p:blipFill>
              <p:spPr>
                <a:xfrm>
                  <a:off x="2265040" y="3210720"/>
                  <a:ext cx="94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94" name="Freihand 393">
                  <a:extLst>
                    <a:ext uri="{FF2B5EF4-FFF2-40B4-BE49-F238E27FC236}">
                      <a16:creationId xmlns:a16="http://schemas.microsoft.com/office/drawing/2014/main" id="{01106578-213B-4CC7-AFD4-A9E6A212752B}"/>
                    </a:ext>
                  </a:extLst>
                </p14:cNvPr>
                <p14:cNvContentPartPr/>
                <p14:nvPr/>
              </p14:nvContentPartPr>
              <p14:xfrm>
                <a:off x="2414800" y="3310440"/>
                <a:ext cx="150480" cy="113400"/>
              </p14:xfrm>
            </p:contentPart>
          </mc:Choice>
          <mc:Fallback xmlns="">
            <p:pic>
              <p:nvPicPr>
                <p:cNvPr id="394" name="Freihand 393">
                  <a:extLst>
                    <a:ext uri="{FF2B5EF4-FFF2-40B4-BE49-F238E27FC236}">
                      <a16:creationId xmlns:a16="http://schemas.microsoft.com/office/drawing/2014/main" id="{01106578-213B-4CC7-AFD4-A9E6A212752B}"/>
                    </a:ext>
                  </a:extLst>
                </p:cNvPr>
                <p:cNvPicPr/>
                <p:nvPr/>
              </p:nvPicPr>
              <p:blipFill>
                <a:blip r:embed="rId750"/>
                <a:stretch>
                  <a:fillRect/>
                </a:stretch>
              </p:blipFill>
              <p:spPr>
                <a:xfrm>
                  <a:off x="2410480" y="3306120"/>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95" name="Freihand 394">
                  <a:extLst>
                    <a:ext uri="{FF2B5EF4-FFF2-40B4-BE49-F238E27FC236}">
                      <a16:creationId xmlns:a16="http://schemas.microsoft.com/office/drawing/2014/main" id="{580660AE-638B-4ACE-9F50-67979DFA7458}"/>
                    </a:ext>
                  </a:extLst>
                </p14:cNvPr>
                <p14:cNvContentPartPr/>
                <p14:nvPr/>
              </p14:nvContentPartPr>
              <p14:xfrm>
                <a:off x="2630440" y="3296400"/>
                <a:ext cx="29880" cy="133200"/>
              </p14:xfrm>
            </p:contentPart>
          </mc:Choice>
          <mc:Fallback xmlns="">
            <p:pic>
              <p:nvPicPr>
                <p:cNvPr id="395" name="Freihand 394">
                  <a:extLst>
                    <a:ext uri="{FF2B5EF4-FFF2-40B4-BE49-F238E27FC236}">
                      <a16:creationId xmlns:a16="http://schemas.microsoft.com/office/drawing/2014/main" id="{580660AE-638B-4ACE-9F50-67979DFA7458}"/>
                    </a:ext>
                  </a:extLst>
                </p:cNvPr>
                <p:cNvPicPr/>
                <p:nvPr/>
              </p:nvPicPr>
              <p:blipFill>
                <a:blip r:embed="rId752"/>
                <a:stretch>
                  <a:fillRect/>
                </a:stretch>
              </p:blipFill>
              <p:spPr>
                <a:xfrm>
                  <a:off x="2626120" y="3292080"/>
                  <a:ext cx="38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96" name="Freihand 395">
                  <a:extLst>
                    <a:ext uri="{FF2B5EF4-FFF2-40B4-BE49-F238E27FC236}">
                      <a16:creationId xmlns:a16="http://schemas.microsoft.com/office/drawing/2014/main" id="{B70A5BC3-6A84-4A60-92E1-7855A6386022}"/>
                    </a:ext>
                  </a:extLst>
                </p14:cNvPr>
                <p14:cNvContentPartPr/>
                <p14:nvPr/>
              </p14:nvContentPartPr>
              <p14:xfrm>
                <a:off x="2610640" y="3262560"/>
                <a:ext cx="195480" cy="137520"/>
              </p14:xfrm>
            </p:contentPart>
          </mc:Choice>
          <mc:Fallback xmlns="">
            <p:pic>
              <p:nvPicPr>
                <p:cNvPr id="396" name="Freihand 395">
                  <a:extLst>
                    <a:ext uri="{FF2B5EF4-FFF2-40B4-BE49-F238E27FC236}">
                      <a16:creationId xmlns:a16="http://schemas.microsoft.com/office/drawing/2014/main" id="{B70A5BC3-6A84-4A60-92E1-7855A6386022}"/>
                    </a:ext>
                  </a:extLst>
                </p:cNvPr>
                <p:cNvPicPr/>
                <p:nvPr/>
              </p:nvPicPr>
              <p:blipFill>
                <a:blip r:embed="rId754"/>
                <a:stretch>
                  <a:fillRect/>
                </a:stretch>
              </p:blipFill>
              <p:spPr>
                <a:xfrm>
                  <a:off x="2606320" y="3258240"/>
                  <a:ext cx="204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97" name="Freihand 396">
                  <a:extLst>
                    <a:ext uri="{FF2B5EF4-FFF2-40B4-BE49-F238E27FC236}">
                      <a16:creationId xmlns:a16="http://schemas.microsoft.com/office/drawing/2014/main" id="{3708B60A-1FCE-4169-B120-F68ACE94A089}"/>
                    </a:ext>
                  </a:extLst>
                </p14:cNvPr>
                <p14:cNvContentPartPr/>
                <p14:nvPr/>
              </p14:nvContentPartPr>
              <p14:xfrm>
                <a:off x="2862640" y="3323400"/>
                <a:ext cx="96480" cy="108000"/>
              </p14:xfrm>
            </p:contentPart>
          </mc:Choice>
          <mc:Fallback xmlns="">
            <p:pic>
              <p:nvPicPr>
                <p:cNvPr id="397" name="Freihand 396">
                  <a:extLst>
                    <a:ext uri="{FF2B5EF4-FFF2-40B4-BE49-F238E27FC236}">
                      <a16:creationId xmlns:a16="http://schemas.microsoft.com/office/drawing/2014/main" id="{3708B60A-1FCE-4169-B120-F68ACE94A089}"/>
                    </a:ext>
                  </a:extLst>
                </p:cNvPr>
                <p:cNvPicPr/>
                <p:nvPr/>
              </p:nvPicPr>
              <p:blipFill>
                <a:blip r:embed="rId756"/>
                <a:stretch>
                  <a:fillRect/>
                </a:stretch>
              </p:blipFill>
              <p:spPr>
                <a:xfrm>
                  <a:off x="2858320" y="3319080"/>
                  <a:ext cx="105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98" name="Freihand 397">
                  <a:extLst>
                    <a:ext uri="{FF2B5EF4-FFF2-40B4-BE49-F238E27FC236}">
                      <a16:creationId xmlns:a16="http://schemas.microsoft.com/office/drawing/2014/main" id="{9C3401CC-7377-48CC-A155-6B68482B938A}"/>
                    </a:ext>
                  </a:extLst>
                </p14:cNvPr>
                <p14:cNvContentPartPr/>
                <p14:nvPr/>
              </p14:nvContentPartPr>
              <p14:xfrm>
                <a:off x="2863720" y="3331320"/>
                <a:ext cx="173880" cy="132120"/>
              </p14:xfrm>
            </p:contentPart>
          </mc:Choice>
          <mc:Fallback xmlns="">
            <p:pic>
              <p:nvPicPr>
                <p:cNvPr id="398" name="Freihand 397">
                  <a:extLst>
                    <a:ext uri="{FF2B5EF4-FFF2-40B4-BE49-F238E27FC236}">
                      <a16:creationId xmlns:a16="http://schemas.microsoft.com/office/drawing/2014/main" id="{9C3401CC-7377-48CC-A155-6B68482B938A}"/>
                    </a:ext>
                  </a:extLst>
                </p:cNvPr>
                <p:cNvPicPr/>
                <p:nvPr/>
              </p:nvPicPr>
              <p:blipFill>
                <a:blip r:embed="rId758"/>
                <a:stretch>
                  <a:fillRect/>
                </a:stretch>
              </p:blipFill>
              <p:spPr>
                <a:xfrm>
                  <a:off x="2859400" y="3327000"/>
                  <a:ext cx="182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99" name="Freihand 398">
                  <a:extLst>
                    <a:ext uri="{FF2B5EF4-FFF2-40B4-BE49-F238E27FC236}">
                      <a16:creationId xmlns:a16="http://schemas.microsoft.com/office/drawing/2014/main" id="{2267B231-2FE8-491B-A972-9F7FC32D769B}"/>
                    </a:ext>
                  </a:extLst>
                </p14:cNvPr>
                <p14:cNvContentPartPr/>
                <p14:nvPr/>
              </p14:nvContentPartPr>
              <p14:xfrm>
                <a:off x="3025720" y="3299280"/>
                <a:ext cx="6840" cy="15120"/>
              </p14:xfrm>
            </p:contentPart>
          </mc:Choice>
          <mc:Fallback xmlns="">
            <p:pic>
              <p:nvPicPr>
                <p:cNvPr id="399" name="Freihand 398">
                  <a:extLst>
                    <a:ext uri="{FF2B5EF4-FFF2-40B4-BE49-F238E27FC236}">
                      <a16:creationId xmlns:a16="http://schemas.microsoft.com/office/drawing/2014/main" id="{2267B231-2FE8-491B-A972-9F7FC32D769B}"/>
                    </a:ext>
                  </a:extLst>
                </p:cNvPr>
                <p:cNvPicPr/>
                <p:nvPr/>
              </p:nvPicPr>
              <p:blipFill>
                <a:blip r:embed="rId760"/>
                <a:stretch>
                  <a:fillRect/>
                </a:stretch>
              </p:blipFill>
              <p:spPr>
                <a:xfrm>
                  <a:off x="3021400" y="3294960"/>
                  <a:ext cx="15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00" name="Freihand 399">
                  <a:extLst>
                    <a:ext uri="{FF2B5EF4-FFF2-40B4-BE49-F238E27FC236}">
                      <a16:creationId xmlns:a16="http://schemas.microsoft.com/office/drawing/2014/main" id="{FB54EEA8-5BDB-4B05-B33B-5B32326E637B}"/>
                    </a:ext>
                  </a:extLst>
                </p14:cNvPr>
                <p14:cNvContentPartPr/>
                <p14:nvPr/>
              </p14:nvContentPartPr>
              <p14:xfrm>
                <a:off x="3033640" y="3199560"/>
                <a:ext cx="105840" cy="322200"/>
              </p14:xfrm>
            </p:contentPart>
          </mc:Choice>
          <mc:Fallback xmlns="">
            <p:pic>
              <p:nvPicPr>
                <p:cNvPr id="400" name="Freihand 399">
                  <a:extLst>
                    <a:ext uri="{FF2B5EF4-FFF2-40B4-BE49-F238E27FC236}">
                      <a16:creationId xmlns:a16="http://schemas.microsoft.com/office/drawing/2014/main" id="{FB54EEA8-5BDB-4B05-B33B-5B32326E637B}"/>
                    </a:ext>
                  </a:extLst>
                </p:cNvPr>
                <p:cNvPicPr/>
                <p:nvPr/>
              </p:nvPicPr>
              <p:blipFill>
                <a:blip r:embed="rId762"/>
                <a:stretch>
                  <a:fillRect/>
                </a:stretch>
              </p:blipFill>
              <p:spPr>
                <a:xfrm>
                  <a:off x="3029320" y="3195240"/>
                  <a:ext cx="1144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01" name="Freihand 400">
                  <a:extLst>
                    <a:ext uri="{FF2B5EF4-FFF2-40B4-BE49-F238E27FC236}">
                      <a16:creationId xmlns:a16="http://schemas.microsoft.com/office/drawing/2014/main" id="{657BE3F7-6688-4904-8833-49756CE1C7D9}"/>
                    </a:ext>
                  </a:extLst>
                </p14:cNvPr>
                <p14:cNvContentPartPr/>
                <p14:nvPr/>
              </p14:nvContentPartPr>
              <p14:xfrm>
                <a:off x="3273400" y="3317640"/>
                <a:ext cx="182880" cy="59760"/>
              </p14:xfrm>
            </p:contentPart>
          </mc:Choice>
          <mc:Fallback xmlns="">
            <p:pic>
              <p:nvPicPr>
                <p:cNvPr id="401" name="Freihand 400">
                  <a:extLst>
                    <a:ext uri="{FF2B5EF4-FFF2-40B4-BE49-F238E27FC236}">
                      <a16:creationId xmlns:a16="http://schemas.microsoft.com/office/drawing/2014/main" id="{657BE3F7-6688-4904-8833-49756CE1C7D9}"/>
                    </a:ext>
                  </a:extLst>
                </p:cNvPr>
                <p:cNvPicPr/>
                <p:nvPr/>
              </p:nvPicPr>
              <p:blipFill>
                <a:blip r:embed="rId764"/>
                <a:stretch>
                  <a:fillRect/>
                </a:stretch>
              </p:blipFill>
              <p:spPr>
                <a:xfrm>
                  <a:off x="3269080" y="3313320"/>
                  <a:ext cx="191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02" name="Freihand 401">
                  <a:extLst>
                    <a:ext uri="{FF2B5EF4-FFF2-40B4-BE49-F238E27FC236}">
                      <a16:creationId xmlns:a16="http://schemas.microsoft.com/office/drawing/2014/main" id="{C5B25438-A87C-4B26-B627-AC07977C2E14}"/>
                    </a:ext>
                  </a:extLst>
                </p14:cNvPr>
                <p14:cNvContentPartPr/>
                <p14:nvPr/>
              </p14:nvContentPartPr>
              <p14:xfrm>
                <a:off x="3584800" y="3288480"/>
                <a:ext cx="167760" cy="132480"/>
              </p14:xfrm>
            </p:contentPart>
          </mc:Choice>
          <mc:Fallback xmlns="">
            <p:pic>
              <p:nvPicPr>
                <p:cNvPr id="402" name="Freihand 401">
                  <a:extLst>
                    <a:ext uri="{FF2B5EF4-FFF2-40B4-BE49-F238E27FC236}">
                      <a16:creationId xmlns:a16="http://schemas.microsoft.com/office/drawing/2014/main" id="{C5B25438-A87C-4B26-B627-AC07977C2E14}"/>
                    </a:ext>
                  </a:extLst>
                </p:cNvPr>
                <p:cNvPicPr/>
                <p:nvPr/>
              </p:nvPicPr>
              <p:blipFill>
                <a:blip r:embed="rId766"/>
                <a:stretch>
                  <a:fillRect/>
                </a:stretch>
              </p:blipFill>
              <p:spPr>
                <a:xfrm>
                  <a:off x="3580480" y="3284160"/>
                  <a:ext cx="176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97" name="Freihand 496">
                  <a:extLst>
                    <a:ext uri="{FF2B5EF4-FFF2-40B4-BE49-F238E27FC236}">
                      <a16:creationId xmlns:a16="http://schemas.microsoft.com/office/drawing/2014/main" id="{6A0FF886-519A-43B7-A7E1-C720AC93DDCA}"/>
                    </a:ext>
                  </a:extLst>
                </p14:cNvPr>
                <p14:cNvContentPartPr/>
                <p14:nvPr/>
              </p14:nvContentPartPr>
              <p14:xfrm>
                <a:off x="2385640" y="3171480"/>
                <a:ext cx="173160" cy="324000"/>
              </p14:xfrm>
            </p:contentPart>
          </mc:Choice>
          <mc:Fallback xmlns="">
            <p:pic>
              <p:nvPicPr>
                <p:cNvPr id="497" name="Freihand 496">
                  <a:extLst>
                    <a:ext uri="{FF2B5EF4-FFF2-40B4-BE49-F238E27FC236}">
                      <a16:creationId xmlns:a16="http://schemas.microsoft.com/office/drawing/2014/main" id="{6A0FF886-519A-43B7-A7E1-C720AC93DDCA}"/>
                    </a:ext>
                  </a:extLst>
                </p:cNvPr>
                <p:cNvPicPr/>
                <p:nvPr/>
              </p:nvPicPr>
              <p:blipFill>
                <a:blip r:embed="rId768"/>
                <a:stretch>
                  <a:fillRect/>
                </a:stretch>
              </p:blipFill>
              <p:spPr>
                <a:xfrm>
                  <a:off x="2381320" y="3167160"/>
                  <a:ext cx="1818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98" name="Freihand 497">
                  <a:extLst>
                    <a:ext uri="{FF2B5EF4-FFF2-40B4-BE49-F238E27FC236}">
                      <a16:creationId xmlns:a16="http://schemas.microsoft.com/office/drawing/2014/main" id="{E2772DAE-B5C8-4861-AFEB-449CA10A3EBA}"/>
                    </a:ext>
                  </a:extLst>
                </p14:cNvPr>
                <p14:cNvContentPartPr/>
                <p14:nvPr/>
              </p14:nvContentPartPr>
              <p14:xfrm>
                <a:off x="2648800" y="3139080"/>
                <a:ext cx="177840" cy="318960"/>
              </p14:xfrm>
            </p:contentPart>
          </mc:Choice>
          <mc:Fallback xmlns="">
            <p:pic>
              <p:nvPicPr>
                <p:cNvPr id="498" name="Freihand 497">
                  <a:extLst>
                    <a:ext uri="{FF2B5EF4-FFF2-40B4-BE49-F238E27FC236}">
                      <a16:creationId xmlns:a16="http://schemas.microsoft.com/office/drawing/2014/main" id="{E2772DAE-B5C8-4861-AFEB-449CA10A3EBA}"/>
                    </a:ext>
                  </a:extLst>
                </p:cNvPr>
                <p:cNvPicPr/>
                <p:nvPr/>
              </p:nvPicPr>
              <p:blipFill>
                <a:blip r:embed="rId770"/>
                <a:stretch>
                  <a:fillRect/>
                </a:stretch>
              </p:blipFill>
              <p:spPr>
                <a:xfrm>
                  <a:off x="2644480" y="3134760"/>
                  <a:ext cx="1864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0" name="Freihand 499">
                  <a:extLst>
                    <a:ext uri="{FF2B5EF4-FFF2-40B4-BE49-F238E27FC236}">
                      <a16:creationId xmlns:a16="http://schemas.microsoft.com/office/drawing/2014/main" id="{355C4265-005A-40CA-A5DB-9D8544101851}"/>
                    </a:ext>
                  </a:extLst>
                </p14:cNvPr>
                <p14:cNvContentPartPr/>
                <p14:nvPr/>
              </p14:nvContentPartPr>
              <p14:xfrm>
                <a:off x="4272400" y="3431040"/>
                <a:ext cx="813600" cy="1252800"/>
              </p14:xfrm>
            </p:contentPart>
          </mc:Choice>
          <mc:Fallback xmlns="">
            <p:pic>
              <p:nvPicPr>
                <p:cNvPr id="500" name="Freihand 499">
                  <a:extLst>
                    <a:ext uri="{FF2B5EF4-FFF2-40B4-BE49-F238E27FC236}">
                      <a16:creationId xmlns:a16="http://schemas.microsoft.com/office/drawing/2014/main" id="{355C4265-005A-40CA-A5DB-9D8544101851}"/>
                    </a:ext>
                  </a:extLst>
                </p:cNvPr>
                <p:cNvPicPr/>
                <p:nvPr/>
              </p:nvPicPr>
              <p:blipFill>
                <a:blip r:embed="rId772"/>
                <a:stretch>
                  <a:fillRect/>
                </a:stretch>
              </p:blipFill>
              <p:spPr>
                <a:xfrm>
                  <a:off x="4268080" y="3426720"/>
                  <a:ext cx="822240" cy="1261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1" name="Freihand 500">
                  <a:extLst>
                    <a:ext uri="{FF2B5EF4-FFF2-40B4-BE49-F238E27FC236}">
                      <a16:creationId xmlns:a16="http://schemas.microsoft.com/office/drawing/2014/main" id="{D965F1A4-E61B-4AB9-8423-9DAC32769F9D}"/>
                    </a:ext>
                  </a:extLst>
                </p14:cNvPr>
                <p14:cNvContentPartPr/>
                <p14:nvPr/>
              </p14:nvContentPartPr>
              <p14:xfrm>
                <a:off x="5358160" y="4478640"/>
                <a:ext cx="42480" cy="289800"/>
              </p14:xfrm>
            </p:contentPart>
          </mc:Choice>
          <mc:Fallback xmlns="">
            <p:pic>
              <p:nvPicPr>
                <p:cNvPr id="501" name="Freihand 500">
                  <a:extLst>
                    <a:ext uri="{FF2B5EF4-FFF2-40B4-BE49-F238E27FC236}">
                      <a16:creationId xmlns:a16="http://schemas.microsoft.com/office/drawing/2014/main" id="{D965F1A4-E61B-4AB9-8423-9DAC32769F9D}"/>
                    </a:ext>
                  </a:extLst>
                </p:cNvPr>
                <p:cNvPicPr/>
                <p:nvPr/>
              </p:nvPicPr>
              <p:blipFill>
                <a:blip r:embed="rId774"/>
                <a:stretch>
                  <a:fillRect/>
                </a:stretch>
              </p:blipFill>
              <p:spPr>
                <a:xfrm>
                  <a:off x="5353840" y="4474320"/>
                  <a:ext cx="511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2" name="Freihand 501">
                  <a:extLst>
                    <a:ext uri="{FF2B5EF4-FFF2-40B4-BE49-F238E27FC236}">
                      <a16:creationId xmlns:a16="http://schemas.microsoft.com/office/drawing/2014/main" id="{7F0EBB60-B8A0-4977-8E3F-495F9A473CC8}"/>
                    </a:ext>
                  </a:extLst>
                </p14:cNvPr>
                <p14:cNvContentPartPr/>
                <p14:nvPr/>
              </p14:nvContentPartPr>
              <p14:xfrm>
                <a:off x="5308120" y="4593480"/>
                <a:ext cx="190800" cy="29520"/>
              </p14:xfrm>
            </p:contentPart>
          </mc:Choice>
          <mc:Fallback xmlns="">
            <p:pic>
              <p:nvPicPr>
                <p:cNvPr id="502" name="Freihand 501">
                  <a:extLst>
                    <a:ext uri="{FF2B5EF4-FFF2-40B4-BE49-F238E27FC236}">
                      <a16:creationId xmlns:a16="http://schemas.microsoft.com/office/drawing/2014/main" id="{7F0EBB60-B8A0-4977-8E3F-495F9A473CC8}"/>
                    </a:ext>
                  </a:extLst>
                </p:cNvPr>
                <p:cNvPicPr/>
                <p:nvPr/>
              </p:nvPicPr>
              <p:blipFill>
                <a:blip r:embed="rId776"/>
                <a:stretch>
                  <a:fillRect/>
                </a:stretch>
              </p:blipFill>
              <p:spPr>
                <a:xfrm>
                  <a:off x="5303800" y="4589160"/>
                  <a:ext cx="199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3" name="Freihand 502">
                  <a:extLst>
                    <a:ext uri="{FF2B5EF4-FFF2-40B4-BE49-F238E27FC236}">
                      <a16:creationId xmlns:a16="http://schemas.microsoft.com/office/drawing/2014/main" id="{BE5BC5D3-A6D1-4F4E-866C-0B11D5BCF472}"/>
                    </a:ext>
                  </a:extLst>
                </p14:cNvPr>
                <p14:cNvContentPartPr/>
                <p14:nvPr/>
              </p14:nvContentPartPr>
              <p14:xfrm>
                <a:off x="5535280" y="4606080"/>
                <a:ext cx="295200" cy="172800"/>
              </p14:xfrm>
            </p:contentPart>
          </mc:Choice>
          <mc:Fallback xmlns="">
            <p:pic>
              <p:nvPicPr>
                <p:cNvPr id="503" name="Freihand 502">
                  <a:extLst>
                    <a:ext uri="{FF2B5EF4-FFF2-40B4-BE49-F238E27FC236}">
                      <a16:creationId xmlns:a16="http://schemas.microsoft.com/office/drawing/2014/main" id="{BE5BC5D3-A6D1-4F4E-866C-0B11D5BCF472}"/>
                    </a:ext>
                  </a:extLst>
                </p:cNvPr>
                <p:cNvPicPr/>
                <p:nvPr/>
              </p:nvPicPr>
              <p:blipFill>
                <a:blip r:embed="rId778"/>
                <a:stretch>
                  <a:fillRect/>
                </a:stretch>
              </p:blipFill>
              <p:spPr>
                <a:xfrm>
                  <a:off x="5530960" y="4601760"/>
                  <a:ext cx="303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5" name="Freihand 504">
                  <a:extLst>
                    <a:ext uri="{FF2B5EF4-FFF2-40B4-BE49-F238E27FC236}">
                      <a16:creationId xmlns:a16="http://schemas.microsoft.com/office/drawing/2014/main" id="{D61E4284-373D-443F-916D-44CC9FC9948E}"/>
                    </a:ext>
                  </a:extLst>
                </p14:cNvPr>
                <p14:cNvContentPartPr/>
                <p14:nvPr/>
              </p14:nvContentPartPr>
              <p14:xfrm>
                <a:off x="5899600" y="4670880"/>
                <a:ext cx="95040" cy="146520"/>
              </p14:xfrm>
            </p:contentPart>
          </mc:Choice>
          <mc:Fallback xmlns="">
            <p:pic>
              <p:nvPicPr>
                <p:cNvPr id="505" name="Freihand 504">
                  <a:extLst>
                    <a:ext uri="{FF2B5EF4-FFF2-40B4-BE49-F238E27FC236}">
                      <a16:creationId xmlns:a16="http://schemas.microsoft.com/office/drawing/2014/main" id="{D61E4284-373D-443F-916D-44CC9FC9948E}"/>
                    </a:ext>
                  </a:extLst>
                </p:cNvPr>
                <p:cNvPicPr/>
                <p:nvPr/>
              </p:nvPicPr>
              <p:blipFill>
                <a:blip r:embed="rId780"/>
                <a:stretch>
                  <a:fillRect/>
                </a:stretch>
              </p:blipFill>
              <p:spPr>
                <a:xfrm>
                  <a:off x="5895280" y="4666560"/>
                  <a:ext cx="103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06" name="Freihand 505">
                  <a:extLst>
                    <a:ext uri="{FF2B5EF4-FFF2-40B4-BE49-F238E27FC236}">
                      <a16:creationId xmlns:a16="http://schemas.microsoft.com/office/drawing/2014/main" id="{8CBD2E9D-096B-4876-88C5-4B626C160AF3}"/>
                    </a:ext>
                  </a:extLst>
                </p14:cNvPr>
                <p14:cNvContentPartPr/>
                <p14:nvPr/>
              </p14:nvContentPartPr>
              <p14:xfrm>
                <a:off x="6258880" y="4512480"/>
                <a:ext cx="380160" cy="253800"/>
              </p14:xfrm>
            </p:contentPart>
          </mc:Choice>
          <mc:Fallback xmlns="">
            <p:pic>
              <p:nvPicPr>
                <p:cNvPr id="506" name="Freihand 505">
                  <a:extLst>
                    <a:ext uri="{FF2B5EF4-FFF2-40B4-BE49-F238E27FC236}">
                      <a16:creationId xmlns:a16="http://schemas.microsoft.com/office/drawing/2014/main" id="{8CBD2E9D-096B-4876-88C5-4B626C160AF3}"/>
                    </a:ext>
                  </a:extLst>
                </p:cNvPr>
                <p:cNvPicPr/>
                <p:nvPr/>
              </p:nvPicPr>
              <p:blipFill>
                <a:blip r:embed="rId782"/>
                <a:stretch>
                  <a:fillRect/>
                </a:stretch>
              </p:blipFill>
              <p:spPr>
                <a:xfrm>
                  <a:off x="6254560" y="4508160"/>
                  <a:ext cx="388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07" name="Freihand 506">
                  <a:extLst>
                    <a:ext uri="{FF2B5EF4-FFF2-40B4-BE49-F238E27FC236}">
                      <a16:creationId xmlns:a16="http://schemas.microsoft.com/office/drawing/2014/main" id="{B125F31C-8107-4510-85CC-DC75E633E1EA}"/>
                    </a:ext>
                  </a:extLst>
                </p14:cNvPr>
                <p14:cNvContentPartPr/>
                <p14:nvPr/>
              </p14:nvContentPartPr>
              <p14:xfrm>
                <a:off x="6610240" y="4572240"/>
                <a:ext cx="46440" cy="45360"/>
              </p14:xfrm>
            </p:contentPart>
          </mc:Choice>
          <mc:Fallback xmlns="">
            <p:pic>
              <p:nvPicPr>
                <p:cNvPr id="507" name="Freihand 506">
                  <a:extLst>
                    <a:ext uri="{FF2B5EF4-FFF2-40B4-BE49-F238E27FC236}">
                      <a16:creationId xmlns:a16="http://schemas.microsoft.com/office/drawing/2014/main" id="{B125F31C-8107-4510-85CC-DC75E633E1EA}"/>
                    </a:ext>
                  </a:extLst>
                </p:cNvPr>
                <p:cNvPicPr/>
                <p:nvPr/>
              </p:nvPicPr>
              <p:blipFill>
                <a:blip r:embed="rId784"/>
                <a:stretch>
                  <a:fillRect/>
                </a:stretch>
              </p:blipFill>
              <p:spPr>
                <a:xfrm>
                  <a:off x="6605920" y="4567920"/>
                  <a:ext cx="55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08" name="Freihand 507">
                  <a:extLst>
                    <a:ext uri="{FF2B5EF4-FFF2-40B4-BE49-F238E27FC236}">
                      <a16:creationId xmlns:a16="http://schemas.microsoft.com/office/drawing/2014/main" id="{B430F2EA-1B0C-45E3-B10C-4D3F155E626D}"/>
                    </a:ext>
                  </a:extLst>
                </p14:cNvPr>
                <p14:cNvContentPartPr/>
                <p14:nvPr/>
              </p14:nvContentPartPr>
              <p14:xfrm>
                <a:off x="6684400" y="4623720"/>
                <a:ext cx="135360" cy="141120"/>
              </p14:xfrm>
            </p:contentPart>
          </mc:Choice>
          <mc:Fallback xmlns="">
            <p:pic>
              <p:nvPicPr>
                <p:cNvPr id="508" name="Freihand 507">
                  <a:extLst>
                    <a:ext uri="{FF2B5EF4-FFF2-40B4-BE49-F238E27FC236}">
                      <a16:creationId xmlns:a16="http://schemas.microsoft.com/office/drawing/2014/main" id="{B430F2EA-1B0C-45E3-B10C-4D3F155E626D}"/>
                    </a:ext>
                  </a:extLst>
                </p:cNvPr>
                <p:cNvPicPr/>
                <p:nvPr/>
              </p:nvPicPr>
              <p:blipFill>
                <a:blip r:embed="rId786"/>
                <a:stretch>
                  <a:fillRect/>
                </a:stretch>
              </p:blipFill>
              <p:spPr>
                <a:xfrm>
                  <a:off x="6680080" y="4619400"/>
                  <a:ext cx="144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09" name="Freihand 508">
                  <a:extLst>
                    <a:ext uri="{FF2B5EF4-FFF2-40B4-BE49-F238E27FC236}">
                      <a16:creationId xmlns:a16="http://schemas.microsoft.com/office/drawing/2014/main" id="{27D69825-3B7F-43F7-A83B-AFC6AECC5190}"/>
                    </a:ext>
                  </a:extLst>
                </p14:cNvPr>
                <p14:cNvContentPartPr/>
                <p14:nvPr/>
              </p14:nvContentPartPr>
              <p14:xfrm>
                <a:off x="6821200" y="4612200"/>
                <a:ext cx="341640" cy="141120"/>
              </p14:xfrm>
            </p:contentPart>
          </mc:Choice>
          <mc:Fallback xmlns="">
            <p:pic>
              <p:nvPicPr>
                <p:cNvPr id="509" name="Freihand 508">
                  <a:extLst>
                    <a:ext uri="{FF2B5EF4-FFF2-40B4-BE49-F238E27FC236}">
                      <a16:creationId xmlns:a16="http://schemas.microsoft.com/office/drawing/2014/main" id="{27D69825-3B7F-43F7-A83B-AFC6AECC5190}"/>
                    </a:ext>
                  </a:extLst>
                </p:cNvPr>
                <p:cNvPicPr/>
                <p:nvPr/>
              </p:nvPicPr>
              <p:blipFill>
                <a:blip r:embed="rId788"/>
                <a:stretch>
                  <a:fillRect/>
                </a:stretch>
              </p:blipFill>
              <p:spPr>
                <a:xfrm>
                  <a:off x="6816880" y="4607880"/>
                  <a:ext cx="350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2" name="Freihand 511">
                  <a:extLst>
                    <a:ext uri="{FF2B5EF4-FFF2-40B4-BE49-F238E27FC236}">
                      <a16:creationId xmlns:a16="http://schemas.microsoft.com/office/drawing/2014/main" id="{57D7191B-9A7D-4828-8684-CCB8F3FCE9B1}"/>
                    </a:ext>
                  </a:extLst>
                </p14:cNvPr>
                <p14:cNvContentPartPr/>
                <p14:nvPr/>
              </p14:nvContentPartPr>
              <p14:xfrm>
                <a:off x="7287760" y="4601760"/>
                <a:ext cx="158040" cy="154080"/>
              </p14:xfrm>
            </p:contentPart>
          </mc:Choice>
          <mc:Fallback xmlns="">
            <p:pic>
              <p:nvPicPr>
                <p:cNvPr id="512" name="Freihand 511">
                  <a:extLst>
                    <a:ext uri="{FF2B5EF4-FFF2-40B4-BE49-F238E27FC236}">
                      <a16:creationId xmlns:a16="http://schemas.microsoft.com/office/drawing/2014/main" id="{57D7191B-9A7D-4828-8684-CCB8F3FCE9B1}"/>
                    </a:ext>
                  </a:extLst>
                </p:cNvPr>
                <p:cNvPicPr/>
                <p:nvPr/>
              </p:nvPicPr>
              <p:blipFill>
                <a:blip r:embed="rId790"/>
                <a:stretch>
                  <a:fillRect/>
                </a:stretch>
              </p:blipFill>
              <p:spPr>
                <a:xfrm>
                  <a:off x="7283440" y="4597440"/>
                  <a:ext cx="166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3" name="Freihand 512">
                  <a:extLst>
                    <a:ext uri="{FF2B5EF4-FFF2-40B4-BE49-F238E27FC236}">
                      <a16:creationId xmlns:a16="http://schemas.microsoft.com/office/drawing/2014/main" id="{DD5B1E97-535F-4929-9509-E63E7E42209E}"/>
                    </a:ext>
                  </a:extLst>
                </p14:cNvPr>
                <p14:cNvContentPartPr/>
                <p14:nvPr/>
              </p14:nvContentPartPr>
              <p14:xfrm>
                <a:off x="7453720" y="4615440"/>
                <a:ext cx="178920" cy="321840"/>
              </p14:xfrm>
            </p:contentPart>
          </mc:Choice>
          <mc:Fallback xmlns="">
            <p:pic>
              <p:nvPicPr>
                <p:cNvPr id="513" name="Freihand 512">
                  <a:extLst>
                    <a:ext uri="{FF2B5EF4-FFF2-40B4-BE49-F238E27FC236}">
                      <a16:creationId xmlns:a16="http://schemas.microsoft.com/office/drawing/2014/main" id="{DD5B1E97-535F-4929-9509-E63E7E42209E}"/>
                    </a:ext>
                  </a:extLst>
                </p:cNvPr>
                <p:cNvPicPr/>
                <p:nvPr/>
              </p:nvPicPr>
              <p:blipFill>
                <a:blip r:embed="rId792"/>
                <a:stretch>
                  <a:fillRect/>
                </a:stretch>
              </p:blipFill>
              <p:spPr>
                <a:xfrm>
                  <a:off x="7449400" y="4611120"/>
                  <a:ext cx="1875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4" name="Freihand 513">
                  <a:extLst>
                    <a:ext uri="{FF2B5EF4-FFF2-40B4-BE49-F238E27FC236}">
                      <a16:creationId xmlns:a16="http://schemas.microsoft.com/office/drawing/2014/main" id="{266E6458-49DB-4CE0-AD12-0F4047230A20}"/>
                    </a:ext>
                  </a:extLst>
                </p14:cNvPr>
                <p14:cNvContentPartPr/>
                <p14:nvPr/>
              </p14:nvContentPartPr>
              <p14:xfrm>
                <a:off x="7635160" y="4602480"/>
                <a:ext cx="164520" cy="132480"/>
              </p14:xfrm>
            </p:contentPart>
          </mc:Choice>
          <mc:Fallback xmlns="">
            <p:pic>
              <p:nvPicPr>
                <p:cNvPr id="514" name="Freihand 513">
                  <a:extLst>
                    <a:ext uri="{FF2B5EF4-FFF2-40B4-BE49-F238E27FC236}">
                      <a16:creationId xmlns:a16="http://schemas.microsoft.com/office/drawing/2014/main" id="{266E6458-49DB-4CE0-AD12-0F4047230A20}"/>
                    </a:ext>
                  </a:extLst>
                </p:cNvPr>
                <p:cNvPicPr/>
                <p:nvPr/>
              </p:nvPicPr>
              <p:blipFill>
                <a:blip r:embed="rId794"/>
                <a:stretch>
                  <a:fillRect/>
                </a:stretch>
              </p:blipFill>
              <p:spPr>
                <a:xfrm>
                  <a:off x="7630840" y="4598160"/>
                  <a:ext cx="173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5" name="Freihand 514">
                  <a:extLst>
                    <a:ext uri="{FF2B5EF4-FFF2-40B4-BE49-F238E27FC236}">
                      <a16:creationId xmlns:a16="http://schemas.microsoft.com/office/drawing/2014/main" id="{BAB6EEFE-4FD8-4F34-BD53-39FC4621E980}"/>
                    </a:ext>
                  </a:extLst>
                </p14:cNvPr>
                <p14:cNvContentPartPr/>
                <p14:nvPr/>
              </p14:nvContentPartPr>
              <p14:xfrm>
                <a:off x="7800400" y="4592400"/>
                <a:ext cx="187560" cy="118080"/>
              </p14:xfrm>
            </p:contentPart>
          </mc:Choice>
          <mc:Fallback xmlns="">
            <p:pic>
              <p:nvPicPr>
                <p:cNvPr id="515" name="Freihand 514">
                  <a:extLst>
                    <a:ext uri="{FF2B5EF4-FFF2-40B4-BE49-F238E27FC236}">
                      <a16:creationId xmlns:a16="http://schemas.microsoft.com/office/drawing/2014/main" id="{BAB6EEFE-4FD8-4F34-BD53-39FC4621E980}"/>
                    </a:ext>
                  </a:extLst>
                </p:cNvPr>
                <p:cNvPicPr/>
                <p:nvPr/>
              </p:nvPicPr>
              <p:blipFill>
                <a:blip r:embed="rId796"/>
                <a:stretch>
                  <a:fillRect/>
                </a:stretch>
              </p:blipFill>
              <p:spPr>
                <a:xfrm>
                  <a:off x="7796080" y="4588080"/>
                  <a:ext cx="19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6" name="Freihand 515">
                  <a:extLst>
                    <a:ext uri="{FF2B5EF4-FFF2-40B4-BE49-F238E27FC236}">
                      <a16:creationId xmlns:a16="http://schemas.microsoft.com/office/drawing/2014/main" id="{015C2714-90B2-41D0-B9E3-EB30A2ACD300}"/>
                    </a:ext>
                  </a:extLst>
                </p14:cNvPr>
                <p14:cNvContentPartPr/>
                <p14:nvPr/>
              </p14:nvContentPartPr>
              <p14:xfrm>
                <a:off x="7991560" y="4490880"/>
                <a:ext cx="197640" cy="215280"/>
              </p14:xfrm>
            </p:contentPart>
          </mc:Choice>
          <mc:Fallback xmlns="">
            <p:pic>
              <p:nvPicPr>
                <p:cNvPr id="516" name="Freihand 515">
                  <a:extLst>
                    <a:ext uri="{FF2B5EF4-FFF2-40B4-BE49-F238E27FC236}">
                      <a16:creationId xmlns:a16="http://schemas.microsoft.com/office/drawing/2014/main" id="{015C2714-90B2-41D0-B9E3-EB30A2ACD300}"/>
                    </a:ext>
                  </a:extLst>
                </p:cNvPr>
                <p:cNvPicPr/>
                <p:nvPr/>
              </p:nvPicPr>
              <p:blipFill>
                <a:blip r:embed="rId798"/>
                <a:stretch>
                  <a:fillRect/>
                </a:stretch>
              </p:blipFill>
              <p:spPr>
                <a:xfrm>
                  <a:off x="7987240" y="4486560"/>
                  <a:ext cx="206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7" name="Freihand 516">
                  <a:extLst>
                    <a:ext uri="{FF2B5EF4-FFF2-40B4-BE49-F238E27FC236}">
                      <a16:creationId xmlns:a16="http://schemas.microsoft.com/office/drawing/2014/main" id="{754483B0-FF5C-4069-A6CA-0DBC1548EB0B}"/>
                    </a:ext>
                  </a:extLst>
                </p14:cNvPr>
                <p14:cNvContentPartPr/>
                <p14:nvPr/>
              </p14:nvContentPartPr>
              <p14:xfrm>
                <a:off x="8201080" y="4516080"/>
                <a:ext cx="17640" cy="45720"/>
              </p14:xfrm>
            </p:contentPart>
          </mc:Choice>
          <mc:Fallback xmlns="">
            <p:pic>
              <p:nvPicPr>
                <p:cNvPr id="517" name="Freihand 516">
                  <a:extLst>
                    <a:ext uri="{FF2B5EF4-FFF2-40B4-BE49-F238E27FC236}">
                      <a16:creationId xmlns:a16="http://schemas.microsoft.com/office/drawing/2014/main" id="{754483B0-FF5C-4069-A6CA-0DBC1548EB0B}"/>
                    </a:ext>
                  </a:extLst>
                </p:cNvPr>
                <p:cNvPicPr/>
                <p:nvPr/>
              </p:nvPicPr>
              <p:blipFill>
                <a:blip r:embed="rId800"/>
                <a:stretch>
                  <a:fillRect/>
                </a:stretch>
              </p:blipFill>
              <p:spPr>
                <a:xfrm>
                  <a:off x="8196760" y="4511760"/>
                  <a:ext cx="26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8" name="Freihand 517">
                  <a:extLst>
                    <a:ext uri="{FF2B5EF4-FFF2-40B4-BE49-F238E27FC236}">
                      <a16:creationId xmlns:a16="http://schemas.microsoft.com/office/drawing/2014/main" id="{BF1DAEB5-7119-4B4A-AC84-B276D85C2CFA}"/>
                    </a:ext>
                  </a:extLst>
                </p14:cNvPr>
                <p14:cNvContentPartPr/>
                <p14:nvPr/>
              </p14:nvContentPartPr>
              <p14:xfrm>
                <a:off x="8202520" y="4584120"/>
                <a:ext cx="291960" cy="128880"/>
              </p14:xfrm>
            </p:contentPart>
          </mc:Choice>
          <mc:Fallback xmlns="">
            <p:pic>
              <p:nvPicPr>
                <p:cNvPr id="518" name="Freihand 517">
                  <a:extLst>
                    <a:ext uri="{FF2B5EF4-FFF2-40B4-BE49-F238E27FC236}">
                      <a16:creationId xmlns:a16="http://schemas.microsoft.com/office/drawing/2014/main" id="{BF1DAEB5-7119-4B4A-AC84-B276D85C2CFA}"/>
                    </a:ext>
                  </a:extLst>
                </p:cNvPr>
                <p:cNvPicPr/>
                <p:nvPr/>
              </p:nvPicPr>
              <p:blipFill>
                <a:blip r:embed="rId802"/>
                <a:stretch>
                  <a:fillRect/>
                </a:stretch>
              </p:blipFill>
              <p:spPr>
                <a:xfrm>
                  <a:off x="8198200" y="4579800"/>
                  <a:ext cx="300600" cy="137520"/>
                </a:xfrm>
                <a:prstGeom prst="rect">
                  <a:avLst/>
                </a:prstGeom>
              </p:spPr>
            </p:pic>
          </mc:Fallback>
        </mc:AlternateContent>
      </p:grpSp>
      <p:grpSp>
        <p:nvGrpSpPr>
          <p:cNvPr id="534" name="Gruppieren 533">
            <a:extLst>
              <a:ext uri="{FF2B5EF4-FFF2-40B4-BE49-F238E27FC236}">
                <a16:creationId xmlns:a16="http://schemas.microsoft.com/office/drawing/2014/main" id="{E890E63F-C05A-4956-9630-7E7EA6389DB2}"/>
              </a:ext>
            </a:extLst>
          </p:cNvPr>
          <p:cNvGrpSpPr/>
          <p:nvPr/>
        </p:nvGrpSpPr>
        <p:grpSpPr>
          <a:xfrm>
            <a:off x="5474080" y="4926480"/>
            <a:ext cx="1981800" cy="240480"/>
            <a:chOff x="5474080" y="4926480"/>
            <a:chExt cx="1981800" cy="240480"/>
          </a:xfrm>
        </p:grpSpPr>
        <mc:AlternateContent xmlns:mc="http://schemas.openxmlformats.org/markup-compatibility/2006" xmlns:p14="http://schemas.microsoft.com/office/powerpoint/2010/main">
          <mc:Choice Requires="p14">
            <p:contentPart p14:bwMode="auto" r:id="rId803">
              <p14:nvContentPartPr>
                <p14:cNvPr id="520" name="Freihand 519">
                  <a:extLst>
                    <a:ext uri="{FF2B5EF4-FFF2-40B4-BE49-F238E27FC236}">
                      <a16:creationId xmlns:a16="http://schemas.microsoft.com/office/drawing/2014/main" id="{32FC1B08-D726-4EBA-90CC-AC7FCC272645}"/>
                    </a:ext>
                  </a:extLst>
                </p14:cNvPr>
                <p14:cNvContentPartPr/>
                <p14:nvPr/>
              </p14:nvContentPartPr>
              <p14:xfrm>
                <a:off x="5474080" y="5054280"/>
                <a:ext cx="238680" cy="112680"/>
              </p14:xfrm>
            </p:contentPart>
          </mc:Choice>
          <mc:Fallback xmlns="">
            <p:pic>
              <p:nvPicPr>
                <p:cNvPr id="520" name="Freihand 519">
                  <a:extLst>
                    <a:ext uri="{FF2B5EF4-FFF2-40B4-BE49-F238E27FC236}">
                      <a16:creationId xmlns:a16="http://schemas.microsoft.com/office/drawing/2014/main" id="{32FC1B08-D726-4EBA-90CC-AC7FCC272645}"/>
                    </a:ext>
                  </a:extLst>
                </p:cNvPr>
                <p:cNvPicPr/>
                <p:nvPr/>
              </p:nvPicPr>
              <p:blipFill>
                <a:blip r:embed="rId804"/>
                <a:stretch>
                  <a:fillRect/>
                </a:stretch>
              </p:blipFill>
              <p:spPr>
                <a:xfrm>
                  <a:off x="5469760" y="5049960"/>
                  <a:ext cx="247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21" name="Freihand 520">
                  <a:extLst>
                    <a:ext uri="{FF2B5EF4-FFF2-40B4-BE49-F238E27FC236}">
                      <a16:creationId xmlns:a16="http://schemas.microsoft.com/office/drawing/2014/main" id="{B4A1E4A3-28F0-4064-AF9F-DADCC9AAB774}"/>
                    </a:ext>
                  </a:extLst>
                </p14:cNvPr>
                <p14:cNvContentPartPr/>
                <p14:nvPr/>
              </p14:nvContentPartPr>
              <p14:xfrm>
                <a:off x="5642200" y="4947360"/>
                <a:ext cx="360" cy="360"/>
              </p14:xfrm>
            </p:contentPart>
          </mc:Choice>
          <mc:Fallback xmlns="">
            <p:pic>
              <p:nvPicPr>
                <p:cNvPr id="521" name="Freihand 520">
                  <a:extLst>
                    <a:ext uri="{FF2B5EF4-FFF2-40B4-BE49-F238E27FC236}">
                      <a16:creationId xmlns:a16="http://schemas.microsoft.com/office/drawing/2014/main" id="{B4A1E4A3-28F0-4064-AF9F-DADCC9AAB774}"/>
                    </a:ext>
                  </a:extLst>
                </p:cNvPr>
                <p:cNvPicPr/>
                <p:nvPr/>
              </p:nvPicPr>
              <p:blipFill>
                <a:blip r:embed="rId19"/>
                <a:stretch>
                  <a:fillRect/>
                </a:stretch>
              </p:blipFill>
              <p:spPr>
                <a:xfrm>
                  <a:off x="5637880" y="4943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2" name="Freihand 521">
                  <a:extLst>
                    <a:ext uri="{FF2B5EF4-FFF2-40B4-BE49-F238E27FC236}">
                      <a16:creationId xmlns:a16="http://schemas.microsoft.com/office/drawing/2014/main" id="{BA053CBF-396B-4FCF-A077-0C1A542DDA40}"/>
                    </a:ext>
                  </a:extLst>
                </p14:cNvPr>
                <p14:cNvContentPartPr/>
                <p14:nvPr/>
              </p14:nvContentPartPr>
              <p14:xfrm>
                <a:off x="5895640" y="4952400"/>
                <a:ext cx="299880" cy="200160"/>
              </p14:xfrm>
            </p:contentPart>
          </mc:Choice>
          <mc:Fallback xmlns="">
            <p:pic>
              <p:nvPicPr>
                <p:cNvPr id="522" name="Freihand 521">
                  <a:extLst>
                    <a:ext uri="{FF2B5EF4-FFF2-40B4-BE49-F238E27FC236}">
                      <a16:creationId xmlns:a16="http://schemas.microsoft.com/office/drawing/2014/main" id="{BA053CBF-396B-4FCF-A077-0C1A542DDA40}"/>
                    </a:ext>
                  </a:extLst>
                </p:cNvPr>
                <p:cNvPicPr/>
                <p:nvPr/>
              </p:nvPicPr>
              <p:blipFill>
                <a:blip r:embed="rId807"/>
                <a:stretch>
                  <a:fillRect/>
                </a:stretch>
              </p:blipFill>
              <p:spPr>
                <a:xfrm>
                  <a:off x="5891320" y="4948080"/>
                  <a:ext cx="308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23" name="Freihand 522">
                  <a:extLst>
                    <a:ext uri="{FF2B5EF4-FFF2-40B4-BE49-F238E27FC236}">
                      <a16:creationId xmlns:a16="http://schemas.microsoft.com/office/drawing/2014/main" id="{11535856-7F2B-4231-9671-BF852CB2631A}"/>
                    </a:ext>
                  </a:extLst>
                </p14:cNvPr>
                <p14:cNvContentPartPr/>
                <p14:nvPr/>
              </p14:nvContentPartPr>
              <p14:xfrm>
                <a:off x="6392080" y="5015760"/>
                <a:ext cx="156960" cy="128160"/>
              </p14:xfrm>
            </p:contentPart>
          </mc:Choice>
          <mc:Fallback xmlns="">
            <p:pic>
              <p:nvPicPr>
                <p:cNvPr id="523" name="Freihand 522">
                  <a:extLst>
                    <a:ext uri="{FF2B5EF4-FFF2-40B4-BE49-F238E27FC236}">
                      <a16:creationId xmlns:a16="http://schemas.microsoft.com/office/drawing/2014/main" id="{11535856-7F2B-4231-9671-BF852CB2631A}"/>
                    </a:ext>
                  </a:extLst>
                </p:cNvPr>
                <p:cNvPicPr/>
                <p:nvPr/>
              </p:nvPicPr>
              <p:blipFill>
                <a:blip r:embed="rId809"/>
                <a:stretch>
                  <a:fillRect/>
                </a:stretch>
              </p:blipFill>
              <p:spPr>
                <a:xfrm>
                  <a:off x="6387760" y="5011440"/>
                  <a:ext cx="165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24" name="Freihand 523">
                  <a:extLst>
                    <a:ext uri="{FF2B5EF4-FFF2-40B4-BE49-F238E27FC236}">
                      <a16:creationId xmlns:a16="http://schemas.microsoft.com/office/drawing/2014/main" id="{2DB569E0-EAA0-4112-B285-B3AAA4370127}"/>
                    </a:ext>
                  </a:extLst>
                </p14:cNvPr>
                <p14:cNvContentPartPr/>
                <p14:nvPr/>
              </p14:nvContentPartPr>
              <p14:xfrm>
                <a:off x="6533200" y="5019000"/>
                <a:ext cx="249840" cy="91800"/>
              </p14:xfrm>
            </p:contentPart>
          </mc:Choice>
          <mc:Fallback xmlns="">
            <p:pic>
              <p:nvPicPr>
                <p:cNvPr id="524" name="Freihand 523">
                  <a:extLst>
                    <a:ext uri="{FF2B5EF4-FFF2-40B4-BE49-F238E27FC236}">
                      <a16:creationId xmlns:a16="http://schemas.microsoft.com/office/drawing/2014/main" id="{2DB569E0-EAA0-4112-B285-B3AAA4370127}"/>
                    </a:ext>
                  </a:extLst>
                </p:cNvPr>
                <p:cNvPicPr/>
                <p:nvPr/>
              </p:nvPicPr>
              <p:blipFill>
                <a:blip r:embed="rId811"/>
                <a:stretch>
                  <a:fillRect/>
                </a:stretch>
              </p:blipFill>
              <p:spPr>
                <a:xfrm>
                  <a:off x="6528880" y="5014680"/>
                  <a:ext cx="258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25" name="Freihand 524">
                  <a:extLst>
                    <a:ext uri="{FF2B5EF4-FFF2-40B4-BE49-F238E27FC236}">
                      <a16:creationId xmlns:a16="http://schemas.microsoft.com/office/drawing/2014/main" id="{C76CB15F-903B-4AA3-B6BE-24A398DEF4A3}"/>
                    </a:ext>
                  </a:extLst>
                </p14:cNvPr>
                <p14:cNvContentPartPr/>
                <p14:nvPr/>
              </p14:nvContentPartPr>
              <p14:xfrm>
                <a:off x="6797800" y="4942320"/>
                <a:ext cx="257400" cy="164160"/>
              </p14:xfrm>
            </p:contentPart>
          </mc:Choice>
          <mc:Fallback xmlns="">
            <p:pic>
              <p:nvPicPr>
                <p:cNvPr id="525" name="Freihand 524">
                  <a:extLst>
                    <a:ext uri="{FF2B5EF4-FFF2-40B4-BE49-F238E27FC236}">
                      <a16:creationId xmlns:a16="http://schemas.microsoft.com/office/drawing/2014/main" id="{C76CB15F-903B-4AA3-B6BE-24A398DEF4A3}"/>
                    </a:ext>
                  </a:extLst>
                </p:cNvPr>
                <p:cNvPicPr/>
                <p:nvPr/>
              </p:nvPicPr>
              <p:blipFill>
                <a:blip r:embed="rId813"/>
                <a:stretch>
                  <a:fillRect/>
                </a:stretch>
              </p:blipFill>
              <p:spPr>
                <a:xfrm>
                  <a:off x="6793480" y="4938000"/>
                  <a:ext cx="266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26" name="Freihand 525">
                  <a:extLst>
                    <a:ext uri="{FF2B5EF4-FFF2-40B4-BE49-F238E27FC236}">
                      <a16:creationId xmlns:a16="http://schemas.microsoft.com/office/drawing/2014/main" id="{7F52411B-A335-402C-A1BE-067D394F4D13}"/>
                    </a:ext>
                  </a:extLst>
                </p14:cNvPr>
                <p14:cNvContentPartPr/>
                <p14:nvPr/>
              </p14:nvContentPartPr>
              <p14:xfrm>
                <a:off x="7083280" y="4926480"/>
                <a:ext cx="28440" cy="170640"/>
              </p14:xfrm>
            </p:contentPart>
          </mc:Choice>
          <mc:Fallback xmlns="">
            <p:pic>
              <p:nvPicPr>
                <p:cNvPr id="526" name="Freihand 525">
                  <a:extLst>
                    <a:ext uri="{FF2B5EF4-FFF2-40B4-BE49-F238E27FC236}">
                      <a16:creationId xmlns:a16="http://schemas.microsoft.com/office/drawing/2014/main" id="{7F52411B-A335-402C-A1BE-067D394F4D13}"/>
                    </a:ext>
                  </a:extLst>
                </p:cNvPr>
                <p:cNvPicPr/>
                <p:nvPr/>
              </p:nvPicPr>
              <p:blipFill>
                <a:blip r:embed="rId815"/>
                <a:stretch>
                  <a:fillRect/>
                </a:stretch>
              </p:blipFill>
              <p:spPr>
                <a:xfrm>
                  <a:off x="7078960" y="4922160"/>
                  <a:ext cx="37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27" name="Freihand 526">
                  <a:extLst>
                    <a:ext uri="{FF2B5EF4-FFF2-40B4-BE49-F238E27FC236}">
                      <a16:creationId xmlns:a16="http://schemas.microsoft.com/office/drawing/2014/main" id="{72003EAF-9451-4067-BFF6-07148E18FFD6}"/>
                    </a:ext>
                  </a:extLst>
                </p14:cNvPr>
                <p14:cNvContentPartPr/>
                <p14:nvPr/>
              </p14:nvContentPartPr>
              <p14:xfrm>
                <a:off x="7143760" y="5008200"/>
                <a:ext cx="125280" cy="95040"/>
              </p14:xfrm>
            </p:contentPart>
          </mc:Choice>
          <mc:Fallback xmlns="">
            <p:pic>
              <p:nvPicPr>
                <p:cNvPr id="527" name="Freihand 526">
                  <a:extLst>
                    <a:ext uri="{FF2B5EF4-FFF2-40B4-BE49-F238E27FC236}">
                      <a16:creationId xmlns:a16="http://schemas.microsoft.com/office/drawing/2014/main" id="{72003EAF-9451-4067-BFF6-07148E18FFD6}"/>
                    </a:ext>
                  </a:extLst>
                </p:cNvPr>
                <p:cNvPicPr/>
                <p:nvPr/>
              </p:nvPicPr>
              <p:blipFill>
                <a:blip r:embed="rId817"/>
                <a:stretch>
                  <a:fillRect/>
                </a:stretch>
              </p:blipFill>
              <p:spPr>
                <a:xfrm>
                  <a:off x="7139440" y="5003880"/>
                  <a:ext cx="133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28" name="Freihand 527">
                  <a:extLst>
                    <a:ext uri="{FF2B5EF4-FFF2-40B4-BE49-F238E27FC236}">
                      <a16:creationId xmlns:a16="http://schemas.microsoft.com/office/drawing/2014/main" id="{FD10200B-A629-4C5B-9A46-00029DFB50AA}"/>
                    </a:ext>
                  </a:extLst>
                </p14:cNvPr>
                <p14:cNvContentPartPr/>
                <p14:nvPr/>
              </p14:nvContentPartPr>
              <p14:xfrm>
                <a:off x="7289560" y="4982280"/>
                <a:ext cx="166320" cy="132480"/>
              </p14:xfrm>
            </p:contentPart>
          </mc:Choice>
          <mc:Fallback xmlns="">
            <p:pic>
              <p:nvPicPr>
                <p:cNvPr id="528" name="Freihand 527">
                  <a:extLst>
                    <a:ext uri="{FF2B5EF4-FFF2-40B4-BE49-F238E27FC236}">
                      <a16:creationId xmlns:a16="http://schemas.microsoft.com/office/drawing/2014/main" id="{FD10200B-A629-4C5B-9A46-00029DFB50AA}"/>
                    </a:ext>
                  </a:extLst>
                </p:cNvPr>
                <p:cNvPicPr/>
                <p:nvPr/>
              </p:nvPicPr>
              <p:blipFill>
                <a:blip r:embed="rId819"/>
                <a:stretch>
                  <a:fillRect/>
                </a:stretch>
              </p:blipFill>
              <p:spPr>
                <a:xfrm>
                  <a:off x="7285240" y="4977960"/>
                  <a:ext cx="174960" cy="141120"/>
                </a:xfrm>
                <a:prstGeom prst="rect">
                  <a:avLst/>
                </a:prstGeom>
              </p:spPr>
            </p:pic>
          </mc:Fallback>
        </mc:AlternateContent>
      </p:grpSp>
      <p:grpSp>
        <p:nvGrpSpPr>
          <p:cNvPr id="537" name="Gruppieren 536">
            <a:extLst>
              <a:ext uri="{FF2B5EF4-FFF2-40B4-BE49-F238E27FC236}">
                <a16:creationId xmlns:a16="http://schemas.microsoft.com/office/drawing/2014/main" id="{088593E7-45EE-4AC9-91D5-86F6982A7F3B}"/>
              </a:ext>
            </a:extLst>
          </p:cNvPr>
          <p:cNvGrpSpPr/>
          <p:nvPr/>
        </p:nvGrpSpPr>
        <p:grpSpPr>
          <a:xfrm>
            <a:off x="6007240" y="5327880"/>
            <a:ext cx="1288800" cy="205560"/>
            <a:chOff x="6007240" y="5327880"/>
            <a:chExt cx="1288800" cy="205560"/>
          </a:xfrm>
        </p:grpSpPr>
        <mc:AlternateContent xmlns:mc="http://schemas.openxmlformats.org/markup-compatibility/2006" xmlns:p14="http://schemas.microsoft.com/office/powerpoint/2010/main">
          <mc:Choice Requires="p14">
            <p:contentPart p14:bwMode="auto" r:id="rId820">
              <p14:nvContentPartPr>
                <p14:cNvPr id="529" name="Freihand 528">
                  <a:extLst>
                    <a:ext uri="{FF2B5EF4-FFF2-40B4-BE49-F238E27FC236}">
                      <a16:creationId xmlns:a16="http://schemas.microsoft.com/office/drawing/2014/main" id="{A01D035E-CEAB-4A6A-97B4-1423BD053BEF}"/>
                    </a:ext>
                  </a:extLst>
                </p14:cNvPr>
                <p14:cNvContentPartPr/>
                <p14:nvPr/>
              </p14:nvContentPartPr>
              <p14:xfrm>
                <a:off x="6007240" y="5403840"/>
                <a:ext cx="150480" cy="129600"/>
              </p14:xfrm>
            </p:contentPart>
          </mc:Choice>
          <mc:Fallback xmlns="">
            <p:pic>
              <p:nvPicPr>
                <p:cNvPr id="529" name="Freihand 528">
                  <a:extLst>
                    <a:ext uri="{FF2B5EF4-FFF2-40B4-BE49-F238E27FC236}">
                      <a16:creationId xmlns:a16="http://schemas.microsoft.com/office/drawing/2014/main" id="{A01D035E-CEAB-4A6A-97B4-1423BD053BEF}"/>
                    </a:ext>
                  </a:extLst>
                </p:cNvPr>
                <p:cNvPicPr/>
                <p:nvPr/>
              </p:nvPicPr>
              <p:blipFill>
                <a:blip r:embed="rId821"/>
                <a:stretch>
                  <a:fillRect/>
                </a:stretch>
              </p:blipFill>
              <p:spPr>
                <a:xfrm>
                  <a:off x="6002920" y="5399520"/>
                  <a:ext cx="159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0" name="Freihand 529">
                  <a:extLst>
                    <a:ext uri="{FF2B5EF4-FFF2-40B4-BE49-F238E27FC236}">
                      <a16:creationId xmlns:a16="http://schemas.microsoft.com/office/drawing/2014/main" id="{098D2405-79A1-4CA1-9206-07BD57D0E2C6}"/>
                    </a:ext>
                  </a:extLst>
                </p14:cNvPr>
                <p14:cNvContentPartPr/>
                <p14:nvPr/>
              </p14:nvContentPartPr>
              <p14:xfrm>
                <a:off x="6448240" y="5443440"/>
                <a:ext cx="360" cy="360"/>
              </p14:xfrm>
            </p:contentPart>
          </mc:Choice>
          <mc:Fallback xmlns="">
            <p:pic>
              <p:nvPicPr>
                <p:cNvPr id="530" name="Freihand 529">
                  <a:extLst>
                    <a:ext uri="{FF2B5EF4-FFF2-40B4-BE49-F238E27FC236}">
                      <a16:creationId xmlns:a16="http://schemas.microsoft.com/office/drawing/2014/main" id="{098D2405-79A1-4CA1-9206-07BD57D0E2C6}"/>
                    </a:ext>
                  </a:extLst>
                </p:cNvPr>
                <p:cNvPicPr/>
                <p:nvPr/>
              </p:nvPicPr>
              <p:blipFill>
                <a:blip r:embed="rId19"/>
                <a:stretch>
                  <a:fillRect/>
                </a:stretch>
              </p:blipFill>
              <p:spPr>
                <a:xfrm>
                  <a:off x="6443920" y="5439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31" name="Freihand 530">
                  <a:extLst>
                    <a:ext uri="{FF2B5EF4-FFF2-40B4-BE49-F238E27FC236}">
                      <a16:creationId xmlns:a16="http://schemas.microsoft.com/office/drawing/2014/main" id="{C52C5A60-D07B-420D-8D39-94B45106107E}"/>
                    </a:ext>
                  </a:extLst>
                </p14:cNvPr>
                <p14:cNvContentPartPr/>
                <p14:nvPr/>
              </p14:nvContentPartPr>
              <p14:xfrm>
                <a:off x="6367960" y="5388360"/>
                <a:ext cx="363240" cy="128160"/>
              </p14:xfrm>
            </p:contentPart>
          </mc:Choice>
          <mc:Fallback xmlns="">
            <p:pic>
              <p:nvPicPr>
                <p:cNvPr id="531" name="Freihand 530">
                  <a:extLst>
                    <a:ext uri="{FF2B5EF4-FFF2-40B4-BE49-F238E27FC236}">
                      <a16:creationId xmlns:a16="http://schemas.microsoft.com/office/drawing/2014/main" id="{C52C5A60-D07B-420D-8D39-94B45106107E}"/>
                    </a:ext>
                  </a:extLst>
                </p:cNvPr>
                <p:cNvPicPr/>
                <p:nvPr/>
              </p:nvPicPr>
              <p:blipFill>
                <a:blip r:embed="rId824"/>
                <a:stretch>
                  <a:fillRect/>
                </a:stretch>
              </p:blipFill>
              <p:spPr>
                <a:xfrm>
                  <a:off x="6363640" y="5384040"/>
                  <a:ext cx="371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32" name="Freihand 531">
                  <a:extLst>
                    <a:ext uri="{FF2B5EF4-FFF2-40B4-BE49-F238E27FC236}">
                      <a16:creationId xmlns:a16="http://schemas.microsoft.com/office/drawing/2014/main" id="{38592D98-6CBE-444B-95A3-D93F04856330}"/>
                    </a:ext>
                  </a:extLst>
                </p14:cNvPr>
                <p14:cNvContentPartPr/>
                <p14:nvPr/>
              </p14:nvContentPartPr>
              <p14:xfrm>
                <a:off x="6770080" y="5348040"/>
                <a:ext cx="175680" cy="143640"/>
              </p14:xfrm>
            </p:contentPart>
          </mc:Choice>
          <mc:Fallback xmlns="">
            <p:pic>
              <p:nvPicPr>
                <p:cNvPr id="532" name="Freihand 531">
                  <a:extLst>
                    <a:ext uri="{FF2B5EF4-FFF2-40B4-BE49-F238E27FC236}">
                      <a16:creationId xmlns:a16="http://schemas.microsoft.com/office/drawing/2014/main" id="{38592D98-6CBE-444B-95A3-D93F04856330}"/>
                    </a:ext>
                  </a:extLst>
                </p:cNvPr>
                <p:cNvPicPr/>
                <p:nvPr/>
              </p:nvPicPr>
              <p:blipFill>
                <a:blip r:embed="rId826"/>
                <a:stretch>
                  <a:fillRect/>
                </a:stretch>
              </p:blipFill>
              <p:spPr>
                <a:xfrm>
                  <a:off x="6765760" y="5343720"/>
                  <a:ext cx="184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35" name="Freihand 534">
                  <a:extLst>
                    <a:ext uri="{FF2B5EF4-FFF2-40B4-BE49-F238E27FC236}">
                      <a16:creationId xmlns:a16="http://schemas.microsoft.com/office/drawing/2014/main" id="{26472921-E9D1-4833-8E52-12EA2C034004}"/>
                    </a:ext>
                  </a:extLst>
                </p14:cNvPr>
                <p14:cNvContentPartPr/>
                <p14:nvPr/>
              </p14:nvContentPartPr>
              <p14:xfrm>
                <a:off x="6335920" y="5398440"/>
                <a:ext cx="101160" cy="39600"/>
              </p14:xfrm>
            </p:contentPart>
          </mc:Choice>
          <mc:Fallback xmlns="">
            <p:pic>
              <p:nvPicPr>
                <p:cNvPr id="535" name="Freihand 534">
                  <a:extLst>
                    <a:ext uri="{FF2B5EF4-FFF2-40B4-BE49-F238E27FC236}">
                      <a16:creationId xmlns:a16="http://schemas.microsoft.com/office/drawing/2014/main" id="{26472921-E9D1-4833-8E52-12EA2C034004}"/>
                    </a:ext>
                  </a:extLst>
                </p:cNvPr>
                <p:cNvPicPr/>
                <p:nvPr/>
              </p:nvPicPr>
              <p:blipFill>
                <a:blip r:embed="rId828"/>
                <a:stretch>
                  <a:fillRect/>
                </a:stretch>
              </p:blipFill>
              <p:spPr>
                <a:xfrm>
                  <a:off x="6331600" y="5394120"/>
                  <a:ext cx="109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36" name="Freihand 535">
                  <a:extLst>
                    <a:ext uri="{FF2B5EF4-FFF2-40B4-BE49-F238E27FC236}">
                      <a16:creationId xmlns:a16="http://schemas.microsoft.com/office/drawing/2014/main" id="{6D588D48-2DC5-4C75-85FA-739AC7F3A9C4}"/>
                    </a:ext>
                  </a:extLst>
                </p14:cNvPr>
                <p14:cNvContentPartPr/>
                <p14:nvPr/>
              </p14:nvContentPartPr>
              <p14:xfrm>
                <a:off x="7148440" y="5327880"/>
                <a:ext cx="147600" cy="174960"/>
              </p14:xfrm>
            </p:contentPart>
          </mc:Choice>
          <mc:Fallback xmlns="">
            <p:pic>
              <p:nvPicPr>
                <p:cNvPr id="536" name="Freihand 535">
                  <a:extLst>
                    <a:ext uri="{FF2B5EF4-FFF2-40B4-BE49-F238E27FC236}">
                      <a16:creationId xmlns:a16="http://schemas.microsoft.com/office/drawing/2014/main" id="{6D588D48-2DC5-4C75-85FA-739AC7F3A9C4}"/>
                    </a:ext>
                  </a:extLst>
                </p:cNvPr>
                <p:cNvPicPr/>
                <p:nvPr/>
              </p:nvPicPr>
              <p:blipFill>
                <a:blip r:embed="rId830"/>
                <a:stretch>
                  <a:fillRect/>
                </a:stretch>
              </p:blipFill>
              <p:spPr>
                <a:xfrm>
                  <a:off x="7144120" y="5323560"/>
                  <a:ext cx="156240" cy="183600"/>
                </a:xfrm>
                <a:prstGeom prst="rect">
                  <a:avLst/>
                </a:prstGeom>
              </p:spPr>
            </p:pic>
          </mc:Fallback>
        </mc:AlternateContent>
      </p:grpSp>
      <p:grpSp>
        <p:nvGrpSpPr>
          <p:cNvPr id="578" name="Gruppieren 577">
            <a:extLst>
              <a:ext uri="{FF2B5EF4-FFF2-40B4-BE49-F238E27FC236}">
                <a16:creationId xmlns:a16="http://schemas.microsoft.com/office/drawing/2014/main" id="{9C6F52DB-1855-48B8-B1D7-8CE775BB3FE6}"/>
              </a:ext>
            </a:extLst>
          </p:cNvPr>
          <p:cNvGrpSpPr/>
          <p:nvPr/>
        </p:nvGrpSpPr>
        <p:grpSpPr>
          <a:xfrm>
            <a:off x="5235040" y="5706960"/>
            <a:ext cx="3387960" cy="857880"/>
            <a:chOff x="5235040" y="5706960"/>
            <a:chExt cx="3387960" cy="857880"/>
          </a:xfrm>
        </p:grpSpPr>
        <mc:AlternateContent xmlns:mc="http://schemas.openxmlformats.org/markup-compatibility/2006" xmlns:p14="http://schemas.microsoft.com/office/powerpoint/2010/main">
          <mc:Choice Requires="p14">
            <p:contentPart p14:bwMode="auto" r:id="rId831">
              <p14:nvContentPartPr>
                <p14:cNvPr id="538" name="Freihand 537">
                  <a:extLst>
                    <a:ext uri="{FF2B5EF4-FFF2-40B4-BE49-F238E27FC236}">
                      <a16:creationId xmlns:a16="http://schemas.microsoft.com/office/drawing/2014/main" id="{CB89BA43-EE8D-47A0-9C9C-725608C635C1}"/>
                    </a:ext>
                  </a:extLst>
                </p14:cNvPr>
                <p14:cNvContentPartPr/>
                <p14:nvPr/>
              </p14:nvContentPartPr>
              <p14:xfrm>
                <a:off x="5264200" y="5927640"/>
                <a:ext cx="275760" cy="6840"/>
              </p14:xfrm>
            </p:contentPart>
          </mc:Choice>
          <mc:Fallback xmlns="">
            <p:pic>
              <p:nvPicPr>
                <p:cNvPr id="538" name="Freihand 537">
                  <a:extLst>
                    <a:ext uri="{FF2B5EF4-FFF2-40B4-BE49-F238E27FC236}">
                      <a16:creationId xmlns:a16="http://schemas.microsoft.com/office/drawing/2014/main" id="{CB89BA43-EE8D-47A0-9C9C-725608C635C1}"/>
                    </a:ext>
                  </a:extLst>
                </p:cNvPr>
                <p:cNvPicPr/>
                <p:nvPr/>
              </p:nvPicPr>
              <p:blipFill>
                <a:blip r:embed="rId832"/>
                <a:stretch>
                  <a:fillRect/>
                </a:stretch>
              </p:blipFill>
              <p:spPr>
                <a:xfrm>
                  <a:off x="5259880" y="5923320"/>
                  <a:ext cx="284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39" name="Freihand 538">
                  <a:extLst>
                    <a:ext uri="{FF2B5EF4-FFF2-40B4-BE49-F238E27FC236}">
                      <a16:creationId xmlns:a16="http://schemas.microsoft.com/office/drawing/2014/main" id="{32D5A06E-F2A8-48B6-98A1-FBEB69EA7B9F}"/>
                    </a:ext>
                  </a:extLst>
                </p14:cNvPr>
                <p14:cNvContentPartPr/>
                <p14:nvPr/>
              </p14:nvContentPartPr>
              <p14:xfrm>
                <a:off x="5235040" y="5974080"/>
                <a:ext cx="295200" cy="16560"/>
              </p14:xfrm>
            </p:contentPart>
          </mc:Choice>
          <mc:Fallback xmlns="">
            <p:pic>
              <p:nvPicPr>
                <p:cNvPr id="539" name="Freihand 538">
                  <a:extLst>
                    <a:ext uri="{FF2B5EF4-FFF2-40B4-BE49-F238E27FC236}">
                      <a16:creationId xmlns:a16="http://schemas.microsoft.com/office/drawing/2014/main" id="{32D5A06E-F2A8-48B6-98A1-FBEB69EA7B9F}"/>
                    </a:ext>
                  </a:extLst>
                </p:cNvPr>
                <p:cNvPicPr/>
                <p:nvPr/>
              </p:nvPicPr>
              <p:blipFill>
                <a:blip r:embed="rId834"/>
                <a:stretch>
                  <a:fillRect/>
                </a:stretch>
              </p:blipFill>
              <p:spPr>
                <a:xfrm>
                  <a:off x="5230720" y="5969760"/>
                  <a:ext cx="30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40" name="Freihand 539">
                  <a:extLst>
                    <a:ext uri="{FF2B5EF4-FFF2-40B4-BE49-F238E27FC236}">
                      <a16:creationId xmlns:a16="http://schemas.microsoft.com/office/drawing/2014/main" id="{9D12E514-9DC8-4527-8B19-320B7A52C3C7}"/>
                    </a:ext>
                  </a:extLst>
                </p14:cNvPr>
                <p14:cNvContentPartPr/>
                <p14:nvPr/>
              </p14:nvContentPartPr>
              <p14:xfrm>
                <a:off x="5540680" y="5858880"/>
                <a:ext cx="141480" cy="141120"/>
              </p14:xfrm>
            </p:contentPart>
          </mc:Choice>
          <mc:Fallback xmlns="">
            <p:pic>
              <p:nvPicPr>
                <p:cNvPr id="540" name="Freihand 539">
                  <a:extLst>
                    <a:ext uri="{FF2B5EF4-FFF2-40B4-BE49-F238E27FC236}">
                      <a16:creationId xmlns:a16="http://schemas.microsoft.com/office/drawing/2014/main" id="{9D12E514-9DC8-4527-8B19-320B7A52C3C7}"/>
                    </a:ext>
                  </a:extLst>
                </p:cNvPr>
                <p:cNvPicPr/>
                <p:nvPr/>
              </p:nvPicPr>
              <p:blipFill>
                <a:blip r:embed="rId836"/>
                <a:stretch>
                  <a:fillRect/>
                </a:stretch>
              </p:blipFill>
              <p:spPr>
                <a:xfrm>
                  <a:off x="5536360" y="5854560"/>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41" name="Freihand 540">
                  <a:extLst>
                    <a:ext uri="{FF2B5EF4-FFF2-40B4-BE49-F238E27FC236}">
                      <a16:creationId xmlns:a16="http://schemas.microsoft.com/office/drawing/2014/main" id="{8EA5A3F1-4CC5-481E-B6D7-5B3778534E32}"/>
                    </a:ext>
                  </a:extLst>
                </p14:cNvPr>
                <p14:cNvContentPartPr/>
                <p14:nvPr/>
              </p14:nvContentPartPr>
              <p14:xfrm>
                <a:off x="5961160" y="5767440"/>
                <a:ext cx="299160" cy="205560"/>
              </p14:xfrm>
            </p:contentPart>
          </mc:Choice>
          <mc:Fallback xmlns="">
            <p:pic>
              <p:nvPicPr>
                <p:cNvPr id="541" name="Freihand 540">
                  <a:extLst>
                    <a:ext uri="{FF2B5EF4-FFF2-40B4-BE49-F238E27FC236}">
                      <a16:creationId xmlns:a16="http://schemas.microsoft.com/office/drawing/2014/main" id="{8EA5A3F1-4CC5-481E-B6D7-5B3778534E32}"/>
                    </a:ext>
                  </a:extLst>
                </p:cNvPr>
                <p:cNvPicPr/>
                <p:nvPr/>
              </p:nvPicPr>
              <p:blipFill>
                <a:blip r:embed="rId838"/>
                <a:stretch>
                  <a:fillRect/>
                </a:stretch>
              </p:blipFill>
              <p:spPr>
                <a:xfrm>
                  <a:off x="5956840" y="5763120"/>
                  <a:ext cx="307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42" name="Freihand 541">
                  <a:extLst>
                    <a:ext uri="{FF2B5EF4-FFF2-40B4-BE49-F238E27FC236}">
                      <a16:creationId xmlns:a16="http://schemas.microsoft.com/office/drawing/2014/main" id="{D835B974-4850-4B56-AAE4-6FDFC4D2A1C0}"/>
                    </a:ext>
                  </a:extLst>
                </p14:cNvPr>
                <p14:cNvContentPartPr/>
                <p14:nvPr/>
              </p14:nvContentPartPr>
              <p14:xfrm>
                <a:off x="6250600" y="5778240"/>
                <a:ext cx="61920" cy="42480"/>
              </p14:xfrm>
            </p:contentPart>
          </mc:Choice>
          <mc:Fallback xmlns="">
            <p:pic>
              <p:nvPicPr>
                <p:cNvPr id="542" name="Freihand 541">
                  <a:extLst>
                    <a:ext uri="{FF2B5EF4-FFF2-40B4-BE49-F238E27FC236}">
                      <a16:creationId xmlns:a16="http://schemas.microsoft.com/office/drawing/2014/main" id="{D835B974-4850-4B56-AAE4-6FDFC4D2A1C0}"/>
                    </a:ext>
                  </a:extLst>
                </p:cNvPr>
                <p:cNvPicPr/>
                <p:nvPr/>
              </p:nvPicPr>
              <p:blipFill>
                <a:blip r:embed="rId840"/>
                <a:stretch>
                  <a:fillRect/>
                </a:stretch>
              </p:blipFill>
              <p:spPr>
                <a:xfrm>
                  <a:off x="6246280" y="5773920"/>
                  <a:ext cx="70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43" name="Freihand 542">
                  <a:extLst>
                    <a:ext uri="{FF2B5EF4-FFF2-40B4-BE49-F238E27FC236}">
                      <a16:creationId xmlns:a16="http://schemas.microsoft.com/office/drawing/2014/main" id="{390491BF-C17B-4355-8164-799BF45CBF63}"/>
                    </a:ext>
                  </a:extLst>
                </p14:cNvPr>
                <p14:cNvContentPartPr/>
                <p14:nvPr/>
              </p14:nvContentPartPr>
              <p14:xfrm>
                <a:off x="6334840" y="5834400"/>
                <a:ext cx="148320" cy="117720"/>
              </p14:xfrm>
            </p:contentPart>
          </mc:Choice>
          <mc:Fallback xmlns="">
            <p:pic>
              <p:nvPicPr>
                <p:cNvPr id="543" name="Freihand 542">
                  <a:extLst>
                    <a:ext uri="{FF2B5EF4-FFF2-40B4-BE49-F238E27FC236}">
                      <a16:creationId xmlns:a16="http://schemas.microsoft.com/office/drawing/2014/main" id="{390491BF-C17B-4355-8164-799BF45CBF63}"/>
                    </a:ext>
                  </a:extLst>
                </p:cNvPr>
                <p:cNvPicPr/>
                <p:nvPr/>
              </p:nvPicPr>
              <p:blipFill>
                <a:blip r:embed="rId842"/>
                <a:stretch>
                  <a:fillRect/>
                </a:stretch>
              </p:blipFill>
              <p:spPr>
                <a:xfrm>
                  <a:off x="6330520" y="5830080"/>
                  <a:ext cx="156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44" name="Freihand 543">
                  <a:extLst>
                    <a:ext uri="{FF2B5EF4-FFF2-40B4-BE49-F238E27FC236}">
                      <a16:creationId xmlns:a16="http://schemas.microsoft.com/office/drawing/2014/main" id="{F2038000-0A05-4117-BD7F-AE4AF1A92FA1}"/>
                    </a:ext>
                  </a:extLst>
                </p14:cNvPr>
                <p14:cNvContentPartPr/>
                <p14:nvPr/>
              </p14:nvContentPartPr>
              <p14:xfrm>
                <a:off x="6697360" y="5761320"/>
                <a:ext cx="38160" cy="184320"/>
              </p14:xfrm>
            </p:contentPart>
          </mc:Choice>
          <mc:Fallback xmlns="">
            <p:pic>
              <p:nvPicPr>
                <p:cNvPr id="544" name="Freihand 543">
                  <a:extLst>
                    <a:ext uri="{FF2B5EF4-FFF2-40B4-BE49-F238E27FC236}">
                      <a16:creationId xmlns:a16="http://schemas.microsoft.com/office/drawing/2014/main" id="{F2038000-0A05-4117-BD7F-AE4AF1A92FA1}"/>
                    </a:ext>
                  </a:extLst>
                </p:cNvPr>
                <p:cNvPicPr/>
                <p:nvPr/>
              </p:nvPicPr>
              <p:blipFill>
                <a:blip r:embed="rId844"/>
                <a:stretch>
                  <a:fillRect/>
                </a:stretch>
              </p:blipFill>
              <p:spPr>
                <a:xfrm>
                  <a:off x="6693040" y="5757000"/>
                  <a:ext cx="46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45" name="Freihand 544">
                  <a:extLst>
                    <a:ext uri="{FF2B5EF4-FFF2-40B4-BE49-F238E27FC236}">
                      <a16:creationId xmlns:a16="http://schemas.microsoft.com/office/drawing/2014/main" id="{FFF49379-DFFA-4AAF-9EC3-FFCBC6E03884}"/>
                    </a:ext>
                  </a:extLst>
                </p14:cNvPr>
                <p14:cNvContentPartPr/>
                <p14:nvPr/>
              </p14:nvContentPartPr>
              <p14:xfrm>
                <a:off x="6792400" y="5852760"/>
                <a:ext cx="107640" cy="77400"/>
              </p14:xfrm>
            </p:contentPart>
          </mc:Choice>
          <mc:Fallback xmlns="">
            <p:pic>
              <p:nvPicPr>
                <p:cNvPr id="545" name="Freihand 544">
                  <a:extLst>
                    <a:ext uri="{FF2B5EF4-FFF2-40B4-BE49-F238E27FC236}">
                      <a16:creationId xmlns:a16="http://schemas.microsoft.com/office/drawing/2014/main" id="{FFF49379-DFFA-4AAF-9EC3-FFCBC6E03884}"/>
                    </a:ext>
                  </a:extLst>
                </p:cNvPr>
                <p:cNvPicPr/>
                <p:nvPr/>
              </p:nvPicPr>
              <p:blipFill>
                <a:blip r:embed="rId846"/>
                <a:stretch>
                  <a:fillRect/>
                </a:stretch>
              </p:blipFill>
              <p:spPr>
                <a:xfrm>
                  <a:off x="6788080" y="5848440"/>
                  <a:ext cx="116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46" name="Freihand 545">
                  <a:extLst>
                    <a:ext uri="{FF2B5EF4-FFF2-40B4-BE49-F238E27FC236}">
                      <a16:creationId xmlns:a16="http://schemas.microsoft.com/office/drawing/2014/main" id="{03CAE268-37CB-4364-B0B7-78B33A9B4C45}"/>
                    </a:ext>
                  </a:extLst>
                </p14:cNvPr>
                <p14:cNvContentPartPr/>
                <p14:nvPr/>
              </p14:nvContentPartPr>
              <p14:xfrm>
                <a:off x="7036120" y="5826840"/>
                <a:ext cx="266040" cy="111600"/>
              </p14:xfrm>
            </p:contentPart>
          </mc:Choice>
          <mc:Fallback xmlns="">
            <p:pic>
              <p:nvPicPr>
                <p:cNvPr id="546" name="Freihand 545">
                  <a:extLst>
                    <a:ext uri="{FF2B5EF4-FFF2-40B4-BE49-F238E27FC236}">
                      <a16:creationId xmlns:a16="http://schemas.microsoft.com/office/drawing/2014/main" id="{03CAE268-37CB-4364-B0B7-78B33A9B4C45}"/>
                    </a:ext>
                  </a:extLst>
                </p:cNvPr>
                <p:cNvPicPr/>
                <p:nvPr/>
              </p:nvPicPr>
              <p:blipFill>
                <a:blip r:embed="rId848"/>
                <a:stretch>
                  <a:fillRect/>
                </a:stretch>
              </p:blipFill>
              <p:spPr>
                <a:xfrm>
                  <a:off x="7031800" y="5822520"/>
                  <a:ext cx="274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47" name="Freihand 546">
                  <a:extLst>
                    <a:ext uri="{FF2B5EF4-FFF2-40B4-BE49-F238E27FC236}">
                      <a16:creationId xmlns:a16="http://schemas.microsoft.com/office/drawing/2014/main" id="{8E53A151-EE6C-4BFC-BE61-05A19299C5CA}"/>
                    </a:ext>
                  </a:extLst>
                </p14:cNvPr>
                <p14:cNvContentPartPr/>
                <p14:nvPr/>
              </p14:nvContentPartPr>
              <p14:xfrm>
                <a:off x="7320160" y="5740800"/>
                <a:ext cx="360" cy="360"/>
              </p14:xfrm>
            </p:contentPart>
          </mc:Choice>
          <mc:Fallback xmlns="">
            <p:pic>
              <p:nvPicPr>
                <p:cNvPr id="547" name="Freihand 546">
                  <a:extLst>
                    <a:ext uri="{FF2B5EF4-FFF2-40B4-BE49-F238E27FC236}">
                      <a16:creationId xmlns:a16="http://schemas.microsoft.com/office/drawing/2014/main" id="{8E53A151-EE6C-4BFC-BE61-05A19299C5CA}"/>
                    </a:ext>
                  </a:extLst>
                </p:cNvPr>
                <p:cNvPicPr/>
                <p:nvPr/>
              </p:nvPicPr>
              <p:blipFill>
                <a:blip r:embed="rId19"/>
                <a:stretch>
                  <a:fillRect/>
                </a:stretch>
              </p:blipFill>
              <p:spPr>
                <a:xfrm>
                  <a:off x="7315840" y="5736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8" name="Freihand 547">
                  <a:extLst>
                    <a:ext uri="{FF2B5EF4-FFF2-40B4-BE49-F238E27FC236}">
                      <a16:creationId xmlns:a16="http://schemas.microsoft.com/office/drawing/2014/main" id="{9AC9FF5D-63C3-48B6-829F-5CD0E8758CA8}"/>
                    </a:ext>
                  </a:extLst>
                </p14:cNvPr>
                <p14:cNvContentPartPr/>
                <p14:nvPr/>
              </p14:nvContentPartPr>
              <p14:xfrm>
                <a:off x="7436800" y="5783640"/>
                <a:ext cx="441720" cy="268920"/>
              </p14:xfrm>
            </p:contentPart>
          </mc:Choice>
          <mc:Fallback xmlns="">
            <p:pic>
              <p:nvPicPr>
                <p:cNvPr id="548" name="Freihand 547">
                  <a:extLst>
                    <a:ext uri="{FF2B5EF4-FFF2-40B4-BE49-F238E27FC236}">
                      <a16:creationId xmlns:a16="http://schemas.microsoft.com/office/drawing/2014/main" id="{9AC9FF5D-63C3-48B6-829F-5CD0E8758CA8}"/>
                    </a:ext>
                  </a:extLst>
                </p:cNvPr>
                <p:cNvPicPr/>
                <p:nvPr/>
              </p:nvPicPr>
              <p:blipFill>
                <a:blip r:embed="rId851"/>
                <a:stretch>
                  <a:fillRect/>
                </a:stretch>
              </p:blipFill>
              <p:spPr>
                <a:xfrm>
                  <a:off x="7432480" y="5779320"/>
                  <a:ext cx="450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1" name="Freihand 550">
                  <a:extLst>
                    <a:ext uri="{FF2B5EF4-FFF2-40B4-BE49-F238E27FC236}">
                      <a16:creationId xmlns:a16="http://schemas.microsoft.com/office/drawing/2014/main" id="{886945D1-58DB-4757-9E4E-3FBF29B0E76D}"/>
                    </a:ext>
                  </a:extLst>
                </p14:cNvPr>
                <p14:cNvContentPartPr/>
                <p14:nvPr/>
              </p14:nvContentPartPr>
              <p14:xfrm>
                <a:off x="7919920" y="5788680"/>
                <a:ext cx="121320" cy="115560"/>
              </p14:xfrm>
            </p:contentPart>
          </mc:Choice>
          <mc:Fallback xmlns="">
            <p:pic>
              <p:nvPicPr>
                <p:cNvPr id="551" name="Freihand 550">
                  <a:extLst>
                    <a:ext uri="{FF2B5EF4-FFF2-40B4-BE49-F238E27FC236}">
                      <a16:creationId xmlns:a16="http://schemas.microsoft.com/office/drawing/2014/main" id="{886945D1-58DB-4757-9E4E-3FBF29B0E76D}"/>
                    </a:ext>
                  </a:extLst>
                </p:cNvPr>
                <p:cNvPicPr/>
                <p:nvPr/>
              </p:nvPicPr>
              <p:blipFill>
                <a:blip r:embed="rId853"/>
                <a:stretch>
                  <a:fillRect/>
                </a:stretch>
              </p:blipFill>
              <p:spPr>
                <a:xfrm>
                  <a:off x="7915600" y="5784360"/>
                  <a:ext cx="129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3" name="Freihand 552">
                  <a:extLst>
                    <a:ext uri="{FF2B5EF4-FFF2-40B4-BE49-F238E27FC236}">
                      <a16:creationId xmlns:a16="http://schemas.microsoft.com/office/drawing/2014/main" id="{7480CA0F-EECA-4F98-AAD8-B5C85309BD50}"/>
                    </a:ext>
                  </a:extLst>
                </p14:cNvPr>
                <p14:cNvContentPartPr/>
                <p14:nvPr/>
              </p14:nvContentPartPr>
              <p14:xfrm>
                <a:off x="8062120" y="5788680"/>
                <a:ext cx="76320" cy="97200"/>
              </p14:xfrm>
            </p:contentPart>
          </mc:Choice>
          <mc:Fallback xmlns="">
            <p:pic>
              <p:nvPicPr>
                <p:cNvPr id="553" name="Freihand 552">
                  <a:extLst>
                    <a:ext uri="{FF2B5EF4-FFF2-40B4-BE49-F238E27FC236}">
                      <a16:creationId xmlns:a16="http://schemas.microsoft.com/office/drawing/2014/main" id="{7480CA0F-EECA-4F98-AAD8-B5C85309BD50}"/>
                    </a:ext>
                  </a:extLst>
                </p:cNvPr>
                <p:cNvPicPr/>
                <p:nvPr/>
              </p:nvPicPr>
              <p:blipFill>
                <a:blip r:embed="rId855"/>
                <a:stretch>
                  <a:fillRect/>
                </a:stretch>
              </p:blipFill>
              <p:spPr>
                <a:xfrm>
                  <a:off x="8057800" y="5784360"/>
                  <a:ext cx="84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4" name="Freihand 553">
                  <a:extLst>
                    <a:ext uri="{FF2B5EF4-FFF2-40B4-BE49-F238E27FC236}">
                      <a16:creationId xmlns:a16="http://schemas.microsoft.com/office/drawing/2014/main" id="{6A817E8F-FD82-453A-8E40-2C10F9AECFAA}"/>
                    </a:ext>
                  </a:extLst>
                </p14:cNvPr>
                <p14:cNvContentPartPr/>
                <p14:nvPr/>
              </p14:nvContentPartPr>
              <p14:xfrm>
                <a:off x="8147080" y="5706960"/>
                <a:ext cx="270000" cy="168120"/>
              </p14:xfrm>
            </p:contentPart>
          </mc:Choice>
          <mc:Fallback xmlns="">
            <p:pic>
              <p:nvPicPr>
                <p:cNvPr id="554" name="Freihand 553">
                  <a:extLst>
                    <a:ext uri="{FF2B5EF4-FFF2-40B4-BE49-F238E27FC236}">
                      <a16:creationId xmlns:a16="http://schemas.microsoft.com/office/drawing/2014/main" id="{6A817E8F-FD82-453A-8E40-2C10F9AECFAA}"/>
                    </a:ext>
                  </a:extLst>
                </p:cNvPr>
                <p:cNvPicPr/>
                <p:nvPr/>
              </p:nvPicPr>
              <p:blipFill>
                <a:blip r:embed="rId857"/>
                <a:stretch>
                  <a:fillRect/>
                </a:stretch>
              </p:blipFill>
              <p:spPr>
                <a:xfrm>
                  <a:off x="8142760" y="5702640"/>
                  <a:ext cx="278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56" name="Freihand 555">
                  <a:extLst>
                    <a:ext uri="{FF2B5EF4-FFF2-40B4-BE49-F238E27FC236}">
                      <a16:creationId xmlns:a16="http://schemas.microsoft.com/office/drawing/2014/main" id="{EAADE6CA-AE6C-425E-9F62-46C167A39B15}"/>
                    </a:ext>
                  </a:extLst>
                </p14:cNvPr>
                <p14:cNvContentPartPr/>
                <p14:nvPr/>
              </p14:nvContentPartPr>
              <p14:xfrm>
                <a:off x="5426560" y="6192600"/>
                <a:ext cx="186480" cy="200880"/>
              </p14:xfrm>
            </p:contentPart>
          </mc:Choice>
          <mc:Fallback xmlns="">
            <p:pic>
              <p:nvPicPr>
                <p:cNvPr id="556" name="Freihand 555">
                  <a:extLst>
                    <a:ext uri="{FF2B5EF4-FFF2-40B4-BE49-F238E27FC236}">
                      <a16:creationId xmlns:a16="http://schemas.microsoft.com/office/drawing/2014/main" id="{EAADE6CA-AE6C-425E-9F62-46C167A39B15}"/>
                    </a:ext>
                  </a:extLst>
                </p:cNvPr>
                <p:cNvPicPr/>
                <p:nvPr/>
              </p:nvPicPr>
              <p:blipFill>
                <a:blip r:embed="rId859"/>
                <a:stretch>
                  <a:fillRect/>
                </a:stretch>
              </p:blipFill>
              <p:spPr>
                <a:xfrm>
                  <a:off x="5422240" y="6188280"/>
                  <a:ext cx="195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7" name="Freihand 556">
                  <a:extLst>
                    <a:ext uri="{FF2B5EF4-FFF2-40B4-BE49-F238E27FC236}">
                      <a16:creationId xmlns:a16="http://schemas.microsoft.com/office/drawing/2014/main" id="{CB0C1FBE-8341-4738-A0CB-AF23876192B6}"/>
                    </a:ext>
                  </a:extLst>
                </p14:cNvPr>
                <p14:cNvContentPartPr/>
                <p14:nvPr/>
              </p14:nvContentPartPr>
              <p14:xfrm>
                <a:off x="5646160" y="6239760"/>
                <a:ext cx="100440" cy="114480"/>
              </p14:xfrm>
            </p:contentPart>
          </mc:Choice>
          <mc:Fallback xmlns="">
            <p:pic>
              <p:nvPicPr>
                <p:cNvPr id="557" name="Freihand 556">
                  <a:extLst>
                    <a:ext uri="{FF2B5EF4-FFF2-40B4-BE49-F238E27FC236}">
                      <a16:creationId xmlns:a16="http://schemas.microsoft.com/office/drawing/2014/main" id="{CB0C1FBE-8341-4738-A0CB-AF23876192B6}"/>
                    </a:ext>
                  </a:extLst>
                </p:cNvPr>
                <p:cNvPicPr/>
                <p:nvPr/>
              </p:nvPicPr>
              <p:blipFill>
                <a:blip r:embed="rId861"/>
                <a:stretch>
                  <a:fillRect/>
                </a:stretch>
              </p:blipFill>
              <p:spPr>
                <a:xfrm>
                  <a:off x="5641840" y="6235440"/>
                  <a:ext cx="109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8" name="Freihand 557">
                  <a:extLst>
                    <a:ext uri="{FF2B5EF4-FFF2-40B4-BE49-F238E27FC236}">
                      <a16:creationId xmlns:a16="http://schemas.microsoft.com/office/drawing/2014/main" id="{280743B2-ABDE-4181-B499-60A813C25AF1}"/>
                    </a:ext>
                  </a:extLst>
                </p14:cNvPr>
                <p14:cNvContentPartPr/>
                <p14:nvPr/>
              </p14:nvContentPartPr>
              <p14:xfrm>
                <a:off x="5749480" y="6244440"/>
                <a:ext cx="221760" cy="119880"/>
              </p14:xfrm>
            </p:contentPart>
          </mc:Choice>
          <mc:Fallback xmlns="">
            <p:pic>
              <p:nvPicPr>
                <p:cNvPr id="558" name="Freihand 557">
                  <a:extLst>
                    <a:ext uri="{FF2B5EF4-FFF2-40B4-BE49-F238E27FC236}">
                      <a16:creationId xmlns:a16="http://schemas.microsoft.com/office/drawing/2014/main" id="{280743B2-ABDE-4181-B499-60A813C25AF1}"/>
                    </a:ext>
                  </a:extLst>
                </p:cNvPr>
                <p:cNvPicPr/>
                <p:nvPr/>
              </p:nvPicPr>
              <p:blipFill>
                <a:blip r:embed="rId863"/>
                <a:stretch>
                  <a:fillRect/>
                </a:stretch>
              </p:blipFill>
              <p:spPr>
                <a:xfrm>
                  <a:off x="5745160" y="6240120"/>
                  <a:ext cx="230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59" name="Freihand 558">
                  <a:extLst>
                    <a:ext uri="{FF2B5EF4-FFF2-40B4-BE49-F238E27FC236}">
                      <a16:creationId xmlns:a16="http://schemas.microsoft.com/office/drawing/2014/main" id="{D24BE95D-C004-470D-BF03-085779349E39}"/>
                    </a:ext>
                  </a:extLst>
                </p14:cNvPr>
                <p14:cNvContentPartPr/>
                <p14:nvPr/>
              </p14:nvContentPartPr>
              <p14:xfrm>
                <a:off x="5977720" y="6245160"/>
                <a:ext cx="130680" cy="104040"/>
              </p14:xfrm>
            </p:contentPart>
          </mc:Choice>
          <mc:Fallback xmlns="">
            <p:pic>
              <p:nvPicPr>
                <p:cNvPr id="559" name="Freihand 558">
                  <a:extLst>
                    <a:ext uri="{FF2B5EF4-FFF2-40B4-BE49-F238E27FC236}">
                      <a16:creationId xmlns:a16="http://schemas.microsoft.com/office/drawing/2014/main" id="{D24BE95D-C004-470D-BF03-085779349E39}"/>
                    </a:ext>
                  </a:extLst>
                </p:cNvPr>
                <p:cNvPicPr/>
                <p:nvPr/>
              </p:nvPicPr>
              <p:blipFill>
                <a:blip r:embed="rId865"/>
                <a:stretch>
                  <a:fillRect/>
                </a:stretch>
              </p:blipFill>
              <p:spPr>
                <a:xfrm>
                  <a:off x="5973400" y="6240840"/>
                  <a:ext cx="139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61" name="Freihand 560">
                  <a:extLst>
                    <a:ext uri="{FF2B5EF4-FFF2-40B4-BE49-F238E27FC236}">
                      <a16:creationId xmlns:a16="http://schemas.microsoft.com/office/drawing/2014/main" id="{EF4BC17E-2E5B-4DE9-9FFE-826580724C80}"/>
                    </a:ext>
                  </a:extLst>
                </p14:cNvPr>
                <p14:cNvContentPartPr/>
                <p14:nvPr/>
              </p14:nvContentPartPr>
              <p14:xfrm>
                <a:off x="6100840" y="6116640"/>
                <a:ext cx="150840" cy="227520"/>
              </p14:xfrm>
            </p:contentPart>
          </mc:Choice>
          <mc:Fallback xmlns="">
            <p:pic>
              <p:nvPicPr>
                <p:cNvPr id="561" name="Freihand 560">
                  <a:extLst>
                    <a:ext uri="{FF2B5EF4-FFF2-40B4-BE49-F238E27FC236}">
                      <a16:creationId xmlns:a16="http://schemas.microsoft.com/office/drawing/2014/main" id="{EF4BC17E-2E5B-4DE9-9FFE-826580724C80}"/>
                    </a:ext>
                  </a:extLst>
                </p:cNvPr>
                <p:cNvPicPr/>
                <p:nvPr/>
              </p:nvPicPr>
              <p:blipFill>
                <a:blip r:embed="rId867"/>
                <a:stretch>
                  <a:fillRect/>
                </a:stretch>
              </p:blipFill>
              <p:spPr>
                <a:xfrm>
                  <a:off x="6096520" y="6112320"/>
                  <a:ext cx="159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62" name="Freihand 561">
                  <a:extLst>
                    <a:ext uri="{FF2B5EF4-FFF2-40B4-BE49-F238E27FC236}">
                      <a16:creationId xmlns:a16="http://schemas.microsoft.com/office/drawing/2014/main" id="{F76D98CE-48A1-45E9-B229-6C3864A4769A}"/>
                    </a:ext>
                  </a:extLst>
                </p14:cNvPr>
                <p14:cNvContentPartPr/>
                <p14:nvPr/>
              </p14:nvContentPartPr>
              <p14:xfrm>
                <a:off x="6276520" y="6126720"/>
                <a:ext cx="26640" cy="188640"/>
              </p14:xfrm>
            </p:contentPart>
          </mc:Choice>
          <mc:Fallback xmlns="">
            <p:pic>
              <p:nvPicPr>
                <p:cNvPr id="562" name="Freihand 561">
                  <a:extLst>
                    <a:ext uri="{FF2B5EF4-FFF2-40B4-BE49-F238E27FC236}">
                      <a16:creationId xmlns:a16="http://schemas.microsoft.com/office/drawing/2014/main" id="{F76D98CE-48A1-45E9-B229-6C3864A4769A}"/>
                    </a:ext>
                  </a:extLst>
                </p:cNvPr>
                <p:cNvPicPr/>
                <p:nvPr/>
              </p:nvPicPr>
              <p:blipFill>
                <a:blip r:embed="rId869"/>
                <a:stretch>
                  <a:fillRect/>
                </a:stretch>
              </p:blipFill>
              <p:spPr>
                <a:xfrm>
                  <a:off x="6272200" y="6122400"/>
                  <a:ext cx="35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63" name="Freihand 562">
                  <a:extLst>
                    <a:ext uri="{FF2B5EF4-FFF2-40B4-BE49-F238E27FC236}">
                      <a16:creationId xmlns:a16="http://schemas.microsoft.com/office/drawing/2014/main" id="{1A52A8F6-12CB-429F-869B-03157D572885}"/>
                    </a:ext>
                  </a:extLst>
                </p14:cNvPr>
                <p14:cNvContentPartPr/>
                <p14:nvPr/>
              </p14:nvContentPartPr>
              <p14:xfrm>
                <a:off x="6368680" y="6203400"/>
                <a:ext cx="143280" cy="98280"/>
              </p14:xfrm>
            </p:contentPart>
          </mc:Choice>
          <mc:Fallback xmlns="">
            <p:pic>
              <p:nvPicPr>
                <p:cNvPr id="563" name="Freihand 562">
                  <a:extLst>
                    <a:ext uri="{FF2B5EF4-FFF2-40B4-BE49-F238E27FC236}">
                      <a16:creationId xmlns:a16="http://schemas.microsoft.com/office/drawing/2014/main" id="{1A52A8F6-12CB-429F-869B-03157D572885}"/>
                    </a:ext>
                  </a:extLst>
                </p:cNvPr>
                <p:cNvPicPr/>
                <p:nvPr/>
              </p:nvPicPr>
              <p:blipFill>
                <a:blip r:embed="rId871"/>
                <a:stretch>
                  <a:fillRect/>
                </a:stretch>
              </p:blipFill>
              <p:spPr>
                <a:xfrm>
                  <a:off x="6364360" y="6199080"/>
                  <a:ext cx="151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64" name="Freihand 563">
                  <a:extLst>
                    <a:ext uri="{FF2B5EF4-FFF2-40B4-BE49-F238E27FC236}">
                      <a16:creationId xmlns:a16="http://schemas.microsoft.com/office/drawing/2014/main" id="{8FB73A23-BD3B-480C-892F-896C42CC6A8A}"/>
                    </a:ext>
                  </a:extLst>
                </p14:cNvPr>
                <p14:cNvContentPartPr/>
                <p14:nvPr/>
              </p14:nvContentPartPr>
              <p14:xfrm>
                <a:off x="6807880" y="6115200"/>
                <a:ext cx="153720" cy="274680"/>
              </p14:xfrm>
            </p:contentPart>
          </mc:Choice>
          <mc:Fallback xmlns="">
            <p:pic>
              <p:nvPicPr>
                <p:cNvPr id="564" name="Freihand 563">
                  <a:extLst>
                    <a:ext uri="{FF2B5EF4-FFF2-40B4-BE49-F238E27FC236}">
                      <a16:creationId xmlns:a16="http://schemas.microsoft.com/office/drawing/2014/main" id="{8FB73A23-BD3B-480C-892F-896C42CC6A8A}"/>
                    </a:ext>
                  </a:extLst>
                </p:cNvPr>
                <p:cNvPicPr/>
                <p:nvPr/>
              </p:nvPicPr>
              <p:blipFill>
                <a:blip r:embed="rId873"/>
                <a:stretch>
                  <a:fillRect/>
                </a:stretch>
              </p:blipFill>
              <p:spPr>
                <a:xfrm>
                  <a:off x="6803560" y="6110880"/>
                  <a:ext cx="1623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65" name="Freihand 564">
                  <a:extLst>
                    <a:ext uri="{FF2B5EF4-FFF2-40B4-BE49-F238E27FC236}">
                      <a16:creationId xmlns:a16="http://schemas.microsoft.com/office/drawing/2014/main" id="{5DEC0487-6C4C-40A0-B48D-5A985163A9B8}"/>
                    </a:ext>
                  </a:extLst>
                </p14:cNvPr>
                <p14:cNvContentPartPr/>
                <p14:nvPr/>
              </p14:nvContentPartPr>
              <p14:xfrm>
                <a:off x="6919480" y="6169200"/>
                <a:ext cx="286560" cy="122040"/>
              </p14:xfrm>
            </p:contentPart>
          </mc:Choice>
          <mc:Fallback xmlns="">
            <p:pic>
              <p:nvPicPr>
                <p:cNvPr id="565" name="Freihand 564">
                  <a:extLst>
                    <a:ext uri="{FF2B5EF4-FFF2-40B4-BE49-F238E27FC236}">
                      <a16:creationId xmlns:a16="http://schemas.microsoft.com/office/drawing/2014/main" id="{5DEC0487-6C4C-40A0-B48D-5A985163A9B8}"/>
                    </a:ext>
                  </a:extLst>
                </p:cNvPr>
                <p:cNvPicPr/>
                <p:nvPr/>
              </p:nvPicPr>
              <p:blipFill>
                <a:blip r:embed="rId875"/>
                <a:stretch>
                  <a:fillRect/>
                </a:stretch>
              </p:blipFill>
              <p:spPr>
                <a:xfrm>
                  <a:off x="6915160" y="6164880"/>
                  <a:ext cx="295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68" name="Freihand 567">
                  <a:extLst>
                    <a:ext uri="{FF2B5EF4-FFF2-40B4-BE49-F238E27FC236}">
                      <a16:creationId xmlns:a16="http://schemas.microsoft.com/office/drawing/2014/main" id="{78AA95E7-762C-4ABC-8A0B-32084DD13DB3}"/>
                    </a:ext>
                  </a:extLst>
                </p14:cNvPr>
                <p14:cNvContentPartPr/>
                <p14:nvPr/>
              </p14:nvContentPartPr>
              <p14:xfrm>
                <a:off x="7366960" y="6181800"/>
                <a:ext cx="202680" cy="123120"/>
              </p14:xfrm>
            </p:contentPart>
          </mc:Choice>
          <mc:Fallback xmlns="">
            <p:pic>
              <p:nvPicPr>
                <p:cNvPr id="568" name="Freihand 567">
                  <a:extLst>
                    <a:ext uri="{FF2B5EF4-FFF2-40B4-BE49-F238E27FC236}">
                      <a16:creationId xmlns:a16="http://schemas.microsoft.com/office/drawing/2014/main" id="{78AA95E7-762C-4ABC-8A0B-32084DD13DB3}"/>
                    </a:ext>
                  </a:extLst>
                </p:cNvPr>
                <p:cNvPicPr/>
                <p:nvPr/>
              </p:nvPicPr>
              <p:blipFill>
                <a:blip r:embed="rId877"/>
                <a:stretch>
                  <a:fillRect/>
                </a:stretch>
              </p:blipFill>
              <p:spPr>
                <a:xfrm>
                  <a:off x="7362640" y="6177480"/>
                  <a:ext cx="211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69" name="Freihand 568">
                  <a:extLst>
                    <a:ext uri="{FF2B5EF4-FFF2-40B4-BE49-F238E27FC236}">
                      <a16:creationId xmlns:a16="http://schemas.microsoft.com/office/drawing/2014/main" id="{E7DC964B-82E7-4F2F-BFC3-28180C2ABFD4}"/>
                    </a:ext>
                  </a:extLst>
                </p14:cNvPr>
                <p14:cNvContentPartPr/>
                <p14:nvPr/>
              </p14:nvContentPartPr>
              <p14:xfrm>
                <a:off x="7643440" y="6192600"/>
                <a:ext cx="309240" cy="93600"/>
              </p14:xfrm>
            </p:contentPart>
          </mc:Choice>
          <mc:Fallback xmlns="">
            <p:pic>
              <p:nvPicPr>
                <p:cNvPr id="569" name="Freihand 568">
                  <a:extLst>
                    <a:ext uri="{FF2B5EF4-FFF2-40B4-BE49-F238E27FC236}">
                      <a16:creationId xmlns:a16="http://schemas.microsoft.com/office/drawing/2014/main" id="{E7DC964B-82E7-4F2F-BFC3-28180C2ABFD4}"/>
                    </a:ext>
                  </a:extLst>
                </p:cNvPr>
                <p:cNvPicPr/>
                <p:nvPr/>
              </p:nvPicPr>
              <p:blipFill>
                <a:blip r:embed="rId879"/>
                <a:stretch>
                  <a:fillRect/>
                </a:stretch>
              </p:blipFill>
              <p:spPr>
                <a:xfrm>
                  <a:off x="7639120" y="6188280"/>
                  <a:ext cx="317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70" name="Freihand 569">
                  <a:extLst>
                    <a:ext uri="{FF2B5EF4-FFF2-40B4-BE49-F238E27FC236}">
                      <a16:creationId xmlns:a16="http://schemas.microsoft.com/office/drawing/2014/main" id="{000D2327-4198-4D14-B566-20591337D549}"/>
                    </a:ext>
                  </a:extLst>
                </p14:cNvPr>
                <p14:cNvContentPartPr/>
                <p14:nvPr/>
              </p14:nvContentPartPr>
              <p14:xfrm>
                <a:off x="8014600" y="6111240"/>
                <a:ext cx="163440" cy="150840"/>
              </p14:xfrm>
            </p:contentPart>
          </mc:Choice>
          <mc:Fallback xmlns="">
            <p:pic>
              <p:nvPicPr>
                <p:cNvPr id="570" name="Freihand 569">
                  <a:extLst>
                    <a:ext uri="{FF2B5EF4-FFF2-40B4-BE49-F238E27FC236}">
                      <a16:creationId xmlns:a16="http://schemas.microsoft.com/office/drawing/2014/main" id="{000D2327-4198-4D14-B566-20591337D549}"/>
                    </a:ext>
                  </a:extLst>
                </p:cNvPr>
                <p:cNvPicPr/>
                <p:nvPr/>
              </p:nvPicPr>
              <p:blipFill>
                <a:blip r:embed="rId881"/>
                <a:stretch>
                  <a:fillRect/>
                </a:stretch>
              </p:blipFill>
              <p:spPr>
                <a:xfrm>
                  <a:off x="8010280" y="6106920"/>
                  <a:ext cx="172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71" name="Freihand 570">
                  <a:extLst>
                    <a:ext uri="{FF2B5EF4-FFF2-40B4-BE49-F238E27FC236}">
                      <a16:creationId xmlns:a16="http://schemas.microsoft.com/office/drawing/2014/main" id="{F084CE78-DDCC-440C-AB3A-2E29A51F4FE3}"/>
                    </a:ext>
                  </a:extLst>
                </p14:cNvPr>
                <p14:cNvContentPartPr/>
                <p14:nvPr/>
              </p14:nvContentPartPr>
              <p14:xfrm>
                <a:off x="8234560" y="6061560"/>
                <a:ext cx="99720" cy="167400"/>
              </p14:xfrm>
            </p:contentPart>
          </mc:Choice>
          <mc:Fallback xmlns="">
            <p:pic>
              <p:nvPicPr>
                <p:cNvPr id="571" name="Freihand 570">
                  <a:extLst>
                    <a:ext uri="{FF2B5EF4-FFF2-40B4-BE49-F238E27FC236}">
                      <a16:creationId xmlns:a16="http://schemas.microsoft.com/office/drawing/2014/main" id="{F084CE78-DDCC-440C-AB3A-2E29A51F4FE3}"/>
                    </a:ext>
                  </a:extLst>
                </p:cNvPr>
                <p:cNvPicPr/>
                <p:nvPr/>
              </p:nvPicPr>
              <p:blipFill>
                <a:blip r:embed="rId883"/>
                <a:stretch>
                  <a:fillRect/>
                </a:stretch>
              </p:blipFill>
              <p:spPr>
                <a:xfrm>
                  <a:off x="8230240" y="6057240"/>
                  <a:ext cx="108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73" name="Freihand 572">
                  <a:extLst>
                    <a:ext uri="{FF2B5EF4-FFF2-40B4-BE49-F238E27FC236}">
                      <a16:creationId xmlns:a16="http://schemas.microsoft.com/office/drawing/2014/main" id="{A7EF1641-A13E-4C1A-B1C8-A19C9321B78D}"/>
                    </a:ext>
                  </a:extLst>
                </p14:cNvPr>
                <p14:cNvContentPartPr/>
                <p14:nvPr/>
              </p14:nvContentPartPr>
              <p14:xfrm>
                <a:off x="8508880" y="5986680"/>
                <a:ext cx="360" cy="360"/>
              </p14:xfrm>
            </p:contentPart>
          </mc:Choice>
          <mc:Fallback xmlns="">
            <p:pic>
              <p:nvPicPr>
                <p:cNvPr id="573" name="Freihand 572">
                  <a:extLst>
                    <a:ext uri="{FF2B5EF4-FFF2-40B4-BE49-F238E27FC236}">
                      <a16:creationId xmlns:a16="http://schemas.microsoft.com/office/drawing/2014/main" id="{A7EF1641-A13E-4C1A-B1C8-A19C9321B78D}"/>
                    </a:ext>
                  </a:extLst>
                </p:cNvPr>
                <p:cNvPicPr/>
                <p:nvPr/>
              </p:nvPicPr>
              <p:blipFill>
                <a:blip r:embed="rId19"/>
                <a:stretch>
                  <a:fillRect/>
                </a:stretch>
              </p:blipFill>
              <p:spPr>
                <a:xfrm>
                  <a:off x="8504560" y="5982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74" name="Freihand 573">
                  <a:extLst>
                    <a:ext uri="{FF2B5EF4-FFF2-40B4-BE49-F238E27FC236}">
                      <a16:creationId xmlns:a16="http://schemas.microsoft.com/office/drawing/2014/main" id="{689DC96A-F735-4125-A990-8C4A0A865ECD}"/>
                    </a:ext>
                  </a:extLst>
                </p14:cNvPr>
                <p14:cNvContentPartPr/>
                <p14:nvPr/>
              </p14:nvContentPartPr>
              <p14:xfrm>
                <a:off x="8516800" y="5952840"/>
                <a:ext cx="14400" cy="200520"/>
              </p14:xfrm>
            </p:contentPart>
          </mc:Choice>
          <mc:Fallback xmlns="">
            <p:pic>
              <p:nvPicPr>
                <p:cNvPr id="574" name="Freihand 573">
                  <a:extLst>
                    <a:ext uri="{FF2B5EF4-FFF2-40B4-BE49-F238E27FC236}">
                      <a16:creationId xmlns:a16="http://schemas.microsoft.com/office/drawing/2014/main" id="{689DC96A-F735-4125-A990-8C4A0A865ECD}"/>
                    </a:ext>
                  </a:extLst>
                </p:cNvPr>
                <p:cNvPicPr/>
                <p:nvPr/>
              </p:nvPicPr>
              <p:blipFill>
                <a:blip r:embed="rId886"/>
                <a:stretch>
                  <a:fillRect/>
                </a:stretch>
              </p:blipFill>
              <p:spPr>
                <a:xfrm>
                  <a:off x="8512480" y="5948520"/>
                  <a:ext cx="23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75" name="Freihand 574">
                  <a:extLst>
                    <a:ext uri="{FF2B5EF4-FFF2-40B4-BE49-F238E27FC236}">
                      <a16:creationId xmlns:a16="http://schemas.microsoft.com/office/drawing/2014/main" id="{E3F6267C-1D82-4A0B-B2EB-169F47BF3CDD}"/>
                    </a:ext>
                  </a:extLst>
                </p14:cNvPr>
                <p14:cNvContentPartPr/>
                <p14:nvPr/>
              </p14:nvContentPartPr>
              <p14:xfrm>
                <a:off x="8520040" y="6299160"/>
                <a:ext cx="360" cy="360"/>
              </p14:xfrm>
            </p:contentPart>
          </mc:Choice>
          <mc:Fallback xmlns="">
            <p:pic>
              <p:nvPicPr>
                <p:cNvPr id="575" name="Freihand 574">
                  <a:extLst>
                    <a:ext uri="{FF2B5EF4-FFF2-40B4-BE49-F238E27FC236}">
                      <a16:creationId xmlns:a16="http://schemas.microsoft.com/office/drawing/2014/main" id="{E3F6267C-1D82-4A0B-B2EB-169F47BF3CDD}"/>
                    </a:ext>
                  </a:extLst>
                </p:cNvPr>
                <p:cNvPicPr/>
                <p:nvPr/>
              </p:nvPicPr>
              <p:blipFill>
                <a:blip r:embed="rId19"/>
                <a:stretch>
                  <a:fillRect/>
                </a:stretch>
              </p:blipFill>
              <p:spPr>
                <a:xfrm>
                  <a:off x="8515720" y="6294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77" name="Freihand 576">
                  <a:extLst>
                    <a:ext uri="{FF2B5EF4-FFF2-40B4-BE49-F238E27FC236}">
                      <a16:creationId xmlns:a16="http://schemas.microsoft.com/office/drawing/2014/main" id="{D7AF6A25-BAAE-4D0E-B9D3-69BDAE7A75B9}"/>
                    </a:ext>
                  </a:extLst>
                </p14:cNvPr>
                <p14:cNvContentPartPr/>
                <p14:nvPr/>
              </p14:nvContentPartPr>
              <p14:xfrm>
                <a:off x="7116040" y="5973360"/>
                <a:ext cx="1506960" cy="591480"/>
              </p14:xfrm>
            </p:contentPart>
          </mc:Choice>
          <mc:Fallback xmlns="">
            <p:pic>
              <p:nvPicPr>
                <p:cNvPr id="577" name="Freihand 576">
                  <a:extLst>
                    <a:ext uri="{FF2B5EF4-FFF2-40B4-BE49-F238E27FC236}">
                      <a16:creationId xmlns:a16="http://schemas.microsoft.com/office/drawing/2014/main" id="{D7AF6A25-BAAE-4D0E-B9D3-69BDAE7A75B9}"/>
                    </a:ext>
                  </a:extLst>
                </p:cNvPr>
                <p:cNvPicPr/>
                <p:nvPr/>
              </p:nvPicPr>
              <p:blipFill>
                <a:blip r:embed="rId889"/>
                <a:stretch>
                  <a:fillRect/>
                </a:stretch>
              </p:blipFill>
              <p:spPr>
                <a:xfrm>
                  <a:off x="7111720" y="5969040"/>
                  <a:ext cx="1515600" cy="600120"/>
                </a:xfrm>
                <a:prstGeom prst="rect">
                  <a:avLst/>
                </a:prstGeom>
              </p:spPr>
            </p:pic>
          </mc:Fallback>
        </mc:AlternateContent>
      </p:grpSp>
    </p:spTree>
    <p:extLst>
      <p:ext uri="{BB962C8B-B14F-4D97-AF65-F5344CB8AC3E}">
        <p14:creationId xmlns:p14="http://schemas.microsoft.com/office/powerpoint/2010/main" val="86636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10144" y="764704"/>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r>
              <a:rPr lang="de-DE" sz="2400" dirty="0"/>
              <a:t>FOC:</a:t>
            </a:r>
          </a:p>
          <a:p>
            <a:endParaRPr lang="de-DE" sz="2400" dirty="0"/>
          </a:p>
          <a:p>
            <a:endParaRPr lang="de-DE" sz="2400" dirty="0"/>
          </a:p>
          <a:p>
            <a:endParaRPr lang="de-DE" sz="2400" dirty="0"/>
          </a:p>
          <a:p>
            <a:endParaRPr lang="de-DE" sz="2400" dirty="0"/>
          </a:p>
          <a:p>
            <a:endParaRPr lang="de-DE" sz="2400" dirty="0"/>
          </a:p>
          <a:p>
            <a:endParaRPr lang="de-DE" sz="2400" dirty="0"/>
          </a:p>
          <a:p>
            <a:r>
              <a:rPr lang="de-DE" sz="2400" dirty="0"/>
              <a:t>2 dimensional linear </a:t>
            </a:r>
            <a:r>
              <a:rPr lang="de-DE" sz="2400" dirty="0" err="1"/>
              <a:t>system</a:t>
            </a:r>
            <a:r>
              <a:rPr lang="de-DE" sz="2400" dirty="0"/>
              <a:t> </a:t>
            </a:r>
            <a:r>
              <a:rPr lang="de-DE" sz="2400" dirty="0" err="1"/>
              <a:t>which</a:t>
            </a:r>
            <a:r>
              <a:rPr lang="de-DE" sz="2400" dirty="0"/>
              <a:t> </a:t>
            </a:r>
            <a:r>
              <a:rPr lang="de-DE" sz="2400" dirty="0" err="1"/>
              <a:t>can</a:t>
            </a:r>
            <a:r>
              <a:rPr lang="de-DE" sz="2400" dirty="0"/>
              <a:t> </a:t>
            </a:r>
            <a:r>
              <a:rPr lang="de-DE" sz="2400" dirty="0" err="1"/>
              <a:t>directly</a:t>
            </a:r>
            <a:r>
              <a:rPr lang="de-DE" sz="2400" dirty="0"/>
              <a:t> </a:t>
            </a:r>
            <a:r>
              <a:rPr lang="de-DE" sz="2400" dirty="0" err="1"/>
              <a:t>be</a:t>
            </a:r>
            <a:r>
              <a:rPr lang="de-DE" sz="2400" dirty="0"/>
              <a:t> </a:t>
            </a:r>
            <a:r>
              <a:rPr lang="de-DE" sz="2400" dirty="0" err="1"/>
              <a:t>solved</a:t>
            </a:r>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278865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6"/>
          <a:stretch>
            <a:fillRect/>
          </a:stretch>
        </p:blipFill>
        <p:spPr>
          <a:xfrm>
            <a:off x="2250950" y="2519569"/>
            <a:ext cx="5816113" cy="2227826"/>
          </a:xfrm>
          <a:prstGeom prst="rect">
            <a:avLst/>
          </a:prstGeom>
        </p:spPr>
      </p:pic>
      <p:sp>
        <p:nvSpPr>
          <p:cNvPr id="8" name="Rechteck 7">
            <a:extLst>
              <a:ext uri="{FF2B5EF4-FFF2-40B4-BE49-F238E27FC236}">
                <a16:creationId xmlns:a16="http://schemas.microsoft.com/office/drawing/2014/main" id="{34CE2217-B013-41F2-289E-74A06708243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E784F657-9FB8-4E39-A7E9-32E5D3FA46C1}"/>
                  </a:ext>
                </a:extLst>
              </p14:cNvPr>
              <p14:cNvContentPartPr/>
              <p14:nvPr/>
            </p14:nvContentPartPr>
            <p14:xfrm>
              <a:off x="770320" y="5414467"/>
              <a:ext cx="7043760" cy="316080"/>
            </p14:xfrm>
          </p:contentPart>
        </mc:Choice>
        <mc:Fallback xmlns="">
          <p:pic>
            <p:nvPicPr>
              <p:cNvPr id="12" name="Freihand 11">
                <a:extLst>
                  <a:ext uri="{FF2B5EF4-FFF2-40B4-BE49-F238E27FC236}">
                    <a16:creationId xmlns:a16="http://schemas.microsoft.com/office/drawing/2014/main" id="{E784F657-9FB8-4E39-A7E9-32E5D3FA46C1}"/>
                  </a:ext>
                </a:extLst>
              </p:cNvPr>
              <p:cNvPicPr/>
              <p:nvPr/>
            </p:nvPicPr>
            <p:blipFill>
              <a:blip r:embed="rId8"/>
              <a:stretch>
                <a:fillRect/>
              </a:stretch>
            </p:blipFill>
            <p:spPr>
              <a:xfrm>
                <a:off x="766000" y="5410147"/>
                <a:ext cx="7052400" cy="324720"/>
              </a:xfrm>
              <a:prstGeom prst="rect">
                <a:avLst/>
              </a:prstGeom>
            </p:spPr>
          </p:pic>
        </mc:Fallback>
      </mc:AlternateContent>
    </p:spTree>
    <p:extLst>
      <p:ext uri="{BB962C8B-B14F-4D97-AF65-F5344CB8AC3E}">
        <p14:creationId xmlns:p14="http://schemas.microsoft.com/office/powerpoint/2010/main" val="160943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32</a:t>
            </a:fld>
            <a:endParaRPr lang="de-DE" dirty="0"/>
          </a:p>
        </p:txBody>
      </p:sp>
      <p:sp>
        <p:nvSpPr>
          <p:cNvPr id="4" name="Textfeld 3"/>
          <p:cNvSpPr txBox="1"/>
          <p:nvPr/>
        </p:nvSpPr>
        <p:spPr>
          <a:xfrm>
            <a:off x="7392144" y="116632"/>
            <a:ext cx="3168352"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2"/>
          <a:stretch>
            <a:fillRect/>
          </a:stretch>
        </p:blipFill>
        <p:spPr>
          <a:xfrm>
            <a:off x="1576032" y="0"/>
            <a:ext cx="5816113" cy="2227826"/>
          </a:xfrm>
          <a:prstGeom prst="rect">
            <a:avLst/>
          </a:prstGeom>
        </p:spPr>
      </p:pic>
      <p:sp>
        <p:nvSpPr>
          <p:cNvPr id="2" name="Rechteck 1">
            <a:extLst>
              <a:ext uri="{FF2B5EF4-FFF2-40B4-BE49-F238E27FC236}">
                <a16:creationId xmlns:a16="http://schemas.microsoft.com/office/drawing/2014/main" id="{44587A0F-0FE9-3F1A-E756-47EAD6A9D6F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70" name="Gruppieren 69">
            <a:extLst>
              <a:ext uri="{FF2B5EF4-FFF2-40B4-BE49-F238E27FC236}">
                <a16:creationId xmlns:a16="http://schemas.microsoft.com/office/drawing/2014/main" id="{BF655B1B-C063-489E-8060-C0B3593C0DA4}"/>
              </a:ext>
            </a:extLst>
          </p:cNvPr>
          <p:cNvGrpSpPr/>
          <p:nvPr/>
        </p:nvGrpSpPr>
        <p:grpSpPr>
          <a:xfrm>
            <a:off x="5576680" y="2733907"/>
            <a:ext cx="823680" cy="152280"/>
            <a:chOff x="5576680" y="2733907"/>
            <a:chExt cx="823680" cy="152280"/>
          </a:xfrm>
        </p:grpSpPr>
        <mc:AlternateContent xmlns:mc="http://schemas.openxmlformats.org/markup-compatibility/2006" xmlns:p14="http://schemas.microsoft.com/office/powerpoint/2010/main">
          <mc:Choice Requires="p14">
            <p:contentPart p14:bwMode="auto" r:id="rId3">
              <p14:nvContentPartPr>
                <p14:cNvPr id="58" name="Freihand 57">
                  <a:extLst>
                    <a:ext uri="{FF2B5EF4-FFF2-40B4-BE49-F238E27FC236}">
                      <a16:creationId xmlns:a16="http://schemas.microsoft.com/office/drawing/2014/main" id="{9B658F9C-101E-4980-85B0-555A70480BB8}"/>
                    </a:ext>
                  </a:extLst>
                </p14:cNvPr>
                <p14:cNvContentPartPr/>
                <p14:nvPr/>
              </p14:nvContentPartPr>
              <p14:xfrm>
                <a:off x="5576680" y="2733907"/>
                <a:ext cx="127080" cy="152280"/>
              </p14:xfrm>
            </p:contentPart>
          </mc:Choice>
          <mc:Fallback xmlns="">
            <p:pic>
              <p:nvPicPr>
                <p:cNvPr id="58" name="Freihand 57">
                  <a:extLst>
                    <a:ext uri="{FF2B5EF4-FFF2-40B4-BE49-F238E27FC236}">
                      <a16:creationId xmlns:a16="http://schemas.microsoft.com/office/drawing/2014/main" id="{9B658F9C-101E-4980-85B0-555A70480BB8}"/>
                    </a:ext>
                  </a:extLst>
                </p:cNvPr>
                <p:cNvPicPr/>
                <p:nvPr/>
              </p:nvPicPr>
              <p:blipFill>
                <a:blip r:embed="rId4"/>
                <a:stretch>
                  <a:fillRect/>
                </a:stretch>
              </p:blipFill>
              <p:spPr>
                <a:xfrm>
                  <a:off x="5572360" y="2729587"/>
                  <a:ext cx="135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 name="Freihand 58">
                  <a:extLst>
                    <a:ext uri="{FF2B5EF4-FFF2-40B4-BE49-F238E27FC236}">
                      <a16:creationId xmlns:a16="http://schemas.microsoft.com/office/drawing/2014/main" id="{64E6641B-2144-48CA-9E38-F0B6ED32A748}"/>
                    </a:ext>
                  </a:extLst>
                </p14:cNvPr>
                <p14:cNvContentPartPr/>
                <p14:nvPr/>
              </p14:nvContentPartPr>
              <p14:xfrm>
                <a:off x="5745880" y="2767747"/>
                <a:ext cx="124560" cy="111960"/>
              </p14:xfrm>
            </p:contentPart>
          </mc:Choice>
          <mc:Fallback xmlns="">
            <p:pic>
              <p:nvPicPr>
                <p:cNvPr id="59" name="Freihand 58">
                  <a:extLst>
                    <a:ext uri="{FF2B5EF4-FFF2-40B4-BE49-F238E27FC236}">
                      <a16:creationId xmlns:a16="http://schemas.microsoft.com/office/drawing/2014/main" id="{64E6641B-2144-48CA-9E38-F0B6ED32A748}"/>
                    </a:ext>
                  </a:extLst>
                </p:cNvPr>
                <p:cNvPicPr/>
                <p:nvPr/>
              </p:nvPicPr>
              <p:blipFill>
                <a:blip r:embed="rId6"/>
                <a:stretch>
                  <a:fillRect/>
                </a:stretch>
              </p:blipFill>
              <p:spPr>
                <a:xfrm>
                  <a:off x="5741560" y="2763427"/>
                  <a:ext cx="133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0" name="Freihand 59">
                  <a:extLst>
                    <a:ext uri="{FF2B5EF4-FFF2-40B4-BE49-F238E27FC236}">
                      <a16:creationId xmlns:a16="http://schemas.microsoft.com/office/drawing/2014/main" id="{D2D8C5E1-33B4-43BA-8D84-07C5B3B3DE15}"/>
                    </a:ext>
                  </a:extLst>
                </p14:cNvPr>
                <p14:cNvContentPartPr/>
                <p14:nvPr/>
              </p14:nvContentPartPr>
              <p14:xfrm>
                <a:off x="5911480" y="2758387"/>
                <a:ext cx="118080" cy="92520"/>
              </p14:xfrm>
            </p:contentPart>
          </mc:Choice>
          <mc:Fallback xmlns="">
            <p:pic>
              <p:nvPicPr>
                <p:cNvPr id="60" name="Freihand 59">
                  <a:extLst>
                    <a:ext uri="{FF2B5EF4-FFF2-40B4-BE49-F238E27FC236}">
                      <a16:creationId xmlns:a16="http://schemas.microsoft.com/office/drawing/2014/main" id="{D2D8C5E1-33B4-43BA-8D84-07C5B3B3DE15}"/>
                    </a:ext>
                  </a:extLst>
                </p:cNvPr>
                <p:cNvPicPr/>
                <p:nvPr/>
              </p:nvPicPr>
              <p:blipFill>
                <a:blip r:embed="rId8"/>
                <a:stretch>
                  <a:fillRect/>
                </a:stretch>
              </p:blipFill>
              <p:spPr>
                <a:xfrm>
                  <a:off x="5907160" y="2754067"/>
                  <a:ext cx="126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 name="Freihand 60">
                  <a:extLst>
                    <a:ext uri="{FF2B5EF4-FFF2-40B4-BE49-F238E27FC236}">
                      <a16:creationId xmlns:a16="http://schemas.microsoft.com/office/drawing/2014/main" id="{E22D2B50-5C44-42CE-A2CD-62317FC45E0F}"/>
                    </a:ext>
                  </a:extLst>
                </p14:cNvPr>
                <p14:cNvContentPartPr/>
                <p14:nvPr/>
              </p14:nvContentPartPr>
              <p14:xfrm>
                <a:off x="6103720" y="2759827"/>
                <a:ext cx="296640" cy="57960"/>
              </p14:xfrm>
            </p:contentPart>
          </mc:Choice>
          <mc:Fallback xmlns="">
            <p:pic>
              <p:nvPicPr>
                <p:cNvPr id="61" name="Freihand 60">
                  <a:extLst>
                    <a:ext uri="{FF2B5EF4-FFF2-40B4-BE49-F238E27FC236}">
                      <a16:creationId xmlns:a16="http://schemas.microsoft.com/office/drawing/2014/main" id="{E22D2B50-5C44-42CE-A2CD-62317FC45E0F}"/>
                    </a:ext>
                  </a:extLst>
                </p:cNvPr>
                <p:cNvPicPr/>
                <p:nvPr/>
              </p:nvPicPr>
              <p:blipFill>
                <a:blip r:embed="rId10"/>
                <a:stretch>
                  <a:fillRect/>
                </a:stretch>
              </p:blipFill>
              <p:spPr>
                <a:xfrm>
                  <a:off x="6099400" y="2755507"/>
                  <a:ext cx="305280" cy="66600"/>
                </a:xfrm>
                <a:prstGeom prst="rect">
                  <a:avLst/>
                </a:prstGeom>
              </p:spPr>
            </p:pic>
          </mc:Fallback>
        </mc:AlternateContent>
      </p:grpSp>
      <p:grpSp>
        <p:nvGrpSpPr>
          <p:cNvPr id="69" name="Gruppieren 68">
            <a:extLst>
              <a:ext uri="{FF2B5EF4-FFF2-40B4-BE49-F238E27FC236}">
                <a16:creationId xmlns:a16="http://schemas.microsoft.com/office/drawing/2014/main" id="{301D5ACC-A097-447F-A445-116C9402878F}"/>
              </a:ext>
            </a:extLst>
          </p:cNvPr>
          <p:cNvGrpSpPr/>
          <p:nvPr/>
        </p:nvGrpSpPr>
        <p:grpSpPr>
          <a:xfrm>
            <a:off x="6628600" y="2578387"/>
            <a:ext cx="925200" cy="226800"/>
            <a:chOff x="6628600" y="2578387"/>
            <a:chExt cx="925200" cy="226800"/>
          </a:xfrm>
        </p:grpSpPr>
        <mc:AlternateContent xmlns:mc="http://schemas.openxmlformats.org/markup-compatibility/2006" xmlns:p14="http://schemas.microsoft.com/office/powerpoint/2010/main">
          <mc:Choice Requires="p14">
            <p:contentPart p14:bwMode="auto" r:id="rId11">
              <p14:nvContentPartPr>
                <p14:cNvPr id="62" name="Freihand 61">
                  <a:extLst>
                    <a:ext uri="{FF2B5EF4-FFF2-40B4-BE49-F238E27FC236}">
                      <a16:creationId xmlns:a16="http://schemas.microsoft.com/office/drawing/2014/main" id="{8CB44F9B-8C65-4355-8A18-7AF6EBDA1320}"/>
                    </a:ext>
                  </a:extLst>
                </p14:cNvPr>
                <p14:cNvContentPartPr/>
                <p14:nvPr/>
              </p14:nvContentPartPr>
              <p14:xfrm>
                <a:off x="6716440" y="2583067"/>
                <a:ext cx="18000" cy="207360"/>
              </p14:xfrm>
            </p:contentPart>
          </mc:Choice>
          <mc:Fallback xmlns="">
            <p:pic>
              <p:nvPicPr>
                <p:cNvPr id="62" name="Freihand 61">
                  <a:extLst>
                    <a:ext uri="{FF2B5EF4-FFF2-40B4-BE49-F238E27FC236}">
                      <a16:creationId xmlns:a16="http://schemas.microsoft.com/office/drawing/2014/main" id="{8CB44F9B-8C65-4355-8A18-7AF6EBDA1320}"/>
                    </a:ext>
                  </a:extLst>
                </p:cNvPr>
                <p:cNvPicPr/>
                <p:nvPr/>
              </p:nvPicPr>
              <p:blipFill>
                <a:blip r:embed="rId12"/>
                <a:stretch>
                  <a:fillRect/>
                </a:stretch>
              </p:blipFill>
              <p:spPr>
                <a:xfrm>
                  <a:off x="6712120" y="2578747"/>
                  <a:ext cx="26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 name="Freihand 62">
                  <a:extLst>
                    <a:ext uri="{FF2B5EF4-FFF2-40B4-BE49-F238E27FC236}">
                      <a16:creationId xmlns:a16="http://schemas.microsoft.com/office/drawing/2014/main" id="{D7968863-57F4-4C2F-BDBC-A5AA30F6B408}"/>
                    </a:ext>
                  </a:extLst>
                </p14:cNvPr>
                <p14:cNvContentPartPr/>
                <p14:nvPr/>
              </p14:nvContentPartPr>
              <p14:xfrm>
                <a:off x="6628600" y="2680267"/>
                <a:ext cx="153720" cy="22320"/>
              </p14:xfrm>
            </p:contentPart>
          </mc:Choice>
          <mc:Fallback xmlns="">
            <p:pic>
              <p:nvPicPr>
                <p:cNvPr id="63" name="Freihand 62">
                  <a:extLst>
                    <a:ext uri="{FF2B5EF4-FFF2-40B4-BE49-F238E27FC236}">
                      <a16:creationId xmlns:a16="http://schemas.microsoft.com/office/drawing/2014/main" id="{D7968863-57F4-4C2F-BDBC-A5AA30F6B408}"/>
                    </a:ext>
                  </a:extLst>
                </p:cNvPr>
                <p:cNvPicPr/>
                <p:nvPr/>
              </p:nvPicPr>
              <p:blipFill>
                <a:blip r:embed="rId14"/>
                <a:stretch>
                  <a:fillRect/>
                </a:stretch>
              </p:blipFill>
              <p:spPr>
                <a:xfrm>
                  <a:off x="6624280" y="2675947"/>
                  <a:ext cx="162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 name="Freihand 63">
                  <a:extLst>
                    <a:ext uri="{FF2B5EF4-FFF2-40B4-BE49-F238E27FC236}">
                      <a16:creationId xmlns:a16="http://schemas.microsoft.com/office/drawing/2014/main" id="{E0744062-22E8-4591-87CB-590AA077A9A1}"/>
                    </a:ext>
                  </a:extLst>
                </p14:cNvPr>
                <p14:cNvContentPartPr/>
                <p14:nvPr/>
              </p14:nvContentPartPr>
              <p14:xfrm>
                <a:off x="6862600" y="2783947"/>
                <a:ext cx="26280" cy="21240"/>
              </p14:xfrm>
            </p:contentPart>
          </mc:Choice>
          <mc:Fallback xmlns="">
            <p:pic>
              <p:nvPicPr>
                <p:cNvPr id="64" name="Freihand 63">
                  <a:extLst>
                    <a:ext uri="{FF2B5EF4-FFF2-40B4-BE49-F238E27FC236}">
                      <a16:creationId xmlns:a16="http://schemas.microsoft.com/office/drawing/2014/main" id="{E0744062-22E8-4591-87CB-590AA077A9A1}"/>
                    </a:ext>
                  </a:extLst>
                </p:cNvPr>
                <p:cNvPicPr/>
                <p:nvPr/>
              </p:nvPicPr>
              <p:blipFill>
                <a:blip r:embed="rId16"/>
                <a:stretch>
                  <a:fillRect/>
                </a:stretch>
              </p:blipFill>
              <p:spPr>
                <a:xfrm>
                  <a:off x="6858280" y="2779627"/>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5" name="Freihand 64">
                  <a:extLst>
                    <a:ext uri="{FF2B5EF4-FFF2-40B4-BE49-F238E27FC236}">
                      <a16:creationId xmlns:a16="http://schemas.microsoft.com/office/drawing/2014/main" id="{A2B8D040-DAC6-44CF-BED3-EEB9559B89FE}"/>
                    </a:ext>
                  </a:extLst>
                </p14:cNvPr>
                <p14:cNvContentPartPr/>
                <p14:nvPr/>
              </p14:nvContentPartPr>
              <p14:xfrm>
                <a:off x="6966640" y="2578387"/>
                <a:ext cx="268200" cy="182520"/>
              </p14:xfrm>
            </p:contentPart>
          </mc:Choice>
          <mc:Fallback xmlns="">
            <p:pic>
              <p:nvPicPr>
                <p:cNvPr id="65" name="Freihand 64">
                  <a:extLst>
                    <a:ext uri="{FF2B5EF4-FFF2-40B4-BE49-F238E27FC236}">
                      <a16:creationId xmlns:a16="http://schemas.microsoft.com/office/drawing/2014/main" id="{A2B8D040-DAC6-44CF-BED3-EEB9559B89FE}"/>
                    </a:ext>
                  </a:extLst>
                </p:cNvPr>
                <p:cNvPicPr/>
                <p:nvPr/>
              </p:nvPicPr>
              <p:blipFill>
                <a:blip r:embed="rId18"/>
                <a:stretch>
                  <a:fillRect/>
                </a:stretch>
              </p:blipFill>
              <p:spPr>
                <a:xfrm>
                  <a:off x="6962320" y="2574067"/>
                  <a:ext cx="276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6" name="Freihand 65">
                  <a:extLst>
                    <a:ext uri="{FF2B5EF4-FFF2-40B4-BE49-F238E27FC236}">
                      <a16:creationId xmlns:a16="http://schemas.microsoft.com/office/drawing/2014/main" id="{E262A3E5-1F8F-4B12-8F76-D1AAEF512DC0}"/>
                    </a:ext>
                  </a:extLst>
                </p14:cNvPr>
                <p14:cNvContentPartPr/>
                <p14:nvPr/>
              </p14:nvContentPartPr>
              <p14:xfrm>
                <a:off x="7298920" y="2655427"/>
                <a:ext cx="150120" cy="131760"/>
              </p14:xfrm>
            </p:contentPart>
          </mc:Choice>
          <mc:Fallback xmlns="">
            <p:pic>
              <p:nvPicPr>
                <p:cNvPr id="66" name="Freihand 65">
                  <a:extLst>
                    <a:ext uri="{FF2B5EF4-FFF2-40B4-BE49-F238E27FC236}">
                      <a16:creationId xmlns:a16="http://schemas.microsoft.com/office/drawing/2014/main" id="{E262A3E5-1F8F-4B12-8F76-D1AAEF512DC0}"/>
                    </a:ext>
                  </a:extLst>
                </p:cNvPr>
                <p:cNvPicPr/>
                <p:nvPr/>
              </p:nvPicPr>
              <p:blipFill>
                <a:blip r:embed="rId20"/>
                <a:stretch>
                  <a:fillRect/>
                </a:stretch>
              </p:blipFill>
              <p:spPr>
                <a:xfrm>
                  <a:off x="7294600" y="2651107"/>
                  <a:ext cx="158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7" name="Freihand 66">
                  <a:extLst>
                    <a:ext uri="{FF2B5EF4-FFF2-40B4-BE49-F238E27FC236}">
                      <a16:creationId xmlns:a16="http://schemas.microsoft.com/office/drawing/2014/main" id="{B7DA7F62-3D13-4073-90BD-121E5F3A2EA1}"/>
                    </a:ext>
                  </a:extLst>
                </p14:cNvPr>
                <p14:cNvContentPartPr/>
                <p14:nvPr/>
              </p14:nvContentPartPr>
              <p14:xfrm>
                <a:off x="7519600" y="2743267"/>
                <a:ext cx="34200" cy="34200"/>
              </p14:xfrm>
            </p:contentPart>
          </mc:Choice>
          <mc:Fallback xmlns="">
            <p:pic>
              <p:nvPicPr>
                <p:cNvPr id="67" name="Freihand 66">
                  <a:extLst>
                    <a:ext uri="{FF2B5EF4-FFF2-40B4-BE49-F238E27FC236}">
                      <a16:creationId xmlns:a16="http://schemas.microsoft.com/office/drawing/2014/main" id="{B7DA7F62-3D13-4073-90BD-121E5F3A2EA1}"/>
                    </a:ext>
                  </a:extLst>
                </p:cNvPr>
                <p:cNvPicPr/>
                <p:nvPr/>
              </p:nvPicPr>
              <p:blipFill>
                <a:blip r:embed="rId22"/>
                <a:stretch>
                  <a:fillRect/>
                </a:stretch>
              </p:blipFill>
              <p:spPr>
                <a:xfrm>
                  <a:off x="7515280" y="2738947"/>
                  <a:ext cx="42840" cy="4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68" name="Freihand 67">
                <a:extLst>
                  <a:ext uri="{FF2B5EF4-FFF2-40B4-BE49-F238E27FC236}">
                    <a16:creationId xmlns:a16="http://schemas.microsoft.com/office/drawing/2014/main" id="{67DBA1AE-7F08-483A-866A-479589A14F9E}"/>
                  </a:ext>
                </a:extLst>
              </p14:cNvPr>
              <p14:cNvContentPartPr/>
              <p14:nvPr/>
            </p14:nvContentPartPr>
            <p14:xfrm>
              <a:off x="6589360" y="2897707"/>
              <a:ext cx="1059840" cy="31320"/>
            </p14:xfrm>
          </p:contentPart>
        </mc:Choice>
        <mc:Fallback xmlns="">
          <p:pic>
            <p:nvPicPr>
              <p:cNvPr id="68" name="Freihand 67">
                <a:extLst>
                  <a:ext uri="{FF2B5EF4-FFF2-40B4-BE49-F238E27FC236}">
                    <a16:creationId xmlns:a16="http://schemas.microsoft.com/office/drawing/2014/main" id="{67DBA1AE-7F08-483A-866A-479589A14F9E}"/>
                  </a:ext>
                </a:extLst>
              </p:cNvPr>
              <p:cNvPicPr/>
              <p:nvPr/>
            </p:nvPicPr>
            <p:blipFill>
              <a:blip r:embed="rId24"/>
              <a:stretch>
                <a:fillRect/>
              </a:stretch>
            </p:blipFill>
            <p:spPr>
              <a:xfrm>
                <a:off x="6585040" y="2893387"/>
                <a:ext cx="1068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 name="Freihand 70">
                <a:extLst>
                  <a:ext uri="{FF2B5EF4-FFF2-40B4-BE49-F238E27FC236}">
                    <a16:creationId xmlns:a16="http://schemas.microsoft.com/office/drawing/2014/main" id="{E1C70BEA-A19A-4E1C-BB04-30D2A985D23A}"/>
                  </a:ext>
                </a:extLst>
              </p14:cNvPr>
              <p14:cNvContentPartPr/>
              <p14:nvPr/>
            </p14:nvContentPartPr>
            <p14:xfrm>
              <a:off x="324640" y="2541667"/>
              <a:ext cx="234360" cy="12600"/>
            </p14:xfrm>
          </p:contentPart>
        </mc:Choice>
        <mc:Fallback xmlns="">
          <p:pic>
            <p:nvPicPr>
              <p:cNvPr id="71" name="Freihand 70">
                <a:extLst>
                  <a:ext uri="{FF2B5EF4-FFF2-40B4-BE49-F238E27FC236}">
                    <a16:creationId xmlns:a16="http://schemas.microsoft.com/office/drawing/2014/main" id="{E1C70BEA-A19A-4E1C-BB04-30D2A985D23A}"/>
                  </a:ext>
                </a:extLst>
              </p:cNvPr>
              <p:cNvPicPr/>
              <p:nvPr/>
            </p:nvPicPr>
            <p:blipFill>
              <a:blip r:embed="rId26"/>
              <a:stretch>
                <a:fillRect/>
              </a:stretch>
            </p:blipFill>
            <p:spPr>
              <a:xfrm>
                <a:off x="320320" y="2537347"/>
                <a:ext cx="243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 name="Freihand 71">
                <a:extLst>
                  <a:ext uri="{FF2B5EF4-FFF2-40B4-BE49-F238E27FC236}">
                    <a16:creationId xmlns:a16="http://schemas.microsoft.com/office/drawing/2014/main" id="{E22DC229-8FDE-4882-83FD-5D40A9D30515}"/>
                  </a:ext>
                </a:extLst>
              </p14:cNvPr>
              <p14:cNvContentPartPr/>
              <p14:nvPr/>
            </p14:nvContentPartPr>
            <p14:xfrm>
              <a:off x="332200" y="3875827"/>
              <a:ext cx="244440" cy="30240"/>
            </p14:xfrm>
          </p:contentPart>
        </mc:Choice>
        <mc:Fallback xmlns="">
          <p:pic>
            <p:nvPicPr>
              <p:cNvPr id="72" name="Freihand 71">
                <a:extLst>
                  <a:ext uri="{FF2B5EF4-FFF2-40B4-BE49-F238E27FC236}">
                    <a16:creationId xmlns:a16="http://schemas.microsoft.com/office/drawing/2014/main" id="{E22DC229-8FDE-4882-83FD-5D40A9D30515}"/>
                  </a:ext>
                </a:extLst>
              </p:cNvPr>
              <p:cNvPicPr/>
              <p:nvPr/>
            </p:nvPicPr>
            <p:blipFill>
              <a:blip r:embed="rId28"/>
              <a:stretch>
                <a:fillRect/>
              </a:stretch>
            </p:blipFill>
            <p:spPr>
              <a:xfrm>
                <a:off x="327880" y="3871507"/>
                <a:ext cx="253080" cy="38880"/>
              </a:xfrm>
              <a:prstGeom prst="rect">
                <a:avLst/>
              </a:prstGeom>
            </p:spPr>
          </p:pic>
        </mc:Fallback>
      </mc:AlternateContent>
      <p:grpSp>
        <p:nvGrpSpPr>
          <p:cNvPr id="95" name="Gruppieren 94">
            <a:extLst>
              <a:ext uri="{FF2B5EF4-FFF2-40B4-BE49-F238E27FC236}">
                <a16:creationId xmlns:a16="http://schemas.microsoft.com/office/drawing/2014/main" id="{5ABA4171-9ABB-46A7-A8B9-61521E27F7C2}"/>
              </a:ext>
            </a:extLst>
          </p:cNvPr>
          <p:cNvGrpSpPr/>
          <p:nvPr/>
        </p:nvGrpSpPr>
        <p:grpSpPr>
          <a:xfrm>
            <a:off x="878680" y="3728227"/>
            <a:ext cx="630360" cy="249480"/>
            <a:chOff x="878680" y="3728227"/>
            <a:chExt cx="630360" cy="249480"/>
          </a:xfrm>
        </p:grpSpPr>
        <mc:AlternateContent xmlns:mc="http://schemas.openxmlformats.org/markup-compatibility/2006" xmlns:p14="http://schemas.microsoft.com/office/powerpoint/2010/main">
          <mc:Choice Requires="p14">
            <p:contentPart p14:bwMode="auto" r:id="rId29">
              <p14:nvContentPartPr>
                <p14:cNvPr id="73" name="Freihand 72">
                  <a:extLst>
                    <a:ext uri="{FF2B5EF4-FFF2-40B4-BE49-F238E27FC236}">
                      <a16:creationId xmlns:a16="http://schemas.microsoft.com/office/drawing/2014/main" id="{0FBD1B60-CED1-4FE8-B91D-4A75B17E815F}"/>
                    </a:ext>
                  </a:extLst>
                </p14:cNvPr>
                <p14:cNvContentPartPr/>
                <p14:nvPr/>
              </p14:nvContentPartPr>
              <p14:xfrm>
                <a:off x="878680" y="3736147"/>
                <a:ext cx="29880" cy="241560"/>
              </p14:xfrm>
            </p:contentPart>
          </mc:Choice>
          <mc:Fallback xmlns="">
            <p:pic>
              <p:nvPicPr>
                <p:cNvPr id="73" name="Freihand 72">
                  <a:extLst>
                    <a:ext uri="{FF2B5EF4-FFF2-40B4-BE49-F238E27FC236}">
                      <a16:creationId xmlns:a16="http://schemas.microsoft.com/office/drawing/2014/main" id="{0FBD1B60-CED1-4FE8-B91D-4A75B17E815F}"/>
                    </a:ext>
                  </a:extLst>
                </p:cNvPr>
                <p:cNvPicPr/>
                <p:nvPr/>
              </p:nvPicPr>
              <p:blipFill>
                <a:blip r:embed="rId30"/>
                <a:stretch>
                  <a:fillRect/>
                </a:stretch>
              </p:blipFill>
              <p:spPr>
                <a:xfrm>
                  <a:off x="874360" y="3731827"/>
                  <a:ext cx="38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4" name="Freihand 73">
                  <a:extLst>
                    <a:ext uri="{FF2B5EF4-FFF2-40B4-BE49-F238E27FC236}">
                      <a16:creationId xmlns:a16="http://schemas.microsoft.com/office/drawing/2014/main" id="{3273F7CA-197D-4E1A-881A-07A7C86D8A8A}"/>
                    </a:ext>
                  </a:extLst>
                </p14:cNvPr>
                <p14:cNvContentPartPr/>
                <p14:nvPr/>
              </p14:nvContentPartPr>
              <p14:xfrm>
                <a:off x="888760" y="3728227"/>
                <a:ext cx="114120" cy="233640"/>
              </p14:xfrm>
            </p:contentPart>
          </mc:Choice>
          <mc:Fallback xmlns="">
            <p:pic>
              <p:nvPicPr>
                <p:cNvPr id="74" name="Freihand 73">
                  <a:extLst>
                    <a:ext uri="{FF2B5EF4-FFF2-40B4-BE49-F238E27FC236}">
                      <a16:creationId xmlns:a16="http://schemas.microsoft.com/office/drawing/2014/main" id="{3273F7CA-197D-4E1A-881A-07A7C86D8A8A}"/>
                    </a:ext>
                  </a:extLst>
                </p:cNvPr>
                <p:cNvPicPr/>
                <p:nvPr/>
              </p:nvPicPr>
              <p:blipFill>
                <a:blip r:embed="rId32"/>
                <a:stretch>
                  <a:fillRect/>
                </a:stretch>
              </p:blipFill>
              <p:spPr>
                <a:xfrm>
                  <a:off x="884440" y="3723907"/>
                  <a:ext cx="122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5" name="Freihand 74">
                  <a:extLst>
                    <a:ext uri="{FF2B5EF4-FFF2-40B4-BE49-F238E27FC236}">
                      <a16:creationId xmlns:a16="http://schemas.microsoft.com/office/drawing/2014/main" id="{90A41524-5C6C-4690-8814-BA5EBC612CDE}"/>
                    </a:ext>
                  </a:extLst>
                </p14:cNvPr>
                <p14:cNvContentPartPr/>
                <p14:nvPr/>
              </p14:nvContentPartPr>
              <p14:xfrm>
                <a:off x="1049320" y="3825067"/>
                <a:ext cx="243360" cy="95040"/>
              </p14:xfrm>
            </p:contentPart>
          </mc:Choice>
          <mc:Fallback xmlns="">
            <p:pic>
              <p:nvPicPr>
                <p:cNvPr id="75" name="Freihand 74">
                  <a:extLst>
                    <a:ext uri="{FF2B5EF4-FFF2-40B4-BE49-F238E27FC236}">
                      <a16:creationId xmlns:a16="http://schemas.microsoft.com/office/drawing/2014/main" id="{90A41524-5C6C-4690-8814-BA5EBC612CDE}"/>
                    </a:ext>
                  </a:extLst>
                </p:cNvPr>
                <p:cNvPicPr/>
                <p:nvPr/>
              </p:nvPicPr>
              <p:blipFill>
                <a:blip r:embed="rId34"/>
                <a:stretch>
                  <a:fillRect/>
                </a:stretch>
              </p:blipFill>
              <p:spPr>
                <a:xfrm>
                  <a:off x="1045000" y="3820747"/>
                  <a:ext cx="252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6" name="Freihand 75">
                  <a:extLst>
                    <a:ext uri="{FF2B5EF4-FFF2-40B4-BE49-F238E27FC236}">
                      <a16:creationId xmlns:a16="http://schemas.microsoft.com/office/drawing/2014/main" id="{50BF2FE4-6181-4693-BD51-8657DB077424}"/>
                    </a:ext>
                  </a:extLst>
                </p14:cNvPr>
                <p14:cNvContentPartPr/>
                <p14:nvPr/>
              </p14:nvContentPartPr>
              <p14:xfrm>
                <a:off x="1352440" y="3740107"/>
                <a:ext cx="156600" cy="168120"/>
              </p14:xfrm>
            </p:contentPart>
          </mc:Choice>
          <mc:Fallback xmlns="">
            <p:pic>
              <p:nvPicPr>
                <p:cNvPr id="76" name="Freihand 75">
                  <a:extLst>
                    <a:ext uri="{FF2B5EF4-FFF2-40B4-BE49-F238E27FC236}">
                      <a16:creationId xmlns:a16="http://schemas.microsoft.com/office/drawing/2014/main" id="{50BF2FE4-6181-4693-BD51-8657DB077424}"/>
                    </a:ext>
                  </a:extLst>
                </p:cNvPr>
                <p:cNvPicPr/>
                <p:nvPr/>
              </p:nvPicPr>
              <p:blipFill>
                <a:blip r:embed="rId36"/>
                <a:stretch>
                  <a:fillRect/>
                </a:stretch>
              </p:blipFill>
              <p:spPr>
                <a:xfrm>
                  <a:off x="1348120" y="3735787"/>
                  <a:ext cx="165240" cy="17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77" name="Freihand 76">
                <a:extLst>
                  <a:ext uri="{FF2B5EF4-FFF2-40B4-BE49-F238E27FC236}">
                    <a16:creationId xmlns:a16="http://schemas.microsoft.com/office/drawing/2014/main" id="{7DCD9381-F348-4542-AD5D-9DDBBF8FDD4A}"/>
                  </a:ext>
                </a:extLst>
              </p14:cNvPr>
              <p14:cNvContentPartPr/>
              <p14:nvPr/>
            </p14:nvContentPartPr>
            <p14:xfrm>
              <a:off x="1757800" y="3817147"/>
              <a:ext cx="227520" cy="78480"/>
            </p14:xfrm>
          </p:contentPart>
        </mc:Choice>
        <mc:Fallback xmlns="">
          <p:pic>
            <p:nvPicPr>
              <p:cNvPr id="77" name="Freihand 76">
                <a:extLst>
                  <a:ext uri="{FF2B5EF4-FFF2-40B4-BE49-F238E27FC236}">
                    <a16:creationId xmlns:a16="http://schemas.microsoft.com/office/drawing/2014/main" id="{7DCD9381-F348-4542-AD5D-9DDBBF8FDD4A}"/>
                  </a:ext>
                </a:extLst>
              </p:cNvPr>
              <p:cNvPicPr/>
              <p:nvPr/>
            </p:nvPicPr>
            <p:blipFill>
              <a:blip r:embed="rId38"/>
              <a:stretch>
                <a:fillRect/>
              </a:stretch>
            </p:blipFill>
            <p:spPr>
              <a:xfrm>
                <a:off x="1753480" y="3812827"/>
                <a:ext cx="236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8" name="Freihand 77">
                <a:extLst>
                  <a:ext uri="{FF2B5EF4-FFF2-40B4-BE49-F238E27FC236}">
                    <a16:creationId xmlns:a16="http://schemas.microsoft.com/office/drawing/2014/main" id="{AD7986BC-DD39-4169-A06C-275715495B34}"/>
                  </a:ext>
                </a:extLst>
              </p14:cNvPr>
              <p14:cNvContentPartPr/>
              <p14:nvPr/>
            </p14:nvContentPartPr>
            <p14:xfrm>
              <a:off x="1983160" y="3723187"/>
              <a:ext cx="360" cy="360"/>
            </p14:xfrm>
          </p:contentPart>
        </mc:Choice>
        <mc:Fallback xmlns="">
          <p:pic>
            <p:nvPicPr>
              <p:cNvPr id="78" name="Freihand 77">
                <a:extLst>
                  <a:ext uri="{FF2B5EF4-FFF2-40B4-BE49-F238E27FC236}">
                    <a16:creationId xmlns:a16="http://schemas.microsoft.com/office/drawing/2014/main" id="{AD7986BC-DD39-4169-A06C-275715495B34}"/>
                  </a:ext>
                </a:extLst>
              </p:cNvPr>
              <p:cNvPicPr/>
              <p:nvPr/>
            </p:nvPicPr>
            <p:blipFill>
              <a:blip r:embed="rId40"/>
              <a:stretch>
                <a:fillRect/>
              </a:stretch>
            </p:blipFill>
            <p:spPr>
              <a:xfrm>
                <a:off x="1978840" y="3718867"/>
                <a:ext cx="9000" cy="9000"/>
              </a:xfrm>
              <a:prstGeom prst="rect">
                <a:avLst/>
              </a:prstGeom>
            </p:spPr>
          </p:pic>
        </mc:Fallback>
      </mc:AlternateContent>
      <p:grpSp>
        <p:nvGrpSpPr>
          <p:cNvPr id="94" name="Gruppieren 93">
            <a:extLst>
              <a:ext uri="{FF2B5EF4-FFF2-40B4-BE49-F238E27FC236}">
                <a16:creationId xmlns:a16="http://schemas.microsoft.com/office/drawing/2014/main" id="{6A729953-6883-44DC-817E-CBC8301F0D33}"/>
              </a:ext>
            </a:extLst>
          </p:cNvPr>
          <p:cNvGrpSpPr/>
          <p:nvPr/>
        </p:nvGrpSpPr>
        <p:grpSpPr>
          <a:xfrm>
            <a:off x="2217520" y="3646507"/>
            <a:ext cx="640080" cy="233280"/>
            <a:chOff x="2217520" y="3646507"/>
            <a:chExt cx="640080" cy="233280"/>
          </a:xfrm>
        </p:grpSpPr>
        <mc:AlternateContent xmlns:mc="http://schemas.openxmlformats.org/markup-compatibility/2006" xmlns:p14="http://schemas.microsoft.com/office/powerpoint/2010/main">
          <mc:Choice Requires="p14">
            <p:contentPart p14:bwMode="auto" r:id="rId41">
              <p14:nvContentPartPr>
                <p14:cNvPr id="79" name="Freihand 78">
                  <a:extLst>
                    <a:ext uri="{FF2B5EF4-FFF2-40B4-BE49-F238E27FC236}">
                      <a16:creationId xmlns:a16="http://schemas.microsoft.com/office/drawing/2014/main" id="{B171D62B-CF20-4019-A910-C39A60CDCFC1}"/>
                    </a:ext>
                  </a:extLst>
                </p14:cNvPr>
                <p14:cNvContentPartPr/>
                <p14:nvPr/>
              </p14:nvContentPartPr>
              <p14:xfrm>
                <a:off x="2217520" y="3712027"/>
                <a:ext cx="160200" cy="160920"/>
              </p14:xfrm>
            </p:contentPart>
          </mc:Choice>
          <mc:Fallback xmlns="">
            <p:pic>
              <p:nvPicPr>
                <p:cNvPr id="79" name="Freihand 78">
                  <a:extLst>
                    <a:ext uri="{FF2B5EF4-FFF2-40B4-BE49-F238E27FC236}">
                      <a16:creationId xmlns:a16="http://schemas.microsoft.com/office/drawing/2014/main" id="{B171D62B-CF20-4019-A910-C39A60CDCFC1}"/>
                    </a:ext>
                  </a:extLst>
                </p:cNvPr>
                <p:cNvPicPr/>
                <p:nvPr/>
              </p:nvPicPr>
              <p:blipFill>
                <a:blip r:embed="rId42"/>
                <a:stretch>
                  <a:fillRect/>
                </a:stretch>
              </p:blipFill>
              <p:spPr>
                <a:xfrm>
                  <a:off x="2213200" y="3707707"/>
                  <a:ext cx="168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0" name="Freihand 79">
                  <a:extLst>
                    <a:ext uri="{FF2B5EF4-FFF2-40B4-BE49-F238E27FC236}">
                      <a16:creationId xmlns:a16="http://schemas.microsoft.com/office/drawing/2014/main" id="{A411BE58-E3F6-43FA-85AC-DFD464A746A4}"/>
                    </a:ext>
                  </a:extLst>
                </p14:cNvPr>
                <p14:cNvContentPartPr/>
                <p14:nvPr/>
              </p14:nvContentPartPr>
              <p14:xfrm>
                <a:off x="2411200" y="3781507"/>
                <a:ext cx="97560" cy="98280"/>
              </p14:xfrm>
            </p:contentPart>
          </mc:Choice>
          <mc:Fallback xmlns="">
            <p:pic>
              <p:nvPicPr>
                <p:cNvPr id="80" name="Freihand 79">
                  <a:extLst>
                    <a:ext uri="{FF2B5EF4-FFF2-40B4-BE49-F238E27FC236}">
                      <a16:creationId xmlns:a16="http://schemas.microsoft.com/office/drawing/2014/main" id="{A411BE58-E3F6-43FA-85AC-DFD464A746A4}"/>
                    </a:ext>
                  </a:extLst>
                </p:cNvPr>
                <p:cNvPicPr/>
                <p:nvPr/>
              </p:nvPicPr>
              <p:blipFill>
                <a:blip r:embed="rId44"/>
                <a:stretch>
                  <a:fillRect/>
                </a:stretch>
              </p:blipFill>
              <p:spPr>
                <a:xfrm>
                  <a:off x="2406880" y="3777187"/>
                  <a:ext cx="106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1" name="Freihand 80">
                  <a:extLst>
                    <a:ext uri="{FF2B5EF4-FFF2-40B4-BE49-F238E27FC236}">
                      <a16:creationId xmlns:a16="http://schemas.microsoft.com/office/drawing/2014/main" id="{780155FA-74C1-473C-A02A-1CB32A645883}"/>
                    </a:ext>
                  </a:extLst>
                </p14:cNvPr>
                <p14:cNvContentPartPr/>
                <p14:nvPr/>
              </p14:nvContentPartPr>
              <p14:xfrm>
                <a:off x="2451880" y="3646507"/>
                <a:ext cx="405720" cy="216360"/>
              </p14:xfrm>
            </p:contentPart>
          </mc:Choice>
          <mc:Fallback xmlns="">
            <p:pic>
              <p:nvPicPr>
                <p:cNvPr id="81" name="Freihand 80">
                  <a:extLst>
                    <a:ext uri="{FF2B5EF4-FFF2-40B4-BE49-F238E27FC236}">
                      <a16:creationId xmlns:a16="http://schemas.microsoft.com/office/drawing/2014/main" id="{780155FA-74C1-473C-A02A-1CB32A645883}"/>
                    </a:ext>
                  </a:extLst>
                </p:cNvPr>
                <p:cNvPicPr/>
                <p:nvPr/>
              </p:nvPicPr>
              <p:blipFill>
                <a:blip r:embed="rId46"/>
                <a:stretch>
                  <a:fillRect/>
                </a:stretch>
              </p:blipFill>
              <p:spPr>
                <a:xfrm>
                  <a:off x="2447560" y="3642187"/>
                  <a:ext cx="414360" cy="225000"/>
                </a:xfrm>
                <a:prstGeom prst="rect">
                  <a:avLst/>
                </a:prstGeom>
              </p:spPr>
            </p:pic>
          </mc:Fallback>
        </mc:AlternateContent>
      </p:grpSp>
      <p:grpSp>
        <p:nvGrpSpPr>
          <p:cNvPr id="93" name="Gruppieren 92">
            <a:extLst>
              <a:ext uri="{FF2B5EF4-FFF2-40B4-BE49-F238E27FC236}">
                <a16:creationId xmlns:a16="http://schemas.microsoft.com/office/drawing/2014/main" id="{1DCF6CD0-885D-4046-B30C-153B684E27DB}"/>
              </a:ext>
            </a:extLst>
          </p:cNvPr>
          <p:cNvGrpSpPr/>
          <p:nvPr/>
        </p:nvGrpSpPr>
        <p:grpSpPr>
          <a:xfrm>
            <a:off x="3151000" y="3568387"/>
            <a:ext cx="285840" cy="363960"/>
            <a:chOff x="3151000" y="3568387"/>
            <a:chExt cx="285840" cy="363960"/>
          </a:xfrm>
        </p:grpSpPr>
        <mc:AlternateContent xmlns:mc="http://schemas.openxmlformats.org/markup-compatibility/2006" xmlns:p14="http://schemas.microsoft.com/office/powerpoint/2010/main">
          <mc:Choice Requires="p14">
            <p:contentPart p14:bwMode="auto" r:id="rId47">
              <p14:nvContentPartPr>
                <p14:cNvPr id="82" name="Freihand 81">
                  <a:extLst>
                    <a:ext uri="{FF2B5EF4-FFF2-40B4-BE49-F238E27FC236}">
                      <a16:creationId xmlns:a16="http://schemas.microsoft.com/office/drawing/2014/main" id="{47A84891-5676-4ADB-B779-42064B0B86D2}"/>
                    </a:ext>
                  </a:extLst>
                </p14:cNvPr>
                <p14:cNvContentPartPr/>
                <p14:nvPr/>
              </p14:nvContentPartPr>
              <p14:xfrm>
                <a:off x="3151000" y="3568387"/>
                <a:ext cx="117720" cy="363960"/>
              </p14:xfrm>
            </p:contentPart>
          </mc:Choice>
          <mc:Fallback xmlns="">
            <p:pic>
              <p:nvPicPr>
                <p:cNvPr id="82" name="Freihand 81">
                  <a:extLst>
                    <a:ext uri="{FF2B5EF4-FFF2-40B4-BE49-F238E27FC236}">
                      <a16:creationId xmlns:a16="http://schemas.microsoft.com/office/drawing/2014/main" id="{47A84891-5676-4ADB-B779-42064B0B86D2}"/>
                    </a:ext>
                  </a:extLst>
                </p:cNvPr>
                <p:cNvPicPr/>
                <p:nvPr/>
              </p:nvPicPr>
              <p:blipFill>
                <a:blip r:embed="rId48"/>
                <a:stretch>
                  <a:fillRect/>
                </a:stretch>
              </p:blipFill>
              <p:spPr>
                <a:xfrm>
                  <a:off x="3146680" y="3564067"/>
                  <a:ext cx="1263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3" name="Freihand 82">
                  <a:extLst>
                    <a:ext uri="{FF2B5EF4-FFF2-40B4-BE49-F238E27FC236}">
                      <a16:creationId xmlns:a16="http://schemas.microsoft.com/office/drawing/2014/main" id="{3F6BD203-97E0-4DDF-8B38-018C37C837B1}"/>
                    </a:ext>
                  </a:extLst>
                </p14:cNvPr>
                <p14:cNvContentPartPr/>
                <p14:nvPr/>
              </p14:nvContentPartPr>
              <p14:xfrm>
                <a:off x="3261520" y="3672427"/>
                <a:ext cx="175320" cy="109080"/>
              </p14:xfrm>
            </p:contentPart>
          </mc:Choice>
          <mc:Fallback xmlns="">
            <p:pic>
              <p:nvPicPr>
                <p:cNvPr id="83" name="Freihand 82">
                  <a:extLst>
                    <a:ext uri="{FF2B5EF4-FFF2-40B4-BE49-F238E27FC236}">
                      <a16:creationId xmlns:a16="http://schemas.microsoft.com/office/drawing/2014/main" id="{3F6BD203-97E0-4DDF-8B38-018C37C837B1}"/>
                    </a:ext>
                  </a:extLst>
                </p:cNvPr>
                <p:cNvPicPr/>
                <p:nvPr/>
              </p:nvPicPr>
              <p:blipFill>
                <a:blip r:embed="rId50"/>
                <a:stretch>
                  <a:fillRect/>
                </a:stretch>
              </p:blipFill>
              <p:spPr>
                <a:xfrm>
                  <a:off x="3257200" y="3668107"/>
                  <a:ext cx="183960" cy="117720"/>
                </a:xfrm>
                <a:prstGeom prst="rect">
                  <a:avLst/>
                </a:prstGeom>
              </p:spPr>
            </p:pic>
          </mc:Fallback>
        </mc:AlternateContent>
      </p:grpSp>
      <p:grpSp>
        <p:nvGrpSpPr>
          <p:cNvPr id="92" name="Gruppieren 91">
            <a:extLst>
              <a:ext uri="{FF2B5EF4-FFF2-40B4-BE49-F238E27FC236}">
                <a16:creationId xmlns:a16="http://schemas.microsoft.com/office/drawing/2014/main" id="{D3930D9A-3E6F-4D2B-A373-11DCF5978BF3}"/>
              </a:ext>
            </a:extLst>
          </p:cNvPr>
          <p:cNvGrpSpPr/>
          <p:nvPr/>
        </p:nvGrpSpPr>
        <p:grpSpPr>
          <a:xfrm>
            <a:off x="3681280" y="3550747"/>
            <a:ext cx="434160" cy="214920"/>
            <a:chOff x="3681280" y="3550747"/>
            <a:chExt cx="434160" cy="214920"/>
          </a:xfrm>
        </p:grpSpPr>
        <mc:AlternateContent xmlns:mc="http://schemas.openxmlformats.org/markup-compatibility/2006" xmlns:p14="http://schemas.microsoft.com/office/powerpoint/2010/main">
          <mc:Choice Requires="p14">
            <p:contentPart p14:bwMode="auto" r:id="rId51">
              <p14:nvContentPartPr>
                <p14:cNvPr id="84" name="Freihand 83">
                  <a:extLst>
                    <a:ext uri="{FF2B5EF4-FFF2-40B4-BE49-F238E27FC236}">
                      <a16:creationId xmlns:a16="http://schemas.microsoft.com/office/drawing/2014/main" id="{7526EC07-F9E2-4FC1-A695-F74C95FC629C}"/>
                    </a:ext>
                  </a:extLst>
                </p14:cNvPr>
                <p14:cNvContentPartPr/>
                <p14:nvPr/>
              </p14:nvContentPartPr>
              <p14:xfrm>
                <a:off x="3681280" y="3550747"/>
                <a:ext cx="244440" cy="214920"/>
              </p14:xfrm>
            </p:contentPart>
          </mc:Choice>
          <mc:Fallback xmlns="">
            <p:pic>
              <p:nvPicPr>
                <p:cNvPr id="84" name="Freihand 83">
                  <a:extLst>
                    <a:ext uri="{FF2B5EF4-FFF2-40B4-BE49-F238E27FC236}">
                      <a16:creationId xmlns:a16="http://schemas.microsoft.com/office/drawing/2014/main" id="{7526EC07-F9E2-4FC1-A695-F74C95FC629C}"/>
                    </a:ext>
                  </a:extLst>
                </p:cNvPr>
                <p:cNvPicPr/>
                <p:nvPr/>
              </p:nvPicPr>
              <p:blipFill>
                <a:blip r:embed="rId52"/>
                <a:stretch>
                  <a:fillRect/>
                </a:stretch>
              </p:blipFill>
              <p:spPr>
                <a:xfrm>
                  <a:off x="3676960" y="3546427"/>
                  <a:ext cx="253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5" name="Freihand 84">
                  <a:extLst>
                    <a:ext uri="{FF2B5EF4-FFF2-40B4-BE49-F238E27FC236}">
                      <a16:creationId xmlns:a16="http://schemas.microsoft.com/office/drawing/2014/main" id="{A37C1DA6-F92A-46D5-98BB-60EFA83F71EB}"/>
                    </a:ext>
                  </a:extLst>
                </p14:cNvPr>
                <p14:cNvContentPartPr/>
                <p14:nvPr/>
              </p14:nvContentPartPr>
              <p14:xfrm>
                <a:off x="3989440" y="3638227"/>
                <a:ext cx="126000" cy="120240"/>
              </p14:xfrm>
            </p:contentPart>
          </mc:Choice>
          <mc:Fallback xmlns="">
            <p:pic>
              <p:nvPicPr>
                <p:cNvPr id="85" name="Freihand 84">
                  <a:extLst>
                    <a:ext uri="{FF2B5EF4-FFF2-40B4-BE49-F238E27FC236}">
                      <a16:creationId xmlns:a16="http://schemas.microsoft.com/office/drawing/2014/main" id="{A37C1DA6-F92A-46D5-98BB-60EFA83F71EB}"/>
                    </a:ext>
                  </a:extLst>
                </p:cNvPr>
                <p:cNvPicPr/>
                <p:nvPr/>
              </p:nvPicPr>
              <p:blipFill>
                <a:blip r:embed="rId54"/>
                <a:stretch>
                  <a:fillRect/>
                </a:stretch>
              </p:blipFill>
              <p:spPr>
                <a:xfrm>
                  <a:off x="3985120" y="3633907"/>
                  <a:ext cx="134640" cy="128880"/>
                </a:xfrm>
                <a:prstGeom prst="rect">
                  <a:avLst/>
                </a:prstGeom>
              </p:spPr>
            </p:pic>
          </mc:Fallback>
        </mc:AlternateContent>
      </p:grpSp>
      <p:grpSp>
        <p:nvGrpSpPr>
          <p:cNvPr id="91" name="Gruppieren 90">
            <a:extLst>
              <a:ext uri="{FF2B5EF4-FFF2-40B4-BE49-F238E27FC236}">
                <a16:creationId xmlns:a16="http://schemas.microsoft.com/office/drawing/2014/main" id="{B4B757B4-8EDC-4A9F-9EE0-6757AE82DB38}"/>
              </a:ext>
            </a:extLst>
          </p:cNvPr>
          <p:cNvGrpSpPr/>
          <p:nvPr/>
        </p:nvGrpSpPr>
        <p:grpSpPr>
          <a:xfrm>
            <a:off x="4388320" y="3490987"/>
            <a:ext cx="1282320" cy="432000"/>
            <a:chOff x="4388320" y="3490987"/>
            <a:chExt cx="1282320" cy="432000"/>
          </a:xfrm>
        </p:grpSpPr>
        <mc:AlternateContent xmlns:mc="http://schemas.openxmlformats.org/markup-compatibility/2006" xmlns:p14="http://schemas.microsoft.com/office/powerpoint/2010/main">
          <mc:Choice Requires="p14">
            <p:contentPart p14:bwMode="auto" r:id="rId55">
              <p14:nvContentPartPr>
                <p14:cNvPr id="86" name="Freihand 85">
                  <a:extLst>
                    <a:ext uri="{FF2B5EF4-FFF2-40B4-BE49-F238E27FC236}">
                      <a16:creationId xmlns:a16="http://schemas.microsoft.com/office/drawing/2014/main" id="{63655853-324E-4B79-9E75-0781B94DB662}"/>
                    </a:ext>
                  </a:extLst>
                </p14:cNvPr>
                <p14:cNvContentPartPr/>
                <p14:nvPr/>
              </p14:nvContentPartPr>
              <p14:xfrm>
                <a:off x="4388320" y="3608347"/>
                <a:ext cx="140400" cy="314640"/>
              </p14:xfrm>
            </p:contentPart>
          </mc:Choice>
          <mc:Fallback xmlns="">
            <p:pic>
              <p:nvPicPr>
                <p:cNvPr id="86" name="Freihand 85">
                  <a:extLst>
                    <a:ext uri="{FF2B5EF4-FFF2-40B4-BE49-F238E27FC236}">
                      <a16:creationId xmlns:a16="http://schemas.microsoft.com/office/drawing/2014/main" id="{63655853-324E-4B79-9E75-0781B94DB662}"/>
                    </a:ext>
                  </a:extLst>
                </p:cNvPr>
                <p:cNvPicPr/>
                <p:nvPr/>
              </p:nvPicPr>
              <p:blipFill>
                <a:blip r:embed="rId56"/>
                <a:stretch>
                  <a:fillRect/>
                </a:stretch>
              </p:blipFill>
              <p:spPr>
                <a:xfrm>
                  <a:off x="4384000" y="3604027"/>
                  <a:ext cx="1490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7" name="Freihand 86">
                  <a:extLst>
                    <a:ext uri="{FF2B5EF4-FFF2-40B4-BE49-F238E27FC236}">
                      <a16:creationId xmlns:a16="http://schemas.microsoft.com/office/drawing/2014/main" id="{A54ECEE3-564E-487D-BBF2-1AE8860FAF3C}"/>
                    </a:ext>
                  </a:extLst>
                </p14:cNvPr>
                <p14:cNvContentPartPr/>
                <p14:nvPr/>
              </p14:nvContentPartPr>
              <p14:xfrm>
                <a:off x="4596760" y="3624187"/>
                <a:ext cx="178920" cy="118440"/>
              </p14:xfrm>
            </p:contentPart>
          </mc:Choice>
          <mc:Fallback xmlns="">
            <p:pic>
              <p:nvPicPr>
                <p:cNvPr id="87" name="Freihand 86">
                  <a:extLst>
                    <a:ext uri="{FF2B5EF4-FFF2-40B4-BE49-F238E27FC236}">
                      <a16:creationId xmlns:a16="http://schemas.microsoft.com/office/drawing/2014/main" id="{A54ECEE3-564E-487D-BBF2-1AE8860FAF3C}"/>
                    </a:ext>
                  </a:extLst>
                </p:cNvPr>
                <p:cNvPicPr/>
                <p:nvPr/>
              </p:nvPicPr>
              <p:blipFill>
                <a:blip r:embed="rId58"/>
                <a:stretch>
                  <a:fillRect/>
                </a:stretch>
              </p:blipFill>
              <p:spPr>
                <a:xfrm>
                  <a:off x="4592440" y="3619867"/>
                  <a:ext cx="187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8" name="Freihand 87">
                  <a:extLst>
                    <a:ext uri="{FF2B5EF4-FFF2-40B4-BE49-F238E27FC236}">
                      <a16:creationId xmlns:a16="http://schemas.microsoft.com/office/drawing/2014/main" id="{60A6FE63-D171-4161-9AA4-7785FF6371FB}"/>
                    </a:ext>
                  </a:extLst>
                </p14:cNvPr>
                <p14:cNvContentPartPr/>
                <p14:nvPr/>
              </p14:nvContentPartPr>
              <p14:xfrm>
                <a:off x="4836520" y="3627787"/>
                <a:ext cx="133200" cy="141120"/>
              </p14:xfrm>
            </p:contentPart>
          </mc:Choice>
          <mc:Fallback xmlns="">
            <p:pic>
              <p:nvPicPr>
                <p:cNvPr id="88" name="Freihand 87">
                  <a:extLst>
                    <a:ext uri="{FF2B5EF4-FFF2-40B4-BE49-F238E27FC236}">
                      <a16:creationId xmlns:a16="http://schemas.microsoft.com/office/drawing/2014/main" id="{60A6FE63-D171-4161-9AA4-7785FF6371FB}"/>
                    </a:ext>
                  </a:extLst>
                </p:cNvPr>
                <p:cNvPicPr/>
                <p:nvPr/>
              </p:nvPicPr>
              <p:blipFill>
                <a:blip r:embed="rId60"/>
                <a:stretch>
                  <a:fillRect/>
                </a:stretch>
              </p:blipFill>
              <p:spPr>
                <a:xfrm>
                  <a:off x="4832200" y="3623467"/>
                  <a:ext cx="141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9" name="Freihand 88">
                  <a:extLst>
                    <a:ext uri="{FF2B5EF4-FFF2-40B4-BE49-F238E27FC236}">
                      <a16:creationId xmlns:a16="http://schemas.microsoft.com/office/drawing/2014/main" id="{51F202B8-4563-49CE-B88E-381D9C7C8DFE}"/>
                    </a:ext>
                  </a:extLst>
                </p14:cNvPr>
                <p14:cNvContentPartPr/>
                <p14:nvPr/>
              </p14:nvContentPartPr>
              <p14:xfrm>
                <a:off x="4997800" y="3643987"/>
                <a:ext cx="278280" cy="80640"/>
              </p14:xfrm>
            </p:contentPart>
          </mc:Choice>
          <mc:Fallback xmlns="">
            <p:pic>
              <p:nvPicPr>
                <p:cNvPr id="89" name="Freihand 88">
                  <a:extLst>
                    <a:ext uri="{FF2B5EF4-FFF2-40B4-BE49-F238E27FC236}">
                      <a16:creationId xmlns:a16="http://schemas.microsoft.com/office/drawing/2014/main" id="{51F202B8-4563-49CE-B88E-381D9C7C8DFE}"/>
                    </a:ext>
                  </a:extLst>
                </p:cNvPr>
                <p:cNvPicPr/>
                <p:nvPr/>
              </p:nvPicPr>
              <p:blipFill>
                <a:blip r:embed="rId62"/>
                <a:stretch>
                  <a:fillRect/>
                </a:stretch>
              </p:blipFill>
              <p:spPr>
                <a:xfrm>
                  <a:off x="4993480" y="3639667"/>
                  <a:ext cx="286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0" name="Freihand 89">
                  <a:extLst>
                    <a:ext uri="{FF2B5EF4-FFF2-40B4-BE49-F238E27FC236}">
                      <a16:creationId xmlns:a16="http://schemas.microsoft.com/office/drawing/2014/main" id="{89B85A44-F12A-4FCA-9943-3067A9A93EF4}"/>
                    </a:ext>
                  </a:extLst>
                </p14:cNvPr>
                <p14:cNvContentPartPr/>
                <p14:nvPr/>
              </p14:nvContentPartPr>
              <p14:xfrm>
                <a:off x="5308840" y="3490987"/>
                <a:ext cx="361800" cy="238320"/>
              </p14:xfrm>
            </p:contentPart>
          </mc:Choice>
          <mc:Fallback xmlns="">
            <p:pic>
              <p:nvPicPr>
                <p:cNvPr id="90" name="Freihand 89">
                  <a:extLst>
                    <a:ext uri="{FF2B5EF4-FFF2-40B4-BE49-F238E27FC236}">
                      <a16:creationId xmlns:a16="http://schemas.microsoft.com/office/drawing/2014/main" id="{89B85A44-F12A-4FCA-9943-3067A9A93EF4}"/>
                    </a:ext>
                  </a:extLst>
                </p:cNvPr>
                <p:cNvPicPr/>
                <p:nvPr/>
              </p:nvPicPr>
              <p:blipFill>
                <a:blip r:embed="rId64"/>
                <a:stretch>
                  <a:fillRect/>
                </a:stretch>
              </p:blipFill>
              <p:spPr>
                <a:xfrm>
                  <a:off x="5304520" y="3486667"/>
                  <a:ext cx="370440" cy="246960"/>
                </a:xfrm>
                <a:prstGeom prst="rect">
                  <a:avLst/>
                </a:prstGeom>
              </p:spPr>
            </p:pic>
          </mc:Fallback>
        </mc:AlternateContent>
      </p:grpSp>
      <p:grpSp>
        <p:nvGrpSpPr>
          <p:cNvPr id="102" name="Gruppieren 101">
            <a:extLst>
              <a:ext uri="{FF2B5EF4-FFF2-40B4-BE49-F238E27FC236}">
                <a16:creationId xmlns:a16="http://schemas.microsoft.com/office/drawing/2014/main" id="{CB35D2A7-378C-41DC-86AB-85F652F49A17}"/>
              </a:ext>
            </a:extLst>
          </p:cNvPr>
          <p:cNvGrpSpPr/>
          <p:nvPr/>
        </p:nvGrpSpPr>
        <p:grpSpPr>
          <a:xfrm>
            <a:off x="5916520" y="3474067"/>
            <a:ext cx="1749960" cy="339840"/>
            <a:chOff x="5916520" y="3474067"/>
            <a:chExt cx="1749960" cy="339840"/>
          </a:xfrm>
        </p:grpSpPr>
        <mc:AlternateContent xmlns:mc="http://schemas.openxmlformats.org/markup-compatibility/2006" xmlns:p14="http://schemas.microsoft.com/office/powerpoint/2010/main">
          <mc:Choice Requires="p14">
            <p:contentPart p14:bwMode="auto" r:id="rId65">
              <p14:nvContentPartPr>
                <p14:cNvPr id="96" name="Freihand 95">
                  <a:extLst>
                    <a:ext uri="{FF2B5EF4-FFF2-40B4-BE49-F238E27FC236}">
                      <a16:creationId xmlns:a16="http://schemas.microsoft.com/office/drawing/2014/main" id="{4D5704A3-FC04-4AF7-94B0-8154AB9E95AD}"/>
                    </a:ext>
                  </a:extLst>
                </p14:cNvPr>
                <p14:cNvContentPartPr/>
                <p14:nvPr/>
              </p14:nvContentPartPr>
              <p14:xfrm>
                <a:off x="5916520" y="3474067"/>
                <a:ext cx="667440" cy="262080"/>
              </p14:xfrm>
            </p:contentPart>
          </mc:Choice>
          <mc:Fallback xmlns="">
            <p:pic>
              <p:nvPicPr>
                <p:cNvPr id="96" name="Freihand 95">
                  <a:extLst>
                    <a:ext uri="{FF2B5EF4-FFF2-40B4-BE49-F238E27FC236}">
                      <a16:creationId xmlns:a16="http://schemas.microsoft.com/office/drawing/2014/main" id="{4D5704A3-FC04-4AF7-94B0-8154AB9E95AD}"/>
                    </a:ext>
                  </a:extLst>
                </p:cNvPr>
                <p:cNvPicPr/>
                <p:nvPr/>
              </p:nvPicPr>
              <p:blipFill>
                <a:blip r:embed="rId66"/>
                <a:stretch>
                  <a:fillRect/>
                </a:stretch>
              </p:blipFill>
              <p:spPr>
                <a:xfrm>
                  <a:off x="5912200" y="3469747"/>
                  <a:ext cx="676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7" name="Freihand 96">
                  <a:extLst>
                    <a:ext uri="{FF2B5EF4-FFF2-40B4-BE49-F238E27FC236}">
                      <a16:creationId xmlns:a16="http://schemas.microsoft.com/office/drawing/2014/main" id="{3A0569F2-E5CF-4981-817D-4C9DDE3AC8B3}"/>
                    </a:ext>
                  </a:extLst>
                </p14:cNvPr>
                <p14:cNvContentPartPr/>
                <p14:nvPr/>
              </p14:nvContentPartPr>
              <p14:xfrm>
                <a:off x="6744520" y="3547867"/>
                <a:ext cx="169200" cy="246240"/>
              </p14:xfrm>
            </p:contentPart>
          </mc:Choice>
          <mc:Fallback xmlns="">
            <p:pic>
              <p:nvPicPr>
                <p:cNvPr id="97" name="Freihand 96">
                  <a:extLst>
                    <a:ext uri="{FF2B5EF4-FFF2-40B4-BE49-F238E27FC236}">
                      <a16:creationId xmlns:a16="http://schemas.microsoft.com/office/drawing/2014/main" id="{3A0569F2-E5CF-4981-817D-4C9DDE3AC8B3}"/>
                    </a:ext>
                  </a:extLst>
                </p:cNvPr>
                <p:cNvPicPr/>
                <p:nvPr/>
              </p:nvPicPr>
              <p:blipFill>
                <a:blip r:embed="rId68"/>
                <a:stretch>
                  <a:fillRect/>
                </a:stretch>
              </p:blipFill>
              <p:spPr>
                <a:xfrm>
                  <a:off x="6740200" y="3543547"/>
                  <a:ext cx="1778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8" name="Freihand 97">
                  <a:extLst>
                    <a:ext uri="{FF2B5EF4-FFF2-40B4-BE49-F238E27FC236}">
                      <a16:creationId xmlns:a16="http://schemas.microsoft.com/office/drawing/2014/main" id="{DA852D31-990C-41CC-B5AF-8FA845415B2B}"/>
                    </a:ext>
                  </a:extLst>
                </p14:cNvPr>
                <p14:cNvContentPartPr/>
                <p14:nvPr/>
              </p14:nvContentPartPr>
              <p14:xfrm>
                <a:off x="6962680" y="3562627"/>
                <a:ext cx="73800" cy="65880"/>
              </p14:xfrm>
            </p:contentPart>
          </mc:Choice>
          <mc:Fallback xmlns="">
            <p:pic>
              <p:nvPicPr>
                <p:cNvPr id="98" name="Freihand 97">
                  <a:extLst>
                    <a:ext uri="{FF2B5EF4-FFF2-40B4-BE49-F238E27FC236}">
                      <a16:creationId xmlns:a16="http://schemas.microsoft.com/office/drawing/2014/main" id="{DA852D31-990C-41CC-B5AF-8FA845415B2B}"/>
                    </a:ext>
                  </a:extLst>
                </p:cNvPr>
                <p:cNvPicPr/>
                <p:nvPr/>
              </p:nvPicPr>
              <p:blipFill>
                <a:blip r:embed="rId70"/>
                <a:stretch>
                  <a:fillRect/>
                </a:stretch>
              </p:blipFill>
              <p:spPr>
                <a:xfrm>
                  <a:off x="6958360" y="3558307"/>
                  <a:ext cx="82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9" name="Freihand 98">
                  <a:extLst>
                    <a:ext uri="{FF2B5EF4-FFF2-40B4-BE49-F238E27FC236}">
                      <a16:creationId xmlns:a16="http://schemas.microsoft.com/office/drawing/2014/main" id="{37144A88-E80F-47D9-882B-B00D55CA22F7}"/>
                    </a:ext>
                  </a:extLst>
                </p14:cNvPr>
                <p14:cNvContentPartPr/>
                <p14:nvPr/>
              </p14:nvContentPartPr>
              <p14:xfrm>
                <a:off x="6984640" y="3544267"/>
                <a:ext cx="93600" cy="128880"/>
              </p14:xfrm>
            </p:contentPart>
          </mc:Choice>
          <mc:Fallback xmlns="">
            <p:pic>
              <p:nvPicPr>
                <p:cNvPr id="99" name="Freihand 98">
                  <a:extLst>
                    <a:ext uri="{FF2B5EF4-FFF2-40B4-BE49-F238E27FC236}">
                      <a16:creationId xmlns:a16="http://schemas.microsoft.com/office/drawing/2014/main" id="{37144A88-E80F-47D9-882B-B00D55CA22F7}"/>
                    </a:ext>
                  </a:extLst>
                </p:cNvPr>
                <p:cNvPicPr/>
                <p:nvPr/>
              </p:nvPicPr>
              <p:blipFill>
                <a:blip r:embed="rId72"/>
                <a:stretch>
                  <a:fillRect/>
                </a:stretch>
              </p:blipFill>
              <p:spPr>
                <a:xfrm>
                  <a:off x="6980320" y="3539947"/>
                  <a:ext cx="102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0" name="Freihand 99">
                  <a:extLst>
                    <a:ext uri="{FF2B5EF4-FFF2-40B4-BE49-F238E27FC236}">
                      <a16:creationId xmlns:a16="http://schemas.microsoft.com/office/drawing/2014/main" id="{2C629AEA-2B85-4DB3-8A82-30021884846D}"/>
                    </a:ext>
                  </a:extLst>
                </p14:cNvPr>
                <p14:cNvContentPartPr/>
                <p14:nvPr/>
              </p14:nvContentPartPr>
              <p14:xfrm>
                <a:off x="7095520" y="3552547"/>
                <a:ext cx="154080" cy="261360"/>
              </p14:xfrm>
            </p:contentPart>
          </mc:Choice>
          <mc:Fallback xmlns="">
            <p:pic>
              <p:nvPicPr>
                <p:cNvPr id="100" name="Freihand 99">
                  <a:extLst>
                    <a:ext uri="{FF2B5EF4-FFF2-40B4-BE49-F238E27FC236}">
                      <a16:creationId xmlns:a16="http://schemas.microsoft.com/office/drawing/2014/main" id="{2C629AEA-2B85-4DB3-8A82-30021884846D}"/>
                    </a:ext>
                  </a:extLst>
                </p:cNvPr>
                <p:cNvPicPr/>
                <p:nvPr/>
              </p:nvPicPr>
              <p:blipFill>
                <a:blip r:embed="rId74"/>
                <a:stretch>
                  <a:fillRect/>
                </a:stretch>
              </p:blipFill>
              <p:spPr>
                <a:xfrm>
                  <a:off x="7091200" y="3548227"/>
                  <a:ext cx="162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1" name="Freihand 100">
                  <a:extLst>
                    <a:ext uri="{FF2B5EF4-FFF2-40B4-BE49-F238E27FC236}">
                      <a16:creationId xmlns:a16="http://schemas.microsoft.com/office/drawing/2014/main" id="{D1A8248F-6EEF-4B59-97A3-9C9099B8265B}"/>
                    </a:ext>
                  </a:extLst>
                </p14:cNvPr>
                <p14:cNvContentPartPr/>
                <p14:nvPr/>
              </p14:nvContentPartPr>
              <p14:xfrm>
                <a:off x="7320880" y="3539227"/>
                <a:ext cx="345600" cy="91440"/>
              </p14:xfrm>
            </p:contentPart>
          </mc:Choice>
          <mc:Fallback xmlns="">
            <p:pic>
              <p:nvPicPr>
                <p:cNvPr id="101" name="Freihand 100">
                  <a:extLst>
                    <a:ext uri="{FF2B5EF4-FFF2-40B4-BE49-F238E27FC236}">
                      <a16:creationId xmlns:a16="http://schemas.microsoft.com/office/drawing/2014/main" id="{D1A8248F-6EEF-4B59-97A3-9C9099B8265B}"/>
                    </a:ext>
                  </a:extLst>
                </p:cNvPr>
                <p:cNvPicPr/>
                <p:nvPr/>
              </p:nvPicPr>
              <p:blipFill>
                <a:blip r:embed="rId76"/>
                <a:stretch>
                  <a:fillRect/>
                </a:stretch>
              </p:blipFill>
              <p:spPr>
                <a:xfrm>
                  <a:off x="7316560" y="3534907"/>
                  <a:ext cx="354240" cy="100080"/>
                </a:xfrm>
                <a:prstGeom prst="rect">
                  <a:avLst/>
                </a:prstGeom>
              </p:spPr>
            </p:pic>
          </mc:Fallback>
        </mc:AlternateContent>
      </p:grpSp>
      <p:grpSp>
        <p:nvGrpSpPr>
          <p:cNvPr id="105" name="Gruppieren 104">
            <a:extLst>
              <a:ext uri="{FF2B5EF4-FFF2-40B4-BE49-F238E27FC236}">
                <a16:creationId xmlns:a16="http://schemas.microsoft.com/office/drawing/2014/main" id="{E2C4394F-264A-48A8-A58F-93A8F1ACA9E4}"/>
              </a:ext>
            </a:extLst>
          </p:cNvPr>
          <p:cNvGrpSpPr/>
          <p:nvPr/>
        </p:nvGrpSpPr>
        <p:grpSpPr>
          <a:xfrm>
            <a:off x="1888120" y="4155907"/>
            <a:ext cx="591120" cy="307800"/>
            <a:chOff x="1888120" y="4155907"/>
            <a:chExt cx="591120" cy="307800"/>
          </a:xfrm>
        </p:grpSpPr>
        <mc:AlternateContent xmlns:mc="http://schemas.openxmlformats.org/markup-compatibility/2006" xmlns:p14="http://schemas.microsoft.com/office/powerpoint/2010/main">
          <mc:Choice Requires="p14">
            <p:contentPart p14:bwMode="auto" r:id="rId77">
              <p14:nvContentPartPr>
                <p14:cNvPr id="103" name="Freihand 102">
                  <a:extLst>
                    <a:ext uri="{FF2B5EF4-FFF2-40B4-BE49-F238E27FC236}">
                      <a16:creationId xmlns:a16="http://schemas.microsoft.com/office/drawing/2014/main" id="{D5D00B9B-BC20-4A0D-B4FA-A3A40CF539B7}"/>
                    </a:ext>
                  </a:extLst>
                </p14:cNvPr>
                <p14:cNvContentPartPr/>
                <p14:nvPr/>
              </p14:nvContentPartPr>
              <p14:xfrm>
                <a:off x="1888120" y="4256707"/>
                <a:ext cx="438840" cy="66240"/>
              </p14:xfrm>
            </p:contentPart>
          </mc:Choice>
          <mc:Fallback xmlns="">
            <p:pic>
              <p:nvPicPr>
                <p:cNvPr id="103" name="Freihand 102">
                  <a:extLst>
                    <a:ext uri="{FF2B5EF4-FFF2-40B4-BE49-F238E27FC236}">
                      <a16:creationId xmlns:a16="http://schemas.microsoft.com/office/drawing/2014/main" id="{D5D00B9B-BC20-4A0D-B4FA-A3A40CF539B7}"/>
                    </a:ext>
                  </a:extLst>
                </p:cNvPr>
                <p:cNvPicPr/>
                <p:nvPr/>
              </p:nvPicPr>
              <p:blipFill>
                <a:blip r:embed="rId78"/>
                <a:stretch>
                  <a:fillRect/>
                </a:stretch>
              </p:blipFill>
              <p:spPr>
                <a:xfrm>
                  <a:off x="1883800" y="4252387"/>
                  <a:ext cx="447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4" name="Freihand 103">
                  <a:extLst>
                    <a:ext uri="{FF2B5EF4-FFF2-40B4-BE49-F238E27FC236}">
                      <a16:creationId xmlns:a16="http://schemas.microsoft.com/office/drawing/2014/main" id="{B51A7F83-5E43-41F1-8663-F25BADD08541}"/>
                    </a:ext>
                  </a:extLst>
                </p14:cNvPr>
                <p14:cNvContentPartPr/>
                <p14:nvPr/>
              </p14:nvContentPartPr>
              <p14:xfrm>
                <a:off x="2186200" y="4155907"/>
                <a:ext cx="293040" cy="307800"/>
              </p14:xfrm>
            </p:contentPart>
          </mc:Choice>
          <mc:Fallback xmlns="">
            <p:pic>
              <p:nvPicPr>
                <p:cNvPr id="104" name="Freihand 103">
                  <a:extLst>
                    <a:ext uri="{FF2B5EF4-FFF2-40B4-BE49-F238E27FC236}">
                      <a16:creationId xmlns:a16="http://schemas.microsoft.com/office/drawing/2014/main" id="{B51A7F83-5E43-41F1-8663-F25BADD08541}"/>
                    </a:ext>
                  </a:extLst>
                </p:cNvPr>
                <p:cNvPicPr/>
                <p:nvPr/>
              </p:nvPicPr>
              <p:blipFill>
                <a:blip r:embed="rId80"/>
                <a:stretch>
                  <a:fillRect/>
                </a:stretch>
              </p:blipFill>
              <p:spPr>
                <a:xfrm>
                  <a:off x="2181880" y="4151587"/>
                  <a:ext cx="301680" cy="316440"/>
                </a:xfrm>
                <a:prstGeom prst="rect">
                  <a:avLst/>
                </a:prstGeom>
              </p:spPr>
            </p:pic>
          </mc:Fallback>
        </mc:AlternateContent>
      </p:grpSp>
      <p:grpSp>
        <p:nvGrpSpPr>
          <p:cNvPr id="122" name="Gruppieren 121">
            <a:extLst>
              <a:ext uri="{FF2B5EF4-FFF2-40B4-BE49-F238E27FC236}">
                <a16:creationId xmlns:a16="http://schemas.microsoft.com/office/drawing/2014/main" id="{DAB43D23-39E3-456D-93BD-5DC6D087AF45}"/>
              </a:ext>
            </a:extLst>
          </p:cNvPr>
          <p:cNvGrpSpPr/>
          <p:nvPr/>
        </p:nvGrpSpPr>
        <p:grpSpPr>
          <a:xfrm>
            <a:off x="2746000" y="4065547"/>
            <a:ext cx="1856160" cy="437400"/>
            <a:chOff x="2746000" y="4065547"/>
            <a:chExt cx="1856160" cy="437400"/>
          </a:xfrm>
        </p:grpSpPr>
        <mc:AlternateContent xmlns:mc="http://schemas.openxmlformats.org/markup-compatibility/2006" xmlns:p14="http://schemas.microsoft.com/office/powerpoint/2010/main">
          <mc:Choice Requires="p14">
            <p:contentPart p14:bwMode="auto" r:id="rId81">
              <p14:nvContentPartPr>
                <p14:cNvPr id="106" name="Freihand 105">
                  <a:extLst>
                    <a:ext uri="{FF2B5EF4-FFF2-40B4-BE49-F238E27FC236}">
                      <a16:creationId xmlns:a16="http://schemas.microsoft.com/office/drawing/2014/main" id="{9C8DE026-6E41-41EE-88ED-3FB84C2EEE64}"/>
                    </a:ext>
                  </a:extLst>
                </p14:cNvPr>
                <p14:cNvContentPartPr/>
                <p14:nvPr/>
              </p14:nvContentPartPr>
              <p14:xfrm>
                <a:off x="2746000" y="4109467"/>
                <a:ext cx="339840" cy="214200"/>
              </p14:xfrm>
            </p:contentPart>
          </mc:Choice>
          <mc:Fallback xmlns="">
            <p:pic>
              <p:nvPicPr>
                <p:cNvPr id="106" name="Freihand 105">
                  <a:extLst>
                    <a:ext uri="{FF2B5EF4-FFF2-40B4-BE49-F238E27FC236}">
                      <a16:creationId xmlns:a16="http://schemas.microsoft.com/office/drawing/2014/main" id="{9C8DE026-6E41-41EE-88ED-3FB84C2EEE64}"/>
                    </a:ext>
                  </a:extLst>
                </p:cNvPr>
                <p:cNvPicPr/>
                <p:nvPr/>
              </p:nvPicPr>
              <p:blipFill>
                <a:blip r:embed="rId82"/>
                <a:stretch>
                  <a:fillRect/>
                </a:stretch>
              </p:blipFill>
              <p:spPr>
                <a:xfrm>
                  <a:off x="2741680" y="4105147"/>
                  <a:ext cx="348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7" name="Freihand 106">
                  <a:extLst>
                    <a:ext uri="{FF2B5EF4-FFF2-40B4-BE49-F238E27FC236}">
                      <a16:creationId xmlns:a16="http://schemas.microsoft.com/office/drawing/2014/main" id="{3F429B3A-1FAF-46BC-AD02-14AC23F844FE}"/>
                    </a:ext>
                  </a:extLst>
                </p14:cNvPr>
                <p14:cNvContentPartPr/>
                <p14:nvPr/>
              </p14:nvContentPartPr>
              <p14:xfrm>
                <a:off x="3080440" y="4188307"/>
                <a:ext cx="123120" cy="123120"/>
              </p14:xfrm>
            </p:contentPart>
          </mc:Choice>
          <mc:Fallback xmlns="">
            <p:pic>
              <p:nvPicPr>
                <p:cNvPr id="107" name="Freihand 106">
                  <a:extLst>
                    <a:ext uri="{FF2B5EF4-FFF2-40B4-BE49-F238E27FC236}">
                      <a16:creationId xmlns:a16="http://schemas.microsoft.com/office/drawing/2014/main" id="{3F429B3A-1FAF-46BC-AD02-14AC23F844FE}"/>
                    </a:ext>
                  </a:extLst>
                </p:cNvPr>
                <p:cNvPicPr/>
                <p:nvPr/>
              </p:nvPicPr>
              <p:blipFill>
                <a:blip r:embed="rId84"/>
                <a:stretch>
                  <a:fillRect/>
                </a:stretch>
              </p:blipFill>
              <p:spPr>
                <a:xfrm>
                  <a:off x="3076120" y="4183987"/>
                  <a:ext cx="131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8" name="Freihand 107">
                  <a:extLst>
                    <a:ext uri="{FF2B5EF4-FFF2-40B4-BE49-F238E27FC236}">
                      <a16:creationId xmlns:a16="http://schemas.microsoft.com/office/drawing/2014/main" id="{361E0724-309B-4FFC-8039-E6BF33DEE35B}"/>
                    </a:ext>
                  </a:extLst>
                </p14:cNvPr>
                <p14:cNvContentPartPr/>
                <p14:nvPr/>
              </p14:nvContentPartPr>
              <p14:xfrm>
                <a:off x="3264400" y="4086427"/>
                <a:ext cx="181440" cy="203760"/>
              </p14:xfrm>
            </p:contentPart>
          </mc:Choice>
          <mc:Fallback xmlns="">
            <p:pic>
              <p:nvPicPr>
                <p:cNvPr id="108" name="Freihand 107">
                  <a:extLst>
                    <a:ext uri="{FF2B5EF4-FFF2-40B4-BE49-F238E27FC236}">
                      <a16:creationId xmlns:a16="http://schemas.microsoft.com/office/drawing/2014/main" id="{361E0724-309B-4FFC-8039-E6BF33DEE35B}"/>
                    </a:ext>
                  </a:extLst>
                </p:cNvPr>
                <p:cNvPicPr/>
                <p:nvPr/>
              </p:nvPicPr>
              <p:blipFill>
                <a:blip r:embed="rId86"/>
                <a:stretch>
                  <a:fillRect/>
                </a:stretch>
              </p:blipFill>
              <p:spPr>
                <a:xfrm>
                  <a:off x="3260080" y="4082107"/>
                  <a:ext cx="190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9" name="Freihand 108">
                  <a:extLst>
                    <a:ext uri="{FF2B5EF4-FFF2-40B4-BE49-F238E27FC236}">
                      <a16:creationId xmlns:a16="http://schemas.microsoft.com/office/drawing/2014/main" id="{8C0B9C66-65A0-4970-8052-27C302DFEBCA}"/>
                    </a:ext>
                  </a:extLst>
                </p14:cNvPr>
                <p14:cNvContentPartPr/>
                <p14:nvPr/>
              </p14:nvContentPartPr>
              <p14:xfrm>
                <a:off x="3500560" y="4198747"/>
                <a:ext cx="146880" cy="91080"/>
              </p14:xfrm>
            </p:contentPart>
          </mc:Choice>
          <mc:Fallback xmlns="">
            <p:pic>
              <p:nvPicPr>
                <p:cNvPr id="109" name="Freihand 108">
                  <a:extLst>
                    <a:ext uri="{FF2B5EF4-FFF2-40B4-BE49-F238E27FC236}">
                      <a16:creationId xmlns:a16="http://schemas.microsoft.com/office/drawing/2014/main" id="{8C0B9C66-65A0-4970-8052-27C302DFEBCA}"/>
                    </a:ext>
                  </a:extLst>
                </p:cNvPr>
                <p:cNvPicPr/>
                <p:nvPr/>
              </p:nvPicPr>
              <p:blipFill>
                <a:blip r:embed="rId88"/>
                <a:stretch>
                  <a:fillRect/>
                </a:stretch>
              </p:blipFill>
              <p:spPr>
                <a:xfrm>
                  <a:off x="3496240" y="4194427"/>
                  <a:ext cx="155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0" name="Freihand 109">
                  <a:extLst>
                    <a:ext uri="{FF2B5EF4-FFF2-40B4-BE49-F238E27FC236}">
                      <a16:creationId xmlns:a16="http://schemas.microsoft.com/office/drawing/2014/main" id="{C7885702-2367-48DB-833D-8084346D345E}"/>
                    </a:ext>
                  </a:extLst>
                </p14:cNvPr>
                <p14:cNvContentPartPr/>
                <p14:nvPr/>
              </p14:nvContentPartPr>
              <p14:xfrm>
                <a:off x="3706480" y="4159147"/>
                <a:ext cx="108000" cy="134280"/>
              </p14:xfrm>
            </p:contentPart>
          </mc:Choice>
          <mc:Fallback xmlns="">
            <p:pic>
              <p:nvPicPr>
                <p:cNvPr id="110" name="Freihand 109">
                  <a:extLst>
                    <a:ext uri="{FF2B5EF4-FFF2-40B4-BE49-F238E27FC236}">
                      <a16:creationId xmlns:a16="http://schemas.microsoft.com/office/drawing/2014/main" id="{C7885702-2367-48DB-833D-8084346D345E}"/>
                    </a:ext>
                  </a:extLst>
                </p:cNvPr>
                <p:cNvPicPr/>
                <p:nvPr/>
              </p:nvPicPr>
              <p:blipFill>
                <a:blip r:embed="rId90"/>
                <a:stretch>
                  <a:fillRect/>
                </a:stretch>
              </p:blipFill>
              <p:spPr>
                <a:xfrm>
                  <a:off x="3702160" y="4154827"/>
                  <a:ext cx="116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1" name="Freihand 110">
                  <a:extLst>
                    <a:ext uri="{FF2B5EF4-FFF2-40B4-BE49-F238E27FC236}">
                      <a16:creationId xmlns:a16="http://schemas.microsoft.com/office/drawing/2014/main" id="{D4867E14-C227-41E2-9BFA-11009D738247}"/>
                    </a:ext>
                  </a:extLst>
                </p14:cNvPr>
                <p14:cNvContentPartPr/>
                <p14:nvPr/>
              </p14:nvContentPartPr>
              <p14:xfrm>
                <a:off x="3846520" y="4164187"/>
                <a:ext cx="128880" cy="127440"/>
              </p14:xfrm>
            </p:contentPart>
          </mc:Choice>
          <mc:Fallback xmlns="">
            <p:pic>
              <p:nvPicPr>
                <p:cNvPr id="111" name="Freihand 110">
                  <a:extLst>
                    <a:ext uri="{FF2B5EF4-FFF2-40B4-BE49-F238E27FC236}">
                      <a16:creationId xmlns:a16="http://schemas.microsoft.com/office/drawing/2014/main" id="{D4867E14-C227-41E2-9BFA-11009D738247}"/>
                    </a:ext>
                  </a:extLst>
                </p:cNvPr>
                <p:cNvPicPr/>
                <p:nvPr/>
              </p:nvPicPr>
              <p:blipFill>
                <a:blip r:embed="rId92"/>
                <a:stretch>
                  <a:fillRect/>
                </a:stretch>
              </p:blipFill>
              <p:spPr>
                <a:xfrm>
                  <a:off x="3842200" y="4159867"/>
                  <a:ext cx="137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3" name="Freihand 112">
                  <a:extLst>
                    <a:ext uri="{FF2B5EF4-FFF2-40B4-BE49-F238E27FC236}">
                      <a16:creationId xmlns:a16="http://schemas.microsoft.com/office/drawing/2014/main" id="{D8A8D784-CB53-4E8E-94C1-82C209FDD1A5}"/>
                    </a:ext>
                  </a:extLst>
                </p14:cNvPr>
                <p14:cNvContentPartPr/>
                <p14:nvPr/>
              </p14:nvContentPartPr>
              <p14:xfrm>
                <a:off x="4037320" y="4065547"/>
                <a:ext cx="180000" cy="225720"/>
              </p14:xfrm>
            </p:contentPart>
          </mc:Choice>
          <mc:Fallback xmlns="">
            <p:pic>
              <p:nvPicPr>
                <p:cNvPr id="113" name="Freihand 112">
                  <a:extLst>
                    <a:ext uri="{FF2B5EF4-FFF2-40B4-BE49-F238E27FC236}">
                      <a16:creationId xmlns:a16="http://schemas.microsoft.com/office/drawing/2014/main" id="{D8A8D784-CB53-4E8E-94C1-82C209FDD1A5}"/>
                    </a:ext>
                  </a:extLst>
                </p:cNvPr>
                <p:cNvPicPr/>
                <p:nvPr/>
              </p:nvPicPr>
              <p:blipFill>
                <a:blip r:embed="rId94"/>
                <a:stretch>
                  <a:fillRect/>
                </a:stretch>
              </p:blipFill>
              <p:spPr>
                <a:xfrm>
                  <a:off x="4033000" y="4061227"/>
                  <a:ext cx="188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4" name="Freihand 113">
                  <a:extLst>
                    <a:ext uri="{FF2B5EF4-FFF2-40B4-BE49-F238E27FC236}">
                      <a16:creationId xmlns:a16="http://schemas.microsoft.com/office/drawing/2014/main" id="{703DE4F9-2926-405F-8049-2219396E0C05}"/>
                    </a:ext>
                  </a:extLst>
                </p14:cNvPr>
                <p14:cNvContentPartPr/>
                <p14:nvPr/>
              </p14:nvContentPartPr>
              <p14:xfrm>
                <a:off x="4243600" y="4184347"/>
                <a:ext cx="196920" cy="102600"/>
              </p14:xfrm>
            </p:contentPart>
          </mc:Choice>
          <mc:Fallback xmlns="">
            <p:pic>
              <p:nvPicPr>
                <p:cNvPr id="114" name="Freihand 113">
                  <a:extLst>
                    <a:ext uri="{FF2B5EF4-FFF2-40B4-BE49-F238E27FC236}">
                      <a16:creationId xmlns:a16="http://schemas.microsoft.com/office/drawing/2014/main" id="{703DE4F9-2926-405F-8049-2219396E0C05}"/>
                    </a:ext>
                  </a:extLst>
                </p:cNvPr>
                <p:cNvPicPr/>
                <p:nvPr/>
              </p:nvPicPr>
              <p:blipFill>
                <a:blip r:embed="rId96"/>
                <a:stretch>
                  <a:fillRect/>
                </a:stretch>
              </p:blipFill>
              <p:spPr>
                <a:xfrm>
                  <a:off x="4239280" y="4180027"/>
                  <a:ext cx="205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 name="Freihand 114">
                  <a:extLst>
                    <a:ext uri="{FF2B5EF4-FFF2-40B4-BE49-F238E27FC236}">
                      <a16:creationId xmlns:a16="http://schemas.microsoft.com/office/drawing/2014/main" id="{96D0798C-6FD3-437B-925B-76DB0536BF44}"/>
                    </a:ext>
                  </a:extLst>
                </p14:cNvPr>
                <p14:cNvContentPartPr/>
                <p14:nvPr/>
              </p14:nvContentPartPr>
              <p14:xfrm>
                <a:off x="4458520" y="4181467"/>
                <a:ext cx="143640" cy="321480"/>
              </p14:xfrm>
            </p:contentPart>
          </mc:Choice>
          <mc:Fallback xmlns="">
            <p:pic>
              <p:nvPicPr>
                <p:cNvPr id="115" name="Freihand 114">
                  <a:extLst>
                    <a:ext uri="{FF2B5EF4-FFF2-40B4-BE49-F238E27FC236}">
                      <a16:creationId xmlns:a16="http://schemas.microsoft.com/office/drawing/2014/main" id="{96D0798C-6FD3-437B-925B-76DB0536BF44}"/>
                    </a:ext>
                  </a:extLst>
                </p:cNvPr>
                <p:cNvPicPr/>
                <p:nvPr/>
              </p:nvPicPr>
              <p:blipFill>
                <a:blip r:embed="rId98"/>
                <a:stretch>
                  <a:fillRect/>
                </a:stretch>
              </p:blipFill>
              <p:spPr>
                <a:xfrm>
                  <a:off x="4454200" y="4177147"/>
                  <a:ext cx="152280" cy="330120"/>
                </a:xfrm>
                <a:prstGeom prst="rect">
                  <a:avLst/>
                </a:prstGeom>
              </p:spPr>
            </p:pic>
          </mc:Fallback>
        </mc:AlternateContent>
      </p:grpSp>
      <p:grpSp>
        <p:nvGrpSpPr>
          <p:cNvPr id="121" name="Gruppieren 120">
            <a:extLst>
              <a:ext uri="{FF2B5EF4-FFF2-40B4-BE49-F238E27FC236}">
                <a16:creationId xmlns:a16="http://schemas.microsoft.com/office/drawing/2014/main" id="{44066F4A-A6F7-4288-B61F-3DEE96360390}"/>
              </a:ext>
            </a:extLst>
          </p:cNvPr>
          <p:cNvGrpSpPr/>
          <p:nvPr/>
        </p:nvGrpSpPr>
        <p:grpSpPr>
          <a:xfrm>
            <a:off x="4858120" y="3973027"/>
            <a:ext cx="1077840" cy="324000"/>
            <a:chOff x="4858120" y="3973027"/>
            <a:chExt cx="1077840" cy="324000"/>
          </a:xfrm>
        </p:grpSpPr>
        <mc:AlternateContent xmlns:mc="http://schemas.openxmlformats.org/markup-compatibility/2006" xmlns:p14="http://schemas.microsoft.com/office/powerpoint/2010/main">
          <mc:Choice Requires="p14">
            <p:contentPart p14:bwMode="auto" r:id="rId99">
              <p14:nvContentPartPr>
                <p14:cNvPr id="116" name="Freihand 115">
                  <a:extLst>
                    <a:ext uri="{FF2B5EF4-FFF2-40B4-BE49-F238E27FC236}">
                      <a16:creationId xmlns:a16="http://schemas.microsoft.com/office/drawing/2014/main" id="{08F0314C-C970-4968-8003-CC148D1808EB}"/>
                    </a:ext>
                  </a:extLst>
                </p14:cNvPr>
                <p14:cNvContentPartPr/>
                <p14:nvPr/>
              </p14:nvContentPartPr>
              <p14:xfrm>
                <a:off x="4858120" y="4057627"/>
                <a:ext cx="228600" cy="232560"/>
              </p14:xfrm>
            </p:contentPart>
          </mc:Choice>
          <mc:Fallback xmlns="">
            <p:pic>
              <p:nvPicPr>
                <p:cNvPr id="116" name="Freihand 115">
                  <a:extLst>
                    <a:ext uri="{FF2B5EF4-FFF2-40B4-BE49-F238E27FC236}">
                      <a16:creationId xmlns:a16="http://schemas.microsoft.com/office/drawing/2014/main" id="{08F0314C-C970-4968-8003-CC148D1808EB}"/>
                    </a:ext>
                  </a:extLst>
                </p:cNvPr>
                <p:cNvPicPr/>
                <p:nvPr/>
              </p:nvPicPr>
              <p:blipFill>
                <a:blip r:embed="rId100"/>
                <a:stretch>
                  <a:fillRect/>
                </a:stretch>
              </p:blipFill>
              <p:spPr>
                <a:xfrm>
                  <a:off x="4853800" y="4053307"/>
                  <a:ext cx="237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7" name="Freihand 116">
                  <a:extLst>
                    <a:ext uri="{FF2B5EF4-FFF2-40B4-BE49-F238E27FC236}">
                      <a16:creationId xmlns:a16="http://schemas.microsoft.com/office/drawing/2014/main" id="{BDB3672E-AFF6-4F6C-8A57-7AB98EFDA2E8}"/>
                    </a:ext>
                  </a:extLst>
                </p14:cNvPr>
                <p14:cNvContentPartPr/>
                <p14:nvPr/>
              </p14:nvContentPartPr>
              <p14:xfrm>
                <a:off x="5158000" y="4039627"/>
                <a:ext cx="175320" cy="257400"/>
              </p14:xfrm>
            </p:contentPart>
          </mc:Choice>
          <mc:Fallback xmlns="">
            <p:pic>
              <p:nvPicPr>
                <p:cNvPr id="117" name="Freihand 116">
                  <a:extLst>
                    <a:ext uri="{FF2B5EF4-FFF2-40B4-BE49-F238E27FC236}">
                      <a16:creationId xmlns:a16="http://schemas.microsoft.com/office/drawing/2014/main" id="{BDB3672E-AFF6-4F6C-8A57-7AB98EFDA2E8}"/>
                    </a:ext>
                  </a:extLst>
                </p:cNvPr>
                <p:cNvPicPr/>
                <p:nvPr/>
              </p:nvPicPr>
              <p:blipFill>
                <a:blip r:embed="rId102"/>
                <a:stretch>
                  <a:fillRect/>
                </a:stretch>
              </p:blipFill>
              <p:spPr>
                <a:xfrm>
                  <a:off x="5153680" y="4035307"/>
                  <a:ext cx="183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8" name="Freihand 117">
                  <a:extLst>
                    <a:ext uri="{FF2B5EF4-FFF2-40B4-BE49-F238E27FC236}">
                      <a16:creationId xmlns:a16="http://schemas.microsoft.com/office/drawing/2014/main" id="{B53A8218-FC42-4BAD-829E-732A10050B34}"/>
                    </a:ext>
                  </a:extLst>
                </p14:cNvPr>
                <p14:cNvContentPartPr/>
                <p14:nvPr/>
              </p14:nvContentPartPr>
              <p14:xfrm>
                <a:off x="5442760" y="4209187"/>
                <a:ext cx="360" cy="360"/>
              </p14:xfrm>
            </p:contentPart>
          </mc:Choice>
          <mc:Fallback xmlns="">
            <p:pic>
              <p:nvPicPr>
                <p:cNvPr id="118" name="Freihand 117">
                  <a:extLst>
                    <a:ext uri="{FF2B5EF4-FFF2-40B4-BE49-F238E27FC236}">
                      <a16:creationId xmlns:a16="http://schemas.microsoft.com/office/drawing/2014/main" id="{B53A8218-FC42-4BAD-829E-732A10050B34}"/>
                    </a:ext>
                  </a:extLst>
                </p:cNvPr>
                <p:cNvPicPr/>
                <p:nvPr/>
              </p:nvPicPr>
              <p:blipFill>
                <a:blip r:embed="rId40"/>
                <a:stretch>
                  <a:fillRect/>
                </a:stretch>
              </p:blipFill>
              <p:spPr>
                <a:xfrm>
                  <a:off x="5438440" y="4204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9" name="Freihand 118">
                  <a:extLst>
                    <a:ext uri="{FF2B5EF4-FFF2-40B4-BE49-F238E27FC236}">
                      <a16:creationId xmlns:a16="http://schemas.microsoft.com/office/drawing/2014/main" id="{86C88F11-C54B-42FA-8884-8CAF3768AC26}"/>
                    </a:ext>
                  </a:extLst>
                </p14:cNvPr>
                <p14:cNvContentPartPr/>
                <p14:nvPr/>
              </p14:nvContentPartPr>
              <p14:xfrm>
                <a:off x="5521240" y="4048627"/>
                <a:ext cx="227160" cy="235080"/>
              </p14:xfrm>
            </p:contentPart>
          </mc:Choice>
          <mc:Fallback xmlns="">
            <p:pic>
              <p:nvPicPr>
                <p:cNvPr id="119" name="Freihand 118">
                  <a:extLst>
                    <a:ext uri="{FF2B5EF4-FFF2-40B4-BE49-F238E27FC236}">
                      <a16:creationId xmlns:a16="http://schemas.microsoft.com/office/drawing/2014/main" id="{86C88F11-C54B-42FA-8884-8CAF3768AC26}"/>
                    </a:ext>
                  </a:extLst>
                </p:cNvPr>
                <p:cNvPicPr/>
                <p:nvPr/>
              </p:nvPicPr>
              <p:blipFill>
                <a:blip r:embed="rId105"/>
                <a:stretch>
                  <a:fillRect/>
                </a:stretch>
              </p:blipFill>
              <p:spPr>
                <a:xfrm>
                  <a:off x="5516920" y="4044307"/>
                  <a:ext cx="2358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0" name="Freihand 119">
                  <a:extLst>
                    <a:ext uri="{FF2B5EF4-FFF2-40B4-BE49-F238E27FC236}">
                      <a16:creationId xmlns:a16="http://schemas.microsoft.com/office/drawing/2014/main" id="{0F038021-60F6-466E-93FD-432AD71BFB7A}"/>
                    </a:ext>
                  </a:extLst>
                </p14:cNvPr>
                <p14:cNvContentPartPr/>
                <p14:nvPr/>
              </p14:nvContentPartPr>
              <p14:xfrm>
                <a:off x="5599720" y="3973027"/>
                <a:ext cx="336240" cy="64080"/>
              </p14:xfrm>
            </p:contentPart>
          </mc:Choice>
          <mc:Fallback xmlns="">
            <p:pic>
              <p:nvPicPr>
                <p:cNvPr id="120" name="Freihand 119">
                  <a:extLst>
                    <a:ext uri="{FF2B5EF4-FFF2-40B4-BE49-F238E27FC236}">
                      <a16:creationId xmlns:a16="http://schemas.microsoft.com/office/drawing/2014/main" id="{0F038021-60F6-466E-93FD-432AD71BFB7A}"/>
                    </a:ext>
                  </a:extLst>
                </p:cNvPr>
                <p:cNvPicPr/>
                <p:nvPr/>
              </p:nvPicPr>
              <p:blipFill>
                <a:blip r:embed="rId107"/>
                <a:stretch>
                  <a:fillRect/>
                </a:stretch>
              </p:blipFill>
              <p:spPr>
                <a:xfrm>
                  <a:off x="5595400" y="3968707"/>
                  <a:ext cx="34488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123" name="Freihand 122">
                <a:extLst>
                  <a:ext uri="{FF2B5EF4-FFF2-40B4-BE49-F238E27FC236}">
                    <a16:creationId xmlns:a16="http://schemas.microsoft.com/office/drawing/2014/main" id="{8F698F76-B123-4AFE-8B47-B0E8B51C8F10}"/>
                  </a:ext>
                </a:extLst>
              </p14:cNvPr>
              <p14:cNvContentPartPr/>
              <p14:nvPr/>
            </p14:nvContentPartPr>
            <p14:xfrm>
              <a:off x="6151240" y="4031707"/>
              <a:ext cx="245880" cy="231840"/>
            </p14:xfrm>
          </p:contentPart>
        </mc:Choice>
        <mc:Fallback xmlns="">
          <p:pic>
            <p:nvPicPr>
              <p:cNvPr id="123" name="Freihand 122">
                <a:extLst>
                  <a:ext uri="{FF2B5EF4-FFF2-40B4-BE49-F238E27FC236}">
                    <a16:creationId xmlns:a16="http://schemas.microsoft.com/office/drawing/2014/main" id="{8F698F76-B123-4AFE-8B47-B0E8B51C8F10}"/>
                  </a:ext>
                </a:extLst>
              </p:cNvPr>
              <p:cNvPicPr/>
              <p:nvPr/>
            </p:nvPicPr>
            <p:blipFill>
              <a:blip r:embed="rId109"/>
              <a:stretch>
                <a:fillRect/>
              </a:stretch>
            </p:blipFill>
            <p:spPr>
              <a:xfrm>
                <a:off x="6146920" y="4027387"/>
                <a:ext cx="254520" cy="240480"/>
              </a:xfrm>
              <a:prstGeom prst="rect">
                <a:avLst/>
              </a:prstGeom>
            </p:spPr>
          </p:pic>
        </mc:Fallback>
      </mc:AlternateContent>
      <p:grpSp>
        <p:nvGrpSpPr>
          <p:cNvPr id="133" name="Gruppieren 132">
            <a:extLst>
              <a:ext uri="{FF2B5EF4-FFF2-40B4-BE49-F238E27FC236}">
                <a16:creationId xmlns:a16="http://schemas.microsoft.com/office/drawing/2014/main" id="{62D8A45A-7B7C-4F71-B7F0-612F51B0CA39}"/>
              </a:ext>
            </a:extLst>
          </p:cNvPr>
          <p:cNvGrpSpPr/>
          <p:nvPr/>
        </p:nvGrpSpPr>
        <p:grpSpPr>
          <a:xfrm>
            <a:off x="6479920" y="4037107"/>
            <a:ext cx="903600" cy="209520"/>
            <a:chOff x="6479920" y="4037107"/>
            <a:chExt cx="903600" cy="209520"/>
          </a:xfrm>
        </p:grpSpPr>
        <mc:AlternateContent xmlns:mc="http://schemas.openxmlformats.org/markup-compatibility/2006" xmlns:p14="http://schemas.microsoft.com/office/powerpoint/2010/main">
          <mc:Choice Requires="p14">
            <p:contentPart p14:bwMode="auto" r:id="rId110">
              <p14:nvContentPartPr>
                <p14:cNvPr id="127" name="Freihand 126">
                  <a:extLst>
                    <a:ext uri="{FF2B5EF4-FFF2-40B4-BE49-F238E27FC236}">
                      <a16:creationId xmlns:a16="http://schemas.microsoft.com/office/drawing/2014/main" id="{32784D37-1201-4274-B3AD-40B3D136F609}"/>
                    </a:ext>
                  </a:extLst>
                </p14:cNvPr>
                <p14:cNvContentPartPr/>
                <p14:nvPr/>
              </p14:nvContentPartPr>
              <p14:xfrm>
                <a:off x="6479920" y="4051867"/>
                <a:ext cx="182520" cy="194760"/>
              </p14:xfrm>
            </p:contentPart>
          </mc:Choice>
          <mc:Fallback xmlns="">
            <p:pic>
              <p:nvPicPr>
                <p:cNvPr id="127" name="Freihand 126">
                  <a:extLst>
                    <a:ext uri="{FF2B5EF4-FFF2-40B4-BE49-F238E27FC236}">
                      <a16:creationId xmlns:a16="http://schemas.microsoft.com/office/drawing/2014/main" id="{32784D37-1201-4274-B3AD-40B3D136F609}"/>
                    </a:ext>
                  </a:extLst>
                </p:cNvPr>
                <p:cNvPicPr/>
                <p:nvPr/>
              </p:nvPicPr>
              <p:blipFill>
                <a:blip r:embed="rId111"/>
                <a:stretch>
                  <a:fillRect/>
                </a:stretch>
              </p:blipFill>
              <p:spPr>
                <a:xfrm>
                  <a:off x="6475600" y="4047547"/>
                  <a:ext cx="191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8" name="Freihand 127">
                  <a:extLst>
                    <a:ext uri="{FF2B5EF4-FFF2-40B4-BE49-F238E27FC236}">
                      <a16:creationId xmlns:a16="http://schemas.microsoft.com/office/drawing/2014/main" id="{FE6A20C4-024E-445F-A9AA-740D7E45EE97}"/>
                    </a:ext>
                  </a:extLst>
                </p14:cNvPr>
                <p14:cNvContentPartPr/>
                <p14:nvPr/>
              </p14:nvContentPartPr>
              <p14:xfrm>
                <a:off x="6810040" y="4112707"/>
                <a:ext cx="28800" cy="8280"/>
              </p14:xfrm>
            </p:contentPart>
          </mc:Choice>
          <mc:Fallback xmlns="">
            <p:pic>
              <p:nvPicPr>
                <p:cNvPr id="128" name="Freihand 127">
                  <a:extLst>
                    <a:ext uri="{FF2B5EF4-FFF2-40B4-BE49-F238E27FC236}">
                      <a16:creationId xmlns:a16="http://schemas.microsoft.com/office/drawing/2014/main" id="{FE6A20C4-024E-445F-A9AA-740D7E45EE97}"/>
                    </a:ext>
                  </a:extLst>
                </p:cNvPr>
                <p:cNvPicPr/>
                <p:nvPr/>
              </p:nvPicPr>
              <p:blipFill>
                <a:blip r:embed="rId113"/>
                <a:stretch>
                  <a:fillRect/>
                </a:stretch>
              </p:blipFill>
              <p:spPr>
                <a:xfrm>
                  <a:off x="6805720" y="4108387"/>
                  <a:ext cx="37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9" name="Freihand 128">
                  <a:extLst>
                    <a:ext uri="{FF2B5EF4-FFF2-40B4-BE49-F238E27FC236}">
                      <a16:creationId xmlns:a16="http://schemas.microsoft.com/office/drawing/2014/main" id="{5D62A139-DA53-47E3-A0F3-531AF1661827}"/>
                    </a:ext>
                  </a:extLst>
                </p14:cNvPr>
                <p14:cNvContentPartPr/>
                <p14:nvPr/>
              </p14:nvContentPartPr>
              <p14:xfrm>
                <a:off x="6812560" y="4193707"/>
                <a:ext cx="7920" cy="5040"/>
              </p14:xfrm>
            </p:contentPart>
          </mc:Choice>
          <mc:Fallback xmlns="">
            <p:pic>
              <p:nvPicPr>
                <p:cNvPr id="129" name="Freihand 128">
                  <a:extLst>
                    <a:ext uri="{FF2B5EF4-FFF2-40B4-BE49-F238E27FC236}">
                      <a16:creationId xmlns:a16="http://schemas.microsoft.com/office/drawing/2014/main" id="{5D62A139-DA53-47E3-A0F3-531AF1661827}"/>
                    </a:ext>
                  </a:extLst>
                </p:cNvPr>
                <p:cNvPicPr/>
                <p:nvPr/>
              </p:nvPicPr>
              <p:blipFill>
                <a:blip r:embed="rId115"/>
                <a:stretch>
                  <a:fillRect/>
                </a:stretch>
              </p:blipFill>
              <p:spPr>
                <a:xfrm>
                  <a:off x="6808240" y="4189387"/>
                  <a:ext cx="16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0" name="Freihand 129">
                  <a:extLst>
                    <a:ext uri="{FF2B5EF4-FFF2-40B4-BE49-F238E27FC236}">
                      <a16:creationId xmlns:a16="http://schemas.microsoft.com/office/drawing/2014/main" id="{7735B742-17AD-47E3-A81D-BDB8E8FFBACA}"/>
                    </a:ext>
                  </a:extLst>
                </p14:cNvPr>
                <p14:cNvContentPartPr/>
                <p14:nvPr/>
              </p14:nvContentPartPr>
              <p14:xfrm>
                <a:off x="6919840" y="4037107"/>
                <a:ext cx="183240" cy="180720"/>
              </p14:xfrm>
            </p:contentPart>
          </mc:Choice>
          <mc:Fallback xmlns="">
            <p:pic>
              <p:nvPicPr>
                <p:cNvPr id="130" name="Freihand 129">
                  <a:extLst>
                    <a:ext uri="{FF2B5EF4-FFF2-40B4-BE49-F238E27FC236}">
                      <a16:creationId xmlns:a16="http://schemas.microsoft.com/office/drawing/2014/main" id="{7735B742-17AD-47E3-A81D-BDB8E8FFBACA}"/>
                    </a:ext>
                  </a:extLst>
                </p:cNvPr>
                <p:cNvPicPr/>
                <p:nvPr/>
              </p:nvPicPr>
              <p:blipFill>
                <a:blip r:embed="rId117"/>
                <a:stretch>
                  <a:fillRect/>
                </a:stretch>
              </p:blipFill>
              <p:spPr>
                <a:xfrm>
                  <a:off x="6915520" y="4032787"/>
                  <a:ext cx="191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1" name="Freihand 130">
                  <a:extLst>
                    <a:ext uri="{FF2B5EF4-FFF2-40B4-BE49-F238E27FC236}">
                      <a16:creationId xmlns:a16="http://schemas.microsoft.com/office/drawing/2014/main" id="{016C3DFB-0E19-4AC1-9516-2B901707FE56}"/>
                    </a:ext>
                  </a:extLst>
                </p14:cNvPr>
                <p14:cNvContentPartPr/>
                <p14:nvPr/>
              </p14:nvContentPartPr>
              <p14:xfrm>
                <a:off x="7167880" y="4054387"/>
                <a:ext cx="215640" cy="172440"/>
              </p14:xfrm>
            </p:contentPart>
          </mc:Choice>
          <mc:Fallback xmlns="">
            <p:pic>
              <p:nvPicPr>
                <p:cNvPr id="131" name="Freihand 130">
                  <a:extLst>
                    <a:ext uri="{FF2B5EF4-FFF2-40B4-BE49-F238E27FC236}">
                      <a16:creationId xmlns:a16="http://schemas.microsoft.com/office/drawing/2014/main" id="{016C3DFB-0E19-4AC1-9516-2B901707FE56}"/>
                    </a:ext>
                  </a:extLst>
                </p:cNvPr>
                <p:cNvPicPr/>
                <p:nvPr/>
              </p:nvPicPr>
              <p:blipFill>
                <a:blip r:embed="rId119"/>
                <a:stretch>
                  <a:fillRect/>
                </a:stretch>
              </p:blipFill>
              <p:spPr>
                <a:xfrm>
                  <a:off x="7163560" y="4050067"/>
                  <a:ext cx="224280" cy="18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32" name="Freihand 131">
                <a:extLst>
                  <a:ext uri="{FF2B5EF4-FFF2-40B4-BE49-F238E27FC236}">
                    <a16:creationId xmlns:a16="http://schemas.microsoft.com/office/drawing/2014/main" id="{26CDE2C2-4270-4DDC-8989-151F1C42B9E7}"/>
                  </a:ext>
                </a:extLst>
              </p14:cNvPr>
              <p14:cNvContentPartPr/>
              <p14:nvPr/>
            </p14:nvContentPartPr>
            <p14:xfrm>
              <a:off x="5998960" y="4333387"/>
              <a:ext cx="1693080" cy="47160"/>
            </p14:xfrm>
          </p:contentPart>
        </mc:Choice>
        <mc:Fallback xmlns="">
          <p:pic>
            <p:nvPicPr>
              <p:cNvPr id="132" name="Freihand 131">
                <a:extLst>
                  <a:ext uri="{FF2B5EF4-FFF2-40B4-BE49-F238E27FC236}">
                    <a16:creationId xmlns:a16="http://schemas.microsoft.com/office/drawing/2014/main" id="{26CDE2C2-4270-4DDC-8989-151F1C42B9E7}"/>
                  </a:ext>
                </a:extLst>
              </p:cNvPr>
              <p:cNvPicPr/>
              <p:nvPr/>
            </p:nvPicPr>
            <p:blipFill>
              <a:blip r:embed="rId121"/>
              <a:stretch>
                <a:fillRect/>
              </a:stretch>
            </p:blipFill>
            <p:spPr>
              <a:xfrm>
                <a:off x="5994640" y="4329067"/>
                <a:ext cx="1701720" cy="55800"/>
              </a:xfrm>
              <a:prstGeom prst="rect">
                <a:avLst/>
              </a:prstGeom>
            </p:spPr>
          </p:pic>
        </mc:Fallback>
      </mc:AlternateContent>
      <p:grpSp>
        <p:nvGrpSpPr>
          <p:cNvPr id="149" name="Gruppieren 148">
            <a:extLst>
              <a:ext uri="{FF2B5EF4-FFF2-40B4-BE49-F238E27FC236}">
                <a16:creationId xmlns:a16="http://schemas.microsoft.com/office/drawing/2014/main" id="{EFDD92AF-6346-47AD-A901-DD37F2599631}"/>
              </a:ext>
            </a:extLst>
          </p:cNvPr>
          <p:cNvGrpSpPr/>
          <p:nvPr/>
        </p:nvGrpSpPr>
        <p:grpSpPr>
          <a:xfrm>
            <a:off x="440200" y="5028907"/>
            <a:ext cx="668520" cy="261720"/>
            <a:chOff x="440200" y="5028907"/>
            <a:chExt cx="668520" cy="261720"/>
          </a:xfrm>
        </p:grpSpPr>
        <mc:AlternateContent xmlns:mc="http://schemas.openxmlformats.org/markup-compatibility/2006" xmlns:p14="http://schemas.microsoft.com/office/powerpoint/2010/main">
          <mc:Choice Requires="p14">
            <p:contentPart p14:bwMode="auto" r:id="rId122">
              <p14:nvContentPartPr>
                <p14:cNvPr id="134" name="Freihand 133">
                  <a:extLst>
                    <a:ext uri="{FF2B5EF4-FFF2-40B4-BE49-F238E27FC236}">
                      <a16:creationId xmlns:a16="http://schemas.microsoft.com/office/drawing/2014/main" id="{0551988C-516C-4791-8D32-4AE87AA7F88A}"/>
                    </a:ext>
                  </a:extLst>
                </p14:cNvPr>
                <p14:cNvContentPartPr/>
                <p14:nvPr/>
              </p14:nvContentPartPr>
              <p14:xfrm>
                <a:off x="440200" y="5103427"/>
                <a:ext cx="384480" cy="14400"/>
              </p14:xfrm>
            </p:contentPart>
          </mc:Choice>
          <mc:Fallback xmlns="">
            <p:pic>
              <p:nvPicPr>
                <p:cNvPr id="134" name="Freihand 133">
                  <a:extLst>
                    <a:ext uri="{FF2B5EF4-FFF2-40B4-BE49-F238E27FC236}">
                      <a16:creationId xmlns:a16="http://schemas.microsoft.com/office/drawing/2014/main" id="{0551988C-516C-4791-8D32-4AE87AA7F88A}"/>
                    </a:ext>
                  </a:extLst>
                </p:cNvPr>
                <p:cNvPicPr/>
                <p:nvPr/>
              </p:nvPicPr>
              <p:blipFill>
                <a:blip r:embed="rId123"/>
                <a:stretch>
                  <a:fillRect/>
                </a:stretch>
              </p:blipFill>
              <p:spPr>
                <a:xfrm>
                  <a:off x="435880" y="5099107"/>
                  <a:ext cx="393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5" name="Freihand 134">
                  <a:extLst>
                    <a:ext uri="{FF2B5EF4-FFF2-40B4-BE49-F238E27FC236}">
                      <a16:creationId xmlns:a16="http://schemas.microsoft.com/office/drawing/2014/main" id="{32BA2008-48C4-4581-BCB2-3BD2648C7144}"/>
                    </a:ext>
                  </a:extLst>
                </p14:cNvPr>
                <p14:cNvContentPartPr/>
                <p14:nvPr/>
              </p14:nvContentPartPr>
              <p14:xfrm>
                <a:off x="492760" y="5193787"/>
                <a:ext cx="464400" cy="34920"/>
              </p14:xfrm>
            </p:contentPart>
          </mc:Choice>
          <mc:Fallback xmlns="">
            <p:pic>
              <p:nvPicPr>
                <p:cNvPr id="135" name="Freihand 134">
                  <a:extLst>
                    <a:ext uri="{FF2B5EF4-FFF2-40B4-BE49-F238E27FC236}">
                      <a16:creationId xmlns:a16="http://schemas.microsoft.com/office/drawing/2014/main" id="{32BA2008-48C4-4581-BCB2-3BD2648C7144}"/>
                    </a:ext>
                  </a:extLst>
                </p:cNvPr>
                <p:cNvPicPr/>
                <p:nvPr/>
              </p:nvPicPr>
              <p:blipFill>
                <a:blip r:embed="rId125"/>
                <a:stretch>
                  <a:fillRect/>
                </a:stretch>
              </p:blipFill>
              <p:spPr>
                <a:xfrm>
                  <a:off x="488440" y="5189467"/>
                  <a:ext cx="473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6" name="Freihand 135">
                  <a:extLst>
                    <a:ext uri="{FF2B5EF4-FFF2-40B4-BE49-F238E27FC236}">
                      <a16:creationId xmlns:a16="http://schemas.microsoft.com/office/drawing/2014/main" id="{89E4AA8C-315B-42C8-AD7F-236E7BC30AD2}"/>
                    </a:ext>
                  </a:extLst>
                </p14:cNvPr>
                <p14:cNvContentPartPr/>
                <p14:nvPr/>
              </p14:nvContentPartPr>
              <p14:xfrm>
                <a:off x="922240" y="5028907"/>
                <a:ext cx="186480" cy="261720"/>
              </p14:xfrm>
            </p:contentPart>
          </mc:Choice>
          <mc:Fallback xmlns="">
            <p:pic>
              <p:nvPicPr>
                <p:cNvPr id="136" name="Freihand 135">
                  <a:extLst>
                    <a:ext uri="{FF2B5EF4-FFF2-40B4-BE49-F238E27FC236}">
                      <a16:creationId xmlns:a16="http://schemas.microsoft.com/office/drawing/2014/main" id="{89E4AA8C-315B-42C8-AD7F-236E7BC30AD2}"/>
                    </a:ext>
                  </a:extLst>
                </p:cNvPr>
                <p:cNvPicPr/>
                <p:nvPr/>
              </p:nvPicPr>
              <p:blipFill>
                <a:blip r:embed="rId127"/>
                <a:stretch>
                  <a:fillRect/>
                </a:stretch>
              </p:blipFill>
              <p:spPr>
                <a:xfrm>
                  <a:off x="917920" y="5024587"/>
                  <a:ext cx="195120" cy="270360"/>
                </a:xfrm>
                <a:prstGeom prst="rect">
                  <a:avLst/>
                </a:prstGeom>
              </p:spPr>
            </p:pic>
          </mc:Fallback>
        </mc:AlternateContent>
      </p:grpSp>
      <p:grpSp>
        <p:nvGrpSpPr>
          <p:cNvPr id="148" name="Gruppieren 147">
            <a:extLst>
              <a:ext uri="{FF2B5EF4-FFF2-40B4-BE49-F238E27FC236}">
                <a16:creationId xmlns:a16="http://schemas.microsoft.com/office/drawing/2014/main" id="{393FA3D5-9845-4E45-BE55-01BDD82631E2}"/>
              </a:ext>
            </a:extLst>
          </p:cNvPr>
          <p:cNvGrpSpPr/>
          <p:nvPr/>
        </p:nvGrpSpPr>
        <p:grpSpPr>
          <a:xfrm>
            <a:off x="1512640" y="4874107"/>
            <a:ext cx="1865160" cy="545040"/>
            <a:chOff x="1512640" y="4874107"/>
            <a:chExt cx="1865160" cy="545040"/>
          </a:xfrm>
        </p:grpSpPr>
        <mc:AlternateContent xmlns:mc="http://schemas.openxmlformats.org/markup-compatibility/2006" xmlns:p14="http://schemas.microsoft.com/office/powerpoint/2010/main">
          <mc:Choice Requires="p14">
            <p:contentPart p14:bwMode="auto" r:id="rId128">
              <p14:nvContentPartPr>
                <p14:cNvPr id="137" name="Freihand 136">
                  <a:extLst>
                    <a:ext uri="{FF2B5EF4-FFF2-40B4-BE49-F238E27FC236}">
                      <a16:creationId xmlns:a16="http://schemas.microsoft.com/office/drawing/2014/main" id="{FD719117-6F44-4791-B0CA-974665787395}"/>
                    </a:ext>
                  </a:extLst>
                </p14:cNvPr>
                <p14:cNvContentPartPr/>
                <p14:nvPr/>
              </p14:nvContentPartPr>
              <p14:xfrm>
                <a:off x="1512640" y="5063827"/>
                <a:ext cx="137520" cy="355320"/>
              </p14:xfrm>
            </p:contentPart>
          </mc:Choice>
          <mc:Fallback xmlns="">
            <p:pic>
              <p:nvPicPr>
                <p:cNvPr id="137" name="Freihand 136">
                  <a:extLst>
                    <a:ext uri="{FF2B5EF4-FFF2-40B4-BE49-F238E27FC236}">
                      <a16:creationId xmlns:a16="http://schemas.microsoft.com/office/drawing/2014/main" id="{FD719117-6F44-4791-B0CA-974665787395}"/>
                    </a:ext>
                  </a:extLst>
                </p:cNvPr>
                <p:cNvPicPr/>
                <p:nvPr/>
              </p:nvPicPr>
              <p:blipFill>
                <a:blip r:embed="rId129"/>
                <a:stretch>
                  <a:fillRect/>
                </a:stretch>
              </p:blipFill>
              <p:spPr>
                <a:xfrm>
                  <a:off x="1508320" y="5059507"/>
                  <a:ext cx="1461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8" name="Freihand 137">
                  <a:extLst>
                    <a:ext uri="{FF2B5EF4-FFF2-40B4-BE49-F238E27FC236}">
                      <a16:creationId xmlns:a16="http://schemas.microsoft.com/office/drawing/2014/main" id="{DA1E0BDB-F1A5-451B-BAFB-911DE8291E98}"/>
                    </a:ext>
                  </a:extLst>
                </p14:cNvPr>
                <p14:cNvContentPartPr/>
                <p14:nvPr/>
              </p14:nvContentPartPr>
              <p14:xfrm>
                <a:off x="1750960" y="5027827"/>
                <a:ext cx="178920" cy="142560"/>
              </p14:xfrm>
            </p:contentPart>
          </mc:Choice>
          <mc:Fallback xmlns="">
            <p:pic>
              <p:nvPicPr>
                <p:cNvPr id="138" name="Freihand 137">
                  <a:extLst>
                    <a:ext uri="{FF2B5EF4-FFF2-40B4-BE49-F238E27FC236}">
                      <a16:creationId xmlns:a16="http://schemas.microsoft.com/office/drawing/2014/main" id="{DA1E0BDB-F1A5-451B-BAFB-911DE8291E98}"/>
                    </a:ext>
                  </a:extLst>
                </p:cNvPr>
                <p:cNvPicPr/>
                <p:nvPr/>
              </p:nvPicPr>
              <p:blipFill>
                <a:blip r:embed="rId131"/>
                <a:stretch>
                  <a:fillRect/>
                </a:stretch>
              </p:blipFill>
              <p:spPr>
                <a:xfrm>
                  <a:off x="1746640" y="5023507"/>
                  <a:ext cx="187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9" name="Freihand 138">
                  <a:extLst>
                    <a:ext uri="{FF2B5EF4-FFF2-40B4-BE49-F238E27FC236}">
                      <a16:creationId xmlns:a16="http://schemas.microsoft.com/office/drawing/2014/main" id="{D49700E8-8854-4A24-9084-853259FD405A}"/>
                    </a:ext>
                  </a:extLst>
                </p14:cNvPr>
                <p14:cNvContentPartPr/>
                <p14:nvPr/>
              </p14:nvContentPartPr>
              <p14:xfrm>
                <a:off x="1957240" y="5009827"/>
                <a:ext cx="103680" cy="168840"/>
              </p14:xfrm>
            </p:contentPart>
          </mc:Choice>
          <mc:Fallback xmlns="">
            <p:pic>
              <p:nvPicPr>
                <p:cNvPr id="139" name="Freihand 138">
                  <a:extLst>
                    <a:ext uri="{FF2B5EF4-FFF2-40B4-BE49-F238E27FC236}">
                      <a16:creationId xmlns:a16="http://schemas.microsoft.com/office/drawing/2014/main" id="{D49700E8-8854-4A24-9084-853259FD405A}"/>
                    </a:ext>
                  </a:extLst>
                </p:cNvPr>
                <p:cNvPicPr/>
                <p:nvPr/>
              </p:nvPicPr>
              <p:blipFill>
                <a:blip r:embed="rId133"/>
                <a:stretch>
                  <a:fillRect/>
                </a:stretch>
              </p:blipFill>
              <p:spPr>
                <a:xfrm>
                  <a:off x="1952920" y="5005507"/>
                  <a:ext cx="112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0" name="Freihand 139">
                  <a:extLst>
                    <a:ext uri="{FF2B5EF4-FFF2-40B4-BE49-F238E27FC236}">
                      <a16:creationId xmlns:a16="http://schemas.microsoft.com/office/drawing/2014/main" id="{7A0CA823-7F46-4719-B330-49AA5B466DAF}"/>
                    </a:ext>
                  </a:extLst>
                </p14:cNvPr>
                <p14:cNvContentPartPr/>
                <p14:nvPr/>
              </p14:nvContentPartPr>
              <p14:xfrm>
                <a:off x="2129680" y="5046547"/>
                <a:ext cx="250920" cy="90360"/>
              </p14:xfrm>
            </p:contentPart>
          </mc:Choice>
          <mc:Fallback xmlns="">
            <p:pic>
              <p:nvPicPr>
                <p:cNvPr id="140" name="Freihand 139">
                  <a:extLst>
                    <a:ext uri="{FF2B5EF4-FFF2-40B4-BE49-F238E27FC236}">
                      <a16:creationId xmlns:a16="http://schemas.microsoft.com/office/drawing/2014/main" id="{7A0CA823-7F46-4719-B330-49AA5B466DAF}"/>
                    </a:ext>
                  </a:extLst>
                </p:cNvPr>
                <p:cNvPicPr/>
                <p:nvPr/>
              </p:nvPicPr>
              <p:blipFill>
                <a:blip r:embed="rId135"/>
                <a:stretch>
                  <a:fillRect/>
                </a:stretch>
              </p:blipFill>
              <p:spPr>
                <a:xfrm>
                  <a:off x="2125360" y="5042227"/>
                  <a:ext cx="259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1" name="Freihand 140">
                  <a:extLst>
                    <a:ext uri="{FF2B5EF4-FFF2-40B4-BE49-F238E27FC236}">
                      <a16:creationId xmlns:a16="http://schemas.microsoft.com/office/drawing/2014/main" id="{36C35946-741D-4B5F-AE4B-1975E5342FB7}"/>
                    </a:ext>
                  </a:extLst>
                </p14:cNvPr>
                <p14:cNvContentPartPr/>
                <p14:nvPr/>
              </p14:nvContentPartPr>
              <p14:xfrm>
                <a:off x="2393920" y="4908307"/>
                <a:ext cx="74880" cy="231480"/>
              </p14:xfrm>
            </p:contentPart>
          </mc:Choice>
          <mc:Fallback xmlns="">
            <p:pic>
              <p:nvPicPr>
                <p:cNvPr id="141" name="Freihand 140">
                  <a:extLst>
                    <a:ext uri="{FF2B5EF4-FFF2-40B4-BE49-F238E27FC236}">
                      <a16:creationId xmlns:a16="http://schemas.microsoft.com/office/drawing/2014/main" id="{36C35946-741D-4B5F-AE4B-1975E5342FB7}"/>
                    </a:ext>
                  </a:extLst>
                </p:cNvPr>
                <p:cNvPicPr/>
                <p:nvPr/>
              </p:nvPicPr>
              <p:blipFill>
                <a:blip r:embed="rId137"/>
                <a:stretch>
                  <a:fillRect/>
                </a:stretch>
              </p:blipFill>
              <p:spPr>
                <a:xfrm>
                  <a:off x="2389600" y="4903987"/>
                  <a:ext cx="83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2" name="Freihand 141">
                  <a:extLst>
                    <a:ext uri="{FF2B5EF4-FFF2-40B4-BE49-F238E27FC236}">
                      <a16:creationId xmlns:a16="http://schemas.microsoft.com/office/drawing/2014/main" id="{C927075C-0E85-413E-9975-A027A0A48F7D}"/>
                    </a:ext>
                  </a:extLst>
                </p14:cNvPr>
                <p14:cNvContentPartPr/>
                <p14:nvPr/>
              </p14:nvContentPartPr>
              <p14:xfrm>
                <a:off x="2413360" y="5035387"/>
                <a:ext cx="77760" cy="21240"/>
              </p14:xfrm>
            </p:contentPart>
          </mc:Choice>
          <mc:Fallback xmlns="">
            <p:pic>
              <p:nvPicPr>
                <p:cNvPr id="142" name="Freihand 141">
                  <a:extLst>
                    <a:ext uri="{FF2B5EF4-FFF2-40B4-BE49-F238E27FC236}">
                      <a16:creationId xmlns:a16="http://schemas.microsoft.com/office/drawing/2014/main" id="{C927075C-0E85-413E-9975-A027A0A48F7D}"/>
                    </a:ext>
                  </a:extLst>
                </p:cNvPr>
                <p:cNvPicPr/>
                <p:nvPr/>
              </p:nvPicPr>
              <p:blipFill>
                <a:blip r:embed="rId139"/>
                <a:stretch>
                  <a:fillRect/>
                </a:stretch>
              </p:blipFill>
              <p:spPr>
                <a:xfrm>
                  <a:off x="2409040" y="5031067"/>
                  <a:ext cx="86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3" name="Freihand 142">
                  <a:extLst>
                    <a:ext uri="{FF2B5EF4-FFF2-40B4-BE49-F238E27FC236}">
                      <a16:creationId xmlns:a16="http://schemas.microsoft.com/office/drawing/2014/main" id="{5FD213EA-891F-4C27-91EB-B6E5042F1B35}"/>
                    </a:ext>
                  </a:extLst>
                </p14:cNvPr>
                <p14:cNvContentPartPr/>
                <p14:nvPr/>
              </p14:nvContentPartPr>
              <p14:xfrm>
                <a:off x="2521360" y="4874107"/>
                <a:ext cx="436680" cy="235800"/>
              </p14:xfrm>
            </p:contentPart>
          </mc:Choice>
          <mc:Fallback xmlns="">
            <p:pic>
              <p:nvPicPr>
                <p:cNvPr id="143" name="Freihand 142">
                  <a:extLst>
                    <a:ext uri="{FF2B5EF4-FFF2-40B4-BE49-F238E27FC236}">
                      <a16:creationId xmlns:a16="http://schemas.microsoft.com/office/drawing/2014/main" id="{5FD213EA-891F-4C27-91EB-B6E5042F1B35}"/>
                    </a:ext>
                  </a:extLst>
                </p:cNvPr>
                <p:cNvPicPr/>
                <p:nvPr/>
              </p:nvPicPr>
              <p:blipFill>
                <a:blip r:embed="rId141"/>
                <a:stretch>
                  <a:fillRect/>
                </a:stretch>
              </p:blipFill>
              <p:spPr>
                <a:xfrm>
                  <a:off x="2517040" y="4869787"/>
                  <a:ext cx="445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4" name="Freihand 143">
                  <a:extLst>
                    <a:ext uri="{FF2B5EF4-FFF2-40B4-BE49-F238E27FC236}">
                      <a16:creationId xmlns:a16="http://schemas.microsoft.com/office/drawing/2014/main" id="{E0CA80E7-2713-4113-B979-20DF8AD9636E}"/>
                    </a:ext>
                  </a:extLst>
                </p14:cNvPr>
                <p14:cNvContentPartPr/>
                <p14:nvPr/>
              </p14:nvContentPartPr>
              <p14:xfrm>
                <a:off x="2937520" y="4877707"/>
                <a:ext cx="18720" cy="73440"/>
              </p14:xfrm>
            </p:contentPart>
          </mc:Choice>
          <mc:Fallback xmlns="">
            <p:pic>
              <p:nvPicPr>
                <p:cNvPr id="144" name="Freihand 143">
                  <a:extLst>
                    <a:ext uri="{FF2B5EF4-FFF2-40B4-BE49-F238E27FC236}">
                      <a16:creationId xmlns:a16="http://schemas.microsoft.com/office/drawing/2014/main" id="{E0CA80E7-2713-4113-B979-20DF8AD9636E}"/>
                    </a:ext>
                  </a:extLst>
                </p:cNvPr>
                <p:cNvPicPr/>
                <p:nvPr/>
              </p:nvPicPr>
              <p:blipFill>
                <a:blip r:embed="rId143"/>
                <a:stretch>
                  <a:fillRect/>
                </a:stretch>
              </p:blipFill>
              <p:spPr>
                <a:xfrm>
                  <a:off x="2933200" y="4873387"/>
                  <a:ext cx="2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5" name="Freihand 144">
                  <a:extLst>
                    <a:ext uri="{FF2B5EF4-FFF2-40B4-BE49-F238E27FC236}">
                      <a16:creationId xmlns:a16="http://schemas.microsoft.com/office/drawing/2014/main" id="{A7266620-3DCE-42D8-9AD2-50F57DA10224}"/>
                    </a:ext>
                  </a:extLst>
                </p14:cNvPr>
                <p14:cNvContentPartPr/>
                <p14:nvPr/>
              </p14:nvContentPartPr>
              <p14:xfrm>
                <a:off x="3036520" y="4971667"/>
                <a:ext cx="341280" cy="111600"/>
              </p14:xfrm>
            </p:contentPart>
          </mc:Choice>
          <mc:Fallback xmlns="">
            <p:pic>
              <p:nvPicPr>
                <p:cNvPr id="145" name="Freihand 144">
                  <a:extLst>
                    <a:ext uri="{FF2B5EF4-FFF2-40B4-BE49-F238E27FC236}">
                      <a16:creationId xmlns:a16="http://schemas.microsoft.com/office/drawing/2014/main" id="{A7266620-3DCE-42D8-9AD2-50F57DA10224}"/>
                    </a:ext>
                  </a:extLst>
                </p:cNvPr>
                <p:cNvPicPr/>
                <p:nvPr/>
              </p:nvPicPr>
              <p:blipFill>
                <a:blip r:embed="rId145"/>
                <a:stretch>
                  <a:fillRect/>
                </a:stretch>
              </p:blipFill>
              <p:spPr>
                <a:xfrm>
                  <a:off x="3032200" y="4967347"/>
                  <a:ext cx="34992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46" name="Freihand 145">
                <a:extLst>
                  <a:ext uri="{FF2B5EF4-FFF2-40B4-BE49-F238E27FC236}">
                    <a16:creationId xmlns:a16="http://schemas.microsoft.com/office/drawing/2014/main" id="{D2BB529B-0572-45B4-A91C-F1FE17D81231}"/>
                  </a:ext>
                </a:extLst>
              </p14:cNvPr>
              <p14:cNvContentPartPr/>
              <p14:nvPr/>
            </p14:nvContentPartPr>
            <p14:xfrm>
              <a:off x="3706120" y="4910107"/>
              <a:ext cx="304560" cy="390240"/>
            </p14:xfrm>
          </p:contentPart>
        </mc:Choice>
        <mc:Fallback xmlns="">
          <p:pic>
            <p:nvPicPr>
              <p:cNvPr id="146" name="Freihand 145">
                <a:extLst>
                  <a:ext uri="{FF2B5EF4-FFF2-40B4-BE49-F238E27FC236}">
                    <a16:creationId xmlns:a16="http://schemas.microsoft.com/office/drawing/2014/main" id="{D2BB529B-0572-45B4-A91C-F1FE17D81231}"/>
                  </a:ext>
                </a:extLst>
              </p:cNvPr>
              <p:cNvPicPr/>
              <p:nvPr/>
            </p:nvPicPr>
            <p:blipFill>
              <a:blip r:embed="rId147"/>
              <a:stretch>
                <a:fillRect/>
              </a:stretch>
            </p:blipFill>
            <p:spPr>
              <a:xfrm>
                <a:off x="3701800" y="4905787"/>
                <a:ext cx="3132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7" name="Freihand 146">
                <a:extLst>
                  <a:ext uri="{FF2B5EF4-FFF2-40B4-BE49-F238E27FC236}">
                    <a16:creationId xmlns:a16="http://schemas.microsoft.com/office/drawing/2014/main" id="{5DF72E4E-07AC-41D9-B8F1-59055AC788D8}"/>
                  </a:ext>
                </a:extLst>
              </p14:cNvPr>
              <p14:cNvContentPartPr/>
              <p14:nvPr/>
            </p14:nvContentPartPr>
            <p14:xfrm>
              <a:off x="4400560" y="4842067"/>
              <a:ext cx="357840" cy="201600"/>
            </p14:xfrm>
          </p:contentPart>
        </mc:Choice>
        <mc:Fallback xmlns="">
          <p:pic>
            <p:nvPicPr>
              <p:cNvPr id="147" name="Freihand 146">
                <a:extLst>
                  <a:ext uri="{FF2B5EF4-FFF2-40B4-BE49-F238E27FC236}">
                    <a16:creationId xmlns:a16="http://schemas.microsoft.com/office/drawing/2014/main" id="{5DF72E4E-07AC-41D9-B8F1-59055AC788D8}"/>
                  </a:ext>
                </a:extLst>
              </p:cNvPr>
              <p:cNvPicPr/>
              <p:nvPr/>
            </p:nvPicPr>
            <p:blipFill>
              <a:blip r:embed="rId149"/>
              <a:stretch>
                <a:fillRect/>
              </a:stretch>
            </p:blipFill>
            <p:spPr>
              <a:xfrm>
                <a:off x="4396240" y="4837747"/>
                <a:ext cx="366480" cy="210240"/>
              </a:xfrm>
              <a:prstGeom prst="rect">
                <a:avLst/>
              </a:prstGeom>
            </p:spPr>
          </p:pic>
        </mc:Fallback>
      </mc:AlternateContent>
      <p:grpSp>
        <p:nvGrpSpPr>
          <p:cNvPr id="162" name="Gruppieren 161">
            <a:extLst>
              <a:ext uri="{FF2B5EF4-FFF2-40B4-BE49-F238E27FC236}">
                <a16:creationId xmlns:a16="http://schemas.microsoft.com/office/drawing/2014/main" id="{D68B3A03-0378-4C0B-AC24-BAFB6C3C9226}"/>
              </a:ext>
            </a:extLst>
          </p:cNvPr>
          <p:cNvGrpSpPr/>
          <p:nvPr/>
        </p:nvGrpSpPr>
        <p:grpSpPr>
          <a:xfrm>
            <a:off x="5109040" y="4730107"/>
            <a:ext cx="1069560" cy="479520"/>
            <a:chOff x="5109040" y="4730107"/>
            <a:chExt cx="1069560" cy="479520"/>
          </a:xfrm>
        </p:grpSpPr>
        <mc:AlternateContent xmlns:mc="http://schemas.openxmlformats.org/markup-compatibility/2006" xmlns:p14="http://schemas.microsoft.com/office/powerpoint/2010/main">
          <mc:Choice Requires="p14">
            <p:contentPart p14:bwMode="auto" r:id="rId150">
              <p14:nvContentPartPr>
                <p14:cNvPr id="150" name="Freihand 149">
                  <a:extLst>
                    <a:ext uri="{FF2B5EF4-FFF2-40B4-BE49-F238E27FC236}">
                      <a16:creationId xmlns:a16="http://schemas.microsoft.com/office/drawing/2014/main" id="{0F0CE283-E846-4471-8BAA-C8D7ED1D8440}"/>
                    </a:ext>
                  </a:extLst>
                </p14:cNvPr>
                <p14:cNvContentPartPr/>
                <p14:nvPr/>
              </p14:nvContentPartPr>
              <p14:xfrm>
                <a:off x="5109040" y="4898587"/>
                <a:ext cx="161280" cy="311040"/>
              </p14:xfrm>
            </p:contentPart>
          </mc:Choice>
          <mc:Fallback xmlns="">
            <p:pic>
              <p:nvPicPr>
                <p:cNvPr id="150" name="Freihand 149">
                  <a:extLst>
                    <a:ext uri="{FF2B5EF4-FFF2-40B4-BE49-F238E27FC236}">
                      <a16:creationId xmlns:a16="http://schemas.microsoft.com/office/drawing/2014/main" id="{0F0CE283-E846-4471-8BAA-C8D7ED1D8440}"/>
                    </a:ext>
                  </a:extLst>
                </p:cNvPr>
                <p:cNvPicPr/>
                <p:nvPr/>
              </p:nvPicPr>
              <p:blipFill>
                <a:blip r:embed="rId151"/>
                <a:stretch>
                  <a:fillRect/>
                </a:stretch>
              </p:blipFill>
              <p:spPr>
                <a:xfrm>
                  <a:off x="5104720" y="4894267"/>
                  <a:ext cx="1699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1" name="Freihand 150">
                  <a:extLst>
                    <a:ext uri="{FF2B5EF4-FFF2-40B4-BE49-F238E27FC236}">
                      <a16:creationId xmlns:a16="http://schemas.microsoft.com/office/drawing/2014/main" id="{32FBC7D7-B133-42DA-8E3A-4C8340814545}"/>
                    </a:ext>
                  </a:extLst>
                </p14:cNvPr>
                <p14:cNvContentPartPr/>
                <p14:nvPr/>
              </p14:nvContentPartPr>
              <p14:xfrm>
                <a:off x="5313160" y="4898227"/>
                <a:ext cx="180000" cy="81720"/>
              </p14:xfrm>
            </p:contentPart>
          </mc:Choice>
          <mc:Fallback xmlns="">
            <p:pic>
              <p:nvPicPr>
                <p:cNvPr id="151" name="Freihand 150">
                  <a:extLst>
                    <a:ext uri="{FF2B5EF4-FFF2-40B4-BE49-F238E27FC236}">
                      <a16:creationId xmlns:a16="http://schemas.microsoft.com/office/drawing/2014/main" id="{32FBC7D7-B133-42DA-8E3A-4C8340814545}"/>
                    </a:ext>
                  </a:extLst>
                </p:cNvPr>
                <p:cNvPicPr/>
                <p:nvPr/>
              </p:nvPicPr>
              <p:blipFill>
                <a:blip r:embed="rId153"/>
                <a:stretch>
                  <a:fillRect/>
                </a:stretch>
              </p:blipFill>
              <p:spPr>
                <a:xfrm>
                  <a:off x="5308840" y="4893907"/>
                  <a:ext cx="188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2" name="Freihand 151">
                  <a:extLst>
                    <a:ext uri="{FF2B5EF4-FFF2-40B4-BE49-F238E27FC236}">
                      <a16:creationId xmlns:a16="http://schemas.microsoft.com/office/drawing/2014/main" id="{3B7BBF53-FB1A-4408-AC16-733C5EBEC43E}"/>
                    </a:ext>
                  </a:extLst>
                </p14:cNvPr>
                <p14:cNvContentPartPr/>
                <p14:nvPr/>
              </p14:nvContentPartPr>
              <p14:xfrm>
                <a:off x="5519440" y="4869787"/>
                <a:ext cx="43200" cy="110520"/>
              </p14:xfrm>
            </p:contentPart>
          </mc:Choice>
          <mc:Fallback xmlns="">
            <p:pic>
              <p:nvPicPr>
                <p:cNvPr id="152" name="Freihand 151">
                  <a:extLst>
                    <a:ext uri="{FF2B5EF4-FFF2-40B4-BE49-F238E27FC236}">
                      <a16:creationId xmlns:a16="http://schemas.microsoft.com/office/drawing/2014/main" id="{3B7BBF53-FB1A-4408-AC16-733C5EBEC43E}"/>
                    </a:ext>
                  </a:extLst>
                </p:cNvPr>
                <p:cNvPicPr/>
                <p:nvPr/>
              </p:nvPicPr>
              <p:blipFill>
                <a:blip r:embed="rId155"/>
                <a:stretch>
                  <a:fillRect/>
                </a:stretch>
              </p:blipFill>
              <p:spPr>
                <a:xfrm>
                  <a:off x="5515120" y="4865467"/>
                  <a:ext cx="5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3" name="Freihand 152">
                  <a:extLst>
                    <a:ext uri="{FF2B5EF4-FFF2-40B4-BE49-F238E27FC236}">
                      <a16:creationId xmlns:a16="http://schemas.microsoft.com/office/drawing/2014/main" id="{656519E8-8AB9-46BE-BE4E-42791B28B9F6}"/>
                    </a:ext>
                  </a:extLst>
                </p14:cNvPr>
                <p14:cNvContentPartPr/>
                <p14:nvPr/>
              </p14:nvContentPartPr>
              <p14:xfrm>
                <a:off x="5609440" y="4890667"/>
                <a:ext cx="252000" cy="72360"/>
              </p14:xfrm>
            </p:contentPart>
          </mc:Choice>
          <mc:Fallback xmlns="">
            <p:pic>
              <p:nvPicPr>
                <p:cNvPr id="153" name="Freihand 152">
                  <a:extLst>
                    <a:ext uri="{FF2B5EF4-FFF2-40B4-BE49-F238E27FC236}">
                      <a16:creationId xmlns:a16="http://schemas.microsoft.com/office/drawing/2014/main" id="{656519E8-8AB9-46BE-BE4E-42791B28B9F6}"/>
                    </a:ext>
                  </a:extLst>
                </p:cNvPr>
                <p:cNvPicPr/>
                <p:nvPr/>
              </p:nvPicPr>
              <p:blipFill>
                <a:blip r:embed="rId157"/>
                <a:stretch>
                  <a:fillRect/>
                </a:stretch>
              </p:blipFill>
              <p:spPr>
                <a:xfrm>
                  <a:off x="5605120" y="4886347"/>
                  <a:ext cx="260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4" name="Freihand 153">
                  <a:extLst>
                    <a:ext uri="{FF2B5EF4-FFF2-40B4-BE49-F238E27FC236}">
                      <a16:creationId xmlns:a16="http://schemas.microsoft.com/office/drawing/2014/main" id="{92FF111A-B7F6-472A-AE4D-D011CA62CD2D}"/>
                    </a:ext>
                  </a:extLst>
                </p14:cNvPr>
                <p14:cNvContentPartPr/>
                <p14:nvPr/>
              </p14:nvContentPartPr>
              <p14:xfrm>
                <a:off x="5887720" y="4730107"/>
                <a:ext cx="290880" cy="208800"/>
              </p14:xfrm>
            </p:contentPart>
          </mc:Choice>
          <mc:Fallback xmlns="">
            <p:pic>
              <p:nvPicPr>
                <p:cNvPr id="154" name="Freihand 153">
                  <a:extLst>
                    <a:ext uri="{FF2B5EF4-FFF2-40B4-BE49-F238E27FC236}">
                      <a16:creationId xmlns:a16="http://schemas.microsoft.com/office/drawing/2014/main" id="{92FF111A-B7F6-472A-AE4D-D011CA62CD2D}"/>
                    </a:ext>
                  </a:extLst>
                </p:cNvPr>
                <p:cNvPicPr/>
                <p:nvPr/>
              </p:nvPicPr>
              <p:blipFill>
                <a:blip r:embed="rId159"/>
                <a:stretch>
                  <a:fillRect/>
                </a:stretch>
              </p:blipFill>
              <p:spPr>
                <a:xfrm>
                  <a:off x="5883400" y="4725787"/>
                  <a:ext cx="299520" cy="21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55" name="Freihand 154">
                <a:extLst>
                  <a:ext uri="{FF2B5EF4-FFF2-40B4-BE49-F238E27FC236}">
                    <a16:creationId xmlns:a16="http://schemas.microsoft.com/office/drawing/2014/main" id="{C0699EF4-1379-4DED-ACF0-5A545BC1702A}"/>
                  </a:ext>
                </a:extLst>
              </p14:cNvPr>
              <p14:cNvContentPartPr/>
              <p14:nvPr/>
            </p14:nvContentPartPr>
            <p14:xfrm>
              <a:off x="6475600" y="4717507"/>
              <a:ext cx="511200" cy="218880"/>
            </p14:xfrm>
          </p:contentPart>
        </mc:Choice>
        <mc:Fallback xmlns="">
          <p:pic>
            <p:nvPicPr>
              <p:cNvPr id="155" name="Freihand 154">
                <a:extLst>
                  <a:ext uri="{FF2B5EF4-FFF2-40B4-BE49-F238E27FC236}">
                    <a16:creationId xmlns:a16="http://schemas.microsoft.com/office/drawing/2014/main" id="{C0699EF4-1379-4DED-ACF0-5A545BC1702A}"/>
                  </a:ext>
                </a:extLst>
              </p:cNvPr>
              <p:cNvPicPr/>
              <p:nvPr/>
            </p:nvPicPr>
            <p:blipFill>
              <a:blip r:embed="rId161"/>
              <a:stretch>
                <a:fillRect/>
              </a:stretch>
            </p:blipFill>
            <p:spPr>
              <a:xfrm>
                <a:off x="6471280" y="4713187"/>
                <a:ext cx="519840" cy="227520"/>
              </a:xfrm>
              <a:prstGeom prst="rect">
                <a:avLst/>
              </a:prstGeom>
            </p:spPr>
          </p:pic>
        </mc:Fallback>
      </mc:AlternateContent>
      <p:grpSp>
        <p:nvGrpSpPr>
          <p:cNvPr id="161" name="Gruppieren 160">
            <a:extLst>
              <a:ext uri="{FF2B5EF4-FFF2-40B4-BE49-F238E27FC236}">
                <a16:creationId xmlns:a16="http://schemas.microsoft.com/office/drawing/2014/main" id="{63A8C7FB-0D50-47D6-BD2C-E0581FF74DCB}"/>
              </a:ext>
            </a:extLst>
          </p:cNvPr>
          <p:cNvGrpSpPr/>
          <p:nvPr/>
        </p:nvGrpSpPr>
        <p:grpSpPr>
          <a:xfrm>
            <a:off x="7311160" y="4718227"/>
            <a:ext cx="850320" cy="306360"/>
            <a:chOff x="7311160" y="4718227"/>
            <a:chExt cx="850320" cy="306360"/>
          </a:xfrm>
        </p:grpSpPr>
        <mc:AlternateContent xmlns:mc="http://schemas.openxmlformats.org/markup-compatibility/2006" xmlns:p14="http://schemas.microsoft.com/office/powerpoint/2010/main">
          <mc:Choice Requires="p14">
            <p:contentPart p14:bwMode="auto" r:id="rId162">
              <p14:nvContentPartPr>
                <p14:cNvPr id="156" name="Freihand 155">
                  <a:extLst>
                    <a:ext uri="{FF2B5EF4-FFF2-40B4-BE49-F238E27FC236}">
                      <a16:creationId xmlns:a16="http://schemas.microsoft.com/office/drawing/2014/main" id="{BEE0ED7D-9B82-4905-98F2-F685275741BC}"/>
                    </a:ext>
                  </a:extLst>
                </p14:cNvPr>
                <p14:cNvContentPartPr/>
                <p14:nvPr/>
              </p14:nvContentPartPr>
              <p14:xfrm>
                <a:off x="7311160" y="4804987"/>
                <a:ext cx="171360" cy="219600"/>
              </p14:xfrm>
            </p:contentPart>
          </mc:Choice>
          <mc:Fallback xmlns="">
            <p:pic>
              <p:nvPicPr>
                <p:cNvPr id="156" name="Freihand 155">
                  <a:extLst>
                    <a:ext uri="{FF2B5EF4-FFF2-40B4-BE49-F238E27FC236}">
                      <a16:creationId xmlns:a16="http://schemas.microsoft.com/office/drawing/2014/main" id="{BEE0ED7D-9B82-4905-98F2-F685275741BC}"/>
                    </a:ext>
                  </a:extLst>
                </p:cNvPr>
                <p:cNvPicPr/>
                <p:nvPr/>
              </p:nvPicPr>
              <p:blipFill>
                <a:blip r:embed="rId163"/>
                <a:stretch>
                  <a:fillRect/>
                </a:stretch>
              </p:blipFill>
              <p:spPr>
                <a:xfrm>
                  <a:off x="7306840" y="4800667"/>
                  <a:ext cx="180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7" name="Freihand 156">
                  <a:extLst>
                    <a:ext uri="{FF2B5EF4-FFF2-40B4-BE49-F238E27FC236}">
                      <a16:creationId xmlns:a16="http://schemas.microsoft.com/office/drawing/2014/main" id="{BD6014CB-3BB9-4F9B-8ED9-C4B463011B72}"/>
                    </a:ext>
                  </a:extLst>
                </p14:cNvPr>
                <p14:cNvContentPartPr/>
                <p14:nvPr/>
              </p14:nvContentPartPr>
              <p14:xfrm>
                <a:off x="7532920" y="4793107"/>
                <a:ext cx="119160" cy="72000"/>
              </p14:xfrm>
            </p:contentPart>
          </mc:Choice>
          <mc:Fallback xmlns="">
            <p:pic>
              <p:nvPicPr>
                <p:cNvPr id="157" name="Freihand 156">
                  <a:extLst>
                    <a:ext uri="{FF2B5EF4-FFF2-40B4-BE49-F238E27FC236}">
                      <a16:creationId xmlns:a16="http://schemas.microsoft.com/office/drawing/2014/main" id="{BD6014CB-3BB9-4F9B-8ED9-C4B463011B72}"/>
                    </a:ext>
                  </a:extLst>
                </p:cNvPr>
                <p:cNvPicPr/>
                <p:nvPr/>
              </p:nvPicPr>
              <p:blipFill>
                <a:blip r:embed="rId165"/>
                <a:stretch>
                  <a:fillRect/>
                </a:stretch>
              </p:blipFill>
              <p:spPr>
                <a:xfrm>
                  <a:off x="7528600" y="4788787"/>
                  <a:ext cx="127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8" name="Freihand 157">
                  <a:extLst>
                    <a:ext uri="{FF2B5EF4-FFF2-40B4-BE49-F238E27FC236}">
                      <a16:creationId xmlns:a16="http://schemas.microsoft.com/office/drawing/2014/main" id="{1766D44A-3DB8-47C2-983B-06E6826316F8}"/>
                    </a:ext>
                  </a:extLst>
                </p14:cNvPr>
                <p14:cNvContentPartPr/>
                <p14:nvPr/>
              </p14:nvContentPartPr>
              <p14:xfrm>
                <a:off x="7653160" y="4759987"/>
                <a:ext cx="147960" cy="261000"/>
              </p14:xfrm>
            </p:contentPart>
          </mc:Choice>
          <mc:Fallback xmlns="">
            <p:pic>
              <p:nvPicPr>
                <p:cNvPr id="158" name="Freihand 157">
                  <a:extLst>
                    <a:ext uri="{FF2B5EF4-FFF2-40B4-BE49-F238E27FC236}">
                      <a16:creationId xmlns:a16="http://schemas.microsoft.com/office/drawing/2014/main" id="{1766D44A-3DB8-47C2-983B-06E6826316F8}"/>
                    </a:ext>
                  </a:extLst>
                </p:cNvPr>
                <p:cNvPicPr/>
                <p:nvPr/>
              </p:nvPicPr>
              <p:blipFill>
                <a:blip r:embed="rId167"/>
                <a:stretch>
                  <a:fillRect/>
                </a:stretch>
              </p:blipFill>
              <p:spPr>
                <a:xfrm>
                  <a:off x="7648840" y="4755667"/>
                  <a:ext cx="156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9" name="Freihand 158">
                  <a:extLst>
                    <a:ext uri="{FF2B5EF4-FFF2-40B4-BE49-F238E27FC236}">
                      <a16:creationId xmlns:a16="http://schemas.microsoft.com/office/drawing/2014/main" id="{D2FCB01F-7F06-45E1-B79A-4D425ABE52E9}"/>
                    </a:ext>
                  </a:extLst>
                </p14:cNvPr>
                <p14:cNvContentPartPr/>
                <p14:nvPr/>
              </p14:nvContentPartPr>
              <p14:xfrm>
                <a:off x="7855480" y="4763227"/>
                <a:ext cx="186120" cy="62640"/>
              </p14:xfrm>
            </p:contentPart>
          </mc:Choice>
          <mc:Fallback xmlns="">
            <p:pic>
              <p:nvPicPr>
                <p:cNvPr id="159" name="Freihand 158">
                  <a:extLst>
                    <a:ext uri="{FF2B5EF4-FFF2-40B4-BE49-F238E27FC236}">
                      <a16:creationId xmlns:a16="http://schemas.microsoft.com/office/drawing/2014/main" id="{D2FCB01F-7F06-45E1-B79A-4D425ABE52E9}"/>
                    </a:ext>
                  </a:extLst>
                </p:cNvPr>
                <p:cNvPicPr/>
                <p:nvPr/>
              </p:nvPicPr>
              <p:blipFill>
                <a:blip r:embed="rId169"/>
                <a:stretch>
                  <a:fillRect/>
                </a:stretch>
              </p:blipFill>
              <p:spPr>
                <a:xfrm>
                  <a:off x="7851160" y="4758907"/>
                  <a:ext cx="194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0" name="Freihand 159">
                  <a:extLst>
                    <a:ext uri="{FF2B5EF4-FFF2-40B4-BE49-F238E27FC236}">
                      <a16:creationId xmlns:a16="http://schemas.microsoft.com/office/drawing/2014/main" id="{8CE92F4F-2A91-4D38-9C49-E9F59CDCA812}"/>
                    </a:ext>
                  </a:extLst>
                </p14:cNvPr>
                <p14:cNvContentPartPr/>
                <p14:nvPr/>
              </p14:nvContentPartPr>
              <p14:xfrm>
                <a:off x="8035120" y="4718227"/>
                <a:ext cx="126360" cy="135720"/>
              </p14:xfrm>
            </p:contentPart>
          </mc:Choice>
          <mc:Fallback xmlns="">
            <p:pic>
              <p:nvPicPr>
                <p:cNvPr id="160" name="Freihand 159">
                  <a:extLst>
                    <a:ext uri="{FF2B5EF4-FFF2-40B4-BE49-F238E27FC236}">
                      <a16:creationId xmlns:a16="http://schemas.microsoft.com/office/drawing/2014/main" id="{8CE92F4F-2A91-4D38-9C49-E9F59CDCA812}"/>
                    </a:ext>
                  </a:extLst>
                </p:cNvPr>
                <p:cNvPicPr/>
                <p:nvPr/>
              </p:nvPicPr>
              <p:blipFill>
                <a:blip r:embed="rId171"/>
                <a:stretch>
                  <a:fillRect/>
                </a:stretch>
              </p:blipFill>
              <p:spPr>
                <a:xfrm>
                  <a:off x="8030800" y="4713907"/>
                  <a:ext cx="135000" cy="144360"/>
                </a:xfrm>
                <a:prstGeom prst="rect">
                  <a:avLst/>
                </a:prstGeom>
              </p:spPr>
            </p:pic>
          </mc:Fallback>
        </mc:AlternateContent>
      </p:grpSp>
      <p:grpSp>
        <p:nvGrpSpPr>
          <p:cNvPr id="173" name="Gruppieren 172">
            <a:extLst>
              <a:ext uri="{FF2B5EF4-FFF2-40B4-BE49-F238E27FC236}">
                <a16:creationId xmlns:a16="http://schemas.microsoft.com/office/drawing/2014/main" id="{3757ED58-F49E-4F95-A3F3-1A0EEA415F05}"/>
              </a:ext>
            </a:extLst>
          </p:cNvPr>
          <p:cNvGrpSpPr/>
          <p:nvPr/>
        </p:nvGrpSpPr>
        <p:grpSpPr>
          <a:xfrm>
            <a:off x="1827640" y="5341747"/>
            <a:ext cx="1760400" cy="417240"/>
            <a:chOff x="1827640" y="5341747"/>
            <a:chExt cx="1760400" cy="417240"/>
          </a:xfrm>
        </p:grpSpPr>
        <mc:AlternateContent xmlns:mc="http://schemas.openxmlformats.org/markup-compatibility/2006" xmlns:p14="http://schemas.microsoft.com/office/powerpoint/2010/main">
          <mc:Choice Requires="p14">
            <p:contentPart p14:bwMode="auto" r:id="rId172">
              <p14:nvContentPartPr>
                <p14:cNvPr id="163" name="Freihand 162">
                  <a:extLst>
                    <a:ext uri="{FF2B5EF4-FFF2-40B4-BE49-F238E27FC236}">
                      <a16:creationId xmlns:a16="http://schemas.microsoft.com/office/drawing/2014/main" id="{3F2468E6-F224-48B7-BEC0-1C7073951AC5}"/>
                    </a:ext>
                  </a:extLst>
                </p14:cNvPr>
                <p14:cNvContentPartPr/>
                <p14:nvPr/>
              </p14:nvContentPartPr>
              <p14:xfrm>
                <a:off x="1827640" y="5517787"/>
                <a:ext cx="125280" cy="142560"/>
              </p14:xfrm>
            </p:contentPart>
          </mc:Choice>
          <mc:Fallback xmlns="">
            <p:pic>
              <p:nvPicPr>
                <p:cNvPr id="163" name="Freihand 162">
                  <a:extLst>
                    <a:ext uri="{FF2B5EF4-FFF2-40B4-BE49-F238E27FC236}">
                      <a16:creationId xmlns:a16="http://schemas.microsoft.com/office/drawing/2014/main" id="{3F2468E6-F224-48B7-BEC0-1C7073951AC5}"/>
                    </a:ext>
                  </a:extLst>
                </p:cNvPr>
                <p:cNvPicPr/>
                <p:nvPr/>
              </p:nvPicPr>
              <p:blipFill>
                <a:blip r:embed="rId173"/>
                <a:stretch>
                  <a:fillRect/>
                </a:stretch>
              </p:blipFill>
              <p:spPr>
                <a:xfrm>
                  <a:off x="1823320" y="5513467"/>
                  <a:ext cx="133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4" name="Freihand 163">
                  <a:extLst>
                    <a:ext uri="{FF2B5EF4-FFF2-40B4-BE49-F238E27FC236}">
                      <a16:creationId xmlns:a16="http://schemas.microsoft.com/office/drawing/2014/main" id="{57D9A556-133F-4DB8-A435-71430CF3895A}"/>
                    </a:ext>
                  </a:extLst>
                </p14:cNvPr>
                <p14:cNvContentPartPr/>
                <p14:nvPr/>
              </p14:nvContentPartPr>
              <p14:xfrm>
                <a:off x="2013400" y="5510947"/>
                <a:ext cx="207360" cy="113760"/>
              </p14:xfrm>
            </p:contentPart>
          </mc:Choice>
          <mc:Fallback xmlns="">
            <p:pic>
              <p:nvPicPr>
                <p:cNvPr id="164" name="Freihand 163">
                  <a:extLst>
                    <a:ext uri="{FF2B5EF4-FFF2-40B4-BE49-F238E27FC236}">
                      <a16:creationId xmlns:a16="http://schemas.microsoft.com/office/drawing/2014/main" id="{57D9A556-133F-4DB8-A435-71430CF3895A}"/>
                    </a:ext>
                  </a:extLst>
                </p:cNvPr>
                <p:cNvPicPr/>
                <p:nvPr/>
              </p:nvPicPr>
              <p:blipFill>
                <a:blip r:embed="rId175"/>
                <a:stretch>
                  <a:fillRect/>
                </a:stretch>
              </p:blipFill>
              <p:spPr>
                <a:xfrm>
                  <a:off x="2009080" y="5506627"/>
                  <a:ext cx="216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5" name="Freihand 164">
                  <a:extLst>
                    <a:ext uri="{FF2B5EF4-FFF2-40B4-BE49-F238E27FC236}">
                      <a16:creationId xmlns:a16="http://schemas.microsoft.com/office/drawing/2014/main" id="{1462CA84-9346-4756-86B7-C6C06A0A346B}"/>
                    </a:ext>
                  </a:extLst>
                </p14:cNvPr>
                <p14:cNvContentPartPr/>
                <p14:nvPr/>
              </p14:nvContentPartPr>
              <p14:xfrm>
                <a:off x="2266480" y="5500147"/>
                <a:ext cx="100800" cy="245520"/>
              </p14:xfrm>
            </p:contentPart>
          </mc:Choice>
          <mc:Fallback xmlns="">
            <p:pic>
              <p:nvPicPr>
                <p:cNvPr id="165" name="Freihand 164">
                  <a:extLst>
                    <a:ext uri="{FF2B5EF4-FFF2-40B4-BE49-F238E27FC236}">
                      <a16:creationId xmlns:a16="http://schemas.microsoft.com/office/drawing/2014/main" id="{1462CA84-9346-4756-86B7-C6C06A0A346B}"/>
                    </a:ext>
                  </a:extLst>
                </p:cNvPr>
                <p:cNvPicPr/>
                <p:nvPr/>
              </p:nvPicPr>
              <p:blipFill>
                <a:blip r:embed="rId177"/>
                <a:stretch>
                  <a:fillRect/>
                </a:stretch>
              </p:blipFill>
              <p:spPr>
                <a:xfrm>
                  <a:off x="2262160" y="5495827"/>
                  <a:ext cx="109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6" name="Freihand 165">
                  <a:extLst>
                    <a:ext uri="{FF2B5EF4-FFF2-40B4-BE49-F238E27FC236}">
                      <a16:creationId xmlns:a16="http://schemas.microsoft.com/office/drawing/2014/main" id="{7BED338A-CC0C-4A02-9D3E-8A3F43687C16}"/>
                    </a:ext>
                  </a:extLst>
                </p14:cNvPr>
                <p14:cNvContentPartPr/>
                <p14:nvPr/>
              </p14:nvContentPartPr>
              <p14:xfrm>
                <a:off x="2384560" y="5492947"/>
                <a:ext cx="111600" cy="266040"/>
              </p14:xfrm>
            </p:contentPart>
          </mc:Choice>
          <mc:Fallback xmlns="">
            <p:pic>
              <p:nvPicPr>
                <p:cNvPr id="166" name="Freihand 165">
                  <a:extLst>
                    <a:ext uri="{FF2B5EF4-FFF2-40B4-BE49-F238E27FC236}">
                      <a16:creationId xmlns:a16="http://schemas.microsoft.com/office/drawing/2014/main" id="{7BED338A-CC0C-4A02-9D3E-8A3F43687C16}"/>
                    </a:ext>
                  </a:extLst>
                </p:cNvPr>
                <p:cNvPicPr/>
                <p:nvPr/>
              </p:nvPicPr>
              <p:blipFill>
                <a:blip r:embed="rId179"/>
                <a:stretch>
                  <a:fillRect/>
                </a:stretch>
              </p:blipFill>
              <p:spPr>
                <a:xfrm>
                  <a:off x="2380240" y="5488627"/>
                  <a:ext cx="1202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7" name="Freihand 166">
                  <a:extLst>
                    <a:ext uri="{FF2B5EF4-FFF2-40B4-BE49-F238E27FC236}">
                      <a16:creationId xmlns:a16="http://schemas.microsoft.com/office/drawing/2014/main" id="{C7F466E6-41B7-4178-BC27-4F90B23FDFFB}"/>
                    </a:ext>
                  </a:extLst>
                </p14:cNvPr>
                <p14:cNvContentPartPr/>
                <p14:nvPr/>
              </p14:nvContentPartPr>
              <p14:xfrm>
                <a:off x="2546560" y="5490067"/>
                <a:ext cx="84960" cy="91440"/>
              </p14:xfrm>
            </p:contentPart>
          </mc:Choice>
          <mc:Fallback xmlns="">
            <p:pic>
              <p:nvPicPr>
                <p:cNvPr id="167" name="Freihand 166">
                  <a:extLst>
                    <a:ext uri="{FF2B5EF4-FFF2-40B4-BE49-F238E27FC236}">
                      <a16:creationId xmlns:a16="http://schemas.microsoft.com/office/drawing/2014/main" id="{C7F466E6-41B7-4178-BC27-4F90B23FDFFB}"/>
                    </a:ext>
                  </a:extLst>
                </p:cNvPr>
                <p:cNvPicPr/>
                <p:nvPr/>
              </p:nvPicPr>
              <p:blipFill>
                <a:blip r:embed="rId181"/>
                <a:stretch>
                  <a:fillRect/>
                </a:stretch>
              </p:blipFill>
              <p:spPr>
                <a:xfrm>
                  <a:off x="2542240" y="5485747"/>
                  <a:ext cx="93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8" name="Freihand 167">
                  <a:extLst>
                    <a:ext uri="{FF2B5EF4-FFF2-40B4-BE49-F238E27FC236}">
                      <a16:creationId xmlns:a16="http://schemas.microsoft.com/office/drawing/2014/main" id="{B2C805B3-7B34-44D9-976A-6FB8EBDD0023}"/>
                    </a:ext>
                  </a:extLst>
                </p14:cNvPr>
                <p14:cNvContentPartPr/>
                <p14:nvPr/>
              </p14:nvContentPartPr>
              <p14:xfrm>
                <a:off x="2665720" y="5458027"/>
                <a:ext cx="96480" cy="143280"/>
              </p14:xfrm>
            </p:contentPart>
          </mc:Choice>
          <mc:Fallback xmlns="">
            <p:pic>
              <p:nvPicPr>
                <p:cNvPr id="168" name="Freihand 167">
                  <a:extLst>
                    <a:ext uri="{FF2B5EF4-FFF2-40B4-BE49-F238E27FC236}">
                      <a16:creationId xmlns:a16="http://schemas.microsoft.com/office/drawing/2014/main" id="{B2C805B3-7B34-44D9-976A-6FB8EBDD0023}"/>
                    </a:ext>
                  </a:extLst>
                </p:cNvPr>
                <p:cNvPicPr/>
                <p:nvPr/>
              </p:nvPicPr>
              <p:blipFill>
                <a:blip r:embed="rId183"/>
                <a:stretch>
                  <a:fillRect/>
                </a:stretch>
              </p:blipFill>
              <p:spPr>
                <a:xfrm>
                  <a:off x="2661400" y="5453707"/>
                  <a:ext cx="105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9" name="Freihand 168">
                  <a:extLst>
                    <a:ext uri="{FF2B5EF4-FFF2-40B4-BE49-F238E27FC236}">
                      <a16:creationId xmlns:a16="http://schemas.microsoft.com/office/drawing/2014/main" id="{1A6F5467-D44A-4575-BDD1-7D724069E320}"/>
                    </a:ext>
                  </a:extLst>
                </p14:cNvPr>
                <p14:cNvContentPartPr/>
                <p14:nvPr/>
              </p14:nvContentPartPr>
              <p14:xfrm>
                <a:off x="2788120" y="5470987"/>
                <a:ext cx="74520" cy="101160"/>
              </p14:xfrm>
            </p:contentPart>
          </mc:Choice>
          <mc:Fallback xmlns="">
            <p:pic>
              <p:nvPicPr>
                <p:cNvPr id="169" name="Freihand 168">
                  <a:extLst>
                    <a:ext uri="{FF2B5EF4-FFF2-40B4-BE49-F238E27FC236}">
                      <a16:creationId xmlns:a16="http://schemas.microsoft.com/office/drawing/2014/main" id="{1A6F5467-D44A-4575-BDD1-7D724069E320}"/>
                    </a:ext>
                  </a:extLst>
                </p:cNvPr>
                <p:cNvPicPr/>
                <p:nvPr/>
              </p:nvPicPr>
              <p:blipFill>
                <a:blip r:embed="rId185"/>
                <a:stretch>
                  <a:fillRect/>
                </a:stretch>
              </p:blipFill>
              <p:spPr>
                <a:xfrm>
                  <a:off x="2783800" y="5466307"/>
                  <a:ext cx="83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0" name="Freihand 169">
                  <a:extLst>
                    <a:ext uri="{FF2B5EF4-FFF2-40B4-BE49-F238E27FC236}">
                      <a16:creationId xmlns:a16="http://schemas.microsoft.com/office/drawing/2014/main" id="{8946DEF0-AC38-4941-AF02-AB6476B8711F}"/>
                    </a:ext>
                  </a:extLst>
                </p14:cNvPr>
                <p14:cNvContentPartPr/>
                <p14:nvPr/>
              </p14:nvContentPartPr>
              <p14:xfrm>
                <a:off x="2923120" y="5370907"/>
                <a:ext cx="231120" cy="194400"/>
              </p14:xfrm>
            </p:contentPart>
          </mc:Choice>
          <mc:Fallback xmlns="">
            <p:pic>
              <p:nvPicPr>
                <p:cNvPr id="170" name="Freihand 169">
                  <a:extLst>
                    <a:ext uri="{FF2B5EF4-FFF2-40B4-BE49-F238E27FC236}">
                      <a16:creationId xmlns:a16="http://schemas.microsoft.com/office/drawing/2014/main" id="{8946DEF0-AC38-4941-AF02-AB6476B8711F}"/>
                    </a:ext>
                  </a:extLst>
                </p:cNvPr>
                <p:cNvPicPr/>
                <p:nvPr/>
              </p:nvPicPr>
              <p:blipFill>
                <a:blip r:embed="rId187"/>
                <a:stretch>
                  <a:fillRect/>
                </a:stretch>
              </p:blipFill>
              <p:spPr>
                <a:xfrm>
                  <a:off x="2918800" y="5366587"/>
                  <a:ext cx="239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1" name="Freihand 170">
                  <a:extLst>
                    <a:ext uri="{FF2B5EF4-FFF2-40B4-BE49-F238E27FC236}">
                      <a16:creationId xmlns:a16="http://schemas.microsoft.com/office/drawing/2014/main" id="{7D72A68A-4453-4341-BC87-31CC2370C601}"/>
                    </a:ext>
                  </a:extLst>
                </p14:cNvPr>
                <p14:cNvContentPartPr/>
                <p14:nvPr/>
              </p14:nvContentPartPr>
              <p14:xfrm>
                <a:off x="3257920" y="5341747"/>
                <a:ext cx="150480" cy="224640"/>
              </p14:xfrm>
            </p:contentPart>
          </mc:Choice>
          <mc:Fallback xmlns="">
            <p:pic>
              <p:nvPicPr>
                <p:cNvPr id="171" name="Freihand 170">
                  <a:extLst>
                    <a:ext uri="{FF2B5EF4-FFF2-40B4-BE49-F238E27FC236}">
                      <a16:creationId xmlns:a16="http://schemas.microsoft.com/office/drawing/2014/main" id="{7D72A68A-4453-4341-BC87-31CC2370C601}"/>
                    </a:ext>
                  </a:extLst>
                </p:cNvPr>
                <p:cNvPicPr/>
                <p:nvPr/>
              </p:nvPicPr>
              <p:blipFill>
                <a:blip r:embed="rId189"/>
                <a:stretch>
                  <a:fillRect/>
                </a:stretch>
              </p:blipFill>
              <p:spPr>
                <a:xfrm>
                  <a:off x="3253600" y="5337427"/>
                  <a:ext cx="159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2" name="Freihand 171">
                  <a:extLst>
                    <a:ext uri="{FF2B5EF4-FFF2-40B4-BE49-F238E27FC236}">
                      <a16:creationId xmlns:a16="http://schemas.microsoft.com/office/drawing/2014/main" id="{9A8473AE-FE4B-443A-A1F9-35D4066A4197}"/>
                    </a:ext>
                  </a:extLst>
                </p14:cNvPr>
                <p14:cNvContentPartPr/>
                <p14:nvPr/>
              </p14:nvContentPartPr>
              <p14:xfrm>
                <a:off x="3468880" y="5426347"/>
                <a:ext cx="119160" cy="115920"/>
              </p14:xfrm>
            </p:contentPart>
          </mc:Choice>
          <mc:Fallback xmlns="">
            <p:pic>
              <p:nvPicPr>
                <p:cNvPr id="172" name="Freihand 171">
                  <a:extLst>
                    <a:ext uri="{FF2B5EF4-FFF2-40B4-BE49-F238E27FC236}">
                      <a16:creationId xmlns:a16="http://schemas.microsoft.com/office/drawing/2014/main" id="{9A8473AE-FE4B-443A-A1F9-35D4066A4197}"/>
                    </a:ext>
                  </a:extLst>
                </p:cNvPr>
                <p:cNvPicPr/>
                <p:nvPr/>
              </p:nvPicPr>
              <p:blipFill>
                <a:blip r:embed="rId191"/>
                <a:stretch>
                  <a:fillRect/>
                </a:stretch>
              </p:blipFill>
              <p:spPr>
                <a:xfrm>
                  <a:off x="3464560" y="5422027"/>
                  <a:ext cx="127800" cy="124560"/>
                </a:xfrm>
                <a:prstGeom prst="rect">
                  <a:avLst/>
                </a:prstGeom>
              </p:spPr>
            </p:pic>
          </mc:Fallback>
        </mc:AlternateContent>
      </p:grpSp>
      <p:grpSp>
        <p:nvGrpSpPr>
          <p:cNvPr id="182" name="Gruppieren 181">
            <a:extLst>
              <a:ext uri="{FF2B5EF4-FFF2-40B4-BE49-F238E27FC236}">
                <a16:creationId xmlns:a16="http://schemas.microsoft.com/office/drawing/2014/main" id="{E3436434-3793-43CB-B79F-7F3C033902D3}"/>
              </a:ext>
            </a:extLst>
          </p:cNvPr>
          <p:cNvGrpSpPr/>
          <p:nvPr/>
        </p:nvGrpSpPr>
        <p:grpSpPr>
          <a:xfrm>
            <a:off x="3929320" y="5329507"/>
            <a:ext cx="337320" cy="195480"/>
            <a:chOff x="3929320" y="5329507"/>
            <a:chExt cx="337320" cy="195480"/>
          </a:xfrm>
        </p:grpSpPr>
        <mc:AlternateContent xmlns:mc="http://schemas.openxmlformats.org/markup-compatibility/2006" xmlns:p14="http://schemas.microsoft.com/office/powerpoint/2010/main">
          <mc:Choice Requires="p14">
            <p:contentPart p14:bwMode="auto" r:id="rId192">
              <p14:nvContentPartPr>
                <p14:cNvPr id="174" name="Freihand 173">
                  <a:extLst>
                    <a:ext uri="{FF2B5EF4-FFF2-40B4-BE49-F238E27FC236}">
                      <a16:creationId xmlns:a16="http://schemas.microsoft.com/office/drawing/2014/main" id="{5AB3AFCC-2722-4226-90AE-25B11B2F58A6}"/>
                    </a:ext>
                  </a:extLst>
                </p14:cNvPr>
                <p14:cNvContentPartPr/>
                <p14:nvPr/>
              </p14:nvContentPartPr>
              <p14:xfrm>
                <a:off x="3929320" y="5329507"/>
                <a:ext cx="150120" cy="195480"/>
              </p14:xfrm>
            </p:contentPart>
          </mc:Choice>
          <mc:Fallback xmlns="">
            <p:pic>
              <p:nvPicPr>
                <p:cNvPr id="174" name="Freihand 173">
                  <a:extLst>
                    <a:ext uri="{FF2B5EF4-FFF2-40B4-BE49-F238E27FC236}">
                      <a16:creationId xmlns:a16="http://schemas.microsoft.com/office/drawing/2014/main" id="{5AB3AFCC-2722-4226-90AE-25B11B2F58A6}"/>
                    </a:ext>
                  </a:extLst>
                </p:cNvPr>
                <p:cNvPicPr/>
                <p:nvPr/>
              </p:nvPicPr>
              <p:blipFill>
                <a:blip r:embed="rId193"/>
                <a:stretch>
                  <a:fillRect/>
                </a:stretch>
              </p:blipFill>
              <p:spPr>
                <a:xfrm>
                  <a:off x="3925000" y="5325187"/>
                  <a:ext cx="158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5" name="Freihand 174">
                  <a:extLst>
                    <a:ext uri="{FF2B5EF4-FFF2-40B4-BE49-F238E27FC236}">
                      <a16:creationId xmlns:a16="http://schemas.microsoft.com/office/drawing/2014/main" id="{4CB7400C-B80C-48DC-B1C9-3E387ED3F659}"/>
                    </a:ext>
                  </a:extLst>
                </p14:cNvPr>
                <p14:cNvContentPartPr/>
                <p14:nvPr/>
              </p14:nvContentPartPr>
              <p14:xfrm>
                <a:off x="4150000" y="5378107"/>
                <a:ext cx="116640" cy="104760"/>
              </p14:xfrm>
            </p:contentPart>
          </mc:Choice>
          <mc:Fallback xmlns="">
            <p:pic>
              <p:nvPicPr>
                <p:cNvPr id="175" name="Freihand 174">
                  <a:extLst>
                    <a:ext uri="{FF2B5EF4-FFF2-40B4-BE49-F238E27FC236}">
                      <a16:creationId xmlns:a16="http://schemas.microsoft.com/office/drawing/2014/main" id="{4CB7400C-B80C-48DC-B1C9-3E387ED3F659}"/>
                    </a:ext>
                  </a:extLst>
                </p:cNvPr>
                <p:cNvPicPr/>
                <p:nvPr/>
              </p:nvPicPr>
              <p:blipFill>
                <a:blip r:embed="rId195"/>
                <a:stretch>
                  <a:fillRect/>
                </a:stretch>
              </p:blipFill>
              <p:spPr>
                <a:xfrm>
                  <a:off x="4145680" y="5373787"/>
                  <a:ext cx="125280" cy="113400"/>
                </a:xfrm>
                <a:prstGeom prst="rect">
                  <a:avLst/>
                </a:prstGeom>
              </p:spPr>
            </p:pic>
          </mc:Fallback>
        </mc:AlternateContent>
      </p:grpSp>
      <p:grpSp>
        <p:nvGrpSpPr>
          <p:cNvPr id="181" name="Gruppieren 180">
            <a:extLst>
              <a:ext uri="{FF2B5EF4-FFF2-40B4-BE49-F238E27FC236}">
                <a16:creationId xmlns:a16="http://schemas.microsoft.com/office/drawing/2014/main" id="{94630645-5068-4F5E-A2AD-756202E007AA}"/>
              </a:ext>
            </a:extLst>
          </p:cNvPr>
          <p:cNvGrpSpPr/>
          <p:nvPr/>
        </p:nvGrpSpPr>
        <p:grpSpPr>
          <a:xfrm>
            <a:off x="4548520" y="5263987"/>
            <a:ext cx="805320" cy="267840"/>
            <a:chOff x="4548520" y="5263987"/>
            <a:chExt cx="805320" cy="267840"/>
          </a:xfrm>
        </p:grpSpPr>
        <mc:AlternateContent xmlns:mc="http://schemas.openxmlformats.org/markup-compatibility/2006" xmlns:p14="http://schemas.microsoft.com/office/powerpoint/2010/main">
          <mc:Choice Requires="p14">
            <p:contentPart p14:bwMode="auto" r:id="rId196">
              <p14:nvContentPartPr>
                <p14:cNvPr id="176" name="Freihand 175">
                  <a:extLst>
                    <a:ext uri="{FF2B5EF4-FFF2-40B4-BE49-F238E27FC236}">
                      <a16:creationId xmlns:a16="http://schemas.microsoft.com/office/drawing/2014/main" id="{9CBEDA7A-F320-4243-A799-F74751EC3995}"/>
                    </a:ext>
                  </a:extLst>
                </p14:cNvPr>
                <p14:cNvContentPartPr/>
                <p14:nvPr/>
              </p14:nvContentPartPr>
              <p14:xfrm>
                <a:off x="4548520" y="5422027"/>
                <a:ext cx="216000" cy="109800"/>
              </p14:xfrm>
            </p:contentPart>
          </mc:Choice>
          <mc:Fallback xmlns="">
            <p:pic>
              <p:nvPicPr>
                <p:cNvPr id="176" name="Freihand 175">
                  <a:extLst>
                    <a:ext uri="{FF2B5EF4-FFF2-40B4-BE49-F238E27FC236}">
                      <a16:creationId xmlns:a16="http://schemas.microsoft.com/office/drawing/2014/main" id="{9CBEDA7A-F320-4243-A799-F74751EC3995}"/>
                    </a:ext>
                  </a:extLst>
                </p:cNvPr>
                <p:cNvPicPr/>
                <p:nvPr/>
              </p:nvPicPr>
              <p:blipFill>
                <a:blip r:embed="rId197"/>
                <a:stretch>
                  <a:fillRect/>
                </a:stretch>
              </p:blipFill>
              <p:spPr>
                <a:xfrm>
                  <a:off x="4544200" y="5417707"/>
                  <a:ext cx="224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7" name="Freihand 176">
                  <a:extLst>
                    <a:ext uri="{FF2B5EF4-FFF2-40B4-BE49-F238E27FC236}">
                      <a16:creationId xmlns:a16="http://schemas.microsoft.com/office/drawing/2014/main" id="{FFDE8A3D-8E42-4EC5-ADCA-82BBEFD8695B}"/>
                    </a:ext>
                  </a:extLst>
                </p14:cNvPr>
                <p14:cNvContentPartPr/>
                <p14:nvPr/>
              </p14:nvContentPartPr>
              <p14:xfrm>
                <a:off x="4810240" y="5405107"/>
                <a:ext cx="6480" cy="113760"/>
              </p14:xfrm>
            </p:contentPart>
          </mc:Choice>
          <mc:Fallback xmlns="">
            <p:pic>
              <p:nvPicPr>
                <p:cNvPr id="177" name="Freihand 176">
                  <a:extLst>
                    <a:ext uri="{FF2B5EF4-FFF2-40B4-BE49-F238E27FC236}">
                      <a16:creationId xmlns:a16="http://schemas.microsoft.com/office/drawing/2014/main" id="{FFDE8A3D-8E42-4EC5-ADCA-82BBEFD8695B}"/>
                    </a:ext>
                  </a:extLst>
                </p:cNvPr>
                <p:cNvPicPr/>
                <p:nvPr/>
              </p:nvPicPr>
              <p:blipFill>
                <a:blip r:embed="rId199"/>
                <a:stretch>
                  <a:fillRect/>
                </a:stretch>
              </p:blipFill>
              <p:spPr>
                <a:xfrm>
                  <a:off x="4805920" y="5400787"/>
                  <a:ext cx="15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8" name="Freihand 177">
                  <a:extLst>
                    <a:ext uri="{FF2B5EF4-FFF2-40B4-BE49-F238E27FC236}">
                      <a16:creationId xmlns:a16="http://schemas.microsoft.com/office/drawing/2014/main" id="{46BBF610-1BC0-43EB-A674-62B41035E99F}"/>
                    </a:ext>
                  </a:extLst>
                </p14:cNvPr>
                <p14:cNvContentPartPr/>
                <p14:nvPr/>
              </p14:nvContentPartPr>
              <p14:xfrm>
                <a:off x="4874320" y="5263987"/>
                <a:ext cx="153720" cy="246960"/>
              </p14:xfrm>
            </p:contentPart>
          </mc:Choice>
          <mc:Fallback xmlns="">
            <p:pic>
              <p:nvPicPr>
                <p:cNvPr id="178" name="Freihand 177">
                  <a:extLst>
                    <a:ext uri="{FF2B5EF4-FFF2-40B4-BE49-F238E27FC236}">
                      <a16:creationId xmlns:a16="http://schemas.microsoft.com/office/drawing/2014/main" id="{46BBF610-1BC0-43EB-A674-62B41035E99F}"/>
                    </a:ext>
                  </a:extLst>
                </p:cNvPr>
                <p:cNvPicPr/>
                <p:nvPr/>
              </p:nvPicPr>
              <p:blipFill>
                <a:blip r:embed="rId201"/>
                <a:stretch>
                  <a:fillRect/>
                </a:stretch>
              </p:blipFill>
              <p:spPr>
                <a:xfrm>
                  <a:off x="4870000" y="5259667"/>
                  <a:ext cx="162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9" name="Freihand 178">
                  <a:extLst>
                    <a:ext uri="{FF2B5EF4-FFF2-40B4-BE49-F238E27FC236}">
                      <a16:creationId xmlns:a16="http://schemas.microsoft.com/office/drawing/2014/main" id="{ED9C0C9B-7A97-494F-A6FA-DECE38923C20}"/>
                    </a:ext>
                  </a:extLst>
                </p14:cNvPr>
                <p14:cNvContentPartPr/>
                <p14:nvPr/>
              </p14:nvContentPartPr>
              <p14:xfrm>
                <a:off x="4852000" y="5265787"/>
                <a:ext cx="61920" cy="29160"/>
              </p14:xfrm>
            </p:contentPart>
          </mc:Choice>
          <mc:Fallback xmlns="">
            <p:pic>
              <p:nvPicPr>
                <p:cNvPr id="179" name="Freihand 178">
                  <a:extLst>
                    <a:ext uri="{FF2B5EF4-FFF2-40B4-BE49-F238E27FC236}">
                      <a16:creationId xmlns:a16="http://schemas.microsoft.com/office/drawing/2014/main" id="{ED9C0C9B-7A97-494F-A6FA-DECE38923C20}"/>
                    </a:ext>
                  </a:extLst>
                </p:cNvPr>
                <p:cNvPicPr/>
                <p:nvPr/>
              </p:nvPicPr>
              <p:blipFill>
                <a:blip r:embed="rId203"/>
                <a:stretch>
                  <a:fillRect/>
                </a:stretch>
              </p:blipFill>
              <p:spPr>
                <a:xfrm>
                  <a:off x="4847680" y="5261467"/>
                  <a:ext cx="70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0" name="Freihand 179">
                  <a:extLst>
                    <a:ext uri="{FF2B5EF4-FFF2-40B4-BE49-F238E27FC236}">
                      <a16:creationId xmlns:a16="http://schemas.microsoft.com/office/drawing/2014/main" id="{62A1F374-95D4-4245-82CB-199385B1C8F6}"/>
                    </a:ext>
                  </a:extLst>
                </p14:cNvPr>
                <p14:cNvContentPartPr/>
                <p14:nvPr/>
              </p14:nvContentPartPr>
              <p14:xfrm>
                <a:off x="5079160" y="5391787"/>
                <a:ext cx="274680" cy="100080"/>
              </p14:xfrm>
            </p:contentPart>
          </mc:Choice>
          <mc:Fallback xmlns="">
            <p:pic>
              <p:nvPicPr>
                <p:cNvPr id="180" name="Freihand 179">
                  <a:extLst>
                    <a:ext uri="{FF2B5EF4-FFF2-40B4-BE49-F238E27FC236}">
                      <a16:creationId xmlns:a16="http://schemas.microsoft.com/office/drawing/2014/main" id="{62A1F374-95D4-4245-82CB-199385B1C8F6}"/>
                    </a:ext>
                  </a:extLst>
                </p:cNvPr>
                <p:cNvPicPr/>
                <p:nvPr/>
              </p:nvPicPr>
              <p:blipFill>
                <a:blip r:embed="rId205"/>
                <a:stretch>
                  <a:fillRect/>
                </a:stretch>
              </p:blipFill>
              <p:spPr>
                <a:xfrm>
                  <a:off x="5074840" y="5387467"/>
                  <a:ext cx="283320" cy="108720"/>
                </a:xfrm>
                <a:prstGeom prst="rect">
                  <a:avLst/>
                </a:prstGeom>
              </p:spPr>
            </p:pic>
          </mc:Fallback>
        </mc:AlternateContent>
      </p:grpSp>
      <p:grpSp>
        <p:nvGrpSpPr>
          <p:cNvPr id="193" name="Gruppieren 192">
            <a:extLst>
              <a:ext uri="{FF2B5EF4-FFF2-40B4-BE49-F238E27FC236}">
                <a16:creationId xmlns:a16="http://schemas.microsoft.com/office/drawing/2014/main" id="{BC7AB126-7F0B-4784-AC14-3E87E81511D9}"/>
              </a:ext>
            </a:extLst>
          </p:cNvPr>
          <p:cNvGrpSpPr/>
          <p:nvPr/>
        </p:nvGrpSpPr>
        <p:grpSpPr>
          <a:xfrm>
            <a:off x="5640040" y="5189827"/>
            <a:ext cx="1638000" cy="264960"/>
            <a:chOff x="5640040" y="5189827"/>
            <a:chExt cx="1638000" cy="264960"/>
          </a:xfrm>
        </p:grpSpPr>
        <mc:AlternateContent xmlns:mc="http://schemas.openxmlformats.org/markup-compatibility/2006" xmlns:p14="http://schemas.microsoft.com/office/powerpoint/2010/main">
          <mc:Choice Requires="p14">
            <p:contentPart p14:bwMode="auto" r:id="rId206">
              <p14:nvContentPartPr>
                <p14:cNvPr id="183" name="Freihand 182">
                  <a:extLst>
                    <a:ext uri="{FF2B5EF4-FFF2-40B4-BE49-F238E27FC236}">
                      <a16:creationId xmlns:a16="http://schemas.microsoft.com/office/drawing/2014/main" id="{2101E833-9C77-4AFD-B3B1-37C12189C652}"/>
                    </a:ext>
                  </a:extLst>
                </p14:cNvPr>
                <p14:cNvContentPartPr/>
                <p14:nvPr/>
              </p14:nvContentPartPr>
              <p14:xfrm>
                <a:off x="5640040" y="5244907"/>
                <a:ext cx="190440" cy="169560"/>
              </p14:xfrm>
            </p:contentPart>
          </mc:Choice>
          <mc:Fallback xmlns="">
            <p:pic>
              <p:nvPicPr>
                <p:cNvPr id="183" name="Freihand 182">
                  <a:extLst>
                    <a:ext uri="{FF2B5EF4-FFF2-40B4-BE49-F238E27FC236}">
                      <a16:creationId xmlns:a16="http://schemas.microsoft.com/office/drawing/2014/main" id="{2101E833-9C77-4AFD-B3B1-37C12189C652}"/>
                    </a:ext>
                  </a:extLst>
                </p:cNvPr>
                <p:cNvPicPr/>
                <p:nvPr/>
              </p:nvPicPr>
              <p:blipFill>
                <a:blip r:embed="rId207"/>
                <a:stretch>
                  <a:fillRect/>
                </a:stretch>
              </p:blipFill>
              <p:spPr>
                <a:xfrm>
                  <a:off x="5635720" y="5240587"/>
                  <a:ext cx="199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4" name="Freihand 183">
                  <a:extLst>
                    <a:ext uri="{FF2B5EF4-FFF2-40B4-BE49-F238E27FC236}">
                      <a16:creationId xmlns:a16="http://schemas.microsoft.com/office/drawing/2014/main" id="{C1114006-6218-4F4C-9820-B15A69502A65}"/>
                    </a:ext>
                  </a:extLst>
                </p14:cNvPr>
                <p14:cNvContentPartPr/>
                <p14:nvPr/>
              </p14:nvContentPartPr>
              <p14:xfrm>
                <a:off x="5893120" y="5263987"/>
                <a:ext cx="117000" cy="190800"/>
              </p14:xfrm>
            </p:contentPart>
          </mc:Choice>
          <mc:Fallback xmlns="">
            <p:pic>
              <p:nvPicPr>
                <p:cNvPr id="184" name="Freihand 183">
                  <a:extLst>
                    <a:ext uri="{FF2B5EF4-FFF2-40B4-BE49-F238E27FC236}">
                      <a16:creationId xmlns:a16="http://schemas.microsoft.com/office/drawing/2014/main" id="{C1114006-6218-4F4C-9820-B15A69502A65}"/>
                    </a:ext>
                  </a:extLst>
                </p:cNvPr>
                <p:cNvPicPr/>
                <p:nvPr/>
              </p:nvPicPr>
              <p:blipFill>
                <a:blip r:embed="rId209"/>
                <a:stretch>
                  <a:fillRect/>
                </a:stretch>
              </p:blipFill>
              <p:spPr>
                <a:xfrm>
                  <a:off x="5888800" y="5259667"/>
                  <a:ext cx="125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6" name="Freihand 185">
                  <a:extLst>
                    <a:ext uri="{FF2B5EF4-FFF2-40B4-BE49-F238E27FC236}">
                      <a16:creationId xmlns:a16="http://schemas.microsoft.com/office/drawing/2014/main" id="{B3F5AFF2-2E6B-450E-B45F-A57338539691}"/>
                    </a:ext>
                  </a:extLst>
                </p14:cNvPr>
                <p14:cNvContentPartPr/>
                <p14:nvPr/>
              </p14:nvContentPartPr>
              <p14:xfrm>
                <a:off x="6137200" y="5342827"/>
                <a:ext cx="183960" cy="22320"/>
              </p14:xfrm>
            </p:contentPart>
          </mc:Choice>
          <mc:Fallback xmlns="">
            <p:pic>
              <p:nvPicPr>
                <p:cNvPr id="186" name="Freihand 185">
                  <a:extLst>
                    <a:ext uri="{FF2B5EF4-FFF2-40B4-BE49-F238E27FC236}">
                      <a16:creationId xmlns:a16="http://schemas.microsoft.com/office/drawing/2014/main" id="{B3F5AFF2-2E6B-450E-B45F-A57338539691}"/>
                    </a:ext>
                  </a:extLst>
                </p:cNvPr>
                <p:cNvPicPr/>
                <p:nvPr/>
              </p:nvPicPr>
              <p:blipFill>
                <a:blip r:embed="rId211"/>
                <a:stretch>
                  <a:fillRect/>
                </a:stretch>
              </p:blipFill>
              <p:spPr>
                <a:xfrm>
                  <a:off x="6132880" y="5338507"/>
                  <a:ext cx="192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7" name="Freihand 186">
                  <a:extLst>
                    <a:ext uri="{FF2B5EF4-FFF2-40B4-BE49-F238E27FC236}">
                      <a16:creationId xmlns:a16="http://schemas.microsoft.com/office/drawing/2014/main" id="{82164BC8-05F8-432F-85B0-6FDD7DCCCF14}"/>
                    </a:ext>
                  </a:extLst>
                </p14:cNvPr>
                <p14:cNvContentPartPr/>
                <p14:nvPr/>
              </p14:nvContentPartPr>
              <p14:xfrm>
                <a:off x="6397480" y="5240947"/>
                <a:ext cx="146880" cy="179280"/>
              </p14:xfrm>
            </p:contentPart>
          </mc:Choice>
          <mc:Fallback xmlns="">
            <p:pic>
              <p:nvPicPr>
                <p:cNvPr id="187" name="Freihand 186">
                  <a:extLst>
                    <a:ext uri="{FF2B5EF4-FFF2-40B4-BE49-F238E27FC236}">
                      <a16:creationId xmlns:a16="http://schemas.microsoft.com/office/drawing/2014/main" id="{82164BC8-05F8-432F-85B0-6FDD7DCCCF14}"/>
                    </a:ext>
                  </a:extLst>
                </p:cNvPr>
                <p:cNvPicPr/>
                <p:nvPr/>
              </p:nvPicPr>
              <p:blipFill>
                <a:blip r:embed="rId213"/>
                <a:stretch>
                  <a:fillRect/>
                </a:stretch>
              </p:blipFill>
              <p:spPr>
                <a:xfrm>
                  <a:off x="6393160" y="5236627"/>
                  <a:ext cx="155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8" name="Freihand 187">
                  <a:extLst>
                    <a:ext uri="{FF2B5EF4-FFF2-40B4-BE49-F238E27FC236}">
                      <a16:creationId xmlns:a16="http://schemas.microsoft.com/office/drawing/2014/main" id="{A1C5E201-C247-43F1-A5A3-302BD59CF089}"/>
                    </a:ext>
                  </a:extLst>
                </p14:cNvPr>
                <p14:cNvContentPartPr/>
                <p14:nvPr/>
              </p14:nvContentPartPr>
              <p14:xfrm>
                <a:off x="6623560" y="5239507"/>
                <a:ext cx="163080" cy="187560"/>
              </p14:xfrm>
            </p:contentPart>
          </mc:Choice>
          <mc:Fallback xmlns="">
            <p:pic>
              <p:nvPicPr>
                <p:cNvPr id="188" name="Freihand 187">
                  <a:extLst>
                    <a:ext uri="{FF2B5EF4-FFF2-40B4-BE49-F238E27FC236}">
                      <a16:creationId xmlns:a16="http://schemas.microsoft.com/office/drawing/2014/main" id="{A1C5E201-C247-43F1-A5A3-302BD59CF089}"/>
                    </a:ext>
                  </a:extLst>
                </p:cNvPr>
                <p:cNvPicPr/>
                <p:nvPr/>
              </p:nvPicPr>
              <p:blipFill>
                <a:blip r:embed="rId215"/>
                <a:stretch>
                  <a:fillRect/>
                </a:stretch>
              </p:blipFill>
              <p:spPr>
                <a:xfrm>
                  <a:off x="6619240" y="5235187"/>
                  <a:ext cx="171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9" name="Freihand 188">
                  <a:extLst>
                    <a:ext uri="{FF2B5EF4-FFF2-40B4-BE49-F238E27FC236}">
                      <a16:creationId xmlns:a16="http://schemas.microsoft.com/office/drawing/2014/main" id="{E4E40C2A-AF7A-4B27-A087-D9F8C67C0B85}"/>
                    </a:ext>
                  </a:extLst>
                </p14:cNvPr>
                <p14:cNvContentPartPr/>
                <p14:nvPr/>
              </p14:nvContentPartPr>
              <p14:xfrm>
                <a:off x="6860440" y="5344987"/>
                <a:ext cx="35640" cy="60840"/>
              </p14:xfrm>
            </p:contentPart>
          </mc:Choice>
          <mc:Fallback xmlns="">
            <p:pic>
              <p:nvPicPr>
                <p:cNvPr id="189" name="Freihand 188">
                  <a:extLst>
                    <a:ext uri="{FF2B5EF4-FFF2-40B4-BE49-F238E27FC236}">
                      <a16:creationId xmlns:a16="http://schemas.microsoft.com/office/drawing/2014/main" id="{E4E40C2A-AF7A-4B27-A087-D9F8C67C0B85}"/>
                    </a:ext>
                  </a:extLst>
                </p:cNvPr>
                <p:cNvPicPr/>
                <p:nvPr/>
              </p:nvPicPr>
              <p:blipFill>
                <a:blip r:embed="rId217"/>
                <a:stretch>
                  <a:fillRect/>
                </a:stretch>
              </p:blipFill>
              <p:spPr>
                <a:xfrm>
                  <a:off x="6856120" y="5340667"/>
                  <a:ext cx="4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90" name="Freihand 189">
                  <a:extLst>
                    <a:ext uri="{FF2B5EF4-FFF2-40B4-BE49-F238E27FC236}">
                      <a16:creationId xmlns:a16="http://schemas.microsoft.com/office/drawing/2014/main" id="{7A0223AB-2452-431D-BB3C-6E6A54AF7DA3}"/>
                    </a:ext>
                  </a:extLst>
                </p14:cNvPr>
                <p14:cNvContentPartPr/>
                <p14:nvPr/>
              </p14:nvContentPartPr>
              <p14:xfrm>
                <a:off x="6996160" y="5244907"/>
                <a:ext cx="112680" cy="153360"/>
              </p14:xfrm>
            </p:contentPart>
          </mc:Choice>
          <mc:Fallback xmlns="">
            <p:pic>
              <p:nvPicPr>
                <p:cNvPr id="190" name="Freihand 189">
                  <a:extLst>
                    <a:ext uri="{FF2B5EF4-FFF2-40B4-BE49-F238E27FC236}">
                      <a16:creationId xmlns:a16="http://schemas.microsoft.com/office/drawing/2014/main" id="{7A0223AB-2452-431D-BB3C-6E6A54AF7DA3}"/>
                    </a:ext>
                  </a:extLst>
                </p:cNvPr>
                <p:cNvPicPr/>
                <p:nvPr/>
              </p:nvPicPr>
              <p:blipFill>
                <a:blip r:embed="rId219"/>
                <a:stretch>
                  <a:fillRect/>
                </a:stretch>
              </p:blipFill>
              <p:spPr>
                <a:xfrm>
                  <a:off x="6991840" y="5240587"/>
                  <a:ext cx="121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1" name="Freihand 190">
                  <a:extLst>
                    <a:ext uri="{FF2B5EF4-FFF2-40B4-BE49-F238E27FC236}">
                      <a16:creationId xmlns:a16="http://schemas.microsoft.com/office/drawing/2014/main" id="{338D6413-EA96-4DD8-BAA2-211CF0074F34}"/>
                    </a:ext>
                  </a:extLst>
                </p14:cNvPr>
                <p14:cNvContentPartPr/>
                <p14:nvPr/>
              </p14:nvContentPartPr>
              <p14:xfrm>
                <a:off x="7019920" y="5189827"/>
                <a:ext cx="258120" cy="20520"/>
              </p14:xfrm>
            </p:contentPart>
          </mc:Choice>
          <mc:Fallback xmlns="">
            <p:pic>
              <p:nvPicPr>
                <p:cNvPr id="191" name="Freihand 190">
                  <a:extLst>
                    <a:ext uri="{FF2B5EF4-FFF2-40B4-BE49-F238E27FC236}">
                      <a16:creationId xmlns:a16="http://schemas.microsoft.com/office/drawing/2014/main" id="{338D6413-EA96-4DD8-BAA2-211CF0074F34}"/>
                    </a:ext>
                  </a:extLst>
                </p:cNvPr>
                <p:cNvPicPr/>
                <p:nvPr/>
              </p:nvPicPr>
              <p:blipFill>
                <a:blip r:embed="rId221"/>
                <a:stretch>
                  <a:fillRect/>
                </a:stretch>
              </p:blipFill>
              <p:spPr>
                <a:xfrm>
                  <a:off x="7015600" y="5185507"/>
                  <a:ext cx="266760" cy="2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92" name="Freihand 191">
                <a:extLst>
                  <a:ext uri="{FF2B5EF4-FFF2-40B4-BE49-F238E27FC236}">
                    <a16:creationId xmlns:a16="http://schemas.microsoft.com/office/drawing/2014/main" id="{77617441-D0C8-4B85-85F6-6C49E426E814}"/>
                  </a:ext>
                </a:extLst>
              </p14:cNvPr>
              <p14:cNvContentPartPr/>
              <p14:nvPr/>
            </p14:nvContentPartPr>
            <p14:xfrm>
              <a:off x="5570920" y="5554147"/>
              <a:ext cx="1733040" cy="154440"/>
            </p14:xfrm>
          </p:contentPart>
        </mc:Choice>
        <mc:Fallback xmlns="">
          <p:pic>
            <p:nvPicPr>
              <p:cNvPr id="192" name="Freihand 191">
                <a:extLst>
                  <a:ext uri="{FF2B5EF4-FFF2-40B4-BE49-F238E27FC236}">
                    <a16:creationId xmlns:a16="http://schemas.microsoft.com/office/drawing/2014/main" id="{77617441-D0C8-4B85-85F6-6C49E426E814}"/>
                  </a:ext>
                </a:extLst>
              </p:cNvPr>
              <p:cNvPicPr/>
              <p:nvPr/>
            </p:nvPicPr>
            <p:blipFill>
              <a:blip r:embed="rId223"/>
              <a:stretch>
                <a:fillRect/>
              </a:stretch>
            </p:blipFill>
            <p:spPr>
              <a:xfrm>
                <a:off x="5566600" y="5549827"/>
                <a:ext cx="1741680" cy="163080"/>
              </a:xfrm>
              <a:prstGeom prst="rect">
                <a:avLst/>
              </a:prstGeom>
            </p:spPr>
          </p:pic>
        </mc:Fallback>
      </mc:AlternateContent>
      <p:grpSp>
        <p:nvGrpSpPr>
          <p:cNvPr id="195" name="Gruppieren 194">
            <a:extLst>
              <a:ext uri="{FF2B5EF4-FFF2-40B4-BE49-F238E27FC236}">
                <a16:creationId xmlns:a16="http://schemas.microsoft.com/office/drawing/2014/main" id="{138F2C99-D522-4C05-A703-3BE967C67663}"/>
              </a:ext>
            </a:extLst>
          </p:cNvPr>
          <p:cNvGrpSpPr/>
          <p:nvPr/>
        </p:nvGrpSpPr>
        <p:grpSpPr>
          <a:xfrm>
            <a:off x="664840" y="2245027"/>
            <a:ext cx="4615560" cy="891720"/>
            <a:chOff x="664840" y="2245027"/>
            <a:chExt cx="4615560" cy="891720"/>
          </a:xfrm>
        </p:grpSpPr>
        <mc:AlternateContent xmlns:mc="http://schemas.openxmlformats.org/markup-compatibility/2006" xmlns:p14="http://schemas.microsoft.com/office/powerpoint/2010/main">
          <mc:Choice Requires="p14">
            <p:contentPart p14:bwMode="auto" r:id="rId224">
              <p14:nvContentPartPr>
                <p14:cNvPr id="5" name="Freihand 4">
                  <a:extLst>
                    <a:ext uri="{FF2B5EF4-FFF2-40B4-BE49-F238E27FC236}">
                      <a16:creationId xmlns:a16="http://schemas.microsoft.com/office/drawing/2014/main" id="{B2D0B21D-A237-4580-82A7-F6E6E0612E80}"/>
                    </a:ext>
                  </a:extLst>
                </p14:cNvPr>
                <p14:cNvContentPartPr/>
                <p14:nvPr/>
              </p14:nvContentPartPr>
              <p14:xfrm>
                <a:off x="795520" y="2376427"/>
                <a:ext cx="23040" cy="294480"/>
              </p14:xfrm>
            </p:contentPart>
          </mc:Choice>
          <mc:Fallback xmlns="">
            <p:pic>
              <p:nvPicPr>
                <p:cNvPr id="5" name="Freihand 4">
                  <a:extLst>
                    <a:ext uri="{FF2B5EF4-FFF2-40B4-BE49-F238E27FC236}">
                      <a16:creationId xmlns:a16="http://schemas.microsoft.com/office/drawing/2014/main" id="{B2D0B21D-A237-4580-82A7-F6E6E0612E80}"/>
                    </a:ext>
                  </a:extLst>
                </p:cNvPr>
                <p:cNvPicPr/>
                <p:nvPr/>
              </p:nvPicPr>
              <p:blipFill>
                <a:blip r:embed="rId225"/>
                <a:stretch>
                  <a:fillRect/>
                </a:stretch>
              </p:blipFill>
              <p:spPr>
                <a:xfrm>
                  <a:off x="791200" y="2372107"/>
                  <a:ext cx="316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 name="Freihand 5">
                  <a:extLst>
                    <a:ext uri="{FF2B5EF4-FFF2-40B4-BE49-F238E27FC236}">
                      <a16:creationId xmlns:a16="http://schemas.microsoft.com/office/drawing/2014/main" id="{7FFBC1B7-39E2-41D8-A175-F35BA47588C2}"/>
                    </a:ext>
                  </a:extLst>
                </p14:cNvPr>
                <p14:cNvContentPartPr/>
                <p14:nvPr/>
              </p14:nvContentPartPr>
              <p14:xfrm>
                <a:off x="664840" y="2344027"/>
                <a:ext cx="284760" cy="49680"/>
              </p14:xfrm>
            </p:contentPart>
          </mc:Choice>
          <mc:Fallback xmlns="">
            <p:pic>
              <p:nvPicPr>
                <p:cNvPr id="6" name="Freihand 5">
                  <a:extLst>
                    <a:ext uri="{FF2B5EF4-FFF2-40B4-BE49-F238E27FC236}">
                      <a16:creationId xmlns:a16="http://schemas.microsoft.com/office/drawing/2014/main" id="{7FFBC1B7-39E2-41D8-A175-F35BA47588C2}"/>
                    </a:ext>
                  </a:extLst>
                </p:cNvPr>
                <p:cNvPicPr/>
                <p:nvPr/>
              </p:nvPicPr>
              <p:blipFill>
                <a:blip r:embed="rId227"/>
                <a:stretch>
                  <a:fillRect/>
                </a:stretch>
              </p:blipFill>
              <p:spPr>
                <a:xfrm>
                  <a:off x="660520" y="2339707"/>
                  <a:ext cx="293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 name="Freihand 7">
                  <a:extLst>
                    <a:ext uri="{FF2B5EF4-FFF2-40B4-BE49-F238E27FC236}">
                      <a16:creationId xmlns:a16="http://schemas.microsoft.com/office/drawing/2014/main" id="{41D56884-2B4D-4903-A69F-95A371ED842C}"/>
                    </a:ext>
                  </a:extLst>
                </p14:cNvPr>
                <p14:cNvContentPartPr/>
                <p14:nvPr/>
              </p14:nvContentPartPr>
              <p14:xfrm>
                <a:off x="684280" y="2491627"/>
                <a:ext cx="191520" cy="32400"/>
              </p14:xfrm>
            </p:contentPart>
          </mc:Choice>
          <mc:Fallback xmlns="">
            <p:pic>
              <p:nvPicPr>
                <p:cNvPr id="8" name="Freihand 7">
                  <a:extLst>
                    <a:ext uri="{FF2B5EF4-FFF2-40B4-BE49-F238E27FC236}">
                      <a16:creationId xmlns:a16="http://schemas.microsoft.com/office/drawing/2014/main" id="{41D56884-2B4D-4903-A69F-95A371ED842C}"/>
                    </a:ext>
                  </a:extLst>
                </p:cNvPr>
                <p:cNvPicPr/>
                <p:nvPr/>
              </p:nvPicPr>
              <p:blipFill>
                <a:blip r:embed="rId229"/>
                <a:stretch>
                  <a:fillRect/>
                </a:stretch>
              </p:blipFill>
              <p:spPr>
                <a:xfrm>
                  <a:off x="679960" y="2487307"/>
                  <a:ext cx="200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 name="Freihand 14">
                  <a:extLst>
                    <a:ext uri="{FF2B5EF4-FFF2-40B4-BE49-F238E27FC236}">
                      <a16:creationId xmlns:a16="http://schemas.microsoft.com/office/drawing/2014/main" id="{110D59D5-8A13-4596-B47C-A9BF9DE4A80B}"/>
                    </a:ext>
                  </a:extLst>
                </p14:cNvPr>
                <p14:cNvContentPartPr/>
                <p14:nvPr/>
              </p14:nvContentPartPr>
              <p14:xfrm>
                <a:off x="966160" y="2472187"/>
                <a:ext cx="23760" cy="117720"/>
              </p14:xfrm>
            </p:contentPart>
          </mc:Choice>
          <mc:Fallback xmlns="">
            <p:pic>
              <p:nvPicPr>
                <p:cNvPr id="15" name="Freihand 14">
                  <a:extLst>
                    <a:ext uri="{FF2B5EF4-FFF2-40B4-BE49-F238E27FC236}">
                      <a16:creationId xmlns:a16="http://schemas.microsoft.com/office/drawing/2014/main" id="{110D59D5-8A13-4596-B47C-A9BF9DE4A80B}"/>
                    </a:ext>
                  </a:extLst>
                </p:cNvPr>
                <p:cNvPicPr/>
                <p:nvPr/>
              </p:nvPicPr>
              <p:blipFill>
                <a:blip r:embed="rId231"/>
                <a:stretch>
                  <a:fillRect/>
                </a:stretch>
              </p:blipFill>
              <p:spPr>
                <a:xfrm>
                  <a:off x="961840" y="2467867"/>
                  <a:ext cx="3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 name="Freihand 15">
                  <a:extLst>
                    <a:ext uri="{FF2B5EF4-FFF2-40B4-BE49-F238E27FC236}">
                      <a16:creationId xmlns:a16="http://schemas.microsoft.com/office/drawing/2014/main" id="{14AA9659-F460-44AE-95FA-3B0A5DCB341B}"/>
                    </a:ext>
                  </a:extLst>
                </p14:cNvPr>
                <p14:cNvContentPartPr/>
                <p14:nvPr/>
              </p14:nvContentPartPr>
              <p14:xfrm>
                <a:off x="1063720" y="2485147"/>
                <a:ext cx="118800" cy="90000"/>
              </p14:xfrm>
            </p:contentPart>
          </mc:Choice>
          <mc:Fallback xmlns="">
            <p:pic>
              <p:nvPicPr>
                <p:cNvPr id="16" name="Freihand 15">
                  <a:extLst>
                    <a:ext uri="{FF2B5EF4-FFF2-40B4-BE49-F238E27FC236}">
                      <a16:creationId xmlns:a16="http://schemas.microsoft.com/office/drawing/2014/main" id="{14AA9659-F460-44AE-95FA-3B0A5DCB341B}"/>
                    </a:ext>
                  </a:extLst>
                </p:cNvPr>
                <p:cNvPicPr/>
                <p:nvPr/>
              </p:nvPicPr>
              <p:blipFill>
                <a:blip r:embed="rId233"/>
                <a:stretch>
                  <a:fillRect/>
                </a:stretch>
              </p:blipFill>
              <p:spPr>
                <a:xfrm>
                  <a:off x="1059400" y="2480827"/>
                  <a:ext cx="127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 name="Freihand 16">
                  <a:extLst>
                    <a:ext uri="{FF2B5EF4-FFF2-40B4-BE49-F238E27FC236}">
                      <a16:creationId xmlns:a16="http://schemas.microsoft.com/office/drawing/2014/main" id="{6AB89E27-4521-4EAF-8037-01A8D9904D31}"/>
                    </a:ext>
                  </a:extLst>
                </p14:cNvPr>
                <p14:cNvContentPartPr/>
                <p14:nvPr/>
              </p14:nvContentPartPr>
              <p14:xfrm>
                <a:off x="1184680" y="2461387"/>
                <a:ext cx="79200" cy="118080"/>
              </p14:xfrm>
            </p:contentPart>
          </mc:Choice>
          <mc:Fallback xmlns="">
            <p:pic>
              <p:nvPicPr>
                <p:cNvPr id="17" name="Freihand 16">
                  <a:extLst>
                    <a:ext uri="{FF2B5EF4-FFF2-40B4-BE49-F238E27FC236}">
                      <a16:creationId xmlns:a16="http://schemas.microsoft.com/office/drawing/2014/main" id="{6AB89E27-4521-4EAF-8037-01A8D9904D31}"/>
                    </a:ext>
                  </a:extLst>
                </p:cNvPr>
                <p:cNvPicPr/>
                <p:nvPr/>
              </p:nvPicPr>
              <p:blipFill>
                <a:blip r:embed="rId235"/>
                <a:stretch>
                  <a:fillRect/>
                </a:stretch>
              </p:blipFill>
              <p:spPr>
                <a:xfrm>
                  <a:off x="1180360" y="2457067"/>
                  <a:ext cx="87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 name="Freihand 17">
                  <a:extLst>
                    <a:ext uri="{FF2B5EF4-FFF2-40B4-BE49-F238E27FC236}">
                      <a16:creationId xmlns:a16="http://schemas.microsoft.com/office/drawing/2014/main" id="{0E00A182-6010-4C5C-998C-A87014E92D38}"/>
                    </a:ext>
                  </a:extLst>
                </p14:cNvPr>
                <p14:cNvContentPartPr/>
                <p14:nvPr/>
              </p14:nvContentPartPr>
              <p14:xfrm>
                <a:off x="1337320" y="2357347"/>
                <a:ext cx="78480" cy="210600"/>
              </p14:xfrm>
            </p:contentPart>
          </mc:Choice>
          <mc:Fallback xmlns="">
            <p:pic>
              <p:nvPicPr>
                <p:cNvPr id="18" name="Freihand 17">
                  <a:extLst>
                    <a:ext uri="{FF2B5EF4-FFF2-40B4-BE49-F238E27FC236}">
                      <a16:creationId xmlns:a16="http://schemas.microsoft.com/office/drawing/2014/main" id="{0E00A182-6010-4C5C-998C-A87014E92D38}"/>
                    </a:ext>
                  </a:extLst>
                </p:cNvPr>
                <p:cNvPicPr/>
                <p:nvPr/>
              </p:nvPicPr>
              <p:blipFill>
                <a:blip r:embed="rId237"/>
                <a:stretch>
                  <a:fillRect/>
                </a:stretch>
              </p:blipFill>
              <p:spPr>
                <a:xfrm>
                  <a:off x="1333000" y="2353027"/>
                  <a:ext cx="87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 name="Freihand 18">
                  <a:extLst>
                    <a:ext uri="{FF2B5EF4-FFF2-40B4-BE49-F238E27FC236}">
                      <a16:creationId xmlns:a16="http://schemas.microsoft.com/office/drawing/2014/main" id="{8649DCC7-9184-4B81-8BE4-EE499F7D2D6F}"/>
                    </a:ext>
                  </a:extLst>
                </p14:cNvPr>
                <p14:cNvContentPartPr/>
                <p14:nvPr/>
              </p14:nvContentPartPr>
              <p14:xfrm>
                <a:off x="1738000" y="2292547"/>
                <a:ext cx="214200" cy="250560"/>
              </p14:xfrm>
            </p:contentPart>
          </mc:Choice>
          <mc:Fallback xmlns="">
            <p:pic>
              <p:nvPicPr>
                <p:cNvPr id="19" name="Freihand 18">
                  <a:extLst>
                    <a:ext uri="{FF2B5EF4-FFF2-40B4-BE49-F238E27FC236}">
                      <a16:creationId xmlns:a16="http://schemas.microsoft.com/office/drawing/2014/main" id="{8649DCC7-9184-4B81-8BE4-EE499F7D2D6F}"/>
                    </a:ext>
                  </a:extLst>
                </p:cNvPr>
                <p:cNvPicPr/>
                <p:nvPr/>
              </p:nvPicPr>
              <p:blipFill>
                <a:blip r:embed="rId239"/>
                <a:stretch>
                  <a:fillRect/>
                </a:stretch>
              </p:blipFill>
              <p:spPr>
                <a:xfrm>
                  <a:off x="1733680" y="2288227"/>
                  <a:ext cx="222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 name="Freihand 19">
                  <a:extLst>
                    <a:ext uri="{FF2B5EF4-FFF2-40B4-BE49-F238E27FC236}">
                      <a16:creationId xmlns:a16="http://schemas.microsoft.com/office/drawing/2014/main" id="{B8E5DAAD-23DC-4D30-82A2-F6E5F33B1D7C}"/>
                    </a:ext>
                  </a:extLst>
                </p14:cNvPr>
                <p14:cNvContentPartPr/>
                <p14:nvPr/>
              </p14:nvContentPartPr>
              <p14:xfrm>
                <a:off x="1986760" y="2392987"/>
                <a:ext cx="97920" cy="123840"/>
              </p14:xfrm>
            </p:contentPart>
          </mc:Choice>
          <mc:Fallback xmlns="">
            <p:pic>
              <p:nvPicPr>
                <p:cNvPr id="20" name="Freihand 19">
                  <a:extLst>
                    <a:ext uri="{FF2B5EF4-FFF2-40B4-BE49-F238E27FC236}">
                      <a16:creationId xmlns:a16="http://schemas.microsoft.com/office/drawing/2014/main" id="{B8E5DAAD-23DC-4D30-82A2-F6E5F33B1D7C}"/>
                    </a:ext>
                  </a:extLst>
                </p:cNvPr>
                <p:cNvPicPr/>
                <p:nvPr/>
              </p:nvPicPr>
              <p:blipFill>
                <a:blip r:embed="rId241"/>
                <a:stretch>
                  <a:fillRect/>
                </a:stretch>
              </p:blipFill>
              <p:spPr>
                <a:xfrm>
                  <a:off x="1982440" y="2388667"/>
                  <a:ext cx="106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 name="Freihand 20">
                  <a:extLst>
                    <a:ext uri="{FF2B5EF4-FFF2-40B4-BE49-F238E27FC236}">
                      <a16:creationId xmlns:a16="http://schemas.microsoft.com/office/drawing/2014/main" id="{4FB63C59-5479-4134-BCCD-577C1E00B64E}"/>
                    </a:ext>
                  </a:extLst>
                </p14:cNvPr>
                <p14:cNvContentPartPr/>
                <p14:nvPr/>
              </p14:nvContentPartPr>
              <p14:xfrm>
                <a:off x="2088280" y="2400907"/>
                <a:ext cx="296280" cy="110520"/>
              </p14:xfrm>
            </p:contentPart>
          </mc:Choice>
          <mc:Fallback xmlns="">
            <p:pic>
              <p:nvPicPr>
                <p:cNvPr id="21" name="Freihand 20">
                  <a:extLst>
                    <a:ext uri="{FF2B5EF4-FFF2-40B4-BE49-F238E27FC236}">
                      <a16:creationId xmlns:a16="http://schemas.microsoft.com/office/drawing/2014/main" id="{4FB63C59-5479-4134-BCCD-577C1E00B64E}"/>
                    </a:ext>
                  </a:extLst>
                </p:cNvPr>
                <p:cNvPicPr/>
                <p:nvPr/>
              </p:nvPicPr>
              <p:blipFill>
                <a:blip r:embed="rId243"/>
                <a:stretch>
                  <a:fillRect/>
                </a:stretch>
              </p:blipFill>
              <p:spPr>
                <a:xfrm>
                  <a:off x="2083960" y="2396587"/>
                  <a:ext cx="304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 name="Freihand 21">
                  <a:extLst>
                    <a:ext uri="{FF2B5EF4-FFF2-40B4-BE49-F238E27FC236}">
                      <a16:creationId xmlns:a16="http://schemas.microsoft.com/office/drawing/2014/main" id="{3E54662E-3D1C-4BE8-9152-D9829855A0C9}"/>
                    </a:ext>
                  </a:extLst>
                </p14:cNvPr>
                <p14:cNvContentPartPr/>
                <p14:nvPr/>
              </p14:nvContentPartPr>
              <p14:xfrm>
                <a:off x="2432800" y="2409547"/>
                <a:ext cx="99000" cy="240480"/>
              </p14:xfrm>
            </p:contentPart>
          </mc:Choice>
          <mc:Fallback xmlns="">
            <p:pic>
              <p:nvPicPr>
                <p:cNvPr id="22" name="Freihand 21">
                  <a:extLst>
                    <a:ext uri="{FF2B5EF4-FFF2-40B4-BE49-F238E27FC236}">
                      <a16:creationId xmlns:a16="http://schemas.microsoft.com/office/drawing/2014/main" id="{3E54662E-3D1C-4BE8-9152-D9829855A0C9}"/>
                    </a:ext>
                  </a:extLst>
                </p:cNvPr>
                <p:cNvPicPr/>
                <p:nvPr/>
              </p:nvPicPr>
              <p:blipFill>
                <a:blip r:embed="rId245"/>
                <a:stretch>
                  <a:fillRect/>
                </a:stretch>
              </p:blipFill>
              <p:spPr>
                <a:xfrm>
                  <a:off x="2428480" y="2405227"/>
                  <a:ext cx="107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3" name="Freihand 22">
                  <a:extLst>
                    <a:ext uri="{FF2B5EF4-FFF2-40B4-BE49-F238E27FC236}">
                      <a16:creationId xmlns:a16="http://schemas.microsoft.com/office/drawing/2014/main" id="{F0099BAA-4D6F-441D-AEDF-765C775A623E}"/>
                    </a:ext>
                  </a:extLst>
                </p14:cNvPr>
                <p14:cNvContentPartPr/>
                <p14:nvPr/>
              </p14:nvContentPartPr>
              <p14:xfrm>
                <a:off x="2801080" y="2367427"/>
                <a:ext cx="141120" cy="286920"/>
              </p14:xfrm>
            </p:contentPart>
          </mc:Choice>
          <mc:Fallback xmlns="">
            <p:pic>
              <p:nvPicPr>
                <p:cNvPr id="23" name="Freihand 22">
                  <a:extLst>
                    <a:ext uri="{FF2B5EF4-FFF2-40B4-BE49-F238E27FC236}">
                      <a16:creationId xmlns:a16="http://schemas.microsoft.com/office/drawing/2014/main" id="{F0099BAA-4D6F-441D-AEDF-765C775A623E}"/>
                    </a:ext>
                  </a:extLst>
                </p:cNvPr>
                <p:cNvPicPr/>
                <p:nvPr/>
              </p:nvPicPr>
              <p:blipFill>
                <a:blip r:embed="rId247"/>
                <a:stretch>
                  <a:fillRect/>
                </a:stretch>
              </p:blipFill>
              <p:spPr>
                <a:xfrm>
                  <a:off x="2796760" y="2363107"/>
                  <a:ext cx="149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4" name="Freihand 23">
                  <a:extLst>
                    <a:ext uri="{FF2B5EF4-FFF2-40B4-BE49-F238E27FC236}">
                      <a16:creationId xmlns:a16="http://schemas.microsoft.com/office/drawing/2014/main" id="{24713F93-AA8B-4DAF-97AB-B4EB05AC0486}"/>
                    </a:ext>
                  </a:extLst>
                </p14:cNvPr>
                <p14:cNvContentPartPr/>
                <p14:nvPr/>
              </p14:nvContentPartPr>
              <p14:xfrm>
                <a:off x="2970640" y="2351227"/>
                <a:ext cx="169560" cy="117360"/>
              </p14:xfrm>
            </p:contentPart>
          </mc:Choice>
          <mc:Fallback xmlns="">
            <p:pic>
              <p:nvPicPr>
                <p:cNvPr id="24" name="Freihand 23">
                  <a:extLst>
                    <a:ext uri="{FF2B5EF4-FFF2-40B4-BE49-F238E27FC236}">
                      <a16:creationId xmlns:a16="http://schemas.microsoft.com/office/drawing/2014/main" id="{24713F93-AA8B-4DAF-97AB-B4EB05AC0486}"/>
                    </a:ext>
                  </a:extLst>
                </p:cNvPr>
                <p:cNvPicPr/>
                <p:nvPr/>
              </p:nvPicPr>
              <p:blipFill>
                <a:blip r:embed="rId249"/>
                <a:stretch>
                  <a:fillRect/>
                </a:stretch>
              </p:blipFill>
              <p:spPr>
                <a:xfrm>
                  <a:off x="2966320" y="2346907"/>
                  <a:ext cx="178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5" name="Freihand 24">
                  <a:extLst>
                    <a:ext uri="{FF2B5EF4-FFF2-40B4-BE49-F238E27FC236}">
                      <a16:creationId xmlns:a16="http://schemas.microsoft.com/office/drawing/2014/main" id="{13B112AF-ECB6-43DA-82EB-2F17975E3BAD}"/>
                    </a:ext>
                  </a:extLst>
                </p14:cNvPr>
                <p14:cNvContentPartPr/>
                <p14:nvPr/>
              </p14:nvContentPartPr>
              <p14:xfrm>
                <a:off x="3167920" y="2355907"/>
                <a:ext cx="108360" cy="121680"/>
              </p14:xfrm>
            </p:contentPart>
          </mc:Choice>
          <mc:Fallback xmlns="">
            <p:pic>
              <p:nvPicPr>
                <p:cNvPr id="25" name="Freihand 24">
                  <a:extLst>
                    <a:ext uri="{FF2B5EF4-FFF2-40B4-BE49-F238E27FC236}">
                      <a16:creationId xmlns:a16="http://schemas.microsoft.com/office/drawing/2014/main" id="{13B112AF-ECB6-43DA-82EB-2F17975E3BAD}"/>
                    </a:ext>
                  </a:extLst>
                </p:cNvPr>
                <p:cNvPicPr/>
                <p:nvPr/>
              </p:nvPicPr>
              <p:blipFill>
                <a:blip r:embed="rId251"/>
                <a:stretch>
                  <a:fillRect/>
                </a:stretch>
              </p:blipFill>
              <p:spPr>
                <a:xfrm>
                  <a:off x="3163600" y="2351587"/>
                  <a:ext cx="117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6" name="Freihand 25">
                  <a:extLst>
                    <a:ext uri="{FF2B5EF4-FFF2-40B4-BE49-F238E27FC236}">
                      <a16:creationId xmlns:a16="http://schemas.microsoft.com/office/drawing/2014/main" id="{7F9C32CC-5203-4A9C-A79F-2A6B2A32EAC7}"/>
                    </a:ext>
                  </a:extLst>
                </p14:cNvPr>
                <p14:cNvContentPartPr/>
                <p14:nvPr/>
              </p14:nvContentPartPr>
              <p14:xfrm>
                <a:off x="3334960" y="2380387"/>
                <a:ext cx="212040" cy="60840"/>
              </p14:xfrm>
            </p:contentPart>
          </mc:Choice>
          <mc:Fallback xmlns="">
            <p:pic>
              <p:nvPicPr>
                <p:cNvPr id="26" name="Freihand 25">
                  <a:extLst>
                    <a:ext uri="{FF2B5EF4-FFF2-40B4-BE49-F238E27FC236}">
                      <a16:creationId xmlns:a16="http://schemas.microsoft.com/office/drawing/2014/main" id="{7F9C32CC-5203-4A9C-A79F-2A6B2A32EAC7}"/>
                    </a:ext>
                  </a:extLst>
                </p:cNvPr>
                <p:cNvPicPr/>
                <p:nvPr/>
              </p:nvPicPr>
              <p:blipFill>
                <a:blip r:embed="rId253"/>
                <a:stretch>
                  <a:fillRect/>
                </a:stretch>
              </p:blipFill>
              <p:spPr>
                <a:xfrm>
                  <a:off x="3330640" y="2376067"/>
                  <a:ext cx="22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7" name="Freihand 26">
                  <a:extLst>
                    <a:ext uri="{FF2B5EF4-FFF2-40B4-BE49-F238E27FC236}">
                      <a16:creationId xmlns:a16="http://schemas.microsoft.com/office/drawing/2014/main" id="{68666348-B771-473B-9F3F-FF01C44EEE82}"/>
                    </a:ext>
                  </a:extLst>
                </p14:cNvPr>
                <p14:cNvContentPartPr/>
                <p14:nvPr/>
              </p14:nvContentPartPr>
              <p14:xfrm>
                <a:off x="3597400" y="2262667"/>
                <a:ext cx="457920" cy="183960"/>
              </p14:xfrm>
            </p:contentPart>
          </mc:Choice>
          <mc:Fallback xmlns="">
            <p:pic>
              <p:nvPicPr>
                <p:cNvPr id="27" name="Freihand 26">
                  <a:extLst>
                    <a:ext uri="{FF2B5EF4-FFF2-40B4-BE49-F238E27FC236}">
                      <a16:creationId xmlns:a16="http://schemas.microsoft.com/office/drawing/2014/main" id="{68666348-B771-473B-9F3F-FF01C44EEE82}"/>
                    </a:ext>
                  </a:extLst>
                </p:cNvPr>
                <p:cNvPicPr/>
                <p:nvPr/>
              </p:nvPicPr>
              <p:blipFill>
                <a:blip r:embed="rId255"/>
                <a:stretch>
                  <a:fillRect/>
                </a:stretch>
              </p:blipFill>
              <p:spPr>
                <a:xfrm>
                  <a:off x="3593080" y="2258347"/>
                  <a:ext cx="466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8" name="Freihand 27">
                  <a:extLst>
                    <a:ext uri="{FF2B5EF4-FFF2-40B4-BE49-F238E27FC236}">
                      <a16:creationId xmlns:a16="http://schemas.microsoft.com/office/drawing/2014/main" id="{B81808B6-62B0-4BFE-9541-353C20B92587}"/>
                    </a:ext>
                  </a:extLst>
                </p14:cNvPr>
                <p14:cNvContentPartPr/>
                <p14:nvPr/>
              </p14:nvContentPartPr>
              <p14:xfrm>
                <a:off x="4048480" y="2245027"/>
                <a:ext cx="20880" cy="71640"/>
              </p14:xfrm>
            </p:contentPart>
          </mc:Choice>
          <mc:Fallback xmlns="">
            <p:pic>
              <p:nvPicPr>
                <p:cNvPr id="28" name="Freihand 27">
                  <a:extLst>
                    <a:ext uri="{FF2B5EF4-FFF2-40B4-BE49-F238E27FC236}">
                      <a16:creationId xmlns:a16="http://schemas.microsoft.com/office/drawing/2014/main" id="{B81808B6-62B0-4BFE-9541-353C20B92587}"/>
                    </a:ext>
                  </a:extLst>
                </p:cNvPr>
                <p:cNvPicPr/>
                <p:nvPr/>
              </p:nvPicPr>
              <p:blipFill>
                <a:blip r:embed="rId257"/>
                <a:stretch>
                  <a:fillRect/>
                </a:stretch>
              </p:blipFill>
              <p:spPr>
                <a:xfrm>
                  <a:off x="4044160" y="2240707"/>
                  <a:ext cx="29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9" name="Freihand 28">
                  <a:extLst>
                    <a:ext uri="{FF2B5EF4-FFF2-40B4-BE49-F238E27FC236}">
                      <a16:creationId xmlns:a16="http://schemas.microsoft.com/office/drawing/2014/main" id="{93A8007B-5979-4795-B21A-2690F56BDE1D}"/>
                    </a:ext>
                  </a:extLst>
                </p14:cNvPr>
                <p14:cNvContentPartPr/>
                <p14:nvPr/>
              </p14:nvContentPartPr>
              <p14:xfrm>
                <a:off x="4076920" y="2369947"/>
                <a:ext cx="259560" cy="82800"/>
              </p14:xfrm>
            </p:contentPart>
          </mc:Choice>
          <mc:Fallback xmlns="">
            <p:pic>
              <p:nvPicPr>
                <p:cNvPr id="29" name="Freihand 28">
                  <a:extLst>
                    <a:ext uri="{FF2B5EF4-FFF2-40B4-BE49-F238E27FC236}">
                      <a16:creationId xmlns:a16="http://schemas.microsoft.com/office/drawing/2014/main" id="{93A8007B-5979-4795-B21A-2690F56BDE1D}"/>
                    </a:ext>
                  </a:extLst>
                </p:cNvPr>
                <p:cNvPicPr/>
                <p:nvPr/>
              </p:nvPicPr>
              <p:blipFill>
                <a:blip r:embed="rId259"/>
                <a:stretch>
                  <a:fillRect/>
                </a:stretch>
              </p:blipFill>
              <p:spPr>
                <a:xfrm>
                  <a:off x="4072600" y="2365627"/>
                  <a:ext cx="268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0" name="Freihand 29">
                  <a:extLst>
                    <a:ext uri="{FF2B5EF4-FFF2-40B4-BE49-F238E27FC236}">
                      <a16:creationId xmlns:a16="http://schemas.microsoft.com/office/drawing/2014/main" id="{20DF823E-32BA-41CD-984A-BFB521755B90}"/>
                    </a:ext>
                  </a:extLst>
                </p14:cNvPr>
                <p14:cNvContentPartPr/>
                <p14:nvPr/>
              </p14:nvContentPartPr>
              <p14:xfrm>
                <a:off x="4588120" y="2358427"/>
                <a:ext cx="30960" cy="19800"/>
              </p14:xfrm>
            </p:contentPart>
          </mc:Choice>
          <mc:Fallback xmlns="">
            <p:pic>
              <p:nvPicPr>
                <p:cNvPr id="30" name="Freihand 29">
                  <a:extLst>
                    <a:ext uri="{FF2B5EF4-FFF2-40B4-BE49-F238E27FC236}">
                      <a16:creationId xmlns:a16="http://schemas.microsoft.com/office/drawing/2014/main" id="{20DF823E-32BA-41CD-984A-BFB521755B90}"/>
                    </a:ext>
                  </a:extLst>
                </p:cNvPr>
                <p:cNvPicPr/>
                <p:nvPr/>
              </p:nvPicPr>
              <p:blipFill>
                <a:blip r:embed="rId261"/>
                <a:stretch>
                  <a:fillRect/>
                </a:stretch>
              </p:blipFill>
              <p:spPr>
                <a:xfrm>
                  <a:off x="4583800" y="2354107"/>
                  <a:ext cx="39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1" name="Freihand 30">
                  <a:extLst>
                    <a:ext uri="{FF2B5EF4-FFF2-40B4-BE49-F238E27FC236}">
                      <a16:creationId xmlns:a16="http://schemas.microsoft.com/office/drawing/2014/main" id="{654F27F8-934E-4214-8600-ED9EA0B11AE4}"/>
                    </a:ext>
                  </a:extLst>
                </p14:cNvPr>
                <p14:cNvContentPartPr/>
                <p14:nvPr/>
              </p14:nvContentPartPr>
              <p14:xfrm>
                <a:off x="4593880" y="2402707"/>
                <a:ext cx="19800" cy="33120"/>
              </p14:xfrm>
            </p:contentPart>
          </mc:Choice>
          <mc:Fallback xmlns="">
            <p:pic>
              <p:nvPicPr>
                <p:cNvPr id="31" name="Freihand 30">
                  <a:extLst>
                    <a:ext uri="{FF2B5EF4-FFF2-40B4-BE49-F238E27FC236}">
                      <a16:creationId xmlns:a16="http://schemas.microsoft.com/office/drawing/2014/main" id="{654F27F8-934E-4214-8600-ED9EA0B11AE4}"/>
                    </a:ext>
                  </a:extLst>
                </p:cNvPr>
                <p:cNvPicPr/>
                <p:nvPr/>
              </p:nvPicPr>
              <p:blipFill>
                <a:blip r:embed="rId263"/>
                <a:stretch>
                  <a:fillRect/>
                </a:stretch>
              </p:blipFill>
              <p:spPr>
                <a:xfrm>
                  <a:off x="4589560" y="2398387"/>
                  <a:ext cx="28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2" name="Freihand 31">
                  <a:extLst>
                    <a:ext uri="{FF2B5EF4-FFF2-40B4-BE49-F238E27FC236}">
                      <a16:creationId xmlns:a16="http://schemas.microsoft.com/office/drawing/2014/main" id="{B722F095-1E81-4552-9762-962B79A04412}"/>
                    </a:ext>
                  </a:extLst>
                </p14:cNvPr>
                <p14:cNvContentPartPr/>
                <p14:nvPr/>
              </p14:nvContentPartPr>
              <p14:xfrm>
                <a:off x="1411120" y="2848747"/>
                <a:ext cx="286200" cy="239760"/>
              </p14:xfrm>
            </p:contentPart>
          </mc:Choice>
          <mc:Fallback xmlns="">
            <p:pic>
              <p:nvPicPr>
                <p:cNvPr id="32" name="Freihand 31">
                  <a:extLst>
                    <a:ext uri="{FF2B5EF4-FFF2-40B4-BE49-F238E27FC236}">
                      <a16:creationId xmlns:a16="http://schemas.microsoft.com/office/drawing/2014/main" id="{B722F095-1E81-4552-9762-962B79A04412}"/>
                    </a:ext>
                  </a:extLst>
                </p:cNvPr>
                <p:cNvPicPr/>
                <p:nvPr/>
              </p:nvPicPr>
              <p:blipFill>
                <a:blip r:embed="rId265"/>
                <a:stretch>
                  <a:fillRect/>
                </a:stretch>
              </p:blipFill>
              <p:spPr>
                <a:xfrm>
                  <a:off x="1406800" y="2844427"/>
                  <a:ext cx="294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3" name="Freihand 32">
                  <a:extLst>
                    <a:ext uri="{FF2B5EF4-FFF2-40B4-BE49-F238E27FC236}">
                      <a16:creationId xmlns:a16="http://schemas.microsoft.com/office/drawing/2014/main" id="{9B8285CE-CE21-448C-83C1-F48397758E5B}"/>
                    </a:ext>
                  </a:extLst>
                </p14:cNvPr>
                <p14:cNvContentPartPr/>
                <p14:nvPr/>
              </p14:nvContentPartPr>
              <p14:xfrm>
                <a:off x="1713880" y="2929027"/>
                <a:ext cx="118440" cy="108720"/>
              </p14:xfrm>
            </p:contentPart>
          </mc:Choice>
          <mc:Fallback xmlns="">
            <p:pic>
              <p:nvPicPr>
                <p:cNvPr id="33" name="Freihand 32">
                  <a:extLst>
                    <a:ext uri="{FF2B5EF4-FFF2-40B4-BE49-F238E27FC236}">
                      <a16:creationId xmlns:a16="http://schemas.microsoft.com/office/drawing/2014/main" id="{9B8285CE-CE21-448C-83C1-F48397758E5B}"/>
                    </a:ext>
                  </a:extLst>
                </p:cNvPr>
                <p:cNvPicPr/>
                <p:nvPr/>
              </p:nvPicPr>
              <p:blipFill>
                <a:blip r:embed="rId267"/>
                <a:stretch>
                  <a:fillRect/>
                </a:stretch>
              </p:blipFill>
              <p:spPr>
                <a:xfrm>
                  <a:off x="1709560" y="2924707"/>
                  <a:ext cx="127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4" name="Freihand 33">
                  <a:extLst>
                    <a:ext uri="{FF2B5EF4-FFF2-40B4-BE49-F238E27FC236}">
                      <a16:creationId xmlns:a16="http://schemas.microsoft.com/office/drawing/2014/main" id="{53043AEA-44A1-4745-90E5-5624031DB415}"/>
                    </a:ext>
                  </a:extLst>
                </p14:cNvPr>
                <p14:cNvContentPartPr/>
                <p14:nvPr/>
              </p14:nvContentPartPr>
              <p14:xfrm>
                <a:off x="1891720" y="2780347"/>
                <a:ext cx="167400" cy="225720"/>
              </p14:xfrm>
            </p:contentPart>
          </mc:Choice>
          <mc:Fallback xmlns="">
            <p:pic>
              <p:nvPicPr>
                <p:cNvPr id="34" name="Freihand 33">
                  <a:extLst>
                    <a:ext uri="{FF2B5EF4-FFF2-40B4-BE49-F238E27FC236}">
                      <a16:creationId xmlns:a16="http://schemas.microsoft.com/office/drawing/2014/main" id="{53043AEA-44A1-4745-90E5-5624031DB415}"/>
                    </a:ext>
                  </a:extLst>
                </p:cNvPr>
                <p:cNvPicPr/>
                <p:nvPr/>
              </p:nvPicPr>
              <p:blipFill>
                <a:blip r:embed="rId269"/>
                <a:stretch>
                  <a:fillRect/>
                </a:stretch>
              </p:blipFill>
              <p:spPr>
                <a:xfrm>
                  <a:off x="1887400" y="2776027"/>
                  <a:ext cx="1760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5" name="Freihand 34">
                  <a:extLst>
                    <a:ext uri="{FF2B5EF4-FFF2-40B4-BE49-F238E27FC236}">
                      <a16:creationId xmlns:a16="http://schemas.microsoft.com/office/drawing/2014/main" id="{E88B8B16-3704-4763-825D-3491AA349A12}"/>
                    </a:ext>
                  </a:extLst>
                </p14:cNvPr>
                <p14:cNvContentPartPr/>
                <p14:nvPr/>
              </p14:nvContentPartPr>
              <p14:xfrm>
                <a:off x="2114200" y="2928307"/>
                <a:ext cx="104040" cy="73800"/>
              </p14:xfrm>
            </p:contentPart>
          </mc:Choice>
          <mc:Fallback xmlns="">
            <p:pic>
              <p:nvPicPr>
                <p:cNvPr id="35" name="Freihand 34">
                  <a:extLst>
                    <a:ext uri="{FF2B5EF4-FFF2-40B4-BE49-F238E27FC236}">
                      <a16:creationId xmlns:a16="http://schemas.microsoft.com/office/drawing/2014/main" id="{E88B8B16-3704-4763-825D-3491AA349A12}"/>
                    </a:ext>
                  </a:extLst>
                </p:cNvPr>
                <p:cNvPicPr/>
                <p:nvPr/>
              </p:nvPicPr>
              <p:blipFill>
                <a:blip r:embed="rId271"/>
                <a:stretch>
                  <a:fillRect/>
                </a:stretch>
              </p:blipFill>
              <p:spPr>
                <a:xfrm>
                  <a:off x="2109880" y="2923987"/>
                  <a:ext cx="112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6" name="Freihand 35">
                  <a:extLst>
                    <a:ext uri="{FF2B5EF4-FFF2-40B4-BE49-F238E27FC236}">
                      <a16:creationId xmlns:a16="http://schemas.microsoft.com/office/drawing/2014/main" id="{4C498146-4A97-46EB-86EB-A7C06FF59213}"/>
                    </a:ext>
                  </a:extLst>
                </p14:cNvPr>
                <p14:cNvContentPartPr/>
                <p14:nvPr/>
              </p14:nvContentPartPr>
              <p14:xfrm>
                <a:off x="2285200" y="2897347"/>
                <a:ext cx="64080" cy="114840"/>
              </p14:xfrm>
            </p:contentPart>
          </mc:Choice>
          <mc:Fallback xmlns="">
            <p:pic>
              <p:nvPicPr>
                <p:cNvPr id="36" name="Freihand 35">
                  <a:extLst>
                    <a:ext uri="{FF2B5EF4-FFF2-40B4-BE49-F238E27FC236}">
                      <a16:creationId xmlns:a16="http://schemas.microsoft.com/office/drawing/2014/main" id="{4C498146-4A97-46EB-86EB-A7C06FF59213}"/>
                    </a:ext>
                  </a:extLst>
                </p:cNvPr>
                <p:cNvPicPr/>
                <p:nvPr/>
              </p:nvPicPr>
              <p:blipFill>
                <a:blip r:embed="rId273"/>
                <a:stretch>
                  <a:fillRect/>
                </a:stretch>
              </p:blipFill>
              <p:spPr>
                <a:xfrm>
                  <a:off x="2280880" y="2893027"/>
                  <a:ext cx="72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7" name="Freihand 36">
                  <a:extLst>
                    <a:ext uri="{FF2B5EF4-FFF2-40B4-BE49-F238E27FC236}">
                      <a16:creationId xmlns:a16="http://schemas.microsoft.com/office/drawing/2014/main" id="{B7DE1369-754E-4BAC-8251-E4851033B38F}"/>
                    </a:ext>
                  </a:extLst>
                </p14:cNvPr>
                <p14:cNvContentPartPr/>
                <p14:nvPr/>
              </p14:nvContentPartPr>
              <p14:xfrm>
                <a:off x="2383840" y="2864947"/>
                <a:ext cx="91440" cy="159480"/>
              </p14:xfrm>
            </p:contentPart>
          </mc:Choice>
          <mc:Fallback xmlns="">
            <p:pic>
              <p:nvPicPr>
                <p:cNvPr id="37" name="Freihand 36">
                  <a:extLst>
                    <a:ext uri="{FF2B5EF4-FFF2-40B4-BE49-F238E27FC236}">
                      <a16:creationId xmlns:a16="http://schemas.microsoft.com/office/drawing/2014/main" id="{B7DE1369-754E-4BAC-8251-E4851033B38F}"/>
                    </a:ext>
                  </a:extLst>
                </p:cNvPr>
                <p:cNvPicPr/>
                <p:nvPr/>
              </p:nvPicPr>
              <p:blipFill>
                <a:blip r:embed="rId275"/>
                <a:stretch>
                  <a:fillRect/>
                </a:stretch>
              </p:blipFill>
              <p:spPr>
                <a:xfrm>
                  <a:off x="2379520" y="2860627"/>
                  <a:ext cx="100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8" name="Freihand 37">
                  <a:extLst>
                    <a:ext uri="{FF2B5EF4-FFF2-40B4-BE49-F238E27FC236}">
                      <a16:creationId xmlns:a16="http://schemas.microsoft.com/office/drawing/2014/main" id="{5B1B5897-5C4F-4D52-8631-23AD319099FA}"/>
                    </a:ext>
                  </a:extLst>
                </p14:cNvPr>
                <p14:cNvContentPartPr/>
                <p14:nvPr/>
              </p14:nvContentPartPr>
              <p14:xfrm>
                <a:off x="2513080" y="2790067"/>
                <a:ext cx="168120" cy="198720"/>
              </p14:xfrm>
            </p:contentPart>
          </mc:Choice>
          <mc:Fallback xmlns="">
            <p:pic>
              <p:nvPicPr>
                <p:cNvPr id="38" name="Freihand 37">
                  <a:extLst>
                    <a:ext uri="{FF2B5EF4-FFF2-40B4-BE49-F238E27FC236}">
                      <a16:creationId xmlns:a16="http://schemas.microsoft.com/office/drawing/2014/main" id="{5B1B5897-5C4F-4D52-8631-23AD319099FA}"/>
                    </a:ext>
                  </a:extLst>
                </p:cNvPr>
                <p:cNvPicPr/>
                <p:nvPr/>
              </p:nvPicPr>
              <p:blipFill>
                <a:blip r:embed="rId277"/>
                <a:stretch>
                  <a:fillRect/>
                </a:stretch>
              </p:blipFill>
              <p:spPr>
                <a:xfrm>
                  <a:off x="2508760" y="2785747"/>
                  <a:ext cx="176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 name="Freihand 38">
                  <a:extLst>
                    <a:ext uri="{FF2B5EF4-FFF2-40B4-BE49-F238E27FC236}">
                      <a16:creationId xmlns:a16="http://schemas.microsoft.com/office/drawing/2014/main" id="{BDED4948-5DBA-4B9E-A36E-949310860A4E}"/>
                    </a:ext>
                  </a:extLst>
                </p14:cNvPr>
                <p14:cNvContentPartPr/>
                <p14:nvPr/>
              </p14:nvContentPartPr>
              <p14:xfrm>
                <a:off x="2731240" y="2868547"/>
                <a:ext cx="172080" cy="268200"/>
              </p14:xfrm>
            </p:contentPart>
          </mc:Choice>
          <mc:Fallback xmlns="">
            <p:pic>
              <p:nvPicPr>
                <p:cNvPr id="39" name="Freihand 38">
                  <a:extLst>
                    <a:ext uri="{FF2B5EF4-FFF2-40B4-BE49-F238E27FC236}">
                      <a16:creationId xmlns:a16="http://schemas.microsoft.com/office/drawing/2014/main" id="{BDED4948-5DBA-4B9E-A36E-949310860A4E}"/>
                    </a:ext>
                  </a:extLst>
                </p:cNvPr>
                <p:cNvPicPr/>
                <p:nvPr/>
              </p:nvPicPr>
              <p:blipFill>
                <a:blip r:embed="rId279"/>
                <a:stretch>
                  <a:fillRect/>
                </a:stretch>
              </p:blipFill>
              <p:spPr>
                <a:xfrm>
                  <a:off x="2726920" y="2864227"/>
                  <a:ext cx="180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5" name="Freihand 44">
                  <a:extLst>
                    <a:ext uri="{FF2B5EF4-FFF2-40B4-BE49-F238E27FC236}">
                      <a16:creationId xmlns:a16="http://schemas.microsoft.com/office/drawing/2014/main" id="{75ED84A1-9FB9-401C-918F-C37195A9DCB9}"/>
                    </a:ext>
                  </a:extLst>
                </p14:cNvPr>
                <p14:cNvContentPartPr/>
                <p14:nvPr/>
              </p14:nvContentPartPr>
              <p14:xfrm>
                <a:off x="3153520" y="2737507"/>
                <a:ext cx="203400" cy="249120"/>
              </p14:xfrm>
            </p:contentPart>
          </mc:Choice>
          <mc:Fallback xmlns="">
            <p:pic>
              <p:nvPicPr>
                <p:cNvPr id="45" name="Freihand 44">
                  <a:extLst>
                    <a:ext uri="{FF2B5EF4-FFF2-40B4-BE49-F238E27FC236}">
                      <a16:creationId xmlns:a16="http://schemas.microsoft.com/office/drawing/2014/main" id="{75ED84A1-9FB9-401C-918F-C37195A9DCB9}"/>
                    </a:ext>
                  </a:extLst>
                </p:cNvPr>
                <p:cNvPicPr/>
                <p:nvPr/>
              </p:nvPicPr>
              <p:blipFill>
                <a:blip r:embed="rId281"/>
                <a:stretch>
                  <a:fillRect/>
                </a:stretch>
              </p:blipFill>
              <p:spPr>
                <a:xfrm>
                  <a:off x="3149200" y="2733187"/>
                  <a:ext cx="2120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6" name="Freihand 45">
                  <a:extLst>
                    <a:ext uri="{FF2B5EF4-FFF2-40B4-BE49-F238E27FC236}">
                      <a16:creationId xmlns:a16="http://schemas.microsoft.com/office/drawing/2014/main" id="{E2258C72-8B45-4424-B147-E383E1F0F1EA}"/>
                    </a:ext>
                  </a:extLst>
                </p14:cNvPr>
                <p14:cNvContentPartPr/>
                <p14:nvPr/>
              </p14:nvContentPartPr>
              <p14:xfrm>
                <a:off x="3433600" y="2916787"/>
                <a:ext cx="25920" cy="28440"/>
              </p14:xfrm>
            </p:contentPart>
          </mc:Choice>
          <mc:Fallback xmlns="">
            <p:pic>
              <p:nvPicPr>
                <p:cNvPr id="46" name="Freihand 45">
                  <a:extLst>
                    <a:ext uri="{FF2B5EF4-FFF2-40B4-BE49-F238E27FC236}">
                      <a16:creationId xmlns:a16="http://schemas.microsoft.com/office/drawing/2014/main" id="{E2258C72-8B45-4424-B147-E383E1F0F1EA}"/>
                    </a:ext>
                  </a:extLst>
                </p:cNvPr>
                <p:cNvPicPr/>
                <p:nvPr/>
              </p:nvPicPr>
              <p:blipFill>
                <a:blip r:embed="rId283"/>
                <a:stretch>
                  <a:fillRect/>
                </a:stretch>
              </p:blipFill>
              <p:spPr>
                <a:xfrm>
                  <a:off x="3429280" y="2912467"/>
                  <a:ext cx="34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7" name="Freihand 46">
                  <a:extLst>
                    <a:ext uri="{FF2B5EF4-FFF2-40B4-BE49-F238E27FC236}">
                      <a16:creationId xmlns:a16="http://schemas.microsoft.com/office/drawing/2014/main" id="{94642906-3765-4CEF-86AB-7C40EF13FE63}"/>
                    </a:ext>
                  </a:extLst>
                </p14:cNvPr>
                <p14:cNvContentPartPr/>
                <p14:nvPr/>
              </p14:nvContentPartPr>
              <p14:xfrm>
                <a:off x="3553120" y="2715187"/>
                <a:ext cx="128520" cy="171000"/>
              </p14:xfrm>
            </p:contentPart>
          </mc:Choice>
          <mc:Fallback xmlns="">
            <p:pic>
              <p:nvPicPr>
                <p:cNvPr id="47" name="Freihand 46">
                  <a:extLst>
                    <a:ext uri="{FF2B5EF4-FFF2-40B4-BE49-F238E27FC236}">
                      <a16:creationId xmlns:a16="http://schemas.microsoft.com/office/drawing/2014/main" id="{94642906-3765-4CEF-86AB-7C40EF13FE63}"/>
                    </a:ext>
                  </a:extLst>
                </p:cNvPr>
                <p:cNvPicPr/>
                <p:nvPr/>
              </p:nvPicPr>
              <p:blipFill>
                <a:blip r:embed="rId285"/>
                <a:stretch>
                  <a:fillRect/>
                </a:stretch>
              </p:blipFill>
              <p:spPr>
                <a:xfrm>
                  <a:off x="3548800" y="2710867"/>
                  <a:ext cx="137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 name="Freihand 47">
                  <a:extLst>
                    <a:ext uri="{FF2B5EF4-FFF2-40B4-BE49-F238E27FC236}">
                      <a16:creationId xmlns:a16="http://schemas.microsoft.com/office/drawing/2014/main" id="{E05CEC1D-D1B5-4B1C-B69C-D391C1F4FCAC}"/>
                    </a:ext>
                  </a:extLst>
                </p14:cNvPr>
                <p14:cNvContentPartPr/>
                <p14:nvPr/>
              </p14:nvContentPartPr>
              <p14:xfrm>
                <a:off x="3645280" y="2785027"/>
                <a:ext cx="8640" cy="166680"/>
              </p14:xfrm>
            </p:contentPart>
          </mc:Choice>
          <mc:Fallback xmlns="">
            <p:pic>
              <p:nvPicPr>
                <p:cNvPr id="48" name="Freihand 47">
                  <a:extLst>
                    <a:ext uri="{FF2B5EF4-FFF2-40B4-BE49-F238E27FC236}">
                      <a16:creationId xmlns:a16="http://schemas.microsoft.com/office/drawing/2014/main" id="{E05CEC1D-D1B5-4B1C-B69C-D391C1F4FCAC}"/>
                    </a:ext>
                  </a:extLst>
                </p:cNvPr>
                <p:cNvPicPr/>
                <p:nvPr/>
              </p:nvPicPr>
              <p:blipFill>
                <a:blip r:embed="rId287"/>
                <a:stretch>
                  <a:fillRect/>
                </a:stretch>
              </p:blipFill>
              <p:spPr>
                <a:xfrm>
                  <a:off x="3640960" y="2780707"/>
                  <a:ext cx="17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0" name="Freihand 49">
                  <a:extLst>
                    <a:ext uri="{FF2B5EF4-FFF2-40B4-BE49-F238E27FC236}">
                      <a16:creationId xmlns:a16="http://schemas.microsoft.com/office/drawing/2014/main" id="{D11E2EB6-8470-4825-B2B9-55F59B74467F}"/>
                    </a:ext>
                  </a:extLst>
                </p14:cNvPr>
                <p14:cNvContentPartPr/>
                <p14:nvPr/>
              </p14:nvContentPartPr>
              <p14:xfrm>
                <a:off x="4227400" y="2712307"/>
                <a:ext cx="205200" cy="206280"/>
              </p14:xfrm>
            </p:contentPart>
          </mc:Choice>
          <mc:Fallback xmlns="">
            <p:pic>
              <p:nvPicPr>
                <p:cNvPr id="50" name="Freihand 49">
                  <a:extLst>
                    <a:ext uri="{FF2B5EF4-FFF2-40B4-BE49-F238E27FC236}">
                      <a16:creationId xmlns:a16="http://schemas.microsoft.com/office/drawing/2014/main" id="{D11E2EB6-8470-4825-B2B9-55F59B74467F}"/>
                    </a:ext>
                  </a:extLst>
                </p:cNvPr>
                <p:cNvPicPr/>
                <p:nvPr/>
              </p:nvPicPr>
              <p:blipFill>
                <a:blip r:embed="rId289"/>
                <a:stretch>
                  <a:fillRect/>
                </a:stretch>
              </p:blipFill>
              <p:spPr>
                <a:xfrm>
                  <a:off x="4223080" y="2707987"/>
                  <a:ext cx="213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1" name="Freihand 50">
                  <a:extLst>
                    <a:ext uri="{FF2B5EF4-FFF2-40B4-BE49-F238E27FC236}">
                      <a16:creationId xmlns:a16="http://schemas.microsoft.com/office/drawing/2014/main" id="{DEBDE9BC-CDD0-402C-B9A7-A4D5971ABF70}"/>
                    </a:ext>
                  </a:extLst>
                </p14:cNvPr>
                <p14:cNvContentPartPr/>
                <p14:nvPr/>
              </p14:nvContentPartPr>
              <p14:xfrm>
                <a:off x="4549600" y="2654707"/>
                <a:ext cx="173880" cy="280080"/>
              </p14:xfrm>
            </p:contentPart>
          </mc:Choice>
          <mc:Fallback xmlns="">
            <p:pic>
              <p:nvPicPr>
                <p:cNvPr id="51" name="Freihand 50">
                  <a:extLst>
                    <a:ext uri="{FF2B5EF4-FFF2-40B4-BE49-F238E27FC236}">
                      <a16:creationId xmlns:a16="http://schemas.microsoft.com/office/drawing/2014/main" id="{DEBDE9BC-CDD0-402C-B9A7-A4D5971ABF70}"/>
                    </a:ext>
                  </a:extLst>
                </p:cNvPr>
                <p:cNvPicPr/>
                <p:nvPr/>
              </p:nvPicPr>
              <p:blipFill>
                <a:blip r:embed="rId291"/>
                <a:stretch>
                  <a:fillRect/>
                </a:stretch>
              </p:blipFill>
              <p:spPr>
                <a:xfrm>
                  <a:off x="4545280" y="2650387"/>
                  <a:ext cx="1825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2" name="Freihand 51">
                  <a:extLst>
                    <a:ext uri="{FF2B5EF4-FFF2-40B4-BE49-F238E27FC236}">
                      <a16:creationId xmlns:a16="http://schemas.microsoft.com/office/drawing/2014/main" id="{9E234BC7-F700-44FF-9F8F-7A42F5AC7564}"/>
                    </a:ext>
                  </a:extLst>
                </p14:cNvPr>
                <p14:cNvContentPartPr/>
                <p14:nvPr/>
              </p14:nvContentPartPr>
              <p14:xfrm>
                <a:off x="4561120" y="2785747"/>
                <a:ext cx="259200" cy="32760"/>
              </p14:xfrm>
            </p:contentPart>
          </mc:Choice>
          <mc:Fallback xmlns="">
            <p:pic>
              <p:nvPicPr>
                <p:cNvPr id="52" name="Freihand 51">
                  <a:extLst>
                    <a:ext uri="{FF2B5EF4-FFF2-40B4-BE49-F238E27FC236}">
                      <a16:creationId xmlns:a16="http://schemas.microsoft.com/office/drawing/2014/main" id="{9E234BC7-F700-44FF-9F8F-7A42F5AC7564}"/>
                    </a:ext>
                  </a:extLst>
                </p:cNvPr>
                <p:cNvPicPr/>
                <p:nvPr/>
              </p:nvPicPr>
              <p:blipFill>
                <a:blip r:embed="rId293"/>
                <a:stretch>
                  <a:fillRect/>
                </a:stretch>
              </p:blipFill>
              <p:spPr>
                <a:xfrm>
                  <a:off x="4556800" y="2781427"/>
                  <a:ext cx="267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3" name="Freihand 52">
                  <a:extLst>
                    <a:ext uri="{FF2B5EF4-FFF2-40B4-BE49-F238E27FC236}">
                      <a16:creationId xmlns:a16="http://schemas.microsoft.com/office/drawing/2014/main" id="{A43ED3ED-7A80-4659-8714-A2F9029BCC64}"/>
                    </a:ext>
                  </a:extLst>
                </p14:cNvPr>
                <p14:cNvContentPartPr/>
                <p14:nvPr/>
              </p14:nvContentPartPr>
              <p14:xfrm>
                <a:off x="4963240" y="2782147"/>
                <a:ext cx="180000" cy="20160"/>
              </p14:xfrm>
            </p:contentPart>
          </mc:Choice>
          <mc:Fallback xmlns="">
            <p:pic>
              <p:nvPicPr>
                <p:cNvPr id="53" name="Freihand 52">
                  <a:extLst>
                    <a:ext uri="{FF2B5EF4-FFF2-40B4-BE49-F238E27FC236}">
                      <a16:creationId xmlns:a16="http://schemas.microsoft.com/office/drawing/2014/main" id="{A43ED3ED-7A80-4659-8714-A2F9029BCC64}"/>
                    </a:ext>
                  </a:extLst>
                </p:cNvPr>
                <p:cNvPicPr/>
                <p:nvPr/>
              </p:nvPicPr>
              <p:blipFill>
                <a:blip r:embed="rId295"/>
                <a:stretch>
                  <a:fillRect/>
                </a:stretch>
              </p:blipFill>
              <p:spPr>
                <a:xfrm>
                  <a:off x="4958920" y="2777827"/>
                  <a:ext cx="188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4" name="Freihand 53">
                  <a:extLst>
                    <a:ext uri="{FF2B5EF4-FFF2-40B4-BE49-F238E27FC236}">
                      <a16:creationId xmlns:a16="http://schemas.microsoft.com/office/drawing/2014/main" id="{CE7D7E5F-0D99-4514-AA2F-D164A41E5436}"/>
                    </a:ext>
                  </a:extLst>
                </p14:cNvPr>
                <p14:cNvContentPartPr/>
                <p14:nvPr/>
              </p14:nvContentPartPr>
              <p14:xfrm>
                <a:off x="4934440" y="2547067"/>
                <a:ext cx="96840" cy="194040"/>
              </p14:xfrm>
            </p:contentPart>
          </mc:Choice>
          <mc:Fallback xmlns="">
            <p:pic>
              <p:nvPicPr>
                <p:cNvPr id="54" name="Freihand 53">
                  <a:extLst>
                    <a:ext uri="{FF2B5EF4-FFF2-40B4-BE49-F238E27FC236}">
                      <a16:creationId xmlns:a16="http://schemas.microsoft.com/office/drawing/2014/main" id="{CE7D7E5F-0D99-4514-AA2F-D164A41E5436}"/>
                    </a:ext>
                  </a:extLst>
                </p:cNvPr>
                <p:cNvPicPr/>
                <p:nvPr/>
              </p:nvPicPr>
              <p:blipFill>
                <a:blip r:embed="rId297"/>
                <a:stretch>
                  <a:fillRect/>
                </a:stretch>
              </p:blipFill>
              <p:spPr>
                <a:xfrm>
                  <a:off x="4930120" y="2542747"/>
                  <a:ext cx="10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5" name="Freihand 54">
                  <a:extLst>
                    <a:ext uri="{FF2B5EF4-FFF2-40B4-BE49-F238E27FC236}">
                      <a16:creationId xmlns:a16="http://schemas.microsoft.com/office/drawing/2014/main" id="{E8D25DDA-5FC7-42BC-B9F7-81BBD78FD384}"/>
                    </a:ext>
                  </a:extLst>
                </p14:cNvPr>
                <p14:cNvContentPartPr/>
                <p14:nvPr/>
              </p14:nvContentPartPr>
              <p14:xfrm>
                <a:off x="5092840" y="2555707"/>
                <a:ext cx="90720" cy="164160"/>
              </p14:xfrm>
            </p:contentPart>
          </mc:Choice>
          <mc:Fallback xmlns="">
            <p:pic>
              <p:nvPicPr>
                <p:cNvPr id="55" name="Freihand 54">
                  <a:extLst>
                    <a:ext uri="{FF2B5EF4-FFF2-40B4-BE49-F238E27FC236}">
                      <a16:creationId xmlns:a16="http://schemas.microsoft.com/office/drawing/2014/main" id="{E8D25DDA-5FC7-42BC-B9F7-81BBD78FD384}"/>
                    </a:ext>
                  </a:extLst>
                </p:cNvPr>
                <p:cNvPicPr/>
                <p:nvPr/>
              </p:nvPicPr>
              <p:blipFill>
                <a:blip r:embed="rId299"/>
                <a:stretch>
                  <a:fillRect/>
                </a:stretch>
              </p:blipFill>
              <p:spPr>
                <a:xfrm>
                  <a:off x="5088520" y="2551387"/>
                  <a:ext cx="99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6" name="Freihand 55">
                  <a:extLst>
                    <a:ext uri="{FF2B5EF4-FFF2-40B4-BE49-F238E27FC236}">
                      <a16:creationId xmlns:a16="http://schemas.microsoft.com/office/drawing/2014/main" id="{186D15E3-C991-417B-8FBA-AAD104909681}"/>
                    </a:ext>
                  </a:extLst>
                </p14:cNvPr>
                <p14:cNvContentPartPr/>
                <p14:nvPr/>
              </p14:nvContentPartPr>
              <p14:xfrm>
                <a:off x="5121280" y="2526907"/>
                <a:ext cx="159120" cy="29160"/>
              </p14:xfrm>
            </p:contentPart>
          </mc:Choice>
          <mc:Fallback xmlns="">
            <p:pic>
              <p:nvPicPr>
                <p:cNvPr id="56" name="Freihand 55">
                  <a:extLst>
                    <a:ext uri="{FF2B5EF4-FFF2-40B4-BE49-F238E27FC236}">
                      <a16:creationId xmlns:a16="http://schemas.microsoft.com/office/drawing/2014/main" id="{186D15E3-C991-417B-8FBA-AAD104909681}"/>
                    </a:ext>
                  </a:extLst>
                </p:cNvPr>
                <p:cNvPicPr/>
                <p:nvPr/>
              </p:nvPicPr>
              <p:blipFill>
                <a:blip r:embed="rId301"/>
                <a:stretch>
                  <a:fillRect/>
                </a:stretch>
              </p:blipFill>
              <p:spPr>
                <a:xfrm>
                  <a:off x="5116960" y="2522587"/>
                  <a:ext cx="167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4" name="Freihand 193">
                  <a:extLst>
                    <a:ext uri="{FF2B5EF4-FFF2-40B4-BE49-F238E27FC236}">
                      <a16:creationId xmlns:a16="http://schemas.microsoft.com/office/drawing/2014/main" id="{434656DF-DB34-41C0-B56A-0B040065CD86}"/>
                    </a:ext>
                  </a:extLst>
                </p14:cNvPr>
                <p14:cNvContentPartPr/>
                <p14:nvPr/>
              </p14:nvContentPartPr>
              <p14:xfrm>
                <a:off x="1686160" y="2542027"/>
                <a:ext cx="3119760" cy="284760"/>
              </p14:xfrm>
            </p:contentPart>
          </mc:Choice>
          <mc:Fallback xmlns="">
            <p:pic>
              <p:nvPicPr>
                <p:cNvPr id="194" name="Freihand 193">
                  <a:extLst>
                    <a:ext uri="{FF2B5EF4-FFF2-40B4-BE49-F238E27FC236}">
                      <a16:creationId xmlns:a16="http://schemas.microsoft.com/office/drawing/2014/main" id="{434656DF-DB34-41C0-B56A-0B040065CD86}"/>
                    </a:ext>
                  </a:extLst>
                </p:cNvPr>
                <p:cNvPicPr/>
                <p:nvPr/>
              </p:nvPicPr>
              <p:blipFill>
                <a:blip r:embed="rId303"/>
                <a:stretch>
                  <a:fillRect/>
                </a:stretch>
              </p:blipFill>
              <p:spPr>
                <a:xfrm>
                  <a:off x="1681840" y="2537707"/>
                  <a:ext cx="312840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4">
            <p14:nvContentPartPr>
              <p14:cNvPr id="224" name="Freihand 223">
                <a:extLst>
                  <a:ext uri="{FF2B5EF4-FFF2-40B4-BE49-F238E27FC236}">
                    <a16:creationId xmlns:a16="http://schemas.microsoft.com/office/drawing/2014/main" id="{0AE4FC3D-28AA-45B6-BFA8-11AE16B7D444}"/>
                  </a:ext>
                </a:extLst>
              </p14:cNvPr>
              <p14:cNvContentPartPr/>
              <p14:nvPr/>
            </p14:nvContentPartPr>
            <p14:xfrm>
              <a:off x="9421840" y="666427"/>
              <a:ext cx="2365200" cy="1802880"/>
            </p14:xfrm>
          </p:contentPart>
        </mc:Choice>
        <mc:Fallback xmlns="">
          <p:pic>
            <p:nvPicPr>
              <p:cNvPr id="224" name="Freihand 223">
                <a:extLst>
                  <a:ext uri="{FF2B5EF4-FFF2-40B4-BE49-F238E27FC236}">
                    <a16:creationId xmlns:a16="http://schemas.microsoft.com/office/drawing/2014/main" id="{0AE4FC3D-28AA-45B6-BFA8-11AE16B7D444}"/>
                  </a:ext>
                </a:extLst>
              </p:cNvPr>
              <p:cNvPicPr/>
              <p:nvPr/>
            </p:nvPicPr>
            <p:blipFill>
              <a:blip r:embed="rId305"/>
              <a:stretch>
                <a:fillRect/>
              </a:stretch>
            </p:blipFill>
            <p:spPr>
              <a:xfrm>
                <a:off x="9417520" y="662107"/>
                <a:ext cx="2373840" cy="1811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6" name="Freihand 195">
                <a:extLst>
                  <a:ext uri="{FF2B5EF4-FFF2-40B4-BE49-F238E27FC236}">
                    <a16:creationId xmlns:a16="http://schemas.microsoft.com/office/drawing/2014/main" id="{8B6EF5BF-C4F1-41DD-9F85-105D746BDBDC}"/>
                  </a:ext>
                </a:extLst>
              </p14:cNvPr>
              <p14:cNvContentPartPr/>
              <p14:nvPr/>
            </p14:nvContentPartPr>
            <p14:xfrm>
              <a:off x="9387280" y="982147"/>
              <a:ext cx="156960" cy="1694160"/>
            </p14:xfrm>
          </p:contentPart>
        </mc:Choice>
        <mc:Fallback xmlns="">
          <p:pic>
            <p:nvPicPr>
              <p:cNvPr id="196" name="Freihand 195">
                <a:extLst>
                  <a:ext uri="{FF2B5EF4-FFF2-40B4-BE49-F238E27FC236}">
                    <a16:creationId xmlns:a16="http://schemas.microsoft.com/office/drawing/2014/main" id="{8B6EF5BF-C4F1-41DD-9F85-105D746BDBDC}"/>
                  </a:ext>
                </a:extLst>
              </p:cNvPr>
              <p:cNvPicPr/>
              <p:nvPr/>
            </p:nvPicPr>
            <p:blipFill>
              <a:blip r:embed="rId307"/>
              <a:stretch>
                <a:fillRect/>
              </a:stretch>
            </p:blipFill>
            <p:spPr>
              <a:xfrm>
                <a:off x="9382960" y="977827"/>
                <a:ext cx="16560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7" name="Freihand 196">
                <a:extLst>
                  <a:ext uri="{FF2B5EF4-FFF2-40B4-BE49-F238E27FC236}">
                    <a16:creationId xmlns:a16="http://schemas.microsoft.com/office/drawing/2014/main" id="{4FD872C0-CA07-4845-B0A5-FAE1CC2481C1}"/>
                  </a:ext>
                </a:extLst>
              </p14:cNvPr>
              <p14:cNvContentPartPr/>
              <p14:nvPr/>
            </p14:nvContentPartPr>
            <p14:xfrm>
              <a:off x="9156880" y="2579827"/>
              <a:ext cx="2379960" cy="44280"/>
            </p14:xfrm>
          </p:contentPart>
        </mc:Choice>
        <mc:Fallback xmlns="">
          <p:pic>
            <p:nvPicPr>
              <p:cNvPr id="197" name="Freihand 196">
                <a:extLst>
                  <a:ext uri="{FF2B5EF4-FFF2-40B4-BE49-F238E27FC236}">
                    <a16:creationId xmlns:a16="http://schemas.microsoft.com/office/drawing/2014/main" id="{4FD872C0-CA07-4845-B0A5-FAE1CC2481C1}"/>
                  </a:ext>
                </a:extLst>
              </p:cNvPr>
              <p:cNvPicPr/>
              <p:nvPr/>
            </p:nvPicPr>
            <p:blipFill>
              <a:blip r:embed="rId309"/>
              <a:stretch>
                <a:fillRect/>
              </a:stretch>
            </p:blipFill>
            <p:spPr>
              <a:xfrm>
                <a:off x="9152560" y="2575507"/>
                <a:ext cx="2388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8" name="Freihand 197">
                <a:extLst>
                  <a:ext uri="{FF2B5EF4-FFF2-40B4-BE49-F238E27FC236}">
                    <a16:creationId xmlns:a16="http://schemas.microsoft.com/office/drawing/2014/main" id="{941D6985-FC60-4F19-ADEF-55DA9FD11FF4}"/>
                  </a:ext>
                </a:extLst>
              </p14:cNvPr>
              <p14:cNvContentPartPr/>
              <p14:nvPr/>
            </p14:nvContentPartPr>
            <p14:xfrm>
              <a:off x="11506960" y="2533027"/>
              <a:ext cx="275760" cy="303480"/>
            </p14:xfrm>
          </p:contentPart>
        </mc:Choice>
        <mc:Fallback xmlns="">
          <p:pic>
            <p:nvPicPr>
              <p:cNvPr id="198" name="Freihand 197">
                <a:extLst>
                  <a:ext uri="{FF2B5EF4-FFF2-40B4-BE49-F238E27FC236}">
                    <a16:creationId xmlns:a16="http://schemas.microsoft.com/office/drawing/2014/main" id="{941D6985-FC60-4F19-ADEF-55DA9FD11FF4}"/>
                  </a:ext>
                </a:extLst>
              </p:cNvPr>
              <p:cNvPicPr/>
              <p:nvPr/>
            </p:nvPicPr>
            <p:blipFill>
              <a:blip r:embed="rId311"/>
              <a:stretch>
                <a:fillRect/>
              </a:stretch>
            </p:blipFill>
            <p:spPr>
              <a:xfrm>
                <a:off x="11502640" y="2528707"/>
                <a:ext cx="284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Freihand 199">
                <a:extLst>
                  <a:ext uri="{FF2B5EF4-FFF2-40B4-BE49-F238E27FC236}">
                    <a16:creationId xmlns:a16="http://schemas.microsoft.com/office/drawing/2014/main" id="{81B65253-128B-4D65-9577-1FF2D15F274B}"/>
                  </a:ext>
                </a:extLst>
              </p14:cNvPr>
              <p14:cNvContentPartPr/>
              <p14:nvPr/>
            </p14:nvContentPartPr>
            <p14:xfrm>
              <a:off x="9336520" y="736987"/>
              <a:ext cx="330120" cy="306720"/>
            </p14:xfrm>
          </p:contentPart>
        </mc:Choice>
        <mc:Fallback xmlns="">
          <p:pic>
            <p:nvPicPr>
              <p:cNvPr id="200" name="Freihand 199">
                <a:extLst>
                  <a:ext uri="{FF2B5EF4-FFF2-40B4-BE49-F238E27FC236}">
                    <a16:creationId xmlns:a16="http://schemas.microsoft.com/office/drawing/2014/main" id="{81B65253-128B-4D65-9577-1FF2D15F274B}"/>
                  </a:ext>
                </a:extLst>
              </p:cNvPr>
              <p:cNvPicPr/>
              <p:nvPr/>
            </p:nvPicPr>
            <p:blipFill>
              <a:blip r:embed="rId313"/>
              <a:stretch>
                <a:fillRect/>
              </a:stretch>
            </p:blipFill>
            <p:spPr>
              <a:xfrm>
                <a:off x="9332200" y="732667"/>
                <a:ext cx="3387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2" name="Freihand 201">
                <a:extLst>
                  <a:ext uri="{FF2B5EF4-FFF2-40B4-BE49-F238E27FC236}">
                    <a16:creationId xmlns:a16="http://schemas.microsoft.com/office/drawing/2014/main" id="{EF4E04F8-5F2B-49B2-90DF-E959B44B6482}"/>
                  </a:ext>
                </a:extLst>
              </p14:cNvPr>
              <p14:cNvContentPartPr/>
              <p14:nvPr/>
            </p14:nvContentPartPr>
            <p14:xfrm>
              <a:off x="9010000" y="766507"/>
              <a:ext cx="112680" cy="37440"/>
            </p14:xfrm>
          </p:contentPart>
        </mc:Choice>
        <mc:Fallback xmlns="">
          <p:pic>
            <p:nvPicPr>
              <p:cNvPr id="202" name="Freihand 201">
                <a:extLst>
                  <a:ext uri="{FF2B5EF4-FFF2-40B4-BE49-F238E27FC236}">
                    <a16:creationId xmlns:a16="http://schemas.microsoft.com/office/drawing/2014/main" id="{EF4E04F8-5F2B-49B2-90DF-E959B44B6482}"/>
                  </a:ext>
                </a:extLst>
              </p:cNvPr>
              <p:cNvPicPr/>
              <p:nvPr/>
            </p:nvPicPr>
            <p:blipFill>
              <a:blip r:embed="rId315"/>
              <a:stretch>
                <a:fillRect/>
              </a:stretch>
            </p:blipFill>
            <p:spPr>
              <a:xfrm>
                <a:off x="9005680" y="762187"/>
                <a:ext cx="121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Freihand 202">
                <a:extLst>
                  <a:ext uri="{FF2B5EF4-FFF2-40B4-BE49-F238E27FC236}">
                    <a16:creationId xmlns:a16="http://schemas.microsoft.com/office/drawing/2014/main" id="{C0ABDB2A-0476-4252-8233-B35BFE61B57A}"/>
                  </a:ext>
                </a:extLst>
              </p14:cNvPr>
              <p14:cNvContentPartPr/>
              <p14:nvPr/>
            </p14:nvContentPartPr>
            <p14:xfrm>
              <a:off x="9092440" y="741667"/>
              <a:ext cx="75600" cy="261720"/>
            </p14:xfrm>
          </p:contentPart>
        </mc:Choice>
        <mc:Fallback xmlns="">
          <p:pic>
            <p:nvPicPr>
              <p:cNvPr id="203" name="Freihand 202">
                <a:extLst>
                  <a:ext uri="{FF2B5EF4-FFF2-40B4-BE49-F238E27FC236}">
                    <a16:creationId xmlns:a16="http://schemas.microsoft.com/office/drawing/2014/main" id="{C0ABDB2A-0476-4252-8233-B35BFE61B57A}"/>
                  </a:ext>
                </a:extLst>
              </p:cNvPr>
              <p:cNvPicPr/>
              <p:nvPr/>
            </p:nvPicPr>
            <p:blipFill>
              <a:blip r:embed="rId317"/>
              <a:stretch>
                <a:fillRect/>
              </a:stretch>
            </p:blipFill>
            <p:spPr>
              <a:xfrm>
                <a:off x="9088120" y="737347"/>
                <a:ext cx="842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Freihand 203">
                <a:extLst>
                  <a:ext uri="{FF2B5EF4-FFF2-40B4-BE49-F238E27FC236}">
                    <a16:creationId xmlns:a16="http://schemas.microsoft.com/office/drawing/2014/main" id="{647D2E62-17A2-4299-B989-0957937F699A}"/>
                  </a:ext>
                </a:extLst>
              </p14:cNvPr>
              <p14:cNvContentPartPr/>
              <p14:nvPr/>
            </p14:nvContentPartPr>
            <p14:xfrm>
              <a:off x="11404360" y="2964307"/>
              <a:ext cx="120600" cy="246240"/>
            </p14:xfrm>
          </p:contentPart>
        </mc:Choice>
        <mc:Fallback xmlns="">
          <p:pic>
            <p:nvPicPr>
              <p:cNvPr id="204" name="Freihand 203">
                <a:extLst>
                  <a:ext uri="{FF2B5EF4-FFF2-40B4-BE49-F238E27FC236}">
                    <a16:creationId xmlns:a16="http://schemas.microsoft.com/office/drawing/2014/main" id="{647D2E62-17A2-4299-B989-0957937F699A}"/>
                  </a:ext>
                </a:extLst>
              </p:cNvPr>
              <p:cNvPicPr/>
              <p:nvPr/>
            </p:nvPicPr>
            <p:blipFill>
              <a:blip r:embed="rId319"/>
              <a:stretch>
                <a:fillRect/>
              </a:stretch>
            </p:blipFill>
            <p:spPr>
              <a:xfrm>
                <a:off x="11400040" y="2959987"/>
                <a:ext cx="129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5" name="Freihand 204">
                <a:extLst>
                  <a:ext uri="{FF2B5EF4-FFF2-40B4-BE49-F238E27FC236}">
                    <a16:creationId xmlns:a16="http://schemas.microsoft.com/office/drawing/2014/main" id="{C9F432B9-DC88-4EF4-9CD2-3B8FFE9C4F11}"/>
                  </a:ext>
                </a:extLst>
              </p14:cNvPr>
              <p14:cNvContentPartPr/>
              <p14:nvPr/>
            </p14:nvContentPartPr>
            <p14:xfrm>
              <a:off x="11430280" y="3027667"/>
              <a:ext cx="175320" cy="138240"/>
            </p14:xfrm>
          </p:contentPart>
        </mc:Choice>
        <mc:Fallback xmlns="">
          <p:pic>
            <p:nvPicPr>
              <p:cNvPr id="205" name="Freihand 204">
                <a:extLst>
                  <a:ext uri="{FF2B5EF4-FFF2-40B4-BE49-F238E27FC236}">
                    <a16:creationId xmlns:a16="http://schemas.microsoft.com/office/drawing/2014/main" id="{C9F432B9-DC88-4EF4-9CD2-3B8FFE9C4F11}"/>
                  </a:ext>
                </a:extLst>
              </p:cNvPr>
              <p:cNvPicPr/>
              <p:nvPr/>
            </p:nvPicPr>
            <p:blipFill>
              <a:blip r:embed="rId321"/>
              <a:stretch>
                <a:fillRect/>
              </a:stretch>
            </p:blipFill>
            <p:spPr>
              <a:xfrm>
                <a:off x="11425960" y="3023347"/>
                <a:ext cx="183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0" name="Freihand 209">
                <a:extLst>
                  <a:ext uri="{FF2B5EF4-FFF2-40B4-BE49-F238E27FC236}">
                    <a16:creationId xmlns:a16="http://schemas.microsoft.com/office/drawing/2014/main" id="{4583C6EF-6212-416D-A3F1-CA378CB2F529}"/>
                  </a:ext>
                </a:extLst>
              </p14:cNvPr>
              <p14:cNvContentPartPr/>
              <p14:nvPr/>
            </p14:nvContentPartPr>
            <p14:xfrm>
              <a:off x="10343440" y="1972507"/>
              <a:ext cx="252000" cy="254880"/>
            </p14:xfrm>
          </p:contentPart>
        </mc:Choice>
        <mc:Fallback xmlns="">
          <p:pic>
            <p:nvPicPr>
              <p:cNvPr id="210" name="Freihand 209">
                <a:extLst>
                  <a:ext uri="{FF2B5EF4-FFF2-40B4-BE49-F238E27FC236}">
                    <a16:creationId xmlns:a16="http://schemas.microsoft.com/office/drawing/2014/main" id="{4583C6EF-6212-416D-A3F1-CA378CB2F529}"/>
                  </a:ext>
                </a:extLst>
              </p:cNvPr>
              <p:cNvPicPr/>
              <p:nvPr/>
            </p:nvPicPr>
            <p:blipFill>
              <a:blip r:embed="rId323"/>
              <a:stretch>
                <a:fillRect/>
              </a:stretch>
            </p:blipFill>
            <p:spPr>
              <a:xfrm>
                <a:off x="10339120" y="1968187"/>
                <a:ext cx="260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3" name="Freihand 212">
                <a:extLst>
                  <a:ext uri="{FF2B5EF4-FFF2-40B4-BE49-F238E27FC236}">
                    <a16:creationId xmlns:a16="http://schemas.microsoft.com/office/drawing/2014/main" id="{5C74618C-FAD0-4F06-8EB0-152D87825D4B}"/>
                  </a:ext>
                </a:extLst>
              </p14:cNvPr>
              <p14:cNvContentPartPr/>
              <p14:nvPr/>
            </p14:nvContentPartPr>
            <p14:xfrm>
              <a:off x="11314000" y="1347187"/>
              <a:ext cx="143640" cy="160200"/>
            </p14:xfrm>
          </p:contentPart>
        </mc:Choice>
        <mc:Fallback xmlns="">
          <p:pic>
            <p:nvPicPr>
              <p:cNvPr id="213" name="Freihand 212">
                <a:extLst>
                  <a:ext uri="{FF2B5EF4-FFF2-40B4-BE49-F238E27FC236}">
                    <a16:creationId xmlns:a16="http://schemas.microsoft.com/office/drawing/2014/main" id="{5C74618C-FAD0-4F06-8EB0-152D87825D4B}"/>
                  </a:ext>
                </a:extLst>
              </p:cNvPr>
              <p:cNvPicPr/>
              <p:nvPr/>
            </p:nvPicPr>
            <p:blipFill>
              <a:blip r:embed="rId325"/>
              <a:stretch>
                <a:fillRect/>
              </a:stretch>
            </p:blipFill>
            <p:spPr>
              <a:xfrm>
                <a:off x="11309680" y="1342867"/>
                <a:ext cx="152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4" name="Freihand 213">
                <a:extLst>
                  <a:ext uri="{FF2B5EF4-FFF2-40B4-BE49-F238E27FC236}">
                    <a16:creationId xmlns:a16="http://schemas.microsoft.com/office/drawing/2014/main" id="{EF62CF0C-5D69-411C-A064-DC5D6646D2C0}"/>
                  </a:ext>
                </a:extLst>
              </p14:cNvPr>
              <p14:cNvContentPartPr/>
              <p14:nvPr/>
            </p14:nvContentPartPr>
            <p14:xfrm>
              <a:off x="11317960" y="1346467"/>
              <a:ext cx="184680" cy="108000"/>
            </p14:xfrm>
          </p:contentPart>
        </mc:Choice>
        <mc:Fallback xmlns="">
          <p:pic>
            <p:nvPicPr>
              <p:cNvPr id="214" name="Freihand 213">
                <a:extLst>
                  <a:ext uri="{FF2B5EF4-FFF2-40B4-BE49-F238E27FC236}">
                    <a16:creationId xmlns:a16="http://schemas.microsoft.com/office/drawing/2014/main" id="{EF62CF0C-5D69-411C-A064-DC5D6646D2C0}"/>
                  </a:ext>
                </a:extLst>
              </p:cNvPr>
              <p:cNvPicPr/>
              <p:nvPr/>
            </p:nvPicPr>
            <p:blipFill>
              <a:blip r:embed="rId327"/>
              <a:stretch>
                <a:fillRect/>
              </a:stretch>
            </p:blipFill>
            <p:spPr>
              <a:xfrm>
                <a:off x="11313640" y="1342147"/>
                <a:ext cx="19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5" name="Freihand 214">
                <a:extLst>
                  <a:ext uri="{FF2B5EF4-FFF2-40B4-BE49-F238E27FC236}">
                    <a16:creationId xmlns:a16="http://schemas.microsoft.com/office/drawing/2014/main" id="{FF33D8F0-79F2-42F4-AC76-CE7C20647B3C}"/>
                  </a:ext>
                </a:extLst>
              </p14:cNvPr>
              <p14:cNvContentPartPr/>
              <p14:nvPr/>
            </p14:nvContentPartPr>
            <p14:xfrm>
              <a:off x="11199880" y="718627"/>
              <a:ext cx="106560" cy="155160"/>
            </p14:xfrm>
          </p:contentPart>
        </mc:Choice>
        <mc:Fallback xmlns="">
          <p:pic>
            <p:nvPicPr>
              <p:cNvPr id="215" name="Freihand 214">
                <a:extLst>
                  <a:ext uri="{FF2B5EF4-FFF2-40B4-BE49-F238E27FC236}">
                    <a16:creationId xmlns:a16="http://schemas.microsoft.com/office/drawing/2014/main" id="{FF33D8F0-79F2-42F4-AC76-CE7C20647B3C}"/>
                  </a:ext>
                </a:extLst>
              </p:cNvPr>
              <p:cNvPicPr/>
              <p:nvPr/>
            </p:nvPicPr>
            <p:blipFill>
              <a:blip r:embed="rId329"/>
              <a:stretch>
                <a:fillRect/>
              </a:stretch>
            </p:blipFill>
            <p:spPr>
              <a:xfrm>
                <a:off x="11195560" y="714307"/>
                <a:ext cx="115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6" name="Freihand 215">
                <a:extLst>
                  <a:ext uri="{FF2B5EF4-FFF2-40B4-BE49-F238E27FC236}">
                    <a16:creationId xmlns:a16="http://schemas.microsoft.com/office/drawing/2014/main" id="{CC24BCC5-64DE-48C4-A0D2-4D5CE7F461AF}"/>
                  </a:ext>
                </a:extLst>
              </p14:cNvPr>
              <p14:cNvContentPartPr/>
              <p14:nvPr/>
            </p14:nvContentPartPr>
            <p14:xfrm>
              <a:off x="11154160" y="694507"/>
              <a:ext cx="159480" cy="122400"/>
            </p14:xfrm>
          </p:contentPart>
        </mc:Choice>
        <mc:Fallback xmlns="">
          <p:pic>
            <p:nvPicPr>
              <p:cNvPr id="216" name="Freihand 215">
                <a:extLst>
                  <a:ext uri="{FF2B5EF4-FFF2-40B4-BE49-F238E27FC236}">
                    <a16:creationId xmlns:a16="http://schemas.microsoft.com/office/drawing/2014/main" id="{CC24BCC5-64DE-48C4-A0D2-4D5CE7F461AF}"/>
                  </a:ext>
                </a:extLst>
              </p:cNvPr>
              <p:cNvPicPr/>
              <p:nvPr/>
            </p:nvPicPr>
            <p:blipFill>
              <a:blip r:embed="rId331"/>
              <a:stretch>
                <a:fillRect/>
              </a:stretch>
            </p:blipFill>
            <p:spPr>
              <a:xfrm>
                <a:off x="11149840" y="690187"/>
                <a:ext cx="168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6" name="Freihand 225">
                <a:extLst>
                  <a:ext uri="{FF2B5EF4-FFF2-40B4-BE49-F238E27FC236}">
                    <a16:creationId xmlns:a16="http://schemas.microsoft.com/office/drawing/2014/main" id="{D3FD9A49-9EC6-48DA-BE37-BFFACB581E6F}"/>
                  </a:ext>
                </a:extLst>
              </p14:cNvPr>
              <p14:cNvContentPartPr/>
              <p14:nvPr/>
            </p14:nvContentPartPr>
            <p14:xfrm>
              <a:off x="11197000" y="758587"/>
              <a:ext cx="22320" cy="377280"/>
            </p14:xfrm>
          </p:contentPart>
        </mc:Choice>
        <mc:Fallback xmlns="">
          <p:pic>
            <p:nvPicPr>
              <p:cNvPr id="226" name="Freihand 225">
                <a:extLst>
                  <a:ext uri="{FF2B5EF4-FFF2-40B4-BE49-F238E27FC236}">
                    <a16:creationId xmlns:a16="http://schemas.microsoft.com/office/drawing/2014/main" id="{D3FD9A49-9EC6-48DA-BE37-BFFACB581E6F}"/>
                  </a:ext>
                </a:extLst>
              </p:cNvPr>
              <p:cNvPicPr/>
              <p:nvPr/>
            </p:nvPicPr>
            <p:blipFill>
              <a:blip r:embed="rId333"/>
              <a:stretch>
                <a:fillRect/>
              </a:stretch>
            </p:blipFill>
            <p:spPr>
              <a:xfrm>
                <a:off x="11192680" y="754267"/>
                <a:ext cx="3096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8" name="Freihand 227">
                <a:extLst>
                  <a:ext uri="{FF2B5EF4-FFF2-40B4-BE49-F238E27FC236}">
                    <a16:creationId xmlns:a16="http://schemas.microsoft.com/office/drawing/2014/main" id="{47E9F7E2-FAFC-4742-915F-7CF559102D95}"/>
                  </a:ext>
                </a:extLst>
              </p14:cNvPr>
              <p14:cNvContentPartPr/>
              <p14:nvPr/>
            </p14:nvContentPartPr>
            <p14:xfrm>
              <a:off x="10896400" y="751387"/>
              <a:ext cx="286560" cy="28080"/>
            </p14:xfrm>
          </p:contentPart>
        </mc:Choice>
        <mc:Fallback xmlns="">
          <p:pic>
            <p:nvPicPr>
              <p:cNvPr id="228" name="Freihand 227">
                <a:extLst>
                  <a:ext uri="{FF2B5EF4-FFF2-40B4-BE49-F238E27FC236}">
                    <a16:creationId xmlns:a16="http://schemas.microsoft.com/office/drawing/2014/main" id="{47E9F7E2-FAFC-4742-915F-7CF559102D95}"/>
                  </a:ext>
                </a:extLst>
              </p:cNvPr>
              <p:cNvPicPr/>
              <p:nvPr/>
            </p:nvPicPr>
            <p:blipFill>
              <a:blip r:embed="rId335"/>
              <a:stretch>
                <a:fillRect/>
              </a:stretch>
            </p:blipFill>
            <p:spPr>
              <a:xfrm>
                <a:off x="10892080" y="747067"/>
                <a:ext cx="29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9" name="Freihand 228">
                <a:extLst>
                  <a:ext uri="{FF2B5EF4-FFF2-40B4-BE49-F238E27FC236}">
                    <a16:creationId xmlns:a16="http://schemas.microsoft.com/office/drawing/2014/main" id="{05B99EBB-F2FE-48FA-B5E6-B9451FE61452}"/>
                  </a:ext>
                </a:extLst>
              </p14:cNvPr>
              <p14:cNvContentPartPr/>
              <p14:nvPr/>
            </p14:nvContentPartPr>
            <p14:xfrm>
              <a:off x="10874080" y="746707"/>
              <a:ext cx="327240" cy="430200"/>
            </p14:xfrm>
          </p:contentPart>
        </mc:Choice>
        <mc:Fallback xmlns="">
          <p:pic>
            <p:nvPicPr>
              <p:cNvPr id="229" name="Freihand 228">
                <a:extLst>
                  <a:ext uri="{FF2B5EF4-FFF2-40B4-BE49-F238E27FC236}">
                    <a16:creationId xmlns:a16="http://schemas.microsoft.com/office/drawing/2014/main" id="{05B99EBB-F2FE-48FA-B5E6-B9451FE61452}"/>
                  </a:ext>
                </a:extLst>
              </p:cNvPr>
              <p:cNvPicPr/>
              <p:nvPr/>
            </p:nvPicPr>
            <p:blipFill>
              <a:blip r:embed="rId337"/>
              <a:stretch>
                <a:fillRect/>
              </a:stretch>
            </p:blipFill>
            <p:spPr>
              <a:xfrm>
                <a:off x="10869760" y="742387"/>
                <a:ext cx="3358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1" name="Freihand 230">
                <a:extLst>
                  <a:ext uri="{FF2B5EF4-FFF2-40B4-BE49-F238E27FC236}">
                    <a16:creationId xmlns:a16="http://schemas.microsoft.com/office/drawing/2014/main" id="{0ABEF642-2D25-4576-B445-94C83D0FFB77}"/>
                  </a:ext>
                </a:extLst>
              </p14:cNvPr>
              <p14:cNvContentPartPr/>
              <p14:nvPr/>
            </p14:nvContentPartPr>
            <p14:xfrm>
              <a:off x="11365480" y="996907"/>
              <a:ext cx="31680" cy="389520"/>
            </p14:xfrm>
          </p:contentPart>
        </mc:Choice>
        <mc:Fallback xmlns="">
          <p:pic>
            <p:nvPicPr>
              <p:cNvPr id="231" name="Freihand 230">
                <a:extLst>
                  <a:ext uri="{FF2B5EF4-FFF2-40B4-BE49-F238E27FC236}">
                    <a16:creationId xmlns:a16="http://schemas.microsoft.com/office/drawing/2014/main" id="{0ABEF642-2D25-4576-B445-94C83D0FFB77}"/>
                  </a:ext>
                </a:extLst>
              </p:cNvPr>
              <p:cNvPicPr/>
              <p:nvPr/>
            </p:nvPicPr>
            <p:blipFill>
              <a:blip r:embed="rId339"/>
              <a:stretch>
                <a:fillRect/>
              </a:stretch>
            </p:blipFill>
            <p:spPr>
              <a:xfrm>
                <a:off x="11361160" y="992587"/>
                <a:ext cx="403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2" name="Freihand 231">
                <a:extLst>
                  <a:ext uri="{FF2B5EF4-FFF2-40B4-BE49-F238E27FC236}">
                    <a16:creationId xmlns:a16="http://schemas.microsoft.com/office/drawing/2014/main" id="{AD763097-5728-4B26-9071-A9DD79D9F146}"/>
                  </a:ext>
                </a:extLst>
              </p14:cNvPr>
              <p14:cNvContentPartPr/>
              <p14:nvPr/>
            </p14:nvContentPartPr>
            <p14:xfrm>
              <a:off x="11414800" y="939307"/>
              <a:ext cx="399600" cy="302400"/>
            </p14:xfrm>
          </p:contentPart>
        </mc:Choice>
        <mc:Fallback xmlns="">
          <p:pic>
            <p:nvPicPr>
              <p:cNvPr id="232" name="Freihand 231">
                <a:extLst>
                  <a:ext uri="{FF2B5EF4-FFF2-40B4-BE49-F238E27FC236}">
                    <a16:creationId xmlns:a16="http://schemas.microsoft.com/office/drawing/2014/main" id="{AD763097-5728-4B26-9071-A9DD79D9F146}"/>
                  </a:ext>
                </a:extLst>
              </p:cNvPr>
              <p:cNvPicPr/>
              <p:nvPr/>
            </p:nvPicPr>
            <p:blipFill>
              <a:blip r:embed="rId341"/>
              <a:stretch>
                <a:fillRect/>
              </a:stretch>
            </p:blipFill>
            <p:spPr>
              <a:xfrm>
                <a:off x="11410480" y="934987"/>
                <a:ext cx="408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3" name="Freihand 232">
                <a:extLst>
                  <a:ext uri="{FF2B5EF4-FFF2-40B4-BE49-F238E27FC236}">
                    <a16:creationId xmlns:a16="http://schemas.microsoft.com/office/drawing/2014/main" id="{39C8CCA3-D855-450A-A2E3-A9257841F1E5}"/>
                  </a:ext>
                </a:extLst>
              </p14:cNvPr>
              <p14:cNvContentPartPr/>
              <p14:nvPr/>
            </p14:nvContentPartPr>
            <p14:xfrm>
              <a:off x="11386000" y="1319107"/>
              <a:ext cx="382320" cy="39960"/>
            </p14:xfrm>
          </p:contentPart>
        </mc:Choice>
        <mc:Fallback xmlns="">
          <p:pic>
            <p:nvPicPr>
              <p:cNvPr id="233" name="Freihand 232">
                <a:extLst>
                  <a:ext uri="{FF2B5EF4-FFF2-40B4-BE49-F238E27FC236}">
                    <a16:creationId xmlns:a16="http://schemas.microsoft.com/office/drawing/2014/main" id="{39C8CCA3-D855-450A-A2E3-A9257841F1E5}"/>
                  </a:ext>
                </a:extLst>
              </p:cNvPr>
              <p:cNvPicPr/>
              <p:nvPr/>
            </p:nvPicPr>
            <p:blipFill>
              <a:blip r:embed="rId343"/>
              <a:stretch>
                <a:fillRect/>
              </a:stretch>
            </p:blipFill>
            <p:spPr>
              <a:xfrm>
                <a:off x="11381680" y="1314787"/>
                <a:ext cx="390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ADE650B3-E521-4734-BF4B-AE77178E6DAC}"/>
                  </a:ext>
                </a:extLst>
              </p14:cNvPr>
              <p14:cNvContentPartPr/>
              <p14:nvPr/>
            </p14:nvContentPartPr>
            <p14:xfrm>
              <a:off x="10469080" y="1623667"/>
              <a:ext cx="75240" cy="109800"/>
            </p14:xfrm>
          </p:contentPart>
        </mc:Choice>
        <mc:Fallback xmlns="">
          <p:pic>
            <p:nvPicPr>
              <p:cNvPr id="211" name="Freihand 210">
                <a:extLst>
                  <a:ext uri="{FF2B5EF4-FFF2-40B4-BE49-F238E27FC236}">
                    <a16:creationId xmlns:a16="http://schemas.microsoft.com/office/drawing/2014/main" id="{ADE650B3-E521-4734-BF4B-AE77178E6DAC}"/>
                  </a:ext>
                </a:extLst>
              </p:cNvPr>
              <p:cNvPicPr/>
              <p:nvPr/>
            </p:nvPicPr>
            <p:blipFill>
              <a:blip r:embed="rId345"/>
              <a:stretch>
                <a:fillRect/>
              </a:stretch>
            </p:blipFill>
            <p:spPr>
              <a:xfrm>
                <a:off x="10464760" y="1619347"/>
                <a:ext cx="83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E0A5BA95-8EAF-48AB-AED7-401F870CAE1F}"/>
                  </a:ext>
                </a:extLst>
              </p14:cNvPr>
              <p14:cNvContentPartPr/>
              <p14:nvPr/>
            </p14:nvContentPartPr>
            <p14:xfrm>
              <a:off x="10431280" y="1585507"/>
              <a:ext cx="145080" cy="118440"/>
            </p14:xfrm>
          </p:contentPart>
        </mc:Choice>
        <mc:Fallback xmlns="">
          <p:pic>
            <p:nvPicPr>
              <p:cNvPr id="212" name="Freihand 211">
                <a:extLst>
                  <a:ext uri="{FF2B5EF4-FFF2-40B4-BE49-F238E27FC236}">
                    <a16:creationId xmlns:a16="http://schemas.microsoft.com/office/drawing/2014/main" id="{E0A5BA95-8EAF-48AB-AED7-401F870CAE1F}"/>
                  </a:ext>
                </a:extLst>
              </p:cNvPr>
              <p:cNvPicPr/>
              <p:nvPr/>
            </p:nvPicPr>
            <p:blipFill>
              <a:blip r:embed="rId347"/>
              <a:stretch>
                <a:fillRect/>
              </a:stretch>
            </p:blipFill>
            <p:spPr>
              <a:xfrm>
                <a:off x="10426960" y="1581187"/>
                <a:ext cx="153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7" name="Freihand 216">
                <a:extLst>
                  <a:ext uri="{FF2B5EF4-FFF2-40B4-BE49-F238E27FC236}">
                    <a16:creationId xmlns:a16="http://schemas.microsoft.com/office/drawing/2014/main" id="{38424A75-C6A6-4F3F-A39D-C1688FD71024}"/>
                  </a:ext>
                </a:extLst>
              </p14:cNvPr>
              <p14:cNvContentPartPr/>
              <p14:nvPr/>
            </p14:nvContentPartPr>
            <p14:xfrm>
              <a:off x="10639360" y="906907"/>
              <a:ext cx="133200" cy="159480"/>
            </p14:xfrm>
          </p:contentPart>
        </mc:Choice>
        <mc:Fallback xmlns="">
          <p:pic>
            <p:nvPicPr>
              <p:cNvPr id="217" name="Freihand 216">
                <a:extLst>
                  <a:ext uri="{FF2B5EF4-FFF2-40B4-BE49-F238E27FC236}">
                    <a16:creationId xmlns:a16="http://schemas.microsoft.com/office/drawing/2014/main" id="{38424A75-C6A6-4F3F-A39D-C1688FD71024}"/>
                  </a:ext>
                </a:extLst>
              </p:cNvPr>
              <p:cNvPicPr/>
              <p:nvPr/>
            </p:nvPicPr>
            <p:blipFill>
              <a:blip r:embed="rId349"/>
              <a:stretch>
                <a:fillRect/>
              </a:stretch>
            </p:blipFill>
            <p:spPr>
              <a:xfrm>
                <a:off x="10635040" y="902587"/>
                <a:ext cx="141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8" name="Freihand 217">
                <a:extLst>
                  <a:ext uri="{FF2B5EF4-FFF2-40B4-BE49-F238E27FC236}">
                    <a16:creationId xmlns:a16="http://schemas.microsoft.com/office/drawing/2014/main" id="{F1230FF1-5D06-427D-ABED-4086C263F8C9}"/>
                  </a:ext>
                </a:extLst>
              </p14:cNvPr>
              <p14:cNvContentPartPr/>
              <p14:nvPr/>
            </p14:nvContentPartPr>
            <p14:xfrm>
              <a:off x="10610920" y="910507"/>
              <a:ext cx="198360" cy="112320"/>
            </p14:xfrm>
          </p:contentPart>
        </mc:Choice>
        <mc:Fallback xmlns="">
          <p:pic>
            <p:nvPicPr>
              <p:cNvPr id="218" name="Freihand 217">
                <a:extLst>
                  <a:ext uri="{FF2B5EF4-FFF2-40B4-BE49-F238E27FC236}">
                    <a16:creationId xmlns:a16="http://schemas.microsoft.com/office/drawing/2014/main" id="{F1230FF1-5D06-427D-ABED-4086C263F8C9}"/>
                  </a:ext>
                </a:extLst>
              </p:cNvPr>
              <p:cNvPicPr/>
              <p:nvPr/>
            </p:nvPicPr>
            <p:blipFill>
              <a:blip r:embed="rId351"/>
              <a:stretch>
                <a:fillRect/>
              </a:stretch>
            </p:blipFill>
            <p:spPr>
              <a:xfrm>
                <a:off x="10606600" y="906187"/>
                <a:ext cx="207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4" name="Freihand 233">
                <a:extLst>
                  <a:ext uri="{FF2B5EF4-FFF2-40B4-BE49-F238E27FC236}">
                    <a16:creationId xmlns:a16="http://schemas.microsoft.com/office/drawing/2014/main" id="{47C44A6E-0D9F-41BC-BE93-836F6BAD20B9}"/>
                  </a:ext>
                </a:extLst>
              </p14:cNvPr>
              <p14:cNvContentPartPr/>
              <p14:nvPr/>
            </p14:nvContentPartPr>
            <p14:xfrm>
              <a:off x="10675000" y="1046587"/>
              <a:ext cx="12240" cy="441720"/>
            </p14:xfrm>
          </p:contentPart>
        </mc:Choice>
        <mc:Fallback xmlns="">
          <p:pic>
            <p:nvPicPr>
              <p:cNvPr id="234" name="Freihand 233">
                <a:extLst>
                  <a:ext uri="{FF2B5EF4-FFF2-40B4-BE49-F238E27FC236}">
                    <a16:creationId xmlns:a16="http://schemas.microsoft.com/office/drawing/2014/main" id="{47C44A6E-0D9F-41BC-BE93-836F6BAD20B9}"/>
                  </a:ext>
                </a:extLst>
              </p:cNvPr>
              <p:cNvPicPr/>
              <p:nvPr/>
            </p:nvPicPr>
            <p:blipFill>
              <a:blip r:embed="rId353"/>
              <a:stretch>
                <a:fillRect/>
              </a:stretch>
            </p:blipFill>
            <p:spPr>
              <a:xfrm>
                <a:off x="10670680" y="1042267"/>
                <a:ext cx="208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5" name="Freihand 234">
                <a:extLst>
                  <a:ext uri="{FF2B5EF4-FFF2-40B4-BE49-F238E27FC236}">
                    <a16:creationId xmlns:a16="http://schemas.microsoft.com/office/drawing/2014/main" id="{3FC23A14-90A2-4E4D-8DDB-445791699512}"/>
                  </a:ext>
                </a:extLst>
              </p14:cNvPr>
              <p14:cNvContentPartPr/>
              <p14:nvPr/>
            </p14:nvContentPartPr>
            <p14:xfrm>
              <a:off x="10245880" y="1454107"/>
              <a:ext cx="416160" cy="60120"/>
            </p14:xfrm>
          </p:contentPart>
        </mc:Choice>
        <mc:Fallback xmlns="">
          <p:pic>
            <p:nvPicPr>
              <p:cNvPr id="235" name="Freihand 234">
                <a:extLst>
                  <a:ext uri="{FF2B5EF4-FFF2-40B4-BE49-F238E27FC236}">
                    <a16:creationId xmlns:a16="http://schemas.microsoft.com/office/drawing/2014/main" id="{3FC23A14-90A2-4E4D-8DDB-445791699512}"/>
                  </a:ext>
                </a:extLst>
              </p:cNvPr>
              <p:cNvPicPr/>
              <p:nvPr/>
            </p:nvPicPr>
            <p:blipFill>
              <a:blip r:embed="rId355"/>
              <a:stretch>
                <a:fillRect/>
              </a:stretch>
            </p:blipFill>
            <p:spPr>
              <a:xfrm>
                <a:off x="10241560" y="1449787"/>
                <a:ext cx="424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6" name="Freihand 235">
                <a:extLst>
                  <a:ext uri="{FF2B5EF4-FFF2-40B4-BE49-F238E27FC236}">
                    <a16:creationId xmlns:a16="http://schemas.microsoft.com/office/drawing/2014/main" id="{5527EEE6-C1EE-4093-8B5E-405B9F96AD10}"/>
                  </a:ext>
                </a:extLst>
              </p14:cNvPr>
              <p14:cNvContentPartPr/>
              <p14:nvPr/>
            </p14:nvContentPartPr>
            <p14:xfrm>
              <a:off x="10204120" y="1024987"/>
              <a:ext cx="457920" cy="443880"/>
            </p14:xfrm>
          </p:contentPart>
        </mc:Choice>
        <mc:Fallback xmlns="">
          <p:pic>
            <p:nvPicPr>
              <p:cNvPr id="236" name="Freihand 235">
                <a:extLst>
                  <a:ext uri="{FF2B5EF4-FFF2-40B4-BE49-F238E27FC236}">
                    <a16:creationId xmlns:a16="http://schemas.microsoft.com/office/drawing/2014/main" id="{5527EEE6-C1EE-4093-8B5E-405B9F96AD10}"/>
                  </a:ext>
                </a:extLst>
              </p:cNvPr>
              <p:cNvPicPr/>
              <p:nvPr/>
            </p:nvPicPr>
            <p:blipFill>
              <a:blip r:embed="rId357"/>
              <a:stretch>
                <a:fillRect/>
              </a:stretch>
            </p:blipFill>
            <p:spPr>
              <a:xfrm>
                <a:off x="10199800" y="1020667"/>
                <a:ext cx="46656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8" name="Freihand 237">
                <a:extLst>
                  <a:ext uri="{FF2B5EF4-FFF2-40B4-BE49-F238E27FC236}">
                    <a16:creationId xmlns:a16="http://schemas.microsoft.com/office/drawing/2014/main" id="{CEF0762F-BB76-46A1-827A-527F7F9DBC29}"/>
                  </a:ext>
                </a:extLst>
              </p14:cNvPr>
              <p14:cNvContentPartPr/>
              <p14:nvPr/>
            </p14:nvContentPartPr>
            <p14:xfrm>
              <a:off x="10471240" y="1646707"/>
              <a:ext cx="13680" cy="54360"/>
            </p14:xfrm>
          </p:contentPart>
        </mc:Choice>
        <mc:Fallback xmlns="">
          <p:pic>
            <p:nvPicPr>
              <p:cNvPr id="238" name="Freihand 237">
                <a:extLst>
                  <a:ext uri="{FF2B5EF4-FFF2-40B4-BE49-F238E27FC236}">
                    <a16:creationId xmlns:a16="http://schemas.microsoft.com/office/drawing/2014/main" id="{CEF0762F-BB76-46A1-827A-527F7F9DBC29}"/>
                  </a:ext>
                </a:extLst>
              </p:cNvPr>
              <p:cNvPicPr/>
              <p:nvPr/>
            </p:nvPicPr>
            <p:blipFill>
              <a:blip r:embed="rId359"/>
              <a:stretch>
                <a:fillRect/>
              </a:stretch>
            </p:blipFill>
            <p:spPr>
              <a:xfrm>
                <a:off x="10466920" y="1642387"/>
                <a:ext cx="223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9" name="Freihand 238">
                <a:extLst>
                  <a:ext uri="{FF2B5EF4-FFF2-40B4-BE49-F238E27FC236}">
                    <a16:creationId xmlns:a16="http://schemas.microsoft.com/office/drawing/2014/main" id="{D343993F-6D83-46CC-8EB2-11523BD457F7}"/>
                  </a:ext>
                </a:extLst>
              </p14:cNvPr>
              <p14:cNvContentPartPr/>
              <p14:nvPr/>
            </p14:nvContentPartPr>
            <p14:xfrm>
              <a:off x="10491760" y="1693507"/>
              <a:ext cx="360" cy="360"/>
            </p14:xfrm>
          </p:contentPart>
        </mc:Choice>
        <mc:Fallback xmlns="">
          <p:pic>
            <p:nvPicPr>
              <p:cNvPr id="239" name="Freihand 238">
                <a:extLst>
                  <a:ext uri="{FF2B5EF4-FFF2-40B4-BE49-F238E27FC236}">
                    <a16:creationId xmlns:a16="http://schemas.microsoft.com/office/drawing/2014/main" id="{D343993F-6D83-46CC-8EB2-11523BD457F7}"/>
                  </a:ext>
                </a:extLst>
              </p:cNvPr>
              <p:cNvPicPr/>
              <p:nvPr/>
            </p:nvPicPr>
            <p:blipFill>
              <a:blip r:embed="rId40"/>
              <a:stretch>
                <a:fillRect/>
              </a:stretch>
            </p:blipFill>
            <p:spPr>
              <a:xfrm>
                <a:off x="10487440" y="1689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0" name="Freihand 239">
                <a:extLst>
                  <a:ext uri="{FF2B5EF4-FFF2-40B4-BE49-F238E27FC236}">
                    <a16:creationId xmlns:a16="http://schemas.microsoft.com/office/drawing/2014/main" id="{9D70C0AF-ACC3-4B88-836A-766E6AAEF869}"/>
                  </a:ext>
                </a:extLst>
              </p14:cNvPr>
              <p14:cNvContentPartPr/>
              <p14:nvPr/>
            </p14:nvContentPartPr>
            <p14:xfrm>
              <a:off x="10466200" y="1628707"/>
              <a:ext cx="87120" cy="63720"/>
            </p14:xfrm>
          </p:contentPart>
        </mc:Choice>
        <mc:Fallback xmlns="">
          <p:pic>
            <p:nvPicPr>
              <p:cNvPr id="240" name="Freihand 239">
                <a:extLst>
                  <a:ext uri="{FF2B5EF4-FFF2-40B4-BE49-F238E27FC236}">
                    <a16:creationId xmlns:a16="http://schemas.microsoft.com/office/drawing/2014/main" id="{9D70C0AF-ACC3-4B88-836A-766E6AAEF869}"/>
                  </a:ext>
                </a:extLst>
              </p:cNvPr>
              <p:cNvPicPr/>
              <p:nvPr/>
            </p:nvPicPr>
            <p:blipFill>
              <a:blip r:embed="rId362"/>
              <a:stretch>
                <a:fillRect/>
              </a:stretch>
            </p:blipFill>
            <p:spPr>
              <a:xfrm>
                <a:off x="10461880" y="1624387"/>
                <a:ext cx="95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2" name="Freihand 241">
                <a:extLst>
                  <a:ext uri="{FF2B5EF4-FFF2-40B4-BE49-F238E27FC236}">
                    <a16:creationId xmlns:a16="http://schemas.microsoft.com/office/drawing/2014/main" id="{5CA482AB-C940-4B9A-9B36-755F844FAB67}"/>
                  </a:ext>
                </a:extLst>
              </p14:cNvPr>
              <p14:cNvContentPartPr/>
              <p14:nvPr/>
            </p14:nvContentPartPr>
            <p14:xfrm>
              <a:off x="10395280" y="1751107"/>
              <a:ext cx="15840" cy="324360"/>
            </p14:xfrm>
          </p:contentPart>
        </mc:Choice>
        <mc:Fallback xmlns="">
          <p:pic>
            <p:nvPicPr>
              <p:cNvPr id="242" name="Freihand 241">
                <a:extLst>
                  <a:ext uri="{FF2B5EF4-FFF2-40B4-BE49-F238E27FC236}">
                    <a16:creationId xmlns:a16="http://schemas.microsoft.com/office/drawing/2014/main" id="{5CA482AB-C940-4B9A-9B36-755F844FAB67}"/>
                  </a:ext>
                </a:extLst>
              </p:cNvPr>
              <p:cNvPicPr/>
              <p:nvPr/>
            </p:nvPicPr>
            <p:blipFill>
              <a:blip r:embed="rId364"/>
              <a:stretch>
                <a:fillRect/>
              </a:stretch>
            </p:blipFill>
            <p:spPr>
              <a:xfrm>
                <a:off x="10390960" y="1746787"/>
                <a:ext cx="244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3" name="Freihand 242">
                <a:extLst>
                  <a:ext uri="{FF2B5EF4-FFF2-40B4-BE49-F238E27FC236}">
                    <a16:creationId xmlns:a16="http://schemas.microsoft.com/office/drawing/2014/main" id="{6B800019-ECC1-48D3-9A83-CF517699DC60}"/>
                  </a:ext>
                </a:extLst>
              </p14:cNvPr>
              <p14:cNvContentPartPr/>
              <p14:nvPr/>
            </p14:nvContentPartPr>
            <p14:xfrm>
              <a:off x="10378720" y="1725907"/>
              <a:ext cx="392400" cy="366480"/>
            </p14:xfrm>
          </p:contentPart>
        </mc:Choice>
        <mc:Fallback xmlns="">
          <p:pic>
            <p:nvPicPr>
              <p:cNvPr id="243" name="Freihand 242">
                <a:extLst>
                  <a:ext uri="{FF2B5EF4-FFF2-40B4-BE49-F238E27FC236}">
                    <a16:creationId xmlns:a16="http://schemas.microsoft.com/office/drawing/2014/main" id="{6B800019-ECC1-48D3-9A83-CF517699DC60}"/>
                  </a:ext>
                </a:extLst>
              </p:cNvPr>
              <p:cNvPicPr/>
              <p:nvPr/>
            </p:nvPicPr>
            <p:blipFill>
              <a:blip r:embed="rId366"/>
              <a:stretch>
                <a:fillRect/>
              </a:stretch>
            </p:blipFill>
            <p:spPr>
              <a:xfrm>
                <a:off x="10374400" y="1721587"/>
                <a:ext cx="401040" cy="375120"/>
              </a:xfrm>
              <a:prstGeom prst="rect">
                <a:avLst/>
              </a:prstGeom>
            </p:spPr>
          </p:pic>
        </mc:Fallback>
      </mc:AlternateContent>
      <p:grpSp>
        <p:nvGrpSpPr>
          <p:cNvPr id="247" name="Gruppieren 246">
            <a:extLst>
              <a:ext uri="{FF2B5EF4-FFF2-40B4-BE49-F238E27FC236}">
                <a16:creationId xmlns:a16="http://schemas.microsoft.com/office/drawing/2014/main" id="{9F340D5F-B8C5-401C-8EB7-0C8E37A16F50}"/>
              </a:ext>
            </a:extLst>
          </p:cNvPr>
          <p:cNvGrpSpPr/>
          <p:nvPr/>
        </p:nvGrpSpPr>
        <p:grpSpPr>
          <a:xfrm>
            <a:off x="9739360" y="2019667"/>
            <a:ext cx="194760" cy="164520"/>
            <a:chOff x="9739360" y="2019667"/>
            <a:chExt cx="194760" cy="164520"/>
          </a:xfrm>
        </p:grpSpPr>
        <mc:AlternateContent xmlns:mc="http://schemas.openxmlformats.org/markup-compatibility/2006" xmlns:p14="http://schemas.microsoft.com/office/powerpoint/2010/main">
          <mc:Choice Requires="p14">
            <p:contentPart p14:bwMode="auto" r:id="rId367">
              <p14:nvContentPartPr>
                <p14:cNvPr id="208" name="Freihand 207">
                  <a:extLst>
                    <a:ext uri="{FF2B5EF4-FFF2-40B4-BE49-F238E27FC236}">
                      <a16:creationId xmlns:a16="http://schemas.microsoft.com/office/drawing/2014/main" id="{35B78338-7CDB-4C59-B331-C730DB434BE0}"/>
                    </a:ext>
                  </a:extLst>
                </p14:cNvPr>
                <p14:cNvContentPartPr/>
                <p14:nvPr/>
              </p14:nvContentPartPr>
              <p14:xfrm>
                <a:off x="9764200" y="2019667"/>
                <a:ext cx="108720" cy="164520"/>
              </p14:xfrm>
            </p:contentPart>
          </mc:Choice>
          <mc:Fallback xmlns="">
            <p:pic>
              <p:nvPicPr>
                <p:cNvPr id="208" name="Freihand 207">
                  <a:extLst>
                    <a:ext uri="{FF2B5EF4-FFF2-40B4-BE49-F238E27FC236}">
                      <a16:creationId xmlns:a16="http://schemas.microsoft.com/office/drawing/2014/main" id="{35B78338-7CDB-4C59-B331-C730DB434BE0}"/>
                    </a:ext>
                  </a:extLst>
                </p:cNvPr>
                <p:cNvPicPr/>
                <p:nvPr/>
              </p:nvPicPr>
              <p:blipFill>
                <a:blip r:embed="rId368"/>
                <a:stretch>
                  <a:fillRect/>
                </a:stretch>
              </p:blipFill>
              <p:spPr>
                <a:xfrm>
                  <a:off x="9759880" y="2015347"/>
                  <a:ext cx="117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9" name="Freihand 208">
                  <a:extLst>
                    <a:ext uri="{FF2B5EF4-FFF2-40B4-BE49-F238E27FC236}">
                      <a16:creationId xmlns:a16="http://schemas.microsoft.com/office/drawing/2014/main" id="{6CE22476-7339-43A1-B18A-D9EF95D17B31}"/>
                    </a:ext>
                  </a:extLst>
                </p14:cNvPr>
                <p14:cNvContentPartPr/>
                <p14:nvPr/>
              </p14:nvContentPartPr>
              <p14:xfrm>
                <a:off x="9739360" y="2021827"/>
                <a:ext cx="194760" cy="139680"/>
              </p14:xfrm>
            </p:contentPart>
          </mc:Choice>
          <mc:Fallback xmlns="">
            <p:pic>
              <p:nvPicPr>
                <p:cNvPr id="209" name="Freihand 208">
                  <a:extLst>
                    <a:ext uri="{FF2B5EF4-FFF2-40B4-BE49-F238E27FC236}">
                      <a16:creationId xmlns:a16="http://schemas.microsoft.com/office/drawing/2014/main" id="{6CE22476-7339-43A1-B18A-D9EF95D17B31}"/>
                    </a:ext>
                  </a:extLst>
                </p:cNvPr>
                <p:cNvPicPr/>
                <p:nvPr/>
              </p:nvPicPr>
              <p:blipFill>
                <a:blip r:embed="rId370"/>
                <a:stretch>
                  <a:fillRect/>
                </a:stretch>
              </p:blipFill>
              <p:spPr>
                <a:xfrm>
                  <a:off x="9735040" y="2017507"/>
                  <a:ext cx="203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5" name="Freihand 244">
                  <a:extLst>
                    <a:ext uri="{FF2B5EF4-FFF2-40B4-BE49-F238E27FC236}">
                      <a16:creationId xmlns:a16="http://schemas.microsoft.com/office/drawing/2014/main" id="{7AC0D44F-3F04-4A43-BE4F-3F7B286C0037}"/>
                    </a:ext>
                  </a:extLst>
                </p14:cNvPr>
                <p14:cNvContentPartPr/>
                <p14:nvPr/>
              </p14:nvContentPartPr>
              <p14:xfrm>
                <a:off x="9808120" y="2089867"/>
                <a:ext cx="12960" cy="58680"/>
              </p14:xfrm>
            </p:contentPart>
          </mc:Choice>
          <mc:Fallback xmlns="">
            <p:pic>
              <p:nvPicPr>
                <p:cNvPr id="245" name="Freihand 244">
                  <a:extLst>
                    <a:ext uri="{FF2B5EF4-FFF2-40B4-BE49-F238E27FC236}">
                      <a16:creationId xmlns:a16="http://schemas.microsoft.com/office/drawing/2014/main" id="{7AC0D44F-3F04-4A43-BE4F-3F7B286C0037}"/>
                    </a:ext>
                  </a:extLst>
                </p:cNvPr>
                <p:cNvPicPr/>
                <p:nvPr/>
              </p:nvPicPr>
              <p:blipFill>
                <a:blip r:embed="rId372"/>
                <a:stretch>
                  <a:fillRect/>
                </a:stretch>
              </p:blipFill>
              <p:spPr>
                <a:xfrm>
                  <a:off x="9803800" y="2085547"/>
                  <a:ext cx="21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6" name="Freihand 245">
                  <a:extLst>
                    <a:ext uri="{FF2B5EF4-FFF2-40B4-BE49-F238E27FC236}">
                      <a16:creationId xmlns:a16="http://schemas.microsoft.com/office/drawing/2014/main" id="{74D2F566-52C8-4384-B788-98C5E312305C}"/>
                    </a:ext>
                  </a:extLst>
                </p14:cNvPr>
                <p14:cNvContentPartPr/>
                <p14:nvPr/>
              </p14:nvContentPartPr>
              <p14:xfrm>
                <a:off x="9808120" y="2075827"/>
                <a:ext cx="106920" cy="70560"/>
              </p14:xfrm>
            </p:contentPart>
          </mc:Choice>
          <mc:Fallback xmlns="">
            <p:pic>
              <p:nvPicPr>
                <p:cNvPr id="246" name="Freihand 245">
                  <a:extLst>
                    <a:ext uri="{FF2B5EF4-FFF2-40B4-BE49-F238E27FC236}">
                      <a16:creationId xmlns:a16="http://schemas.microsoft.com/office/drawing/2014/main" id="{74D2F566-52C8-4384-B788-98C5E312305C}"/>
                    </a:ext>
                  </a:extLst>
                </p:cNvPr>
                <p:cNvPicPr/>
                <p:nvPr/>
              </p:nvPicPr>
              <p:blipFill>
                <a:blip r:embed="rId374"/>
                <a:stretch>
                  <a:fillRect/>
                </a:stretch>
              </p:blipFill>
              <p:spPr>
                <a:xfrm>
                  <a:off x="9803800" y="2071507"/>
                  <a:ext cx="115560" cy="7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5">
            <p14:nvContentPartPr>
              <p14:cNvPr id="248" name="Freihand 247">
                <a:extLst>
                  <a:ext uri="{FF2B5EF4-FFF2-40B4-BE49-F238E27FC236}">
                    <a16:creationId xmlns:a16="http://schemas.microsoft.com/office/drawing/2014/main" id="{F0CB72D8-AF25-4A8A-9B4D-CEFF999D1C6F}"/>
                  </a:ext>
                </a:extLst>
              </p14:cNvPr>
              <p14:cNvContentPartPr/>
              <p14:nvPr/>
            </p14:nvContentPartPr>
            <p14:xfrm>
              <a:off x="9420760" y="808627"/>
              <a:ext cx="2517120" cy="1506600"/>
            </p14:xfrm>
          </p:contentPart>
        </mc:Choice>
        <mc:Fallback xmlns="">
          <p:pic>
            <p:nvPicPr>
              <p:cNvPr id="248" name="Freihand 247">
                <a:extLst>
                  <a:ext uri="{FF2B5EF4-FFF2-40B4-BE49-F238E27FC236}">
                    <a16:creationId xmlns:a16="http://schemas.microsoft.com/office/drawing/2014/main" id="{F0CB72D8-AF25-4A8A-9B4D-CEFF999D1C6F}"/>
                  </a:ext>
                </a:extLst>
              </p:cNvPr>
              <p:cNvPicPr/>
              <p:nvPr/>
            </p:nvPicPr>
            <p:blipFill>
              <a:blip r:embed="rId376"/>
              <a:stretch>
                <a:fillRect/>
              </a:stretch>
            </p:blipFill>
            <p:spPr>
              <a:xfrm>
                <a:off x="9416440" y="804307"/>
                <a:ext cx="2525760" cy="1515240"/>
              </a:xfrm>
              <a:prstGeom prst="rect">
                <a:avLst/>
              </a:prstGeom>
            </p:spPr>
          </p:pic>
        </mc:Fallback>
      </mc:AlternateContent>
      <p:grpSp>
        <p:nvGrpSpPr>
          <p:cNvPr id="260" name="Gruppieren 259">
            <a:extLst>
              <a:ext uri="{FF2B5EF4-FFF2-40B4-BE49-F238E27FC236}">
                <a16:creationId xmlns:a16="http://schemas.microsoft.com/office/drawing/2014/main" id="{44BE9F3A-31B6-4DDF-B5F9-2C2523FF59E3}"/>
              </a:ext>
            </a:extLst>
          </p:cNvPr>
          <p:cNvGrpSpPr/>
          <p:nvPr/>
        </p:nvGrpSpPr>
        <p:grpSpPr>
          <a:xfrm>
            <a:off x="10665640" y="740947"/>
            <a:ext cx="1010520" cy="748800"/>
            <a:chOff x="10665640" y="740947"/>
            <a:chExt cx="1010520" cy="748800"/>
          </a:xfrm>
        </p:grpSpPr>
        <mc:AlternateContent xmlns:mc="http://schemas.openxmlformats.org/markup-compatibility/2006" xmlns:p14="http://schemas.microsoft.com/office/powerpoint/2010/main">
          <mc:Choice Requires="p14">
            <p:contentPart p14:bwMode="auto" r:id="rId377">
              <p14:nvContentPartPr>
                <p14:cNvPr id="249" name="Freihand 248">
                  <a:extLst>
                    <a:ext uri="{FF2B5EF4-FFF2-40B4-BE49-F238E27FC236}">
                      <a16:creationId xmlns:a16="http://schemas.microsoft.com/office/drawing/2014/main" id="{0B951432-40DD-408B-B5DF-C99865C586A8}"/>
                    </a:ext>
                  </a:extLst>
                </p14:cNvPr>
                <p14:cNvContentPartPr/>
                <p14:nvPr/>
              </p14:nvContentPartPr>
              <p14:xfrm>
                <a:off x="11391760" y="1111387"/>
                <a:ext cx="38160" cy="330120"/>
              </p14:xfrm>
            </p:contentPart>
          </mc:Choice>
          <mc:Fallback xmlns="">
            <p:pic>
              <p:nvPicPr>
                <p:cNvPr id="249" name="Freihand 248">
                  <a:extLst>
                    <a:ext uri="{FF2B5EF4-FFF2-40B4-BE49-F238E27FC236}">
                      <a16:creationId xmlns:a16="http://schemas.microsoft.com/office/drawing/2014/main" id="{0B951432-40DD-408B-B5DF-C99865C586A8}"/>
                    </a:ext>
                  </a:extLst>
                </p:cNvPr>
                <p:cNvPicPr/>
                <p:nvPr/>
              </p:nvPicPr>
              <p:blipFill>
                <a:blip r:embed="rId378"/>
                <a:stretch>
                  <a:fillRect/>
                </a:stretch>
              </p:blipFill>
              <p:spPr>
                <a:xfrm>
                  <a:off x="11387440" y="1107067"/>
                  <a:ext cx="468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0" name="Freihand 249">
                  <a:extLst>
                    <a:ext uri="{FF2B5EF4-FFF2-40B4-BE49-F238E27FC236}">
                      <a16:creationId xmlns:a16="http://schemas.microsoft.com/office/drawing/2014/main" id="{FFAE4CCA-C92A-4BFA-B29C-A308D069A53B}"/>
                    </a:ext>
                  </a:extLst>
                </p14:cNvPr>
                <p14:cNvContentPartPr/>
                <p14:nvPr/>
              </p14:nvContentPartPr>
              <p14:xfrm>
                <a:off x="11433520" y="1078627"/>
                <a:ext cx="242640" cy="309600"/>
              </p14:xfrm>
            </p:contentPart>
          </mc:Choice>
          <mc:Fallback xmlns="">
            <p:pic>
              <p:nvPicPr>
                <p:cNvPr id="250" name="Freihand 249">
                  <a:extLst>
                    <a:ext uri="{FF2B5EF4-FFF2-40B4-BE49-F238E27FC236}">
                      <a16:creationId xmlns:a16="http://schemas.microsoft.com/office/drawing/2014/main" id="{FFAE4CCA-C92A-4BFA-B29C-A308D069A53B}"/>
                    </a:ext>
                  </a:extLst>
                </p:cNvPr>
                <p:cNvPicPr/>
                <p:nvPr/>
              </p:nvPicPr>
              <p:blipFill>
                <a:blip r:embed="rId380"/>
                <a:stretch>
                  <a:fillRect/>
                </a:stretch>
              </p:blipFill>
              <p:spPr>
                <a:xfrm>
                  <a:off x="11429200" y="1074307"/>
                  <a:ext cx="2512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1" name="Freihand 250">
                  <a:extLst>
                    <a:ext uri="{FF2B5EF4-FFF2-40B4-BE49-F238E27FC236}">
                      <a16:creationId xmlns:a16="http://schemas.microsoft.com/office/drawing/2014/main" id="{86CE3D80-685B-4209-B1FF-6DA5CC6CF124}"/>
                    </a:ext>
                  </a:extLst>
                </p14:cNvPr>
                <p14:cNvContentPartPr/>
                <p14:nvPr/>
              </p14:nvContentPartPr>
              <p14:xfrm>
                <a:off x="11432440" y="1359067"/>
                <a:ext cx="224640" cy="29880"/>
              </p14:xfrm>
            </p:contentPart>
          </mc:Choice>
          <mc:Fallback xmlns="">
            <p:pic>
              <p:nvPicPr>
                <p:cNvPr id="251" name="Freihand 250">
                  <a:extLst>
                    <a:ext uri="{FF2B5EF4-FFF2-40B4-BE49-F238E27FC236}">
                      <a16:creationId xmlns:a16="http://schemas.microsoft.com/office/drawing/2014/main" id="{86CE3D80-685B-4209-B1FF-6DA5CC6CF124}"/>
                    </a:ext>
                  </a:extLst>
                </p:cNvPr>
                <p:cNvPicPr/>
                <p:nvPr/>
              </p:nvPicPr>
              <p:blipFill>
                <a:blip r:embed="rId382"/>
                <a:stretch>
                  <a:fillRect/>
                </a:stretch>
              </p:blipFill>
              <p:spPr>
                <a:xfrm>
                  <a:off x="11428120" y="1354747"/>
                  <a:ext cx="23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2" name="Freihand 251">
                  <a:extLst>
                    <a:ext uri="{FF2B5EF4-FFF2-40B4-BE49-F238E27FC236}">
                      <a16:creationId xmlns:a16="http://schemas.microsoft.com/office/drawing/2014/main" id="{2C697551-5953-418C-B76D-574FD528F2A7}"/>
                    </a:ext>
                  </a:extLst>
                </p14:cNvPr>
                <p14:cNvContentPartPr/>
                <p14:nvPr/>
              </p14:nvContentPartPr>
              <p14:xfrm>
                <a:off x="11205280" y="817987"/>
                <a:ext cx="16920" cy="239040"/>
              </p14:xfrm>
            </p:contentPart>
          </mc:Choice>
          <mc:Fallback xmlns="">
            <p:pic>
              <p:nvPicPr>
                <p:cNvPr id="252" name="Freihand 251">
                  <a:extLst>
                    <a:ext uri="{FF2B5EF4-FFF2-40B4-BE49-F238E27FC236}">
                      <a16:creationId xmlns:a16="http://schemas.microsoft.com/office/drawing/2014/main" id="{2C697551-5953-418C-B76D-574FD528F2A7}"/>
                    </a:ext>
                  </a:extLst>
                </p:cNvPr>
                <p:cNvPicPr/>
                <p:nvPr/>
              </p:nvPicPr>
              <p:blipFill>
                <a:blip r:embed="rId384"/>
                <a:stretch>
                  <a:fillRect/>
                </a:stretch>
              </p:blipFill>
              <p:spPr>
                <a:xfrm>
                  <a:off x="11200960" y="813667"/>
                  <a:ext cx="25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3" name="Freihand 252">
                  <a:extLst>
                    <a:ext uri="{FF2B5EF4-FFF2-40B4-BE49-F238E27FC236}">
                      <a16:creationId xmlns:a16="http://schemas.microsoft.com/office/drawing/2014/main" id="{A4EDEBAE-BA2D-44DD-85F3-A752E5450B4B}"/>
                    </a:ext>
                  </a:extLst>
                </p14:cNvPr>
                <p14:cNvContentPartPr/>
                <p14:nvPr/>
              </p14:nvContentPartPr>
              <p14:xfrm>
                <a:off x="11204200" y="1009147"/>
                <a:ext cx="244440" cy="56520"/>
              </p14:xfrm>
            </p:contentPart>
          </mc:Choice>
          <mc:Fallback xmlns="">
            <p:pic>
              <p:nvPicPr>
                <p:cNvPr id="253" name="Freihand 252">
                  <a:extLst>
                    <a:ext uri="{FF2B5EF4-FFF2-40B4-BE49-F238E27FC236}">
                      <a16:creationId xmlns:a16="http://schemas.microsoft.com/office/drawing/2014/main" id="{A4EDEBAE-BA2D-44DD-85F3-A752E5450B4B}"/>
                    </a:ext>
                  </a:extLst>
                </p:cNvPr>
                <p:cNvPicPr/>
                <p:nvPr/>
              </p:nvPicPr>
              <p:blipFill>
                <a:blip r:embed="rId386"/>
                <a:stretch>
                  <a:fillRect/>
                </a:stretch>
              </p:blipFill>
              <p:spPr>
                <a:xfrm>
                  <a:off x="11199880" y="1004827"/>
                  <a:ext cx="253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4" name="Freihand 253">
                  <a:extLst>
                    <a:ext uri="{FF2B5EF4-FFF2-40B4-BE49-F238E27FC236}">
                      <a16:creationId xmlns:a16="http://schemas.microsoft.com/office/drawing/2014/main" id="{BF2DF20D-F513-459D-B7D5-42882AAB6248}"/>
                    </a:ext>
                  </a:extLst>
                </p14:cNvPr>
                <p14:cNvContentPartPr/>
                <p14:nvPr/>
              </p14:nvContentPartPr>
              <p14:xfrm>
                <a:off x="11212480" y="751027"/>
                <a:ext cx="249840" cy="38880"/>
              </p14:xfrm>
            </p:contentPart>
          </mc:Choice>
          <mc:Fallback xmlns="">
            <p:pic>
              <p:nvPicPr>
                <p:cNvPr id="254" name="Freihand 253">
                  <a:extLst>
                    <a:ext uri="{FF2B5EF4-FFF2-40B4-BE49-F238E27FC236}">
                      <a16:creationId xmlns:a16="http://schemas.microsoft.com/office/drawing/2014/main" id="{BF2DF20D-F513-459D-B7D5-42882AAB6248}"/>
                    </a:ext>
                  </a:extLst>
                </p:cNvPr>
                <p:cNvPicPr/>
                <p:nvPr/>
              </p:nvPicPr>
              <p:blipFill>
                <a:blip r:embed="rId388"/>
                <a:stretch>
                  <a:fillRect/>
                </a:stretch>
              </p:blipFill>
              <p:spPr>
                <a:xfrm>
                  <a:off x="11208160" y="746707"/>
                  <a:ext cx="258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5" name="Freihand 254">
                  <a:extLst>
                    <a:ext uri="{FF2B5EF4-FFF2-40B4-BE49-F238E27FC236}">
                      <a16:creationId xmlns:a16="http://schemas.microsoft.com/office/drawing/2014/main" id="{8200C4C9-F504-4017-A84D-30E2CAD58BFB}"/>
                    </a:ext>
                  </a:extLst>
                </p14:cNvPr>
                <p14:cNvContentPartPr/>
                <p14:nvPr/>
              </p14:nvContentPartPr>
              <p14:xfrm>
                <a:off x="11475640" y="740947"/>
                <a:ext cx="22680" cy="295560"/>
              </p14:xfrm>
            </p:contentPart>
          </mc:Choice>
          <mc:Fallback xmlns="">
            <p:pic>
              <p:nvPicPr>
                <p:cNvPr id="255" name="Freihand 254">
                  <a:extLst>
                    <a:ext uri="{FF2B5EF4-FFF2-40B4-BE49-F238E27FC236}">
                      <a16:creationId xmlns:a16="http://schemas.microsoft.com/office/drawing/2014/main" id="{8200C4C9-F504-4017-A84D-30E2CAD58BFB}"/>
                    </a:ext>
                  </a:extLst>
                </p:cNvPr>
                <p:cNvPicPr/>
                <p:nvPr/>
              </p:nvPicPr>
              <p:blipFill>
                <a:blip r:embed="rId390"/>
                <a:stretch>
                  <a:fillRect/>
                </a:stretch>
              </p:blipFill>
              <p:spPr>
                <a:xfrm>
                  <a:off x="11471320" y="736627"/>
                  <a:ext cx="31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7" name="Freihand 256">
                  <a:extLst>
                    <a:ext uri="{FF2B5EF4-FFF2-40B4-BE49-F238E27FC236}">
                      <a16:creationId xmlns:a16="http://schemas.microsoft.com/office/drawing/2014/main" id="{01FEDC01-471F-45A2-9B1D-3F84C9765A18}"/>
                    </a:ext>
                  </a:extLst>
                </p14:cNvPr>
                <p14:cNvContentPartPr/>
                <p14:nvPr/>
              </p14:nvContentPartPr>
              <p14:xfrm>
                <a:off x="10665640" y="1019227"/>
                <a:ext cx="33120" cy="470520"/>
              </p14:xfrm>
            </p:contentPart>
          </mc:Choice>
          <mc:Fallback xmlns="">
            <p:pic>
              <p:nvPicPr>
                <p:cNvPr id="257" name="Freihand 256">
                  <a:extLst>
                    <a:ext uri="{FF2B5EF4-FFF2-40B4-BE49-F238E27FC236}">
                      <a16:creationId xmlns:a16="http://schemas.microsoft.com/office/drawing/2014/main" id="{01FEDC01-471F-45A2-9B1D-3F84C9765A18}"/>
                    </a:ext>
                  </a:extLst>
                </p:cNvPr>
                <p:cNvPicPr/>
                <p:nvPr/>
              </p:nvPicPr>
              <p:blipFill>
                <a:blip r:embed="rId392"/>
                <a:stretch>
                  <a:fillRect/>
                </a:stretch>
              </p:blipFill>
              <p:spPr>
                <a:xfrm>
                  <a:off x="10661320" y="1014907"/>
                  <a:ext cx="417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8" name="Freihand 257">
                  <a:extLst>
                    <a:ext uri="{FF2B5EF4-FFF2-40B4-BE49-F238E27FC236}">
                      <a16:creationId xmlns:a16="http://schemas.microsoft.com/office/drawing/2014/main" id="{75731FEC-E271-4365-B37D-DD718189FFD4}"/>
                    </a:ext>
                  </a:extLst>
                </p14:cNvPr>
                <p14:cNvContentPartPr/>
                <p14:nvPr/>
              </p14:nvContentPartPr>
              <p14:xfrm>
                <a:off x="10703080" y="1427107"/>
                <a:ext cx="360720" cy="54360"/>
              </p14:xfrm>
            </p:contentPart>
          </mc:Choice>
          <mc:Fallback xmlns="">
            <p:pic>
              <p:nvPicPr>
                <p:cNvPr id="258" name="Freihand 257">
                  <a:extLst>
                    <a:ext uri="{FF2B5EF4-FFF2-40B4-BE49-F238E27FC236}">
                      <a16:creationId xmlns:a16="http://schemas.microsoft.com/office/drawing/2014/main" id="{75731FEC-E271-4365-B37D-DD718189FFD4}"/>
                    </a:ext>
                  </a:extLst>
                </p:cNvPr>
                <p:cNvPicPr/>
                <p:nvPr/>
              </p:nvPicPr>
              <p:blipFill>
                <a:blip r:embed="rId394"/>
                <a:stretch>
                  <a:fillRect/>
                </a:stretch>
              </p:blipFill>
              <p:spPr>
                <a:xfrm>
                  <a:off x="10698760" y="1422787"/>
                  <a:ext cx="369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9" name="Freihand 258">
                  <a:extLst>
                    <a:ext uri="{FF2B5EF4-FFF2-40B4-BE49-F238E27FC236}">
                      <a16:creationId xmlns:a16="http://schemas.microsoft.com/office/drawing/2014/main" id="{258C5C19-2707-4B38-8871-64B7455AE619}"/>
                    </a:ext>
                  </a:extLst>
                </p14:cNvPr>
                <p14:cNvContentPartPr/>
                <p14:nvPr/>
              </p14:nvContentPartPr>
              <p14:xfrm>
                <a:off x="10684000" y="949747"/>
                <a:ext cx="455760" cy="493200"/>
              </p14:xfrm>
            </p:contentPart>
          </mc:Choice>
          <mc:Fallback xmlns="">
            <p:pic>
              <p:nvPicPr>
                <p:cNvPr id="259" name="Freihand 258">
                  <a:extLst>
                    <a:ext uri="{FF2B5EF4-FFF2-40B4-BE49-F238E27FC236}">
                      <a16:creationId xmlns:a16="http://schemas.microsoft.com/office/drawing/2014/main" id="{258C5C19-2707-4B38-8871-64B7455AE619}"/>
                    </a:ext>
                  </a:extLst>
                </p:cNvPr>
                <p:cNvPicPr/>
                <p:nvPr/>
              </p:nvPicPr>
              <p:blipFill>
                <a:blip r:embed="rId396"/>
                <a:stretch>
                  <a:fillRect/>
                </a:stretch>
              </p:blipFill>
              <p:spPr>
                <a:xfrm>
                  <a:off x="10679680" y="945427"/>
                  <a:ext cx="464400" cy="501840"/>
                </a:xfrm>
                <a:prstGeom prst="rect">
                  <a:avLst/>
                </a:prstGeom>
              </p:spPr>
            </p:pic>
          </mc:Fallback>
        </mc:AlternateContent>
      </p:grpSp>
      <p:grpSp>
        <p:nvGrpSpPr>
          <p:cNvPr id="267" name="Gruppieren 266">
            <a:extLst>
              <a:ext uri="{FF2B5EF4-FFF2-40B4-BE49-F238E27FC236}">
                <a16:creationId xmlns:a16="http://schemas.microsoft.com/office/drawing/2014/main" id="{03F23DF9-E7AD-4FA2-A82A-6B081FD5A3E4}"/>
              </a:ext>
            </a:extLst>
          </p:cNvPr>
          <p:cNvGrpSpPr/>
          <p:nvPr/>
        </p:nvGrpSpPr>
        <p:grpSpPr>
          <a:xfrm>
            <a:off x="10354960" y="1648867"/>
            <a:ext cx="547560" cy="501840"/>
            <a:chOff x="10354960" y="1648867"/>
            <a:chExt cx="547560" cy="501840"/>
          </a:xfrm>
        </p:grpSpPr>
        <mc:AlternateContent xmlns:mc="http://schemas.openxmlformats.org/markup-compatibility/2006" xmlns:p14="http://schemas.microsoft.com/office/powerpoint/2010/main">
          <mc:Choice Requires="p14">
            <p:contentPart p14:bwMode="auto" r:id="rId397">
              <p14:nvContentPartPr>
                <p14:cNvPr id="261" name="Freihand 260">
                  <a:extLst>
                    <a:ext uri="{FF2B5EF4-FFF2-40B4-BE49-F238E27FC236}">
                      <a16:creationId xmlns:a16="http://schemas.microsoft.com/office/drawing/2014/main" id="{ED549072-C563-4121-B94F-E259E53C3A7A}"/>
                    </a:ext>
                  </a:extLst>
                </p14:cNvPr>
                <p14:cNvContentPartPr/>
                <p14:nvPr/>
              </p14:nvContentPartPr>
              <p14:xfrm>
                <a:off x="10431280" y="1658227"/>
                <a:ext cx="11520" cy="51480"/>
              </p14:xfrm>
            </p:contentPart>
          </mc:Choice>
          <mc:Fallback xmlns="">
            <p:pic>
              <p:nvPicPr>
                <p:cNvPr id="261" name="Freihand 260">
                  <a:extLst>
                    <a:ext uri="{FF2B5EF4-FFF2-40B4-BE49-F238E27FC236}">
                      <a16:creationId xmlns:a16="http://schemas.microsoft.com/office/drawing/2014/main" id="{ED549072-C563-4121-B94F-E259E53C3A7A}"/>
                    </a:ext>
                  </a:extLst>
                </p:cNvPr>
                <p:cNvPicPr/>
                <p:nvPr/>
              </p:nvPicPr>
              <p:blipFill>
                <a:blip r:embed="rId398"/>
                <a:stretch>
                  <a:fillRect/>
                </a:stretch>
              </p:blipFill>
              <p:spPr>
                <a:xfrm>
                  <a:off x="10426960" y="1653907"/>
                  <a:ext cx="20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2" name="Freihand 261">
                  <a:extLst>
                    <a:ext uri="{FF2B5EF4-FFF2-40B4-BE49-F238E27FC236}">
                      <a16:creationId xmlns:a16="http://schemas.microsoft.com/office/drawing/2014/main" id="{9F2294FB-90EF-40F4-8829-F7F6627A0444}"/>
                    </a:ext>
                  </a:extLst>
                </p14:cNvPr>
                <p14:cNvContentPartPr/>
                <p14:nvPr/>
              </p14:nvContentPartPr>
              <p14:xfrm>
                <a:off x="10433440" y="1658227"/>
                <a:ext cx="360" cy="360"/>
              </p14:xfrm>
            </p:contentPart>
          </mc:Choice>
          <mc:Fallback xmlns="">
            <p:pic>
              <p:nvPicPr>
                <p:cNvPr id="262" name="Freihand 261">
                  <a:extLst>
                    <a:ext uri="{FF2B5EF4-FFF2-40B4-BE49-F238E27FC236}">
                      <a16:creationId xmlns:a16="http://schemas.microsoft.com/office/drawing/2014/main" id="{9F2294FB-90EF-40F4-8829-F7F6627A0444}"/>
                    </a:ext>
                  </a:extLst>
                </p:cNvPr>
                <p:cNvPicPr/>
                <p:nvPr/>
              </p:nvPicPr>
              <p:blipFill>
                <a:blip r:embed="rId400"/>
                <a:stretch>
                  <a:fillRect/>
                </a:stretch>
              </p:blipFill>
              <p:spPr>
                <a:xfrm>
                  <a:off x="10429120" y="165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3" name="Freihand 262">
                  <a:extLst>
                    <a:ext uri="{FF2B5EF4-FFF2-40B4-BE49-F238E27FC236}">
                      <a16:creationId xmlns:a16="http://schemas.microsoft.com/office/drawing/2014/main" id="{24517696-D436-429C-AB3A-06027A6B5A30}"/>
                    </a:ext>
                  </a:extLst>
                </p14:cNvPr>
                <p14:cNvContentPartPr/>
                <p14:nvPr/>
              </p14:nvContentPartPr>
              <p14:xfrm>
                <a:off x="10415440" y="1648867"/>
                <a:ext cx="63720" cy="77040"/>
              </p14:xfrm>
            </p:contentPart>
          </mc:Choice>
          <mc:Fallback xmlns="">
            <p:pic>
              <p:nvPicPr>
                <p:cNvPr id="263" name="Freihand 262">
                  <a:extLst>
                    <a:ext uri="{FF2B5EF4-FFF2-40B4-BE49-F238E27FC236}">
                      <a16:creationId xmlns:a16="http://schemas.microsoft.com/office/drawing/2014/main" id="{24517696-D436-429C-AB3A-06027A6B5A30}"/>
                    </a:ext>
                  </a:extLst>
                </p:cNvPr>
                <p:cNvPicPr/>
                <p:nvPr/>
              </p:nvPicPr>
              <p:blipFill>
                <a:blip r:embed="rId402"/>
                <a:stretch>
                  <a:fillRect/>
                </a:stretch>
              </p:blipFill>
              <p:spPr>
                <a:xfrm>
                  <a:off x="10411120" y="1644547"/>
                  <a:ext cx="72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5" name="Freihand 264">
                  <a:extLst>
                    <a:ext uri="{FF2B5EF4-FFF2-40B4-BE49-F238E27FC236}">
                      <a16:creationId xmlns:a16="http://schemas.microsoft.com/office/drawing/2014/main" id="{9331E69F-F9AD-4766-BBE0-0673A33210B0}"/>
                    </a:ext>
                  </a:extLst>
                </p14:cNvPr>
                <p14:cNvContentPartPr/>
                <p14:nvPr/>
              </p14:nvContentPartPr>
              <p14:xfrm>
                <a:off x="10354960" y="1735267"/>
                <a:ext cx="57600" cy="397440"/>
              </p14:xfrm>
            </p:contentPart>
          </mc:Choice>
          <mc:Fallback xmlns="">
            <p:pic>
              <p:nvPicPr>
                <p:cNvPr id="265" name="Freihand 264">
                  <a:extLst>
                    <a:ext uri="{FF2B5EF4-FFF2-40B4-BE49-F238E27FC236}">
                      <a16:creationId xmlns:a16="http://schemas.microsoft.com/office/drawing/2014/main" id="{9331E69F-F9AD-4766-BBE0-0673A33210B0}"/>
                    </a:ext>
                  </a:extLst>
                </p:cNvPr>
                <p:cNvPicPr/>
                <p:nvPr/>
              </p:nvPicPr>
              <p:blipFill>
                <a:blip r:embed="rId404"/>
                <a:stretch>
                  <a:fillRect/>
                </a:stretch>
              </p:blipFill>
              <p:spPr>
                <a:xfrm>
                  <a:off x="10350640" y="1730947"/>
                  <a:ext cx="662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6" name="Freihand 265">
                  <a:extLst>
                    <a:ext uri="{FF2B5EF4-FFF2-40B4-BE49-F238E27FC236}">
                      <a16:creationId xmlns:a16="http://schemas.microsoft.com/office/drawing/2014/main" id="{C32B8A79-FC66-451A-BE69-F825DBF2DBC9}"/>
                    </a:ext>
                  </a:extLst>
                </p14:cNvPr>
                <p14:cNvContentPartPr/>
                <p14:nvPr/>
              </p14:nvContentPartPr>
              <p14:xfrm>
                <a:off x="10365400" y="1673707"/>
                <a:ext cx="537120" cy="477000"/>
              </p14:xfrm>
            </p:contentPart>
          </mc:Choice>
          <mc:Fallback xmlns="">
            <p:pic>
              <p:nvPicPr>
                <p:cNvPr id="266" name="Freihand 265">
                  <a:extLst>
                    <a:ext uri="{FF2B5EF4-FFF2-40B4-BE49-F238E27FC236}">
                      <a16:creationId xmlns:a16="http://schemas.microsoft.com/office/drawing/2014/main" id="{C32B8A79-FC66-451A-BE69-F825DBF2DBC9}"/>
                    </a:ext>
                  </a:extLst>
                </p:cNvPr>
                <p:cNvPicPr/>
                <p:nvPr/>
              </p:nvPicPr>
              <p:blipFill>
                <a:blip r:embed="rId406"/>
                <a:stretch>
                  <a:fillRect/>
                </a:stretch>
              </p:blipFill>
              <p:spPr>
                <a:xfrm>
                  <a:off x="10361080" y="1669387"/>
                  <a:ext cx="545760" cy="485640"/>
                </a:xfrm>
                <a:prstGeom prst="rect">
                  <a:avLst/>
                </a:prstGeom>
              </p:spPr>
            </p:pic>
          </mc:Fallback>
        </mc:AlternateContent>
      </p:grpSp>
      <p:grpSp>
        <p:nvGrpSpPr>
          <p:cNvPr id="273" name="Gruppieren 272">
            <a:extLst>
              <a:ext uri="{FF2B5EF4-FFF2-40B4-BE49-F238E27FC236}">
                <a16:creationId xmlns:a16="http://schemas.microsoft.com/office/drawing/2014/main" id="{B93C8E54-578F-478E-AAB1-5EE1D4C834F7}"/>
              </a:ext>
            </a:extLst>
          </p:cNvPr>
          <p:cNvGrpSpPr/>
          <p:nvPr/>
        </p:nvGrpSpPr>
        <p:grpSpPr>
          <a:xfrm>
            <a:off x="9795520" y="2018587"/>
            <a:ext cx="135720" cy="91440"/>
            <a:chOff x="9795520" y="2018587"/>
            <a:chExt cx="135720" cy="91440"/>
          </a:xfrm>
        </p:grpSpPr>
        <mc:AlternateContent xmlns:mc="http://schemas.openxmlformats.org/markup-compatibility/2006" xmlns:p14="http://schemas.microsoft.com/office/powerpoint/2010/main">
          <mc:Choice Requires="p14">
            <p:contentPart p14:bwMode="auto" r:id="rId407">
              <p14:nvContentPartPr>
                <p14:cNvPr id="268" name="Freihand 267">
                  <a:extLst>
                    <a:ext uri="{FF2B5EF4-FFF2-40B4-BE49-F238E27FC236}">
                      <a16:creationId xmlns:a16="http://schemas.microsoft.com/office/drawing/2014/main" id="{E99BCF2D-EDE0-4292-9C63-3C52866A8083}"/>
                    </a:ext>
                  </a:extLst>
                </p14:cNvPr>
                <p14:cNvContentPartPr/>
                <p14:nvPr/>
              </p14:nvContentPartPr>
              <p14:xfrm>
                <a:off x="9795520" y="2071507"/>
                <a:ext cx="360" cy="360"/>
              </p14:xfrm>
            </p:contentPart>
          </mc:Choice>
          <mc:Fallback xmlns="">
            <p:pic>
              <p:nvPicPr>
                <p:cNvPr id="268" name="Freihand 267">
                  <a:extLst>
                    <a:ext uri="{FF2B5EF4-FFF2-40B4-BE49-F238E27FC236}">
                      <a16:creationId xmlns:a16="http://schemas.microsoft.com/office/drawing/2014/main" id="{E99BCF2D-EDE0-4292-9C63-3C52866A8083}"/>
                    </a:ext>
                  </a:extLst>
                </p:cNvPr>
                <p:cNvPicPr/>
                <p:nvPr/>
              </p:nvPicPr>
              <p:blipFill>
                <a:blip r:embed="rId400"/>
                <a:stretch>
                  <a:fillRect/>
                </a:stretch>
              </p:blipFill>
              <p:spPr>
                <a:xfrm>
                  <a:off x="9791200" y="2067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9" name="Freihand 268">
                  <a:extLst>
                    <a:ext uri="{FF2B5EF4-FFF2-40B4-BE49-F238E27FC236}">
                      <a16:creationId xmlns:a16="http://schemas.microsoft.com/office/drawing/2014/main" id="{B7F37203-ED0C-4A6A-809A-B5537C4BE84D}"/>
                    </a:ext>
                  </a:extLst>
                </p14:cNvPr>
                <p14:cNvContentPartPr/>
                <p14:nvPr/>
              </p14:nvContentPartPr>
              <p14:xfrm>
                <a:off x="9795520" y="2058907"/>
                <a:ext cx="360" cy="12960"/>
              </p14:xfrm>
            </p:contentPart>
          </mc:Choice>
          <mc:Fallback xmlns="">
            <p:pic>
              <p:nvPicPr>
                <p:cNvPr id="269" name="Freihand 268">
                  <a:extLst>
                    <a:ext uri="{FF2B5EF4-FFF2-40B4-BE49-F238E27FC236}">
                      <a16:creationId xmlns:a16="http://schemas.microsoft.com/office/drawing/2014/main" id="{B7F37203-ED0C-4A6A-809A-B5537C4BE84D}"/>
                    </a:ext>
                  </a:extLst>
                </p:cNvPr>
                <p:cNvPicPr/>
                <p:nvPr/>
              </p:nvPicPr>
              <p:blipFill>
                <a:blip r:embed="rId409"/>
                <a:stretch>
                  <a:fillRect/>
                </a:stretch>
              </p:blipFill>
              <p:spPr>
                <a:xfrm>
                  <a:off x="9791200" y="2054587"/>
                  <a:ext cx="9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0" name="Freihand 269">
                  <a:extLst>
                    <a:ext uri="{FF2B5EF4-FFF2-40B4-BE49-F238E27FC236}">
                      <a16:creationId xmlns:a16="http://schemas.microsoft.com/office/drawing/2014/main" id="{A2BE07CD-24F8-49C6-AFEA-F5784DE68716}"/>
                    </a:ext>
                  </a:extLst>
                </p14:cNvPr>
                <p14:cNvContentPartPr/>
                <p14:nvPr/>
              </p14:nvContentPartPr>
              <p14:xfrm>
                <a:off x="9804880" y="2084827"/>
                <a:ext cx="360" cy="360"/>
              </p14:xfrm>
            </p:contentPart>
          </mc:Choice>
          <mc:Fallback xmlns="">
            <p:pic>
              <p:nvPicPr>
                <p:cNvPr id="270" name="Freihand 269">
                  <a:extLst>
                    <a:ext uri="{FF2B5EF4-FFF2-40B4-BE49-F238E27FC236}">
                      <a16:creationId xmlns:a16="http://schemas.microsoft.com/office/drawing/2014/main" id="{A2BE07CD-24F8-49C6-AFEA-F5784DE68716}"/>
                    </a:ext>
                  </a:extLst>
                </p:cNvPr>
                <p:cNvPicPr/>
                <p:nvPr/>
              </p:nvPicPr>
              <p:blipFill>
                <a:blip r:embed="rId400"/>
                <a:stretch>
                  <a:fillRect/>
                </a:stretch>
              </p:blipFill>
              <p:spPr>
                <a:xfrm>
                  <a:off x="9800560" y="208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1" name="Freihand 270">
                  <a:extLst>
                    <a:ext uri="{FF2B5EF4-FFF2-40B4-BE49-F238E27FC236}">
                      <a16:creationId xmlns:a16="http://schemas.microsoft.com/office/drawing/2014/main" id="{156E9950-F7A0-4CC5-8927-1E6D81BDEB74}"/>
                    </a:ext>
                  </a:extLst>
                </p14:cNvPr>
                <p14:cNvContentPartPr/>
                <p14:nvPr/>
              </p14:nvContentPartPr>
              <p14:xfrm>
                <a:off x="9803800" y="2074387"/>
                <a:ext cx="1440" cy="12600"/>
              </p14:xfrm>
            </p:contentPart>
          </mc:Choice>
          <mc:Fallback xmlns="">
            <p:pic>
              <p:nvPicPr>
                <p:cNvPr id="271" name="Freihand 270">
                  <a:extLst>
                    <a:ext uri="{FF2B5EF4-FFF2-40B4-BE49-F238E27FC236}">
                      <a16:creationId xmlns:a16="http://schemas.microsoft.com/office/drawing/2014/main" id="{156E9950-F7A0-4CC5-8927-1E6D81BDEB74}"/>
                    </a:ext>
                  </a:extLst>
                </p:cNvPr>
                <p:cNvPicPr/>
                <p:nvPr/>
              </p:nvPicPr>
              <p:blipFill>
                <a:blip r:embed="rId412"/>
                <a:stretch>
                  <a:fillRect/>
                </a:stretch>
              </p:blipFill>
              <p:spPr>
                <a:xfrm>
                  <a:off x="9799480" y="2070067"/>
                  <a:ext cx="10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2" name="Freihand 271">
                  <a:extLst>
                    <a:ext uri="{FF2B5EF4-FFF2-40B4-BE49-F238E27FC236}">
                      <a16:creationId xmlns:a16="http://schemas.microsoft.com/office/drawing/2014/main" id="{825B0D0A-B9BF-4DDA-8506-213958E03F52}"/>
                    </a:ext>
                  </a:extLst>
                </p14:cNvPr>
                <p14:cNvContentPartPr/>
                <p14:nvPr/>
              </p14:nvContentPartPr>
              <p14:xfrm>
                <a:off x="9798760" y="2018587"/>
                <a:ext cx="132480" cy="91440"/>
              </p14:xfrm>
            </p:contentPart>
          </mc:Choice>
          <mc:Fallback xmlns="">
            <p:pic>
              <p:nvPicPr>
                <p:cNvPr id="272" name="Freihand 271">
                  <a:extLst>
                    <a:ext uri="{FF2B5EF4-FFF2-40B4-BE49-F238E27FC236}">
                      <a16:creationId xmlns:a16="http://schemas.microsoft.com/office/drawing/2014/main" id="{825B0D0A-B9BF-4DDA-8506-213958E03F52}"/>
                    </a:ext>
                  </a:extLst>
                </p:cNvPr>
                <p:cNvPicPr/>
                <p:nvPr/>
              </p:nvPicPr>
              <p:blipFill>
                <a:blip r:embed="rId414"/>
                <a:stretch>
                  <a:fillRect/>
                </a:stretch>
              </p:blipFill>
              <p:spPr>
                <a:xfrm>
                  <a:off x="9794440" y="2014267"/>
                  <a:ext cx="141120" cy="100080"/>
                </a:xfrm>
                <a:prstGeom prst="rect">
                  <a:avLst/>
                </a:prstGeom>
              </p:spPr>
            </p:pic>
          </mc:Fallback>
        </mc:AlternateContent>
      </p:grpSp>
      <p:grpSp>
        <p:nvGrpSpPr>
          <p:cNvPr id="289" name="Gruppieren 288">
            <a:extLst>
              <a:ext uri="{FF2B5EF4-FFF2-40B4-BE49-F238E27FC236}">
                <a16:creationId xmlns:a16="http://schemas.microsoft.com/office/drawing/2014/main" id="{2988FDFA-97BB-4DB9-8E85-B167338C92BE}"/>
              </a:ext>
            </a:extLst>
          </p:cNvPr>
          <p:cNvGrpSpPr/>
          <p:nvPr/>
        </p:nvGrpSpPr>
        <p:grpSpPr>
          <a:xfrm>
            <a:off x="9088840" y="2529427"/>
            <a:ext cx="1393920" cy="1125360"/>
            <a:chOff x="9088840" y="2529427"/>
            <a:chExt cx="1393920" cy="1125360"/>
          </a:xfrm>
        </p:grpSpPr>
        <mc:AlternateContent xmlns:mc="http://schemas.openxmlformats.org/markup-compatibility/2006" xmlns:p14="http://schemas.microsoft.com/office/powerpoint/2010/main">
          <mc:Choice Requires="p14">
            <p:contentPart p14:bwMode="auto" r:id="rId415">
              <p14:nvContentPartPr>
                <p14:cNvPr id="274" name="Freihand 273">
                  <a:extLst>
                    <a:ext uri="{FF2B5EF4-FFF2-40B4-BE49-F238E27FC236}">
                      <a16:creationId xmlns:a16="http://schemas.microsoft.com/office/drawing/2014/main" id="{EE14BAF9-9B62-40E4-A529-0C5D00FCDCC9}"/>
                    </a:ext>
                  </a:extLst>
                </p14:cNvPr>
                <p14:cNvContentPartPr/>
                <p14:nvPr/>
              </p14:nvContentPartPr>
              <p14:xfrm>
                <a:off x="9427960" y="2855227"/>
                <a:ext cx="278640" cy="21960"/>
              </p14:xfrm>
            </p:contentPart>
          </mc:Choice>
          <mc:Fallback xmlns="">
            <p:pic>
              <p:nvPicPr>
                <p:cNvPr id="274" name="Freihand 273">
                  <a:extLst>
                    <a:ext uri="{FF2B5EF4-FFF2-40B4-BE49-F238E27FC236}">
                      <a16:creationId xmlns:a16="http://schemas.microsoft.com/office/drawing/2014/main" id="{EE14BAF9-9B62-40E4-A529-0C5D00FCDCC9}"/>
                    </a:ext>
                  </a:extLst>
                </p:cNvPr>
                <p:cNvPicPr/>
                <p:nvPr/>
              </p:nvPicPr>
              <p:blipFill>
                <a:blip r:embed="rId416"/>
                <a:stretch>
                  <a:fillRect/>
                </a:stretch>
              </p:blipFill>
              <p:spPr>
                <a:xfrm>
                  <a:off x="9423640" y="2850907"/>
                  <a:ext cx="287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5" name="Freihand 274">
                  <a:extLst>
                    <a:ext uri="{FF2B5EF4-FFF2-40B4-BE49-F238E27FC236}">
                      <a16:creationId xmlns:a16="http://schemas.microsoft.com/office/drawing/2014/main" id="{344AE52D-13BC-49B7-895D-7BD25F60A37B}"/>
                    </a:ext>
                  </a:extLst>
                </p14:cNvPr>
                <p14:cNvContentPartPr/>
                <p14:nvPr/>
              </p14:nvContentPartPr>
              <p14:xfrm>
                <a:off x="9403120" y="2876107"/>
                <a:ext cx="291960" cy="204840"/>
              </p14:xfrm>
            </p:contentPart>
          </mc:Choice>
          <mc:Fallback xmlns="">
            <p:pic>
              <p:nvPicPr>
                <p:cNvPr id="275" name="Freihand 274">
                  <a:extLst>
                    <a:ext uri="{FF2B5EF4-FFF2-40B4-BE49-F238E27FC236}">
                      <a16:creationId xmlns:a16="http://schemas.microsoft.com/office/drawing/2014/main" id="{344AE52D-13BC-49B7-895D-7BD25F60A37B}"/>
                    </a:ext>
                  </a:extLst>
                </p:cNvPr>
                <p:cNvPicPr/>
                <p:nvPr/>
              </p:nvPicPr>
              <p:blipFill>
                <a:blip r:embed="rId418"/>
                <a:stretch>
                  <a:fillRect/>
                </a:stretch>
              </p:blipFill>
              <p:spPr>
                <a:xfrm>
                  <a:off x="9398800" y="2871787"/>
                  <a:ext cx="300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7" name="Freihand 276">
                  <a:extLst>
                    <a:ext uri="{FF2B5EF4-FFF2-40B4-BE49-F238E27FC236}">
                      <a16:creationId xmlns:a16="http://schemas.microsoft.com/office/drawing/2014/main" id="{B06E3FE2-A12D-4426-878D-B4E4DF58DAA0}"/>
                    </a:ext>
                  </a:extLst>
                </p14:cNvPr>
                <p14:cNvContentPartPr/>
                <p14:nvPr/>
              </p14:nvContentPartPr>
              <p14:xfrm>
                <a:off x="9907840" y="2890867"/>
                <a:ext cx="9000" cy="135000"/>
              </p14:xfrm>
            </p:contentPart>
          </mc:Choice>
          <mc:Fallback xmlns="">
            <p:pic>
              <p:nvPicPr>
                <p:cNvPr id="277" name="Freihand 276">
                  <a:extLst>
                    <a:ext uri="{FF2B5EF4-FFF2-40B4-BE49-F238E27FC236}">
                      <a16:creationId xmlns:a16="http://schemas.microsoft.com/office/drawing/2014/main" id="{B06E3FE2-A12D-4426-878D-B4E4DF58DAA0}"/>
                    </a:ext>
                  </a:extLst>
                </p:cNvPr>
                <p:cNvPicPr/>
                <p:nvPr/>
              </p:nvPicPr>
              <p:blipFill>
                <a:blip r:embed="rId420"/>
                <a:stretch>
                  <a:fillRect/>
                </a:stretch>
              </p:blipFill>
              <p:spPr>
                <a:xfrm>
                  <a:off x="9903520" y="2886547"/>
                  <a:ext cx="17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8" name="Freihand 277">
                  <a:extLst>
                    <a:ext uri="{FF2B5EF4-FFF2-40B4-BE49-F238E27FC236}">
                      <a16:creationId xmlns:a16="http://schemas.microsoft.com/office/drawing/2014/main" id="{7568B93A-425C-4CDF-8806-F3647C7FE6E6}"/>
                    </a:ext>
                  </a:extLst>
                </p14:cNvPr>
                <p14:cNvContentPartPr/>
                <p14:nvPr/>
              </p14:nvContentPartPr>
              <p14:xfrm>
                <a:off x="9868600" y="2856307"/>
                <a:ext cx="209880" cy="220680"/>
              </p14:xfrm>
            </p:contentPart>
          </mc:Choice>
          <mc:Fallback xmlns="">
            <p:pic>
              <p:nvPicPr>
                <p:cNvPr id="278" name="Freihand 277">
                  <a:extLst>
                    <a:ext uri="{FF2B5EF4-FFF2-40B4-BE49-F238E27FC236}">
                      <a16:creationId xmlns:a16="http://schemas.microsoft.com/office/drawing/2014/main" id="{7568B93A-425C-4CDF-8806-F3647C7FE6E6}"/>
                    </a:ext>
                  </a:extLst>
                </p:cNvPr>
                <p:cNvPicPr/>
                <p:nvPr/>
              </p:nvPicPr>
              <p:blipFill>
                <a:blip r:embed="rId422"/>
                <a:stretch>
                  <a:fillRect/>
                </a:stretch>
              </p:blipFill>
              <p:spPr>
                <a:xfrm>
                  <a:off x="9864280" y="2851987"/>
                  <a:ext cx="218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9" name="Freihand 278">
                  <a:extLst>
                    <a:ext uri="{FF2B5EF4-FFF2-40B4-BE49-F238E27FC236}">
                      <a16:creationId xmlns:a16="http://schemas.microsoft.com/office/drawing/2014/main" id="{5E1BDB6B-B683-48B6-A4E9-D549EC9093E3}"/>
                    </a:ext>
                  </a:extLst>
                </p14:cNvPr>
                <p14:cNvContentPartPr/>
                <p14:nvPr/>
              </p14:nvContentPartPr>
              <p14:xfrm>
                <a:off x="9883360" y="3014347"/>
                <a:ext cx="246240" cy="39960"/>
              </p14:xfrm>
            </p:contentPart>
          </mc:Choice>
          <mc:Fallback xmlns="">
            <p:pic>
              <p:nvPicPr>
                <p:cNvPr id="279" name="Freihand 278">
                  <a:extLst>
                    <a:ext uri="{FF2B5EF4-FFF2-40B4-BE49-F238E27FC236}">
                      <a16:creationId xmlns:a16="http://schemas.microsoft.com/office/drawing/2014/main" id="{5E1BDB6B-B683-48B6-A4E9-D549EC9093E3}"/>
                    </a:ext>
                  </a:extLst>
                </p:cNvPr>
                <p:cNvPicPr/>
                <p:nvPr/>
              </p:nvPicPr>
              <p:blipFill>
                <a:blip r:embed="rId424"/>
                <a:stretch>
                  <a:fillRect/>
                </a:stretch>
              </p:blipFill>
              <p:spPr>
                <a:xfrm>
                  <a:off x="9879040" y="3010027"/>
                  <a:ext cx="254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1" name="Freihand 280">
                  <a:extLst>
                    <a:ext uri="{FF2B5EF4-FFF2-40B4-BE49-F238E27FC236}">
                      <a16:creationId xmlns:a16="http://schemas.microsoft.com/office/drawing/2014/main" id="{CE864D8C-BC65-4300-BAE0-045747014C7F}"/>
                    </a:ext>
                  </a:extLst>
                </p14:cNvPr>
                <p14:cNvContentPartPr/>
                <p14:nvPr/>
              </p14:nvContentPartPr>
              <p14:xfrm>
                <a:off x="9415720" y="3207307"/>
                <a:ext cx="14400" cy="72000"/>
              </p14:xfrm>
            </p:contentPart>
          </mc:Choice>
          <mc:Fallback xmlns="">
            <p:pic>
              <p:nvPicPr>
                <p:cNvPr id="281" name="Freihand 280">
                  <a:extLst>
                    <a:ext uri="{FF2B5EF4-FFF2-40B4-BE49-F238E27FC236}">
                      <a16:creationId xmlns:a16="http://schemas.microsoft.com/office/drawing/2014/main" id="{CE864D8C-BC65-4300-BAE0-045747014C7F}"/>
                    </a:ext>
                  </a:extLst>
                </p:cNvPr>
                <p:cNvPicPr/>
                <p:nvPr/>
              </p:nvPicPr>
              <p:blipFill>
                <a:blip r:embed="rId426"/>
                <a:stretch>
                  <a:fillRect/>
                </a:stretch>
              </p:blipFill>
              <p:spPr>
                <a:xfrm>
                  <a:off x="9411400" y="3202987"/>
                  <a:ext cx="23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2" name="Freihand 281">
                  <a:extLst>
                    <a:ext uri="{FF2B5EF4-FFF2-40B4-BE49-F238E27FC236}">
                      <a16:creationId xmlns:a16="http://schemas.microsoft.com/office/drawing/2014/main" id="{9167B458-772E-4CFA-9C97-4C60068EE263}"/>
                    </a:ext>
                  </a:extLst>
                </p14:cNvPr>
                <p14:cNvContentPartPr/>
                <p14:nvPr/>
              </p14:nvContentPartPr>
              <p14:xfrm>
                <a:off x="9416800" y="3145747"/>
                <a:ext cx="19800" cy="720"/>
              </p14:xfrm>
            </p:contentPart>
          </mc:Choice>
          <mc:Fallback xmlns="">
            <p:pic>
              <p:nvPicPr>
                <p:cNvPr id="282" name="Freihand 281">
                  <a:extLst>
                    <a:ext uri="{FF2B5EF4-FFF2-40B4-BE49-F238E27FC236}">
                      <a16:creationId xmlns:a16="http://schemas.microsoft.com/office/drawing/2014/main" id="{9167B458-772E-4CFA-9C97-4C60068EE263}"/>
                    </a:ext>
                  </a:extLst>
                </p:cNvPr>
                <p:cNvPicPr/>
                <p:nvPr/>
              </p:nvPicPr>
              <p:blipFill>
                <a:blip r:embed="rId428"/>
                <a:stretch>
                  <a:fillRect/>
                </a:stretch>
              </p:blipFill>
              <p:spPr>
                <a:xfrm>
                  <a:off x="9412480" y="3141427"/>
                  <a:ext cx="28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3" name="Freihand 282">
                  <a:extLst>
                    <a:ext uri="{FF2B5EF4-FFF2-40B4-BE49-F238E27FC236}">
                      <a16:creationId xmlns:a16="http://schemas.microsoft.com/office/drawing/2014/main" id="{279E2BFA-91BC-4FDC-920C-29D78F56981A}"/>
                    </a:ext>
                  </a:extLst>
                </p14:cNvPr>
                <p14:cNvContentPartPr/>
                <p14:nvPr/>
              </p14:nvContentPartPr>
              <p14:xfrm>
                <a:off x="9504640" y="3196147"/>
                <a:ext cx="87120" cy="50040"/>
              </p14:xfrm>
            </p:contentPart>
          </mc:Choice>
          <mc:Fallback xmlns="">
            <p:pic>
              <p:nvPicPr>
                <p:cNvPr id="283" name="Freihand 282">
                  <a:extLst>
                    <a:ext uri="{FF2B5EF4-FFF2-40B4-BE49-F238E27FC236}">
                      <a16:creationId xmlns:a16="http://schemas.microsoft.com/office/drawing/2014/main" id="{279E2BFA-91BC-4FDC-920C-29D78F56981A}"/>
                    </a:ext>
                  </a:extLst>
                </p:cNvPr>
                <p:cNvPicPr/>
                <p:nvPr/>
              </p:nvPicPr>
              <p:blipFill>
                <a:blip r:embed="rId430"/>
                <a:stretch>
                  <a:fillRect/>
                </a:stretch>
              </p:blipFill>
              <p:spPr>
                <a:xfrm>
                  <a:off x="9500320" y="3191827"/>
                  <a:ext cx="95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4" name="Freihand 283">
                  <a:extLst>
                    <a:ext uri="{FF2B5EF4-FFF2-40B4-BE49-F238E27FC236}">
                      <a16:creationId xmlns:a16="http://schemas.microsoft.com/office/drawing/2014/main" id="{E51AA982-48BD-4A97-950F-5B2993A1A254}"/>
                    </a:ext>
                  </a:extLst>
                </p14:cNvPr>
                <p14:cNvContentPartPr/>
                <p14:nvPr/>
              </p14:nvContentPartPr>
              <p14:xfrm>
                <a:off x="9647560" y="3129187"/>
                <a:ext cx="98280" cy="114840"/>
              </p14:xfrm>
            </p:contentPart>
          </mc:Choice>
          <mc:Fallback xmlns="">
            <p:pic>
              <p:nvPicPr>
                <p:cNvPr id="284" name="Freihand 283">
                  <a:extLst>
                    <a:ext uri="{FF2B5EF4-FFF2-40B4-BE49-F238E27FC236}">
                      <a16:creationId xmlns:a16="http://schemas.microsoft.com/office/drawing/2014/main" id="{E51AA982-48BD-4A97-950F-5B2993A1A254}"/>
                    </a:ext>
                  </a:extLst>
                </p:cNvPr>
                <p:cNvPicPr/>
                <p:nvPr/>
              </p:nvPicPr>
              <p:blipFill>
                <a:blip r:embed="rId432"/>
                <a:stretch>
                  <a:fillRect/>
                </a:stretch>
              </p:blipFill>
              <p:spPr>
                <a:xfrm>
                  <a:off x="9643240" y="3124867"/>
                  <a:ext cx="106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6" name="Freihand 285">
                  <a:extLst>
                    <a:ext uri="{FF2B5EF4-FFF2-40B4-BE49-F238E27FC236}">
                      <a16:creationId xmlns:a16="http://schemas.microsoft.com/office/drawing/2014/main" id="{5A13C562-42C1-43EF-A037-89E3F561BA08}"/>
                    </a:ext>
                  </a:extLst>
                </p14:cNvPr>
                <p14:cNvContentPartPr/>
                <p14:nvPr/>
              </p14:nvContentPartPr>
              <p14:xfrm>
                <a:off x="9509680" y="2728867"/>
                <a:ext cx="112320" cy="53280"/>
              </p14:xfrm>
            </p:contentPart>
          </mc:Choice>
          <mc:Fallback xmlns="">
            <p:pic>
              <p:nvPicPr>
                <p:cNvPr id="286" name="Freihand 285">
                  <a:extLst>
                    <a:ext uri="{FF2B5EF4-FFF2-40B4-BE49-F238E27FC236}">
                      <a16:creationId xmlns:a16="http://schemas.microsoft.com/office/drawing/2014/main" id="{5A13C562-42C1-43EF-A037-89E3F561BA08}"/>
                    </a:ext>
                  </a:extLst>
                </p:cNvPr>
                <p:cNvPicPr/>
                <p:nvPr/>
              </p:nvPicPr>
              <p:blipFill>
                <a:blip r:embed="rId434"/>
                <a:stretch>
                  <a:fillRect/>
                </a:stretch>
              </p:blipFill>
              <p:spPr>
                <a:xfrm>
                  <a:off x="9505360" y="2724547"/>
                  <a:ext cx="120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8" name="Freihand 287">
                  <a:extLst>
                    <a:ext uri="{FF2B5EF4-FFF2-40B4-BE49-F238E27FC236}">
                      <a16:creationId xmlns:a16="http://schemas.microsoft.com/office/drawing/2014/main" id="{872DCD01-A687-483A-A76E-33D3495A5470}"/>
                    </a:ext>
                  </a:extLst>
                </p14:cNvPr>
                <p14:cNvContentPartPr/>
                <p14:nvPr/>
              </p14:nvContentPartPr>
              <p14:xfrm>
                <a:off x="9088840" y="2529427"/>
                <a:ext cx="1393920" cy="1125360"/>
              </p14:xfrm>
            </p:contentPart>
          </mc:Choice>
          <mc:Fallback xmlns="">
            <p:pic>
              <p:nvPicPr>
                <p:cNvPr id="288" name="Freihand 287">
                  <a:extLst>
                    <a:ext uri="{FF2B5EF4-FFF2-40B4-BE49-F238E27FC236}">
                      <a16:creationId xmlns:a16="http://schemas.microsoft.com/office/drawing/2014/main" id="{872DCD01-A687-483A-A76E-33D3495A5470}"/>
                    </a:ext>
                  </a:extLst>
                </p:cNvPr>
                <p:cNvPicPr/>
                <p:nvPr/>
              </p:nvPicPr>
              <p:blipFill>
                <a:blip r:embed="rId436"/>
                <a:stretch>
                  <a:fillRect/>
                </a:stretch>
              </p:blipFill>
              <p:spPr>
                <a:xfrm>
                  <a:off x="9084520" y="2525107"/>
                  <a:ext cx="1402560" cy="1134000"/>
                </a:xfrm>
                <a:prstGeom prst="rect">
                  <a:avLst/>
                </a:prstGeom>
              </p:spPr>
            </p:pic>
          </mc:Fallback>
        </mc:AlternateContent>
      </p:grpSp>
      <p:grpSp>
        <p:nvGrpSpPr>
          <p:cNvPr id="293" name="Gruppieren 292">
            <a:extLst>
              <a:ext uri="{FF2B5EF4-FFF2-40B4-BE49-F238E27FC236}">
                <a16:creationId xmlns:a16="http://schemas.microsoft.com/office/drawing/2014/main" id="{3A759932-C093-40E8-ABD2-6F07AF310F99}"/>
              </a:ext>
            </a:extLst>
          </p:cNvPr>
          <p:cNvGrpSpPr/>
          <p:nvPr/>
        </p:nvGrpSpPr>
        <p:grpSpPr>
          <a:xfrm>
            <a:off x="8553880" y="2987707"/>
            <a:ext cx="459000" cy="139680"/>
            <a:chOff x="8553880" y="2987707"/>
            <a:chExt cx="459000" cy="139680"/>
          </a:xfrm>
        </p:grpSpPr>
        <mc:AlternateContent xmlns:mc="http://schemas.openxmlformats.org/markup-compatibility/2006" xmlns:p14="http://schemas.microsoft.com/office/powerpoint/2010/main">
          <mc:Choice Requires="p14">
            <p:contentPart p14:bwMode="auto" r:id="rId437">
              <p14:nvContentPartPr>
                <p14:cNvPr id="290" name="Freihand 289">
                  <a:extLst>
                    <a:ext uri="{FF2B5EF4-FFF2-40B4-BE49-F238E27FC236}">
                      <a16:creationId xmlns:a16="http://schemas.microsoft.com/office/drawing/2014/main" id="{8EB8541C-1D30-43F8-B937-D2F30E034E35}"/>
                    </a:ext>
                  </a:extLst>
                </p14:cNvPr>
                <p14:cNvContentPartPr/>
                <p14:nvPr/>
              </p14:nvContentPartPr>
              <p14:xfrm>
                <a:off x="8553880" y="2987707"/>
                <a:ext cx="216000" cy="139680"/>
              </p14:xfrm>
            </p:contentPart>
          </mc:Choice>
          <mc:Fallback xmlns="">
            <p:pic>
              <p:nvPicPr>
                <p:cNvPr id="290" name="Freihand 289">
                  <a:extLst>
                    <a:ext uri="{FF2B5EF4-FFF2-40B4-BE49-F238E27FC236}">
                      <a16:creationId xmlns:a16="http://schemas.microsoft.com/office/drawing/2014/main" id="{8EB8541C-1D30-43F8-B937-D2F30E034E35}"/>
                    </a:ext>
                  </a:extLst>
                </p:cNvPr>
                <p:cNvPicPr/>
                <p:nvPr/>
              </p:nvPicPr>
              <p:blipFill>
                <a:blip r:embed="rId438"/>
                <a:stretch>
                  <a:fillRect/>
                </a:stretch>
              </p:blipFill>
              <p:spPr>
                <a:xfrm>
                  <a:off x="8549560" y="2983387"/>
                  <a:ext cx="224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91" name="Freihand 290">
                  <a:extLst>
                    <a:ext uri="{FF2B5EF4-FFF2-40B4-BE49-F238E27FC236}">
                      <a16:creationId xmlns:a16="http://schemas.microsoft.com/office/drawing/2014/main" id="{37AA6450-5A28-4DE0-97A8-D260CBE33F22}"/>
                    </a:ext>
                  </a:extLst>
                </p14:cNvPr>
                <p14:cNvContentPartPr/>
                <p14:nvPr/>
              </p14:nvContentPartPr>
              <p14:xfrm>
                <a:off x="8839000" y="2992387"/>
                <a:ext cx="173880" cy="99000"/>
              </p14:xfrm>
            </p:contentPart>
          </mc:Choice>
          <mc:Fallback xmlns="">
            <p:pic>
              <p:nvPicPr>
                <p:cNvPr id="291" name="Freihand 290">
                  <a:extLst>
                    <a:ext uri="{FF2B5EF4-FFF2-40B4-BE49-F238E27FC236}">
                      <a16:creationId xmlns:a16="http://schemas.microsoft.com/office/drawing/2014/main" id="{37AA6450-5A28-4DE0-97A8-D260CBE33F22}"/>
                    </a:ext>
                  </a:extLst>
                </p:cNvPr>
                <p:cNvPicPr/>
                <p:nvPr/>
              </p:nvPicPr>
              <p:blipFill>
                <a:blip r:embed="rId440"/>
                <a:stretch>
                  <a:fillRect/>
                </a:stretch>
              </p:blipFill>
              <p:spPr>
                <a:xfrm>
                  <a:off x="8834680" y="2988067"/>
                  <a:ext cx="18252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1">
            <p14:nvContentPartPr>
              <p14:cNvPr id="292" name="Freihand 291">
                <a:extLst>
                  <a:ext uri="{FF2B5EF4-FFF2-40B4-BE49-F238E27FC236}">
                    <a16:creationId xmlns:a16="http://schemas.microsoft.com/office/drawing/2014/main" id="{E9215E25-48E1-4DA8-848B-49BF56642C61}"/>
                  </a:ext>
                </a:extLst>
              </p14:cNvPr>
              <p14:cNvContentPartPr/>
              <p14:nvPr/>
            </p14:nvContentPartPr>
            <p14:xfrm>
              <a:off x="8918560" y="2827867"/>
              <a:ext cx="360" cy="360"/>
            </p14:xfrm>
          </p:contentPart>
        </mc:Choice>
        <mc:Fallback xmlns="">
          <p:pic>
            <p:nvPicPr>
              <p:cNvPr id="292" name="Freihand 291">
                <a:extLst>
                  <a:ext uri="{FF2B5EF4-FFF2-40B4-BE49-F238E27FC236}">
                    <a16:creationId xmlns:a16="http://schemas.microsoft.com/office/drawing/2014/main" id="{E9215E25-48E1-4DA8-848B-49BF56642C61}"/>
                  </a:ext>
                </a:extLst>
              </p:cNvPr>
              <p:cNvPicPr/>
              <p:nvPr/>
            </p:nvPicPr>
            <p:blipFill>
              <a:blip r:embed="rId400"/>
              <a:stretch>
                <a:fillRect/>
              </a:stretch>
            </p:blipFill>
            <p:spPr>
              <a:xfrm>
                <a:off x="8914240" y="282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5" name="Freihand 304">
                <a:extLst>
                  <a:ext uri="{FF2B5EF4-FFF2-40B4-BE49-F238E27FC236}">
                    <a16:creationId xmlns:a16="http://schemas.microsoft.com/office/drawing/2014/main" id="{E17B57F6-1AA3-4ADD-AF19-8E6CAB09EC8E}"/>
                  </a:ext>
                </a:extLst>
              </p14:cNvPr>
              <p14:cNvContentPartPr/>
              <p14:nvPr/>
            </p14:nvContentPartPr>
            <p14:xfrm>
              <a:off x="8700400" y="517387"/>
              <a:ext cx="784440" cy="678960"/>
            </p14:xfrm>
          </p:contentPart>
        </mc:Choice>
        <mc:Fallback xmlns="">
          <p:pic>
            <p:nvPicPr>
              <p:cNvPr id="305" name="Freihand 304">
                <a:extLst>
                  <a:ext uri="{FF2B5EF4-FFF2-40B4-BE49-F238E27FC236}">
                    <a16:creationId xmlns:a16="http://schemas.microsoft.com/office/drawing/2014/main" id="{E17B57F6-1AA3-4ADD-AF19-8E6CAB09EC8E}"/>
                  </a:ext>
                </a:extLst>
              </p:cNvPr>
              <p:cNvPicPr/>
              <p:nvPr/>
            </p:nvPicPr>
            <p:blipFill>
              <a:blip r:embed="rId443"/>
              <a:stretch>
                <a:fillRect/>
              </a:stretch>
            </p:blipFill>
            <p:spPr>
              <a:xfrm>
                <a:off x="8696080" y="513067"/>
                <a:ext cx="793080" cy="687600"/>
              </a:xfrm>
              <a:prstGeom prst="rect">
                <a:avLst/>
              </a:prstGeom>
            </p:spPr>
          </p:pic>
        </mc:Fallback>
      </mc:AlternateContent>
      <p:grpSp>
        <p:nvGrpSpPr>
          <p:cNvPr id="308" name="Gruppieren 307">
            <a:extLst>
              <a:ext uri="{FF2B5EF4-FFF2-40B4-BE49-F238E27FC236}">
                <a16:creationId xmlns:a16="http://schemas.microsoft.com/office/drawing/2014/main" id="{3AAD8F91-A628-47B5-BD99-F28AD978D253}"/>
              </a:ext>
            </a:extLst>
          </p:cNvPr>
          <p:cNvGrpSpPr/>
          <p:nvPr/>
        </p:nvGrpSpPr>
        <p:grpSpPr>
          <a:xfrm>
            <a:off x="1551880" y="107347"/>
            <a:ext cx="9719640" cy="3603240"/>
            <a:chOff x="1551880" y="107347"/>
            <a:chExt cx="9719640" cy="3603240"/>
          </a:xfrm>
        </p:grpSpPr>
        <mc:AlternateContent xmlns:mc="http://schemas.openxmlformats.org/markup-compatibility/2006" xmlns:p14="http://schemas.microsoft.com/office/powerpoint/2010/main">
          <mc:Choice Requires="p14">
            <p:contentPart p14:bwMode="auto" r:id="rId444">
              <p14:nvContentPartPr>
                <p14:cNvPr id="294" name="Freihand 293">
                  <a:extLst>
                    <a:ext uri="{FF2B5EF4-FFF2-40B4-BE49-F238E27FC236}">
                      <a16:creationId xmlns:a16="http://schemas.microsoft.com/office/drawing/2014/main" id="{C5CE8570-0ACC-4617-9CFA-2618F4797E0C}"/>
                    </a:ext>
                  </a:extLst>
                </p14:cNvPr>
                <p14:cNvContentPartPr/>
                <p14:nvPr/>
              </p14:nvContentPartPr>
              <p14:xfrm>
                <a:off x="10737280" y="1051987"/>
                <a:ext cx="38160" cy="27360"/>
              </p14:xfrm>
            </p:contentPart>
          </mc:Choice>
          <mc:Fallback xmlns="">
            <p:pic>
              <p:nvPicPr>
                <p:cNvPr id="294" name="Freihand 293">
                  <a:extLst>
                    <a:ext uri="{FF2B5EF4-FFF2-40B4-BE49-F238E27FC236}">
                      <a16:creationId xmlns:a16="http://schemas.microsoft.com/office/drawing/2014/main" id="{C5CE8570-0ACC-4617-9CFA-2618F4797E0C}"/>
                    </a:ext>
                  </a:extLst>
                </p:cNvPr>
                <p:cNvPicPr/>
                <p:nvPr/>
              </p:nvPicPr>
              <p:blipFill>
                <a:blip r:embed="rId445"/>
                <a:stretch>
                  <a:fillRect/>
                </a:stretch>
              </p:blipFill>
              <p:spPr>
                <a:xfrm>
                  <a:off x="10732960" y="1047667"/>
                  <a:ext cx="4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5" name="Freihand 294">
                  <a:extLst>
                    <a:ext uri="{FF2B5EF4-FFF2-40B4-BE49-F238E27FC236}">
                      <a16:creationId xmlns:a16="http://schemas.microsoft.com/office/drawing/2014/main" id="{06722F4F-6355-4C40-9169-44CC049BD878}"/>
                    </a:ext>
                  </a:extLst>
                </p14:cNvPr>
                <p14:cNvContentPartPr/>
                <p14:nvPr/>
              </p14:nvContentPartPr>
              <p14:xfrm>
                <a:off x="10677520" y="986827"/>
                <a:ext cx="243720" cy="316800"/>
              </p14:xfrm>
            </p:contentPart>
          </mc:Choice>
          <mc:Fallback xmlns="">
            <p:pic>
              <p:nvPicPr>
                <p:cNvPr id="295" name="Freihand 294">
                  <a:extLst>
                    <a:ext uri="{FF2B5EF4-FFF2-40B4-BE49-F238E27FC236}">
                      <a16:creationId xmlns:a16="http://schemas.microsoft.com/office/drawing/2014/main" id="{06722F4F-6355-4C40-9169-44CC049BD878}"/>
                    </a:ext>
                  </a:extLst>
                </p:cNvPr>
                <p:cNvPicPr/>
                <p:nvPr/>
              </p:nvPicPr>
              <p:blipFill>
                <a:blip r:embed="rId447"/>
                <a:stretch>
                  <a:fillRect/>
                </a:stretch>
              </p:blipFill>
              <p:spPr>
                <a:xfrm>
                  <a:off x="10673200" y="982507"/>
                  <a:ext cx="2523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6" name="Freihand 295">
                  <a:extLst>
                    <a:ext uri="{FF2B5EF4-FFF2-40B4-BE49-F238E27FC236}">
                      <a16:creationId xmlns:a16="http://schemas.microsoft.com/office/drawing/2014/main" id="{5DA7D8B3-DDAA-4374-BB3A-35EE86455A87}"/>
                    </a:ext>
                  </a:extLst>
                </p14:cNvPr>
                <p14:cNvContentPartPr/>
                <p14:nvPr/>
              </p14:nvContentPartPr>
              <p14:xfrm>
                <a:off x="10722520" y="745987"/>
                <a:ext cx="503280" cy="228960"/>
              </p14:xfrm>
            </p:contentPart>
          </mc:Choice>
          <mc:Fallback xmlns="">
            <p:pic>
              <p:nvPicPr>
                <p:cNvPr id="296" name="Freihand 295">
                  <a:extLst>
                    <a:ext uri="{FF2B5EF4-FFF2-40B4-BE49-F238E27FC236}">
                      <a16:creationId xmlns:a16="http://schemas.microsoft.com/office/drawing/2014/main" id="{5DA7D8B3-DDAA-4374-BB3A-35EE86455A87}"/>
                    </a:ext>
                  </a:extLst>
                </p:cNvPr>
                <p:cNvPicPr/>
                <p:nvPr/>
              </p:nvPicPr>
              <p:blipFill>
                <a:blip r:embed="rId449"/>
                <a:stretch>
                  <a:fillRect/>
                </a:stretch>
              </p:blipFill>
              <p:spPr>
                <a:xfrm>
                  <a:off x="10718200" y="741667"/>
                  <a:ext cx="511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7" name="Freihand 296">
                  <a:extLst>
                    <a:ext uri="{FF2B5EF4-FFF2-40B4-BE49-F238E27FC236}">
                      <a16:creationId xmlns:a16="http://schemas.microsoft.com/office/drawing/2014/main" id="{C73A54AD-1250-4C2B-B210-CC16A59B8567}"/>
                    </a:ext>
                  </a:extLst>
                </p14:cNvPr>
                <p14:cNvContentPartPr/>
                <p14:nvPr/>
              </p14:nvContentPartPr>
              <p14:xfrm>
                <a:off x="10948600" y="1029307"/>
                <a:ext cx="291960" cy="272520"/>
              </p14:xfrm>
            </p:contentPart>
          </mc:Choice>
          <mc:Fallback xmlns="">
            <p:pic>
              <p:nvPicPr>
                <p:cNvPr id="297" name="Freihand 296">
                  <a:extLst>
                    <a:ext uri="{FF2B5EF4-FFF2-40B4-BE49-F238E27FC236}">
                      <a16:creationId xmlns:a16="http://schemas.microsoft.com/office/drawing/2014/main" id="{C73A54AD-1250-4C2B-B210-CC16A59B8567}"/>
                    </a:ext>
                  </a:extLst>
                </p:cNvPr>
                <p:cNvPicPr/>
                <p:nvPr/>
              </p:nvPicPr>
              <p:blipFill>
                <a:blip r:embed="rId451"/>
                <a:stretch>
                  <a:fillRect/>
                </a:stretch>
              </p:blipFill>
              <p:spPr>
                <a:xfrm>
                  <a:off x="10944280" y="1024987"/>
                  <a:ext cx="3006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9" name="Freihand 298">
                  <a:extLst>
                    <a:ext uri="{FF2B5EF4-FFF2-40B4-BE49-F238E27FC236}">
                      <a16:creationId xmlns:a16="http://schemas.microsoft.com/office/drawing/2014/main" id="{F7CDC3D8-1BD6-4E9F-967F-876CCB5EA804}"/>
                    </a:ext>
                  </a:extLst>
                </p14:cNvPr>
                <p14:cNvContentPartPr/>
                <p14:nvPr/>
              </p14:nvContentPartPr>
              <p14:xfrm>
                <a:off x="10697320" y="781627"/>
                <a:ext cx="512280" cy="555840"/>
              </p14:xfrm>
            </p:contentPart>
          </mc:Choice>
          <mc:Fallback xmlns="">
            <p:pic>
              <p:nvPicPr>
                <p:cNvPr id="299" name="Freihand 298">
                  <a:extLst>
                    <a:ext uri="{FF2B5EF4-FFF2-40B4-BE49-F238E27FC236}">
                      <a16:creationId xmlns:a16="http://schemas.microsoft.com/office/drawing/2014/main" id="{F7CDC3D8-1BD6-4E9F-967F-876CCB5EA804}"/>
                    </a:ext>
                  </a:extLst>
                </p:cNvPr>
                <p:cNvPicPr/>
                <p:nvPr/>
              </p:nvPicPr>
              <p:blipFill>
                <a:blip r:embed="rId453"/>
                <a:stretch>
                  <a:fillRect/>
                </a:stretch>
              </p:blipFill>
              <p:spPr>
                <a:xfrm>
                  <a:off x="10693000" y="777307"/>
                  <a:ext cx="5209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0" name="Freihand 299">
                  <a:extLst>
                    <a:ext uri="{FF2B5EF4-FFF2-40B4-BE49-F238E27FC236}">
                      <a16:creationId xmlns:a16="http://schemas.microsoft.com/office/drawing/2014/main" id="{63053F7C-201E-4D94-B81F-13DFF7E68D6C}"/>
                    </a:ext>
                  </a:extLst>
                </p14:cNvPr>
                <p14:cNvContentPartPr/>
                <p14:nvPr/>
              </p14:nvContentPartPr>
              <p14:xfrm>
                <a:off x="10703080" y="749227"/>
                <a:ext cx="568440" cy="325440"/>
              </p14:xfrm>
            </p:contentPart>
          </mc:Choice>
          <mc:Fallback xmlns="">
            <p:pic>
              <p:nvPicPr>
                <p:cNvPr id="300" name="Freihand 299">
                  <a:extLst>
                    <a:ext uri="{FF2B5EF4-FFF2-40B4-BE49-F238E27FC236}">
                      <a16:creationId xmlns:a16="http://schemas.microsoft.com/office/drawing/2014/main" id="{63053F7C-201E-4D94-B81F-13DFF7E68D6C}"/>
                    </a:ext>
                  </a:extLst>
                </p:cNvPr>
                <p:cNvPicPr/>
                <p:nvPr/>
              </p:nvPicPr>
              <p:blipFill>
                <a:blip r:embed="rId455"/>
                <a:stretch>
                  <a:fillRect/>
                </a:stretch>
              </p:blipFill>
              <p:spPr>
                <a:xfrm>
                  <a:off x="10698760" y="744907"/>
                  <a:ext cx="5770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2" name="Freihand 301">
                  <a:extLst>
                    <a:ext uri="{FF2B5EF4-FFF2-40B4-BE49-F238E27FC236}">
                      <a16:creationId xmlns:a16="http://schemas.microsoft.com/office/drawing/2014/main" id="{4A39B389-9F3E-4816-87A9-E9D71F2164AA}"/>
                    </a:ext>
                  </a:extLst>
                </p14:cNvPr>
                <p14:cNvContentPartPr/>
                <p14:nvPr/>
              </p14:nvContentPartPr>
              <p14:xfrm>
                <a:off x="10883800" y="1194187"/>
                <a:ext cx="145440" cy="43920"/>
              </p14:xfrm>
            </p:contentPart>
          </mc:Choice>
          <mc:Fallback xmlns="">
            <p:pic>
              <p:nvPicPr>
                <p:cNvPr id="302" name="Freihand 301">
                  <a:extLst>
                    <a:ext uri="{FF2B5EF4-FFF2-40B4-BE49-F238E27FC236}">
                      <a16:creationId xmlns:a16="http://schemas.microsoft.com/office/drawing/2014/main" id="{4A39B389-9F3E-4816-87A9-E9D71F2164AA}"/>
                    </a:ext>
                  </a:extLst>
                </p:cNvPr>
                <p:cNvPicPr/>
                <p:nvPr/>
              </p:nvPicPr>
              <p:blipFill>
                <a:blip r:embed="rId457"/>
                <a:stretch>
                  <a:fillRect/>
                </a:stretch>
              </p:blipFill>
              <p:spPr>
                <a:xfrm>
                  <a:off x="10879480" y="1189867"/>
                  <a:ext cx="154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3" name="Freihand 302">
                  <a:extLst>
                    <a:ext uri="{FF2B5EF4-FFF2-40B4-BE49-F238E27FC236}">
                      <a16:creationId xmlns:a16="http://schemas.microsoft.com/office/drawing/2014/main" id="{59A69EE8-472C-4F24-8DDD-1F96FB12334E}"/>
                    </a:ext>
                  </a:extLst>
                </p14:cNvPr>
                <p14:cNvContentPartPr/>
                <p14:nvPr/>
              </p14:nvContentPartPr>
              <p14:xfrm>
                <a:off x="10931320" y="1223707"/>
                <a:ext cx="25200" cy="27000"/>
              </p14:xfrm>
            </p:contentPart>
          </mc:Choice>
          <mc:Fallback xmlns="">
            <p:pic>
              <p:nvPicPr>
                <p:cNvPr id="303" name="Freihand 302">
                  <a:extLst>
                    <a:ext uri="{FF2B5EF4-FFF2-40B4-BE49-F238E27FC236}">
                      <a16:creationId xmlns:a16="http://schemas.microsoft.com/office/drawing/2014/main" id="{59A69EE8-472C-4F24-8DDD-1F96FB12334E}"/>
                    </a:ext>
                  </a:extLst>
                </p:cNvPr>
                <p:cNvPicPr/>
                <p:nvPr/>
              </p:nvPicPr>
              <p:blipFill>
                <a:blip r:embed="rId459"/>
                <a:stretch>
                  <a:fillRect/>
                </a:stretch>
              </p:blipFill>
              <p:spPr>
                <a:xfrm>
                  <a:off x="10927000" y="1219387"/>
                  <a:ext cx="33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6" name="Freihand 305">
                  <a:extLst>
                    <a:ext uri="{FF2B5EF4-FFF2-40B4-BE49-F238E27FC236}">
                      <a16:creationId xmlns:a16="http://schemas.microsoft.com/office/drawing/2014/main" id="{EAD7599B-8CA7-4C86-A796-1477E65EC497}"/>
                    </a:ext>
                  </a:extLst>
                </p14:cNvPr>
                <p14:cNvContentPartPr/>
                <p14:nvPr/>
              </p14:nvContentPartPr>
              <p14:xfrm>
                <a:off x="8301880" y="2494147"/>
                <a:ext cx="2381400" cy="1216440"/>
              </p14:xfrm>
            </p:contentPart>
          </mc:Choice>
          <mc:Fallback xmlns="">
            <p:pic>
              <p:nvPicPr>
                <p:cNvPr id="306" name="Freihand 305">
                  <a:extLst>
                    <a:ext uri="{FF2B5EF4-FFF2-40B4-BE49-F238E27FC236}">
                      <a16:creationId xmlns:a16="http://schemas.microsoft.com/office/drawing/2014/main" id="{EAD7599B-8CA7-4C86-A796-1477E65EC497}"/>
                    </a:ext>
                  </a:extLst>
                </p:cNvPr>
                <p:cNvPicPr/>
                <p:nvPr/>
              </p:nvPicPr>
              <p:blipFill>
                <a:blip r:embed="rId461"/>
                <a:stretch>
                  <a:fillRect/>
                </a:stretch>
              </p:blipFill>
              <p:spPr>
                <a:xfrm>
                  <a:off x="8297560" y="2489827"/>
                  <a:ext cx="2390040" cy="1225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7" name="Freihand 306">
                  <a:extLst>
                    <a:ext uri="{FF2B5EF4-FFF2-40B4-BE49-F238E27FC236}">
                      <a16:creationId xmlns:a16="http://schemas.microsoft.com/office/drawing/2014/main" id="{BDF4F7F2-05A9-458A-B62A-6D9172FAECD8}"/>
                    </a:ext>
                  </a:extLst>
                </p14:cNvPr>
                <p14:cNvContentPartPr/>
                <p14:nvPr/>
              </p14:nvContentPartPr>
              <p14:xfrm>
                <a:off x="1551880" y="107347"/>
                <a:ext cx="6536520" cy="2538720"/>
              </p14:xfrm>
            </p:contentPart>
          </mc:Choice>
          <mc:Fallback xmlns="">
            <p:pic>
              <p:nvPicPr>
                <p:cNvPr id="307" name="Freihand 306">
                  <a:extLst>
                    <a:ext uri="{FF2B5EF4-FFF2-40B4-BE49-F238E27FC236}">
                      <a16:creationId xmlns:a16="http://schemas.microsoft.com/office/drawing/2014/main" id="{BDF4F7F2-05A9-458A-B62A-6D9172FAECD8}"/>
                    </a:ext>
                  </a:extLst>
                </p:cNvPr>
                <p:cNvPicPr/>
                <p:nvPr/>
              </p:nvPicPr>
              <p:blipFill>
                <a:blip r:embed="rId463"/>
                <a:stretch>
                  <a:fillRect/>
                </a:stretch>
              </p:blipFill>
              <p:spPr>
                <a:xfrm>
                  <a:off x="1547560" y="103027"/>
                  <a:ext cx="6545160" cy="2547360"/>
                </a:xfrm>
                <a:prstGeom prst="rect">
                  <a:avLst/>
                </a:prstGeom>
              </p:spPr>
            </p:pic>
          </mc:Fallback>
        </mc:AlternateContent>
      </p:grpSp>
    </p:spTree>
    <p:extLst>
      <p:ext uri="{BB962C8B-B14F-4D97-AF65-F5344CB8AC3E}">
        <p14:creationId xmlns:p14="http://schemas.microsoft.com/office/powerpoint/2010/main" val="23020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DA3EFFC-4742-6CFA-DFDE-DB562AC25931}"/>
              </a:ext>
            </a:extLst>
          </p:cNvPr>
          <p:cNvPicPr>
            <a:picLocks noChangeAspect="1"/>
          </p:cNvPicPr>
          <p:nvPr/>
        </p:nvPicPr>
        <p:blipFill>
          <a:blip r:embed="rId2"/>
          <a:stretch>
            <a:fillRect/>
          </a:stretch>
        </p:blipFill>
        <p:spPr>
          <a:xfrm>
            <a:off x="224215" y="470846"/>
            <a:ext cx="7769113" cy="5529895"/>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089C7A2D-37A1-4B06-B53A-6DAD3498A8DA}"/>
                  </a:ext>
                </a:extLst>
              </p14:cNvPr>
              <p14:cNvContentPartPr/>
              <p14:nvPr/>
            </p14:nvContentPartPr>
            <p14:xfrm>
              <a:off x="3691000" y="685867"/>
              <a:ext cx="1145880" cy="669960"/>
            </p14:xfrm>
          </p:contentPart>
        </mc:Choice>
        <mc:Fallback xmlns="">
          <p:pic>
            <p:nvPicPr>
              <p:cNvPr id="10" name="Freihand 9">
                <a:extLst>
                  <a:ext uri="{FF2B5EF4-FFF2-40B4-BE49-F238E27FC236}">
                    <a16:creationId xmlns:a16="http://schemas.microsoft.com/office/drawing/2014/main" id="{089C7A2D-37A1-4B06-B53A-6DAD3498A8DA}"/>
                  </a:ext>
                </a:extLst>
              </p:cNvPr>
              <p:cNvPicPr/>
              <p:nvPr/>
            </p:nvPicPr>
            <p:blipFill>
              <a:blip r:embed="rId4"/>
              <a:stretch>
                <a:fillRect/>
              </a:stretch>
            </p:blipFill>
            <p:spPr>
              <a:xfrm>
                <a:off x="3686680" y="681547"/>
                <a:ext cx="115452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E90EE2FA-B6FA-4211-BE03-8EC309FEAF47}"/>
                  </a:ext>
                </a:extLst>
              </p14:cNvPr>
              <p14:cNvContentPartPr/>
              <p14:nvPr/>
            </p14:nvContentPartPr>
            <p14:xfrm>
              <a:off x="4850200" y="746347"/>
              <a:ext cx="1550520" cy="548640"/>
            </p14:xfrm>
          </p:contentPart>
        </mc:Choice>
        <mc:Fallback xmlns="">
          <p:pic>
            <p:nvPicPr>
              <p:cNvPr id="11" name="Freihand 10">
                <a:extLst>
                  <a:ext uri="{FF2B5EF4-FFF2-40B4-BE49-F238E27FC236}">
                    <a16:creationId xmlns:a16="http://schemas.microsoft.com/office/drawing/2014/main" id="{E90EE2FA-B6FA-4211-BE03-8EC309FEAF47}"/>
                  </a:ext>
                </a:extLst>
              </p:cNvPr>
              <p:cNvPicPr/>
              <p:nvPr/>
            </p:nvPicPr>
            <p:blipFill>
              <a:blip r:embed="rId6"/>
              <a:stretch>
                <a:fillRect/>
              </a:stretch>
            </p:blipFill>
            <p:spPr>
              <a:xfrm>
                <a:off x="4845880" y="742027"/>
                <a:ext cx="15591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30B3C46F-209E-4D22-9AFD-6DDDD3FC6426}"/>
                  </a:ext>
                </a:extLst>
              </p14:cNvPr>
              <p14:cNvContentPartPr/>
              <p14:nvPr/>
            </p14:nvContentPartPr>
            <p14:xfrm>
              <a:off x="2986120" y="1354747"/>
              <a:ext cx="462960" cy="601920"/>
            </p14:xfrm>
          </p:contentPart>
        </mc:Choice>
        <mc:Fallback xmlns="">
          <p:pic>
            <p:nvPicPr>
              <p:cNvPr id="12" name="Freihand 11">
                <a:extLst>
                  <a:ext uri="{FF2B5EF4-FFF2-40B4-BE49-F238E27FC236}">
                    <a16:creationId xmlns:a16="http://schemas.microsoft.com/office/drawing/2014/main" id="{30B3C46F-209E-4D22-9AFD-6DDDD3FC6426}"/>
                  </a:ext>
                </a:extLst>
              </p:cNvPr>
              <p:cNvPicPr/>
              <p:nvPr/>
            </p:nvPicPr>
            <p:blipFill>
              <a:blip r:embed="rId8"/>
              <a:stretch>
                <a:fillRect/>
              </a:stretch>
            </p:blipFill>
            <p:spPr>
              <a:xfrm>
                <a:off x="2981800" y="1350427"/>
                <a:ext cx="47160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3C448508-C082-4135-8EED-1E10DB194705}"/>
                  </a:ext>
                </a:extLst>
              </p14:cNvPr>
              <p14:cNvContentPartPr/>
              <p14:nvPr/>
            </p14:nvContentPartPr>
            <p14:xfrm>
              <a:off x="3855880" y="1332427"/>
              <a:ext cx="1720800" cy="685080"/>
            </p14:xfrm>
          </p:contentPart>
        </mc:Choice>
        <mc:Fallback xmlns="">
          <p:pic>
            <p:nvPicPr>
              <p:cNvPr id="14" name="Freihand 13">
                <a:extLst>
                  <a:ext uri="{FF2B5EF4-FFF2-40B4-BE49-F238E27FC236}">
                    <a16:creationId xmlns:a16="http://schemas.microsoft.com/office/drawing/2014/main" id="{3C448508-C082-4135-8EED-1E10DB194705}"/>
                  </a:ext>
                </a:extLst>
              </p:cNvPr>
              <p:cNvPicPr/>
              <p:nvPr/>
            </p:nvPicPr>
            <p:blipFill>
              <a:blip r:embed="rId10"/>
              <a:stretch>
                <a:fillRect/>
              </a:stretch>
            </p:blipFill>
            <p:spPr>
              <a:xfrm>
                <a:off x="3851560" y="1328107"/>
                <a:ext cx="172944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9C78A84C-18FE-4A48-A506-6E290FD47886}"/>
                  </a:ext>
                </a:extLst>
              </p14:cNvPr>
              <p14:cNvContentPartPr/>
              <p14:nvPr/>
            </p14:nvContentPartPr>
            <p14:xfrm>
              <a:off x="2523880" y="2594587"/>
              <a:ext cx="627480" cy="58680"/>
            </p14:xfrm>
          </p:contentPart>
        </mc:Choice>
        <mc:Fallback xmlns="">
          <p:pic>
            <p:nvPicPr>
              <p:cNvPr id="15" name="Freihand 14">
                <a:extLst>
                  <a:ext uri="{FF2B5EF4-FFF2-40B4-BE49-F238E27FC236}">
                    <a16:creationId xmlns:a16="http://schemas.microsoft.com/office/drawing/2014/main" id="{9C78A84C-18FE-4A48-A506-6E290FD47886}"/>
                  </a:ext>
                </a:extLst>
              </p:cNvPr>
              <p:cNvPicPr/>
              <p:nvPr/>
            </p:nvPicPr>
            <p:blipFill>
              <a:blip r:embed="rId12"/>
              <a:stretch>
                <a:fillRect/>
              </a:stretch>
            </p:blipFill>
            <p:spPr>
              <a:xfrm>
                <a:off x="2519560" y="2590267"/>
                <a:ext cx="636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C35181C6-0DA1-4462-AFB7-BB54B155552E}"/>
                  </a:ext>
                </a:extLst>
              </p14:cNvPr>
              <p14:cNvContentPartPr/>
              <p14:nvPr/>
            </p14:nvContentPartPr>
            <p14:xfrm>
              <a:off x="6202360" y="2219107"/>
              <a:ext cx="631440" cy="478080"/>
            </p14:xfrm>
          </p:contentPart>
        </mc:Choice>
        <mc:Fallback xmlns="">
          <p:pic>
            <p:nvPicPr>
              <p:cNvPr id="16" name="Freihand 15">
                <a:extLst>
                  <a:ext uri="{FF2B5EF4-FFF2-40B4-BE49-F238E27FC236}">
                    <a16:creationId xmlns:a16="http://schemas.microsoft.com/office/drawing/2014/main" id="{C35181C6-0DA1-4462-AFB7-BB54B155552E}"/>
                  </a:ext>
                </a:extLst>
              </p:cNvPr>
              <p:cNvPicPr/>
              <p:nvPr/>
            </p:nvPicPr>
            <p:blipFill>
              <a:blip r:embed="rId14"/>
              <a:stretch>
                <a:fillRect/>
              </a:stretch>
            </p:blipFill>
            <p:spPr>
              <a:xfrm>
                <a:off x="6198040" y="2214787"/>
                <a:ext cx="64008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EDA1F60A-CFB2-4404-8F4C-CE302D46641D}"/>
                  </a:ext>
                </a:extLst>
              </p14:cNvPr>
              <p14:cNvContentPartPr/>
              <p14:nvPr/>
            </p14:nvContentPartPr>
            <p14:xfrm>
              <a:off x="5875840" y="1846867"/>
              <a:ext cx="2155320" cy="1479240"/>
            </p14:xfrm>
          </p:contentPart>
        </mc:Choice>
        <mc:Fallback xmlns="">
          <p:pic>
            <p:nvPicPr>
              <p:cNvPr id="31" name="Freihand 30">
                <a:extLst>
                  <a:ext uri="{FF2B5EF4-FFF2-40B4-BE49-F238E27FC236}">
                    <a16:creationId xmlns:a16="http://schemas.microsoft.com/office/drawing/2014/main" id="{EDA1F60A-CFB2-4404-8F4C-CE302D46641D}"/>
                  </a:ext>
                </a:extLst>
              </p:cNvPr>
              <p:cNvPicPr/>
              <p:nvPr/>
            </p:nvPicPr>
            <p:blipFill>
              <a:blip r:embed="rId16"/>
              <a:stretch>
                <a:fillRect/>
              </a:stretch>
            </p:blipFill>
            <p:spPr>
              <a:xfrm>
                <a:off x="5871520" y="1842547"/>
                <a:ext cx="2163960" cy="148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41B0DB4E-6D4A-4791-87A8-1441443F3971}"/>
                  </a:ext>
                </a:extLst>
              </p14:cNvPr>
              <p14:cNvContentPartPr/>
              <p14:nvPr/>
            </p14:nvContentPartPr>
            <p14:xfrm>
              <a:off x="934480" y="610267"/>
              <a:ext cx="1294200" cy="767160"/>
            </p14:xfrm>
          </p:contentPart>
        </mc:Choice>
        <mc:Fallback xmlns="">
          <p:pic>
            <p:nvPicPr>
              <p:cNvPr id="6" name="Freihand 5">
                <a:extLst>
                  <a:ext uri="{FF2B5EF4-FFF2-40B4-BE49-F238E27FC236}">
                    <a16:creationId xmlns:a16="http://schemas.microsoft.com/office/drawing/2014/main" id="{41B0DB4E-6D4A-4791-87A8-1441443F3971}"/>
                  </a:ext>
                </a:extLst>
              </p:cNvPr>
              <p:cNvPicPr/>
              <p:nvPr/>
            </p:nvPicPr>
            <p:blipFill>
              <a:blip r:embed="rId18"/>
              <a:stretch>
                <a:fillRect/>
              </a:stretch>
            </p:blipFill>
            <p:spPr>
              <a:xfrm>
                <a:off x="930160" y="605947"/>
                <a:ext cx="130284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D437B467-414D-4B5D-940C-1F23F99F96E0}"/>
                  </a:ext>
                </a:extLst>
              </p14:cNvPr>
              <p14:cNvContentPartPr/>
              <p14:nvPr/>
            </p14:nvContentPartPr>
            <p14:xfrm>
              <a:off x="2083240" y="681187"/>
              <a:ext cx="1312920" cy="626400"/>
            </p14:xfrm>
          </p:contentPart>
        </mc:Choice>
        <mc:Fallback xmlns="">
          <p:pic>
            <p:nvPicPr>
              <p:cNvPr id="8" name="Freihand 7">
                <a:extLst>
                  <a:ext uri="{FF2B5EF4-FFF2-40B4-BE49-F238E27FC236}">
                    <a16:creationId xmlns:a16="http://schemas.microsoft.com/office/drawing/2014/main" id="{D437B467-414D-4B5D-940C-1F23F99F96E0}"/>
                  </a:ext>
                </a:extLst>
              </p:cNvPr>
              <p:cNvPicPr/>
              <p:nvPr/>
            </p:nvPicPr>
            <p:blipFill>
              <a:blip r:embed="rId20"/>
              <a:stretch>
                <a:fillRect/>
              </a:stretch>
            </p:blipFill>
            <p:spPr>
              <a:xfrm>
                <a:off x="2078920" y="676867"/>
                <a:ext cx="13215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052341FC-97B9-4251-9785-D2B2E4B4EEBA}"/>
                  </a:ext>
                </a:extLst>
              </p14:cNvPr>
              <p14:cNvContentPartPr/>
              <p14:nvPr/>
            </p14:nvContentPartPr>
            <p14:xfrm>
              <a:off x="7144840" y="2314867"/>
              <a:ext cx="344160" cy="296640"/>
            </p14:xfrm>
          </p:contentPart>
        </mc:Choice>
        <mc:Fallback xmlns="">
          <p:pic>
            <p:nvPicPr>
              <p:cNvPr id="17" name="Freihand 16">
                <a:extLst>
                  <a:ext uri="{FF2B5EF4-FFF2-40B4-BE49-F238E27FC236}">
                    <a16:creationId xmlns:a16="http://schemas.microsoft.com/office/drawing/2014/main" id="{052341FC-97B9-4251-9785-D2B2E4B4EEBA}"/>
                  </a:ext>
                </a:extLst>
              </p:cNvPr>
              <p:cNvPicPr/>
              <p:nvPr/>
            </p:nvPicPr>
            <p:blipFill>
              <a:blip r:embed="rId22"/>
              <a:stretch>
                <a:fillRect/>
              </a:stretch>
            </p:blipFill>
            <p:spPr>
              <a:xfrm>
                <a:off x="7140520" y="2310547"/>
                <a:ext cx="352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798BF7D-4286-42E6-83FF-9FE499248244}"/>
                  </a:ext>
                </a:extLst>
              </p14:cNvPr>
              <p14:cNvContentPartPr/>
              <p14:nvPr/>
            </p14:nvContentPartPr>
            <p14:xfrm>
              <a:off x="7176880" y="2235307"/>
              <a:ext cx="360" cy="360"/>
            </p14:xfrm>
          </p:contentPart>
        </mc:Choice>
        <mc:Fallback xmlns="">
          <p:pic>
            <p:nvPicPr>
              <p:cNvPr id="18" name="Freihand 17">
                <a:extLst>
                  <a:ext uri="{FF2B5EF4-FFF2-40B4-BE49-F238E27FC236}">
                    <a16:creationId xmlns:a16="http://schemas.microsoft.com/office/drawing/2014/main" id="{8798BF7D-4286-42E6-83FF-9FE499248244}"/>
                  </a:ext>
                </a:extLst>
              </p:cNvPr>
              <p:cNvPicPr/>
              <p:nvPr/>
            </p:nvPicPr>
            <p:blipFill>
              <a:blip r:embed="rId24"/>
              <a:stretch>
                <a:fillRect/>
              </a:stretch>
            </p:blipFill>
            <p:spPr>
              <a:xfrm>
                <a:off x="7172560" y="2230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353675A-DC86-4E4E-9AFF-1F61A04BF9B6}"/>
                  </a:ext>
                </a:extLst>
              </p14:cNvPr>
              <p14:cNvContentPartPr/>
              <p14:nvPr/>
            </p14:nvContentPartPr>
            <p14:xfrm>
              <a:off x="7138000" y="2135587"/>
              <a:ext cx="121320" cy="132840"/>
            </p14:xfrm>
          </p:contentPart>
        </mc:Choice>
        <mc:Fallback xmlns="">
          <p:pic>
            <p:nvPicPr>
              <p:cNvPr id="19" name="Freihand 18">
                <a:extLst>
                  <a:ext uri="{FF2B5EF4-FFF2-40B4-BE49-F238E27FC236}">
                    <a16:creationId xmlns:a16="http://schemas.microsoft.com/office/drawing/2014/main" id="{D353675A-DC86-4E4E-9AFF-1F61A04BF9B6}"/>
                  </a:ext>
                </a:extLst>
              </p:cNvPr>
              <p:cNvPicPr/>
              <p:nvPr/>
            </p:nvPicPr>
            <p:blipFill>
              <a:blip r:embed="rId26"/>
              <a:stretch>
                <a:fillRect/>
              </a:stretch>
            </p:blipFill>
            <p:spPr>
              <a:xfrm>
                <a:off x="7133680" y="2131267"/>
                <a:ext cx="129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9C1377BA-F556-4F9D-9C74-9BA66F29DFE9}"/>
                  </a:ext>
                </a:extLst>
              </p14:cNvPr>
              <p14:cNvContentPartPr/>
              <p14:nvPr/>
            </p14:nvContentPartPr>
            <p14:xfrm>
              <a:off x="7129000" y="2148547"/>
              <a:ext cx="139680" cy="82080"/>
            </p14:xfrm>
          </p:contentPart>
        </mc:Choice>
        <mc:Fallback xmlns="">
          <p:pic>
            <p:nvPicPr>
              <p:cNvPr id="20" name="Freihand 19">
                <a:extLst>
                  <a:ext uri="{FF2B5EF4-FFF2-40B4-BE49-F238E27FC236}">
                    <a16:creationId xmlns:a16="http://schemas.microsoft.com/office/drawing/2014/main" id="{9C1377BA-F556-4F9D-9C74-9BA66F29DFE9}"/>
                  </a:ext>
                </a:extLst>
              </p:cNvPr>
              <p:cNvPicPr/>
              <p:nvPr/>
            </p:nvPicPr>
            <p:blipFill>
              <a:blip r:embed="rId28"/>
              <a:stretch>
                <a:fillRect/>
              </a:stretch>
            </p:blipFill>
            <p:spPr>
              <a:xfrm>
                <a:off x="7124680" y="2144227"/>
                <a:ext cx="148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C7DB5E27-F5B4-4BB8-9E54-F091A7138C0F}"/>
                  </a:ext>
                </a:extLst>
              </p14:cNvPr>
              <p14:cNvContentPartPr/>
              <p14:nvPr/>
            </p14:nvContentPartPr>
            <p14:xfrm>
              <a:off x="7076440" y="2056387"/>
              <a:ext cx="192240" cy="6120"/>
            </p14:xfrm>
          </p:contentPart>
        </mc:Choice>
        <mc:Fallback xmlns="">
          <p:pic>
            <p:nvPicPr>
              <p:cNvPr id="21" name="Freihand 20">
                <a:extLst>
                  <a:ext uri="{FF2B5EF4-FFF2-40B4-BE49-F238E27FC236}">
                    <a16:creationId xmlns:a16="http://schemas.microsoft.com/office/drawing/2014/main" id="{C7DB5E27-F5B4-4BB8-9E54-F091A7138C0F}"/>
                  </a:ext>
                </a:extLst>
              </p:cNvPr>
              <p:cNvPicPr/>
              <p:nvPr/>
            </p:nvPicPr>
            <p:blipFill>
              <a:blip r:embed="rId30"/>
              <a:stretch>
                <a:fillRect/>
              </a:stretch>
            </p:blipFill>
            <p:spPr>
              <a:xfrm>
                <a:off x="7072120" y="2052067"/>
                <a:ext cx="2008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D0786C8-D9C1-4A59-BFDF-B66E1227A182}"/>
                  </a:ext>
                </a:extLst>
              </p14:cNvPr>
              <p14:cNvContentPartPr/>
              <p14:nvPr/>
            </p14:nvContentPartPr>
            <p14:xfrm>
              <a:off x="7337440" y="2180227"/>
              <a:ext cx="42480" cy="1080"/>
            </p14:xfrm>
          </p:contentPart>
        </mc:Choice>
        <mc:Fallback xmlns="">
          <p:pic>
            <p:nvPicPr>
              <p:cNvPr id="22" name="Freihand 21">
                <a:extLst>
                  <a:ext uri="{FF2B5EF4-FFF2-40B4-BE49-F238E27FC236}">
                    <a16:creationId xmlns:a16="http://schemas.microsoft.com/office/drawing/2014/main" id="{6D0786C8-D9C1-4A59-BFDF-B66E1227A182}"/>
                  </a:ext>
                </a:extLst>
              </p:cNvPr>
              <p:cNvPicPr/>
              <p:nvPr/>
            </p:nvPicPr>
            <p:blipFill>
              <a:blip r:embed="rId32"/>
              <a:stretch>
                <a:fillRect/>
              </a:stretch>
            </p:blipFill>
            <p:spPr>
              <a:xfrm>
                <a:off x="7333120" y="2175907"/>
                <a:ext cx="51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DA98D2D-B429-45A8-9F55-5A0ABB886134}"/>
                  </a:ext>
                </a:extLst>
              </p14:cNvPr>
              <p14:cNvContentPartPr/>
              <p14:nvPr/>
            </p14:nvContentPartPr>
            <p14:xfrm>
              <a:off x="7463800" y="2115427"/>
              <a:ext cx="75600" cy="60840"/>
            </p14:xfrm>
          </p:contentPart>
        </mc:Choice>
        <mc:Fallback xmlns="">
          <p:pic>
            <p:nvPicPr>
              <p:cNvPr id="23" name="Freihand 22">
                <a:extLst>
                  <a:ext uri="{FF2B5EF4-FFF2-40B4-BE49-F238E27FC236}">
                    <a16:creationId xmlns:a16="http://schemas.microsoft.com/office/drawing/2014/main" id="{9DA98D2D-B429-45A8-9F55-5A0ABB886134}"/>
                  </a:ext>
                </a:extLst>
              </p:cNvPr>
              <p:cNvPicPr/>
              <p:nvPr/>
            </p:nvPicPr>
            <p:blipFill>
              <a:blip r:embed="rId34"/>
              <a:stretch>
                <a:fillRect/>
              </a:stretch>
            </p:blipFill>
            <p:spPr>
              <a:xfrm>
                <a:off x="7459480" y="2111107"/>
                <a:ext cx="84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FA05BCA-E469-4681-8669-7F72F71CE58F}"/>
                  </a:ext>
                </a:extLst>
              </p14:cNvPr>
              <p14:cNvContentPartPr/>
              <p14:nvPr/>
            </p14:nvContentPartPr>
            <p14:xfrm>
              <a:off x="7458760" y="2115787"/>
              <a:ext cx="120960" cy="176760"/>
            </p14:xfrm>
          </p:contentPart>
        </mc:Choice>
        <mc:Fallback xmlns="">
          <p:pic>
            <p:nvPicPr>
              <p:cNvPr id="24" name="Freihand 23">
                <a:extLst>
                  <a:ext uri="{FF2B5EF4-FFF2-40B4-BE49-F238E27FC236}">
                    <a16:creationId xmlns:a16="http://schemas.microsoft.com/office/drawing/2014/main" id="{3FA05BCA-E469-4681-8669-7F72F71CE58F}"/>
                  </a:ext>
                </a:extLst>
              </p:cNvPr>
              <p:cNvPicPr/>
              <p:nvPr/>
            </p:nvPicPr>
            <p:blipFill>
              <a:blip r:embed="rId36"/>
              <a:stretch>
                <a:fillRect/>
              </a:stretch>
            </p:blipFill>
            <p:spPr>
              <a:xfrm>
                <a:off x="7454440" y="2111467"/>
                <a:ext cx="129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CF23B455-A7AF-42FE-A833-7F4206F2F1B7}"/>
                  </a:ext>
                </a:extLst>
              </p14:cNvPr>
              <p14:cNvContentPartPr/>
              <p14:nvPr/>
            </p14:nvContentPartPr>
            <p14:xfrm>
              <a:off x="7426720" y="2055667"/>
              <a:ext cx="185400" cy="13680"/>
            </p14:xfrm>
          </p:contentPart>
        </mc:Choice>
        <mc:Fallback xmlns="">
          <p:pic>
            <p:nvPicPr>
              <p:cNvPr id="25" name="Freihand 24">
                <a:extLst>
                  <a:ext uri="{FF2B5EF4-FFF2-40B4-BE49-F238E27FC236}">
                    <a16:creationId xmlns:a16="http://schemas.microsoft.com/office/drawing/2014/main" id="{CF23B455-A7AF-42FE-A833-7F4206F2F1B7}"/>
                  </a:ext>
                </a:extLst>
              </p:cNvPr>
              <p:cNvPicPr/>
              <p:nvPr/>
            </p:nvPicPr>
            <p:blipFill>
              <a:blip r:embed="rId38"/>
              <a:stretch>
                <a:fillRect/>
              </a:stretch>
            </p:blipFill>
            <p:spPr>
              <a:xfrm>
                <a:off x="7422400" y="2051347"/>
                <a:ext cx="194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077599FB-52F5-4468-A53A-5033D9C4E925}"/>
                  </a:ext>
                </a:extLst>
              </p14:cNvPr>
              <p14:cNvContentPartPr/>
              <p14:nvPr/>
            </p14:nvContentPartPr>
            <p14:xfrm>
              <a:off x="810280" y="458707"/>
              <a:ext cx="5650560" cy="1773360"/>
            </p14:xfrm>
          </p:contentPart>
        </mc:Choice>
        <mc:Fallback xmlns="">
          <p:pic>
            <p:nvPicPr>
              <p:cNvPr id="33" name="Freihand 32">
                <a:extLst>
                  <a:ext uri="{FF2B5EF4-FFF2-40B4-BE49-F238E27FC236}">
                    <a16:creationId xmlns:a16="http://schemas.microsoft.com/office/drawing/2014/main" id="{077599FB-52F5-4468-A53A-5033D9C4E925}"/>
                  </a:ext>
                </a:extLst>
              </p:cNvPr>
              <p:cNvPicPr/>
              <p:nvPr/>
            </p:nvPicPr>
            <p:blipFill>
              <a:blip r:embed="rId40"/>
              <a:stretch>
                <a:fillRect/>
              </a:stretch>
            </p:blipFill>
            <p:spPr>
              <a:xfrm>
                <a:off x="805960" y="454387"/>
                <a:ext cx="5659200" cy="178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178E3E56-15B5-4A92-8AB4-0A10CEE2FE64}"/>
                  </a:ext>
                </a:extLst>
              </p14:cNvPr>
              <p14:cNvContentPartPr/>
              <p14:nvPr/>
            </p14:nvContentPartPr>
            <p14:xfrm>
              <a:off x="554680" y="2253307"/>
              <a:ext cx="507960" cy="799560"/>
            </p14:xfrm>
          </p:contentPart>
        </mc:Choice>
        <mc:Fallback xmlns="">
          <p:pic>
            <p:nvPicPr>
              <p:cNvPr id="38" name="Freihand 37">
                <a:extLst>
                  <a:ext uri="{FF2B5EF4-FFF2-40B4-BE49-F238E27FC236}">
                    <a16:creationId xmlns:a16="http://schemas.microsoft.com/office/drawing/2014/main" id="{178E3E56-15B5-4A92-8AB4-0A10CEE2FE64}"/>
                  </a:ext>
                </a:extLst>
              </p:cNvPr>
              <p:cNvPicPr/>
              <p:nvPr/>
            </p:nvPicPr>
            <p:blipFill>
              <a:blip r:embed="rId42"/>
              <a:stretch>
                <a:fillRect/>
              </a:stretch>
            </p:blipFill>
            <p:spPr>
              <a:xfrm>
                <a:off x="550360" y="2248987"/>
                <a:ext cx="516600" cy="80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FE43C0D1-5568-45BF-AC91-E8B36634594F}"/>
                  </a:ext>
                </a:extLst>
              </p14:cNvPr>
              <p14:cNvContentPartPr/>
              <p14:nvPr/>
            </p14:nvContentPartPr>
            <p14:xfrm>
              <a:off x="407080" y="1460587"/>
              <a:ext cx="304920" cy="76680"/>
            </p14:xfrm>
          </p:contentPart>
        </mc:Choice>
        <mc:Fallback xmlns="">
          <p:pic>
            <p:nvPicPr>
              <p:cNvPr id="44" name="Freihand 43">
                <a:extLst>
                  <a:ext uri="{FF2B5EF4-FFF2-40B4-BE49-F238E27FC236}">
                    <a16:creationId xmlns:a16="http://schemas.microsoft.com/office/drawing/2014/main" id="{FE43C0D1-5568-45BF-AC91-E8B36634594F}"/>
                  </a:ext>
                </a:extLst>
              </p:cNvPr>
              <p:cNvPicPr/>
              <p:nvPr/>
            </p:nvPicPr>
            <p:blipFill>
              <a:blip r:embed="rId44"/>
              <a:stretch>
                <a:fillRect/>
              </a:stretch>
            </p:blipFill>
            <p:spPr>
              <a:xfrm>
                <a:off x="402760" y="1456267"/>
                <a:ext cx="313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 name="Freihand 60">
                <a:extLst>
                  <a:ext uri="{FF2B5EF4-FFF2-40B4-BE49-F238E27FC236}">
                    <a16:creationId xmlns:a16="http://schemas.microsoft.com/office/drawing/2014/main" id="{F077F6AE-CE39-4E4F-A3D0-50538D39888C}"/>
                  </a:ext>
                </a:extLst>
              </p14:cNvPr>
              <p14:cNvContentPartPr/>
              <p14:nvPr/>
            </p14:nvContentPartPr>
            <p14:xfrm>
              <a:off x="8535880" y="761467"/>
              <a:ext cx="2984400" cy="1053000"/>
            </p14:xfrm>
          </p:contentPart>
        </mc:Choice>
        <mc:Fallback xmlns="">
          <p:pic>
            <p:nvPicPr>
              <p:cNvPr id="61" name="Freihand 60">
                <a:extLst>
                  <a:ext uri="{FF2B5EF4-FFF2-40B4-BE49-F238E27FC236}">
                    <a16:creationId xmlns:a16="http://schemas.microsoft.com/office/drawing/2014/main" id="{F077F6AE-CE39-4E4F-A3D0-50538D39888C}"/>
                  </a:ext>
                </a:extLst>
              </p:cNvPr>
              <p:cNvPicPr/>
              <p:nvPr/>
            </p:nvPicPr>
            <p:blipFill>
              <a:blip r:embed="rId46"/>
              <a:stretch>
                <a:fillRect/>
              </a:stretch>
            </p:blipFill>
            <p:spPr>
              <a:xfrm>
                <a:off x="8531560" y="757147"/>
                <a:ext cx="2993040" cy="1061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3" name="Freihand 62">
                <a:extLst>
                  <a:ext uri="{FF2B5EF4-FFF2-40B4-BE49-F238E27FC236}">
                    <a16:creationId xmlns:a16="http://schemas.microsoft.com/office/drawing/2014/main" id="{3B08B9C3-4E20-4FF3-A8C8-37E31AD24B95}"/>
                  </a:ext>
                </a:extLst>
              </p14:cNvPr>
              <p14:cNvContentPartPr/>
              <p14:nvPr/>
            </p14:nvContentPartPr>
            <p14:xfrm>
              <a:off x="2605240" y="3978427"/>
              <a:ext cx="842760" cy="52200"/>
            </p14:xfrm>
          </p:contentPart>
        </mc:Choice>
        <mc:Fallback xmlns="">
          <p:pic>
            <p:nvPicPr>
              <p:cNvPr id="63" name="Freihand 62">
                <a:extLst>
                  <a:ext uri="{FF2B5EF4-FFF2-40B4-BE49-F238E27FC236}">
                    <a16:creationId xmlns:a16="http://schemas.microsoft.com/office/drawing/2014/main" id="{3B08B9C3-4E20-4FF3-A8C8-37E31AD24B95}"/>
                  </a:ext>
                </a:extLst>
              </p:cNvPr>
              <p:cNvPicPr/>
              <p:nvPr/>
            </p:nvPicPr>
            <p:blipFill>
              <a:blip r:embed="rId48"/>
              <a:stretch>
                <a:fillRect/>
              </a:stretch>
            </p:blipFill>
            <p:spPr>
              <a:xfrm>
                <a:off x="2600920" y="3974107"/>
                <a:ext cx="851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4" name="Freihand 63">
                <a:extLst>
                  <a:ext uri="{FF2B5EF4-FFF2-40B4-BE49-F238E27FC236}">
                    <a16:creationId xmlns:a16="http://schemas.microsoft.com/office/drawing/2014/main" id="{CF6B4BC7-F240-40EB-95B4-D2DDB1158338}"/>
                  </a:ext>
                </a:extLst>
              </p14:cNvPr>
              <p14:cNvContentPartPr/>
              <p14:nvPr/>
            </p14:nvContentPartPr>
            <p14:xfrm>
              <a:off x="3782800" y="3996427"/>
              <a:ext cx="793440" cy="43200"/>
            </p14:xfrm>
          </p:contentPart>
        </mc:Choice>
        <mc:Fallback xmlns="">
          <p:pic>
            <p:nvPicPr>
              <p:cNvPr id="64" name="Freihand 63">
                <a:extLst>
                  <a:ext uri="{FF2B5EF4-FFF2-40B4-BE49-F238E27FC236}">
                    <a16:creationId xmlns:a16="http://schemas.microsoft.com/office/drawing/2014/main" id="{CF6B4BC7-F240-40EB-95B4-D2DDB1158338}"/>
                  </a:ext>
                </a:extLst>
              </p:cNvPr>
              <p:cNvPicPr/>
              <p:nvPr/>
            </p:nvPicPr>
            <p:blipFill>
              <a:blip r:embed="rId50"/>
              <a:stretch>
                <a:fillRect/>
              </a:stretch>
            </p:blipFill>
            <p:spPr>
              <a:xfrm>
                <a:off x="3778480" y="3992107"/>
                <a:ext cx="802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5" name="Freihand 64">
                <a:extLst>
                  <a:ext uri="{FF2B5EF4-FFF2-40B4-BE49-F238E27FC236}">
                    <a16:creationId xmlns:a16="http://schemas.microsoft.com/office/drawing/2014/main" id="{E53EAA2F-4E68-4210-BCC6-4EBCA12E85C5}"/>
                  </a:ext>
                </a:extLst>
              </p14:cNvPr>
              <p14:cNvContentPartPr/>
              <p14:nvPr/>
            </p14:nvContentPartPr>
            <p14:xfrm>
              <a:off x="1599040" y="3524107"/>
              <a:ext cx="3371040" cy="678960"/>
            </p14:xfrm>
          </p:contentPart>
        </mc:Choice>
        <mc:Fallback xmlns="">
          <p:pic>
            <p:nvPicPr>
              <p:cNvPr id="65" name="Freihand 64">
                <a:extLst>
                  <a:ext uri="{FF2B5EF4-FFF2-40B4-BE49-F238E27FC236}">
                    <a16:creationId xmlns:a16="http://schemas.microsoft.com/office/drawing/2014/main" id="{E53EAA2F-4E68-4210-BCC6-4EBCA12E85C5}"/>
                  </a:ext>
                </a:extLst>
              </p:cNvPr>
              <p:cNvPicPr/>
              <p:nvPr/>
            </p:nvPicPr>
            <p:blipFill>
              <a:blip r:embed="rId52"/>
              <a:stretch>
                <a:fillRect/>
              </a:stretch>
            </p:blipFill>
            <p:spPr>
              <a:xfrm>
                <a:off x="1594720" y="3519787"/>
                <a:ext cx="337968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1" name="Freihand 80">
                <a:extLst>
                  <a:ext uri="{FF2B5EF4-FFF2-40B4-BE49-F238E27FC236}">
                    <a16:creationId xmlns:a16="http://schemas.microsoft.com/office/drawing/2014/main" id="{8958E800-8A0A-4576-8680-77894D895D0D}"/>
                  </a:ext>
                </a:extLst>
              </p14:cNvPr>
              <p14:cNvContentPartPr/>
              <p14:nvPr/>
            </p14:nvContentPartPr>
            <p14:xfrm>
              <a:off x="1936360" y="4049707"/>
              <a:ext cx="2787840" cy="834480"/>
            </p14:xfrm>
          </p:contentPart>
        </mc:Choice>
        <mc:Fallback xmlns="">
          <p:pic>
            <p:nvPicPr>
              <p:cNvPr id="81" name="Freihand 80">
                <a:extLst>
                  <a:ext uri="{FF2B5EF4-FFF2-40B4-BE49-F238E27FC236}">
                    <a16:creationId xmlns:a16="http://schemas.microsoft.com/office/drawing/2014/main" id="{8958E800-8A0A-4576-8680-77894D895D0D}"/>
                  </a:ext>
                </a:extLst>
              </p:cNvPr>
              <p:cNvPicPr/>
              <p:nvPr/>
            </p:nvPicPr>
            <p:blipFill>
              <a:blip r:embed="rId54"/>
              <a:stretch>
                <a:fillRect/>
              </a:stretch>
            </p:blipFill>
            <p:spPr>
              <a:xfrm>
                <a:off x="1932040" y="4045387"/>
                <a:ext cx="2796480" cy="843120"/>
              </a:xfrm>
              <a:prstGeom prst="rect">
                <a:avLst/>
              </a:prstGeom>
            </p:spPr>
          </p:pic>
        </mc:Fallback>
      </mc:AlternateContent>
      <p:grpSp>
        <p:nvGrpSpPr>
          <p:cNvPr id="87" name="Gruppieren 86">
            <a:extLst>
              <a:ext uri="{FF2B5EF4-FFF2-40B4-BE49-F238E27FC236}">
                <a16:creationId xmlns:a16="http://schemas.microsoft.com/office/drawing/2014/main" id="{9C9396E9-6CBE-4DDD-B1E8-9D727E0BF024}"/>
              </a:ext>
            </a:extLst>
          </p:cNvPr>
          <p:cNvGrpSpPr/>
          <p:nvPr/>
        </p:nvGrpSpPr>
        <p:grpSpPr>
          <a:xfrm>
            <a:off x="794440" y="2732467"/>
            <a:ext cx="8092800" cy="2084760"/>
            <a:chOff x="794440" y="2732467"/>
            <a:chExt cx="8092800" cy="2084760"/>
          </a:xfrm>
        </p:grpSpPr>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C1E29224-973F-4AF8-8F90-06264FCC658B}"/>
                    </a:ext>
                  </a:extLst>
                </p14:cNvPr>
                <p14:cNvContentPartPr/>
                <p14:nvPr/>
              </p14:nvContentPartPr>
              <p14:xfrm>
                <a:off x="6259240" y="2831827"/>
                <a:ext cx="381600" cy="329040"/>
              </p14:xfrm>
            </p:contentPart>
          </mc:Choice>
          <mc:Fallback xmlns="">
            <p:pic>
              <p:nvPicPr>
                <p:cNvPr id="27" name="Freihand 26">
                  <a:extLst>
                    <a:ext uri="{FF2B5EF4-FFF2-40B4-BE49-F238E27FC236}">
                      <a16:creationId xmlns:a16="http://schemas.microsoft.com/office/drawing/2014/main" id="{C1E29224-973F-4AF8-8F90-06264FCC658B}"/>
                    </a:ext>
                  </a:extLst>
                </p:cNvPr>
                <p:cNvPicPr/>
                <p:nvPr/>
              </p:nvPicPr>
              <p:blipFill>
                <a:blip r:embed="rId56"/>
                <a:stretch>
                  <a:fillRect/>
                </a:stretch>
              </p:blipFill>
              <p:spPr>
                <a:xfrm>
                  <a:off x="6254920" y="2827507"/>
                  <a:ext cx="3902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2AC40859-5274-46CB-8B18-79A9BC2D554E}"/>
                    </a:ext>
                  </a:extLst>
                </p14:cNvPr>
                <p14:cNvContentPartPr/>
                <p14:nvPr/>
              </p14:nvContentPartPr>
              <p14:xfrm>
                <a:off x="2924560" y="2868907"/>
                <a:ext cx="410760" cy="475200"/>
              </p14:xfrm>
            </p:contentPart>
          </mc:Choice>
          <mc:Fallback xmlns="">
            <p:pic>
              <p:nvPicPr>
                <p:cNvPr id="28" name="Freihand 27">
                  <a:extLst>
                    <a:ext uri="{FF2B5EF4-FFF2-40B4-BE49-F238E27FC236}">
                      <a16:creationId xmlns:a16="http://schemas.microsoft.com/office/drawing/2014/main" id="{2AC40859-5274-46CB-8B18-79A9BC2D554E}"/>
                    </a:ext>
                  </a:extLst>
                </p:cNvPr>
                <p:cNvPicPr/>
                <p:nvPr/>
              </p:nvPicPr>
              <p:blipFill>
                <a:blip r:embed="rId58"/>
                <a:stretch>
                  <a:fillRect/>
                </a:stretch>
              </p:blipFill>
              <p:spPr>
                <a:xfrm>
                  <a:off x="2920240" y="2864587"/>
                  <a:ext cx="41940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30DA7F0C-FFAC-4C8D-9AE5-107EF6932E94}"/>
                    </a:ext>
                  </a:extLst>
                </p14:cNvPr>
                <p14:cNvContentPartPr/>
                <p14:nvPr/>
              </p14:nvContentPartPr>
              <p14:xfrm>
                <a:off x="3681280" y="2732467"/>
                <a:ext cx="1531440" cy="722520"/>
              </p14:xfrm>
            </p:contentPart>
          </mc:Choice>
          <mc:Fallback xmlns="">
            <p:pic>
              <p:nvPicPr>
                <p:cNvPr id="29" name="Freihand 28">
                  <a:extLst>
                    <a:ext uri="{FF2B5EF4-FFF2-40B4-BE49-F238E27FC236}">
                      <a16:creationId xmlns:a16="http://schemas.microsoft.com/office/drawing/2014/main" id="{30DA7F0C-FFAC-4C8D-9AE5-107EF6932E94}"/>
                    </a:ext>
                  </a:extLst>
                </p:cNvPr>
                <p:cNvPicPr/>
                <p:nvPr/>
              </p:nvPicPr>
              <p:blipFill>
                <a:blip r:embed="rId60"/>
                <a:stretch>
                  <a:fillRect/>
                </a:stretch>
              </p:blipFill>
              <p:spPr>
                <a:xfrm>
                  <a:off x="3676960" y="2728147"/>
                  <a:ext cx="154008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9E32C47A-351F-4E9D-B024-3ED0A0B6D771}"/>
                    </a:ext>
                  </a:extLst>
                </p14:cNvPr>
                <p14:cNvContentPartPr/>
                <p14:nvPr/>
              </p14:nvContentPartPr>
              <p14:xfrm>
                <a:off x="7073560" y="2854867"/>
                <a:ext cx="253800" cy="295560"/>
              </p14:xfrm>
            </p:contentPart>
          </mc:Choice>
          <mc:Fallback xmlns="">
            <p:pic>
              <p:nvPicPr>
                <p:cNvPr id="30" name="Freihand 29">
                  <a:extLst>
                    <a:ext uri="{FF2B5EF4-FFF2-40B4-BE49-F238E27FC236}">
                      <a16:creationId xmlns:a16="http://schemas.microsoft.com/office/drawing/2014/main" id="{9E32C47A-351F-4E9D-B024-3ED0A0B6D771}"/>
                    </a:ext>
                  </a:extLst>
                </p:cNvPr>
                <p:cNvPicPr/>
                <p:nvPr/>
              </p:nvPicPr>
              <p:blipFill>
                <a:blip r:embed="rId62"/>
                <a:stretch>
                  <a:fillRect/>
                </a:stretch>
              </p:blipFill>
              <p:spPr>
                <a:xfrm>
                  <a:off x="7069240" y="2850547"/>
                  <a:ext cx="2624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9" name="Freihand 68">
                  <a:extLst>
                    <a:ext uri="{FF2B5EF4-FFF2-40B4-BE49-F238E27FC236}">
                      <a16:creationId xmlns:a16="http://schemas.microsoft.com/office/drawing/2014/main" id="{D3453EF0-09A8-4433-9D4E-C7FBB5FAE384}"/>
                    </a:ext>
                  </a:extLst>
                </p14:cNvPr>
                <p14:cNvContentPartPr/>
                <p14:nvPr/>
              </p14:nvContentPartPr>
              <p14:xfrm>
                <a:off x="2599120" y="3949627"/>
                <a:ext cx="824040" cy="31320"/>
              </p14:xfrm>
            </p:contentPart>
          </mc:Choice>
          <mc:Fallback xmlns="">
            <p:pic>
              <p:nvPicPr>
                <p:cNvPr id="69" name="Freihand 68">
                  <a:extLst>
                    <a:ext uri="{FF2B5EF4-FFF2-40B4-BE49-F238E27FC236}">
                      <a16:creationId xmlns:a16="http://schemas.microsoft.com/office/drawing/2014/main" id="{D3453EF0-09A8-4433-9D4E-C7FBB5FAE384}"/>
                    </a:ext>
                  </a:extLst>
                </p:cNvPr>
                <p:cNvPicPr/>
                <p:nvPr/>
              </p:nvPicPr>
              <p:blipFill>
                <a:blip r:embed="rId64"/>
                <a:stretch>
                  <a:fillRect/>
                </a:stretch>
              </p:blipFill>
              <p:spPr>
                <a:xfrm>
                  <a:off x="2594800" y="3945307"/>
                  <a:ext cx="832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 name="Freihand 69">
                  <a:extLst>
                    <a:ext uri="{FF2B5EF4-FFF2-40B4-BE49-F238E27FC236}">
                      <a16:creationId xmlns:a16="http://schemas.microsoft.com/office/drawing/2014/main" id="{0D4DD1C3-A98C-4E77-8CEF-CB9E3B7DF5B0}"/>
                    </a:ext>
                  </a:extLst>
                </p14:cNvPr>
                <p14:cNvContentPartPr/>
                <p14:nvPr/>
              </p14:nvContentPartPr>
              <p14:xfrm>
                <a:off x="3935800" y="3936307"/>
                <a:ext cx="798480" cy="97560"/>
              </p14:xfrm>
            </p:contentPart>
          </mc:Choice>
          <mc:Fallback xmlns="">
            <p:pic>
              <p:nvPicPr>
                <p:cNvPr id="70" name="Freihand 69">
                  <a:extLst>
                    <a:ext uri="{FF2B5EF4-FFF2-40B4-BE49-F238E27FC236}">
                      <a16:creationId xmlns:a16="http://schemas.microsoft.com/office/drawing/2014/main" id="{0D4DD1C3-A98C-4E77-8CEF-CB9E3B7DF5B0}"/>
                    </a:ext>
                  </a:extLst>
                </p:cNvPr>
                <p:cNvPicPr/>
                <p:nvPr/>
              </p:nvPicPr>
              <p:blipFill>
                <a:blip r:embed="rId66"/>
                <a:stretch>
                  <a:fillRect/>
                </a:stretch>
              </p:blipFill>
              <p:spPr>
                <a:xfrm>
                  <a:off x="3931480" y="3931987"/>
                  <a:ext cx="807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12013F0F-85FB-43C6-85AB-EF028F6CFC0A}"/>
                    </a:ext>
                  </a:extLst>
                </p14:cNvPr>
                <p14:cNvContentPartPr/>
                <p14:nvPr/>
              </p14:nvContentPartPr>
              <p14:xfrm>
                <a:off x="5131000" y="3489187"/>
                <a:ext cx="748440" cy="191880"/>
              </p14:xfrm>
            </p:contentPart>
          </mc:Choice>
          <mc:Fallback xmlns="">
            <p:pic>
              <p:nvPicPr>
                <p:cNvPr id="66" name="Freihand 65">
                  <a:extLst>
                    <a:ext uri="{FF2B5EF4-FFF2-40B4-BE49-F238E27FC236}">
                      <a16:creationId xmlns:a16="http://schemas.microsoft.com/office/drawing/2014/main" id="{12013F0F-85FB-43C6-85AB-EF028F6CFC0A}"/>
                    </a:ext>
                  </a:extLst>
                </p:cNvPr>
                <p:cNvPicPr/>
                <p:nvPr/>
              </p:nvPicPr>
              <p:blipFill>
                <a:blip r:embed="rId68"/>
                <a:stretch>
                  <a:fillRect/>
                </a:stretch>
              </p:blipFill>
              <p:spPr>
                <a:xfrm>
                  <a:off x="5126680" y="3484867"/>
                  <a:ext cx="757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0768FD0B-1A46-4793-9B88-11D2E8CD4064}"/>
                    </a:ext>
                  </a:extLst>
                </p14:cNvPr>
                <p14:cNvContentPartPr/>
                <p14:nvPr/>
              </p14:nvContentPartPr>
              <p14:xfrm>
                <a:off x="5730760" y="3457147"/>
                <a:ext cx="160200" cy="208800"/>
              </p14:xfrm>
            </p:contentPart>
          </mc:Choice>
          <mc:Fallback xmlns="">
            <p:pic>
              <p:nvPicPr>
                <p:cNvPr id="67" name="Freihand 66">
                  <a:extLst>
                    <a:ext uri="{FF2B5EF4-FFF2-40B4-BE49-F238E27FC236}">
                      <a16:creationId xmlns:a16="http://schemas.microsoft.com/office/drawing/2014/main" id="{0768FD0B-1A46-4793-9B88-11D2E8CD4064}"/>
                    </a:ext>
                  </a:extLst>
                </p:cNvPr>
                <p:cNvPicPr/>
                <p:nvPr/>
              </p:nvPicPr>
              <p:blipFill>
                <a:blip r:embed="rId70"/>
                <a:stretch>
                  <a:fillRect/>
                </a:stretch>
              </p:blipFill>
              <p:spPr>
                <a:xfrm>
                  <a:off x="5726440" y="3452827"/>
                  <a:ext cx="168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 name="Freihand 71">
                  <a:extLst>
                    <a:ext uri="{FF2B5EF4-FFF2-40B4-BE49-F238E27FC236}">
                      <a16:creationId xmlns:a16="http://schemas.microsoft.com/office/drawing/2014/main" id="{1C563933-1343-4D16-8E8F-DFA3DF89C595}"/>
                    </a:ext>
                  </a:extLst>
                </p14:cNvPr>
                <p14:cNvContentPartPr/>
                <p14:nvPr/>
              </p14:nvContentPartPr>
              <p14:xfrm>
                <a:off x="7275160" y="3472987"/>
                <a:ext cx="164520" cy="191520"/>
              </p14:xfrm>
            </p:contentPart>
          </mc:Choice>
          <mc:Fallback xmlns="">
            <p:pic>
              <p:nvPicPr>
                <p:cNvPr id="72" name="Freihand 71">
                  <a:extLst>
                    <a:ext uri="{FF2B5EF4-FFF2-40B4-BE49-F238E27FC236}">
                      <a16:creationId xmlns:a16="http://schemas.microsoft.com/office/drawing/2014/main" id="{1C563933-1343-4D16-8E8F-DFA3DF89C595}"/>
                    </a:ext>
                  </a:extLst>
                </p:cNvPr>
                <p:cNvPicPr/>
                <p:nvPr/>
              </p:nvPicPr>
              <p:blipFill>
                <a:blip r:embed="rId72"/>
                <a:stretch>
                  <a:fillRect/>
                </a:stretch>
              </p:blipFill>
              <p:spPr>
                <a:xfrm>
                  <a:off x="7270840" y="3468667"/>
                  <a:ext cx="173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3" name="Freihand 72">
                  <a:extLst>
                    <a:ext uri="{FF2B5EF4-FFF2-40B4-BE49-F238E27FC236}">
                      <a16:creationId xmlns:a16="http://schemas.microsoft.com/office/drawing/2014/main" id="{B9D194D8-00A6-46B9-900A-696F2F97E742}"/>
                    </a:ext>
                  </a:extLst>
                </p14:cNvPr>
                <p14:cNvContentPartPr/>
                <p14:nvPr/>
              </p14:nvContentPartPr>
              <p14:xfrm>
                <a:off x="7520320" y="3544987"/>
                <a:ext cx="122040" cy="99720"/>
              </p14:xfrm>
            </p:contentPart>
          </mc:Choice>
          <mc:Fallback xmlns="">
            <p:pic>
              <p:nvPicPr>
                <p:cNvPr id="73" name="Freihand 72">
                  <a:extLst>
                    <a:ext uri="{FF2B5EF4-FFF2-40B4-BE49-F238E27FC236}">
                      <a16:creationId xmlns:a16="http://schemas.microsoft.com/office/drawing/2014/main" id="{B9D194D8-00A6-46B9-900A-696F2F97E742}"/>
                    </a:ext>
                  </a:extLst>
                </p:cNvPr>
                <p:cNvPicPr/>
                <p:nvPr/>
              </p:nvPicPr>
              <p:blipFill>
                <a:blip r:embed="rId74"/>
                <a:stretch>
                  <a:fillRect/>
                </a:stretch>
              </p:blipFill>
              <p:spPr>
                <a:xfrm>
                  <a:off x="7516000" y="3540667"/>
                  <a:ext cx="130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Freihand 73">
                  <a:extLst>
                    <a:ext uri="{FF2B5EF4-FFF2-40B4-BE49-F238E27FC236}">
                      <a16:creationId xmlns:a16="http://schemas.microsoft.com/office/drawing/2014/main" id="{DD26259B-A893-496C-A84B-8AD4DD6A4E4C}"/>
                    </a:ext>
                  </a:extLst>
                </p14:cNvPr>
                <p14:cNvContentPartPr/>
                <p14:nvPr/>
              </p14:nvContentPartPr>
              <p14:xfrm>
                <a:off x="7712200" y="3502867"/>
                <a:ext cx="166680" cy="111960"/>
              </p14:xfrm>
            </p:contentPart>
          </mc:Choice>
          <mc:Fallback xmlns="">
            <p:pic>
              <p:nvPicPr>
                <p:cNvPr id="74" name="Freihand 73">
                  <a:extLst>
                    <a:ext uri="{FF2B5EF4-FFF2-40B4-BE49-F238E27FC236}">
                      <a16:creationId xmlns:a16="http://schemas.microsoft.com/office/drawing/2014/main" id="{DD26259B-A893-496C-A84B-8AD4DD6A4E4C}"/>
                    </a:ext>
                  </a:extLst>
                </p:cNvPr>
                <p:cNvPicPr/>
                <p:nvPr/>
              </p:nvPicPr>
              <p:blipFill>
                <a:blip r:embed="rId76"/>
                <a:stretch>
                  <a:fillRect/>
                </a:stretch>
              </p:blipFill>
              <p:spPr>
                <a:xfrm>
                  <a:off x="7707880" y="3498547"/>
                  <a:ext cx="175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Freihand 74">
                  <a:extLst>
                    <a:ext uri="{FF2B5EF4-FFF2-40B4-BE49-F238E27FC236}">
                      <a16:creationId xmlns:a16="http://schemas.microsoft.com/office/drawing/2014/main" id="{68BD7DD9-461A-490E-8703-36B6606B7527}"/>
                    </a:ext>
                  </a:extLst>
                </p14:cNvPr>
                <p14:cNvContentPartPr/>
                <p14:nvPr/>
              </p14:nvContentPartPr>
              <p14:xfrm>
                <a:off x="7894720" y="3457867"/>
                <a:ext cx="318240" cy="109800"/>
              </p14:xfrm>
            </p:contentPart>
          </mc:Choice>
          <mc:Fallback xmlns="">
            <p:pic>
              <p:nvPicPr>
                <p:cNvPr id="75" name="Freihand 74">
                  <a:extLst>
                    <a:ext uri="{FF2B5EF4-FFF2-40B4-BE49-F238E27FC236}">
                      <a16:creationId xmlns:a16="http://schemas.microsoft.com/office/drawing/2014/main" id="{68BD7DD9-461A-490E-8703-36B6606B7527}"/>
                    </a:ext>
                  </a:extLst>
                </p:cNvPr>
                <p:cNvPicPr/>
                <p:nvPr/>
              </p:nvPicPr>
              <p:blipFill>
                <a:blip r:embed="rId78"/>
                <a:stretch>
                  <a:fillRect/>
                </a:stretch>
              </p:blipFill>
              <p:spPr>
                <a:xfrm>
                  <a:off x="7890400" y="3453547"/>
                  <a:ext cx="326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Freihand 75">
                  <a:extLst>
                    <a:ext uri="{FF2B5EF4-FFF2-40B4-BE49-F238E27FC236}">
                      <a16:creationId xmlns:a16="http://schemas.microsoft.com/office/drawing/2014/main" id="{0C15CAD3-30A6-46DF-9C44-E0FD8DB24E73}"/>
                    </a:ext>
                  </a:extLst>
                </p14:cNvPr>
                <p14:cNvContentPartPr/>
                <p14:nvPr/>
              </p14:nvContentPartPr>
              <p14:xfrm>
                <a:off x="8193520" y="3352027"/>
                <a:ext cx="43560" cy="53280"/>
              </p14:xfrm>
            </p:contentPart>
          </mc:Choice>
          <mc:Fallback xmlns="">
            <p:pic>
              <p:nvPicPr>
                <p:cNvPr id="76" name="Freihand 75">
                  <a:extLst>
                    <a:ext uri="{FF2B5EF4-FFF2-40B4-BE49-F238E27FC236}">
                      <a16:creationId xmlns:a16="http://schemas.microsoft.com/office/drawing/2014/main" id="{0C15CAD3-30A6-46DF-9C44-E0FD8DB24E73}"/>
                    </a:ext>
                  </a:extLst>
                </p:cNvPr>
                <p:cNvPicPr/>
                <p:nvPr/>
              </p:nvPicPr>
              <p:blipFill>
                <a:blip r:embed="rId80"/>
                <a:stretch>
                  <a:fillRect/>
                </a:stretch>
              </p:blipFill>
              <p:spPr>
                <a:xfrm>
                  <a:off x="8189200" y="3347707"/>
                  <a:ext cx="52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7" name="Freihand 76">
                  <a:extLst>
                    <a:ext uri="{FF2B5EF4-FFF2-40B4-BE49-F238E27FC236}">
                      <a16:creationId xmlns:a16="http://schemas.microsoft.com/office/drawing/2014/main" id="{D0D8E966-3C1E-4832-AB45-E114FEB7BC51}"/>
                    </a:ext>
                  </a:extLst>
                </p14:cNvPr>
                <p14:cNvContentPartPr/>
                <p14:nvPr/>
              </p14:nvContentPartPr>
              <p14:xfrm>
                <a:off x="8246800" y="3418627"/>
                <a:ext cx="249120" cy="74520"/>
              </p14:xfrm>
            </p:contentPart>
          </mc:Choice>
          <mc:Fallback xmlns="">
            <p:pic>
              <p:nvPicPr>
                <p:cNvPr id="77" name="Freihand 76">
                  <a:extLst>
                    <a:ext uri="{FF2B5EF4-FFF2-40B4-BE49-F238E27FC236}">
                      <a16:creationId xmlns:a16="http://schemas.microsoft.com/office/drawing/2014/main" id="{D0D8E966-3C1E-4832-AB45-E114FEB7BC51}"/>
                    </a:ext>
                  </a:extLst>
                </p:cNvPr>
                <p:cNvPicPr/>
                <p:nvPr/>
              </p:nvPicPr>
              <p:blipFill>
                <a:blip r:embed="rId82"/>
                <a:stretch>
                  <a:fillRect/>
                </a:stretch>
              </p:blipFill>
              <p:spPr>
                <a:xfrm>
                  <a:off x="8242480" y="3414307"/>
                  <a:ext cx="257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Freihand 77">
                  <a:extLst>
                    <a:ext uri="{FF2B5EF4-FFF2-40B4-BE49-F238E27FC236}">
                      <a16:creationId xmlns:a16="http://schemas.microsoft.com/office/drawing/2014/main" id="{5F9CB3DB-AA13-4BFE-BD6E-39362D6A8BE7}"/>
                    </a:ext>
                  </a:extLst>
                </p14:cNvPr>
                <p14:cNvContentPartPr/>
                <p14:nvPr/>
              </p14:nvContentPartPr>
              <p14:xfrm>
                <a:off x="8562160" y="3403867"/>
                <a:ext cx="52920" cy="33480"/>
              </p14:xfrm>
            </p:contentPart>
          </mc:Choice>
          <mc:Fallback xmlns="">
            <p:pic>
              <p:nvPicPr>
                <p:cNvPr id="78" name="Freihand 77">
                  <a:extLst>
                    <a:ext uri="{FF2B5EF4-FFF2-40B4-BE49-F238E27FC236}">
                      <a16:creationId xmlns:a16="http://schemas.microsoft.com/office/drawing/2014/main" id="{5F9CB3DB-AA13-4BFE-BD6E-39362D6A8BE7}"/>
                    </a:ext>
                  </a:extLst>
                </p:cNvPr>
                <p:cNvPicPr/>
                <p:nvPr/>
              </p:nvPicPr>
              <p:blipFill>
                <a:blip r:embed="rId84"/>
                <a:stretch>
                  <a:fillRect/>
                </a:stretch>
              </p:blipFill>
              <p:spPr>
                <a:xfrm>
                  <a:off x="8557840" y="3399547"/>
                  <a:ext cx="61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9" name="Freihand 78">
                  <a:extLst>
                    <a:ext uri="{FF2B5EF4-FFF2-40B4-BE49-F238E27FC236}">
                      <a16:creationId xmlns:a16="http://schemas.microsoft.com/office/drawing/2014/main" id="{12373A63-066A-427B-B5EF-6B6424282271}"/>
                    </a:ext>
                  </a:extLst>
                </p14:cNvPr>
                <p14:cNvContentPartPr/>
                <p14:nvPr/>
              </p14:nvContentPartPr>
              <p14:xfrm>
                <a:off x="8681320" y="3339067"/>
                <a:ext cx="205920" cy="113760"/>
              </p14:xfrm>
            </p:contentPart>
          </mc:Choice>
          <mc:Fallback xmlns="">
            <p:pic>
              <p:nvPicPr>
                <p:cNvPr id="79" name="Freihand 78">
                  <a:extLst>
                    <a:ext uri="{FF2B5EF4-FFF2-40B4-BE49-F238E27FC236}">
                      <a16:creationId xmlns:a16="http://schemas.microsoft.com/office/drawing/2014/main" id="{12373A63-066A-427B-B5EF-6B6424282271}"/>
                    </a:ext>
                  </a:extLst>
                </p:cNvPr>
                <p:cNvPicPr/>
                <p:nvPr/>
              </p:nvPicPr>
              <p:blipFill>
                <a:blip r:embed="rId86"/>
                <a:stretch>
                  <a:fillRect/>
                </a:stretch>
              </p:blipFill>
              <p:spPr>
                <a:xfrm>
                  <a:off x="8677000" y="3334747"/>
                  <a:ext cx="214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3" name="Freihand 82">
                  <a:extLst>
                    <a:ext uri="{FF2B5EF4-FFF2-40B4-BE49-F238E27FC236}">
                      <a16:creationId xmlns:a16="http://schemas.microsoft.com/office/drawing/2014/main" id="{73039F2E-D50C-4DAF-BFDB-5DA8EE5A300D}"/>
                    </a:ext>
                  </a:extLst>
                </p14:cNvPr>
                <p14:cNvContentPartPr/>
                <p14:nvPr/>
              </p14:nvContentPartPr>
              <p14:xfrm>
                <a:off x="5162320" y="3468667"/>
                <a:ext cx="2021040" cy="1348560"/>
              </p14:xfrm>
            </p:contentPart>
          </mc:Choice>
          <mc:Fallback xmlns="">
            <p:pic>
              <p:nvPicPr>
                <p:cNvPr id="83" name="Freihand 82">
                  <a:extLst>
                    <a:ext uri="{FF2B5EF4-FFF2-40B4-BE49-F238E27FC236}">
                      <a16:creationId xmlns:a16="http://schemas.microsoft.com/office/drawing/2014/main" id="{73039F2E-D50C-4DAF-BFDB-5DA8EE5A300D}"/>
                    </a:ext>
                  </a:extLst>
                </p:cNvPr>
                <p:cNvPicPr/>
                <p:nvPr/>
              </p:nvPicPr>
              <p:blipFill>
                <a:blip r:embed="rId88"/>
                <a:stretch>
                  <a:fillRect/>
                </a:stretch>
              </p:blipFill>
              <p:spPr>
                <a:xfrm>
                  <a:off x="5158000" y="3464347"/>
                  <a:ext cx="2029680" cy="1357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5" name="Freihand 84">
                  <a:extLst>
                    <a:ext uri="{FF2B5EF4-FFF2-40B4-BE49-F238E27FC236}">
                      <a16:creationId xmlns:a16="http://schemas.microsoft.com/office/drawing/2014/main" id="{FC7F5A18-0D65-4D51-B475-34A45FB8750C}"/>
                    </a:ext>
                  </a:extLst>
                </p14:cNvPr>
                <p14:cNvContentPartPr/>
                <p14:nvPr/>
              </p14:nvContentPartPr>
              <p14:xfrm>
                <a:off x="931960" y="3120187"/>
                <a:ext cx="4572360" cy="787680"/>
              </p14:xfrm>
            </p:contentPart>
          </mc:Choice>
          <mc:Fallback xmlns="">
            <p:pic>
              <p:nvPicPr>
                <p:cNvPr id="85" name="Freihand 84">
                  <a:extLst>
                    <a:ext uri="{FF2B5EF4-FFF2-40B4-BE49-F238E27FC236}">
                      <a16:creationId xmlns:a16="http://schemas.microsoft.com/office/drawing/2014/main" id="{FC7F5A18-0D65-4D51-B475-34A45FB8750C}"/>
                    </a:ext>
                  </a:extLst>
                </p:cNvPr>
                <p:cNvPicPr/>
                <p:nvPr/>
              </p:nvPicPr>
              <p:blipFill>
                <a:blip r:embed="rId90"/>
                <a:stretch>
                  <a:fillRect/>
                </a:stretch>
              </p:blipFill>
              <p:spPr>
                <a:xfrm>
                  <a:off x="927640" y="3115867"/>
                  <a:ext cx="458100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6" name="Freihand 85">
                  <a:extLst>
                    <a:ext uri="{FF2B5EF4-FFF2-40B4-BE49-F238E27FC236}">
                      <a16:creationId xmlns:a16="http://schemas.microsoft.com/office/drawing/2014/main" id="{739F7F19-38E7-4013-9C57-9AFAA7A79972}"/>
                    </a:ext>
                  </a:extLst>
                </p14:cNvPr>
                <p14:cNvContentPartPr/>
                <p14:nvPr/>
              </p14:nvContentPartPr>
              <p14:xfrm>
                <a:off x="794440" y="2819587"/>
                <a:ext cx="285120" cy="425160"/>
              </p14:xfrm>
            </p:contentPart>
          </mc:Choice>
          <mc:Fallback xmlns="">
            <p:pic>
              <p:nvPicPr>
                <p:cNvPr id="86" name="Freihand 85">
                  <a:extLst>
                    <a:ext uri="{FF2B5EF4-FFF2-40B4-BE49-F238E27FC236}">
                      <a16:creationId xmlns:a16="http://schemas.microsoft.com/office/drawing/2014/main" id="{739F7F19-38E7-4013-9C57-9AFAA7A79972}"/>
                    </a:ext>
                  </a:extLst>
                </p:cNvPr>
                <p:cNvPicPr/>
                <p:nvPr/>
              </p:nvPicPr>
              <p:blipFill>
                <a:blip r:embed="rId92"/>
                <a:stretch>
                  <a:fillRect/>
                </a:stretch>
              </p:blipFill>
              <p:spPr>
                <a:xfrm>
                  <a:off x="790120" y="2815267"/>
                  <a:ext cx="293760" cy="43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88" name="Freihand 87">
                <a:extLst>
                  <a:ext uri="{FF2B5EF4-FFF2-40B4-BE49-F238E27FC236}">
                    <a16:creationId xmlns:a16="http://schemas.microsoft.com/office/drawing/2014/main" id="{FC5CD4CE-8E48-4EDD-8DD0-5DFEA9E9BA07}"/>
                  </a:ext>
                </a:extLst>
              </p14:cNvPr>
              <p14:cNvContentPartPr/>
              <p14:nvPr/>
            </p14:nvContentPartPr>
            <p14:xfrm>
              <a:off x="3993400" y="1234867"/>
              <a:ext cx="49320" cy="55080"/>
            </p14:xfrm>
          </p:contentPart>
        </mc:Choice>
        <mc:Fallback xmlns="">
          <p:pic>
            <p:nvPicPr>
              <p:cNvPr id="88" name="Freihand 87">
                <a:extLst>
                  <a:ext uri="{FF2B5EF4-FFF2-40B4-BE49-F238E27FC236}">
                    <a16:creationId xmlns:a16="http://schemas.microsoft.com/office/drawing/2014/main" id="{FC5CD4CE-8E48-4EDD-8DD0-5DFEA9E9BA07}"/>
                  </a:ext>
                </a:extLst>
              </p:cNvPr>
              <p:cNvPicPr/>
              <p:nvPr/>
            </p:nvPicPr>
            <p:blipFill>
              <a:blip r:embed="rId94"/>
              <a:stretch>
                <a:fillRect/>
              </a:stretch>
            </p:blipFill>
            <p:spPr>
              <a:xfrm>
                <a:off x="3989080" y="1230547"/>
                <a:ext cx="57960" cy="63720"/>
              </a:xfrm>
              <a:prstGeom prst="rect">
                <a:avLst/>
              </a:prstGeom>
            </p:spPr>
          </p:pic>
        </mc:Fallback>
      </mc:AlternateContent>
      <p:grpSp>
        <p:nvGrpSpPr>
          <p:cNvPr id="91" name="Gruppieren 90">
            <a:extLst>
              <a:ext uri="{FF2B5EF4-FFF2-40B4-BE49-F238E27FC236}">
                <a16:creationId xmlns:a16="http://schemas.microsoft.com/office/drawing/2014/main" id="{190006F4-0877-4DB6-A31A-2FA364BC9DFE}"/>
              </a:ext>
            </a:extLst>
          </p:cNvPr>
          <p:cNvGrpSpPr/>
          <p:nvPr/>
        </p:nvGrpSpPr>
        <p:grpSpPr>
          <a:xfrm>
            <a:off x="3563200" y="2551387"/>
            <a:ext cx="944280" cy="88560"/>
            <a:chOff x="3563200" y="2551387"/>
            <a:chExt cx="944280" cy="88560"/>
          </a:xfrm>
        </p:grpSpPr>
        <mc:AlternateContent xmlns:mc="http://schemas.openxmlformats.org/markup-compatibility/2006" xmlns:p14="http://schemas.microsoft.com/office/powerpoint/2010/main">
          <mc:Choice Requires="p14">
            <p:contentPart p14:bwMode="auto" r:id="rId95">
              <p14:nvContentPartPr>
                <p14:cNvPr id="89" name="Freihand 88">
                  <a:extLst>
                    <a:ext uri="{FF2B5EF4-FFF2-40B4-BE49-F238E27FC236}">
                      <a16:creationId xmlns:a16="http://schemas.microsoft.com/office/drawing/2014/main" id="{BF01C4BF-A4D6-4CDE-8F41-2D586292B650}"/>
                    </a:ext>
                  </a:extLst>
                </p14:cNvPr>
                <p14:cNvContentPartPr/>
                <p14:nvPr/>
              </p14:nvContentPartPr>
              <p14:xfrm>
                <a:off x="3563200" y="2625187"/>
                <a:ext cx="18000" cy="14760"/>
              </p14:xfrm>
            </p:contentPart>
          </mc:Choice>
          <mc:Fallback xmlns="">
            <p:pic>
              <p:nvPicPr>
                <p:cNvPr id="89" name="Freihand 88">
                  <a:extLst>
                    <a:ext uri="{FF2B5EF4-FFF2-40B4-BE49-F238E27FC236}">
                      <a16:creationId xmlns:a16="http://schemas.microsoft.com/office/drawing/2014/main" id="{BF01C4BF-A4D6-4CDE-8F41-2D586292B650}"/>
                    </a:ext>
                  </a:extLst>
                </p:cNvPr>
                <p:cNvPicPr/>
                <p:nvPr/>
              </p:nvPicPr>
              <p:blipFill>
                <a:blip r:embed="rId96"/>
                <a:stretch>
                  <a:fillRect/>
                </a:stretch>
              </p:blipFill>
              <p:spPr>
                <a:xfrm>
                  <a:off x="3558880" y="2620867"/>
                  <a:ext cx="26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 name="Freihand 89">
                  <a:extLst>
                    <a:ext uri="{FF2B5EF4-FFF2-40B4-BE49-F238E27FC236}">
                      <a16:creationId xmlns:a16="http://schemas.microsoft.com/office/drawing/2014/main" id="{8819A4FC-7D0D-414E-9D52-F4C7EA1AEA34}"/>
                    </a:ext>
                  </a:extLst>
                </p14:cNvPr>
                <p14:cNvContentPartPr/>
                <p14:nvPr/>
              </p14:nvContentPartPr>
              <p14:xfrm>
                <a:off x="4452040" y="2551387"/>
                <a:ext cx="55440" cy="26640"/>
              </p14:xfrm>
            </p:contentPart>
          </mc:Choice>
          <mc:Fallback xmlns="">
            <p:pic>
              <p:nvPicPr>
                <p:cNvPr id="90" name="Freihand 89">
                  <a:extLst>
                    <a:ext uri="{FF2B5EF4-FFF2-40B4-BE49-F238E27FC236}">
                      <a16:creationId xmlns:a16="http://schemas.microsoft.com/office/drawing/2014/main" id="{8819A4FC-7D0D-414E-9D52-F4C7EA1AEA34}"/>
                    </a:ext>
                  </a:extLst>
                </p:cNvPr>
                <p:cNvPicPr/>
                <p:nvPr/>
              </p:nvPicPr>
              <p:blipFill>
                <a:blip r:embed="rId98"/>
                <a:stretch>
                  <a:fillRect/>
                </a:stretch>
              </p:blipFill>
              <p:spPr>
                <a:xfrm>
                  <a:off x="4447720" y="2547067"/>
                  <a:ext cx="64080" cy="3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39" name="Freihand 38">
                <a:extLst>
                  <a:ext uri="{FF2B5EF4-FFF2-40B4-BE49-F238E27FC236}">
                    <a16:creationId xmlns:a16="http://schemas.microsoft.com/office/drawing/2014/main" id="{D4559CAA-595A-4DC7-AC1C-48ABE3054E8F}"/>
                  </a:ext>
                </a:extLst>
              </p14:cNvPr>
              <p14:cNvContentPartPr/>
              <p14:nvPr/>
            </p14:nvContentPartPr>
            <p14:xfrm>
              <a:off x="8310160" y="1240987"/>
              <a:ext cx="194760" cy="28440"/>
            </p14:xfrm>
          </p:contentPart>
        </mc:Choice>
        <mc:Fallback xmlns="">
          <p:pic>
            <p:nvPicPr>
              <p:cNvPr id="39" name="Freihand 38">
                <a:extLst>
                  <a:ext uri="{FF2B5EF4-FFF2-40B4-BE49-F238E27FC236}">
                    <a16:creationId xmlns:a16="http://schemas.microsoft.com/office/drawing/2014/main" id="{D4559CAA-595A-4DC7-AC1C-48ABE3054E8F}"/>
                  </a:ext>
                </a:extLst>
              </p:cNvPr>
              <p:cNvPicPr/>
              <p:nvPr/>
            </p:nvPicPr>
            <p:blipFill>
              <a:blip r:embed="rId100"/>
              <a:stretch>
                <a:fillRect/>
              </a:stretch>
            </p:blipFill>
            <p:spPr>
              <a:xfrm>
                <a:off x="8305840" y="1236667"/>
                <a:ext cx="203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 name="Freihand 39">
                <a:extLst>
                  <a:ext uri="{FF2B5EF4-FFF2-40B4-BE49-F238E27FC236}">
                    <a16:creationId xmlns:a16="http://schemas.microsoft.com/office/drawing/2014/main" id="{3D94F410-C768-4E43-985F-A82838BEF0B0}"/>
                  </a:ext>
                </a:extLst>
              </p14:cNvPr>
              <p14:cNvContentPartPr/>
              <p14:nvPr/>
            </p14:nvContentPartPr>
            <p14:xfrm>
              <a:off x="8286760" y="1302907"/>
              <a:ext cx="204480" cy="8280"/>
            </p14:xfrm>
          </p:contentPart>
        </mc:Choice>
        <mc:Fallback xmlns="">
          <p:pic>
            <p:nvPicPr>
              <p:cNvPr id="40" name="Freihand 39">
                <a:extLst>
                  <a:ext uri="{FF2B5EF4-FFF2-40B4-BE49-F238E27FC236}">
                    <a16:creationId xmlns:a16="http://schemas.microsoft.com/office/drawing/2014/main" id="{3D94F410-C768-4E43-985F-A82838BEF0B0}"/>
                  </a:ext>
                </a:extLst>
              </p:cNvPr>
              <p:cNvPicPr/>
              <p:nvPr/>
            </p:nvPicPr>
            <p:blipFill>
              <a:blip r:embed="rId102"/>
              <a:stretch>
                <a:fillRect/>
              </a:stretch>
            </p:blipFill>
            <p:spPr>
              <a:xfrm>
                <a:off x="8282440" y="1298587"/>
                <a:ext cx="213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 name="Freihand 40">
                <a:extLst>
                  <a:ext uri="{FF2B5EF4-FFF2-40B4-BE49-F238E27FC236}">
                    <a16:creationId xmlns:a16="http://schemas.microsoft.com/office/drawing/2014/main" id="{1CF8E535-3A1C-47ED-BFD3-D780A66D18EE}"/>
                  </a:ext>
                </a:extLst>
              </p14:cNvPr>
              <p14:cNvContentPartPr/>
              <p14:nvPr/>
            </p14:nvContentPartPr>
            <p14:xfrm>
              <a:off x="8482960" y="1181587"/>
              <a:ext cx="128160" cy="147960"/>
            </p14:xfrm>
          </p:contentPart>
        </mc:Choice>
        <mc:Fallback xmlns="">
          <p:pic>
            <p:nvPicPr>
              <p:cNvPr id="41" name="Freihand 40">
                <a:extLst>
                  <a:ext uri="{FF2B5EF4-FFF2-40B4-BE49-F238E27FC236}">
                    <a16:creationId xmlns:a16="http://schemas.microsoft.com/office/drawing/2014/main" id="{1CF8E535-3A1C-47ED-BFD3-D780A66D18EE}"/>
                  </a:ext>
                </a:extLst>
              </p:cNvPr>
              <p:cNvPicPr/>
              <p:nvPr/>
            </p:nvPicPr>
            <p:blipFill>
              <a:blip r:embed="rId104"/>
              <a:stretch>
                <a:fillRect/>
              </a:stretch>
            </p:blipFill>
            <p:spPr>
              <a:xfrm>
                <a:off x="8478640" y="1177267"/>
                <a:ext cx="136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 name="Freihand 46">
                <a:extLst>
                  <a:ext uri="{FF2B5EF4-FFF2-40B4-BE49-F238E27FC236}">
                    <a16:creationId xmlns:a16="http://schemas.microsoft.com/office/drawing/2014/main" id="{BE1D7149-B208-4F52-A2FB-BA56073256B0}"/>
                  </a:ext>
                </a:extLst>
              </p14:cNvPr>
              <p14:cNvContentPartPr/>
              <p14:nvPr/>
            </p14:nvContentPartPr>
            <p14:xfrm>
              <a:off x="8826400" y="1177627"/>
              <a:ext cx="124200" cy="112320"/>
            </p14:xfrm>
          </p:contentPart>
        </mc:Choice>
        <mc:Fallback xmlns="">
          <p:pic>
            <p:nvPicPr>
              <p:cNvPr id="47" name="Freihand 46">
                <a:extLst>
                  <a:ext uri="{FF2B5EF4-FFF2-40B4-BE49-F238E27FC236}">
                    <a16:creationId xmlns:a16="http://schemas.microsoft.com/office/drawing/2014/main" id="{BE1D7149-B208-4F52-A2FB-BA56073256B0}"/>
                  </a:ext>
                </a:extLst>
              </p:cNvPr>
              <p:cNvPicPr/>
              <p:nvPr/>
            </p:nvPicPr>
            <p:blipFill>
              <a:blip r:embed="rId106"/>
              <a:stretch>
                <a:fillRect/>
              </a:stretch>
            </p:blipFill>
            <p:spPr>
              <a:xfrm>
                <a:off x="8822080" y="1173307"/>
                <a:ext cx="132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 name="Freihand 47">
                <a:extLst>
                  <a:ext uri="{FF2B5EF4-FFF2-40B4-BE49-F238E27FC236}">
                    <a16:creationId xmlns:a16="http://schemas.microsoft.com/office/drawing/2014/main" id="{37C6707C-1D06-4A5A-B8FE-8239EF5479AE}"/>
                  </a:ext>
                </a:extLst>
              </p14:cNvPr>
              <p14:cNvContentPartPr/>
              <p14:nvPr/>
            </p14:nvContentPartPr>
            <p14:xfrm>
              <a:off x="8887600" y="1176187"/>
              <a:ext cx="96120" cy="237240"/>
            </p14:xfrm>
          </p:contentPart>
        </mc:Choice>
        <mc:Fallback xmlns="">
          <p:pic>
            <p:nvPicPr>
              <p:cNvPr id="48" name="Freihand 47">
                <a:extLst>
                  <a:ext uri="{FF2B5EF4-FFF2-40B4-BE49-F238E27FC236}">
                    <a16:creationId xmlns:a16="http://schemas.microsoft.com/office/drawing/2014/main" id="{37C6707C-1D06-4A5A-B8FE-8239EF5479AE}"/>
                  </a:ext>
                </a:extLst>
              </p:cNvPr>
              <p:cNvPicPr/>
              <p:nvPr/>
            </p:nvPicPr>
            <p:blipFill>
              <a:blip r:embed="rId108"/>
              <a:stretch>
                <a:fillRect/>
              </a:stretch>
            </p:blipFill>
            <p:spPr>
              <a:xfrm>
                <a:off x="8883280" y="1171867"/>
                <a:ext cx="104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 name="Freihand 48">
                <a:extLst>
                  <a:ext uri="{FF2B5EF4-FFF2-40B4-BE49-F238E27FC236}">
                    <a16:creationId xmlns:a16="http://schemas.microsoft.com/office/drawing/2014/main" id="{FC2D7443-A669-4C67-B96E-71FE790A3CF8}"/>
                  </a:ext>
                </a:extLst>
              </p14:cNvPr>
              <p14:cNvContentPartPr/>
              <p14:nvPr/>
            </p14:nvContentPartPr>
            <p14:xfrm>
              <a:off x="8761960" y="1059907"/>
              <a:ext cx="287280" cy="25920"/>
            </p14:xfrm>
          </p:contentPart>
        </mc:Choice>
        <mc:Fallback xmlns="">
          <p:pic>
            <p:nvPicPr>
              <p:cNvPr id="49" name="Freihand 48">
                <a:extLst>
                  <a:ext uri="{FF2B5EF4-FFF2-40B4-BE49-F238E27FC236}">
                    <a16:creationId xmlns:a16="http://schemas.microsoft.com/office/drawing/2014/main" id="{FC2D7443-A669-4C67-B96E-71FE790A3CF8}"/>
                  </a:ext>
                </a:extLst>
              </p:cNvPr>
              <p:cNvPicPr/>
              <p:nvPr/>
            </p:nvPicPr>
            <p:blipFill>
              <a:blip r:embed="rId110"/>
              <a:stretch>
                <a:fillRect/>
              </a:stretch>
            </p:blipFill>
            <p:spPr>
              <a:xfrm>
                <a:off x="8757640" y="1055587"/>
                <a:ext cx="29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0" name="Freihand 49">
                <a:extLst>
                  <a:ext uri="{FF2B5EF4-FFF2-40B4-BE49-F238E27FC236}">
                    <a16:creationId xmlns:a16="http://schemas.microsoft.com/office/drawing/2014/main" id="{9A1F328F-9CE8-42BD-8180-05F95379DA25}"/>
                  </a:ext>
                </a:extLst>
              </p14:cNvPr>
              <p14:cNvContentPartPr/>
              <p14:nvPr/>
            </p14:nvContentPartPr>
            <p14:xfrm>
              <a:off x="9224920" y="1204267"/>
              <a:ext cx="243360" cy="24840"/>
            </p14:xfrm>
          </p:contentPart>
        </mc:Choice>
        <mc:Fallback xmlns="">
          <p:pic>
            <p:nvPicPr>
              <p:cNvPr id="50" name="Freihand 49">
                <a:extLst>
                  <a:ext uri="{FF2B5EF4-FFF2-40B4-BE49-F238E27FC236}">
                    <a16:creationId xmlns:a16="http://schemas.microsoft.com/office/drawing/2014/main" id="{9A1F328F-9CE8-42BD-8180-05F95379DA25}"/>
                  </a:ext>
                </a:extLst>
              </p:cNvPr>
              <p:cNvPicPr/>
              <p:nvPr/>
            </p:nvPicPr>
            <p:blipFill>
              <a:blip r:embed="rId112"/>
              <a:stretch>
                <a:fillRect/>
              </a:stretch>
            </p:blipFill>
            <p:spPr>
              <a:xfrm>
                <a:off x="9220600" y="1199947"/>
                <a:ext cx="252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 name="Freihand 50">
                <a:extLst>
                  <a:ext uri="{FF2B5EF4-FFF2-40B4-BE49-F238E27FC236}">
                    <a16:creationId xmlns:a16="http://schemas.microsoft.com/office/drawing/2014/main" id="{6DB276A9-B177-4DE5-86CB-155C5918DEFA}"/>
                  </a:ext>
                </a:extLst>
              </p14:cNvPr>
              <p14:cNvContentPartPr/>
              <p14:nvPr/>
            </p14:nvContentPartPr>
            <p14:xfrm>
              <a:off x="9256240" y="1272307"/>
              <a:ext cx="199440" cy="7200"/>
            </p14:xfrm>
          </p:contentPart>
        </mc:Choice>
        <mc:Fallback xmlns="">
          <p:pic>
            <p:nvPicPr>
              <p:cNvPr id="51" name="Freihand 50">
                <a:extLst>
                  <a:ext uri="{FF2B5EF4-FFF2-40B4-BE49-F238E27FC236}">
                    <a16:creationId xmlns:a16="http://schemas.microsoft.com/office/drawing/2014/main" id="{6DB276A9-B177-4DE5-86CB-155C5918DEFA}"/>
                  </a:ext>
                </a:extLst>
              </p:cNvPr>
              <p:cNvPicPr/>
              <p:nvPr/>
            </p:nvPicPr>
            <p:blipFill>
              <a:blip r:embed="rId114"/>
              <a:stretch>
                <a:fillRect/>
              </a:stretch>
            </p:blipFill>
            <p:spPr>
              <a:xfrm>
                <a:off x="9251920" y="1267987"/>
                <a:ext cx="208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2" name="Freihand 51">
                <a:extLst>
                  <a:ext uri="{FF2B5EF4-FFF2-40B4-BE49-F238E27FC236}">
                    <a16:creationId xmlns:a16="http://schemas.microsoft.com/office/drawing/2014/main" id="{FB33D0E9-6349-4646-AF83-D1711B6C66D4}"/>
                  </a:ext>
                </a:extLst>
              </p14:cNvPr>
              <p14:cNvContentPartPr/>
              <p14:nvPr/>
            </p14:nvContentPartPr>
            <p14:xfrm>
              <a:off x="9630280" y="1173667"/>
              <a:ext cx="275760" cy="140400"/>
            </p14:xfrm>
          </p:contentPart>
        </mc:Choice>
        <mc:Fallback xmlns="">
          <p:pic>
            <p:nvPicPr>
              <p:cNvPr id="52" name="Freihand 51">
                <a:extLst>
                  <a:ext uri="{FF2B5EF4-FFF2-40B4-BE49-F238E27FC236}">
                    <a16:creationId xmlns:a16="http://schemas.microsoft.com/office/drawing/2014/main" id="{FB33D0E9-6349-4646-AF83-D1711B6C66D4}"/>
                  </a:ext>
                </a:extLst>
              </p:cNvPr>
              <p:cNvPicPr/>
              <p:nvPr/>
            </p:nvPicPr>
            <p:blipFill>
              <a:blip r:embed="rId116"/>
              <a:stretch>
                <a:fillRect/>
              </a:stretch>
            </p:blipFill>
            <p:spPr>
              <a:xfrm>
                <a:off x="9625960" y="1169347"/>
                <a:ext cx="284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3" name="Freihand 52">
                <a:extLst>
                  <a:ext uri="{FF2B5EF4-FFF2-40B4-BE49-F238E27FC236}">
                    <a16:creationId xmlns:a16="http://schemas.microsoft.com/office/drawing/2014/main" id="{84E5EDA8-D594-4E41-8F8A-B7F64FEDAC4D}"/>
                  </a:ext>
                </a:extLst>
              </p14:cNvPr>
              <p14:cNvContentPartPr/>
              <p14:nvPr/>
            </p14:nvContentPartPr>
            <p14:xfrm>
              <a:off x="10123840" y="1139107"/>
              <a:ext cx="19800" cy="167400"/>
            </p14:xfrm>
          </p:contentPart>
        </mc:Choice>
        <mc:Fallback xmlns="">
          <p:pic>
            <p:nvPicPr>
              <p:cNvPr id="53" name="Freihand 52">
                <a:extLst>
                  <a:ext uri="{FF2B5EF4-FFF2-40B4-BE49-F238E27FC236}">
                    <a16:creationId xmlns:a16="http://schemas.microsoft.com/office/drawing/2014/main" id="{84E5EDA8-D594-4E41-8F8A-B7F64FEDAC4D}"/>
                  </a:ext>
                </a:extLst>
              </p:cNvPr>
              <p:cNvPicPr/>
              <p:nvPr/>
            </p:nvPicPr>
            <p:blipFill>
              <a:blip r:embed="rId118"/>
              <a:stretch>
                <a:fillRect/>
              </a:stretch>
            </p:blipFill>
            <p:spPr>
              <a:xfrm>
                <a:off x="10119520" y="1134787"/>
                <a:ext cx="28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 name="Freihand 53">
                <a:extLst>
                  <a:ext uri="{FF2B5EF4-FFF2-40B4-BE49-F238E27FC236}">
                    <a16:creationId xmlns:a16="http://schemas.microsoft.com/office/drawing/2014/main" id="{E857C5C3-426C-4B35-B91F-0BBC33630538}"/>
                  </a:ext>
                </a:extLst>
              </p14:cNvPr>
              <p14:cNvContentPartPr/>
              <p14:nvPr/>
            </p14:nvContentPartPr>
            <p14:xfrm>
              <a:off x="10025920" y="1223707"/>
              <a:ext cx="211680" cy="11160"/>
            </p14:xfrm>
          </p:contentPart>
        </mc:Choice>
        <mc:Fallback xmlns="">
          <p:pic>
            <p:nvPicPr>
              <p:cNvPr id="54" name="Freihand 53">
                <a:extLst>
                  <a:ext uri="{FF2B5EF4-FFF2-40B4-BE49-F238E27FC236}">
                    <a16:creationId xmlns:a16="http://schemas.microsoft.com/office/drawing/2014/main" id="{E857C5C3-426C-4B35-B91F-0BBC33630538}"/>
                  </a:ext>
                </a:extLst>
              </p:cNvPr>
              <p:cNvPicPr/>
              <p:nvPr/>
            </p:nvPicPr>
            <p:blipFill>
              <a:blip r:embed="rId120"/>
              <a:stretch>
                <a:fillRect/>
              </a:stretch>
            </p:blipFill>
            <p:spPr>
              <a:xfrm>
                <a:off x="10021600" y="1219387"/>
                <a:ext cx="220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5" name="Freihand 54">
                <a:extLst>
                  <a:ext uri="{FF2B5EF4-FFF2-40B4-BE49-F238E27FC236}">
                    <a16:creationId xmlns:a16="http://schemas.microsoft.com/office/drawing/2014/main" id="{75B19259-5018-4D01-8601-66178C2B3775}"/>
                  </a:ext>
                </a:extLst>
              </p14:cNvPr>
              <p14:cNvContentPartPr/>
              <p14:nvPr/>
            </p14:nvContentPartPr>
            <p14:xfrm>
              <a:off x="10445320" y="1002307"/>
              <a:ext cx="171720" cy="258120"/>
            </p14:xfrm>
          </p:contentPart>
        </mc:Choice>
        <mc:Fallback xmlns="">
          <p:pic>
            <p:nvPicPr>
              <p:cNvPr id="55" name="Freihand 54">
                <a:extLst>
                  <a:ext uri="{FF2B5EF4-FFF2-40B4-BE49-F238E27FC236}">
                    <a16:creationId xmlns:a16="http://schemas.microsoft.com/office/drawing/2014/main" id="{75B19259-5018-4D01-8601-66178C2B3775}"/>
                  </a:ext>
                </a:extLst>
              </p:cNvPr>
              <p:cNvPicPr/>
              <p:nvPr/>
            </p:nvPicPr>
            <p:blipFill>
              <a:blip r:embed="rId122"/>
              <a:stretch>
                <a:fillRect/>
              </a:stretch>
            </p:blipFill>
            <p:spPr>
              <a:xfrm>
                <a:off x="10441000" y="997987"/>
                <a:ext cx="180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6" name="Freihand 55">
                <a:extLst>
                  <a:ext uri="{FF2B5EF4-FFF2-40B4-BE49-F238E27FC236}">
                    <a16:creationId xmlns:a16="http://schemas.microsoft.com/office/drawing/2014/main" id="{67706AAD-EDE1-4572-8C76-D0F549E5E32F}"/>
                  </a:ext>
                </a:extLst>
              </p14:cNvPr>
              <p14:cNvContentPartPr/>
              <p14:nvPr/>
            </p14:nvContentPartPr>
            <p14:xfrm>
              <a:off x="10725400" y="1074307"/>
              <a:ext cx="165240" cy="177840"/>
            </p14:xfrm>
          </p:contentPart>
        </mc:Choice>
        <mc:Fallback xmlns="">
          <p:pic>
            <p:nvPicPr>
              <p:cNvPr id="56" name="Freihand 55">
                <a:extLst>
                  <a:ext uri="{FF2B5EF4-FFF2-40B4-BE49-F238E27FC236}">
                    <a16:creationId xmlns:a16="http://schemas.microsoft.com/office/drawing/2014/main" id="{67706AAD-EDE1-4572-8C76-D0F549E5E32F}"/>
                  </a:ext>
                </a:extLst>
              </p:cNvPr>
              <p:cNvPicPr/>
              <p:nvPr/>
            </p:nvPicPr>
            <p:blipFill>
              <a:blip r:embed="rId124"/>
              <a:stretch>
                <a:fillRect/>
              </a:stretch>
            </p:blipFill>
            <p:spPr>
              <a:xfrm>
                <a:off x="10721080" y="1069987"/>
                <a:ext cx="173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7" name="Freihand 56">
                <a:extLst>
                  <a:ext uri="{FF2B5EF4-FFF2-40B4-BE49-F238E27FC236}">
                    <a16:creationId xmlns:a16="http://schemas.microsoft.com/office/drawing/2014/main" id="{CFC5120E-C86A-4031-AF61-1C771F921DA5}"/>
                  </a:ext>
                </a:extLst>
              </p14:cNvPr>
              <p14:cNvContentPartPr/>
              <p14:nvPr/>
            </p14:nvContentPartPr>
            <p14:xfrm>
              <a:off x="10725400" y="1108507"/>
              <a:ext cx="165600" cy="94320"/>
            </p14:xfrm>
          </p:contentPart>
        </mc:Choice>
        <mc:Fallback xmlns="">
          <p:pic>
            <p:nvPicPr>
              <p:cNvPr id="57" name="Freihand 56">
                <a:extLst>
                  <a:ext uri="{FF2B5EF4-FFF2-40B4-BE49-F238E27FC236}">
                    <a16:creationId xmlns:a16="http://schemas.microsoft.com/office/drawing/2014/main" id="{CFC5120E-C86A-4031-AF61-1C771F921DA5}"/>
                  </a:ext>
                </a:extLst>
              </p:cNvPr>
              <p:cNvPicPr/>
              <p:nvPr/>
            </p:nvPicPr>
            <p:blipFill>
              <a:blip r:embed="rId126"/>
              <a:stretch>
                <a:fillRect/>
              </a:stretch>
            </p:blipFill>
            <p:spPr>
              <a:xfrm>
                <a:off x="10721080" y="1104187"/>
                <a:ext cx="17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8" name="Freihand 57">
                <a:extLst>
                  <a:ext uri="{FF2B5EF4-FFF2-40B4-BE49-F238E27FC236}">
                    <a16:creationId xmlns:a16="http://schemas.microsoft.com/office/drawing/2014/main" id="{9F169576-9F44-4A80-B36C-E436E373A9D5}"/>
                  </a:ext>
                </a:extLst>
              </p14:cNvPr>
              <p14:cNvContentPartPr/>
              <p14:nvPr/>
            </p14:nvContentPartPr>
            <p14:xfrm>
              <a:off x="10642600" y="996907"/>
              <a:ext cx="303840" cy="11160"/>
            </p14:xfrm>
          </p:contentPart>
        </mc:Choice>
        <mc:Fallback xmlns="">
          <p:pic>
            <p:nvPicPr>
              <p:cNvPr id="58" name="Freihand 57">
                <a:extLst>
                  <a:ext uri="{FF2B5EF4-FFF2-40B4-BE49-F238E27FC236}">
                    <a16:creationId xmlns:a16="http://schemas.microsoft.com/office/drawing/2014/main" id="{9F169576-9F44-4A80-B36C-E436E373A9D5}"/>
                  </a:ext>
                </a:extLst>
              </p:cNvPr>
              <p:cNvPicPr/>
              <p:nvPr/>
            </p:nvPicPr>
            <p:blipFill>
              <a:blip r:embed="rId128"/>
              <a:stretch>
                <a:fillRect/>
              </a:stretch>
            </p:blipFill>
            <p:spPr>
              <a:xfrm>
                <a:off x="10638280" y="992587"/>
                <a:ext cx="312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54A3475F-EC62-4174-B3C0-1431951E8797}"/>
                  </a:ext>
                </a:extLst>
              </p14:cNvPr>
              <p14:cNvContentPartPr/>
              <p14:nvPr/>
            </p14:nvContentPartPr>
            <p14:xfrm>
              <a:off x="6699160" y="882787"/>
              <a:ext cx="1323360" cy="818280"/>
            </p14:xfrm>
          </p:contentPart>
        </mc:Choice>
        <mc:Fallback xmlns="">
          <p:pic>
            <p:nvPicPr>
              <p:cNvPr id="92" name="Freihand 91">
                <a:extLst>
                  <a:ext uri="{FF2B5EF4-FFF2-40B4-BE49-F238E27FC236}">
                    <a16:creationId xmlns:a16="http://schemas.microsoft.com/office/drawing/2014/main" id="{54A3475F-EC62-4174-B3C0-1431951E8797}"/>
                  </a:ext>
                </a:extLst>
              </p:cNvPr>
              <p:cNvPicPr/>
              <p:nvPr/>
            </p:nvPicPr>
            <p:blipFill>
              <a:blip r:embed="rId130"/>
              <a:stretch>
                <a:fillRect/>
              </a:stretch>
            </p:blipFill>
            <p:spPr>
              <a:xfrm>
                <a:off x="6694840" y="878467"/>
                <a:ext cx="1332000" cy="826920"/>
              </a:xfrm>
              <a:prstGeom prst="rect">
                <a:avLst/>
              </a:prstGeom>
            </p:spPr>
          </p:pic>
        </mc:Fallback>
      </mc:AlternateContent>
      <p:grpSp>
        <p:nvGrpSpPr>
          <p:cNvPr id="96" name="Gruppieren 95">
            <a:extLst>
              <a:ext uri="{FF2B5EF4-FFF2-40B4-BE49-F238E27FC236}">
                <a16:creationId xmlns:a16="http://schemas.microsoft.com/office/drawing/2014/main" id="{D01B9372-235E-46FB-A4B2-847D6294BA0D}"/>
              </a:ext>
            </a:extLst>
          </p:cNvPr>
          <p:cNvGrpSpPr/>
          <p:nvPr/>
        </p:nvGrpSpPr>
        <p:grpSpPr>
          <a:xfrm>
            <a:off x="6560560" y="957667"/>
            <a:ext cx="1338120" cy="655920"/>
            <a:chOff x="6560560" y="957667"/>
            <a:chExt cx="1338120" cy="655920"/>
          </a:xfrm>
        </p:grpSpPr>
        <mc:AlternateContent xmlns:mc="http://schemas.openxmlformats.org/markup-compatibility/2006" xmlns:p14="http://schemas.microsoft.com/office/powerpoint/2010/main">
          <mc:Choice Requires="p14">
            <p:contentPart p14:bwMode="auto" r:id="rId131">
              <p14:nvContentPartPr>
                <p14:cNvPr id="35" name="Freihand 34">
                  <a:extLst>
                    <a:ext uri="{FF2B5EF4-FFF2-40B4-BE49-F238E27FC236}">
                      <a16:creationId xmlns:a16="http://schemas.microsoft.com/office/drawing/2014/main" id="{097EABCC-F2D4-499F-A17B-F6FED0EF6669}"/>
                    </a:ext>
                  </a:extLst>
                </p14:cNvPr>
                <p14:cNvContentPartPr/>
                <p14:nvPr/>
              </p14:nvContentPartPr>
              <p14:xfrm>
                <a:off x="7610320" y="1084387"/>
                <a:ext cx="271080" cy="340920"/>
              </p14:xfrm>
            </p:contentPart>
          </mc:Choice>
          <mc:Fallback xmlns="">
            <p:pic>
              <p:nvPicPr>
                <p:cNvPr id="35" name="Freihand 34">
                  <a:extLst>
                    <a:ext uri="{FF2B5EF4-FFF2-40B4-BE49-F238E27FC236}">
                      <a16:creationId xmlns:a16="http://schemas.microsoft.com/office/drawing/2014/main" id="{097EABCC-F2D4-499F-A17B-F6FED0EF6669}"/>
                    </a:ext>
                  </a:extLst>
                </p:cNvPr>
                <p:cNvPicPr/>
                <p:nvPr/>
              </p:nvPicPr>
              <p:blipFill>
                <a:blip r:embed="rId132"/>
                <a:stretch>
                  <a:fillRect/>
                </a:stretch>
              </p:blipFill>
              <p:spPr>
                <a:xfrm>
                  <a:off x="7606000" y="1080067"/>
                  <a:ext cx="2797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 name="Freihand 35">
                  <a:extLst>
                    <a:ext uri="{FF2B5EF4-FFF2-40B4-BE49-F238E27FC236}">
                      <a16:creationId xmlns:a16="http://schemas.microsoft.com/office/drawing/2014/main" id="{3C649871-499C-4F85-9DDD-7AD2A85D18CF}"/>
                    </a:ext>
                  </a:extLst>
                </p14:cNvPr>
                <p14:cNvContentPartPr/>
                <p14:nvPr/>
              </p14:nvContentPartPr>
              <p14:xfrm>
                <a:off x="6757480" y="1081867"/>
                <a:ext cx="260640" cy="428400"/>
              </p14:xfrm>
            </p:contentPart>
          </mc:Choice>
          <mc:Fallback xmlns="">
            <p:pic>
              <p:nvPicPr>
                <p:cNvPr id="36" name="Freihand 35">
                  <a:extLst>
                    <a:ext uri="{FF2B5EF4-FFF2-40B4-BE49-F238E27FC236}">
                      <a16:creationId xmlns:a16="http://schemas.microsoft.com/office/drawing/2014/main" id="{3C649871-499C-4F85-9DDD-7AD2A85D18CF}"/>
                    </a:ext>
                  </a:extLst>
                </p:cNvPr>
                <p:cNvPicPr/>
                <p:nvPr/>
              </p:nvPicPr>
              <p:blipFill>
                <a:blip r:embed="rId134"/>
                <a:stretch>
                  <a:fillRect/>
                </a:stretch>
              </p:blipFill>
              <p:spPr>
                <a:xfrm>
                  <a:off x="6753160" y="1077547"/>
                  <a:ext cx="2692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3" name="Freihand 42">
                  <a:extLst>
                    <a:ext uri="{FF2B5EF4-FFF2-40B4-BE49-F238E27FC236}">
                      <a16:creationId xmlns:a16="http://schemas.microsoft.com/office/drawing/2014/main" id="{026B438F-8A5D-4FBE-9C08-5F2B179745CD}"/>
                    </a:ext>
                  </a:extLst>
                </p14:cNvPr>
                <p14:cNvContentPartPr/>
                <p14:nvPr/>
              </p14:nvContentPartPr>
              <p14:xfrm>
                <a:off x="6727600" y="1513867"/>
                <a:ext cx="1113480" cy="29160"/>
              </p14:xfrm>
            </p:contentPart>
          </mc:Choice>
          <mc:Fallback xmlns="">
            <p:pic>
              <p:nvPicPr>
                <p:cNvPr id="43" name="Freihand 42">
                  <a:extLst>
                    <a:ext uri="{FF2B5EF4-FFF2-40B4-BE49-F238E27FC236}">
                      <a16:creationId xmlns:a16="http://schemas.microsoft.com/office/drawing/2014/main" id="{026B438F-8A5D-4FBE-9C08-5F2B179745CD}"/>
                    </a:ext>
                  </a:extLst>
                </p:cNvPr>
                <p:cNvPicPr/>
                <p:nvPr/>
              </p:nvPicPr>
              <p:blipFill>
                <a:blip r:embed="rId136"/>
                <a:stretch>
                  <a:fillRect/>
                </a:stretch>
              </p:blipFill>
              <p:spPr>
                <a:xfrm>
                  <a:off x="6723280" y="1509547"/>
                  <a:ext cx="1122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5" name="Freihand 44">
                  <a:extLst>
                    <a:ext uri="{FF2B5EF4-FFF2-40B4-BE49-F238E27FC236}">
                      <a16:creationId xmlns:a16="http://schemas.microsoft.com/office/drawing/2014/main" id="{17D64435-461D-4EE0-9590-1036BF55A67F}"/>
                    </a:ext>
                  </a:extLst>
                </p14:cNvPr>
                <p14:cNvContentPartPr/>
                <p14:nvPr/>
              </p14:nvContentPartPr>
              <p14:xfrm>
                <a:off x="6845320" y="1487227"/>
                <a:ext cx="1042920" cy="70560"/>
              </p14:xfrm>
            </p:contentPart>
          </mc:Choice>
          <mc:Fallback xmlns="">
            <p:pic>
              <p:nvPicPr>
                <p:cNvPr id="45" name="Freihand 44">
                  <a:extLst>
                    <a:ext uri="{FF2B5EF4-FFF2-40B4-BE49-F238E27FC236}">
                      <a16:creationId xmlns:a16="http://schemas.microsoft.com/office/drawing/2014/main" id="{17D64435-461D-4EE0-9590-1036BF55A67F}"/>
                    </a:ext>
                  </a:extLst>
                </p:cNvPr>
                <p:cNvPicPr/>
                <p:nvPr/>
              </p:nvPicPr>
              <p:blipFill>
                <a:blip r:embed="rId138"/>
                <a:stretch>
                  <a:fillRect/>
                </a:stretch>
              </p:blipFill>
              <p:spPr>
                <a:xfrm>
                  <a:off x="6841000" y="1482907"/>
                  <a:ext cx="1051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3ABFFB6A-A47F-48C2-9260-09C4F4905728}"/>
                    </a:ext>
                  </a:extLst>
                </p14:cNvPr>
                <p14:cNvContentPartPr/>
                <p14:nvPr/>
              </p14:nvContentPartPr>
              <p14:xfrm>
                <a:off x="6560560" y="957667"/>
                <a:ext cx="474120" cy="655920"/>
              </p14:xfrm>
            </p:contentPart>
          </mc:Choice>
          <mc:Fallback xmlns="">
            <p:pic>
              <p:nvPicPr>
                <p:cNvPr id="94" name="Freihand 93">
                  <a:extLst>
                    <a:ext uri="{FF2B5EF4-FFF2-40B4-BE49-F238E27FC236}">
                      <a16:creationId xmlns:a16="http://schemas.microsoft.com/office/drawing/2014/main" id="{3ABFFB6A-A47F-48C2-9260-09C4F4905728}"/>
                    </a:ext>
                  </a:extLst>
                </p:cNvPr>
                <p:cNvPicPr/>
                <p:nvPr/>
              </p:nvPicPr>
              <p:blipFill>
                <a:blip r:embed="rId140"/>
                <a:stretch>
                  <a:fillRect/>
                </a:stretch>
              </p:blipFill>
              <p:spPr>
                <a:xfrm>
                  <a:off x="6556240" y="953347"/>
                  <a:ext cx="48276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4D2DE129-4B35-49BC-A742-811BA88EBD9E}"/>
                    </a:ext>
                  </a:extLst>
                </p14:cNvPr>
                <p14:cNvContentPartPr/>
                <p14:nvPr/>
              </p14:nvContentPartPr>
              <p14:xfrm>
                <a:off x="7620040" y="1023547"/>
                <a:ext cx="278640" cy="392760"/>
              </p14:xfrm>
            </p:contentPart>
          </mc:Choice>
          <mc:Fallback xmlns="">
            <p:pic>
              <p:nvPicPr>
                <p:cNvPr id="95" name="Freihand 94">
                  <a:extLst>
                    <a:ext uri="{FF2B5EF4-FFF2-40B4-BE49-F238E27FC236}">
                      <a16:creationId xmlns:a16="http://schemas.microsoft.com/office/drawing/2014/main" id="{4D2DE129-4B35-49BC-A742-811BA88EBD9E}"/>
                    </a:ext>
                  </a:extLst>
                </p:cNvPr>
                <p:cNvPicPr/>
                <p:nvPr/>
              </p:nvPicPr>
              <p:blipFill>
                <a:blip r:embed="rId142"/>
                <a:stretch>
                  <a:fillRect/>
                </a:stretch>
              </p:blipFill>
              <p:spPr>
                <a:xfrm>
                  <a:off x="7615720" y="1019227"/>
                  <a:ext cx="287280" cy="40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9" name="Freihand 8">
                <a:extLst>
                  <a:ext uri="{FF2B5EF4-FFF2-40B4-BE49-F238E27FC236}">
                    <a16:creationId xmlns:a16="http://schemas.microsoft.com/office/drawing/2014/main" id="{4F4CFF1F-76EB-4D28-9D8A-22FE2F77C097}"/>
                  </a:ext>
                </a:extLst>
              </p14:cNvPr>
              <p14:cNvContentPartPr/>
              <p14:nvPr/>
            </p14:nvContentPartPr>
            <p14:xfrm>
              <a:off x="1186840" y="3435907"/>
              <a:ext cx="4053240" cy="1576800"/>
            </p14:xfrm>
          </p:contentPart>
        </mc:Choice>
        <mc:Fallback xmlns="">
          <p:pic>
            <p:nvPicPr>
              <p:cNvPr id="9" name="Freihand 8">
                <a:extLst>
                  <a:ext uri="{FF2B5EF4-FFF2-40B4-BE49-F238E27FC236}">
                    <a16:creationId xmlns:a16="http://schemas.microsoft.com/office/drawing/2014/main" id="{4F4CFF1F-76EB-4D28-9D8A-22FE2F77C097}"/>
                  </a:ext>
                </a:extLst>
              </p:cNvPr>
              <p:cNvPicPr/>
              <p:nvPr/>
            </p:nvPicPr>
            <p:blipFill>
              <a:blip r:embed="rId144"/>
              <a:stretch>
                <a:fillRect/>
              </a:stretch>
            </p:blipFill>
            <p:spPr>
              <a:xfrm>
                <a:off x="1182520" y="3431587"/>
                <a:ext cx="4061880" cy="1585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 name="Freihand 12">
                <a:extLst>
                  <a:ext uri="{FF2B5EF4-FFF2-40B4-BE49-F238E27FC236}">
                    <a16:creationId xmlns:a16="http://schemas.microsoft.com/office/drawing/2014/main" id="{2C8C0F12-FFC1-4ED4-8698-904E514C4E6F}"/>
                  </a:ext>
                </a:extLst>
              </p14:cNvPr>
              <p14:cNvContentPartPr/>
              <p14:nvPr/>
            </p14:nvContentPartPr>
            <p14:xfrm>
              <a:off x="2432440" y="3583507"/>
              <a:ext cx="1175760" cy="522360"/>
            </p14:xfrm>
          </p:contentPart>
        </mc:Choice>
        <mc:Fallback xmlns="">
          <p:pic>
            <p:nvPicPr>
              <p:cNvPr id="13" name="Freihand 12">
                <a:extLst>
                  <a:ext uri="{FF2B5EF4-FFF2-40B4-BE49-F238E27FC236}">
                    <a16:creationId xmlns:a16="http://schemas.microsoft.com/office/drawing/2014/main" id="{2C8C0F12-FFC1-4ED4-8698-904E514C4E6F}"/>
                  </a:ext>
                </a:extLst>
              </p:cNvPr>
              <p:cNvPicPr/>
              <p:nvPr/>
            </p:nvPicPr>
            <p:blipFill>
              <a:blip r:embed="rId146"/>
              <a:stretch>
                <a:fillRect/>
              </a:stretch>
            </p:blipFill>
            <p:spPr>
              <a:xfrm>
                <a:off x="2428120" y="3579187"/>
                <a:ext cx="11844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 name="Freihand 25">
                <a:extLst>
                  <a:ext uri="{FF2B5EF4-FFF2-40B4-BE49-F238E27FC236}">
                    <a16:creationId xmlns:a16="http://schemas.microsoft.com/office/drawing/2014/main" id="{4C92CD43-B5AB-48A3-8B69-C8C65EB9C535}"/>
                  </a:ext>
                </a:extLst>
              </p14:cNvPr>
              <p14:cNvContentPartPr/>
              <p14:nvPr/>
            </p14:nvContentPartPr>
            <p14:xfrm>
              <a:off x="3545560" y="3596827"/>
              <a:ext cx="1271880" cy="510120"/>
            </p14:xfrm>
          </p:contentPart>
        </mc:Choice>
        <mc:Fallback xmlns="">
          <p:pic>
            <p:nvPicPr>
              <p:cNvPr id="26" name="Freihand 25">
                <a:extLst>
                  <a:ext uri="{FF2B5EF4-FFF2-40B4-BE49-F238E27FC236}">
                    <a16:creationId xmlns:a16="http://schemas.microsoft.com/office/drawing/2014/main" id="{4C92CD43-B5AB-48A3-8B69-C8C65EB9C535}"/>
                  </a:ext>
                </a:extLst>
              </p:cNvPr>
              <p:cNvPicPr/>
              <p:nvPr/>
            </p:nvPicPr>
            <p:blipFill>
              <a:blip r:embed="rId148"/>
              <a:stretch>
                <a:fillRect/>
              </a:stretch>
            </p:blipFill>
            <p:spPr>
              <a:xfrm>
                <a:off x="3541240" y="3592507"/>
                <a:ext cx="128052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2" name="Freihand 41">
                <a:extLst>
                  <a:ext uri="{FF2B5EF4-FFF2-40B4-BE49-F238E27FC236}">
                    <a16:creationId xmlns:a16="http://schemas.microsoft.com/office/drawing/2014/main" id="{A1F37AA1-F9EA-403F-B16E-876BC41F0BEC}"/>
                  </a:ext>
                </a:extLst>
              </p14:cNvPr>
              <p14:cNvContentPartPr/>
              <p14:nvPr/>
            </p14:nvContentPartPr>
            <p14:xfrm>
              <a:off x="5153320" y="3538867"/>
              <a:ext cx="1955880" cy="551880"/>
            </p14:xfrm>
          </p:contentPart>
        </mc:Choice>
        <mc:Fallback xmlns="">
          <p:pic>
            <p:nvPicPr>
              <p:cNvPr id="42" name="Freihand 41">
                <a:extLst>
                  <a:ext uri="{FF2B5EF4-FFF2-40B4-BE49-F238E27FC236}">
                    <a16:creationId xmlns:a16="http://schemas.microsoft.com/office/drawing/2014/main" id="{A1F37AA1-F9EA-403F-B16E-876BC41F0BEC}"/>
                  </a:ext>
                </a:extLst>
              </p:cNvPr>
              <p:cNvPicPr/>
              <p:nvPr/>
            </p:nvPicPr>
            <p:blipFill>
              <a:blip r:embed="rId150"/>
              <a:stretch>
                <a:fillRect/>
              </a:stretch>
            </p:blipFill>
            <p:spPr>
              <a:xfrm>
                <a:off x="5149000" y="3534547"/>
                <a:ext cx="1964520" cy="560520"/>
              </a:xfrm>
              <a:prstGeom prst="rect">
                <a:avLst/>
              </a:prstGeom>
            </p:spPr>
          </p:pic>
        </mc:Fallback>
      </mc:AlternateContent>
      <p:grpSp>
        <p:nvGrpSpPr>
          <p:cNvPr id="59" name="Gruppieren 58">
            <a:extLst>
              <a:ext uri="{FF2B5EF4-FFF2-40B4-BE49-F238E27FC236}">
                <a16:creationId xmlns:a16="http://schemas.microsoft.com/office/drawing/2014/main" id="{74EA3815-5A84-4DCE-B1AB-266BA88669BF}"/>
              </a:ext>
            </a:extLst>
          </p:cNvPr>
          <p:cNvGrpSpPr/>
          <p:nvPr/>
        </p:nvGrpSpPr>
        <p:grpSpPr>
          <a:xfrm>
            <a:off x="2009800" y="3640387"/>
            <a:ext cx="2679480" cy="1207080"/>
            <a:chOff x="2009800" y="3640387"/>
            <a:chExt cx="2679480" cy="1207080"/>
          </a:xfrm>
        </p:grpSpPr>
        <mc:AlternateContent xmlns:mc="http://schemas.openxmlformats.org/markup-compatibility/2006" xmlns:p14="http://schemas.microsoft.com/office/powerpoint/2010/main">
          <mc:Choice Requires="p14">
            <p:contentPart p14:bwMode="auto" r:id="rId151">
              <p14:nvContentPartPr>
                <p14:cNvPr id="32" name="Freihand 31">
                  <a:extLst>
                    <a:ext uri="{FF2B5EF4-FFF2-40B4-BE49-F238E27FC236}">
                      <a16:creationId xmlns:a16="http://schemas.microsoft.com/office/drawing/2014/main" id="{C8F4B443-0A12-42F3-A6E0-91B2B7838957}"/>
                    </a:ext>
                  </a:extLst>
                </p14:cNvPr>
                <p14:cNvContentPartPr/>
                <p14:nvPr/>
              </p14:nvContentPartPr>
              <p14:xfrm>
                <a:off x="3736360" y="3690787"/>
                <a:ext cx="297720" cy="446040"/>
              </p14:xfrm>
            </p:contentPart>
          </mc:Choice>
          <mc:Fallback xmlns="">
            <p:pic>
              <p:nvPicPr>
                <p:cNvPr id="32" name="Freihand 31">
                  <a:extLst>
                    <a:ext uri="{FF2B5EF4-FFF2-40B4-BE49-F238E27FC236}">
                      <a16:creationId xmlns:a16="http://schemas.microsoft.com/office/drawing/2014/main" id="{C8F4B443-0A12-42F3-A6E0-91B2B7838957}"/>
                    </a:ext>
                  </a:extLst>
                </p:cNvPr>
                <p:cNvPicPr/>
                <p:nvPr/>
              </p:nvPicPr>
              <p:blipFill>
                <a:blip r:embed="rId152"/>
                <a:stretch>
                  <a:fillRect/>
                </a:stretch>
              </p:blipFill>
              <p:spPr>
                <a:xfrm>
                  <a:off x="3732040" y="3686467"/>
                  <a:ext cx="3063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4" name="Freihand 33">
                  <a:extLst>
                    <a:ext uri="{FF2B5EF4-FFF2-40B4-BE49-F238E27FC236}">
                      <a16:creationId xmlns:a16="http://schemas.microsoft.com/office/drawing/2014/main" id="{32E06FE3-AD3D-4408-9774-CE1E17F65A28}"/>
                    </a:ext>
                  </a:extLst>
                </p14:cNvPr>
                <p14:cNvContentPartPr/>
                <p14:nvPr/>
              </p14:nvContentPartPr>
              <p14:xfrm>
                <a:off x="4393360" y="3640387"/>
                <a:ext cx="295920" cy="518760"/>
              </p14:xfrm>
            </p:contentPart>
          </mc:Choice>
          <mc:Fallback xmlns="">
            <p:pic>
              <p:nvPicPr>
                <p:cNvPr id="34" name="Freihand 33">
                  <a:extLst>
                    <a:ext uri="{FF2B5EF4-FFF2-40B4-BE49-F238E27FC236}">
                      <a16:creationId xmlns:a16="http://schemas.microsoft.com/office/drawing/2014/main" id="{32E06FE3-AD3D-4408-9774-CE1E17F65A28}"/>
                    </a:ext>
                  </a:extLst>
                </p:cNvPr>
                <p:cNvPicPr/>
                <p:nvPr/>
              </p:nvPicPr>
              <p:blipFill>
                <a:blip r:embed="rId154"/>
                <a:stretch>
                  <a:fillRect/>
                </a:stretch>
              </p:blipFill>
              <p:spPr>
                <a:xfrm>
                  <a:off x="4389040" y="3636067"/>
                  <a:ext cx="30456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6" name="Freihand 45">
                  <a:extLst>
                    <a:ext uri="{FF2B5EF4-FFF2-40B4-BE49-F238E27FC236}">
                      <a16:creationId xmlns:a16="http://schemas.microsoft.com/office/drawing/2014/main" id="{8476B2EB-42E9-4E79-9BD1-0027BD0EE739}"/>
                    </a:ext>
                  </a:extLst>
                </p14:cNvPr>
                <p14:cNvContentPartPr/>
                <p14:nvPr/>
              </p14:nvContentPartPr>
              <p14:xfrm>
                <a:off x="2009800" y="4046467"/>
                <a:ext cx="2617560" cy="801000"/>
              </p14:xfrm>
            </p:contentPart>
          </mc:Choice>
          <mc:Fallback xmlns="">
            <p:pic>
              <p:nvPicPr>
                <p:cNvPr id="46" name="Freihand 45">
                  <a:extLst>
                    <a:ext uri="{FF2B5EF4-FFF2-40B4-BE49-F238E27FC236}">
                      <a16:creationId xmlns:a16="http://schemas.microsoft.com/office/drawing/2014/main" id="{8476B2EB-42E9-4E79-9BD1-0027BD0EE739}"/>
                    </a:ext>
                  </a:extLst>
                </p:cNvPr>
                <p:cNvPicPr/>
                <p:nvPr/>
              </p:nvPicPr>
              <p:blipFill>
                <a:blip r:embed="rId156"/>
                <a:stretch>
                  <a:fillRect/>
                </a:stretch>
              </p:blipFill>
              <p:spPr>
                <a:xfrm>
                  <a:off x="2005480" y="4042147"/>
                  <a:ext cx="2626200" cy="809640"/>
                </a:xfrm>
                <a:prstGeom prst="rect">
                  <a:avLst/>
                </a:prstGeom>
              </p:spPr>
            </p:pic>
          </mc:Fallback>
        </mc:AlternateContent>
      </p:grpSp>
    </p:spTree>
    <p:extLst>
      <p:ext uri="{BB962C8B-B14F-4D97-AF65-F5344CB8AC3E}">
        <p14:creationId xmlns:p14="http://schemas.microsoft.com/office/powerpoint/2010/main" val="85262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extLst>
              <p:ext uri="{D42A27DB-BD31-4B8C-83A1-F6EECF244321}">
                <p14:modId xmlns:p14="http://schemas.microsoft.com/office/powerpoint/2010/main" val="4002870360"/>
              </p:ext>
            </p:extLst>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dirty="0" err="1">
                          <a:solidFill>
                            <a:srgbClr val="000000"/>
                          </a:solidFill>
                          <a:effectLst/>
                          <a:latin typeface="Calibri" panose="020F0502020204030204" pitchFamily="34" charset="0"/>
                        </a:rPr>
                        <a:t>year</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2" name="Gruppieren 11">
            <a:extLst>
              <a:ext uri="{FF2B5EF4-FFF2-40B4-BE49-F238E27FC236}">
                <a16:creationId xmlns:a16="http://schemas.microsoft.com/office/drawing/2014/main" id="{2F4E0310-1F3C-4FB5-BC22-22892F4143EC}"/>
              </a:ext>
            </a:extLst>
          </p:cNvPr>
          <p:cNvGrpSpPr/>
          <p:nvPr/>
        </p:nvGrpSpPr>
        <p:grpSpPr>
          <a:xfrm>
            <a:off x="2253520" y="5416267"/>
            <a:ext cx="690120" cy="284400"/>
            <a:chOff x="2253520" y="5416267"/>
            <a:chExt cx="690120" cy="28440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B0F682F6-4458-488C-BF15-CB65F4E6E08A}"/>
                    </a:ext>
                  </a:extLst>
                </p14:cNvPr>
                <p14:cNvContentPartPr/>
                <p14:nvPr/>
              </p14:nvContentPartPr>
              <p14:xfrm>
                <a:off x="2253520" y="5470267"/>
                <a:ext cx="189360" cy="164160"/>
              </p14:xfrm>
            </p:contentPart>
          </mc:Choice>
          <mc:Fallback xmlns="">
            <p:pic>
              <p:nvPicPr>
                <p:cNvPr id="5" name="Freihand 4">
                  <a:extLst>
                    <a:ext uri="{FF2B5EF4-FFF2-40B4-BE49-F238E27FC236}">
                      <a16:creationId xmlns:a16="http://schemas.microsoft.com/office/drawing/2014/main" id="{B0F682F6-4458-488C-BF15-CB65F4E6E08A}"/>
                    </a:ext>
                  </a:extLst>
                </p:cNvPr>
                <p:cNvPicPr/>
                <p:nvPr/>
              </p:nvPicPr>
              <p:blipFill>
                <a:blip r:embed="rId3"/>
                <a:stretch>
                  <a:fillRect/>
                </a:stretch>
              </p:blipFill>
              <p:spPr>
                <a:xfrm>
                  <a:off x="2249200" y="5465947"/>
                  <a:ext cx="198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8971FCEC-7CA6-4C7D-B5B0-B557CC25801A}"/>
                    </a:ext>
                  </a:extLst>
                </p14:cNvPr>
                <p14:cNvContentPartPr/>
                <p14:nvPr/>
              </p14:nvContentPartPr>
              <p14:xfrm>
                <a:off x="2482120" y="5608147"/>
                <a:ext cx="17640" cy="92520"/>
              </p14:xfrm>
            </p:contentPart>
          </mc:Choice>
          <mc:Fallback xmlns="">
            <p:pic>
              <p:nvPicPr>
                <p:cNvPr id="7" name="Freihand 6">
                  <a:extLst>
                    <a:ext uri="{FF2B5EF4-FFF2-40B4-BE49-F238E27FC236}">
                      <a16:creationId xmlns:a16="http://schemas.microsoft.com/office/drawing/2014/main" id="{8971FCEC-7CA6-4C7D-B5B0-B557CC25801A}"/>
                    </a:ext>
                  </a:extLst>
                </p:cNvPr>
                <p:cNvPicPr/>
                <p:nvPr/>
              </p:nvPicPr>
              <p:blipFill>
                <a:blip r:embed="rId5"/>
                <a:stretch>
                  <a:fillRect/>
                </a:stretch>
              </p:blipFill>
              <p:spPr>
                <a:xfrm>
                  <a:off x="2477800" y="5603827"/>
                  <a:ext cx="26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66A56E88-27C5-4E75-94B8-5769F9AFF86D}"/>
                    </a:ext>
                  </a:extLst>
                </p14:cNvPr>
                <p14:cNvContentPartPr/>
                <p14:nvPr/>
              </p14:nvContentPartPr>
              <p14:xfrm>
                <a:off x="2565640" y="5449387"/>
                <a:ext cx="119520" cy="224640"/>
              </p14:xfrm>
            </p:contentPart>
          </mc:Choice>
          <mc:Fallback xmlns="">
            <p:pic>
              <p:nvPicPr>
                <p:cNvPr id="8" name="Freihand 7">
                  <a:extLst>
                    <a:ext uri="{FF2B5EF4-FFF2-40B4-BE49-F238E27FC236}">
                      <a16:creationId xmlns:a16="http://schemas.microsoft.com/office/drawing/2014/main" id="{66A56E88-27C5-4E75-94B8-5769F9AFF86D}"/>
                    </a:ext>
                  </a:extLst>
                </p:cNvPr>
                <p:cNvPicPr/>
                <p:nvPr/>
              </p:nvPicPr>
              <p:blipFill>
                <a:blip r:embed="rId7"/>
                <a:stretch>
                  <a:fillRect/>
                </a:stretch>
              </p:blipFill>
              <p:spPr>
                <a:xfrm>
                  <a:off x="2561320" y="5445067"/>
                  <a:ext cx="128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D880B8C3-5995-49B0-825D-5D72917CEDF6}"/>
                    </a:ext>
                  </a:extLst>
                </p14:cNvPr>
                <p14:cNvContentPartPr/>
                <p14:nvPr/>
              </p14:nvContentPartPr>
              <p14:xfrm>
                <a:off x="2756080" y="5416267"/>
                <a:ext cx="187560" cy="221400"/>
              </p14:xfrm>
            </p:contentPart>
          </mc:Choice>
          <mc:Fallback xmlns="">
            <p:pic>
              <p:nvPicPr>
                <p:cNvPr id="10" name="Freihand 9">
                  <a:extLst>
                    <a:ext uri="{FF2B5EF4-FFF2-40B4-BE49-F238E27FC236}">
                      <a16:creationId xmlns:a16="http://schemas.microsoft.com/office/drawing/2014/main" id="{D880B8C3-5995-49B0-825D-5D72917CEDF6}"/>
                    </a:ext>
                  </a:extLst>
                </p:cNvPr>
                <p:cNvPicPr/>
                <p:nvPr/>
              </p:nvPicPr>
              <p:blipFill>
                <a:blip r:embed="rId9"/>
                <a:stretch>
                  <a:fillRect/>
                </a:stretch>
              </p:blipFill>
              <p:spPr>
                <a:xfrm>
                  <a:off x="2751760" y="5411947"/>
                  <a:ext cx="196200" cy="230040"/>
                </a:xfrm>
                <a:prstGeom prst="rect">
                  <a:avLst/>
                </a:prstGeom>
              </p:spPr>
            </p:pic>
          </mc:Fallback>
        </mc:AlternateContent>
      </p:grpSp>
      <p:grpSp>
        <p:nvGrpSpPr>
          <p:cNvPr id="16" name="Gruppieren 15">
            <a:extLst>
              <a:ext uri="{FF2B5EF4-FFF2-40B4-BE49-F238E27FC236}">
                <a16:creationId xmlns:a16="http://schemas.microsoft.com/office/drawing/2014/main" id="{8DE168A1-C115-4BE6-9369-4C1E6E32D92F}"/>
              </a:ext>
            </a:extLst>
          </p:cNvPr>
          <p:cNvGrpSpPr/>
          <p:nvPr/>
        </p:nvGrpSpPr>
        <p:grpSpPr>
          <a:xfrm>
            <a:off x="2277640" y="6144187"/>
            <a:ext cx="711000" cy="279000"/>
            <a:chOff x="2277640" y="6144187"/>
            <a:chExt cx="711000" cy="279000"/>
          </a:xfrm>
        </p:grpSpPr>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6E482A26-BA5D-42BC-B5DB-E4EA8C6BB314}"/>
                    </a:ext>
                  </a:extLst>
                </p14:cNvPr>
                <p14:cNvContentPartPr/>
                <p14:nvPr/>
              </p14:nvContentPartPr>
              <p14:xfrm>
                <a:off x="2277640" y="6144187"/>
                <a:ext cx="166320" cy="220320"/>
              </p14:xfrm>
            </p:contentPart>
          </mc:Choice>
          <mc:Fallback xmlns="">
            <p:pic>
              <p:nvPicPr>
                <p:cNvPr id="11" name="Freihand 10">
                  <a:extLst>
                    <a:ext uri="{FF2B5EF4-FFF2-40B4-BE49-F238E27FC236}">
                      <a16:creationId xmlns:a16="http://schemas.microsoft.com/office/drawing/2014/main" id="{6E482A26-BA5D-42BC-B5DB-E4EA8C6BB314}"/>
                    </a:ext>
                  </a:extLst>
                </p:cNvPr>
                <p:cNvPicPr/>
                <p:nvPr/>
              </p:nvPicPr>
              <p:blipFill>
                <a:blip r:embed="rId11"/>
                <a:stretch>
                  <a:fillRect/>
                </a:stretch>
              </p:blipFill>
              <p:spPr>
                <a:xfrm>
                  <a:off x="2273320" y="6139867"/>
                  <a:ext cx="174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980713C1-2371-428C-9A71-1CDBCD8F4696}"/>
                    </a:ext>
                  </a:extLst>
                </p14:cNvPr>
                <p14:cNvContentPartPr/>
                <p14:nvPr/>
              </p14:nvContentPartPr>
              <p14:xfrm>
                <a:off x="2513080" y="6340387"/>
                <a:ext cx="15840" cy="82800"/>
              </p14:xfrm>
            </p:contentPart>
          </mc:Choice>
          <mc:Fallback xmlns="">
            <p:pic>
              <p:nvPicPr>
                <p:cNvPr id="13" name="Freihand 12">
                  <a:extLst>
                    <a:ext uri="{FF2B5EF4-FFF2-40B4-BE49-F238E27FC236}">
                      <a16:creationId xmlns:a16="http://schemas.microsoft.com/office/drawing/2014/main" id="{980713C1-2371-428C-9A71-1CDBCD8F4696}"/>
                    </a:ext>
                  </a:extLst>
                </p:cNvPr>
                <p:cNvPicPr/>
                <p:nvPr/>
              </p:nvPicPr>
              <p:blipFill>
                <a:blip r:embed="rId13"/>
                <a:stretch>
                  <a:fillRect/>
                </a:stretch>
              </p:blipFill>
              <p:spPr>
                <a:xfrm>
                  <a:off x="2508760" y="6336067"/>
                  <a:ext cx="24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11B5E3AB-4619-4121-86AE-86A4904F702D}"/>
                    </a:ext>
                  </a:extLst>
                </p14:cNvPr>
                <p14:cNvContentPartPr/>
                <p14:nvPr/>
              </p14:nvContentPartPr>
              <p14:xfrm>
                <a:off x="2591560" y="6151027"/>
                <a:ext cx="107280" cy="179280"/>
              </p14:xfrm>
            </p:contentPart>
          </mc:Choice>
          <mc:Fallback xmlns="">
            <p:pic>
              <p:nvPicPr>
                <p:cNvPr id="14" name="Freihand 13">
                  <a:extLst>
                    <a:ext uri="{FF2B5EF4-FFF2-40B4-BE49-F238E27FC236}">
                      <a16:creationId xmlns:a16="http://schemas.microsoft.com/office/drawing/2014/main" id="{11B5E3AB-4619-4121-86AE-86A4904F702D}"/>
                    </a:ext>
                  </a:extLst>
                </p:cNvPr>
                <p:cNvPicPr/>
                <p:nvPr/>
              </p:nvPicPr>
              <p:blipFill>
                <a:blip r:embed="rId15"/>
                <a:stretch>
                  <a:fillRect/>
                </a:stretch>
              </p:blipFill>
              <p:spPr>
                <a:xfrm>
                  <a:off x="2587240" y="6146707"/>
                  <a:ext cx="115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142484C8-5F96-411B-8EDD-AD848F655706}"/>
                    </a:ext>
                  </a:extLst>
                </p14:cNvPr>
                <p14:cNvContentPartPr/>
                <p14:nvPr/>
              </p14:nvContentPartPr>
              <p14:xfrm>
                <a:off x="2790280" y="6153547"/>
                <a:ext cx="198360" cy="204840"/>
              </p14:xfrm>
            </p:contentPart>
          </mc:Choice>
          <mc:Fallback xmlns="">
            <p:pic>
              <p:nvPicPr>
                <p:cNvPr id="15" name="Freihand 14">
                  <a:extLst>
                    <a:ext uri="{FF2B5EF4-FFF2-40B4-BE49-F238E27FC236}">
                      <a16:creationId xmlns:a16="http://schemas.microsoft.com/office/drawing/2014/main" id="{142484C8-5F96-411B-8EDD-AD848F655706}"/>
                    </a:ext>
                  </a:extLst>
                </p:cNvPr>
                <p:cNvPicPr/>
                <p:nvPr/>
              </p:nvPicPr>
              <p:blipFill>
                <a:blip r:embed="rId17"/>
                <a:stretch>
                  <a:fillRect/>
                </a:stretch>
              </p:blipFill>
              <p:spPr>
                <a:xfrm>
                  <a:off x="2785960" y="6149227"/>
                  <a:ext cx="207000"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E389E72E-159D-440D-9A70-9D78DA5CB281}"/>
                  </a:ext>
                </a:extLst>
              </p14:cNvPr>
              <p14:cNvContentPartPr/>
              <p14:nvPr/>
            </p14:nvContentPartPr>
            <p14:xfrm>
              <a:off x="538120" y="4451467"/>
              <a:ext cx="374040" cy="254880"/>
            </p14:xfrm>
          </p:contentPart>
        </mc:Choice>
        <mc:Fallback xmlns="">
          <p:pic>
            <p:nvPicPr>
              <p:cNvPr id="17" name="Freihand 16">
                <a:extLst>
                  <a:ext uri="{FF2B5EF4-FFF2-40B4-BE49-F238E27FC236}">
                    <a16:creationId xmlns:a16="http://schemas.microsoft.com/office/drawing/2014/main" id="{E389E72E-159D-440D-9A70-9D78DA5CB281}"/>
                  </a:ext>
                </a:extLst>
              </p:cNvPr>
              <p:cNvPicPr/>
              <p:nvPr/>
            </p:nvPicPr>
            <p:blipFill>
              <a:blip r:embed="rId19"/>
              <a:stretch>
                <a:fillRect/>
              </a:stretch>
            </p:blipFill>
            <p:spPr>
              <a:xfrm>
                <a:off x="533800" y="4447147"/>
                <a:ext cx="382680" cy="263520"/>
              </a:xfrm>
              <a:prstGeom prst="rect">
                <a:avLst/>
              </a:prstGeom>
            </p:spPr>
          </p:pic>
        </mc:Fallback>
      </mc:AlternateContent>
      <p:grpSp>
        <p:nvGrpSpPr>
          <p:cNvPr id="25" name="Gruppieren 24">
            <a:extLst>
              <a:ext uri="{FF2B5EF4-FFF2-40B4-BE49-F238E27FC236}">
                <a16:creationId xmlns:a16="http://schemas.microsoft.com/office/drawing/2014/main" id="{B2514074-2114-4DF5-844A-4B4216F238E6}"/>
              </a:ext>
            </a:extLst>
          </p:cNvPr>
          <p:cNvGrpSpPr/>
          <p:nvPr/>
        </p:nvGrpSpPr>
        <p:grpSpPr>
          <a:xfrm>
            <a:off x="2123560" y="4473427"/>
            <a:ext cx="449640" cy="191160"/>
            <a:chOff x="2123560" y="4473427"/>
            <a:chExt cx="449640" cy="19116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E5E65AF4-5B57-4841-899F-01DF1EC93DC9}"/>
                    </a:ext>
                  </a:extLst>
                </p14:cNvPr>
                <p14:cNvContentPartPr/>
                <p14:nvPr/>
              </p14:nvContentPartPr>
              <p14:xfrm>
                <a:off x="2123560" y="4473427"/>
                <a:ext cx="174600" cy="191160"/>
              </p14:xfrm>
            </p:contentPart>
          </mc:Choice>
          <mc:Fallback xmlns="">
            <p:pic>
              <p:nvPicPr>
                <p:cNvPr id="18" name="Freihand 17">
                  <a:extLst>
                    <a:ext uri="{FF2B5EF4-FFF2-40B4-BE49-F238E27FC236}">
                      <a16:creationId xmlns:a16="http://schemas.microsoft.com/office/drawing/2014/main" id="{E5E65AF4-5B57-4841-899F-01DF1EC93DC9}"/>
                    </a:ext>
                  </a:extLst>
                </p:cNvPr>
                <p:cNvPicPr/>
                <p:nvPr/>
              </p:nvPicPr>
              <p:blipFill>
                <a:blip r:embed="rId21"/>
                <a:stretch>
                  <a:fillRect/>
                </a:stretch>
              </p:blipFill>
              <p:spPr>
                <a:xfrm>
                  <a:off x="2119240" y="4469107"/>
                  <a:ext cx="183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30F1F09C-C036-4169-A4E7-B34BA5AC1022}"/>
                    </a:ext>
                  </a:extLst>
                </p14:cNvPr>
                <p14:cNvContentPartPr/>
                <p14:nvPr/>
              </p14:nvContentPartPr>
              <p14:xfrm>
                <a:off x="2164240" y="4540747"/>
                <a:ext cx="200520" cy="29520"/>
              </p14:xfrm>
            </p:contentPart>
          </mc:Choice>
          <mc:Fallback xmlns="">
            <p:pic>
              <p:nvPicPr>
                <p:cNvPr id="19" name="Freihand 18">
                  <a:extLst>
                    <a:ext uri="{FF2B5EF4-FFF2-40B4-BE49-F238E27FC236}">
                      <a16:creationId xmlns:a16="http://schemas.microsoft.com/office/drawing/2014/main" id="{30F1F09C-C036-4169-A4E7-B34BA5AC1022}"/>
                    </a:ext>
                  </a:extLst>
                </p:cNvPr>
                <p:cNvPicPr/>
                <p:nvPr/>
              </p:nvPicPr>
              <p:blipFill>
                <a:blip r:embed="rId23"/>
                <a:stretch>
                  <a:fillRect/>
                </a:stretch>
              </p:blipFill>
              <p:spPr>
                <a:xfrm>
                  <a:off x="2159920" y="4536427"/>
                  <a:ext cx="209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54F09A96-27A7-4191-8CD2-D27C68B18534}"/>
                    </a:ext>
                  </a:extLst>
                </p14:cNvPr>
                <p14:cNvContentPartPr/>
                <p14:nvPr/>
              </p14:nvContentPartPr>
              <p14:xfrm>
                <a:off x="2467720" y="4474147"/>
                <a:ext cx="105480" cy="130320"/>
              </p14:xfrm>
            </p:contentPart>
          </mc:Choice>
          <mc:Fallback xmlns="">
            <p:pic>
              <p:nvPicPr>
                <p:cNvPr id="20" name="Freihand 19">
                  <a:extLst>
                    <a:ext uri="{FF2B5EF4-FFF2-40B4-BE49-F238E27FC236}">
                      <a16:creationId xmlns:a16="http://schemas.microsoft.com/office/drawing/2014/main" id="{54F09A96-27A7-4191-8CD2-D27C68B18534}"/>
                    </a:ext>
                  </a:extLst>
                </p:cNvPr>
                <p:cNvPicPr/>
                <p:nvPr/>
              </p:nvPicPr>
              <p:blipFill>
                <a:blip r:embed="rId25"/>
                <a:stretch>
                  <a:fillRect/>
                </a:stretch>
              </p:blipFill>
              <p:spPr>
                <a:xfrm>
                  <a:off x="2463400" y="4469827"/>
                  <a:ext cx="114120" cy="138960"/>
                </a:xfrm>
                <a:prstGeom prst="rect">
                  <a:avLst/>
                </a:prstGeom>
              </p:spPr>
            </p:pic>
          </mc:Fallback>
        </mc:AlternateContent>
      </p:grpSp>
      <p:grpSp>
        <p:nvGrpSpPr>
          <p:cNvPr id="24" name="Gruppieren 23">
            <a:extLst>
              <a:ext uri="{FF2B5EF4-FFF2-40B4-BE49-F238E27FC236}">
                <a16:creationId xmlns:a16="http://schemas.microsoft.com/office/drawing/2014/main" id="{77E9FCA7-502D-4EB6-8796-57C018716D9F}"/>
              </a:ext>
            </a:extLst>
          </p:cNvPr>
          <p:cNvGrpSpPr/>
          <p:nvPr/>
        </p:nvGrpSpPr>
        <p:grpSpPr>
          <a:xfrm>
            <a:off x="3435760" y="4452907"/>
            <a:ext cx="660960" cy="181440"/>
            <a:chOff x="3435760" y="4452907"/>
            <a:chExt cx="660960" cy="181440"/>
          </a:xfrm>
        </p:grpSpPr>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B472C5D4-FFFE-4AFD-A8C3-845CCC5F2B12}"/>
                    </a:ext>
                  </a:extLst>
                </p14:cNvPr>
                <p14:cNvContentPartPr/>
                <p14:nvPr/>
              </p14:nvContentPartPr>
              <p14:xfrm>
                <a:off x="3435760" y="4498267"/>
                <a:ext cx="170640" cy="136080"/>
              </p14:xfrm>
            </p:contentPart>
          </mc:Choice>
          <mc:Fallback xmlns="">
            <p:pic>
              <p:nvPicPr>
                <p:cNvPr id="21" name="Freihand 20">
                  <a:extLst>
                    <a:ext uri="{FF2B5EF4-FFF2-40B4-BE49-F238E27FC236}">
                      <a16:creationId xmlns:a16="http://schemas.microsoft.com/office/drawing/2014/main" id="{B472C5D4-FFFE-4AFD-A8C3-845CCC5F2B12}"/>
                    </a:ext>
                  </a:extLst>
                </p:cNvPr>
                <p:cNvPicPr/>
                <p:nvPr/>
              </p:nvPicPr>
              <p:blipFill>
                <a:blip r:embed="rId27"/>
                <a:stretch>
                  <a:fillRect/>
                </a:stretch>
              </p:blipFill>
              <p:spPr>
                <a:xfrm>
                  <a:off x="3431440" y="4493947"/>
                  <a:ext cx="179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718A1DDE-10C5-4885-B4CA-9DC9F51F682E}"/>
                    </a:ext>
                  </a:extLst>
                </p14:cNvPr>
                <p14:cNvContentPartPr/>
                <p14:nvPr/>
              </p14:nvContentPartPr>
              <p14:xfrm>
                <a:off x="3707560" y="4480627"/>
                <a:ext cx="138240" cy="132480"/>
              </p14:xfrm>
            </p:contentPart>
          </mc:Choice>
          <mc:Fallback xmlns="">
            <p:pic>
              <p:nvPicPr>
                <p:cNvPr id="22" name="Freihand 21">
                  <a:extLst>
                    <a:ext uri="{FF2B5EF4-FFF2-40B4-BE49-F238E27FC236}">
                      <a16:creationId xmlns:a16="http://schemas.microsoft.com/office/drawing/2014/main" id="{718A1DDE-10C5-4885-B4CA-9DC9F51F682E}"/>
                    </a:ext>
                  </a:extLst>
                </p:cNvPr>
                <p:cNvPicPr/>
                <p:nvPr/>
              </p:nvPicPr>
              <p:blipFill>
                <a:blip r:embed="rId29"/>
                <a:stretch>
                  <a:fillRect/>
                </a:stretch>
              </p:blipFill>
              <p:spPr>
                <a:xfrm>
                  <a:off x="3703240" y="4476307"/>
                  <a:ext cx="146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0524460B-9C9F-44B7-9327-A4E414F4253B}"/>
                    </a:ext>
                  </a:extLst>
                </p14:cNvPr>
                <p14:cNvContentPartPr/>
                <p14:nvPr/>
              </p14:nvContentPartPr>
              <p14:xfrm>
                <a:off x="3943360" y="4452907"/>
                <a:ext cx="153360" cy="151920"/>
              </p14:xfrm>
            </p:contentPart>
          </mc:Choice>
          <mc:Fallback xmlns="">
            <p:pic>
              <p:nvPicPr>
                <p:cNvPr id="23" name="Freihand 22">
                  <a:extLst>
                    <a:ext uri="{FF2B5EF4-FFF2-40B4-BE49-F238E27FC236}">
                      <a16:creationId xmlns:a16="http://schemas.microsoft.com/office/drawing/2014/main" id="{0524460B-9C9F-44B7-9327-A4E414F4253B}"/>
                    </a:ext>
                  </a:extLst>
                </p:cNvPr>
                <p:cNvPicPr/>
                <p:nvPr/>
              </p:nvPicPr>
              <p:blipFill>
                <a:blip r:embed="rId31"/>
                <a:stretch>
                  <a:fillRect/>
                </a:stretch>
              </p:blipFill>
              <p:spPr>
                <a:xfrm>
                  <a:off x="3939040" y="4448587"/>
                  <a:ext cx="162000" cy="160560"/>
                </a:xfrm>
                <a:prstGeom prst="rect">
                  <a:avLst/>
                </a:prstGeom>
              </p:spPr>
            </p:pic>
          </mc:Fallback>
        </mc:AlternateContent>
      </p:grpSp>
      <p:grpSp>
        <p:nvGrpSpPr>
          <p:cNvPr id="30" name="Gruppieren 29">
            <a:extLst>
              <a:ext uri="{FF2B5EF4-FFF2-40B4-BE49-F238E27FC236}">
                <a16:creationId xmlns:a16="http://schemas.microsoft.com/office/drawing/2014/main" id="{360C3411-870A-4FF4-99C1-97C60C85D064}"/>
              </a:ext>
            </a:extLst>
          </p:cNvPr>
          <p:cNvGrpSpPr/>
          <p:nvPr/>
        </p:nvGrpSpPr>
        <p:grpSpPr>
          <a:xfrm>
            <a:off x="5287240" y="4469827"/>
            <a:ext cx="802800" cy="171000"/>
            <a:chOff x="5287240" y="4469827"/>
            <a:chExt cx="802800" cy="171000"/>
          </a:xfrm>
        </p:grpSpPr>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456B4568-C760-406B-9D3B-019D8274EDA8}"/>
                    </a:ext>
                  </a:extLst>
                </p14:cNvPr>
                <p14:cNvContentPartPr/>
                <p14:nvPr/>
              </p14:nvContentPartPr>
              <p14:xfrm>
                <a:off x="5287240" y="4487467"/>
                <a:ext cx="168120" cy="153360"/>
              </p14:xfrm>
            </p:contentPart>
          </mc:Choice>
          <mc:Fallback xmlns="">
            <p:pic>
              <p:nvPicPr>
                <p:cNvPr id="26" name="Freihand 25">
                  <a:extLst>
                    <a:ext uri="{FF2B5EF4-FFF2-40B4-BE49-F238E27FC236}">
                      <a16:creationId xmlns:a16="http://schemas.microsoft.com/office/drawing/2014/main" id="{456B4568-C760-406B-9D3B-019D8274EDA8}"/>
                    </a:ext>
                  </a:extLst>
                </p:cNvPr>
                <p:cNvPicPr/>
                <p:nvPr/>
              </p:nvPicPr>
              <p:blipFill>
                <a:blip r:embed="rId33"/>
                <a:stretch>
                  <a:fillRect/>
                </a:stretch>
              </p:blipFill>
              <p:spPr>
                <a:xfrm>
                  <a:off x="5282920" y="4483147"/>
                  <a:ext cx="176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C82A2442-1F82-46BB-B567-2DC87E4F579E}"/>
                    </a:ext>
                  </a:extLst>
                </p14:cNvPr>
                <p14:cNvContentPartPr/>
                <p14:nvPr/>
              </p14:nvContentPartPr>
              <p14:xfrm>
                <a:off x="5551120" y="4469827"/>
                <a:ext cx="186480" cy="169920"/>
              </p14:xfrm>
            </p:contentPart>
          </mc:Choice>
          <mc:Fallback xmlns="">
            <p:pic>
              <p:nvPicPr>
                <p:cNvPr id="27" name="Freihand 26">
                  <a:extLst>
                    <a:ext uri="{FF2B5EF4-FFF2-40B4-BE49-F238E27FC236}">
                      <a16:creationId xmlns:a16="http://schemas.microsoft.com/office/drawing/2014/main" id="{C82A2442-1F82-46BB-B567-2DC87E4F579E}"/>
                    </a:ext>
                  </a:extLst>
                </p:cNvPr>
                <p:cNvPicPr/>
                <p:nvPr/>
              </p:nvPicPr>
              <p:blipFill>
                <a:blip r:embed="rId35"/>
                <a:stretch>
                  <a:fillRect/>
                </a:stretch>
              </p:blipFill>
              <p:spPr>
                <a:xfrm>
                  <a:off x="5546800" y="4465507"/>
                  <a:ext cx="19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96B415A9-BCFF-4A5D-8289-F1526977233D}"/>
                    </a:ext>
                  </a:extLst>
                </p14:cNvPr>
                <p14:cNvContentPartPr/>
                <p14:nvPr/>
              </p14:nvContentPartPr>
              <p14:xfrm>
                <a:off x="5787280" y="4487467"/>
                <a:ext cx="118440" cy="142920"/>
              </p14:xfrm>
            </p:contentPart>
          </mc:Choice>
          <mc:Fallback xmlns="">
            <p:pic>
              <p:nvPicPr>
                <p:cNvPr id="28" name="Freihand 27">
                  <a:extLst>
                    <a:ext uri="{FF2B5EF4-FFF2-40B4-BE49-F238E27FC236}">
                      <a16:creationId xmlns:a16="http://schemas.microsoft.com/office/drawing/2014/main" id="{96B415A9-BCFF-4A5D-8289-F1526977233D}"/>
                    </a:ext>
                  </a:extLst>
                </p:cNvPr>
                <p:cNvPicPr/>
                <p:nvPr/>
              </p:nvPicPr>
              <p:blipFill>
                <a:blip r:embed="rId37"/>
                <a:stretch>
                  <a:fillRect/>
                </a:stretch>
              </p:blipFill>
              <p:spPr>
                <a:xfrm>
                  <a:off x="5782960" y="4483147"/>
                  <a:ext cx="127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3A6DA7A1-5C6E-4023-BCBA-AB348ADC7C74}"/>
                    </a:ext>
                  </a:extLst>
                </p14:cNvPr>
                <p14:cNvContentPartPr/>
                <p14:nvPr/>
              </p14:nvContentPartPr>
              <p14:xfrm>
                <a:off x="5990680" y="4475587"/>
                <a:ext cx="99360" cy="162720"/>
              </p14:xfrm>
            </p:contentPart>
          </mc:Choice>
          <mc:Fallback xmlns="">
            <p:pic>
              <p:nvPicPr>
                <p:cNvPr id="29" name="Freihand 28">
                  <a:extLst>
                    <a:ext uri="{FF2B5EF4-FFF2-40B4-BE49-F238E27FC236}">
                      <a16:creationId xmlns:a16="http://schemas.microsoft.com/office/drawing/2014/main" id="{3A6DA7A1-5C6E-4023-BCBA-AB348ADC7C74}"/>
                    </a:ext>
                  </a:extLst>
                </p:cNvPr>
                <p:cNvPicPr/>
                <p:nvPr/>
              </p:nvPicPr>
              <p:blipFill>
                <a:blip r:embed="rId39"/>
                <a:stretch>
                  <a:fillRect/>
                </a:stretch>
              </p:blipFill>
              <p:spPr>
                <a:xfrm>
                  <a:off x="5986360" y="4471267"/>
                  <a:ext cx="108000" cy="171360"/>
                </a:xfrm>
                <a:prstGeom prst="rect">
                  <a:avLst/>
                </a:prstGeom>
              </p:spPr>
            </p:pic>
          </mc:Fallback>
        </mc:AlternateContent>
      </p:grpSp>
      <p:grpSp>
        <p:nvGrpSpPr>
          <p:cNvPr id="34" name="Gruppieren 33">
            <a:extLst>
              <a:ext uri="{FF2B5EF4-FFF2-40B4-BE49-F238E27FC236}">
                <a16:creationId xmlns:a16="http://schemas.microsoft.com/office/drawing/2014/main" id="{12B0C5D3-D62A-49DF-B1B5-2682A5904F79}"/>
              </a:ext>
            </a:extLst>
          </p:cNvPr>
          <p:cNvGrpSpPr/>
          <p:nvPr/>
        </p:nvGrpSpPr>
        <p:grpSpPr>
          <a:xfrm>
            <a:off x="6990760" y="4481707"/>
            <a:ext cx="503640" cy="173160"/>
            <a:chOff x="6990760" y="4481707"/>
            <a:chExt cx="503640" cy="173160"/>
          </a:xfrm>
        </p:grpSpPr>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5201C45C-5B7E-4E29-9FB3-41DDA5424C4F}"/>
                    </a:ext>
                  </a:extLst>
                </p14:cNvPr>
                <p14:cNvContentPartPr/>
                <p14:nvPr/>
              </p14:nvContentPartPr>
              <p14:xfrm>
                <a:off x="6990760" y="4488907"/>
                <a:ext cx="165240" cy="165960"/>
              </p14:xfrm>
            </p:contentPart>
          </mc:Choice>
          <mc:Fallback xmlns="">
            <p:pic>
              <p:nvPicPr>
                <p:cNvPr id="31" name="Freihand 30">
                  <a:extLst>
                    <a:ext uri="{FF2B5EF4-FFF2-40B4-BE49-F238E27FC236}">
                      <a16:creationId xmlns:a16="http://schemas.microsoft.com/office/drawing/2014/main" id="{5201C45C-5B7E-4E29-9FB3-41DDA5424C4F}"/>
                    </a:ext>
                  </a:extLst>
                </p:cNvPr>
                <p:cNvPicPr/>
                <p:nvPr/>
              </p:nvPicPr>
              <p:blipFill>
                <a:blip r:embed="rId41"/>
                <a:stretch>
                  <a:fillRect/>
                </a:stretch>
              </p:blipFill>
              <p:spPr>
                <a:xfrm>
                  <a:off x="6986440" y="4484587"/>
                  <a:ext cx="173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82A09121-CBF3-4E33-B73A-0762FF5C5CA7}"/>
                    </a:ext>
                  </a:extLst>
                </p14:cNvPr>
                <p14:cNvContentPartPr/>
                <p14:nvPr/>
              </p14:nvContentPartPr>
              <p14:xfrm>
                <a:off x="7201360" y="4481707"/>
                <a:ext cx="59400" cy="98280"/>
              </p14:xfrm>
            </p:contentPart>
          </mc:Choice>
          <mc:Fallback xmlns="">
            <p:pic>
              <p:nvPicPr>
                <p:cNvPr id="32" name="Freihand 31">
                  <a:extLst>
                    <a:ext uri="{FF2B5EF4-FFF2-40B4-BE49-F238E27FC236}">
                      <a16:creationId xmlns:a16="http://schemas.microsoft.com/office/drawing/2014/main" id="{82A09121-CBF3-4E33-B73A-0762FF5C5CA7}"/>
                    </a:ext>
                  </a:extLst>
                </p:cNvPr>
                <p:cNvPicPr/>
                <p:nvPr/>
              </p:nvPicPr>
              <p:blipFill>
                <a:blip r:embed="rId43"/>
                <a:stretch>
                  <a:fillRect/>
                </a:stretch>
              </p:blipFill>
              <p:spPr>
                <a:xfrm>
                  <a:off x="7197040" y="4477387"/>
                  <a:ext cx="68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E30A2ACF-5EED-415C-89F0-3626DC17C771}"/>
                    </a:ext>
                  </a:extLst>
                </p14:cNvPr>
                <p14:cNvContentPartPr/>
                <p14:nvPr/>
              </p14:nvContentPartPr>
              <p14:xfrm>
                <a:off x="7264360" y="4505827"/>
                <a:ext cx="230040" cy="136080"/>
              </p14:xfrm>
            </p:contentPart>
          </mc:Choice>
          <mc:Fallback xmlns="">
            <p:pic>
              <p:nvPicPr>
                <p:cNvPr id="33" name="Freihand 32">
                  <a:extLst>
                    <a:ext uri="{FF2B5EF4-FFF2-40B4-BE49-F238E27FC236}">
                      <a16:creationId xmlns:a16="http://schemas.microsoft.com/office/drawing/2014/main" id="{E30A2ACF-5EED-415C-89F0-3626DC17C771}"/>
                    </a:ext>
                  </a:extLst>
                </p:cNvPr>
                <p:cNvPicPr/>
                <p:nvPr/>
              </p:nvPicPr>
              <p:blipFill>
                <a:blip r:embed="rId45"/>
                <a:stretch>
                  <a:fillRect/>
                </a:stretch>
              </p:blipFill>
              <p:spPr>
                <a:xfrm>
                  <a:off x="7260040" y="4501507"/>
                  <a:ext cx="238680" cy="144720"/>
                </a:xfrm>
                <a:prstGeom prst="rect">
                  <a:avLst/>
                </a:prstGeom>
              </p:spPr>
            </p:pic>
          </mc:Fallback>
        </mc:AlternateContent>
      </p:grpSp>
      <p:grpSp>
        <p:nvGrpSpPr>
          <p:cNvPr id="37" name="Gruppieren 36">
            <a:extLst>
              <a:ext uri="{FF2B5EF4-FFF2-40B4-BE49-F238E27FC236}">
                <a16:creationId xmlns:a16="http://schemas.microsoft.com/office/drawing/2014/main" id="{7DD7E0B2-7D2F-489C-ACD7-E79486391188}"/>
              </a:ext>
            </a:extLst>
          </p:cNvPr>
          <p:cNvGrpSpPr/>
          <p:nvPr/>
        </p:nvGrpSpPr>
        <p:grpSpPr>
          <a:xfrm>
            <a:off x="3248920" y="5536507"/>
            <a:ext cx="329760" cy="78480"/>
            <a:chOff x="3248920" y="5536507"/>
            <a:chExt cx="329760" cy="78480"/>
          </a:xfrm>
        </p:grpSpPr>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7F23079C-7C61-45E8-B15F-C2D9D7F2134A}"/>
                    </a:ext>
                  </a:extLst>
                </p14:cNvPr>
                <p14:cNvContentPartPr/>
                <p14:nvPr/>
              </p14:nvContentPartPr>
              <p14:xfrm>
                <a:off x="3248920" y="5536507"/>
                <a:ext cx="309600" cy="8280"/>
              </p14:xfrm>
            </p:contentPart>
          </mc:Choice>
          <mc:Fallback xmlns="">
            <p:pic>
              <p:nvPicPr>
                <p:cNvPr id="35" name="Freihand 34">
                  <a:extLst>
                    <a:ext uri="{FF2B5EF4-FFF2-40B4-BE49-F238E27FC236}">
                      <a16:creationId xmlns:a16="http://schemas.microsoft.com/office/drawing/2014/main" id="{7F23079C-7C61-45E8-B15F-C2D9D7F2134A}"/>
                    </a:ext>
                  </a:extLst>
                </p:cNvPr>
                <p:cNvPicPr/>
                <p:nvPr/>
              </p:nvPicPr>
              <p:blipFill>
                <a:blip r:embed="rId47"/>
                <a:stretch>
                  <a:fillRect/>
                </a:stretch>
              </p:blipFill>
              <p:spPr>
                <a:xfrm>
                  <a:off x="3244600" y="5532187"/>
                  <a:ext cx="318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5576A56E-00ED-492D-A64F-F8782CD6C16C}"/>
                    </a:ext>
                  </a:extLst>
                </p14:cNvPr>
                <p14:cNvContentPartPr/>
                <p14:nvPr/>
              </p14:nvContentPartPr>
              <p14:xfrm>
                <a:off x="3298240" y="5600227"/>
                <a:ext cx="280440" cy="14760"/>
              </p14:xfrm>
            </p:contentPart>
          </mc:Choice>
          <mc:Fallback xmlns="">
            <p:pic>
              <p:nvPicPr>
                <p:cNvPr id="36" name="Freihand 35">
                  <a:extLst>
                    <a:ext uri="{FF2B5EF4-FFF2-40B4-BE49-F238E27FC236}">
                      <a16:creationId xmlns:a16="http://schemas.microsoft.com/office/drawing/2014/main" id="{5576A56E-00ED-492D-A64F-F8782CD6C16C}"/>
                    </a:ext>
                  </a:extLst>
                </p:cNvPr>
                <p:cNvPicPr/>
                <p:nvPr/>
              </p:nvPicPr>
              <p:blipFill>
                <a:blip r:embed="rId49"/>
                <a:stretch>
                  <a:fillRect/>
                </a:stretch>
              </p:blipFill>
              <p:spPr>
                <a:xfrm>
                  <a:off x="3293920" y="5595907"/>
                  <a:ext cx="289080" cy="23400"/>
                </a:xfrm>
                <a:prstGeom prst="rect">
                  <a:avLst/>
                </a:prstGeom>
              </p:spPr>
            </p:pic>
          </mc:Fallback>
        </mc:AlternateContent>
      </p:grpSp>
      <p:grpSp>
        <p:nvGrpSpPr>
          <p:cNvPr id="62" name="Gruppieren 61">
            <a:extLst>
              <a:ext uri="{FF2B5EF4-FFF2-40B4-BE49-F238E27FC236}">
                <a16:creationId xmlns:a16="http://schemas.microsoft.com/office/drawing/2014/main" id="{76C97BC0-E867-467B-8068-80C5F87C4399}"/>
              </a:ext>
            </a:extLst>
          </p:cNvPr>
          <p:cNvGrpSpPr/>
          <p:nvPr/>
        </p:nvGrpSpPr>
        <p:grpSpPr>
          <a:xfrm>
            <a:off x="3832840" y="5230867"/>
            <a:ext cx="3588840" cy="598320"/>
            <a:chOff x="3832840" y="5230867"/>
            <a:chExt cx="3588840" cy="598320"/>
          </a:xfrm>
        </p:grpSpPr>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F0F8A8BE-A0CA-4A72-A7A6-66317488F5CD}"/>
                    </a:ext>
                  </a:extLst>
                </p14:cNvPr>
                <p14:cNvContentPartPr/>
                <p14:nvPr/>
              </p14:nvContentPartPr>
              <p14:xfrm>
                <a:off x="3922840" y="5256787"/>
                <a:ext cx="179640" cy="204120"/>
              </p14:xfrm>
            </p:contentPart>
          </mc:Choice>
          <mc:Fallback xmlns="">
            <p:pic>
              <p:nvPicPr>
                <p:cNvPr id="38" name="Freihand 37">
                  <a:extLst>
                    <a:ext uri="{FF2B5EF4-FFF2-40B4-BE49-F238E27FC236}">
                      <a16:creationId xmlns:a16="http://schemas.microsoft.com/office/drawing/2014/main" id="{F0F8A8BE-A0CA-4A72-A7A6-66317488F5CD}"/>
                    </a:ext>
                  </a:extLst>
                </p:cNvPr>
                <p:cNvPicPr/>
                <p:nvPr/>
              </p:nvPicPr>
              <p:blipFill>
                <a:blip r:embed="rId51"/>
                <a:stretch>
                  <a:fillRect/>
                </a:stretch>
              </p:blipFill>
              <p:spPr>
                <a:xfrm>
                  <a:off x="3918520" y="5252467"/>
                  <a:ext cx="188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41F1287C-917B-4080-A4CA-EA9366402340}"/>
                    </a:ext>
                  </a:extLst>
                </p14:cNvPr>
                <p14:cNvContentPartPr/>
                <p14:nvPr/>
              </p14:nvContentPartPr>
              <p14:xfrm>
                <a:off x="4232080" y="5368027"/>
                <a:ext cx="39240" cy="30600"/>
              </p14:xfrm>
            </p:contentPart>
          </mc:Choice>
          <mc:Fallback xmlns="">
            <p:pic>
              <p:nvPicPr>
                <p:cNvPr id="39" name="Freihand 38">
                  <a:extLst>
                    <a:ext uri="{FF2B5EF4-FFF2-40B4-BE49-F238E27FC236}">
                      <a16:creationId xmlns:a16="http://schemas.microsoft.com/office/drawing/2014/main" id="{41F1287C-917B-4080-A4CA-EA9366402340}"/>
                    </a:ext>
                  </a:extLst>
                </p:cNvPr>
                <p:cNvPicPr/>
                <p:nvPr/>
              </p:nvPicPr>
              <p:blipFill>
                <a:blip r:embed="rId53"/>
                <a:stretch>
                  <a:fillRect/>
                </a:stretch>
              </p:blipFill>
              <p:spPr>
                <a:xfrm>
                  <a:off x="4227760" y="5363707"/>
                  <a:ext cx="47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023A3CE6-6A7F-4ED7-AFD0-7207E3615D96}"/>
                    </a:ext>
                  </a:extLst>
                </p14:cNvPr>
                <p14:cNvContentPartPr/>
                <p14:nvPr/>
              </p14:nvContentPartPr>
              <p14:xfrm>
                <a:off x="4431880" y="5269027"/>
                <a:ext cx="170640" cy="167400"/>
              </p14:xfrm>
            </p:contentPart>
          </mc:Choice>
          <mc:Fallback xmlns="">
            <p:pic>
              <p:nvPicPr>
                <p:cNvPr id="41" name="Freihand 40">
                  <a:extLst>
                    <a:ext uri="{FF2B5EF4-FFF2-40B4-BE49-F238E27FC236}">
                      <a16:creationId xmlns:a16="http://schemas.microsoft.com/office/drawing/2014/main" id="{023A3CE6-6A7F-4ED7-AFD0-7207E3615D96}"/>
                    </a:ext>
                  </a:extLst>
                </p:cNvPr>
                <p:cNvPicPr/>
                <p:nvPr/>
              </p:nvPicPr>
              <p:blipFill>
                <a:blip r:embed="rId55"/>
                <a:stretch>
                  <a:fillRect/>
                </a:stretch>
              </p:blipFill>
              <p:spPr>
                <a:xfrm>
                  <a:off x="4427560" y="5264707"/>
                  <a:ext cx="179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2354FBBA-A253-43D6-BC17-D12B298CCEFD}"/>
                    </a:ext>
                  </a:extLst>
                </p14:cNvPr>
                <p14:cNvContentPartPr/>
                <p14:nvPr/>
              </p14:nvContentPartPr>
              <p14:xfrm>
                <a:off x="4669840" y="5290987"/>
                <a:ext cx="118440" cy="138960"/>
              </p14:xfrm>
            </p:contentPart>
          </mc:Choice>
          <mc:Fallback xmlns="">
            <p:pic>
              <p:nvPicPr>
                <p:cNvPr id="42" name="Freihand 41">
                  <a:extLst>
                    <a:ext uri="{FF2B5EF4-FFF2-40B4-BE49-F238E27FC236}">
                      <a16:creationId xmlns:a16="http://schemas.microsoft.com/office/drawing/2014/main" id="{2354FBBA-A253-43D6-BC17-D12B298CCEFD}"/>
                    </a:ext>
                  </a:extLst>
                </p:cNvPr>
                <p:cNvPicPr/>
                <p:nvPr/>
              </p:nvPicPr>
              <p:blipFill>
                <a:blip r:embed="rId57"/>
                <a:stretch>
                  <a:fillRect/>
                </a:stretch>
              </p:blipFill>
              <p:spPr>
                <a:xfrm>
                  <a:off x="4665520" y="5286667"/>
                  <a:ext cx="127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A14BD579-6151-472A-AE9E-1E8455B89826}"/>
                    </a:ext>
                  </a:extLst>
                </p14:cNvPr>
                <p14:cNvContentPartPr/>
                <p14:nvPr/>
              </p14:nvContentPartPr>
              <p14:xfrm>
                <a:off x="4892680" y="5292427"/>
                <a:ext cx="137520" cy="168480"/>
              </p14:xfrm>
            </p:contentPart>
          </mc:Choice>
          <mc:Fallback xmlns="">
            <p:pic>
              <p:nvPicPr>
                <p:cNvPr id="43" name="Freihand 42">
                  <a:extLst>
                    <a:ext uri="{FF2B5EF4-FFF2-40B4-BE49-F238E27FC236}">
                      <a16:creationId xmlns:a16="http://schemas.microsoft.com/office/drawing/2014/main" id="{A14BD579-6151-472A-AE9E-1E8455B89826}"/>
                    </a:ext>
                  </a:extLst>
                </p:cNvPr>
                <p:cNvPicPr/>
                <p:nvPr/>
              </p:nvPicPr>
              <p:blipFill>
                <a:blip r:embed="rId59"/>
                <a:stretch>
                  <a:fillRect/>
                </a:stretch>
              </p:blipFill>
              <p:spPr>
                <a:xfrm>
                  <a:off x="4888360" y="5288107"/>
                  <a:ext cx="146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C1286B85-5DFB-49DF-AE10-8CC9E42D10D4}"/>
                    </a:ext>
                  </a:extLst>
                </p14:cNvPr>
                <p14:cNvContentPartPr/>
                <p14:nvPr/>
              </p14:nvContentPartPr>
              <p14:xfrm>
                <a:off x="5103280" y="5286667"/>
                <a:ext cx="81720" cy="177480"/>
              </p14:xfrm>
            </p:contentPart>
          </mc:Choice>
          <mc:Fallback xmlns="">
            <p:pic>
              <p:nvPicPr>
                <p:cNvPr id="44" name="Freihand 43">
                  <a:extLst>
                    <a:ext uri="{FF2B5EF4-FFF2-40B4-BE49-F238E27FC236}">
                      <a16:creationId xmlns:a16="http://schemas.microsoft.com/office/drawing/2014/main" id="{C1286B85-5DFB-49DF-AE10-8CC9E42D10D4}"/>
                    </a:ext>
                  </a:extLst>
                </p:cNvPr>
                <p:cNvPicPr/>
                <p:nvPr/>
              </p:nvPicPr>
              <p:blipFill>
                <a:blip r:embed="rId61"/>
                <a:stretch>
                  <a:fillRect/>
                </a:stretch>
              </p:blipFill>
              <p:spPr>
                <a:xfrm>
                  <a:off x="5098960" y="5282347"/>
                  <a:ext cx="90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811DC302-0A04-4E02-B042-2211A616D88E}"/>
                    </a:ext>
                  </a:extLst>
                </p14:cNvPr>
                <p14:cNvContentPartPr/>
                <p14:nvPr/>
              </p14:nvContentPartPr>
              <p14:xfrm>
                <a:off x="5374720" y="5361907"/>
                <a:ext cx="140760" cy="37440"/>
              </p14:xfrm>
            </p:contentPart>
          </mc:Choice>
          <mc:Fallback xmlns="">
            <p:pic>
              <p:nvPicPr>
                <p:cNvPr id="45" name="Freihand 44">
                  <a:extLst>
                    <a:ext uri="{FF2B5EF4-FFF2-40B4-BE49-F238E27FC236}">
                      <a16:creationId xmlns:a16="http://schemas.microsoft.com/office/drawing/2014/main" id="{811DC302-0A04-4E02-B042-2211A616D88E}"/>
                    </a:ext>
                  </a:extLst>
                </p:cNvPr>
                <p:cNvPicPr/>
                <p:nvPr/>
              </p:nvPicPr>
              <p:blipFill>
                <a:blip r:embed="rId63"/>
                <a:stretch>
                  <a:fillRect/>
                </a:stretch>
              </p:blipFill>
              <p:spPr>
                <a:xfrm>
                  <a:off x="5370400" y="5357587"/>
                  <a:ext cx="149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6E1FF42A-3BB9-41C1-B6AC-552F6357230E}"/>
                    </a:ext>
                  </a:extLst>
                </p14:cNvPr>
                <p14:cNvContentPartPr/>
                <p14:nvPr/>
              </p14:nvContentPartPr>
              <p14:xfrm>
                <a:off x="5857840" y="5276947"/>
                <a:ext cx="121320" cy="160200"/>
              </p14:xfrm>
            </p:contentPart>
          </mc:Choice>
          <mc:Fallback xmlns="">
            <p:pic>
              <p:nvPicPr>
                <p:cNvPr id="47" name="Freihand 46">
                  <a:extLst>
                    <a:ext uri="{FF2B5EF4-FFF2-40B4-BE49-F238E27FC236}">
                      <a16:creationId xmlns:a16="http://schemas.microsoft.com/office/drawing/2014/main" id="{6E1FF42A-3BB9-41C1-B6AC-552F6357230E}"/>
                    </a:ext>
                  </a:extLst>
                </p:cNvPr>
                <p:cNvPicPr/>
                <p:nvPr/>
              </p:nvPicPr>
              <p:blipFill>
                <a:blip r:embed="rId65"/>
                <a:stretch>
                  <a:fillRect/>
                </a:stretch>
              </p:blipFill>
              <p:spPr>
                <a:xfrm>
                  <a:off x="5853520" y="5272627"/>
                  <a:ext cx="129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81E96BD8-3C49-4FC1-A663-74AFFF135218}"/>
                    </a:ext>
                  </a:extLst>
                </p14:cNvPr>
                <p14:cNvContentPartPr/>
                <p14:nvPr/>
              </p14:nvContentPartPr>
              <p14:xfrm>
                <a:off x="5864680" y="5368027"/>
                <a:ext cx="197640" cy="18000"/>
              </p14:xfrm>
            </p:contentPart>
          </mc:Choice>
          <mc:Fallback xmlns="">
            <p:pic>
              <p:nvPicPr>
                <p:cNvPr id="48" name="Freihand 47">
                  <a:extLst>
                    <a:ext uri="{FF2B5EF4-FFF2-40B4-BE49-F238E27FC236}">
                      <a16:creationId xmlns:a16="http://schemas.microsoft.com/office/drawing/2014/main" id="{81E96BD8-3C49-4FC1-A663-74AFFF135218}"/>
                    </a:ext>
                  </a:extLst>
                </p:cNvPr>
                <p:cNvPicPr/>
                <p:nvPr/>
              </p:nvPicPr>
              <p:blipFill>
                <a:blip r:embed="rId67"/>
                <a:stretch>
                  <a:fillRect/>
                </a:stretch>
              </p:blipFill>
              <p:spPr>
                <a:xfrm>
                  <a:off x="5860360" y="5363707"/>
                  <a:ext cx="20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CEFABB0C-3068-43F7-8FB4-BA5B085C8356}"/>
                    </a:ext>
                  </a:extLst>
                </p14:cNvPr>
                <p14:cNvContentPartPr/>
                <p14:nvPr/>
              </p14:nvContentPartPr>
              <p14:xfrm>
                <a:off x="6087520" y="5276227"/>
                <a:ext cx="153000" cy="128520"/>
              </p14:xfrm>
            </p:contentPart>
          </mc:Choice>
          <mc:Fallback xmlns="">
            <p:pic>
              <p:nvPicPr>
                <p:cNvPr id="49" name="Freihand 48">
                  <a:extLst>
                    <a:ext uri="{FF2B5EF4-FFF2-40B4-BE49-F238E27FC236}">
                      <a16:creationId xmlns:a16="http://schemas.microsoft.com/office/drawing/2014/main" id="{CEFABB0C-3068-43F7-8FB4-BA5B085C8356}"/>
                    </a:ext>
                  </a:extLst>
                </p:cNvPr>
                <p:cNvPicPr/>
                <p:nvPr/>
              </p:nvPicPr>
              <p:blipFill>
                <a:blip r:embed="rId69"/>
                <a:stretch>
                  <a:fillRect/>
                </a:stretch>
              </p:blipFill>
              <p:spPr>
                <a:xfrm>
                  <a:off x="6083200" y="5271907"/>
                  <a:ext cx="161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325D2E31-921D-4108-94C7-41D65DB9DC26}"/>
                    </a:ext>
                  </a:extLst>
                </p14:cNvPr>
                <p14:cNvContentPartPr/>
                <p14:nvPr/>
              </p14:nvContentPartPr>
              <p14:xfrm>
                <a:off x="6387040" y="5348587"/>
                <a:ext cx="64800" cy="18360"/>
              </p14:xfrm>
            </p:contentPart>
          </mc:Choice>
          <mc:Fallback xmlns="">
            <p:pic>
              <p:nvPicPr>
                <p:cNvPr id="50" name="Freihand 49">
                  <a:extLst>
                    <a:ext uri="{FF2B5EF4-FFF2-40B4-BE49-F238E27FC236}">
                      <a16:creationId xmlns:a16="http://schemas.microsoft.com/office/drawing/2014/main" id="{325D2E31-921D-4108-94C7-41D65DB9DC26}"/>
                    </a:ext>
                  </a:extLst>
                </p:cNvPr>
                <p:cNvPicPr/>
                <p:nvPr/>
              </p:nvPicPr>
              <p:blipFill>
                <a:blip r:embed="rId71"/>
                <a:stretch>
                  <a:fillRect/>
                </a:stretch>
              </p:blipFill>
              <p:spPr>
                <a:xfrm>
                  <a:off x="6382720" y="5344267"/>
                  <a:ext cx="73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8B3082DF-50E5-4D2C-8E4E-BBD49D9BD5BD}"/>
                    </a:ext>
                  </a:extLst>
                </p14:cNvPr>
                <p14:cNvContentPartPr/>
                <p14:nvPr/>
              </p14:nvContentPartPr>
              <p14:xfrm>
                <a:off x="6555160" y="5237707"/>
                <a:ext cx="207000" cy="162720"/>
              </p14:xfrm>
            </p:contentPart>
          </mc:Choice>
          <mc:Fallback xmlns="">
            <p:pic>
              <p:nvPicPr>
                <p:cNvPr id="51" name="Freihand 50">
                  <a:extLst>
                    <a:ext uri="{FF2B5EF4-FFF2-40B4-BE49-F238E27FC236}">
                      <a16:creationId xmlns:a16="http://schemas.microsoft.com/office/drawing/2014/main" id="{8B3082DF-50E5-4D2C-8E4E-BBD49D9BD5BD}"/>
                    </a:ext>
                  </a:extLst>
                </p:cNvPr>
                <p:cNvPicPr/>
                <p:nvPr/>
              </p:nvPicPr>
              <p:blipFill>
                <a:blip r:embed="rId73"/>
                <a:stretch>
                  <a:fillRect/>
                </a:stretch>
              </p:blipFill>
              <p:spPr>
                <a:xfrm>
                  <a:off x="6550840" y="5233387"/>
                  <a:ext cx="21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5A5BC9EB-15FA-42EA-9650-75E85D81F13A}"/>
                    </a:ext>
                  </a:extLst>
                </p14:cNvPr>
                <p14:cNvContentPartPr/>
                <p14:nvPr/>
              </p14:nvContentPartPr>
              <p14:xfrm>
                <a:off x="6749560" y="5252827"/>
                <a:ext cx="103320" cy="147600"/>
              </p14:xfrm>
            </p:contentPart>
          </mc:Choice>
          <mc:Fallback xmlns="">
            <p:pic>
              <p:nvPicPr>
                <p:cNvPr id="52" name="Freihand 51">
                  <a:extLst>
                    <a:ext uri="{FF2B5EF4-FFF2-40B4-BE49-F238E27FC236}">
                      <a16:creationId xmlns:a16="http://schemas.microsoft.com/office/drawing/2014/main" id="{5A5BC9EB-15FA-42EA-9650-75E85D81F13A}"/>
                    </a:ext>
                  </a:extLst>
                </p:cNvPr>
                <p:cNvPicPr/>
                <p:nvPr/>
              </p:nvPicPr>
              <p:blipFill>
                <a:blip r:embed="rId75"/>
                <a:stretch>
                  <a:fillRect/>
                </a:stretch>
              </p:blipFill>
              <p:spPr>
                <a:xfrm>
                  <a:off x="6745240" y="5248507"/>
                  <a:ext cx="111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E0E86B87-D805-43DB-85A1-104997D6F5BB}"/>
                    </a:ext>
                  </a:extLst>
                </p14:cNvPr>
                <p14:cNvContentPartPr/>
                <p14:nvPr/>
              </p14:nvContentPartPr>
              <p14:xfrm>
                <a:off x="6951880" y="5230867"/>
                <a:ext cx="148680" cy="168480"/>
              </p14:xfrm>
            </p:contentPart>
          </mc:Choice>
          <mc:Fallback xmlns="">
            <p:pic>
              <p:nvPicPr>
                <p:cNvPr id="53" name="Freihand 52">
                  <a:extLst>
                    <a:ext uri="{FF2B5EF4-FFF2-40B4-BE49-F238E27FC236}">
                      <a16:creationId xmlns:a16="http://schemas.microsoft.com/office/drawing/2014/main" id="{E0E86B87-D805-43DB-85A1-104997D6F5BB}"/>
                    </a:ext>
                  </a:extLst>
                </p:cNvPr>
                <p:cNvPicPr/>
                <p:nvPr/>
              </p:nvPicPr>
              <p:blipFill>
                <a:blip r:embed="rId77"/>
                <a:stretch>
                  <a:fillRect/>
                </a:stretch>
              </p:blipFill>
              <p:spPr>
                <a:xfrm>
                  <a:off x="6947560" y="5226547"/>
                  <a:ext cx="157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6C87CFA3-FC56-4392-8A7E-193A08BECBF8}"/>
                    </a:ext>
                  </a:extLst>
                </p14:cNvPr>
                <p14:cNvContentPartPr/>
                <p14:nvPr/>
              </p14:nvContentPartPr>
              <p14:xfrm>
                <a:off x="3832840" y="5512387"/>
                <a:ext cx="3588840" cy="89640"/>
              </p14:xfrm>
            </p:contentPart>
          </mc:Choice>
          <mc:Fallback xmlns="">
            <p:pic>
              <p:nvPicPr>
                <p:cNvPr id="54" name="Freihand 53">
                  <a:extLst>
                    <a:ext uri="{FF2B5EF4-FFF2-40B4-BE49-F238E27FC236}">
                      <a16:creationId xmlns:a16="http://schemas.microsoft.com/office/drawing/2014/main" id="{6C87CFA3-FC56-4392-8A7E-193A08BECBF8}"/>
                    </a:ext>
                  </a:extLst>
                </p:cNvPr>
                <p:cNvPicPr/>
                <p:nvPr/>
              </p:nvPicPr>
              <p:blipFill>
                <a:blip r:embed="rId79"/>
                <a:stretch>
                  <a:fillRect/>
                </a:stretch>
              </p:blipFill>
              <p:spPr>
                <a:xfrm>
                  <a:off x="3828520" y="5508067"/>
                  <a:ext cx="3597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8014A0E5-E2F4-4B52-A65E-9DB83B3F4FC0}"/>
                    </a:ext>
                  </a:extLst>
                </p14:cNvPr>
                <p14:cNvContentPartPr/>
                <p14:nvPr/>
              </p14:nvContentPartPr>
              <p14:xfrm>
                <a:off x="3948760" y="5641267"/>
                <a:ext cx="172800" cy="187920"/>
              </p14:xfrm>
            </p:contentPart>
          </mc:Choice>
          <mc:Fallback xmlns="">
            <p:pic>
              <p:nvPicPr>
                <p:cNvPr id="55" name="Freihand 54">
                  <a:extLst>
                    <a:ext uri="{FF2B5EF4-FFF2-40B4-BE49-F238E27FC236}">
                      <a16:creationId xmlns:a16="http://schemas.microsoft.com/office/drawing/2014/main" id="{8014A0E5-E2F4-4B52-A65E-9DB83B3F4FC0}"/>
                    </a:ext>
                  </a:extLst>
                </p:cNvPr>
                <p:cNvPicPr/>
                <p:nvPr/>
              </p:nvPicPr>
              <p:blipFill>
                <a:blip r:embed="rId81"/>
                <a:stretch>
                  <a:fillRect/>
                </a:stretch>
              </p:blipFill>
              <p:spPr>
                <a:xfrm>
                  <a:off x="3944440" y="5636947"/>
                  <a:ext cx="181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108C470B-9C4B-499C-9E86-10C3C811337C}"/>
                    </a:ext>
                  </a:extLst>
                </p14:cNvPr>
                <p14:cNvContentPartPr/>
                <p14:nvPr/>
              </p14:nvContentPartPr>
              <p14:xfrm>
                <a:off x="4324960" y="5760427"/>
                <a:ext cx="43200" cy="39600"/>
              </p14:xfrm>
            </p:contentPart>
          </mc:Choice>
          <mc:Fallback xmlns="">
            <p:pic>
              <p:nvPicPr>
                <p:cNvPr id="56" name="Freihand 55">
                  <a:extLst>
                    <a:ext uri="{FF2B5EF4-FFF2-40B4-BE49-F238E27FC236}">
                      <a16:creationId xmlns:a16="http://schemas.microsoft.com/office/drawing/2014/main" id="{108C470B-9C4B-499C-9E86-10C3C811337C}"/>
                    </a:ext>
                  </a:extLst>
                </p:cNvPr>
                <p:cNvPicPr/>
                <p:nvPr/>
              </p:nvPicPr>
              <p:blipFill>
                <a:blip r:embed="rId83"/>
                <a:stretch>
                  <a:fillRect/>
                </a:stretch>
              </p:blipFill>
              <p:spPr>
                <a:xfrm>
                  <a:off x="4320640" y="5756107"/>
                  <a:ext cx="51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05F853C4-9886-4327-8AD2-C0893356C2FE}"/>
                    </a:ext>
                  </a:extLst>
                </p14:cNvPr>
                <p14:cNvContentPartPr/>
                <p14:nvPr/>
              </p14:nvContentPartPr>
              <p14:xfrm>
                <a:off x="4500280" y="5715787"/>
                <a:ext cx="114120" cy="108360"/>
              </p14:xfrm>
            </p:contentPart>
          </mc:Choice>
          <mc:Fallback xmlns="">
            <p:pic>
              <p:nvPicPr>
                <p:cNvPr id="58" name="Freihand 57">
                  <a:extLst>
                    <a:ext uri="{FF2B5EF4-FFF2-40B4-BE49-F238E27FC236}">
                      <a16:creationId xmlns:a16="http://schemas.microsoft.com/office/drawing/2014/main" id="{05F853C4-9886-4327-8AD2-C0893356C2FE}"/>
                    </a:ext>
                  </a:extLst>
                </p:cNvPr>
                <p:cNvPicPr/>
                <p:nvPr/>
              </p:nvPicPr>
              <p:blipFill>
                <a:blip r:embed="rId85"/>
                <a:stretch>
                  <a:fillRect/>
                </a:stretch>
              </p:blipFill>
              <p:spPr>
                <a:xfrm>
                  <a:off x="4495960" y="5711467"/>
                  <a:ext cx="122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3CBA8C15-90D1-4108-AE77-35D24368B9ED}"/>
                    </a:ext>
                  </a:extLst>
                </p14:cNvPr>
                <p14:cNvContentPartPr/>
                <p14:nvPr/>
              </p14:nvContentPartPr>
              <p14:xfrm>
                <a:off x="4762000" y="5665027"/>
                <a:ext cx="90000" cy="96840"/>
              </p14:xfrm>
            </p:contentPart>
          </mc:Choice>
          <mc:Fallback xmlns="">
            <p:pic>
              <p:nvPicPr>
                <p:cNvPr id="59" name="Freihand 58">
                  <a:extLst>
                    <a:ext uri="{FF2B5EF4-FFF2-40B4-BE49-F238E27FC236}">
                      <a16:creationId xmlns:a16="http://schemas.microsoft.com/office/drawing/2014/main" id="{3CBA8C15-90D1-4108-AE77-35D24368B9ED}"/>
                    </a:ext>
                  </a:extLst>
                </p:cNvPr>
                <p:cNvPicPr/>
                <p:nvPr/>
              </p:nvPicPr>
              <p:blipFill>
                <a:blip r:embed="rId87"/>
                <a:stretch>
                  <a:fillRect/>
                </a:stretch>
              </p:blipFill>
              <p:spPr>
                <a:xfrm>
                  <a:off x="4757680" y="5660707"/>
                  <a:ext cx="98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A85F8C6F-1A63-4F14-8B82-66D6186758F8}"/>
                    </a:ext>
                  </a:extLst>
                </p14:cNvPr>
                <p14:cNvContentPartPr/>
                <p14:nvPr/>
              </p14:nvContentPartPr>
              <p14:xfrm>
                <a:off x="4852000" y="5720107"/>
                <a:ext cx="246240" cy="84960"/>
              </p14:xfrm>
            </p:contentPart>
          </mc:Choice>
          <mc:Fallback xmlns="">
            <p:pic>
              <p:nvPicPr>
                <p:cNvPr id="60" name="Freihand 59">
                  <a:extLst>
                    <a:ext uri="{FF2B5EF4-FFF2-40B4-BE49-F238E27FC236}">
                      <a16:creationId xmlns:a16="http://schemas.microsoft.com/office/drawing/2014/main" id="{A85F8C6F-1A63-4F14-8B82-66D6186758F8}"/>
                    </a:ext>
                  </a:extLst>
                </p:cNvPr>
                <p:cNvPicPr/>
                <p:nvPr/>
              </p:nvPicPr>
              <p:blipFill>
                <a:blip r:embed="rId89"/>
                <a:stretch>
                  <a:fillRect/>
                </a:stretch>
              </p:blipFill>
              <p:spPr>
                <a:xfrm>
                  <a:off x="4847680" y="5715787"/>
                  <a:ext cx="254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907A86B5-534F-44A1-9185-F6D01D5C60A9}"/>
                    </a:ext>
                  </a:extLst>
                </p14:cNvPr>
                <p14:cNvContentPartPr/>
                <p14:nvPr/>
              </p14:nvContentPartPr>
              <p14:xfrm>
                <a:off x="5384800" y="5721547"/>
                <a:ext cx="213840" cy="10440"/>
              </p14:xfrm>
            </p:contentPart>
          </mc:Choice>
          <mc:Fallback xmlns="">
            <p:pic>
              <p:nvPicPr>
                <p:cNvPr id="61" name="Freihand 60">
                  <a:extLst>
                    <a:ext uri="{FF2B5EF4-FFF2-40B4-BE49-F238E27FC236}">
                      <a16:creationId xmlns:a16="http://schemas.microsoft.com/office/drawing/2014/main" id="{907A86B5-534F-44A1-9185-F6D01D5C60A9}"/>
                    </a:ext>
                  </a:extLst>
                </p:cNvPr>
                <p:cNvPicPr/>
                <p:nvPr/>
              </p:nvPicPr>
              <p:blipFill>
                <a:blip r:embed="rId91"/>
                <a:stretch>
                  <a:fillRect/>
                </a:stretch>
              </p:blipFill>
              <p:spPr>
                <a:xfrm>
                  <a:off x="5380480" y="5717227"/>
                  <a:ext cx="222480" cy="19080"/>
                </a:xfrm>
                <a:prstGeom prst="rect">
                  <a:avLst/>
                </a:prstGeom>
              </p:spPr>
            </p:pic>
          </mc:Fallback>
        </mc:AlternateContent>
      </p:grpSp>
      <p:grpSp>
        <p:nvGrpSpPr>
          <p:cNvPr id="67" name="Gruppieren 66">
            <a:extLst>
              <a:ext uri="{FF2B5EF4-FFF2-40B4-BE49-F238E27FC236}">
                <a16:creationId xmlns:a16="http://schemas.microsoft.com/office/drawing/2014/main" id="{175043A5-3B5B-4F33-929A-1F7963889CAA}"/>
              </a:ext>
            </a:extLst>
          </p:cNvPr>
          <p:cNvGrpSpPr/>
          <p:nvPr/>
        </p:nvGrpSpPr>
        <p:grpSpPr>
          <a:xfrm>
            <a:off x="6031720" y="5577547"/>
            <a:ext cx="700920" cy="198000"/>
            <a:chOff x="6031720" y="5577547"/>
            <a:chExt cx="700920" cy="198000"/>
          </a:xfrm>
        </p:grpSpPr>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C076B423-CC1A-486E-8122-DE8679FD348B}"/>
                    </a:ext>
                  </a:extLst>
                </p14:cNvPr>
                <p14:cNvContentPartPr/>
                <p14:nvPr/>
              </p14:nvContentPartPr>
              <p14:xfrm>
                <a:off x="6031720" y="5604187"/>
                <a:ext cx="172080" cy="171360"/>
              </p14:xfrm>
            </p:contentPart>
          </mc:Choice>
          <mc:Fallback xmlns="">
            <p:pic>
              <p:nvPicPr>
                <p:cNvPr id="63" name="Freihand 62">
                  <a:extLst>
                    <a:ext uri="{FF2B5EF4-FFF2-40B4-BE49-F238E27FC236}">
                      <a16:creationId xmlns:a16="http://schemas.microsoft.com/office/drawing/2014/main" id="{C076B423-CC1A-486E-8122-DE8679FD348B}"/>
                    </a:ext>
                  </a:extLst>
                </p:cNvPr>
                <p:cNvPicPr/>
                <p:nvPr/>
              </p:nvPicPr>
              <p:blipFill>
                <a:blip r:embed="rId93"/>
                <a:stretch>
                  <a:fillRect/>
                </a:stretch>
              </p:blipFill>
              <p:spPr>
                <a:xfrm>
                  <a:off x="6027400" y="5599867"/>
                  <a:ext cx="180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2309C8D8-1630-4274-A6A6-34B4C9571EDC}"/>
                    </a:ext>
                  </a:extLst>
                </p14:cNvPr>
                <p14:cNvContentPartPr/>
                <p14:nvPr/>
              </p14:nvContentPartPr>
              <p14:xfrm>
                <a:off x="6088960" y="5690947"/>
                <a:ext cx="173160" cy="8280"/>
              </p14:xfrm>
            </p:contentPart>
          </mc:Choice>
          <mc:Fallback xmlns="">
            <p:pic>
              <p:nvPicPr>
                <p:cNvPr id="64" name="Freihand 63">
                  <a:extLst>
                    <a:ext uri="{FF2B5EF4-FFF2-40B4-BE49-F238E27FC236}">
                      <a16:creationId xmlns:a16="http://schemas.microsoft.com/office/drawing/2014/main" id="{2309C8D8-1630-4274-A6A6-34B4C9571EDC}"/>
                    </a:ext>
                  </a:extLst>
                </p:cNvPr>
                <p:cNvPicPr/>
                <p:nvPr/>
              </p:nvPicPr>
              <p:blipFill>
                <a:blip r:embed="rId95"/>
                <a:stretch>
                  <a:fillRect/>
                </a:stretch>
              </p:blipFill>
              <p:spPr>
                <a:xfrm>
                  <a:off x="6084640" y="5686627"/>
                  <a:ext cx="181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380274DF-DFD2-45EE-84C9-E13C74B71B21}"/>
                    </a:ext>
                  </a:extLst>
                </p14:cNvPr>
                <p14:cNvContentPartPr/>
                <p14:nvPr/>
              </p14:nvContentPartPr>
              <p14:xfrm>
                <a:off x="6306040" y="5638747"/>
                <a:ext cx="138240" cy="117720"/>
              </p14:xfrm>
            </p:contentPart>
          </mc:Choice>
          <mc:Fallback xmlns="">
            <p:pic>
              <p:nvPicPr>
                <p:cNvPr id="65" name="Freihand 64">
                  <a:extLst>
                    <a:ext uri="{FF2B5EF4-FFF2-40B4-BE49-F238E27FC236}">
                      <a16:creationId xmlns:a16="http://schemas.microsoft.com/office/drawing/2014/main" id="{380274DF-DFD2-45EE-84C9-E13C74B71B21}"/>
                    </a:ext>
                  </a:extLst>
                </p:cNvPr>
                <p:cNvPicPr/>
                <p:nvPr/>
              </p:nvPicPr>
              <p:blipFill>
                <a:blip r:embed="rId97"/>
                <a:stretch>
                  <a:fillRect/>
                </a:stretch>
              </p:blipFill>
              <p:spPr>
                <a:xfrm>
                  <a:off x="6301720" y="5634427"/>
                  <a:ext cx="146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9D6500B5-C70A-4FDC-9FFB-FDE9D309AD1C}"/>
                    </a:ext>
                  </a:extLst>
                </p14:cNvPr>
                <p14:cNvContentPartPr/>
                <p14:nvPr/>
              </p14:nvContentPartPr>
              <p14:xfrm>
                <a:off x="6464440" y="5577547"/>
                <a:ext cx="268200" cy="86400"/>
              </p14:xfrm>
            </p:contentPart>
          </mc:Choice>
          <mc:Fallback xmlns="">
            <p:pic>
              <p:nvPicPr>
                <p:cNvPr id="66" name="Freihand 65">
                  <a:extLst>
                    <a:ext uri="{FF2B5EF4-FFF2-40B4-BE49-F238E27FC236}">
                      <a16:creationId xmlns:a16="http://schemas.microsoft.com/office/drawing/2014/main" id="{9D6500B5-C70A-4FDC-9FFB-FDE9D309AD1C}"/>
                    </a:ext>
                  </a:extLst>
                </p:cNvPr>
                <p:cNvPicPr/>
                <p:nvPr/>
              </p:nvPicPr>
              <p:blipFill>
                <a:blip r:embed="rId99"/>
                <a:stretch>
                  <a:fillRect/>
                </a:stretch>
              </p:blipFill>
              <p:spPr>
                <a:xfrm>
                  <a:off x="6460120" y="5573227"/>
                  <a:ext cx="276840" cy="95040"/>
                </a:xfrm>
                <a:prstGeom prst="rect">
                  <a:avLst/>
                </a:prstGeom>
              </p:spPr>
            </p:pic>
          </mc:Fallback>
        </mc:AlternateContent>
      </p:grpSp>
      <p:grpSp>
        <p:nvGrpSpPr>
          <p:cNvPr id="70" name="Gruppieren 69">
            <a:extLst>
              <a:ext uri="{FF2B5EF4-FFF2-40B4-BE49-F238E27FC236}">
                <a16:creationId xmlns:a16="http://schemas.microsoft.com/office/drawing/2014/main" id="{9D30C8CB-26AE-4EFD-95DE-E3769E185178}"/>
              </a:ext>
            </a:extLst>
          </p:cNvPr>
          <p:cNvGrpSpPr/>
          <p:nvPr/>
        </p:nvGrpSpPr>
        <p:grpSpPr>
          <a:xfrm>
            <a:off x="3295360" y="6282787"/>
            <a:ext cx="322920" cy="57240"/>
            <a:chOff x="3295360" y="6282787"/>
            <a:chExt cx="322920" cy="57240"/>
          </a:xfrm>
        </p:grpSpPr>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21C009A1-8E69-4D14-9C5C-C09203955920}"/>
                    </a:ext>
                  </a:extLst>
                </p14:cNvPr>
                <p14:cNvContentPartPr/>
                <p14:nvPr/>
              </p14:nvContentPartPr>
              <p14:xfrm>
                <a:off x="3295360" y="6282787"/>
                <a:ext cx="269640" cy="14760"/>
              </p14:xfrm>
            </p:contentPart>
          </mc:Choice>
          <mc:Fallback xmlns="">
            <p:pic>
              <p:nvPicPr>
                <p:cNvPr id="68" name="Freihand 67">
                  <a:extLst>
                    <a:ext uri="{FF2B5EF4-FFF2-40B4-BE49-F238E27FC236}">
                      <a16:creationId xmlns:a16="http://schemas.microsoft.com/office/drawing/2014/main" id="{21C009A1-8E69-4D14-9C5C-C09203955920}"/>
                    </a:ext>
                  </a:extLst>
                </p:cNvPr>
                <p:cNvPicPr/>
                <p:nvPr/>
              </p:nvPicPr>
              <p:blipFill>
                <a:blip r:embed="rId101"/>
                <a:stretch>
                  <a:fillRect/>
                </a:stretch>
              </p:blipFill>
              <p:spPr>
                <a:xfrm>
                  <a:off x="3291040" y="6278467"/>
                  <a:ext cx="278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0464CEE2-68EC-4B23-9CD7-E67338D89673}"/>
                    </a:ext>
                  </a:extLst>
                </p14:cNvPr>
                <p14:cNvContentPartPr/>
                <p14:nvPr/>
              </p14:nvContentPartPr>
              <p14:xfrm>
                <a:off x="3340360" y="6321667"/>
                <a:ext cx="277920" cy="18360"/>
              </p14:xfrm>
            </p:contentPart>
          </mc:Choice>
          <mc:Fallback xmlns="">
            <p:pic>
              <p:nvPicPr>
                <p:cNvPr id="69" name="Freihand 68">
                  <a:extLst>
                    <a:ext uri="{FF2B5EF4-FFF2-40B4-BE49-F238E27FC236}">
                      <a16:creationId xmlns:a16="http://schemas.microsoft.com/office/drawing/2014/main" id="{0464CEE2-68EC-4B23-9CD7-E67338D89673}"/>
                    </a:ext>
                  </a:extLst>
                </p:cNvPr>
                <p:cNvPicPr/>
                <p:nvPr/>
              </p:nvPicPr>
              <p:blipFill>
                <a:blip r:embed="rId103"/>
                <a:stretch>
                  <a:fillRect/>
                </a:stretch>
              </p:blipFill>
              <p:spPr>
                <a:xfrm>
                  <a:off x="3336040" y="6317347"/>
                  <a:ext cx="286560" cy="27000"/>
                </a:xfrm>
                <a:prstGeom prst="rect">
                  <a:avLst/>
                </a:prstGeom>
              </p:spPr>
            </p:pic>
          </mc:Fallback>
        </mc:AlternateContent>
      </p:grpSp>
      <p:grpSp>
        <p:nvGrpSpPr>
          <p:cNvPr id="85" name="Gruppieren 84">
            <a:extLst>
              <a:ext uri="{FF2B5EF4-FFF2-40B4-BE49-F238E27FC236}">
                <a16:creationId xmlns:a16="http://schemas.microsoft.com/office/drawing/2014/main" id="{E6645DE1-0632-4891-9797-21E3DE37733C}"/>
              </a:ext>
            </a:extLst>
          </p:cNvPr>
          <p:cNvGrpSpPr/>
          <p:nvPr/>
        </p:nvGrpSpPr>
        <p:grpSpPr>
          <a:xfrm>
            <a:off x="116560" y="4823347"/>
            <a:ext cx="1088280" cy="213120"/>
            <a:chOff x="116560" y="4823347"/>
            <a:chExt cx="1088280" cy="213120"/>
          </a:xfrm>
        </p:grpSpPr>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721AE8BB-9E10-4CC6-BFD5-222724D81089}"/>
                    </a:ext>
                  </a:extLst>
                </p14:cNvPr>
                <p14:cNvContentPartPr/>
                <p14:nvPr/>
              </p14:nvContentPartPr>
              <p14:xfrm>
                <a:off x="511840" y="4833787"/>
                <a:ext cx="203760" cy="141480"/>
              </p14:xfrm>
            </p:contentPart>
          </mc:Choice>
          <mc:Fallback xmlns="">
            <p:pic>
              <p:nvPicPr>
                <p:cNvPr id="71" name="Freihand 70">
                  <a:extLst>
                    <a:ext uri="{FF2B5EF4-FFF2-40B4-BE49-F238E27FC236}">
                      <a16:creationId xmlns:a16="http://schemas.microsoft.com/office/drawing/2014/main" id="{721AE8BB-9E10-4CC6-BFD5-222724D81089}"/>
                    </a:ext>
                  </a:extLst>
                </p:cNvPr>
                <p:cNvPicPr/>
                <p:nvPr/>
              </p:nvPicPr>
              <p:blipFill>
                <a:blip r:embed="rId105"/>
                <a:stretch>
                  <a:fillRect/>
                </a:stretch>
              </p:blipFill>
              <p:spPr>
                <a:xfrm>
                  <a:off x="507520" y="4829467"/>
                  <a:ext cx="212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6C1CE675-FC82-4027-B1B3-AEEBDBC19EFC}"/>
                    </a:ext>
                  </a:extLst>
                </p14:cNvPr>
                <p14:cNvContentPartPr/>
                <p14:nvPr/>
              </p14:nvContentPartPr>
              <p14:xfrm>
                <a:off x="724960" y="4871227"/>
                <a:ext cx="171360" cy="83880"/>
              </p14:xfrm>
            </p:contentPart>
          </mc:Choice>
          <mc:Fallback xmlns="">
            <p:pic>
              <p:nvPicPr>
                <p:cNvPr id="72" name="Freihand 71">
                  <a:extLst>
                    <a:ext uri="{FF2B5EF4-FFF2-40B4-BE49-F238E27FC236}">
                      <a16:creationId xmlns:a16="http://schemas.microsoft.com/office/drawing/2014/main" id="{6C1CE675-FC82-4027-B1B3-AEEBDBC19EFC}"/>
                    </a:ext>
                  </a:extLst>
                </p:cNvPr>
                <p:cNvPicPr/>
                <p:nvPr/>
              </p:nvPicPr>
              <p:blipFill>
                <a:blip r:embed="rId107"/>
                <a:stretch>
                  <a:fillRect/>
                </a:stretch>
              </p:blipFill>
              <p:spPr>
                <a:xfrm>
                  <a:off x="720640" y="4866907"/>
                  <a:ext cx="180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9CA9A933-B077-486E-B48B-9456470B9326}"/>
                    </a:ext>
                  </a:extLst>
                </p14:cNvPr>
                <p14:cNvContentPartPr/>
                <p14:nvPr/>
              </p14:nvContentPartPr>
              <p14:xfrm>
                <a:off x="869680" y="4854667"/>
                <a:ext cx="175320" cy="98280"/>
              </p14:xfrm>
            </p:contentPart>
          </mc:Choice>
          <mc:Fallback xmlns="">
            <p:pic>
              <p:nvPicPr>
                <p:cNvPr id="73" name="Freihand 72">
                  <a:extLst>
                    <a:ext uri="{FF2B5EF4-FFF2-40B4-BE49-F238E27FC236}">
                      <a16:creationId xmlns:a16="http://schemas.microsoft.com/office/drawing/2014/main" id="{9CA9A933-B077-486E-B48B-9456470B9326}"/>
                    </a:ext>
                  </a:extLst>
                </p:cNvPr>
                <p:cNvPicPr/>
                <p:nvPr/>
              </p:nvPicPr>
              <p:blipFill>
                <a:blip r:embed="rId109"/>
                <a:stretch>
                  <a:fillRect/>
                </a:stretch>
              </p:blipFill>
              <p:spPr>
                <a:xfrm>
                  <a:off x="865360" y="4850347"/>
                  <a:ext cx="183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7F1DB064-0080-417C-8060-BCB73DD7E537}"/>
                    </a:ext>
                  </a:extLst>
                </p14:cNvPr>
                <p14:cNvContentPartPr/>
                <p14:nvPr/>
              </p14:nvContentPartPr>
              <p14:xfrm>
                <a:off x="1068040" y="4874827"/>
                <a:ext cx="136800" cy="84960"/>
              </p14:xfrm>
            </p:contentPart>
          </mc:Choice>
          <mc:Fallback xmlns="">
            <p:pic>
              <p:nvPicPr>
                <p:cNvPr id="74" name="Freihand 73">
                  <a:extLst>
                    <a:ext uri="{FF2B5EF4-FFF2-40B4-BE49-F238E27FC236}">
                      <a16:creationId xmlns:a16="http://schemas.microsoft.com/office/drawing/2014/main" id="{7F1DB064-0080-417C-8060-BCB73DD7E537}"/>
                    </a:ext>
                  </a:extLst>
                </p:cNvPr>
                <p:cNvPicPr/>
                <p:nvPr/>
              </p:nvPicPr>
              <p:blipFill>
                <a:blip r:embed="rId111"/>
                <a:stretch>
                  <a:fillRect/>
                </a:stretch>
              </p:blipFill>
              <p:spPr>
                <a:xfrm>
                  <a:off x="1063720" y="4870507"/>
                  <a:ext cx="145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1D97F706-8415-4C12-BF23-8643503EEC29}"/>
                    </a:ext>
                  </a:extLst>
                </p14:cNvPr>
                <p14:cNvContentPartPr/>
                <p14:nvPr/>
              </p14:nvContentPartPr>
              <p14:xfrm>
                <a:off x="260560" y="4922347"/>
                <a:ext cx="214560" cy="48960"/>
              </p14:xfrm>
            </p:contentPart>
          </mc:Choice>
          <mc:Fallback xmlns="">
            <p:pic>
              <p:nvPicPr>
                <p:cNvPr id="75" name="Freihand 74">
                  <a:extLst>
                    <a:ext uri="{FF2B5EF4-FFF2-40B4-BE49-F238E27FC236}">
                      <a16:creationId xmlns:a16="http://schemas.microsoft.com/office/drawing/2014/main" id="{1D97F706-8415-4C12-BF23-8643503EEC29}"/>
                    </a:ext>
                  </a:extLst>
                </p:cNvPr>
                <p:cNvPicPr/>
                <p:nvPr/>
              </p:nvPicPr>
              <p:blipFill>
                <a:blip r:embed="rId113"/>
                <a:stretch>
                  <a:fillRect/>
                </a:stretch>
              </p:blipFill>
              <p:spPr>
                <a:xfrm>
                  <a:off x="256240" y="4918027"/>
                  <a:ext cx="223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349BC192-B03D-4EF8-9164-78F6CC8F477C}"/>
                    </a:ext>
                  </a:extLst>
                </p14:cNvPr>
                <p14:cNvContentPartPr/>
                <p14:nvPr/>
              </p14:nvContentPartPr>
              <p14:xfrm>
                <a:off x="116560" y="4823347"/>
                <a:ext cx="176400" cy="210600"/>
              </p14:xfrm>
            </p:contentPart>
          </mc:Choice>
          <mc:Fallback xmlns="">
            <p:pic>
              <p:nvPicPr>
                <p:cNvPr id="76" name="Freihand 75">
                  <a:extLst>
                    <a:ext uri="{FF2B5EF4-FFF2-40B4-BE49-F238E27FC236}">
                      <a16:creationId xmlns:a16="http://schemas.microsoft.com/office/drawing/2014/main" id="{349BC192-B03D-4EF8-9164-78F6CC8F477C}"/>
                    </a:ext>
                  </a:extLst>
                </p:cNvPr>
                <p:cNvPicPr/>
                <p:nvPr/>
              </p:nvPicPr>
              <p:blipFill>
                <a:blip r:embed="rId115"/>
                <a:stretch>
                  <a:fillRect/>
                </a:stretch>
              </p:blipFill>
              <p:spPr>
                <a:xfrm>
                  <a:off x="112240" y="4819027"/>
                  <a:ext cx="1850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08709260-0440-454F-9C9D-F8B25BD591EA}"/>
                    </a:ext>
                  </a:extLst>
                </p14:cNvPr>
                <p14:cNvContentPartPr/>
                <p14:nvPr/>
              </p14:nvContentPartPr>
              <p14:xfrm>
                <a:off x="229600" y="4832347"/>
                <a:ext cx="40320" cy="204120"/>
              </p14:xfrm>
            </p:contentPart>
          </mc:Choice>
          <mc:Fallback xmlns="">
            <p:pic>
              <p:nvPicPr>
                <p:cNvPr id="77" name="Freihand 76">
                  <a:extLst>
                    <a:ext uri="{FF2B5EF4-FFF2-40B4-BE49-F238E27FC236}">
                      <a16:creationId xmlns:a16="http://schemas.microsoft.com/office/drawing/2014/main" id="{08709260-0440-454F-9C9D-F8B25BD591EA}"/>
                    </a:ext>
                  </a:extLst>
                </p:cNvPr>
                <p:cNvPicPr/>
                <p:nvPr/>
              </p:nvPicPr>
              <p:blipFill>
                <a:blip r:embed="rId117"/>
                <a:stretch>
                  <a:fillRect/>
                </a:stretch>
              </p:blipFill>
              <p:spPr>
                <a:xfrm>
                  <a:off x="225280" y="4828027"/>
                  <a:ext cx="48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9E7BBD3D-A9B9-4A3A-8B43-3871D6A7327D}"/>
                    </a:ext>
                  </a:extLst>
                </p14:cNvPr>
                <p14:cNvContentPartPr/>
                <p14:nvPr/>
              </p14:nvContentPartPr>
              <p14:xfrm>
                <a:off x="171640" y="4937827"/>
                <a:ext cx="169200" cy="18720"/>
              </p14:xfrm>
            </p:contentPart>
          </mc:Choice>
          <mc:Fallback xmlns="">
            <p:pic>
              <p:nvPicPr>
                <p:cNvPr id="78" name="Freihand 77">
                  <a:extLst>
                    <a:ext uri="{FF2B5EF4-FFF2-40B4-BE49-F238E27FC236}">
                      <a16:creationId xmlns:a16="http://schemas.microsoft.com/office/drawing/2014/main" id="{9E7BBD3D-A9B9-4A3A-8B43-3871D6A7327D}"/>
                    </a:ext>
                  </a:extLst>
                </p:cNvPr>
                <p:cNvPicPr/>
                <p:nvPr/>
              </p:nvPicPr>
              <p:blipFill>
                <a:blip r:embed="rId119"/>
                <a:stretch>
                  <a:fillRect/>
                </a:stretch>
              </p:blipFill>
              <p:spPr>
                <a:xfrm>
                  <a:off x="167320" y="4933507"/>
                  <a:ext cx="177840" cy="27360"/>
                </a:xfrm>
                <a:prstGeom prst="rect">
                  <a:avLst/>
                </a:prstGeom>
              </p:spPr>
            </p:pic>
          </mc:Fallback>
        </mc:AlternateContent>
      </p:grpSp>
      <p:grpSp>
        <p:nvGrpSpPr>
          <p:cNvPr id="84" name="Gruppieren 83">
            <a:extLst>
              <a:ext uri="{FF2B5EF4-FFF2-40B4-BE49-F238E27FC236}">
                <a16:creationId xmlns:a16="http://schemas.microsoft.com/office/drawing/2014/main" id="{248C92F3-B02F-400E-8348-373D6F9DEAC1}"/>
              </a:ext>
            </a:extLst>
          </p:cNvPr>
          <p:cNvGrpSpPr/>
          <p:nvPr/>
        </p:nvGrpSpPr>
        <p:grpSpPr>
          <a:xfrm>
            <a:off x="2022400" y="4730827"/>
            <a:ext cx="744120" cy="288360"/>
            <a:chOff x="2022400" y="4730827"/>
            <a:chExt cx="744120" cy="288360"/>
          </a:xfrm>
        </p:grpSpPr>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E97A9A31-76A8-499F-BEF8-901E01DF2497}"/>
                    </a:ext>
                  </a:extLst>
                </p14:cNvPr>
                <p14:cNvContentPartPr/>
                <p14:nvPr/>
              </p14:nvContentPartPr>
              <p14:xfrm>
                <a:off x="2022400" y="4817947"/>
                <a:ext cx="229320" cy="113040"/>
              </p14:xfrm>
            </p:contentPart>
          </mc:Choice>
          <mc:Fallback xmlns="">
            <p:pic>
              <p:nvPicPr>
                <p:cNvPr id="79" name="Freihand 78">
                  <a:extLst>
                    <a:ext uri="{FF2B5EF4-FFF2-40B4-BE49-F238E27FC236}">
                      <a16:creationId xmlns:a16="http://schemas.microsoft.com/office/drawing/2014/main" id="{E97A9A31-76A8-499F-BEF8-901E01DF2497}"/>
                    </a:ext>
                  </a:extLst>
                </p:cNvPr>
                <p:cNvPicPr/>
                <p:nvPr/>
              </p:nvPicPr>
              <p:blipFill>
                <a:blip r:embed="rId121"/>
                <a:stretch>
                  <a:fillRect/>
                </a:stretch>
              </p:blipFill>
              <p:spPr>
                <a:xfrm>
                  <a:off x="2018080" y="4813627"/>
                  <a:ext cx="237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Freihand 79">
                  <a:extLst>
                    <a:ext uri="{FF2B5EF4-FFF2-40B4-BE49-F238E27FC236}">
                      <a16:creationId xmlns:a16="http://schemas.microsoft.com/office/drawing/2014/main" id="{CE5A428F-E785-4241-92BC-1B5353428898}"/>
                    </a:ext>
                  </a:extLst>
                </p14:cNvPr>
                <p14:cNvContentPartPr/>
                <p14:nvPr/>
              </p14:nvContentPartPr>
              <p14:xfrm>
                <a:off x="2281600" y="4786987"/>
                <a:ext cx="195120" cy="137160"/>
              </p14:xfrm>
            </p:contentPart>
          </mc:Choice>
          <mc:Fallback xmlns="">
            <p:pic>
              <p:nvPicPr>
                <p:cNvPr id="80" name="Freihand 79">
                  <a:extLst>
                    <a:ext uri="{FF2B5EF4-FFF2-40B4-BE49-F238E27FC236}">
                      <a16:creationId xmlns:a16="http://schemas.microsoft.com/office/drawing/2014/main" id="{CE5A428F-E785-4241-92BC-1B5353428898}"/>
                    </a:ext>
                  </a:extLst>
                </p:cNvPr>
                <p:cNvPicPr/>
                <p:nvPr/>
              </p:nvPicPr>
              <p:blipFill>
                <a:blip r:embed="rId123"/>
                <a:stretch>
                  <a:fillRect/>
                </a:stretch>
              </p:blipFill>
              <p:spPr>
                <a:xfrm>
                  <a:off x="2277280" y="4782667"/>
                  <a:ext cx="203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C7CF5F0C-3BF0-4689-BDEF-8D158EC717EF}"/>
                    </a:ext>
                  </a:extLst>
                </p14:cNvPr>
                <p14:cNvContentPartPr/>
                <p14:nvPr/>
              </p14:nvContentPartPr>
              <p14:xfrm>
                <a:off x="2458360" y="4907587"/>
                <a:ext cx="62280" cy="111600"/>
              </p14:xfrm>
            </p:contentPart>
          </mc:Choice>
          <mc:Fallback xmlns="">
            <p:pic>
              <p:nvPicPr>
                <p:cNvPr id="81" name="Freihand 80">
                  <a:extLst>
                    <a:ext uri="{FF2B5EF4-FFF2-40B4-BE49-F238E27FC236}">
                      <a16:creationId xmlns:a16="http://schemas.microsoft.com/office/drawing/2014/main" id="{C7CF5F0C-3BF0-4689-BDEF-8D158EC717EF}"/>
                    </a:ext>
                  </a:extLst>
                </p:cNvPr>
                <p:cNvPicPr/>
                <p:nvPr/>
              </p:nvPicPr>
              <p:blipFill>
                <a:blip r:embed="rId125"/>
                <a:stretch>
                  <a:fillRect/>
                </a:stretch>
              </p:blipFill>
              <p:spPr>
                <a:xfrm>
                  <a:off x="2454040" y="4903267"/>
                  <a:ext cx="70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AD5A38F1-C258-47B9-AF01-41F1B9EA6324}"/>
                    </a:ext>
                  </a:extLst>
                </p14:cNvPr>
                <p14:cNvContentPartPr/>
                <p14:nvPr/>
              </p14:nvContentPartPr>
              <p14:xfrm>
                <a:off x="2599840" y="4796707"/>
                <a:ext cx="112680" cy="154440"/>
              </p14:xfrm>
            </p:contentPart>
          </mc:Choice>
          <mc:Fallback xmlns="">
            <p:pic>
              <p:nvPicPr>
                <p:cNvPr id="82" name="Freihand 81">
                  <a:extLst>
                    <a:ext uri="{FF2B5EF4-FFF2-40B4-BE49-F238E27FC236}">
                      <a16:creationId xmlns:a16="http://schemas.microsoft.com/office/drawing/2014/main" id="{AD5A38F1-C258-47B9-AF01-41F1B9EA6324}"/>
                    </a:ext>
                  </a:extLst>
                </p:cNvPr>
                <p:cNvPicPr/>
                <p:nvPr/>
              </p:nvPicPr>
              <p:blipFill>
                <a:blip r:embed="rId127"/>
                <a:stretch>
                  <a:fillRect/>
                </a:stretch>
              </p:blipFill>
              <p:spPr>
                <a:xfrm>
                  <a:off x="2595520" y="4792387"/>
                  <a:ext cx="121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03BB3CD2-2BF2-4B3A-B2FA-0E05205602B0}"/>
                    </a:ext>
                  </a:extLst>
                </p14:cNvPr>
                <p14:cNvContentPartPr/>
                <p14:nvPr/>
              </p14:nvContentPartPr>
              <p14:xfrm>
                <a:off x="2600200" y="4730827"/>
                <a:ext cx="166320" cy="16560"/>
              </p14:xfrm>
            </p:contentPart>
          </mc:Choice>
          <mc:Fallback xmlns="">
            <p:pic>
              <p:nvPicPr>
                <p:cNvPr id="83" name="Freihand 82">
                  <a:extLst>
                    <a:ext uri="{FF2B5EF4-FFF2-40B4-BE49-F238E27FC236}">
                      <a16:creationId xmlns:a16="http://schemas.microsoft.com/office/drawing/2014/main" id="{03BB3CD2-2BF2-4B3A-B2FA-0E05205602B0}"/>
                    </a:ext>
                  </a:extLst>
                </p:cNvPr>
                <p:cNvPicPr/>
                <p:nvPr/>
              </p:nvPicPr>
              <p:blipFill>
                <a:blip r:embed="rId129"/>
                <a:stretch>
                  <a:fillRect/>
                </a:stretch>
              </p:blipFill>
              <p:spPr>
                <a:xfrm>
                  <a:off x="2595880" y="4726507"/>
                  <a:ext cx="174960" cy="25200"/>
                </a:xfrm>
                <a:prstGeom prst="rect">
                  <a:avLst/>
                </a:prstGeom>
              </p:spPr>
            </p:pic>
          </mc:Fallback>
        </mc:AlternateContent>
      </p:grpSp>
      <p:grpSp>
        <p:nvGrpSpPr>
          <p:cNvPr id="88" name="Gruppieren 87">
            <a:extLst>
              <a:ext uri="{FF2B5EF4-FFF2-40B4-BE49-F238E27FC236}">
                <a16:creationId xmlns:a16="http://schemas.microsoft.com/office/drawing/2014/main" id="{4B3EECC5-02D9-4BB4-BDD6-B75CD3A56306}"/>
              </a:ext>
            </a:extLst>
          </p:cNvPr>
          <p:cNvGrpSpPr/>
          <p:nvPr/>
        </p:nvGrpSpPr>
        <p:grpSpPr>
          <a:xfrm>
            <a:off x="3663280" y="4755307"/>
            <a:ext cx="426240" cy="167040"/>
            <a:chOff x="3663280" y="4755307"/>
            <a:chExt cx="426240" cy="167040"/>
          </a:xfrm>
        </p:grpSpPr>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F54CAF13-7625-46E2-80F1-140E824D3A6C}"/>
                    </a:ext>
                  </a:extLst>
                </p14:cNvPr>
                <p14:cNvContentPartPr/>
                <p14:nvPr/>
              </p14:nvContentPartPr>
              <p14:xfrm>
                <a:off x="3663280" y="4776907"/>
                <a:ext cx="192600" cy="145440"/>
              </p14:xfrm>
            </p:contentPart>
          </mc:Choice>
          <mc:Fallback xmlns="">
            <p:pic>
              <p:nvPicPr>
                <p:cNvPr id="86" name="Freihand 85">
                  <a:extLst>
                    <a:ext uri="{FF2B5EF4-FFF2-40B4-BE49-F238E27FC236}">
                      <a16:creationId xmlns:a16="http://schemas.microsoft.com/office/drawing/2014/main" id="{F54CAF13-7625-46E2-80F1-140E824D3A6C}"/>
                    </a:ext>
                  </a:extLst>
                </p:cNvPr>
                <p:cNvPicPr/>
                <p:nvPr/>
              </p:nvPicPr>
              <p:blipFill>
                <a:blip r:embed="rId131"/>
                <a:stretch>
                  <a:fillRect/>
                </a:stretch>
              </p:blipFill>
              <p:spPr>
                <a:xfrm>
                  <a:off x="3658960" y="4772587"/>
                  <a:ext cx="201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6442B5C4-8949-4649-A9D3-5844AA99C0DB}"/>
                    </a:ext>
                  </a:extLst>
                </p14:cNvPr>
                <p14:cNvContentPartPr/>
                <p14:nvPr/>
              </p14:nvContentPartPr>
              <p14:xfrm>
                <a:off x="3901960" y="4755307"/>
                <a:ext cx="187560" cy="167040"/>
              </p14:xfrm>
            </p:contentPart>
          </mc:Choice>
          <mc:Fallback xmlns="">
            <p:pic>
              <p:nvPicPr>
                <p:cNvPr id="87" name="Freihand 86">
                  <a:extLst>
                    <a:ext uri="{FF2B5EF4-FFF2-40B4-BE49-F238E27FC236}">
                      <a16:creationId xmlns:a16="http://schemas.microsoft.com/office/drawing/2014/main" id="{6442B5C4-8949-4649-A9D3-5844AA99C0DB}"/>
                    </a:ext>
                  </a:extLst>
                </p:cNvPr>
                <p:cNvPicPr/>
                <p:nvPr/>
              </p:nvPicPr>
              <p:blipFill>
                <a:blip r:embed="rId133"/>
                <a:stretch>
                  <a:fillRect/>
                </a:stretch>
              </p:blipFill>
              <p:spPr>
                <a:xfrm>
                  <a:off x="3897640" y="4750987"/>
                  <a:ext cx="196200" cy="175680"/>
                </a:xfrm>
                <a:prstGeom prst="rect">
                  <a:avLst/>
                </a:prstGeom>
              </p:spPr>
            </p:pic>
          </mc:Fallback>
        </mc:AlternateContent>
      </p:grpSp>
      <p:grpSp>
        <p:nvGrpSpPr>
          <p:cNvPr id="93" name="Gruppieren 92">
            <a:extLst>
              <a:ext uri="{FF2B5EF4-FFF2-40B4-BE49-F238E27FC236}">
                <a16:creationId xmlns:a16="http://schemas.microsoft.com/office/drawing/2014/main" id="{071E8B4E-D14D-4B4D-832F-5D6B93869DB9}"/>
              </a:ext>
            </a:extLst>
          </p:cNvPr>
          <p:cNvGrpSpPr/>
          <p:nvPr/>
        </p:nvGrpSpPr>
        <p:grpSpPr>
          <a:xfrm>
            <a:off x="3868480" y="6208267"/>
            <a:ext cx="740520" cy="186480"/>
            <a:chOff x="3868480" y="6208267"/>
            <a:chExt cx="740520" cy="186480"/>
          </a:xfrm>
        </p:grpSpPr>
        <mc:AlternateContent xmlns:mc="http://schemas.openxmlformats.org/markup-compatibility/2006" xmlns:p14="http://schemas.microsoft.com/office/powerpoint/2010/main">
          <mc:Choice Requires="p14">
            <p:contentPart p14:bwMode="auto" r:id="rId134">
              <p14:nvContentPartPr>
                <p14:cNvPr id="89" name="Freihand 88">
                  <a:extLst>
                    <a:ext uri="{FF2B5EF4-FFF2-40B4-BE49-F238E27FC236}">
                      <a16:creationId xmlns:a16="http://schemas.microsoft.com/office/drawing/2014/main" id="{DCF798AD-7C60-4ABA-BE3E-3476F9487397}"/>
                    </a:ext>
                  </a:extLst>
                </p14:cNvPr>
                <p14:cNvContentPartPr/>
                <p14:nvPr/>
              </p14:nvContentPartPr>
              <p14:xfrm>
                <a:off x="3868480" y="6239227"/>
                <a:ext cx="174600" cy="150480"/>
              </p14:xfrm>
            </p:contentPart>
          </mc:Choice>
          <mc:Fallback xmlns="">
            <p:pic>
              <p:nvPicPr>
                <p:cNvPr id="89" name="Freihand 88">
                  <a:extLst>
                    <a:ext uri="{FF2B5EF4-FFF2-40B4-BE49-F238E27FC236}">
                      <a16:creationId xmlns:a16="http://schemas.microsoft.com/office/drawing/2014/main" id="{DCF798AD-7C60-4ABA-BE3E-3476F9487397}"/>
                    </a:ext>
                  </a:extLst>
                </p:cNvPr>
                <p:cNvPicPr/>
                <p:nvPr/>
              </p:nvPicPr>
              <p:blipFill>
                <a:blip r:embed="rId135"/>
                <a:stretch>
                  <a:fillRect/>
                </a:stretch>
              </p:blipFill>
              <p:spPr>
                <a:xfrm>
                  <a:off x="3864160" y="6234907"/>
                  <a:ext cx="183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Freihand 89">
                  <a:extLst>
                    <a:ext uri="{FF2B5EF4-FFF2-40B4-BE49-F238E27FC236}">
                      <a16:creationId xmlns:a16="http://schemas.microsoft.com/office/drawing/2014/main" id="{AF6CD4F2-C89A-4DD4-BB9B-35941BB3C828}"/>
                    </a:ext>
                  </a:extLst>
                </p14:cNvPr>
                <p14:cNvContentPartPr/>
                <p14:nvPr/>
              </p14:nvContentPartPr>
              <p14:xfrm>
                <a:off x="4135600" y="6208267"/>
                <a:ext cx="83160" cy="186480"/>
              </p14:xfrm>
            </p:contentPart>
          </mc:Choice>
          <mc:Fallback xmlns="">
            <p:pic>
              <p:nvPicPr>
                <p:cNvPr id="90" name="Freihand 89">
                  <a:extLst>
                    <a:ext uri="{FF2B5EF4-FFF2-40B4-BE49-F238E27FC236}">
                      <a16:creationId xmlns:a16="http://schemas.microsoft.com/office/drawing/2014/main" id="{AF6CD4F2-C89A-4DD4-BB9B-35941BB3C828}"/>
                    </a:ext>
                  </a:extLst>
                </p:cNvPr>
                <p:cNvPicPr/>
                <p:nvPr/>
              </p:nvPicPr>
              <p:blipFill>
                <a:blip r:embed="rId137"/>
                <a:stretch>
                  <a:fillRect/>
                </a:stretch>
              </p:blipFill>
              <p:spPr>
                <a:xfrm>
                  <a:off x="4131280" y="6203947"/>
                  <a:ext cx="91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Freihand 90">
                  <a:extLst>
                    <a:ext uri="{FF2B5EF4-FFF2-40B4-BE49-F238E27FC236}">
                      <a16:creationId xmlns:a16="http://schemas.microsoft.com/office/drawing/2014/main" id="{68ADFA62-AE02-40BB-97A2-D2499028F037}"/>
                    </a:ext>
                  </a:extLst>
                </p14:cNvPr>
                <p14:cNvContentPartPr/>
                <p14:nvPr/>
              </p14:nvContentPartPr>
              <p14:xfrm>
                <a:off x="4112200" y="6316267"/>
                <a:ext cx="120960" cy="5400"/>
              </p14:xfrm>
            </p:contentPart>
          </mc:Choice>
          <mc:Fallback xmlns="">
            <p:pic>
              <p:nvPicPr>
                <p:cNvPr id="91" name="Freihand 90">
                  <a:extLst>
                    <a:ext uri="{FF2B5EF4-FFF2-40B4-BE49-F238E27FC236}">
                      <a16:creationId xmlns:a16="http://schemas.microsoft.com/office/drawing/2014/main" id="{68ADFA62-AE02-40BB-97A2-D2499028F037}"/>
                    </a:ext>
                  </a:extLst>
                </p:cNvPr>
                <p:cNvPicPr/>
                <p:nvPr/>
              </p:nvPicPr>
              <p:blipFill>
                <a:blip r:embed="rId139"/>
                <a:stretch>
                  <a:fillRect/>
                </a:stretch>
              </p:blipFill>
              <p:spPr>
                <a:xfrm>
                  <a:off x="4107880" y="6311947"/>
                  <a:ext cx="129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395ACF8D-6CE6-4281-9A18-AECBD45E8C4E}"/>
                    </a:ext>
                  </a:extLst>
                </p14:cNvPr>
                <p14:cNvContentPartPr/>
                <p14:nvPr/>
              </p14:nvContentPartPr>
              <p14:xfrm>
                <a:off x="4417480" y="6345427"/>
                <a:ext cx="191520" cy="6480"/>
              </p14:xfrm>
            </p:contentPart>
          </mc:Choice>
          <mc:Fallback xmlns="">
            <p:pic>
              <p:nvPicPr>
                <p:cNvPr id="92" name="Freihand 91">
                  <a:extLst>
                    <a:ext uri="{FF2B5EF4-FFF2-40B4-BE49-F238E27FC236}">
                      <a16:creationId xmlns:a16="http://schemas.microsoft.com/office/drawing/2014/main" id="{395ACF8D-6CE6-4281-9A18-AECBD45E8C4E}"/>
                    </a:ext>
                  </a:extLst>
                </p:cNvPr>
                <p:cNvPicPr/>
                <p:nvPr/>
              </p:nvPicPr>
              <p:blipFill>
                <a:blip r:embed="rId141"/>
                <a:stretch>
                  <a:fillRect/>
                </a:stretch>
              </p:blipFill>
              <p:spPr>
                <a:xfrm>
                  <a:off x="4413160" y="6341107"/>
                  <a:ext cx="200160" cy="15120"/>
                </a:xfrm>
                <a:prstGeom prst="rect">
                  <a:avLst/>
                </a:prstGeom>
              </p:spPr>
            </p:pic>
          </mc:Fallback>
        </mc:AlternateContent>
      </p:grpSp>
      <p:grpSp>
        <p:nvGrpSpPr>
          <p:cNvPr id="99" name="Gruppieren 98">
            <a:extLst>
              <a:ext uri="{FF2B5EF4-FFF2-40B4-BE49-F238E27FC236}">
                <a16:creationId xmlns:a16="http://schemas.microsoft.com/office/drawing/2014/main" id="{08758BA7-905A-44F0-BAC8-B826957E2AB9}"/>
              </a:ext>
            </a:extLst>
          </p:cNvPr>
          <p:cNvGrpSpPr/>
          <p:nvPr/>
        </p:nvGrpSpPr>
        <p:grpSpPr>
          <a:xfrm>
            <a:off x="4835440" y="6184147"/>
            <a:ext cx="844200" cy="226440"/>
            <a:chOff x="4835440" y="6184147"/>
            <a:chExt cx="844200" cy="226440"/>
          </a:xfrm>
        </p:grpSpPr>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CB20F5AC-6F1C-431A-A6CA-F0434D6B0454}"/>
                    </a:ext>
                  </a:extLst>
                </p14:cNvPr>
                <p14:cNvContentPartPr/>
                <p14:nvPr/>
              </p14:nvContentPartPr>
              <p14:xfrm>
                <a:off x="4835440" y="6221947"/>
                <a:ext cx="174600" cy="142560"/>
              </p14:xfrm>
            </p:contentPart>
          </mc:Choice>
          <mc:Fallback xmlns="">
            <p:pic>
              <p:nvPicPr>
                <p:cNvPr id="94" name="Freihand 93">
                  <a:extLst>
                    <a:ext uri="{FF2B5EF4-FFF2-40B4-BE49-F238E27FC236}">
                      <a16:creationId xmlns:a16="http://schemas.microsoft.com/office/drawing/2014/main" id="{CB20F5AC-6F1C-431A-A6CA-F0434D6B0454}"/>
                    </a:ext>
                  </a:extLst>
                </p:cNvPr>
                <p:cNvPicPr/>
                <p:nvPr/>
              </p:nvPicPr>
              <p:blipFill>
                <a:blip r:embed="rId143"/>
                <a:stretch>
                  <a:fillRect/>
                </a:stretch>
              </p:blipFill>
              <p:spPr>
                <a:xfrm>
                  <a:off x="4831120" y="6217627"/>
                  <a:ext cx="183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Freihand 94">
                  <a:extLst>
                    <a:ext uri="{FF2B5EF4-FFF2-40B4-BE49-F238E27FC236}">
                      <a16:creationId xmlns:a16="http://schemas.microsoft.com/office/drawing/2014/main" id="{31F792DD-FD09-4E37-8BC4-DA98B1BEDD8D}"/>
                    </a:ext>
                  </a:extLst>
                </p14:cNvPr>
                <p14:cNvContentPartPr/>
                <p14:nvPr/>
              </p14:nvContentPartPr>
              <p14:xfrm>
                <a:off x="5028760" y="6340747"/>
                <a:ext cx="68040" cy="69840"/>
              </p14:xfrm>
            </p:contentPart>
          </mc:Choice>
          <mc:Fallback xmlns="">
            <p:pic>
              <p:nvPicPr>
                <p:cNvPr id="95" name="Freihand 94">
                  <a:extLst>
                    <a:ext uri="{FF2B5EF4-FFF2-40B4-BE49-F238E27FC236}">
                      <a16:creationId xmlns:a16="http://schemas.microsoft.com/office/drawing/2014/main" id="{31F792DD-FD09-4E37-8BC4-DA98B1BEDD8D}"/>
                    </a:ext>
                  </a:extLst>
                </p:cNvPr>
                <p:cNvPicPr/>
                <p:nvPr/>
              </p:nvPicPr>
              <p:blipFill>
                <a:blip r:embed="rId145"/>
                <a:stretch>
                  <a:fillRect/>
                </a:stretch>
              </p:blipFill>
              <p:spPr>
                <a:xfrm>
                  <a:off x="5024440" y="6336427"/>
                  <a:ext cx="76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72991A34-71FE-4B18-96F0-23809E813C46}"/>
                    </a:ext>
                  </a:extLst>
                </p14:cNvPr>
                <p14:cNvContentPartPr/>
                <p14:nvPr/>
              </p14:nvContentPartPr>
              <p14:xfrm>
                <a:off x="5162320" y="6203587"/>
                <a:ext cx="115560" cy="151200"/>
              </p14:xfrm>
            </p:contentPart>
          </mc:Choice>
          <mc:Fallback xmlns="">
            <p:pic>
              <p:nvPicPr>
                <p:cNvPr id="96" name="Freihand 95">
                  <a:extLst>
                    <a:ext uri="{FF2B5EF4-FFF2-40B4-BE49-F238E27FC236}">
                      <a16:creationId xmlns:a16="http://schemas.microsoft.com/office/drawing/2014/main" id="{72991A34-71FE-4B18-96F0-23809E813C46}"/>
                    </a:ext>
                  </a:extLst>
                </p:cNvPr>
                <p:cNvPicPr/>
                <p:nvPr/>
              </p:nvPicPr>
              <p:blipFill>
                <a:blip r:embed="rId147"/>
                <a:stretch>
                  <a:fillRect/>
                </a:stretch>
              </p:blipFill>
              <p:spPr>
                <a:xfrm>
                  <a:off x="5158000" y="6199267"/>
                  <a:ext cx="124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FBC002A3-99D4-4CE1-A7EA-31BBF8C51F99}"/>
                    </a:ext>
                  </a:extLst>
                </p14:cNvPr>
                <p14:cNvContentPartPr/>
                <p14:nvPr/>
              </p14:nvContentPartPr>
              <p14:xfrm>
                <a:off x="5314960" y="6184147"/>
                <a:ext cx="142920" cy="180000"/>
              </p14:xfrm>
            </p:contentPart>
          </mc:Choice>
          <mc:Fallback xmlns="">
            <p:pic>
              <p:nvPicPr>
                <p:cNvPr id="97" name="Freihand 96">
                  <a:extLst>
                    <a:ext uri="{FF2B5EF4-FFF2-40B4-BE49-F238E27FC236}">
                      <a16:creationId xmlns:a16="http://schemas.microsoft.com/office/drawing/2014/main" id="{FBC002A3-99D4-4CE1-A7EA-31BBF8C51F99}"/>
                    </a:ext>
                  </a:extLst>
                </p:cNvPr>
                <p:cNvPicPr/>
                <p:nvPr/>
              </p:nvPicPr>
              <p:blipFill>
                <a:blip r:embed="rId149"/>
                <a:stretch>
                  <a:fillRect/>
                </a:stretch>
              </p:blipFill>
              <p:spPr>
                <a:xfrm>
                  <a:off x="5310640" y="6179827"/>
                  <a:ext cx="151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CC716EC8-CB00-4549-9D9C-577AEC04C161}"/>
                    </a:ext>
                  </a:extLst>
                </p14:cNvPr>
                <p14:cNvContentPartPr/>
                <p14:nvPr/>
              </p14:nvContentPartPr>
              <p14:xfrm>
                <a:off x="5625640" y="6265507"/>
                <a:ext cx="54000" cy="11520"/>
              </p14:xfrm>
            </p:contentPart>
          </mc:Choice>
          <mc:Fallback xmlns="">
            <p:pic>
              <p:nvPicPr>
                <p:cNvPr id="98" name="Freihand 97">
                  <a:extLst>
                    <a:ext uri="{FF2B5EF4-FFF2-40B4-BE49-F238E27FC236}">
                      <a16:creationId xmlns:a16="http://schemas.microsoft.com/office/drawing/2014/main" id="{CC716EC8-CB00-4549-9D9C-577AEC04C161}"/>
                    </a:ext>
                  </a:extLst>
                </p:cNvPr>
                <p:cNvPicPr/>
                <p:nvPr/>
              </p:nvPicPr>
              <p:blipFill>
                <a:blip r:embed="rId151"/>
                <a:stretch>
                  <a:fillRect/>
                </a:stretch>
              </p:blipFill>
              <p:spPr>
                <a:xfrm>
                  <a:off x="5621320" y="6261187"/>
                  <a:ext cx="62640" cy="20160"/>
                </a:xfrm>
                <a:prstGeom prst="rect">
                  <a:avLst/>
                </a:prstGeom>
              </p:spPr>
            </p:pic>
          </mc:Fallback>
        </mc:AlternateContent>
      </p:grpSp>
      <p:grpSp>
        <p:nvGrpSpPr>
          <p:cNvPr id="105" name="Gruppieren 104">
            <a:extLst>
              <a:ext uri="{FF2B5EF4-FFF2-40B4-BE49-F238E27FC236}">
                <a16:creationId xmlns:a16="http://schemas.microsoft.com/office/drawing/2014/main" id="{5F9F36E7-E613-4915-9660-BA51C10F9417}"/>
              </a:ext>
            </a:extLst>
          </p:cNvPr>
          <p:cNvGrpSpPr/>
          <p:nvPr/>
        </p:nvGrpSpPr>
        <p:grpSpPr>
          <a:xfrm>
            <a:off x="5739400" y="6096667"/>
            <a:ext cx="726480" cy="301680"/>
            <a:chOff x="5739400" y="6096667"/>
            <a:chExt cx="726480" cy="301680"/>
          </a:xfrm>
        </p:grpSpPr>
        <mc:AlternateContent xmlns:mc="http://schemas.openxmlformats.org/markup-compatibility/2006" xmlns:p14="http://schemas.microsoft.com/office/powerpoint/2010/main">
          <mc:Choice Requires="p14">
            <p:contentPart p14:bwMode="auto" r:id="rId152">
              <p14:nvContentPartPr>
                <p14:cNvPr id="100" name="Freihand 99">
                  <a:extLst>
                    <a:ext uri="{FF2B5EF4-FFF2-40B4-BE49-F238E27FC236}">
                      <a16:creationId xmlns:a16="http://schemas.microsoft.com/office/drawing/2014/main" id="{E38AB77C-A633-4086-BA03-5EE48345B0E0}"/>
                    </a:ext>
                  </a:extLst>
                </p14:cNvPr>
                <p14:cNvContentPartPr/>
                <p14:nvPr/>
              </p14:nvContentPartPr>
              <p14:xfrm>
                <a:off x="5739400" y="6197467"/>
                <a:ext cx="185040" cy="137880"/>
              </p14:xfrm>
            </p:contentPart>
          </mc:Choice>
          <mc:Fallback xmlns="">
            <p:pic>
              <p:nvPicPr>
                <p:cNvPr id="100" name="Freihand 99">
                  <a:extLst>
                    <a:ext uri="{FF2B5EF4-FFF2-40B4-BE49-F238E27FC236}">
                      <a16:creationId xmlns:a16="http://schemas.microsoft.com/office/drawing/2014/main" id="{E38AB77C-A633-4086-BA03-5EE48345B0E0}"/>
                    </a:ext>
                  </a:extLst>
                </p:cNvPr>
                <p:cNvPicPr/>
                <p:nvPr/>
              </p:nvPicPr>
              <p:blipFill>
                <a:blip r:embed="rId153"/>
                <a:stretch>
                  <a:fillRect/>
                </a:stretch>
              </p:blipFill>
              <p:spPr>
                <a:xfrm>
                  <a:off x="5735080" y="6193147"/>
                  <a:ext cx="193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38E73BC0-052F-4D59-932A-312957063AB9}"/>
                    </a:ext>
                  </a:extLst>
                </p14:cNvPr>
                <p14:cNvContentPartPr/>
                <p14:nvPr/>
              </p14:nvContentPartPr>
              <p14:xfrm>
                <a:off x="5948200" y="6184147"/>
                <a:ext cx="159480" cy="159480"/>
              </p14:xfrm>
            </p:contentPart>
          </mc:Choice>
          <mc:Fallback xmlns="">
            <p:pic>
              <p:nvPicPr>
                <p:cNvPr id="101" name="Freihand 100">
                  <a:extLst>
                    <a:ext uri="{FF2B5EF4-FFF2-40B4-BE49-F238E27FC236}">
                      <a16:creationId xmlns:a16="http://schemas.microsoft.com/office/drawing/2014/main" id="{38E73BC0-052F-4D59-932A-312957063AB9}"/>
                    </a:ext>
                  </a:extLst>
                </p:cNvPr>
                <p:cNvPicPr/>
                <p:nvPr/>
              </p:nvPicPr>
              <p:blipFill>
                <a:blip r:embed="rId155"/>
                <a:stretch>
                  <a:fillRect/>
                </a:stretch>
              </p:blipFill>
              <p:spPr>
                <a:xfrm>
                  <a:off x="5943880" y="6179827"/>
                  <a:ext cx="168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8E942BB4-FA07-41E9-AFDB-B63AB944D21F}"/>
                    </a:ext>
                  </a:extLst>
                </p14:cNvPr>
                <p14:cNvContentPartPr/>
                <p14:nvPr/>
              </p14:nvContentPartPr>
              <p14:xfrm>
                <a:off x="6133600" y="6289627"/>
                <a:ext cx="73800" cy="108720"/>
              </p14:xfrm>
            </p:contentPart>
          </mc:Choice>
          <mc:Fallback xmlns="">
            <p:pic>
              <p:nvPicPr>
                <p:cNvPr id="102" name="Freihand 101">
                  <a:extLst>
                    <a:ext uri="{FF2B5EF4-FFF2-40B4-BE49-F238E27FC236}">
                      <a16:creationId xmlns:a16="http://schemas.microsoft.com/office/drawing/2014/main" id="{8E942BB4-FA07-41E9-AFDB-B63AB944D21F}"/>
                    </a:ext>
                  </a:extLst>
                </p:cNvPr>
                <p:cNvPicPr/>
                <p:nvPr/>
              </p:nvPicPr>
              <p:blipFill>
                <a:blip r:embed="rId157"/>
                <a:stretch>
                  <a:fillRect/>
                </a:stretch>
              </p:blipFill>
              <p:spPr>
                <a:xfrm>
                  <a:off x="6129280" y="6285307"/>
                  <a:ext cx="82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0F32DF37-B765-420C-8AA9-91E032EBF91E}"/>
                    </a:ext>
                  </a:extLst>
                </p14:cNvPr>
                <p14:cNvContentPartPr/>
                <p14:nvPr/>
              </p14:nvContentPartPr>
              <p14:xfrm>
                <a:off x="6216040" y="6174427"/>
                <a:ext cx="128520" cy="159480"/>
              </p14:xfrm>
            </p:contentPart>
          </mc:Choice>
          <mc:Fallback xmlns="">
            <p:pic>
              <p:nvPicPr>
                <p:cNvPr id="103" name="Freihand 102">
                  <a:extLst>
                    <a:ext uri="{FF2B5EF4-FFF2-40B4-BE49-F238E27FC236}">
                      <a16:creationId xmlns:a16="http://schemas.microsoft.com/office/drawing/2014/main" id="{0F32DF37-B765-420C-8AA9-91E032EBF91E}"/>
                    </a:ext>
                  </a:extLst>
                </p:cNvPr>
                <p:cNvPicPr/>
                <p:nvPr/>
              </p:nvPicPr>
              <p:blipFill>
                <a:blip r:embed="rId159"/>
                <a:stretch>
                  <a:fillRect/>
                </a:stretch>
              </p:blipFill>
              <p:spPr>
                <a:xfrm>
                  <a:off x="6211720" y="6170107"/>
                  <a:ext cx="137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3AFFFF77-6097-40BC-A785-11912837D626}"/>
                    </a:ext>
                  </a:extLst>
                </p14:cNvPr>
                <p14:cNvContentPartPr/>
                <p14:nvPr/>
              </p14:nvContentPartPr>
              <p14:xfrm>
                <a:off x="6227560" y="6096667"/>
                <a:ext cx="238320" cy="16560"/>
              </p14:xfrm>
            </p:contentPart>
          </mc:Choice>
          <mc:Fallback xmlns="">
            <p:pic>
              <p:nvPicPr>
                <p:cNvPr id="104" name="Freihand 103">
                  <a:extLst>
                    <a:ext uri="{FF2B5EF4-FFF2-40B4-BE49-F238E27FC236}">
                      <a16:creationId xmlns:a16="http://schemas.microsoft.com/office/drawing/2014/main" id="{3AFFFF77-6097-40BC-A785-11912837D626}"/>
                    </a:ext>
                  </a:extLst>
                </p:cNvPr>
                <p:cNvPicPr/>
                <p:nvPr/>
              </p:nvPicPr>
              <p:blipFill>
                <a:blip r:embed="rId161"/>
                <a:stretch>
                  <a:fillRect/>
                </a:stretch>
              </p:blipFill>
              <p:spPr>
                <a:xfrm>
                  <a:off x="6223240" y="6092347"/>
                  <a:ext cx="24696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40" name="Freihand 39">
                <a:extLst>
                  <a:ext uri="{FF2B5EF4-FFF2-40B4-BE49-F238E27FC236}">
                    <a16:creationId xmlns:a16="http://schemas.microsoft.com/office/drawing/2014/main" id="{00980F5C-096D-4DC6-94FB-90633EA75E8D}"/>
                  </a:ext>
                </a:extLst>
              </p14:cNvPr>
              <p14:cNvContentPartPr/>
              <p14:nvPr/>
            </p14:nvContentPartPr>
            <p14:xfrm>
              <a:off x="1535680" y="5203507"/>
              <a:ext cx="461520" cy="711360"/>
            </p14:xfrm>
          </p:contentPart>
        </mc:Choice>
        <mc:Fallback xmlns="">
          <p:pic>
            <p:nvPicPr>
              <p:cNvPr id="40" name="Freihand 39">
                <a:extLst>
                  <a:ext uri="{FF2B5EF4-FFF2-40B4-BE49-F238E27FC236}">
                    <a16:creationId xmlns:a16="http://schemas.microsoft.com/office/drawing/2014/main" id="{00980F5C-096D-4DC6-94FB-90633EA75E8D}"/>
                  </a:ext>
                </a:extLst>
              </p:cNvPr>
              <p:cNvPicPr/>
              <p:nvPr/>
            </p:nvPicPr>
            <p:blipFill>
              <a:blip r:embed="rId163"/>
              <a:stretch>
                <a:fillRect/>
              </a:stretch>
            </p:blipFill>
            <p:spPr>
              <a:xfrm>
                <a:off x="1531360" y="5199187"/>
                <a:ext cx="470160" cy="720000"/>
              </a:xfrm>
              <a:prstGeom prst="rect">
                <a:avLst/>
              </a:prstGeom>
            </p:spPr>
          </p:pic>
        </mc:Fallback>
      </mc:AlternateContent>
      <p:grpSp>
        <p:nvGrpSpPr>
          <p:cNvPr id="109" name="Gruppieren 108">
            <a:extLst>
              <a:ext uri="{FF2B5EF4-FFF2-40B4-BE49-F238E27FC236}">
                <a16:creationId xmlns:a16="http://schemas.microsoft.com/office/drawing/2014/main" id="{A7A9FF82-1DC0-490D-B496-CB882F2846B7}"/>
              </a:ext>
            </a:extLst>
          </p:cNvPr>
          <p:cNvGrpSpPr/>
          <p:nvPr/>
        </p:nvGrpSpPr>
        <p:grpSpPr>
          <a:xfrm>
            <a:off x="958960" y="5420947"/>
            <a:ext cx="505080" cy="324360"/>
            <a:chOff x="958960" y="5420947"/>
            <a:chExt cx="505080" cy="324360"/>
          </a:xfrm>
        </p:grpSpPr>
        <mc:AlternateContent xmlns:mc="http://schemas.openxmlformats.org/markup-compatibility/2006" xmlns:p14="http://schemas.microsoft.com/office/powerpoint/2010/main">
          <mc:Choice Requires="p14">
            <p:contentPart p14:bwMode="auto" r:id="rId164">
              <p14:nvContentPartPr>
                <p14:cNvPr id="46" name="Freihand 45">
                  <a:extLst>
                    <a:ext uri="{FF2B5EF4-FFF2-40B4-BE49-F238E27FC236}">
                      <a16:creationId xmlns:a16="http://schemas.microsoft.com/office/drawing/2014/main" id="{60F7E9C2-5D8D-4876-94CC-F191C9336CD6}"/>
                    </a:ext>
                  </a:extLst>
                </p14:cNvPr>
                <p14:cNvContentPartPr/>
                <p14:nvPr/>
              </p14:nvContentPartPr>
              <p14:xfrm>
                <a:off x="958960" y="5506987"/>
                <a:ext cx="116640" cy="238320"/>
              </p14:xfrm>
            </p:contentPart>
          </mc:Choice>
          <mc:Fallback xmlns="">
            <p:pic>
              <p:nvPicPr>
                <p:cNvPr id="46" name="Freihand 45">
                  <a:extLst>
                    <a:ext uri="{FF2B5EF4-FFF2-40B4-BE49-F238E27FC236}">
                      <a16:creationId xmlns:a16="http://schemas.microsoft.com/office/drawing/2014/main" id="{60F7E9C2-5D8D-4876-94CC-F191C9336CD6}"/>
                    </a:ext>
                  </a:extLst>
                </p:cNvPr>
                <p:cNvPicPr/>
                <p:nvPr/>
              </p:nvPicPr>
              <p:blipFill>
                <a:blip r:embed="rId165"/>
                <a:stretch>
                  <a:fillRect/>
                </a:stretch>
              </p:blipFill>
              <p:spPr>
                <a:xfrm>
                  <a:off x="954640" y="5502667"/>
                  <a:ext cx="125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7" name="Freihand 56">
                  <a:extLst>
                    <a:ext uri="{FF2B5EF4-FFF2-40B4-BE49-F238E27FC236}">
                      <a16:creationId xmlns:a16="http://schemas.microsoft.com/office/drawing/2014/main" id="{2213BCCD-D64C-47FF-AA42-C4E15E49A029}"/>
                    </a:ext>
                  </a:extLst>
                </p14:cNvPr>
                <p14:cNvContentPartPr/>
                <p14:nvPr/>
              </p14:nvContentPartPr>
              <p14:xfrm>
                <a:off x="1097920" y="5420947"/>
                <a:ext cx="36720" cy="200520"/>
              </p14:xfrm>
            </p:contentPart>
          </mc:Choice>
          <mc:Fallback xmlns="">
            <p:pic>
              <p:nvPicPr>
                <p:cNvPr id="57" name="Freihand 56">
                  <a:extLst>
                    <a:ext uri="{FF2B5EF4-FFF2-40B4-BE49-F238E27FC236}">
                      <a16:creationId xmlns:a16="http://schemas.microsoft.com/office/drawing/2014/main" id="{2213BCCD-D64C-47FF-AA42-C4E15E49A029}"/>
                    </a:ext>
                  </a:extLst>
                </p:cNvPr>
                <p:cNvPicPr/>
                <p:nvPr/>
              </p:nvPicPr>
              <p:blipFill>
                <a:blip r:embed="rId167"/>
                <a:stretch>
                  <a:fillRect/>
                </a:stretch>
              </p:blipFill>
              <p:spPr>
                <a:xfrm>
                  <a:off x="1093600" y="5416627"/>
                  <a:ext cx="45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61F2C0B8-1B38-44A3-A1F4-A2D6CEEA0508}"/>
                    </a:ext>
                  </a:extLst>
                </p14:cNvPr>
                <p14:cNvContentPartPr/>
                <p14:nvPr/>
              </p14:nvContentPartPr>
              <p14:xfrm>
                <a:off x="1166320" y="5535067"/>
                <a:ext cx="61920" cy="96480"/>
              </p14:xfrm>
            </p:contentPart>
          </mc:Choice>
          <mc:Fallback xmlns="">
            <p:pic>
              <p:nvPicPr>
                <p:cNvPr id="106" name="Freihand 105">
                  <a:extLst>
                    <a:ext uri="{FF2B5EF4-FFF2-40B4-BE49-F238E27FC236}">
                      <a16:creationId xmlns:a16="http://schemas.microsoft.com/office/drawing/2014/main" id="{61F2C0B8-1B38-44A3-A1F4-A2D6CEEA0508}"/>
                    </a:ext>
                  </a:extLst>
                </p:cNvPr>
                <p:cNvPicPr/>
                <p:nvPr/>
              </p:nvPicPr>
              <p:blipFill>
                <a:blip r:embed="rId169"/>
                <a:stretch>
                  <a:fillRect/>
                </a:stretch>
              </p:blipFill>
              <p:spPr>
                <a:xfrm>
                  <a:off x="1162000" y="5530747"/>
                  <a:ext cx="70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801B1431-7BC2-483E-A90A-8B6FCB7CBBA6}"/>
                    </a:ext>
                  </a:extLst>
                </p14:cNvPr>
                <p14:cNvContentPartPr/>
                <p14:nvPr/>
              </p14:nvContentPartPr>
              <p14:xfrm>
                <a:off x="1272520" y="5486467"/>
                <a:ext cx="71640" cy="216720"/>
              </p14:xfrm>
            </p:contentPart>
          </mc:Choice>
          <mc:Fallback xmlns="">
            <p:pic>
              <p:nvPicPr>
                <p:cNvPr id="107" name="Freihand 106">
                  <a:extLst>
                    <a:ext uri="{FF2B5EF4-FFF2-40B4-BE49-F238E27FC236}">
                      <a16:creationId xmlns:a16="http://schemas.microsoft.com/office/drawing/2014/main" id="{801B1431-7BC2-483E-A90A-8B6FCB7CBBA6}"/>
                    </a:ext>
                  </a:extLst>
                </p:cNvPr>
                <p:cNvPicPr/>
                <p:nvPr/>
              </p:nvPicPr>
              <p:blipFill>
                <a:blip r:embed="rId171"/>
                <a:stretch>
                  <a:fillRect/>
                </a:stretch>
              </p:blipFill>
              <p:spPr>
                <a:xfrm>
                  <a:off x="1268200" y="5482147"/>
                  <a:ext cx="80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0B3BF68E-C30B-4E5F-8E67-32ABFD248DCB}"/>
                    </a:ext>
                  </a:extLst>
                </p14:cNvPr>
                <p14:cNvContentPartPr/>
                <p14:nvPr/>
              </p14:nvContentPartPr>
              <p14:xfrm>
                <a:off x="1381240" y="5421667"/>
                <a:ext cx="82800" cy="97200"/>
              </p14:xfrm>
            </p:contentPart>
          </mc:Choice>
          <mc:Fallback xmlns="">
            <p:pic>
              <p:nvPicPr>
                <p:cNvPr id="108" name="Freihand 107">
                  <a:extLst>
                    <a:ext uri="{FF2B5EF4-FFF2-40B4-BE49-F238E27FC236}">
                      <a16:creationId xmlns:a16="http://schemas.microsoft.com/office/drawing/2014/main" id="{0B3BF68E-C30B-4E5F-8E67-32ABFD248DCB}"/>
                    </a:ext>
                  </a:extLst>
                </p:cNvPr>
                <p:cNvPicPr/>
                <p:nvPr/>
              </p:nvPicPr>
              <p:blipFill>
                <a:blip r:embed="rId173"/>
                <a:stretch>
                  <a:fillRect/>
                </a:stretch>
              </p:blipFill>
              <p:spPr>
                <a:xfrm>
                  <a:off x="1376920" y="5417347"/>
                  <a:ext cx="91440" cy="105840"/>
                </a:xfrm>
                <a:prstGeom prst="rect">
                  <a:avLst/>
                </a:prstGeom>
              </p:spPr>
            </p:pic>
          </mc:Fallback>
        </mc:AlternateContent>
      </p:grpSp>
      <p:grpSp>
        <p:nvGrpSpPr>
          <p:cNvPr id="122" name="Gruppieren 121">
            <a:extLst>
              <a:ext uri="{FF2B5EF4-FFF2-40B4-BE49-F238E27FC236}">
                <a16:creationId xmlns:a16="http://schemas.microsoft.com/office/drawing/2014/main" id="{F15CB8F3-874E-4DDC-A840-66E8A8847033}"/>
              </a:ext>
            </a:extLst>
          </p:cNvPr>
          <p:cNvGrpSpPr/>
          <p:nvPr/>
        </p:nvGrpSpPr>
        <p:grpSpPr>
          <a:xfrm>
            <a:off x="327520" y="6086587"/>
            <a:ext cx="1145160" cy="658440"/>
            <a:chOff x="327520" y="6086587"/>
            <a:chExt cx="1145160" cy="658440"/>
          </a:xfrm>
        </p:grpSpPr>
        <mc:AlternateContent xmlns:mc="http://schemas.openxmlformats.org/markup-compatibility/2006" xmlns:p14="http://schemas.microsoft.com/office/powerpoint/2010/main">
          <mc:Choice Requires="p14">
            <p:contentPart p14:bwMode="auto" r:id="rId174">
              <p14:nvContentPartPr>
                <p14:cNvPr id="110" name="Freihand 109">
                  <a:extLst>
                    <a:ext uri="{FF2B5EF4-FFF2-40B4-BE49-F238E27FC236}">
                      <a16:creationId xmlns:a16="http://schemas.microsoft.com/office/drawing/2014/main" id="{E4C887FC-9E29-46CE-BA97-9250FE2A5876}"/>
                    </a:ext>
                  </a:extLst>
                </p14:cNvPr>
                <p14:cNvContentPartPr/>
                <p14:nvPr/>
              </p14:nvContentPartPr>
              <p14:xfrm>
                <a:off x="327520" y="6279187"/>
                <a:ext cx="149040" cy="154800"/>
              </p14:xfrm>
            </p:contentPart>
          </mc:Choice>
          <mc:Fallback xmlns="">
            <p:pic>
              <p:nvPicPr>
                <p:cNvPr id="110" name="Freihand 109">
                  <a:extLst>
                    <a:ext uri="{FF2B5EF4-FFF2-40B4-BE49-F238E27FC236}">
                      <a16:creationId xmlns:a16="http://schemas.microsoft.com/office/drawing/2014/main" id="{E4C887FC-9E29-46CE-BA97-9250FE2A5876}"/>
                    </a:ext>
                  </a:extLst>
                </p:cNvPr>
                <p:cNvPicPr/>
                <p:nvPr/>
              </p:nvPicPr>
              <p:blipFill>
                <a:blip r:embed="rId175"/>
                <a:stretch>
                  <a:fillRect/>
                </a:stretch>
              </p:blipFill>
              <p:spPr>
                <a:xfrm>
                  <a:off x="323200" y="6274867"/>
                  <a:ext cx="157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92FC322D-44E2-4D77-94F3-EE9E2B8D38BB}"/>
                    </a:ext>
                  </a:extLst>
                </p14:cNvPr>
                <p14:cNvContentPartPr/>
                <p14:nvPr/>
              </p14:nvContentPartPr>
              <p14:xfrm>
                <a:off x="457480" y="6161827"/>
                <a:ext cx="304200" cy="228600"/>
              </p14:xfrm>
            </p:contentPart>
          </mc:Choice>
          <mc:Fallback xmlns="">
            <p:pic>
              <p:nvPicPr>
                <p:cNvPr id="111" name="Freihand 110">
                  <a:extLst>
                    <a:ext uri="{FF2B5EF4-FFF2-40B4-BE49-F238E27FC236}">
                      <a16:creationId xmlns:a16="http://schemas.microsoft.com/office/drawing/2014/main" id="{92FC322D-44E2-4D77-94F3-EE9E2B8D38BB}"/>
                    </a:ext>
                  </a:extLst>
                </p:cNvPr>
                <p:cNvPicPr/>
                <p:nvPr/>
              </p:nvPicPr>
              <p:blipFill>
                <a:blip r:embed="rId177"/>
                <a:stretch>
                  <a:fillRect/>
                </a:stretch>
              </p:blipFill>
              <p:spPr>
                <a:xfrm>
                  <a:off x="453160" y="6157507"/>
                  <a:ext cx="312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0260D39A-C151-4662-8A59-439DEA484050}"/>
                    </a:ext>
                  </a:extLst>
                </p14:cNvPr>
                <p14:cNvContentPartPr/>
                <p14:nvPr/>
              </p14:nvContentPartPr>
              <p14:xfrm>
                <a:off x="908920" y="6163987"/>
                <a:ext cx="176760" cy="241200"/>
              </p14:xfrm>
            </p:contentPart>
          </mc:Choice>
          <mc:Fallback xmlns="">
            <p:pic>
              <p:nvPicPr>
                <p:cNvPr id="112" name="Freihand 111">
                  <a:extLst>
                    <a:ext uri="{FF2B5EF4-FFF2-40B4-BE49-F238E27FC236}">
                      <a16:creationId xmlns:a16="http://schemas.microsoft.com/office/drawing/2014/main" id="{0260D39A-C151-4662-8A59-439DEA484050}"/>
                    </a:ext>
                  </a:extLst>
                </p:cNvPr>
                <p:cNvPicPr/>
                <p:nvPr/>
              </p:nvPicPr>
              <p:blipFill>
                <a:blip r:embed="rId179"/>
                <a:stretch>
                  <a:fillRect/>
                </a:stretch>
              </p:blipFill>
              <p:spPr>
                <a:xfrm>
                  <a:off x="904600" y="6159667"/>
                  <a:ext cx="185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Freihand 112">
                  <a:extLst>
                    <a:ext uri="{FF2B5EF4-FFF2-40B4-BE49-F238E27FC236}">
                      <a16:creationId xmlns:a16="http://schemas.microsoft.com/office/drawing/2014/main" id="{67D99C9C-6973-4735-98EC-789FDA6C1404}"/>
                    </a:ext>
                  </a:extLst>
                </p14:cNvPr>
                <p14:cNvContentPartPr/>
                <p14:nvPr/>
              </p14:nvContentPartPr>
              <p14:xfrm>
                <a:off x="1177840" y="6086587"/>
                <a:ext cx="224280" cy="207000"/>
              </p14:xfrm>
            </p:contentPart>
          </mc:Choice>
          <mc:Fallback xmlns="">
            <p:pic>
              <p:nvPicPr>
                <p:cNvPr id="113" name="Freihand 112">
                  <a:extLst>
                    <a:ext uri="{FF2B5EF4-FFF2-40B4-BE49-F238E27FC236}">
                      <a16:creationId xmlns:a16="http://schemas.microsoft.com/office/drawing/2014/main" id="{67D99C9C-6973-4735-98EC-789FDA6C1404}"/>
                    </a:ext>
                  </a:extLst>
                </p:cNvPr>
                <p:cNvPicPr/>
                <p:nvPr/>
              </p:nvPicPr>
              <p:blipFill>
                <a:blip r:embed="rId181"/>
                <a:stretch>
                  <a:fillRect/>
                </a:stretch>
              </p:blipFill>
              <p:spPr>
                <a:xfrm>
                  <a:off x="1173520" y="6082267"/>
                  <a:ext cx="232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Freihand 113">
                  <a:extLst>
                    <a:ext uri="{FF2B5EF4-FFF2-40B4-BE49-F238E27FC236}">
                      <a16:creationId xmlns:a16="http://schemas.microsoft.com/office/drawing/2014/main" id="{6F16997B-B6B6-4554-8944-D737BEBC8264}"/>
                    </a:ext>
                  </a:extLst>
                </p14:cNvPr>
                <p14:cNvContentPartPr/>
                <p14:nvPr/>
              </p14:nvContentPartPr>
              <p14:xfrm>
                <a:off x="651160" y="6500227"/>
                <a:ext cx="215280" cy="131760"/>
              </p14:xfrm>
            </p:contentPart>
          </mc:Choice>
          <mc:Fallback xmlns="">
            <p:pic>
              <p:nvPicPr>
                <p:cNvPr id="114" name="Freihand 113">
                  <a:extLst>
                    <a:ext uri="{FF2B5EF4-FFF2-40B4-BE49-F238E27FC236}">
                      <a16:creationId xmlns:a16="http://schemas.microsoft.com/office/drawing/2014/main" id="{6F16997B-B6B6-4554-8944-D737BEBC8264}"/>
                    </a:ext>
                  </a:extLst>
                </p:cNvPr>
                <p:cNvPicPr/>
                <p:nvPr/>
              </p:nvPicPr>
              <p:blipFill>
                <a:blip r:embed="rId183"/>
                <a:stretch>
                  <a:fillRect/>
                </a:stretch>
              </p:blipFill>
              <p:spPr>
                <a:xfrm>
                  <a:off x="646840" y="6495907"/>
                  <a:ext cx="22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 name="Freihand 114">
                  <a:extLst>
                    <a:ext uri="{FF2B5EF4-FFF2-40B4-BE49-F238E27FC236}">
                      <a16:creationId xmlns:a16="http://schemas.microsoft.com/office/drawing/2014/main" id="{BC41533D-B158-414E-AE0E-D233F999162E}"/>
                    </a:ext>
                  </a:extLst>
                </p14:cNvPr>
                <p14:cNvContentPartPr/>
                <p14:nvPr/>
              </p14:nvContentPartPr>
              <p14:xfrm>
                <a:off x="894520" y="6381067"/>
                <a:ext cx="144000" cy="176400"/>
              </p14:xfrm>
            </p:contentPart>
          </mc:Choice>
          <mc:Fallback xmlns="">
            <p:pic>
              <p:nvPicPr>
                <p:cNvPr id="115" name="Freihand 114">
                  <a:extLst>
                    <a:ext uri="{FF2B5EF4-FFF2-40B4-BE49-F238E27FC236}">
                      <a16:creationId xmlns:a16="http://schemas.microsoft.com/office/drawing/2014/main" id="{BC41533D-B158-414E-AE0E-D233F999162E}"/>
                    </a:ext>
                  </a:extLst>
                </p:cNvPr>
                <p:cNvPicPr/>
                <p:nvPr/>
              </p:nvPicPr>
              <p:blipFill>
                <a:blip r:embed="rId185"/>
                <a:stretch>
                  <a:fillRect/>
                </a:stretch>
              </p:blipFill>
              <p:spPr>
                <a:xfrm>
                  <a:off x="890200" y="6376747"/>
                  <a:ext cx="152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Freihand 115">
                  <a:extLst>
                    <a:ext uri="{FF2B5EF4-FFF2-40B4-BE49-F238E27FC236}">
                      <a16:creationId xmlns:a16="http://schemas.microsoft.com/office/drawing/2014/main" id="{DDE1D551-56D7-44EF-A38A-F8085387BDC5}"/>
                    </a:ext>
                  </a:extLst>
                </p14:cNvPr>
                <p14:cNvContentPartPr/>
                <p14:nvPr/>
              </p14:nvContentPartPr>
              <p14:xfrm>
                <a:off x="1029880" y="6403027"/>
                <a:ext cx="112320" cy="96120"/>
              </p14:xfrm>
            </p:contentPart>
          </mc:Choice>
          <mc:Fallback xmlns="">
            <p:pic>
              <p:nvPicPr>
                <p:cNvPr id="116" name="Freihand 115">
                  <a:extLst>
                    <a:ext uri="{FF2B5EF4-FFF2-40B4-BE49-F238E27FC236}">
                      <a16:creationId xmlns:a16="http://schemas.microsoft.com/office/drawing/2014/main" id="{DDE1D551-56D7-44EF-A38A-F8085387BDC5}"/>
                    </a:ext>
                  </a:extLst>
                </p:cNvPr>
                <p:cNvPicPr/>
                <p:nvPr/>
              </p:nvPicPr>
              <p:blipFill>
                <a:blip r:embed="rId187"/>
                <a:stretch>
                  <a:fillRect/>
                </a:stretch>
              </p:blipFill>
              <p:spPr>
                <a:xfrm>
                  <a:off x="1025560" y="6398707"/>
                  <a:ext cx="120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E5AEE317-EEAB-497B-BEE7-DBF6D2476D27}"/>
                    </a:ext>
                  </a:extLst>
                </p14:cNvPr>
                <p14:cNvContentPartPr/>
                <p14:nvPr/>
              </p14:nvContentPartPr>
              <p14:xfrm>
                <a:off x="1170640" y="6299347"/>
                <a:ext cx="147600" cy="202320"/>
              </p14:xfrm>
            </p:contentPart>
          </mc:Choice>
          <mc:Fallback xmlns="">
            <p:pic>
              <p:nvPicPr>
                <p:cNvPr id="117" name="Freihand 116">
                  <a:extLst>
                    <a:ext uri="{FF2B5EF4-FFF2-40B4-BE49-F238E27FC236}">
                      <a16:creationId xmlns:a16="http://schemas.microsoft.com/office/drawing/2014/main" id="{E5AEE317-EEAB-497B-BEE7-DBF6D2476D27}"/>
                    </a:ext>
                  </a:extLst>
                </p:cNvPr>
                <p:cNvPicPr/>
                <p:nvPr/>
              </p:nvPicPr>
              <p:blipFill>
                <a:blip r:embed="rId189"/>
                <a:stretch>
                  <a:fillRect/>
                </a:stretch>
              </p:blipFill>
              <p:spPr>
                <a:xfrm>
                  <a:off x="1166320" y="6295027"/>
                  <a:ext cx="156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E59F4BD6-B33C-4026-82AA-42BB005E74E4}"/>
                    </a:ext>
                  </a:extLst>
                </p14:cNvPr>
                <p14:cNvContentPartPr/>
                <p14:nvPr/>
              </p14:nvContentPartPr>
              <p14:xfrm>
                <a:off x="1041040" y="6629107"/>
                <a:ext cx="137160" cy="101520"/>
              </p14:xfrm>
            </p:contentPart>
          </mc:Choice>
          <mc:Fallback xmlns="">
            <p:pic>
              <p:nvPicPr>
                <p:cNvPr id="118" name="Freihand 117">
                  <a:extLst>
                    <a:ext uri="{FF2B5EF4-FFF2-40B4-BE49-F238E27FC236}">
                      <a16:creationId xmlns:a16="http://schemas.microsoft.com/office/drawing/2014/main" id="{E59F4BD6-B33C-4026-82AA-42BB005E74E4}"/>
                    </a:ext>
                  </a:extLst>
                </p:cNvPr>
                <p:cNvPicPr/>
                <p:nvPr/>
              </p:nvPicPr>
              <p:blipFill>
                <a:blip r:embed="rId191"/>
                <a:stretch>
                  <a:fillRect/>
                </a:stretch>
              </p:blipFill>
              <p:spPr>
                <a:xfrm>
                  <a:off x="1036720" y="6624787"/>
                  <a:ext cx="145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FB118785-062A-40E2-A41B-4066A367BDB3}"/>
                    </a:ext>
                  </a:extLst>
                </p14:cNvPr>
                <p14:cNvContentPartPr/>
                <p14:nvPr/>
              </p14:nvContentPartPr>
              <p14:xfrm>
                <a:off x="1178560" y="6565027"/>
                <a:ext cx="50040" cy="180000"/>
              </p14:xfrm>
            </p:contentPart>
          </mc:Choice>
          <mc:Fallback xmlns="">
            <p:pic>
              <p:nvPicPr>
                <p:cNvPr id="119" name="Freihand 118">
                  <a:extLst>
                    <a:ext uri="{FF2B5EF4-FFF2-40B4-BE49-F238E27FC236}">
                      <a16:creationId xmlns:a16="http://schemas.microsoft.com/office/drawing/2014/main" id="{FB118785-062A-40E2-A41B-4066A367BDB3}"/>
                    </a:ext>
                  </a:extLst>
                </p:cNvPr>
                <p:cNvPicPr/>
                <p:nvPr/>
              </p:nvPicPr>
              <p:blipFill>
                <a:blip r:embed="rId193"/>
                <a:stretch>
                  <a:fillRect/>
                </a:stretch>
              </p:blipFill>
              <p:spPr>
                <a:xfrm>
                  <a:off x="1174240" y="6560707"/>
                  <a:ext cx="58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DFF45A7E-64DD-476E-BFAA-B2B6C4889FCA}"/>
                    </a:ext>
                  </a:extLst>
                </p14:cNvPr>
                <p14:cNvContentPartPr/>
                <p14:nvPr/>
              </p14:nvContentPartPr>
              <p14:xfrm>
                <a:off x="1160200" y="6644587"/>
                <a:ext cx="135720" cy="35640"/>
              </p14:xfrm>
            </p:contentPart>
          </mc:Choice>
          <mc:Fallback xmlns="">
            <p:pic>
              <p:nvPicPr>
                <p:cNvPr id="120" name="Freihand 119">
                  <a:extLst>
                    <a:ext uri="{FF2B5EF4-FFF2-40B4-BE49-F238E27FC236}">
                      <a16:creationId xmlns:a16="http://schemas.microsoft.com/office/drawing/2014/main" id="{DFF45A7E-64DD-476E-BFAA-B2B6C4889FCA}"/>
                    </a:ext>
                  </a:extLst>
                </p:cNvPr>
                <p:cNvPicPr/>
                <p:nvPr/>
              </p:nvPicPr>
              <p:blipFill>
                <a:blip r:embed="rId195"/>
                <a:stretch>
                  <a:fillRect/>
                </a:stretch>
              </p:blipFill>
              <p:spPr>
                <a:xfrm>
                  <a:off x="1155880" y="6640267"/>
                  <a:ext cx="144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B2DCD7DC-8E35-4202-B70A-A8CE19AF849E}"/>
                    </a:ext>
                  </a:extLst>
                </p14:cNvPr>
                <p14:cNvContentPartPr/>
                <p14:nvPr/>
              </p14:nvContentPartPr>
              <p14:xfrm>
                <a:off x="1277200" y="6480787"/>
                <a:ext cx="195480" cy="175680"/>
              </p14:xfrm>
            </p:contentPart>
          </mc:Choice>
          <mc:Fallback xmlns="">
            <p:pic>
              <p:nvPicPr>
                <p:cNvPr id="121" name="Freihand 120">
                  <a:extLst>
                    <a:ext uri="{FF2B5EF4-FFF2-40B4-BE49-F238E27FC236}">
                      <a16:creationId xmlns:a16="http://schemas.microsoft.com/office/drawing/2014/main" id="{B2DCD7DC-8E35-4202-B70A-A8CE19AF849E}"/>
                    </a:ext>
                  </a:extLst>
                </p:cNvPr>
                <p:cNvPicPr/>
                <p:nvPr/>
              </p:nvPicPr>
              <p:blipFill>
                <a:blip r:embed="rId197"/>
                <a:stretch>
                  <a:fillRect/>
                </a:stretch>
              </p:blipFill>
              <p:spPr>
                <a:xfrm>
                  <a:off x="1272880" y="6476467"/>
                  <a:ext cx="204120" cy="184320"/>
                </a:xfrm>
                <a:prstGeom prst="rect">
                  <a:avLst/>
                </a:prstGeom>
              </p:spPr>
            </p:pic>
          </mc:Fallback>
        </mc:AlternateContent>
      </p:grpSp>
    </p:spTree>
    <p:extLst>
      <p:ext uri="{BB962C8B-B14F-4D97-AF65-F5344CB8AC3E}">
        <p14:creationId xmlns:p14="http://schemas.microsoft.com/office/powerpoint/2010/main" val="310412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877272"/>
            <a:ext cx="8856984" cy="504056"/>
          </a:xfrm>
          <a:prstGeom prst="rect">
            <a:avLst/>
          </a:prstGeom>
          <a:noFill/>
        </p:spPr>
        <p:txBody>
          <a:bodyPr wrap="square" rtlCol="0">
            <a:noAutofit/>
          </a:bodyPr>
          <a:lstStyle/>
          <a:p>
            <a:r>
              <a:rPr lang="de-DE" sz="2200"/>
              <a:t>yhat(</a:t>
            </a:r>
            <a:r>
              <a:rPr lang="de-DE" sz="2200" dirty="0"/>
              <a:t>30)=</a:t>
            </a:r>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Extrapolation </a:t>
            </a:r>
            <a:r>
              <a:rPr lang="de-DE" sz="3200" dirty="0" err="1"/>
              <a:t>for</a:t>
            </a:r>
            <a:r>
              <a:rPr lang="de-DE" sz="3200" dirty="0"/>
              <a:t> x=30</a:t>
            </a:r>
          </a:p>
        </p:txBody>
      </p:sp>
      <p:graphicFrame>
        <p:nvGraphicFramePr>
          <p:cNvPr id="6" name="Tabelle 5">
            <a:extLst>
              <a:ext uri="{FF2B5EF4-FFF2-40B4-BE49-F238E27FC236}">
                <a16:creationId xmlns:a16="http://schemas.microsoft.com/office/drawing/2014/main" id="{842177D2-B0A2-33D4-8620-98AFD2381E32}"/>
              </a:ext>
            </a:extLst>
          </p:cNvPr>
          <p:cNvGraphicFramePr>
            <a:graphicFrameLocks noGrp="1"/>
          </p:cNvGraphicFramePr>
          <p:nvPr/>
        </p:nvGraphicFramePr>
        <p:xfrm>
          <a:off x="1631505" y="762422"/>
          <a:ext cx="8928993" cy="3674688"/>
        </p:xfrm>
        <a:graphic>
          <a:graphicData uri="http://schemas.openxmlformats.org/drawingml/2006/table">
            <a:tbl>
              <a:tblPr/>
              <a:tblGrid>
                <a:gridCol w="1413561">
                  <a:extLst>
                    <a:ext uri="{9D8B030D-6E8A-4147-A177-3AD203B41FA5}">
                      <a16:colId xmlns:a16="http://schemas.microsoft.com/office/drawing/2014/main" val="103109078"/>
                    </a:ext>
                  </a:extLst>
                </a:gridCol>
                <a:gridCol w="1413561">
                  <a:extLst>
                    <a:ext uri="{9D8B030D-6E8A-4147-A177-3AD203B41FA5}">
                      <a16:colId xmlns:a16="http://schemas.microsoft.com/office/drawing/2014/main" val="3985245184"/>
                    </a:ext>
                  </a:extLst>
                </a:gridCol>
                <a:gridCol w="1861188">
                  <a:extLst>
                    <a:ext uri="{9D8B030D-6E8A-4147-A177-3AD203B41FA5}">
                      <a16:colId xmlns:a16="http://schemas.microsoft.com/office/drawing/2014/main" val="39917345"/>
                    </a:ext>
                  </a:extLst>
                </a:gridCol>
                <a:gridCol w="1413561">
                  <a:extLst>
                    <a:ext uri="{9D8B030D-6E8A-4147-A177-3AD203B41FA5}">
                      <a16:colId xmlns:a16="http://schemas.microsoft.com/office/drawing/2014/main" val="1889085439"/>
                    </a:ext>
                  </a:extLst>
                </a:gridCol>
                <a:gridCol w="1413561">
                  <a:extLst>
                    <a:ext uri="{9D8B030D-6E8A-4147-A177-3AD203B41FA5}">
                      <a16:colId xmlns:a16="http://schemas.microsoft.com/office/drawing/2014/main" val="1893009278"/>
                    </a:ext>
                  </a:extLst>
                </a:gridCol>
                <a:gridCol w="1413561">
                  <a:extLst>
                    <a:ext uri="{9D8B030D-6E8A-4147-A177-3AD203B41FA5}">
                      <a16:colId xmlns:a16="http://schemas.microsoft.com/office/drawing/2014/main" val="3603166235"/>
                    </a:ext>
                  </a:extLst>
                </a:gridCol>
              </a:tblGrid>
              <a:tr h="459336">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59336">
                <a:tc>
                  <a:txBody>
                    <a:bodyPr/>
                    <a:lstStyle/>
                    <a:p>
                      <a:pPr algn="ctr" fontAlgn="b"/>
                      <a:r>
                        <a:rPr lang="de-DE" sz="2000" b="0" i="0" u="none" strike="noStrike">
                          <a:solidFill>
                            <a:srgbClr val="000000"/>
                          </a:solidFill>
                          <a:effectLs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err="1">
                          <a:solidFill>
                            <a:srgbClr val="000000"/>
                          </a:solidFill>
                          <a:effectLst/>
                          <a:latin typeface="Calibri" panose="020F0502020204030204" pitchFamily="34" charset="0"/>
                        </a:rPr>
                        <a:t>yhat</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59336">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59336">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59336">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59336">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59336">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59336">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5" name="Rechteck 4">
            <a:extLst>
              <a:ext uri="{FF2B5EF4-FFF2-40B4-BE49-F238E27FC236}">
                <a16:creationId xmlns:a16="http://schemas.microsoft.com/office/drawing/2014/main" id="{DEDF43C3-B888-FACF-ED6F-E89BA5E7855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7" name="Freihand 6">
                <a:extLst>
                  <a:ext uri="{FF2B5EF4-FFF2-40B4-BE49-F238E27FC236}">
                    <a16:creationId xmlns:a16="http://schemas.microsoft.com/office/drawing/2014/main" id="{F1669C0C-353C-48DE-9F9F-D20FD77ABC27}"/>
                  </a:ext>
                </a:extLst>
              </p14:cNvPr>
              <p14:cNvContentPartPr/>
              <p14:nvPr/>
            </p14:nvContentPartPr>
            <p14:xfrm>
              <a:off x="7051240" y="95107"/>
              <a:ext cx="1141200" cy="682200"/>
            </p14:xfrm>
          </p:contentPart>
        </mc:Choice>
        <mc:Fallback xmlns="">
          <p:pic>
            <p:nvPicPr>
              <p:cNvPr id="7" name="Freihand 6">
                <a:extLst>
                  <a:ext uri="{FF2B5EF4-FFF2-40B4-BE49-F238E27FC236}">
                    <a16:creationId xmlns:a16="http://schemas.microsoft.com/office/drawing/2014/main" id="{F1669C0C-353C-48DE-9F9F-D20FD77ABC27}"/>
                  </a:ext>
                </a:extLst>
              </p:cNvPr>
              <p:cNvPicPr/>
              <p:nvPr/>
            </p:nvPicPr>
            <p:blipFill>
              <a:blip r:embed="rId3"/>
              <a:stretch>
                <a:fillRect/>
              </a:stretch>
            </p:blipFill>
            <p:spPr>
              <a:xfrm>
                <a:off x="7046920" y="90787"/>
                <a:ext cx="1149840" cy="690840"/>
              </a:xfrm>
              <a:prstGeom prst="rect">
                <a:avLst/>
              </a:prstGeom>
            </p:spPr>
          </p:pic>
        </mc:Fallback>
      </mc:AlternateContent>
      <p:grpSp>
        <p:nvGrpSpPr>
          <p:cNvPr id="23" name="Gruppieren 22">
            <a:extLst>
              <a:ext uri="{FF2B5EF4-FFF2-40B4-BE49-F238E27FC236}">
                <a16:creationId xmlns:a16="http://schemas.microsoft.com/office/drawing/2014/main" id="{E7A8A137-2B26-495E-822F-76082D1F9B26}"/>
              </a:ext>
            </a:extLst>
          </p:cNvPr>
          <p:cNvGrpSpPr/>
          <p:nvPr/>
        </p:nvGrpSpPr>
        <p:grpSpPr>
          <a:xfrm>
            <a:off x="2163520" y="4609507"/>
            <a:ext cx="628560" cy="120240"/>
            <a:chOff x="2163520" y="4609507"/>
            <a:chExt cx="628560" cy="120240"/>
          </a:xfrm>
        </p:grpSpPr>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28E0A273-18A7-4F37-AA7D-61D3DF097D4F}"/>
                    </a:ext>
                  </a:extLst>
                </p14:cNvPr>
                <p14:cNvContentPartPr/>
                <p14:nvPr/>
              </p14:nvContentPartPr>
              <p14:xfrm>
                <a:off x="2163520" y="4609507"/>
                <a:ext cx="292320" cy="120240"/>
              </p14:xfrm>
            </p:contentPart>
          </mc:Choice>
          <mc:Fallback xmlns="">
            <p:pic>
              <p:nvPicPr>
                <p:cNvPr id="8" name="Freihand 7">
                  <a:extLst>
                    <a:ext uri="{FF2B5EF4-FFF2-40B4-BE49-F238E27FC236}">
                      <a16:creationId xmlns:a16="http://schemas.microsoft.com/office/drawing/2014/main" id="{28E0A273-18A7-4F37-AA7D-61D3DF097D4F}"/>
                    </a:ext>
                  </a:extLst>
                </p:cNvPr>
                <p:cNvPicPr/>
                <p:nvPr/>
              </p:nvPicPr>
              <p:blipFill>
                <a:blip r:embed="rId5"/>
                <a:stretch>
                  <a:fillRect/>
                </a:stretch>
              </p:blipFill>
              <p:spPr>
                <a:xfrm>
                  <a:off x="2159200" y="4605187"/>
                  <a:ext cx="300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345BC009-FC8B-4936-9A70-96895FEF096D}"/>
                    </a:ext>
                  </a:extLst>
                </p14:cNvPr>
                <p14:cNvContentPartPr/>
                <p14:nvPr/>
              </p14:nvContentPartPr>
              <p14:xfrm>
                <a:off x="2601280" y="4617067"/>
                <a:ext cx="141480" cy="21600"/>
              </p14:xfrm>
            </p:contentPart>
          </mc:Choice>
          <mc:Fallback xmlns="">
            <p:pic>
              <p:nvPicPr>
                <p:cNvPr id="9" name="Freihand 8">
                  <a:extLst>
                    <a:ext uri="{FF2B5EF4-FFF2-40B4-BE49-F238E27FC236}">
                      <a16:creationId xmlns:a16="http://schemas.microsoft.com/office/drawing/2014/main" id="{345BC009-FC8B-4936-9A70-96895FEF096D}"/>
                    </a:ext>
                  </a:extLst>
                </p:cNvPr>
                <p:cNvPicPr/>
                <p:nvPr/>
              </p:nvPicPr>
              <p:blipFill>
                <a:blip r:embed="rId7"/>
                <a:stretch>
                  <a:fillRect/>
                </a:stretch>
              </p:blipFill>
              <p:spPr>
                <a:xfrm>
                  <a:off x="2596960" y="4612747"/>
                  <a:ext cx="150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DDFBA122-33E9-4F3A-938B-9CEC77AB689C}"/>
                    </a:ext>
                  </a:extLst>
                </p14:cNvPr>
                <p14:cNvContentPartPr/>
                <p14:nvPr/>
              </p14:nvContentPartPr>
              <p14:xfrm>
                <a:off x="2594800" y="4655947"/>
                <a:ext cx="197280" cy="16560"/>
              </p14:xfrm>
            </p:contentPart>
          </mc:Choice>
          <mc:Fallback xmlns="">
            <p:pic>
              <p:nvPicPr>
                <p:cNvPr id="10" name="Freihand 9">
                  <a:extLst>
                    <a:ext uri="{FF2B5EF4-FFF2-40B4-BE49-F238E27FC236}">
                      <a16:creationId xmlns:a16="http://schemas.microsoft.com/office/drawing/2014/main" id="{DDFBA122-33E9-4F3A-938B-9CEC77AB689C}"/>
                    </a:ext>
                  </a:extLst>
                </p:cNvPr>
                <p:cNvPicPr/>
                <p:nvPr/>
              </p:nvPicPr>
              <p:blipFill>
                <a:blip r:embed="rId9"/>
                <a:stretch>
                  <a:fillRect/>
                </a:stretch>
              </p:blipFill>
              <p:spPr>
                <a:xfrm>
                  <a:off x="2590480" y="4651627"/>
                  <a:ext cx="205920" cy="25200"/>
                </a:xfrm>
                <a:prstGeom prst="rect">
                  <a:avLst/>
                </a:prstGeom>
              </p:spPr>
            </p:pic>
          </mc:Fallback>
        </mc:AlternateContent>
      </p:grpSp>
      <p:grpSp>
        <p:nvGrpSpPr>
          <p:cNvPr id="22" name="Gruppieren 21">
            <a:extLst>
              <a:ext uri="{FF2B5EF4-FFF2-40B4-BE49-F238E27FC236}">
                <a16:creationId xmlns:a16="http://schemas.microsoft.com/office/drawing/2014/main" id="{83FFCEF2-50F1-41DC-85A2-0707F5FCB9E9}"/>
              </a:ext>
            </a:extLst>
          </p:cNvPr>
          <p:cNvGrpSpPr/>
          <p:nvPr/>
        </p:nvGrpSpPr>
        <p:grpSpPr>
          <a:xfrm>
            <a:off x="2962360" y="4539667"/>
            <a:ext cx="635760" cy="208800"/>
            <a:chOff x="2962360" y="4539667"/>
            <a:chExt cx="635760" cy="208800"/>
          </a:xfrm>
        </p:grpSpPr>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1B5D73CF-BD5A-4A76-8FBA-0DA97FBBBCBF}"/>
                    </a:ext>
                  </a:extLst>
                </p14:cNvPr>
                <p14:cNvContentPartPr/>
                <p14:nvPr/>
              </p14:nvContentPartPr>
              <p14:xfrm>
                <a:off x="2962360" y="4559827"/>
                <a:ext cx="128880" cy="177840"/>
              </p14:xfrm>
            </p:contentPart>
          </mc:Choice>
          <mc:Fallback xmlns="">
            <p:pic>
              <p:nvPicPr>
                <p:cNvPr id="11" name="Freihand 10">
                  <a:extLst>
                    <a:ext uri="{FF2B5EF4-FFF2-40B4-BE49-F238E27FC236}">
                      <a16:creationId xmlns:a16="http://schemas.microsoft.com/office/drawing/2014/main" id="{1B5D73CF-BD5A-4A76-8FBA-0DA97FBBBCBF}"/>
                    </a:ext>
                  </a:extLst>
                </p:cNvPr>
                <p:cNvPicPr/>
                <p:nvPr/>
              </p:nvPicPr>
              <p:blipFill>
                <a:blip r:embed="rId11"/>
                <a:stretch>
                  <a:fillRect/>
                </a:stretch>
              </p:blipFill>
              <p:spPr>
                <a:xfrm>
                  <a:off x="2958040" y="4555507"/>
                  <a:ext cx="13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BF7D1AA6-6887-428B-A4E3-781036ADE765}"/>
                    </a:ext>
                  </a:extLst>
                </p14:cNvPr>
                <p14:cNvContentPartPr/>
                <p14:nvPr/>
              </p14:nvContentPartPr>
              <p14:xfrm>
                <a:off x="3124720" y="4692667"/>
                <a:ext cx="29880" cy="55800"/>
              </p14:xfrm>
            </p:contentPart>
          </mc:Choice>
          <mc:Fallback xmlns="">
            <p:pic>
              <p:nvPicPr>
                <p:cNvPr id="12" name="Freihand 11">
                  <a:extLst>
                    <a:ext uri="{FF2B5EF4-FFF2-40B4-BE49-F238E27FC236}">
                      <a16:creationId xmlns:a16="http://schemas.microsoft.com/office/drawing/2014/main" id="{BF7D1AA6-6887-428B-A4E3-781036ADE765}"/>
                    </a:ext>
                  </a:extLst>
                </p:cNvPr>
                <p:cNvPicPr/>
                <p:nvPr/>
              </p:nvPicPr>
              <p:blipFill>
                <a:blip r:embed="rId13"/>
                <a:stretch>
                  <a:fillRect/>
                </a:stretch>
              </p:blipFill>
              <p:spPr>
                <a:xfrm>
                  <a:off x="3120400" y="4688347"/>
                  <a:ext cx="38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EEE1E2B3-1758-4421-A2F2-F692C6757B33}"/>
                    </a:ext>
                  </a:extLst>
                </p14:cNvPr>
                <p14:cNvContentPartPr/>
                <p14:nvPr/>
              </p14:nvContentPartPr>
              <p14:xfrm>
                <a:off x="3266200" y="4539667"/>
                <a:ext cx="96120" cy="161640"/>
              </p14:xfrm>
            </p:contentPart>
          </mc:Choice>
          <mc:Fallback xmlns="">
            <p:pic>
              <p:nvPicPr>
                <p:cNvPr id="13" name="Freihand 12">
                  <a:extLst>
                    <a:ext uri="{FF2B5EF4-FFF2-40B4-BE49-F238E27FC236}">
                      <a16:creationId xmlns:a16="http://schemas.microsoft.com/office/drawing/2014/main" id="{EEE1E2B3-1758-4421-A2F2-F692C6757B33}"/>
                    </a:ext>
                  </a:extLst>
                </p:cNvPr>
                <p:cNvPicPr/>
                <p:nvPr/>
              </p:nvPicPr>
              <p:blipFill>
                <a:blip r:embed="rId15"/>
                <a:stretch>
                  <a:fillRect/>
                </a:stretch>
              </p:blipFill>
              <p:spPr>
                <a:xfrm>
                  <a:off x="3261880" y="4535347"/>
                  <a:ext cx="104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CE6F4913-640D-4C62-B7FC-45C1820D1426}"/>
                    </a:ext>
                  </a:extLst>
                </p14:cNvPr>
                <p14:cNvContentPartPr/>
                <p14:nvPr/>
              </p14:nvContentPartPr>
              <p14:xfrm>
                <a:off x="3466720" y="4548667"/>
                <a:ext cx="131400" cy="127080"/>
              </p14:xfrm>
            </p:contentPart>
          </mc:Choice>
          <mc:Fallback xmlns="">
            <p:pic>
              <p:nvPicPr>
                <p:cNvPr id="14" name="Freihand 13">
                  <a:extLst>
                    <a:ext uri="{FF2B5EF4-FFF2-40B4-BE49-F238E27FC236}">
                      <a16:creationId xmlns:a16="http://schemas.microsoft.com/office/drawing/2014/main" id="{CE6F4913-640D-4C62-B7FC-45C1820D1426}"/>
                    </a:ext>
                  </a:extLst>
                </p:cNvPr>
                <p:cNvPicPr/>
                <p:nvPr/>
              </p:nvPicPr>
              <p:blipFill>
                <a:blip r:embed="rId17"/>
                <a:stretch>
                  <a:fillRect/>
                </a:stretch>
              </p:blipFill>
              <p:spPr>
                <a:xfrm>
                  <a:off x="3462400" y="4544347"/>
                  <a:ext cx="14004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12EA884A-4E41-40E9-B68C-B54D5739C64F}"/>
                  </a:ext>
                </a:extLst>
              </p14:cNvPr>
              <p14:cNvContentPartPr/>
              <p14:nvPr/>
            </p14:nvContentPartPr>
            <p14:xfrm>
              <a:off x="2225080" y="4943227"/>
              <a:ext cx="131760" cy="173520"/>
            </p14:xfrm>
          </p:contentPart>
        </mc:Choice>
        <mc:Fallback xmlns="">
          <p:pic>
            <p:nvPicPr>
              <p:cNvPr id="15" name="Freihand 14">
                <a:extLst>
                  <a:ext uri="{FF2B5EF4-FFF2-40B4-BE49-F238E27FC236}">
                    <a16:creationId xmlns:a16="http://schemas.microsoft.com/office/drawing/2014/main" id="{12EA884A-4E41-40E9-B68C-B54D5739C64F}"/>
                  </a:ext>
                </a:extLst>
              </p:cNvPr>
              <p:cNvPicPr/>
              <p:nvPr/>
            </p:nvPicPr>
            <p:blipFill>
              <a:blip r:embed="rId19"/>
              <a:stretch>
                <a:fillRect/>
              </a:stretch>
            </p:blipFill>
            <p:spPr>
              <a:xfrm>
                <a:off x="2220760" y="4938907"/>
                <a:ext cx="140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1BF32F2B-147E-4F4E-A834-7E1C2C745CAF}"/>
                  </a:ext>
                </a:extLst>
              </p14:cNvPr>
              <p14:cNvContentPartPr/>
              <p14:nvPr/>
            </p14:nvContentPartPr>
            <p14:xfrm>
              <a:off x="2628280" y="5002627"/>
              <a:ext cx="144360" cy="63720"/>
            </p14:xfrm>
          </p:contentPart>
        </mc:Choice>
        <mc:Fallback xmlns="">
          <p:pic>
            <p:nvPicPr>
              <p:cNvPr id="16" name="Freihand 15">
                <a:extLst>
                  <a:ext uri="{FF2B5EF4-FFF2-40B4-BE49-F238E27FC236}">
                    <a16:creationId xmlns:a16="http://schemas.microsoft.com/office/drawing/2014/main" id="{1BF32F2B-147E-4F4E-A834-7E1C2C745CAF}"/>
                  </a:ext>
                </a:extLst>
              </p:cNvPr>
              <p:cNvPicPr/>
              <p:nvPr/>
            </p:nvPicPr>
            <p:blipFill>
              <a:blip r:embed="rId21"/>
              <a:stretch>
                <a:fillRect/>
              </a:stretch>
            </p:blipFill>
            <p:spPr>
              <a:xfrm>
                <a:off x="2623960" y="4998307"/>
                <a:ext cx="153000" cy="72360"/>
              </a:xfrm>
              <a:prstGeom prst="rect">
                <a:avLst/>
              </a:prstGeom>
            </p:spPr>
          </p:pic>
        </mc:Fallback>
      </mc:AlternateContent>
      <p:grpSp>
        <p:nvGrpSpPr>
          <p:cNvPr id="21" name="Gruppieren 20">
            <a:extLst>
              <a:ext uri="{FF2B5EF4-FFF2-40B4-BE49-F238E27FC236}">
                <a16:creationId xmlns:a16="http://schemas.microsoft.com/office/drawing/2014/main" id="{D469B93B-39DB-431B-A8C8-1B3AE8700C10}"/>
              </a:ext>
            </a:extLst>
          </p:cNvPr>
          <p:cNvGrpSpPr/>
          <p:nvPr/>
        </p:nvGrpSpPr>
        <p:grpSpPr>
          <a:xfrm>
            <a:off x="2943280" y="4909747"/>
            <a:ext cx="628560" cy="226080"/>
            <a:chOff x="2943280" y="4909747"/>
            <a:chExt cx="628560" cy="226080"/>
          </a:xfrm>
        </p:grpSpPr>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484CC42B-3B21-471B-9086-EDD669E7C792}"/>
                    </a:ext>
                  </a:extLst>
                </p14:cNvPr>
                <p14:cNvContentPartPr/>
                <p14:nvPr/>
              </p14:nvContentPartPr>
              <p14:xfrm>
                <a:off x="2943280" y="4919827"/>
                <a:ext cx="163800" cy="194760"/>
              </p14:xfrm>
            </p:contentPart>
          </mc:Choice>
          <mc:Fallback xmlns="">
            <p:pic>
              <p:nvPicPr>
                <p:cNvPr id="17" name="Freihand 16">
                  <a:extLst>
                    <a:ext uri="{FF2B5EF4-FFF2-40B4-BE49-F238E27FC236}">
                      <a16:creationId xmlns:a16="http://schemas.microsoft.com/office/drawing/2014/main" id="{484CC42B-3B21-471B-9086-EDD669E7C792}"/>
                    </a:ext>
                  </a:extLst>
                </p:cNvPr>
                <p:cNvPicPr/>
                <p:nvPr/>
              </p:nvPicPr>
              <p:blipFill>
                <a:blip r:embed="rId23"/>
                <a:stretch>
                  <a:fillRect/>
                </a:stretch>
              </p:blipFill>
              <p:spPr>
                <a:xfrm>
                  <a:off x="2938960" y="4915507"/>
                  <a:ext cx="172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DC62ED68-A1E6-4052-843D-F2DA23EAC82E}"/>
                    </a:ext>
                  </a:extLst>
                </p14:cNvPr>
                <p14:cNvContentPartPr/>
                <p14:nvPr/>
              </p14:nvContentPartPr>
              <p14:xfrm>
                <a:off x="3089440" y="5072107"/>
                <a:ext cx="32760" cy="63720"/>
              </p14:xfrm>
            </p:contentPart>
          </mc:Choice>
          <mc:Fallback xmlns="">
            <p:pic>
              <p:nvPicPr>
                <p:cNvPr id="18" name="Freihand 17">
                  <a:extLst>
                    <a:ext uri="{FF2B5EF4-FFF2-40B4-BE49-F238E27FC236}">
                      <a16:creationId xmlns:a16="http://schemas.microsoft.com/office/drawing/2014/main" id="{DC62ED68-A1E6-4052-843D-F2DA23EAC82E}"/>
                    </a:ext>
                  </a:extLst>
                </p:cNvPr>
                <p:cNvPicPr/>
                <p:nvPr/>
              </p:nvPicPr>
              <p:blipFill>
                <a:blip r:embed="rId25"/>
                <a:stretch>
                  <a:fillRect/>
                </a:stretch>
              </p:blipFill>
              <p:spPr>
                <a:xfrm>
                  <a:off x="3085120" y="5067787"/>
                  <a:ext cx="41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1D0353D8-0CDE-41AA-B278-29A37541E146}"/>
                    </a:ext>
                  </a:extLst>
                </p14:cNvPr>
                <p14:cNvContentPartPr/>
                <p14:nvPr/>
              </p14:nvContentPartPr>
              <p14:xfrm>
                <a:off x="3246760" y="4909747"/>
                <a:ext cx="99720" cy="191880"/>
              </p14:xfrm>
            </p:contentPart>
          </mc:Choice>
          <mc:Fallback xmlns="">
            <p:pic>
              <p:nvPicPr>
                <p:cNvPr id="19" name="Freihand 18">
                  <a:extLst>
                    <a:ext uri="{FF2B5EF4-FFF2-40B4-BE49-F238E27FC236}">
                      <a16:creationId xmlns:a16="http://schemas.microsoft.com/office/drawing/2014/main" id="{1D0353D8-0CDE-41AA-B278-29A37541E146}"/>
                    </a:ext>
                  </a:extLst>
                </p:cNvPr>
                <p:cNvPicPr/>
                <p:nvPr/>
              </p:nvPicPr>
              <p:blipFill>
                <a:blip r:embed="rId27"/>
                <a:stretch>
                  <a:fillRect/>
                </a:stretch>
              </p:blipFill>
              <p:spPr>
                <a:xfrm>
                  <a:off x="3242440" y="4905427"/>
                  <a:ext cx="108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93874117-DC63-484B-99A7-70CDE5B6B191}"/>
                    </a:ext>
                  </a:extLst>
                </p14:cNvPr>
                <p14:cNvContentPartPr/>
                <p14:nvPr/>
              </p14:nvContentPartPr>
              <p14:xfrm>
                <a:off x="3416680" y="4927027"/>
                <a:ext cx="155160" cy="160200"/>
              </p14:xfrm>
            </p:contentPart>
          </mc:Choice>
          <mc:Fallback xmlns="">
            <p:pic>
              <p:nvPicPr>
                <p:cNvPr id="20" name="Freihand 19">
                  <a:extLst>
                    <a:ext uri="{FF2B5EF4-FFF2-40B4-BE49-F238E27FC236}">
                      <a16:creationId xmlns:a16="http://schemas.microsoft.com/office/drawing/2014/main" id="{93874117-DC63-484B-99A7-70CDE5B6B191}"/>
                    </a:ext>
                  </a:extLst>
                </p:cNvPr>
                <p:cNvPicPr/>
                <p:nvPr/>
              </p:nvPicPr>
              <p:blipFill>
                <a:blip r:embed="rId29"/>
                <a:stretch>
                  <a:fillRect/>
                </a:stretch>
              </p:blipFill>
              <p:spPr>
                <a:xfrm>
                  <a:off x="3412360" y="4922707"/>
                  <a:ext cx="163800" cy="168840"/>
                </a:xfrm>
                <a:prstGeom prst="rect">
                  <a:avLst/>
                </a:prstGeom>
              </p:spPr>
            </p:pic>
          </mc:Fallback>
        </mc:AlternateContent>
      </p:grpSp>
      <p:grpSp>
        <p:nvGrpSpPr>
          <p:cNvPr id="28" name="Gruppieren 27">
            <a:extLst>
              <a:ext uri="{FF2B5EF4-FFF2-40B4-BE49-F238E27FC236}">
                <a16:creationId xmlns:a16="http://schemas.microsoft.com/office/drawing/2014/main" id="{10D60482-6292-4A4C-A635-3F152333866A}"/>
              </a:ext>
            </a:extLst>
          </p:cNvPr>
          <p:cNvGrpSpPr/>
          <p:nvPr/>
        </p:nvGrpSpPr>
        <p:grpSpPr>
          <a:xfrm>
            <a:off x="2981800" y="5978947"/>
            <a:ext cx="668520" cy="266760"/>
            <a:chOff x="2981800" y="5978947"/>
            <a:chExt cx="668520" cy="266760"/>
          </a:xfrm>
        </p:grpSpPr>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5EECD2FB-DC20-49D5-870F-69123D6F8BD9}"/>
                    </a:ext>
                  </a:extLst>
                </p14:cNvPr>
                <p14:cNvContentPartPr/>
                <p14:nvPr/>
              </p14:nvContentPartPr>
              <p14:xfrm>
                <a:off x="2981800" y="5978947"/>
                <a:ext cx="214560" cy="198360"/>
              </p14:xfrm>
            </p:contentPart>
          </mc:Choice>
          <mc:Fallback xmlns="">
            <p:pic>
              <p:nvPicPr>
                <p:cNvPr id="24" name="Freihand 23">
                  <a:extLst>
                    <a:ext uri="{FF2B5EF4-FFF2-40B4-BE49-F238E27FC236}">
                      <a16:creationId xmlns:a16="http://schemas.microsoft.com/office/drawing/2014/main" id="{5EECD2FB-DC20-49D5-870F-69123D6F8BD9}"/>
                    </a:ext>
                  </a:extLst>
                </p:cNvPr>
                <p:cNvPicPr/>
                <p:nvPr/>
              </p:nvPicPr>
              <p:blipFill>
                <a:blip r:embed="rId31"/>
                <a:stretch>
                  <a:fillRect/>
                </a:stretch>
              </p:blipFill>
              <p:spPr>
                <a:xfrm>
                  <a:off x="2977480" y="5974627"/>
                  <a:ext cx="223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D80CA0BF-FCB2-4879-AED6-ECD5367A87A5}"/>
                    </a:ext>
                  </a:extLst>
                </p14:cNvPr>
                <p14:cNvContentPartPr/>
                <p14:nvPr/>
              </p14:nvContentPartPr>
              <p14:xfrm>
                <a:off x="3199960" y="6129427"/>
                <a:ext cx="27720" cy="116280"/>
              </p14:xfrm>
            </p:contentPart>
          </mc:Choice>
          <mc:Fallback xmlns="">
            <p:pic>
              <p:nvPicPr>
                <p:cNvPr id="25" name="Freihand 24">
                  <a:extLst>
                    <a:ext uri="{FF2B5EF4-FFF2-40B4-BE49-F238E27FC236}">
                      <a16:creationId xmlns:a16="http://schemas.microsoft.com/office/drawing/2014/main" id="{D80CA0BF-FCB2-4879-AED6-ECD5367A87A5}"/>
                    </a:ext>
                  </a:extLst>
                </p:cNvPr>
                <p:cNvPicPr/>
                <p:nvPr/>
              </p:nvPicPr>
              <p:blipFill>
                <a:blip r:embed="rId33"/>
                <a:stretch>
                  <a:fillRect/>
                </a:stretch>
              </p:blipFill>
              <p:spPr>
                <a:xfrm>
                  <a:off x="3195640" y="6125107"/>
                  <a:ext cx="36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A0C5DE85-1AA5-47E4-A6DF-92E685CAFFCA}"/>
                    </a:ext>
                  </a:extLst>
                </p14:cNvPr>
                <p14:cNvContentPartPr/>
                <p14:nvPr/>
              </p14:nvContentPartPr>
              <p14:xfrm>
                <a:off x="3327040" y="5986507"/>
                <a:ext cx="96840" cy="213120"/>
              </p14:xfrm>
            </p:contentPart>
          </mc:Choice>
          <mc:Fallback xmlns="">
            <p:pic>
              <p:nvPicPr>
                <p:cNvPr id="26" name="Freihand 25">
                  <a:extLst>
                    <a:ext uri="{FF2B5EF4-FFF2-40B4-BE49-F238E27FC236}">
                      <a16:creationId xmlns:a16="http://schemas.microsoft.com/office/drawing/2014/main" id="{A0C5DE85-1AA5-47E4-A6DF-92E685CAFFCA}"/>
                    </a:ext>
                  </a:extLst>
                </p:cNvPr>
                <p:cNvPicPr/>
                <p:nvPr/>
              </p:nvPicPr>
              <p:blipFill>
                <a:blip r:embed="rId35"/>
                <a:stretch>
                  <a:fillRect/>
                </a:stretch>
              </p:blipFill>
              <p:spPr>
                <a:xfrm>
                  <a:off x="3322720" y="5982187"/>
                  <a:ext cx="1054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0A1F5E12-210F-4DAA-81B3-B7BAC70119C9}"/>
                    </a:ext>
                  </a:extLst>
                </p14:cNvPr>
                <p14:cNvContentPartPr/>
                <p14:nvPr/>
              </p14:nvContentPartPr>
              <p14:xfrm>
                <a:off x="3508120" y="5990107"/>
                <a:ext cx="142200" cy="173520"/>
              </p14:xfrm>
            </p:contentPart>
          </mc:Choice>
          <mc:Fallback xmlns="">
            <p:pic>
              <p:nvPicPr>
                <p:cNvPr id="27" name="Freihand 26">
                  <a:extLst>
                    <a:ext uri="{FF2B5EF4-FFF2-40B4-BE49-F238E27FC236}">
                      <a16:creationId xmlns:a16="http://schemas.microsoft.com/office/drawing/2014/main" id="{0A1F5E12-210F-4DAA-81B3-B7BAC70119C9}"/>
                    </a:ext>
                  </a:extLst>
                </p:cNvPr>
                <p:cNvPicPr/>
                <p:nvPr/>
              </p:nvPicPr>
              <p:blipFill>
                <a:blip r:embed="rId37"/>
                <a:stretch>
                  <a:fillRect/>
                </a:stretch>
              </p:blipFill>
              <p:spPr>
                <a:xfrm>
                  <a:off x="3503800" y="5985787"/>
                  <a:ext cx="150840" cy="182160"/>
                </a:xfrm>
                <a:prstGeom prst="rect">
                  <a:avLst/>
                </a:prstGeom>
              </p:spPr>
            </p:pic>
          </mc:Fallback>
        </mc:AlternateContent>
      </p:grpSp>
      <p:grpSp>
        <p:nvGrpSpPr>
          <p:cNvPr id="39" name="Gruppieren 38">
            <a:extLst>
              <a:ext uri="{FF2B5EF4-FFF2-40B4-BE49-F238E27FC236}">
                <a16:creationId xmlns:a16="http://schemas.microsoft.com/office/drawing/2014/main" id="{46EEB440-E201-4131-9768-322F0EBB447C}"/>
              </a:ext>
            </a:extLst>
          </p:cNvPr>
          <p:cNvGrpSpPr/>
          <p:nvPr/>
        </p:nvGrpSpPr>
        <p:grpSpPr>
          <a:xfrm>
            <a:off x="3812320" y="5896147"/>
            <a:ext cx="1753560" cy="315000"/>
            <a:chOff x="3812320" y="5896147"/>
            <a:chExt cx="1753560" cy="315000"/>
          </a:xfrm>
        </p:grpSpPr>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8AE4E5BC-81F5-42AB-ADF8-D283E036D0FE}"/>
                    </a:ext>
                  </a:extLst>
                </p14:cNvPr>
                <p14:cNvContentPartPr/>
                <p14:nvPr/>
              </p14:nvContentPartPr>
              <p14:xfrm>
                <a:off x="3812320" y="6050227"/>
                <a:ext cx="28080" cy="23760"/>
              </p14:xfrm>
            </p:contentPart>
          </mc:Choice>
          <mc:Fallback xmlns="">
            <p:pic>
              <p:nvPicPr>
                <p:cNvPr id="29" name="Freihand 28">
                  <a:extLst>
                    <a:ext uri="{FF2B5EF4-FFF2-40B4-BE49-F238E27FC236}">
                      <a16:creationId xmlns:a16="http://schemas.microsoft.com/office/drawing/2014/main" id="{8AE4E5BC-81F5-42AB-ADF8-D283E036D0FE}"/>
                    </a:ext>
                  </a:extLst>
                </p:cNvPr>
                <p:cNvPicPr/>
                <p:nvPr/>
              </p:nvPicPr>
              <p:blipFill>
                <a:blip r:embed="rId39"/>
                <a:stretch>
                  <a:fillRect/>
                </a:stretch>
              </p:blipFill>
              <p:spPr>
                <a:xfrm>
                  <a:off x="3808000" y="6045907"/>
                  <a:ext cx="36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EB8AB5CC-D091-4FA0-BE02-2A72205327D0}"/>
                    </a:ext>
                  </a:extLst>
                </p14:cNvPr>
                <p14:cNvContentPartPr/>
                <p14:nvPr/>
              </p14:nvContentPartPr>
              <p14:xfrm>
                <a:off x="3910960" y="5967427"/>
                <a:ext cx="177480" cy="200880"/>
              </p14:xfrm>
            </p:contentPart>
          </mc:Choice>
          <mc:Fallback xmlns="">
            <p:pic>
              <p:nvPicPr>
                <p:cNvPr id="30" name="Freihand 29">
                  <a:extLst>
                    <a:ext uri="{FF2B5EF4-FFF2-40B4-BE49-F238E27FC236}">
                      <a16:creationId xmlns:a16="http://schemas.microsoft.com/office/drawing/2014/main" id="{EB8AB5CC-D091-4FA0-BE02-2A72205327D0}"/>
                    </a:ext>
                  </a:extLst>
                </p:cNvPr>
                <p:cNvPicPr/>
                <p:nvPr/>
              </p:nvPicPr>
              <p:blipFill>
                <a:blip r:embed="rId41"/>
                <a:stretch>
                  <a:fillRect/>
                </a:stretch>
              </p:blipFill>
              <p:spPr>
                <a:xfrm>
                  <a:off x="3906640" y="5963107"/>
                  <a:ext cx="186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C9E412C4-77DB-46DA-9180-246FDA1B8F5E}"/>
                    </a:ext>
                  </a:extLst>
                </p14:cNvPr>
                <p14:cNvContentPartPr/>
                <p14:nvPr/>
              </p14:nvContentPartPr>
              <p14:xfrm>
                <a:off x="4162960" y="6004147"/>
                <a:ext cx="168480" cy="132120"/>
              </p14:xfrm>
            </p:contentPart>
          </mc:Choice>
          <mc:Fallback xmlns="">
            <p:pic>
              <p:nvPicPr>
                <p:cNvPr id="31" name="Freihand 30">
                  <a:extLst>
                    <a:ext uri="{FF2B5EF4-FFF2-40B4-BE49-F238E27FC236}">
                      <a16:creationId xmlns:a16="http://schemas.microsoft.com/office/drawing/2014/main" id="{C9E412C4-77DB-46DA-9180-246FDA1B8F5E}"/>
                    </a:ext>
                  </a:extLst>
                </p:cNvPr>
                <p:cNvPicPr/>
                <p:nvPr/>
              </p:nvPicPr>
              <p:blipFill>
                <a:blip r:embed="rId43"/>
                <a:stretch>
                  <a:fillRect/>
                </a:stretch>
              </p:blipFill>
              <p:spPr>
                <a:xfrm>
                  <a:off x="4158640" y="5999827"/>
                  <a:ext cx="177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FD6753AA-FB86-4F4A-8597-E501BD2E4930}"/>
                    </a:ext>
                  </a:extLst>
                </p14:cNvPr>
                <p14:cNvContentPartPr/>
                <p14:nvPr/>
              </p14:nvContentPartPr>
              <p14:xfrm>
                <a:off x="4565080" y="5988667"/>
                <a:ext cx="34560" cy="171720"/>
              </p14:xfrm>
            </p:contentPart>
          </mc:Choice>
          <mc:Fallback xmlns="">
            <p:pic>
              <p:nvPicPr>
                <p:cNvPr id="32" name="Freihand 31">
                  <a:extLst>
                    <a:ext uri="{FF2B5EF4-FFF2-40B4-BE49-F238E27FC236}">
                      <a16:creationId xmlns:a16="http://schemas.microsoft.com/office/drawing/2014/main" id="{FD6753AA-FB86-4F4A-8597-E501BD2E4930}"/>
                    </a:ext>
                  </a:extLst>
                </p:cNvPr>
                <p:cNvPicPr/>
                <p:nvPr/>
              </p:nvPicPr>
              <p:blipFill>
                <a:blip r:embed="rId45"/>
                <a:stretch>
                  <a:fillRect/>
                </a:stretch>
              </p:blipFill>
              <p:spPr>
                <a:xfrm>
                  <a:off x="4560760" y="5984347"/>
                  <a:ext cx="43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C1219CBC-7D1A-4D9A-8CE3-14586E1637A7}"/>
                    </a:ext>
                  </a:extLst>
                </p14:cNvPr>
                <p14:cNvContentPartPr/>
                <p14:nvPr/>
              </p14:nvContentPartPr>
              <p14:xfrm>
                <a:off x="4459960" y="6047347"/>
                <a:ext cx="264240" cy="37440"/>
              </p14:xfrm>
            </p:contentPart>
          </mc:Choice>
          <mc:Fallback xmlns="">
            <p:pic>
              <p:nvPicPr>
                <p:cNvPr id="33" name="Freihand 32">
                  <a:extLst>
                    <a:ext uri="{FF2B5EF4-FFF2-40B4-BE49-F238E27FC236}">
                      <a16:creationId xmlns:a16="http://schemas.microsoft.com/office/drawing/2014/main" id="{C1219CBC-7D1A-4D9A-8CE3-14586E1637A7}"/>
                    </a:ext>
                  </a:extLst>
                </p:cNvPr>
                <p:cNvPicPr/>
                <p:nvPr/>
              </p:nvPicPr>
              <p:blipFill>
                <a:blip r:embed="rId47"/>
                <a:stretch>
                  <a:fillRect/>
                </a:stretch>
              </p:blipFill>
              <p:spPr>
                <a:xfrm>
                  <a:off x="4455640" y="6043027"/>
                  <a:ext cx="272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961B7CF4-D548-4B9D-97F9-66422154D29B}"/>
                    </a:ext>
                  </a:extLst>
                </p14:cNvPr>
                <p14:cNvContentPartPr/>
                <p14:nvPr/>
              </p14:nvContentPartPr>
              <p14:xfrm>
                <a:off x="4823920" y="5922787"/>
                <a:ext cx="150120" cy="228600"/>
              </p14:xfrm>
            </p:contentPart>
          </mc:Choice>
          <mc:Fallback xmlns="">
            <p:pic>
              <p:nvPicPr>
                <p:cNvPr id="35" name="Freihand 34">
                  <a:extLst>
                    <a:ext uri="{FF2B5EF4-FFF2-40B4-BE49-F238E27FC236}">
                      <a16:creationId xmlns:a16="http://schemas.microsoft.com/office/drawing/2014/main" id="{961B7CF4-D548-4B9D-97F9-66422154D29B}"/>
                    </a:ext>
                  </a:extLst>
                </p:cNvPr>
                <p:cNvPicPr/>
                <p:nvPr/>
              </p:nvPicPr>
              <p:blipFill>
                <a:blip r:embed="rId49"/>
                <a:stretch>
                  <a:fillRect/>
                </a:stretch>
              </p:blipFill>
              <p:spPr>
                <a:xfrm>
                  <a:off x="4819600" y="5918467"/>
                  <a:ext cx="158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8F6F1CED-256F-4428-8727-1B1D2ED6E8C3}"/>
                    </a:ext>
                  </a:extLst>
                </p14:cNvPr>
                <p14:cNvContentPartPr/>
                <p14:nvPr/>
              </p14:nvContentPartPr>
              <p14:xfrm>
                <a:off x="5010400" y="6109627"/>
                <a:ext cx="41760" cy="101520"/>
              </p14:xfrm>
            </p:contentPart>
          </mc:Choice>
          <mc:Fallback xmlns="">
            <p:pic>
              <p:nvPicPr>
                <p:cNvPr id="36" name="Freihand 35">
                  <a:extLst>
                    <a:ext uri="{FF2B5EF4-FFF2-40B4-BE49-F238E27FC236}">
                      <a16:creationId xmlns:a16="http://schemas.microsoft.com/office/drawing/2014/main" id="{8F6F1CED-256F-4428-8727-1B1D2ED6E8C3}"/>
                    </a:ext>
                  </a:extLst>
                </p:cNvPr>
                <p:cNvPicPr/>
                <p:nvPr/>
              </p:nvPicPr>
              <p:blipFill>
                <a:blip r:embed="rId51"/>
                <a:stretch>
                  <a:fillRect/>
                </a:stretch>
              </p:blipFill>
              <p:spPr>
                <a:xfrm>
                  <a:off x="5006080" y="6105307"/>
                  <a:ext cx="50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7BC4DC8F-AC49-48D9-BC95-189D043D4674}"/>
                    </a:ext>
                  </a:extLst>
                </p14:cNvPr>
                <p14:cNvContentPartPr/>
                <p14:nvPr/>
              </p14:nvContentPartPr>
              <p14:xfrm>
                <a:off x="5141800" y="5921347"/>
                <a:ext cx="164880" cy="204840"/>
              </p14:xfrm>
            </p:contentPart>
          </mc:Choice>
          <mc:Fallback xmlns="">
            <p:pic>
              <p:nvPicPr>
                <p:cNvPr id="37" name="Freihand 36">
                  <a:extLst>
                    <a:ext uri="{FF2B5EF4-FFF2-40B4-BE49-F238E27FC236}">
                      <a16:creationId xmlns:a16="http://schemas.microsoft.com/office/drawing/2014/main" id="{7BC4DC8F-AC49-48D9-BC95-189D043D4674}"/>
                    </a:ext>
                  </a:extLst>
                </p:cNvPr>
                <p:cNvPicPr/>
                <p:nvPr/>
              </p:nvPicPr>
              <p:blipFill>
                <a:blip r:embed="rId53"/>
                <a:stretch>
                  <a:fillRect/>
                </a:stretch>
              </p:blipFill>
              <p:spPr>
                <a:xfrm>
                  <a:off x="5137480" y="5917027"/>
                  <a:ext cx="173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2E499894-1BE4-4E94-ABB0-87323E1955E4}"/>
                    </a:ext>
                  </a:extLst>
                </p14:cNvPr>
                <p14:cNvContentPartPr/>
                <p14:nvPr/>
              </p14:nvContentPartPr>
              <p14:xfrm>
                <a:off x="5359240" y="5896147"/>
                <a:ext cx="206640" cy="200520"/>
              </p14:xfrm>
            </p:contentPart>
          </mc:Choice>
          <mc:Fallback xmlns="">
            <p:pic>
              <p:nvPicPr>
                <p:cNvPr id="38" name="Freihand 37">
                  <a:extLst>
                    <a:ext uri="{FF2B5EF4-FFF2-40B4-BE49-F238E27FC236}">
                      <a16:creationId xmlns:a16="http://schemas.microsoft.com/office/drawing/2014/main" id="{2E499894-1BE4-4E94-ABB0-87323E1955E4}"/>
                    </a:ext>
                  </a:extLst>
                </p:cNvPr>
                <p:cNvPicPr/>
                <p:nvPr/>
              </p:nvPicPr>
              <p:blipFill>
                <a:blip r:embed="rId55"/>
                <a:stretch>
                  <a:fillRect/>
                </a:stretch>
              </p:blipFill>
              <p:spPr>
                <a:xfrm>
                  <a:off x="5354920" y="5891827"/>
                  <a:ext cx="215280" cy="209160"/>
                </a:xfrm>
                <a:prstGeom prst="rect">
                  <a:avLst/>
                </a:prstGeom>
              </p:spPr>
            </p:pic>
          </mc:Fallback>
        </mc:AlternateContent>
      </p:grpSp>
      <p:grpSp>
        <p:nvGrpSpPr>
          <p:cNvPr id="42" name="Gruppieren 41">
            <a:extLst>
              <a:ext uri="{FF2B5EF4-FFF2-40B4-BE49-F238E27FC236}">
                <a16:creationId xmlns:a16="http://schemas.microsoft.com/office/drawing/2014/main" id="{9AF87D5B-2838-498C-AAC0-CC13621DC8FD}"/>
              </a:ext>
            </a:extLst>
          </p:cNvPr>
          <p:cNvGrpSpPr/>
          <p:nvPr/>
        </p:nvGrpSpPr>
        <p:grpSpPr>
          <a:xfrm>
            <a:off x="5826880" y="5938987"/>
            <a:ext cx="271800" cy="118440"/>
            <a:chOff x="5826880" y="5938987"/>
            <a:chExt cx="271800" cy="118440"/>
          </a:xfrm>
        </p:grpSpPr>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CE05F397-D6E9-4E82-A788-A293DF3FDD1A}"/>
                    </a:ext>
                  </a:extLst>
                </p14:cNvPr>
                <p14:cNvContentPartPr/>
                <p14:nvPr/>
              </p14:nvContentPartPr>
              <p14:xfrm>
                <a:off x="5826880" y="5938987"/>
                <a:ext cx="223920" cy="52200"/>
              </p14:xfrm>
            </p:contentPart>
          </mc:Choice>
          <mc:Fallback xmlns="">
            <p:pic>
              <p:nvPicPr>
                <p:cNvPr id="40" name="Freihand 39">
                  <a:extLst>
                    <a:ext uri="{FF2B5EF4-FFF2-40B4-BE49-F238E27FC236}">
                      <a16:creationId xmlns:a16="http://schemas.microsoft.com/office/drawing/2014/main" id="{CE05F397-D6E9-4E82-A788-A293DF3FDD1A}"/>
                    </a:ext>
                  </a:extLst>
                </p:cNvPr>
                <p:cNvPicPr/>
                <p:nvPr/>
              </p:nvPicPr>
              <p:blipFill>
                <a:blip r:embed="rId57"/>
                <a:stretch>
                  <a:fillRect/>
                </a:stretch>
              </p:blipFill>
              <p:spPr>
                <a:xfrm>
                  <a:off x="5822560" y="5934667"/>
                  <a:ext cx="232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E09ED96B-E6DF-496A-B2C8-FD8494BB299C}"/>
                    </a:ext>
                  </a:extLst>
                </p14:cNvPr>
                <p14:cNvContentPartPr/>
                <p14:nvPr/>
              </p14:nvContentPartPr>
              <p14:xfrm>
                <a:off x="5849920" y="6011707"/>
                <a:ext cx="248760" cy="45720"/>
              </p14:xfrm>
            </p:contentPart>
          </mc:Choice>
          <mc:Fallback xmlns="">
            <p:pic>
              <p:nvPicPr>
                <p:cNvPr id="41" name="Freihand 40">
                  <a:extLst>
                    <a:ext uri="{FF2B5EF4-FFF2-40B4-BE49-F238E27FC236}">
                      <a16:creationId xmlns:a16="http://schemas.microsoft.com/office/drawing/2014/main" id="{E09ED96B-E6DF-496A-B2C8-FD8494BB299C}"/>
                    </a:ext>
                  </a:extLst>
                </p:cNvPr>
                <p:cNvPicPr/>
                <p:nvPr/>
              </p:nvPicPr>
              <p:blipFill>
                <a:blip r:embed="rId59"/>
                <a:stretch>
                  <a:fillRect/>
                </a:stretch>
              </p:blipFill>
              <p:spPr>
                <a:xfrm>
                  <a:off x="5845600" y="6007387"/>
                  <a:ext cx="25740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3E9359A6-9A45-4C92-B6FB-589D63D8B77E}"/>
                  </a:ext>
                </a:extLst>
              </p14:cNvPr>
              <p14:cNvContentPartPr/>
              <p14:nvPr/>
            </p14:nvContentPartPr>
            <p14:xfrm>
              <a:off x="6327640" y="5784547"/>
              <a:ext cx="294480" cy="332280"/>
            </p14:xfrm>
          </p:contentPart>
        </mc:Choice>
        <mc:Fallback xmlns="">
          <p:pic>
            <p:nvPicPr>
              <p:cNvPr id="43" name="Freihand 42">
                <a:extLst>
                  <a:ext uri="{FF2B5EF4-FFF2-40B4-BE49-F238E27FC236}">
                    <a16:creationId xmlns:a16="http://schemas.microsoft.com/office/drawing/2014/main" id="{3E9359A6-9A45-4C92-B6FB-589D63D8B77E}"/>
                  </a:ext>
                </a:extLst>
              </p:cNvPr>
              <p:cNvPicPr/>
              <p:nvPr/>
            </p:nvPicPr>
            <p:blipFill>
              <a:blip r:embed="rId61"/>
              <a:stretch>
                <a:fillRect/>
              </a:stretch>
            </p:blipFill>
            <p:spPr>
              <a:xfrm>
                <a:off x="6323320" y="5780227"/>
                <a:ext cx="303120" cy="340920"/>
              </a:xfrm>
              <a:prstGeom prst="rect">
                <a:avLst/>
              </a:prstGeom>
            </p:spPr>
          </p:pic>
        </mc:Fallback>
      </mc:AlternateContent>
      <p:grpSp>
        <p:nvGrpSpPr>
          <p:cNvPr id="48" name="Gruppieren 47">
            <a:extLst>
              <a:ext uri="{FF2B5EF4-FFF2-40B4-BE49-F238E27FC236}">
                <a16:creationId xmlns:a16="http://schemas.microsoft.com/office/drawing/2014/main" id="{CCC930FC-F8F6-446A-A8F8-B969FAA0761E}"/>
              </a:ext>
            </a:extLst>
          </p:cNvPr>
          <p:cNvGrpSpPr/>
          <p:nvPr/>
        </p:nvGrpSpPr>
        <p:grpSpPr>
          <a:xfrm>
            <a:off x="6711400" y="5766907"/>
            <a:ext cx="953280" cy="365400"/>
            <a:chOff x="6711400" y="5766907"/>
            <a:chExt cx="953280" cy="365400"/>
          </a:xfrm>
        </p:grpSpPr>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227759E5-8154-4BCC-9D12-94B89E962E97}"/>
                    </a:ext>
                  </a:extLst>
                </p14:cNvPr>
                <p14:cNvContentPartPr/>
                <p14:nvPr/>
              </p14:nvContentPartPr>
              <p14:xfrm>
                <a:off x="6711400" y="5771947"/>
                <a:ext cx="204480" cy="274320"/>
              </p14:xfrm>
            </p:contentPart>
          </mc:Choice>
          <mc:Fallback xmlns="">
            <p:pic>
              <p:nvPicPr>
                <p:cNvPr id="44" name="Freihand 43">
                  <a:extLst>
                    <a:ext uri="{FF2B5EF4-FFF2-40B4-BE49-F238E27FC236}">
                      <a16:creationId xmlns:a16="http://schemas.microsoft.com/office/drawing/2014/main" id="{227759E5-8154-4BCC-9D12-94B89E962E97}"/>
                    </a:ext>
                  </a:extLst>
                </p:cNvPr>
                <p:cNvPicPr/>
                <p:nvPr/>
              </p:nvPicPr>
              <p:blipFill>
                <a:blip r:embed="rId63"/>
                <a:stretch>
                  <a:fillRect/>
                </a:stretch>
              </p:blipFill>
              <p:spPr>
                <a:xfrm>
                  <a:off x="6707080" y="5767627"/>
                  <a:ext cx="2131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8A1F8A88-4721-466C-A88B-EC9DC804AC9B}"/>
                    </a:ext>
                  </a:extLst>
                </p14:cNvPr>
                <p14:cNvContentPartPr/>
                <p14:nvPr/>
              </p14:nvContentPartPr>
              <p14:xfrm>
                <a:off x="6923080" y="6037627"/>
                <a:ext cx="41040" cy="94680"/>
              </p14:xfrm>
            </p:contentPart>
          </mc:Choice>
          <mc:Fallback xmlns="">
            <p:pic>
              <p:nvPicPr>
                <p:cNvPr id="45" name="Freihand 44">
                  <a:extLst>
                    <a:ext uri="{FF2B5EF4-FFF2-40B4-BE49-F238E27FC236}">
                      <a16:creationId xmlns:a16="http://schemas.microsoft.com/office/drawing/2014/main" id="{8A1F8A88-4721-466C-A88B-EC9DC804AC9B}"/>
                    </a:ext>
                  </a:extLst>
                </p:cNvPr>
                <p:cNvPicPr/>
                <p:nvPr/>
              </p:nvPicPr>
              <p:blipFill>
                <a:blip r:embed="rId65"/>
                <a:stretch>
                  <a:fillRect/>
                </a:stretch>
              </p:blipFill>
              <p:spPr>
                <a:xfrm>
                  <a:off x="6918760" y="6033307"/>
                  <a:ext cx="49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Freihand 45">
                  <a:extLst>
                    <a:ext uri="{FF2B5EF4-FFF2-40B4-BE49-F238E27FC236}">
                      <a16:creationId xmlns:a16="http://schemas.microsoft.com/office/drawing/2014/main" id="{E82841E3-7019-48CB-AAEC-4D0F615E7D9A}"/>
                    </a:ext>
                  </a:extLst>
                </p14:cNvPr>
                <p14:cNvContentPartPr/>
                <p14:nvPr/>
              </p14:nvContentPartPr>
              <p14:xfrm>
                <a:off x="7030360" y="5776987"/>
                <a:ext cx="230400" cy="274320"/>
              </p14:xfrm>
            </p:contentPart>
          </mc:Choice>
          <mc:Fallback xmlns="">
            <p:pic>
              <p:nvPicPr>
                <p:cNvPr id="46" name="Freihand 45">
                  <a:extLst>
                    <a:ext uri="{FF2B5EF4-FFF2-40B4-BE49-F238E27FC236}">
                      <a16:creationId xmlns:a16="http://schemas.microsoft.com/office/drawing/2014/main" id="{E82841E3-7019-48CB-AAEC-4D0F615E7D9A}"/>
                    </a:ext>
                  </a:extLst>
                </p:cNvPr>
                <p:cNvPicPr/>
                <p:nvPr/>
              </p:nvPicPr>
              <p:blipFill>
                <a:blip r:embed="rId67"/>
                <a:stretch>
                  <a:fillRect/>
                </a:stretch>
              </p:blipFill>
              <p:spPr>
                <a:xfrm>
                  <a:off x="7026040" y="5772667"/>
                  <a:ext cx="239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1571BE12-6BFF-4EDC-A354-FDE726E23A30}"/>
                    </a:ext>
                  </a:extLst>
                </p14:cNvPr>
                <p14:cNvContentPartPr/>
                <p14:nvPr/>
              </p14:nvContentPartPr>
              <p14:xfrm>
                <a:off x="7277320" y="5766907"/>
                <a:ext cx="387360" cy="244440"/>
              </p14:xfrm>
            </p:contentPart>
          </mc:Choice>
          <mc:Fallback xmlns="">
            <p:pic>
              <p:nvPicPr>
                <p:cNvPr id="47" name="Freihand 46">
                  <a:extLst>
                    <a:ext uri="{FF2B5EF4-FFF2-40B4-BE49-F238E27FC236}">
                      <a16:creationId xmlns:a16="http://schemas.microsoft.com/office/drawing/2014/main" id="{1571BE12-6BFF-4EDC-A354-FDE726E23A30}"/>
                    </a:ext>
                  </a:extLst>
                </p:cNvPr>
                <p:cNvPicPr/>
                <p:nvPr/>
              </p:nvPicPr>
              <p:blipFill>
                <a:blip r:embed="rId69"/>
                <a:stretch>
                  <a:fillRect/>
                </a:stretch>
              </p:blipFill>
              <p:spPr>
                <a:xfrm>
                  <a:off x="7273000" y="5762587"/>
                  <a:ext cx="396000" cy="253080"/>
                </a:xfrm>
                <a:prstGeom prst="rect">
                  <a:avLst/>
                </a:prstGeom>
              </p:spPr>
            </p:pic>
          </mc:Fallback>
        </mc:AlternateContent>
      </p:grpSp>
    </p:spTree>
    <p:extLst>
      <p:ext uri="{BB962C8B-B14F-4D97-AF65-F5344CB8AC3E}">
        <p14:creationId xmlns:p14="http://schemas.microsoft.com/office/powerpoint/2010/main" val="407598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19408"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36</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p:cNvSpPr txBox="1"/>
              <p:nvPr/>
            </p:nvSpPr>
            <p:spPr>
              <a:xfrm>
                <a:off x="4109844" y="1898856"/>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4109844" y="1898856"/>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53" name="Freihand 52">
                <a:extLst>
                  <a:ext uri="{FF2B5EF4-FFF2-40B4-BE49-F238E27FC236}">
                    <a16:creationId xmlns:a16="http://schemas.microsoft.com/office/drawing/2014/main" id="{B9CC2950-84B1-40B9-9FA0-61990F5FA4BB}"/>
                  </a:ext>
                </a:extLst>
              </p14:cNvPr>
              <p14:cNvContentPartPr/>
              <p14:nvPr/>
            </p14:nvContentPartPr>
            <p14:xfrm>
              <a:off x="9952840" y="1192387"/>
              <a:ext cx="920520" cy="716760"/>
            </p14:xfrm>
          </p:contentPart>
        </mc:Choice>
        <mc:Fallback xmlns="">
          <p:pic>
            <p:nvPicPr>
              <p:cNvPr id="53" name="Freihand 52">
                <a:extLst>
                  <a:ext uri="{FF2B5EF4-FFF2-40B4-BE49-F238E27FC236}">
                    <a16:creationId xmlns:a16="http://schemas.microsoft.com/office/drawing/2014/main" id="{B9CC2950-84B1-40B9-9FA0-61990F5FA4BB}"/>
                  </a:ext>
                </a:extLst>
              </p:cNvPr>
              <p:cNvPicPr/>
              <p:nvPr/>
            </p:nvPicPr>
            <p:blipFill>
              <a:blip r:embed="rId6"/>
              <a:stretch>
                <a:fillRect/>
              </a:stretch>
            </p:blipFill>
            <p:spPr>
              <a:xfrm>
                <a:off x="9948520" y="1188067"/>
                <a:ext cx="929160" cy="725400"/>
              </a:xfrm>
              <a:prstGeom prst="rect">
                <a:avLst/>
              </a:prstGeom>
            </p:spPr>
          </p:pic>
        </mc:Fallback>
      </mc:AlternateContent>
      <p:grpSp>
        <p:nvGrpSpPr>
          <p:cNvPr id="66" name="Gruppieren 65">
            <a:extLst>
              <a:ext uri="{FF2B5EF4-FFF2-40B4-BE49-F238E27FC236}">
                <a16:creationId xmlns:a16="http://schemas.microsoft.com/office/drawing/2014/main" id="{7F7F2E07-5EB1-4AF1-AE58-14786F8A240D}"/>
              </a:ext>
            </a:extLst>
          </p:cNvPr>
          <p:cNvGrpSpPr/>
          <p:nvPr/>
        </p:nvGrpSpPr>
        <p:grpSpPr>
          <a:xfrm>
            <a:off x="1880920" y="4790947"/>
            <a:ext cx="2760840" cy="1874520"/>
            <a:chOff x="1880920" y="4790947"/>
            <a:chExt cx="2760840" cy="1874520"/>
          </a:xfrm>
        </p:grpSpPr>
        <mc:AlternateContent xmlns:mc="http://schemas.openxmlformats.org/markup-compatibility/2006" xmlns:p14="http://schemas.microsoft.com/office/powerpoint/2010/main">
          <mc:Choice Requires="p14">
            <p:contentPart p14:bwMode="auto" r:id="rId7">
              <p14:nvContentPartPr>
                <p14:cNvPr id="55" name="Freihand 54">
                  <a:extLst>
                    <a:ext uri="{FF2B5EF4-FFF2-40B4-BE49-F238E27FC236}">
                      <a16:creationId xmlns:a16="http://schemas.microsoft.com/office/drawing/2014/main" id="{4CE7C182-4488-4001-81F3-D3D21778036F}"/>
                    </a:ext>
                  </a:extLst>
                </p14:cNvPr>
                <p14:cNvContentPartPr/>
                <p14:nvPr/>
              </p14:nvContentPartPr>
              <p14:xfrm>
                <a:off x="2132560" y="5061667"/>
                <a:ext cx="153720" cy="1341000"/>
              </p14:xfrm>
            </p:contentPart>
          </mc:Choice>
          <mc:Fallback xmlns="">
            <p:pic>
              <p:nvPicPr>
                <p:cNvPr id="55" name="Freihand 54">
                  <a:extLst>
                    <a:ext uri="{FF2B5EF4-FFF2-40B4-BE49-F238E27FC236}">
                      <a16:creationId xmlns:a16="http://schemas.microsoft.com/office/drawing/2014/main" id="{4CE7C182-4488-4001-81F3-D3D21778036F}"/>
                    </a:ext>
                  </a:extLst>
                </p:cNvPr>
                <p:cNvPicPr/>
                <p:nvPr/>
              </p:nvPicPr>
              <p:blipFill>
                <a:blip r:embed="rId8"/>
                <a:stretch>
                  <a:fillRect/>
                </a:stretch>
              </p:blipFill>
              <p:spPr>
                <a:xfrm>
                  <a:off x="2128240" y="5057347"/>
                  <a:ext cx="162360" cy="134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Freihand 55">
                  <a:extLst>
                    <a:ext uri="{FF2B5EF4-FFF2-40B4-BE49-F238E27FC236}">
                      <a16:creationId xmlns:a16="http://schemas.microsoft.com/office/drawing/2014/main" id="{32DF66F4-5085-4FC0-B6FC-29116A427920}"/>
                    </a:ext>
                  </a:extLst>
                </p14:cNvPr>
                <p14:cNvContentPartPr/>
                <p14:nvPr/>
              </p14:nvContentPartPr>
              <p14:xfrm>
                <a:off x="1924120" y="6320947"/>
                <a:ext cx="2493720" cy="57960"/>
              </p14:xfrm>
            </p:contentPart>
          </mc:Choice>
          <mc:Fallback xmlns="">
            <p:pic>
              <p:nvPicPr>
                <p:cNvPr id="56" name="Freihand 55">
                  <a:extLst>
                    <a:ext uri="{FF2B5EF4-FFF2-40B4-BE49-F238E27FC236}">
                      <a16:creationId xmlns:a16="http://schemas.microsoft.com/office/drawing/2014/main" id="{32DF66F4-5085-4FC0-B6FC-29116A427920}"/>
                    </a:ext>
                  </a:extLst>
                </p:cNvPr>
                <p:cNvPicPr/>
                <p:nvPr/>
              </p:nvPicPr>
              <p:blipFill>
                <a:blip r:embed="rId10"/>
                <a:stretch>
                  <a:fillRect/>
                </a:stretch>
              </p:blipFill>
              <p:spPr>
                <a:xfrm>
                  <a:off x="1919800" y="6316627"/>
                  <a:ext cx="2502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7" name="Freihand 56">
                  <a:extLst>
                    <a:ext uri="{FF2B5EF4-FFF2-40B4-BE49-F238E27FC236}">
                      <a16:creationId xmlns:a16="http://schemas.microsoft.com/office/drawing/2014/main" id="{B0152FAB-369C-4A7E-8983-C69A20A3BE65}"/>
                    </a:ext>
                  </a:extLst>
                </p14:cNvPr>
                <p14:cNvContentPartPr/>
                <p14:nvPr/>
              </p14:nvContentPartPr>
              <p14:xfrm>
                <a:off x="4384000" y="6207547"/>
                <a:ext cx="257760" cy="222840"/>
              </p14:xfrm>
            </p:contentPart>
          </mc:Choice>
          <mc:Fallback xmlns="">
            <p:pic>
              <p:nvPicPr>
                <p:cNvPr id="57" name="Freihand 56">
                  <a:extLst>
                    <a:ext uri="{FF2B5EF4-FFF2-40B4-BE49-F238E27FC236}">
                      <a16:creationId xmlns:a16="http://schemas.microsoft.com/office/drawing/2014/main" id="{B0152FAB-369C-4A7E-8983-C69A20A3BE65}"/>
                    </a:ext>
                  </a:extLst>
                </p:cNvPr>
                <p:cNvPicPr/>
                <p:nvPr/>
              </p:nvPicPr>
              <p:blipFill>
                <a:blip r:embed="rId12"/>
                <a:stretch>
                  <a:fillRect/>
                </a:stretch>
              </p:blipFill>
              <p:spPr>
                <a:xfrm>
                  <a:off x="4379680" y="6203227"/>
                  <a:ext cx="266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 name="Freihand 57">
                  <a:extLst>
                    <a:ext uri="{FF2B5EF4-FFF2-40B4-BE49-F238E27FC236}">
                      <a16:creationId xmlns:a16="http://schemas.microsoft.com/office/drawing/2014/main" id="{B60F5263-C20B-437A-AC4B-F171FEE5E5F2}"/>
                    </a:ext>
                  </a:extLst>
                </p14:cNvPr>
                <p14:cNvContentPartPr/>
                <p14:nvPr/>
              </p14:nvContentPartPr>
              <p14:xfrm>
                <a:off x="2155600" y="4829827"/>
                <a:ext cx="270000" cy="223920"/>
              </p14:xfrm>
            </p:contentPart>
          </mc:Choice>
          <mc:Fallback xmlns="">
            <p:pic>
              <p:nvPicPr>
                <p:cNvPr id="58" name="Freihand 57">
                  <a:extLst>
                    <a:ext uri="{FF2B5EF4-FFF2-40B4-BE49-F238E27FC236}">
                      <a16:creationId xmlns:a16="http://schemas.microsoft.com/office/drawing/2014/main" id="{B60F5263-C20B-437A-AC4B-F171FEE5E5F2}"/>
                    </a:ext>
                  </a:extLst>
                </p:cNvPr>
                <p:cNvPicPr/>
                <p:nvPr/>
              </p:nvPicPr>
              <p:blipFill>
                <a:blip r:embed="rId14"/>
                <a:stretch>
                  <a:fillRect/>
                </a:stretch>
              </p:blipFill>
              <p:spPr>
                <a:xfrm>
                  <a:off x="2151280" y="4825507"/>
                  <a:ext cx="278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Freihand 59">
                  <a:extLst>
                    <a:ext uri="{FF2B5EF4-FFF2-40B4-BE49-F238E27FC236}">
                      <a16:creationId xmlns:a16="http://schemas.microsoft.com/office/drawing/2014/main" id="{BFEA49E0-B4A8-42A8-BC95-D53AD134F691}"/>
                    </a:ext>
                  </a:extLst>
                </p14:cNvPr>
                <p14:cNvContentPartPr/>
                <p14:nvPr/>
              </p14:nvContentPartPr>
              <p14:xfrm>
                <a:off x="1880920" y="4790947"/>
                <a:ext cx="76680" cy="103680"/>
              </p14:xfrm>
            </p:contentPart>
          </mc:Choice>
          <mc:Fallback xmlns="">
            <p:pic>
              <p:nvPicPr>
                <p:cNvPr id="60" name="Freihand 59">
                  <a:extLst>
                    <a:ext uri="{FF2B5EF4-FFF2-40B4-BE49-F238E27FC236}">
                      <a16:creationId xmlns:a16="http://schemas.microsoft.com/office/drawing/2014/main" id="{BFEA49E0-B4A8-42A8-BC95-D53AD134F691}"/>
                    </a:ext>
                  </a:extLst>
                </p:cNvPr>
                <p:cNvPicPr/>
                <p:nvPr/>
              </p:nvPicPr>
              <p:blipFill>
                <a:blip r:embed="rId16"/>
                <a:stretch>
                  <a:fillRect/>
                </a:stretch>
              </p:blipFill>
              <p:spPr>
                <a:xfrm>
                  <a:off x="1876600" y="4786627"/>
                  <a:ext cx="85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Freihand 60">
                  <a:extLst>
                    <a:ext uri="{FF2B5EF4-FFF2-40B4-BE49-F238E27FC236}">
                      <a16:creationId xmlns:a16="http://schemas.microsoft.com/office/drawing/2014/main" id="{754FF0BE-49AE-443A-B5D6-81840702E25D}"/>
                    </a:ext>
                  </a:extLst>
                </p14:cNvPr>
                <p14:cNvContentPartPr/>
                <p14:nvPr/>
              </p14:nvContentPartPr>
              <p14:xfrm>
                <a:off x="1920880" y="4818307"/>
                <a:ext cx="69120" cy="188640"/>
              </p14:xfrm>
            </p:contentPart>
          </mc:Choice>
          <mc:Fallback xmlns="">
            <p:pic>
              <p:nvPicPr>
                <p:cNvPr id="61" name="Freihand 60">
                  <a:extLst>
                    <a:ext uri="{FF2B5EF4-FFF2-40B4-BE49-F238E27FC236}">
                      <a16:creationId xmlns:a16="http://schemas.microsoft.com/office/drawing/2014/main" id="{754FF0BE-49AE-443A-B5D6-81840702E25D}"/>
                    </a:ext>
                  </a:extLst>
                </p:cNvPr>
                <p:cNvPicPr/>
                <p:nvPr/>
              </p:nvPicPr>
              <p:blipFill>
                <a:blip r:embed="rId18"/>
                <a:stretch>
                  <a:fillRect/>
                </a:stretch>
              </p:blipFill>
              <p:spPr>
                <a:xfrm>
                  <a:off x="1916560" y="4813987"/>
                  <a:ext cx="77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 name="Freihand 61">
                  <a:extLst>
                    <a:ext uri="{FF2B5EF4-FFF2-40B4-BE49-F238E27FC236}">
                      <a16:creationId xmlns:a16="http://schemas.microsoft.com/office/drawing/2014/main" id="{0441BCBB-5E58-400B-8A5F-39C4DF147F10}"/>
                    </a:ext>
                  </a:extLst>
                </p14:cNvPr>
                <p14:cNvContentPartPr/>
                <p14:nvPr/>
              </p14:nvContentPartPr>
              <p14:xfrm>
                <a:off x="4354120" y="6424627"/>
                <a:ext cx="169920" cy="240840"/>
              </p14:xfrm>
            </p:contentPart>
          </mc:Choice>
          <mc:Fallback xmlns="">
            <p:pic>
              <p:nvPicPr>
                <p:cNvPr id="62" name="Freihand 61">
                  <a:extLst>
                    <a:ext uri="{FF2B5EF4-FFF2-40B4-BE49-F238E27FC236}">
                      <a16:creationId xmlns:a16="http://schemas.microsoft.com/office/drawing/2014/main" id="{0441BCBB-5E58-400B-8A5F-39C4DF147F10}"/>
                    </a:ext>
                  </a:extLst>
                </p:cNvPr>
                <p:cNvPicPr/>
                <p:nvPr/>
              </p:nvPicPr>
              <p:blipFill>
                <a:blip r:embed="rId20"/>
                <a:stretch>
                  <a:fillRect/>
                </a:stretch>
              </p:blipFill>
              <p:spPr>
                <a:xfrm>
                  <a:off x="4349800" y="6420307"/>
                  <a:ext cx="1785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Freihand 62">
                  <a:extLst>
                    <a:ext uri="{FF2B5EF4-FFF2-40B4-BE49-F238E27FC236}">
                      <a16:creationId xmlns:a16="http://schemas.microsoft.com/office/drawing/2014/main" id="{78F5018A-6ECB-4272-9767-A8C833DAED68}"/>
                    </a:ext>
                  </a:extLst>
                </p14:cNvPr>
                <p14:cNvContentPartPr/>
                <p14:nvPr/>
              </p14:nvContentPartPr>
              <p14:xfrm>
                <a:off x="4378960" y="6473947"/>
                <a:ext cx="167400" cy="84960"/>
              </p14:xfrm>
            </p:contentPart>
          </mc:Choice>
          <mc:Fallback xmlns="">
            <p:pic>
              <p:nvPicPr>
                <p:cNvPr id="63" name="Freihand 62">
                  <a:extLst>
                    <a:ext uri="{FF2B5EF4-FFF2-40B4-BE49-F238E27FC236}">
                      <a16:creationId xmlns:a16="http://schemas.microsoft.com/office/drawing/2014/main" id="{78F5018A-6ECB-4272-9767-A8C833DAED68}"/>
                    </a:ext>
                  </a:extLst>
                </p:cNvPr>
                <p:cNvPicPr/>
                <p:nvPr/>
              </p:nvPicPr>
              <p:blipFill>
                <a:blip r:embed="rId22"/>
                <a:stretch>
                  <a:fillRect/>
                </a:stretch>
              </p:blipFill>
              <p:spPr>
                <a:xfrm>
                  <a:off x="4374640" y="6469627"/>
                  <a:ext cx="176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Freihand 64">
                  <a:extLst>
                    <a:ext uri="{FF2B5EF4-FFF2-40B4-BE49-F238E27FC236}">
                      <a16:creationId xmlns:a16="http://schemas.microsoft.com/office/drawing/2014/main" id="{CF169310-7D46-4BAC-A11C-E5A47187D9C4}"/>
                    </a:ext>
                  </a:extLst>
                </p14:cNvPr>
                <p14:cNvContentPartPr/>
                <p14:nvPr/>
              </p14:nvContentPartPr>
              <p14:xfrm>
                <a:off x="2404000" y="4818307"/>
                <a:ext cx="1622880" cy="1253880"/>
              </p14:xfrm>
            </p:contentPart>
          </mc:Choice>
          <mc:Fallback xmlns="">
            <p:pic>
              <p:nvPicPr>
                <p:cNvPr id="65" name="Freihand 64">
                  <a:extLst>
                    <a:ext uri="{FF2B5EF4-FFF2-40B4-BE49-F238E27FC236}">
                      <a16:creationId xmlns:a16="http://schemas.microsoft.com/office/drawing/2014/main" id="{CF169310-7D46-4BAC-A11C-E5A47187D9C4}"/>
                    </a:ext>
                  </a:extLst>
                </p:cNvPr>
                <p:cNvPicPr/>
                <p:nvPr/>
              </p:nvPicPr>
              <p:blipFill>
                <a:blip r:embed="rId24"/>
                <a:stretch>
                  <a:fillRect/>
                </a:stretch>
              </p:blipFill>
              <p:spPr>
                <a:xfrm>
                  <a:off x="2399680" y="4813987"/>
                  <a:ext cx="1631520" cy="1262520"/>
                </a:xfrm>
                <a:prstGeom prst="rect">
                  <a:avLst/>
                </a:prstGeom>
              </p:spPr>
            </p:pic>
          </mc:Fallback>
        </mc:AlternateContent>
      </p:grpSp>
      <p:grpSp>
        <p:nvGrpSpPr>
          <p:cNvPr id="69" name="Gruppieren 68">
            <a:extLst>
              <a:ext uri="{FF2B5EF4-FFF2-40B4-BE49-F238E27FC236}">
                <a16:creationId xmlns:a16="http://schemas.microsoft.com/office/drawing/2014/main" id="{3F8009FA-2321-4875-BA30-62B29414AD0E}"/>
              </a:ext>
            </a:extLst>
          </p:cNvPr>
          <p:cNvGrpSpPr/>
          <p:nvPr/>
        </p:nvGrpSpPr>
        <p:grpSpPr>
          <a:xfrm>
            <a:off x="8895160" y="404347"/>
            <a:ext cx="3120120" cy="2859480"/>
            <a:chOff x="8895160" y="404347"/>
            <a:chExt cx="3120120" cy="2859480"/>
          </a:xfrm>
        </p:grpSpPr>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507CA67A-4226-4C47-9C1A-E03629F68E30}"/>
                    </a:ext>
                  </a:extLst>
                </p14:cNvPr>
                <p14:cNvContentPartPr/>
                <p14:nvPr/>
              </p14:nvContentPartPr>
              <p14:xfrm>
                <a:off x="9115120" y="969187"/>
                <a:ext cx="308520" cy="1742040"/>
              </p14:xfrm>
            </p:contentPart>
          </mc:Choice>
          <mc:Fallback xmlns="">
            <p:pic>
              <p:nvPicPr>
                <p:cNvPr id="6" name="Freihand 5">
                  <a:extLst>
                    <a:ext uri="{FF2B5EF4-FFF2-40B4-BE49-F238E27FC236}">
                      <a16:creationId xmlns:a16="http://schemas.microsoft.com/office/drawing/2014/main" id="{507CA67A-4226-4C47-9C1A-E03629F68E30}"/>
                    </a:ext>
                  </a:extLst>
                </p:cNvPr>
                <p:cNvPicPr/>
                <p:nvPr/>
              </p:nvPicPr>
              <p:blipFill>
                <a:blip r:embed="rId26"/>
                <a:stretch>
                  <a:fillRect/>
                </a:stretch>
              </p:blipFill>
              <p:spPr>
                <a:xfrm>
                  <a:off x="9110800" y="964867"/>
                  <a:ext cx="317160" cy="175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 name="Freihand 6">
                  <a:extLst>
                    <a:ext uri="{FF2B5EF4-FFF2-40B4-BE49-F238E27FC236}">
                      <a16:creationId xmlns:a16="http://schemas.microsoft.com/office/drawing/2014/main" id="{3171048D-7C36-48D4-9CE1-F1CDB2626670}"/>
                    </a:ext>
                  </a:extLst>
                </p14:cNvPr>
                <p14:cNvContentPartPr/>
                <p14:nvPr/>
              </p14:nvContentPartPr>
              <p14:xfrm>
                <a:off x="8916400" y="2587747"/>
                <a:ext cx="2768040" cy="111960"/>
              </p14:xfrm>
            </p:contentPart>
          </mc:Choice>
          <mc:Fallback xmlns="">
            <p:pic>
              <p:nvPicPr>
                <p:cNvPr id="7" name="Freihand 6">
                  <a:extLst>
                    <a:ext uri="{FF2B5EF4-FFF2-40B4-BE49-F238E27FC236}">
                      <a16:creationId xmlns:a16="http://schemas.microsoft.com/office/drawing/2014/main" id="{3171048D-7C36-48D4-9CE1-F1CDB2626670}"/>
                    </a:ext>
                  </a:extLst>
                </p:cNvPr>
                <p:cNvPicPr/>
                <p:nvPr/>
              </p:nvPicPr>
              <p:blipFill>
                <a:blip r:embed="rId28"/>
                <a:stretch>
                  <a:fillRect/>
                </a:stretch>
              </p:blipFill>
              <p:spPr>
                <a:xfrm>
                  <a:off x="8912080" y="2583427"/>
                  <a:ext cx="2776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Freihand 7">
                  <a:extLst>
                    <a:ext uri="{FF2B5EF4-FFF2-40B4-BE49-F238E27FC236}">
                      <a16:creationId xmlns:a16="http://schemas.microsoft.com/office/drawing/2014/main" id="{72208676-8793-4499-B423-59AECCF0566D}"/>
                    </a:ext>
                  </a:extLst>
                </p14:cNvPr>
                <p14:cNvContentPartPr/>
                <p14:nvPr/>
              </p14:nvContentPartPr>
              <p14:xfrm>
                <a:off x="11596600" y="2578027"/>
                <a:ext cx="265320" cy="314640"/>
              </p14:xfrm>
            </p:contentPart>
          </mc:Choice>
          <mc:Fallback xmlns="">
            <p:pic>
              <p:nvPicPr>
                <p:cNvPr id="8" name="Freihand 7">
                  <a:extLst>
                    <a:ext uri="{FF2B5EF4-FFF2-40B4-BE49-F238E27FC236}">
                      <a16:creationId xmlns:a16="http://schemas.microsoft.com/office/drawing/2014/main" id="{72208676-8793-4499-B423-59AECCF0566D}"/>
                    </a:ext>
                  </a:extLst>
                </p:cNvPr>
                <p:cNvPicPr/>
                <p:nvPr/>
              </p:nvPicPr>
              <p:blipFill>
                <a:blip r:embed="rId30"/>
                <a:stretch>
                  <a:fillRect/>
                </a:stretch>
              </p:blipFill>
              <p:spPr>
                <a:xfrm>
                  <a:off x="11592280" y="2573707"/>
                  <a:ext cx="2739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 name="Freihand 8">
                  <a:extLst>
                    <a:ext uri="{FF2B5EF4-FFF2-40B4-BE49-F238E27FC236}">
                      <a16:creationId xmlns:a16="http://schemas.microsoft.com/office/drawing/2014/main" id="{BD2A28A7-6848-4111-99B5-8EC5AE08E605}"/>
                    </a:ext>
                  </a:extLst>
                </p14:cNvPr>
                <p14:cNvContentPartPr/>
                <p14:nvPr/>
              </p14:nvContentPartPr>
              <p14:xfrm>
                <a:off x="9223120" y="662827"/>
                <a:ext cx="322560" cy="289080"/>
              </p14:xfrm>
            </p:contentPart>
          </mc:Choice>
          <mc:Fallback xmlns="">
            <p:pic>
              <p:nvPicPr>
                <p:cNvPr id="9" name="Freihand 8">
                  <a:extLst>
                    <a:ext uri="{FF2B5EF4-FFF2-40B4-BE49-F238E27FC236}">
                      <a16:creationId xmlns:a16="http://schemas.microsoft.com/office/drawing/2014/main" id="{BD2A28A7-6848-4111-99B5-8EC5AE08E605}"/>
                    </a:ext>
                  </a:extLst>
                </p:cNvPr>
                <p:cNvPicPr/>
                <p:nvPr/>
              </p:nvPicPr>
              <p:blipFill>
                <a:blip r:embed="rId32"/>
                <a:stretch>
                  <a:fillRect/>
                </a:stretch>
              </p:blipFill>
              <p:spPr>
                <a:xfrm>
                  <a:off x="9218800" y="658507"/>
                  <a:ext cx="331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3CFD4BA0-1E2C-4DD4-B515-90B969F8F43D}"/>
                    </a:ext>
                  </a:extLst>
                </p14:cNvPr>
                <p14:cNvContentPartPr/>
                <p14:nvPr/>
              </p14:nvContentPartPr>
              <p14:xfrm>
                <a:off x="8895160" y="655627"/>
                <a:ext cx="164880" cy="67320"/>
              </p14:xfrm>
            </p:contentPart>
          </mc:Choice>
          <mc:Fallback xmlns="">
            <p:pic>
              <p:nvPicPr>
                <p:cNvPr id="16" name="Freihand 15">
                  <a:extLst>
                    <a:ext uri="{FF2B5EF4-FFF2-40B4-BE49-F238E27FC236}">
                      <a16:creationId xmlns:a16="http://schemas.microsoft.com/office/drawing/2014/main" id="{3CFD4BA0-1E2C-4DD4-B515-90B969F8F43D}"/>
                    </a:ext>
                  </a:extLst>
                </p:cNvPr>
                <p:cNvPicPr/>
                <p:nvPr/>
              </p:nvPicPr>
              <p:blipFill>
                <a:blip r:embed="rId34"/>
                <a:stretch>
                  <a:fillRect/>
                </a:stretch>
              </p:blipFill>
              <p:spPr>
                <a:xfrm>
                  <a:off x="8890840" y="651307"/>
                  <a:ext cx="173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A2E3F3B2-92C5-447C-9D95-7D55D6840F13}"/>
                    </a:ext>
                  </a:extLst>
                </p14:cNvPr>
                <p14:cNvContentPartPr/>
                <p14:nvPr/>
              </p14:nvContentPartPr>
              <p14:xfrm>
                <a:off x="9003520" y="620347"/>
                <a:ext cx="64800" cy="286560"/>
              </p14:xfrm>
            </p:contentPart>
          </mc:Choice>
          <mc:Fallback xmlns="">
            <p:pic>
              <p:nvPicPr>
                <p:cNvPr id="17" name="Freihand 16">
                  <a:extLst>
                    <a:ext uri="{FF2B5EF4-FFF2-40B4-BE49-F238E27FC236}">
                      <a16:creationId xmlns:a16="http://schemas.microsoft.com/office/drawing/2014/main" id="{A2E3F3B2-92C5-447C-9D95-7D55D6840F13}"/>
                    </a:ext>
                  </a:extLst>
                </p:cNvPr>
                <p:cNvPicPr/>
                <p:nvPr/>
              </p:nvPicPr>
              <p:blipFill>
                <a:blip r:embed="rId36"/>
                <a:stretch>
                  <a:fillRect/>
                </a:stretch>
              </p:blipFill>
              <p:spPr>
                <a:xfrm>
                  <a:off x="8999200" y="616027"/>
                  <a:ext cx="734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1D8E8095-1A8A-4542-BFFE-EE94E42FCB42}"/>
                    </a:ext>
                  </a:extLst>
                </p14:cNvPr>
                <p14:cNvContentPartPr/>
                <p14:nvPr/>
              </p14:nvContentPartPr>
              <p14:xfrm>
                <a:off x="11524600" y="3002107"/>
                <a:ext cx="173160" cy="261720"/>
              </p14:xfrm>
            </p:contentPart>
          </mc:Choice>
          <mc:Fallback xmlns="">
            <p:pic>
              <p:nvPicPr>
                <p:cNvPr id="18" name="Freihand 17">
                  <a:extLst>
                    <a:ext uri="{FF2B5EF4-FFF2-40B4-BE49-F238E27FC236}">
                      <a16:creationId xmlns:a16="http://schemas.microsoft.com/office/drawing/2014/main" id="{1D8E8095-1A8A-4542-BFFE-EE94E42FCB42}"/>
                    </a:ext>
                  </a:extLst>
                </p:cNvPr>
                <p:cNvPicPr/>
                <p:nvPr/>
              </p:nvPicPr>
              <p:blipFill>
                <a:blip r:embed="rId38"/>
                <a:stretch>
                  <a:fillRect/>
                </a:stretch>
              </p:blipFill>
              <p:spPr>
                <a:xfrm>
                  <a:off x="11520280" y="2997787"/>
                  <a:ext cx="181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A7E7D680-6428-4B42-850B-81027F0A18D7}"/>
                    </a:ext>
                  </a:extLst>
                </p14:cNvPr>
                <p14:cNvContentPartPr/>
                <p14:nvPr/>
              </p14:nvContentPartPr>
              <p14:xfrm>
                <a:off x="11564560" y="3044587"/>
                <a:ext cx="199440" cy="126720"/>
              </p14:xfrm>
            </p:contentPart>
          </mc:Choice>
          <mc:Fallback xmlns="">
            <p:pic>
              <p:nvPicPr>
                <p:cNvPr id="19" name="Freihand 18">
                  <a:extLst>
                    <a:ext uri="{FF2B5EF4-FFF2-40B4-BE49-F238E27FC236}">
                      <a16:creationId xmlns:a16="http://schemas.microsoft.com/office/drawing/2014/main" id="{A7E7D680-6428-4B42-850B-81027F0A18D7}"/>
                    </a:ext>
                  </a:extLst>
                </p:cNvPr>
                <p:cNvPicPr/>
                <p:nvPr/>
              </p:nvPicPr>
              <p:blipFill>
                <a:blip r:embed="rId40"/>
                <a:stretch>
                  <a:fillRect/>
                </a:stretch>
              </p:blipFill>
              <p:spPr>
                <a:xfrm>
                  <a:off x="11560240" y="3040267"/>
                  <a:ext cx="20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387E5C87-7CDA-46B3-8EA8-73AB9C10B2EB}"/>
                    </a:ext>
                  </a:extLst>
                </p14:cNvPr>
                <p14:cNvContentPartPr/>
                <p14:nvPr/>
              </p14:nvContentPartPr>
              <p14:xfrm>
                <a:off x="9975520" y="1635187"/>
                <a:ext cx="100440" cy="257040"/>
              </p14:xfrm>
            </p:contentPart>
          </mc:Choice>
          <mc:Fallback xmlns="">
            <p:pic>
              <p:nvPicPr>
                <p:cNvPr id="20" name="Freihand 19">
                  <a:extLst>
                    <a:ext uri="{FF2B5EF4-FFF2-40B4-BE49-F238E27FC236}">
                      <a16:creationId xmlns:a16="http://schemas.microsoft.com/office/drawing/2014/main" id="{387E5C87-7CDA-46B3-8EA8-73AB9C10B2EB}"/>
                    </a:ext>
                  </a:extLst>
                </p:cNvPr>
                <p:cNvPicPr/>
                <p:nvPr/>
              </p:nvPicPr>
              <p:blipFill>
                <a:blip r:embed="rId42"/>
                <a:stretch>
                  <a:fillRect/>
                </a:stretch>
              </p:blipFill>
              <p:spPr>
                <a:xfrm>
                  <a:off x="9971200" y="1630867"/>
                  <a:ext cx="1090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59B18A4A-17D5-4E91-B472-7C16B8018D65}"/>
                    </a:ext>
                  </a:extLst>
                </p14:cNvPr>
                <p14:cNvContentPartPr/>
                <p14:nvPr/>
              </p14:nvContentPartPr>
              <p14:xfrm>
                <a:off x="9961120" y="1720867"/>
                <a:ext cx="181080" cy="95040"/>
              </p14:xfrm>
            </p:contentPart>
          </mc:Choice>
          <mc:Fallback xmlns="">
            <p:pic>
              <p:nvPicPr>
                <p:cNvPr id="21" name="Freihand 20">
                  <a:extLst>
                    <a:ext uri="{FF2B5EF4-FFF2-40B4-BE49-F238E27FC236}">
                      <a16:creationId xmlns:a16="http://schemas.microsoft.com/office/drawing/2014/main" id="{59B18A4A-17D5-4E91-B472-7C16B8018D65}"/>
                    </a:ext>
                  </a:extLst>
                </p:cNvPr>
                <p:cNvPicPr/>
                <p:nvPr/>
              </p:nvPicPr>
              <p:blipFill>
                <a:blip r:embed="rId44"/>
                <a:stretch>
                  <a:fillRect/>
                </a:stretch>
              </p:blipFill>
              <p:spPr>
                <a:xfrm>
                  <a:off x="9956800" y="1716547"/>
                  <a:ext cx="189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76A6D397-DF42-453C-B830-7A33A95B894E}"/>
                    </a:ext>
                  </a:extLst>
                </p14:cNvPr>
                <p14:cNvContentPartPr/>
                <p14:nvPr/>
              </p14:nvContentPartPr>
              <p14:xfrm>
                <a:off x="10218880" y="1737787"/>
                <a:ext cx="139680" cy="206280"/>
              </p14:xfrm>
            </p:contentPart>
          </mc:Choice>
          <mc:Fallback xmlns="">
            <p:pic>
              <p:nvPicPr>
                <p:cNvPr id="22" name="Freihand 21">
                  <a:extLst>
                    <a:ext uri="{FF2B5EF4-FFF2-40B4-BE49-F238E27FC236}">
                      <a16:creationId xmlns:a16="http://schemas.microsoft.com/office/drawing/2014/main" id="{76A6D397-DF42-453C-B830-7A33A95B894E}"/>
                    </a:ext>
                  </a:extLst>
                </p:cNvPr>
                <p:cNvPicPr/>
                <p:nvPr/>
              </p:nvPicPr>
              <p:blipFill>
                <a:blip r:embed="rId46"/>
                <a:stretch>
                  <a:fillRect/>
                </a:stretch>
              </p:blipFill>
              <p:spPr>
                <a:xfrm>
                  <a:off x="10214560" y="1733467"/>
                  <a:ext cx="148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F4266448-F361-4651-A157-AADDCADDD31B}"/>
                    </a:ext>
                  </a:extLst>
                </p14:cNvPr>
                <p14:cNvContentPartPr/>
                <p14:nvPr/>
              </p14:nvContentPartPr>
              <p14:xfrm>
                <a:off x="10267480" y="1462027"/>
                <a:ext cx="151560" cy="154440"/>
              </p14:xfrm>
            </p:contentPart>
          </mc:Choice>
          <mc:Fallback xmlns="">
            <p:pic>
              <p:nvPicPr>
                <p:cNvPr id="23" name="Freihand 22">
                  <a:extLst>
                    <a:ext uri="{FF2B5EF4-FFF2-40B4-BE49-F238E27FC236}">
                      <a16:creationId xmlns:a16="http://schemas.microsoft.com/office/drawing/2014/main" id="{F4266448-F361-4651-A157-AADDCADDD31B}"/>
                    </a:ext>
                  </a:extLst>
                </p:cNvPr>
                <p:cNvPicPr/>
                <p:nvPr/>
              </p:nvPicPr>
              <p:blipFill>
                <a:blip r:embed="rId48"/>
                <a:stretch>
                  <a:fillRect/>
                </a:stretch>
              </p:blipFill>
              <p:spPr>
                <a:xfrm>
                  <a:off x="10263160" y="1457707"/>
                  <a:ext cx="160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8A3D3B5A-939E-43F6-928E-5206577B8EB8}"/>
                    </a:ext>
                  </a:extLst>
                </p14:cNvPr>
                <p14:cNvContentPartPr/>
                <p14:nvPr/>
              </p14:nvContentPartPr>
              <p14:xfrm>
                <a:off x="10540000" y="1294987"/>
                <a:ext cx="223200" cy="206640"/>
              </p14:xfrm>
            </p:contentPart>
          </mc:Choice>
          <mc:Fallback xmlns="">
            <p:pic>
              <p:nvPicPr>
                <p:cNvPr id="24" name="Freihand 23">
                  <a:extLst>
                    <a:ext uri="{FF2B5EF4-FFF2-40B4-BE49-F238E27FC236}">
                      <a16:creationId xmlns:a16="http://schemas.microsoft.com/office/drawing/2014/main" id="{8A3D3B5A-939E-43F6-928E-5206577B8EB8}"/>
                    </a:ext>
                  </a:extLst>
                </p:cNvPr>
                <p:cNvPicPr/>
                <p:nvPr/>
              </p:nvPicPr>
              <p:blipFill>
                <a:blip r:embed="rId50"/>
                <a:stretch>
                  <a:fillRect/>
                </a:stretch>
              </p:blipFill>
              <p:spPr>
                <a:xfrm>
                  <a:off x="10535680" y="1290667"/>
                  <a:ext cx="231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6DE1BB76-9AD3-4916-9091-34AB8B665296}"/>
                    </a:ext>
                  </a:extLst>
                </p14:cNvPr>
                <p14:cNvContentPartPr/>
                <p14:nvPr/>
              </p14:nvContentPartPr>
              <p14:xfrm>
                <a:off x="10463680" y="1551307"/>
                <a:ext cx="221400" cy="146520"/>
              </p14:xfrm>
            </p:contentPart>
          </mc:Choice>
          <mc:Fallback xmlns="">
            <p:pic>
              <p:nvPicPr>
                <p:cNvPr id="25" name="Freihand 24">
                  <a:extLst>
                    <a:ext uri="{FF2B5EF4-FFF2-40B4-BE49-F238E27FC236}">
                      <a16:creationId xmlns:a16="http://schemas.microsoft.com/office/drawing/2014/main" id="{6DE1BB76-9AD3-4916-9091-34AB8B665296}"/>
                    </a:ext>
                  </a:extLst>
                </p:cNvPr>
                <p:cNvPicPr/>
                <p:nvPr/>
              </p:nvPicPr>
              <p:blipFill>
                <a:blip r:embed="rId52"/>
                <a:stretch>
                  <a:fillRect/>
                </a:stretch>
              </p:blipFill>
              <p:spPr>
                <a:xfrm>
                  <a:off x="10459360" y="1546987"/>
                  <a:ext cx="230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38C3EA4A-9906-48D1-A08A-864DFCD1EF44}"/>
                    </a:ext>
                  </a:extLst>
                </p14:cNvPr>
                <p14:cNvContentPartPr/>
                <p14:nvPr/>
              </p14:nvContentPartPr>
              <p14:xfrm>
                <a:off x="10644040" y="1070347"/>
                <a:ext cx="120600" cy="178920"/>
              </p14:xfrm>
            </p:contentPart>
          </mc:Choice>
          <mc:Fallback xmlns="">
            <p:pic>
              <p:nvPicPr>
                <p:cNvPr id="26" name="Freihand 25">
                  <a:extLst>
                    <a:ext uri="{FF2B5EF4-FFF2-40B4-BE49-F238E27FC236}">
                      <a16:creationId xmlns:a16="http://schemas.microsoft.com/office/drawing/2014/main" id="{38C3EA4A-9906-48D1-A08A-864DFCD1EF44}"/>
                    </a:ext>
                  </a:extLst>
                </p:cNvPr>
                <p:cNvPicPr/>
                <p:nvPr/>
              </p:nvPicPr>
              <p:blipFill>
                <a:blip r:embed="rId54"/>
                <a:stretch>
                  <a:fillRect/>
                </a:stretch>
              </p:blipFill>
              <p:spPr>
                <a:xfrm>
                  <a:off x="10639720" y="1066027"/>
                  <a:ext cx="129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A62F5EF0-FBAA-4248-B2D5-F9773C53DB6B}"/>
                    </a:ext>
                  </a:extLst>
                </p14:cNvPr>
                <p14:cNvContentPartPr/>
                <p14:nvPr/>
              </p14:nvContentPartPr>
              <p14:xfrm>
                <a:off x="10541800" y="1094107"/>
                <a:ext cx="255240" cy="30960"/>
              </p14:xfrm>
            </p:contentPart>
          </mc:Choice>
          <mc:Fallback xmlns="">
            <p:pic>
              <p:nvPicPr>
                <p:cNvPr id="27" name="Freihand 26">
                  <a:extLst>
                    <a:ext uri="{FF2B5EF4-FFF2-40B4-BE49-F238E27FC236}">
                      <a16:creationId xmlns:a16="http://schemas.microsoft.com/office/drawing/2014/main" id="{A62F5EF0-FBAA-4248-B2D5-F9773C53DB6B}"/>
                    </a:ext>
                  </a:extLst>
                </p:cNvPr>
                <p:cNvPicPr/>
                <p:nvPr/>
              </p:nvPicPr>
              <p:blipFill>
                <a:blip r:embed="rId56"/>
                <a:stretch>
                  <a:fillRect/>
                </a:stretch>
              </p:blipFill>
              <p:spPr>
                <a:xfrm>
                  <a:off x="10537480" y="1089787"/>
                  <a:ext cx="263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36D5594B-8006-4C32-A859-4E66BD8C04BE}"/>
                    </a:ext>
                  </a:extLst>
                </p14:cNvPr>
                <p14:cNvContentPartPr/>
                <p14:nvPr/>
              </p14:nvContentPartPr>
              <p14:xfrm>
                <a:off x="11385280" y="471667"/>
                <a:ext cx="131040" cy="244440"/>
              </p14:xfrm>
            </p:contentPart>
          </mc:Choice>
          <mc:Fallback xmlns="">
            <p:pic>
              <p:nvPicPr>
                <p:cNvPr id="28" name="Freihand 27">
                  <a:extLst>
                    <a:ext uri="{FF2B5EF4-FFF2-40B4-BE49-F238E27FC236}">
                      <a16:creationId xmlns:a16="http://schemas.microsoft.com/office/drawing/2014/main" id="{36D5594B-8006-4C32-A859-4E66BD8C04BE}"/>
                    </a:ext>
                  </a:extLst>
                </p:cNvPr>
                <p:cNvPicPr/>
                <p:nvPr/>
              </p:nvPicPr>
              <p:blipFill>
                <a:blip r:embed="rId58"/>
                <a:stretch>
                  <a:fillRect/>
                </a:stretch>
              </p:blipFill>
              <p:spPr>
                <a:xfrm>
                  <a:off x="11380960" y="467347"/>
                  <a:ext cx="139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67EAE391-9915-46F1-8DA7-D61DE8C1CACA}"/>
                    </a:ext>
                  </a:extLst>
                </p14:cNvPr>
                <p14:cNvContentPartPr/>
                <p14:nvPr/>
              </p14:nvContentPartPr>
              <p14:xfrm>
                <a:off x="11412280" y="555547"/>
                <a:ext cx="152640" cy="58680"/>
              </p14:xfrm>
            </p:contentPart>
          </mc:Choice>
          <mc:Fallback xmlns="">
            <p:pic>
              <p:nvPicPr>
                <p:cNvPr id="29" name="Freihand 28">
                  <a:extLst>
                    <a:ext uri="{FF2B5EF4-FFF2-40B4-BE49-F238E27FC236}">
                      <a16:creationId xmlns:a16="http://schemas.microsoft.com/office/drawing/2014/main" id="{67EAE391-9915-46F1-8DA7-D61DE8C1CACA}"/>
                    </a:ext>
                  </a:extLst>
                </p:cNvPr>
                <p:cNvPicPr/>
                <p:nvPr/>
              </p:nvPicPr>
              <p:blipFill>
                <a:blip r:embed="rId60"/>
                <a:stretch>
                  <a:fillRect/>
                </a:stretch>
              </p:blipFill>
              <p:spPr>
                <a:xfrm>
                  <a:off x="11407960" y="551227"/>
                  <a:ext cx="161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6744952A-1780-40C0-9122-B0CCD9372DF1}"/>
                    </a:ext>
                  </a:extLst>
                </p14:cNvPr>
                <p14:cNvContentPartPr/>
                <p14:nvPr/>
              </p14:nvContentPartPr>
              <p14:xfrm>
                <a:off x="9511120" y="2206507"/>
                <a:ext cx="76680" cy="153000"/>
              </p14:xfrm>
            </p:contentPart>
          </mc:Choice>
          <mc:Fallback xmlns="">
            <p:pic>
              <p:nvPicPr>
                <p:cNvPr id="30" name="Freihand 29">
                  <a:extLst>
                    <a:ext uri="{FF2B5EF4-FFF2-40B4-BE49-F238E27FC236}">
                      <a16:creationId xmlns:a16="http://schemas.microsoft.com/office/drawing/2014/main" id="{6744952A-1780-40C0-9122-B0CCD9372DF1}"/>
                    </a:ext>
                  </a:extLst>
                </p:cNvPr>
                <p:cNvPicPr/>
                <p:nvPr/>
              </p:nvPicPr>
              <p:blipFill>
                <a:blip r:embed="rId62"/>
                <a:stretch>
                  <a:fillRect/>
                </a:stretch>
              </p:blipFill>
              <p:spPr>
                <a:xfrm>
                  <a:off x="9506800" y="2202187"/>
                  <a:ext cx="85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AF8698F9-E2A8-4A9B-943C-9DB3EDBF5772}"/>
                    </a:ext>
                  </a:extLst>
                </p14:cNvPr>
                <p14:cNvContentPartPr/>
                <p14:nvPr/>
              </p14:nvContentPartPr>
              <p14:xfrm>
                <a:off x="9424360" y="2289307"/>
                <a:ext cx="237600" cy="49320"/>
              </p14:xfrm>
            </p:contentPart>
          </mc:Choice>
          <mc:Fallback xmlns="">
            <p:pic>
              <p:nvPicPr>
                <p:cNvPr id="31" name="Freihand 30">
                  <a:extLst>
                    <a:ext uri="{FF2B5EF4-FFF2-40B4-BE49-F238E27FC236}">
                      <a16:creationId xmlns:a16="http://schemas.microsoft.com/office/drawing/2014/main" id="{AF8698F9-E2A8-4A9B-943C-9DB3EDBF5772}"/>
                    </a:ext>
                  </a:extLst>
                </p:cNvPr>
                <p:cNvPicPr/>
                <p:nvPr/>
              </p:nvPicPr>
              <p:blipFill>
                <a:blip r:embed="rId64"/>
                <a:stretch>
                  <a:fillRect/>
                </a:stretch>
              </p:blipFill>
              <p:spPr>
                <a:xfrm>
                  <a:off x="9420040" y="2284987"/>
                  <a:ext cx="246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A44F6DFB-A1EC-47A9-8770-0F7D4672C381}"/>
                    </a:ext>
                  </a:extLst>
                </p14:cNvPr>
                <p14:cNvContentPartPr/>
                <p14:nvPr/>
              </p14:nvContentPartPr>
              <p14:xfrm>
                <a:off x="11592280" y="751027"/>
                <a:ext cx="69120" cy="200520"/>
              </p14:xfrm>
            </p:contentPart>
          </mc:Choice>
          <mc:Fallback xmlns="">
            <p:pic>
              <p:nvPicPr>
                <p:cNvPr id="32" name="Freihand 31">
                  <a:extLst>
                    <a:ext uri="{FF2B5EF4-FFF2-40B4-BE49-F238E27FC236}">
                      <a16:creationId xmlns:a16="http://schemas.microsoft.com/office/drawing/2014/main" id="{A44F6DFB-A1EC-47A9-8770-0F7D4672C381}"/>
                    </a:ext>
                  </a:extLst>
                </p:cNvPr>
                <p:cNvPicPr/>
                <p:nvPr/>
              </p:nvPicPr>
              <p:blipFill>
                <a:blip r:embed="rId66"/>
                <a:stretch>
                  <a:fillRect/>
                </a:stretch>
              </p:blipFill>
              <p:spPr>
                <a:xfrm>
                  <a:off x="11587960" y="746707"/>
                  <a:ext cx="777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B7CE5785-D156-404B-B0E4-83432D54F111}"/>
                    </a:ext>
                  </a:extLst>
                </p14:cNvPr>
                <p14:cNvContentPartPr/>
                <p14:nvPr/>
              </p14:nvContentPartPr>
              <p14:xfrm>
                <a:off x="11506600" y="856867"/>
                <a:ext cx="170640" cy="41040"/>
              </p14:xfrm>
            </p:contentPart>
          </mc:Choice>
          <mc:Fallback xmlns="">
            <p:pic>
              <p:nvPicPr>
                <p:cNvPr id="33" name="Freihand 32">
                  <a:extLst>
                    <a:ext uri="{FF2B5EF4-FFF2-40B4-BE49-F238E27FC236}">
                      <a16:creationId xmlns:a16="http://schemas.microsoft.com/office/drawing/2014/main" id="{B7CE5785-D156-404B-B0E4-83432D54F111}"/>
                    </a:ext>
                  </a:extLst>
                </p:cNvPr>
                <p:cNvPicPr/>
                <p:nvPr/>
              </p:nvPicPr>
              <p:blipFill>
                <a:blip r:embed="rId68"/>
                <a:stretch>
                  <a:fillRect/>
                </a:stretch>
              </p:blipFill>
              <p:spPr>
                <a:xfrm>
                  <a:off x="11502280" y="852547"/>
                  <a:ext cx="179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Freihand 33">
                  <a:extLst>
                    <a:ext uri="{FF2B5EF4-FFF2-40B4-BE49-F238E27FC236}">
                      <a16:creationId xmlns:a16="http://schemas.microsoft.com/office/drawing/2014/main" id="{AF008D9B-FB48-4A56-9DFF-366F41B5A32E}"/>
                    </a:ext>
                  </a:extLst>
                </p14:cNvPr>
                <p14:cNvContentPartPr/>
                <p14:nvPr/>
              </p14:nvContentPartPr>
              <p14:xfrm>
                <a:off x="11086120" y="850387"/>
                <a:ext cx="211680" cy="232560"/>
              </p14:xfrm>
            </p:contentPart>
          </mc:Choice>
          <mc:Fallback xmlns="">
            <p:pic>
              <p:nvPicPr>
                <p:cNvPr id="34" name="Freihand 33">
                  <a:extLst>
                    <a:ext uri="{FF2B5EF4-FFF2-40B4-BE49-F238E27FC236}">
                      <a16:creationId xmlns:a16="http://schemas.microsoft.com/office/drawing/2014/main" id="{AF008D9B-FB48-4A56-9DFF-366F41B5A32E}"/>
                    </a:ext>
                  </a:extLst>
                </p:cNvPr>
                <p:cNvPicPr/>
                <p:nvPr/>
              </p:nvPicPr>
              <p:blipFill>
                <a:blip r:embed="rId70"/>
                <a:stretch>
                  <a:fillRect/>
                </a:stretch>
              </p:blipFill>
              <p:spPr>
                <a:xfrm>
                  <a:off x="11081800" y="846067"/>
                  <a:ext cx="220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 name="Freihand 34">
                  <a:extLst>
                    <a:ext uri="{FF2B5EF4-FFF2-40B4-BE49-F238E27FC236}">
                      <a16:creationId xmlns:a16="http://schemas.microsoft.com/office/drawing/2014/main" id="{CAFF5895-4F8C-44C8-8B13-0A56A5E5D1C2}"/>
                    </a:ext>
                  </a:extLst>
                </p14:cNvPr>
                <p14:cNvContentPartPr/>
                <p14:nvPr/>
              </p14:nvContentPartPr>
              <p14:xfrm>
                <a:off x="9948880" y="1284547"/>
                <a:ext cx="157320" cy="1444680"/>
              </p14:xfrm>
            </p:contentPart>
          </mc:Choice>
          <mc:Fallback xmlns="">
            <p:pic>
              <p:nvPicPr>
                <p:cNvPr id="35" name="Freihand 34">
                  <a:extLst>
                    <a:ext uri="{FF2B5EF4-FFF2-40B4-BE49-F238E27FC236}">
                      <a16:creationId xmlns:a16="http://schemas.microsoft.com/office/drawing/2014/main" id="{CAFF5895-4F8C-44C8-8B13-0A56A5E5D1C2}"/>
                    </a:ext>
                  </a:extLst>
                </p:cNvPr>
                <p:cNvPicPr/>
                <p:nvPr/>
              </p:nvPicPr>
              <p:blipFill>
                <a:blip r:embed="rId72"/>
                <a:stretch>
                  <a:fillRect/>
                </a:stretch>
              </p:blipFill>
              <p:spPr>
                <a:xfrm>
                  <a:off x="9944560" y="1280227"/>
                  <a:ext cx="165960" cy="1453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Freihand 35">
                  <a:extLst>
                    <a:ext uri="{FF2B5EF4-FFF2-40B4-BE49-F238E27FC236}">
                      <a16:creationId xmlns:a16="http://schemas.microsoft.com/office/drawing/2014/main" id="{ACDF8B3E-A48C-47A8-8FF2-9CD12F317FE2}"/>
                    </a:ext>
                  </a:extLst>
                </p14:cNvPr>
                <p14:cNvContentPartPr/>
                <p14:nvPr/>
              </p14:nvContentPartPr>
              <p14:xfrm>
                <a:off x="10559440" y="845707"/>
                <a:ext cx="299880" cy="2103480"/>
              </p14:xfrm>
            </p:contentPart>
          </mc:Choice>
          <mc:Fallback xmlns="">
            <p:pic>
              <p:nvPicPr>
                <p:cNvPr id="36" name="Freihand 35">
                  <a:extLst>
                    <a:ext uri="{FF2B5EF4-FFF2-40B4-BE49-F238E27FC236}">
                      <a16:creationId xmlns:a16="http://schemas.microsoft.com/office/drawing/2014/main" id="{ACDF8B3E-A48C-47A8-8FF2-9CD12F317FE2}"/>
                    </a:ext>
                  </a:extLst>
                </p:cNvPr>
                <p:cNvPicPr/>
                <p:nvPr/>
              </p:nvPicPr>
              <p:blipFill>
                <a:blip r:embed="rId74"/>
                <a:stretch>
                  <a:fillRect/>
                </a:stretch>
              </p:blipFill>
              <p:spPr>
                <a:xfrm>
                  <a:off x="10555120" y="841387"/>
                  <a:ext cx="308520" cy="2112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64065A0D-E02D-4402-9DF8-D15497CAAB3D}"/>
                    </a:ext>
                  </a:extLst>
                </p14:cNvPr>
                <p14:cNvContentPartPr/>
                <p14:nvPr/>
              </p14:nvContentPartPr>
              <p14:xfrm>
                <a:off x="9945640" y="2491627"/>
                <a:ext cx="27360" cy="310320"/>
              </p14:xfrm>
            </p:contentPart>
          </mc:Choice>
          <mc:Fallback xmlns="">
            <p:pic>
              <p:nvPicPr>
                <p:cNvPr id="38" name="Freihand 37">
                  <a:extLst>
                    <a:ext uri="{FF2B5EF4-FFF2-40B4-BE49-F238E27FC236}">
                      <a16:creationId xmlns:a16="http://schemas.microsoft.com/office/drawing/2014/main" id="{64065A0D-E02D-4402-9DF8-D15497CAAB3D}"/>
                    </a:ext>
                  </a:extLst>
                </p:cNvPr>
                <p:cNvPicPr/>
                <p:nvPr/>
              </p:nvPicPr>
              <p:blipFill>
                <a:blip r:embed="rId76"/>
                <a:stretch>
                  <a:fillRect/>
                </a:stretch>
              </p:blipFill>
              <p:spPr>
                <a:xfrm>
                  <a:off x="9941320" y="2487307"/>
                  <a:ext cx="36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E952A13B-966E-4BC9-B736-F7BF753ECFB1}"/>
                    </a:ext>
                  </a:extLst>
                </p14:cNvPr>
                <p14:cNvContentPartPr/>
                <p14:nvPr/>
              </p14:nvContentPartPr>
              <p14:xfrm>
                <a:off x="9834040" y="2956747"/>
                <a:ext cx="22320" cy="158400"/>
              </p14:xfrm>
            </p:contentPart>
          </mc:Choice>
          <mc:Fallback xmlns="">
            <p:pic>
              <p:nvPicPr>
                <p:cNvPr id="39" name="Freihand 38">
                  <a:extLst>
                    <a:ext uri="{FF2B5EF4-FFF2-40B4-BE49-F238E27FC236}">
                      <a16:creationId xmlns:a16="http://schemas.microsoft.com/office/drawing/2014/main" id="{E952A13B-966E-4BC9-B736-F7BF753ECFB1}"/>
                    </a:ext>
                  </a:extLst>
                </p:cNvPr>
                <p:cNvPicPr/>
                <p:nvPr/>
              </p:nvPicPr>
              <p:blipFill>
                <a:blip r:embed="rId78"/>
                <a:stretch>
                  <a:fillRect/>
                </a:stretch>
              </p:blipFill>
              <p:spPr>
                <a:xfrm>
                  <a:off x="9829720" y="2952427"/>
                  <a:ext cx="30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Freihand 39">
                  <a:extLst>
                    <a:ext uri="{FF2B5EF4-FFF2-40B4-BE49-F238E27FC236}">
                      <a16:creationId xmlns:a16="http://schemas.microsoft.com/office/drawing/2014/main" id="{B49C9C6D-2C3C-4AC4-93F1-D9F3E64E5B76}"/>
                    </a:ext>
                  </a:extLst>
                </p14:cNvPr>
                <p14:cNvContentPartPr/>
                <p14:nvPr/>
              </p14:nvContentPartPr>
              <p14:xfrm>
                <a:off x="9772840" y="2902387"/>
                <a:ext cx="167760" cy="194760"/>
              </p14:xfrm>
            </p:contentPart>
          </mc:Choice>
          <mc:Fallback xmlns="">
            <p:pic>
              <p:nvPicPr>
                <p:cNvPr id="40" name="Freihand 39">
                  <a:extLst>
                    <a:ext uri="{FF2B5EF4-FFF2-40B4-BE49-F238E27FC236}">
                      <a16:creationId xmlns:a16="http://schemas.microsoft.com/office/drawing/2014/main" id="{B49C9C6D-2C3C-4AC4-93F1-D9F3E64E5B76}"/>
                    </a:ext>
                  </a:extLst>
                </p:cNvPr>
                <p:cNvPicPr/>
                <p:nvPr/>
              </p:nvPicPr>
              <p:blipFill>
                <a:blip r:embed="rId80"/>
                <a:stretch>
                  <a:fillRect/>
                </a:stretch>
              </p:blipFill>
              <p:spPr>
                <a:xfrm>
                  <a:off x="9768520" y="2898067"/>
                  <a:ext cx="176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2383256B-AACC-432F-B596-B6757B3256C8}"/>
                    </a:ext>
                  </a:extLst>
                </p14:cNvPr>
                <p14:cNvContentPartPr/>
                <p14:nvPr/>
              </p14:nvContentPartPr>
              <p14:xfrm>
                <a:off x="9750880" y="3111907"/>
                <a:ext cx="226800" cy="64800"/>
              </p14:xfrm>
            </p:contentPart>
          </mc:Choice>
          <mc:Fallback xmlns="">
            <p:pic>
              <p:nvPicPr>
                <p:cNvPr id="41" name="Freihand 40">
                  <a:extLst>
                    <a:ext uri="{FF2B5EF4-FFF2-40B4-BE49-F238E27FC236}">
                      <a16:creationId xmlns:a16="http://schemas.microsoft.com/office/drawing/2014/main" id="{2383256B-AACC-432F-B596-B6757B3256C8}"/>
                    </a:ext>
                  </a:extLst>
                </p:cNvPr>
                <p:cNvPicPr/>
                <p:nvPr/>
              </p:nvPicPr>
              <p:blipFill>
                <a:blip r:embed="rId82"/>
                <a:stretch>
                  <a:fillRect/>
                </a:stretch>
              </p:blipFill>
              <p:spPr>
                <a:xfrm>
                  <a:off x="9746560" y="3107587"/>
                  <a:ext cx="235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C4B5E760-FDF3-47F5-A79C-00EC48247477}"/>
                    </a:ext>
                  </a:extLst>
                </p14:cNvPr>
                <p14:cNvContentPartPr/>
                <p14:nvPr/>
              </p14:nvContentPartPr>
              <p14:xfrm>
                <a:off x="10538560" y="2954587"/>
                <a:ext cx="5760" cy="24120"/>
              </p14:xfrm>
            </p:contentPart>
          </mc:Choice>
          <mc:Fallback xmlns="">
            <p:pic>
              <p:nvPicPr>
                <p:cNvPr id="42" name="Freihand 41">
                  <a:extLst>
                    <a:ext uri="{FF2B5EF4-FFF2-40B4-BE49-F238E27FC236}">
                      <a16:creationId xmlns:a16="http://schemas.microsoft.com/office/drawing/2014/main" id="{C4B5E760-FDF3-47F5-A79C-00EC48247477}"/>
                    </a:ext>
                  </a:extLst>
                </p:cNvPr>
                <p:cNvPicPr/>
                <p:nvPr/>
              </p:nvPicPr>
              <p:blipFill>
                <a:blip r:embed="rId84"/>
                <a:stretch>
                  <a:fillRect/>
                </a:stretch>
              </p:blipFill>
              <p:spPr>
                <a:xfrm>
                  <a:off x="10534240" y="2950267"/>
                  <a:ext cx="14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Freihand 42">
                  <a:extLst>
                    <a:ext uri="{FF2B5EF4-FFF2-40B4-BE49-F238E27FC236}">
                      <a16:creationId xmlns:a16="http://schemas.microsoft.com/office/drawing/2014/main" id="{2ABAFFEF-C30A-4BEB-A9C5-22B28B4BFFC5}"/>
                    </a:ext>
                  </a:extLst>
                </p14:cNvPr>
                <p14:cNvContentPartPr/>
                <p14:nvPr/>
              </p14:nvContentPartPr>
              <p14:xfrm>
                <a:off x="10525960" y="2915707"/>
                <a:ext cx="12960" cy="158040"/>
              </p14:xfrm>
            </p:contentPart>
          </mc:Choice>
          <mc:Fallback xmlns="">
            <p:pic>
              <p:nvPicPr>
                <p:cNvPr id="43" name="Freihand 42">
                  <a:extLst>
                    <a:ext uri="{FF2B5EF4-FFF2-40B4-BE49-F238E27FC236}">
                      <a16:creationId xmlns:a16="http://schemas.microsoft.com/office/drawing/2014/main" id="{2ABAFFEF-C30A-4BEB-A9C5-22B28B4BFFC5}"/>
                    </a:ext>
                  </a:extLst>
                </p:cNvPr>
                <p:cNvPicPr/>
                <p:nvPr/>
              </p:nvPicPr>
              <p:blipFill>
                <a:blip r:embed="rId86"/>
                <a:stretch>
                  <a:fillRect/>
                </a:stretch>
              </p:blipFill>
              <p:spPr>
                <a:xfrm>
                  <a:off x="10521640" y="2911387"/>
                  <a:ext cx="21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Freihand 43">
                  <a:extLst>
                    <a:ext uri="{FF2B5EF4-FFF2-40B4-BE49-F238E27FC236}">
                      <a16:creationId xmlns:a16="http://schemas.microsoft.com/office/drawing/2014/main" id="{16ACAA94-691A-4F07-BFBC-3CCFBC02E7B1}"/>
                    </a:ext>
                  </a:extLst>
                </p14:cNvPr>
                <p14:cNvContentPartPr/>
                <p14:nvPr/>
              </p14:nvContentPartPr>
              <p14:xfrm>
                <a:off x="10415080" y="2877547"/>
                <a:ext cx="221040" cy="18360"/>
              </p14:xfrm>
            </p:contentPart>
          </mc:Choice>
          <mc:Fallback xmlns="">
            <p:pic>
              <p:nvPicPr>
                <p:cNvPr id="44" name="Freihand 43">
                  <a:extLst>
                    <a:ext uri="{FF2B5EF4-FFF2-40B4-BE49-F238E27FC236}">
                      <a16:creationId xmlns:a16="http://schemas.microsoft.com/office/drawing/2014/main" id="{16ACAA94-691A-4F07-BFBC-3CCFBC02E7B1}"/>
                    </a:ext>
                  </a:extLst>
                </p:cNvPr>
                <p:cNvPicPr/>
                <p:nvPr/>
              </p:nvPicPr>
              <p:blipFill>
                <a:blip r:embed="rId88"/>
                <a:stretch>
                  <a:fillRect/>
                </a:stretch>
              </p:blipFill>
              <p:spPr>
                <a:xfrm>
                  <a:off x="10410760" y="2873227"/>
                  <a:ext cx="229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1C5B6150-348F-4AE2-BED9-494779163D73}"/>
                    </a:ext>
                  </a:extLst>
                </p14:cNvPr>
                <p14:cNvContentPartPr/>
                <p14:nvPr/>
              </p14:nvContentPartPr>
              <p14:xfrm>
                <a:off x="10425160" y="3052867"/>
                <a:ext cx="185040" cy="44280"/>
              </p14:xfrm>
            </p:contentPart>
          </mc:Choice>
          <mc:Fallback xmlns="">
            <p:pic>
              <p:nvPicPr>
                <p:cNvPr id="45" name="Freihand 44">
                  <a:extLst>
                    <a:ext uri="{FF2B5EF4-FFF2-40B4-BE49-F238E27FC236}">
                      <a16:creationId xmlns:a16="http://schemas.microsoft.com/office/drawing/2014/main" id="{1C5B6150-348F-4AE2-BED9-494779163D73}"/>
                    </a:ext>
                  </a:extLst>
                </p:cNvPr>
                <p:cNvPicPr/>
                <p:nvPr/>
              </p:nvPicPr>
              <p:blipFill>
                <a:blip r:embed="rId90"/>
                <a:stretch>
                  <a:fillRect/>
                </a:stretch>
              </p:blipFill>
              <p:spPr>
                <a:xfrm>
                  <a:off x="10420840" y="3048547"/>
                  <a:ext cx="193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9DF4CF0A-BFFA-494D-A125-5A05789E8A95}"/>
                    </a:ext>
                  </a:extLst>
                </p14:cNvPr>
                <p14:cNvContentPartPr/>
                <p14:nvPr/>
              </p14:nvContentPartPr>
              <p14:xfrm>
                <a:off x="10437760" y="2799787"/>
                <a:ext cx="202320" cy="41400"/>
              </p14:xfrm>
            </p:contentPart>
          </mc:Choice>
          <mc:Fallback xmlns="">
            <p:pic>
              <p:nvPicPr>
                <p:cNvPr id="46" name="Freihand 45">
                  <a:extLst>
                    <a:ext uri="{FF2B5EF4-FFF2-40B4-BE49-F238E27FC236}">
                      <a16:creationId xmlns:a16="http://schemas.microsoft.com/office/drawing/2014/main" id="{9DF4CF0A-BFFA-494D-A125-5A05789E8A95}"/>
                    </a:ext>
                  </a:extLst>
                </p:cNvPr>
                <p:cNvPicPr/>
                <p:nvPr/>
              </p:nvPicPr>
              <p:blipFill>
                <a:blip r:embed="rId92"/>
                <a:stretch>
                  <a:fillRect/>
                </a:stretch>
              </p:blipFill>
              <p:spPr>
                <a:xfrm>
                  <a:off x="10433440" y="2795467"/>
                  <a:ext cx="210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Freihand 48">
                  <a:extLst>
                    <a:ext uri="{FF2B5EF4-FFF2-40B4-BE49-F238E27FC236}">
                      <a16:creationId xmlns:a16="http://schemas.microsoft.com/office/drawing/2014/main" id="{40099CFC-ECF2-4F38-B78A-557A6D3881FB}"/>
                    </a:ext>
                  </a:extLst>
                </p14:cNvPr>
                <p14:cNvContentPartPr/>
                <p14:nvPr/>
              </p14:nvContentPartPr>
              <p14:xfrm>
                <a:off x="9937360" y="1111027"/>
                <a:ext cx="918000" cy="872280"/>
              </p14:xfrm>
            </p:contentPart>
          </mc:Choice>
          <mc:Fallback xmlns="">
            <p:pic>
              <p:nvPicPr>
                <p:cNvPr id="49" name="Freihand 48">
                  <a:extLst>
                    <a:ext uri="{FF2B5EF4-FFF2-40B4-BE49-F238E27FC236}">
                      <a16:creationId xmlns:a16="http://schemas.microsoft.com/office/drawing/2014/main" id="{40099CFC-ECF2-4F38-B78A-557A6D3881FB}"/>
                    </a:ext>
                  </a:extLst>
                </p:cNvPr>
                <p:cNvPicPr/>
                <p:nvPr/>
              </p:nvPicPr>
              <p:blipFill>
                <a:blip r:embed="rId94"/>
                <a:stretch>
                  <a:fillRect/>
                </a:stretch>
              </p:blipFill>
              <p:spPr>
                <a:xfrm>
                  <a:off x="9933040" y="1106707"/>
                  <a:ext cx="92664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Freihand 50">
                  <a:extLst>
                    <a:ext uri="{FF2B5EF4-FFF2-40B4-BE49-F238E27FC236}">
                      <a16:creationId xmlns:a16="http://schemas.microsoft.com/office/drawing/2014/main" id="{01DB5F1F-885B-44FB-906C-AADF9AD6303E}"/>
                    </a:ext>
                  </a:extLst>
                </p14:cNvPr>
                <p14:cNvContentPartPr/>
                <p14:nvPr/>
              </p14:nvContentPartPr>
              <p14:xfrm>
                <a:off x="9100000" y="465907"/>
                <a:ext cx="2761560" cy="2021760"/>
              </p14:xfrm>
            </p:contentPart>
          </mc:Choice>
          <mc:Fallback xmlns="">
            <p:pic>
              <p:nvPicPr>
                <p:cNvPr id="51" name="Freihand 50">
                  <a:extLst>
                    <a:ext uri="{FF2B5EF4-FFF2-40B4-BE49-F238E27FC236}">
                      <a16:creationId xmlns:a16="http://schemas.microsoft.com/office/drawing/2014/main" id="{01DB5F1F-885B-44FB-906C-AADF9AD6303E}"/>
                    </a:ext>
                  </a:extLst>
                </p:cNvPr>
                <p:cNvPicPr/>
                <p:nvPr/>
              </p:nvPicPr>
              <p:blipFill>
                <a:blip r:embed="rId96"/>
                <a:stretch>
                  <a:fillRect/>
                </a:stretch>
              </p:blipFill>
              <p:spPr>
                <a:xfrm>
                  <a:off x="9095680" y="461587"/>
                  <a:ext cx="2770200" cy="2030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64F258DA-361A-404A-9E7B-39FFAD8295F9}"/>
                    </a:ext>
                  </a:extLst>
                </p14:cNvPr>
                <p14:cNvContentPartPr/>
                <p14:nvPr/>
              </p14:nvContentPartPr>
              <p14:xfrm>
                <a:off x="9018640" y="2146387"/>
                <a:ext cx="387720" cy="434880"/>
              </p14:xfrm>
            </p:contentPart>
          </mc:Choice>
          <mc:Fallback xmlns="">
            <p:pic>
              <p:nvPicPr>
                <p:cNvPr id="67" name="Freihand 66">
                  <a:extLst>
                    <a:ext uri="{FF2B5EF4-FFF2-40B4-BE49-F238E27FC236}">
                      <a16:creationId xmlns:a16="http://schemas.microsoft.com/office/drawing/2014/main" id="{64F258DA-361A-404A-9E7B-39FFAD8295F9}"/>
                    </a:ext>
                  </a:extLst>
                </p:cNvPr>
                <p:cNvPicPr/>
                <p:nvPr/>
              </p:nvPicPr>
              <p:blipFill>
                <a:blip r:embed="rId98"/>
                <a:stretch>
                  <a:fillRect/>
                </a:stretch>
              </p:blipFill>
              <p:spPr>
                <a:xfrm>
                  <a:off x="9014320" y="2142067"/>
                  <a:ext cx="39636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29DE5CD9-E5DC-4709-9DA5-1DC53B12AE1D}"/>
                    </a:ext>
                  </a:extLst>
                </p14:cNvPr>
                <p14:cNvContentPartPr/>
                <p14:nvPr/>
              </p14:nvContentPartPr>
              <p14:xfrm>
                <a:off x="11624320" y="404347"/>
                <a:ext cx="390960" cy="335520"/>
              </p14:xfrm>
            </p:contentPart>
          </mc:Choice>
          <mc:Fallback xmlns="">
            <p:pic>
              <p:nvPicPr>
                <p:cNvPr id="68" name="Freihand 67">
                  <a:extLst>
                    <a:ext uri="{FF2B5EF4-FFF2-40B4-BE49-F238E27FC236}">
                      <a16:creationId xmlns:a16="http://schemas.microsoft.com/office/drawing/2014/main" id="{29DE5CD9-E5DC-4709-9DA5-1DC53B12AE1D}"/>
                    </a:ext>
                  </a:extLst>
                </p:cNvPr>
                <p:cNvPicPr/>
                <p:nvPr/>
              </p:nvPicPr>
              <p:blipFill>
                <a:blip r:embed="rId100"/>
                <a:stretch>
                  <a:fillRect/>
                </a:stretch>
              </p:blipFill>
              <p:spPr>
                <a:xfrm>
                  <a:off x="11620000" y="400027"/>
                  <a:ext cx="399600" cy="34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3D0A0B3A-703D-4852-826A-591F7D8D91C5}"/>
                  </a:ext>
                </a:extLst>
              </p14:cNvPr>
              <p14:cNvContentPartPr/>
              <p14:nvPr/>
            </p14:nvContentPartPr>
            <p14:xfrm>
              <a:off x="3149560" y="5693467"/>
              <a:ext cx="73080" cy="84960"/>
            </p14:xfrm>
          </p:contentPart>
        </mc:Choice>
        <mc:Fallback xmlns="">
          <p:pic>
            <p:nvPicPr>
              <p:cNvPr id="70" name="Freihand 69">
                <a:extLst>
                  <a:ext uri="{FF2B5EF4-FFF2-40B4-BE49-F238E27FC236}">
                    <a16:creationId xmlns:a16="http://schemas.microsoft.com/office/drawing/2014/main" id="{3D0A0B3A-703D-4852-826A-591F7D8D91C5}"/>
                  </a:ext>
                </a:extLst>
              </p:cNvPr>
              <p:cNvPicPr/>
              <p:nvPr/>
            </p:nvPicPr>
            <p:blipFill>
              <a:blip r:embed="rId102"/>
              <a:stretch>
                <a:fillRect/>
              </a:stretch>
            </p:blipFill>
            <p:spPr>
              <a:xfrm>
                <a:off x="3145240" y="5689147"/>
                <a:ext cx="81720" cy="93600"/>
              </a:xfrm>
              <a:prstGeom prst="rect">
                <a:avLst/>
              </a:prstGeom>
            </p:spPr>
          </p:pic>
        </mc:Fallback>
      </mc:AlternateContent>
      <p:grpSp>
        <p:nvGrpSpPr>
          <p:cNvPr id="74" name="Gruppieren 73">
            <a:extLst>
              <a:ext uri="{FF2B5EF4-FFF2-40B4-BE49-F238E27FC236}">
                <a16:creationId xmlns:a16="http://schemas.microsoft.com/office/drawing/2014/main" id="{F9DB46ED-CBCF-47C5-9174-2C8AE3A9F019}"/>
              </a:ext>
            </a:extLst>
          </p:cNvPr>
          <p:cNvGrpSpPr/>
          <p:nvPr/>
        </p:nvGrpSpPr>
        <p:grpSpPr>
          <a:xfrm>
            <a:off x="2848960" y="5450467"/>
            <a:ext cx="826560" cy="887760"/>
            <a:chOff x="2848960" y="5450467"/>
            <a:chExt cx="826560" cy="887760"/>
          </a:xfrm>
        </p:grpSpPr>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C6577F8B-3976-4004-8B55-DB0A5A0A4308}"/>
                    </a:ext>
                  </a:extLst>
                </p14:cNvPr>
                <p14:cNvContentPartPr/>
                <p14:nvPr/>
              </p14:nvContentPartPr>
              <p14:xfrm>
                <a:off x="2848960" y="5453347"/>
                <a:ext cx="826560" cy="538200"/>
              </p14:xfrm>
            </p:contentPart>
          </mc:Choice>
          <mc:Fallback xmlns="">
            <p:pic>
              <p:nvPicPr>
                <p:cNvPr id="71" name="Freihand 70">
                  <a:extLst>
                    <a:ext uri="{FF2B5EF4-FFF2-40B4-BE49-F238E27FC236}">
                      <a16:creationId xmlns:a16="http://schemas.microsoft.com/office/drawing/2014/main" id="{C6577F8B-3976-4004-8B55-DB0A5A0A4308}"/>
                    </a:ext>
                  </a:extLst>
                </p:cNvPr>
                <p:cNvPicPr/>
                <p:nvPr/>
              </p:nvPicPr>
              <p:blipFill>
                <a:blip r:embed="rId104"/>
                <a:stretch>
                  <a:fillRect/>
                </a:stretch>
              </p:blipFill>
              <p:spPr>
                <a:xfrm>
                  <a:off x="2844640" y="5449027"/>
                  <a:ext cx="8352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0B9DBEE7-A92F-48D8-8572-393625526354}"/>
                    </a:ext>
                  </a:extLst>
                </p14:cNvPr>
                <p14:cNvContentPartPr/>
                <p14:nvPr/>
              </p14:nvContentPartPr>
              <p14:xfrm>
                <a:off x="2872720" y="5694187"/>
                <a:ext cx="148320" cy="553680"/>
              </p14:xfrm>
            </p:contentPart>
          </mc:Choice>
          <mc:Fallback xmlns="">
            <p:pic>
              <p:nvPicPr>
                <p:cNvPr id="72" name="Freihand 71">
                  <a:extLst>
                    <a:ext uri="{FF2B5EF4-FFF2-40B4-BE49-F238E27FC236}">
                      <a16:creationId xmlns:a16="http://schemas.microsoft.com/office/drawing/2014/main" id="{0B9DBEE7-A92F-48D8-8572-393625526354}"/>
                    </a:ext>
                  </a:extLst>
                </p:cNvPr>
                <p:cNvPicPr/>
                <p:nvPr/>
              </p:nvPicPr>
              <p:blipFill>
                <a:blip r:embed="rId106"/>
                <a:stretch>
                  <a:fillRect/>
                </a:stretch>
              </p:blipFill>
              <p:spPr>
                <a:xfrm>
                  <a:off x="2868400" y="5689867"/>
                  <a:ext cx="15696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84C44D60-B68C-4077-AA87-CDD5E43E6F90}"/>
                    </a:ext>
                  </a:extLst>
                </p14:cNvPr>
                <p14:cNvContentPartPr/>
                <p14:nvPr/>
              </p14:nvContentPartPr>
              <p14:xfrm>
                <a:off x="3236680" y="5450467"/>
                <a:ext cx="183600" cy="887760"/>
              </p14:xfrm>
            </p:contentPart>
          </mc:Choice>
          <mc:Fallback xmlns="">
            <p:pic>
              <p:nvPicPr>
                <p:cNvPr id="73" name="Freihand 72">
                  <a:extLst>
                    <a:ext uri="{FF2B5EF4-FFF2-40B4-BE49-F238E27FC236}">
                      <a16:creationId xmlns:a16="http://schemas.microsoft.com/office/drawing/2014/main" id="{84C44D60-B68C-4077-AA87-CDD5E43E6F90}"/>
                    </a:ext>
                  </a:extLst>
                </p:cNvPr>
                <p:cNvPicPr/>
                <p:nvPr/>
              </p:nvPicPr>
              <p:blipFill>
                <a:blip r:embed="rId108"/>
                <a:stretch>
                  <a:fillRect/>
                </a:stretch>
              </p:blipFill>
              <p:spPr>
                <a:xfrm>
                  <a:off x="3232360" y="5446147"/>
                  <a:ext cx="192240" cy="896400"/>
                </a:xfrm>
                <a:prstGeom prst="rect">
                  <a:avLst/>
                </a:prstGeom>
              </p:spPr>
            </p:pic>
          </mc:Fallback>
        </mc:AlternateContent>
      </p:grpSp>
    </p:spTree>
    <p:extLst>
      <p:ext uri="{BB962C8B-B14F-4D97-AF65-F5344CB8AC3E}">
        <p14:creationId xmlns:p14="http://schemas.microsoft.com/office/powerpoint/2010/main" val="79396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BCD20072-44AF-401E-9FC8-C9EF974E651D}"/>
                  </a:ext>
                </a:extLst>
              </p14:cNvPr>
              <p14:cNvContentPartPr/>
              <p14:nvPr/>
            </p14:nvContentPartPr>
            <p14:xfrm>
              <a:off x="1050760" y="3506107"/>
              <a:ext cx="3162240" cy="73800"/>
            </p14:xfrm>
          </p:contentPart>
        </mc:Choice>
        <mc:Fallback xmlns="">
          <p:pic>
            <p:nvPicPr>
              <p:cNvPr id="6" name="Freihand 5">
                <a:extLst>
                  <a:ext uri="{FF2B5EF4-FFF2-40B4-BE49-F238E27FC236}">
                    <a16:creationId xmlns:a16="http://schemas.microsoft.com/office/drawing/2014/main" id="{BCD20072-44AF-401E-9FC8-C9EF974E651D}"/>
                  </a:ext>
                </a:extLst>
              </p:cNvPr>
              <p:cNvPicPr/>
              <p:nvPr/>
            </p:nvPicPr>
            <p:blipFill>
              <a:blip r:embed="rId3"/>
              <a:stretch>
                <a:fillRect/>
              </a:stretch>
            </p:blipFill>
            <p:spPr>
              <a:xfrm>
                <a:off x="1046440" y="3501787"/>
                <a:ext cx="3170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797E358B-F120-4E9B-81DF-2423AC8AF8F4}"/>
                  </a:ext>
                </a:extLst>
              </p14:cNvPr>
              <p14:cNvContentPartPr/>
              <p14:nvPr/>
            </p14:nvContentPartPr>
            <p14:xfrm>
              <a:off x="1529200" y="5120707"/>
              <a:ext cx="158040" cy="309960"/>
            </p14:xfrm>
          </p:contentPart>
        </mc:Choice>
        <mc:Fallback xmlns="">
          <p:pic>
            <p:nvPicPr>
              <p:cNvPr id="7" name="Freihand 6">
                <a:extLst>
                  <a:ext uri="{FF2B5EF4-FFF2-40B4-BE49-F238E27FC236}">
                    <a16:creationId xmlns:a16="http://schemas.microsoft.com/office/drawing/2014/main" id="{797E358B-F120-4E9B-81DF-2423AC8AF8F4}"/>
                  </a:ext>
                </a:extLst>
              </p:cNvPr>
              <p:cNvPicPr/>
              <p:nvPr/>
            </p:nvPicPr>
            <p:blipFill>
              <a:blip r:embed="rId5"/>
              <a:stretch>
                <a:fillRect/>
              </a:stretch>
            </p:blipFill>
            <p:spPr>
              <a:xfrm>
                <a:off x="1524880" y="5116387"/>
                <a:ext cx="166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03BCB7E9-85D4-43F7-9D36-737AFE1113C0}"/>
                  </a:ext>
                </a:extLst>
              </p14:cNvPr>
              <p14:cNvContentPartPr/>
              <p14:nvPr/>
            </p14:nvContentPartPr>
            <p14:xfrm>
              <a:off x="1725040" y="5266147"/>
              <a:ext cx="137880" cy="134280"/>
            </p14:xfrm>
          </p:contentPart>
        </mc:Choice>
        <mc:Fallback xmlns="">
          <p:pic>
            <p:nvPicPr>
              <p:cNvPr id="8" name="Freihand 7">
                <a:extLst>
                  <a:ext uri="{FF2B5EF4-FFF2-40B4-BE49-F238E27FC236}">
                    <a16:creationId xmlns:a16="http://schemas.microsoft.com/office/drawing/2014/main" id="{03BCB7E9-85D4-43F7-9D36-737AFE1113C0}"/>
                  </a:ext>
                </a:extLst>
              </p:cNvPr>
              <p:cNvPicPr/>
              <p:nvPr/>
            </p:nvPicPr>
            <p:blipFill>
              <a:blip r:embed="rId7"/>
              <a:stretch>
                <a:fillRect/>
              </a:stretch>
            </p:blipFill>
            <p:spPr>
              <a:xfrm>
                <a:off x="1720720" y="5261827"/>
                <a:ext cx="146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86F78DC2-C4DB-45DC-84BC-7A05D350363F}"/>
                  </a:ext>
                </a:extLst>
              </p14:cNvPr>
              <p14:cNvContentPartPr/>
              <p14:nvPr/>
            </p14:nvContentPartPr>
            <p14:xfrm>
              <a:off x="2170360" y="5256067"/>
              <a:ext cx="106200" cy="147600"/>
            </p14:xfrm>
          </p:contentPart>
        </mc:Choice>
        <mc:Fallback xmlns="">
          <p:pic>
            <p:nvPicPr>
              <p:cNvPr id="9" name="Freihand 8">
                <a:extLst>
                  <a:ext uri="{FF2B5EF4-FFF2-40B4-BE49-F238E27FC236}">
                    <a16:creationId xmlns:a16="http://schemas.microsoft.com/office/drawing/2014/main" id="{86F78DC2-C4DB-45DC-84BC-7A05D350363F}"/>
                  </a:ext>
                </a:extLst>
              </p:cNvPr>
              <p:cNvPicPr/>
              <p:nvPr/>
            </p:nvPicPr>
            <p:blipFill>
              <a:blip r:embed="rId9"/>
              <a:stretch>
                <a:fillRect/>
              </a:stretch>
            </p:blipFill>
            <p:spPr>
              <a:xfrm>
                <a:off x="2166040" y="5251747"/>
                <a:ext cx="114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A82DD9CF-35FF-4EDD-A98F-45DC687AF4A1}"/>
                  </a:ext>
                </a:extLst>
              </p14:cNvPr>
              <p14:cNvContentPartPr/>
              <p14:nvPr/>
            </p14:nvContentPartPr>
            <p14:xfrm>
              <a:off x="2361520" y="5269747"/>
              <a:ext cx="424440" cy="132840"/>
            </p14:xfrm>
          </p:contentPart>
        </mc:Choice>
        <mc:Fallback xmlns="">
          <p:pic>
            <p:nvPicPr>
              <p:cNvPr id="10" name="Freihand 9">
                <a:extLst>
                  <a:ext uri="{FF2B5EF4-FFF2-40B4-BE49-F238E27FC236}">
                    <a16:creationId xmlns:a16="http://schemas.microsoft.com/office/drawing/2014/main" id="{A82DD9CF-35FF-4EDD-A98F-45DC687AF4A1}"/>
                  </a:ext>
                </a:extLst>
              </p:cNvPr>
              <p:cNvPicPr/>
              <p:nvPr/>
            </p:nvPicPr>
            <p:blipFill>
              <a:blip r:embed="rId11"/>
              <a:stretch>
                <a:fillRect/>
              </a:stretch>
            </p:blipFill>
            <p:spPr>
              <a:xfrm>
                <a:off x="2357200" y="5265427"/>
                <a:ext cx="433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EDCE10FA-0509-4033-BCF7-C90A231923EE}"/>
                  </a:ext>
                </a:extLst>
              </p14:cNvPr>
              <p14:cNvContentPartPr/>
              <p14:nvPr/>
            </p14:nvContentPartPr>
            <p14:xfrm>
              <a:off x="2868040" y="5131147"/>
              <a:ext cx="393120" cy="331200"/>
            </p14:xfrm>
          </p:contentPart>
        </mc:Choice>
        <mc:Fallback xmlns="">
          <p:pic>
            <p:nvPicPr>
              <p:cNvPr id="11" name="Freihand 10">
                <a:extLst>
                  <a:ext uri="{FF2B5EF4-FFF2-40B4-BE49-F238E27FC236}">
                    <a16:creationId xmlns:a16="http://schemas.microsoft.com/office/drawing/2014/main" id="{EDCE10FA-0509-4033-BCF7-C90A231923EE}"/>
                  </a:ext>
                </a:extLst>
              </p:cNvPr>
              <p:cNvPicPr/>
              <p:nvPr/>
            </p:nvPicPr>
            <p:blipFill>
              <a:blip r:embed="rId13"/>
              <a:stretch>
                <a:fillRect/>
              </a:stretch>
            </p:blipFill>
            <p:spPr>
              <a:xfrm>
                <a:off x="2863720" y="5126827"/>
                <a:ext cx="4017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C97CA119-7126-4E5B-AD3F-5146D1DBD222}"/>
                  </a:ext>
                </a:extLst>
              </p14:cNvPr>
              <p14:cNvContentPartPr/>
              <p14:nvPr/>
            </p14:nvContentPartPr>
            <p14:xfrm>
              <a:off x="3601360" y="5231587"/>
              <a:ext cx="129600" cy="260280"/>
            </p14:xfrm>
          </p:contentPart>
        </mc:Choice>
        <mc:Fallback xmlns="">
          <p:pic>
            <p:nvPicPr>
              <p:cNvPr id="12" name="Freihand 11">
                <a:extLst>
                  <a:ext uri="{FF2B5EF4-FFF2-40B4-BE49-F238E27FC236}">
                    <a16:creationId xmlns:a16="http://schemas.microsoft.com/office/drawing/2014/main" id="{C97CA119-7126-4E5B-AD3F-5146D1DBD222}"/>
                  </a:ext>
                </a:extLst>
              </p:cNvPr>
              <p:cNvPicPr/>
              <p:nvPr/>
            </p:nvPicPr>
            <p:blipFill>
              <a:blip r:embed="rId15"/>
              <a:stretch>
                <a:fillRect/>
              </a:stretch>
            </p:blipFill>
            <p:spPr>
              <a:xfrm>
                <a:off x="3597040" y="5227267"/>
                <a:ext cx="138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89F6AD60-73A8-482B-A584-758C80E0B8F1}"/>
                  </a:ext>
                </a:extLst>
              </p14:cNvPr>
              <p14:cNvContentPartPr/>
              <p14:nvPr/>
            </p14:nvContentPartPr>
            <p14:xfrm>
              <a:off x="3760120" y="5234467"/>
              <a:ext cx="172080" cy="105480"/>
            </p14:xfrm>
          </p:contentPart>
        </mc:Choice>
        <mc:Fallback xmlns="">
          <p:pic>
            <p:nvPicPr>
              <p:cNvPr id="13" name="Freihand 12">
                <a:extLst>
                  <a:ext uri="{FF2B5EF4-FFF2-40B4-BE49-F238E27FC236}">
                    <a16:creationId xmlns:a16="http://schemas.microsoft.com/office/drawing/2014/main" id="{89F6AD60-73A8-482B-A584-758C80E0B8F1}"/>
                  </a:ext>
                </a:extLst>
              </p:cNvPr>
              <p:cNvPicPr/>
              <p:nvPr/>
            </p:nvPicPr>
            <p:blipFill>
              <a:blip r:embed="rId17"/>
              <a:stretch>
                <a:fillRect/>
              </a:stretch>
            </p:blipFill>
            <p:spPr>
              <a:xfrm>
                <a:off x="3755800" y="5230147"/>
                <a:ext cx="180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F11DBAF2-0FC6-4DE8-B723-392AA340CBF7}"/>
                  </a:ext>
                </a:extLst>
              </p14:cNvPr>
              <p14:cNvContentPartPr/>
              <p14:nvPr/>
            </p14:nvContentPartPr>
            <p14:xfrm>
              <a:off x="3972880" y="5081827"/>
              <a:ext cx="176400" cy="235440"/>
            </p14:xfrm>
          </p:contentPart>
        </mc:Choice>
        <mc:Fallback xmlns="">
          <p:pic>
            <p:nvPicPr>
              <p:cNvPr id="15" name="Freihand 14">
                <a:extLst>
                  <a:ext uri="{FF2B5EF4-FFF2-40B4-BE49-F238E27FC236}">
                    <a16:creationId xmlns:a16="http://schemas.microsoft.com/office/drawing/2014/main" id="{F11DBAF2-0FC6-4DE8-B723-392AA340CBF7}"/>
                  </a:ext>
                </a:extLst>
              </p:cNvPr>
              <p:cNvPicPr/>
              <p:nvPr/>
            </p:nvPicPr>
            <p:blipFill>
              <a:blip r:embed="rId19"/>
              <a:stretch>
                <a:fillRect/>
              </a:stretch>
            </p:blipFill>
            <p:spPr>
              <a:xfrm>
                <a:off x="3968560" y="5077507"/>
                <a:ext cx="1850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CDBAD6EF-2F8A-4A7D-8833-8A7C33575DDB}"/>
                  </a:ext>
                </a:extLst>
              </p14:cNvPr>
              <p14:cNvContentPartPr/>
              <p14:nvPr/>
            </p14:nvContentPartPr>
            <p14:xfrm>
              <a:off x="3900160" y="5077507"/>
              <a:ext cx="25560" cy="17640"/>
            </p14:xfrm>
          </p:contentPart>
        </mc:Choice>
        <mc:Fallback xmlns="">
          <p:pic>
            <p:nvPicPr>
              <p:cNvPr id="16" name="Freihand 15">
                <a:extLst>
                  <a:ext uri="{FF2B5EF4-FFF2-40B4-BE49-F238E27FC236}">
                    <a16:creationId xmlns:a16="http://schemas.microsoft.com/office/drawing/2014/main" id="{CDBAD6EF-2F8A-4A7D-8833-8A7C33575DDB}"/>
                  </a:ext>
                </a:extLst>
              </p:cNvPr>
              <p:cNvPicPr/>
              <p:nvPr/>
            </p:nvPicPr>
            <p:blipFill>
              <a:blip r:embed="rId21"/>
              <a:stretch>
                <a:fillRect/>
              </a:stretch>
            </p:blipFill>
            <p:spPr>
              <a:xfrm>
                <a:off x="3895840" y="5073187"/>
                <a:ext cx="34200" cy="26280"/>
              </a:xfrm>
              <a:prstGeom prst="rect">
                <a:avLst/>
              </a:prstGeom>
            </p:spPr>
          </p:pic>
        </mc:Fallback>
      </mc:AlternateContent>
      <p:grpSp>
        <p:nvGrpSpPr>
          <p:cNvPr id="42" name="Gruppieren 41">
            <a:extLst>
              <a:ext uri="{FF2B5EF4-FFF2-40B4-BE49-F238E27FC236}">
                <a16:creationId xmlns:a16="http://schemas.microsoft.com/office/drawing/2014/main" id="{287F2A57-79EE-4025-893F-1C84204861D0}"/>
              </a:ext>
            </a:extLst>
          </p:cNvPr>
          <p:cNvGrpSpPr/>
          <p:nvPr/>
        </p:nvGrpSpPr>
        <p:grpSpPr>
          <a:xfrm>
            <a:off x="2294560" y="5600227"/>
            <a:ext cx="1872360" cy="400680"/>
            <a:chOff x="2294560" y="5600227"/>
            <a:chExt cx="1872360" cy="400680"/>
          </a:xfrm>
        </p:grpSpPr>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F8CA8B75-F3D8-4CC0-8CDE-6EAE2AA835A2}"/>
                    </a:ext>
                  </a:extLst>
                </p14:cNvPr>
                <p14:cNvContentPartPr/>
                <p14:nvPr/>
              </p14:nvContentPartPr>
              <p14:xfrm>
                <a:off x="2484640" y="5707867"/>
                <a:ext cx="140400" cy="147240"/>
              </p14:xfrm>
            </p:contentPart>
          </mc:Choice>
          <mc:Fallback xmlns="">
            <p:pic>
              <p:nvPicPr>
                <p:cNvPr id="28" name="Freihand 27">
                  <a:extLst>
                    <a:ext uri="{FF2B5EF4-FFF2-40B4-BE49-F238E27FC236}">
                      <a16:creationId xmlns:a16="http://schemas.microsoft.com/office/drawing/2014/main" id="{F8CA8B75-F3D8-4CC0-8CDE-6EAE2AA835A2}"/>
                    </a:ext>
                  </a:extLst>
                </p:cNvPr>
                <p:cNvPicPr/>
                <p:nvPr/>
              </p:nvPicPr>
              <p:blipFill>
                <a:blip r:embed="rId23"/>
                <a:stretch>
                  <a:fillRect/>
                </a:stretch>
              </p:blipFill>
              <p:spPr>
                <a:xfrm>
                  <a:off x="2480320" y="5703547"/>
                  <a:ext cx="149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1F3E471F-0280-4463-A908-40A2D3A146E8}"/>
                    </a:ext>
                  </a:extLst>
                </p14:cNvPr>
                <p14:cNvContentPartPr/>
                <p14:nvPr/>
              </p14:nvContentPartPr>
              <p14:xfrm>
                <a:off x="2294560" y="5694547"/>
                <a:ext cx="141840" cy="149400"/>
              </p14:xfrm>
            </p:contentPart>
          </mc:Choice>
          <mc:Fallback xmlns="">
            <p:pic>
              <p:nvPicPr>
                <p:cNvPr id="29" name="Freihand 28">
                  <a:extLst>
                    <a:ext uri="{FF2B5EF4-FFF2-40B4-BE49-F238E27FC236}">
                      <a16:creationId xmlns:a16="http://schemas.microsoft.com/office/drawing/2014/main" id="{1F3E471F-0280-4463-A908-40A2D3A146E8}"/>
                    </a:ext>
                  </a:extLst>
                </p:cNvPr>
                <p:cNvPicPr/>
                <p:nvPr/>
              </p:nvPicPr>
              <p:blipFill>
                <a:blip r:embed="rId25"/>
                <a:stretch>
                  <a:fillRect/>
                </a:stretch>
              </p:blipFill>
              <p:spPr>
                <a:xfrm>
                  <a:off x="2290240" y="5690227"/>
                  <a:ext cx="150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3047A4D9-93FA-40EC-AA45-E4DF7F838C10}"/>
                    </a:ext>
                  </a:extLst>
                </p14:cNvPr>
                <p14:cNvContentPartPr/>
                <p14:nvPr/>
              </p14:nvContentPartPr>
              <p14:xfrm>
                <a:off x="2657080" y="5739907"/>
                <a:ext cx="109800" cy="111960"/>
              </p14:xfrm>
            </p:contentPart>
          </mc:Choice>
          <mc:Fallback xmlns="">
            <p:pic>
              <p:nvPicPr>
                <p:cNvPr id="30" name="Freihand 29">
                  <a:extLst>
                    <a:ext uri="{FF2B5EF4-FFF2-40B4-BE49-F238E27FC236}">
                      <a16:creationId xmlns:a16="http://schemas.microsoft.com/office/drawing/2014/main" id="{3047A4D9-93FA-40EC-AA45-E4DF7F838C10}"/>
                    </a:ext>
                  </a:extLst>
                </p:cNvPr>
                <p:cNvPicPr/>
                <p:nvPr/>
              </p:nvPicPr>
              <p:blipFill>
                <a:blip r:embed="rId27"/>
                <a:stretch>
                  <a:fillRect/>
                </a:stretch>
              </p:blipFill>
              <p:spPr>
                <a:xfrm>
                  <a:off x="2652760" y="5735587"/>
                  <a:ext cx="118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D61C894D-34C3-4B1C-A720-B717947A28EB}"/>
                    </a:ext>
                  </a:extLst>
                </p14:cNvPr>
                <p14:cNvContentPartPr/>
                <p14:nvPr/>
              </p14:nvContentPartPr>
              <p14:xfrm>
                <a:off x="2661760" y="5727667"/>
                <a:ext cx="335160" cy="140040"/>
              </p14:xfrm>
            </p:contentPart>
          </mc:Choice>
          <mc:Fallback xmlns="">
            <p:pic>
              <p:nvPicPr>
                <p:cNvPr id="31" name="Freihand 30">
                  <a:extLst>
                    <a:ext uri="{FF2B5EF4-FFF2-40B4-BE49-F238E27FC236}">
                      <a16:creationId xmlns:a16="http://schemas.microsoft.com/office/drawing/2014/main" id="{D61C894D-34C3-4B1C-A720-B717947A28EB}"/>
                    </a:ext>
                  </a:extLst>
                </p:cNvPr>
                <p:cNvPicPr/>
                <p:nvPr/>
              </p:nvPicPr>
              <p:blipFill>
                <a:blip r:embed="rId29"/>
                <a:stretch>
                  <a:fillRect/>
                </a:stretch>
              </p:blipFill>
              <p:spPr>
                <a:xfrm>
                  <a:off x="2657440" y="5723347"/>
                  <a:ext cx="343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E4C54877-E020-4C4C-B210-9D027058798A}"/>
                    </a:ext>
                  </a:extLst>
                </p14:cNvPr>
                <p14:cNvContentPartPr/>
                <p14:nvPr/>
              </p14:nvContentPartPr>
              <p14:xfrm>
                <a:off x="3039400" y="5738107"/>
                <a:ext cx="445680" cy="79560"/>
              </p14:xfrm>
            </p:contentPart>
          </mc:Choice>
          <mc:Fallback xmlns="">
            <p:pic>
              <p:nvPicPr>
                <p:cNvPr id="32" name="Freihand 31">
                  <a:extLst>
                    <a:ext uri="{FF2B5EF4-FFF2-40B4-BE49-F238E27FC236}">
                      <a16:creationId xmlns:a16="http://schemas.microsoft.com/office/drawing/2014/main" id="{E4C54877-E020-4C4C-B210-9D027058798A}"/>
                    </a:ext>
                  </a:extLst>
                </p:cNvPr>
                <p:cNvPicPr/>
                <p:nvPr/>
              </p:nvPicPr>
              <p:blipFill>
                <a:blip r:embed="rId31"/>
                <a:stretch>
                  <a:fillRect/>
                </a:stretch>
              </p:blipFill>
              <p:spPr>
                <a:xfrm>
                  <a:off x="3035080" y="5733787"/>
                  <a:ext cx="454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50A8AEAF-09B3-4CB5-954C-4F2E2BEE1C5B}"/>
                    </a:ext>
                  </a:extLst>
                </p14:cNvPr>
                <p14:cNvContentPartPr/>
                <p14:nvPr/>
              </p14:nvContentPartPr>
              <p14:xfrm>
                <a:off x="3493000" y="5636947"/>
                <a:ext cx="360" cy="360"/>
              </p14:xfrm>
            </p:contentPart>
          </mc:Choice>
          <mc:Fallback xmlns="">
            <p:pic>
              <p:nvPicPr>
                <p:cNvPr id="33" name="Freihand 32">
                  <a:extLst>
                    <a:ext uri="{FF2B5EF4-FFF2-40B4-BE49-F238E27FC236}">
                      <a16:creationId xmlns:a16="http://schemas.microsoft.com/office/drawing/2014/main" id="{50A8AEAF-09B3-4CB5-954C-4F2E2BEE1C5B}"/>
                    </a:ext>
                  </a:extLst>
                </p:cNvPr>
                <p:cNvPicPr/>
                <p:nvPr/>
              </p:nvPicPr>
              <p:blipFill>
                <a:blip r:embed="rId33"/>
                <a:stretch>
                  <a:fillRect/>
                </a:stretch>
              </p:blipFill>
              <p:spPr>
                <a:xfrm>
                  <a:off x="3488680" y="5632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60B54086-E76B-404B-B1FD-77F17D60D81B}"/>
                    </a:ext>
                  </a:extLst>
                </p14:cNvPr>
                <p14:cNvContentPartPr/>
                <p14:nvPr/>
              </p14:nvContentPartPr>
              <p14:xfrm>
                <a:off x="3539440" y="5692387"/>
                <a:ext cx="110160" cy="133560"/>
              </p14:xfrm>
            </p:contentPart>
          </mc:Choice>
          <mc:Fallback xmlns="">
            <p:pic>
              <p:nvPicPr>
                <p:cNvPr id="34" name="Freihand 33">
                  <a:extLst>
                    <a:ext uri="{FF2B5EF4-FFF2-40B4-BE49-F238E27FC236}">
                      <a16:creationId xmlns:a16="http://schemas.microsoft.com/office/drawing/2014/main" id="{60B54086-E76B-404B-B1FD-77F17D60D81B}"/>
                    </a:ext>
                  </a:extLst>
                </p:cNvPr>
                <p:cNvPicPr/>
                <p:nvPr/>
              </p:nvPicPr>
              <p:blipFill>
                <a:blip r:embed="rId35"/>
                <a:stretch>
                  <a:fillRect/>
                </a:stretch>
              </p:blipFill>
              <p:spPr>
                <a:xfrm>
                  <a:off x="3535120" y="5688067"/>
                  <a:ext cx="118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4BD30B07-C914-49DB-B2A2-E8CBDF741775}"/>
                    </a:ext>
                  </a:extLst>
                </p14:cNvPr>
                <p14:cNvContentPartPr/>
                <p14:nvPr/>
              </p14:nvContentPartPr>
              <p14:xfrm>
                <a:off x="3680560" y="5698867"/>
                <a:ext cx="141840" cy="102240"/>
              </p14:xfrm>
            </p:contentPart>
          </mc:Choice>
          <mc:Fallback xmlns="">
            <p:pic>
              <p:nvPicPr>
                <p:cNvPr id="35" name="Freihand 34">
                  <a:extLst>
                    <a:ext uri="{FF2B5EF4-FFF2-40B4-BE49-F238E27FC236}">
                      <a16:creationId xmlns:a16="http://schemas.microsoft.com/office/drawing/2014/main" id="{4BD30B07-C914-49DB-B2A2-E8CBDF741775}"/>
                    </a:ext>
                  </a:extLst>
                </p:cNvPr>
                <p:cNvPicPr/>
                <p:nvPr/>
              </p:nvPicPr>
              <p:blipFill>
                <a:blip r:embed="rId37"/>
                <a:stretch>
                  <a:fillRect/>
                </a:stretch>
              </p:blipFill>
              <p:spPr>
                <a:xfrm>
                  <a:off x="3676240" y="5694547"/>
                  <a:ext cx="150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74F995AB-C828-4D0B-971A-2FE27A9C82CA}"/>
                    </a:ext>
                  </a:extLst>
                </p14:cNvPr>
                <p14:cNvContentPartPr/>
                <p14:nvPr/>
              </p14:nvContentPartPr>
              <p14:xfrm>
                <a:off x="3898000" y="5600227"/>
                <a:ext cx="268920" cy="400680"/>
              </p14:xfrm>
            </p:contentPart>
          </mc:Choice>
          <mc:Fallback xmlns="">
            <p:pic>
              <p:nvPicPr>
                <p:cNvPr id="36" name="Freihand 35">
                  <a:extLst>
                    <a:ext uri="{FF2B5EF4-FFF2-40B4-BE49-F238E27FC236}">
                      <a16:creationId xmlns:a16="http://schemas.microsoft.com/office/drawing/2014/main" id="{74F995AB-C828-4D0B-971A-2FE27A9C82CA}"/>
                    </a:ext>
                  </a:extLst>
                </p:cNvPr>
                <p:cNvPicPr/>
                <p:nvPr/>
              </p:nvPicPr>
              <p:blipFill>
                <a:blip r:embed="rId39"/>
                <a:stretch>
                  <a:fillRect/>
                </a:stretch>
              </p:blipFill>
              <p:spPr>
                <a:xfrm>
                  <a:off x="3893680" y="5595907"/>
                  <a:ext cx="277560" cy="409320"/>
                </a:xfrm>
                <a:prstGeom prst="rect">
                  <a:avLst/>
                </a:prstGeom>
              </p:spPr>
            </p:pic>
          </mc:Fallback>
        </mc:AlternateContent>
      </p:grpSp>
      <p:grpSp>
        <p:nvGrpSpPr>
          <p:cNvPr id="49" name="Gruppieren 48">
            <a:extLst>
              <a:ext uri="{FF2B5EF4-FFF2-40B4-BE49-F238E27FC236}">
                <a16:creationId xmlns:a16="http://schemas.microsoft.com/office/drawing/2014/main" id="{A02DF987-1B2B-41CF-82D1-603B930116C2}"/>
              </a:ext>
            </a:extLst>
          </p:cNvPr>
          <p:cNvGrpSpPr/>
          <p:nvPr/>
        </p:nvGrpSpPr>
        <p:grpSpPr>
          <a:xfrm>
            <a:off x="4492720" y="5064547"/>
            <a:ext cx="2015280" cy="939240"/>
            <a:chOff x="4492720" y="5064547"/>
            <a:chExt cx="2015280" cy="939240"/>
          </a:xfrm>
        </p:grpSpPr>
        <mc:AlternateContent xmlns:mc="http://schemas.openxmlformats.org/markup-compatibility/2006" xmlns:p14="http://schemas.microsoft.com/office/powerpoint/2010/main">
          <mc:Choice Requires="p14">
            <p:contentPart p14:bwMode="auto" r:id="rId40">
              <p14:nvContentPartPr>
                <p14:cNvPr id="18" name="Freihand 17">
                  <a:extLst>
                    <a:ext uri="{FF2B5EF4-FFF2-40B4-BE49-F238E27FC236}">
                      <a16:creationId xmlns:a16="http://schemas.microsoft.com/office/drawing/2014/main" id="{8514BB97-BDA5-4E94-A4F4-02C7E693251F}"/>
                    </a:ext>
                  </a:extLst>
                </p14:cNvPr>
                <p14:cNvContentPartPr/>
                <p14:nvPr/>
              </p14:nvContentPartPr>
              <p14:xfrm>
                <a:off x="4492720" y="5203867"/>
                <a:ext cx="164160" cy="132480"/>
              </p14:xfrm>
            </p:contentPart>
          </mc:Choice>
          <mc:Fallback xmlns="">
            <p:pic>
              <p:nvPicPr>
                <p:cNvPr id="18" name="Freihand 17">
                  <a:extLst>
                    <a:ext uri="{FF2B5EF4-FFF2-40B4-BE49-F238E27FC236}">
                      <a16:creationId xmlns:a16="http://schemas.microsoft.com/office/drawing/2014/main" id="{8514BB97-BDA5-4E94-A4F4-02C7E693251F}"/>
                    </a:ext>
                  </a:extLst>
                </p:cNvPr>
                <p:cNvPicPr/>
                <p:nvPr/>
              </p:nvPicPr>
              <p:blipFill>
                <a:blip r:embed="rId41"/>
                <a:stretch>
                  <a:fillRect/>
                </a:stretch>
              </p:blipFill>
              <p:spPr>
                <a:xfrm>
                  <a:off x="4488400" y="5199547"/>
                  <a:ext cx="172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Freihand 18">
                  <a:extLst>
                    <a:ext uri="{FF2B5EF4-FFF2-40B4-BE49-F238E27FC236}">
                      <a16:creationId xmlns:a16="http://schemas.microsoft.com/office/drawing/2014/main" id="{B4DD95EF-E384-4CF3-8493-EDCB5C5AF4E8}"/>
                    </a:ext>
                  </a:extLst>
                </p14:cNvPr>
                <p14:cNvContentPartPr/>
                <p14:nvPr/>
              </p14:nvContentPartPr>
              <p14:xfrm>
                <a:off x="4926880" y="5218267"/>
                <a:ext cx="145440" cy="119160"/>
              </p14:xfrm>
            </p:contentPart>
          </mc:Choice>
          <mc:Fallback xmlns="">
            <p:pic>
              <p:nvPicPr>
                <p:cNvPr id="19" name="Freihand 18">
                  <a:extLst>
                    <a:ext uri="{FF2B5EF4-FFF2-40B4-BE49-F238E27FC236}">
                      <a16:creationId xmlns:a16="http://schemas.microsoft.com/office/drawing/2014/main" id="{B4DD95EF-E384-4CF3-8493-EDCB5C5AF4E8}"/>
                    </a:ext>
                  </a:extLst>
                </p:cNvPr>
                <p:cNvPicPr/>
                <p:nvPr/>
              </p:nvPicPr>
              <p:blipFill>
                <a:blip r:embed="rId43"/>
                <a:stretch>
                  <a:fillRect/>
                </a:stretch>
              </p:blipFill>
              <p:spPr>
                <a:xfrm>
                  <a:off x="4922560" y="5213947"/>
                  <a:ext cx="154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61592126-1699-4C70-9277-29B015822911}"/>
                    </a:ext>
                  </a:extLst>
                </p14:cNvPr>
                <p14:cNvContentPartPr/>
                <p14:nvPr/>
              </p14:nvContentPartPr>
              <p14:xfrm>
                <a:off x="5079880" y="5238787"/>
                <a:ext cx="207720" cy="78480"/>
              </p14:xfrm>
            </p:contentPart>
          </mc:Choice>
          <mc:Fallback xmlns="">
            <p:pic>
              <p:nvPicPr>
                <p:cNvPr id="20" name="Freihand 19">
                  <a:extLst>
                    <a:ext uri="{FF2B5EF4-FFF2-40B4-BE49-F238E27FC236}">
                      <a16:creationId xmlns:a16="http://schemas.microsoft.com/office/drawing/2014/main" id="{61592126-1699-4C70-9277-29B015822911}"/>
                    </a:ext>
                  </a:extLst>
                </p:cNvPr>
                <p:cNvPicPr/>
                <p:nvPr/>
              </p:nvPicPr>
              <p:blipFill>
                <a:blip r:embed="rId45"/>
                <a:stretch>
                  <a:fillRect/>
                </a:stretch>
              </p:blipFill>
              <p:spPr>
                <a:xfrm>
                  <a:off x="5075560" y="5234467"/>
                  <a:ext cx="216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FC530C3C-D237-439C-93F0-F1AFC555A129}"/>
                    </a:ext>
                  </a:extLst>
                </p14:cNvPr>
                <p14:cNvContentPartPr/>
                <p14:nvPr/>
              </p14:nvContentPartPr>
              <p14:xfrm>
                <a:off x="5339800" y="5233747"/>
                <a:ext cx="147960" cy="73080"/>
              </p14:xfrm>
            </p:contentPart>
          </mc:Choice>
          <mc:Fallback xmlns="">
            <p:pic>
              <p:nvPicPr>
                <p:cNvPr id="21" name="Freihand 20">
                  <a:extLst>
                    <a:ext uri="{FF2B5EF4-FFF2-40B4-BE49-F238E27FC236}">
                      <a16:creationId xmlns:a16="http://schemas.microsoft.com/office/drawing/2014/main" id="{FC530C3C-D237-439C-93F0-F1AFC555A129}"/>
                    </a:ext>
                  </a:extLst>
                </p:cNvPr>
                <p:cNvPicPr/>
                <p:nvPr/>
              </p:nvPicPr>
              <p:blipFill>
                <a:blip r:embed="rId47"/>
                <a:stretch>
                  <a:fillRect/>
                </a:stretch>
              </p:blipFill>
              <p:spPr>
                <a:xfrm>
                  <a:off x="5335480" y="5229427"/>
                  <a:ext cx="156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9E81109C-E661-401D-81F5-D42C036DA5F7}"/>
                    </a:ext>
                  </a:extLst>
                </p14:cNvPr>
                <p14:cNvContentPartPr/>
                <p14:nvPr/>
              </p14:nvContentPartPr>
              <p14:xfrm>
                <a:off x="5501080" y="5101267"/>
                <a:ext cx="316440" cy="211680"/>
              </p14:xfrm>
            </p:contentPart>
          </mc:Choice>
          <mc:Fallback xmlns="">
            <p:pic>
              <p:nvPicPr>
                <p:cNvPr id="22" name="Freihand 21">
                  <a:extLst>
                    <a:ext uri="{FF2B5EF4-FFF2-40B4-BE49-F238E27FC236}">
                      <a16:creationId xmlns:a16="http://schemas.microsoft.com/office/drawing/2014/main" id="{9E81109C-E661-401D-81F5-D42C036DA5F7}"/>
                    </a:ext>
                  </a:extLst>
                </p:cNvPr>
                <p:cNvPicPr/>
                <p:nvPr/>
              </p:nvPicPr>
              <p:blipFill>
                <a:blip r:embed="rId49"/>
                <a:stretch>
                  <a:fillRect/>
                </a:stretch>
              </p:blipFill>
              <p:spPr>
                <a:xfrm>
                  <a:off x="5496760" y="5096947"/>
                  <a:ext cx="325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 name="Freihand 24">
                  <a:extLst>
                    <a:ext uri="{FF2B5EF4-FFF2-40B4-BE49-F238E27FC236}">
                      <a16:creationId xmlns:a16="http://schemas.microsoft.com/office/drawing/2014/main" id="{1EDBB58A-25CC-4463-B0A4-E774F26FEB88}"/>
                    </a:ext>
                  </a:extLst>
                </p14:cNvPr>
                <p14:cNvContentPartPr/>
                <p14:nvPr/>
              </p14:nvContentPartPr>
              <p14:xfrm>
                <a:off x="6016960" y="5064547"/>
                <a:ext cx="160200" cy="229320"/>
              </p14:xfrm>
            </p:contentPart>
          </mc:Choice>
          <mc:Fallback xmlns="">
            <p:pic>
              <p:nvPicPr>
                <p:cNvPr id="25" name="Freihand 24">
                  <a:extLst>
                    <a:ext uri="{FF2B5EF4-FFF2-40B4-BE49-F238E27FC236}">
                      <a16:creationId xmlns:a16="http://schemas.microsoft.com/office/drawing/2014/main" id="{1EDBB58A-25CC-4463-B0A4-E774F26FEB88}"/>
                    </a:ext>
                  </a:extLst>
                </p:cNvPr>
                <p:cNvPicPr/>
                <p:nvPr/>
              </p:nvPicPr>
              <p:blipFill>
                <a:blip r:embed="rId51"/>
                <a:stretch>
                  <a:fillRect/>
                </a:stretch>
              </p:blipFill>
              <p:spPr>
                <a:xfrm>
                  <a:off x="6012640" y="5060227"/>
                  <a:ext cx="168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 name="Freihand 25">
                  <a:extLst>
                    <a:ext uri="{FF2B5EF4-FFF2-40B4-BE49-F238E27FC236}">
                      <a16:creationId xmlns:a16="http://schemas.microsoft.com/office/drawing/2014/main" id="{763CDC97-2BD0-402B-9EBA-B03180B1B600}"/>
                    </a:ext>
                  </a:extLst>
                </p14:cNvPr>
                <p14:cNvContentPartPr/>
                <p14:nvPr/>
              </p14:nvContentPartPr>
              <p14:xfrm>
                <a:off x="6232960" y="5148787"/>
                <a:ext cx="147960" cy="141120"/>
              </p14:xfrm>
            </p:contentPart>
          </mc:Choice>
          <mc:Fallback xmlns="">
            <p:pic>
              <p:nvPicPr>
                <p:cNvPr id="26" name="Freihand 25">
                  <a:extLst>
                    <a:ext uri="{FF2B5EF4-FFF2-40B4-BE49-F238E27FC236}">
                      <a16:creationId xmlns:a16="http://schemas.microsoft.com/office/drawing/2014/main" id="{763CDC97-2BD0-402B-9EBA-B03180B1B600}"/>
                    </a:ext>
                  </a:extLst>
                </p:cNvPr>
                <p:cNvPicPr/>
                <p:nvPr/>
              </p:nvPicPr>
              <p:blipFill>
                <a:blip r:embed="rId53"/>
                <a:stretch>
                  <a:fillRect/>
                </a:stretch>
              </p:blipFill>
              <p:spPr>
                <a:xfrm>
                  <a:off x="6228640" y="5144467"/>
                  <a:ext cx="156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38369DCC-2589-410E-8649-CAB3768EA11F}"/>
                    </a:ext>
                  </a:extLst>
                </p14:cNvPr>
                <p14:cNvContentPartPr/>
                <p14:nvPr/>
              </p14:nvContentPartPr>
              <p14:xfrm>
                <a:off x="4495240" y="5688427"/>
                <a:ext cx="304920" cy="101880"/>
              </p14:xfrm>
            </p:contentPart>
          </mc:Choice>
          <mc:Fallback xmlns="">
            <p:pic>
              <p:nvPicPr>
                <p:cNvPr id="37" name="Freihand 36">
                  <a:extLst>
                    <a:ext uri="{FF2B5EF4-FFF2-40B4-BE49-F238E27FC236}">
                      <a16:creationId xmlns:a16="http://schemas.microsoft.com/office/drawing/2014/main" id="{38369DCC-2589-410E-8649-CAB3768EA11F}"/>
                    </a:ext>
                  </a:extLst>
                </p:cNvPr>
                <p:cNvPicPr/>
                <p:nvPr/>
              </p:nvPicPr>
              <p:blipFill>
                <a:blip r:embed="rId55"/>
                <a:stretch>
                  <a:fillRect/>
                </a:stretch>
              </p:blipFill>
              <p:spPr>
                <a:xfrm>
                  <a:off x="4490920" y="5684107"/>
                  <a:ext cx="313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6D454F9D-B091-4C91-842F-7AD6F45E7250}"/>
                    </a:ext>
                  </a:extLst>
                </p14:cNvPr>
                <p14:cNvContentPartPr/>
                <p14:nvPr/>
              </p14:nvContentPartPr>
              <p14:xfrm>
                <a:off x="4809520" y="5561347"/>
                <a:ext cx="303840" cy="225360"/>
              </p14:xfrm>
            </p:contentPart>
          </mc:Choice>
          <mc:Fallback xmlns="">
            <p:pic>
              <p:nvPicPr>
                <p:cNvPr id="38" name="Freihand 37">
                  <a:extLst>
                    <a:ext uri="{FF2B5EF4-FFF2-40B4-BE49-F238E27FC236}">
                      <a16:creationId xmlns:a16="http://schemas.microsoft.com/office/drawing/2014/main" id="{6D454F9D-B091-4C91-842F-7AD6F45E7250}"/>
                    </a:ext>
                  </a:extLst>
                </p:cNvPr>
                <p:cNvPicPr/>
                <p:nvPr/>
              </p:nvPicPr>
              <p:blipFill>
                <a:blip r:embed="rId57"/>
                <a:stretch>
                  <a:fillRect/>
                </a:stretch>
              </p:blipFill>
              <p:spPr>
                <a:xfrm>
                  <a:off x="4805200" y="5557027"/>
                  <a:ext cx="3124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BD66CFD4-900D-4B85-A1EB-DCB2E759B80B}"/>
                    </a:ext>
                  </a:extLst>
                </p14:cNvPr>
                <p14:cNvContentPartPr/>
                <p14:nvPr/>
              </p14:nvContentPartPr>
              <p14:xfrm>
                <a:off x="5089960" y="5643787"/>
                <a:ext cx="159120" cy="267840"/>
              </p14:xfrm>
            </p:contentPart>
          </mc:Choice>
          <mc:Fallback xmlns="">
            <p:pic>
              <p:nvPicPr>
                <p:cNvPr id="39" name="Freihand 38">
                  <a:extLst>
                    <a:ext uri="{FF2B5EF4-FFF2-40B4-BE49-F238E27FC236}">
                      <a16:creationId xmlns:a16="http://schemas.microsoft.com/office/drawing/2014/main" id="{BD66CFD4-900D-4B85-A1EB-DCB2E759B80B}"/>
                    </a:ext>
                  </a:extLst>
                </p:cNvPr>
                <p:cNvPicPr/>
                <p:nvPr/>
              </p:nvPicPr>
              <p:blipFill>
                <a:blip r:embed="rId59"/>
                <a:stretch>
                  <a:fillRect/>
                </a:stretch>
              </p:blipFill>
              <p:spPr>
                <a:xfrm>
                  <a:off x="5085640" y="5639467"/>
                  <a:ext cx="1677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1B55EADE-BB41-4049-8536-C41CF025BFE1}"/>
                    </a:ext>
                  </a:extLst>
                </p14:cNvPr>
                <p14:cNvContentPartPr/>
                <p14:nvPr/>
              </p14:nvContentPartPr>
              <p14:xfrm>
                <a:off x="5286160" y="5632987"/>
                <a:ext cx="107280" cy="117360"/>
              </p14:xfrm>
            </p:contentPart>
          </mc:Choice>
          <mc:Fallback xmlns="">
            <p:pic>
              <p:nvPicPr>
                <p:cNvPr id="40" name="Freihand 39">
                  <a:extLst>
                    <a:ext uri="{FF2B5EF4-FFF2-40B4-BE49-F238E27FC236}">
                      <a16:creationId xmlns:a16="http://schemas.microsoft.com/office/drawing/2014/main" id="{1B55EADE-BB41-4049-8536-C41CF025BFE1}"/>
                    </a:ext>
                  </a:extLst>
                </p:cNvPr>
                <p:cNvPicPr/>
                <p:nvPr/>
              </p:nvPicPr>
              <p:blipFill>
                <a:blip r:embed="rId61"/>
                <a:stretch>
                  <a:fillRect/>
                </a:stretch>
              </p:blipFill>
              <p:spPr>
                <a:xfrm>
                  <a:off x="5281840" y="5628667"/>
                  <a:ext cx="115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282D703B-1BB8-4E35-A205-DBCBBBA5F640}"/>
                    </a:ext>
                  </a:extLst>
                </p14:cNvPr>
                <p14:cNvContentPartPr/>
                <p14:nvPr/>
              </p14:nvContentPartPr>
              <p14:xfrm>
                <a:off x="5223160" y="5609947"/>
                <a:ext cx="100440" cy="158400"/>
              </p14:xfrm>
            </p:contentPart>
          </mc:Choice>
          <mc:Fallback xmlns="">
            <p:pic>
              <p:nvPicPr>
                <p:cNvPr id="43" name="Freihand 42">
                  <a:extLst>
                    <a:ext uri="{FF2B5EF4-FFF2-40B4-BE49-F238E27FC236}">
                      <a16:creationId xmlns:a16="http://schemas.microsoft.com/office/drawing/2014/main" id="{282D703B-1BB8-4E35-A205-DBCBBBA5F640}"/>
                    </a:ext>
                  </a:extLst>
                </p:cNvPr>
                <p:cNvPicPr/>
                <p:nvPr/>
              </p:nvPicPr>
              <p:blipFill>
                <a:blip r:embed="rId63"/>
                <a:stretch>
                  <a:fillRect/>
                </a:stretch>
              </p:blipFill>
              <p:spPr>
                <a:xfrm>
                  <a:off x="5218840" y="5605627"/>
                  <a:ext cx="109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CE4F5450-CF04-45FB-B17D-70AF5E4EE46D}"/>
                    </a:ext>
                  </a:extLst>
                </p14:cNvPr>
                <p14:cNvContentPartPr/>
                <p14:nvPr/>
              </p14:nvContentPartPr>
              <p14:xfrm>
                <a:off x="5429800" y="5504467"/>
                <a:ext cx="156240" cy="247680"/>
              </p14:xfrm>
            </p:contentPart>
          </mc:Choice>
          <mc:Fallback xmlns="">
            <p:pic>
              <p:nvPicPr>
                <p:cNvPr id="44" name="Freihand 43">
                  <a:extLst>
                    <a:ext uri="{FF2B5EF4-FFF2-40B4-BE49-F238E27FC236}">
                      <a16:creationId xmlns:a16="http://schemas.microsoft.com/office/drawing/2014/main" id="{CE4F5450-CF04-45FB-B17D-70AF5E4EE46D}"/>
                    </a:ext>
                  </a:extLst>
                </p:cNvPr>
                <p:cNvPicPr/>
                <p:nvPr/>
              </p:nvPicPr>
              <p:blipFill>
                <a:blip r:embed="rId65"/>
                <a:stretch>
                  <a:fillRect/>
                </a:stretch>
              </p:blipFill>
              <p:spPr>
                <a:xfrm>
                  <a:off x="5425480" y="5500147"/>
                  <a:ext cx="164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D925954A-2814-4943-9C49-72FEA51DAB55}"/>
                    </a:ext>
                  </a:extLst>
                </p14:cNvPr>
                <p14:cNvContentPartPr/>
                <p14:nvPr/>
              </p14:nvContentPartPr>
              <p14:xfrm>
                <a:off x="5618800" y="5501227"/>
                <a:ext cx="223200" cy="228960"/>
              </p14:xfrm>
            </p:contentPart>
          </mc:Choice>
          <mc:Fallback xmlns="">
            <p:pic>
              <p:nvPicPr>
                <p:cNvPr id="45" name="Freihand 44">
                  <a:extLst>
                    <a:ext uri="{FF2B5EF4-FFF2-40B4-BE49-F238E27FC236}">
                      <a16:creationId xmlns:a16="http://schemas.microsoft.com/office/drawing/2014/main" id="{D925954A-2814-4943-9C49-72FEA51DAB55}"/>
                    </a:ext>
                  </a:extLst>
                </p:cNvPr>
                <p:cNvPicPr/>
                <p:nvPr/>
              </p:nvPicPr>
              <p:blipFill>
                <a:blip r:embed="rId67"/>
                <a:stretch>
                  <a:fillRect/>
                </a:stretch>
              </p:blipFill>
              <p:spPr>
                <a:xfrm>
                  <a:off x="5614480" y="5496907"/>
                  <a:ext cx="231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4675E96A-CB57-407B-A8D0-CB432AF807D3}"/>
                    </a:ext>
                  </a:extLst>
                </p14:cNvPr>
                <p14:cNvContentPartPr/>
                <p14:nvPr/>
              </p14:nvContentPartPr>
              <p14:xfrm>
                <a:off x="6025600" y="5420947"/>
                <a:ext cx="32760" cy="193680"/>
              </p14:xfrm>
            </p:contentPart>
          </mc:Choice>
          <mc:Fallback xmlns="">
            <p:pic>
              <p:nvPicPr>
                <p:cNvPr id="46" name="Freihand 45">
                  <a:extLst>
                    <a:ext uri="{FF2B5EF4-FFF2-40B4-BE49-F238E27FC236}">
                      <a16:creationId xmlns:a16="http://schemas.microsoft.com/office/drawing/2014/main" id="{4675E96A-CB57-407B-A8D0-CB432AF807D3}"/>
                    </a:ext>
                  </a:extLst>
                </p:cNvPr>
                <p:cNvPicPr/>
                <p:nvPr/>
              </p:nvPicPr>
              <p:blipFill>
                <a:blip r:embed="rId69"/>
                <a:stretch>
                  <a:fillRect/>
                </a:stretch>
              </p:blipFill>
              <p:spPr>
                <a:xfrm>
                  <a:off x="6021280" y="5416627"/>
                  <a:ext cx="41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CB82D327-37D4-4374-A74F-455D20D41D54}"/>
                    </a:ext>
                  </a:extLst>
                </p14:cNvPr>
                <p14:cNvContentPartPr/>
                <p14:nvPr/>
              </p14:nvContentPartPr>
              <p14:xfrm>
                <a:off x="6028840" y="5725147"/>
                <a:ext cx="37440" cy="15840"/>
              </p14:xfrm>
            </p:contentPart>
          </mc:Choice>
          <mc:Fallback xmlns="">
            <p:pic>
              <p:nvPicPr>
                <p:cNvPr id="47" name="Freihand 46">
                  <a:extLst>
                    <a:ext uri="{FF2B5EF4-FFF2-40B4-BE49-F238E27FC236}">
                      <a16:creationId xmlns:a16="http://schemas.microsoft.com/office/drawing/2014/main" id="{CB82D327-37D4-4374-A74F-455D20D41D54}"/>
                    </a:ext>
                  </a:extLst>
                </p:cNvPr>
                <p:cNvPicPr/>
                <p:nvPr/>
              </p:nvPicPr>
              <p:blipFill>
                <a:blip r:embed="rId71"/>
                <a:stretch>
                  <a:fillRect/>
                </a:stretch>
              </p:blipFill>
              <p:spPr>
                <a:xfrm>
                  <a:off x="6024520" y="5720827"/>
                  <a:ext cx="46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FC548208-13A7-4218-BED9-6B65118850D9}"/>
                    </a:ext>
                  </a:extLst>
                </p14:cNvPr>
                <p14:cNvContentPartPr/>
                <p14:nvPr/>
              </p14:nvContentPartPr>
              <p14:xfrm>
                <a:off x="4763440" y="5830627"/>
                <a:ext cx="1744560" cy="173160"/>
              </p14:xfrm>
            </p:contentPart>
          </mc:Choice>
          <mc:Fallback xmlns="">
            <p:pic>
              <p:nvPicPr>
                <p:cNvPr id="48" name="Freihand 47">
                  <a:extLst>
                    <a:ext uri="{FF2B5EF4-FFF2-40B4-BE49-F238E27FC236}">
                      <a16:creationId xmlns:a16="http://schemas.microsoft.com/office/drawing/2014/main" id="{FC548208-13A7-4218-BED9-6B65118850D9}"/>
                    </a:ext>
                  </a:extLst>
                </p:cNvPr>
                <p:cNvPicPr/>
                <p:nvPr/>
              </p:nvPicPr>
              <p:blipFill>
                <a:blip r:embed="rId73"/>
                <a:stretch>
                  <a:fillRect/>
                </a:stretch>
              </p:blipFill>
              <p:spPr>
                <a:xfrm>
                  <a:off x="4759120" y="5826307"/>
                  <a:ext cx="1753200" cy="181800"/>
                </a:xfrm>
                <a:prstGeom prst="rect">
                  <a:avLst/>
                </a:prstGeom>
              </p:spPr>
            </p:pic>
          </mc:Fallback>
        </mc:AlternateContent>
      </p:grpSp>
    </p:spTree>
    <p:extLst>
      <p:ext uri="{BB962C8B-B14F-4D97-AF65-F5344CB8AC3E}">
        <p14:creationId xmlns:p14="http://schemas.microsoft.com/office/powerpoint/2010/main" val="376927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endParaRPr lang="de-DE" sz="2400" dirty="0"/>
          </a:p>
          <a:p>
            <a:pPr marL="342900" indent="-342900">
              <a:buFont typeface="Arial" panose="020B0604020202020204" pitchFamily="34" charset="0"/>
              <a:buChar char="•"/>
            </a:pPr>
            <a:r>
              <a:rPr lang="de-DE" sz="2400" dirty="0" err="1"/>
              <a:t>Measures</a:t>
            </a:r>
            <a:r>
              <a:rPr lang="de-DE" sz="2400" dirty="0"/>
              <a:t> </a:t>
            </a:r>
            <a:r>
              <a:rPr lang="de-DE" sz="2400" dirty="0" err="1"/>
              <a:t>the</a:t>
            </a:r>
            <a:r>
              <a:rPr lang="de-DE" sz="2400" dirty="0"/>
              <a:t> linear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This </a:t>
            </a:r>
            <a:r>
              <a:rPr lang="de-DE" sz="2400" dirty="0" err="1"/>
              <a:t>dependence</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that</a:t>
            </a:r>
            <a:r>
              <a:rPr lang="de-DE" sz="2400" dirty="0"/>
              <a:t> </a:t>
            </a:r>
            <a:r>
              <a:rPr lang="de-DE" sz="2400" dirty="0" err="1"/>
              <a:t>one</a:t>
            </a:r>
            <a:r>
              <a:rPr lang="de-DE" sz="2400" dirty="0"/>
              <a:t> variable </a:t>
            </a:r>
            <a:r>
              <a:rPr lang="de-DE" sz="2400" dirty="0" err="1"/>
              <a:t>is</a:t>
            </a:r>
            <a:r>
              <a:rPr lang="de-DE" sz="2400" dirty="0"/>
              <a:t> </a:t>
            </a:r>
            <a:r>
              <a:rPr lang="de-DE" sz="2400" dirty="0" err="1"/>
              <a:t>quantitatively</a:t>
            </a:r>
            <a:r>
              <a:rPr lang="de-DE" sz="2400" dirty="0"/>
              <a:t> </a:t>
            </a:r>
            <a:r>
              <a:rPr lang="de-DE" sz="2400" dirty="0" err="1"/>
              <a:t>influencing</a:t>
            </a:r>
            <a:r>
              <a:rPr lang="de-DE" sz="2400" dirty="0"/>
              <a:t> </a:t>
            </a:r>
            <a:r>
              <a:rPr lang="de-DE" sz="2400" dirty="0" err="1"/>
              <a:t>another</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is</a:t>
            </a:r>
            <a:r>
              <a:rPr lang="de-DE" sz="2400" dirty="0"/>
              <a:t> an </a:t>
            </a:r>
            <a:r>
              <a:rPr lang="de-DE" sz="2400" dirty="0" err="1"/>
              <a:t>instrument</a:t>
            </a:r>
            <a:r>
              <a:rPr lang="de-DE" sz="2400" dirty="0"/>
              <a:t> </a:t>
            </a:r>
            <a:r>
              <a:rPr lang="de-DE" sz="2400" dirty="0" err="1"/>
              <a:t>for</a:t>
            </a:r>
            <a:r>
              <a:rPr lang="de-DE" sz="2400" dirty="0"/>
              <a:t> </a:t>
            </a:r>
            <a:r>
              <a:rPr lang="de-DE" sz="2400" dirty="0" err="1"/>
              <a:t>forecasting</a:t>
            </a:r>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Linear </a:t>
            </a:r>
            <a:r>
              <a:rPr lang="de-DE" sz="3200" dirty="0" err="1"/>
              <a:t>regression</a:t>
            </a:r>
            <a:endParaRPr lang="de-DE" sz="3200" dirty="0"/>
          </a:p>
        </p:txBody>
      </p:sp>
      <p:sp>
        <p:nvSpPr>
          <p:cNvPr id="5" name="Rechteck 4">
            <a:extLst>
              <a:ext uri="{FF2B5EF4-FFF2-40B4-BE49-F238E27FC236}">
                <a16:creationId xmlns:a16="http://schemas.microsoft.com/office/drawing/2014/main" id="{1A852029-F8D0-6318-5331-45D1D8E5F3F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4253CC75-EA09-4678-AF43-DD7928D78FED}"/>
                  </a:ext>
                </a:extLst>
              </p14:cNvPr>
              <p14:cNvContentPartPr/>
              <p14:nvPr/>
            </p14:nvContentPartPr>
            <p14:xfrm>
              <a:off x="5003560" y="3656947"/>
              <a:ext cx="3724560" cy="1616040"/>
            </p14:xfrm>
          </p:contentPart>
        </mc:Choice>
        <mc:Fallback xmlns="">
          <p:pic>
            <p:nvPicPr>
              <p:cNvPr id="6" name="Freihand 5">
                <a:extLst>
                  <a:ext uri="{FF2B5EF4-FFF2-40B4-BE49-F238E27FC236}">
                    <a16:creationId xmlns:a16="http://schemas.microsoft.com/office/drawing/2014/main" id="{4253CC75-EA09-4678-AF43-DD7928D78FED}"/>
                  </a:ext>
                </a:extLst>
              </p:cNvPr>
              <p:cNvPicPr/>
              <p:nvPr/>
            </p:nvPicPr>
            <p:blipFill>
              <a:blip r:embed="rId3"/>
              <a:stretch>
                <a:fillRect/>
              </a:stretch>
            </p:blipFill>
            <p:spPr>
              <a:xfrm>
                <a:off x="4999240" y="3652627"/>
                <a:ext cx="3733200" cy="1624680"/>
              </a:xfrm>
              <a:prstGeom prst="rect">
                <a:avLst/>
              </a:prstGeom>
            </p:spPr>
          </p:pic>
        </mc:Fallback>
      </mc:AlternateContent>
    </p:spTree>
    <p:extLst>
      <p:ext uri="{BB962C8B-B14F-4D97-AF65-F5344CB8AC3E}">
        <p14:creationId xmlns:p14="http://schemas.microsoft.com/office/powerpoint/2010/main" val="508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84" y="661328"/>
            <a:ext cx="8856984" cy="4968552"/>
          </a:xfrm>
          <a:prstGeom prst="rect">
            <a:avLst/>
          </a:prstGeom>
          <a:noFill/>
        </p:spPr>
        <p:txBody>
          <a:bodyPr wrap="square" rtlCol="0">
            <a:noAutofit/>
          </a:bodyPr>
          <a:lstStyle/>
          <a:p>
            <a:pPr marL="342900" indent="-342900">
              <a:buFont typeface="Arial" panose="020B0604020202020204" pitchFamily="34" charset="0"/>
              <a:buChar char="•"/>
            </a:pPr>
            <a:r>
              <a:rPr lang="de-DE" sz="2800" dirty="0"/>
              <a:t>In </a:t>
            </a:r>
            <a:r>
              <a:rPr lang="de-DE" sz="2800" dirty="0" err="1"/>
              <a:t>principle</a:t>
            </a:r>
            <a:r>
              <a:rPr lang="de-DE" sz="2800" dirty="0"/>
              <a:t> </a:t>
            </a:r>
            <a:r>
              <a:rPr lang="de-DE" sz="2800" dirty="0" err="1"/>
              <a:t>for</a:t>
            </a:r>
            <a:r>
              <a:rPr lang="de-DE" sz="2800" dirty="0"/>
              <a:t> all </a:t>
            </a:r>
            <a:r>
              <a:rPr lang="de-DE" sz="2800" dirty="0" err="1"/>
              <a:t>data</a:t>
            </a:r>
            <a:r>
              <a:rPr lang="de-DE" sz="2800" dirty="0"/>
              <a:t> </a:t>
            </a:r>
            <a:r>
              <a:rPr lang="de-DE" sz="2800" dirty="0" err="1"/>
              <a:t>sets</a:t>
            </a:r>
            <a:r>
              <a:rPr lang="de-DE" sz="2800" dirty="0"/>
              <a:t>, </a:t>
            </a:r>
            <a:r>
              <a:rPr lang="de-DE" sz="2800" dirty="0" err="1"/>
              <a:t>we</a:t>
            </a:r>
            <a:r>
              <a:rPr lang="de-DE" sz="2800" dirty="0"/>
              <a:t> </a:t>
            </a:r>
            <a:r>
              <a:rPr lang="de-DE" sz="2800" dirty="0" err="1"/>
              <a:t>can</a:t>
            </a:r>
            <a:r>
              <a:rPr lang="de-DE" sz="2800" dirty="0"/>
              <a:t> </a:t>
            </a:r>
            <a:r>
              <a:rPr lang="de-DE" sz="2800" dirty="0" err="1"/>
              <a:t>calculate</a:t>
            </a:r>
            <a:r>
              <a:rPr lang="de-DE" sz="2800" dirty="0"/>
              <a:t> a </a:t>
            </a:r>
            <a:r>
              <a:rPr lang="de-DE" sz="2800" dirty="0" err="1"/>
              <a:t>regression</a:t>
            </a:r>
            <a:r>
              <a:rPr lang="de-DE" sz="2800" dirty="0"/>
              <a:t> </a:t>
            </a:r>
            <a:r>
              <a:rPr lang="de-DE" sz="2800" dirty="0" err="1"/>
              <a:t>line</a:t>
            </a:r>
            <a:r>
              <a:rPr lang="de-DE" sz="2800" dirty="0"/>
              <a:t>. </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But </a:t>
            </a:r>
            <a:r>
              <a:rPr lang="de-DE" sz="2800" dirty="0" err="1"/>
              <a:t>we</a:t>
            </a:r>
            <a:r>
              <a:rPr lang="de-DE" sz="2800" dirty="0"/>
              <a:t> </a:t>
            </a:r>
            <a:r>
              <a:rPr lang="de-DE" sz="2800" dirty="0" err="1"/>
              <a:t>are</a:t>
            </a:r>
            <a:r>
              <a:rPr lang="de-DE" sz="2800" dirty="0"/>
              <a:t> also </a:t>
            </a:r>
            <a:r>
              <a:rPr lang="de-DE" sz="2800" dirty="0" err="1"/>
              <a:t>interested</a:t>
            </a:r>
            <a:r>
              <a:rPr lang="de-DE" sz="2800" dirty="0"/>
              <a:t> in </a:t>
            </a:r>
            <a:r>
              <a:rPr lang="de-DE" sz="2800" dirty="0" err="1"/>
              <a:t>the</a:t>
            </a:r>
            <a:r>
              <a:rPr lang="de-DE" sz="2800" dirty="0"/>
              <a:t> </a:t>
            </a:r>
            <a:r>
              <a:rPr lang="de-DE" sz="2800" dirty="0" err="1"/>
              <a:t>question</a:t>
            </a:r>
            <a:r>
              <a:rPr lang="de-DE" sz="2800" dirty="0"/>
              <a:t> </a:t>
            </a:r>
            <a:r>
              <a:rPr lang="de-DE" sz="2800" dirty="0" err="1"/>
              <a:t>meaningful</a:t>
            </a:r>
            <a:r>
              <a:rPr lang="de-DE" sz="2800" dirty="0"/>
              <a:t> </a:t>
            </a:r>
            <a:r>
              <a:rPr lang="de-DE" sz="2800" dirty="0" err="1"/>
              <a:t>is</a:t>
            </a:r>
            <a:r>
              <a:rPr lang="de-DE" sz="2800" dirty="0"/>
              <a:t> </a:t>
            </a:r>
            <a:r>
              <a:rPr lang="de-DE" sz="2800" dirty="0" err="1"/>
              <a:t>this</a:t>
            </a:r>
            <a:r>
              <a:rPr lang="de-DE" sz="2800" dirty="0"/>
              <a:t> </a:t>
            </a:r>
            <a:r>
              <a:rPr lang="de-DE" sz="2800" dirty="0" err="1"/>
              <a:t>calculated</a:t>
            </a:r>
            <a:r>
              <a:rPr lang="de-DE" sz="2800" dirty="0"/>
              <a:t> </a:t>
            </a:r>
            <a:r>
              <a:rPr lang="de-DE" sz="2800" dirty="0" err="1"/>
              <a:t>dependence</a:t>
            </a:r>
            <a:r>
              <a:rPr lang="de-DE" sz="2800" dirty="0"/>
              <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analysis</a:t>
            </a:r>
            <a:r>
              <a:rPr lang="de-DE" sz="2800" dirty="0"/>
              <a:t>, wich </a:t>
            </a:r>
            <a:r>
              <a:rPr lang="de-DE" sz="2800" dirty="0" err="1"/>
              <a:t>gives</a:t>
            </a:r>
            <a:r>
              <a:rPr lang="de-DE" sz="2800" dirty="0"/>
              <a:t> </a:t>
            </a:r>
            <a:r>
              <a:rPr lang="de-DE" sz="2800" dirty="0" err="1"/>
              <a:t>the</a:t>
            </a:r>
            <a:r>
              <a:rPr lang="de-DE" sz="2800" dirty="0"/>
              <a:t> </a:t>
            </a:r>
            <a:r>
              <a:rPr lang="de-DE" sz="2800" dirty="0" err="1"/>
              <a:t>possibility</a:t>
            </a:r>
            <a:r>
              <a:rPr lang="de-DE" sz="2800" dirty="0"/>
              <a:t> </a:t>
            </a:r>
            <a:r>
              <a:rPr lang="de-DE" sz="2800" dirty="0" err="1"/>
              <a:t>to</a:t>
            </a:r>
            <a:r>
              <a:rPr lang="de-DE" sz="2800" dirty="0"/>
              <a:t> </a:t>
            </a:r>
            <a:r>
              <a:rPr lang="de-DE" sz="2800" dirty="0" err="1"/>
              <a:t>measure</a:t>
            </a:r>
            <a:r>
              <a:rPr lang="de-DE" sz="2800" dirty="0"/>
              <a:t> </a:t>
            </a:r>
            <a:r>
              <a:rPr lang="de-DE" sz="2800" dirty="0" err="1"/>
              <a:t>the</a:t>
            </a:r>
            <a:r>
              <a:rPr lang="de-DE" sz="2800" dirty="0"/>
              <a:t> </a:t>
            </a:r>
            <a:r>
              <a:rPr lang="de-DE" sz="2800" dirty="0" err="1"/>
              <a:t>strength</a:t>
            </a:r>
            <a:r>
              <a:rPr lang="de-DE" sz="2800" dirty="0"/>
              <a:t> </a:t>
            </a:r>
            <a:r>
              <a:rPr lang="de-DE" sz="2800" dirty="0" err="1"/>
              <a:t>of</a:t>
            </a:r>
            <a:r>
              <a:rPr lang="de-DE" sz="2800" dirty="0"/>
              <a:t> </a:t>
            </a:r>
            <a:r>
              <a:rPr lang="de-DE" sz="2800" dirty="0" err="1"/>
              <a:t>the</a:t>
            </a:r>
            <a:r>
              <a:rPr lang="de-DE" sz="2800" dirty="0"/>
              <a:t> </a:t>
            </a:r>
            <a:r>
              <a:rPr lang="de-DE" sz="2800" dirty="0" err="1"/>
              <a:t>dependence</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coefficient</a:t>
            </a:r>
            <a:r>
              <a:rPr lang="de-DE" sz="2800" dirty="0"/>
              <a:t> </a:t>
            </a:r>
            <a:r>
              <a:rPr lang="de-DE" sz="2800" dirty="0" err="1"/>
              <a:t>of</a:t>
            </a:r>
            <a:r>
              <a:rPr lang="de-DE" sz="2800" dirty="0"/>
              <a:t> Bravais-Pearson </a:t>
            </a:r>
            <a:r>
              <a:rPr lang="de-DE" sz="2800" dirty="0" err="1"/>
              <a:t>which</a:t>
            </a:r>
            <a:r>
              <a:rPr lang="de-DE" sz="2800" dirty="0"/>
              <a:t> </a:t>
            </a:r>
            <a:r>
              <a:rPr lang="de-DE" sz="2800" dirty="0" err="1"/>
              <a:t>is</a:t>
            </a:r>
            <a:r>
              <a:rPr lang="de-DE" sz="2800" dirty="0"/>
              <a:t> </a:t>
            </a:r>
            <a:r>
              <a:rPr lang="de-DE" sz="2800" dirty="0" err="1"/>
              <a:t>lying</a:t>
            </a:r>
            <a:r>
              <a:rPr lang="de-DE" sz="2800" dirty="0"/>
              <a:t> </a:t>
            </a:r>
            <a:r>
              <a:rPr lang="de-DE" sz="2800" dirty="0" err="1"/>
              <a:t>between</a:t>
            </a:r>
            <a:r>
              <a:rPr lang="de-DE" sz="2800" dirty="0"/>
              <a:t> -1 and +1</a:t>
            </a:r>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analysis</a:t>
            </a:r>
            <a:endParaRPr lang="de-DE" sz="3200" dirty="0"/>
          </a:p>
        </p:txBody>
      </p:sp>
      <p:sp>
        <p:nvSpPr>
          <p:cNvPr id="5" name="Rechteck 4">
            <a:extLst>
              <a:ext uri="{FF2B5EF4-FFF2-40B4-BE49-F238E27FC236}">
                <a16:creationId xmlns:a16="http://schemas.microsoft.com/office/drawing/2014/main" id="{1C980019-FDF9-F8E9-F6AC-003B8D16B2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78CD7405-4D27-46D8-95E6-1CC880C4837C}"/>
                  </a:ext>
                </a:extLst>
              </p14:cNvPr>
              <p14:cNvContentPartPr/>
              <p14:nvPr/>
            </p14:nvContentPartPr>
            <p14:xfrm>
              <a:off x="4420360" y="536827"/>
              <a:ext cx="4349520" cy="59400"/>
            </p14:xfrm>
          </p:contentPart>
        </mc:Choice>
        <mc:Fallback xmlns="">
          <p:pic>
            <p:nvPicPr>
              <p:cNvPr id="6" name="Freihand 5">
                <a:extLst>
                  <a:ext uri="{FF2B5EF4-FFF2-40B4-BE49-F238E27FC236}">
                    <a16:creationId xmlns:a16="http://schemas.microsoft.com/office/drawing/2014/main" id="{78CD7405-4D27-46D8-95E6-1CC880C4837C}"/>
                  </a:ext>
                </a:extLst>
              </p:cNvPr>
              <p:cNvPicPr/>
              <p:nvPr/>
            </p:nvPicPr>
            <p:blipFill>
              <a:blip r:embed="rId3"/>
              <a:stretch>
                <a:fillRect/>
              </a:stretch>
            </p:blipFill>
            <p:spPr>
              <a:xfrm>
                <a:off x="4416040" y="532507"/>
                <a:ext cx="4358160" cy="68040"/>
              </a:xfrm>
              <a:prstGeom prst="rect">
                <a:avLst/>
              </a:prstGeom>
            </p:spPr>
          </p:pic>
        </mc:Fallback>
      </mc:AlternateContent>
      <p:grpSp>
        <p:nvGrpSpPr>
          <p:cNvPr id="33" name="Gruppieren 32">
            <a:extLst>
              <a:ext uri="{FF2B5EF4-FFF2-40B4-BE49-F238E27FC236}">
                <a16:creationId xmlns:a16="http://schemas.microsoft.com/office/drawing/2014/main" id="{D3D2ABAD-9F09-463D-BC0F-889FC2E7E16F}"/>
              </a:ext>
            </a:extLst>
          </p:cNvPr>
          <p:cNvGrpSpPr/>
          <p:nvPr/>
        </p:nvGrpSpPr>
        <p:grpSpPr>
          <a:xfrm>
            <a:off x="9157240" y="1102027"/>
            <a:ext cx="2993040" cy="2485440"/>
            <a:chOff x="9157240" y="1102027"/>
            <a:chExt cx="2993040" cy="248544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59C8A4FA-C62F-4262-A1C4-69F651941BF9}"/>
                    </a:ext>
                  </a:extLst>
                </p14:cNvPr>
                <p14:cNvContentPartPr/>
                <p14:nvPr/>
              </p14:nvContentPartPr>
              <p14:xfrm>
                <a:off x="9472960" y="1418107"/>
                <a:ext cx="181080" cy="1743840"/>
              </p14:xfrm>
            </p:contentPart>
          </mc:Choice>
          <mc:Fallback xmlns="">
            <p:pic>
              <p:nvPicPr>
                <p:cNvPr id="7" name="Freihand 6">
                  <a:extLst>
                    <a:ext uri="{FF2B5EF4-FFF2-40B4-BE49-F238E27FC236}">
                      <a16:creationId xmlns:a16="http://schemas.microsoft.com/office/drawing/2014/main" id="{59C8A4FA-C62F-4262-A1C4-69F651941BF9}"/>
                    </a:ext>
                  </a:extLst>
                </p:cNvPr>
                <p:cNvPicPr/>
                <p:nvPr/>
              </p:nvPicPr>
              <p:blipFill>
                <a:blip r:embed="rId5"/>
                <a:stretch>
                  <a:fillRect/>
                </a:stretch>
              </p:blipFill>
              <p:spPr>
                <a:xfrm>
                  <a:off x="9468640" y="1413787"/>
                  <a:ext cx="189720" cy="175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7B5EDD1C-E3F3-4C11-974B-F7671FE344B5}"/>
                    </a:ext>
                  </a:extLst>
                </p14:cNvPr>
                <p14:cNvContentPartPr/>
                <p14:nvPr/>
              </p14:nvContentPartPr>
              <p14:xfrm>
                <a:off x="9268480" y="2966827"/>
                <a:ext cx="2513520" cy="104400"/>
              </p14:xfrm>
            </p:contentPart>
          </mc:Choice>
          <mc:Fallback xmlns="">
            <p:pic>
              <p:nvPicPr>
                <p:cNvPr id="8" name="Freihand 7">
                  <a:extLst>
                    <a:ext uri="{FF2B5EF4-FFF2-40B4-BE49-F238E27FC236}">
                      <a16:creationId xmlns:a16="http://schemas.microsoft.com/office/drawing/2014/main" id="{7B5EDD1C-E3F3-4C11-974B-F7671FE344B5}"/>
                    </a:ext>
                  </a:extLst>
                </p:cNvPr>
                <p:cNvPicPr/>
                <p:nvPr/>
              </p:nvPicPr>
              <p:blipFill>
                <a:blip r:embed="rId7"/>
                <a:stretch>
                  <a:fillRect/>
                </a:stretch>
              </p:blipFill>
              <p:spPr>
                <a:xfrm>
                  <a:off x="9264160" y="2962507"/>
                  <a:ext cx="2522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0FF0E63D-71B5-4049-9988-E78C38E37FB9}"/>
                    </a:ext>
                  </a:extLst>
                </p14:cNvPr>
                <p14:cNvContentPartPr/>
                <p14:nvPr/>
              </p14:nvContentPartPr>
              <p14:xfrm>
                <a:off x="11590120" y="2912467"/>
                <a:ext cx="297720" cy="283320"/>
              </p14:xfrm>
            </p:contentPart>
          </mc:Choice>
          <mc:Fallback xmlns="">
            <p:pic>
              <p:nvPicPr>
                <p:cNvPr id="9" name="Freihand 8">
                  <a:extLst>
                    <a:ext uri="{FF2B5EF4-FFF2-40B4-BE49-F238E27FC236}">
                      <a16:creationId xmlns:a16="http://schemas.microsoft.com/office/drawing/2014/main" id="{0FF0E63D-71B5-4049-9988-E78C38E37FB9}"/>
                    </a:ext>
                  </a:extLst>
                </p:cNvPr>
                <p:cNvPicPr/>
                <p:nvPr/>
              </p:nvPicPr>
              <p:blipFill>
                <a:blip r:embed="rId9"/>
                <a:stretch>
                  <a:fillRect/>
                </a:stretch>
              </p:blipFill>
              <p:spPr>
                <a:xfrm>
                  <a:off x="11585800" y="2908147"/>
                  <a:ext cx="306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086D997D-1FFD-43A8-86FD-2BEBB48C73AD}"/>
                    </a:ext>
                  </a:extLst>
                </p14:cNvPr>
                <p14:cNvContentPartPr/>
                <p14:nvPr/>
              </p14:nvContentPartPr>
              <p14:xfrm>
                <a:off x="9478000" y="1121467"/>
                <a:ext cx="326520" cy="312480"/>
              </p14:xfrm>
            </p:contentPart>
          </mc:Choice>
          <mc:Fallback xmlns="">
            <p:pic>
              <p:nvPicPr>
                <p:cNvPr id="10" name="Freihand 9">
                  <a:extLst>
                    <a:ext uri="{FF2B5EF4-FFF2-40B4-BE49-F238E27FC236}">
                      <a16:creationId xmlns:a16="http://schemas.microsoft.com/office/drawing/2014/main" id="{086D997D-1FFD-43A8-86FD-2BEBB48C73AD}"/>
                    </a:ext>
                  </a:extLst>
                </p:cNvPr>
                <p:cNvPicPr/>
                <p:nvPr/>
              </p:nvPicPr>
              <p:blipFill>
                <a:blip r:embed="rId11"/>
                <a:stretch>
                  <a:fillRect/>
                </a:stretch>
              </p:blipFill>
              <p:spPr>
                <a:xfrm>
                  <a:off x="9473680" y="1117147"/>
                  <a:ext cx="3351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9DF8C683-2D5A-4EF2-81AD-414A123D1BFD}"/>
                    </a:ext>
                  </a:extLst>
                </p14:cNvPr>
                <p14:cNvContentPartPr/>
                <p14:nvPr/>
              </p14:nvContentPartPr>
              <p14:xfrm>
                <a:off x="9157240" y="1166827"/>
                <a:ext cx="180720" cy="232200"/>
              </p14:xfrm>
            </p:contentPart>
          </mc:Choice>
          <mc:Fallback xmlns="">
            <p:pic>
              <p:nvPicPr>
                <p:cNvPr id="11" name="Freihand 10">
                  <a:extLst>
                    <a:ext uri="{FF2B5EF4-FFF2-40B4-BE49-F238E27FC236}">
                      <a16:creationId xmlns:a16="http://schemas.microsoft.com/office/drawing/2014/main" id="{9DF8C683-2D5A-4EF2-81AD-414A123D1BFD}"/>
                    </a:ext>
                  </a:extLst>
                </p:cNvPr>
                <p:cNvPicPr/>
                <p:nvPr/>
              </p:nvPicPr>
              <p:blipFill>
                <a:blip r:embed="rId13"/>
                <a:stretch>
                  <a:fillRect/>
                </a:stretch>
              </p:blipFill>
              <p:spPr>
                <a:xfrm>
                  <a:off x="9152920" y="1162507"/>
                  <a:ext cx="1893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34E4BB92-24D0-416B-B45A-463008602D90}"/>
                    </a:ext>
                  </a:extLst>
                </p14:cNvPr>
                <p14:cNvContentPartPr/>
                <p14:nvPr/>
              </p14:nvContentPartPr>
              <p14:xfrm>
                <a:off x="11527480" y="3331867"/>
                <a:ext cx="162720" cy="255600"/>
              </p14:xfrm>
            </p:contentPart>
          </mc:Choice>
          <mc:Fallback xmlns="">
            <p:pic>
              <p:nvPicPr>
                <p:cNvPr id="13" name="Freihand 12">
                  <a:extLst>
                    <a:ext uri="{FF2B5EF4-FFF2-40B4-BE49-F238E27FC236}">
                      <a16:creationId xmlns:a16="http://schemas.microsoft.com/office/drawing/2014/main" id="{34E4BB92-24D0-416B-B45A-463008602D90}"/>
                    </a:ext>
                  </a:extLst>
                </p:cNvPr>
                <p:cNvPicPr/>
                <p:nvPr/>
              </p:nvPicPr>
              <p:blipFill>
                <a:blip r:embed="rId15"/>
                <a:stretch>
                  <a:fillRect/>
                </a:stretch>
              </p:blipFill>
              <p:spPr>
                <a:xfrm>
                  <a:off x="11523160" y="3327547"/>
                  <a:ext cx="1713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BD22D5B3-3A26-4BCF-B075-9618E4BBA6DE}"/>
                    </a:ext>
                  </a:extLst>
                </p14:cNvPr>
                <p14:cNvContentPartPr/>
                <p14:nvPr/>
              </p14:nvContentPartPr>
              <p14:xfrm>
                <a:off x="11607400" y="3318187"/>
                <a:ext cx="125280" cy="122760"/>
              </p14:xfrm>
            </p:contentPart>
          </mc:Choice>
          <mc:Fallback xmlns="">
            <p:pic>
              <p:nvPicPr>
                <p:cNvPr id="14" name="Freihand 13">
                  <a:extLst>
                    <a:ext uri="{FF2B5EF4-FFF2-40B4-BE49-F238E27FC236}">
                      <a16:creationId xmlns:a16="http://schemas.microsoft.com/office/drawing/2014/main" id="{BD22D5B3-3A26-4BCF-B075-9618E4BBA6DE}"/>
                    </a:ext>
                  </a:extLst>
                </p:cNvPr>
                <p:cNvPicPr/>
                <p:nvPr/>
              </p:nvPicPr>
              <p:blipFill>
                <a:blip r:embed="rId17"/>
                <a:stretch>
                  <a:fillRect/>
                </a:stretch>
              </p:blipFill>
              <p:spPr>
                <a:xfrm>
                  <a:off x="11603080" y="3313867"/>
                  <a:ext cx="133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9A382033-EE43-488C-9620-1DF323CF62D6}"/>
                    </a:ext>
                  </a:extLst>
                </p14:cNvPr>
                <p14:cNvContentPartPr/>
                <p14:nvPr/>
              </p14:nvContentPartPr>
              <p14:xfrm>
                <a:off x="9990280" y="2042347"/>
                <a:ext cx="32760" cy="197280"/>
              </p14:xfrm>
            </p:contentPart>
          </mc:Choice>
          <mc:Fallback xmlns="">
            <p:pic>
              <p:nvPicPr>
                <p:cNvPr id="15" name="Freihand 14">
                  <a:extLst>
                    <a:ext uri="{FF2B5EF4-FFF2-40B4-BE49-F238E27FC236}">
                      <a16:creationId xmlns:a16="http://schemas.microsoft.com/office/drawing/2014/main" id="{9A382033-EE43-488C-9620-1DF323CF62D6}"/>
                    </a:ext>
                  </a:extLst>
                </p:cNvPr>
                <p:cNvPicPr/>
                <p:nvPr/>
              </p:nvPicPr>
              <p:blipFill>
                <a:blip r:embed="rId19"/>
                <a:stretch>
                  <a:fillRect/>
                </a:stretch>
              </p:blipFill>
              <p:spPr>
                <a:xfrm>
                  <a:off x="9985960" y="2038027"/>
                  <a:ext cx="41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BFC41826-5FF5-4621-8374-B147C029C8A2}"/>
                    </a:ext>
                  </a:extLst>
                </p14:cNvPr>
                <p14:cNvContentPartPr/>
                <p14:nvPr/>
              </p14:nvContentPartPr>
              <p14:xfrm>
                <a:off x="9925840" y="2138467"/>
                <a:ext cx="153720" cy="13680"/>
              </p14:xfrm>
            </p:contentPart>
          </mc:Choice>
          <mc:Fallback xmlns="">
            <p:pic>
              <p:nvPicPr>
                <p:cNvPr id="16" name="Freihand 15">
                  <a:extLst>
                    <a:ext uri="{FF2B5EF4-FFF2-40B4-BE49-F238E27FC236}">
                      <a16:creationId xmlns:a16="http://schemas.microsoft.com/office/drawing/2014/main" id="{BFC41826-5FF5-4621-8374-B147C029C8A2}"/>
                    </a:ext>
                  </a:extLst>
                </p:cNvPr>
                <p:cNvPicPr/>
                <p:nvPr/>
              </p:nvPicPr>
              <p:blipFill>
                <a:blip r:embed="rId21"/>
                <a:stretch>
                  <a:fillRect/>
                </a:stretch>
              </p:blipFill>
              <p:spPr>
                <a:xfrm>
                  <a:off x="9921520" y="2134147"/>
                  <a:ext cx="162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F00CB728-E3EE-49A1-B81F-983C59658B9F}"/>
                    </a:ext>
                  </a:extLst>
                </p14:cNvPr>
                <p14:cNvContentPartPr/>
                <p14:nvPr/>
              </p14:nvContentPartPr>
              <p14:xfrm>
                <a:off x="10755280" y="2637427"/>
                <a:ext cx="7200" cy="182520"/>
              </p14:xfrm>
            </p:contentPart>
          </mc:Choice>
          <mc:Fallback xmlns="">
            <p:pic>
              <p:nvPicPr>
                <p:cNvPr id="17" name="Freihand 16">
                  <a:extLst>
                    <a:ext uri="{FF2B5EF4-FFF2-40B4-BE49-F238E27FC236}">
                      <a16:creationId xmlns:a16="http://schemas.microsoft.com/office/drawing/2014/main" id="{F00CB728-E3EE-49A1-B81F-983C59658B9F}"/>
                    </a:ext>
                  </a:extLst>
                </p:cNvPr>
                <p:cNvPicPr/>
                <p:nvPr/>
              </p:nvPicPr>
              <p:blipFill>
                <a:blip r:embed="rId23"/>
                <a:stretch>
                  <a:fillRect/>
                </a:stretch>
              </p:blipFill>
              <p:spPr>
                <a:xfrm>
                  <a:off x="10750960" y="2633107"/>
                  <a:ext cx="15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CFECE89-02D9-4380-8722-07A1FBD5136F}"/>
                    </a:ext>
                  </a:extLst>
                </p14:cNvPr>
                <p14:cNvContentPartPr/>
                <p14:nvPr/>
              </p14:nvContentPartPr>
              <p14:xfrm>
                <a:off x="10684000" y="2739667"/>
                <a:ext cx="208440" cy="8280"/>
              </p14:xfrm>
            </p:contentPart>
          </mc:Choice>
          <mc:Fallback xmlns="">
            <p:pic>
              <p:nvPicPr>
                <p:cNvPr id="18" name="Freihand 17">
                  <a:extLst>
                    <a:ext uri="{FF2B5EF4-FFF2-40B4-BE49-F238E27FC236}">
                      <a16:creationId xmlns:a16="http://schemas.microsoft.com/office/drawing/2014/main" id="{0CFECE89-02D9-4380-8722-07A1FBD5136F}"/>
                    </a:ext>
                  </a:extLst>
                </p:cNvPr>
                <p:cNvPicPr/>
                <p:nvPr/>
              </p:nvPicPr>
              <p:blipFill>
                <a:blip r:embed="rId25"/>
                <a:stretch>
                  <a:fillRect/>
                </a:stretch>
              </p:blipFill>
              <p:spPr>
                <a:xfrm>
                  <a:off x="10679680" y="2735347"/>
                  <a:ext cx="217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945BABC4-358C-4E2E-9FAB-1D38874E3A1A}"/>
                    </a:ext>
                  </a:extLst>
                </p14:cNvPr>
                <p14:cNvContentPartPr/>
                <p14:nvPr/>
              </p14:nvContentPartPr>
              <p14:xfrm>
                <a:off x="11454760" y="2594587"/>
                <a:ext cx="117360" cy="173520"/>
              </p14:xfrm>
            </p:contentPart>
          </mc:Choice>
          <mc:Fallback xmlns="">
            <p:pic>
              <p:nvPicPr>
                <p:cNvPr id="19" name="Freihand 18">
                  <a:extLst>
                    <a:ext uri="{FF2B5EF4-FFF2-40B4-BE49-F238E27FC236}">
                      <a16:creationId xmlns:a16="http://schemas.microsoft.com/office/drawing/2014/main" id="{945BABC4-358C-4E2E-9FAB-1D38874E3A1A}"/>
                    </a:ext>
                  </a:extLst>
                </p:cNvPr>
                <p:cNvPicPr/>
                <p:nvPr/>
              </p:nvPicPr>
              <p:blipFill>
                <a:blip r:embed="rId27"/>
                <a:stretch>
                  <a:fillRect/>
                </a:stretch>
              </p:blipFill>
              <p:spPr>
                <a:xfrm>
                  <a:off x="11450440" y="2590267"/>
                  <a:ext cx="126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9D5BDD8B-0FA6-475E-B9AC-DA508E429356}"/>
                    </a:ext>
                  </a:extLst>
                </p14:cNvPr>
                <p14:cNvContentPartPr/>
                <p14:nvPr/>
              </p14:nvContentPartPr>
              <p14:xfrm>
                <a:off x="10763920" y="1102027"/>
                <a:ext cx="69120" cy="289800"/>
              </p14:xfrm>
            </p:contentPart>
          </mc:Choice>
          <mc:Fallback xmlns="">
            <p:pic>
              <p:nvPicPr>
                <p:cNvPr id="20" name="Freihand 19">
                  <a:extLst>
                    <a:ext uri="{FF2B5EF4-FFF2-40B4-BE49-F238E27FC236}">
                      <a16:creationId xmlns:a16="http://schemas.microsoft.com/office/drawing/2014/main" id="{9D5BDD8B-0FA6-475E-B9AC-DA508E429356}"/>
                    </a:ext>
                  </a:extLst>
                </p:cNvPr>
                <p:cNvPicPr/>
                <p:nvPr/>
              </p:nvPicPr>
              <p:blipFill>
                <a:blip r:embed="rId29"/>
                <a:stretch>
                  <a:fillRect/>
                </a:stretch>
              </p:blipFill>
              <p:spPr>
                <a:xfrm>
                  <a:off x="10759600" y="1097707"/>
                  <a:ext cx="777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8FD2DBF9-250D-489A-B1BA-360864340248}"/>
                    </a:ext>
                  </a:extLst>
                </p14:cNvPr>
                <p14:cNvContentPartPr/>
                <p14:nvPr/>
              </p14:nvContentPartPr>
              <p14:xfrm>
                <a:off x="10703080" y="1168267"/>
                <a:ext cx="195120" cy="31320"/>
              </p14:xfrm>
            </p:contentPart>
          </mc:Choice>
          <mc:Fallback xmlns="">
            <p:pic>
              <p:nvPicPr>
                <p:cNvPr id="21" name="Freihand 20">
                  <a:extLst>
                    <a:ext uri="{FF2B5EF4-FFF2-40B4-BE49-F238E27FC236}">
                      <a16:creationId xmlns:a16="http://schemas.microsoft.com/office/drawing/2014/main" id="{8FD2DBF9-250D-489A-B1BA-360864340248}"/>
                    </a:ext>
                  </a:extLst>
                </p:cNvPr>
                <p:cNvPicPr/>
                <p:nvPr/>
              </p:nvPicPr>
              <p:blipFill>
                <a:blip r:embed="rId31"/>
                <a:stretch>
                  <a:fillRect/>
                </a:stretch>
              </p:blipFill>
              <p:spPr>
                <a:xfrm>
                  <a:off x="10698760" y="1163947"/>
                  <a:ext cx="203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38EA0608-1E25-4E9F-84F1-B7C4A38285F1}"/>
                    </a:ext>
                  </a:extLst>
                </p14:cNvPr>
                <p14:cNvContentPartPr/>
                <p14:nvPr/>
              </p14:nvContentPartPr>
              <p14:xfrm>
                <a:off x="10734760" y="2003107"/>
                <a:ext cx="20160" cy="264960"/>
              </p14:xfrm>
            </p:contentPart>
          </mc:Choice>
          <mc:Fallback xmlns="">
            <p:pic>
              <p:nvPicPr>
                <p:cNvPr id="22" name="Freihand 21">
                  <a:extLst>
                    <a:ext uri="{FF2B5EF4-FFF2-40B4-BE49-F238E27FC236}">
                      <a16:creationId xmlns:a16="http://schemas.microsoft.com/office/drawing/2014/main" id="{38EA0608-1E25-4E9F-84F1-B7C4A38285F1}"/>
                    </a:ext>
                  </a:extLst>
                </p:cNvPr>
                <p:cNvPicPr/>
                <p:nvPr/>
              </p:nvPicPr>
              <p:blipFill>
                <a:blip r:embed="rId33"/>
                <a:stretch>
                  <a:fillRect/>
                </a:stretch>
              </p:blipFill>
              <p:spPr>
                <a:xfrm>
                  <a:off x="10730440" y="1998787"/>
                  <a:ext cx="28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361499C5-6FB0-4A98-99FD-362BF5C0C2AD}"/>
                    </a:ext>
                  </a:extLst>
                </p14:cNvPr>
                <p14:cNvContentPartPr/>
                <p14:nvPr/>
              </p14:nvContentPartPr>
              <p14:xfrm>
                <a:off x="10698760" y="2085907"/>
                <a:ext cx="220320" cy="22320"/>
              </p14:xfrm>
            </p:contentPart>
          </mc:Choice>
          <mc:Fallback xmlns="">
            <p:pic>
              <p:nvPicPr>
                <p:cNvPr id="23" name="Freihand 22">
                  <a:extLst>
                    <a:ext uri="{FF2B5EF4-FFF2-40B4-BE49-F238E27FC236}">
                      <a16:creationId xmlns:a16="http://schemas.microsoft.com/office/drawing/2014/main" id="{361499C5-6FB0-4A98-99FD-362BF5C0C2AD}"/>
                    </a:ext>
                  </a:extLst>
                </p:cNvPr>
                <p:cNvPicPr/>
                <p:nvPr/>
              </p:nvPicPr>
              <p:blipFill>
                <a:blip r:embed="rId35"/>
                <a:stretch>
                  <a:fillRect/>
                </a:stretch>
              </p:blipFill>
              <p:spPr>
                <a:xfrm>
                  <a:off x="10694440" y="2081587"/>
                  <a:ext cx="228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AD48F36D-48BA-40ED-9E31-C0CB507E31F1}"/>
                    </a:ext>
                  </a:extLst>
                </p14:cNvPr>
                <p14:cNvContentPartPr/>
                <p14:nvPr/>
              </p14:nvContentPartPr>
              <p14:xfrm>
                <a:off x="11544040" y="1225507"/>
                <a:ext cx="49320" cy="348480"/>
              </p14:xfrm>
            </p:contentPart>
          </mc:Choice>
          <mc:Fallback xmlns="">
            <p:pic>
              <p:nvPicPr>
                <p:cNvPr id="24" name="Freihand 23">
                  <a:extLst>
                    <a:ext uri="{FF2B5EF4-FFF2-40B4-BE49-F238E27FC236}">
                      <a16:creationId xmlns:a16="http://schemas.microsoft.com/office/drawing/2014/main" id="{AD48F36D-48BA-40ED-9E31-C0CB507E31F1}"/>
                    </a:ext>
                  </a:extLst>
                </p:cNvPr>
                <p:cNvPicPr/>
                <p:nvPr/>
              </p:nvPicPr>
              <p:blipFill>
                <a:blip r:embed="rId37"/>
                <a:stretch>
                  <a:fillRect/>
                </a:stretch>
              </p:blipFill>
              <p:spPr>
                <a:xfrm>
                  <a:off x="11539720" y="1221187"/>
                  <a:ext cx="579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B4006223-9D10-4611-9D93-703D933E6086}"/>
                    </a:ext>
                  </a:extLst>
                </p14:cNvPr>
                <p14:cNvContentPartPr/>
                <p14:nvPr/>
              </p14:nvContentPartPr>
              <p14:xfrm>
                <a:off x="11442160" y="1373107"/>
                <a:ext cx="331560" cy="21240"/>
              </p14:xfrm>
            </p:contentPart>
          </mc:Choice>
          <mc:Fallback xmlns="">
            <p:pic>
              <p:nvPicPr>
                <p:cNvPr id="25" name="Freihand 24">
                  <a:extLst>
                    <a:ext uri="{FF2B5EF4-FFF2-40B4-BE49-F238E27FC236}">
                      <a16:creationId xmlns:a16="http://schemas.microsoft.com/office/drawing/2014/main" id="{B4006223-9D10-4611-9D93-703D933E6086}"/>
                    </a:ext>
                  </a:extLst>
                </p:cNvPr>
                <p:cNvPicPr/>
                <p:nvPr/>
              </p:nvPicPr>
              <p:blipFill>
                <a:blip r:embed="rId39"/>
                <a:stretch>
                  <a:fillRect/>
                </a:stretch>
              </p:blipFill>
              <p:spPr>
                <a:xfrm>
                  <a:off x="11437840" y="1368787"/>
                  <a:ext cx="340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F658FBBC-A3BB-46B4-8153-1DCED91A1121}"/>
                    </a:ext>
                  </a:extLst>
                </p14:cNvPr>
                <p14:cNvContentPartPr/>
                <p14:nvPr/>
              </p14:nvContentPartPr>
              <p14:xfrm>
                <a:off x="9460360" y="1217227"/>
                <a:ext cx="2689920" cy="1492560"/>
              </p14:xfrm>
            </p:contentPart>
          </mc:Choice>
          <mc:Fallback xmlns="">
            <p:pic>
              <p:nvPicPr>
                <p:cNvPr id="32" name="Freihand 31">
                  <a:extLst>
                    <a:ext uri="{FF2B5EF4-FFF2-40B4-BE49-F238E27FC236}">
                      <a16:creationId xmlns:a16="http://schemas.microsoft.com/office/drawing/2014/main" id="{F658FBBC-A3BB-46B4-8153-1DCED91A1121}"/>
                    </a:ext>
                  </a:extLst>
                </p:cNvPr>
                <p:cNvPicPr/>
                <p:nvPr/>
              </p:nvPicPr>
              <p:blipFill>
                <a:blip r:embed="rId41"/>
                <a:stretch>
                  <a:fillRect/>
                </a:stretch>
              </p:blipFill>
              <p:spPr>
                <a:xfrm>
                  <a:off x="9456040" y="1212907"/>
                  <a:ext cx="2698560" cy="1501200"/>
                </a:xfrm>
                <a:prstGeom prst="rect">
                  <a:avLst/>
                </a:prstGeom>
              </p:spPr>
            </p:pic>
          </mc:Fallback>
        </mc:AlternateContent>
      </p:grpSp>
      <p:grpSp>
        <p:nvGrpSpPr>
          <p:cNvPr id="47" name="Gruppieren 46">
            <a:extLst>
              <a:ext uri="{FF2B5EF4-FFF2-40B4-BE49-F238E27FC236}">
                <a16:creationId xmlns:a16="http://schemas.microsoft.com/office/drawing/2014/main" id="{1238D9BF-7419-4A5D-8D32-190CD5A4C87A}"/>
              </a:ext>
            </a:extLst>
          </p:cNvPr>
          <p:cNvGrpSpPr/>
          <p:nvPr/>
        </p:nvGrpSpPr>
        <p:grpSpPr>
          <a:xfrm>
            <a:off x="9628120" y="869827"/>
            <a:ext cx="2238120" cy="1545120"/>
            <a:chOff x="9628120" y="869827"/>
            <a:chExt cx="2238120" cy="1545120"/>
          </a:xfrm>
        </p:grpSpPr>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956E7F9C-FDEF-42D2-8342-210F15D88647}"/>
                    </a:ext>
                  </a:extLst>
                </p14:cNvPr>
                <p14:cNvContentPartPr/>
                <p14:nvPr/>
              </p14:nvContentPartPr>
              <p14:xfrm>
                <a:off x="10290520" y="1949827"/>
                <a:ext cx="2880" cy="86760"/>
              </p14:xfrm>
            </p:contentPart>
          </mc:Choice>
          <mc:Fallback xmlns="">
            <p:pic>
              <p:nvPicPr>
                <p:cNvPr id="34" name="Freihand 33">
                  <a:extLst>
                    <a:ext uri="{FF2B5EF4-FFF2-40B4-BE49-F238E27FC236}">
                      <a16:creationId xmlns:a16="http://schemas.microsoft.com/office/drawing/2014/main" id="{956E7F9C-FDEF-42D2-8342-210F15D88647}"/>
                    </a:ext>
                  </a:extLst>
                </p:cNvPr>
                <p:cNvPicPr/>
                <p:nvPr/>
              </p:nvPicPr>
              <p:blipFill>
                <a:blip r:embed="rId43"/>
                <a:stretch>
                  <a:fillRect/>
                </a:stretch>
              </p:blipFill>
              <p:spPr>
                <a:xfrm>
                  <a:off x="10286200" y="1945507"/>
                  <a:ext cx="11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639BB6BF-D60D-44DD-ADAB-3149F4EB65D0}"/>
                    </a:ext>
                  </a:extLst>
                </p14:cNvPr>
                <p14:cNvContentPartPr/>
                <p14:nvPr/>
              </p14:nvContentPartPr>
              <p14:xfrm>
                <a:off x="10249840" y="1995547"/>
                <a:ext cx="79200" cy="360"/>
              </p14:xfrm>
            </p:contentPart>
          </mc:Choice>
          <mc:Fallback xmlns="">
            <p:pic>
              <p:nvPicPr>
                <p:cNvPr id="35" name="Freihand 34">
                  <a:extLst>
                    <a:ext uri="{FF2B5EF4-FFF2-40B4-BE49-F238E27FC236}">
                      <a16:creationId xmlns:a16="http://schemas.microsoft.com/office/drawing/2014/main" id="{639BB6BF-D60D-44DD-ADAB-3149F4EB65D0}"/>
                    </a:ext>
                  </a:extLst>
                </p:cNvPr>
                <p:cNvPicPr/>
                <p:nvPr/>
              </p:nvPicPr>
              <p:blipFill>
                <a:blip r:embed="rId45"/>
                <a:stretch>
                  <a:fillRect/>
                </a:stretch>
              </p:blipFill>
              <p:spPr>
                <a:xfrm>
                  <a:off x="10245520" y="1991227"/>
                  <a:ext cx="878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4C1DBACF-C08B-4A56-A8CC-9C21C66BFE91}"/>
                    </a:ext>
                  </a:extLst>
                </p14:cNvPr>
                <p14:cNvContentPartPr/>
                <p14:nvPr/>
              </p14:nvContentPartPr>
              <p14:xfrm>
                <a:off x="10431640" y="1885387"/>
                <a:ext cx="56520" cy="82800"/>
              </p14:xfrm>
            </p:contentPart>
          </mc:Choice>
          <mc:Fallback xmlns="">
            <p:pic>
              <p:nvPicPr>
                <p:cNvPr id="36" name="Freihand 35">
                  <a:extLst>
                    <a:ext uri="{FF2B5EF4-FFF2-40B4-BE49-F238E27FC236}">
                      <a16:creationId xmlns:a16="http://schemas.microsoft.com/office/drawing/2014/main" id="{4C1DBACF-C08B-4A56-A8CC-9C21C66BFE91}"/>
                    </a:ext>
                  </a:extLst>
                </p:cNvPr>
                <p:cNvPicPr/>
                <p:nvPr/>
              </p:nvPicPr>
              <p:blipFill>
                <a:blip r:embed="rId47"/>
                <a:stretch>
                  <a:fillRect/>
                </a:stretch>
              </p:blipFill>
              <p:spPr>
                <a:xfrm>
                  <a:off x="10427320" y="1881067"/>
                  <a:ext cx="65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1B17D292-E3F0-420B-B3EA-9E16AED37C39}"/>
                    </a:ext>
                  </a:extLst>
                </p14:cNvPr>
                <p14:cNvContentPartPr/>
                <p14:nvPr/>
              </p14:nvContentPartPr>
              <p14:xfrm>
                <a:off x="10604080" y="1682707"/>
                <a:ext cx="21960" cy="170640"/>
              </p14:xfrm>
            </p:contentPart>
          </mc:Choice>
          <mc:Fallback xmlns="">
            <p:pic>
              <p:nvPicPr>
                <p:cNvPr id="37" name="Freihand 36">
                  <a:extLst>
                    <a:ext uri="{FF2B5EF4-FFF2-40B4-BE49-F238E27FC236}">
                      <a16:creationId xmlns:a16="http://schemas.microsoft.com/office/drawing/2014/main" id="{1B17D292-E3F0-420B-B3EA-9E16AED37C39}"/>
                    </a:ext>
                  </a:extLst>
                </p:cNvPr>
                <p:cNvPicPr/>
                <p:nvPr/>
              </p:nvPicPr>
              <p:blipFill>
                <a:blip r:embed="rId49"/>
                <a:stretch>
                  <a:fillRect/>
                </a:stretch>
              </p:blipFill>
              <p:spPr>
                <a:xfrm>
                  <a:off x="10599760" y="1678387"/>
                  <a:ext cx="30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A48230D3-490D-4DDA-ABB5-58A75E9A9F12}"/>
                    </a:ext>
                  </a:extLst>
                </p14:cNvPr>
                <p14:cNvContentPartPr/>
                <p14:nvPr/>
              </p14:nvContentPartPr>
              <p14:xfrm>
                <a:off x="10563760" y="1764787"/>
                <a:ext cx="101880" cy="20520"/>
              </p14:xfrm>
            </p:contentPart>
          </mc:Choice>
          <mc:Fallback xmlns="">
            <p:pic>
              <p:nvPicPr>
                <p:cNvPr id="38" name="Freihand 37">
                  <a:extLst>
                    <a:ext uri="{FF2B5EF4-FFF2-40B4-BE49-F238E27FC236}">
                      <a16:creationId xmlns:a16="http://schemas.microsoft.com/office/drawing/2014/main" id="{A48230D3-490D-4DDA-ABB5-58A75E9A9F12}"/>
                    </a:ext>
                  </a:extLst>
                </p:cNvPr>
                <p:cNvPicPr/>
                <p:nvPr/>
              </p:nvPicPr>
              <p:blipFill>
                <a:blip r:embed="rId51"/>
                <a:stretch>
                  <a:fillRect/>
                </a:stretch>
              </p:blipFill>
              <p:spPr>
                <a:xfrm>
                  <a:off x="10559440" y="1760467"/>
                  <a:ext cx="110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790048D0-A2E5-4D71-B232-C48903C4BA36}"/>
                    </a:ext>
                  </a:extLst>
                </p14:cNvPr>
                <p14:cNvContentPartPr/>
                <p14:nvPr/>
              </p14:nvContentPartPr>
              <p14:xfrm>
                <a:off x="10772560" y="1609267"/>
                <a:ext cx="76680" cy="132120"/>
              </p14:xfrm>
            </p:contentPart>
          </mc:Choice>
          <mc:Fallback xmlns="">
            <p:pic>
              <p:nvPicPr>
                <p:cNvPr id="39" name="Freihand 38">
                  <a:extLst>
                    <a:ext uri="{FF2B5EF4-FFF2-40B4-BE49-F238E27FC236}">
                      <a16:creationId xmlns:a16="http://schemas.microsoft.com/office/drawing/2014/main" id="{790048D0-A2E5-4D71-B232-C48903C4BA36}"/>
                    </a:ext>
                  </a:extLst>
                </p:cNvPr>
                <p:cNvPicPr/>
                <p:nvPr/>
              </p:nvPicPr>
              <p:blipFill>
                <a:blip r:embed="rId53"/>
                <a:stretch>
                  <a:fillRect/>
                </a:stretch>
              </p:blipFill>
              <p:spPr>
                <a:xfrm>
                  <a:off x="10768240" y="1604947"/>
                  <a:ext cx="85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CB8BC5C2-A4A9-4580-863A-7AF1C54B4B45}"/>
                    </a:ext>
                  </a:extLst>
                </p14:cNvPr>
                <p14:cNvContentPartPr/>
                <p14:nvPr/>
              </p14:nvContentPartPr>
              <p14:xfrm>
                <a:off x="10929160" y="1455187"/>
                <a:ext cx="106920" cy="127440"/>
              </p14:xfrm>
            </p:contentPart>
          </mc:Choice>
          <mc:Fallback xmlns="">
            <p:pic>
              <p:nvPicPr>
                <p:cNvPr id="40" name="Freihand 39">
                  <a:extLst>
                    <a:ext uri="{FF2B5EF4-FFF2-40B4-BE49-F238E27FC236}">
                      <a16:creationId xmlns:a16="http://schemas.microsoft.com/office/drawing/2014/main" id="{CB8BC5C2-A4A9-4580-863A-7AF1C54B4B45}"/>
                    </a:ext>
                  </a:extLst>
                </p:cNvPr>
                <p:cNvPicPr/>
                <p:nvPr/>
              </p:nvPicPr>
              <p:blipFill>
                <a:blip r:embed="rId55"/>
                <a:stretch>
                  <a:fillRect/>
                </a:stretch>
              </p:blipFill>
              <p:spPr>
                <a:xfrm>
                  <a:off x="10924840" y="1450867"/>
                  <a:ext cx="115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1C1DF684-6D5F-4BAF-A217-1FF010549249}"/>
                    </a:ext>
                  </a:extLst>
                </p14:cNvPr>
                <p14:cNvContentPartPr/>
                <p14:nvPr/>
              </p14:nvContentPartPr>
              <p14:xfrm>
                <a:off x="11095480" y="1207147"/>
                <a:ext cx="28080" cy="144360"/>
              </p14:xfrm>
            </p:contentPart>
          </mc:Choice>
          <mc:Fallback xmlns="">
            <p:pic>
              <p:nvPicPr>
                <p:cNvPr id="41" name="Freihand 40">
                  <a:extLst>
                    <a:ext uri="{FF2B5EF4-FFF2-40B4-BE49-F238E27FC236}">
                      <a16:creationId xmlns:a16="http://schemas.microsoft.com/office/drawing/2014/main" id="{1C1DF684-6D5F-4BAF-A217-1FF010549249}"/>
                    </a:ext>
                  </a:extLst>
                </p:cNvPr>
                <p:cNvPicPr/>
                <p:nvPr/>
              </p:nvPicPr>
              <p:blipFill>
                <a:blip r:embed="rId57"/>
                <a:stretch>
                  <a:fillRect/>
                </a:stretch>
              </p:blipFill>
              <p:spPr>
                <a:xfrm>
                  <a:off x="11091160" y="1202827"/>
                  <a:ext cx="36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9895897C-8B7E-486E-A769-CEA8CE5F8E95}"/>
                    </a:ext>
                  </a:extLst>
                </p14:cNvPr>
                <p14:cNvContentPartPr/>
                <p14:nvPr/>
              </p14:nvContentPartPr>
              <p14:xfrm>
                <a:off x="11052640" y="1242427"/>
                <a:ext cx="123840" cy="36720"/>
              </p14:xfrm>
            </p:contentPart>
          </mc:Choice>
          <mc:Fallback xmlns="">
            <p:pic>
              <p:nvPicPr>
                <p:cNvPr id="42" name="Freihand 41">
                  <a:extLst>
                    <a:ext uri="{FF2B5EF4-FFF2-40B4-BE49-F238E27FC236}">
                      <a16:creationId xmlns:a16="http://schemas.microsoft.com/office/drawing/2014/main" id="{9895897C-8B7E-486E-A769-CEA8CE5F8E95}"/>
                    </a:ext>
                  </a:extLst>
                </p:cNvPr>
                <p:cNvPicPr/>
                <p:nvPr/>
              </p:nvPicPr>
              <p:blipFill>
                <a:blip r:embed="rId59"/>
                <a:stretch>
                  <a:fillRect/>
                </a:stretch>
              </p:blipFill>
              <p:spPr>
                <a:xfrm>
                  <a:off x="11048320" y="1238107"/>
                  <a:ext cx="132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1CF29B4E-C545-47E9-BC40-32D048DCA0DC}"/>
                    </a:ext>
                  </a:extLst>
                </p14:cNvPr>
                <p14:cNvContentPartPr/>
                <p14:nvPr/>
              </p14:nvContentPartPr>
              <p14:xfrm>
                <a:off x="11292040" y="1156747"/>
                <a:ext cx="78480" cy="129960"/>
              </p14:xfrm>
            </p:contentPart>
          </mc:Choice>
          <mc:Fallback xmlns="">
            <p:pic>
              <p:nvPicPr>
                <p:cNvPr id="43" name="Freihand 42">
                  <a:extLst>
                    <a:ext uri="{FF2B5EF4-FFF2-40B4-BE49-F238E27FC236}">
                      <a16:creationId xmlns:a16="http://schemas.microsoft.com/office/drawing/2014/main" id="{1CF29B4E-C545-47E9-BC40-32D048DCA0DC}"/>
                    </a:ext>
                  </a:extLst>
                </p:cNvPr>
                <p:cNvPicPr/>
                <p:nvPr/>
              </p:nvPicPr>
              <p:blipFill>
                <a:blip r:embed="rId61"/>
                <a:stretch>
                  <a:fillRect/>
                </a:stretch>
              </p:blipFill>
              <p:spPr>
                <a:xfrm>
                  <a:off x="11287720" y="1152427"/>
                  <a:ext cx="87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38354A85-F65D-4EF2-B74C-FE589C3D9FB7}"/>
                    </a:ext>
                  </a:extLst>
                </p14:cNvPr>
                <p14:cNvContentPartPr/>
                <p14:nvPr/>
              </p14:nvContentPartPr>
              <p14:xfrm>
                <a:off x="11530360" y="1022467"/>
                <a:ext cx="110880" cy="119520"/>
              </p14:xfrm>
            </p:contentPart>
          </mc:Choice>
          <mc:Fallback xmlns="">
            <p:pic>
              <p:nvPicPr>
                <p:cNvPr id="44" name="Freihand 43">
                  <a:extLst>
                    <a:ext uri="{FF2B5EF4-FFF2-40B4-BE49-F238E27FC236}">
                      <a16:creationId xmlns:a16="http://schemas.microsoft.com/office/drawing/2014/main" id="{38354A85-F65D-4EF2-B74C-FE589C3D9FB7}"/>
                    </a:ext>
                  </a:extLst>
                </p:cNvPr>
                <p:cNvPicPr/>
                <p:nvPr/>
              </p:nvPicPr>
              <p:blipFill>
                <a:blip r:embed="rId63"/>
                <a:stretch>
                  <a:fillRect/>
                </a:stretch>
              </p:blipFill>
              <p:spPr>
                <a:xfrm>
                  <a:off x="11526040" y="1018147"/>
                  <a:ext cx="11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9DEE6D7C-167F-4828-84EC-C5A3956F9481}"/>
                    </a:ext>
                  </a:extLst>
                </p14:cNvPr>
                <p14:cNvContentPartPr/>
                <p14:nvPr/>
              </p14:nvContentPartPr>
              <p14:xfrm>
                <a:off x="9628120" y="869827"/>
                <a:ext cx="2238120" cy="1545120"/>
              </p14:xfrm>
            </p:contentPart>
          </mc:Choice>
          <mc:Fallback xmlns="">
            <p:pic>
              <p:nvPicPr>
                <p:cNvPr id="46" name="Freihand 45">
                  <a:extLst>
                    <a:ext uri="{FF2B5EF4-FFF2-40B4-BE49-F238E27FC236}">
                      <a16:creationId xmlns:a16="http://schemas.microsoft.com/office/drawing/2014/main" id="{9DEE6D7C-167F-4828-84EC-C5A3956F9481}"/>
                    </a:ext>
                  </a:extLst>
                </p:cNvPr>
                <p:cNvPicPr/>
                <p:nvPr/>
              </p:nvPicPr>
              <p:blipFill>
                <a:blip r:embed="rId65"/>
                <a:stretch>
                  <a:fillRect/>
                </a:stretch>
              </p:blipFill>
              <p:spPr>
                <a:xfrm>
                  <a:off x="9623800" y="865507"/>
                  <a:ext cx="2246760" cy="155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CEF77612-4031-465C-A7BB-AD731734B283}"/>
                  </a:ext>
                </a:extLst>
              </p14:cNvPr>
              <p14:cNvContentPartPr/>
              <p14:nvPr/>
            </p14:nvContentPartPr>
            <p14:xfrm>
              <a:off x="7046560" y="4975627"/>
              <a:ext cx="1181520" cy="20520"/>
            </p14:xfrm>
          </p:contentPart>
        </mc:Choice>
        <mc:Fallback xmlns="">
          <p:pic>
            <p:nvPicPr>
              <p:cNvPr id="48" name="Freihand 47">
                <a:extLst>
                  <a:ext uri="{FF2B5EF4-FFF2-40B4-BE49-F238E27FC236}">
                    <a16:creationId xmlns:a16="http://schemas.microsoft.com/office/drawing/2014/main" id="{CEF77612-4031-465C-A7BB-AD731734B283}"/>
                  </a:ext>
                </a:extLst>
              </p:cNvPr>
              <p:cNvPicPr/>
              <p:nvPr/>
            </p:nvPicPr>
            <p:blipFill>
              <a:blip r:embed="rId67"/>
              <a:stretch>
                <a:fillRect/>
              </a:stretch>
            </p:blipFill>
            <p:spPr>
              <a:xfrm>
                <a:off x="7042240" y="4971307"/>
                <a:ext cx="1190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3C24C871-DE48-497A-B7DD-D1D4E83BFBD2}"/>
                  </a:ext>
                </a:extLst>
              </p14:cNvPr>
              <p14:cNvContentPartPr/>
              <p14:nvPr/>
            </p14:nvContentPartPr>
            <p14:xfrm>
              <a:off x="575560" y="5377027"/>
              <a:ext cx="1184760" cy="48600"/>
            </p14:xfrm>
          </p:contentPart>
        </mc:Choice>
        <mc:Fallback xmlns="">
          <p:pic>
            <p:nvPicPr>
              <p:cNvPr id="49" name="Freihand 48">
                <a:extLst>
                  <a:ext uri="{FF2B5EF4-FFF2-40B4-BE49-F238E27FC236}">
                    <a16:creationId xmlns:a16="http://schemas.microsoft.com/office/drawing/2014/main" id="{3C24C871-DE48-497A-B7DD-D1D4E83BFBD2}"/>
                  </a:ext>
                </a:extLst>
              </p:cNvPr>
              <p:cNvPicPr/>
              <p:nvPr/>
            </p:nvPicPr>
            <p:blipFill>
              <a:blip r:embed="rId69"/>
              <a:stretch>
                <a:fillRect/>
              </a:stretch>
            </p:blipFill>
            <p:spPr>
              <a:xfrm>
                <a:off x="571240" y="5372707"/>
                <a:ext cx="1193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03506BF9-F8DC-4B6D-B1B5-ABFAEE1F9E86}"/>
                  </a:ext>
                </a:extLst>
              </p14:cNvPr>
              <p14:cNvContentPartPr/>
              <p14:nvPr/>
            </p14:nvContentPartPr>
            <p14:xfrm>
              <a:off x="5236480" y="5410147"/>
              <a:ext cx="1392120" cy="63000"/>
            </p14:xfrm>
          </p:contentPart>
        </mc:Choice>
        <mc:Fallback xmlns="">
          <p:pic>
            <p:nvPicPr>
              <p:cNvPr id="50" name="Freihand 49">
                <a:extLst>
                  <a:ext uri="{FF2B5EF4-FFF2-40B4-BE49-F238E27FC236}">
                    <a16:creationId xmlns:a16="http://schemas.microsoft.com/office/drawing/2014/main" id="{03506BF9-F8DC-4B6D-B1B5-ABFAEE1F9E86}"/>
                  </a:ext>
                </a:extLst>
              </p:cNvPr>
              <p:cNvPicPr/>
              <p:nvPr/>
            </p:nvPicPr>
            <p:blipFill>
              <a:blip r:embed="rId71"/>
              <a:stretch>
                <a:fillRect/>
              </a:stretch>
            </p:blipFill>
            <p:spPr>
              <a:xfrm>
                <a:off x="5232160" y="5405827"/>
                <a:ext cx="1400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6559F035-7070-4954-978A-6698972E8CB9}"/>
                  </a:ext>
                </a:extLst>
              </p14:cNvPr>
              <p14:cNvContentPartPr/>
              <p14:nvPr/>
            </p14:nvContentPartPr>
            <p14:xfrm>
              <a:off x="6189760" y="4909387"/>
              <a:ext cx="455400" cy="707400"/>
            </p14:xfrm>
          </p:contentPart>
        </mc:Choice>
        <mc:Fallback xmlns="">
          <p:pic>
            <p:nvPicPr>
              <p:cNvPr id="51" name="Freihand 50">
                <a:extLst>
                  <a:ext uri="{FF2B5EF4-FFF2-40B4-BE49-F238E27FC236}">
                    <a16:creationId xmlns:a16="http://schemas.microsoft.com/office/drawing/2014/main" id="{6559F035-7070-4954-978A-6698972E8CB9}"/>
                  </a:ext>
                </a:extLst>
              </p:cNvPr>
              <p:cNvPicPr/>
              <p:nvPr/>
            </p:nvPicPr>
            <p:blipFill>
              <a:blip r:embed="rId73"/>
              <a:stretch>
                <a:fillRect/>
              </a:stretch>
            </p:blipFill>
            <p:spPr>
              <a:xfrm>
                <a:off x="6185440" y="4905067"/>
                <a:ext cx="46404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81E58860-162D-42F9-BD6E-EB2520E53F07}"/>
                  </a:ext>
                </a:extLst>
              </p14:cNvPr>
              <p14:cNvContentPartPr/>
              <p14:nvPr/>
            </p14:nvContentPartPr>
            <p14:xfrm>
              <a:off x="6817600" y="5585467"/>
              <a:ext cx="126720" cy="149040"/>
            </p14:xfrm>
          </p:contentPart>
        </mc:Choice>
        <mc:Fallback xmlns="">
          <p:pic>
            <p:nvPicPr>
              <p:cNvPr id="57" name="Freihand 56">
                <a:extLst>
                  <a:ext uri="{FF2B5EF4-FFF2-40B4-BE49-F238E27FC236}">
                    <a16:creationId xmlns:a16="http://schemas.microsoft.com/office/drawing/2014/main" id="{81E58860-162D-42F9-BD6E-EB2520E53F07}"/>
                  </a:ext>
                </a:extLst>
              </p:cNvPr>
              <p:cNvPicPr/>
              <p:nvPr/>
            </p:nvPicPr>
            <p:blipFill>
              <a:blip r:embed="rId75"/>
              <a:stretch>
                <a:fillRect/>
              </a:stretch>
            </p:blipFill>
            <p:spPr>
              <a:xfrm>
                <a:off x="6813280" y="5581147"/>
                <a:ext cx="135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6BAEA42C-A538-4E21-910F-E6459D01B506}"/>
                  </a:ext>
                </a:extLst>
              </p14:cNvPr>
              <p14:cNvContentPartPr/>
              <p14:nvPr/>
            </p14:nvContentPartPr>
            <p14:xfrm>
              <a:off x="6979240" y="5627227"/>
              <a:ext cx="144720" cy="97560"/>
            </p14:xfrm>
          </p:contentPart>
        </mc:Choice>
        <mc:Fallback xmlns="">
          <p:pic>
            <p:nvPicPr>
              <p:cNvPr id="58" name="Freihand 57">
                <a:extLst>
                  <a:ext uri="{FF2B5EF4-FFF2-40B4-BE49-F238E27FC236}">
                    <a16:creationId xmlns:a16="http://schemas.microsoft.com/office/drawing/2014/main" id="{6BAEA42C-A538-4E21-910F-E6459D01B506}"/>
                  </a:ext>
                </a:extLst>
              </p:cNvPr>
              <p:cNvPicPr/>
              <p:nvPr/>
            </p:nvPicPr>
            <p:blipFill>
              <a:blip r:embed="rId77"/>
              <a:stretch>
                <a:fillRect/>
              </a:stretch>
            </p:blipFill>
            <p:spPr>
              <a:xfrm>
                <a:off x="6974920" y="5622907"/>
                <a:ext cx="153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Freihand 58">
                <a:extLst>
                  <a:ext uri="{FF2B5EF4-FFF2-40B4-BE49-F238E27FC236}">
                    <a16:creationId xmlns:a16="http://schemas.microsoft.com/office/drawing/2014/main" id="{B6FCB106-EAE2-40EF-B6C8-6F4D7DAFD796}"/>
                  </a:ext>
                </a:extLst>
              </p14:cNvPr>
              <p14:cNvContentPartPr/>
              <p14:nvPr/>
            </p14:nvContentPartPr>
            <p14:xfrm>
              <a:off x="7148080" y="5519947"/>
              <a:ext cx="125640" cy="213480"/>
            </p14:xfrm>
          </p:contentPart>
        </mc:Choice>
        <mc:Fallback xmlns="">
          <p:pic>
            <p:nvPicPr>
              <p:cNvPr id="59" name="Freihand 58">
                <a:extLst>
                  <a:ext uri="{FF2B5EF4-FFF2-40B4-BE49-F238E27FC236}">
                    <a16:creationId xmlns:a16="http://schemas.microsoft.com/office/drawing/2014/main" id="{B6FCB106-EAE2-40EF-B6C8-6F4D7DAFD796}"/>
                  </a:ext>
                </a:extLst>
              </p:cNvPr>
              <p:cNvPicPr/>
              <p:nvPr/>
            </p:nvPicPr>
            <p:blipFill>
              <a:blip r:embed="rId79"/>
              <a:stretch>
                <a:fillRect/>
              </a:stretch>
            </p:blipFill>
            <p:spPr>
              <a:xfrm>
                <a:off x="7143760" y="5515627"/>
                <a:ext cx="1342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Freihand 59">
                <a:extLst>
                  <a:ext uri="{FF2B5EF4-FFF2-40B4-BE49-F238E27FC236}">
                    <a16:creationId xmlns:a16="http://schemas.microsoft.com/office/drawing/2014/main" id="{539F41B5-FCBD-4A49-8755-1A8D8933B2E3}"/>
                  </a:ext>
                </a:extLst>
              </p14:cNvPr>
              <p14:cNvContentPartPr/>
              <p14:nvPr/>
            </p14:nvContentPartPr>
            <p14:xfrm>
              <a:off x="7279840" y="5602387"/>
              <a:ext cx="162000" cy="89640"/>
            </p14:xfrm>
          </p:contentPart>
        </mc:Choice>
        <mc:Fallback xmlns="">
          <p:pic>
            <p:nvPicPr>
              <p:cNvPr id="60" name="Freihand 59">
                <a:extLst>
                  <a:ext uri="{FF2B5EF4-FFF2-40B4-BE49-F238E27FC236}">
                    <a16:creationId xmlns:a16="http://schemas.microsoft.com/office/drawing/2014/main" id="{539F41B5-FCBD-4A49-8755-1A8D8933B2E3}"/>
                  </a:ext>
                </a:extLst>
              </p:cNvPr>
              <p:cNvPicPr/>
              <p:nvPr/>
            </p:nvPicPr>
            <p:blipFill>
              <a:blip r:embed="rId81"/>
              <a:stretch>
                <a:fillRect/>
              </a:stretch>
            </p:blipFill>
            <p:spPr>
              <a:xfrm>
                <a:off x="7275520" y="5598067"/>
                <a:ext cx="17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Freihand 61">
                <a:extLst>
                  <a:ext uri="{FF2B5EF4-FFF2-40B4-BE49-F238E27FC236}">
                    <a16:creationId xmlns:a16="http://schemas.microsoft.com/office/drawing/2014/main" id="{CC0AC70B-0658-45A9-884F-1667246F5345}"/>
                  </a:ext>
                </a:extLst>
              </p14:cNvPr>
              <p14:cNvContentPartPr/>
              <p14:nvPr/>
            </p14:nvContentPartPr>
            <p14:xfrm>
              <a:off x="7621840" y="5591227"/>
              <a:ext cx="102240" cy="241560"/>
            </p14:xfrm>
          </p:contentPart>
        </mc:Choice>
        <mc:Fallback xmlns="">
          <p:pic>
            <p:nvPicPr>
              <p:cNvPr id="62" name="Freihand 61">
                <a:extLst>
                  <a:ext uri="{FF2B5EF4-FFF2-40B4-BE49-F238E27FC236}">
                    <a16:creationId xmlns:a16="http://schemas.microsoft.com/office/drawing/2014/main" id="{CC0AC70B-0658-45A9-884F-1667246F5345}"/>
                  </a:ext>
                </a:extLst>
              </p:cNvPr>
              <p:cNvPicPr/>
              <p:nvPr/>
            </p:nvPicPr>
            <p:blipFill>
              <a:blip r:embed="rId83"/>
              <a:stretch>
                <a:fillRect/>
              </a:stretch>
            </p:blipFill>
            <p:spPr>
              <a:xfrm>
                <a:off x="7617520" y="5586907"/>
                <a:ext cx="110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0499E781-A027-4874-A29D-B01B68865D0B}"/>
                  </a:ext>
                </a:extLst>
              </p14:cNvPr>
              <p14:cNvContentPartPr/>
              <p14:nvPr/>
            </p14:nvContentPartPr>
            <p14:xfrm>
              <a:off x="7762960" y="5575747"/>
              <a:ext cx="316440" cy="90000"/>
            </p14:xfrm>
          </p:contentPart>
        </mc:Choice>
        <mc:Fallback xmlns="">
          <p:pic>
            <p:nvPicPr>
              <p:cNvPr id="63" name="Freihand 62">
                <a:extLst>
                  <a:ext uri="{FF2B5EF4-FFF2-40B4-BE49-F238E27FC236}">
                    <a16:creationId xmlns:a16="http://schemas.microsoft.com/office/drawing/2014/main" id="{0499E781-A027-4874-A29D-B01B68865D0B}"/>
                  </a:ext>
                </a:extLst>
              </p:cNvPr>
              <p:cNvPicPr/>
              <p:nvPr/>
            </p:nvPicPr>
            <p:blipFill>
              <a:blip r:embed="rId85"/>
              <a:stretch>
                <a:fillRect/>
              </a:stretch>
            </p:blipFill>
            <p:spPr>
              <a:xfrm>
                <a:off x="7758640" y="5571427"/>
                <a:ext cx="32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F6953E3B-0447-4689-A784-B562A258CC88}"/>
                  </a:ext>
                </a:extLst>
              </p14:cNvPr>
              <p14:cNvContentPartPr/>
              <p14:nvPr/>
            </p14:nvContentPartPr>
            <p14:xfrm>
              <a:off x="8068960" y="5467027"/>
              <a:ext cx="100800" cy="181800"/>
            </p14:xfrm>
          </p:contentPart>
        </mc:Choice>
        <mc:Fallback xmlns="">
          <p:pic>
            <p:nvPicPr>
              <p:cNvPr id="64" name="Freihand 63">
                <a:extLst>
                  <a:ext uri="{FF2B5EF4-FFF2-40B4-BE49-F238E27FC236}">
                    <a16:creationId xmlns:a16="http://schemas.microsoft.com/office/drawing/2014/main" id="{F6953E3B-0447-4689-A784-B562A258CC88}"/>
                  </a:ext>
                </a:extLst>
              </p:cNvPr>
              <p:cNvPicPr/>
              <p:nvPr/>
            </p:nvPicPr>
            <p:blipFill>
              <a:blip r:embed="rId87"/>
              <a:stretch>
                <a:fillRect/>
              </a:stretch>
            </p:blipFill>
            <p:spPr>
              <a:xfrm>
                <a:off x="8064640" y="5462707"/>
                <a:ext cx="109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01A306B3-4CB9-4B88-8A3C-AF6D5F538CC5}"/>
                  </a:ext>
                </a:extLst>
              </p14:cNvPr>
              <p14:cNvContentPartPr/>
              <p14:nvPr/>
            </p14:nvContentPartPr>
            <p14:xfrm>
              <a:off x="8132320" y="5558827"/>
              <a:ext cx="128880" cy="77400"/>
            </p14:xfrm>
          </p:contentPart>
        </mc:Choice>
        <mc:Fallback xmlns="">
          <p:pic>
            <p:nvPicPr>
              <p:cNvPr id="65" name="Freihand 64">
                <a:extLst>
                  <a:ext uri="{FF2B5EF4-FFF2-40B4-BE49-F238E27FC236}">
                    <a16:creationId xmlns:a16="http://schemas.microsoft.com/office/drawing/2014/main" id="{01A306B3-4CB9-4B88-8A3C-AF6D5F538CC5}"/>
                  </a:ext>
                </a:extLst>
              </p:cNvPr>
              <p:cNvPicPr/>
              <p:nvPr/>
            </p:nvPicPr>
            <p:blipFill>
              <a:blip r:embed="rId89"/>
              <a:stretch>
                <a:fillRect/>
              </a:stretch>
            </p:blipFill>
            <p:spPr>
              <a:xfrm>
                <a:off x="8128000" y="5554507"/>
                <a:ext cx="137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291AD95E-06F4-409F-9F5F-45BAC2C49121}"/>
                  </a:ext>
                </a:extLst>
              </p14:cNvPr>
              <p14:cNvContentPartPr/>
              <p14:nvPr/>
            </p14:nvContentPartPr>
            <p14:xfrm>
              <a:off x="8007760" y="5408707"/>
              <a:ext cx="26280" cy="5040"/>
            </p14:xfrm>
          </p:contentPart>
        </mc:Choice>
        <mc:Fallback xmlns="">
          <p:pic>
            <p:nvPicPr>
              <p:cNvPr id="66" name="Freihand 65">
                <a:extLst>
                  <a:ext uri="{FF2B5EF4-FFF2-40B4-BE49-F238E27FC236}">
                    <a16:creationId xmlns:a16="http://schemas.microsoft.com/office/drawing/2014/main" id="{291AD95E-06F4-409F-9F5F-45BAC2C49121}"/>
                  </a:ext>
                </a:extLst>
              </p:cNvPr>
              <p:cNvPicPr/>
              <p:nvPr/>
            </p:nvPicPr>
            <p:blipFill>
              <a:blip r:embed="rId91"/>
              <a:stretch>
                <a:fillRect/>
              </a:stretch>
            </p:blipFill>
            <p:spPr>
              <a:xfrm>
                <a:off x="8003440" y="5404387"/>
                <a:ext cx="34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Freihand 66">
                <a:extLst>
                  <a:ext uri="{FF2B5EF4-FFF2-40B4-BE49-F238E27FC236}">
                    <a16:creationId xmlns:a16="http://schemas.microsoft.com/office/drawing/2014/main" id="{180778E7-52F2-45DE-B2DF-2C922A64254D}"/>
                  </a:ext>
                </a:extLst>
              </p14:cNvPr>
              <p14:cNvContentPartPr/>
              <p14:nvPr/>
            </p14:nvContentPartPr>
            <p14:xfrm>
              <a:off x="6727960" y="5904787"/>
              <a:ext cx="132840" cy="98640"/>
            </p14:xfrm>
          </p:contentPart>
        </mc:Choice>
        <mc:Fallback xmlns="">
          <p:pic>
            <p:nvPicPr>
              <p:cNvPr id="67" name="Freihand 66">
                <a:extLst>
                  <a:ext uri="{FF2B5EF4-FFF2-40B4-BE49-F238E27FC236}">
                    <a16:creationId xmlns:a16="http://schemas.microsoft.com/office/drawing/2014/main" id="{180778E7-52F2-45DE-B2DF-2C922A64254D}"/>
                  </a:ext>
                </a:extLst>
              </p:cNvPr>
              <p:cNvPicPr/>
              <p:nvPr/>
            </p:nvPicPr>
            <p:blipFill>
              <a:blip r:embed="rId93"/>
              <a:stretch>
                <a:fillRect/>
              </a:stretch>
            </p:blipFill>
            <p:spPr>
              <a:xfrm>
                <a:off x="6723640" y="5900467"/>
                <a:ext cx="141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Freihand 67">
                <a:extLst>
                  <a:ext uri="{FF2B5EF4-FFF2-40B4-BE49-F238E27FC236}">
                    <a16:creationId xmlns:a16="http://schemas.microsoft.com/office/drawing/2014/main" id="{C22498D4-60CA-466D-A318-34EDFEA7E048}"/>
                  </a:ext>
                </a:extLst>
              </p14:cNvPr>
              <p14:cNvContentPartPr/>
              <p14:nvPr/>
            </p14:nvContentPartPr>
            <p14:xfrm>
              <a:off x="6913000" y="5893987"/>
              <a:ext cx="181800" cy="104400"/>
            </p14:xfrm>
          </p:contentPart>
        </mc:Choice>
        <mc:Fallback xmlns="">
          <p:pic>
            <p:nvPicPr>
              <p:cNvPr id="68" name="Freihand 67">
                <a:extLst>
                  <a:ext uri="{FF2B5EF4-FFF2-40B4-BE49-F238E27FC236}">
                    <a16:creationId xmlns:a16="http://schemas.microsoft.com/office/drawing/2014/main" id="{C22498D4-60CA-466D-A318-34EDFEA7E048}"/>
                  </a:ext>
                </a:extLst>
              </p:cNvPr>
              <p:cNvPicPr/>
              <p:nvPr/>
            </p:nvPicPr>
            <p:blipFill>
              <a:blip r:embed="rId95"/>
              <a:stretch>
                <a:fillRect/>
              </a:stretch>
            </p:blipFill>
            <p:spPr>
              <a:xfrm>
                <a:off x="6908680" y="5889667"/>
                <a:ext cx="190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Freihand 68">
                <a:extLst>
                  <a:ext uri="{FF2B5EF4-FFF2-40B4-BE49-F238E27FC236}">
                    <a16:creationId xmlns:a16="http://schemas.microsoft.com/office/drawing/2014/main" id="{38302292-8E39-4C1B-8361-15F7D833F565}"/>
                  </a:ext>
                </a:extLst>
              </p14:cNvPr>
              <p14:cNvContentPartPr/>
              <p14:nvPr/>
            </p14:nvContentPartPr>
            <p14:xfrm>
              <a:off x="7264720" y="5841067"/>
              <a:ext cx="202680" cy="241560"/>
            </p14:xfrm>
          </p:contentPart>
        </mc:Choice>
        <mc:Fallback xmlns="">
          <p:pic>
            <p:nvPicPr>
              <p:cNvPr id="69" name="Freihand 68">
                <a:extLst>
                  <a:ext uri="{FF2B5EF4-FFF2-40B4-BE49-F238E27FC236}">
                    <a16:creationId xmlns:a16="http://schemas.microsoft.com/office/drawing/2014/main" id="{38302292-8E39-4C1B-8361-15F7D833F565}"/>
                  </a:ext>
                </a:extLst>
              </p:cNvPr>
              <p:cNvPicPr/>
              <p:nvPr/>
            </p:nvPicPr>
            <p:blipFill>
              <a:blip r:embed="rId97"/>
              <a:stretch>
                <a:fillRect/>
              </a:stretch>
            </p:blipFill>
            <p:spPr>
              <a:xfrm>
                <a:off x="7260400" y="5836747"/>
                <a:ext cx="2113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Freihand 69">
                <a:extLst>
                  <a:ext uri="{FF2B5EF4-FFF2-40B4-BE49-F238E27FC236}">
                    <a16:creationId xmlns:a16="http://schemas.microsoft.com/office/drawing/2014/main" id="{14D07AF1-BB68-4CC7-9851-5656AF20700D}"/>
                  </a:ext>
                </a:extLst>
              </p14:cNvPr>
              <p14:cNvContentPartPr/>
              <p14:nvPr/>
            </p14:nvContentPartPr>
            <p14:xfrm>
              <a:off x="7679080" y="5900107"/>
              <a:ext cx="217440" cy="50400"/>
            </p14:xfrm>
          </p:contentPart>
        </mc:Choice>
        <mc:Fallback xmlns="">
          <p:pic>
            <p:nvPicPr>
              <p:cNvPr id="70" name="Freihand 69">
                <a:extLst>
                  <a:ext uri="{FF2B5EF4-FFF2-40B4-BE49-F238E27FC236}">
                    <a16:creationId xmlns:a16="http://schemas.microsoft.com/office/drawing/2014/main" id="{14D07AF1-BB68-4CC7-9851-5656AF20700D}"/>
                  </a:ext>
                </a:extLst>
              </p:cNvPr>
              <p:cNvPicPr/>
              <p:nvPr/>
            </p:nvPicPr>
            <p:blipFill>
              <a:blip r:embed="rId99"/>
              <a:stretch>
                <a:fillRect/>
              </a:stretch>
            </p:blipFill>
            <p:spPr>
              <a:xfrm>
                <a:off x="7674760" y="5895787"/>
                <a:ext cx="226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81463C02-2570-4A86-9E43-9CF3DD0AD75D}"/>
                  </a:ext>
                </a:extLst>
              </p14:cNvPr>
              <p14:cNvContentPartPr/>
              <p14:nvPr/>
            </p14:nvContentPartPr>
            <p14:xfrm>
              <a:off x="7933960" y="5861227"/>
              <a:ext cx="145800" cy="92160"/>
            </p14:xfrm>
          </p:contentPart>
        </mc:Choice>
        <mc:Fallback xmlns="">
          <p:pic>
            <p:nvPicPr>
              <p:cNvPr id="71" name="Freihand 70">
                <a:extLst>
                  <a:ext uri="{FF2B5EF4-FFF2-40B4-BE49-F238E27FC236}">
                    <a16:creationId xmlns:a16="http://schemas.microsoft.com/office/drawing/2014/main" id="{81463C02-2570-4A86-9E43-9CF3DD0AD75D}"/>
                  </a:ext>
                </a:extLst>
              </p:cNvPr>
              <p:cNvPicPr/>
              <p:nvPr/>
            </p:nvPicPr>
            <p:blipFill>
              <a:blip r:embed="rId101"/>
              <a:stretch>
                <a:fillRect/>
              </a:stretch>
            </p:blipFill>
            <p:spPr>
              <a:xfrm>
                <a:off x="7929640" y="5856907"/>
                <a:ext cx="154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31008627-081E-4B81-8407-F66D94AFDB54}"/>
                  </a:ext>
                </a:extLst>
              </p14:cNvPr>
              <p14:cNvContentPartPr/>
              <p14:nvPr/>
            </p14:nvContentPartPr>
            <p14:xfrm>
              <a:off x="6843880" y="6161107"/>
              <a:ext cx="271440" cy="105480"/>
            </p14:xfrm>
          </p:contentPart>
        </mc:Choice>
        <mc:Fallback xmlns="">
          <p:pic>
            <p:nvPicPr>
              <p:cNvPr id="72" name="Freihand 71">
                <a:extLst>
                  <a:ext uri="{FF2B5EF4-FFF2-40B4-BE49-F238E27FC236}">
                    <a16:creationId xmlns:a16="http://schemas.microsoft.com/office/drawing/2014/main" id="{31008627-081E-4B81-8407-F66D94AFDB54}"/>
                  </a:ext>
                </a:extLst>
              </p:cNvPr>
              <p:cNvPicPr/>
              <p:nvPr/>
            </p:nvPicPr>
            <p:blipFill>
              <a:blip r:embed="rId103"/>
              <a:stretch>
                <a:fillRect/>
              </a:stretch>
            </p:blipFill>
            <p:spPr>
              <a:xfrm>
                <a:off x="6839560" y="6156787"/>
                <a:ext cx="280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Freihand 72">
                <a:extLst>
                  <a:ext uri="{FF2B5EF4-FFF2-40B4-BE49-F238E27FC236}">
                    <a16:creationId xmlns:a16="http://schemas.microsoft.com/office/drawing/2014/main" id="{215BDADD-2D87-4337-9486-F52FD03C7CEF}"/>
                  </a:ext>
                </a:extLst>
              </p14:cNvPr>
              <p14:cNvContentPartPr/>
              <p14:nvPr/>
            </p14:nvContentPartPr>
            <p14:xfrm>
              <a:off x="7294600" y="6182347"/>
              <a:ext cx="213480" cy="98640"/>
            </p14:xfrm>
          </p:contentPart>
        </mc:Choice>
        <mc:Fallback xmlns="">
          <p:pic>
            <p:nvPicPr>
              <p:cNvPr id="73" name="Freihand 72">
                <a:extLst>
                  <a:ext uri="{FF2B5EF4-FFF2-40B4-BE49-F238E27FC236}">
                    <a16:creationId xmlns:a16="http://schemas.microsoft.com/office/drawing/2014/main" id="{215BDADD-2D87-4337-9486-F52FD03C7CEF}"/>
                  </a:ext>
                </a:extLst>
              </p:cNvPr>
              <p:cNvPicPr/>
              <p:nvPr/>
            </p:nvPicPr>
            <p:blipFill>
              <a:blip r:embed="rId105"/>
              <a:stretch>
                <a:fillRect/>
              </a:stretch>
            </p:blipFill>
            <p:spPr>
              <a:xfrm>
                <a:off x="7290280" y="6178027"/>
                <a:ext cx="222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Freihand 73">
                <a:extLst>
                  <a:ext uri="{FF2B5EF4-FFF2-40B4-BE49-F238E27FC236}">
                    <a16:creationId xmlns:a16="http://schemas.microsoft.com/office/drawing/2014/main" id="{7907FE5E-CE89-4B04-B6D8-D997507527D8}"/>
                  </a:ext>
                </a:extLst>
              </p14:cNvPr>
              <p14:cNvContentPartPr/>
              <p14:nvPr/>
            </p14:nvContentPartPr>
            <p14:xfrm>
              <a:off x="7485400" y="6128347"/>
              <a:ext cx="360" cy="360"/>
            </p14:xfrm>
          </p:contentPart>
        </mc:Choice>
        <mc:Fallback xmlns="">
          <p:pic>
            <p:nvPicPr>
              <p:cNvPr id="74" name="Freihand 73">
                <a:extLst>
                  <a:ext uri="{FF2B5EF4-FFF2-40B4-BE49-F238E27FC236}">
                    <a16:creationId xmlns:a16="http://schemas.microsoft.com/office/drawing/2014/main" id="{7907FE5E-CE89-4B04-B6D8-D997507527D8}"/>
                  </a:ext>
                </a:extLst>
              </p:cNvPr>
              <p:cNvPicPr/>
              <p:nvPr/>
            </p:nvPicPr>
            <p:blipFill>
              <a:blip r:embed="rId107"/>
              <a:stretch>
                <a:fillRect/>
              </a:stretch>
            </p:blipFill>
            <p:spPr>
              <a:xfrm>
                <a:off x="7481080" y="6124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Freihand 74">
                <a:extLst>
                  <a:ext uri="{FF2B5EF4-FFF2-40B4-BE49-F238E27FC236}">
                    <a16:creationId xmlns:a16="http://schemas.microsoft.com/office/drawing/2014/main" id="{FF642B12-B0AB-4DF4-93CB-AE36107FCCCC}"/>
                  </a:ext>
                </a:extLst>
              </p14:cNvPr>
              <p14:cNvContentPartPr/>
              <p14:nvPr/>
            </p14:nvContentPartPr>
            <p14:xfrm>
              <a:off x="7570360" y="6184867"/>
              <a:ext cx="89280" cy="80640"/>
            </p14:xfrm>
          </p:contentPart>
        </mc:Choice>
        <mc:Fallback xmlns="">
          <p:pic>
            <p:nvPicPr>
              <p:cNvPr id="75" name="Freihand 74">
                <a:extLst>
                  <a:ext uri="{FF2B5EF4-FFF2-40B4-BE49-F238E27FC236}">
                    <a16:creationId xmlns:a16="http://schemas.microsoft.com/office/drawing/2014/main" id="{FF642B12-B0AB-4DF4-93CB-AE36107FCCCC}"/>
                  </a:ext>
                </a:extLst>
              </p:cNvPr>
              <p:cNvPicPr/>
              <p:nvPr/>
            </p:nvPicPr>
            <p:blipFill>
              <a:blip r:embed="rId109"/>
              <a:stretch>
                <a:fillRect/>
              </a:stretch>
            </p:blipFill>
            <p:spPr>
              <a:xfrm>
                <a:off x="7566040" y="6180547"/>
                <a:ext cx="97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Freihand 75">
                <a:extLst>
                  <a:ext uri="{FF2B5EF4-FFF2-40B4-BE49-F238E27FC236}">
                    <a16:creationId xmlns:a16="http://schemas.microsoft.com/office/drawing/2014/main" id="{79B5C536-2A05-4AB7-A140-AC163836FE6D}"/>
                  </a:ext>
                </a:extLst>
              </p14:cNvPr>
              <p14:cNvContentPartPr/>
              <p14:nvPr/>
            </p14:nvContentPartPr>
            <p14:xfrm>
              <a:off x="7704280" y="6168667"/>
              <a:ext cx="163440" cy="86400"/>
            </p14:xfrm>
          </p:contentPart>
        </mc:Choice>
        <mc:Fallback xmlns="">
          <p:pic>
            <p:nvPicPr>
              <p:cNvPr id="76" name="Freihand 75">
                <a:extLst>
                  <a:ext uri="{FF2B5EF4-FFF2-40B4-BE49-F238E27FC236}">
                    <a16:creationId xmlns:a16="http://schemas.microsoft.com/office/drawing/2014/main" id="{79B5C536-2A05-4AB7-A140-AC163836FE6D}"/>
                  </a:ext>
                </a:extLst>
              </p:cNvPr>
              <p:cNvPicPr/>
              <p:nvPr/>
            </p:nvPicPr>
            <p:blipFill>
              <a:blip r:embed="rId111"/>
              <a:stretch>
                <a:fillRect/>
              </a:stretch>
            </p:blipFill>
            <p:spPr>
              <a:xfrm>
                <a:off x="7699960" y="6164347"/>
                <a:ext cx="172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617EE025-99DE-42C3-BD46-338949F923B5}"/>
                  </a:ext>
                </a:extLst>
              </p14:cNvPr>
              <p14:cNvContentPartPr/>
              <p14:nvPr/>
            </p14:nvContentPartPr>
            <p14:xfrm>
              <a:off x="7892200" y="6166867"/>
              <a:ext cx="103680" cy="65880"/>
            </p14:xfrm>
          </p:contentPart>
        </mc:Choice>
        <mc:Fallback xmlns="">
          <p:pic>
            <p:nvPicPr>
              <p:cNvPr id="77" name="Freihand 76">
                <a:extLst>
                  <a:ext uri="{FF2B5EF4-FFF2-40B4-BE49-F238E27FC236}">
                    <a16:creationId xmlns:a16="http://schemas.microsoft.com/office/drawing/2014/main" id="{617EE025-99DE-42C3-BD46-338949F923B5}"/>
                  </a:ext>
                </a:extLst>
              </p:cNvPr>
              <p:cNvPicPr/>
              <p:nvPr/>
            </p:nvPicPr>
            <p:blipFill>
              <a:blip r:embed="rId113"/>
              <a:stretch>
                <a:fillRect/>
              </a:stretch>
            </p:blipFill>
            <p:spPr>
              <a:xfrm>
                <a:off x="7887880" y="6162547"/>
                <a:ext cx="112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Freihand 77">
                <a:extLst>
                  <a:ext uri="{FF2B5EF4-FFF2-40B4-BE49-F238E27FC236}">
                    <a16:creationId xmlns:a16="http://schemas.microsoft.com/office/drawing/2014/main" id="{B1C99D55-037B-40B2-B6C1-151093823559}"/>
                  </a:ext>
                </a:extLst>
              </p14:cNvPr>
              <p14:cNvContentPartPr/>
              <p14:nvPr/>
            </p14:nvContentPartPr>
            <p14:xfrm>
              <a:off x="8017120" y="6145627"/>
              <a:ext cx="78480" cy="76320"/>
            </p14:xfrm>
          </p:contentPart>
        </mc:Choice>
        <mc:Fallback xmlns="">
          <p:pic>
            <p:nvPicPr>
              <p:cNvPr id="78" name="Freihand 77">
                <a:extLst>
                  <a:ext uri="{FF2B5EF4-FFF2-40B4-BE49-F238E27FC236}">
                    <a16:creationId xmlns:a16="http://schemas.microsoft.com/office/drawing/2014/main" id="{B1C99D55-037B-40B2-B6C1-151093823559}"/>
                  </a:ext>
                </a:extLst>
              </p:cNvPr>
              <p:cNvPicPr/>
              <p:nvPr/>
            </p:nvPicPr>
            <p:blipFill>
              <a:blip r:embed="rId115"/>
              <a:stretch>
                <a:fillRect/>
              </a:stretch>
            </p:blipFill>
            <p:spPr>
              <a:xfrm>
                <a:off x="8012800" y="6141307"/>
                <a:ext cx="87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E8CD8A3F-D869-462E-9DCC-B866D3D3777C}"/>
                  </a:ext>
                </a:extLst>
              </p14:cNvPr>
              <p14:cNvContentPartPr/>
              <p14:nvPr/>
            </p14:nvContentPartPr>
            <p14:xfrm>
              <a:off x="8156080" y="6155707"/>
              <a:ext cx="179640" cy="24120"/>
            </p14:xfrm>
          </p:contentPart>
        </mc:Choice>
        <mc:Fallback xmlns="">
          <p:pic>
            <p:nvPicPr>
              <p:cNvPr id="79" name="Freihand 78">
                <a:extLst>
                  <a:ext uri="{FF2B5EF4-FFF2-40B4-BE49-F238E27FC236}">
                    <a16:creationId xmlns:a16="http://schemas.microsoft.com/office/drawing/2014/main" id="{E8CD8A3F-D869-462E-9DCC-B866D3D3777C}"/>
                  </a:ext>
                </a:extLst>
              </p:cNvPr>
              <p:cNvPicPr/>
              <p:nvPr/>
            </p:nvPicPr>
            <p:blipFill>
              <a:blip r:embed="rId117"/>
              <a:stretch>
                <a:fillRect/>
              </a:stretch>
            </p:blipFill>
            <p:spPr>
              <a:xfrm>
                <a:off x="8151760" y="6151387"/>
                <a:ext cx="188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10131114-31AE-4ABA-AFE5-E9E0A5851DAF}"/>
                  </a:ext>
                </a:extLst>
              </p14:cNvPr>
              <p14:cNvContentPartPr/>
              <p14:nvPr/>
            </p14:nvContentPartPr>
            <p14:xfrm>
              <a:off x="8327440" y="6070747"/>
              <a:ext cx="12600" cy="16200"/>
            </p14:xfrm>
          </p:contentPart>
        </mc:Choice>
        <mc:Fallback xmlns="">
          <p:pic>
            <p:nvPicPr>
              <p:cNvPr id="80" name="Freihand 79">
                <a:extLst>
                  <a:ext uri="{FF2B5EF4-FFF2-40B4-BE49-F238E27FC236}">
                    <a16:creationId xmlns:a16="http://schemas.microsoft.com/office/drawing/2014/main" id="{10131114-31AE-4ABA-AFE5-E9E0A5851DAF}"/>
                  </a:ext>
                </a:extLst>
              </p:cNvPr>
              <p:cNvPicPr/>
              <p:nvPr/>
            </p:nvPicPr>
            <p:blipFill>
              <a:blip r:embed="rId119"/>
              <a:stretch>
                <a:fillRect/>
              </a:stretch>
            </p:blipFill>
            <p:spPr>
              <a:xfrm>
                <a:off x="8323120" y="6066427"/>
                <a:ext cx="21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8B430ABF-86DA-41E4-A79F-273513D313C5}"/>
                  </a:ext>
                </a:extLst>
              </p14:cNvPr>
              <p14:cNvContentPartPr/>
              <p14:nvPr/>
            </p14:nvContentPartPr>
            <p14:xfrm>
              <a:off x="8314840" y="6140947"/>
              <a:ext cx="114120" cy="188640"/>
            </p14:xfrm>
          </p:contentPart>
        </mc:Choice>
        <mc:Fallback xmlns="">
          <p:pic>
            <p:nvPicPr>
              <p:cNvPr id="81" name="Freihand 80">
                <a:extLst>
                  <a:ext uri="{FF2B5EF4-FFF2-40B4-BE49-F238E27FC236}">
                    <a16:creationId xmlns:a16="http://schemas.microsoft.com/office/drawing/2014/main" id="{8B430ABF-86DA-41E4-A79F-273513D313C5}"/>
                  </a:ext>
                </a:extLst>
              </p:cNvPr>
              <p:cNvPicPr/>
              <p:nvPr/>
            </p:nvPicPr>
            <p:blipFill>
              <a:blip r:embed="rId121"/>
              <a:stretch>
                <a:fillRect/>
              </a:stretch>
            </p:blipFill>
            <p:spPr>
              <a:xfrm>
                <a:off x="8310520" y="6136627"/>
                <a:ext cx="122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E7857CF9-B5C2-4534-A68C-76E3186EACE3}"/>
                  </a:ext>
                </a:extLst>
              </p14:cNvPr>
              <p14:cNvContentPartPr/>
              <p14:nvPr/>
            </p14:nvContentPartPr>
            <p14:xfrm>
              <a:off x="6933160" y="6419227"/>
              <a:ext cx="227880" cy="144000"/>
            </p14:xfrm>
          </p:contentPart>
        </mc:Choice>
        <mc:Fallback xmlns="">
          <p:pic>
            <p:nvPicPr>
              <p:cNvPr id="82" name="Freihand 81">
                <a:extLst>
                  <a:ext uri="{FF2B5EF4-FFF2-40B4-BE49-F238E27FC236}">
                    <a16:creationId xmlns:a16="http://schemas.microsoft.com/office/drawing/2014/main" id="{E7857CF9-B5C2-4534-A68C-76E3186EACE3}"/>
                  </a:ext>
                </a:extLst>
              </p:cNvPr>
              <p:cNvPicPr/>
              <p:nvPr/>
            </p:nvPicPr>
            <p:blipFill>
              <a:blip r:embed="rId123"/>
              <a:stretch>
                <a:fillRect/>
              </a:stretch>
            </p:blipFill>
            <p:spPr>
              <a:xfrm>
                <a:off x="6928840" y="6414907"/>
                <a:ext cx="236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Freihand 82">
                <a:extLst>
                  <a:ext uri="{FF2B5EF4-FFF2-40B4-BE49-F238E27FC236}">
                    <a16:creationId xmlns:a16="http://schemas.microsoft.com/office/drawing/2014/main" id="{E8F91DC7-4A40-4413-A726-54A89FD53E7B}"/>
                  </a:ext>
                </a:extLst>
              </p14:cNvPr>
              <p14:cNvContentPartPr/>
              <p14:nvPr/>
            </p14:nvContentPartPr>
            <p14:xfrm>
              <a:off x="7152760" y="6461347"/>
              <a:ext cx="18000" cy="2880"/>
            </p14:xfrm>
          </p:contentPart>
        </mc:Choice>
        <mc:Fallback xmlns="">
          <p:pic>
            <p:nvPicPr>
              <p:cNvPr id="83" name="Freihand 82">
                <a:extLst>
                  <a:ext uri="{FF2B5EF4-FFF2-40B4-BE49-F238E27FC236}">
                    <a16:creationId xmlns:a16="http://schemas.microsoft.com/office/drawing/2014/main" id="{E8F91DC7-4A40-4413-A726-54A89FD53E7B}"/>
                  </a:ext>
                </a:extLst>
              </p:cNvPr>
              <p:cNvPicPr/>
              <p:nvPr/>
            </p:nvPicPr>
            <p:blipFill>
              <a:blip r:embed="rId125"/>
              <a:stretch>
                <a:fillRect/>
              </a:stretch>
            </p:blipFill>
            <p:spPr>
              <a:xfrm>
                <a:off x="7148440" y="6457027"/>
                <a:ext cx="26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10815D88-7692-4E18-854A-F8796B93CC8F}"/>
                  </a:ext>
                </a:extLst>
              </p14:cNvPr>
              <p14:cNvContentPartPr/>
              <p14:nvPr/>
            </p14:nvContentPartPr>
            <p14:xfrm>
              <a:off x="7206040" y="6496987"/>
              <a:ext cx="75960" cy="53280"/>
            </p14:xfrm>
          </p:contentPart>
        </mc:Choice>
        <mc:Fallback xmlns="">
          <p:pic>
            <p:nvPicPr>
              <p:cNvPr id="84" name="Freihand 83">
                <a:extLst>
                  <a:ext uri="{FF2B5EF4-FFF2-40B4-BE49-F238E27FC236}">
                    <a16:creationId xmlns:a16="http://schemas.microsoft.com/office/drawing/2014/main" id="{10815D88-7692-4E18-854A-F8796B93CC8F}"/>
                  </a:ext>
                </a:extLst>
              </p:cNvPr>
              <p:cNvPicPr/>
              <p:nvPr/>
            </p:nvPicPr>
            <p:blipFill>
              <a:blip r:embed="rId127"/>
              <a:stretch>
                <a:fillRect/>
              </a:stretch>
            </p:blipFill>
            <p:spPr>
              <a:xfrm>
                <a:off x="7201720" y="6492667"/>
                <a:ext cx="84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27D9C23A-61D8-4F81-A170-E3C70F8A068D}"/>
                  </a:ext>
                </a:extLst>
              </p14:cNvPr>
              <p14:cNvContentPartPr/>
              <p14:nvPr/>
            </p14:nvContentPartPr>
            <p14:xfrm>
              <a:off x="7285240" y="6451987"/>
              <a:ext cx="192960" cy="81720"/>
            </p14:xfrm>
          </p:contentPart>
        </mc:Choice>
        <mc:Fallback xmlns="">
          <p:pic>
            <p:nvPicPr>
              <p:cNvPr id="85" name="Freihand 84">
                <a:extLst>
                  <a:ext uri="{FF2B5EF4-FFF2-40B4-BE49-F238E27FC236}">
                    <a16:creationId xmlns:a16="http://schemas.microsoft.com/office/drawing/2014/main" id="{27D9C23A-61D8-4F81-A170-E3C70F8A068D}"/>
                  </a:ext>
                </a:extLst>
              </p:cNvPr>
              <p:cNvPicPr/>
              <p:nvPr/>
            </p:nvPicPr>
            <p:blipFill>
              <a:blip r:embed="rId129"/>
              <a:stretch>
                <a:fillRect/>
              </a:stretch>
            </p:blipFill>
            <p:spPr>
              <a:xfrm>
                <a:off x="7280920" y="6447667"/>
                <a:ext cx="201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CBAB3438-874D-423F-B48C-B5434ADCC563}"/>
                  </a:ext>
                </a:extLst>
              </p14:cNvPr>
              <p14:cNvContentPartPr/>
              <p14:nvPr/>
            </p14:nvContentPartPr>
            <p14:xfrm>
              <a:off x="7541200" y="6392947"/>
              <a:ext cx="220680" cy="115560"/>
            </p14:xfrm>
          </p:contentPart>
        </mc:Choice>
        <mc:Fallback xmlns="">
          <p:pic>
            <p:nvPicPr>
              <p:cNvPr id="86" name="Freihand 85">
                <a:extLst>
                  <a:ext uri="{FF2B5EF4-FFF2-40B4-BE49-F238E27FC236}">
                    <a16:creationId xmlns:a16="http://schemas.microsoft.com/office/drawing/2014/main" id="{CBAB3438-874D-423F-B48C-B5434ADCC563}"/>
                  </a:ext>
                </a:extLst>
              </p:cNvPr>
              <p:cNvPicPr/>
              <p:nvPr/>
            </p:nvPicPr>
            <p:blipFill>
              <a:blip r:embed="rId131"/>
              <a:stretch>
                <a:fillRect/>
              </a:stretch>
            </p:blipFill>
            <p:spPr>
              <a:xfrm>
                <a:off x="7536880" y="6388627"/>
                <a:ext cx="229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A6C28415-EF52-4509-A35C-D7DF8FE1CA67}"/>
                  </a:ext>
                </a:extLst>
              </p14:cNvPr>
              <p14:cNvContentPartPr/>
              <p14:nvPr/>
            </p14:nvContentPartPr>
            <p14:xfrm>
              <a:off x="7750720" y="6379987"/>
              <a:ext cx="23040" cy="12240"/>
            </p14:xfrm>
          </p:contentPart>
        </mc:Choice>
        <mc:Fallback xmlns="">
          <p:pic>
            <p:nvPicPr>
              <p:cNvPr id="87" name="Freihand 86">
                <a:extLst>
                  <a:ext uri="{FF2B5EF4-FFF2-40B4-BE49-F238E27FC236}">
                    <a16:creationId xmlns:a16="http://schemas.microsoft.com/office/drawing/2014/main" id="{A6C28415-EF52-4509-A35C-D7DF8FE1CA67}"/>
                  </a:ext>
                </a:extLst>
              </p:cNvPr>
              <p:cNvPicPr/>
              <p:nvPr/>
            </p:nvPicPr>
            <p:blipFill>
              <a:blip r:embed="rId133"/>
              <a:stretch>
                <a:fillRect/>
              </a:stretch>
            </p:blipFill>
            <p:spPr>
              <a:xfrm>
                <a:off x="7746400" y="6375667"/>
                <a:ext cx="31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8488837B-924B-43B0-B742-A535B1FF8E26}"/>
                  </a:ext>
                </a:extLst>
              </p14:cNvPr>
              <p14:cNvContentPartPr/>
              <p14:nvPr/>
            </p14:nvContentPartPr>
            <p14:xfrm>
              <a:off x="7842160" y="6382867"/>
              <a:ext cx="112320" cy="110520"/>
            </p14:xfrm>
          </p:contentPart>
        </mc:Choice>
        <mc:Fallback xmlns="">
          <p:pic>
            <p:nvPicPr>
              <p:cNvPr id="88" name="Freihand 87">
                <a:extLst>
                  <a:ext uri="{FF2B5EF4-FFF2-40B4-BE49-F238E27FC236}">
                    <a16:creationId xmlns:a16="http://schemas.microsoft.com/office/drawing/2014/main" id="{8488837B-924B-43B0-B742-A535B1FF8E26}"/>
                  </a:ext>
                </a:extLst>
              </p:cNvPr>
              <p:cNvPicPr/>
              <p:nvPr/>
            </p:nvPicPr>
            <p:blipFill>
              <a:blip r:embed="rId135"/>
              <a:stretch>
                <a:fillRect/>
              </a:stretch>
            </p:blipFill>
            <p:spPr>
              <a:xfrm>
                <a:off x="7837840" y="6378547"/>
                <a:ext cx="120960" cy="119160"/>
              </a:xfrm>
              <a:prstGeom prst="rect">
                <a:avLst/>
              </a:prstGeom>
            </p:spPr>
          </p:pic>
        </mc:Fallback>
      </mc:AlternateContent>
      <p:grpSp>
        <p:nvGrpSpPr>
          <p:cNvPr id="143" name="Gruppieren 142">
            <a:extLst>
              <a:ext uri="{FF2B5EF4-FFF2-40B4-BE49-F238E27FC236}">
                <a16:creationId xmlns:a16="http://schemas.microsoft.com/office/drawing/2014/main" id="{25F08E08-1D78-4C02-83DB-F08B143A4FC0}"/>
              </a:ext>
            </a:extLst>
          </p:cNvPr>
          <p:cNvGrpSpPr/>
          <p:nvPr/>
        </p:nvGrpSpPr>
        <p:grpSpPr>
          <a:xfrm>
            <a:off x="3410560" y="4911907"/>
            <a:ext cx="3188160" cy="1834200"/>
            <a:chOff x="3410560" y="4911907"/>
            <a:chExt cx="3188160" cy="1834200"/>
          </a:xfrm>
        </p:grpSpPr>
        <mc:AlternateContent xmlns:mc="http://schemas.openxmlformats.org/markup-compatibility/2006" xmlns:p14="http://schemas.microsoft.com/office/powerpoint/2010/main">
          <mc:Choice Requires="p14">
            <p:contentPart p14:bwMode="auto" r:id="rId136">
              <p14:nvContentPartPr>
                <p14:cNvPr id="52" name="Freihand 51">
                  <a:extLst>
                    <a:ext uri="{FF2B5EF4-FFF2-40B4-BE49-F238E27FC236}">
                      <a16:creationId xmlns:a16="http://schemas.microsoft.com/office/drawing/2014/main" id="{5EE22820-EB37-48C9-AF8D-853AD6982F97}"/>
                    </a:ext>
                  </a:extLst>
                </p14:cNvPr>
                <p14:cNvContentPartPr/>
                <p14:nvPr/>
              </p14:nvContentPartPr>
              <p14:xfrm>
                <a:off x="6296680" y="5629387"/>
                <a:ext cx="101880" cy="172080"/>
              </p14:xfrm>
            </p:contentPart>
          </mc:Choice>
          <mc:Fallback xmlns="">
            <p:pic>
              <p:nvPicPr>
                <p:cNvPr id="52" name="Freihand 51">
                  <a:extLst>
                    <a:ext uri="{FF2B5EF4-FFF2-40B4-BE49-F238E27FC236}">
                      <a16:creationId xmlns:a16="http://schemas.microsoft.com/office/drawing/2014/main" id="{5EE22820-EB37-48C9-AF8D-853AD6982F97}"/>
                    </a:ext>
                  </a:extLst>
                </p:cNvPr>
                <p:cNvPicPr/>
                <p:nvPr/>
              </p:nvPicPr>
              <p:blipFill>
                <a:blip r:embed="rId137"/>
                <a:stretch>
                  <a:fillRect/>
                </a:stretch>
              </p:blipFill>
              <p:spPr>
                <a:xfrm>
                  <a:off x="6292360" y="5625067"/>
                  <a:ext cx="110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3" name="Freihand 52">
                  <a:extLst>
                    <a:ext uri="{FF2B5EF4-FFF2-40B4-BE49-F238E27FC236}">
                      <a16:creationId xmlns:a16="http://schemas.microsoft.com/office/drawing/2014/main" id="{A97D62AE-3155-4D55-8401-FE7205A319DA}"/>
                    </a:ext>
                  </a:extLst>
                </p14:cNvPr>
                <p14:cNvContentPartPr/>
                <p14:nvPr/>
              </p14:nvContentPartPr>
              <p14:xfrm>
                <a:off x="6387760" y="5623627"/>
                <a:ext cx="12600" cy="164160"/>
              </p14:xfrm>
            </p:contentPart>
          </mc:Choice>
          <mc:Fallback xmlns="">
            <p:pic>
              <p:nvPicPr>
                <p:cNvPr id="53" name="Freihand 52">
                  <a:extLst>
                    <a:ext uri="{FF2B5EF4-FFF2-40B4-BE49-F238E27FC236}">
                      <a16:creationId xmlns:a16="http://schemas.microsoft.com/office/drawing/2014/main" id="{A97D62AE-3155-4D55-8401-FE7205A319DA}"/>
                    </a:ext>
                  </a:extLst>
                </p:cNvPr>
                <p:cNvPicPr/>
                <p:nvPr/>
              </p:nvPicPr>
              <p:blipFill>
                <a:blip r:embed="rId139"/>
                <a:stretch>
                  <a:fillRect/>
                </a:stretch>
              </p:blipFill>
              <p:spPr>
                <a:xfrm>
                  <a:off x="6383440" y="5619307"/>
                  <a:ext cx="21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4" name="Freihand 53">
                  <a:extLst>
                    <a:ext uri="{FF2B5EF4-FFF2-40B4-BE49-F238E27FC236}">
                      <a16:creationId xmlns:a16="http://schemas.microsoft.com/office/drawing/2014/main" id="{81623EF1-C337-43E2-A567-5037550C3492}"/>
                    </a:ext>
                  </a:extLst>
                </p14:cNvPr>
                <p14:cNvContentPartPr/>
                <p14:nvPr/>
              </p14:nvContentPartPr>
              <p14:xfrm>
                <a:off x="6337720" y="5580427"/>
                <a:ext cx="196920" cy="194400"/>
              </p14:xfrm>
            </p:contentPart>
          </mc:Choice>
          <mc:Fallback xmlns="">
            <p:pic>
              <p:nvPicPr>
                <p:cNvPr id="54" name="Freihand 53">
                  <a:extLst>
                    <a:ext uri="{FF2B5EF4-FFF2-40B4-BE49-F238E27FC236}">
                      <a16:creationId xmlns:a16="http://schemas.microsoft.com/office/drawing/2014/main" id="{81623EF1-C337-43E2-A567-5037550C3492}"/>
                    </a:ext>
                  </a:extLst>
                </p:cNvPr>
                <p:cNvPicPr/>
                <p:nvPr/>
              </p:nvPicPr>
              <p:blipFill>
                <a:blip r:embed="rId141"/>
                <a:stretch>
                  <a:fillRect/>
                </a:stretch>
              </p:blipFill>
              <p:spPr>
                <a:xfrm>
                  <a:off x="6333400" y="5576107"/>
                  <a:ext cx="205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5" name="Freihand 54">
                  <a:extLst>
                    <a:ext uri="{FF2B5EF4-FFF2-40B4-BE49-F238E27FC236}">
                      <a16:creationId xmlns:a16="http://schemas.microsoft.com/office/drawing/2014/main" id="{11BD03DC-759C-4F0D-B237-D3D3CFD0FCEA}"/>
                    </a:ext>
                  </a:extLst>
                </p14:cNvPr>
                <p14:cNvContentPartPr/>
                <p14:nvPr/>
              </p14:nvContentPartPr>
              <p14:xfrm>
                <a:off x="6588280" y="5572147"/>
                <a:ext cx="10440" cy="187200"/>
              </p14:xfrm>
            </p:contentPart>
          </mc:Choice>
          <mc:Fallback xmlns="">
            <p:pic>
              <p:nvPicPr>
                <p:cNvPr id="55" name="Freihand 54">
                  <a:extLst>
                    <a:ext uri="{FF2B5EF4-FFF2-40B4-BE49-F238E27FC236}">
                      <a16:creationId xmlns:a16="http://schemas.microsoft.com/office/drawing/2014/main" id="{11BD03DC-759C-4F0D-B237-D3D3CFD0FCEA}"/>
                    </a:ext>
                  </a:extLst>
                </p:cNvPr>
                <p:cNvPicPr/>
                <p:nvPr/>
              </p:nvPicPr>
              <p:blipFill>
                <a:blip r:embed="rId143"/>
                <a:stretch>
                  <a:fillRect/>
                </a:stretch>
              </p:blipFill>
              <p:spPr>
                <a:xfrm>
                  <a:off x="6583960" y="5567827"/>
                  <a:ext cx="19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A79255FB-8805-4377-A06A-F016F0A2758C}"/>
                    </a:ext>
                  </a:extLst>
                </p14:cNvPr>
                <p14:cNvContentPartPr/>
                <p14:nvPr/>
              </p14:nvContentPartPr>
              <p14:xfrm>
                <a:off x="5056840" y="4911907"/>
                <a:ext cx="554400" cy="523800"/>
              </p14:xfrm>
            </p:contentPart>
          </mc:Choice>
          <mc:Fallback xmlns="">
            <p:pic>
              <p:nvPicPr>
                <p:cNvPr id="89" name="Freihand 88">
                  <a:extLst>
                    <a:ext uri="{FF2B5EF4-FFF2-40B4-BE49-F238E27FC236}">
                      <a16:creationId xmlns:a16="http://schemas.microsoft.com/office/drawing/2014/main" id="{A79255FB-8805-4377-A06A-F016F0A2758C}"/>
                    </a:ext>
                  </a:extLst>
                </p:cNvPr>
                <p:cNvPicPr/>
                <p:nvPr/>
              </p:nvPicPr>
              <p:blipFill>
                <a:blip r:embed="rId145"/>
                <a:stretch>
                  <a:fillRect/>
                </a:stretch>
              </p:blipFill>
              <p:spPr>
                <a:xfrm>
                  <a:off x="5052520" y="4907587"/>
                  <a:ext cx="56304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1CAD9FEB-2869-47D7-AFEE-4160FE7EC6CF}"/>
                    </a:ext>
                  </a:extLst>
                </p14:cNvPr>
                <p14:cNvContentPartPr/>
                <p14:nvPr/>
              </p14:nvContentPartPr>
              <p14:xfrm>
                <a:off x="4755880" y="5468467"/>
                <a:ext cx="355320" cy="419400"/>
              </p14:xfrm>
            </p:contentPart>
          </mc:Choice>
          <mc:Fallback xmlns="">
            <p:pic>
              <p:nvPicPr>
                <p:cNvPr id="90" name="Freihand 89">
                  <a:extLst>
                    <a:ext uri="{FF2B5EF4-FFF2-40B4-BE49-F238E27FC236}">
                      <a16:creationId xmlns:a16="http://schemas.microsoft.com/office/drawing/2014/main" id="{1CAD9FEB-2869-47D7-AFEE-4160FE7EC6CF}"/>
                    </a:ext>
                  </a:extLst>
                </p:cNvPr>
                <p:cNvPicPr/>
                <p:nvPr/>
              </p:nvPicPr>
              <p:blipFill>
                <a:blip r:embed="rId147"/>
                <a:stretch>
                  <a:fillRect/>
                </a:stretch>
              </p:blipFill>
              <p:spPr>
                <a:xfrm>
                  <a:off x="4751560" y="5464147"/>
                  <a:ext cx="3639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B020D97B-CBA8-4DB8-BA7B-4D1AF4F44B6F}"/>
                    </a:ext>
                  </a:extLst>
                </p14:cNvPr>
                <p14:cNvContentPartPr/>
                <p14:nvPr/>
              </p14:nvContentPartPr>
              <p14:xfrm>
                <a:off x="4835080" y="5416627"/>
                <a:ext cx="367920" cy="79920"/>
              </p14:xfrm>
            </p:contentPart>
          </mc:Choice>
          <mc:Fallback xmlns="">
            <p:pic>
              <p:nvPicPr>
                <p:cNvPr id="91" name="Freihand 90">
                  <a:extLst>
                    <a:ext uri="{FF2B5EF4-FFF2-40B4-BE49-F238E27FC236}">
                      <a16:creationId xmlns:a16="http://schemas.microsoft.com/office/drawing/2014/main" id="{B020D97B-CBA8-4DB8-BA7B-4D1AF4F44B6F}"/>
                    </a:ext>
                  </a:extLst>
                </p:cNvPr>
                <p:cNvPicPr/>
                <p:nvPr/>
              </p:nvPicPr>
              <p:blipFill>
                <a:blip r:embed="rId149"/>
                <a:stretch>
                  <a:fillRect/>
                </a:stretch>
              </p:blipFill>
              <p:spPr>
                <a:xfrm>
                  <a:off x="4830760" y="5412307"/>
                  <a:ext cx="37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E81676AE-6BD5-4E83-B601-3C7A99849F05}"/>
                    </a:ext>
                  </a:extLst>
                </p14:cNvPr>
                <p14:cNvContentPartPr/>
                <p14:nvPr/>
              </p14:nvContentPartPr>
              <p14:xfrm>
                <a:off x="3454480" y="5959147"/>
                <a:ext cx="136080" cy="173160"/>
              </p14:xfrm>
            </p:contentPart>
          </mc:Choice>
          <mc:Fallback xmlns="">
            <p:pic>
              <p:nvPicPr>
                <p:cNvPr id="92" name="Freihand 91">
                  <a:extLst>
                    <a:ext uri="{FF2B5EF4-FFF2-40B4-BE49-F238E27FC236}">
                      <a16:creationId xmlns:a16="http://schemas.microsoft.com/office/drawing/2014/main" id="{E81676AE-6BD5-4E83-B601-3C7A99849F05}"/>
                    </a:ext>
                  </a:extLst>
                </p:cNvPr>
                <p:cNvPicPr/>
                <p:nvPr/>
              </p:nvPicPr>
              <p:blipFill>
                <a:blip r:embed="rId151"/>
                <a:stretch>
                  <a:fillRect/>
                </a:stretch>
              </p:blipFill>
              <p:spPr>
                <a:xfrm>
                  <a:off x="3450160" y="5954827"/>
                  <a:ext cx="144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2C81A038-E05A-421B-B154-9821DEF064D6}"/>
                    </a:ext>
                  </a:extLst>
                </p14:cNvPr>
                <p14:cNvContentPartPr/>
                <p14:nvPr/>
              </p14:nvContentPartPr>
              <p14:xfrm>
                <a:off x="3674440" y="5881387"/>
                <a:ext cx="132840" cy="208080"/>
              </p14:xfrm>
            </p:contentPart>
          </mc:Choice>
          <mc:Fallback xmlns="">
            <p:pic>
              <p:nvPicPr>
                <p:cNvPr id="93" name="Freihand 92">
                  <a:extLst>
                    <a:ext uri="{FF2B5EF4-FFF2-40B4-BE49-F238E27FC236}">
                      <a16:creationId xmlns:a16="http://schemas.microsoft.com/office/drawing/2014/main" id="{2C81A038-E05A-421B-B154-9821DEF064D6}"/>
                    </a:ext>
                  </a:extLst>
                </p:cNvPr>
                <p:cNvPicPr/>
                <p:nvPr/>
              </p:nvPicPr>
              <p:blipFill>
                <a:blip r:embed="rId153"/>
                <a:stretch>
                  <a:fillRect/>
                </a:stretch>
              </p:blipFill>
              <p:spPr>
                <a:xfrm>
                  <a:off x="3670120" y="5877067"/>
                  <a:ext cx="141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62EB7AD3-13B1-47AF-90DF-070C019F2117}"/>
                    </a:ext>
                  </a:extLst>
                </p14:cNvPr>
                <p14:cNvContentPartPr/>
                <p14:nvPr/>
              </p14:nvContentPartPr>
              <p14:xfrm>
                <a:off x="3949840" y="5899747"/>
                <a:ext cx="156240" cy="212760"/>
              </p14:xfrm>
            </p:contentPart>
          </mc:Choice>
          <mc:Fallback xmlns="">
            <p:pic>
              <p:nvPicPr>
                <p:cNvPr id="94" name="Freihand 93">
                  <a:extLst>
                    <a:ext uri="{FF2B5EF4-FFF2-40B4-BE49-F238E27FC236}">
                      <a16:creationId xmlns:a16="http://schemas.microsoft.com/office/drawing/2014/main" id="{62EB7AD3-13B1-47AF-90DF-070C019F2117}"/>
                    </a:ext>
                  </a:extLst>
                </p:cNvPr>
                <p:cNvPicPr/>
                <p:nvPr/>
              </p:nvPicPr>
              <p:blipFill>
                <a:blip r:embed="rId155"/>
                <a:stretch>
                  <a:fillRect/>
                </a:stretch>
              </p:blipFill>
              <p:spPr>
                <a:xfrm>
                  <a:off x="3945520" y="5895427"/>
                  <a:ext cx="164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EC5E231C-68B5-485A-B613-DDF6B7FE39CC}"/>
                    </a:ext>
                  </a:extLst>
                </p14:cNvPr>
                <p14:cNvContentPartPr/>
                <p14:nvPr/>
              </p14:nvContentPartPr>
              <p14:xfrm>
                <a:off x="4111480" y="5970307"/>
                <a:ext cx="133200" cy="113760"/>
              </p14:xfrm>
            </p:contentPart>
          </mc:Choice>
          <mc:Fallback xmlns="">
            <p:pic>
              <p:nvPicPr>
                <p:cNvPr id="95" name="Freihand 94">
                  <a:extLst>
                    <a:ext uri="{FF2B5EF4-FFF2-40B4-BE49-F238E27FC236}">
                      <a16:creationId xmlns:a16="http://schemas.microsoft.com/office/drawing/2014/main" id="{EC5E231C-68B5-485A-B613-DDF6B7FE39CC}"/>
                    </a:ext>
                  </a:extLst>
                </p:cNvPr>
                <p:cNvPicPr/>
                <p:nvPr/>
              </p:nvPicPr>
              <p:blipFill>
                <a:blip r:embed="rId157"/>
                <a:stretch>
                  <a:fillRect/>
                </a:stretch>
              </p:blipFill>
              <p:spPr>
                <a:xfrm>
                  <a:off x="4107160" y="5965987"/>
                  <a:ext cx="141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F576999E-394E-47A8-A50F-DFA6EB5783DE}"/>
                    </a:ext>
                  </a:extLst>
                </p14:cNvPr>
                <p14:cNvContentPartPr/>
                <p14:nvPr/>
              </p14:nvContentPartPr>
              <p14:xfrm>
                <a:off x="4274200" y="5870227"/>
                <a:ext cx="75600" cy="227160"/>
              </p14:xfrm>
            </p:contentPart>
          </mc:Choice>
          <mc:Fallback xmlns="">
            <p:pic>
              <p:nvPicPr>
                <p:cNvPr id="96" name="Freihand 95">
                  <a:extLst>
                    <a:ext uri="{FF2B5EF4-FFF2-40B4-BE49-F238E27FC236}">
                      <a16:creationId xmlns:a16="http://schemas.microsoft.com/office/drawing/2014/main" id="{F576999E-394E-47A8-A50F-DFA6EB5783DE}"/>
                    </a:ext>
                  </a:extLst>
                </p:cNvPr>
                <p:cNvPicPr/>
                <p:nvPr/>
              </p:nvPicPr>
              <p:blipFill>
                <a:blip r:embed="rId159"/>
                <a:stretch>
                  <a:fillRect/>
                </a:stretch>
              </p:blipFill>
              <p:spPr>
                <a:xfrm>
                  <a:off x="4269880" y="5865907"/>
                  <a:ext cx="84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95007869-583C-442D-B1A2-2142B9FB6F98}"/>
                    </a:ext>
                  </a:extLst>
                </p14:cNvPr>
                <p14:cNvContentPartPr/>
                <p14:nvPr/>
              </p14:nvContentPartPr>
              <p14:xfrm>
                <a:off x="4350880" y="5959507"/>
                <a:ext cx="101160" cy="108000"/>
              </p14:xfrm>
            </p:contentPart>
          </mc:Choice>
          <mc:Fallback xmlns="">
            <p:pic>
              <p:nvPicPr>
                <p:cNvPr id="97" name="Freihand 96">
                  <a:extLst>
                    <a:ext uri="{FF2B5EF4-FFF2-40B4-BE49-F238E27FC236}">
                      <a16:creationId xmlns:a16="http://schemas.microsoft.com/office/drawing/2014/main" id="{95007869-583C-442D-B1A2-2142B9FB6F98}"/>
                    </a:ext>
                  </a:extLst>
                </p:cNvPr>
                <p:cNvPicPr/>
                <p:nvPr/>
              </p:nvPicPr>
              <p:blipFill>
                <a:blip r:embed="rId161"/>
                <a:stretch>
                  <a:fillRect/>
                </a:stretch>
              </p:blipFill>
              <p:spPr>
                <a:xfrm>
                  <a:off x="4346560" y="5955187"/>
                  <a:ext cx="109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B79DE44E-C660-4980-9390-D2C5F9A3316A}"/>
                    </a:ext>
                  </a:extLst>
                </p14:cNvPr>
                <p14:cNvContentPartPr/>
                <p14:nvPr/>
              </p14:nvContentPartPr>
              <p14:xfrm>
                <a:off x="4526920" y="5945467"/>
                <a:ext cx="148320" cy="264960"/>
              </p14:xfrm>
            </p:contentPart>
          </mc:Choice>
          <mc:Fallback xmlns="">
            <p:pic>
              <p:nvPicPr>
                <p:cNvPr id="98" name="Freihand 97">
                  <a:extLst>
                    <a:ext uri="{FF2B5EF4-FFF2-40B4-BE49-F238E27FC236}">
                      <a16:creationId xmlns:a16="http://schemas.microsoft.com/office/drawing/2014/main" id="{B79DE44E-C660-4980-9390-D2C5F9A3316A}"/>
                    </a:ext>
                  </a:extLst>
                </p:cNvPr>
                <p:cNvPicPr/>
                <p:nvPr/>
              </p:nvPicPr>
              <p:blipFill>
                <a:blip r:embed="rId163"/>
                <a:stretch>
                  <a:fillRect/>
                </a:stretch>
              </p:blipFill>
              <p:spPr>
                <a:xfrm>
                  <a:off x="4522600" y="5941147"/>
                  <a:ext cx="1569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BA3B0B1C-E4C3-4AE0-AC8F-E0B22A7974BD}"/>
                    </a:ext>
                  </a:extLst>
                </p14:cNvPr>
                <p14:cNvContentPartPr/>
                <p14:nvPr/>
              </p14:nvContentPartPr>
              <p14:xfrm>
                <a:off x="4666960" y="5938267"/>
                <a:ext cx="267840" cy="99000"/>
              </p14:xfrm>
            </p:contentPart>
          </mc:Choice>
          <mc:Fallback xmlns="">
            <p:pic>
              <p:nvPicPr>
                <p:cNvPr id="99" name="Freihand 98">
                  <a:extLst>
                    <a:ext uri="{FF2B5EF4-FFF2-40B4-BE49-F238E27FC236}">
                      <a16:creationId xmlns:a16="http://schemas.microsoft.com/office/drawing/2014/main" id="{BA3B0B1C-E4C3-4AE0-AC8F-E0B22A7974BD}"/>
                    </a:ext>
                  </a:extLst>
                </p:cNvPr>
                <p:cNvPicPr/>
                <p:nvPr/>
              </p:nvPicPr>
              <p:blipFill>
                <a:blip r:embed="rId165"/>
                <a:stretch>
                  <a:fillRect/>
                </a:stretch>
              </p:blipFill>
              <p:spPr>
                <a:xfrm>
                  <a:off x="4662640" y="5933947"/>
                  <a:ext cx="276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E483464F-D616-4A61-A04D-762B1E9372B4}"/>
                    </a:ext>
                  </a:extLst>
                </p14:cNvPr>
                <p14:cNvContentPartPr/>
                <p14:nvPr/>
              </p14:nvContentPartPr>
              <p14:xfrm>
                <a:off x="4940200" y="5849707"/>
                <a:ext cx="23760" cy="18360"/>
              </p14:xfrm>
            </p:contentPart>
          </mc:Choice>
          <mc:Fallback xmlns="">
            <p:pic>
              <p:nvPicPr>
                <p:cNvPr id="100" name="Freihand 99">
                  <a:extLst>
                    <a:ext uri="{FF2B5EF4-FFF2-40B4-BE49-F238E27FC236}">
                      <a16:creationId xmlns:a16="http://schemas.microsoft.com/office/drawing/2014/main" id="{E483464F-D616-4A61-A04D-762B1E9372B4}"/>
                    </a:ext>
                  </a:extLst>
                </p:cNvPr>
                <p:cNvPicPr/>
                <p:nvPr/>
              </p:nvPicPr>
              <p:blipFill>
                <a:blip r:embed="rId167"/>
                <a:stretch>
                  <a:fillRect/>
                </a:stretch>
              </p:blipFill>
              <p:spPr>
                <a:xfrm>
                  <a:off x="4935880" y="5845387"/>
                  <a:ext cx="32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964FE803-5D81-4282-B08E-C61D0EA30C72}"/>
                    </a:ext>
                  </a:extLst>
                </p14:cNvPr>
                <p14:cNvContentPartPr/>
                <p14:nvPr/>
              </p14:nvContentPartPr>
              <p14:xfrm>
                <a:off x="4970080" y="5830627"/>
                <a:ext cx="67320" cy="185760"/>
              </p14:xfrm>
            </p:contentPart>
          </mc:Choice>
          <mc:Fallback xmlns="">
            <p:pic>
              <p:nvPicPr>
                <p:cNvPr id="101" name="Freihand 100">
                  <a:extLst>
                    <a:ext uri="{FF2B5EF4-FFF2-40B4-BE49-F238E27FC236}">
                      <a16:creationId xmlns:a16="http://schemas.microsoft.com/office/drawing/2014/main" id="{964FE803-5D81-4282-B08E-C61D0EA30C72}"/>
                    </a:ext>
                  </a:extLst>
                </p:cNvPr>
                <p:cNvPicPr/>
                <p:nvPr/>
              </p:nvPicPr>
              <p:blipFill>
                <a:blip r:embed="rId169"/>
                <a:stretch>
                  <a:fillRect/>
                </a:stretch>
              </p:blipFill>
              <p:spPr>
                <a:xfrm>
                  <a:off x="4965760" y="5826307"/>
                  <a:ext cx="75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64F18BE9-E6D9-45E7-9837-9A5798F74247}"/>
                    </a:ext>
                  </a:extLst>
                </p14:cNvPr>
                <p14:cNvContentPartPr/>
                <p14:nvPr/>
              </p14:nvContentPartPr>
              <p14:xfrm>
                <a:off x="5010400" y="5933227"/>
                <a:ext cx="127800" cy="89280"/>
              </p14:xfrm>
            </p:contentPart>
          </mc:Choice>
          <mc:Fallback xmlns="">
            <p:pic>
              <p:nvPicPr>
                <p:cNvPr id="102" name="Freihand 101">
                  <a:extLst>
                    <a:ext uri="{FF2B5EF4-FFF2-40B4-BE49-F238E27FC236}">
                      <a16:creationId xmlns:a16="http://schemas.microsoft.com/office/drawing/2014/main" id="{64F18BE9-E6D9-45E7-9837-9A5798F74247}"/>
                    </a:ext>
                  </a:extLst>
                </p:cNvPr>
                <p:cNvPicPr/>
                <p:nvPr/>
              </p:nvPicPr>
              <p:blipFill>
                <a:blip r:embed="rId171"/>
                <a:stretch>
                  <a:fillRect/>
                </a:stretch>
              </p:blipFill>
              <p:spPr>
                <a:xfrm>
                  <a:off x="5006080" y="5928907"/>
                  <a:ext cx="136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9C9CDB51-D0EF-4701-AFF8-C8FDD54EB561}"/>
                    </a:ext>
                  </a:extLst>
                </p14:cNvPr>
                <p14:cNvContentPartPr/>
                <p14:nvPr/>
              </p14:nvContentPartPr>
              <p14:xfrm>
                <a:off x="3456640" y="6280267"/>
                <a:ext cx="355320" cy="106560"/>
              </p14:xfrm>
            </p:contentPart>
          </mc:Choice>
          <mc:Fallback xmlns="">
            <p:pic>
              <p:nvPicPr>
                <p:cNvPr id="106" name="Freihand 105">
                  <a:extLst>
                    <a:ext uri="{FF2B5EF4-FFF2-40B4-BE49-F238E27FC236}">
                      <a16:creationId xmlns:a16="http://schemas.microsoft.com/office/drawing/2014/main" id="{9C9CDB51-D0EF-4701-AFF8-C8FDD54EB561}"/>
                    </a:ext>
                  </a:extLst>
                </p:cNvPr>
                <p:cNvPicPr/>
                <p:nvPr/>
              </p:nvPicPr>
              <p:blipFill>
                <a:blip r:embed="rId173"/>
                <a:stretch>
                  <a:fillRect/>
                </a:stretch>
              </p:blipFill>
              <p:spPr>
                <a:xfrm>
                  <a:off x="3452320" y="6275947"/>
                  <a:ext cx="363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8C4168E9-9E0D-4909-9761-28EF5439FEBC}"/>
                    </a:ext>
                  </a:extLst>
                </p14:cNvPr>
                <p14:cNvContentPartPr/>
                <p14:nvPr/>
              </p14:nvContentPartPr>
              <p14:xfrm>
                <a:off x="3882880" y="6190987"/>
                <a:ext cx="195840" cy="328320"/>
              </p14:xfrm>
            </p:contentPart>
          </mc:Choice>
          <mc:Fallback xmlns="">
            <p:pic>
              <p:nvPicPr>
                <p:cNvPr id="107" name="Freihand 106">
                  <a:extLst>
                    <a:ext uri="{FF2B5EF4-FFF2-40B4-BE49-F238E27FC236}">
                      <a16:creationId xmlns:a16="http://schemas.microsoft.com/office/drawing/2014/main" id="{8C4168E9-9E0D-4909-9761-28EF5439FEBC}"/>
                    </a:ext>
                  </a:extLst>
                </p:cNvPr>
                <p:cNvPicPr/>
                <p:nvPr/>
              </p:nvPicPr>
              <p:blipFill>
                <a:blip r:embed="rId175"/>
                <a:stretch>
                  <a:fillRect/>
                </a:stretch>
              </p:blipFill>
              <p:spPr>
                <a:xfrm>
                  <a:off x="3878560" y="6186667"/>
                  <a:ext cx="20448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529AC31D-BECF-4880-B37F-BF811824886E}"/>
                    </a:ext>
                  </a:extLst>
                </p14:cNvPr>
                <p14:cNvContentPartPr/>
                <p14:nvPr/>
              </p14:nvContentPartPr>
              <p14:xfrm>
                <a:off x="4105720" y="6276667"/>
                <a:ext cx="246600" cy="90360"/>
              </p14:xfrm>
            </p:contentPart>
          </mc:Choice>
          <mc:Fallback xmlns="">
            <p:pic>
              <p:nvPicPr>
                <p:cNvPr id="108" name="Freihand 107">
                  <a:extLst>
                    <a:ext uri="{FF2B5EF4-FFF2-40B4-BE49-F238E27FC236}">
                      <a16:creationId xmlns:a16="http://schemas.microsoft.com/office/drawing/2014/main" id="{529AC31D-BECF-4880-B37F-BF811824886E}"/>
                    </a:ext>
                  </a:extLst>
                </p:cNvPr>
                <p:cNvPicPr/>
                <p:nvPr/>
              </p:nvPicPr>
              <p:blipFill>
                <a:blip r:embed="rId177"/>
                <a:stretch>
                  <a:fillRect/>
                </a:stretch>
              </p:blipFill>
              <p:spPr>
                <a:xfrm>
                  <a:off x="4101400" y="6272347"/>
                  <a:ext cx="255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D94F3E6F-F7E1-4B07-9FF2-7F06E151ED7A}"/>
                    </a:ext>
                  </a:extLst>
                </p14:cNvPr>
                <p14:cNvContentPartPr/>
                <p14:nvPr/>
              </p14:nvContentPartPr>
              <p14:xfrm>
                <a:off x="4285360" y="6231307"/>
                <a:ext cx="86400" cy="13320"/>
              </p14:xfrm>
            </p:contentPart>
          </mc:Choice>
          <mc:Fallback xmlns="">
            <p:pic>
              <p:nvPicPr>
                <p:cNvPr id="109" name="Freihand 108">
                  <a:extLst>
                    <a:ext uri="{FF2B5EF4-FFF2-40B4-BE49-F238E27FC236}">
                      <a16:creationId xmlns:a16="http://schemas.microsoft.com/office/drawing/2014/main" id="{D94F3E6F-F7E1-4B07-9FF2-7F06E151ED7A}"/>
                    </a:ext>
                  </a:extLst>
                </p:cNvPr>
                <p:cNvPicPr/>
                <p:nvPr/>
              </p:nvPicPr>
              <p:blipFill>
                <a:blip r:embed="rId179"/>
                <a:stretch>
                  <a:fillRect/>
                </a:stretch>
              </p:blipFill>
              <p:spPr>
                <a:xfrm>
                  <a:off x="4281040" y="6226987"/>
                  <a:ext cx="95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8D458077-8C29-4F47-B111-2014C861E199}"/>
                    </a:ext>
                  </a:extLst>
                </p14:cNvPr>
                <p14:cNvContentPartPr/>
                <p14:nvPr/>
              </p14:nvContentPartPr>
              <p14:xfrm>
                <a:off x="4369960" y="6275947"/>
                <a:ext cx="88920" cy="241920"/>
              </p14:xfrm>
            </p:contentPart>
          </mc:Choice>
          <mc:Fallback xmlns="">
            <p:pic>
              <p:nvPicPr>
                <p:cNvPr id="110" name="Freihand 109">
                  <a:extLst>
                    <a:ext uri="{FF2B5EF4-FFF2-40B4-BE49-F238E27FC236}">
                      <a16:creationId xmlns:a16="http://schemas.microsoft.com/office/drawing/2014/main" id="{8D458077-8C29-4F47-B111-2014C861E199}"/>
                    </a:ext>
                  </a:extLst>
                </p:cNvPr>
                <p:cNvPicPr/>
                <p:nvPr/>
              </p:nvPicPr>
              <p:blipFill>
                <a:blip r:embed="rId181"/>
                <a:stretch>
                  <a:fillRect/>
                </a:stretch>
              </p:blipFill>
              <p:spPr>
                <a:xfrm>
                  <a:off x="4365640" y="6271627"/>
                  <a:ext cx="975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BCF7EC94-19D6-45C0-BF15-C18C1120764B}"/>
                    </a:ext>
                  </a:extLst>
                </p14:cNvPr>
                <p14:cNvContentPartPr/>
                <p14:nvPr/>
              </p14:nvContentPartPr>
              <p14:xfrm>
                <a:off x="4589200" y="6274867"/>
                <a:ext cx="211680" cy="86400"/>
              </p14:xfrm>
            </p:contentPart>
          </mc:Choice>
          <mc:Fallback xmlns="">
            <p:pic>
              <p:nvPicPr>
                <p:cNvPr id="111" name="Freihand 110">
                  <a:extLst>
                    <a:ext uri="{FF2B5EF4-FFF2-40B4-BE49-F238E27FC236}">
                      <a16:creationId xmlns:a16="http://schemas.microsoft.com/office/drawing/2014/main" id="{BCF7EC94-19D6-45C0-BF15-C18C1120764B}"/>
                    </a:ext>
                  </a:extLst>
                </p:cNvPr>
                <p:cNvPicPr/>
                <p:nvPr/>
              </p:nvPicPr>
              <p:blipFill>
                <a:blip r:embed="rId183"/>
                <a:stretch>
                  <a:fillRect/>
                </a:stretch>
              </p:blipFill>
              <p:spPr>
                <a:xfrm>
                  <a:off x="4584880" y="6270547"/>
                  <a:ext cx="220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7FBAC181-88B4-431C-867D-C22E186D4958}"/>
                    </a:ext>
                  </a:extLst>
                </p14:cNvPr>
                <p14:cNvContentPartPr/>
                <p14:nvPr/>
              </p14:nvContentPartPr>
              <p14:xfrm>
                <a:off x="4924000" y="6252907"/>
                <a:ext cx="128880" cy="84600"/>
              </p14:xfrm>
            </p:contentPart>
          </mc:Choice>
          <mc:Fallback xmlns="">
            <p:pic>
              <p:nvPicPr>
                <p:cNvPr id="112" name="Freihand 111">
                  <a:extLst>
                    <a:ext uri="{FF2B5EF4-FFF2-40B4-BE49-F238E27FC236}">
                      <a16:creationId xmlns:a16="http://schemas.microsoft.com/office/drawing/2014/main" id="{7FBAC181-88B4-431C-867D-C22E186D4958}"/>
                    </a:ext>
                  </a:extLst>
                </p:cNvPr>
                <p:cNvPicPr/>
                <p:nvPr/>
              </p:nvPicPr>
              <p:blipFill>
                <a:blip r:embed="rId185"/>
                <a:stretch>
                  <a:fillRect/>
                </a:stretch>
              </p:blipFill>
              <p:spPr>
                <a:xfrm>
                  <a:off x="4919680" y="6248587"/>
                  <a:ext cx="137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Freihand 113">
                  <a:extLst>
                    <a:ext uri="{FF2B5EF4-FFF2-40B4-BE49-F238E27FC236}">
                      <a16:creationId xmlns:a16="http://schemas.microsoft.com/office/drawing/2014/main" id="{F8ACDD36-CB9E-4DD9-B809-C304709F3546}"/>
                    </a:ext>
                  </a:extLst>
                </p14:cNvPr>
                <p14:cNvContentPartPr/>
                <p14:nvPr/>
              </p14:nvContentPartPr>
              <p14:xfrm>
                <a:off x="3410560" y="6527227"/>
                <a:ext cx="96120" cy="139680"/>
              </p14:xfrm>
            </p:contentPart>
          </mc:Choice>
          <mc:Fallback xmlns="">
            <p:pic>
              <p:nvPicPr>
                <p:cNvPr id="114" name="Freihand 113">
                  <a:extLst>
                    <a:ext uri="{FF2B5EF4-FFF2-40B4-BE49-F238E27FC236}">
                      <a16:creationId xmlns:a16="http://schemas.microsoft.com/office/drawing/2014/main" id="{F8ACDD36-CB9E-4DD9-B809-C304709F3546}"/>
                    </a:ext>
                  </a:extLst>
                </p:cNvPr>
                <p:cNvPicPr/>
                <p:nvPr/>
              </p:nvPicPr>
              <p:blipFill>
                <a:blip r:embed="rId187"/>
                <a:stretch>
                  <a:fillRect/>
                </a:stretch>
              </p:blipFill>
              <p:spPr>
                <a:xfrm>
                  <a:off x="3406240" y="6522907"/>
                  <a:ext cx="104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 name="Freihand 114">
                  <a:extLst>
                    <a:ext uri="{FF2B5EF4-FFF2-40B4-BE49-F238E27FC236}">
                      <a16:creationId xmlns:a16="http://schemas.microsoft.com/office/drawing/2014/main" id="{860B6717-C494-4AC1-8DD9-1193BB57B6F7}"/>
                    </a:ext>
                  </a:extLst>
                </p14:cNvPr>
                <p14:cNvContentPartPr/>
                <p14:nvPr/>
              </p14:nvContentPartPr>
              <p14:xfrm>
                <a:off x="3531520" y="6553147"/>
                <a:ext cx="79200" cy="106920"/>
              </p14:xfrm>
            </p:contentPart>
          </mc:Choice>
          <mc:Fallback xmlns="">
            <p:pic>
              <p:nvPicPr>
                <p:cNvPr id="115" name="Freihand 114">
                  <a:extLst>
                    <a:ext uri="{FF2B5EF4-FFF2-40B4-BE49-F238E27FC236}">
                      <a16:creationId xmlns:a16="http://schemas.microsoft.com/office/drawing/2014/main" id="{860B6717-C494-4AC1-8DD9-1193BB57B6F7}"/>
                    </a:ext>
                  </a:extLst>
                </p:cNvPr>
                <p:cNvPicPr/>
                <p:nvPr/>
              </p:nvPicPr>
              <p:blipFill>
                <a:blip r:embed="rId189"/>
                <a:stretch>
                  <a:fillRect/>
                </a:stretch>
              </p:blipFill>
              <p:spPr>
                <a:xfrm>
                  <a:off x="3527200" y="6548827"/>
                  <a:ext cx="87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6" name="Freihand 115">
                  <a:extLst>
                    <a:ext uri="{FF2B5EF4-FFF2-40B4-BE49-F238E27FC236}">
                      <a16:creationId xmlns:a16="http://schemas.microsoft.com/office/drawing/2014/main" id="{4004D8BB-B371-483C-A279-D6C146EBA34A}"/>
                    </a:ext>
                  </a:extLst>
                </p14:cNvPr>
                <p14:cNvContentPartPr/>
                <p14:nvPr/>
              </p14:nvContentPartPr>
              <p14:xfrm>
                <a:off x="3607480" y="6567187"/>
                <a:ext cx="102960" cy="95400"/>
              </p14:xfrm>
            </p:contentPart>
          </mc:Choice>
          <mc:Fallback xmlns="">
            <p:pic>
              <p:nvPicPr>
                <p:cNvPr id="116" name="Freihand 115">
                  <a:extLst>
                    <a:ext uri="{FF2B5EF4-FFF2-40B4-BE49-F238E27FC236}">
                      <a16:creationId xmlns:a16="http://schemas.microsoft.com/office/drawing/2014/main" id="{4004D8BB-B371-483C-A279-D6C146EBA34A}"/>
                    </a:ext>
                  </a:extLst>
                </p:cNvPr>
                <p:cNvPicPr/>
                <p:nvPr/>
              </p:nvPicPr>
              <p:blipFill>
                <a:blip r:embed="rId191"/>
                <a:stretch>
                  <a:fillRect/>
                </a:stretch>
              </p:blipFill>
              <p:spPr>
                <a:xfrm>
                  <a:off x="3603160" y="6562867"/>
                  <a:ext cx="111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495C709E-7475-4AAE-A58C-0CC18E4B7DC6}"/>
                    </a:ext>
                  </a:extLst>
                </p14:cNvPr>
                <p14:cNvContentPartPr/>
                <p14:nvPr/>
              </p14:nvContentPartPr>
              <p14:xfrm>
                <a:off x="3737440" y="6546667"/>
                <a:ext cx="139680" cy="117720"/>
              </p14:xfrm>
            </p:contentPart>
          </mc:Choice>
          <mc:Fallback xmlns="">
            <p:pic>
              <p:nvPicPr>
                <p:cNvPr id="117" name="Freihand 116">
                  <a:extLst>
                    <a:ext uri="{FF2B5EF4-FFF2-40B4-BE49-F238E27FC236}">
                      <a16:creationId xmlns:a16="http://schemas.microsoft.com/office/drawing/2014/main" id="{495C709E-7475-4AAE-A58C-0CC18E4B7DC6}"/>
                    </a:ext>
                  </a:extLst>
                </p:cNvPr>
                <p:cNvPicPr/>
                <p:nvPr/>
              </p:nvPicPr>
              <p:blipFill>
                <a:blip r:embed="rId193"/>
                <a:stretch>
                  <a:fillRect/>
                </a:stretch>
              </p:blipFill>
              <p:spPr>
                <a:xfrm>
                  <a:off x="3733120" y="6542347"/>
                  <a:ext cx="148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BC71AA63-772E-48E7-881C-44E3EFAEDCCA}"/>
                    </a:ext>
                  </a:extLst>
                </p14:cNvPr>
                <p14:cNvContentPartPr/>
                <p14:nvPr/>
              </p14:nvContentPartPr>
              <p14:xfrm>
                <a:off x="3920680" y="6547747"/>
                <a:ext cx="86400" cy="106920"/>
              </p14:xfrm>
            </p:contentPart>
          </mc:Choice>
          <mc:Fallback xmlns="">
            <p:pic>
              <p:nvPicPr>
                <p:cNvPr id="118" name="Freihand 117">
                  <a:extLst>
                    <a:ext uri="{FF2B5EF4-FFF2-40B4-BE49-F238E27FC236}">
                      <a16:creationId xmlns:a16="http://schemas.microsoft.com/office/drawing/2014/main" id="{BC71AA63-772E-48E7-881C-44E3EFAEDCCA}"/>
                    </a:ext>
                  </a:extLst>
                </p:cNvPr>
                <p:cNvPicPr/>
                <p:nvPr/>
              </p:nvPicPr>
              <p:blipFill>
                <a:blip r:embed="rId195"/>
                <a:stretch>
                  <a:fillRect/>
                </a:stretch>
              </p:blipFill>
              <p:spPr>
                <a:xfrm>
                  <a:off x="3916360" y="6543427"/>
                  <a:ext cx="95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899DD15C-7799-41C8-AF90-DA6F1DFE02C5}"/>
                    </a:ext>
                  </a:extLst>
                </p14:cNvPr>
                <p14:cNvContentPartPr/>
                <p14:nvPr/>
              </p14:nvContentPartPr>
              <p14:xfrm>
                <a:off x="4039120" y="5322667"/>
                <a:ext cx="1834200" cy="1423440"/>
              </p14:xfrm>
            </p:contentPart>
          </mc:Choice>
          <mc:Fallback xmlns="">
            <p:pic>
              <p:nvPicPr>
                <p:cNvPr id="119" name="Freihand 118">
                  <a:extLst>
                    <a:ext uri="{FF2B5EF4-FFF2-40B4-BE49-F238E27FC236}">
                      <a16:creationId xmlns:a16="http://schemas.microsoft.com/office/drawing/2014/main" id="{899DD15C-7799-41C8-AF90-DA6F1DFE02C5}"/>
                    </a:ext>
                  </a:extLst>
                </p:cNvPr>
                <p:cNvPicPr/>
                <p:nvPr/>
              </p:nvPicPr>
              <p:blipFill>
                <a:blip r:embed="rId197"/>
                <a:stretch>
                  <a:fillRect/>
                </a:stretch>
              </p:blipFill>
              <p:spPr>
                <a:xfrm>
                  <a:off x="4034800" y="5318347"/>
                  <a:ext cx="1842840" cy="1432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1" name="Freihand 120">
                  <a:extLst>
                    <a:ext uri="{FF2B5EF4-FFF2-40B4-BE49-F238E27FC236}">
                      <a16:creationId xmlns:a16="http://schemas.microsoft.com/office/drawing/2014/main" id="{634AD5C8-08D0-4C8E-B83B-D7993F3015CD}"/>
                    </a:ext>
                  </a:extLst>
                </p14:cNvPr>
                <p14:cNvContentPartPr/>
                <p14:nvPr/>
              </p14:nvContentPartPr>
              <p14:xfrm>
                <a:off x="5698720" y="5861227"/>
                <a:ext cx="145080" cy="168120"/>
              </p14:xfrm>
            </p:contentPart>
          </mc:Choice>
          <mc:Fallback xmlns="">
            <p:pic>
              <p:nvPicPr>
                <p:cNvPr id="121" name="Freihand 120">
                  <a:extLst>
                    <a:ext uri="{FF2B5EF4-FFF2-40B4-BE49-F238E27FC236}">
                      <a16:creationId xmlns:a16="http://schemas.microsoft.com/office/drawing/2014/main" id="{634AD5C8-08D0-4C8E-B83B-D7993F3015CD}"/>
                    </a:ext>
                  </a:extLst>
                </p:cNvPr>
                <p:cNvPicPr/>
                <p:nvPr/>
              </p:nvPicPr>
              <p:blipFill>
                <a:blip r:embed="rId199"/>
                <a:stretch>
                  <a:fillRect/>
                </a:stretch>
              </p:blipFill>
              <p:spPr>
                <a:xfrm>
                  <a:off x="5694400" y="5856907"/>
                  <a:ext cx="153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3" name="Freihand 122">
                  <a:extLst>
                    <a:ext uri="{FF2B5EF4-FFF2-40B4-BE49-F238E27FC236}">
                      <a16:creationId xmlns:a16="http://schemas.microsoft.com/office/drawing/2014/main" id="{71FB2CB1-86CC-4751-AA88-4854D88B1B33}"/>
                    </a:ext>
                  </a:extLst>
                </p14:cNvPr>
                <p14:cNvContentPartPr/>
                <p14:nvPr/>
              </p14:nvContentPartPr>
              <p14:xfrm>
                <a:off x="5440960" y="6117907"/>
                <a:ext cx="126720" cy="109080"/>
              </p14:xfrm>
            </p:contentPart>
          </mc:Choice>
          <mc:Fallback xmlns="">
            <p:pic>
              <p:nvPicPr>
                <p:cNvPr id="123" name="Freihand 122">
                  <a:extLst>
                    <a:ext uri="{FF2B5EF4-FFF2-40B4-BE49-F238E27FC236}">
                      <a16:creationId xmlns:a16="http://schemas.microsoft.com/office/drawing/2014/main" id="{71FB2CB1-86CC-4751-AA88-4854D88B1B33}"/>
                    </a:ext>
                  </a:extLst>
                </p:cNvPr>
                <p:cNvPicPr/>
                <p:nvPr/>
              </p:nvPicPr>
              <p:blipFill>
                <a:blip r:embed="rId201"/>
                <a:stretch>
                  <a:fillRect/>
                </a:stretch>
              </p:blipFill>
              <p:spPr>
                <a:xfrm>
                  <a:off x="5436640" y="6113587"/>
                  <a:ext cx="135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4" name="Freihand 123">
                  <a:extLst>
                    <a:ext uri="{FF2B5EF4-FFF2-40B4-BE49-F238E27FC236}">
                      <a16:creationId xmlns:a16="http://schemas.microsoft.com/office/drawing/2014/main" id="{1AD97CF4-2CED-4CFF-833D-E7C830E49C09}"/>
                    </a:ext>
                  </a:extLst>
                </p14:cNvPr>
                <p14:cNvContentPartPr/>
                <p14:nvPr/>
              </p14:nvContentPartPr>
              <p14:xfrm>
                <a:off x="5564440" y="6154627"/>
                <a:ext cx="95040" cy="79200"/>
              </p14:xfrm>
            </p:contentPart>
          </mc:Choice>
          <mc:Fallback xmlns="">
            <p:pic>
              <p:nvPicPr>
                <p:cNvPr id="124" name="Freihand 123">
                  <a:extLst>
                    <a:ext uri="{FF2B5EF4-FFF2-40B4-BE49-F238E27FC236}">
                      <a16:creationId xmlns:a16="http://schemas.microsoft.com/office/drawing/2014/main" id="{1AD97CF4-2CED-4CFF-833D-E7C830E49C09}"/>
                    </a:ext>
                  </a:extLst>
                </p:cNvPr>
                <p:cNvPicPr/>
                <p:nvPr/>
              </p:nvPicPr>
              <p:blipFill>
                <a:blip r:embed="rId203"/>
                <a:stretch>
                  <a:fillRect/>
                </a:stretch>
              </p:blipFill>
              <p:spPr>
                <a:xfrm>
                  <a:off x="5560120" y="6150307"/>
                  <a:ext cx="103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Freihand 125">
                  <a:extLst>
                    <a:ext uri="{FF2B5EF4-FFF2-40B4-BE49-F238E27FC236}">
                      <a16:creationId xmlns:a16="http://schemas.microsoft.com/office/drawing/2014/main" id="{97F0DDB9-FE5E-4741-8C61-A02041B6EFA2}"/>
                    </a:ext>
                  </a:extLst>
                </p14:cNvPr>
                <p14:cNvContentPartPr/>
                <p14:nvPr/>
              </p14:nvContentPartPr>
              <p14:xfrm>
                <a:off x="5788360" y="6113587"/>
                <a:ext cx="129600" cy="105480"/>
              </p14:xfrm>
            </p:contentPart>
          </mc:Choice>
          <mc:Fallback xmlns="">
            <p:pic>
              <p:nvPicPr>
                <p:cNvPr id="126" name="Freihand 125">
                  <a:extLst>
                    <a:ext uri="{FF2B5EF4-FFF2-40B4-BE49-F238E27FC236}">
                      <a16:creationId xmlns:a16="http://schemas.microsoft.com/office/drawing/2014/main" id="{97F0DDB9-FE5E-4741-8C61-A02041B6EFA2}"/>
                    </a:ext>
                  </a:extLst>
                </p:cNvPr>
                <p:cNvPicPr/>
                <p:nvPr/>
              </p:nvPicPr>
              <p:blipFill>
                <a:blip r:embed="rId205"/>
                <a:stretch>
                  <a:fillRect/>
                </a:stretch>
              </p:blipFill>
              <p:spPr>
                <a:xfrm>
                  <a:off x="5784040" y="6109267"/>
                  <a:ext cx="138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Freihand 126">
                  <a:extLst>
                    <a:ext uri="{FF2B5EF4-FFF2-40B4-BE49-F238E27FC236}">
                      <a16:creationId xmlns:a16="http://schemas.microsoft.com/office/drawing/2014/main" id="{DAB9EE55-4614-442A-A95F-525E66D32B5A}"/>
                    </a:ext>
                  </a:extLst>
                </p14:cNvPr>
                <p14:cNvContentPartPr/>
                <p14:nvPr/>
              </p14:nvContentPartPr>
              <p14:xfrm>
                <a:off x="5911480" y="6130147"/>
                <a:ext cx="108720" cy="70560"/>
              </p14:xfrm>
            </p:contentPart>
          </mc:Choice>
          <mc:Fallback xmlns="">
            <p:pic>
              <p:nvPicPr>
                <p:cNvPr id="127" name="Freihand 126">
                  <a:extLst>
                    <a:ext uri="{FF2B5EF4-FFF2-40B4-BE49-F238E27FC236}">
                      <a16:creationId xmlns:a16="http://schemas.microsoft.com/office/drawing/2014/main" id="{DAB9EE55-4614-442A-A95F-525E66D32B5A}"/>
                    </a:ext>
                  </a:extLst>
                </p:cNvPr>
                <p:cNvPicPr/>
                <p:nvPr/>
              </p:nvPicPr>
              <p:blipFill>
                <a:blip r:embed="rId207"/>
                <a:stretch>
                  <a:fillRect/>
                </a:stretch>
              </p:blipFill>
              <p:spPr>
                <a:xfrm>
                  <a:off x="5907160" y="6125827"/>
                  <a:ext cx="117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Freihand 127">
                  <a:extLst>
                    <a:ext uri="{FF2B5EF4-FFF2-40B4-BE49-F238E27FC236}">
                      <a16:creationId xmlns:a16="http://schemas.microsoft.com/office/drawing/2014/main" id="{D573DEC0-2013-41A0-9653-F2DB4C5BB682}"/>
                    </a:ext>
                  </a:extLst>
                </p14:cNvPr>
                <p14:cNvContentPartPr/>
                <p14:nvPr/>
              </p14:nvContentPartPr>
              <p14:xfrm>
                <a:off x="6005800" y="6094147"/>
                <a:ext cx="85320" cy="122760"/>
              </p14:xfrm>
            </p:contentPart>
          </mc:Choice>
          <mc:Fallback xmlns="">
            <p:pic>
              <p:nvPicPr>
                <p:cNvPr id="128" name="Freihand 127">
                  <a:extLst>
                    <a:ext uri="{FF2B5EF4-FFF2-40B4-BE49-F238E27FC236}">
                      <a16:creationId xmlns:a16="http://schemas.microsoft.com/office/drawing/2014/main" id="{D573DEC0-2013-41A0-9653-F2DB4C5BB682}"/>
                    </a:ext>
                  </a:extLst>
                </p:cNvPr>
                <p:cNvPicPr/>
                <p:nvPr/>
              </p:nvPicPr>
              <p:blipFill>
                <a:blip r:embed="rId209"/>
                <a:stretch>
                  <a:fillRect/>
                </a:stretch>
              </p:blipFill>
              <p:spPr>
                <a:xfrm>
                  <a:off x="6001480" y="6089827"/>
                  <a:ext cx="93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Freihand 128">
                  <a:extLst>
                    <a:ext uri="{FF2B5EF4-FFF2-40B4-BE49-F238E27FC236}">
                      <a16:creationId xmlns:a16="http://schemas.microsoft.com/office/drawing/2014/main" id="{FF23A027-7B32-469B-B742-8B9CC8D29DF6}"/>
                    </a:ext>
                  </a:extLst>
                </p14:cNvPr>
                <p14:cNvContentPartPr/>
                <p14:nvPr/>
              </p14:nvContentPartPr>
              <p14:xfrm>
                <a:off x="6096160" y="6109627"/>
                <a:ext cx="176760" cy="71640"/>
              </p14:xfrm>
            </p:contentPart>
          </mc:Choice>
          <mc:Fallback xmlns="">
            <p:pic>
              <p:nvPicPr>
                <p:cNvPr id="129" name="Freihand 128">
                  <a:extLst>
                    <a:ext uri="{FF2B5EF4-FFF2-40B4-BE49-F238E27FC236}">
                      <a16:creationId xmlns:a16="http://schemas.microsoft.com/office/drawing/2014/main" id="{FF23A027-7B32-469B-B742-8B9CC8D29DF6}"/>
                    </a:ext>
                  </a:extLst>
                </p:cNvPr>
                <p:cNvPicPr/>
                <p:nvPr/>
              </p:nvPicPr>
              <p:blipFill>
                <a:blip r:embed="rId211"/>
                <a:stretch>
                  <a:fillRect/>
                </a:stretch>
              </p:blipFill>
              <p:spPr>
                <a:xfrm>
                  <a:off x="6091840" y="6105307"/>
                  <a:ext cx="185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Freihand 129">
                  <a:extLst>
                    <a:ext uri="{FF2B5EF4-FFF2-40B4-BE49-F238E27FC236}">
                      <a16:creationId xmlns:a16="http://schemas.microsoft.com/office/drawing/2014/main" id="{531A03F3-6514-40A4-9850-0FE318544E82}"/>
                    </a:ext>
                  </a:extLst>
                </p14:cNvPr>
                <p14:cNvContentPartPr/>
                <p14:nvPr/>
              </p14:nvContentPartPr>
              <p14:xfrm>
                <a:off x="6255640" y="6106027"/>
                <a:ext cx="127080" cy="63720"/>
              </p14:xfrm>
            </p:contentPart>
          </mc:Choice>
          <mc:Fallback xmlns="">
            <p:pic>
              <p:nvPicPr>
                <p:cNvPr id="130" name="Freihand 129">
                  <a:extLst>
                    <a:ext uri="{FF2B5EF4-FFF2-40B4-BE49-F238E27FC236}">
                      <a16:creationId xmlns:a16="http://schemas.microsoft.com/office/drawing/2014/main" id="{531A03F3-6514-40A4-9850-0FE318544E82}"/>
                    </a:ext>
                  </a:extLst>
                </p:cNvPr>
                <p:cNvPicPr/>
                <p:nvPr/>
              </p:nvPicPr>
              <p:blipFill>
                <a:blip r:embed="rId213"/>
                <a:stretch>
                  <a:fillRect/>
                </a:stretch>
              </p:blipFill>
              <p:spPr>
                <a:xfrm>
                  <a:off x="6251320" y="6101707"/>
                  <a:ext cx="135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DB43E869-572F-4C61-AD33-CEA120D3A758}"/>
                    </a:ext>
                  </a:extLst>
                </p14:cNvPr>
                <p14:cNvContentPartPr/>
                <p14:nvPr/>
              </p14:nvContentPartPr>
              <p14:xfrm>
                <a:off x="6343120" y="6027907"/>
                <a:ext cx="102960" cy="147600"/>
              </p14:xfrm>
            </p:contentPart>
          </mc:Choice>
          <mc:Fallback xmlns="">
            <p:pic>
              <p:nvPicPr>
                <p:cNvPr id="131" name="Freihand 130">
                  <a:extLst>
                    <a:ext uri="{FF2B5EF4-FFF2-40B4-BE49-F238E27FC236}">
                      <a16:creationId xmlns:a16="http://schemas.microsoft.com/office/drawing/2014/main" id="{DB43E869-572F-4C61-AD33-CEA120D3A758}"/>
                    </a:ext>
                  </a:extLst>
                </p:cNvPr>
                <p:cNvPicPr/>
                <p:nvPr/>
              </p:nvPicPr>
              <p:blipFill>
                <a:blip r:embed="rId215"/>
                <a:stretch>
                  <a:fillRect/>
                </a:stretch>
              </p:blipFill>
              <p:spPr>
                <a:xfrm>
                  <a:off x="6338800" y="6023587"/>
                  <a:ext cx="111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Freihand 131">
                  <a:extLst>
                    <a:ext uri="{FF2B5EF4-FFF2-40B4-BE49-F238E27FC236}">
                      <a16:creationId xmlns:a16="http://schemas.microsoft.com/office/drawing/2014/main" id="{43D67CD9-FE13-44B1-9802-F0F342CC385B}"/>
                    </a:ext>
                  </a:extLst>
                </p14:cNvPr>
                <p14:cNvContentPartPr/>
                <p14:nvPr/>
              </p14:nvContentPartPr>
              <p14:xfrm>
                <a:off x="6470920" y="6028267"/>
                <a:ext cx="91800" cy="158760"/>
              </p14:xfrm>
            </p:contentPart>
          </mc:Choice>
          <mc:Fallback xmlns="">
            <p:pic>
              <p:nvPicPr>
                <p:cNvPr id="132" name="Freihand 131">
                  <a:extLst>
                    <a:ext uri="{FF2B5EF4-FFF2-40B4-BE49-F238E27FC236}">
                      <a16:creationId xmlns:a16="http://schemas.microsoft.com/office/drawing/2014/main" id="{43D67CD9-FE13-44B1-9802-F0F342CC385B}"/>
                    </a:ext>
                  </a:extLst>
                </p:cNvPr>
                <p:cNvPicPr/>
                <p:nvPr/>
              </p:nvPicPr>
              <p:blipFill>
                <a:blip r:embed="rId217"/>
                <a:stretch>
                  <a:fillRect/>
                </a:stretch>
              </p:blipFill>
              <p:spPr>
                <a:xfrm>
                  <a:off x="6466600" y="6023947"/>
                  <a:ext cx="100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3" name="Freihand 132">
                  <a:extLst>
                    <a:ext uri="{FF2B5EF4-FFF2-40B4-BE49-F238E27FC236}">
                      <a16:creationId xmlns:a16="http://schemas.microsoft.com/office/drawing/2014/main" id="{AD513980-9DC4-422C-8FCD-5CA8E9F70394}"/>
                    </a:ext>
                  </a:extLst>
                </p14:cNvPr>
                <p14:cNvContentPartPr/>
                <p14:nvPr/>
              </p14:nvContentPartPr>
              <p14:xfrm>
                <a:off x="5566600" y="6323107"/>
                <a:ext cx="198000" cy="143280"/>
              </p14:xfrm>
            </p:contentPart>
          </mc:Choice>
          <mc:Fallback xmlns="">
            <p:pic>
              <p:nvPicPr>
                <p:cNvPr id="133" name="Freihand 132">
                  <a:extLst>
                    <a:ext uri="{FF2B5EF4-FFF2-40B4-BE49-F238E27FC236}">
                      <a16:creationId xmlns:a16="http://schemas.microsoft.com/office/drawing/2014/main" id="{AD513980-9DC4-422C-8FCD-5CA8E9F70394}"/>
                    </a:ext>
                  </a:extLst>
                </p:cNvPr>
                <p:cNvPicPr/>
                <p:nvPr/>
              </p:nvPicPr>
              <p:blipFill>
                <a:blip r:embed="rId219"/>
                <a:stretch>
                  <a:fillRect/>
                </a:stretch>
              </p:blipFill>
              <p:spPr>
                <a:xfrm>
                  <a:off x="5562280" y="6318787"/>
                  <a:ext cx="20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0F3E37FC-548E-4777-AF4B-72ADD514AF0E}"/>
                    </a:ext>
                  </a:extLst>
                </p14:cNvPr>
                <p14:cNvContentPartPr/>
                <p14:nvPr/>
              </p14:nvContentPartPr>
              <p14:xfrm>
                <a:off x="5733640" y="6317347"/>
                <a:ext cx="17280" cy="19080"/>
              </p14:xfrm>
            </p:contentPart>
          </mc:Choice>
          <mc:Fallback xmlns="">
            <p:pic>
              <p:nvPicPr>
                <p:cNvPr id="134" name="Freihand 133">
                  <a:extLst>
                    <a:ext uri="{FF2B5EF4-FFF2-40B4-BE49-F238E27FC236}">
                      <a16:creationId xmlns:a16="http://schemas.microsoft.com/office/drawing/2014/main" id="{0F3E37FC-548E-4777-AF4B-72ADD514AF0E}"/>
                    </a:ext>
                  </a:extLst>
                </p:cNvPr>
                <p:cNvPicPr/>
                <p:nvPr/>
              </p:nvPicPr>
              <p:blipFill>
                <a:blip r:embed="rId221"/>
                <a:stretch>
                  <a:fillRect/>
                </a:stretch>
              </p:blipFill>
              <p:spPr>
                <a:xfrm>
                  <a:off x="5729320" y="6313027"/>
                  <a:ext cx="25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F4591858-1EB0-41C6-B9B6-1CB662073F04}"/>
                    </a:ext>
                  </a:extLst>
                </p14:cNvPr>
                <p14:cNvContentPartPr/>
                <p14:nvPr/>
              </p14:nvContentPartPr>
              <p14:xfrm>
                <a:off x="5817520" y="6358747"/>
                <a:ext cx="84960" cy="107280"/>
              </p14:xfrm>
            </p:contentPart>
          </mc:Choice>
          <mc:Fallback xmlns="">
            <p:pic>
              <p:nvPicPr>
                <p:cNvPr id="135" name="Freihand 134">
                  <a:extLst>
                    <a:ext uri="{FF2B5EF4-FFF2-40B4-BE49-F238E27FC236}">
                      <a16:creationId xmlns:a16="http://schemas.microsoft.com/office/drawing/2014/main" id="{F4591858-1EB0-41C6-B9B6-1CB662073F04}"/>
                    </a:ext>
                  </a:extLst>
                </p:cNvPr>
                <p:cNvPicPr/>
                <p:nvPr/>
              </p:nvPicPr>
              <p:blipFill>
                <a:blip r:embed="rId223"/>
                <a:stretch>
                  <a:fillRect/>
                </a:stretch>
              </p:blipFill>
              <p:spPr>
                <a:xfrm>
                  <a:off x="5813200" y="6354427"/>
                  <a:ext cx="9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3DCF3644-5C04-49A8-BEFF-F1347C9165D0}"/>
                    </a:ext>
                  </a:extLst>
                </p14:cNvPr>
                <p14:cNvContentPartPr/>
                <p14:nvPr/>
              </p14:nvContentPartPr>
              <p14:xfrm>
                <a:off x="5902480" y="6355867"/>
                <a:ext cx="150840" cy="97560"/>
              </p14:xfrm>
            </p:contentPart>
          </mc:Choice>
          <mc:Fallback xmlns="">
            <p:pic>
              <p:nvPicPr>
                <p:cNvPr id="136" name="Freihand 135">
                  <a:extLst>
                    <a:ext uri="{FF2B5EF4-FFF2-40B4-BE49-F238E27FC236}">
                      <a16:creationId xmlns:a16="http://schemas.microsoft.com/office/drawing/2014/main" id="{3DCF3644-5C04-49A8-BEFF-F1347C9165D0}"/>
                    </a:ext>
                  </a:extLst>
                </p:cNvPr>
                <p:cNvPicPr/>
                <p:nvPr/>
              </p:nvPicPr>
              <p:blipFill>
                <a:blip r:embed="rId225"/>
                <a:stretch>
                  <a:fillRect/>
                </a:stretch>
              </p:blipFill>
              <p:spPr>
                <a:xfrm>
                  <a:off x="5898160" y="6351547"/>
                  <a:ext cx="15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60B3F05C-C7DF-4B18-AF16-5BA5B5D1D4E8}"/>
                    </a:ext>
                  </a:extLst>
                </p14:cNvPr>
                <p14:cNvContentPartPr/>
                <p14:nvPr/>
              </p14:nvContentPartPr>
              <p14:xfrm>
                <a:off x="6151960" y="6280987"/>
                <a:ext cx="186120" cy="123840"/>
              </p14:xfrm>
            </p:contentPart>
          </mc:Choice>
          <mc:Fallback xmlns="">
            <p:pic>
              <p:nvPicPr>
                <p:cNvPr id="138" name="Freihand 137">
                  <a:extLst>
                    <a:ext uri="{FF2B5EF4-FFF2-40B4-BE49-F238E27FC236}">
                      <a16:creationId xmlns:a16="http://schemas.microsoft.com/office/drawing/2014/main" id="{60B3F05C-C7DF-4B18-AF16-5BA5B5D1D4E8}"/>
                    </a:ext>
                  </a:extLst>
                </p:cNvPr>
                <p:cNvPicPr/>
                <p:nvPr/>
              </p:nvPicPr>
              <p:blipFill>
                <a:blip r:embed="rId227"/>
                <a:stretch>
                  <a:fillRect/>
                </a:stretch>
              </p:blipFill>
              <p:spPr>
                <a:xfrm>
                  <a:off x="6147640" y="6276667"/>
                  <a:ext cx="194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40AB78B4-AD5F-4BAE-BE42-A15CEDD149AC}"/>
                    </a:ext>
                  </a:extLst>
                </p14:cNvPr>
                <p14:cNvContentPartPr/>
                <p14:nvPr/>
              </p14:nvContentPartPr>
              <p14:xfrm>
                <a:off x="6340600" y="6260827"/>
                <a:ext cx="360" cy="360"/>
              </p14:xfrm>
            </p:contentPart>
          </mc:Choice>
          <mc:Fallback xmlns="">
            <p:pic>
              <p:nvPicPr>
                <p:cNvPr id="139" name="Freihand 138">
                  <a:extLst>
                    <a:ext uri="{FF2B5EF4-FFF2-40B4-BE49-F238E27FC236}">
                      <a16:creationId xmlns:a16="http://schemas.microsoft.com/office/drawing/2014/main" id="{40AB78B4-AD5F-4BAE-BE42-A15CEDD149AC}"/>
                    </a:ext>
                  </a:extLst>
                </p:cNvPr>
                <p:cNvPicPr/>
                <p:nvPr/>
              </p:nvPicPr>
              <p:blipFill>
                <a:blip r:embed="rId107"/>
                <a:stretch>
                  <a:fillRect/>
                </a:stretch>
              </p:blipFill>
              <p:spPr>
                <a:xfrm>
                  <a:off x="6336280" y="6256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0" name="Freihand 139">
                  <a:extLst>
                    <a:ext uri="{FF2B5EF4-FFF2-40B4-BE49-F238E27FC236}">
                      <a16:creationId xmlns:a16="http://schemas.microsoft.com/office/drawing/2014/main" id="{96AEFFD1-0970-4F85-A1D5-18710D13683F}"/>
                    </a:ext>
                  </a:extLst>
                </p14:cNvPr>
                <p14:cNvContentPartPr/>
                <p14:nvPr/>
              </p14:nvContentPartPr>
              <p14:xfrm>
                <a:off x="6396040" y="6310507"/>
                <a:ext cx="96120" cy="91800"/>
              </p14:xfrm>
            </p:contentPart>
          </mc:Choice>
          <mc:Fallback xmlns="">
            <p:pic>
              <p:nvPicPr>
                <p:cNvPr id="140" name="Freihand 139">
                  <a:extLst>
                    <a:ext uri="{FF2B5EF4-FFF2-40B4-BE49-F238E27FC236}">
                      <a16:creationId xmlns:a16="http://schemas.microsoft.com/office/drawing/2014/main" id="{96AEFFD1-0970-4F85-A1D5-18710D13683F}"/>
                    </a:ext>
                  </a:extLst>
                </p:cNvPr>
                <p:cNvPicPr/>
                <p:nvPr/>
              </p:nvPicPr>
              <p:blipFill>
                <a:blip r:embed="rId230"/>
                <a:stretch>
                  <a:fillRect/>
                </a:stretch>
              </p:blipFill>
              <p:spPr>
                <a:xfrm>
                  <a:off x="6391720" y="6306187"/>
                  <a:ext cx="104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1" name="Freihand 140">
                  <a:extLst>
                    <a:ext uri="{FF2B5EF4-FFF2-40B4-BE49-F238E27FC236}">
                      <a16:creationId xmlns:a16="http://schemas.microsoft.com/office/drawing/2014/main" id="{602FF81F-9E3D-46B5-A506-DFC7DC8EB7BE}"/>
                    </a:ext>
                  </a:extLst>
                </p14:cNvPr>
                <p14:cNvContentPartPr/>
                <p14:nvPr/>
              </p14:nvContentPartPr>
              <p14:xfrm>
                <a:off x="6527440" y="6202507"/>
                <a:ext cx="32040" cy="73440"/>
              </p14:xfrm>
            </p:contentPart>
          </mc:Choice>
          <mc:Fallback xmlns="">
            <p:pic>
              <p:nvPicPr>
                <p:cNvPr id="141" name="Freihand 140">
                  <a:extLst>
                    <a:ext uri="{FF2B5EF4-FFF2-40B4-BE49-F238E27FC236}">
                      <a16:creationId xmlns:a16="http://schemas.microsoft.com/office/drawing/2014/main" id="{602FF81F-9E3D-46B5-A506-DFC7DC8EB7BE}"/>
                    </a:ext>
                  </a:extLst>
                </p:cNvPr>
                <p:cNvPicPr/>
                <p:nvPr/>
              </p:nvPicPr>
              <p:blipFill>
                <a:blip r:embed="rId232"/>
                <a:stretch>
                  <a:fillRect/>
                </a:stretch>
              </p:blipFill>
              <p:spPr>
                <a:xfrm>
                  <a:off x="6523120" y="6198187"/>
                  <a:ext cx="40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2" name="Freihand 141">
                  <a:extLst>
                    <a:ext uri="{FF2B5EF4-FFF2-40B4-BE49-F238E27FC236}">
                      <a16:creationId xmlns:a16="http://schemas.microsoft.com/office/drawing/2014/main" id="{C63B12A2-6BAA-40C8-9B15-F5B9AF57174D}"/>
                    </a:ext>
                  </a:extLst>
                </p14:cNvPr>
                <p14:cNvContentPartPr/>
                <p14:nvPr/>
              </p14:nvContentPartPr>
              <p14:xfrm>
                <a:off x="6562000" y="6371347"/>
                <a:ext cx="9360" cy="6480"/>
              </p14:xfrm>
            </p:contentPart>
          </mc:Choice>
          <mc:Fallback xmlns="">
            <p:pic>
              <p:nvPicPr>
                <p:cNvPr id="142" name="Freihand 141">
                  <a:extLst>
                    <a:ext uri="{FF2B5EF4-FFF2-40B4-BE49-F238E27FC236}">
                      <a16:creationId xmlns:a16="http://schemas.microsoft.com/office/drawing/2014/main" id="{C63B12A2-6BAA-40C8-9B15-F5B9AF57174D}"/>
                    </a:ext>
                  </a:extLst>
                </p:cNvPr>
                <p:cNvPicPr/>
                <p:nvPr/>
              </p:nvPicPr>
              <p:blipFill>
                <a:blip r:embed="rId234"/>
                <a:stretch>
                  <a:fillRect/>
                </a:stretch>
              </p:blipFill>
              <p:spPr>
                <a:xfrm>
                  <a:off x="6557680" y="6367027"/>
                  <a:ext cx="18000" cy="15120"/>
                </a:xfrm>
                <a:prstGeom prst="rect">
                  <a:avLst/>
                </a:prstGeom>
              </p:spPr>
            </p:pic>
          </mc:Fallback>
        </mc:AlternateContent>
      </p:grpSp>
    </p:spTree>
    <p:extLst>
      <p:ext uri="{BB962C8B-B14F-4D97-AF65-F5344CB8AC3E}">
        <p14:creationId xmlns:p14="http://schemas.microsoft.com/office/powerpoint/2010/main" val="49902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a:t>
            </a:r>
            <a:r>
              <a:rPr lang="en-US" sz="1600" dirty="0">
                <a:solidFill>
                  <a:srgbClr val="000000"/>
                </a:solidFill>
              </a:rPr>
              <a:t>, Anderson, Sweeney, Williams, </a:t>
            </a:r>
            <a:r>
              <a:rPr lang="en-US" sz="1600" dirty="0" err="1">
                <a:solidFill>
                  <a:srgbClr val="000000"/>
                </a:solidFill>
              </a:rPr>
              <a:t>Camm</a:t>
            </a:r>
            <a:r>
              <a:rPr lang="en-US" sz="1600" dirty="0">
                <a:solidFill>
                  <a:srgbClr val="000000"/>
                </a:solidFill>
              </a:rPr>
              <a:t>, Cochran</a:t>
            </a: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Mathematical Statistics for Economics and Business</a:t>
            </a:r>
            <a:r>
              <a:rPr lang="en-US" sz="1600" dirty="0">
                <a:solidFill>
                  <a:srgbClr val="000000"/>
                </a:solidFill>
              </a:rPr>
              <a:t>, </a:t>
            </a:r>
            <a:r>
              <a:rPr lang="en-US" sz="1600" dirty="0" err="1">
                <a:solidFill>
                  <a:srgbClr val="000000"/>
                </a:solidFill>
              </a:rPr>
              <a:t>Mittelhammer</a:t>
            </a:r>
            <a:endParaRPr lang="en-US" sz="1600" dirty="0">
              <a:solidFill>
                <a:srgbClr val="000000"/>
              </a:solidFill>
            </a:endParaRP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 Global Edition</a:t>
            </a:r>
            <a:r>
              <a:rPr lang="en-US" sz="1600" dirty="0">
                <a:solidFill>
                  <a:srgbClr val="000000"/>
                </a:solidFill>
              </a:rPr>
              <a:t>, Newbold, Thorne, Carlson</a:t>
            </a:r>
          </a:p>
          <a:p>
            <a:endParaRPr lang="en-US" sz="1600" dirty="0">
              <a:solidFill>
                <a:srgbClr val="000000"/>
              </a:solidFill>
            </a:endParaRPr>
          </a:p>
          <a:p>
            <a:pPr marL="342900" indent="-342900">
              <a:buFont typeface="Arial" panose="020B0604020202020204" pitchFamily="34" charset="0"/>
              <a:buChar char="•"/>
            </a:pPr>
            <a:r>
              <a:rPr lang="de-DE" sz="1600" b="1" dirty="0">
                <a:solidFill>
                  <a:srgbClr val="000000"/>
                </a:solidFill>
              </a:rPr>
              <a:t>A Guide </a:t>
            </a:r>
            <a:r>
              <a:rPr lang="de-DE" sz="1600" b="1" dirty="0" err="1">
                <a:solidFill>
                  <a:srgbClr val="000000"/>
                </a:solidFill>
              </a:rPr>
              <a:t>to</a:t>
            </a:r>
            <a:r>
              <a:rPr lang="de-DE" sz="1600" b="1" dirty="0">
                <a:solidFill>
                  <a:srgbClr val="000000"/>
                </a:solidFill>
              </a:rPr>
              <a:t> Modern </a:t>
            </a:r>
            <a:r>
              <a:rPr lang="de-DE" sz="1600" b="1" dirty="0" err="1">
                <a:solidFill>
                  <a:srgbClr val="000000"/>
                </a:solidFill>
              </a:rPr>
              <a:t>Econometrics</a:t>
            </a:r>
            <a:r>
              <a:rPr lang="de-DE" sz="1600" dirty="0">
                <a:solidFill>
                  <a:srgbClr val="000000"/>
                </a:solidFill>
              </a:rPr>
              <a:t>, Verbeek</a:t>
            </a:r>
          </a:p>
          <a:p>
            <a:pPr marL="342900" indent="-342900">
              <a:buFont typeface="Arial" panose="020B0604020202020204" pitchFamily="34" charset="0"/>
              <a:buChar char="•"/>
            </a:pPr>
            <a:endParaRPr lang="de-DE" sz="1600" dirty="0">
              <a:solidFill>
                <a:srgbClr val="000000"/>
              </a:solidFill>
            </a:endParaRPr>
          </a:p>
          <a:p>
            <a:pPr marL="342900" indent="-342900">
              <a:buFont typeface="Arial" panose="020B0604020202020204" pitchFamily="34" charset="0"/>
              <a:buChar char="•"/>
            </a:pPr>
            <a:r>
              <a:rPr lang="de-DE" sz="1600" b="1" dirty="0">
                <a:solidFill>
                  <a:srgbClr val="000000"/>
                </a:solidFill>
              </a:rPr>
              <a:t>Applied </a:t>
            </a:r>
            <a:r>
              <a:rPr lang="de-DE" sz="1600" b="1" dirty="0" err="1">
                <a:solidFill>
                  <a:srgbClr val="000000"/>
                </a:solidFill>
              </a:rPr>
              <a:t>Econometrics</a:t>
            </a:r>
            <a:r>
              <a:rPr lang="de-DE" sz="1600" b="1" dirty="0">
                <a:solidFill>
                  <a:srgbClr val="000000"/>
                </a:solidFill>
              </a:rPr>
              <a:t>,</a:t>
            </a:r>
            <a:r>
              <a:rPr lang="de-DE" sz="1600" dirty="0">
                <a:solidFill>
                  <a:srgbClr val="000000"/>
                </a:solidFill>
              </a:rPr>
              <a:t> </a:t>
            </a:r>
            <a:r>
              <a:rPr lang="de-DE" sz="1600" dirty="0" err="1">
                <a:solidFill>
                  <a:srgbClr val="000000"/>
                </a:solidFill>
              </a:rPr>
              <a:t>Asteriou</a:t>
            </a:r>
            <a:r>
              <a:rPr lang="de-DE" sz="1600" dirty="0">
                <a:solidFill>
                  <a:srgbClr val="000000"/>
                </a:solidFill>
              </a:rPr>
              <a:t> and Hall</a:t>
            </a:r>
          </a:p>
          <a:p>
            <a:pPr marL="342900" indent="-342900">
              <a:buFont typeface="Arial" panose="020B0604020202020204" pitchFamily="34" charset="0"/>
              <a:buChar char="•"/>
            </a:pPr>
            <a:endParaRPr lang="en-US" sz="1600" b="1" dirty="0">
              <a:solidFill>
                <a:srgbClr val="000000"/>
              </a:solidFill>
            </a:endParaRPr>
          </a:p>
          <a:p>
            <a:pPr marL="342900" indent="-342900">
              <a:buFont typeface="Arial" panose="020B0604020202020204" pitchFamily="34" charset="0"/>
              <a:buChar char="•"/>
            </a:pPr>
            <a:r>
              <a:rPr lang="en-US" sz="1600" b="1" dirty="0">
                <a:solidFill>
                  <a:srgbClr val="000000"/>
                </a:solidFill>
              </a:rPr>
              <a:t>Econometrics by Example, </a:t>
            </a:r>
            <a:r>
              <a:rPr lang="en-US" sz="1600" dirty="0">
                <a:solidFill>
                  <a:srgbClr val="000000"/>
                </a:solidFill>
              </a:rPr>
              <a:t>Gujarati, D. </a:t>
            </a:r>
            <a:endParaRPr lang="de-DE" sz="1600" dirty="0">
              <a:solidFill>
                <a:srgbClr val="000000"/>
              </a:solidFill>
            </a:endParaRPr>
          </a:p>
          <a:p>
            <a:pPr marL="342900" indent="-342900">
              <a:buFont typeface="Arial" panose="020B0604020202020204" pitchFamily="34" charset="0"/>
              <a:buChar char="•"/>
            </a:pPr>
            <a:endParaRPr lang="de-DE" sz="1600" b="1" dirty="0">
              <a:solidFill>
                <a:srgbClr val="000000"/>
              </a:solidFill>
            </a:endParaRPr>
          </a:p>
          <a:p>
            <a:pPr marL="342900" indent="-342900">
              <a:buFont typeface="Arial" panose="020B0604020202020204" pitchFamily="34" charset="0"/>
              <a:buChar char="•"/>
            </a:pPr>
            <a:r>
              <a:rPr lang="de-DE" sz="1600" b="1" dirty="0">
                <a:solidFill>
                  <a:srgbClr val="000000"/>
                </a:solidFill>
              </a:rPr>
              <a:t>Linear Regression Analysis: Theory and Computing</a:t>
            </a:r>
            <a:r>
              <a:rPr lang="de-DE" sz="1600" dirty="0">
                <a:solidFill>
                  <a:srgbClr val="000000"/>
                </a:solidFill>
              </a:rPr>
              <a:t>, Yan and Gang Su</a:t>
            </a:r>
            <a:endParaRPr lang="en-US" sz="1600" dirty="0">
              <a:solidFill>
                <a:srgbClr val="000000"/>
              </a:solidFill>
            </a:endParaRPr>
          </a:p>
          <a:p>
            <a:pPr marL="342900" indent="-342900">
              <a:buFont typeface="Arial" panose="020B0604020202020204" pitchFamily="34" charset="0"/>
              <a:buChar char="•"/>
            </a:pPr>
            <a:endParaRPr lang="de-DE" sz="1600" dirty="0"/>
          </a:p>
          <a:p>
            <a:r>
              <a:rPr lang="de-DE" sz="1600" dirty="0" err="1"/>
              <a:t>Some</a:t>
            </a:r>
            <a:r>
              <a:rPr lang="de-DE" sz="1600" dirty="0"/>
              <a:t> open  </a:t>
            </a:r>
            <a:r>
              <a:rPr lang="de-DE" sz="1600" dirty="0" err="1"/>
              <a:t>access</a:t>
            </a:r>
            <a:r>
              <a:rPr lang="de-DE" sz="1600" dirty="0"/>
              <a:t> </a:t>
            </a:r>
            <a:r>
              <a:rPr lang="de-DE" sz="1600" dirty="0" err="1"/>
              <a:t>resources</a:t>
            </a:r>
            <a:endParaRPr lang="de-DE" sz="1600" dirty="0"/>
          </a:p>
          <a:p>
            <a:pPr lvl="1"/>
            <a:endParaRPr lang="de-DE" sz="1600" dirty="0">
              <a:hlinkClick r:id="rId2"/>
            </a:endParaRPr>
          </a:p>
          <a:p>
            <a:pPr lvl="1"/>
            <a:r>
              <a:rPr lang="de-DE" sz="1600" dirty="0" err="1">
                <a:hlinkClick r:id="rId2"/>
              </a:rPr>
              <a:t>OpenIntro</a:t>
            </a:r>
            <a:r>
              <a:rPr lang="de-DE" sz="1600" dirty="0">
                <a:hlinkClick r:id="rId2"/>
              </a:rPr>
              <a:t> </a:t>
            </a:r>
            <a:r>
              <a:rPr lang="de-DE" sz="1600" dirty="0" err="1">
                <a:hlinkClick r:id="rId2"/>
              </a:rPr>
              <a:t>Statistics</a:t>
            </a:r>
            <a:endParaRPr lang="de-DE" sz="1600" dirty="0"/>
          </a:p>
          <a:p>
            <a:pPr lvl="1"/>
            <a:endParaRPr lang="de-DE" sz="1600" dirty="0"/>
          </a:p>
          <a:p>
            <a:pPr lvl="1"/>
            <a:r>
              <a:rPr lang="en-US" sz="1600" dirty="0">
                <a:hlinkClick r:id="rId3"/>
              </a:rPr>
              <a:t>Statistical Thinking for the 21st Century</a:t>
            </a:r>
            <a:endParaRPr lang="en-US" sz="1600" dirty="0"/>
          </a:p>
          <a:p>
            <a:pPr lvl="1"/>
            <a:endParaRPr lang="en-US" sz="1600" dirty="0"/>
          </a:p>
          <a:p>
            <a:pPr lvl="1"/>
            <a:r>
              <a:rPr lang="en-US" sz="1600" dirty="0">
                <a:hlinkClick r:id="rId4"/>
              </a:rPr>
              <a:t>MIT OPENCOURSEWARE</a:t>
            </a:r>
            <a:endParaRPr lang="de-DE" sz="1600" dirty="0"/>
          </a:p>
          <a:p>
            <a:endParaRPr lang="de-DE" sz="1600" dirty="0"/>
          </a:p>
          <a:p>
            <a:r>
              <a:rPr lang="de-DE" sz="1600" dirty="0"/>
              <a:t>→ </a:t>
            </a:r>
            <a:r>
              <a:rPr lang="de-DE" sz="1600" dirty="0" err="1"/>
              <a:t>there</a:t>
            </a:r>
            <a:r>
              <a:rPr lang="de-DE" sz="1600" dirty="0"/>
              <a:t> </a:t>
            </a:r>
            <a:r>
              <a:rPr lang="de-DE" sz="1600" dirty="0" err="1"/>
              <a:t>is</a:t>
            </a:r>
            <a:r>
              <a:rPr lang="de-DE" sz="1600" dirty="0"/>
              <a:t> </a:t>
            </a:r>
            <a:r>
              <a:rPr lang="de-DE" sz="1600" dirty="0" err="1"/>
              <a:t>much</a:t>
            </a:r>
            <a:r>
              <a:rPr lang="de-DE" sz="1600" dirty="0"/>
              <a:t> </a:t>
            </a:r>
            <a:r>
              <a:rPr lang="de-DE" sz="1600" dirty="0" err="1"/>
              <a:t>more</a:t>
            </a:r>
            <a:r>
              <a:rPr lang="de-DE" sz="1600" dirty="0"/>
              <a:t>! Search </a:t>
            </a:r>
            <a:r>
              <a:rPr lang="de-DE" sz="1600" dirty="0" err="1"/>
              <a:t>the</a:t>
            </a:r>
            <a:r>
              <a:rPr lang="de-DE" sz="1600" dirty="0"/>
              <a:t> </a:t>
            </a:r>
            <a:r>
              <a:rPr lang="de-DE" sz="1600" dirty="0" err="1"/>
              <a:t>net</a:t>
            </a:r>
            <a:r>
              <a:rPr lang="de-DE" sz="1600" dirty="0"/>
              <a:t> in a sensible </a:t>
            </a:r>
            <a:r>
              <a:rPr lang="de-DE" sz="1600" dirty="0" err="1"/>
              <a:t>way</a:t>
            </a:r>
            <a:r>
              <a:rPr lang="de-DE" sz="1600"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1920" y="476672"/>
                <a:ext cx="8557525" cy="5879678"/>
              </a:xfrm>
              <a:prstGeom prst="rect">
                <a:avLst/>
              </a:prstGeom>
              <a:noFill/>
            </p:spPr>
            <p:txBody>
              <a:bodyPr wrap="square" rtlCol="0">
                <a:noAutofit/>
              </a:bodyPr>
              <a:lstStyle/>
              <a:p>
                <a:pPr marL="342900" indent="-342900">
                  <a:buFont typeface="Arial" panose="020B0604020202020204" pitchFamily="34" charset="0"/>
                  <a:buChar char="•"/>
                </a:pPr>
                <a:r>
                  <a:rPr lang="en-US" sz="2000" dirty="0"/>
                  <a:t>The covariance is a measure of the joint variability of two random variables (X,Y), defined by:</a:t>
                </a: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i="1">
                              <a:latin typeface="Cambria Math" panose="02040503050406030204" pitchFamily="18" charset="0"/>
                            </a:rPr>
                            <m:t>cov</m:t>
                          </m:r>
                        </m:fName>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e>
                          </m:d>
                        </m:e>
                      </m:func>
                      <m:r>
                        <a:rPr lang="en-US" sz="2000" i="1">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solidFill>
                                <a:srgbClr val="836967"/>
                              </a:solidFill>
                              <a:latin typeface="Cambria Math" panose="02040503050406030204" pitchFamily="18" charset="0"/>
                            </a:rPr>
                          </m:ctrlPr>
                        </m:dPr>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e>
                              </m:d>
                            </m:e>
                          </m:d>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e>
                              </m:d>
                            </m:e>
                          </m:d>
                        </m:e>
                      </m:d>
                    </m:oMath>
                  </m:oMathPara>
                </a14:m>
                <a:endParaRPr lang="en-US" sz="2000" dirty="0"/>
              </a:p>
              <a:p>
                <a:r>
                  <a:rPr lang="en-US" sz="2000" dirty="0"/>
                  <a:t>	</a:t>
                </a:r>
              </a:p>
              <a:p>
                <a:r>
                  <a:rPr lang="en-US" sz="2000" dirty="0"/>
                  <a:t>		with the unbiased estimator</a:t>
                </a:r>
              </a:p>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𝑥𝑦</m:t>
                          </m:r>
                        </m:sub>
                      </m:sSub>
                      <m:r>
                        <a:rPr lang="en-US" sz="2000" i="1">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𝑗</m:t>
                                      </m:r>
                                    </m:e>
                                  </m:acc>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𝑥</m:t>
                                  </m:r>
                                </m:e>
                              </m:acc>
                            </m:e>
                          </m:d>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nary>
                    </m:oMath>
                  </m:oMathPara>
                </a14:m>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greater values of X correspond with the greater values of Y the covariance is positive. In the opposite case, when the greater values of X correspond to the lesser values Y, the covariance is negative. The sign of the covariance shows the tendency in the linear relationship between the variables.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magnitude of the covariance can hardly be interpreted, since it is not normalized.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use the normalized version, called correlation coefficient, showing the strength of the linear relation.</a:t>
                </a:r>
                <a:endParaRPr lang="de-DE" sz="20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1920" y="476672"/>
                <a:ext cx="8557525" cy="5879678"/>
              </a:xfrm>
              <a:prstGeom prst="rect">
                <a:avLst/>
              </a:prstGeom>
              <a:blipFill>
                <a:blip r:embed="rId2"/>
                <a:stretch>
                  <a:fillRect l="-641" t="-518" r="-1140" b="-114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40</a:t>
            </a:fld>
            <a:endParaRPr lang="de-DE" dirty="0"/>
          </a:p>
        </p:txBody>
      </p:sp>
      <p:sp>
        <p:nvSpPr>
          <p:cNvPr id="4" name="Textfeld 3"/>
          <p:cNvSpPr txBox="1"/>
          <p:nvPr/>
        </p:nvSpPr>
        <p:spPr>
          <a:xfrm>
            <a:off x="1667508" y="10795"/>
            <a:ext cx="8856984" cy="648072"/>
          </a:xfrm>
          <a:prstGeom prst="rect">
            <a:avLst/>
          </a:prstGeom>
          <a:noFill/>
        </p:spPr>
        <p:txBody>
          <a:bodyPr wrap="square" rtlCol="0">
            <a:noAutofit/>
          </a:bodyPr>
          <a:lstStyle/>
          <a:p>
            <a:pPr algn="ctr"/>
            <a:r>
              <a:rPr lang="de-DE" sz="3200" dirty="0" err="1"/>
              <a:t>Covariance</a:t>
            </a:r>
            <a:endParaRPr lang="de-DE" sz="3200" dirty="0"/>
          </a:p>
        </p:txBody>
      </p:sp>
      <p:sp>
        <p:nvSpPr>
          <p:cNvPr id="5" name="Rechteck 4">
            <a:extLst>
              <a:ext uri="{FF2B5EF4-FFF2-40B4-BE49-F238E27FC236}">
                <a16:creationId xmlns:a16="http://schemas.microsoft.com/office/drawing/2014/main" id="{BD433CE2-C7D4-BC8C-6AFA-EB6E460E9A6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09DA2BF9-FCAC-4FAC-B66B-7B80A7D0D532}"/>
                  </a:ext>
                </a:extLst>
              </p14:cNvPr>
              <p14:cNvContentPartPr/>
              <p14:nvPr/>
            </p14:nvContentPartPr>
            <p14:xfrm>
              <a:off x="4065040" y="1438800"/>
              <a:ext cx="938880" cy="68760"/>
            </p14:xfrm>
          </p:contentPart>
        </mc:Choice>
        <mc:Fallback xmlns="">
          <p:pic>
            <p:nvPicPr>
              <p:cNvPr id="6" name="Freihand 5">
                <a:extLst>
                  <a:ext uri="{FF2B5EF4-FFF2-40B4-BE49-F238E27FC236}">
                    <a16:creationId xmlns:a16="http://schemas.microsoft.com/office/drawing/2014/main" id="{09DA2BF9-FCAC-4FAC-B66B-7B80A7D0D532}"/>
                  </a:ext>
                </a:extLst>
              </p:cNvPr>
              <p:cNvPicPr/>
              <p:nvPr/>
            </p:nvPicPr>
            <p:blipFill>
              <a:blip r:embed="rId4"/>
              <a:stretch>
                <a:fillRect/>
              </a:stretch>
            </p:blipFill>
            <p:spPr>
              <a:xfrm>
                <a:off x="4060720" y="1434480"/>
                <a:ext cx="947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942DACCA-FA0A-4003-8F28-75507616BA86}"/>
                  </a:ext>
                </a:extLst>
              </p14:cNvPr>
              <p14:cNvContentPartPr/>
              <p14:nvPr/>
            </p14:nvContentPartPr>
            <p14:xfrm>
              <a:off x="3321640" y="2097960"/>
              <a:ext cx="711360" cy="945360"/>
            </p14:xfrm>
          </p:contentPart>
        </mc:Choice>
        <mc:Fallback xmlns="">
          <p:pic>
            <p:nvPicPr>
              <p:cNvPr id="11" name="Freihand 10">
                <a:extLst>
                  <a:ext uri="{FF2B5EF4-FFF2-40B4-BE49-F238E27FC236}">
                    <a16:creationId xmlns:a16="http://schemas.microsoft.com/office/drawing/2014/main" id="{942DACCA-FA0A-4003-8F28-75507616BA86}"/>
                  </a:ext>
                </a:extLst>
              </p:cNvPr>
              <p:cNvPicPr/>
              <p:nvPr/>
            </p:nvPicPr>
            <p:blipFill>
              <a:blip r:embed="rId6"/>
              <a:stretch>
                <a:fillRect/>
              </a:stretch>
            </p:blipFill>
            <p:spPr>
              <a:xfrm>
                <a:off x="3317320" y="2093640"/>
                <a:ext cx="720000" cy="95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A75E91E8-27FF-4127-B5AB-FF97810C0504}"/>
                  </a:ext>
                </a:extLst>
              </p14:cNvPr>
              <p14:cNvContentPartPr/>
              <p14:nvPr/>
            </p14:nvContentPartPr>
            <p14:xfrm>
              <a:off x="2414800" y="2029560"/>
              <a:ext cx="4221000" cy="1008360"/>
            </p14:xfrm>
          </p:contentPart>
        </mc:Choice>
        <mc:Fallback xmlns="">
          <p:pic>
            <p:nvPicPr>
              <p:cNvPr id="12" name="Freihand 11">
                <a:extLst>
                  <a:ext uri="{FF2B5EF4-FFF2-40B4-BE49-F238E27FC236}">
                    <a16:creationId xmlns:a16="http://schemas.microsoft.com/office/drawing/2014/main" id="{A75E91E8-27FF-4127-B5AB-FF97810C0504}"/>
                  </a:ext>
                </a:extLst>
              </p:cNvPr>
              <p:cNvPicPr/>
              <p:nvPr/>
            </p:nvPicPr>
            <p:blipFill>
              <a:blip r:embed="rId8"/>
              <a:stretch>
                <a:fillRect/>
              </a:stretch>
            </p:blipFill>
            <p:spPr>
              <a:xfrm>
                <a:off x="2410480" y="2025240"/>
                <a:ext cx="4229640" cy="1017000"/>
              </a:xfrm>
              <a:prstGeom prst="rect">
                <a:avLst/>
              </a:prstGeom>
            </p:spPr>
          </p:pic>
        </mc:Fallback>
      </mc:AlternateContent>
      <p:grpSp>
        <p:nvGrpSpPr>
          <p:cNvPr id="15" name="Gruppieren 14">
            <a:extLst>
              <a:ext uri="{FF2B5EF4-FFF2-40B4-BE49-F238E27FC236}">
                <a16:creationId xmlns:a16="http://schemas.microsoft.com/office/drawing/2014/main" id="{A496B6CC-C45B-4073-ADE5-91E0DEE40763}"/>
              </a:ext>
            </a:extLst>
          </p:cNvPr>
          <p:cNvGrpSpPr/>
          <p:nvPr/>
        </p:nvGrpSpPr>
        <p:grpSpPr>
          <a:xfrm>
            <a:off x="2419840" y="1970160"/>
            <a:ext cx="4564080" cy="1349280"/>
            <a:chOff x="2419840" y="1970160"/>
            <a:chExt cx="4564080" cy="134928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BE001664-A1FE-413F-8959-BEE202B9999E}"/>
                    </a:ext>
                  </a:extLst>
                </p14:cNvPr>
                <p14:cNvContentPartPr/>
                <p14:nvPr/>
              </p14:nvContentPartPr>
              <p14:xfrm>
                <a:off x="4616200" y="2551920"/>
                <a:ext cx="100800" cy="126000"/>
              </p14:xfrm>
            </p:contentPart>
          </mc:Choice>
          <mc:Fallback xmlns="">
            <p:pic>
              <p:nvPicPr>
                <p:cNvPr id="7" name="Freihand 6">
                  <a:extLst>
                    <a:ext uri="{FF2B5EF4-FFF2-40B4-BE49-F238E27FC236}">
                      <a16:creationId xmlns:a16="http://schemas.microsoft.com/office/drawing/2014/main" id="{BE001664-A1FE-413F-8959-BEE202B9999E}"/>
                    </a:ext>
                  </a:extLst>
                </p:cNvPr>
                <p:cNvPicPr/>
                <p:nvPr/>
              </p:nvPicPr>
              <p:blipFill>
                <a:blip r:embed="rId10"/>
                <a:stretch>
                  <a:fillRect/>
                </a:stretch>
              </p:blipFill>
              <p:spPr>
                <a:xfrm>
                  <a:off x="4611880" y="2547600"/>
                  <a:ext cx="109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D97C06C-300B-404A-B8B9-8A9452585AC3}"/>
                    </a:ext>
                  </a:extLst>
                </p14:cNvPr>
                <p14:cNvContentPartPr/>
                <p14:nvPr/>
              </p14:nvContentPartPr>
              <p14:xfrm>
                <a:off x="4620160" y="2559120"/>
                <a:ext cx="84600" cy="120600"/>
              </p14:xfrm>
            </p:contentPart>
          </mc:Choice>
          <mc:Fallback xmlns="">
            <p:pic>
              <p:nvPicPr>
                <p:cNvPr id="8" name="Freihand 7">
                  <a:extLst>
                    <a:ext uri="{FF2B5EF4-FFF2-40B4-BE49-F238E27FC236}">
                      <a16:creationId xmlns:a16="http://schemas.microsoft.com/office/drawing/2014/main" id="{BD97C06C-300B-404A-B8B9-8A9452585AC3}"/>
                    </a:ext>
                  </a:extLst>
                </p:cNvPr>
                <p:cNvPicPr/>
                <p:nvPr/>
              </p:nvPicPr>
              <p:blipFill>
                <a:blip r:embed="rId12"/>
                <a:stretch>
                  <a:fillRect/>
                </a:stretch>
              </p:blipFill>
              <p:spPr>
                <a:xfrm>
                  <a:off x="4615840" y="2554800"/>
                  <a:ext cx="93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AA8AD98-A2E3-4CA0-BD5B-1D4952421C2D}"/>
                    </a:ext>
                  </a:extLst>
                </p14:cNvPr>
                <p14:cNvContentPartPr/>
                <p14:nvPr/>
              </p14:nvContentPartPr>
              <p14:xfrm>
                <a:off x="4615840" y="2511600"/>
                <a:ext cx="28440" cy="28800"/>
              </p14:xfrm>
            </p:contentPart>
          </mc:Choice>
          <mc:Fallback xmlns="">
            <p:pic>
              <p:nvPicPr>
                <p:cNvPr id="9" name="Freihand 8">
                  <a:extLst>
                    <a:ext uri="{FF2B5EF4-FFF2-40B4-BE49-F238E27FC236}">
                      <a16:creationId xmlns:a16="http://schemas.microsoft.com/office/drawing/2014/main" id="{DAA8AD98-A2E3-4CA0-BD5B-1D4952421C2D}"/>
                    </a:ext>
                  </a:extLst>
                </p:cNvPr>
                <p:cNvPicPr/>
                <p:nvPr/>
              </p:nvPicPr>
              <p:blipFill>
                <a:blip r:embed="rId14"/>
                <a:stretch>
                  <a:fillRect/>
                </a:stretch>
              </p:blipFill>
              <p:spPr>
                <a:xfrm>
                  <a:off x="4611520" y="2507280"/>
                  <a:ext cx="37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CDD35339-6B22-4A57-AC0E-CF1D2AFA7C98}"/>
                    </a:ext>
                  </a:extLst>
                </p14:cNvPr>
                <p14:cNvContentPartPr/>
                <p14:nvPr/>
              </p14:nvContentPartPr>
              <p14:xfrm>
                <a:off x="2419840" y="1970160"/>
                <a:ext cx="4564080" cy="1349280"/>
              </p14:xfrm>
            </p:contentPart>
          </mc:Choice>
          <mc:Fallback xmlns="">
            <p:pic>
              <p:nvPicPr>
                <p:cNvPr id="14" name="Freihand 13">
                  <a:extLst>
                    <a:ext uri="{FF2B5EF4-FFF2-40B4-BE49-F238E27FC236}">
                      <a16:creationId xmlns:a16="http://schemas.microsoft.com/office/drawing/2014/main" id="{CDD35339-6B22-4A57-AC0E-CF1D2AFA7C98}"/>
                    </a:ext>
                  </a:extLst>
                </p:cNvPr>
                <p:cNvPicPr/>
                <p:nvPr/>
              </p:nvPicPr>
              <p:blipFill>
                <a:blip r:embed="rId16"/>
                <a:stretch>
                  <a:fillRect/>
                </a:stretch>
              </p:blipFill>
              <p:spPr>
                <a:xfrm>
                  <a:off x="2415520" y="1965840"/>
                  <a:ext cx="4572720" cy="135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95CA9364-0136-4ADA-B266-7E125760AA2B}"/>
                  </a:ext>
                </a:extLst>
              </p14:cNvPr>
              <p14:cNvContentPartPr/>
              <p14:nvPr/>
            </p14:nvContentPartPr>
            <p14:xfrm>
              <a:off x="474400" y="5264520"/>
              <a:ext cx="1520280" cy="117360"/>
            </p14:xfrm>
          </p:contentPart>
        </mc:Choice>
        <mc:Fallback xmlns="">
          <p:pic>
            <p:nvPicPr>
              <p:cNvPr id="16" name="Freihand 15">
                <a:extLst>
                  <a:ext uri="{FF2B5EF4-FFF2-40B4-BE49-F238E27FC236}">
                    <a16:creationId xmlns:a16="http://schemas.microsoft.com/office/drawing/2014/main" id="{95CA9364-0136-4ADA-B266-7E125760AA2B}"/>
                  </a:ext>
                </a:extLst>
              </p:cNvPr>
              <p:cNvPicPr/>
              <p:nvPr/>
            </p:nvPicPr>
            <p:blipFill>
              <a:blip r:embed="rId18"/>
              <a:stretch>
                <a:fillRect/>
              </a:stretch>
            </p:blipFill>
            <p:spPr>
              <a:xfrm>
                <a:off x="470080" y="5260200"/>
                <a:ext cx="1528920" cy="126000"/>
              </a:xfrm>
              <a:prstGeom prst="rect">
                <a:avLst/>
              </a:prstGeom>
            </p:spPr>
          </p:pic>
        </mc:Fallback>
      </mc:AlternateContent>
    </p:spTree>
    <p:extLst>
      <p:ext uri="{BB962C8B-B14F-4D97-AF65-F5344CB8AC3E}">
        <p14:creationId xmlns:p14="http://schemas.microsoft.com/office/powerpoint/2010/main" val="1624477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78064" y="4008033"/>
            <a:ext cx="8856984" cy="2212205"/>
          </a:xfrm>
          <a:prstGeom prst="rect">
            <a:avLst/>
          </a:prstGeom>
          <a:noFill/>
        </p:spPr>
        <p:txBody>
          <a:bodyPr wrap="square" rtlCol="0">
            <a:noAutofit/>
          </a:bodyPr>
          <a:lstStyle/>
          <a:p>
            <a:r>
              <a:rPr lang="de-DE" sz="2400" dirty="0"/>
              <a:t>General </a:t>
            </a:r>
            <a:r>
              <a:rPr lang="de-DE" sz="2400" dirty="0" err="1"/>
              <a:t>intervals</a:t>
            </a:r>
            <a:r>
              <a:rPr lang="de-DE" sz="2400" dirty="0"/>
              <a:t> </a:t>
            </a:r>
            <a:r>
              <a:rPr lang="de-DE" sz="2400" dirty="0" err="1"/>
              <a:t>for</a:t>
            </a:r>
            <a:r>
              <a:rPr lang="de-DE" sz="2400" dirty="0"/>
              <a:t> </a:t>
            </a:r>
            <a:r>
              <a:rPr lang="de-DE" sz="2400" b="1" dirty="0"/>
              <a:t>R</a:t>
            </a:r>
          </a:p>
          <a:p>
            <a:r>
              <a:rPr lang="de-DE" sz="2400" dirty="0"/>
              <a:t>		(0,0;0,2)	→	</a:t>
            </a:r>
            <a:r>
              <a:rPr lang="de-DE" sz="2400" dirty="0" err="1"/>
              <a:t>almost</a:t>
            </a:r>
            <a:r>
              <a:rPr lang="de-DE" sz="2400" dirty="0"/>
              <a:t> </a:t>
            </a:r>
            <a:r>
              <a:rPr lang="de-DE" sz="2400" dirty="0" err="1"/>
              <a:t>no</a:t>
            </a:r>
            <a:r>
              <a:rPr lang="de-DE" sz="2400" dirty="0"/>
              <a:t> </a:t>
            </a:r>
            <a:r>
              <a:rPr lang="de-DE" sz="2400" dirty="0" err="1"/>
              <a:t>dependence</a:t>
            </a:r>
            <a:endParaRPr lang="de-DE" sz="2400" dirty="0"/>
          </a:p>
          <a:p>
            <a:r>
              <a:rPr lang="de-DE" sz="2400" dirty="0"/>
              <a:t>		[0,2;0,4)	→	</a:t>
            </a:r>
            <a:r>
              <a:rPr lang="de-DE" sz="2400" dirty="0" err="1"/>
              <a:t>low</a:t>
            </a:r>
            <a:r>
              <a:rPr lang="de-DE" sz="2400" dirty="0"/>
              <a:t> </a:t>
            </a:r>
            <a:r>
              <a:rPr lang="de-DE" sz="2400" dirty="0" err="1"/>
              <a:t>dependence</a:t>
            </a:r>
            <a:endParaRPr lang="de-DE" sz="2400" dirty="0"/>
          </a:p>
          <a:p>
            <a:r>
              <a:rPr lang="de-DE" sz="2400" dirty="0"/>
              <a:t>		[0,4;0,6)	→	medium </a:t>
            </a:r>
            <a:r>
              <a:rPr lang="de-DE" sz="2400" dirty="0" err="1"/>
              <a:t>dependence</a:t>
            </a:r>
            <a:endParaRPr lang="de-DE" sz="2400" dirty="0"/>
          </a:p>
          <a:p>
            <a:r>
              <a:rPr lang="de-DE" sz="2400" dirty="0"/>
              <a:t>		[0,6;0,8)	→	high </a:t>
            </a:r>
            <a:r>
              <a:rPr lang="de-DE" sz="2400" dirty="0" err="1"/>
              <a:t>dependence</a:t>
            </a:r>
            <a:endParaRPr lang="de-DE" sz="2400" dirty="0"/>
          </a:p>
          <a:p>
            <a:r>
              <a:rPr lang="de-DE" sz="2400" dirty="0"/>
              <a:t>		[0,8;1,0)	→	</a:t>
            </a:r>
            <a:r>
              <a:rPr lang="de-DE" sz="2400" dirty="0" err="1"/>
              <a:t>almost</a:t>
            </a:r>
            <a:r>
              <a:rPr lang="de-DE" sz="2400" dirty="0"/>
              <a:t> </a:t>
            </a:r>
            <a:r>
              <a:rPr lang="de-DE" sz="2400" dirty="0" err="1"/>
              <a:t>full</a:t>
            </a:r>
            <a:r>
              <a:rPr lang="de-DE" sz="2400" dirty="0"/>
              <a:t> </a:t>
            </a:r>
            <a:r>
              <a:rPr lang="de-DE" sz="2400" dirty="0" err="1"/>
              <a:t>dependence</a:t>
            </a: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BC2764A6-3DCA-5FF6-DBDB-E529E4999CAA}"/>
              </a:ext>
            </a:extLst>
          </p:cNvPr>
          <p:cNvPicPr>
            <a:picLocks noChangeAspect="1"/>
          </p:cNvPicPr>
          <p:nvPr/>
        </p:nvPicPr>
        <p:blipFill>
          <a:blip r:embed="rId2"/>
          <a:stretch>
            <a:fillRect/>
          </a:stretch>
        </p:blipFill>
        <p:spPr>
          <a:xfrm>
            <a:off x="2403989" y="691336"/>
            <a:ext cx="7164602" cy="322371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0E5BADFC-09BA-4E5F-8905-2D5B806A4164}"/>
                  </a:ext>
                </a:extLst>
              </p14:cNvPr>
              <p14:cNvContentPartPr/>
              <p14:nvPr/>
            </p14:nvContentPartPr>
            <p14:xfrm>
              <a:off x="2410840" y="1998787"/>
              <a:ext cx="3021120" cy="544320"/>
            </p14:xfrm>
          </p:contentPart>
        </mc:Choice>
        <mc:Fallback xmlns="">
          <p:pic>
            <p:nvPicPr>
              <p:cNvPr id="5" name="Freihand 4">
                <a:extLst>
                  <a:ext uri="{FF2B5EF4-FFF2-40B4-BE49-F238E27FC236}">
                    <a16:creationId xmlns:a16="http://schemas.microsoft.com/office/drawing/2014/main" id="{0E5BADFC-09BA-4E5F-8905-2D5B806A4164}"/>
                  </a:ext>
                </a:extLst>
              </p:cNvPr>
              <p:cNvPicPr/>
              <p:nvPr/>
            </p:nvPicPr>
            <p:blipFill>
              <a:blip r:embed="rId4"/>
              <a:stretch>
                <a:fillRect/>
              </a:stretch>
            </p:blipFill>
            <p:spPr>
              <a:xfrm>
                <a:off x="2406520" y="1994467"/>
                <a:ext cx="302976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8C422E39-625A-4B7C-86E5-E6DA5FB1136C}"/>
                  </a:ext>
                </a:extLst>
              </p14:cNvPr>
              <p14:cNvContentPartPr/>
              <p14:nvPr/>
            </p14:nvContentPartPr>
            <p14:xfrm>
              <a:off x="2231920" y="746707"/>
              <a:ext cx="702720" cy="788400"/>
            </p14:xfrm>
          </p:contentPart>
        </mc:Choice>
        <mc:Fallback xmlns="">
          <p:pic>
            <p:nvPicPr>
              <p:cNvPr id="8" name="Freihand 7">
                <a:extLst>
                  <a:ext uri="{FF2B5EF4-FFF2-40B4-BE49-F238E27FC236}">
                    <a16:creationId xmlns:a16="http://schemas.microsoft.com/office/drawing/2014/main" id="{8C422E39-625A-4B7C-86E5-E6DA5FB1136C}"/>
                  </a:ext>
                </a:extLst>
              </p:cNvPr>
              <p:cNvPicPr/>
              <p:nvPr/>
            </p:nvPicPr>
            <p:blipFill>
              <a:blip r:embed="rId6"/>
              <a:stretch>
                <a:fillRect/>
              </a:stretch>
            </p:blipFill>
            <p:spPr>
              <a:xfrm>
                <a:off x="2227600" y="742387"/>
                <a:ext cx="71136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Freihand 32">
                <a:extLst>
                  <a:ext uri="{FF2B5EF4-FFF2-40B4-BE49-F238E27FC236}">
                    <a16:creationId xmlns:a16="http://schemas.microsoft.com/office/drawing/2014/main" id="{E7E3BE54-B7AE-4A9C-B753-48E2EDB4EC00}"/>
                  </a:ext>
                </a:extLst>
              </p14:cNvPr>
              <p14:cNvContentPartPr/>
              <p14:nvPr/>
            </p14:nvContentPartPr>
            <p14:xfrm>
              <a:off x="2182600" y="734467"/>
              <a:ext cx="787320" cy="968040"/>
            </p14:xfrm>
          </p:contentPart>
        </mc:Choice>
        <mc:Fallback xmlns="">
          <p:pic>
            <p:nvPicPr>
              <p:cNvPr id="33" name="Freihand 32">
                <a:extLst>
                  <a:ext uri="{FF2B5EF4-FFF2-40B4-BE49-F238E27FC236}">
                    <a16:creationId xmlns:a16="http://schemas.microsoft.com/office/drawing/2014/main" id="{E7E3BE54-B7AE-4A9C-B753-48E2EDB4EC00}"/>
                  </a:ext>
                </a:extLst>
              </p:cNvPr>
              <p:cNvPicPr/>
              <p:nvPr/>
            </p:nvPicPr>
            <p:blipFill>
              <a:blip r:embed="rId8"/>
              <a:stretch>
                <a:fillRect/>
              </a:stretch>
            </p:blipFill>
            <p:spPr>
              <a:xfrm>
                <a:off x="2178280" y="730147"/>
                <a:ext cx="795960" cy="97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6" name="Freihand 75">
                <a:extLst>
                  <a:ext uri="{FF2B5EF4-FFF2-40B4-BE49-F238E27FC236}">
                    <a16:creationId xmlns:a16="http://schemas.microsoft.com/office/drawing/2014/main" id="{96CE4349-26D6-4C28-903A-FB274DA4C98D}"/>
                  </a:ext>
                </a:extLst>
              </p14:cNvPr>
              <p14:cNvContentPartPr/>
              <p14:nvPr/>
            </p14:nvContentPartPr>
            <p14:xfrm>
              <a:off x="6626080" y="3458587"/>
              <a:ext cx="147960" cy="25920"/>
            </p14:xfrm>
          </p:contentPart>
        </mc:Choice>
        <mc:Fallback xmlns="">
          <p:pic>
            <p:nvPicPr>
              <p:cNvPr id="76" name="Freihand 75">
                <a:extLst>
                  <a:ext uri="{FF2B5EF4-FFF2-40B4-BE49-F238E27FC236}">
                    <a16:creationId xmlns:a16="http://schemas.microsoft.com/office/drawing/2014/main" id="{96CE4349-26D6-4C28-903A-FB274DA4C98D}"/>
                  </a:ext>
                </a:extLst>
              </p:cNvPr>
              <p:cNvPicPr/>
              <p:nvPr/>
            </p:nvPicPr>
            <p:blipFill>
              <a:blip r:embed="rId10"/>
              <a:stretch>
                <a:fillRect/>
              </a:stretch>
            </p:blipFill>
            <p:spPr>
              <a:xfrm>
                <a:off x="6621760" y="3454267"/>
                <a:ext cx="156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5" name="Freihand 104">
                <a:extLst>
                  <a:ext uri="{FF2B5EF4-FFF2-40B4-BE49-F238E27FC236}">
                    <a16:creationId xmlns:a16="http://schemas.microsoft.com/office/drawing/2014/main" id="{F1C89C79-A92F-4E54-A0E7-9CD5E1125FAC}"/>
                  </a:ext>
                </a:extLst>
              </p14:cNvPr>
              <p14:cNvContentPartPr/>
              <p14:nvPr/>
            </p14:nvContentPartPr>
            <p14:xfrm>
              <a:off x="9384760" y="2924347"/>
              <a:ext cx="420840" cy="607320"/>
            </p14:xfrm>
          </p:contentPart>
        </mc:Choice>
        <mc:Fallback xmlns="">
          <p:pic>
            <p:nvPicPr>
              <p:cNvPr id="105" name="Freihand 104">
                <a:extLst>
                  <a:ext uri="{FF2B5EF4-FFF2-40B4-BE49-F238E27FC236}">
                    <a16:creationId xmlns:a16="http://schemas.microsoft.com/office/drawing/2014/main" id="{F1C89C79-A92F-4E54-A0E7-9CD5E1125FAC}"/>
                  </a:ext>
                </a:extLst>
              </p:cNvPr>
              <p:cNvPicPr/>
              <p:nvPr/>
            </p:nvPicPr>
            <p:blipFill>
              <a:blip r:embed="rId12"/>
              <a:stretch>
                <a:fillRect/>
              </a:stretch>
            </p:blipFill>
            <p:spPr>
              <a:xfrm>
                <a:off x="9380440" y="2920027"/>
                <a:ext cx="42948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7" name="Freihand 106">
                <a:extLst>
                  <a:ext uri="{FF2B5EF4-FFF2-40B4-BE49-F238E27FC236}">
                    <a16:creationId xmlns:a16="http://schemas.microsoft.com/office/drawing/2014/main" id="{61D62EDA-8D9E-4C32-AE0E-B21AB70E6F43}"/>
                  </a:ext>
                </a:extLst>
              </p14:cNvPr>
              <p14:cNvContentPartPr/>
              <p14:nvPr/>
            </p14:nvContentPartPr>
            <p14:xfrm>
              <a:off x="9878320" y="2809867"/>
              <a:ext cx="1673640" cy="684720"/>
            </p14:xfrm>
          </p:contentPart>
        </mc:Choice>
        <mc:Fallback xmlns="">
          <p:pic>
            <p:nvPicPr>
              <p:cNvPr id="107" name="Freihand 106">
                <a:extLst>
                  <a:ext uri="{FF2B5EF4-FFF2-40B4-BE49-F238E27FC236}">
                    <a16:creationId xmlns:a16="http://schemas.microsoft.com/office/drawing/2014/main" id="{61D62EDA-8D9E-4C32-AE0E-B21AB70E6F43}"/>
                  </a:ext>
                </a:extLst>
              </p:cNvPr>
              <p:cNvPicPr/>
              <p:nvPr/>
            </p:nvPicPr>
            <p:blipFill>
              <a:blip r:embed="rId14"/>
              <a:stretch>
                <a:fillRect/>
              </a:stretch>
            </p:blipFill>
            <p:spPr>
              <a:xfrm>
                <a:off x="9874000" y="2805547"/>
                <a:ext cx="168228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1" name="Freihand 110">
                <a:extLst>
                  <a:ext uri="{FF2B5EF4-FFF2-40B4-BE49-F238E27FC236}">
                    <a16:creationId xmlns:a16="http://schemas.microsoft.com/office/drawing/2014/main" id="{49E60803-D96A-40E1-9D70-BEB45364C60C}"/>
                  </a:ext>
                </a:extLst>
              </p14:cNvPr>
              <p14:cNvContentPartPr/>
              <p14:nvPr/>
            </p14:nvContentPartPr>
            <p14:xfrm>
              <a:off x="11493640" y="2506027"/>
              <a:ext cx="87480" cy="146880"/>
            </p14:xfrm>
          </p:contentPart>
        </mc:Choice>
        <mc:Fallback xmlns="">
          <p:pic>
            <p:nvPicPr>
              <p:cNvPr id="111" name="Freihand 110">
                <a:extLst>
                  <a:ext uri="{FF2B5EF4-FFF2-40B4-BE49-F238E27FC236}">
                    <a16:creationId xmlns:a16="http://schemas.microsoft.com/office/drawing/2014/main" id="{49E60803-D96A-40E1-9D70-BEB45364C60C}"/>
                  </a:ext>
                </a:extLst>
              </p:cNvPr>
              <p:cNvPicPr/>
              <p:nvPr/>
            </p:nvPicPr>
            <p:blipFill>
              <a:blip r:embed="rId16"/>
              <a:stretch>
                <a:fillRect/>
              </a:stretch>
            </p:blipFill>
            <p:spPr>
              <a:xfrm>
                <a:off x="11489320" y="2501707"/>
                <a:ext cx="96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 name="Freihand 112">
                <a:extLst>
                  <a:ext uri="{FF2B5EF4-FFF2-40B4-BE49-F238E27FC236}">
                    <a16:creationId xmlns:a16="http://schemas.microsoft.com/office/drawing/2014/main" id="{BA8ADFC0-2B06-444C-8D8E-1625951DEA8F}"/>
                  </a:ext>
                </a:extLst>
              </p14:cNvPr>
              <p14:cNvContentPartPr/>
              <p14:nvPr/>
            </p14:nvContentPartPr>
            <p14:xfrm>
              <a:off x="2263600" y="733387"/>
              <a:ext cx="703440" cy="818640"/>
            </p14:xfrm>
          </p:contentPart>
        </mc:Choice>
        <mc:Fallback xmlns="">
          <p:pic>
            <p:nvPicPr>
              <p:cNvPr id="113" name="Freihand 112">
                <a:extLst>
                  <a:ext uri="{FF2B5EF4-FFF2-40B4-BE49-F238E27FC236}">
                    <a16:creationId xmlns:a16="http://schemas.microsoft.com/office/drawing/2014/main" id="{BA8ADFC0-2B06-444C-8D8E-1625951DEA8F}"/>
                  </a:ext>
                </a:extLst>
              </p:cNvPr>
              <p:cNvPicPr/>
              <p:nvPr/>
            </p:nvPicPr>
            <p:blipFill>
              <a:blip r:embed="rId18"/>
              <a:stretch>
                <a:fillRect/>
              </a:stretch>
            </p:blipFill>
            <p:spPr>
              <a:xfrm>
                <a:off x="2259280" y="729067"/>
                <a:ext cx="712080" cy="827280"/>
              </a:xfrm>
              <a:prstGeom prst="rect">
                <a:avLst/>
              </a:prstGeom>
            </p:spPr>
          </p:pic>
        </mc:Fallback>
      </mc:AlternateContent>
      <p:grpSp>
        <p:nvGrpSpPr>
          <p:cNvPr id="123" name="Gruppieren 122">
            <a:extLst>
              <a:ext uri="{FF2B5EF4-FFF2-40B4-BE49-F238E27FC236}">
                <a16:creationId xmlns:a16="http://schemas.microsoft.com/office/drawing/2014/main" id="{C0EA2AEC-6321-410D-B7D6-A4B157A643AD}"/>
              </a:ext>
            </a:extLst>
          </p:cNvPr>
          <p:cNvGrpSpPr/>
          <p:nvPr/>
        </p:nvGrpSpPr>
        <p:grpSpPr>
          <a:xfrm>
            <a:off x="2335600" y="242347"/>
            <a:ext cx="745920" cy="337320"/>
            <a:chOff x="2335600" y="242347"/>
            <a:chExt cx="745920" cy="337320"/>
          </a:xfrm>
        </p:grpSpPr>
        <mc:AlternateContent xmlns:mc="http://schemas.openxmlformats.org/markup-compatibility/2006" xmlns:p14="http://schemas.microsoft.com/office/powerpoint/2010/main">
          <mc:Choice Requires="p14">
            <p:contentPart p14:bwMode="auto" r:id="rId19">
              <p14:nvContentPartPr>
                <p14:cNvPr id="117" name="Freihand 116">
                  <a:extLst>
                    <a:ext uri="{FF2B5EF4-FFF2-40B4-BE49-F238E27FC236}">
                      <a16:creationId xmlns:a16="http://schemas.microsoft.com/office/drawing/2014/main" id="{EFE4E101-27F5-4C2A-8E59-EB681A3B352E}"/>
                    </a:ext>
                  </a:extLst>
                </p14:cNvPr>
                <p14:cNvContentPartPr/>
                <p14:nvPr/>
              </p14:nvContentPartPr>
              <p14:xfrm>
                <a:off x="2335600" y="271507"/>
                <a:ext cx="233640" cy="308160"/>
              </p14:xfrm>
            </p:contentPart>
          </mc:Choice>
          <mc:Fallback xmlns="">
            <p:pic>
              <p:nvPicPr>
                <p:cNvPr id="117" name="Freihand 116">
                  <a:extLst>
                    <a:ext uri="{FF2B5EF4-FFF2-40B4-BE49-F238E27FC236}">
                      <a16:creationId xmlns:a16="http://schemas.microsoft.com/office/drawing/2014/main" id="{EFE4E101-27F5-4C2A-8E59-EB681A3B352E}"/>
                    </a:ext>
                  </a:extLst>
                </p:cNvPr>
                <p:cNvPicPr/>
                <p:nvPr/>
              </p:nvPicPr>
              <p:blipFill>
                <a:blip r:embed="rId20"/>
                <a:stretch>
                  <a:fillRect/>
                </a:stretch>
              </p:blipFill>
              <p:spPr>
                <a:xfrm>
                  <a:off x="2331280" y="267187"/>
                  <a:ext cx="242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8" name="Freihand 117">
                  <a:extLst>
                    <a:ext uri="{FF2B5EF4-FFF2-40B4-BE49-F238E27FC236}">
                      <a16:creationId xmlns:a16="http://schemas.microsoft.com/office/drawing/2014/main" id="{13BF3F93-33DF-471F-904F-31B8C8604F7C}"/>
                    </a:ext>
                  </a:extLst>
                </p14:cNvPr>
                <p14:cNvContentPartPr/>
                <p14:nvPr/>
              </p14:nvContentPartPr>
              <p14:xfrm>
                <a:off x="2500480" y="399307"/>
                <a:ext cx="90360" cy="8640"/>
              </p14:xfrm>
            </p:contentPart>
          </mc:Choice>
          <mc:Fallback xmlns="">
            <p:pic>
              <p:nvPicPr>
                <p:cNvPr id="118" name="Freihand 117">
                  <a:extLst>
                    <a:ext uri="{FF2B5EF4-FFF2-40B4-BE49-F238E27FC236}">
                      <a16:creationId xmlns:a16="http://schemas.microsoft.com/office/drawing/2014/main" id="{13BF3F93-33DF-471F-904F-31B8C8604F7C}"/>
                    </a:ext>
                  </a:extLst>
                </p:cNvPr>
                <p:cNvPicPr/>
                <p:nvPr/>
              </p:nvPicPr>
              <p:blipFill>
                <a:blip r:embed="rId22"/>
                <a:stretch>
                  <a:fillRect/>
                </a:stretch>
              </p:blipFill>
              <p:spPr>
                <a:xfrm>
                  <a:off x="2496160" y="394987"/>
                  <a:ext cx="99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9" name="Freihand 118">
                  <a:extLst>
                    <a:ext uri="{FF2B5EF4-FFF2-40B4-BE49-F238E27FC236}">
                      <a16:creationId xmlns:a16="http://schemas.microsoft.com/office/drawing/2014/main" id="{8960CE70-E240-4371-958A-DA8C9FF4457B}"/>
                    </a:ext>
                  </a:extLst>
                </p14:cNvPr>
                <p14:cNvContentPartPr/>
                <p14:nvPr/>
              </p14:nvContentPartPr>
              <p14:xfrm>
                <a:off x="2622520" y="302467"/>
                <a:ext cx="63360" cy="133200"/>
              </p14:xfrm>
            </p:contentPart>
          </mc:Choice>
          <mc:Fallback xmlns="">
            <p:pic>
              <p:nvPicPr>
                <p:cNvPr id="119" name="Freihand 118">
                  <a:extLst>
                    <a:ext uri="{FF2B5EF4-FFF2-40B4-BE49-F238E27FC236}">
                      <a16:creationId xmlns:a16="http://schemas.microsoft.com/office/drawing/2014/main" id="{8960CE70-E240-4371-958A-DA8C9FF4457B}"/>
                    </a:ext>
                  </a:extLst>
                </p:cNvPr>
                <p:cNvPicPr/>
                <p:nvPr/>
              </p:nvPicPr>
              <p:blipFill>
                <a:blip r:embed="rId24"/>
                <a:stretch>
                  <a:fillRect/>
                </a:stretch>
              </p:blipFill>
              <p:spPr>
                <a:xfrm>
                  <a:off x="2618200" y="298147"/>
                  <a:ext cx="72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0" name="Freihand 119">
                  <a:extLst>
                    <a:ext uri="{FF2B5EF4-FFF2-40B4-BE49-F238E27FC236}">
                      <a16:creationId xmlns:a16="http://schemas.microsoft.com/office/drawing/2014/main" id="{B65F95DD-D40B-4295-83A3-6B73FB8926C2}"/>
                    </a:ext>
                  </a:extLst>
                </p14:cNvPr>
                <p14:cNvContentPartPr/>
                <p14:nvPr/>
              </p14:nvContentPartPr>
              <p14:xfrm>
                <a:off x="2696320" y="439987"/>
                <a:ext cx="16560" cy="41040"/>
              </p14:xfrm>
            </p:contentPart>
          </mc:Choice>
          <mc:Fallback xmlns="">
            <p:pic>
              <p:nvPicPr>
                <p:cNvPr id="120" name="Freihand 119">
                  <a:extLst>
                    <a:ext uri="{FF2B5EF4-FFF2-40B4-BE49-F238E27FC236}">
                      <a16:creationId xmlns:a16="http://schemas.microsoft.com/office/drawing/2014/main" id="{B65F95DD-D40B-4295-83A3-6B73FB8926C2}"/>
                    </a:ext>
                  </a:extLst>
                </p:cNvPr>
                <p:cNvPicPr/>
                <p:nvPr/>
              </p:nvPicPr>
              <p:blipFill>
                <a:blip r:embed="rId26"/>
                <a:stretch>
                  <a:fillRect/>
                </a:stretch>
              </p:blipFill>
              <p:spPr>
                <a:xfrm>
                  <a:off x="2692000" y="435667"/>
                  <a:ext cx="25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1" name="Freihand 120">
                  <a:extLst>
                    <a:ext uri="{FF2B5EF4-FFF2-40B4-BE49-F238E27FC236}">
                      <a16:creationId xmlns:a16="http://schemas.microsoft.com/office/drawing/2014/main" id="{B274A532-F26D-4422-B7B5-A21E2519B667}"/>
                    </a:ext>
                  </a:extLst>
                </p14:cNvPr>
                <p14:cNvContentPartPr/>
                <p14:nvPr/>
              </p14:nvContentPartPr>
              <p14:xfrm>
                <a:off x="2780560" y="305707"/>
                <a:ext cx="88560" cy="125280"/>
              </p14:xfrm>
            </p:contentPart>
          </mc:Choice>
          <mc:Fallback xmlns="">
            <p:pic>
              <p:nvPicPr>
                <p:cNvPr id="121" name="Freihand 120">
                  <a:extLst>
                    <a:ext uri="{FF2B5EF4-FFF2-40B4-BE49-F238E27FC236}">
                      <a16:creationId xmlns:a16="http://schemas.microsoft.com/office/drawing/2014/main" id="{B274A532-F26D-4422-B7B5-A21E2519B667}"/>
                    </a:ext>
                  </a:extLst>
                </p:cNvPr>
                <p:cNvPicPr/>
                <p:nvPr/>
              </p:nvPicPr>
              <p:blipFill>
                <a:blip r:embed="rId28"/>
                <a:stretch>
                  <a:fillRect/>
                </a:stretch>
              </p:blipFill>
              <p:spPr>
                <a:xfrm>
                  <a:off x="2776240" y="301387"/>
                  <a:ext cx="97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2" name="Freihand 121">
                  <a:extLst>
                    <a:ext uri="{FF2B5EF4-FFF2-40B4-BE49-F238E27FC236}">
                      <a16:creationId xmlns:a16="http://schemas.microsoft.com/office/drawing/2014/main" id="{F87A3111-E324-4669-ABCA-3E79E8A5599B}"/>
                    </a:ext>
                  </a:extLst>
                </p14:cNvPr>
                <p14:cNvContentPartPr/>
                <p14:nvPr/>
              </p14:nvContentPartPr>
              <p14:xfrm>
                <a:off x="2875600" y="242347"/>
                <a:ext cx="205920" cy="262800"/>
              </p14:xfrm>
            </p:contentPart>
          </mc:Choice>
          <mc:Fallback xmlns="">
            <p:pic>
              <p:nvPicPr>
                <p:cNvPr id="122" name="Freihand 121">
                  <a:extLst>
                    <a:ext uri="{FF2B5EF4-FFF2-40B4-BE49-F238E27FC236}">
                      <a16:creationId xmlns:a16="http://schemas.microsoft.com/office/drawing/2014/main" id="{F87A3111-E324-4669-ABCA-3E79E8A5599B}"/>
                    </a:ext>
                  </a:extLst>
                </p:cNvPr>
                <p:cNvPicPr/>
                <p:nvPr/>
              </p:nvPicPr>
              <p:blipFill>
                <a:blip r:embed="rId30"/>
                <a:stretch>
                  <a:fillRect/>
                </a:stretch>
              </p:blipFill>
              <p:spPr>
                <a:xfrm>
                  <a:off x="2871280" y="238027"/>
                  <a:ext cx="214560" cy="27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144" name="Freihand 143">
                <a:extLst>
                  <a:ext uri="{FF2B5EF4-FFF2-40B4-BE49-F238E27FC236}">
                    <a16:creationId xmlns:a16="http://schemas.microsoft.com/office/drawing/2014/main" id="{F2246AD7-6C96-4476-AE2B-BAB31E5AD97E}"/>
                  </a:ext>
                </a:extLst>
              </p14:cNvPr>
              <p14:cNvContentPartPr/>
              <p14:nvPr/>
            </p14:nvContentPartPr>
            <p14:xfrm>
              <a:off x="5386960" y="3475507"/>
              <a:ext cx="1788480" cy="559440"/>
            </p14:xfrm>
          </p:contentPart>
        </mc:Choice>
        <mc:Fallback xmlns="">
          <p:pic>
            <p:nvPicPr>
              <p:cNvPr id="144" name="Freihand 143">
                <a:extLst>
                  <a:ext uri="{FF2B5EF4-FFF2-40B4-BE49-F238E27FC236}">
                    <a16:creationId xmlns:a16="http://schemas.microsoft.com/office/drawing/2014/main" id="{F2246AD7-6C96-4476-AE2B-BAB31E5AD97E}"/>
                  </a:ext>
                </a:extLst>
              </p:cNvPr>
              <p:cNvPicPr/>
              <p:nvPr/>
            </p:nvPicPr>
            <p:blipFill>
              <a:blip r:embed="rId32"/>
              <a:stretch>
                <a:fillRect/>
              </a:stretch>
            </p:blipFill>
            <p:spPr>
              <a:xfrm>
                <a:off x="5382640" y="3471187"/>
                <a:ext cx="179712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5" name="Freihand 164">
                <a:extLst>
                  <a:ext uri="{FF2B5EF4-FFF2-40B4-BE49-F238E27FC236}">
                    <a16:creationId xmlns:a16="http://schemas.microsoft.com/office/drawing/2014/main" id="{D31D960E-F39F-4CC5-83DE-BF799B779280}"/>
                  </a:ext>
                </a:extLst>
              </p14:cNvPr>
              <p14:cNvContentPartPr/>
              <p14:nvPr/>
            </p14:nvContentPartPr>
            <p14:xfrm>
              <a:off x="5306680" y="3019387"/>
              <a:ext cx="1752480" cy="541440"/>
            </p14:xfrm>
          </p:contentPart>
        </mc:Choice>
        <mc:Fallback xmlns="">
          <p:pic>
            <p:nvPicPr>
              <p:cNvPr id="165" name="Freihand 164">
                <a:extLst>
                  <a:ext uri="{FF2B5EF4-FFF2-40B4-BE49-F238E27FC236}">
                    <a16:creationId xmlns:a16="http://schemas.microsoft.com/office/drawing/2014/main" id="{D31D960E-F39F-4CC5-83DE-BF799B779280}"/>
                  </a:ext>
                </a:extLst>
              </p:cNvPr>
              <p:cNvPicPr/>
              <p:nvPr/>
            </p:nvPicPr>
            <p:blipFill>
              <a:blip r:embed="rId34"/>
              <a:stretch>
                <a:fillRect/>
              </a:stretch>
            </p:blipFill>
            <p:spPr>
              <a:xfrm>
                <a:off x="5302360" y="3015067"/>
                <a:ext cx="176112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1" name="Freihand 200">
                <a:extLst>
                  <a:ext uri="{FF2B5EF4-FFF2-40B4-BE49-F238E27FC236}">
                    <a16:creationId xmlns:a16="http://schemas.microsoft.com/office/drawing/2014/main" id="{06CDA77E-673B-455F-B08B-506E0778D69D}"/>
                  </a:ext>
                </a:extLst>
              </p14:cNvPr>
              <p14:cNvContentPartPr/>
              <p14:nvPr/>
            </p14:nvContentPartPr>
            <p14:xfrm>
              <a:off x="7411600" y="3202627"/>
              <a:ext cx="902520" cy="537480"/>
            </p14:xfrm>
          </p:contentPart>
        </mc:Choice>
        <mc:Fallback xmlns="">
          <p:pic>
            <p:nvPicPr>
              <p:cNvPr id="201" name="Freihand 200">
                <a:extLst>
                  <a:ext uri="{FF2B5EF4-FFF2-40B4-BE49-F238E27FC236}">
                    <a16:creationId xmlns:a16="http://schemas.microsoft.com/office/drawing/2014/main" id="{06CDA77E-673B-455F-B08B-506E0778D69D}"/>
                  </a:ext>
                </a:extLst>
              </p:cNvPr>
              <p:cNvPicPr/>
              <p:nvPr/>
            </p:nvPicPr>
            <p:blipFill>
              <a:blip r:embed="rId36"/>
              <a:stretch>
                <a:fillRect/>
              </a:stretch>
            </p:blipFill>
            <p:spPr>
              <a:xfrm>
                <a:off x="7407280" y="3198307"/>
                <a:ext cx="91116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Freihand 8">
                <a:extLst>
                  <a:ext uri="{FF2B5EF4-FFF2-40B4-BE49-F238E27FC236}">
                    <a16:creationId xmlns:a16="http://schemas.microsoft.com/office/drawing/2014/main" id="{DBFAE921-593F-4537-95EA-ECBC91FC528E}"/>
                  </a:ext>
                </a:extLst>
              </p14:cNvPr>
              <p14:cNvContentPartPr/>
              <p14:nvPr/>
            </p14:nvContentPartPr>
            <p14:xfrm>
              <a:off x="8255800" y="2161147"/>
              <a:ext cx="314640" cy="632520"/>
            </p14:xfrm>
          </p:contentPart>
        </mc:Choice>
        <mc:Fallback xmlns="">
          <p:pic>
            <p:nvPicPr>
              <p:cNvPr id="9" name="Freihand 8">
                <a:extLst>
                  <a:ext uri="{FF2B5EF4-FFF2-40B4-BE49-F238E27FC236}">
                    <a16:creationId xmlns:a16="http://schemas.microsoft.com/office/drawing/2014/main" id="{DBFAE921-593F-4537-95EA-ECBC91FC528E}"/>
                  </a:ext>
                </a:extLst>
              </p:cNvPr>
              <p:cNvPicPr/>
              <p:nvPr/>
            </p:nvPicPr>
            <p:blipFill>
              <a:blip r:embed="rId38"/>
              <a:stretch>
                <a:fillRect/>
              </a:stretch>
            </p:blipFill>
            <p:spPr>
              <a:xfrm>
                <a:off x="8251480" y="2156827"/>
                <a:ext cx="32328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 name="Freihand 9">
                <a:extLst>
                  <a:ext uri="{FF2B5EF4-FFF2-40B4-BE49-F238E27FC236}">
                    <a16:creationId xmlns:a16="http://schemas.microsoft.com/office/drawing/2014/main" id="{49C0DEA1-CDC5-4104-BCEC-E975BA816131}"/>
                  </a:ext>
                </a:extLst>
              </p14:cNvPr>
              <p14:cNvContentPartPr/>
              <p14:nvPr/>
            </p14:nvContentPartPr>
            <p14:xfrm>
              <a:off x="8512480" y="1711867"/>
              <a:ext cx="1077840" cy="375120"/>
            </p14:xfrm>
          </p:contentPart>
        </mc:Choice>
        <mc:Fallback xmlns="">
          <p:pic>
            <p:nvPicPr>
              <p:cNvPr id="10" name="Freihand 9">
                <a:extLst>
                  <a:ext uri="{FF2B5EF4-FFF2-40B4-BE49-F238E27FC236}">
                    <a16:creationId xmlns:a16="http://schemas.microsoft.com/office/drawing/2014/main" id="{49C0DEA1-CDC5-4104-BCEC-E975BA816131}"/>
                  </a:ext>
                </a:extLst>
              </p:cNvPr>
              <p:cNvPicPr/>
              <p:nvPr/>
            </p:nvPicPr>
            <p:blipFill>
              <a:blip r:embed="rId40"/>
              <a:stretch>
                <a:fillRect/>
              </a:stretch>
            </p:blipFill>
            <p:spPr>
              <a:xfrm>
                <a:off x="8508160" y="1707547"/>
                <a:ext cx="10864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 name="Freihand 10">
                <a:extLst>
                  <a:ext uri="{FF2B5EF4-FFF2-40B4-BE49-F238E27FC236}">
                    <a16:creationId xmlns:a16="http://schemas.microsoft.com/office/drawing/2014/main" id="{D9AB1D83-45DC-4663-887D-BC694335A31E}"/>
                  </a:ext>
                </a:extLst>
              </p14:cNvPr>
              <p14:cNvContentPartPr/>
              <p14:nvPr/>
            </p14:nvContentPartPr>
            <p14:xfrm>
              <a:off x="8438680" y="1863067"/>
              <a:ext cx="446400" cy="304920"/>
            </p14:xfrm>
          </p:contentPart>
        </mc:Choice>
        <mc:Fallback xmlns="">
          <p:pic>
            <p:nvPicPr>
              <p:cNvPr id="11" name="Freihand 10">
                <a:extLst>
                  <a:ext uri="{FF2B5EF4-FFF2-40B4-BE49-F238E27FC236}">
                    <a16:creationId xmlns:a16="http://schemas.microsoft.com/office/drawing/2014/main" id="{D9AB1D83-45DC-4663-887D-BC694335A31E}"/>
                  </a:ext>
                </a:extLst>
              </p:cNvPr>
              <p:cNvPicPr/>
              <p:nvPr/>
            </p:nvPicPr>
            <p:blipFill>
              <a:blip r:embed="rId42"/>
              <a:stretch>
                <a:fillRect/>
              </a:stretch>
            </p:blipFill>
            <p:spPr>
              <a:xfrm>
                <a:off x="8434360" y="1858747"/>
                <a:ext cx="455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Freihand 11">
                <a:extLst>
                  <a:ext uri="{FF2B5EF4-FFF2-40B4-BE49-F238E27FC236}">
                    <a16:creationId xmlns:a16="http://schemas.microsoft.com/office/drawing/2014/main" id="{08C14CB1-0F30-4B0D-A8E7-30AC9033B5F7}"/>
                  </a:ext>
                </a:extLst>
              </p14:cNvPr>
              <p14:cNvContentPartPr/>
              <p14:nvPr/>
            </p14:nvContentPartPr>
            <p14:xfrm>
              <a:off x="9754120" y="1477507"/>
              <a:ext cx="142200" cy="196920"/>
            </p14:xfrm>
          </p:contentPart>
        </mc:Choice>
        <mc:Fallback xmlns="">
          <p:pic>
            <p:nvPicPr>
              <p:cNvPr id="12" name="Freihand 11">
                <a:extLst>
                  <a:ext uri="{FF2B5EF4-FFF2-40B4-BE49-F238E27FC236}">
                    <a16:creationId xmlns:a16="http://schemas.microsoft.com/office/drawing/2014/main" id="{08C14CB1-0F30-4B0D-A8E7-30AC9033B5F7}"/>
                  </a:ext>
                </a:extLst>
              </p:cNvPr>
              <p:cNvPicPr/>
              <p:nvPr/>
            </p:nvPicPr>
            <p:blipFill>
              <a:blip r:embed="rId44"/>
              <a:stretch>
                <a:fillRect/>
              </a:stretch>
            </p:blipFill>
            <p:spPr>
              <a:xfrm>
                <a:off x="9749800" y="1473187"/>
                <a:ext cx="150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 name="Freihand 12">
                <a:extLst>
                  <a:ext uri="{FF2B5EF4-FFF2-40B4-BE49-F238E27FC236}">
                    <a16:creationId xmlns:a16="http://schemas.microsoft.com/office/drawing/2014/main" id="{CD98A4F1-DCA8-4929-96E0-B7EE5D1315B5}"/>
                  </a:ext>
                </a:extLst>
              </p14:cNvPr>
              <p14:cNvContentPartPr/>
              <p14:nvPr/>
            </p14:nvContentPartPr>
            <p14:xfrm>
              <a:off x="9912520" y="1351507"/>
              <a:ext cx="77040" cy="204120"/>
            </p14:xfrm>
          </p:contentPart>
        </mc:Choice>
        <mc:Fallback xmlns="">
          <p:pic>
            <p:nvPicPr>
              <p:cNvPr id="13" name="Freihand 12">
                <a:extLst>
                  <a:ext uri="{FF2B5EF4-FFF2-40B4-BE49-F238E27FC236}">
                    <a16:creationId xmlns:a16="http://schemas.microsoft.com/office/drawing/2014/main" id="{CD98A4F1-DCA8-4929-96E0-B7EE5D1315B5}"/>
                  </a:ext>
                </a:extLst>
              </p:cNvPr>
              <p:cNvPicPr/>
              <p:nvPr/>
            </p:nvPicPr>
            <p:blipFill>
              <a:blip r:embed="rId46"/>
              <a:stretch>
                <a:fillRect/>
              </a:stretch>
            </p:blipFill>
            <p:spPr>
              <a:xfrm>
                <a:off x="9908200" y="1347187"/>
                <a:ext cx="85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 name="Freihand 13">
                <a:extLst>
                  <a:ext uri="{FF2B5EF4-FFF2-40B4-BE49-F238E27FC236}">
                    <a16:creationId xmlns:a16="http://schemas.microsoft.com/office/drawing/2014/main" id="{BC4FBF76-FF5F-4E07-A886-81BE2C1864C6}"/>
                  </a:ext>
                </a:extLst>
              </p14:cNvPr>
              <p14:cNvContentPartPr/>
              <p14:nvPr/>
            </p14:nvContentPartPr>
            <p14:xfrm>
              <a:off x="9983440" y="1454467"/>
              <a:ext cx="115560" cy="122760"/>
            </p14:xfrm>
          </p:contentPart>
        </mc:Choice>
        <mc:Fallback xmlns="">
          <p:pic>
            <p:nvPicPr>
              <p:cNvPr id="14" name="Freihand 13">
                <a:extLst>
                  <a:ext uri="{FF2B5EF4-FFF2-40B4-BE49-F238E27FC236}">
                    <a16:creationId xmlns:a16="http://schemas.microsoft.com/office/drawing/2014/main" id="{BC4FBF76-FF5F-4E07-A886-81BE2C1864C6}"/>
                  </a:ext>
                </a:extLst>
              </p:cNvPr>
              <p:cNvPicPr/>
              <p:nvPr/>
            </p:nvPicPr>
            <p:blipFill>
              <a:blip r:embed="rId48"/>
              <a:stretch>
                <a:fillRect/>
              </a:stretch>
            </p:blipFill>
            <p:spPr>
              <a:xfrm>
                <a:off x="9979120" y="1450147"/>
                <a:ext cx="124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40ECD3F0-DCA3-4E9B-BF12-49E7088B0546}"/>
                  </a:ext>
                </a:extLst>
              </p14:cNvPr>
              <p14:cNvContentPartPr/>
              <p14:nvPr/>
            </p14:nvContentPartPr>
            <p14:xfrm>
              <a:off x="10135720" y="1372027"/>
              <a:ext cx="84960" cy="279360"/>
            </p14:xfrm>
          </p:contentPart>
        </mc:Choice>
        <mc:Fallback xmlns="">
          <p:pic>
            <p:nvPicPr>
              <p:cNvPr id="15" name="Freihand 14">
                <a:extLst>
                  <a:ext uri="{FF2B5EF4-FFF2-40B4-BE49-F238E27FC236}">
                    <a16:creationId xmlns:a16="http://schemas.microsoft.com/office/drawing/2014/main" id="{40ECD3F0-DCA3-4E9B-BF12-49E7088B0546}"/>
                  </a:ext>
                </a:extLst>
              </p:cNvPr>
              <p:cNvPicPr/>
              <p:nvPr/>
            </p:nvPicPr>
            <p:blipFill>
              <a:blip r:embed="rId50"/>
              <a:stretch>
                <a:fillRect/>
              </a:stretch>
            </p:blipFill>
            <p:spPr>
              <a:xfrm>
                <a:off x="10131400" y="1367707"/>
                <a:ext cx="93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Freihand 15">
                <a:extLst>
                  <a:ext uri="{FF2B5EF4-FFF2-40B4-BE49-F238E27FC236}">
                    <a16:creationId xmlns:a16="http://schemas.microsoft.com/office/drawing/2014/main" id="{FDDADB5B-8B6B-4CA4-92EF-5761CAE2885D}"/>
                  </a:ext>
                </a:extLst>
              </p14:cNvPr>
              <p14:cNvContentPartPr/>
              <p14:nvPr/>
            </p14:nvContentPartPr>
            <p14:xfrm>
              <a:off x="10236160" y="1205347"/>
              <a:ext cx="45720" cy="194040"/>
            </p14:xfrm>
          </p:contentPart>
        </mc:Choice>
        <mc:Fallback xmlns="">
          <p:pic>
            <p:nvPicPr>
              <p:cNvPr id="16" name="Freihand 15">
                <a:extLst>
                  <a:ext uri="{FF2B5EF4-FFF2-40B4-BE49-F238E27FC236}">
                    <a16:creationId xmlns:a16="http://schemas.microsoft.com/office/drawing/2014/main" id="{FDDADB5B-8B6B-4CA4-92EF-5761CAE2885D}"/>
                  </a:ext>
                </a:extLst>
              </p:cNvPr>
              <p:cNvPicPr/>
              <p:nvPr/>
            </p:nvPicPr>
            <p:blipFill>
              <a:blip r:embed="rId52"/>
              <a:stretch>
                <a:fillRect/>
              </a:stretch>
            </p:blipFill>
            <p:spPr>
              <a:xfrm>
                <a:off x="10231840" y="1201027"/>
                <a:ext cx="54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C54D274E-C426-4E71-8F08-FAD43FD42B02}"/>
                  </a:ext>
                </a:extLst>
              </p14:cNvPr>
              <p14:cNvContentPartPr/>
              <p14:nvPr/>
            </p14:nvContentPartPr>
            <p14:xfrm>
              <a:off x="10226800" y="1274107"/>
              <a:ext cx="152640" cy="126000"/>
            </p14:xfrm>
          </p:contentPart>
        </mc:Choice>
        <mc:Fallback xmlns="">
          <p:pic>
            <p:nvPicPr>
              <p:cNvPr id="17" name="Freihand 16">
                <a:extLst>
                  <a:ext uri="{FF2B5EF4-FFF2-40B4-BE49-F238E27FC236}">
                    <a16:creationId xmlns:a16="http://schemas.microsoft.com/office/drawing/2014/main" id="{C54D274E-C426-4E71-8F08-FAD43FD42B02}"/>
                  </a:ext>
                </a:extLst>
              </p:cNvPr>
              <p:cNvPicPr/>
              <p:nvPr/>
            </p:nvPicPr>
            <p:blipFill>
              <a:blip r:embed="rId54"/>
              <a:stretch>
                <a:fillRect/>
              </a:stretch>
            </p:blipFill>
            <p:spPr>
              <a:xfrm>
                <a:off x="10222480" y="1269787"/>
                <a:ext cx="161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 name="Freihand 17">
                <a:extLst>
                  <a:ext uri="{FF2B5EF4-FFF2-40B4-BE49-F238E27FC236}">
                    <a16:creationId xmlns:a16="http://schemas.microsoft.com/office/drawing/2014/main" id="{F82F15BB-895A-43A9-97FE-1FFE0EB17A0B}"/>
                  </a:ext>
                </a:extLst>
              </p14:cNvPr>
              <p14:cNvContentPartPr/>
              <p14:nvPr/>
            </p14:nvContentPartPr>
            <p14:xfrm>
              <a:off x="10437040" y="1077187"/>
              <a:ext cx="245880" cy="342720"/>
            </p14:xfrm>
          </p:contentPart>
        </mc:Choice>
        <mc:Fallback xmlns="">
          <p:pic>
            <p:nvPicPr>
              <p:cNvPr id="18" name="Freihand 17">
                <a:extLst>
                  <a:ext uri="{FF2B5EF4-FFF2-40B4-BE49-F238E27FC236}">
                    <a16:creationId xmlns:a16="http://schemas.microsoft.com/office/drawing/2014/main" id="{F82F15BB-895A-43A9-97FE-1FFE0EB17A0B}"/>
                  </a:ext>
                </a:extLst>
              </p:cNvPr>
              <p:cNvPicPr/>
              <p:nvPr/>
            </p:nvPicPr>
            <p:blipFill>
              <a:blip r:embed="rId56"/>
              <a:stretch>
                <a:fillRect/>
              </a:stretch>
            </p:blipFill>
            <p:spPr>
              <a:xfrm>
                <a:off x="10432720" y="1072867"/>
                <a:ext cx="2545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 name="Freihand 18">
                <a:extLst>
                  <a:ext uri="{FF2B5EF4-FFF2-40B4-BE49-F238E27FC236}">
                    <a16:creationId xmlns:a16="http://schemas.microsoft.com/office/drawing/2014/main" id="{B44D1B49-FFF7-4529-B622-D6587A30DF3D}"/>
                  </a:ext>
                </a:extLst>
              </p14:cNvPr>
              <p14:cNvContentPartPr/>
              <p14:nvPr/>
            </p14:nvContentPartPr>
            <p14:xfrm>
              <a:off x="10807480" y="921667"/>
              <a:ext cx="350640" cy="206280"/>
            </p14:xfrm>
          </p:contentPart>
        </mc:Choice>
        <mc:Fallback xmlns="">
          <p:pic>
            <p:nvPicPr>
              <p:cNvPr id="19" name="Freihand 18">
                <a:extLst>
                  <a:ext uri="{FF2B5EF4-FFF2-40B4-BE49-F238E27FC236}">
                    <a16:creationId xmlns:a16="http://schemas.microsoft.com/office/drawing/2014/main" id="{B44D1B49-FFF7-4529-B622-D6587A30DF3D}"/>
                  </a:ext>
                </a:extLst>
              </p:cNvPr>
              <p:cNvPicPr/>
              <p:nvPr/>
            </p:nvPicPr>
            <p:blipFill>
              <a:blip r:embed="rId58"/>
              <a:stretch>
                <a:fillRect/>
              </a:stretch>
            </p:blipFill>
            <p:spPr>
              <a:xfrm>
                <a:off x="10803160" y="917347"/>
                <a:ext cx="359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Freihand 19">
                <a:extLst>
                  <a:ext uri="{FF2B5EF4-FFF2-40B4-BE49-F238E27FC236}">
                    <a16:creationId xmlns:a16="http://schemas.microsoft.com/office/drawing/2014/main" id="{39A45D56-A625-4421-B429-CBE0B69CDD0D}"/>
                  </a:ext>
                </a:extLst>
              </p14:cNvPr>
              <p14:cNvContentPartPr/>
              <p14:nvPr/>
            </p14:nvContentPartPr>
            <p14:xfrm>
              <a:off x="10100440" y="1664347"/>
              <a:ext cx="299160" cy="197280"/>
            </p14:xfrm>
          </p:contentPart>
        </mc:Choice>
        <mc:Fallback xmlns="">
          <p:pic>
            <p:nvPicPr>
              <p:cNvPr id="20" name="Freihand 19">
                <a:extLst>
                  <a:ext uri="{FF2B5EF4-FFF2-40B4-BE49-F238E27FC236}">
                    <a16:creationId xmlns:a16="http://schemas.microsoft.com/office/drawing/2014/main" id="{39A45D56-A625-4421-B429-CBE0B69CDD0D}"/>
                  </a:ext>
                </a:extLst>
              </p:cNvPr>
              <p:cNvPicPr/>
              <p:nvPr/>
            </p:nvPicPr>
            <p:blipFill>
              <a:blip r:embed="rId60"/>
              <a:stretch>
                <a:fillRect/>
              </a:stretch>
            </p:blipFill>
            <p:spPr>
              <a:xfrm>
                <a:off x="10096120" y="1660027"/>
                <a:ext cx="307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 name="Freihand 20">
                <a:extLst>
                  <a:ext uri="{FF2B5EF4-FFF2-40B4-BE49-F238E27FC236}">
                    <a16:creationId xmlns:a16="http://schemas.microsoft.com/office/drawing/2014/main" id="{338D5534-4180-4B71-B74B-9B53825DA4EA}"/>
                  </a:ext>
                </a:extLst>
              </p14:cNvPr>
              <p14:cNvContentPartPr/>
              <p14:nvPr/>
            </p14:nvContentPartPr>
            <p14:xfrm>
              <a:off x="10313560" y="1631947"/>
              <a:ext cx="56160" cy="21960"/>
            </p14:xfrm>
          </p:contentPart>
        </mc:Choice>
        <mc:Fallback xmlns="">
          <p:pic>
            <p:nvPicPr>
              <p:cNvPr id="21" name="Freihand 20">
                <a:extLst>
                  <a:ext uri="{FF2B5EF4-FFF2-40B4-BE49-F238E27FC236}">
                    <a16:creationId xmlns:a16="http://schemas.microsoft.com/office/drawing/2014/main" id="{338D5534-4180-4B71-B74B-9B53825DA4EA}"/>
                  </a:ext>
                </a:extLst>
              </p:cNvPr>
              <p:cNvPicPr/>
              <p:nvPr/>
            </p:nvPicPr>
            <p:blipFill>
              <a:blip r:embed="rId62"/>
              <a:stretch>
                <a:fillRect/>
              </a:stretch>
            </p:blipFill>
            <p:spPr>
              <a:xfrm>
                <a:off x="10309240" y="1627627"/>
                <a:ext cx="64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2" name="Freihand 21">
                <a:extLst>
                  <a:ext uri="{FF2B5EF4-FFF2-40B4-BE49-F238E27FC236}">
                    <a16:creationId xmlns:a16="http://schemas.microsoft.com/office/drawing/2014/main" id="{72AAF44A-FE20-445B-9AE5-A1B8C809E9D9}"/>
                  </a:ext>
                </a:extLst>
              </p14:cNvPr>
              <p14:cNvContentPartPr/>
              <p14:nvPr/>
            </p14:nvContentPartPr>
            <p14:xfrm>
              <a:off x="10441000" y="1638787"/>
              <a:ext cx="100440" cy="104400"/>
            </p14:xfrm>
          </p:contentPart>
        </mc:Choice>
        <mc:Fallback xmlns="">
          <p:pic>
            <p:nvPicPr>
              <p:cNvPr id="22" name="Freihand 21">
                <a:extLst>
                  <a:ext uri="{FF2B5EF4-FFF2-40B4-BE49-F238E27FC236}">
                    <a16:creationId xmlns:a16="http://schemas.microsoft.com/office/drawing/2014/main" id="{72AAF44A-FE20-445B-9AE5-A1B8C809E9D9}"/>
                  </a:ext>
                </a:extLst>
              </p:cNvPr>
              <p:cNvPicPr/>
              <p:nvPr/>
            </p:nvPicPr>
            <p:blipFill>
              <a:blip r:embed="rId64"/>
              <a:stretch>
                <a:fillRect/>
              </a:stretch>
            </p:blipFill>
            <p:spPr>
              <a:xfrm>
                <a:off x="10436680" y="1634467"/>
                <a:ext cx="109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 name="Freihand 22">
                <a:extLst>
                  <a:ext uri="{FF2B5EF4-FFF2-40B4-BE49-F238E27FC236}">
                    <a16:creationId xmlns:a16="http://schemas.microsoft.com/office/drawing/2014/main" id="{DFACB928-0003-43E1-8740-ACD2D44E2C39}"/>
                  </a:ext>
                </a:extLst>
              </p14:cNvPr>
              <p14:cNvContentPartPr/>
              <p14:nvPr/>
            </p14:nvContentPartPr>
            <p14:xfrm>
              <a:off x="10510480" y="1528267"/>
              <a:ext cx="170640" cy="163800"/>
            </p14:xfrm>
          </p:contentPart>
        </mc:Choice>
        <mc:Fallback xmlns="">
          <p:pic>
            <p:nvPicPr>
              <p:cNvPr id="23" name="Freihand 22">
                <a:extLst>
                  <a:ext uri="{FF2B5EF4-FFF2-40B4-BE49-F238E27FC236}">
                    <a16:creationId xmlns:a16="http://schemas.microsoft.com/office/drawing/2014/main" id="{DFACB928-0003-43E1-8740-ACD2D44E2C39}"/>
                  </a:ext>
                </a:extLst>
              </p:cNvPr>
              <p:cNvPicPr/>
              <p:nvPr/>
            </p:nvPicPr>
            <p:blipFill>
              <a:blip r:embed="rId66"/>
              <a:stretch>
                <a:fillRect/>
              </a:stretch>
            </p:blipFill>
            <p:spPr>
              <a:xfrm>
                <a:off x="10506160" y="1523947"/>
                <a:ext cx="179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4" name="Freihand 23">
                <a:extLst>
                  <a:ext uri="{FF2B5EF4-FFF2-40B4-BE49-F238E27FC236}">
                    <a16:creationId xmlns:a16="http://schemas.microsoft.com/office/drawing/2014/main" id="{B5F0C382-FA5F-492B-82D5-74DAC7AA1EA1}"/>
                  </a:ext>
                </a:extLst>
              </p14:cNvPr>
              <p14:cNvContentPartPr/>
              <p14:nvPr/>
            </p14:nvContentPartPr>
            <p14:xfrm>
              <a:off x="10814680" y="1363027"/>
              <a:ext cx="224280" cy="197280"/>
            </p14:xfrm>
          </p:contentPart>
        </mc:Choice>
        <mc:Fallback xmlns="">
          <p:pic>
            <p:nvPicPr>
              <p:cNvPr id="24" name="Freihand 23">
                <a:extLst>
                  <a:ext uri="{FF2B5EF4-FFF2-40B4-BE49-F238E27FC236}">
                    <a16:creationId xmlns:a16="http://schemas.microsoft.com/office/drawing/2014/main" id="{B5F0C382-FA5F-492B-82D5-74DAC7AA1EA1}"/>
                  </a:ext>
                </a:extLst>
              </p:cNvPr>
              <p:cNvPicPr/>
              <p:nvPr/>
            </p:nvPicPr>
            <p:blipFill>
              <a:blip r:embed="rId68"/>
              <a:stretch>
                <a:fillRect/>
              </a:stretch>
            </p:blipFill>
            <p:spPr>
              <a:xfrm>
                <a:off x="10810360" y="1358707"/>
                <a:ext cx="232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 name="Freihand 24">
                <a:extLst>
                  <a:ext uri="{FF2B5EF4-FFF2-40B4-BE49-F238E27FC236}">
                    <a16:creationId xmlns:a16="http://schemas.microsoft.com/office/drawing/2014/main" id="{A49D3CB8-9113-4811-B8A8-A44480C61F5C}"/>
                  </a:ext>
                </a:extLst>
              </p14:cNvPr>
              <p14:cNvContentPartPr/>
              <p14:nvPr/>
            </p14:nvContentPartPr>
            <p14:xfrm>
              <a:off x="11013400" y="1230187"/>
              <a:ext cx="226440" cy="334080"/>
            </p14:xfrm>
          </p:contentPart>
        </mc:Choice>
        <mc:Fallback xmlns="">
          <p:pic>
            <p:nvPicPr>
              <p:cNvPr id="25" name="Freihand 24">
                <a:extLst>
                  <a:ext uri="{FF2B5EF4-FFF2-40B4-BE49-F238E27FC236}">
                    <a16:creationId xmlns:a16="http://schemas.microsoft.com/office/drawing/2014/main" id="{A49D3CB8-9113-4811-B8A8-A44480C61F5C}"/>
                  </a:ext>
                </a:extLst>
              </p:cNvPr>
              <p:cNvPicPr/>
              <p:nvPr/>
            </p:nvPicPr>
            <p:blipFill>
              <a:blip r:embed="rId70"/>
              <a:stretch>
                <a:fillRect/>
              </a:stretch>
            </p:blipFill>
            <p:spPr>
              <a:xfrm>
                <a:off x="11009080" y="1225867"/>
                <a:ext cx="23508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 name="Freihand 25">
                <a:extLst>
                  <a:ext uri="{FF2B5EF4-FFF2-40B4-BE49-F238E27FC236}">
                    <a16:creationId xmlns:a16="http://schemas.microsoft.com/office/drawing/2014/main" id="{7C5A8501-5747-4947-8680-2DFCEBE3FFDB}"/>
                  </a:ext>
                </a:extLst>
              </p14:cNvPr>
              <p14:cNvContentPartPr/>
              <p14:nvPr/>
            </p14:nvContentPartPr>
            <p14:xfrm>
              <a:off x="11253160" y="1160347"/>
              <a:ext cx="110160" cy="122400"/>
            </p14:xfrm>
          </p:contentPart>
        </mc:Choice>
        <mc:Fallback xmlns="">
          <p:pic>
            <p:nvPicPr>
              <p:cNvPr id="26" name="Freihand 25">
                <a:extLst>
                  <a:ext uri="{FF2B5EF4-FFF2-40B4-BE49-F238E27FC236}">
                    <a16:creationId xmlns:a16="http://schemas.microsoft.com/office/drawing/2014/main" id="{7C5A8501-5747-4947-8680-2DFCEBE3FFDB}"/>
                  </a:ext>
                </a:extLst>
              </p:cNvPr>
              <p:cNvPicPr/>
              <p:nvPr/>
            </p:nvPicPr>
            <p:blipFill>
              <a:blip r:embed="rId72"/>
              <a:stretch>
                <a:fillRect/>
              </a:stretch>
            </p:blipFill>
            <p:spPr>
              <a:xfrm>
                <a:off x="11248840" y="1156027"/>
                <a:ext cx="118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7" name="Freihand 26">
                <a:extLst>
                  <a:ext uri="{FF2B5EF4-FFF2-40B4-BE49-F238E27FC236}">
                    <a16:creationId xmlns:a16="http://schemas.microsoft.com/office/drawing/2014/main" id="{668E5065-9B7E-4E3D-899A-3B09AC7EF7EE}"/>
                  </a:ext>
                </a:extLst>
              </p14:cNvPr>
              <p14:cNvContentPartPr/>
              <p14:nvPr/>
            </p14:nvContentPartPr>
            <p14:xfrm>
              <a:off x="11342800" y="1095187"/>
              <a:ext cx="123840" cy="124200"/>
            </p14:xfrm>
          </p:contentPart>
        </mc:Choice>
        <mc:Fallback xmlns="">
          <p:pic>
            <p:nvPicPr>
              <p:cNvPr id="27" name="Freihand 26">
                <a:extLst>
                  <a:ext uri="{FF2B5EF4-FFF2-40B4-BE49-F238E27FC236}">
                    <a16:creationId xmlns:a16="http://schemas.microsoft.com/office/drawing/2014/main" id="{668E5065-9B7E-4E3D-899A-3B09AC7EF7EE}"/>
                  </a:ext>
                </a:extLst>
              </p:cNvPr>
              <p:cNvPicPr/>
              <p:nvPr/>
            </p:nvPicPr>
            <p:blipFill>
              <a:blip r:embed="rId74"/>
              <a:stretch>
                <a:fillRect/>
              </a:stretch>
            </p:blipFill>
            <p:spPr>
              <a:xfrm>
                <a:off x="11338480" y="1090867"/>
                <a:ext cx="132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 name="Freihand 27">
                <a:extLst>
                  <a:ext uri="{FF2B5EF4-FFF2-40B4-BE49-F238E27FC236}">
                    <a16:creationId xmlns:a16="http://schemas.microsoft.com/office/drawing/2014/main" id="{782A7341-7728-4BF1-B4B9-B027E06DA762}"/>
                  </a:ext>
                </a:extLst>
              </p14:cNvPr>
              <p14:cNvContentPartPr/>
              <p14:nvPr/>
            </p14:nvContentPartPr>
            <p14:xfrm>
              <a:off x="11458000" y="957307"/>
              <a:ext cx="27360" cy="173520"/>
            </p14:xfrm>
          </p:contentPart>
        </mc:Choice>
        <mc:Fallback xmlns="">
          <p:pic>
            <p:nvPicPr>
              <p:cNvPr id="28" name="Freihand 27">
                <a:extLst>
                  <a:ext uri="{FF2B5EF4-FFF2-40B4-BE49-F238E27FC236}">
                    <a16:creationId xmlns:a16="http://schemas.microsoft.com/office/drawing/2014/main" id="{782A7341-7728-4BF1-B4B9-B027E06DA762}"/>
                  </a:ext>
                </a:extLst>
              </p:cNvPr>
              <p:cNvPicPr/>
              <p:nvPr/>
            </p:nvPicPr>
            <p:blipFill>
              <a:blip r:embed="rId76"/>
              <a:stretch>
                <a:fillRect/>
              </a:stretch>
            </p:blipFill>
            <p:spPr>
              <a:xfrm>
                <a:off x="11453680" y="952987"/>
                <a:ext cx="36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 name="Freihand 28">
                <a:extLst>
                  <a:ext uri="{FF2B5EF4-FFF2-40B4-BE49-F238E27FC236}">
                    <a16:creationId xmlns:a16="http://schemas.microsoft.com/office/drawing/2014/main" id="{477836B8-2852-4358-86BA-082FFF84052D}"/>
                  </a:ext>
                </a:extLst>
              </p14:cNvPr>
              <p14:cNvContentPartPr/>
              <p14:nvPr/>
            </p14:nvContentPartPr>
            <p14:xfrm>
              <a:off x="11525680" y="1002307"/>
              <a:ext cx="203040" cy="110880"/>
            </p14:xfrm>
          </p:contentPart>
        </mc:Choice>
        <mc:Fallback xmlns="">
          <p:pic>
            <p:nvPicPr>
              <p:cNvPr id="29" name="Freihand 28">
                <a:extLst>
                  <a:ext uri="{FF2B5EF4-FFF2-40B4-BE49-F238E27FC236}">
                    <a16:creationId xmlns:a16="http://schemas.microsoft.com/office/drawing/2014/main" id="{477836B8-2852-4358-86BA-082FFF84052D}"/>
                  </a:ext>
                </a:extLst>
              </p:cNvPr>
              <p:cNvPicPr/>
              <p:nvPr/>
            </p:nvPicPr>
            <p:blipFill>
              <a:blip r:embed="rId78"/>
              <a:stretch>
                <a:fillRect/>
              </a:stretch>
            </p:blipFill>
            <p:spPr>
              <a:xfrm>
                <a:off x="11521360" y="997987"/>
                <a:ext cx="211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 name="Freihand 29">
                <a:extLst>
                  <a:ext uri="{FF2B5EF4-FFF2-40B4-BE49-F238E27FC236}">
                    <a16:creationId xmlns:a16="http://schemas.microsoft.com/office/drawing/2014/main" id="{9819247D-8D82-4908-BC6D-ED5ECE02D9BE}"/>
                  </a:ext>
                </a:extLst>
              </p14:cNvPr>
              <p14:cNvContentPartPr/>
              <p14:nvPr/>
            </p14:nvContentPartPr>
            <p14:xfrm>
              <a:off x="11749960" y="704587"/>
              <a:ext cx="38160" cy="167400"/>
            </p14:xfrm>
          </p:contentPart>
        </mc:Choice>
        <mc:Fallback xmlns="">
          <p:pic>
            <p:nvPicPr>
              <p:cNvPr id="30" name="Freihand 29">
                <a:extLst>
                  <a:ext uri="{FF2B5EF4-FFF2-40B4-BE49-F238E27FC236}">
                    <a16:creationId xmlns:a16="http://schemas.microsoft.com/office/drawing/2014/main" id="{9819247D-8D82-4908-BC6D-ED5ECE02D9BE}"/>
                  </a:ext>
                </a:extLst>
              </p:cNvPr>
              <p:cNvPicPr/>
              <p:nvPr/>
            </p:nvPicPr>
            <p:blipFill>
              <a:blip r:embed="rId80"/>
              <a:stretch>
                <a:fillRect/>
              </a:stretch>
            </p:blipFill>
            <p:spPr>
              <a:xfrm>
                <a:off x="11745640" y="700267"/>
                <a:ext cx="46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Freihand 30">
                <a:extLst>
                  <a:ext uri="{FF2B5EF4-FFF2-40B4-BE49-F238E27FC236}">
                    <a16:creationId xmlns:a16="http://schemas.microsoft.com/office/drawing/2014/main" id="{EC19BC1C-ADC4-4129-867C-C72E6D27F639}"/>
                  </a:ext>
                </a:extLst>
              </p14:cNvPr>
              <p14:cNvContentPartPr/>
              <p14:nvPr/>
            </p14:nvContentPartPr>
            <p14:xfrm>
              <a:off x="11837800" y="1037227"/>
              <a:ext cx="10080" cy="6480"/>
            </p14:xfrm>
          </p:contentPart>
        </mc:Choice>
        <mc:Fallback xmlns="">
          <p:pic>
            <p:nvPicPr>
              <p:cNvPr id="31" name="Freihand 30">
                <a:extLst>
                  <a:ext uri="{FF2B5EF4-FFF2-40B4-BE49-F238E27FC236}">
                    <a16:creationId xmlns:a16="http://schemas.microsoft.com/office/drawing/2014/main" id="{EC19BC1C-ADC4-4129-867C-C72E6D27F639}"/>
                  </a:ext>
                </a:extLst>
              </p:cNvPr>
              <p:cNvPicPr/>
              <p:nvPr/>
            </p:nvPicPr>
            <p:blipFill>
              <a:blip r:embed="rId82"/>
              <a:stretch>
                <a:fillRect/>
              </a:stretch>
            </p:blipFill>
            <p:spPr>
              <a:xfrm>
                <a:off x="11833480" y="1032907"/>
                <a:ext cx="18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7" name="Freihand 36">
                <a:extLst>
                  <a:ext uri="{FF2B5EF4-FFF2-40B4-BE49-F238E27FC236}">
                    <a16:creationId xmlns:a16="http://schemas.microsoft.com/office/drawing/2014/main" id="{E9CD2FAD-4526-4281-B9E3-1AFDF70ABB80}"/>
                  </a:ext>
                </a:extLst>
              </p14:cNvPr>
              <p14:cNvContentPartPr/>
              <p14:nvPr/>
            </p14:nvContentPartPr>
            <p14:xfrm>
              <a:off x="1930600" y="3267067"/>
              <a:ext cx="298080" cy="169920"/>
            </p14:xfrm>
          </p:contentPart>
        </mc:Choice>
        <mc:Fallback xmlns="">
          <p:pic>
            <p:nvPicPr>
              <p:cNvPr id="37" name="Freihand 36">
                <a:extLst>
                  <a:ext uri="{FF2B5EF4-FFF2-40B4-BE49-F238E27FC236}">
                    <a16:creationId xmlns:a16="http://schemas.microsoft.com/office/drawing/2014/main" id="{E9CD2FAD-4526-4281-B9E3-1AFDF70ABB80}"/>
                  </a:ext>
                </a:extLst>
              </p:cNvPr>
              <p:cNvPicPr/>
              <p:nvPr/>
            </p:nvPicPr>
            <p:blipFill>
              <a:blip r:embed="rId84"/>
              <a:stretch>
                <a:fillRect/>
              </a:stretch>
            </p:blipFill>
            <p:spPr>
              <a:xfrm>
                <a:off x="1926280" y="3262747"/>
                <a:ext cx="306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 name="Freihand 37">
                <a:extLst>
                  <a:ext uri="{FF2B5EF4-FFF2-40B4-BE49-F238E27FC236}">
                    <a16:creationId xmlns:a16="http://schemas.microsoft.com/office/drawing/2014/main" id="{658F9957-7199-47A2-809C-C5818740924D}"/>
                  </a:ext>
                </a:extLst>
              </p14:cNvPr>
              <p14:cNvContentPartPr/>
              <p14:nvPr/>
            </p14:nvContentPartPr>
            <p14:xfrm>
              <a:off x="2267200" y="3293707"/>
              <a:ext cx="140040" cy="128520"/>
            </p14:xfrm>
          </p:contentPart>
        </mc:Choice>
        <mc:Fallback xmlns="">
          <p:pic>
            <p:nvPicPr>
              <p:cNvPr id="38" name="Freihand 37">
                <a:extLst>
                  <a:ext uri="{FF2B5EF4-FFF2-40B4-BE49-F238E27FC236}">
                    <a16:creationId xmlns:a16="http://schemas.microsoft.com/office/drawing/2014/main" id="{658F9957-7199-47A2-809C-C5818740924D}"/>
                  </a:ext>
                </a:extLst>
              </p:cNvPr>
              <p:cNvPicPr/>
              <p:nvPr/>
            </p:nvPicPr>
            <p:blipFill>
              <a:blip r:embed="rId86"/>
              <a:stretch>
                <a:fillRect/>
              </a:stretch>
            </p:blipFill>
            <p:spPr>
              <a:xfrm>
                <a:off x="2262880" y="3289387"/>
                <a:ext cx="148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9" name="Freihand 38">
                <a:extLst>
                  <a:ext uri="{FF2B5EF4-FFF2-40B4-BE49-F238E27FC236}">
                    <a16:creationId xmlns:a16="http://schemas.microsoft.com/office/drawing/2014/main" id="{52417E34-E814-46C9-9A5B-736DA9058B35}"/>
                  </a:ext>
                </a:extLst>
              </p14:cNvPr>
              <p14:cNvContentPartPr/>
              <p14:nvPr/>
            </p14:nvContentPartPr>
            <p14:xfrm>
              <a:off x="2432800" y="3154027"/>
              <a:ext cx="204120" cy="328320"/>
            </p14:xfrm>
          </p:contentPart>
        </mc:Choice>
        <mc:Fallback xmlns="">
          <p:pic>
            <p:nvPicPr>
              <p:cNvPr id="39" name="Freihand 38">
                <a:extLst>
                  <a:ext uri="{FF2B5EF4-FFF2-40B4-BE49-F238E27FC236}">
                    <a16:creationId xmlns:a16="http://schemas.microsoft.com/office/drawing/2014/main" id="{52417E34-E814-46C9-9A5B-736DA9058B35}"/>
                  </a:ext>
                </a:extLst>
              </p:cNvPr>
              <p:cNvPicPr/>
              <p:nvPr/>
            </p:nvPicPr>
            <p:blipFill>
              <a:blip r:embed="rId88"/>
              <a:stretch>
                <a:fillRect/>
              </a:stretch>
            </p:blipFill>
            <p:spPr>
              <a:xfrm>
                <a:off x="2428480" y="3149707"/>
                <a:ext cx="2127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0" name="Freihand 39">
                <a:extLst>
                  <a:ext uri="{FF2B5EF4-FFF2-40B4-BE49-F238E27FC236}">
                    <a16:creationId xmlns:a16="http://schemas.microsoft.com/office/drawing/2014/main" id="{C53DC384-CC89-43B3-96A6-F2A92631E8C1}"/>
                  </a:ext>
                </a:extLst>
              </p14:cNvPr>
              <p14:cNvContentPartPr/>
              <p14:nvPr/>
            </p14:nvContentPartPr>
            <p14:xfrm>
              <a:off x="2640520" y="3173467"/>
              <a:ext cx="17640" cy="60480"/>
            </p14:xfrm>
          </p:contentPart>
        </mc:Choice>
        <mc:Fallback xmlns="">
          <p:pic>
            <p:nvPicPr>
              <p:cNvPr id="40" name="Freihand 39">
                <a:extLst>
                  <a:ext uri="{FF2B5EF4-FFF2-40B4-BE49-F238E27FC236}">
                    <a16:creationId xmlns:a16="http://schemas.microsoft.com/office/drawing/2014/main" id="{C53DC384-CC89-43B3-96A6-F2A92631E8C1}"/>
                  </a:ext>
                </a:extLst>
              </p:cNvPr>
              <p:cNvPicPr/>
              <p:nvPr/>
            </p:nvPicPr>
            <p:blipFill>
              <a:blip r:embed="rId90"/>
              <a:stretch>
                <a:fillRect/>
              </a:stretch>
            </p:blipFill>
            <p:spPr>
              <a:xfrm>
                <a:off x="2636200" y="3169147"/>
                <a:ext cx="26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1" name="Freihand 40">
                <a:extLst>
                  <a:ext uri="{FF2B5EF4-FFF2-40B4-BE49-F238E27FC236}">
                    <a16:creationId xmlns:a16="http://schemas.microsoft.com/office/drawing/2014/main" id="{E41625FC-4BD4-460F-9A0A-87B02D09D567}"/>
                  </a:ext>
                </a:extLst>
              </p14:cNvPr>
              <p14:cNvContentPartPr/>
              <p14:nvPr/>
            </p14:nvContentPartPr>
            <p14:xfrm>
              <a:off x="2674000" y="3242947"/>
              <a:ext cx="143280" cy="95400"/>
            </p14:xfrm>
          </p:contentPart>
        </mc:Choice>
        <mc:Fallback xmlns="">
          <p:pic>
            <p:nvPicPr>
              <p:cNvPr id="41" name="Freihand 40">
                <a:extLst>
                  <a:ext uri="{FF2B5EF4-FFF2-40B4-BE49-F238E27FC236}">
                    <a16:creationId xmlns:a16="http://schemas.microsoft.com/office/drawing/2014/main" id="{E41625FC-4BD4-460F-9A0A-87B02D09D567}"/>
                  </a:ext>
                </a:extLst>
              </p:cNvPr>
              <p:cNvPicPr/>
              <p:nvPr/>
            </p:nvPicPr>
            <p:blipFill>
              <a:blip r:embed="rId92"/>
              <a:stretch>
                <a:fillRect/>
              </a:stretch>
            </p:blipFill>
            <p:spPr>
              <a:xfrm>
                <a:off x="2669680" y="3238627"/>
                <a:ext cx="151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2" name="Freihand 41">
                <a:extLst>
                  <a:ext uri="{FF2B5EF4-FFF2-40B4-BE49-F238E27FC236}">
                    <a16:creationId xmlns:a16="http://schemas.microsoft.com/office/drawing/2014/main" id="{284D769A-D156-48CD-A1E4-86C1AE6CB60D}"/>
                  </a:ext>
                </a:extLst>
              </p14:cNvPr>
              <p14:cNvContentPartPr/>
              <p14:nvPr/>
            </p14:nvContentPartPr>
            <p14:xfrm>
              <a:off x="2855440" y="3187507"/>
              <a:ext cx="254880" cy="141480"/>
            </p14:xfrm>
          </p:contentPart>
        </mc:Choice>
        <mc:Fallback xmlns="">
          <p:pic>
            <p:nvPicPr>
              <p:cNvPr id="42" name="Freihand 41">
                <a:extLst>
                  <a:ext uri="{FF2B5EF4-FFF2-40B4-BE49-F238E27FC236}">
                    <a16:creationId xmlns:a16="http://schemas.microsoft.com/office/drawing/2014/main" id="{284D769A-D156-48CD-A1E4-86C1AE6CB60D}"/>
                  </a:ext>
                </a:extLst>
              </p:cNvPr>
              <p:cNvPicPr/>
              <p:nvPr/>
            </p:nvPicPr>
            <p:blipFill>
              <a:blip r:embed="rId94"/>
              <a:stretch>
                <a:fillRect/>
              </a:stretch>
            </p:blipFill>
            <p:spPr>
              <a:xfrm>
                <a:off x="2851120" y="3183187"/>
                <a:ext cx="263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3" name="Freihand 42">
                <a:extLst>
                  <a:ext uri="{FF2B5EF4-FFF2-40B4-BE49-F238E27FC236}">
                    <a16:creationId xmlns:a16="http://schemas.microsoft.com/office/drawing/2014/main" id="{80A45C72-D292-41E7-A853-55CADEEB7F2C}"/>
                  </a:ext>
                </a:extLst>
              </p14:cNvPr>
              <p14:cNvContentPartPr/>
              <p14:nvPr/>
            </p14:nvContentPartPr>
            <p14:xfrm>
              <a:off x="3054160" y="3140707"/>
              <a:ext cx="113400" cy="183960"/>
            </p14:xfrm>
          </p:contentPart>
        </mc:Choice>
        <mc:Fallback xmlns="">
          <p:pic>
            <p:nvPicPr>
              <p:cNvPr id="43" name="Freihand 42">
                <a:extLst>
                  <a:ext uri="{FF2B5EF4-FFF2-40B4-BE49-F238E27FC236}">
                    <a16:creationId xmlns:a16="http://schemas.microsoft.com/office/drawing/2014/main" id="{80A45C72-D292-41E7-A853-55CADEEB7F2C}"/>
                  </a:ext>
                </a:extLst>
              </p:cNvPr>
              <p:cNvPicPr/>
              <p:nvPr/>
            </p:nvPicPr>
            <p:blipFill>
              <a:blip r:embed="rId96"/>
              <a:stretch>
                <a:fillRect/>
              </a:stretch>
            </p:blipFill>
            <p:spPr>
              <a:xfrm>
                <a:off x="3049840" y="3136387"/>
                <a:ext cx="122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4" name="Freihand 43">
                <a:extLst>
                  <a:ext uri="{FF2B5EF4-FFF2-40B4-BE49-F238E27FC236}">
                    <a16:creationId xmlns:a16="http://schemas.microsoft.com/office/drawing/2014/main" id="{504E9FF0-1E92-462F-AA7C-150B5DB29452}"/>
                  </a:ext>
                </a:extLst>
              </p14:cNvPr>
              <p14:cNvContentPartPr/>
              <p14:nvPr/>
            </p14:nvContentPartPr>
            <p14:xfrm>
              <a:off x="3023560" y="3111547"/>
              <a:ext cx="20520" cy="3240"/>
            </p14:xfrm>
          </p:contentPart>
        </mc:Choice>
        <mc:Fallback xmlns="">
          <p:pic>
            <p:nvPicPr>
              <p:cNvPr id="44" name="Freihand 43">
                <a:extLst>
                  <a:ext uri="{FF2B5EF4-FFF2-40B4-BE49-F238E27FC236}">
                    <a16:creationId xmlns:a16="http://schemas.microsoft.com/office/drawing/2014/main" id="{504E9FF0-1E92-462F-AA7C-150B5DB29452}"/>
                  </a:ext>
                </a:extLst>
              </p:cNvPr>
              <p:cNvPicPr/>
              <p:nvPr/>
            </p:nvPicPr>
            <p:blipFill>
              <a:blip r:embed="rId98"/>
              <a:stretch>
                <a:fillRect/>
              </a:stretch>
            </p:blipFill>
            <p:spPr>
              <a:xfrm>
                <a:off x="3019240" y="3107227"/>
                <a:ext cx="29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5" name="Freihand 44">
                <a:extLst>
                  <a:ext uri="{FF2B5EF4-FFF2-40B4-BE49-F238E27FC236}">
                    <a16:creationId xmlns:a16="http://schemas.microsoft.com/office/drawing/2014/main" id="{B9A21135-3AB4-4D28-B6A1-B4CD74EDAB02}"/>
                  </a:ext>
                </a:extLst>
              </p14:cNvPr>
              <p14:cNvContentPartPr/>
              <p14:nvPr/>
            </p14:nvContentPartPr>
            <p14:xfrm>
              <a:off x="3334960" y="3135307"/>
              <a:ext cx="258120" cy="286200"/>
            </p14:xfrm>
          </p:contentPart>
        </mc:Choice>
        <mc:Fallback xmlns="">
          <p:pic>
            <p:nvPicPr>
              <p:cNvPr id="45" name="Freihand 44">
                <a:extLst>
                  <a:ext uri="{FF2B5EF4-FFF2-40B4-BE49-F238E27FC236}">
                    <a16:creationId xmlns:a16="http://schemas.microsoft.com/office/drawing/2014/main" id="{B9A21135-3AB4-4D28-B6A1-B4CD74EDAB02}"/>
                  </a:ext>
                </a:extLst>
              </p:cNvPr>
              <p:cNvPicPr/>
              <p:nvPr/>
            </p:nvPicPr>
            <p:blipFill>
              <a:blip r:embed="rId100"/>
              <a:stretch>
                <a:fillRect/>
              </a:stretch>
            </p:blipFill>
            <p:spPr>
              <a:xfrm>
                <a:off x="3330640" y="3130987"/>
                <a:ext cx="2667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BB52F8F3-4E9E-478F-BDD2-F041C2C3FB2E}"/>
                  </a:ext>
                </a:extLst>
              </p14:cNvPr>
              <p14:cNvContentPartPr/>
              <p14:nvPr/>
            </p14:nvContentPartPr>
            <p14:xfrm>
              <a:off x="2307160" y="3612667"/>
              <a:ext cx="14400" cy="131400"/>
            </p14:xfrm>
          </p:contentPart>
        </mc:Choice>
        <mc:Fallback xmlns="">
          <p:pic>
            <p:nvPicPr>
              <p:cNvPr id="47" name="Freihand 46">
                <a:extLst>
                  <a:ext uri="{FF2B5EF4-FFF2-40B4-BE49-F238E27FC236}">
                    <a16:creationId xmlns:a16="http://schemas.microsoft.com/office/drawing/2014/main" id="{BB52F8F3-4E9E-478F-BDD2-F041C2C3FB2E}"/>
                  </a:ext>
                </a:extLst>
              </p:cNvPr>
              <p:cNvPicPr/>
              <p:nvPr/>
            </p:nvPicPr>
            <p:blipFill>
              <a:blip r:embed="rId102"/>
              <a:stretch>
                <a:fillRect/>
              </a:stretch>
            </p:blipFill>
            <p:spPr>
              <a:xfrm>
                <a:off x="2302840" y="3608347"/>
                <a:ext cx="23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8" name="Freihand 47">
                <a:extLst>
                  <a:ext uri="{FF2B5EF4-FFF2-40B4-BE49-F238E27FC236}">
                    <a16:creationId xmlns:a16="http://schemas.microsoft.com/office/drawing/2014/main" id="{8BE419B1-F086-4AB3-ACE1-8363093BB129}"/>
                  </a:ext>
                </a:extLst>
              </p14:cNvPr>
              <p14:cNvContentPartPr/>
              <p14:nvPr/>
            </p14:nvContentPartPr>
            <p14:xfrm>
              <a:off x="2177200" y="3568387"/>
              <a:ext cx="209160" cy="198360"/>
            </p14:xfrm>
          </p:contentPart>
        </mc:Choice>
        <mc:Fallback xmlns="">
          <p:pic>
            <p:nvPicPr>
              <p:cNvPr id="48" name="Freihand 47">
                <a:extLst>
                  <a:ext uri="{FF2B5EF4-FFF2-40B4-BE49-F238E27FC236}">
                    <a16:creationId xmlns:a16="http://schemas.microsoft.com/office/drawing/2014/main" id="{8BE419B1-F086-4AB3-ACE1-8363093BB129}"/>
                  </a:ext>
                </a:extLst>
              </p:cNvPr>
              <p:cNvPicPr/>
              <p:nvPr/>
            </p:nvPicPr>
            <p:blipFill>
              <a:blip r:embed="rId104"/>
              <a:stretch>
                <a:fillRect/>
              </a:stretch>
            </p:blipFill>
            <p:spPr>
              <a:xfrm>
                <a:off x="2172880" y="3564067"/>
                <a:ext cx="217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 name="Freihand 48">
                <a:extLst>
                  <a:ext uri="{FF2B5EF4-FFF2-40B4-BE49-F238E27FC236}">
                    <a16:creationId xmlns:a16="http://schemas.microsoft.com/office/drawing/2014/main" id="{B3AC03E8-049C-4A68-814F-B95DE0D3392C}"/>
                  </a:ext>
                </a:extLst>
              </p14:cNvPr>
              <p14:cNvContentPartPr/>
              <p14:nvPr/>
            </p14:nvContentPartPr>
            <p14:xfrm>
              <a:off x="2401480" y="3628507"/>
              <a:ext cx="120600" cy="93960"/>
            </p14:xfrm>
          </p:contentPart>
        </mc:Choice>
        <mc:Fallback xmlns="">
          <p:pic>
            <p:nvPicPr>
              <p:cNvPr id="49" name="Freihand 48">
                <a:extLst>
                  <a:ext uri="{FF2B5EF4-FFF2-40B4-BE49-F238E27FC236}">
                    <a16:creationId xmlns:a16="http://schemas.microsoft.com/office/drawing/2014/main" id="{B3AC03E8-049C-4A68-814F-B95DE0D3392C}"/>
                  </a:ext>
                </a:extLst>
              </p:cNvPr>
              <p:cNvPicPr/>
              <p:nvPr/>
            </p:nvPicPr>
            <p:blipFill>
              <a:blip r:embed="rId106"/>
              <a:stretch>
                <a:fillRect/>
              </a:stretch>
            </p:blipFill>
            <p:spPr>
              <a:xfrm>
                <a:off x="2397160" y="3624187"/>
                <a:ext cx="129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0" name="Freihand 49">
                <a:extLst>
                  <a:ext uri="{FF2B5EF4-FFF2-40B4-BE49-F238E27FC236}">
                    <a16:creationId xmlns:a16="http://schemas.microsoft.com/office/drawing/2014/main" id="{911171FC-4241-4AEB-B4FE-B62DFF150ED1}"/>
                  </a:ext>
                </a:extLst>
              </p14:cNvPr>
              <p14:cNvContentPartPr/>
              <p14:nvPr/>
            </p14:nvContentPartPr>
            <p14:xfrm>
              <a:off x="2552680" y="3517627"/>
              <a:ext cx="447840" cy="200160"/>
            </p14:xfrm>
          </p:contentPart>
        </mc:Choice>
        <mc:Fallback xmlns="">
          <p:pic>
            <p:nvPicPr>
              <p:cNvPr id="50" name="Freihand 49">
                <a:extLst>
                  <a:ext uri="{FF2B5EF4-FFF2-40B4-BE49-F238E27FC236}">
                    <a16:creationId xmlns:a16="http://schemas.microsoft.com/office/drawing/2014/main" id="{911171FC-4241-4AEB-B4FE-B62DFF150ED1}"/>
                  </a:ext>
                </a:extLst>
              </p:cNvPr>
              <p:cNvPicPr/>
              <p:nvPr/>
            </p:nvPicPr>
            <p:blipFill>
              <a:blip r:embed="rId108"/>
              <a:stretch>
                <a:fillRect/>
              </a:stretch>
            </p:blipFill>
            <p:spPr>
              <a:xfrm>
                <a:off x="2548360" y="3513307"/>
                <a:ext cx="456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 name="Freihand 50">
                <a:extLst>
                  <a:ext uri="{FF2B5EF4-FFF2-40B4-BE49-F238E27FC236}">
                    <a16:creationId xmlns:a16="http://schemas.microsoft.com/office/drawing/2014/main" id="{F7016BB5-B43D-460E-A35A-CB35D8CF0E11}"/>
                  </a:ext>
                </a:extLst>
              </p14:cNvPr>
              <p14:cNvContentPartPr/>
              <p14:nvPr/>
            </p14:nvContentPartPr>
            <p14:xfrm>
              <a:off x="3022120" y="3598987"/>
              <a:ext cx="194400" cy="68760"/>
            </p14:xfrm>
          </p:contentPart>
        </mc:Choice>
        <mc:Fallback xmlns="">
          <p:pic>
            <p:nvPicPr>
              <p:cNvPr id="51" name="Freihand 50">
                <a:extLst>
                  <a:ext uri="{FF2B5EF4-FFF2-40B4-BE49-F238E27FC236}">
                    <a16:creationId xmlns:a16="http://schemas.microsoft.com/office/drawing/2014/main" id="{F7016BB5-B43D-460E-A35A-CB35D8CF0E11}"/>
                  </a:ext>
                </a:extLst>
              </p:cNvPr>
              <p:cNvPicPr/>
              <p:nvPr/>
            </p:nvPicPr>
            <p:blipFill>
              <a:blip r:embed="rId110"/>
              <a:stretch>
                <a:fillRect/>
              </a:stretch>
            </p:blipFill>
            <p:spPr>
              <a:xfrm>
                <a:off x="3017800" y="3594667"/>
                <a:ext cx="203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2" name="Freihand 51">
                <a:extLst>
                  <a:ext uri="{FF2B5EF4-FFF2-40B4-BE49-F238E27FC236}">
                    <a16:creationId xmlns:a16="http://schemas.microsoft.com/office/drawing/2014/main" id="{B08127A7-AE70-468E-8EFF-82FB3D0CB995}"/>
                  </a:ext>
                </a:extLst>
              </p14:cNvPr>
              <p14:cNvContentPartPr/>
              <p14:nvPr/>
            </p14:nvContentPartPr>
            <p14:xfrm>
              <a:off x="3209320" y="3552907"/>
              <a:ext cx="20880" cy="22680"/>
            </p14:xfrm>
          </p:contentPart>
        </mc:Choice>
        <mc:Fallback xmlns="">
          <p:pic>
            <p:nvPicPr>
              <p:cNvPr id="52" name="Freihand 51">
                <a:extLst>
                  <a:ext uri="{FF2B5EF4-FFF2-40B4-BE49-F238E27FC236}">
                    <a16:creationId xmlns:a16="http://schemas.microsoft.com/office/drawing/2014/main" id="{B08127A7-AE70-468E-8EFF-82FB3D0CB995}"/>
                  </a:ext>
                </a:extLst>
              </p:cNvPr>
              <p:cNvPicPr/>
              <p:nvPr/>
            </p:nvPicPr>
            <p:blipFill>
              <a:blip r:embed="rId112"/>
              <a:stretch>
                <a:fillRect/>
              </a:stretch>
            </p:blipFill>
            <p:spPr>
              <a:xfrm>
                <a:off x="3205000" y="3548587"/>
                <a:ext cx="2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3" name="Freihand 52">
                <a:extLst>
                  <a:ext uri="{FF2B5EF4-FFF2-40B4-BE49-F238E27FC236}">
                    <a16:creationId xmlns:a16="http://schemas.microsoft.com/office/drawing/2014/main" id="{2023F681-3423-4876-BB58-4315668342C8}"/>
                  </a:ext>
                </a:extLst>
              </p14:cNvPr>
              <p14:cNvContentPartPr/>
              <p14:nvPr/>
            </p14:nvContentPartPr>
            <p14:xfrm>
              <a:off x="3234520" y="3460747"/>
              <a:ext cx="326880" cy="200160"/>
            </p14:xfrm>
          </p:contentPart>
        </mc:Choice>
        <mc:Fallback xmlns="">
          <p:pic>
            <p:nvPicPr>
              <p:cNvPr id="53" name="Freihand 52">
                <a:extLst>
                  <a:ext uri="{FF2B5EF4-FFF2-40B4-BE49-F238E27FC236}">
                    <a16:creationId xmlns:a16="http://schemas.microsoft.com/office/drawing/2014/main" id="{2023F681-3423-4876-BB58-4315668342C8}"/>
                  </a:ext>
                </a:extLst>
              </p:cNvPr>
              <p:cNvPicPr/>
              <p:nvPr/>
            </p:nvPicPr>
            <p:blipFill>
              <a:blip r:embed="rId114"/>
              <a:stretch>
                <a:fillRect/>
              </a:stretch>
            </p:blipFill>
            <p:spPr>
              <a:xfrm>
                <a:off x="3230200" y="3456427"/>
                <a:ext cx="335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4" name="Freihand 53">
                <a:extLst>
                  <a:ext uri="{FF2B5EF4-FFF2-40B4-BE49-F238E27FC236}">
                    <a16:creationId xmlns:a16="http://schemas.microsoft.com/office/drawing/2014/main" id="{7C236384-8B73-4C68-998E-75938F11D4E3}"/>
                  </a:ext>
                </a:extLst>
              </p14:cNvPr>
              <p14:cNvContentPartPr/>
              <p14:nvPr/>
            </p14:nvContentPartPr>
            <p14:xfrm>
              <a:off x="3543760" y="3450667"/>
              <a:ext cx="38160" cy="76680"/>
            </p14:xfrm>
          </p:contentPart>
        </mc:Choice>
        <mc:Fallback xmlns="">
          <p:pic>
            <p:nvPicPr>
              <p:cNvPr id="54" name="Freihand 53">
                <a:extLst>
                  <a:ext uri="{FF2B5EF4-FFF2-40B4-BE49-F238E27FC236}">
                    <a16:creationId xmlns:a16="http://schemas.microsoft.com/office/drawing/2014/main" id="{7C236384-8B73-4C68-998E-75938F11D4E3}"/>
                  </a:ext>
                </a:extLst>
              </p:cNvPr>
              <p:cNvPicPr/>
              <p:nvPr/>
            </p:nvPicPr>
            <p:blipFill>
              <a:blip r:embed="rId116"/>
              <a:stretch>
                <a:fillRect/>
              </a:stretch>
            </p:blipFill>
            <p:spPr>
              <a:xfrm>
                <a:off x="3539440" y="3446347"/>
                <a:ext cx="46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 name="Freihand 54">
                <a:extLst>
                  <a:ext uri="{FF2B5EF4-FFF2-40B4-BE49-F238E27FC236}">
                    <a16:creationId xmlns:a16="http://schemas.microsoft.com/office/drawing/2014/main" id="{12FA5C28-B0D7-43A8-978B-531780124BE4}"/>
                  </a:ext>
                </a:extLst>
              </p14:cNvPr>
              <p14:cNvContentPartPr/>
              <p14:nvPr/>
            </p14:nvContentPartPr>
            <p14:xfrm>
              <a:off x="3605680" y="3568387"/>
              <a:ext cx="227160" cy="63720"/>
            </p14:xfrm>
          </p:contentPart>
        </mc:Choice>
        <mc:Fallback xmlns="">
          <p:pic>
            <p:nvPicPr>
              <p:cNvPr id="55" name="Freihand 54">
                <a:extLst>
                  <a:ext uri="{FF2B5EF4-FFF2-40B4-BE49-F238E27FC236}">
                    <a16:creationId xmlns:a16="http://schemas.microsoft.com/office/drawing/2014/main" id="{12FA5C28-B0D7-43A8-978B-531780124BE4}"/>
                  </a:ext>
                </a:extLst>
              </p:cNvPr>
              <p:cNvPicPr/>
              <p:nvPr/>
            </p:nvPicPr>
            <p:blipFill>
              <a:blip r:embed="rId118"/>
              <a:stretch>
                <a:fillRect/>
              </a:stretch>
            </p:blipFill>
            <p:spPr>
              <a:xfrm>
                <a:off x="3601360" y="3564067"/>
                <a:ext cx="235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 name="Freihand 113">
                <a:extLst>
                  <a:ext uri="{FF2B5EF4-FFF2-40B4-BE49-F238E27FC236}">
                    <a16:creationId xmlns:a16="http://schemas.microsoft.com/office/drawing/2014/main" id="{DC4FF6E5-AD3B-43BC-A2CF-EB103FF99575}"/>
                  </a:ext>
                </a:extLst>
              </p14:cNvPr>
              <p14:cNvContentPartPr/>
              <p14:nvPr/>
            </p14:nvContentPartPr>
            <p14:xfrm>
              <a:off x="4727440" y="3167707"/>
              <a:ext cx="552960" cy="677160"/>
            </p14:xfrm>
          </p:contentPart>
        </mc:Choice>
        <mc:Fallback xmlns="">
          <p:pic>
            <p:nvPicPr>
              <p:cNvPr id="114" name="Freihand 113">
                <a:extLst>
                  <a:ext uri="{FF2B5EF4-FFF2-40B4-BE49-F238E27FC236}">
                    <a16:creationId xmlns:a16="http://schemas.microsoft.com/office/drawing/2014/main" id="{DC4FF6E5-AD3B-43BC-A2CF-EB103FF99575}"/>
                  </a:ext>
                </a:extLst>
              </p:cNvPr>
              <p:cNvPicPr/>
              <p:nvPr/>
            </p:nvPicPr>
            <p:blipFill>
              <a:blip r:embed="rId120"/>
              <a:stretch>
                <a:fillRect/>
              </a:stretch>
            </p:blipFill>
            <p:spPr>
              <a:xfrm>
                <a:off x="4723120" y="3163387"/>
                <a:ext cx="56160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6" name="Freihand 115">
                <a:extLst>
                  <a:ext uri="{FF2B5EF4-FFF2-40B4-BE49-F238E27FC236}">
                    <a16:creationId xmlns:a16="http://schemas.microsoft.com/office/drawing/2014/main" id="{CB7F7148-2AFC-4997-971D-9A9805BE785D}"/>
                  </a:ext>
                </a:extLst>
              </p14:cNvPr>
              <p14:cNvContentPartPr/>
              <p14:nvPr/>
            </p14:nvContentPartPr>
            <p14:xfrm>
              <a:off x="2235880" y="723307"/>
              <a:ext cx="690840" cy="812880"/>
            </p14:xfrm>
          </p:contentPart>
        </mc:Choice>
        <mc:Fallback xmlns="">
          <p:pic>
            <p:nvPicPr>
              <p:cNvPr id="116" name="Freihand 115">
                <a:extLst>
                  <a:ext uri="{FF2B5EF4-FFF2-40B4-BE49-F238E27FC236}">
                    <a16:creationId xmlns:a16="http://schemas.microsoft.com/office/drawing/2014/main" id="{CB7F7148-2AFC-4997-971D-9A9805BE785D}"/>
                  </a:ext>
                </a:extLst>
              </p:cNvPr>
              <p:cNvPicPr/>
              <p:nvPr/>
            </p:nvPicPr>
            <p:blipFill>
              <a:blip r:embed="rId122"/>
              <a:stretch>
                <a:fillRect/>
              </a:stretch>
            </p:blipFill>
            <p:spPr>
              <a:xfrm>
                <a:off x="2231560" y="718987"/>
                <a:ext cx="69948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03" name="Freihand 202">
                <a:extLst>
                  <a:ext uri="{FF2B5EF4-FFF2-40B4-BE49-F238E27FC236}">
                    <a16:creationId xmlns:a16="http://schemas.microsoft.com/office/drawing/2014/main" id="{4E37E8FF-6D9F-459F-9AA3-255B7CAB076E}"/>
                  </a:ext>
                </a:extLst>
              </p14:cNvPr>
              <p14:cNvContentPartPr/>
              <p14:nvPr/>
            </p14:nvContentPartPr>
            <p14:xfrm>
              <a:off x="7399000" y="3132787"/>
              <a:ext cx="1068120" cy="676800"/>
            </p14:xfrm>
          </p:contentPart>
        </mc:Choice>
        <mc:Fallback xmlns="">
          <p:pic>
            <p:nvPicPr>
              <p:cNvPr id="203" name="Freihand 202">
                <a:extLst>
                  <a:ext uri="{FF2B5EF4-FFF2-40B4-BE49-F238E27FC236}">
                    <a16:creationId xmlns:a16="http://schemas.microsoft.com/office/drawing/2014/main" id="{4E37E8FF-6D9F-459F-9AA3-255B7CAB076E}"/>
                  </a:ext>
                </a:extLst>
              </p:cNvPr>
              <p:cNvPicPr/>
              <p:nvPr/>
            </p:nvPicPr>
            <p:blipFill>
              <a:blip r:embed="rId124"/>
              <a:stretch>
                <a:fillRect/>
              </a:stretch>
            </p:blipFill>
            <p:spPr>
              <a:xfrm>
                <a:off x="7394680" y="3128467"/>
                <a:ext cx="1076760" cy="685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08" name="Freihand 207">
                <a:extLst>
                  <a:ext uri="{FF2B5EF4-FFF2-40B4-BE49-F238E27FC236}">
                    <a16:creationId xmlns:a16="http://schemas.microsoft.com/office/drawing/2014/main" id="{4B08C95C-B719-4189-827A-70AFBFB70B6D}"/>
                  </a:ext>
                </a:extLst>
              </p14:cNvPr>
              <p14:cNvContentPartPr/>
              <p14:nvPr/>
            </p14:nvContentPartPr>
            <p14:xfrm>
              <a:off x="1226440" y="2185627"/>
              <a:ext cx="6224040" cy="1520280"/>
            </p14:xfrm>
          </p:contentPart>
        </mc:Choice>
        <mc:Fallback xmlns="">
          <p:pic>
            <p:nvPicPr>
              <p:cNvPr id="208" name="Freihand 207">
                <a:extLst>
                  <a:ext uri="{FF2B5EF4-FFF2-40B4-BE49-F238E27FC236}">
                    <a16:creationId xmlns:a16="http://schemas.microsoft.com/office/drawing/2014/main" id="{4B08C95C-B719-4189-827A-70AFBFB70B6D}"/>
                  </a:ext>
                </a:extLst>
              </p:cNvPr>
              <p:cNvPicPr/>
              <p:nvPr/>
            </p:nvPicPr>
            <p:blipFill>
              <a:blip r:embed="rId126"/>
              <a:stretch>
                <a:fillRect/>
              </a:stretch>
            </p:blipFill>
            <p:spPr>
              <a:xfrm>
                <a:off x="1222120" y="2181307"/>
                <a:ext cx="6232680" cy="1528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 name="Freihand 209">
                <a:extLst>
                  <a:ext uri="{FF2B5EF4-FFF2-40B4-BE49-F238E27FC236}">
                    <a16:creationId xmlns:a16="http://schemas.microsoft.com/office/drawing/2014/main" id="{9CE2CC40-6A23-4BD3-B9EA-2089EBC64E06}"/>
                  </a:ext>
                </a:extLst>
              </p14:cNvPr>
              <p14:cNvContentPartPr/>
              <p14:nvPr/>
            </p14:nvContentPartPr>
            <p14:xfrm>
              <a:off x="452080" y="1696027"/>
              <a:ext cx="47520" cy="324720"/>
            </p14:xfrm>
          </p:contentPart>
        </mc:Choice>
        <mc:Fallback xmlns="">
          <p:pic>
            <p:nvPicPr>
              <p:cNvPr id="210" name="Freihand 209">
                <a:extLst>
                  <a:ext uri="{FF2B5EF4-FFF2-40B4-BE49-F238E27FC236}">
                    <a16:creationId xmlns:a16="http://schemas.microsoft.com/office/drawing/2014/main" id="{9CE2CC40-6A23-4BD3-B9EA-2089EBC64E06}"/>
                  </a:ext>
                </a:extLst>
              </p:cNvPr>
              <p:cNvPicPr/>
              <p:nvPr/>
            </p:nvPicPr>
            <p:blipFill>
              <a:blip r:embed="rId128"/>
              <a:stretch>
                <a:fillRect/>
              </a:stretch>
            </p:blipFill>
            <p:spPr>
              <a:xfrm>
                <a:off x="447760" y="1691707"/>
                <a:ext cx="561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1" name="Freihand 210">
                <a:extLst>
                  <a:ext uri="{FF2B5EF4-FFF2-40B4-BE49-F238E27FC236}">
                    <a16:creationId xmlns:a16="http://schemas.microsoft.com/office/drawing/2014/main" id="{DE0DB5DA-8207-46B0-91E2-DD43ED586752}"/>
                  </a:ext>
                </a:extLst>
              </p14:cNvPr>
              <p14:cNvContentPartPr/>
              <p14:nvPr/>
            </p14:nvContentPartPr>
            <p14:xfrm>
              <a:off x="374680" y="1815547"/>
              <a:ext cx="158040" cy="66960"/>
            </p14:xfrm>
          </p:contentPart>
        </mc:Choice>
        <mc:Fallback xmlns="">
          <p:pic>
            <p:nvPicPr>
              <p:cNvPr id="211" name="Freihand 210">
                <a:extLst>
                  <a:ext uri="{FF2B5EF4-FFF2-40B4-BE49-F238E27FC236}">
                    <a16:creationId xmlns:a16="http://schemas.microsoft.com/office/drawing/2014/main" id="{DE0DB5DA-8207-46B0-91E2-DD43ED586752}"/>
                  </a:ext>
                </a:extLst>
              </p:cNvPr>
              <p:cNvPicPr/>
              <p:nvPr/>
            </p:nvPicPr>
            <p:blipFill>
              <a:blip r:embed="rId130"/>
              <a:stretch>
                <a:fillRect/>
              </a:stretch>
            </p:blipFill>
            <p:spPr>
              <a:xfrm>
                <a:off x="370360" y="1811227"/>
                <a:ext cx="166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2" name="Freihand 211">
                <a:extLst>
                  <a:ext uri="{FF2B5EF4-FFF2-40B4-BE49-F238E27FC236}">
                    <a16:creationId xmlns:a16="http://schemas.microsoft.com/office/drawing/2014/main" id="{0E1BBBDC-7A71-40E0-BE12-7CFA34FD9C3A}"/>
                  </a:ext>
                </a:extLst>
              </p14:cNvPr>
              <p14:cNvContentPartPr/>
              <p14:nvPr/>
            </p14:nvContentPartPr>
            <p14:xfrm>
              <a:off x="555040" y="1651747"/>
              <a:ext cx="185040" cy="194760"/>
            </p14:xfrm>
          </p:contentPart>
        </mc:Choice>
        <mc:Fallback xmlns="">
          <p:pic>
            <p:nvPicPr>
              <p:cNvPr id="212" name="Freihand 211">
                <a:extLst>
                  <a:ext uri="{FF2B5EF4-FFF2-40B4-BE49-F238E27FC236}">
                    <a16:creationId xmlns:a16="http://schemas.microsoft.com/office/drawing/2014/main" id="{0E1BBBDC-7A71-40E0-BE12-7CFA34FD9C3A}"/>
                  </a:ext>
                </a:extLst>
              </p:cNvPr>
              <p:cNvPicPr/>
              <p:nvPr/>
            </p:nvPicPr>
            <p:blipFill>
              <a:blip r:embed="rId132"/>
              <a:stretch>
                <a:fillRect/>
              </a:stretch>
            </p:blipFill>
            <p:spPr>
              <a:xfrm>
                <a:off x="550720" y="1647427"/>
                <a:ext cx="193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3" name="Freihand 212">
                <a:extLst>
                  <a:ext uri="{FF2B5EF4-FFF2-40B4-BE49-F238E27FC236}">
                    <a16:creationId xmlns:a16="http://schemas.microsoft.com/office/drawing/2014/main" id="{9787FBFA-F679-45FE-B6AC-2FE58AC19188}"/>
                  </a:ext>
                </a:extLst>
              </p14:cNvPr>
              <p14:cNvContentPartPr/>
              <p14:nvPr/>
            </p14:nvContentPartPr>
            <p14:xfrm>
              <a:off x="720640" y="1710067"/>
              <a:ext cx="9360" cy="68760"/>
            </p14:xfrm>
          </p:contentPart>
        </mc:Choice>
        <mc:Fallback xmlns="">
          <p:pic>
            <p:nvPicPr>
              <p:cNvPr id="213" name="Freihand 212">
                <a:extLst>
                  <a:ext uri="{FF2B5EF4-FFF2-40B4-BE49-F238E27FC236}">
                    <a16:creationId xmlns:a16="http://schemas.microsoft.com/office/drawing/2014/main" id="{9787FBFA-F679-45FE-B6AC-2FE58AC19188}"/>
                  </a:ext>
                </a:extLst>
              </p:cNvPr>
              <p:cNvPicPr/>
              <p:nvPr/>
            </p:nvPicPr>
            <p:blipFill>
              <a:blip r:embed="rId134"/>
              <a:stretch>
                <a:fillRect/>
              </a:stretch>
            </p:blipFill>
            <p:spPr>
              <a:xfrm>
                <a:off x="716320" y="1705747"/>
                <a:ext cx="18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4" name="Freihand 213">
                <a:extLst>
                  <a:ext uri="{FF2B5EF4-FFF2-40B4-BE49-F238E27FC236}">
                    <a16:creationId xmlns:a16="http://schemas.microsoft.com/office/drawing/2014/main" id="{23775D6D-5888-4F7A-9E99-9C7030F569C7}"/>
                  </a:ext>
                </a:extLst>
              </p14:cNvPr>
              <p14:cNvContentPartPr/>
              <p14:nvPr/>
            </p14:nvContentPartPr>
            <p14:xfrm>
              <a:off x="714880" y="1685947"/>
              <a:ext cx="66960" cy="168840"/>
            </p14:xfrm>
          </p:contentPart>
        </mc:Choice>
        <mc:Fallback xmlns="">
          <p:pic>
            <p:nvPicPr>
              <p:cNvPr id="214" name="Freihand 213">
                <a:extLst>
                  <a:ext uri="{FF2B5EF4-FFF2-40B4-BE49-F238E27FC236}">
                    <a16:creationId xmlns:a16="http://schemas.microsoft.com/office/drawing/2014/main" id="{23775D6D-5888-4F7A-9E99-9C7030F569C7}"/>
                  </a:ext>
                </a:extLst>
              </p:cNvPr>
              <p:cNvPicPr/>
              <p:nvPr/>
            </p:nvPicPr>
            <p:blipFill>
              <a:blip r:embed="rId136"/>
              <a:stretch>
                <a:fillRect/>
              </a:stretch>
            </p:blipFill>
            <p:spPr>
              <a:xfrm>
                <a:off x="710560" y="1681627"/>
                <a:ext cx="75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5" name="Freihand 214">
                <a:extLst>
                  <a:ext uri="{FF2B5EF4-FFF2-40B4-BE49-F238E27FC236}">
                    <a16:creationId xmlns:a16="http://schemas.microsoft.com/office/drawing/2014/main" id="{1B80A966-E288-4E1C-9739-4A4FB894F1E4}"/>
                  </a:ext>
                </a:extLst>
              </p14:cNvPr>
              <p14:cNvContentPartPr/>
              <p14:nvPr/>
            </p14:nvContentPartPr>
            <p14:xfrm>
              <a:off x="713440" y="1643107"/>
              <a:ext cx="218880" cy="159480"/>
            </p14:xfrm>
          </p:contentPart>
        </mc:Choice>
        <mc:Fallback xmlns="">
          <p:pic>
            <p:nvPicPr>
              <p:cNvPr id="215" name="Freihand 214">
                <a:extLst>
                  <a:ext uri="{FF2B5EF4-FFF2-40B4-BE49-F238E27FC236}">
                    <a16:creationId xmlns:a16="http://schemas.microsoft.com/office/drawing/2014/main" id="{1B80A966-E288-4E1C-9739-4A4FB894F1E4}"/>
                  </a:ext>
                </a:extLst>
              </p:cNvPr>
              <p:cNvPicPr/>
              <p:nvPr/>
            </p:nvPicPr>
            <p:blipFill>
              <a:blip r:embed="rId138"/>
              <a:stretch>
                <a:fillRect/>
              </a:stretch>
            </p:blipFill>
            <p:spPr>
              <a:xfrm>
                <a:off x="709120" y="1638787"/>
                <a:ext cx="227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6" name="Freihand 215">
                <a:extLst>
                  <a:ext uri="{FF2B5EF4-FFF2-40B4-BE49-F238E27FC236}">
                    <a16:creationId xmlns:a16="http://schemas.microsoft.com/office/drawing/2014/main" id="{986EA409-AEC9-4B5F-9F93-EB84BBD743CD}"/>
                  </a:ext>
                </a:extLst>
              </p14:cNvPr>
              <p14:cNvContentPartPr/>
              <p14:nvPr/>
            </p14:nvContentPartPr>
            <p14:xfrm>
              <a:off x="1019440" y="1598827"/>
              <a:ext cx="99360" cy="114840"/>
            </p14:xfrm>
          </p:contentPart>
        </mc:Choice>
        <mc:Fallback xmlns="">
          <p:pic>
            <p:nvPicPr>
              <p:cNvPr id="216" name="Freihand 215">
                <a:extLst>
                  <a:ext uri="{FF2B5EF4-FFF2-40B4-BE49-F238E27FC236}">
                    <a16:creationId xmlns:a16="http://schemas.microsoft.com/office/drawing/2014/main" id="{986EA409-AEC9-4B5F-9F93-EB84BBD743CD}"/>
                  </a:ext>
                </a:extLst>
              </p:cNvPr>
              <p:cNvPicPr/>
              <p:nvPr/>
            </p:nvPicPr>
            <p:blipFill>
              <a:blip r:embed="rId140"/>
              <a:stretch>
                <a:fillRect/>
              </a:stretch>
            </p:blipFill>
            <p:spPr>
              <a:xfrm>
                <a:off x="1015120" y="1594507"/>
                <a:ext cx="10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7" name="Freihand 216">
                <a:extLst>
                  <a:ext uri="{FF2B5EF4-FFF2-40B4-BE49-F238E27FC236}">
                    <a16:creationId xmlns:a16="http://schemas.microsoft.com/office/drawing/2014/main" id="{DEC4C102-8142-41AF-999D-AFBBC26B486B}"/>
                  </a:ext>
                </a:extLst>
              </p14:cNvPr>
              <p14:cNvContentPartPr/>
              <p14:nvPr/>
            </p14:nvContentPartPr>
            <p14:xfrm>
              <a:off x="1145080" y="1570027"/>
              <a:ext cx="257760" cy="91800"/>
            </p14:xfrm>
          </p:contentPart>
        </mc:Choice>
        <mc:Fallback xmlns="">
          <p:pic>
            <p:nvPicPr>
              <p:cNvPr id="217" name="Freihand 216">
                <a:extLst>
                  <a:ext uri="{FF2B5EF4-FFF2-40B4-BE49-F238E27FC236}">
                    <a16:creationId xmlns:a16="http://schemas.microsoft.com/office/drawing/2014/main" id="{DEC4C102-8142-41AF-999D-AFBBC26B486B}"/>
                  </a:ext>
                </a:extLst>
              </p:cNvPr>
              <p:cNvPicPr/>
              <p:nvPr/>
            </p:nvPicPr>
            <p:blipFill>
              <a:blip r:embed="rId142"/>
              <a:stretch>
                <a:fillRect/>
              </a:stretch>
            </p:blipFill>
            <p:spPr>
              <a:xfrm>
                <a:off x="1140760" y="1565707"/>
                <a:ext cx="266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8" name="Freihand 217">
                <a:extLst>
                  <a:ext uri="{FF2B5EF4-FFF2-40B4-BE49-F238E27FC236}">
                    <a16:creationId xmlns:a16="http://schemas.microsoft.com/office/drawing/2014/main" id="{4BF0D0CE-F75D-46FC-B3D1-E2EAA3C9BD46}"/>
                  </a:ext>
                </a:extLst>
              </p14:cNvPr>
              <p14:cNvContentPartPr/>
              <p14:nvPr/>
            </p14:nvContentPartPr>
            <p14:xfrm>
              <a:off x="1463320" y="1369507"/>
              <a:ext cx="115560" cy="173880"/>
            </p14:xfrm>
          </p:contentPart>
        </mc:Choice>
        <mc:Fallback xmlns="">
          <p:pic>
            <p:nvPicPr>
              <p:cNvPr id="218" name="Freihand 217">
                <a:extLst>
                  <a:ext uri="{FF2B5EF4-FFF2-40B4-BE49-F238E27FC236}">
                    <a16:creationId xmlns:a16="http://schemas.microsoft.com/office/drawing/2014/main" id="{4BF0D0CE-F75D-46FC-B3D1-E2EAA3C9BD46}"/>
                  </a:ext>
                </a:extLst>
              </p:cNvPr>
              <p:cNvPicPr/>
              <p:nvPr/>
            </p:nvPicPr>
            <p:blipFill>
              <a:blip r:embed="rId144"/>
              <a:stretch>
                <a:fillRect/>
              </a:stretch>
            </p:blipFill>
            <p:spPr>
              <a:xfrm>
                <a:off x="1459000" y="1365187"/>
                <a:ext cx="124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9" name="Freihand 218">
                <a:extLst>
                  <a:ext uri="{FF2B5EF4-FFF2-40B4-BE49-F238E27FC236}">
                    <a16:creationId xmlns:a16="http://schemas.microsoft.com/office/drawing/2014/main" id="{C84BA3A0-4833-4EF5-B678-3BE735478D85}"/>
                  </a:ext>
                </a:extLst>
              </p14:cNvPr>
              <p14:cNvContentPartPr/>
              <p14:nvPr/>
            </p14:nvContentPartPr>
            <p14:xfrm>
              <a:off x="1609840" y="1336027"/>
              <a:ext cx="128160" cy="115560"/>
            </p14:xfrm>
          </p:contentPart>
        </mc:Choice>
        <mc:Fallback xmlns="">
          <p:pic>
            <p:nvPicPr>
              <p:cNvPr id="219" name="Freihand 218">
                <a:extLst>
                  <a:ext uri="{FF2B5EF4-FFF2-40B4-BE49-F238E27FC236}">
                    <a16:creationId xmlns:a16="http://schemas.microsoft.com/office/drawing/2014/main" id="{C84BA3A0-4833-4EF5-B678-3BE735478D85}"/>
                  </a:ext>
                </a:extLst>
              </p:cNvPr>
              <p:cNvPicPr/>
              <p:nvPr/>
            </p:nvPicPr>
            <p:blipFill>
              <a:blip r:embed="rId146"/>
              <a:stretch>
                <a:fillRect/>
              </a:stretch>
            </p:blipFill>
            <p:spPr>
              <a:xfrm>
                <a:off x="1605520" y="1331707"/>
                <a:ext cx="136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20" name="Freihand 219">
                <a:extLst>
                  <a:ext uri="{FF2B5EF4-FFF2-40B4-BE49-F238E27FC236}">
                    <a16:creationId xmlns:a16="http://schemas.microsoft.com/office/drawing/2014/main" id="{A49EDF25-40AE-48FF-BE2C-973295D7846C}"/>
                  </a:ext>
                </a:extLst>
              </p14:cNvPr>
              <p14:cNvContentPartPr/>
              <p14:nvPr/>
            </p14:nvContentPartPr>
            <p14:xfrm>
              <a:off x="519760" y="2116147"/>
              <a:ext cx="210960" cy="96840"/>
            </p14:xfrm>
          </p:contentPart>
        </mc:Choice>
        <mc:Fallback xmlns="">
          <p:pic>
            <p:nvPicPr>
              <p:cNvPr id="220" name="Freihand 219">
                <a:extLst>
                  <a:ext uri="{FF2B5EF4-FFF2-40B4-BE49-F238E27FC236}">
                    <a16:creationId xmlns:a16="http://schemas.microsoft.com/office/drawing/2014/main" id="{A49EDF25-40AE-48FF-BE2C-973295D7846C}"/>
                  </a:ext>
                </a:extLst>
              </p:cNvPr>
              <p:cNvPicPr/>
              <p:nvPr/>
            </p:nvPicPr>
            <p:blipFill>
              <a:blip r:embed="rId148"/>
              <a:stretch>
                <a:fillRect/>
              </a:stretch>
            </p:blipFill>
            <p:spPr>
              <a:xfrm>
                <a:off x="515440" y="2111827"/>
                <a:ext cx="219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21" name="Freihand 220">
                <a:extLst>
                  <a:ext uri="{FF2B5EF4-FFF2-40B4-BE49-F238E27FC236}">
                    <a16:creationId xmlns:a16="http://schemas.microsoft.com/office/drawing/2014/main" id="{E227D554-AFCF-401C-8C91-0425BF86BBB7}"/>
                  </a:ext>
                </a:extLst>
              </p14:cNvPr>
              <p14:cNvContentPartPr/>
              <p14:nvPr/>
            </p14:nvContentPartPr>
            <p14:xfrm>
              <a:off x="628120" y="1972507"/>
              <a:ext cx="49680" cy="13320"/>
            </p14:xfrm>
          </p:contentPart>
        </mc:Choice>
        <mc:Fallback xmlns="">
          <p:pic>
            <p:nvPicPr>
              <p:cNvPr id="221" name="Freihand 220">
                <a:extLst>
                  <a:ext uri="{FF2B5EF4-FFF2-40B4-BE49-F238E27FC236}">
                    <a16:creationId xmlns:a16="http://schemas.microsoft.com/office/drawing/2014/main" id="{E227D554-AFCF-401C-8C91-0425BF86BBB7}"/>
                  </a:ext>
                </a:extLst>
              </p:cNvPr>
              <p:cNvPicPr/>
              <p:nvPr/>
            </p:nvPicPr>
            <p:blipFill>
              <a:blip r:embed="rId150"/>
              <a:stretch>
                <a:fillRect/>
              </a:stretch>
            </p:blipFill>
            <p:spPr>
              <a:xfrm>
                <a:off x="623800" y="1968187"/>
                <a:ext cx="58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22" name="Freihand 221">
                <a:extLst>
                  <a:ext uri="{FF2B5EF4-FFF2-40B4-BE49-F238E27FC236}">
                    <a16:creationId xmlns:a16="http://schemas.microsoft.com/office/drawing/2014/main" id="{D03E698E-433F-4C5A-A23B-6FCBE28D79BC}"/>
                  </a:ext>
                </a:extLst>
              </p14:cNvPr>
              <p14:cNvContentPartPr/>
              <p14:nvPr/>
            </p14:nvContentPartPr>
            <p14:xfrm>
              <a:off x="741880" y="1966747"/>
              <a:ext cx="194400" cy="202680"/>
            </p14:xfrm>
          </p:contentPart>
        </mc:Choice>
        <mc:Fallback xmlns="">
          <p:pic>
            <p:nvPicPr>
              <p:cNvPr id="222" name="Freihand 221">
                <a:extLst>
                  <a:ext uri="{FF2B5EF4-FFF2-40B4-BE49-F238E27FC236}">
                    <a16:creationId xmlns:a16="http://schemas.microsoft.com/office/drawing/2014/main" id="{D03E698E-433F-4C5A-A23B-6FCBE28D79BC}"/>
                  </a:ext>
                </a:extLst>
              </p:cNvPr>
              <p:cNvPicPr/>
              <p:nvPr/>
            </p:nvPicPr>
            <p:blipFill>
              <a:blip r:embed="rId152"/>
              <a:stretch>
                <a:fillRect/>
              </a:stretch>
            </p:blipFill>
            <p:spPr>
              <a:xfrm>
                <a:off x="737560" y="1962427"/>
                <a:ext cx="203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23" name="Freihand 222">
                <a:extLst>
                  <a:ext uri="{FF2B5EF4-FFF2-40B4-BE49-F238E27FC236}">
                    <a16:creationId xmlns:a16="http://schemas.microsoft.com/office/drawing/2014/main" id="{82EE3686-6561-4C0B-A157-D2C1A59B69C0}"/>
                  </a:ext>
                </a:extLst>
              </p14:cNvPr>
              <p14:cNvContentPartPr/>
              <p14:nvPr/>
            </p14:nvContentPartPr>
            <p14:xfrm>
              <a:off x="974080" y="1948747"/>
              <a:ext cx="61560" cy="207360"/>
            </p14:xfrm>
          </p:contentPart>
        </mc:Choice>
        <mc:Fallback xmlns="">
          <p:pic>
            <p:nvPicPr>
              <p:cNvPr id="223" name="Freihand 222">
                <a:extLst>
                  <a:ext uri="{FF2B5EF4-FFF2-40B4-BE49-F238E27FC236}">
                    <a16:creationId xmlns:a16="http://schemas.microsoft.com/office/drawing/2014/main" id="{82EE3686-6561-4C0B-A157-D2C1A59B69C0}"/>
                  </a:ext>
                </a:extLst>
              </p:cNvPr>
              <p:cNvPicPr/>
              <p:nvPr/>
            </p:nvPicPr>
            <p:blipFill>
              <a:blip r:embed="rId154"/>
              <a:stretch>
                <a:fillRect/>
              </a:stretch>
            </p:blipFill>
            <p:spPr>
              <a:xfrm>
                <a:off x="969760" y="1944427"/>
                <a:ext cx="70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24" name="Freihand 223">
                <a:extLst>
                  <a:ext uri="{FF2B5EF4-FFF2-40B4-BE49-F238E27FC236}">
                    <a16:creationId xmlns:a16="http://schemas.microsoft.com/office/drawing/2014/main" id="{9D1BF42A-0834-409E-8F77-6C0D5A505A2B}"/>
                  </a:ext>
                </a:extLst>
              </p14:cNvPr>
              <p14:cNvContentPartPr/>
              <p14:nvPr/>
            </p14:nvContentPartPr>
            <p14:xfrm>
              <a:off x="1075240" y="1946227"/>
              <a:ext cx="360" cy="360"/>
            </p14:xfrm>
          </p:contentPart>
        </mc:Choice>
        <mc:Fallback xmlns="">
          <p:pic>
            <p:nvPicPr>
              <p:cNvPr id="224" name="Freihand 223">
                <a:extLst>
                  <a:ext uri="{FF2B5EF4-FFF2-40B4-BE49-F238E27FC236}">
                    <a16:creationId xmlns:a16="http://schemas.microsoft.com/office/drawing/2014/main" id="{9D1BF42A-0834-409E-8F77-6C0D5A505A2B}"/>
                  </a:ext>
                </a:extLst>
              </p:cNvPr>
              <p:cNvPicPr/>
              <p:nvPr/>
            </p:nvPicPr>
            <p:blipFill>
              <a:blip r:embed="rId156"/>
              <a:stretch>
                <a:fillRect/>
              </a:stretch>
            </p:blipFill>
            <p:spPr>
              <a:xfrm>
                <a:off x="1070920" y="1941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25" name="Freihand 224">
                <a:extLst>
                  <a:ext uri="{FF2B5EF4-FFF2-40B4-BE49-F238E27FC236}">
                    <a16:creationId xmlns:a16="http://schemas.microsoft.com/office/drawing/2014/main" id="{423AC0E4-DEDF-46B9-8548-FE01D2269617}"/>
                  </a:ext>
                </a:extLst>
              </p14:cNvPr>
              <p14:cNvContentPartPr/>
              <p14:nvPr/>
            </p14:nvContentPartPr>
            <p14:xfrm>
              <a:off x="1057600" y="1855507"/>
              <a:ext cx="156240" cy="140400"/>
            </p14:xfrm>
          </p:contentPart>
        </mc:Choice>
        <mc:Fallback xmlns="">
          <p:pic>
            <p:nvPicPr>
              <p:cNvPr id="225" name="Freihand 224">
                <a:extLst>
                  <a:ext uri="{FF2B5EF4-FFF2-40B4-BE49-F238E27FC236}">
                    <a16:creationId xmlns:a16="http://schemas.microsoft.com/office/drawing/2014/main" id="{423AC0E4-DEDF-46B9-8548-FE01D2269617}"/>
                  </a:ext>
                </a:extLst>
              </p:cNvPr>
              <p:cNvPicPr/>
              <p:nvPr/>
            </p:nvPicPr>
            <p:blipFill>
              <a:blip r:embed="rId158"/>
              <a:stretch>
                <a:fillRect/>
              </a:stretch>
            </p:blipFill>
            <p:spPr>
              <a:xfrm>
                <a:off x="1053280" y="1851187"/>
                <a:ext cx="16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26" name="Freihand 225">
                <a:extLst>
                  <a:ext uri="{FF2B5EF4-FFF2-40B4-BE49-F238E27FC236}">
                    <a16:creationId xmlns:a16="http://schemas.microsoft.com/office/drawing/2014/main" id="{B7131F91-7CBA-4D8F-9E67-DBE78CF106DD}"/>
                  </a:ext>
                </a:extLst>
              </p14:cNvPr>
              <p14:cNvContentPartPr/>
              <p14:nvPr/>
            </p14:nvContentPartPr>
            <p14:xfrm>
              <a:off x="1192240" y="1742467"/>
              <a:ext cx="182880" cy="160920"/>
            </p14:xfrm>
          </p:contentPart>
        </mc:Choice>
        <mc:Fallback xmlns="">
          <p:pic>
            <p:nvPicPr>
              <p:cNvPr id="226" name="Freihand 225">
                <a:extLst>
                  <a:ext uri="{FF2B5EF4-FFF2-40B4-BE49-F238E27FC236}">
                    <a16:creationId xmlns:a16="http://schemas.microsoft.com/office/drawing/2014/main" id="{B7131F91-7CBA-4D8F-9E67-DBE78CF106DD}"/>
                  </a:ext>
                </a:extLst>
              </p:cNvPr>
              <p:cNvPicPr/>
              <p:nvPr/>
            </p:nvPicPr>
            <p:blipFill>
              <a:blip r:embed="rId160"/>
              <a:stretch>
                <a:fillRect/>
              </a:stretch>
            </p:blipFill>
            <p:spPr>
              <a:xfrm>
                <a:off x="1187920" y="1738147"/>
                <a:ext cx="191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27" name="Freihand 226">
                <a:extLst>
                  <a:ext uri="{FF2B5EF4-FFF2-40B4-BE49-F238E27FC236}">
                    <a16:creationId xmlns:a16="http://schemas.microsoft.com/office/drawing/2014/main" id="{5163F911-CC74-4087-A43B-368E392D12DA}"/>
                  </a:ext>
                </a:extLst>
              </p14:cNvPr>
              <p14:cNvContentPartPr/>
              <p14:nvPr/>
            </p14:nvContentPartPr>
            <p14:xfrm>
              <a:off x="1373320" y="1640587"/>
              <a:ext cx="131400" cy="176760"/>
            </p14:xfrm>
          </p:contentPart>
        </mc:Choice>
        <mc:Fallback xmlns="">
          <p:pic>
            <p:nvPicPr>
              <p:cNvPr id="227" name="Freihand 226">
                <a:extLst>
                  <a:ext uri="{FF2B5EF4-FFF2-40B4-BE49-F238E27FC236}">
                    <a16:creationId xmlns:a16="http://schemas.microsoft.com/office/drawing/2014/main" id="{5163F911-CC74-4087-A43B-368E392D12DA}"/>
                  </a:ext>
                </a:extLst>
              </p:cNvPr>
              <p:cNvPicPr/>
              <p:nvPr/>
            </p:nvPicPr>
            <p:blipFill>
              <a:blip r:embed="rId162"/>
              <a:stretch>
                <a:fillRect/>
              </a:stretch>
            </p:blipFill>
            <p:spPr>
              <a:xfrm>
                <a:off x="1369000" y="1636267"/>
                <a:ext cx="140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29" name="Freihand 228">
                <a:extLst>
                  <a:ext uri="{FF2B5EF4-FFF2-40B4-BE49-F238E27FC236}">
                    <a16:creationId xmlns:a16="http://schemas.microsoft.com/office/drawing/2014/main" id="{A27C0F1F-99B7-4D7B-A322-206E57F7F116}"/>
                  </a:ext>
                </a:extLst>
              </p14:cNvPr>
              <p14:cNvContentPartPr/>
              <p14:nvPr/>
            </p14:nvContentPartPr>
            <p14:xfrm>
              <a:off x="413200" y="2475427"/>
              <a:ext cx="131760" cy="126360"/>
            </p14:xfrm>
          </p:contentPart>
        </mc:Choice>
        <mc:Fallback xmlns="">
          <p:pic>
            <p:nvPicPr>
              <p:cNvPr id="229" name="Freihand 228">
                <a:extLst>
                  <a:ext uri="{FF2B5EF4-FFF2-40B4-BE49-F238E27FC236}">
                    <a16:creationId xmlns:a16="http://schemas.microsoft.com/office/drawing/2014/main" id="{A27C0F1F-99B7-4D7B-A322-206E57F7F116}"/>
                  </a:ext>
                </a:extLst>
              </p:cNvPr>
              <p:cNvPicPr/>
              <p:nvPr/>
            </p:nvPicPr>
            <p:blipFill>
              <a:blip r:embed="rId164"/>
              <a:stretch>
                <a:fillRect/>
              </a:stretch>
            </p:blipFill>
            <p:spPr>
              <a:xfrm>
                <a:off x="408880" y="2471107"/>
                <a:ext cx="140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30" name="Freihand 229">
                <a:extLst>
                  <a:ext uri="{FF2B5EF4-FFF2-40B4-BE49-F238E27FC236}">
                    <a16:creationId xmlns:a16="http://schemas.microsoft.com/office/drawing/2014/main" id="{8162EA08-FE85-4D31-857B-4BE856B03603}"/>
                  </a:ext>
                </a:extLst>
              </p14:cNvPr>
              <p14:cNvContentPartPr/>
              <p14:nvPr/>
            </p14:nvContentPartPr>
            <p14:xfrm>
              <a:off x="533800" y="2401267"/>
              <a:ext cx="97920" cy="136800"/>
            </p14:xfrm>
          </p:contentPart>
        </mc:Choice>
        <mc:Fallback xmlns="">
          <p:pic>
            <p:nvPicPr>
              <p:cNvPr id="230" name="Freihand 229">
                <a:extLst>
                  <a:ext uri="{FF2B5EF4-FFF2-40B4-BE49-F238E27FC236}">
                    <a16:creationId xmlns:a16="http://schemas.microsoft.com/office/drawing/2014/main" id="{8162EA08-FE85-4D31-857B-4BE856B03603}"/>
                  </a:ext>
                </a:extLst>
              </p:cNvPr>
              <p:cNvPicPr/>
              <p:nvPr/>
            </p:nvPicPr>
            <p:blipFill>
              <a:blip r:embed="rId166"/>
              <a:stretch>
                <a:fillRect/>
              </a:stretch>
            </p:blipFill>
            <p:spPr>
              <a:xfrm>
                <a:off x="529480" y="2396947"/>
                <a:ext cx="106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32" name="Freihand 231">
                <a:extLst>
                  <a:ext uri="{FF2B5EF4-FFF2-40B4-BE49-F238E27FC236}">
                    <a16:creationId xmlns:a16="http://schemas.microsoft.com/office/drawing/2014/main" id="{02814F0C-8A55-41DB-B4F7-37666C2BFCAC}"/>
                  </a:ext>
                </a:extLst>
              </p14:cNvPr>
              <p14:cNvContentPartPr/>
              <p14:nvPr/>
            </p14:nvContentPartPr>
            <p14:xfrm>
              <a:off x="736840" y="2330347"/>
              <a:ext cx="36000" cy="18720"/>
            </p14:xfrm>
          </p:contentPart>
        </mc:Choice>
        <mc:Fallback xmlns="">
          <p:pic>
            <p:nvPicPr>
              <p:cNvPr id="232" name="Freihand 231">
                <a:extLst>
                  <a:ext uri="{FF2B5EF4-FFF2-40B4-BE49-F238E27FC236}">
                    <a16:creationId xmlns:a16="http://schemas.microsoft.com/office/drawing/2014/main" id="{02814F0C-8A55-41DB-B4F7-37666C2BFCAC}"/>
                  </a:ext>
                </a:extLst>
              </p:cNvPr>
              <p:cNvPicPr/>
              <p:nvPr/>
            </p:nvPicPr>
            <p:blipFill>
              <a:blip r:embed="rId168"/>
              <a:stretch>
                <a:fillRect/>
              </a:stretch>
            </p:blipFill>
            <p:spPr>
              <a:xfrm>
                <a:off x="732520" y="2326027"/>
                <a:ext cx="44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33" name="Freihand 232">
                <a:extLst>
                  <a:ext uri="{FF2B5EF4-FFF2-40B4-BE49-F238E27FC236}">
                    <a16:creationId xmlns:a16="http://schemas.microsoft.com/office/drawing/2014/main" id="{4AA25D4A-4F97-451B-843D-CE1D0AAD02E9}"/>
                  </a:ext>
                </a:extLst>
              </p14:cNvPr>
              <p14:cNvContentPartPr/>
              <p14:nvPr/>
            </p14:nvContentPartPr>
            <p14:xfrm>
              <a:off x="806320" y="2402707"/>
              <a:ext cx="12600" cy="9360"/>
            </p14:xfrm>
          </p:contentPart>
        </mc:Choice>
        <mc:Fallback xmlns="">
          <p:pic>
            <p:nvPicPr>
              <p:cNvPr id="233" name="Freihand 232">
                <a:extLst>
                  <a:ext uri="{FF2B5EF4-FFF2-40B4-BE49-F238E27FC236}">
                    <a16:creationId xmlns:a16="http://schemas.microsoft.com/office/drawing/2014/main" id="{4AA25D4A-4F97-451B-843D-CE1D0AAD02E9}"/>
                  </a:ext>
                </a:extLst>
              </p:cNvPr>
              <p:cNvPicPr/>
              <p:nvPr/>
            </p:nvPicPr>
            <p:blipFill>
              <a:blip r:embed="rId170"/>
              <a:stretch>
                <a:fillRect/>
              </a:stretch>
            </p:blipFill>
            <p:spPr>
              <a:xfrm>
                <a:off x="802000" y="2398387"/>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35" name="Freihand 234">
                <a:extLst>
                  <a:ext uri="{FF2B5EF4-FFF2-40B4-BE49-F238E27FC236}">
                    <a16:creationId xmlns:a16="http://schemas.microsoft.com/office/drawing/2014/main" id="{67B6A368-11DE-418A-BFB0-89D99DBFE3C7}"/>
                  </a:ext>
                </a:extLst>
              </p14:cNvPr>
              <p14:cNvContentPartPr/>
              <p14:nvPr/>
            </p14:nvContentPartPr>
            <p14:xfrm>
              <a:off x="326800" y="2778547"/>
              <a:ext cx="163080" cy="297360"/>
            </p14:xfrm>
          </p:contentPart>
        </mc:Choice>
        <mc:Fallback xmlns="">
          <p:pic>
            <p:nvPicPr>
              <p:cNvPr id="235" name="Freihand 234">
                <a:extLst>
                  <a:ext uri="{FF2B5EF4-FFF2-40B4-BE49-F238E27FC236}">
                    <a16:creationId xmlns:a16="http://schemas.microsoft.com/office/drawing/2014/main" id="{67B6A368-11DE-418A-BFB0-89D99DBFE3C7}"/>
                  </a:ext>
                </a:extLst>
              </p:cNvPr>
              <p:cNvPicPr/>
              <p:nvPr/>
            </p:nvPicPr>
            <p:blipFill>
              <a:blip r:embed="rId172"/>
              <a:stretch>
                <a:fillRect/>
              </a:stretch>
            </p:blipFill>
            <p:spPr>
              <a:xfrm>
                <a:off x="322480" y="2774227"/>
                <a:ext cx="1717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36" name="Freihand 235">
                <a:extLst>
                  <a:ext uri="{FF2B5EF4-FFF2-40B4-BE49-F238E27FC236}">
                    <a16:creationId xmlns:a16="http://schemas.microsoft.com/office/drawing/2014/main" id="{2BE1882B-555A-408A-A322-C30DB58493D5}"/>
                  </a:ext>
                </a:extLst>
              </p14:cNvPr>
              <p14:cNvContentPartPr/>
              <p14:nvPr/>
            </p14:nvContentPartPr>
            <p14:xfrm>
              <a:off x="402040" y="2900947"/>
              <a:ext cx="129960" cy="146520"/>
            </p14:xfrm>
          </p:contentPart>
        </mc:Choice>
        <mc:Fallback xmlns="">
          <p:pic>
            <p:nvPicPr>
              <p:cNvPr id="236" name="Freihand 235">
                <a:extLst>
                  <a:ext uri="{FF2B5EF4-FFF2-40B4-BE49-F238E27FC236}">
                    <a16:creationId xmlns:a16="http://schemas.microsoft.com/office/drawing/2014/main" id="{2BE1882B-555A-408A-A322-C30DB58493D5}"/>
                  </a:ext>
                </a:extLst>
              </p:cNvPr>
              <p:cNvPicPr/>
              <p:nvPr/>
            </p:nvPicPr>
            <p:blipFill>
              <a:blip r:embed="rId174"/>
              <a:stretch>
                <a:fillRect/>
              </a:stretch>
            </p:blipFill>
            <p:spPr>
              <a:xfrm>
                <a:off x="397720" y="2896627"/>
                <a:ext cx="138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37" name="Freihand 236">
                <a:extLst>
                  <a:ext uri="{FF2B5EF4-FFF2-40B4-BE49-F238E27FC236}">
                    <a16:creationId xmlns:a16="http://schemas.microsoft.com/office/drawing/2014/main" id="{B9299993-5C3B-4D78-94B1-5A57BDF550BB}"/>
                  </a:ext>
                </a:extLst>
              </p14:cNvPr>
              <p14:cNvContentPartPr/>
              <p14:nvPr/>
            </p14:nvContentPartPr>
            <p14:xfrm>
              <a:off x="525160" y="2694667"/>
              <a:ext cx="152640" cy="236160"/>
            </p14:xfrm>
          </p:contentPart>
        </mc:Choice>
        <mc:Fallback xmlns="">
          <p:pic>
            <p:nvPicPr>
              <p:cNvPr id="237" name="Freihand 236">
                <a:extLst>
                  <a:ext uri="{FF2B5EF4-FFF2-40B4-BE49-F238E27FC236}">
                    <a16:creationId xmlns:a16="http://schemas.microsoft.com/office/drawing/2014/main" id="{B9299993-5C3B-4D78-94B1-5A57BDF550BB}"/>
                  </a:ext>
                </a:extLst>
              </p:cNvPr>
              <p:cNvPicPr/>
              <p:nvPr/>
            </p:nvPicPr>
            <p:blipFill>
              <a:blip r:embed="rId176"/>
              <a:stretch>
                <a:fillRect/>
              </a:stretch>
            </p:blipFill>
            <p:spPr>
              <a:xfrm>
                <a:off x="520840" y="2690347"/>
                <a:ext cx="161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38" name="Freihand 237">
                <a:extLst>
                  <a:ext uri="{FF2B5EF4-FFF2-40B4-BE49-F238E27FC236}">
                    <a16:creationId xmlns:a16="http://schemas.microsoft.com/office/drawing/2014/main" id="{CB1B6F86-17F9-4253-9367-172B435DE946}"/>
                  </a:ext>
                </a:extLst>
              </p14:cNvPr>
              <p14:cNvContentPartPr/>
              <p14:nvPr/>
            </p14:nvContentPartPr>
            <p14:xfrm>
              <a:off x="566200" y="2574787"/>
              <a:ext cx="274680" cy="299880"/>
            </p14:xfrm>
          </p:contentPart>
        </mc:Choice>
        <mc:Fallback xmlns="">
          <p:pic>
            <p:nvPicPr>
              <p:cNvPr id="238" name="Freihand 237">
                <a:extLst>
                  <a:ext uri="{FF2B5EF4-FFF2-40B4-BE49-F238E27FC236}">
                    <a16:creationId xmlns:a16="http://schemas.microsoft.com/office/drawing/2014/main" id="{CB1B6F86-17F9-4253-9367-172B435DE946}"/>
                  </a:ext>
                </a:extLst>
              </p:cNvPr>
              <p:cNvPicPr/>
              <p:nvPr/>
            </p:nvPicPr>
            <p:blipFill>
              <a:blip r:embed="rId178"/>
              <a:stretch>
                <a:fillRect/>
              </a:stretch>
            </p:blipFill>
            <p:spPr>
              <a:xfrm>
                <a:off x="561880" y="2570467"/>
                <a:ext cx="2833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39" name="Freihand 238">
                <a:extLst>
                  <a:ext uri="{FF2B5EF4-FFF2-40B4-BE49-F238E27FC236}">
                    <a16:creationId xmlns:a16="http://schemas.microsoft.com/office/drawing/2014/main" id="{21D965FC-86A3-48E2-9EFD-78C8D4E60CB4}"/>
                  </a:ext>
                </a:extLst>
              </p14:cNvPr>
              <p14:cNvContentPartPr/>
              <p14:nvPr/>
            </p14:nvContentPartPr>
            <p14:xfrm>
              <a:off x="678880" y="2552107"/>
              <a:ext cx="97560" cy="124920"/>
            </p14:xfrm>
          </p:contentPart>
        </mc:Choice>
        <mc:Fallback xmlns="">
          <p:pic>
            <p:nvPicPr>
              <p:cNvPr id="239" name="Freihand 238">
                <a:extLst>
                  <a:ext uri="{FF2B5EF4-FFF2-40B4-BE49-F238E27FC236}">
                    <a16:creationId xmlns:a16="http://schemas.microsoft.com/office/drawing/2014/main" id="{21D965FC-86A3-48E2-9EFD-78C8D4E60CB4}"/>
                  </a:ext>
                </a:extLst>
              </p:cNvPr>
              <p:cNvPicPr/>
              <p:nvPr/>
            </p:nvPicPr>
            <p:blipFill>
              <a:blip r:embed="rId180"/>
              <a:stretch>
                <a:fillRect/>
              </a:stretch>
            </p:blipFill>
            <p:spPr>
              <a:xfrm>
                <a:off x="674560" y="2547787"/>
                <a:ext cx="106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40" name="Freihand 239">
                <a:extLst>
                  <a:ext uri="{FF2B5EF4-FFF2-40B4-BE49-F238E27FC236}">
                    <a16:creationId xmlns:a16="http://schemas.microsoft.com/office/drawing/2014/main" id="{45434D9C-834D-4F5F-9093-E02783BC4F94}"/>
                  </a:ext>
                </a:extLst>
              </p14:cNvPr>
              <p14:cNvContentPartPr/>
              <p14:nvPr/>
            </p14:nvContentPartPr>
            <p14:xfrm>
              <a:off x="898840" y="2656867"/>
              <a:ext cx="77760" cy="115560"/>
            </p14:xfrm>
          </p:contentPart>
        </mc:Choice>
        <mc:Fallback xmlns="">
          <p:pic>
            <p:nvPicPr>
              <p:cNvPr id="240" name="Freihand 239">
                <a:extLst>
                  <a:ext uri="{FF2B5EF4-FFF2-40B4-BE49-F238E27FC236}">
                    <a16:creationId xmlns:a16="http://schemas.microsoft.com/office/drawing/2014/main" id="{45434D9C-834D-4F5F-9093-E02783BC4F94}"/>
                  </a:ext>
                </a:extLst>
              </p:cNvPr>
              <p:cNvPicPr/>
              <p:nvPr/>
            </p:nvPicPr>
            <p:blipFill>
              <a:blip r:embed="rId182"/>
              <a:stretch>
                <a:fillRect/>
              </a:stretch>
            </p:blipFill>
            <p:spPr>
              <a:xfrm>
                <a:off x="894520" y="2652547"/>
                <a:ext cx="86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41" name="Freihand 240">
                <a:extLst>
                  <a:ext uri="{FF2B5EF4-FFF2-40B4-BE49-F238E27FC236}">
                    <a16:creationId xmlns:a16="http://schemas.microsoft.com/office/drawing/2014/main" id="{87E4D129-7084-4F09-96A8-9F1181670AFB}"/>
                  </a:ext>
                </a:extLst>
              </p14:cNvPr>
              <p14:cNvContentPartPr/>
              <p14:nvPr/>
            </p14:nvContentPartPr>
            <p14:xfrm>
              <a:off x="1101880" y="2284627"/>
              <a:ext cx="212040" cy="321480"/>
            </p14:xfrm>
          </p:contentPart>
        </mc:Choice>
        <mc:Fallback xmlns="">
          <p:pic>
            <p:nvPicPr>
              <p:cNvPr id="241" name="Freihand 240">
                <a:extLst>
                  <a:ext uri="{FF2B5EF4-FFF2-40B4-BE49-F238E27FC236}">
                    <a16:creationId xmlns:a16="http://schemas.microsoft.com/office/drawing/2014/main" id="{87E4D129-7084-4F09-96A8-9F1181670AFB}"/>
                  </a:ext>
                </a:extLst>
              </p:cNvPr>
              <p:cNvPicPr/>
              <p:nvPr/>
            </p:nvPicPr>
            <p:blipFill>
              <a:blip r:embed="rId184"/>
              <a:stretch>
                <a:fillRect/>
              </a:stretch>
            </p:blipFill>
            <p:spPr>
              <a:xfrm>
                <a:off x="1097560" y="2280307"/>
                <a:ext cx="2206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43" name="Freihand 242">
                <a:extLst>
                  <a:ext uri="{FF2B5EF4-FFF2-40B4-BE49-F238E27FC236}">
                    <a16:creationId xmlns:a16="http://schemas.microsoft.com/office/drawing/2014/main" id="{47FB7A1F-8E5C-4A00-A6CE-4F1794FBE073}"/>
                  </a:ext>
                </a:extLst>
              </p14:cNvPr>
              <p14:cNvContentPartPr/>
              <p14:nvPr/>
            </p14:nvContentPartPr>
            <p14:xfrm>
              <a:off x="1279000" y="2062867"/>
              <a:ext cx="343080" cy="278640"/>
            </p14:xfrm>
          </p:contentPart>
        </mc:Choice>
        <mc:Fallback xmlns="">
          <p:pic>
            <p:nvPicPr>
              <p:cNvPr id="243" name="Freihand 242">
                <a:extLst>
                  <a:ext uri="{FF2B5EF4-FFF2-40B4-BE49-F238E27FC236}">
                    <a16:creationId xmlns:a16="http://schemas.microsoft.com/office/drawing/2014/main" id="{47FB7A1F-8E5C-4A00-A6CE-4F1794FBE073}"/>
                  </a:ext>
                </a:extLst>
              </p:cNvPr>
              <p:cNvPicPr/>
              <p:nvPr/>
            </p:nvPicPr>
            <p:blipFill>
              <a:blip r:embed="rId186"/>
              <a:stretch>
                <a:fillRect/>
              </a:stretch>
            </p:blipFill>
            <p:spPr>
              <a:xfrm>
                <a:off x="1274680" y="2058547"/>
                <a:ext cx="3517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44" name="Freihand 243">
                <a:extLst>
                  <a:ext uri="{FF2B5EF4-FFF2-40B4-BE49-F238E27FC236}">
                    <a16:creationId xmlns:a16="http://schemas.microsoft.com/office/drawing/2014/main" id="{D017CDCC-4B24-4262-99A7-34DC97D752EA}"/>
                  </a:ext>
                </a:extLst>
              </p14:cNvPr>
              <p14:cNvContentPartPr/>
              <p14:nvPr/>
            </p14:nvContentPartPr>
            <p14:xfrm>
              <a:off x="605080" y="3114067"/>
              <a:ext cx="103320" cy="222840"/>
            </p14:xfrm>
          </p:contentPart>
        </mc:Choice>
        <mc:Fallback xmlns="">
          <p:pic>
            <p:nvPicPr>
              <p:cNvPr id="244" name="Freihand 243">
                <a:extLst>
                  <a:ext uri="{FF2B5EF4-FFF2-40B4-BE49-F238E27FC236}">
                    <a16:creationId xmlns:a16="http://schemas.microsoft.com/office/drawing/2014/main" id="{D017CDCC-4B24-4262-99A7-34DC97D752EA}"/>
                  </a:ext>
                </a:extLst>
              </p:cNvPr>
              <p:cNvPicPr/>
              <p:nvPr/>
            </p:nvPicPr>
            <p:blipFill>
              <a:blip r:embed="rId188"/>
              <a:stretch>
                <a:fillRect/>
              </a:stretch>
            </p:blipFill>
            <p:spPr>
              <a:xfrm>
                <a:off x="600760" y="3109747"/>
                <a:ext cx="111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45" name="Freihand 244">
                <a:extLst>
                  <a:ext uri="{FF2B5EF4-FFF2-40B4-BE49-F238E27FC236}">
                    <a16:creationId xmlns:a16="http://schemas.microsoft.com/office/drawing/2014/main" id="{BF34D8D0-F344-4E75-8627-B249ED7F95A3}"/>
                  </a:ext>
                </a:extLst>
              </p14:cNvPr>
              <p14:cNvContentPartPr/>
              <p14:nvPr/>
            </p14:nvContentPartPr>
            <p14:xfrm>
              <a:off x="708040" y="3093907"/>
              <a:ext cx="66600" cy="97200"/>
            </p14:xfrm>
          </p:contentPart>
        </mc:Choice>
        <mc:Fallback xmlns="">
          <p:pic>
            <p:nvPicPr>
              <p:cNvPr id="245" name="Freihand 244">
                <a:extLst>
                  <a:ext uri="{FF2B5EF4-FFF2-40B4-BE49-F238E27FC236}">
                    <a16:creationId xmlns:a16="http://schemas.microsoft.com/office/drawing/2014/main" id="{BF34D8D0-F344-4E75-8627-B249ED7F95A3}"/>
                  </a:ext>
                </a:extLst>
              </p:cNvPr>
              <p:cNvPicPr/>
              <p:nvPr/>
            </p:nvPicPr>
            <p:blipFill>
              <a:blip r:embed="rId190"/>
              <a:stretch>
                <a:fillRect/>
              </a:stretch>
            </p:blipFill>
            <p:spPr>
              <a:xfrm>
                <a:off x="703720" y="3089587"/>
                <a:ext cx="75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46" name="Freihand 245">
                <a:extLst>
                  <a:ext uri="{FF2B5EF4-FFF2-40B4-BE49-F238E27FC236}">
                    <a16:creationId xmlns:a16="http://schemas.microsoft.com/office/drawing/2014/main" id="{0D07EF79-EE10-438D-9B0D-DAB362AC67E5}"/>
                  </a:ext>
                </a:extLst>
              </p14:cNvPr>
              <p14:cNvContentPartPr/>
              <p14:nvPr/>
            </p14:nvContentPartPr>
            <p14:xfrm>
              <a:off x="787240" y="3051427"/>
              <a:ext cx="121320" cy="237600"/>
            </p14:xfrm>
          </p:contentPart>
        </mc:Choice>
        <mc:Fallback xmlns="">
          <p:pic>
            <p:nvPicPr>
              <p:cNvPr id="246" name="Freihand 245">
                <a:extLst>
                  <a:ext uri="{FF2B5EF4-FFF2-40B4-BE49-F238E27FC236}">
                    <a16:creationId xmlns:a16="http://schemas.microsoft.com/office/drawing/2014/main" id="{0D07EF79-EE10-438D-9B0D-DAB362AC67E5}"/>
                  </a:ext>
                </a:extLst>
              </p:cNvPr>
              <p:cNvPicPr/>
              <p:nvPr/>
            </p:nvPicPr>
            <p:blipFill>
              <a:blip r:embed="rId192"/>
              <a:stretch>
                <a:fillRect/>
              </a:stretch>
            </p:blipFill>
            <p:spPr>
              <a:xfrm>
                <a:off x="782920" y="3047107"/>
                <a:ext cx="1299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47" name="Freihand 246">
                <a:extLst>
                  <a:ext uri="{FF2B5EF4-FFF2-40B4-BE49-F238E27FC236}">
                    <a16:creationId xmlns:a16="http://schemas.microsoft.com/office/drawing/2014/main" id="{5E1B2BB7-3A59-4259-994D-B1AEFC8B3302}"/>
                  </a:ext>
                </a:extLst>
              </p14:cNvPr>
              <p14:cNvContentPartPr/>
              <p14:nvPr/>
            </p14:nvContentPartPr>
            <p14:xfrm>
              <a:off x="901000" y="2919307"/>
              <a:ext cx="165600" cy="130320"/>
            </p14:xfrm>
          </p:contentPart>
        </mc:Choice>
        <mc:Fallback xmlns="">
          <p:pic>
            <p:nvPicPr>
              <p:cNvPr id="247" name="Freihand 246">
                <a:extLst>
                  <a:ext uri="{FF2B5EF4-FFF2-40B4-BE49-F238E27FC236}">
                    <a16:creationId xmlns:a16="http://schemas.microsoft.com/office/drawing/2014/main" id="{5E1B2BB7-3A59-4259-994D-B1AEFC8B3302}"/>
                  </a:ext>
                </a:extLst>
              </p:cNvPr>
              <p:cNvPicPr/>
              <p:nvPr/>
            </p:nvPicPr>
            <p:blipFill>
              <a:blip r:embed="rId194"/>
              <a:stretch>
                <a:fillRect/>
              </a:stretch>
            </p:blipFill>
            <p:spPr>
              <a:xfrm>
                <a:off x="896680" y="2914987"/>
                <a:ext cx="174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48" name="Freihand 247">
                <a:extLst>
                  <a:ext uri="{FF2B5EF4-FFF2-40B4-BE49-F238E27FC236}">
                    <a16:creationId xmlns:a16="http://schemas.microsoft.com/office/drawing/2014/main" id="{1FA7365F-C53B-4EC9-B6B8-72615C5893B6}"/>
                  </a:ext>
                </a:extLst>
              </p14:cNvPr>
              <p14:cNvContentPartPr/>
              <p14:nvPr/>
            </p14:nvContentPartPr>
            <p14:xfrm>
              <a:off x="1098280" y="2678827"/>
              <a:ext cx="268560" cy="225360"/>
            </p14:xfrm>
          </p:contentPart>
        </mc:Choice>
        <mc:Fallback xmlns="">
          <p:pic>
            <p:nvPicPr>
              <p:cNvPr id="248" name="Freihand 247">
                <a:extLst>
                  <a:ext uri="{FF2B5EF4-FFF2-40B4-BE49-F238E27FC236}">
                    <a16:creationId xmlns:a16="http://schemas.microsoft.com/office/drawing/2014/main" id="{1FA7365F-C53B-4EC9-B6B8-72615C5893B6}"/>
                  </a:ext>
                </a:extLst>
              </p:cNvPr>
              <p:cNvPicPr/>
              <p:nvPr/>
            </p:nvPicPr>
            <p:blipFill>
              <a:blip r:embed="rId196"/>
              <a:stretch>
                <a:fillRect/>
              </a:stretch>
            </p:blipFill>
            <p:spPr>
              <a:xfrm>
                <a:off x="1093960" y="2674507"/>
                <a:ext cx="277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49" name="Freihand 248">
                <a:extLst>
                  <a:ext uri="{FF2B5EF4-FFF2-40B4-BE49-F238E27FC236}">
                    <a16:creationId xmlns:a16="http://schemas.microsoft.com/office/drawing/2014/main" id="{65BF52B2-B3E3-4518-BAE1-526A2261EADF}"/>
                  </a:ext>
                </a:extLst>
              </p14:cNvPr>
              <p14:cNvContentPartPr/>
              <p14:nvPr/>
            </p14:nvContentPartPr>
            <p14:xfrm>
              <a:off x="1367200" y="2605027"/>
              <a:ext cx="68040" cy="74160"/>
            </p14:xfrm>
          </p:contentPart>
        </mc:Choice>
        <mc:Fallback xmlns="">
          <p:pic>
            <p:nvPicPr>
              <p:cNvPr id="249" name="Freihand 248">
                <a:extLst>
                  <a:ext uri="{FF2B5EF4-FFF2-40B4-BE49-F238E27FC236}">
                    <a16:creationId xmlns:a16="http://schemas.microsoft.com/office/drawing/2014/main" id="{65BF52B2-B3E3-4518-BAE1-526A2261EADF}"/>
                  </a:ext>
                </a:extLst>
              </p:cNvPr>
              <p:cNvPicPr/>
              <p:nvPr/>
            </p:nvPicPr>
            <p:blipFill>
              <a:blip r:embed="rId198"/>
              <a:stretch>
                <a:fillRect/>
              </a:stretch>
            </p:blipFill>
            <p:spPr>
              <a:xfrm>
                <a:off x="1362880" y="2600707"/>
                <a:ext cx="76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50" name="Freihand 249">
                <a:extLst>
                  <a:ext uri="{FF2B5EF4-FFF2-40B4-BE49-F238E27FC236}">
                    <a16:creationId xmlns:a16="http://schemas.microsoft.com/office/drawing/2014/main" id="{018404BA-4281-4CFF-8AD5-83B538210119}"/>
                  </a:ext>
                </a:extLst>
              </p14:cNvPr>
              <p14:cNvContentPartPr/>
              <p14:nvPr/>
            </p14:nvContentPartPr>
            <p14:xfrm>
              <a:off x="1456120" y="2493067"/>
              <a:ext cx="86040" cy="119160"/>
            </p14:xfrm>
          </p:contentPart>
        </mc:Choice>
        <mc:Fallback xmlns="">
          <p:pic>
            <p:nvPicPr>
              <p:cNvPr id="250" name="Freihand 249">
                <a:extLst>
                  <a:ext uri="{FF2B5EF4-FFF2-40B4-BE49-F238E27FC236}">
                    <a16:creationId xmlns:a16="http://schemas.microsoft.com/office/drawing/2014/main" id="{018404BA-4281-4CFF-8AD5-83B538210119}"/>
                  </a:ext>
                </a:extLst>
              </p:cNvPr>
              <p:cNvPicPr/>
              <p:nvPr/>
            </p:nvPicPr>
            <p:blipFill>
              <a:blip r:embed="rId200"/>
              <a:stretch>
                <a:fillRect/>
              </a:stretch>
            </p:blipFill>
            <p:spPr>
              <a:xfrm>
                <a:off x="1451800" y="2488747"/>
                <a:ext cx="94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51" name="Freihand 250">
                <a:extLst>
                  <a:ext uri="{FF2B5EF4-FFF2-40B4-BE49-F238E27FC236}">
                    <a16:creationId xmlns:a16="http://schemas.microsoft.com/office/drawing/2014/main" id="{8545CC74-2145-4261-9108-B1B2CFB5F810}"/>
                  </a:ext>
                </a:extLst>
              </p14:cNvPr>
              <p14:cNvContentPartPr/>
              <p14:nvPr/>
            </p14:nvContentPartPr>
            <p14:xfrm>
              <a:off x="1603000" y="2281387"/>
              <a:ext cx="133560" cy="164880"/>
            </p14:xfrm>
          </p:contentPart>
        </mc:Choice>
        <mc:Fallback xmlns="">
          <p:pic>
            <p:nvPicPr>
              <p:cNvPr id="251" name="Freihand 250">
                <a:extLst>
                  <a:ext uri="{FF2B5EF4-FFF2-40B4-BE49-F238E27FC236}">
                    <a16:creationId xmlns:a16="http://schemas.microsoft.com/office/drawing/2014/main" id="{8545CC74-2145-4261-9108-B1B2CFB5F810}"/>
                  </a:ext>
                </a:extLst>
              </p:cNvPr>
              <p:cNvPicPr/>
              <p:nvPr/>
            </p:nvPicPr>
            <p:blipFill>
              <a:blip r:embed="rId202"/>
              <a:stretch>
                <a:fillRect/>
              </a:stretch>
            </p:blipFill>
            <p:spPr>
              <a:xfrm>
                <a:off x="1598680" y="2277067"/>
                <a:ext cx="142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52" name="Freihand 251">
                <a:extLst>
                  <a:ext uri="{FF2B5EF4-FFF2-40B4-BE49-F238E27FC236}">
                    <a16:creationId xmlns:a16="http://schemas.microsoft.com/office/drawing/2014/main" id="{23DE5BD3-B9AD-4BFF-A04E-BEEC8543BD0B}"/>
                  </a:ext>
                </a:extLst>
              </p14:cNvPr>
              <p14:cNvContentPartPr/>
              <p14:nvPr/>
            </p14:nvContentPartPr>
            <p14:xfrm>
              <a:off x="1747000" y="1903747"/>
              <a:ext cx="525240" cy="412560"/>
            </p14:xfrm>
          </p:contentPart>
        </mc:Choice>
        <mc:Fallback xmlns="">
          <p:pic>
            <p:nvPicPr>
              <p:cNvPr id="252" name="Freihand 251">
                <a:extLst>
                  <a:ext uri="{FF2B5EF4-FFF2-40B4-BE49-F238E27FC236}">
                    <a16:creationId xmlns:a16="http://schemas.microsoft.com/office/drawing/2014/main" id="{23DE5BD3-B9AD-4BFF-A04E-BEEC8543BD0B}"/>
                  </a:ext>
                </a:extLst>
              </p:cNvPr>
              <p:cNvPicPr/>
              <p:nvPr/>
            </p:nvPicPr>
            <p:blipFill>
              <a:blip r:embed="rId204"/>
              <a:stretch>
                <a:fillRect/>
              </a:stretch>
            </p:blipFill>
            <p:spPr>
              <a:xfrm>
                <a:off x="1742680" y="1899427"/>
                <a:ext cx="53388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54" name="Freihand 253">
                <a:extLst>
                  <a:ext uri="{FF2B5EF4-FFF2-40B4-BE49-F238E27FC236}">
                    <a16:creationId xmlns:a16="http://schemas.microsoft.com/office/drawing/2014/main" id="{71722F12-9865-41D1-8C26-A03F4BEEC245}"/>
                  </a:ext>
                </a:extLst>
              </p14:cNvPr>
              <p14:cNvContentPartPr/>
              <p14:nvPr/>
            </p14:nvContentPartPr>
            <p14:xfrm>
              <a:off x="841600" y="3327907"/>
              <a:ext cx="200880" cy="185040"/>
            </p14:xfrm>
          </p:contentPart>
        </mc:Choice>
        <mc:Fallback xmlns="">
          <p:pic>
            <p:nvPicPr>
              <p:cNvPr id="254" name="Freihand 253">
                <a:extLst>
                  <a:ext uri="{FF2B5EF4-FFF2-40B4-BE49-F238E27FC236}">
                    <a16:creationId xmlns:a16="http://schemas.microsoft.com/office/drawing/2014/main" id="{71722F12-9865-41D1-8C26-A03F4BEEC245}"/>
                  </a:ext>
                </a:extLst>
              </p:cNvPr>
              <p:cNvPicPr/>
              <p:nvPr/>
            </p:nvPicPr>
            <p:blipFill>
              <a:blip r:embed="rId206"/>
              <a:stretch>
                <a:fillRect/>
              </a:stretch>
            </p:blipFill>
            <p:spPr>
              <a:xfrm>
                <a:off x="837280" y="3323587"/>
                <a:ext cx="209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55" name="Freihand 254">
                <a:extLst>
                  <a:ext uri="{FF2B5EF4-FFF2-40B4-BE49-F238E27FC236}">
                    <a16:creationId xmlns:a16="http://schemas.microsoft.com/office/drawing/2014/main" id="{4C2BF852-5788-4FFB-A14B-93ED01BFF4B0}"/>
                  </a:ext>
                </a:extLst>
              </p14:cNvPr>
              <p14:cNvContentPartPr/>
              <p14:nvPr/>
            </p14:nvContentPartPr>
            <p14:xfrm>
              <a:off x="1138600" y="3073027"/>
              <a:ext cx="235800" cy="187920"/>
            </p14:xfrm>
          </p:contentPart>
        </mc:Choice>
        <mc:Fallback xmlns="">
          <p:pic>
            <p:nvPicPr>
              <p:cNvPr id="255" name="Freihand 254">
                <a:extLst>
                  <a:ext uri="{FF2B5EF4-FFF2-40B4-BE49-F238E27FC236}">
                    <a16:creationId xmlns:a16="http://schemas.microsoft.com/office/drawing/2014/main" id="{4C2BF852-5788-4FFB-A14B-93ED01BFF4B0}"/>
                  </a:ext>
                </a:extLst>
              </p:cNvPr>
              <p:cNvPicPr/>
              <p:nvPr/>
            </p:nvPicPr>
            <p:blipFill>
              <a:blip r:embed="rId208"/>
              <a:stretch>
                <a:fillRect/>
              </a:stretch>
            </p:blipFill>
            <p:spPr>
              <a:xfrm>
                <a:off x="1134280" y="3068707"/>
                <a:ext cx="244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56" name="Freihand 255">
                <a:extLst>
                  <a:ext uri="{FF2B5EF4-FFF2-40B4-BE49-F238E27FC236}">
                    <a16:creationId xmlns:a16="http://schemas.microsoft.com/office/drawing/2014/main" id="{12D2128A-F0BA-4F5A-90D2-7CC649D161BB}"/>
                  </a:ext>
                </a:extLst>
              </p14:cNvPr>
              <p14:cNvContentPartPr/>
              <p14:nvPr/>
            </p14:nvContentPartPr>
            <p14:xfrm>
              <a:off x="1359280" y="2876107"/>
              <a:ext cx="123120" cy="216360"/>
            </p14:xfrm>
          </p:contentPart>
        </mc:Choice>
        <mc:Fallback xmlns="">
          <p:pic>
            <p:nvPicPr>
              <p:cNvPr id="256" name="Freihand 255">
                <a:extLst>
                  <a:ext uri="{FF2B5EF4-FFF2-40B4-BE49-F238E27FC236}">
                    <a16:creationId xmlns:a16="http://schemas.microsoft.com/office/drawing/2014/main" id="{12D2128A-F0BA-4F5A-90D2-7CC649D161BB}"/>
                  </a:ext>
                </a:extLst>
              </p:cNvPr>
              <p:cNvPicPr/>
              <p:nvPr/>
            </p:nvPicPr>
            <p:blipFill>
              <a:blip r:embed="rId210"/>
              <a:stretch>
                <a:fillRect/>
              </a:stretch>
            </p:blipFill>
            <p:spPr>
              <a:xfrm>
                <a:off x="1354960" y="2871787"/>
                <a:ext cx="131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57" name="Freihand 256">
                <a:extLst>
                  <a:ext uri="{FF2B5EF4-FFF2-40B4-BE49-F238E27FC236}">
                    <a16:creationId xmlns:a16="http://schemas.microsoft.com/office/drawing/2014/main" id="{FD3AEF30-A671-40EA-B881-0022EC975073}"/>
                  </a:ext>
                </a:extLst>
              </p14:cNvPr>
              <p14:cNvContentPartPr/>
              <p14:nvPr/>
            </p14:nvContentPartPr>
            <p14:xfrm>
              <a:off x="1609480" y="2729947"/>
              <a:ext cx="29520" cy="164880"/>
            </p14:xfrm>
          </p:contentPart>
        </mc:Choice>
        <mc:Fallback xmlns="">
          <p:pic>
            <p:nvPicPr>
              <p:cNvPr id="257" name="Freihand 256">
                <a:extLst>
                  <a:ext uri="{FF2B5EF4-FFF2-40B4-BE49-F238E27FC236}">
                    <a16:creationId xmlns:a16="http://schemas.microsoft.com/office/drawing/2014/main" id="{FD3AEF30-A671-40EA-B881-0022EC975073}"/>
                  </a:ext>
                </a:extLst>
              </p:cNvPr>
              <p:cNvPicPr/>
              <p:nvPr/>
            </p:nvPicPr>
            <p:blipFill>
              <a:blip r:embed="rId212"/>
              <a:stretch>
                <a:fillRect/>
              </a:stretch>
            </p:blipFill>
            <p:spPr>
              <a:xfrm>
                <a:off x="1605160" y="2725627"/>
                <a:ext cx="38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58" name="Freihand 257">
                <a:extLst>
                  <a:ext uri="{FF2B5EF4-FFF2-40B4-BE49-F238E27FC236}">
                    <a16:creationId xmlns:a16="http://schemas.microsoft.com/office/drawing/2014/main" id="{D42C509D-0306-4F45-AAE0-EEA40FE8C526}"/>
                  </a:ext>
                </a:extLst>
              </p14:cNvPr>
              <p14:cNvContentPartPr/>
              <p14:nvPr/>
            </p14:nvContentPartPr>
            <p14:xfrm>
              <a:off x="1547560" y="2743627"/>
              <a:ext cx="181440" cy="71640"/>
            </p14:xfrm>
          </p:contentPart>
        </mc:Choice>
        <mc:Fallback xmlns="">
          <p:pic>
            <p:nvPicPr>
              <p:cNvPr id="258" name="Freihand 257">
                <a:extLst>
                  <a:ext uri="{FF2B5EF4-FFF2-40B4-BE49-F238E27FC236}">
                    <a16:creationId xmlns:a16="http://schemas.microsoft.com/office/drawing/2014/main" id="{D42C509D-0306-4F45-AAE0-EEA40FE8C526}"/>
                  </a:ext>
                </a:extLst>
              </p:cNvPr>
              <p:cNvPicPr/>
              <p:nvPr/>
            </p:nvPicPr>
            <p:blipFill>
              <a:blip r:embed="rId214"/>
              <a:stretch>
                <a:fillRect/>
              </a:stretch>
            </p:blipFill>
            <p:spPr>
              <a:xfrm>
                <a:off x="1543240" y="2739307"/>
                <a:ext cx="190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59" name="Freihand 258">
                <a:extLst>
                  <a:ext uri="{FF2B5EF4-FFF2-40B4-BE49-F238E27FC236}">
                    <a16:creationId xmlns:a16="http://schemas.microsoft.com/office/drawing/2014/main" id="{AC056DC9-036A-427E-95DD-E00318881796}"/>
                  </a:ext>
                </a:extLst>
              </p14:cNvPr>
              <p14:cNvContentPartPr/>
              <p14:nvPr/>
            </p14:nvContentPartPr>
            <p14:xfrm>
              <a:off x="1773640" y="2584147"/>
              <a:ext cx="88920" cy="39960"/>
            </p14:xfrm>
          </p:contentPart>
        </mc:Choice>
        <mc:Fallback xmlns="">
          <p:pic>
            <p:nvPicPr>
              <p:cNvPr id="259" name="Freihand 258">
                <a:extLst>
                  <a:ext uri="{FF2B5EF4-FFF2-40B4-BE49-F238E27FC236}">
                    <a16:creationId xmlns:a16="http://schemas.microsoft.com/office/drawing/2014/main" id="{AC056DC9-036A-427E-95DD-E00318881796}"/>
                  </a:ext>
                </a:extLst>
              </p:cNvPr>
              <p:cNvPicPr/>
              <p:nvPr/>
            </p:nvPicPr>
            <p:blipFill>
              <a:blip r:embed="rId216"/>
              <a:stretch>
                <a:fillRect/>
              </a:stretch>
            </p:blipFill>
            <p:spPr>
              <a:xfrm>
                <a:off x="1769320" y="2579827"/>
                <a:ext cx="97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60" name="Freihand 259">
                <a:extLst>
                  <a:ext uri="{FF2B5EF4-FFF2-40B4-BE49-F238E27FC236}">
                    <a16:creationId xmlns:a16="http://schemas.microsoft.com/office/drawing/2014/main" id="{5511BA1C-A122-495A-8939-682BC2D908D6}"/>
                  </a:ext>
                </a:extLst>
              </p14:cNvPr>
              <p14:cNvContentPartPr/>
              <p14:nvPr/>
            </p14:nvContentPartPr>
            <p14:xfrm>
              <a:off x="1716400" y="2498107"/>
              <a:ext cx="48600" cy="32040"/>
            </p14:xfrm>
          </p:contentPart>
        </mc:Choice>
        <mc:Fallback xmlns="">
          <p:pic>
            <p:nvPicPr>
              <p:cNvPr id="260" name="Freihand 259">
                <a:extLst>
                  <a:ext uri="{FF2B5EF4-FFF2-40B4-BE49-F238E27FC236}">
                    <a16:creationId xmlns:a16="http://schemas.microsoft.com/office/drawing/2014/main" id="{5511BA1C-A122-495A-8939-682BC2D908D6}"/>
                  </a:ext>
                </a:extLst>
              </p:cNvPr>
              <p:cNvPicPr/>
              <p:nvPr/>
            </p:nvPicPr>
            <p:blipFill>
              <a:blip r:embed="rId218"/>
              <a:stretch>
                <a:fillRect/>
              </a:stretch>
            </p:blipFill>
            <p:spPr>
              <a:xfrm>
                <a:off x="1712080" y="2493787"/>
                <a:ext cx="57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1" name="Freihand 260">
                <a:extLst>
                  <a:ext uri="{FF2B5EF4-FFF2-40B4-BE49-F238E27FC236}">
                    <a16:creationId xmlns:a16="http://schemas.microsoft.com/office/drawing/2014/main" id="{2CE55CF2-0B18-45C0-929C-E84196291D76}"/>
                  </a:ext>
                </a:extLst>
              </p14:cNvPr>
              <p14:cNvContentPartPr/>
              <p14:nvPr/>
            </p14:nvContentPartPr>
            <p14:xfrm>
              <a:off x="1848880" y="2457427"/>
              <a:ext cx="123840" cy="102600"/>
            </p14:xfrm>
          </p:contentPart>
        </mc:Choice>
        <mc:Fallback xmlns="">
          <p:pic>
            <p:nvPicPr>
              <p:cNvPr id="261" name="Freihand 260">
                <a:extLst>
                  <a:ext uri="{FF2B5EF4-FFF2-40B4-BE49-F238E27FC236}">
                    <a16:creationId xmlns:a16="http://schemas.microsoft.com/office/drawing/2014/main" id="{2CE55CF2-0B18-45C0-929C-E84196291D76}"/>
                  </a:ext>
                </a:extLst>
              </p:cNvPr>
              <p:cNvPicPr/>
              <p:nvPr/>
            </p:nvPicPr>
            <p:blipFill>
              <a:blip r:embed="rId220"/>
              <a:stretch>
                <a:fillRect/>
              </a:stretch>
            </p:blipFill>
            <p:spPr>
              <a:xfrm>
                <a:off x="1844560" y="2453107"/>
                <a:ext cx="132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63" name="Freihand 262">
                <a:extLst>
                  <a:ext uri="{FF2B5EF4-FFF2-40B4-BE49-F238E27FC236}">
                    <a16:creationId xmlns:a16="http://schemas.microsoft.com/office/drawing/2014/main" id="{A7081717-264D-42CA-A8C0-11A714ECD763}"/>
                  </a:ext>
                </a:extLst>
              </p14:cNvPr>
              <p14:cNvContentPartPr/>
              <p14:nvPr/>
            </p14:nvContentPartPr>
            <p14:xfrm>
              <a:off x="2076040" y="2261587"/>
              <a:ext cx="119520" cy="127440"/>
            </p14:xfrm>
          </p:contentPart>
        </mc:Choice>
        <mc:Fallback xmlns="">
          <p:pic>
            <p:nvPicPr>
              <p:cNvPr id="263" name="Freihand 262">
                <a:extLst>
                  <a:ext uri="{FF2B5EF4-FFF2-40B4-BE49-F238E27FC236}">
                    <a16:creationId xmlns:a16="http://schemas.microsoft.com/office/drawing/2014/main" id="{A7081717-264D-42CA-A8C0-11A714ECD763}"/>
                  </a:ext>
                </a:extLst>
              </p:cNvPr>
              <p:cNvPicPr/>
              <p:nvPr/>
            </p:nvPicPr>
            <p:blipFill>
              <a:blip r:embed="rId222"/>
              <a:stretch>
                <a:fillRect/>
              </a:stretch>
            </p:blipFill>
            <p:spPr>
              <a:xfrm>
                <a:off x="2071720" y="2257267"/>
                <a:ext cx="12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64" name="Freihand 263">
                <a:extLst>
                  <a:ext uri="{FF2B5EF4-FFF2-40B4-BE49-F238E27FC236}">
                    <a16:creationId xmlns:a16="http://schemas.microsoft.com/office/drawing/2014/main" id="{F01FFB6E-FF03-4C76-AACE-D2BFFBDD03E6}"/>
                  </a:ext>
                </a:extLst>
              </p14:cNvPr>
              <p14:cNvContentPartPr/>
              <p14:nvPr/>
            </p14:nvContentPartPr>
            <p14:xfrm>
              <a:off x="2141920" y="2156107"/>
              <a:ext cx="77040" cy="168480"/>
            </p14:xfrm>
          </p:contentPart>
        </mc:Choice>
        <mc:Fallback xmlns="">
          <p:pic>
            <p:nvPicPr>
              <p:cNvPr id="264" name="Freihand 263">
                <a:extLst>
                  <a:ext uri="{FF2B5EF4-FFF2-40B4-BE49-F238E27FC236}">
                    <a16:creationId xmlns:a16="http://schemas.microsoft.com/office/drawing/2014/main" id="{F01FFB6E-FF03-4C76-AACE-D2BFFBDD03E6}"/>
                  </a:ext>
                </a:extLst>
              </p:cNvPr>
              <p:cNvPicPr/>
              <p:nvPr/>
            </p:nvPicPr>
            <p:blipFill>
              <a:blip r:embed="rId224"/>
              <a:stretch>
                <a:fillRect/>
              </a:stretch>
            </p:blipFill>
            <p:spPr>
              <a:xfrm>
                <a:off x="2137600" y="2151787"/>
                <a:ext cx="85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65" name="Freihand 264">
                <a:extLst>
                  <a:ext uri="{FF2B5EF4-FFF2-40B4-BE49-F238E27FC236}">
                    <a16:creationId xmlns:a16="http://schemas.microsoft.com/office/drawing/2014/main" id="{506E8F9D-8018-4D1A-BD7B-16ECEBB39B64}"/>
                  </a:ext>
                </a:extLst>
              </p14:cNvPr>
              <p14:cNvContentPartPr/>
              <p14:nvPr/>
            </p14:nvContentPartPr>
            <p14:xfrm>
              <a:off x="2246320" y="2090587"/>
              <a:ext cx="128880" cy="217440"/>
            </p14:xfrm>
          </p:contentPart>
        </mc:Choice>
        <mc:Fallback xmlns="">
          <p:pic>
            <p:nvPicPr>
              <p:cNvPr id="265" name="Freihand 264">
                <a:extLst>
                  <a:ext uri="{FF2B5EF4-FFF2-40B4-BE49-F238E27FC236}">
                    <a16:creationId xmlns:a16="http://schemas.microsoft.com/office/drawing/2014/main" id="{506E8F9D-8018-4D1A-BD7B-16ECEBB39B64}"/>
                  </a:ext>
                </a:extLst>
              </p:cNvPr>
              <p:cNvPicPr/>
              <p:nvPr/>
            </p:nvPicPr>
            <p:blipFill>
              <a:blip r:embed="rId226"/>
              <a:stretch>
                <a:fillRect/>
              </a:stretch>
            </p:blipFill>
            <p:spPr>
              <a:xfrm>
                <a:off x="2242000" y="2086267"/>
                <a:ext cx="137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66" name="Freihand 265">
                <a:extLst>
                  <a:ext uri="{FF2B5EF4-FFF2-40B4-BE49-F238E27FC236}">
                    <a16:creationId xmlns:a16="http://schemas.microsoft.com/office/drawing/2014/main" id="{504D3CC8-100F-484D-8EDE-541140B66FEA}"/>
                  </a:ext>
                </a:extLst>
              </p14:cNvPr>
              <p14:cNvContentPartPr/>
              <p14:nvPr/>
            </p14:nvContentPartPr>
            <p14:xfrm>
              <a:off x="2283400" y="1954867"/>
              <a:ext cx="104760" cy="159480"/>
            </p14:xfrm>
          </p:contentPart>
        </mc:Choice>
        <mc:Fallback xmlns="">
          <p:pic>
            <p:nvPicPr>
              <p:cNvPr id="266" name="Freihand 265">
                <a:extLst>
                  <a:ext uri="{FF2B5EF4-FFF2-40B4-BE49-F238E27FC236}">
                    <a16:creationId xmlns:a16="http://schemas.microsoft.com/office/drawing/2014/main" id="{504D3CC8-100F-484D-8EDE-541140B66FEA}"/>
                  </a:ext>
                </a:extLst>
              </p:cNvPr>
              <p:cNvPicPr/>
              <p:nvPr/>
            </p:nvPicPr>
            <p:blipFill>
              <a:blip r:embed="rId228"/>
              <a:stretch>
                <a:fillRect/>
              </a:stretch>
            </p:blipFill>
            <p:spPr>
              <a:xfrm>
                <a:off x="2279080" y="1950547"/>
                <a:ext cx="113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67" name="Freihand 266">
                <a:extLst>
                  <a:ext uri="{FF2B5EF4-FFF2-40B4-BE49-F238E27FC236}">
                    <a16:creationId xmlns:a16="http://schemas.microsoft.com/office/drawing/2014/main" id="{6AE1FC79-651A-4E64-8EA4-F45FCAD2789A}"/>
                  </a:ext>
                </a:extLst>
              </p14:cNvPr>
              <p14:cNvContentPartPr/>
              <p14:nvPr/>
            </p14:nvContentPartPr>
            <p14:xfrm>
              <a:off x="2390320" y="1839307"/>
              <a:ext cx="254880" cy="225360"/>
            </p14:xfrm>
          </p:contentPart>
        </mc:Choice>
        <mc:Fallback xmlns="">
          <p:pic>
            <p:nvPicPr>
              <p:cNvPr id="267" name="Freihand 266">
                <a:extLst>
                  <a:ext uri="{FF2B5EF4-FFF2-40B4-BE49-F238E27FC236}">
                    <a16:creationId xmlns:a16="http://schemas.microsoft.com/office/drawing/2014/main" id="{6AE1FC79-651A-4E64-8EA4-F45FCAD2789A}"/>
                  </a:ext>
                </a:extLst>
              </p:cNvPr>
              <p:cNvPicPr/>
              <p:nvPr/>
            </p:nvPicPr>
            <p:blipFill>
              <a:blip r:embed="rId230"/>
              <a:stretch>
                <a:fillRect/>
              </a:stretch>
            </p:blipFill>
            <p:spPr>
              <a:xfrm>
                <a:off x="2386000" y="1834987"/>
                <a:ext cx="263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68" name="Freihand 267">
                <a:extLst>
                  <a:ext uri="{FF2B5EF4-FFF2-40B4-BE49-F238E27FC236}">
                    <a16:creationId xmlns:a16="http://schemas.microsoft.com/office/drawing/2014/main" id="{371DE6E0-55DE-40BB-9DAB-210F1AC64E87}"/>
                  </a:ext>
                </a:extLst>
              </p14:cNvPr>
              <p14:cNvContentPartPr/>
              <p14:nvPr/>
            </p14:nvContentPartPr>
            <p14:xfrm>
              <a:off x="2536480" y="1736347"/>
              <a:ext cx="44640" cy="13680"/>
            </p14:xfrm>
          </p:contentPart>
        </mc:Choice>
        <mc:Fallback xmlns="">
          <p:pic>
            <p:nvPicPr>
              <p:cNvPr id="268" name="Freihand 267">
                <a:extLst>
                  <a:ext uri="{FF2B5EF4-FFF2-40B4-BE49-F238E27FC236}">
                    <a16:creationId xmlns:a16="http://schemas.microsoft.com/office/drawing/2014/main" id="{371DE6E0-55DE-40BB-9DAB-210F1AC64E87}"/>
                  </a:ext>
                </a:extLst>
              </p:cNvPr>
              <p:cNvPicPr/>
              <p:nvPr/>
            </p:nvPicPr>
            <p:blipFill>
              <a:blip r:embed="rId232"/>
              <a:stretch>
                <a:fillRect/>
              </a:stretch>
            </p:blipFill>
            <p:spPr>
              <a:xfrm>
                <a:off x="2532160" y="1732027"/>
                <a:ext cx="53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9" name="Freihand 268">
                <a:extLst>
                  <a:ext uri="{FF2B5EF4-FFF2-40B4-BE49-F238E27FC236}">
                    <a16:creationId xmlns:a16="http://schemas.microsoft.com/office/drawing/2014/main" id="{DFD8BEEF-1776-4DAF-86A1-807D6D0EFDA5}"/>
                  </a:ext>
                </a:extLst>
              </p14:cNvPr>
              <p14:cNvContentPartPr/>
              <p14:nvPr/>
            </p14:nvContentPartPr>
            <p14:xfrm>
              <a:off x="2684440" y="1711867"/>
              <a:ext cx="77040" cy="111960"/>
            </p14:xfrm>
          </p:contentPart>
        </mc:Choice>
        <mc:Fallback xmlns="">
          <p:pic>
            <p:nvPicPr>
              <p:cNvPr id="269" name="Freihand 268">
                <a:extLst>
                  <a:ext uri="{FF2B5EF4-FFF2-40B4-BE49-F238E27FC236}">
                    <a16:creationId xmlns:a16="http://schemas.microsoft.com/office/drawing/2014/main" id="{DFD8BEEF-1776-4DAF-86A1-807D6D0EFDA5}"/>
                  </a:ext>
                </a:extLst>
              </p:cNvPr>
              <p:cNvPicPr/>
              <p:nvPr/>
            </p:nvPicPr>
            <p:blipFill>
              <a:blip r:embed="rId234"/>
              <a:stretch>
                <a:fillRect/>
              </a:stretch>
            </p:blipFill>
            <p:spPr>
              <a:xfrm>
                <a:off x="2680120" y="1707547"/>
                <a:ext cx="85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70" name="Freihand 269">
                <a:extLst>
                  <a:ext uri="{FF2B5EF4-FFF2-40B4-BE49-F238E27FC236}">
                    <a16:creationId xmlns:a16="http://schemas.microsoft.com/office/drawing/2014/main" id="{70AD5886-E2B4-4E9F-B68B-4D611D03A106}"/>
                  </a:ext>
                </a:extLst>
              </p14:cNvPr>
              <p14:cNvContentPartPr/>
              <p14:nvPr/>
            </p14:nvContentPartPr>
            <p14:xfrm>
              <a:off x="2759680" y="1561027"/>
              <a:ext cx="89640" cy="168120"/>
            </p14:xfrm>
          </p:contentPart>
        </mc:Choice>
        <mc:Fallback xmlns="">
          <p:pic>
            <p:nvPicPr>
              <p:cNvPr id="270" name="Freihand 269">
                <a:extLst>
                  <a:ext uri="{FF2B5EF4-FFF2-40B4-BE49-F238E27FC236}">
                    <a16:creationId xmlns:a16="http://schemas.microsoft.com/office/drawing/2014/main" id="{70AD5886-E2B4-4E9F-B68B-4D611D03A106}"/>
                  </a:ext>
                </a:extLst>
              </p:cNvPr>
              <p:cNvPicPr/>
              <p:nvPr/>
            </p:nvPicPr>
            <p:blipFill>
              <a:blip r:embed="rId236"/>
              <a:stretch>
                <a:fillRect/>
              </a:stretch>
            </p:blipFill>
            <p:spPr>
              <a:xfrm>
                <a:off x="2755360" y="1556707"/>
                <a:ext cx="98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71" name="Freihand 270">
                <a:extLst>
                  <a:ext uri="{FF2B5EF4-FFF2-40B4-BE49-F238E27FC236}">
                    <a16:creationId xmlns:a16="http://schemas.microsoft.com/office/drawing/2014/main" id="{79C6A83C-BC0B-49E0-BD07-E2542ADA93E2}"/>
                  </a:ext>
                </a:extLst>
              </p14:cNvPr>
              <p14:cNvContentPartPr/>
              <p14:nvPr/>
            </p14:nvContentPartPr>
            <p14:xfrm>
              <a:off x="844480" y="3634627"/>
              <a:ext cx="261720" cy="228240"/>
            </p14:xfrm>
          </p:contentPart>
        </mc:Choice>
        <mc:Fallback xmlns="">
          <p:pic>
            <p:nvPicPr>
              <p:cNvPr id="271" name="Freihand 270">
                <a:extLst>
                  <a:ext uri="{FF2B5EF4-FFF2-40B4-BE49-F238E27FC236}">
                    <a16:creationId xmlns:a16="http://schemas.microsoft.com/office/drawing/2014/main" id="{79C6A83C-BC0B-49E0-BD07-E2542ADA93E2}"/>
                  </a:ext>
                </a:extLst>
              </p:cNvPr>
              <p:cNvPicPr/>
              <p:nvPr/>
            </p:nvPicPr>
            <p:blipFill>
              <a:blip r:embed="rId238"/>
              <a:stretch>
                <a:fillRect/>
              </a:stretch>
            </p:blipFill>
            <p:spPr>
              <a:xfrm>
                <a:off x="840160" y="3630307"/>
                <a:ext cx="270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72" name="Freihand 271">
                <a:extLst>
                  <a:ext uri="{FF2B5EF4-FFF2-40B4-BE49-F238E27FC236}">
                    <a16:creationId xmlns:a16="http://schemas.microsoft.com/office/drawing/2014/main" id="{071B2047-A43E-4157-9606-BAA7B1B2C05E}"/>
                  </a:ext>
                </a:extLst>
              </p14:cNvPr>
              <p14:cNvContentPartPr/>
              <p14:nvPr/>
            </p14:nvContentPartPr>
            <p14:xfrm>
              <a:off x="975520" y="3582427"/>
              <a:ext cx="64800" cy="4680"/>
            </p14:xfrm>
          </p:contentPart>
        </mc:Choice>
        <mc:Fallback xmlns="">
          <p:pic>
            <p:nvPicPr>
              <p:cNvPr id="272" name="Freihand 271">
                <a:extLst>
                  <a:ext uri="{FF2B5EF4-FFF2-40B4-BE49-F238E27FC236}">
                    <a16:creationId xmlns:a16="http://schemas.microsoft.com/office/drawing/2014/main" id="{071B2047-A43E-4157-9606-BAA7B1B2C05E}"/>
                  </a:ext>
                </a:extLst>
              </p:cNvPr>
              <p:cNvPicPr/>
              <p:nvPr/>
            </p:nvPicPr>
            <p:blipFill>
              <a:blip r:embed="rId240"/>
              <a:stretch>
                <a:fillRect/>
              </a:stretch>
            </p:blipFill>
            <p:spPr>
              <a:xfrm>
                <a:off x="971200" y="3578107"/>
                <a:ext cx="73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73" name="Freihand 272">
                <a:extLst>
                  <a:ext uri="{FF2B5EF4-FFF2-40B4-BE49-F238E27FC236}">
                    <a16:creationId xmlns:a16="http://schemas.microsoft.com/office/drawing/2014/main" id="{F0FCC92B-B330-451C-A42A-EC714B73360B}"/>
                  </a:ext>
                </a:extLst>
              </p14:cNvPr>
              <p14:cNvContentPartPr/>
              <p14:nvPr/>
            </p14:nvContentPartPr>
            <p14:xfrm>
              <a:off x="1134640" y="3521227"/>
              <a:ext cx="100440" cy="149040"/>
            </p14:xfrm>
          </p:contentPart>
        </mc:Choice>
        <mc:Fallback xmlns="">
          <p:pic>
            <p:nvPicPr>
              <p:cNvPr id="273" name="Freihand 272">
                <a:extLst>
                  <a:ext uri="{FF2B5EF4-FFF2-40B4-BE49-F238E27FC236}">
                    <a16:creationId xmlns:a16="http://schemas.microsoft.com/office/drawing/2014/main" id="{F0FCC92B-B330-451C-A42A-EC714B73360B}"/>
                  </a:ext>
                </a:extLst>
              </p:cNvPr>
              <p:cNvPicPr/>
              <p:nvPr/>
            </p:nvPicPr>
            <p:blipFill>
              <a:blip r:embed="rId242"/>
              <a:stretch>
                <a:fillRect/>
              </a:stretch>
            </p:blipFill>
            <p:spPr>
              <a:xfrm>
                <a:off x="1130320" y="3516907"/>
                <a:ext cx="109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74" name="Freihand 273">
                <a:extLst>
                  <a:ext uri="{FF2B5EF4-FFF2-40B4-BE49-F238E27FC236}">
                    <a16:creationId xmlns:a16="http://schemas.microsoft.com/office/drawing/2014/main" id="{E40909D9-5EBA-43AB-94FC-6432EDFF4DD0}"/>
                  </a:ext>
                </a:extLst>
              </p14:cNvPr>
              <p14:cNvContentPartPr/>
              <p14:nvPr/>
            </p14:nvContentPartPr>
            <p14:xfrm>
              <a:off x="1258840" y="3219187"/>
              <a:ext cx="300240" cy="245880"/>
            </p14:xfrm>
          </p:contentPart>
        </mc:Choice>
        <mc:Fallback xmlns="">
          <p:pic>
            <p:nvPicPr>
              <p:cNvPr id="274" name="Freihand 273">
                <a:extLst>
                  <a:ext uri="{FF2B5EF4-FFF2-40B4-BE49-F238E27FC236}">
                    <a16:creationId xmlns:a16="http://schemas.microsoft.com/office/drawing/2014/main" id="{E40909D9-5EBA-43AB-94FC-6432EDFF4DD0}"/>
                  </a:ext>
                </a:extLst>
              </p:cNvPr>
              <p:cNvPicPr/>
              <p:nvPr/>
            </p:nvPicPr>
            <p:blipFill>
              <a:blip r:embed="rId244"/>
              <a:stretch>
                <a:fillRect/>
              </a:stretch>
            </p:blipFill>
            <p:spPr>
              <a:xfrm>
                <a:off x="1254520" y="3214867"/>
                <a:ext cx="308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75" name="Freihand 274">
                <a:extLst>
                  <a:ext uri="{FF2B5EF4-FFF2-40B4-BE49-F238E27FC236}">
                    <a16:creationId xmlns:a16="http://schemas.microsoft.com/office/drawing/2014/main" id="{590775FD-9CB2-47A5-A505-55E9A701B28D}"/>
                  </a:ext>
                </a:extLst>
              </p14:cNvPr>
              <p14:cNvContentPartPr/>
              <p14:nvPr/>
            </p14:nvContentPartPr>
            <p14:xfrm>
              <a:off x="1532800" y="3064027"/>
              <a:ext cx="276120" cy="122760"/>
            </p14:xfrm>
          </p:contentPart>
        </mc:Choice>
        <mc:Fallback xmlns="">
          <p:pic>
            <p:nvPicPr>
              <p:cNvPr id="275" name="Freihand 274">
                <a:extLst>
                  <a:ext uri="{FF2B5EF4-FFF2-40B4-BE49-F238E27FC236}">
                    <a16:creationId xmlns:a16="http://schemas.microsoft.com/office/drawing/2014/main" id="{590775FD-9CB2-47A5-A505-55E9A701B28D}"/>
                  </a:ext>
                </a:extLst>
              </p:cNvPr>
              <p:cNvPicPr/>
              <p:nvPr/>
            </p:nvPicPr>
            <p:blipFill>
              <a:blip r:embed="rId246"/>
              <a:stretch>
                <a:fillRect/>
              </a:stretch>
            </p:blipFill>
            <p:spPr>
              <a:xfrm>
                <a:off x="1528480" y="3059707"/>
                <a:ext cx="284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76" name="Freihand 275">
                <a:extLst>
                  <a:ext uri="{FF2B5EF4-FFF2-40B4-BE49-F238E27FC236}">
                    <a16:creationId xmlns:a16="http://schemas.microsoft.com/office/drawing/2014/main" id="{AE416248-F96C-4BEB-B310-08A599F0FA92}"/>
                  </a:ext>
                </a:extLst>
              </p14:cNvPr>
              <p14:cNvContentPartPr/>
              <p14:nvPr/>
            </p14:nvContentPartPr>
            <p14:xfrm>
              <a:off x="1685080" y="2962507"/>
              <a:ext cx="44280" cy="15840"/>
            </p14:xfrm>
          </p:contentPart>
        </mc:Choice>
        <mc:Fallback xmlns="">
          <p:pic>
            <p:nvPicPr>
              <p:cNvPr id="276" name="Freihand 275">
                <a:extLst>
                  <a:ext uri="{FF2B5EF4-FFF2-40B4-BE49-F238E27FC236}">
                    <a16:creationId xmlns:a16="http://schemas.microsoft.com/office/drawing/2014/main" id="{AE416248-F96C-4BEB-B310-08A599F0FA92}"/>
                  </a:ext>
                </a:extLst>
              </p:cNvPr>
              <p:cNvPicPr/>
              <p:nvPr/>
            </p:nvPicPr>
            <p:blipFill>
              <a:blip r:embed="rId248"/>
              <a:stretch>
                <a:fillRect/>
              </a:stretch>
            </p:blipFill>
            <p:spPr>
              <a:xfrm>
                <a:off x="1680760" y="2958187"/>
                <a:ext cx="52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7" name="Freihand 276">
                <a:extLst>
                  <a:ext uri="{FF2B5EF4-FFF2-40B4-BE49-F238E27FC236}">
                    <a16:creationId xmlns:a16="http://schemas.microsoft.com/office/drawing/2014/main" id="{DBCDE149-20CF-4352-8A01-41C7AAD32C33}"/>
                  </a:ext>
                </a:extLst>
              </p14:cNvPr>
              <p14:cNvContentPartPr/>
              <p14:nvPr/>
            </p14:nvContentPartPr>
            <p14:xfrm>
              <a:off x="1809640" y="2819227"/>
              <a:ext cx="159120" cy="219960"/>
            </p14:xfrm>
          </p:contentPart>
        </mc:Choice>
        <mc:Fallback xmlns="">
          <p:pic>
            <p:nvPicPr>
              <p:cNvPr id="277" name="Freihand 276">
                <a:extLst>
                  <a:ext uri="{FF2B5EF4-FFF2-40B4-BE49-F238E27FC236}">
                    <a16:creationId xmlns:a16="http://schemas.microsoft.com/office/drawing/2014/main" id="{DBCDE149-20CF-4352-8A01-41C7AAD32C33}"/>
                  </a:ext>
                </a:extLst>
              </p:cNvPr>
              <p:cNvPicPr/>
              <p:nvPr/>
            </p:nvPicPr>
            <p:blipFill>
              <a:blip r:embed="rId250"/>
              <a:stretch>
                <a:fillRect/>
              </a:stretch>
            </p:blipFill>
            <p:spPr>
              <a:xfrm>
                <a:off x="1805320" y="2814907"/>
                <a:ext cx="167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9" name="Freihand 278">
                <a:extLst>
                  <a:ext uri="{FF2B5EF4-FFF2-40B4-BE49-F238E27FC236}">
                    <a16:creationId xmlns:a16="http://schemas.microsoft.com/office/drawing/2014/main" id="{28DB25C0-7C3D-45C3-92CD-120BB78BCA84}"/>
                  </a:ext>
                </a:extLst>
              </p14:cNvPr>
              <p14:cNvContentPartPr/>
              <p14:nvPr/>
            </p14:nvContentPartPr>
            <p14:xfrm>
              <a:off x="1239400" y="3705187"/>
              <a:ext cx="202320" cy="199080"/>
            </p14:xfrm>
          </p:contentPart>
        </mc:Choice>
        <mc:Fallback xmlns="">
          <p:pic>
            <p:nvPicPr>
              <p:cNvPr id="279" name="Freihand 278">
                <a:extLst>
                  <a:ext uri="{FF2B5EF4-FFF2-40B4-BE49-F238E27FC236}">
                    <a16:creationId xmlns:a16="http://schemas.microsoft.com/office/drawing/2014/main" id="{28DB25C0-7C3D-45C3-92CD-120BB78BCA84}"/>
                  </a:ext>
                </a:extLst>
              </p:cNvPr>
              <p:cNvPicPr/>
              <p:nvPr/>
            </p:nvPicPr>
            <p:blipFill>
              <a:blip r:embed="rId252"/>
              <a:stretch>
                <a:fillRect/>
              </a:stretch>
            </p:blipFill>
            <p:spPr>
              <a:xfrm>
                <a:off x="1235080" y="3700867"/>
                <a:ext cx="210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80" name="Freihand 279">
                <a:extLst>
                  <a:ext uri="{FF2B5EF4-FFF2-40B4-BE49-F238E27FC236}">
                    <a16:creationId xmlns:a16="http://schemas.microsoft.com/office/drawing/2014/main" id="{9808DD04-6365-4A1F-BA79-EF2AE0214875}"/>
                  </a:ext>
                </a:extLst>
              </p14:cNvPr>
              <p14:cNvContentPartPr/>
              <p14:nvPr/>
            </p14:nvContentPartPr>
            <p14:xfrm>
              <a:off x="1411120" y="3523387"/>
              <a:ext cx="205200" cy="353880"/>
            </p14:xfrm>
          </p:contentPart>
        </mc:Choice>
        <mc:Fallback xmlns="">
          <p:pic>
            <p:nvPicPr>
              <p:cNvPr id="280" name="Freihand 279">
                <a:extLst>
                  <a:ext uri="{FF2B5EF4-FFF2-40B4-BE49-F238E27FC236}">
                    <a16:creationId xmlns:a16="http://schemas.microsoft.com/office/drawing/2014/main" id="{9808DD04-6365-4A1F-BA79-EF2AE0214875}"/>
                  </a:ext>
                </a:extLst>
              </p:cNvPr>
              <p:cNvPicPr/>
              <p:nvPr/>
            </p:nvPicPr>
            <p:blipFill>
              <a:blip r:embed="rId254"/>
              <a:stretch>
                <a:fillRect/>
              </a:stretch>
            </p:blipFill>
            <p:spPr>
              <a:xfrm>
                <a:off x="1406800" y="3519067"/>
                <a:ext cx="213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81" name="Freihand 280">
                <a:extLst>
                  <a:ext uri="{FF2B5EF4-FFF2-40B4-BE49-F238E27FC236}">
                    <a16:creationId xmlns:a16="http://schemas.microsoft.com/office/drawing/2014/main" id="{DA459D83-21AF-40E9-BF9E-339442373AEA}"/>
                  </a:ext>
                </a:extLst>
              </p14:cNvPr>
              <p14:cNvContentPartPr/>
              <p14:nvPr/>
            </p14:nvContentPartPr>
            <p14:xfrm>
              <a:off x="1624240" y="3451387"/>
              <a:ext cx="86040" cy="116640"/>
            </p14:xfrm>
          </p:contentPart>
        </mc:Choice>
        <mc:Fallback xmlns="">
          <p:pic>
            <p:nvPicPr>
              <p:cNvPr id="281" name="Freihand 280">
                <a:extLst>
                  <a:ext uri="{FF2B5EF4-FFF2-40B4-BE49-F238E27FC236}">
                    <a16:creationId xmlns:a16="http://schemas.microsoft.com/office/drawing/2014/main" id="{DA459D83-21AF-40E9-BF9E-339442373AEA}"/>
                  </a:ext>
                </a:extLst>
              </p:cNvPr>
              <p:cNvPicPr/>
              <p:nvPr/>
            </p:nvPicPr>
            <p:blipFill>
              <a:blip r:embed="rId256"/>
              <a:stretch>
                <a:fillRect/>
              </a:stretch>
            </p:blipFill>
            <p:spPr>
              <a:xfrm>
                <a:off x="1619920" y="3447067"/>
                <a:ext cx="94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82" name="Freihand 281">
                <a:extLst>
                  <a:ext uri="{FF2B5EF4-FFF2-40B4-BE49-F238E27FC236}">
                    <a16:creationId xmlns:a16="http://schemas.microsoft.com/office/drawing/2014/main" id="{C9038E63-ACD1-4798-B165-C3A2A726EEE0}"/>
                  </a:ext>
                </a:extLst>
              </p14:cNvPr>
              <p14:cNvContentPartPr/>
              <p14:nvPr/>
            </p14:nvContentPartPr>
            <p14:xfrm>
              <a:off x="1667440" y="3375067"/>
              <a:ext cx="92880" cy="110880"/>
            </p14:xfrm>
          </p:contentPart>
        </mc:Choice>
        <mc:Fallback xmlns="">
          <p:pic>
            <p:nvPicPr>
              <p:cNvPr id="282" name="Freihand 281">
                <a:extLst>
                  <a:ext uri="{FF2B5EF4-FFF2-40B4-BE49-F238E27FC236}">
                    <a16:creationId xmlns:a16="http://schemas.microsoft.com/office/drawing/2014/main" id="{C9038E63-ACD1-4798-B165-C3A2A726EEE0}"/>
                  </a:ext>
                </a:extLst>
              </p:cNvPr>
              <p:cNvPicPr/>
              <p:nvPr/>
            </p:nvPicPr>
            <p:blipFill>
              <a:blip r:embed="rId258"/>
              <a:stretch>
                <a:fillRect/>
              </a:stretch>
            </p:blipFill>
            <p:spPr>
              <a:xfrm>
                <a:off x="1663120" y="3370747"/>
                <a:ext cx="101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83" name="Freihand 282">
                <a:extLst>
                  <a:ext uri="{FF2B5EF4-FFF2-40B4-BE49-F238E27FC236}">
                    <a16:creationId xmlns:a16="http://schemas.microsoft.com/office/drawing/2014/main" id="{E69FEE39-106C-4806-BA13-2EE2F08DCA7B}"/>
                  </a:ext>
                </a:extLst>
              </p14:cNvPr>
              <p14:cNvContentPartPr/>
              <p14:nvPr/>
            </p14:nvContentPartPr>
            <p14:xfrm>
              <a:off x="1723600" y="3289387"/>
              <a:ext cx="93960" cy="137520"/>
            </p14:xfrm>
          </p:contentPart>
        </mc:Choice>
        <mc:Fallback xmlns="">
          <p:pic>
            <p:nvPicPr>
              <p:cNvPr id="283" name="Freihand 282">
                <a:extLst>
                  <a:ext uri="{FF2B5EF4-FFF2-40B4-BE49-F238E27FC236}">
                    <a16:creationId xmlns:a16="http://schemas.microsoft.com/office/drawing/2014/main" id="{E69FEE39-106C-4806-BA13-2EE2F08DCA7B}"/>
                  </a:ext>
                </a:extLst>
              </p:cNvPr>
              <p:cNvPicPr/>
              <p:nvPr/>
            </p:nvPicPr>
            <p:blipFill>
              <a:blip r:embed="rId260"/>
              <a:stretch>
                <a:fillRect/>
              </a:stretch>
            </p:blipFill>
            <p:spPr>
              <a:xfrm>
                <a:off x="1719280" y="3285067"/>
                <a:ext cx="102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84" name="Freihand 283">
                <a:extLst>
                  <a:ext uri="{FF2B5EF4-FFF2-40B4-BE49-F238E27FC236}">
                    <a16:creationId xmlns:a16="http://schemas.microsoft.com/office/drawing/2014/main" id="{8C905F75-5A53-485A-AA08-E3DE31189920}"/>
                  </a:ext>
                </a:extLst>
              </p14:cNvPr>
              <p14:cNvContentPartPr/>
              <p14:nvPr/>
            </p14:nvContentPartPr>
            <p14:xfrm>
              <a:off x="1835200" y="3182827"/>
              <a:ext cx="178920" cy="171000"/>
            </p14:xfrm>
          </p:contentPart>
        </mc:Choice>
        <mc:Fallback xmlns="">
          <p:pic>
            <p:nvPicPr>
              <p:cNvPr id="284" name="Freihand 283">
                <a:extLst>
                  <a:ext uri="{FF2B5EF4-FFF2-40B4-BE49-F238E27FC236}">
                    <a16:creationId xmlns:a16="http://schemas.microsoft.com/office/drawing/2014/main" id="{8C905F75-5A53-485A-AA08-E3DE31189920}"/>
                  </a:ext>
                </a:extLst>
              </p:cNvPr>
              <p:cNvPicPr/>
              <p:nvPr/>
            </p:nvPicPr>
            <p:blipFill>
              <a:blip r:embed="rId262"/>
              <a:stretch>
                <a:fillRect/>
              </a:stretch>
            </p:blipFill>
            <p:spPr>
              <a:xfrm>
                <a:off x="1830880" y="3178507"/>
                <a:ext cx="187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85" name="Freihand 284">
                <a:extLst>
                  <a:ext uri="{FF2B5EF4-FFF2-40B4-BE49-F238E27FC236}">
                    <a16:creationId xmlns:a16="http://schemas.microsoft.com/office/drawing/2014/main" id="{E09F2788-A901-47FE-9863-BD6F66F182A6}"/>
                  </a:ext>
                </a:extLst>
              </p14:cNvPr>
              <p14:cNvContentPartPr/>
              <p14:nvPr/>
            </p14:nvContentPartPr>
            <p14:xfrm>
              <a:off x="1956160" y="2980507"/>
              <a:ext cx="159120" cy="173520"/>
            </p14:xfrm>
          </p:contentPart>
        </mc:Choice>
        <mc:Fallback xmlns="">
          <p:pic>
            <p:nvPicPr>
              <p:cNvPr id="285" name="Freihand 284">
                <a:extLst>
                  <a:ext uri="{FF2B5EF4-FFF2-40B4-BE49-F238E27FC236}">
                    <a16:creationId xmlns:a16="http://schemas.microsoft.com/office/drawing/2014/main" id="{E09F2788-A901-47FE-9863-BD6F66F182A6}"/>
                  </a:ext>
                </a:extLst>
              </p:cNvPr>
              <p:cNvPicPr/>
              <p:nvPr/>
            </p:nvPicPr>
            <p:blipFill>
              <a:blip r:embed="rId264"/>
              <a:stretch>
                <a:fillRect/>
              </a:stretch>
            </p:blipFill>
            <p:spPr>
              <a:xfrm>
                <a:off x="1951840" y="2976187"/>
                <a:ext cx="167760" cy="182160"/>
              </a:xfrm>
              <a:prstGeom prst="rect">
                <a:avLst/>
              </a:prstGeom>
            </p:spPr>
          </p:pic>
        </mc:Fallback>
      </mc:AlternateContent>
      <p:grpSp>
        <p:nvGrpSpPr>
          <p:cNvPr id="288" name="Gruppieren 287">
            <a:extLst>
              <a:ext uri="{FF2B5EF4-FFF2-40B4-BE49-F238E27FC236}">
                <a16:creationId xmlns:a16="http://schemas.microsoft.com/office/drawing/2014/main" id="{341292EE-D66B-4308-8EBB-B3572D21702F}"/>
              </a:ext>
            </a:extLst>
          </p:cNvPr>
          <p:cNvGrpSpPr/>
          <p:nvPr/>
        </p:nvGrpSpPr>
        <p:grpSpPr>
          <a:xfrm>
            <a:off x="3967840" y="2685667"/>
            <a:ext cx="5189400" cy="1542240"/>
            <a:chOff x="3967840" y="2685667"/>
            <a:chExt cx="5189400" cy="1542240"/>
          </a:xfrm>
        </p:grpSpPr>
        <mc:AlternateContent xmlns:mc="http://schemas.openxmlformats.org/markup-compatibility/2006" xmlns:p14="http://schemas.microsoft.com/office/powerpoint/2010/main">
          <mc:Choice Requires="p14">
            <p:contentPart p14:bwMode="auto" r:id="rId265">
              <p14:nvContentPartPr>
                <p14:cNvPr id="34" name="Freihand 33">
                  <a:extLst>
                    <a:ext uri="{FF2B5EF4-FFF2-40B4-BE49-F238E27FC236}">
                      <a16:creationId xmlns:a16="http://schemas.microsoft.com/office/drawing/2014/main" id="{6B94ECB0-3230-43D6-9A54-DE5E8EA81C24}"/>
                    </a:ext>
                  </a:extLst>
                </p14:cNvPr>
                <p14:cNvContentPartPr/>
                <p14:nvPr/>
              </p14:nvContentPartPr>
              <p14:xfrm>
                <a:off x="4248640" y="3461467"/>
                <a:ext cx="283680" cy="27000"/>
              </p14:xfrm>
            </p:contentPart>
          </mc:Choice>
          <mc:Fallback xmlns="">
            <p:pic>
              <p:nvPicPr>
                <p:cNvPr id="34" name="Freihand 33">
                  <a:extLst>
                    <a:ext uri="{FF2B5EF4-FFF2-40B4-BE49-F238E27FC236}">
                      <a16:creationId xmlns:a16="http://schemas.microsoft.com/office/drawing/2014/main" id="{6B94ECB0-3230-43D6-9A54-DE5E8EA81C24}"/>
                    </a:ext>
                  </a:extLst>
                </p:cNvPr>
                <p:cNvPicPr/>
                <p:nvPr/>
              </p:nvPicPr>
              <p:blipFill>
                <a:blip r:embed="rId266"/>
                <a:stretch>
                  <a:fillRect/>
                </a:stretch>
              </p:blipFill>
              <p:spPr>
                <a:xfrm>
                  <a:off x="4244320" y="3457147"/>
                  <a:ext cx="292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5" name="Freihand 34">
                  <a:extLst>
                    <a:ext uri="{FF2B5EF4-FFF2-40B4-BE49-F238E27FC236}">
                      <a16:creationId xmlns:a16="http://schemas.microsoft.com/office/drawing/2014/main" id="{05EB4231-3B0B-4FB4-A7D2-DBA8CCFDF72B}"/>
                    </a:ext>
                  </a:extLst>
                </p14:cNvPr>
                <p14:cNvContentPartPr/>
                <p14:nvPr/>
              </p14:nvContentPartPr>
              <p14:xfrm>
                <a:off x="4441240" y="3371827"/>
                <a:ext cx="207720" cy="252720"/>
              </p14:xfrm>
            </p:contentPart>
          </mc:Choice>
          <mc:Fallback xmlns="">
            <p:pic>
              <p:nvPicPr>
                <p:cNvPr id="35" name="Freihand 34">
                  <a:extLst>
                    <a:ext uri="{FF2B5EF4-FFF2-40B4-BE49-F238E27FC236}">
                      <a16:creationId xmlns:a16="http://schemas.microsoft.com/office/drawing/2014/main" id="{05EB4231-3B0B-4FB4-A7D2-DBA8CCFDF72B}"/>
                    </a:ext>
                  </a:extLst>
                </p:cNvPr>
                <p:cNvPicPr/>
                <p:nvPr/>
              </p:nvPicPr>
              <p:blipFill>
                <a:blip r:embed="rId268"/>
                <a:stretch>
                  <a:fillRect/>
                </a:stretch>
              </p:blipFill>
              <p:spPr>
                <a:xfrm>
                  <a:off x="4436920" y="3367507"/>
                  <a:ext cx="216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4" name="Freihand 123">
                  <a:extLst>
                    <a:ext uri="{FF2B5EF4-FFF2-40B4-BE49-F238E27FC236}">
                      <a16:creationId xmlns:a16="http://schemas.microsoft.com/office/drawing/2014/main" id="{7A6819C0-9638-4516-BDD7-7B410764220F}"/>
                    </a:ext>
                  </a:extLst>
                </p14:cNvPr>
                <p14:cNvContentPartPr/>
                <p14:nvPr/>
              </p14:nvContentPartPr>
              <p14:xfrm>
                <a:off x="4525120" y="3799147"/>
                <a:ext cx="167040" cy="337320"/>
              </p14:xfrm>
            </p:contentPart>
          </mc:Choice>
          <mc:Fallback xmlns="">
            <p:pic>
              <p:nvPicPr>
                <p:cNvPr id="124" name="Freihand 123">
                  <a:extLst>
                    <a:ext uri="{FF2B5EF4-FFF2-40B4-BE49-F238E27FC236}">
                      <a16:creationId xmlns:a16="http://schemas.microsoft.com/office/drawing/2014/main" id="{7A6819C0-9638-4516-BDD7-7B410764220F}"/>
                    </a:ext>
                  </a:extLst>
                </p:cNvPr>
                <p:cNvPicPr/>
                <p:nvPr/>
              </p:nvPicPr>
              <p:blipFill>
                <a:blip r:embed="rId270"/>
                <a:stretch>
                  <a:fillRect/>
                </a:stretch>
              </p:blipFill>
              <p:spPr>
                <a:xfrm>
                  <a:off x="4520800" y="3794827"/>
                  <a:ext cx="1756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5" name="Freihand 124">
                  <a:extLst>
                    <a:ext uri="{FF2B5EF4-FFF2-40B4-BE49-F238E27FC236}">
                      <a16:creationId xmlns:a16="http://schemas.microsoft.com/office/drawing/2014/main" id="{B88B33BB-3951-4DD9-858F-FFB82CD18A99}"/>
                    </a:ext>
                  </a:extLst>
                </p14:cNvPr>
                <p14:cNvContentPartPr/>
                <p14:nvPr/>
              </p14:nvContentPartPr>
              <p14:xfrm>
                <a:off x="4664440" y="3877267"/>
                <a:ext cx="110160" cy="124560"/>
              </p14:xfrm>
            </p:contentPart>
          </mc:Choice>
          <mc:Fallback xmlns="">
            <p:pic>
              <p:nvPicPr>
                <p:cNvPr id="125" name="Freihand 124">
                  <a:extLst>
                    <a:ext uri="{FF2B5EF4-FFF2-40B4-BE49-F238E27FC236}">
                      <a16:creationId xmlns:a16="http://schemas.microsoft.com/office/drawing/2014/main" id="{B88B33BB-3951-4DD9-858F-FFB82CD18A99}"/>
                    </a:ext>
                  </a:extLst>
                </p:cNvPr>
                <p:cNvPicPr/>
                <p:nvPr/>
              </p:nvPicPr>
              <p:blipFill>
                <a:blip r:embed="rId272"/>
                <a:stretch>
                  <a:fillRect/>
                </a:stretch>
              </p:blipFill>
              <p:spPr>
                <a:xfrm>
                  <a:off x="4660120" y="3872947"/>
                  <a:ext cx="118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6" name="Freihand 125">
                  <a:extLst>
                    <a:ext uri="{FF2B5EF4-FFF2-40B4-BE49-F238E27FC236}">
                      <a16:creationId xmlns:a16="http://schemas.microsoft.com/office/drawing/2014/main" id="{B52C4649-D154-4663-A2F3-8BCCC4085307}"/>
                    </a:ext>
                  </a:extLst>
                </p14:cNvPr>
                <p14:cNvContentPartPr/>
                <p14:nvPr/>
              </p14:nvContentPartPr>
              <p14:xfrm>
                <a:off x="4794040" y="3956827"/>
                <a:ext cx="16920" cy="131760"/>
              </p14:xfrm>
            </p:contentPart>
          </mc:Choice>
          <mc:Fallback xmlns="">
            <p:pic>
              <p:nvPicPr>
                <p:cNvPr id="126" name="Freihand 125">
                  <a:extLst>
                    <a:ext uri="{FF2B5EF4-FFF2-40B4-BE49-F238E27FC236}">
                      <a16:creationId xmlns:a16="http://schemas.microsoft.com/office/drawing/2014/main" id="{B52C4649-D154-4663-A2F3-8BCCC4085307}"/>
                    </a:ext>
                  </a:extLst>
                </p:cNvPr>
                <p:cNvPicPr/>
                <p:nvPr/>
              </p:nvPicPr>
              <p:blipFill>
                <a:blip r:embed="rId274"/>
                <a:stretch>
                  <a:fillRect/>
                </a:stretch>
              </p:blipFill>
              <p:spPr>
                <a:xfrm>
                  <a:off x="4789720" y="3952507"/>
                  <a:ext cx="25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7" name="Freihand 126">
                  <a:extLst>
                    <a:ext uri="{FF2B5EF4-FFF2-40B4-BE49-F238E27FC236}">
                      <a16:creationId xmlns:a16="http://schemas.microsoft.com/office/drawing/2014/main" id="{A4BCB482-2E25-4A03-AF14-0D5C9A0C829E}"/>
                    </a:ext>
                  </a:extLst>
                </p14:cNvPr>
                <p14:cNvContentPartPr/>
                <p14:nvPr/>
              </p14:nvContentPartPr>
              <p14:xfrm>
                <a:off x="4893040" y="3842347"/>
                <a:ext cx="96840" cy="134640"/>
              </p14:xfrm>
            </p:contentPart>
          </mc:Choice>
          <mc:Fallback xmlns="">
            <p:pic>
              <p:nvPicPr>
                <p:cNvPr id="127" name="Freihand 126">
                  <a:extLst>
                    <a:ext uri="{FF2B5EF4-FFF2-40B4-BE49-F238E27FC236}">
                      <a16:creationId xmlns:a16="http://schemas.microsoft.com/office/drawing/2014/main" id="{A4BCB482-2E25-4A03-AF14-0D5C9A0C829E}"/>
                    </a:ext>
                  </a:extLst>
                </p:cNvPr>
                <p:cNvPicPr/>
                <p:nvPr/>
              </p:nvPicPr>
              <p:blipFill>
                <a:blip r:embed="rId276"/>
                <a:stretch>
                  <a:fillRect/>
                </a:stretch>
              </p:blipFill>
              <p:spPr>
                <a:xfrm>
                  <a:off x="4888720" y="3838027"/>
                  <a:ext cx="105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8" name="Freihand 127">
                  <a:extLst>
                    <a:ext uri="{FF2B5EF4-FFF2-40B4-BE49-F238E27FC236}">
                      <a16:creationId xmlns:a16="http://schemas.microsoft.com/office/drawing/2014/main" id="{3A7416DD-BD71-43E1-979E-CA6FC8C52E1B}"/>
                    </a:ext>
                  </a:extLst>
                </p14:cNvPr>
                <p14:cNvContentPartPr/>
                <p14:nvPr/>
              </p14:nvContentPartPr>
              <p14:xfrm>
                <a:off x="4972240" y="3796267"/>
                <a:ext cx="206640" cy="287640"/>
              </p14:xfrm>
            </p:contentPart>
          </mc:Choice>
          <mc:Fallback xmlns="">
            <p:pic>
              <p:nvPicPr>
                <p:cNvPr id="128" name="Freihand 127">
                  <a:extLst>
                    <a:ext uri="{FF2B5EF4-FFF2-40B4-BE49-F238E27FC236}">
                      <a16:creationId xmlns:a16="http://schemas.microsoft.com/office/drawing/2014/main" id="{3A7416DD-BD71-43E1-979E-CA6FC8C52E1B}"/>
                    </a:ext>
                  </a:extLst>
                </p:cNvPr>
                <p:cNvPicPr/>
                <p:nvPr/>
              </p:nvPicPr>
              <p:blipFill>
                <a:blip r:embed="rId278"/>
                <a:stretch>
                  <a:fillRect/>
                </a:stretch>
              </p:blipFill>
              <p:spPr>
                <a:xfrm>
                  <a:off x="4967920" y="3791947"/>
                  <a:ext cx="2152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60" name="Freihand 59">
                  <a:extLst>
                    <a:ext uri="{FF2B5EF4-FFF2-40B4-BE49-F238E27FC236}">
                      <a16:creationId xmlns:a16="http://schemas.microsoft.com/office/drawing/2014/main" id="{333A9B28-A016-4CA9-9DC9-56DB525D301B}"/>
                    </a:ext>
                  </a:extLst>
                </p14:cNvPr>
                <p14:cNvContentPartPr/>
                <p14:nvPr/>
              </p14:nvContentPartPr>
              <p14:xfrm>
                <a:off x="7104160" y="2936587"/>
                <a:ext cx="131040" cy="52200"/>
              </p14:xfrm>
            </p:contentPart>
          </mc:Choice>
          <mc:Fallback xmlns="">
            <p:pic>
              <p:nvPicPr>
                <p:cNvPr id="60" name="Freihand 59">
                  <a:extLst>
                    <a:ext uri="{FF2B5EF4-FFF2-40B4-BE49-F238E27FC236}">
                      <a16:creationId xmlns:a16="http://schemas.microsoft.com/office/drawing/2014/main" id="{333A9B28-A016-4CA9-9DC9-56DB525D301B}"/>
                    </a:ext>
                  </a:extLst>
                </p:cNvPr>
                <p:cNvPicPr/>
                <p:nvPr/>
              </p:nvPicPr>
              <p:blipFill>
                <a:blip r:embed="rId280"/>
                <a:stretch>
                  <a:fillRect/>
                </a:stretch>
              </p:blipFill>
              <p:spPr>
                <a:xfrm>
                  <a:off x="7099840" y="2932267"/>
                  <a:ext cx="139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61" name="Freihand 60">
                  <a:extLst>
                    <a:ext uri="{FF2B5EF4-FFF2-40B4-BE49-F238E27FC236}">
                      <a16:creationId xmlns:a16="http://schemas.microsoft.com/office/drawing/2014/main" id="{8467ED2B-4F9D-47F4-A8D4-0122AFA4114C}"/>
                    </a:ext>
                  </a:extLst>
                </p14:cNvPr>
                <p14:cNvContentPartPr/>
                <p14:nvPr/>
              </p14:nvContentPartPr>
              <p14:xfrm>
                <a:off x="7179760" y="2924347"/>
                <a:ext cx="65160" cy="160200"/>
              </p14:xfrm>
            </p:contentPart>
          </mc:Choice>
          <mc:Fallback xmlns="">
            <p:pic>
              <p:nvPicPr>
                <p:cNvPr id="61" name="Freihand 60">
                  <a:extLst>
                    <a:ext uri="{FF2B5EF4-FFF2-40B4-BE49-F238E27FC236}">
                      <a16:creationId xmlns:a16="http://schemas.microsoft.com/office/drawing/2014/main" id="{8467ED2B-4F9D-47F4-A8D4-0122AFA4114C}"/>
                    </a:ext>
                  </a:extLst>
                </p:cNvPr>
                <p:cNvPicPr/>
                <p:nvPr/>
              </p:nvPicPr>
              <p:blipFill>
                <a:blip r:embed="rId282"/>
                <a:stretch>
                  <a:fillRect/>
                </a:stretch>
              </p:blipFill>
              <p:spPr>
                <a:xfrm>
                  <a:off x="7175440" y="2920027"/>
                  <a:ext cx="73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62" name="Freihand 61">
                  <a:extLst>
                    <a:ext uri="{FF2B5EF4-FFF2-40B4-BE49-F238E27FC236}">
                      <a16:creationId xmlns:a16="http://schemas.microsoft.com/office/drawing/2014/main" id="{8FB91175-1B6B-43D3-8D4C-74CB53F98985}"/>
                    </a:ext>
                  </a:extLst>
                </p14:cNvPr>
                <p14:cNvContentPartPr/>
                <p14:nvPr/>
              </p14:nvContentPartPr>
              <p14:xfrm>
                <a:off x="7270840" y="3031987"/>
                <a:ext cx="7920" cy="64800"/>
              </p14:xfrm>
            </p:contentPart>
          </mc:Choice>
          <mc:Fallback xmlns="">
            <p:pic>
              <p:nvPicPr>
                <p:cNvPr id="62" name="Freihand 61">
                  <a:extLst>
                    <a:ext uri="{FF2B5EF4-FFF2-40B4-BE49-F238E27FC236}">
                      <a16:creationId xmlns:a16="http://schemas.microsoft.com/office/drawing/2014/main" id="{8FB91175-1B6B-43D3-8D4C-74CB53F98985}"/>
                    </a:ext>
                  </a:extLst>
                </p:cNvPr>
                <p:cNvPicPr/>
                <p:nvPr/>
              </p:nvPicPr>
              <p:blipFill>
                <a:blip r:embed="rId284"/>
                <a:stretch>
                  <a:fillRect/>
                </a:stretch>
              </p:blipFill>
              <p:spPr>
                <a:xfrm>
                  <a:off x="7266520" y="3027667"/>
                  <a:ext cx="16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63" name="Freihand 62">
                  <a:extLst>
                    <a:ext uri="{FF2B5EF4-FFF2-40B4-BE49-F238E27FC236}">
                      <a16:creationId xmlns:a16="http://schemas.microsoft.com/office/drawing/2014/main" id="{91D1100E-1EF2-42D6-B370-37109636E622}"/>
                    </a:ext>
                  </a:extLst>
                </p14:cNvPr>
                <p14:cNvContentPartPr/>
                <p14:nvPr/>
              </p14:nvContentPartPr>
              <p14:xfrm>
                <a:off x="7280560" y="2964307"/>
                <a:ext cx="720" cy="3600"/>
              </p14:xfrm>
            </p:contentPart>
          </mc:Choice>
          <mc:Fallback xmlns="">
            <p:pic>
              <p:nvPicPr>
                <p:cNvPr id="63" name="Freihand 62">
                  <a:extLst>
                    <a:ext uri="{FF2B5EF4-FFF2-40B4-BE49-F238E27FC236}">
                      <a16:creationId xmlns:a16="http://schemas.microsoft.com/office/drawing/2014/main" id="{91D1100E-1EF2-42D6-B370-37109636E622}"/>
                    </a:ext>
                  </a:extLst>
                </p:cNvPr>
                <p:cNvPicPr/>
                <p:nvPr/>
              </p:nvPicPr>
              <p:blipFill>
                <a:blip r:embed="rId286"/>
                <a:stretch>
                  <a:fillRect/>
                </a:stretch>
              </p:blipFill>
              <p:spPr>
                <a:xfrm>
                  <a:off x="7275880" y="2959987"/>
                  <a:ext cx="9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64" name="Freihand 63">
                  <a:extLst>
                    <a:ext uri="{FF2B5EF4-FFF2-40B4-BE49-F238E27FC236}">
                      <a16:creationId xmlns:a16="http://schemas.microsoft.com/office/drawing/2014/main" id="{E3555A65-E3FB-4706-A423-A5E8DB5CEBC7}"/>
                    </a:ext>
                  </a:extLst>
                </p14:cNvPr>
                <p14:cNvContentPartPr/>
                <p14:nvPr/>
              </p14:nvContentPartPr>
              <p14:xfrm>
                <a:off x="7100200" y="2801587"/>
                <a:ext cx="136800" cy="106200"/>
              </p14:xfrm>
            </p:contentPart>
          </mc:Choice>
          <mc:Fallback xmlns="">
            <p:pic>
              <p:nvPicPr>
                <p:cNvPr id="64" name="Freihand 63">
                  <a:extLst>
                    <a:ext uri="{FF2B5EF4-FFF2-40B4-BE49-F238E27FC236}">
                      <a16:creationId xmlns:a16="http://schemas.microsoft.com/office/drawing/2014/main" id="{E3555A65-E3FB-4706-A423-A5E8DB5CEBC7}"/>
                    </a:ext>
                  </a:extLst>
                </p:cNvPr>
                <p:cNvPicPr/>
                <p:nvPr/>
              </p:nvPicPr>
              <p:blipFill>
                <a:blip r:embed="rId288"/>
                <a:stretch>
                  <a:fillRect/>
                </a:stretch>
              </p:blipFill>
              <p:spPr>
                <a:xfrm>
                  <a:off x="7095880" y="2797267"/>
                  <a:ext cx="145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65" name="Freihand 64">
                  <a:extLst>
                    <a:ext uri="{FF2B5EF4-FFF2-40B4-BE49-F238E27FC236}">
                      <a16:creationId xmlns:a16="http://schemas.microsoft.com/office/drawing/2014/main" id="{6527D7E9-8738-4442-8819-E5AB04A94891}"/>
                    </a:ext>
                  </a:extLst>
                </p14:cNvPr>
                <p14:cNvContentPartPr/>
                <p14:nvPr/>
              </p14:nvContentPartPr>
              <p14:xfrm>
                <a:off x="7421320" y="2959267"/>
                <a:ext cx="164880" cy="9360"/>
              </p14:xfrm>
            </p:contentPart>
          </mc:Choice>
          <mc:Fallback xmlns="">
            <p:pic>
              <p:nvPicPr>
                <p:cNvPr id="65" name="Freihand 64">
                  <a:extLst>
                    <a:ext uri="{FF2B5EF4-FFF2-40B4-BE49-F238E27FC236}">
                      <a16:creationId xmlns:a16="http://schemas.microsoft.com/office/drawing/2014/main" id="{6527D7E9-8738-4442-8819-E5AB04A94891}"/>
                    </a:ext>
                  </a:extLst>
                </p:cNvPr>
                <p:cNvPicPr/>
                <p:nvPr/>
              </p:nvPicPr>
              <p:blipFill>
                <a:blip r:embed="rId290"/>
                <a:stretch>
                  <a:fillRect/>
                </a:stretch>
              </p:blipFill>
              <p:spPr>
                <a:xfrm>
                  <a:off x="7417000" y="2954947"/>
                  <a:ext cx="17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66" name="Freihand 65">
                  <a:extLst>
                    <a:ext uri="{FF2B5EF4-FFF2-40B4-BE49-F238E27FC236}">
                      <a16:creationId xmlns:a16="http://schemas.microsoft.com/office/drawing/2014/main" id="{CB83D9F6-164B-44EE-A572-D01F26245F13}"/>
                    </a:ext>
                  </a:extLst>
                </p14:cNvPr>
                <p14:cNvContentPartPr/>
                <p14:nvPr/>
              </p14:nvContentPartPr>
              <p14:xfrm>
                <a:off x="7440040" y="2999587"/>
                <a:ext cx="166320" cy="16200"/>
              </p14:xfrm>
            </p:contentPart>
          </mc:Choice>
          <mc:Fallback xmlns="">
            <p:pic>
              <p:nvPicPr>
                <p:cNvPr id="66" name="Freihand 65">
                  <a:extLst>
                    <a:ext uri="{FF2B5EF4-FFF2-40B4-BE49-F238E27FC236}">
                      <a16:creationId xmlns:a16="http://schemas.microsoft.com/office/drawing/2014/main" id="{CB83D9F6-164B-44EE-A572-D01F26245F13}"/>
                    </a:ext>
                  </a:extLst>
                </p:cNvPr>
                <p:cNvPicPr/>
                <p:nvPr/>
              </p:nvPicPr>
              <p:blipFill>
                <a:blip r:embed="rId292"/>
                <a:stretch>
                  <a:fillRect/>
                </a:stretch>
              </p:blipFill>
              <p:spPr>
                <a:xfrm>
                  <a:off x="7435720" y="2995267"/>
                  <a:ext cx="174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68" name="Freihand 67">
                  <a:extLst>
                    <a:ext uri="{FF2B5EF4-FFF2-40B4-BE49-F238E27FC236}">
                      <a16:creationId xmlns:a16="http://schemas.microsoft.com/office/drawing/2014/main" id="{8129075B-B0F5-42C7-8714-A779594256C9}"/>
                    </a:ext>
                  </a:extLst>
                </p14:cNvPr>
                <p14:cNvContentPartPr/>
                <p14:nvPr/>
              </p14:nvContentPartPr>
              <p14:xfrm>
                <a:off x="7750360" y="2951347"/>
                <a:ext cx="167040" cy="91440"/>
              </p14:xfrm>
            </p:contentPart>
          </mc:Choice>
          <mc:Fallback xmlns="">
            <p:pic>
              <p:nvPicPr>
                <p:cNvPr id="68" name="Freihand 67">
                  <a:extLst>
                    <a:ext uri="{FF2B5EF4-FFF2-40B4-BE49-F238E27FC236}">
                      <a16:creationId xmlns:a16="http://schemas.microsoft.com/office/drawing/2014/main" id="{8129075B-B0F5-42C7-8714-A779594256C9}"/>
                    </a:ext>
                  </a:extLst>
                </p:cNvPr>
                <p:cNvPicPr/>
                <p:nvPr/>
              </p:nvPicPr>
              <p:blipFill>
                <a:blip r:embed="rId294"/>
                <a:stretch>
                  <a:fillRect/>
                </a:stretch>
              </p:blipFill>
              <p:spPr>
                <a:xfrm>
                  <a:off x="7746040" y="2947027"/>
                  <a:ext cx="175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9" name="Freihand 68">
                  <a:extLst>
                    <a:ext uri="{FF2B5EF4-FFF2-40B4-BE49-F238E27FC236}">
                      <a16:creationId xmlns:a16="http://schemas.microsoft.com/office/drawing/2014/main" id="{BFFAC66C-D6D9-4280-98D8-1F5F667E7E17}"/>
                    </a:ext>
                  </a:extLst>
                </p14:cNvPr>
                <p14:cNvContentPartPr/>
                <p14:nvPr/>
              </p14:nvContentPartPr>
              <p14:xfrm>
                <a:off x="8046280" y="2940547"/>
                <a:ext cx="7200" cy="112320"/>
              </p14:xfrm>
            </p:contentPart>
          </mc:Choice>
          <mc:Fallback xmlns="">
            <p:pic>
              <p:nvPicPr>
                <p:cNvPr id="69" name="Freihand 68">
                  <a:extLst>
                    <a:ext uri="{FF2B5EF4-FFF2-40B4-BE49-F238E27FC236}">
                      <a16:creationId xmlns:a16="http://schemas.microsoft.com/office/drawing/2014/main" id="{BFFAC66C-D6D9-4280-98D8-1F5F667E7E17}"/>
                    </a:ext>
                  </a:extLst>
                </p:cNvPr>
                <p:cNvPicPr/>
                <p:nvPr/>
              </p:nvPicPr>
              <p:blipFill>
                <a:blip r:embed="rId296"/>
                <a:stretch>
                  <a:fillRect/>
                </a:stretch>
              </p:blipFill>
              <p:spPr>
                <a:xfrm>
                  <a:off x="8041960" y="2936227"/>
                  <a:ext cx="15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70" name="Freihand 69">
                  <a:extLst>
                    <a:ext uri="{FF2B5EF4-FFF2-40B4-BE49-F238E27FC236}">
                      <a16:creationId xmlns:a16="http://schemas.microsoft.com/office/drawing/2014/main" id="{20529086-401D-4D3B-8BBD-90CE86340A9B}"/>
                    </a:ext>
                  </a:extLst>
                </p14:cNvPr>
                <p14:cNvContentPartPr/>
                <p14:nvPr/>
              </p14:nvContentPartPr>
              <p14:xfrm>
                <a:off x="7971400" y="2979067"/>
                <a:ext cx="142920" cy="11160"/>
              </p14:xfrm>
            </p:contentPart>
          </mc:Choice>
          <mc:Fallback xmlns="">
            <p:pic>
              <p:nvPicPr>
                <p:cNvPr id="70" name="Freihand 69">
                  <a:extLst>
                    <a:ext uri="{FF2B5EF4-FFF2-40B4-BE49-F238E27FC236}">
                      <a16:creationId xmlns:a16="http://schemas.microsoft.com/office/drawing/2014/main" id="{20529086-401D-4D3B-8BBD-90CE86340A9B}"/>
                    </a:ext>
                  </a:extLst>
                </p:cNvPr>
                <p:cNvPicPr/>
                <p:nvPr/>
              </p:nvPicPr>
              <p:blipFill>
                <a:blip r:embed="rId298"/>
                <a:stretch>
                  <a:fillRect/>
                </a:stretch>
              </p:blipFill>
              <p:spPr>
                <a:xfrm>
                  <a:off x="7967080" y="2974747"/>
                  <a:ext cx="151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71" name="Freihand 70">
                  <a:extLst>
                    <a:ext uri="{FF2B5EF4-FFF2-40B4-BE49-F238E27FC236}">
                      <a16:creationId xmlns:a16="http://schemas.microsoft.com/office/drawing/2014/main" id="{071C7220-0EA9-4474-AF37-1940C6875F90}"/>
                    </a:ext>
                  </a:extLst>
                </p14:cNvPr>
                <p14:cNvContentPartPr/>
                <p14:nvPr/>
              </p14:nvContentPartPr>
              <p14:xfrm>
                <a:off x="8203240" y="2857387"/>
                <a:ext cx="104760" cy="177480"/>
              </p14:xfrm>
            </p:contentPart>
          </mc:Choice>
          <mc:Fallback xmlns="">
            <p:pic>
              <p:nvPicPr>
                <p:cNvPr id="71" name="Freihand 70">
                  <a:extLst>
                    <a:ext uri="{FF2B5EF4-FFF2-40B4-BE49-F238E27FC236}">
                      <a16:creationId xmlns:a16="http://schemas.microsoft.com/office/drawing/2014/main" id="{071C7220-0EA9-4474-AF37-1940C6875F90}"/>
                    </a:ext>
                  </a:extLst>
                </p:cNvPr>
                <p:cNvPicPr/>
                <p:nvPr/>
              </p:nvPicPr>
              <p:blipFill>
                <a:blip r:embed="rId300"/>
                <a:stretch>
                  <a:fillRect/>
                </a:stretch>
              </p:blipFill>
              <p:spPr>
                <a:xfrm>
                  <a:off x="8198920" y="2853067"/>
                  <a:ext cx="113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72" name="Freihand 71">
                  <a:extLst>
                    <a:ext uri="{FF2B5EF4-FFF2-40B4-BE49-F238E27FC236}">
                      <a16:creationId xmlns:a16="http://schemas.microsoft.com/office/drawing/2014/main" id="{CDC4B006-D024-4F7A-8408-8BECB429D46E}"/>
                    </a:ext>
                  </a:extLst>
                </p14:cNvPr>
                <p14:cNvContentPartPr/>
                <p14:nvPr/>
              </p14:nvContentPartPr>
              <p14:xfrm>
                <a:off x="8371720" y="2936227"/>
                <a:ext cx="129240" cy="109440"/>
              </p14:xfrm>
            </p:contentPart>
          </mc:Choice>
          <mc:Fallback xmlns="">
            <p:pic>
              <p:nvPicPr>
                <p:cNvPr id="72" name="Freihand 71">
                  <a:extLst>
                    <a:ext uri="{FF2B5EF4-FFF2-40B4-BE49-F238E27FC236}">
                      <a16:creationId xmlns:a16="http://schemas.microsoft.com/office/drawing/2014/main" id="{CDC4B006-D024-4F7A-8408-8BECB429D46E}"/>
                    </a:ext>
                  </a:extLst>
                </p:cNvPr>
                <p:cNvPicPr/>
                <p:nvPr/>
              </p:nvPicPr>
              <p:blipFill>
                <a:blip r:embed="rId302"/>
                <a:stretch>
                  <a:fillRect/>
                </a:stretch>
              </p:blipFill>
              <p:spPr>
                <a:xfrm>
                  <a:off x="8367400" y="2931907"/>
                  <a:ext cx="137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73" name="Freihand 72">
                  <a:extLst>
                    <a:ext uri="{FF2B5EF4-FFF2-40B4-BE49-F238E27FC236}">
                      <a16:creationId xmlns:a16="http://schemas.microsoft.com/office/drawing/2014/main" id="{2D7F8AB6-9163-4897-B540-162D2DAF7A32}"/>
                    </a:ext>
                  </a:extLst>
                </p14:cNvPr>
                <p14:cNvContentPartPr/>
                <p14:nvPr/>
              </p14:nvContentPartPr>
              <p14:xfrm>
                <a:off x="8367760" y="2946307"/>
                <a:ext cx="122400" cy="50400"/>
              </p14:xfrm>
            </p:contentPart>
          </mc:Choice>
          <mc:Fallback xmlns="">
            <p:pic>
              <p:nvPicPr>
                <p:cNvPr id="73" name="Freihand 72">
                  <a:extLst>
                    <a:ext uri="{FF2B5EF4-FFF2-40B4-BE49-F238E27FC236}">
                      <a16:creationId xmlns:a16="http://schemas.microsoft.com/office/drawing/2014/main" id="{2D7F8AB6-9163-4897-B540-162D2DAF7A32}"/>
                    </a:ext>
                  </a:extLst>
                </p:cNvPr>
                <p:cNvPicPr/>
                <p:nvPr/>
              </p:nvPicPr>
              <p:blipFill>
                <a:blip r:embed="rId304"/>
                <a:stretch>
                  <a:fillRect/>
                </a:stretch>
              </p:blipFill>
              <p:spPr>
                <a:xfrm>
                  <a:off x="8363440" y="2941987"/>
                  <a:ext cx="131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74" name="Freihand 73">
                  <a:extLst>
                    <a:ext uri="{FF2B5EF4-FFF2-40B4-BE49-F238E27FC236}">
                      <a16:creationId xmlns:a16="http://schemas.microsoft.com/office/drawing/2014/main" id="{99CAF02B-B652-4432-9195-D387F17E93CA}"/>
                    </a:ext>
                  </a:extLst>
                </p14:cNvPr>
                <p14:cNvContentPartPr/>
                <p14:nvPr/>
              </p14:nvContentPartPr>
              <p14:xfrm>
                <a:off x="8572600" y="2934067"/>
                <a:ext cx="33480" cy="155520"/>
              </p14:xfrm>
            </p:contentPart>
          </mc:Choice>
          <mc:Fallback xmlns="">
            <p:pic>
              <p:nvPicPr>
                <p:cNvPr id="74" name="Freihand 73">
                  <a:extLst>
                    <a:ext uri="{FF2B5EF4-FFF2-40B4-BE49-F238E27FC236}">
                      <a16:creationId xmlns:a16="http://schemas.microsoft.com/office/drawing/2014/main" id="{99CAF02B-B652-4432-9195-D387F17E93CA}"/>
                    </a:ext>
                  </a:extLst>
                </p:cNvPr>
                <p:cNvPicPr/>
                <p:nvPr/>
              </p:nvPicPr>
              <p:blipFill>
                <a:blip r:embed="rId306"/>
                <a:stretch>
                  <a:fillRect/>
                </a:stretch>
              </p:blipFill>
              <p:spPr>
                <a:xfrm>
                  <a:off x="8568280" y="2929747"/>
                  <a:ext cx="42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7" name="Freihand 56">
                  <a:extLst>
                    <a:ext uri="{FF2B5EF4-FFF2-40B4-BE49-F238E27FC236}">
                      <a16:creationId xmlns:a16="http://schemas.microsoft.com/office/drawing/2014/main" id="{EFC37235-830B-41DF-A999-400988998833}"/>
                    </a:ext>
                  </a:extLst>
                </p14:cNvPr>
                <p14:cNvContentPartPr/>
                <p14:nvPr/>
              </p14:nvContentPartPr>
              <p14:xfrm>
                <a:off x="6342040" y="3022627"/>
                <a:ext cx="547200" cy="141480"/>
              </p14:xfrm>
            </p:contentPart>
          </mc:Choice>
          <mc:Fallback xmlns="">
            <p:pic>
              <p:nvPicPr>
                <p:cNvPr id="57" name="Freihand 56">
                  <a:extLst>
                    <a:ext uri="{FF2B5EF4-FFF2-40B4-BE49-F238E27FC236}">
                      <a16:creationId xmlns:a16="http://schemas.microsoft.com/office/drawing/2014/main" id="{EFC37235-830B-41DF-A999-400988998833}"/>
                    </a:ext>
                  </a:extLst>
                </p:cNvPr>
                <p:cNvPicPr/>
                <p:nvPr/>
              </p:nvPicPr>
              <p:blipFill>
                <a:blip r:embed="rId308"/>
                <a:stretch>
                  <a:fillRect/>
                </a:stretch>
              </p:blipFill>
              <p:spPr>
                <a:xfrm>
                  <a:off x="6337720" y="3018307"/>
                  <a:ext cx="555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8" name="Freihand 57">
                  <a:extLst>
                    <a:ext uri="{FF2B5EF4-FFF2-40B4-BE49-F238E27FC236}">
                      <a16:creationId xmlns:a16="http://schemas.microsoft.com/office/drawing/2014/main" id="{4F1E38C4-EB36-4ADA-B891-301DA433C3CE}"/>
                    </a:ext>
                  </a:extLst>
                </p14:cNvPr>
                <p14:cNvContentPartPr/>
                <p14:nvPr/>
              </p14:nvContentPartPr>
              <p14:xfrm>
                <a:off x="6265000" y="3032347"/>
                <a:ext cx="256680" cy="181800"/>
              </p14:xfrm>
            </p:contentPart>
          </mc:Choice>
          <mc:Fallback xmlns="">
            <p:pic>
              <p:nvPicPr>
                <p:cNvPr id="58" name="Freihand 57">
                  <a:extLst>
                    <a:ext uri="{FF2B5EF4-FFF2-40B4-BE49-F238E27FC236}">
                      <a16:creationId xmlns:a16="http://schemas.microsoft.com/office/drawing/2014/main" id="{4F1E38C4-EB36-4ADA-B891-301DA433C3CE}"/>
                    </a:ext>
                  </a:extLst>
                </p:cNvPr>
                <p:cNvPicPr/>
                <p:nvPr/>
              </p:nvPicPr>
              <p:blipFill>
                <a:blip r:embed="rId310"/>
                <a:stretch>
                  <a:fillRect/>
                </a:stretch>
              </p:blipFill>
              <p:spPr>
                <a:xfrm>
                  <a:off x="6260680" y="3028027"/>
                  <a:ext cx="265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7" name="Freihand 166">
                  <a:extLst>
                    <a:ext uri="{FF2B5EF4-FFF2-40B4-BE49-F238E27FC236}">
                      <a16:creationId xmlns:a16="http://schemas.microsoft.com/office/drawing/2014/main" id="{AABBDA5D-BF14-486B-A4D7-870819C9CB72}"/>
                    </a:ext>
                  </a:extLst>
                </p14:cNvPr>
                <p14:cNvContentPartPr/>
                <p14:nvPr/>
              </p14:nvContentPartPr>
              <p14:xfrm>
                <a:off x="4962880" y="3076267"/>
                <a:ext cx="459360" cy="43920"/>
              </p14:xfrm>
            </p:contentPart>
          </mc:Choice>
          <mc:Fallback xmlns="">
            <p:pic>
              <p:nvPicPr>
                <p:cNvPr id="167" name="Freihand 166">
                  <a:extLst>
                    <a:ext uri="{FF2B5EF4-FFF2-40B4-BE49-F238E27FC236}">
                      <a16:creationId xmlns:a16="http://schemas.microsoft.com/office/drawing/2014/main" id="{AABBDA5D-BF14-486B-A4D7-870819C9CB72}"/>
                    </a:ext>
                  </a:extLst>
                </p:cNvPr>
                <p:cNvPicPr/>
                <p:nvPr/>
              </p:nvPicPr>
              <p:blipFill>
                <a:blip r:embed="rId312"/>
                <a:stretch>
                  <a:fillRect/>
                </a:stretch>
              </p:blipFill>
              <p:spPr>
                <a:xfrm>
                  <a:off x="4958560" y="3071947"/>
                  <a:ext cx="468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8" name="Freihand 167">
                  <a:extLst>
                    <a:ext uri="{FF2B5EF4-FFF2-40B4-BE49-F238E27FC236}">
                      <a16:creationId xmlns:a16="http://schemas.microsoft.com/office/drawing/2014/main" id="{F940CCB4-A0EC-4E38-85D9-41FEECEC0F53}"/>
                    </a:ext>
                  </a:extLst>
                </p14:cNvPr>
                <p14:cNvContentPartPr/>
                <p14:nvPr/>
              </p14:nvContentPartPr>
              <p14:xfrm>
                <a:off x="3967840" y="2984827"/>
                <a:ext cx="169920" cy="154080"/>
              </p14:xfrm>
            </p:contentPart>
          </mc:Choice>
          <mc:Fallback xmlns="">
            <p:pic>
              <p:nvPicPr>
                <p:cNvPr id="168" name="Freihand 167">
                  <a:extLst>
                    <a:ext uri="{FF2B5EF4-FFF2-40B4-BE49-F238E27FC236}">
                      <a16:creationId xmlns:a16="http://schemas.microsoft.com/office/drawing/2014/main" id="{F940CCB4-A0EC-4E38-85D9-41FEECEC0F53}"/>
                    </a:ext>
                  </a:extLst>
                </p:cNvPr>
                <p:cNvPicPr/>
                <p:nvPr/>
              </p:nvPicPr>
              <p:blipFill>
                <a:blip r:embed="rId314"/>
                <a:stretch>
                  <a:fillRect/>
                </a:stretch>
              </p:blipFill>
              <p:spPr>
                <a:xfrm>
                  <a:off x="3963520" y="2980507"/>
                  <a:ext cx="178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9" name="Freihand 168">
                  <a:extLst>
                    <a:ext uri="{FF2B5EF4-FFF2-40B4-BE49-F238E27FC236}">
                      <a16:creationId xmlns:a16="http://schemas.microsoft.com/office/drawing/2014/main" id="{98C6D8F5-59D9-48F8-ACEC-B77D3C5C63C1}"/>
                    </a:ext>
                  </a:extLst>
                </p14:cNvPr>
                <p14:cNvContentPartPr/>
                <p14:nvPr/>
              </p14:nvContentPartPr>
              <p14:xfrm>
                <a:off x="4142440" y="3037387"/>
                <a:ext cx="137160" cy="79560"/>
              </p14:xfrm>
            </p:contentPart>
          </mc:Choice>
          <mc:Fallback xmlns="">
            <p:pic>
              <p:nvPicPr>
                <p:cNvPr id="169" name="Freihand 168">
                  <a:extLst>
                    <a:ext uri="{FF2B5EF4-FFF2-40B4-BE49-F238E27FC236}">
                      <a16:creationId xmlns:a16="http://schemas.microsoft.com/office/drawing/2014/main" id="{98C6D8F5-59D9-48F8-ACEC-B77D3C5C63C1}"/>
                    </a:ext>
                  </a:extLst>
                </p:cNvPr>
                <p:cNvPicPr/>
                <p:nvPr/>
              </p:nvPicPr>
              <p:blipFill>
                <a:blip r:embed="rId316"/>
                <a:stretch>
                  <a:fillRect/>
                </a:stretch>
              </p:blipFill>
              <p:spPr>
                <a:xfrm>
                  <a:off x="4138120" y="3033067"/>
                  <a:ext cx="145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0" name="Freihand 169">
                  <a:extLst>
                    <a:ext uri="{FF2B5EF4-FFF2-40B4-BE49-F238E27FC236}">
                      <a16:creationId xmlns:a16="http://schemas.microsoft.com/office/drawing/2014/main" id="{48C13056-6AD5-4DA7-B865-18CBAA6B55D2}"/>
                    </a:ext>
                  </a:extLst>
                </p14:cNvPr>
                <p14:cNvContentPartPr/>
                <p14:nvPr/>
              </p14:nvContentPartPr>
              <p14:xfrm>
                <a:off x="4292200" y="3051427"/>
                <a:ext cx="90000" cy="62280"/>
              </p14:xfrm>
            </p:contentPart>
          </mc:Choice>
          <mc:Fallback xmlns="">
            <p:pic>
              <p:nvPicPr>
                <p:cNvPr id="170" name="Freihand 169">
                  <a:extLst>
                    <a:ext uri="{FF2B5EF4-FFF2-40B4-BE49-F238E27FC236}">
                      <a16:creationId xmlns:a16="http://schemas.microsoft.com/office/drawing/2014/main" id="{48C13056-6AD5-4DA7-B865-18CBAA6B55D2}"/>
                    </a:ext>
                  </a:extLst>
                </p:cNvPr>
                <p:cNvPicPr/>
                <p:nvPr/>
              </p:nvPicPr>
              <p:blipFill>
                <a:blip r:embed="rId318"/>
                <a:stretch>
                  <a:fillRect/>
                </a:stretch>
              </p:blipFill>
              <p:spPr>
                <a:xfrm>
                  <a:off x="4287880" y="3047107"/>
                  <a:ext cx="98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1" name="Freihand 170">
                  <a:extLst>
                    <a:ext uri="{FF2B5EF4-FFF2-40B4-BE49-F238E27FC236}">
                      <a16:creationId xmlns:a16="http://schemas.microsoft.com/office/drawing/2014/main" id="{DC67335C-0088-42F2-A42A-678E16E15AD9}"/>
                    </a:ext>
                  </a:extLst>
                </p14:cNvPr>
                <p14:cNvContentPartPr/>
                <p14:nvPr/>
              </p14:nvContentPartPr>
              <p14:xfrm>
                <a:off x="4409920" y="3030907"/>
                <a:ext cx="138960" cy="83160"/>
              </p14:xfrm>
            </p:contentPart>
          </mc:Choice>
          <mc:Fallback xmlns="">
            <p:pic>
              <p:nvPicPr>
                <p:cNvPr id="171" name="Freihand 170">
                  <a:extLst>
                    <a:ext uri="{FF2B5EF4-FFF2-40B4-BE49-F238E27FC236}">
                      <a16:creationId xmlns:a16="http://schemas.microsoft.com/office/drawing/2014/main" id="{DC67335C-0088-42F2-A42A-678E16E15AD9}"/>
                    </a:ext>
                  </a:extLst>
                </p:cNvPr>
                <p:cNvPicPr/>
                <p:nvPr/>
              </p:nvPicPr>
              <p:blipFill>
                <a:blip r:embed="rId320"/>
                <a:stretch>
                  <a:fillRect/>
                </a:stretch>
              </p:blipFill>
              <p:spPr>
                <a:xfrm>
                  <a:off x="4405600" y="3026587"/>
                  <a:ext cx="147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2" name="Freihand 171">
                  <a:extLst>
                    <a:ext uri="{FF2B5EF4-FFF2-40B4-BE49-F238E27FC236}">
                      <a16:creationId xmlns:a16="http://schemas.microsoft.com/office/drawing/2014/main" id="{ED0DD9F9-69B1-4B03-ACDC-522296F43DEC}"/>
                    </a:ext>
                  </a:extLst>
                </p14:cNvPr>
                <p14:cNvContentPartPr/>
                <p14:nvPr/>
              </p14:nvContentPartPr>
              <p14:xfrm>
                <a:off x="4583800" y="3047467"/>
                <a:ext cx="109440" cy="49320"/>
              </p14:xfrm>
            </p:contentPart>
          </mc:Choice>
          <mc:Fallback xmlns="">
            <p:pic>
              <p:nvPicPr>
                <p:cNvPr id="172" name="Freihand 171">
                  <a:extLst>
                    <a:ext uri="{FF2B5EF4-FFF2-40B4-BE49-F238E27FC236}">
                      <a16:creationId xmlns:a16="http://schemas.microsoft.com/office/drawing/2014/main" id="{ED0DD9F9-69B1-4B03-ACDC-522296F43DEC}"/>
                    </a:ext>
                  </a:extLst>
                </p:cNvPr>
                <p:cNvPicPr/>
                <p:nvPr/>
              </p:nvPicPr>
              <p:blipFill>
                <a:blip r:embed="rId322"/>
                <a:stretch>
                  <a:fillRect/>
                </a:stretch>
              </p:blipFill>
              <p:spPr>
                <a:xfrm>
                  <a:off x="4579480" y="3043147"/>
                  <a:ext cx="118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3" name="Freihand 172">
                  <a:extLst>
                    <a:ext uri="{FF2B5EF4-FFF2-40B4-BE49-F238E27FC236}">
                      <a16:creationId xmlns:a16="http://schemas.microsoft.com/office/drawing/2014/main" id="{ECF76BF3-3EBD-40A5-BB9D-68378D33E1B1}"/>
                    </a:ext>
                  </a:extLst>
                </p14:cNvPr>
                <p14:cNvContentPartPr/>
                <p14:nvPr/>
              </p14:nvContentPartPr>
              <p14:xfrm>
                <a:off x="4692160" y="3006067"/>
                <a:ext cx="77040" cy="113760"/>
              </p14:xfrm>
            </p:contentPart>
          </mc:Choice>
          <mc:Fallback xmlns="">
            <p:pic>
              <p:nvPicPr>
                <p:cNvPr id="173" name="Freihand 172">
                  <a:extLst>
                    <a:ext uri="{FF2B5EF4-FFF2-40B4-BE49-F238E27FC236}">
                      <a16:creationId xmlns:a16="http://schemas.microsoft.com/office/drawing/2014/main" id="{ECF76BF3-3EBD-40A5-BB9D-68378D33E1B1}"/>
                    </a:ext>
                  </a:extLst>
                </p:cNvPr>
                <p:cNvPicPr/>
                <p:nvPr/>
              </p:nvPicPr>
              <p:blipFill>
                <a:blip r:embed="rId324"/>
                <a:stretch>
                  <a:fillRect/>
                </a:stretch>
              </p:blipFill>
              <p:spPr>
                <a:xfrm>
                  <a:off x="4687840" y="3001747"/>
                  <a:ext cx="85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74" name="Freihand 173">
                  <a:extLst>
                    <a:ext uri="{FF2B5EF4-FFF2-40B4-BE49-F238E27FC236}">
                      <a16:creationId xmlns:a16="http://schemas.microsoft.com/office/drawing/2014/main" id="{B85AB151-892B-4A39-9961-98BD73EB9B66}"/>
                    </a:ext>
                  </a:extLst>
                </p14:cNvPr>
                <p14:cNvContentPartPr/>
                <p14:nvPr/>
              </p14:nvContentPartPr>
              <p14:xfrm>
                <a:off x="4777840" y="3014707"/>
                <a:ext cx="132120" cy="70200"/>
              </p14:xfrm>
            </p:contentPart>
          </mc:Choice>
          <mc:Fallback xmlns="">
            <p:pic>
              <p:nvPicPr>
                <p:cNvPr id="174" name="Freihand 173">
                  <a:extLst>
                    <a:ext uri="{FF2B5EF4-FFF2-40B4-BE49-F238E27FC236}">
                      <a16:creationId xmlns:a16="http://schemas.microsoft.com/office/drawing/2014/main" id="{B85AB151-892B-4A39-9961-98BD73EB9B66}"/>
                    </a:ext>
                  </a:extLst>
                </p:cNvPr>
                <p:cNvPicPr/>
                <p:nvPr/>
              </p:nvPicPr>
              <p:blipFill>
                <a:blip r:embed="rId326"/>
                <a:stretch>
                  <a:fillRect/>
                </a:stretch>
              </p:blipFill>
              <p:spPr>
                <a:xfrm>
                  <a:off x="4773520" y="3010387"/>
                  <a:ext cx="140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5" name="Freihand 174">
                  <a:extLst>
                    <a:ext uri="{FF2B5EF4-FFF2-40B4-BE49-F238E27FC236}">
                      <a16:creationId xmlns:a16="http://schemas.microsoft.com/office/drawing/2014/main" id="{76F20696-7B95-4AB6-B855-7E9D8FEE4E64}"/>
                    </a:ext>
                  </a:extLst>
                </p14:cNvPr>
                <p14:cNvContentPartPr/>
                <p14:nvPr/>
              </p14:nvContentPartPr>
              <p14:xfrm>
                <a:off x="4902040" y="2964307"/>
                <a:ext cx="134280" cy="97920"/>
              </p14:xfrm>
            </p:contentPart>
          </mc:Choice>
          <mc:Fallback xmlns="">
            <p:pic>
              <p:nvPicPr>
                <p:cNvPr id="175" name="Freihand 174">
                  <a:extLst>
                    <a:ext uri="{FF2B5EF4-FFF2-40B4-BE49-F238E27FC236}">
                      <a16:creationId xmlns:a16="http://schemas.microsoft.com/office/drawing/2014/main" id="{76F20696-7B95-4AB6-B855-7E9D8FEE4E64}"/>
                    </a:ext>
                  </a:extLst>
                </p:cNvPr>
                <p:cNvPicPr/>
                <p:nvPr/>
              </p:nvPicPr>
              <p:blipFill>
                <a:blip r:embed="rId328"/>
                <a:stretch>
                  <a:fillRect/>
                </a:stretch>
              </p:blipFill>
              <p:spPr>
                <a:xfrm>
                  <a:off x="4897720" y="2959987"/>
                  <a:ext cx="142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6" name="Freihand 175">
                  <a:extLst>
                    <a:ext uri="{FF2B5EF4-FFF2-40B4-BE49-F238E27FC236}">
                      <a16:creationId xmlns:a16="http://schemas.microsoft.com/office/drawing/2014/main" id="{72741875-25B1-4F6B-B4AB-DE359BA88A4E}"/>
                    </a:ext>
                  </a:extLst>
                </p14:cNvPr>
                <p14:cNvContentPartPr/>
                <p14:nvPr/>
              </p14:nvContentPartPr>
              <p14:xfrm>
                <a:off x="5182480" y="2929027"/>
                <a:ext cx="218160" cy="127800"/>
              </p14:xfrm>
            </p:contentPart>
          </mc:Choice>
          <mc:Fallback xmlns="">
            <p:pic>
              <p:nvPicPr>
                <p:cNvPr id="176" name="Freihand 175">
                  <a:extLst>
                    <a:ext uri="{FF2B5EF4-FFF2-40B4-BE49-F238E27FC236}">
                      <a16:creationId xmlns:a16="http://schemas.microsoft.com/office/drawing/2014/main" id="{72741875-25B1-4F6B-B4AB-DE359BA88A4E}"/>
                    </a:ext>
                  </a:extLst>
                </p:cNvPr>
                <p:cNvPicPr/>
                <p:nvPr/>
              </p:nvPicPr>
              <p:blipFill>
                <a:blip r:embed="rId330"/>
                <a:stretch>
                  <a:fillRect/>
                </a:stretch>
              </p:blipFill>
              <p:spPr>
                <a:xfrm>
                  <a:off x="5178160" y="2924707"/>
                  <a:ext cx="226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7" name="Freihand 176">
                  <a:extLst>
                    <a:ext uri="{FF2B5EF4-FFF2-40B4-BE49-F238E27FC236}">
                      <a16:creationId xmlns:a16="http://schemas.microsoft.com/office/drawing/2014/main" id="{E1A73DFF-AD84-40FB-8911-13BB70857465}"/>
                    </a:ext>
                  </a:extLst>
                </p14:cNvPr>
                <p14:cNvContentPartPr/>
                <p14:nvPr/>
              </p14:nvContentPartPr>
              <p14:xfrm>
                <a:off x="5388040" y="2923627"/>
                <a:ext cx="74160" cy="34560"/>
              </p14:xfrm>
            </p:contentPart>
          </mc:Choice>
          <mc:Fallback xmlns="">
            <p:pic>
              <p:nvPicPr>
                <p:cNvPr id="177" name="Freihand 176">
                  <a:extLst>
                    <a:ext uri="{FF2B5EF4-FFF2-40B4-BE49-F238E27FC236}">
                      <a16:creationId xmlns:a16="http://schemas.microsoft.com/office/drawing/2014/main" id="{E1A73DFF-AD84-40FB-8911-13BB70857465}"/>
                    </a:ext>
                  </a:extLst>
                </p:cNvPr>
                <p:cNvPicPr/>
                <p:nvPr/>
              </p:nvPicPr>
              <p:blipFill>
                <a:blip r:embed="rId332"/>
                <a:stretch>
                  <a:fillRect/>
                </a:stretch>
              </p:blipFill>
              <p:spPr>
                <a:xfrm>
                  <a:off x="5383720" y="2919307"/>
                  <a:ext cx="82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8" name="Freihand 177">
                  <a:extLst>
                    <a:ext uri="{FF2B5EF4-FFF2-40B4-BE49-F238E27FC236}">
                      <a16:creationId xmlns:a16="http://schemas.microsoft.com/office/drawing/2014/main" id="{E599FDA3-FC82-4E53-B180-35929BB18977}"/>
                    </a:ext>
                  </a:extLst>
                </p14:cNvPr>
                <p14:cNvContentPartPr/>
                <p14:nvPr/>
              </p14:nvContentPartPr>
              <p14:xfrm>
                <a:off x="5424400" y="2965387"/>
                <a:ext cx="102240" cy="81360"/>
              </p14:xfrm>
            </p:contentPart>
          </mc:Choice>
          <mc:Fallback xmlns="">
            <p:pic>
              <p:nvPicPr>
                <p:cNvPr id="178" name="Freihand 177">
                  <a:extLst>
                    <a:ext uri="{FF2B5EF4-FFF2-40B4-BE49-F238E27FC236}">
                      <a16:creationId xmlns:a16="http://schemas.microsoft.com/office/drawing/2014/main" id="{E599FDA3-FC82-4E53-B180-35929BB18977}"/>
                    </a:ext>
                  </a:extLst>
                </p:cNvPr>
                <p:cNvPicPr/>
                <p:nvPr/>
              </p:nvPicPr>
              <p:blipFill>
                <a:blip r:embed="rId334"/>
                <a:stretch>
                  <a:fillRect/>
                </a:stretch>
              </p:blipFill>
              <p:spPr>
                <a:xfrm>
                  <a:off x="5420080" y="2961067"/>
                  <a:ext cx="110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9" name="Freihand 178">
                  <a:extLst>
                    <a:ext uri="{FF2B5EF4-FFF2-40B4-BE49-F238E27FC236}">
                      <a16:creationId xmlns:a16="http://schemas.microsoft.com/office/drawing/2014/main" id="{4DFCEC54-405A-40B7-8D4E-3E971DA4EDBA}"/>
                    </a:ext>
                  </a:extLst>
                </p14:cNvPr>
                <p14:cNvContentPartPr/>
                <p14:nvPr/>
              </p14:nvContentPartPr>
              <p14:xfrm>
                <a:off x="5545000" y="2956027"/>
                <a:ext cx="106920" cy="165600"/>
              </p14:xfrm>
            </p:contentPart>
          </mc:Choice>
          <mc:Fallback xmlns="">
            <p:pic>
              <p:nvPicPr>
                <p:cNvPr id="179" name="Freihand 178">
                  <a:extLst>
                    <a:ext uri="{FF2B5EF4-FFF2-40B4-BE49-F238E27FC236}">
                      <a16:creationId xmlns:a16="http://schemas.microsoft.com/office/drawing/2014/main" id="{4DFCEC54-405A-40B7-8D4E-3E971DA4EDBA}"/>
                    </a:ext>
                  </a:extLst>
                </p:cNvPr>
                <p:cNvPicPr/>
                <p:nvPr/>
              </p:nvPicPr>
              <p:blipFill>
                <a:blip r:embed="rId336"/>
                <a:stretch>
                  <a:fillRect/>
                </a:stretch>
              </p:blipFill>
              <p:spPr>
                <a:xfrm>
                  <a:off x="5540680" y="2951707"/>
                  <a:ext cx="115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0" name="Freihand 179">
                  <a:extLst>
                    <a:ext uri="{FF2B5EF4-FFF2-40B4-BE49-F238E27FC236}">
                      <a16:creationId xmlns:a16="http://schemas.microsoft.com/office/drawing/2014/main" id="{64713691-8C39-4A42-9B10-1C18AE9076E3}"/>
                    </a:ext>
                  </a:extLst>
                </p14:cNvPr>
                <p14:cNvContentPartPr/>
                <p14:nvPr/>
              </p14:nvContentPartPr>
              <p14:xfrm>
                <a:off x="5659840" y="2945587"/>
                <a:ext cx="157680" cy="78480"/>
              </p14:xfrm>
            </p:contentPart>
          </mc:Choice>
          <mc:Fallback xmlns="">
            <p:pic>
              <p:nvPicPr>
                <p:cNvPr id="180" name="Freihand 179">
                  <a:extLst>
                    <a:ext uri="{FF2B5EF4-FFF2-40B4-BE49-F238E27FC236}">
                      <a16:creationId xmlns:a16="http://schemas.microsoft.com/office/drawing/2014/main" id="{64713691-8C39-4A42-9B10-1C18AE9076E3}"/>
                    </a:ext>
                  </a:extLst>
                </p:cNvPr>
                <p:cNvPicPr/>
                <p:nvPr/>
              </p:nvPicPr>
              <p:blipFill>
                <a:blip r:embed="rId338"/>
                <a:stretch>
                  <a:fillRect/>
                </a:stretch>
              </p:blipFill>
              <p:spPr>
                <a:xfrm>
                  <a:off x="5655520" y="2941267"/>
                  <a:ext cx="166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2" name="Freihand 181">
                  <a:extLst>
                    <a:ext uri="{FF2B5EF4-FFF2-40B4-BE49-F238E27FC236}">
                      <a16:creationId xmlns:a16="http://schemas.microsoft.com/office/drawing/2014/main" id="{609AF126-3A6A-4077-A364-A6CEC8FB3CD4}"/>
                    </a:ext>
                  </a:extLst>
                </p14:cNvPr>
                <p14:cNvContentPartPr/>
                <p14:nvPr/>
              </p14:nvContentPartPr>
              <p14:xfrm>
                <a:off x="5823280" y="2936227"/>
                <a:ext cx="72360" cy="97560"/>
              </p14:xfrm>
            </p:contentPart>
          </mc:Choice>
          <mc:Fallback xmlns="">
            <p:pic>
              <p:nvPicPr>
                <p:cNvPr id="182" name="Freihand 181">
                  <a:extLst>
                    <a:ext uri="{FF2B5EF4-FFF2-40B4-BE49-F238E27FC236}">
                      <a16:creationId xmlns:a16="http://schemas.microsoft.com/office/drawing/2014/main" id="{609AF126-3A6A-4077-A364-A6CEC8FB3CD4}"/>
                    </a:ext>
                  </a:extLst>
                </p:cNvPr>
                <p:cNvPicPr/>
                <p:nvPr/>
              </p:nvPicPr>
              <p:blipFill>
                <a:blip r:embed="rId340"/>
                <a:stretch>
                  <a:fillRect/>
                </a:stretch>
              </p:blipFill>
              <p:spPr>
                <a:xfrm>
                  <a:off x="5818960" y="2931907"/>
                  <a:ext cx="81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3" name="Freihand 182">
                  <a:extLst>
                    <a:ext uri="{FF2B5EF4-FFF2-40B4-BE49-F238E27FC236}">
                      <a16:creationId xmlns:a16="http://schemas.microsoft.com/office/drawing/2014/main" id="{A77D73BE-77CD-4443-B4DB-FAB3EE551BE5}"/>
                    </a:ext>
                  </a:extLst>
                </p14:cNvPr>
                <p14:cNvContentPartPr/>
                <p14:nvPr/>
              </p14:nvContentPartPr>
              <p14:xfrm>
                <a:off x="5922640" y="2886187"/>
                <a:ext cx="32400" cy="112320"/>
              </p14:xfrm>
            </p:contentPart>
          </mc:Choice>
          <mc:Fallback xmlns="">
            <p:pic>
              <p:nvPicPr>
                <p:cNvPr id="183" name="Freihand 182">
                  <a:extLst>
                    <a:ext uri="{FF2B5EF4-FFF2-40B4-BE49-F238E27FC236}">
                      <a16:creationId xmlns:a16="http://schemas.microsoft.com/office/drawing/2014/main" id="{A77D73BE-77CD-4443-B4DB-FAB3EE551BE5}"/>
                    </a:ext>
                  </a:extLst>
                </p:cNvPr>
                <p:cNvPicPr/>
                <p:nvPr/>
              </p:nvPicPr>
              <p:blipFill>
                <a:blip r:embed="rId342"/>
                <a:stretch>
                  <a:fillRect/>
                </a:stretch>
              </p:blipFill>
              <p:spPr>
                <a:xfrm>
                  <a:off x="5918320" y="2881867"/>
                  <a:ext cx="41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4" name="Freihand 183">
                  <a:extLst>
                    <a:ext uri="{FF2B5EF4-FFF2-40B4-BE49-F238E27FC236}">
                      <a16:creationId xmlns:a16="http://schemas.microsoft.com/office/drawing/2014/main" id="{14443037-F3EC-4145-BB42-AC9801867D3F}"/>
                    </a:ext>
                  </a:extLst>
                </p14:cNvPr>
                <p14:cNvContentPartPr/>
                <p14:nvPr/>
              </p14:nvContentPartPr>
              <p14:xfrm>
                <a:off x="5986720" y="2944507"/>
                <a:ext cx="179640" cy="46440"/>
              </p14:xfrm>
            </p:contentPart>
          </mc:Choice>
          <mc:Fallback xmlns="">
            <p:pic>
              <p:nvPicPr>
                <p:cNvPr id="184" name="Freihand 183">
                  <a:extLst>
                    <a:ext uri="{FF2B5EF4-FFF2-40B4-BE49-F238E27FC236}">
                      <a16:creationId xmlns:a16="http://schemas.microsoft.com/office/drawing/2014/main" id="{14443037-F3EC-4145-BB42-AC9801867D3F}"/>
                    </a:ext>
                  </a:extLst>
                </p:cNvPr>
                <p:cNvPicPr/>
                <p:nvPr/>
              </p:nvPicPr>
              <p:blipFill>
                <a:blip r:embed="rId344"/>
                <a:stretch>
                  <a:fillRect/>
                </a:stretch>
              </p:blipFill>
              <p:spPr>
                <a:xfrm>
                  <a:off x="5982400" y="2940187"/>
                  <a:ext cx="188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6" name="Freihand 185">
                  <a:extLst>
                    <a:ext uri="{FF2B5EF4-FFF2-40B4-BE49-F238E27FC236}">
                      <a16:creationId xmlns:a16="http://schemas.microsoft.com/office/drawing/2014/main" id="{1CBD4B4E-3543-4EF5-A76E-6F6115DF25E1}"/>
                    </a:ext>
                  </a:extLst>
                </p14:cNvPr>
                <p14:cNvContentPartPr/>
                <p14:nvPr/>
              </p14:nvContentPartPr>
              <p14:xfrm>
                <a:off x="6292000" y="2899147"/>
                <a:ext cx="170280" cy="98640"/>
              </p14:xfrm>
            </p:contentPart>
          </mc:Choice>
          <mc:Fallback xmlns="">
            <p:pic>
              <p:nvPicPr>
                <p:cNvPr id="186" name="Freihand 185">
                  <a:extLst>
                    <a:ext uri="{FF2B5EF4-FFF2-40B4-BE49-F238E27FC236}">
                      <a16:creationId xmlns:a16="http://schemas.microsoft.com/office/drawing/2014/main" id="{1CBD4B4E-3543-4EF5-A76E-6F6115DF25E1}"/>
                    </a:ext>
                  </a:extLst>
                </p:cNvPr>
                <p:cNvPicPr/>
                <p:nvPr/>
              </p:nvPicPr>
              <p:blipFill>
                <a:blip r:embed="rId346"/>
                <a:stretch>
                  <a:fillRect/>
                </a:stretch>
              </p:blipFill>
              <p:spPr>
                <a:xfrm>
                  <a:off x="6287680" y="2894827"/>
                  <a:ext cx="178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87" name="Freihand 186">
                  <a:extLst>
                    <a:ext uri="{FF2B5EF4-FFF2-40B4-BE49-F238E27FC236}">
                      <a16:creationId xmlns:a16="http://schemas.microsoft.com/office/drawing/2014/main" id="{96397723-DCE4-453B-8FFF-102F2C77D805}"/>
                    </a:ext>
                  </a:extLst>
                </p14:cNvPr>
                <p14:cNvContentPartPr/>
                <p14:nvPr/>
              </p14:nvContentPartPr>
              <p14:xfrm>
                <a:off x="6493960" y="2890867"/>
                <a:ext cx="12600" cy="86040"/>
              </p14:xfrm>
            </p:contentPart>
          </mc:Choice>
          <mc:Fallback xmlns="">
            <p:pic>
              <p:nvPicPr>
                <p:cNvPr id="187" name="Freihand 186">
                  <a:extLst>
                    <a:ext uri="{FF2B5EF4-FFF2-40B4-BE49-F238E27FC236}">
                      <a16:creationId xmlns:a16="http://schemas.microsoft.com/office/drawing/2014/main" id="{96397723-DCE4-453B-8FFF-102F2C77D805}"/>
                    </a:ext>
                  </a:extLst>
                </p:cNvPr>
                <p:cNvPicPr/>
                <p:nvPr/>
              </p:nvPicPr>
              <p:blipFill>
                <a:blip r:embed="rId348"/>
                <a:stretch>
                  <a:fillRect/>
                </a:stretch>
              </p:blipFill>
              <p:spPr>
                <a:xfrm>
                  <a:off x="6489640" y="2886547"/>
                  <a:ext cx="21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88" name="Freihand 187">
                  <a:extLst>
                    <a:ext uri="{FF2B5EF4-FFF2-40B4-BE49-F238E27FC236}">
                      <a16:creationId xmlns:a16="http://schemas.microsoft.com/office/drawing/2014/main" id="{F46B62FA-C129-4BEC-BCC8-624E86D0E8E4}"/>
                    </a:ext>
                  </a:extLst>
                </p14:cNvPr>
                <p14:cNvContentPartPr/>
                <p14:nvPr/>
              </p14:nvContentPartPr>
              <p14:xfrm>
                <a:off x="6541480" y="2796187"/>
                <a:ext cx="93960" cy="148320"/>
              </p14:xfrm>
            </p:contentPart>
          </mc:Choice>
          <mc:Fallback xmlns="">
            <p:pic>
              <p:nvPicPr>
                <p:cNvPr id="188" name="Freihand 187">
                  <a:extLst>
                    <a:ext uri="{FF2B5EF4-FFF2-40B4-BE49-F238E27FC236}">
                      <a16:creationId xmlns:a16="http://schemas.microsoft.com/office/drawing/2014/main" id="{F46B62FA-C129-4BEC-BCC8-624E86D0E8E4}"/>
                    </a:ext>
                  </a:extLst>
                </p:cNvPr>
                <p:cNvPicPr/>
                <p:nvPr/>
              </p:nvPicPr>
              <p:blipFill>
                <a:blip r:embed="rId350"/>
                <a:stretch>
                  <a:fillRect/>
                </a:stretch>
              </p:blipFill>
              <p:spPr>
                <a:xfrm>
                  <a:off x="6537160" y="2791867"/>
                  <a:ext cx="102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89" name="Freihand 188">
                  <a:extLst>
                    <a:ext uri="{FF2B5EF4-FFF2-40B4-BE49-F238E27FC236}">
                      <a16:creationId xmlns:a16="http://schemas.microsoft.com/office/drawing/2014/main" id="{AF7D15D5-79DC-4D06-8709-0EB7383FBDE9}"/>
                    </a:ext>
                  </a:extLst>
                </p14:cNvPr>
                <p14:cNvContentPartPr/>
                <p14:nvPr/>
              </p14:nvContentPartPr>
              <p14:xfrm>
                <a:off x="6514480" y="2785027"/>
                <a:ext cx="32760" cy="10800"/>
              </p14:xfrm>
            </p:contentPart>
          </mc:Choice>
          <mc:Fallback xmlns="">
            <p:pic>
              <p:nvPicPr>
                <p:cNvPr id="189" name="Freihand 188">
                  <a:extLst>
                    <a:ext uri="{FF2B5EF4-FFF2-40B4-BE49-F238E27FC236}">
                      <a16:creationId xmlns:a16="http://schemas.microsoft.com/office/drawing/2014/main" id="{AF7D15D5-79DC-4D06-8709-0EB7383FBDE9}"/>
                    </a:ext>
                  </a:extLst>
                </p:cNvPr>
                <p:cNvPicPr/>
                <p:nvPr/>
              </p:nvPicPr>
              <p:blipFill>
                <a:blip r:embed="rId352"/>
                <a:stretch>
                  <a:fillRect/>
                </a:stretch>
              </p:blipFill>
              <p:spPr>
                <a:xfrm>
                  <a:off x="6510160" y="2780707"/>
                  <a:ext cx="41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0" name="Freihand 189">
                  <a:extLst>
                    <a:ext uri="{FF2B5EF4-FFF2-40B4-BE49-F238E27FC236}">
                      <a16:creationId xmlns:a16="http://schemas.microsoft.com/office/drawing/2014/main" id="{0B4D0EAF-CB90-4631-A185-92E4888D5387}"/>
                    </a:ext>
                  </a:extLst>
                </p14:cNvPr>
                <p14:cNvContentPartPr/>
                <p14:nvPr/>
              </p14:nvContentPartPr>
              <p14:xfrm>
                <a:off x="6727960" y="2843347"/>
                <a:ext cx="92880" cy="102240"/>
              </p14:xfrm>
            </p:contentPart>
          </mc:Choice>
          <mc:Fallback xmlns="">
            <p:pic>
              <p:nvPicPr>
                <p:cNvPr id="190" name="Freihand 189">
                  <a:extLst>
                    <a:ext uri="{FF2B5EF4-FFF2-40B4-BE49-F238E27FC236}">
                      <a16:creationId xmlns:a16="http://schemas.microsoft.com/office/drawing/2014/main" id="{0B4D0EAF-CB90-4631-A185-92E4888D5387}"/>
                    </a:ext>
                  </a:extLst>
                </p:cNvPr>
                <p:cNvPicPr/>
                <p:nvPr/>
              </p:nvPicPr>
              <p:blipFill>
                <a:blip r:embed="rId354"/>
                <a:stretch>
                  <a:fillRect/>
                </a:stretch>
              </p:blipFill>
              <p:spPr>
                <a:xfrm>
                  <a:off x="6723640" y="2839027"/>
                  <a:ext cx="101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1" name="Freihand 190">
                  <a:extLst>
                    <a:ext uri="{FF2B5EF4-FFF2-40B4-BE49-F238E27FC236}">
                      <a16:creationId xmlns:a16="http://schemas.microsoft.com/office/drawing/2014/main" id="{DAEC1DEE-30A2-41E9-9FB6-11D0EDFD80F4}"/>
                    </a:ext>
                  </a:extLst>
                </p14:cNvPr>
                <p14:cNvContentPartPr/>
                <p14:nvPr/>
              </p14:nvContentPartPr>
              <p14:xfrm>
                <a:off x="6851440" y="2840827"/>
                <a:ext cx="44640" cy="113400"/>
              </p14:xfrm>
            </p:contentPart>
          </mc:Choice>
          <mc:Fallback xmlns="">
            <p:pic>
              <p:nvPicPr>
                <p:cNvPr id="191" name="Freihand 190">
                  <a:extLst>
                    <a:ext uri="{FF2B5EF4-FFF2-40B4-BE49-F238E27FC236}">
                      <a16:creationId xmlns:a16="http://schemas.microsoft.com/office/drawing/2014/main" id="{DAEC1DEE-30A2-41E9-9FB6-11D0EDFD80F4}"/>
                    </a:ext>
                  </a:extLst>
                </p:cNvPr>
                <p:cNvPicPr/>
                <p:nvPr/>
              </p:nvPicPr>
              <p:blipFill>
                <a:blip r:embed="rId356"/>
                <a:stretch>
                  <a:fillRect/>
                </a:stretch>
              </p:blipFill>
              <p:spPr>
                <a:xfrm>
                  <a:off x="6847120" y="2836507"/>
                  <a:ext cx="53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2" name="Freihand 191">
                  <a:extLst>
                    <a:ext uri="{FF2B5EF4-FFF2-40B4-BE49-F238E27FC236}">
                      <a16:creationId xmlns:a16="http://schemas.microsoft.com/office/drawing/2014/main" id="{4C4C631A-1AEA-495C-8683-3AD3E8C38726}"/>
                    </a:ext>
                  </a:extLst>
                </p14:cNvPr>
                <p14:cNvContentPartPr/>
                <p14:nvPr/>
              </p14:nvContentPartPr>
              <p14:xfrm>
                <a:off x="6898240" y="2839387"/>
                <a:ext cx="82080" cy="171000"/>
              </p14:xfrm>
            </p:contentPart>
          </mc:Choice>
          <mc:Fallback xmlns="">
            <p:pic>
              <p:nvPicPr>
                <p:cNvPr id="192" name="Freihand 191">
                  <a:extLst>
                    <a:ext uri="{FF2B5EF4-FFF2-40B4-BE49-F238E27FC236}">
                      <a16:creationId xmlns:a16="http://schemas.microsoft.com/office/drawing/2014/main" id="{4C4C631A-1AEA-495C-8683-3AD3E8C38726}"/>
                    </a:ext>
                  </a:extLst>
                </p:cNvPr>
                <p:cNvPicPr/>
                <p:nvPr/>
              </p:nvPicPr>
              <p:blipFill>
                <a:blip r:embed="rId358"/>
                <a:stretch>
                  <a:fillRect/>
                </a:stretch>
              </p:blipFill>
              <p:spPr>
                <a:xfrm>
                  <a:off x="6893920" y="2835067"/>
                  <a:ext cx="90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3" name="Freihand 192">
                  <a:extLst>
                    <a:ext uri="{FF2B5EF4-FFF2-40B4-BE49-F238E27FC236}">
                      <a16:creationId xmlns:a16="http://schemas.microsoft.com/office/drawing/2014/main" id="{BE84DEE3-D5BC-48FF-ABC1-D2D47CA94851}"/>
                    </a:ext>
                  </a:extLst>
                </p14:cNvPr>
                <p14:cNvContentPartPr/>
                <p14:nvPr/>
              </p14:nvContentPartPr>
              <p14:xfrm>
                <a:off x="6980680" y="2851627"/>
                <a:ext cx="56520" cy="64440"/>
              </p14:xfrm>
            </p:contentPart>
          </mc:Choice>
          <mc:Fallback xmlns="">
            <p:pic>
              <p:nvPicPr>
                <p:cNvPr id="193" name="Freihand 192">
                  <a:extLst>
                    <a:ext uri="{FF2B5EF4-FFF2-40B4-BE49-F238E27FC236}">
                      <a16:creationId xmlns:a16="http://schemas.microsoft.com/office/drawing/2014/main" id="{BE84DEE3-D5BC-48FF-ABC1-D2D47CA94851}"/>
                    </a:ext>
                  </a:extLst>
                </p:cNvPr>
                <p:cNvPicPr/>
                <p:nvPr/>
              </p:nvPicPr>
              <p:blipFill>
                <a:blip r:embed="rId360"/>
                <a:stretch>
                  <a:fillRect/>
                </a:stretch>
              </p:blipFill>
              <p:spPr>
                <a:xfrm>
                  <a:off x="6976360" y="2847307"/>
                  <a:ext cx="65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4" name="Freihand 193">
                  <a:extLst>
                    <a:ext uri="{FF2B5EF4-FFF2-40B4-BE49-F238E27FC236}">
                      <a16:creationId xmlns:a16="http://schemas.microsoft.com/office/drawing/2014/main" id="{9099C10D-A350-4125-8E69-62F97D8F9964}"/>
                    </a:ext>
                  </a:extLst>
                </p14:cNvPr>
                <p14:cNvContentPartPr/>
                <p14:nvPr/>
              </p14:nvContentPartPr>
              <p14:xfrm>
                <a:off x="7071040" y="2768827"/>
                <a:ext cx="148320" cy="174240"/>
              </p14:xfrm>
            </p:contentPart>
          </mc:Choice>
          <mc:Fallback xmlns="">
            <p:pic>
              <p:nvPicPr>
                <p:cNvPr id="194" name="Freihand 193">
                  <a:extLst>
                    <a:ext uri="{FF2B5EF4-FFF2-40B4-BE49-F238E27FC236}">
                      <a16:creationId xmlns:a16="http://schemas.microsoft.com/office/drawing/2014/main" id="{9099C10D-A350-4125-8E69-62F97D8F9964}"/>
                    </a:ext>
                  </a:extLst>
                </p:cNvPr>
                <p:cNvPicPr/>
                <p:nvPr/>
              </p:nvPicPr>
              <p:blipFill>
                <a:blip r:embed="rId362"/>
                <a:stretch>
                  <a:fillRect/>
                </a:stretch>
              </p:blipFill>
              <p:spPr>
                <a:xfrm>
                  <a:off x="7066720" y="2764507"/>
                  <a:ext cx="156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95" name="Freihand 194">
                  <a:extLst>
                    <a:ext uri="{FF2B5EF4-FFF2-40B4-BE49-F238E27FC236}">
                      <a16:creationId xmlns:a16="http://schemas.microsoft.com/office/drawing/2014/main" id="{5C6B3CA3-C052-42B2-9285-2B808B667C98}"/>
                    </a:ext>
                  </a:extLst>
                </p14:cNvPr>
                <p14:cNvContentPartPr/>
                <p14:nvPr/>
              </p14:nvContentPartPr>
              <p14:xfrm>
                <a:off x="7311160" y="2740027"/>
                <a:ext cx="167400" cy="159840"/>
              </p14:xfrm>
            </p:contentPart>
          </mc:Choice>
          <mc:Fallback xmlns="">
            <p:pic>
              <p:nvPicPr>
                <p:cNvPr id="195" name="Freihand 194">
                  <a:extLst>
                    <a:ext uri="{FF2B5EF4-FFF2-40B4-BE49-F238E27FC236}">
                      <a16:creationId xmlns:a16="http://schemas.microsoft.com/office/drawing/2014/main" id="{5C6B3CA3-C052-42B2-9285-2B808B667C98}"/>
                    </a:ext>
                  </a:extLst>
                </p:cNvPr>
                <p:cNvPicPr/>
                <p:nvPr/>
              </p:nvPicPr>
              <p:blipFill>
                <a:blip r:embed="rId364"/>
                <a:stretch>
                  <a:fillRect/>
                </a:stretch>
              </p:blipFill>
              <p:spPr>
                <a:xfrm>
                  <a:off x="7306840" y="2735707"/>
                  <a:ext cx="176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96" name="Freihand 195">
                  <a:extLst>
                    <a:ext uri="{FF2B5EF4-FFF2-40B4-BE49-F238E27FC236}">
                      <a16:creationId xmlns:a16="http://schemas.microsoft.com/office/drawing/2014/main" id="{E055DCCD-4100-45B8-BCE1-9FE808D623A2}"/>
                    </a:ext>
                  </a:extLst>
                </p14:cNvPr>
                <p14:cNvContentPartPr/>
                <p14:nvPr/>
              </p14:nvContentPartPr>
              <p14:xfrm>
                <a:off x="7301800" y="2751547"/>
                <a:ext cx="149760" cy="188640"/>
              </p14:xfrm>
            </p:contentPart>
          </mc:Choice>
          <mc:Fallback xmlns="">
            <p:pic>
              <p:nvPicPr>
                <p:cNvPr id="196" name="Freihand 195">
                  <a:extLst>
                    <a:ext uri="{FF2B5EF4-FFF2-40B4-BE49-F238E27FC236}">
                      <a16:creationId xmlns:a16="http://schemas.microsoft.com/office/drawing/2014/main" id="{E055DCCD-4100-45B8-BCE1-9FE808D623A2}"/>
                    </a:ext>
                  </a:extLst>
                </p:cNvPr>
                <p:cNvPicPr/>
                <p:nvPr/>
              </p:nvPicPr>
              <p:blipFill>
                <a:blip r:embed="rId366"/>
                <a:stretch>
                  <a:fillRect/>
                </a:stretch>
              </p:blipFill>
              <p:spPr>
                <a:xfrm>
                  <a:off x="7297480" y="2747227"/>
                  <a:ext cx="158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7" name="Freihand 196">
                  <a:extLst>
                    <a:ext uri="{FF2B5EF4-FFF2-40B4-BE49-F238E27FC236}">
                      <a16:creationId xmlns:a16="http://schemas.microsoft.com/office/drawing/2014/main" id="{19881BB6-CBB4-4A36-A838-9186D74940EA}"/>
                    </a:ext>
                  </a:extLst>
                </p14:cNvPr>
                <p14:cNvContentPartPr/>
                <p14:nvPr/>
              </p14:nvContentPartPr>
              <p14:xfrm>
                <a:off x="7409440" y="2802667"/>
                <a:ext cx="93600" cy="114840"/>
              </p14:xfrm>
            </p:contentPart>
          </mc:Choice>
          <mc:Fallback xmlns="">
            <p:pic>
              <p:nvPicPr>
                <p:cNvPr id="197" name="Freihand 196">
                  <a:extLst>
                    <a:ext uri="{FF2B5EF4-FFF2-40B4-BE49-F238E27FC236}">
                      <a16:creationId xmlns:a16="http://schemas.microsoft.com/office/drawing/2014/main" id="{19881BB6-CBB4-4A36-A838-9186D74940EA}"/>
                    </a:ext>
                  </a:extLst>
                </p:cNvPr>
                <p:cNvPicPr/>
                <p:nvPr/>
              </p:nvPicPr>
              <p:blipFill>
                <a:blip r:embed="rId368"/>
                <a:stretch>
                  <a:fillRect/>
                </a:stretch>
              </p:blipFill>
              <p:spPr>
                <a:xfrm>
                  <a:off x="7405120" y="2798347"/>
                  <a:ext cx="102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8" name="Freihand 197">
                  <a:extLst>
                    <a:ext uri="{FF2B5EF4-FFF2-40B4-BE49-F238E27FC236}">
                      <a16:creationId xmlns:a16="http://schemas.microsoft.com/office/drawing/2014/main" id="{B955D1EF-0D90-4BC9-BC46-88E00394126A}"/>
                    </a:ext>
                  </a:extLst>
                </p14:cNvPr>
                <p14:cNvContentPartPr/>
                <p14:nvPr/>
              </p14:nvContentPartPr>
              <p14:xfrm>
                <a:off x="7577200" y="2797987"/>
                <a:ext cx="102600" cy="163440"/>
              </p14:xfrm>
            </p:contentPart>
          </mc:Choice>
          <mc:Fallback xmlns="">
            <p:pic>
              <p:nvPicPr>
                <p:cNvPr id="198" name="Freihand 197">
                  <a:extLst>
                    <a:ext uri="{FF2B5EF4-FFF2-40B4-BE49-F238E27FC236}">
                      <a16:creationId xmlns:a16="http://schemas.microsoft.com/office/drawing/2014/main" id="{B955D1EF-0D90-4BC9-BC46-88E00394126A}"/>
                    </a:ext>
                  </a:extLst>
                </p:cNvPr>
                <p:cNvPicPr/>
                <p:nvPr/>
              </p:nvPicPr>
              <p:blipFill>
                <a:blip r:embed="rId370"/>
                <a:stretch>
                  <a:fillRect/>
                </a:stretch>
              </p:blipFill>
              <p:spPr>
                <a:xfrm>
                  <a:off x="7572880" y="2793667"/>
                  <a:ext cx="111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99" name="Freihand 198">
                  <a:extLst>
                    <a:ext uri="{FF2B5EF4-FFF2-40B4-BE49-F238E27FC236}">
                      <a16:creationId xmlns:a16="http://schemas.microsoft.com/office/drawing/2014/main" id="{4D932F25-54C2-4808-99EF-5B7B0CC64A19}"/>
                    </a:ext>
                  </a:extLst>
                </p14:cNvPr>
                <p14:cNvContentPartPr/>
                <p14:nvPr/>
              </p14:nvContentPartPr>
              <p14:xfrm>
                <a:off x="7537960" y="2685667"/>
                <a:ext cx="140040" cy="113400"/>
              </p14:xfrm>
            </p:contentPart>
          </mc:Choice>
          <mc:Fallback xmlns="">
            <p:pic>
              <p:nvPicPr>
                <p:cNvPr id="199" name="Freihand 198">
                  <a:extLst>
                    <a:ext uri="{FF2B5EF4-FFF2-40B4-BE49-F238E27FC236}">
                      <a16:creationId xmlns:a16="http://schemas.microsoft.com/office/drawing/2014/main" id="{4D932F25-54C2-4808-99EF-5B7B0CC64A19}"/>
                    </a:ext>
                  </a:extLst>
                </p:cNvPr>
                <p:cNvPicPr/>
                <p:nvPr/>
              </p:nvPicPr>
              <p:blipFill>
                <a:blip r:embed="rId372"/>
                <a:stretch>
                  <a:fillRect/>
                </a:stretch>
              </p:blipFill>
              <p:spPr>
                <a:xfrm>
                  <a:off x="7533640" y="2681347"/>
                  <a:ext cx="148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6" name="Freihand 145">
                  <a:extLst>
                    <a:ext uri="{FF2B5EF4-FFF2-40B4-BE49-F238E27FC236}">
                      <a16:creationId xmlns:a16="http://schemas.microsoft.com/office/drawing/2014/main" id="{DFC6331E-B49F-476B-A32D-D267B48EE403}"/>
                    </a:ext>
                  </a:extLst>
                </p14:cNvPr>
                <p14:cNvContentPartPr/>
                <p14:nvPr/>
              </p14:nvContentPartPr>
              <p14:xfrm>
                <a:off x="7281280" y="3898507"/>
                <a:ext cx="124920" cy="96120"/>
              </p14:xfrm>
            </p:contentPart>
          </mc:Choice>
          <mc:Fallback xmlns="">
            <p:pic>
              <p:nvPicPr>
                <p:cNvPr id="146" name="Freihand 145">
                  <a:extLst>
                    <a:ext uri="{FF2B5EF4-FFF2-40B4-BE49-F238E27FC236}">
                      <a16:creationId xmlns:a16="http://schemas.microsoft.com/office/drawing/2014/main" id="{DFC6331E-B49F-476B-A32D-D267B48EE403}"/>
                    </a:ext>
                  </a:extLst>
                </p:cNvPr>
                <p:cNvPicPr/>
                <p:nvPr/>
              </p:nvPicPr>
              <p:blipFill>
                <a:blip r:embed="rId374"/>
                <a:stretch>
                  <a:fillRect/>
                </a:stretch>
              </p:blipFill>
              <p:spPr>
                <a:xfrm>
                  <a:off x="7276960" y="3894187"/>
                  <a:ext cx="133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7" name="Freihand 146">
                  <a:extLst>
                    <a:ext uri="{FF2B5EF4-FFF2-40B4-BE49-F238E27FC236}">
                      <a16:creationId xmlns:a16="http://schemas.microsoft.com/office/drawing/2014/main" id="{6A9629D1-3FBC-4583-8F37-903DFD58775F}"/>
                    </a:ext>
                  </a:extLst>
                </p14:cNvPr>
                <p14:cNvContentPartPr/>
                <p14:nvPr/>
              </p14:nvContentPartPr>
              <p14:xfrm>
                <a:off x="7204240" y="3822187"/>
                <a:ext cx="166680" cy="161280"/>
              </p14:xfrm>
            </p:contentPart>
          </mc:Choice>
          <mc:Fallback xmlns="">
            <p:pic>
              <p:nvPicPr>
                <p:cNvPr id="147" name="Freihand 146">
                  <a:extLst>
                    <a:ext uri="{FF2B5EF4-FFF2-40B4-BE49-F238E27FC236}">
                      <a16:creationId xmlns:a16="http://schemas.microsoft.com/office/drawing/2014/main" id="{6A9629D1-3FBC-4583-8F37-903DFD58775F}"/>
                    </a:ext>
                  </a:extLst>
                </p:cNvPr>
                <p:cNvPicPr/>
                <p:nvPr/>
              </p:nvPicPr>
              <p:blipFill>
                <a:blip r:embed="rId376"/>
                <a:stretch>
                  <a:fillRect/>
                </a:stretch>
              </p:blipFill>
              <p:spPr>
                <a:xfrm>
                  <a:off x="7199920" y="3817867"/>
                  <a:ext cx="175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48" name="Freihand 147">
                  <a:extLst>
                    <a:ext uri="{FF2B5EF4-FFF2-40B4-BE49-F238E27FC236}">
                      <a16:creationId xmlns:a16="http://schemas.microsoft.com/office/drawing/2014/main" id="{C788B131-988C-4D19-9BE0-BB79789A3FFE}"/>
                    </a:ext>
                  </a:extLst>
                </p14:cNvPr>
                <p14:cNvContentPartPr/>
                <p14:nvPr/>
              </p14:nvContentPartPr>
              <p14:xfrm>
                <a:off x="7510960" y="3952147"/>
                <a:ext cx="50400" cy="155880"/>
              </p14:xfrm>
            </p:contentPart>
          </mc:Choice>
          <mc:Fallback xmlns="">
            <p:pic>
              <p:nvPicPr>
                <p:cNvPr id="148" name="Freihand 147">
                  <a:extLst>
                    <a:ext uri="{FF2B5EF4-FFF2-40B4-BE49-F238E27FC236}">
                      <a16:creationId xmlns:a16="http://schemas.microsoft.com/office/drawing/2014/main" id="{C788B131-988C-4D19-9BE0-BB79789A3FFE}"/>
                    </a:ext>
                  </a:extLst>
                </p:cNvPr>
                <p:cNvPicPr/>
                <p:nvPr/>
              </p:nvPicPr>
              <p:blipFill>
                <a:blip r:embed="rId378"/>
                <a:stretch>
                  <a:fillRect/>
                </a:stretch>
              </p:blipFill>
              <p:spPr>
                <a:xfrm>
                  <a:off x="7506640" y="3947827"/>
                  <a:ext cx="59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49" name="Freihand 148">
                  <a:extLst>
                    <a:ext uri="{FF2B5EF4-FFF2-40B4-BE49-F238E27FC236}">
                      <a16:creationId xmlns:a16="http://schemas.microsoft.com/office/drawing/2014/main" id="{CE1FDE81-C182-4611-91B6-FD409C2BC33C}"/>
                    </a:ext>
                  </a:extLst>
                </p14:cNvPr>
                <p14:cNvContentPartPr/>
                <p14:nvPr/>
              </p14:nvContentPartPr>
              <p14:xfrm>
                <a:off x="7494400" y="4023427"/>
                <a:ext cx="79560" cy="4680"/>
              </p14:xfrm>
            </p:contentPart>
          </mc:Choice>
          <mc:Fallback xmlns="">
            <p:pic>
              <p:nvPicPr>
                <p:cNvPr id="149" name="Freihand 148">
                  <a:extLst>
                    <a:ext uri="{FF2B5EF4-FFF2-40B4-BE49-F238E27FC236}">
                      <a16:creationId xmlns:a16="http://schemas.microsoft.com/office/drawing/2014/main" id="{CE1FDE81-C182-4611-91B6-FD409C2BC33C}"/>
                    </a:ext>
                  </a:extLst>
                </p:cNvPr>
                <p:cNvPicPr/>
                <p:nvPr/>
              </p:nvPicPr>
              <p:blipFill>
                <a:blip r:embed="rId380"/>
                <a:stretch>
                  <a:fillRect/>
                </a:stretch>
              </p:blipFill>
              <p:spPr>
                <a:xfrm>
                  <a:off x="7490080" y="4019107"/>
                  <a:ext cx="88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50" name="Freihand 149">
                  <a:extLst>
                    <a:ext uri="{FF2B5EF4-FFF2-40B4-BE49-F238E27FC236}">
                      <a16:creationId xmlns:a16="http://schemas.microsoft.com/office/drawing/2014/main" id="{3344B607-DA39-4F7E-AF49-9C279319DE6D}"/>
                    </a:ext>
                  </a:extLst>
                </p14:cNvPr>
                <p14:cNvContentPartPr/>
                <p14:nvPr/>
              </p14:nvContentPartPr>
              <p14:xfrm>
                <a:off x="7627240" y="3973387"/>
                <a:ext cx="47520" cy="105840"/>
              </p14:xfrm>
            </p:contentPart>
          </mc:Choice>
          <mc:Fallback xmlns="">
            <p:pic>
              <p:nvPicPr>
                <p:cNvPr id="150" name="Freihand 149">
                  <a:extLst>
                    <a:ext uri="{FF2B5EF4-FFF2-40B4-BE49-F238E27FC236}">
                      <a16:creationId xmlns:a16="http://schemas.microsoft.com/office/drawing/2014/main" id="{3344B607-DA39-4F7E-AF49-9C279319DE6D}"/>
                    </a:ext>
                  </a:extLst>
                </p:cNvPr>
                <p:cNvPicPr/>
                <p:nvPr/>
              </p:nvPicPr>
              <p:blipFill>
                <a:blip r:embed="rId382"/>
                <a:stretch>
                  <a:fillRect/>
                </a:stretch>
              </p:blipFill>
              <p:spPr>
                <a:xfrm>
                  <a:off x="7622920" y="3969067"/>
                  <a:ext cx="56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51" name="Freihand 150">
                  <a:extLst>
                    <a:ext uri="{FF2B5EF4-FFF2-40B4-BE49-F238E27FC236}">
                      <a16:creationId xmlns:a16="http://schemas.microsoft.com/office/drawing/2014/main" id="{14A08C46-B590-49E5-89C8-3C8482A71C8D}"/>
                    </a:ext>
                  </a:extLst>
                </p14:cNvPr>
                <p14:cNvContentPartPr/>
                <p14:nvPr/>
              </p14:nvContentPartPr>
              <p14:xfrm>
                <a:off x="7708960" y="3857467"/>
                <a:ext cx="75960" cy="201240"/>
              </p14:xfrm>
            </p:contentPart>
          </mc:Choice>
          <mc:Fallback xmlns="">
            <p:pic>
              <p:nvPicPr>
                <p:cNvPr id="151" name="Freihand 150">
                  <a:extLst>
                    <a:ext uri="{FF2B5EF4-FFF2-40B4-BE49-F238E27FC236}">
                      <a16:creationId xmlns:a16="http://schemas.microsoft.com/office/drawing/2014/main" id="{14A08C46-B590-49E5-89C8-3C8482A71C8D}"/>
                    </a:ext>
                  </a:extLst>
                </p:cNvPr>
                <p:cNvPicPr/>
                <p:nvPr/>
              </p:nvPicPr>
              <p:blipFill>
                <a:blip r:embed="rId384"/>
                <a:stretch>
                  <a:fillRect/>
                </a:stretch>
              </p:blipFill>
              <p:spPr>
                <a:xfrm>
                  <a:off x="7704640" y="3853147"/>
                  <a:ext cx="84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52" name="Freihand 151">
                  <a:extLst>
                    <a:ext uri="{FF2B5EF4-FFF2-40B4-BE49-F238E27FC236}">
                      <a16:creationId xmlns:a16="http://schemas.microsoft.com/office/drawing/2014/main" id="{CBA19A8E-6CA8-4F15-A226-8D7611D108CA}"/>
                    </a:ext>
                  </a:extLst>
                </p14:cNvPr>
                <p14:cNvContentPartPr/>
                <p14:nvPr/>
              </p14:nvContentPartPr>
              <p14:xfrm>
                <a:off x="7816240" y="3800587"/>
                <a:ext cx="240480" cy="234000"/>
              </p14:xfrm>
            </p:contentPart>
          </mc:Choice>
          <mc:Fallback xmlns="">
            <p:pic>
              <p:nvPicPr>
                <p:cNvPr id="152" name="Freihand 151">
                  <a:extLst>
                    <a:ext uri="{FF2B5EF4-FFF2-40B4-BE49-F238E27FC236}">
                      <a16:creationId xmlns:a16="http://schemas.microsoft.com/office/drawing/2014/main" id="{CBA19A8E-6CA8-4F15-A226-8D7611D108CA}"/>
                    </a:ext>
                  </a:extLst>
                </p:cNvPr>
                <p:cNvPicPr/>
                <p:nvPr/>
              </p:nvPicPr>
              <p:blipFill>
                <a:blip r:embed="rId386"/>
                <a:stretch>
                  <a:fillRect/>
                </a:stretch>
              </p:blipFill>
              <p:spPr>
                <a:xfrm>
                  <a:off x="7811920" y="3796267"/>
                  <a:ext cx="249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54" name="Freihand 153">
                  <a:extLst>
                    <a:ext uri="{FF2B5EF4-FFF2-40B4-BE49-F238E27FC236}">
                      <a16:creationId xmlns:a16="http://schemas.microsoft.com/office/drawing/2014/main" id="{6D0EBC44-48F4-4D65-992B-7E2638104A86}"/>
                    </a:ext>
                  </a:extLst>
                </p14:cNvPr>
                <p14:cNvContentPartPr/>
                <p14:nvPr/>
              </p14:nvContentPartPr>
              <p14:xfrm>
                <a:off x="8164720" y="3758467"/>
                <a:ext cx="197640" cy="138960"/>
              </p14:xfrm>
            </p:contentPart>
          </mc:Choice>
          <mc:Fallback xmlns="">
            <p:pic>
              <p:nvPicPr>
                <p:cNvPr id="154" name="Freihand 153">
                  <a:extLst>
                    <a:ext uri="{FF2B5EF4-FFF2-40B4-BE49-F238E27FC236}">
                      <a16:creationId xmlns:a16="http://schemas.microsoft.com/office/drawing/2014/main" id="{6D0EBC44-48F4-4D65-992B-7E2638104A86}"/>
                    </a:ext>
                  </a:extLst>
                </p:cNvPr>
                <p:cNvPicPr/>
                <p:nvPr/>
              </p:nvPicPr>
              <p:blipFill>
                <a:blip r:embed="rId388"/>
                <a:stretch>
                  <a:fillRect/>
                </a:stretch>
              </p:blipFill>
              <p:spPr>
                <a:xfrm>
                  <a:off x="8160400" y="3754147"/>
                  <a:ext cx="206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55" name="Freihand 154">
                  <a:extLst>
                    <a:ext uri="{FF2B5EF4-FFF2-40B4-BE49-F238E27FC236}">
                      <a16:creationId xmlns:a16="http://schemas.microsoft.com/office/drawing/2014/main" id="{B4718004-2288-499D-B28D-8339024E7CE8}"/>
                    </a:ext>
                  </a:extLst>
                </p14:cNvPr>
                <p14:cNvContentPartPr/>
                <p14:nvPr/>
              </p14:nvContentPartPr>
              <p14:xfrm>
                <a:off x="8344000" y="3737227"/>
                <a:ext cx="41400" cy="47880"/>
              </p14:xfrm>
            </p:contentPart>
          </mc:Choice>
          <mc:Fallback xmlns="">
            <p:pic>
              <p:nvPicPr>
                <p:cNvPr id="155" name="Freihand 154">
                  <a:extLst>
                    <a:ext uri="{FF2B5EF4-FFF2-40B4-BE49-F238E27FC236}">
                      <a16:creationId xmlns:a16="http://schemas.microsoft.com/office/drawing/2014/main" id="{B4718004-2288-499D-B28D-8339024E7CE8}"/>
                    </a:ext>
                  </a:extLst>
                </p:cNvPr>
                <p:cNvPicPr/>
                <p:nvPr/>
              </p:nvPicPr>
              <p:blipFill>
                <a:blip r:embed="rId390"/>
                <a:stretch>
                  <a:fillRect/>
                </a:stretch>
              </p:blipFill>
              <p:spPr>
                <a:xfrm>
                  <a:off x="8339680" y="3732907"/>
                  <a:ext cx="50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56" name="Freihand 155">
                  <a:extLst>
                    <a:ext uri="{FF2B5EF4-FFF2-40B4-BE49-F238E27FC236}">
                      <a16:creationId xmlns:a16="http://schemas.microsoft.com/office/drawing/2014/main" id="{35E10BC3-1C27-46F8-9862-420E34B84D0D}"/>
                    </a:ext>
                  </a:extLst>
                </p14:cNvPr>
                <p14:cNvContentPartPr/>
                <p14:nvPr/>
              </p14:nvContentPartPr>
              <p14:xfrm>
                <a:off x="8391160" y="3784747"/>
                <a:ext cx="83520" cy="115560"/>
              </p14:xfrm>
            </p:contentPart>
          </mc:Choice>
          <mc:Fallback xmlns="">
            <p:pic>
              <p:nvPicPr>
                <p:cNvPr id="156" name="Freihand 155">
                  <a:extLst>
                    <a:ext uri="{FF2B5EF4-FFF2-40B4-BE49-F238E27FC236}">
                      <a16:creationId xmlns:a16="http://schemas.microsoft.com/office/drawing/2014/main" id="{35E10BC3-1C27-46F8-9862-420E34B84D0D}"/>
                    </a:ext>
                  </a:extLst>
                </p:cNvPr>
                <p:cNvPicPr/>
                <p:nvPr/>
              </p:nvPicPr>
              <p:blipFill>
                <a:blip r:embed="rId392"/>
                <a:stretch>
                  <a:fillRect/>
                </a:stretch>
              </p:blipFill>
              <p:spPr>
                <a:xfrm>
                  <a:off x="8386840" y="3780427"/>
                  <a:ext cx="92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57" name="Freihand 156">
                  <a:extLst>
                    <a:ext uri="{FF2B5EF4-FFF2-40B4-BE49-F238E27FC236}">
                      <a16:creationId xmlns:a16="http://schemas.microsoft.com/office/drawing/2014/main" id="{3AB48DA7-E28C-4952-B9DE-D61E094A8BED}"/>
                    </a:ext>
                  </a:extLst>
                </p14:cNvPr>
                <p14:cNvContentPartPr/>
                <p14:nvPr/>
              </p14:nvContentPartPr>
              <p14:xfrm>
                <a:off x="8509600" y="3751267"/>
                <a:ext cx="78120" cy="216000"/>
              </p14:xfrm>
            </p:contentPart>
          </mc:Choice>
          <mc:Fallback xmlns="">
            <p:pic>
              <p:nvPicPr>
                <p:cNvPr id="157" name="Freihand 156">
                  <a:extLst>
                    <a:ext uri="{FF2B5EF4-FFF2-40B4-BE49-F238E27FC236}">
                      <a16:creationId xmlns:a16="http://schemas.microsoft.com/office/drawing/2014/main" id="{3AB48DA7-E28C-4952-B9DE-D61E094A8BED}"/>
                    </a:ext>
                  </a:extLst>
                </p:cNvPr>
                <p:cNvPicPr/>
                <p:nvPr/>
              </p:nvPicPr>
              <p:blipFill>
                <a:blip r:embed="rId394"/>
                <a:stretch>
                  <a:fillRect/>
                </a:stretch>
              </p:blipFill>
              <p:spPr>
                <a:xfrm>
                  <a:off x="8505280" y="3746947"/>
                  <a:ext cx="867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58" name="Freihand 157">
                  <a:extLst>
                    <a:ext uri="{FF2B5EF4-FFF2-40B4-BE49-F238E27FC236}">
                      <a16:creationId xmlns:a16="http://schemas.microsoft.com/office/drawing/2014/main" id="{EAFB4652-1CF0-4BF0-98F8-90325DF43D6C}"/>
                    </a:ext>
                  </a:extLst>
                </p14:cNvPr>
                <p14:cNvContentPartPr/>
                <p14:nvPr/>
              </p14:nvContentPartPr>
              <p14:xfrm>
                <a:off x="8618680" y="3739387"/>
                <a:ext cx="156960" cy="79200"/>
              </p14:xfrm>
            </p:contentPart>
          </mc:Choice>
          <mc:Fallback xmlns="">
            <p:pic>
              <p:nvPicPr>
                <p:cNvPr id="158" name="Freihand 157">
                  <a:extLst>
                    <a:ext uri="{FF2B5EF4-FFF2-40B4-BE49-F238E27FC236}">
                      <a16:creationId xmlns:a16="http://schemas.microsoft.com/office/drawing/2014/main" id="{EAFB4652-1CF0-4BF0-98F8-90325DF43D6C}"/>
                    </a:ext>
                  </a:extLst>
                </p:cNvPr>
                <p:cNvPicPr/>
                <p:nvPr/>
              </p:nvPicPr>
              <p:blipFill>
                <a:blip r:embed="rId396"/>
                <a:stretch>
                  <a:fillRect/>
                </a:stretch>
              </p:blipFill>
              <p:spPr>
                <a:xfrm>
                  <a:off x="8614360" y="3735067"/>
                  <a:ext cx="165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59" name="Freihand 158">
                  <a:extLst>
                    <a:ext uri="{FF2B5EF4-FFF2-40B4-BE49-F238E27FC236}">
                      <a16:creationId xmlns:a16="http://schemas.microsoft.com/office/drawing/2014/main" id="{2133401F-B01C-4CCF-B058-3E917582F4DF}"/>
                    </a:ext>
                  </a:extLst>
                </p14:cNvPr>
                <p14:cNvContentPartPr/>
                <p14:nvPr/>
              </p14:nvContentPartPr>
              <p14:xfrm>
                <a:off x="8759440" y="3714907"/>
                <a:ext cx="74880" cy="105480"/>
              </p14:xfrm>
            </p:contentPart>
          </mc:Choice>
          <mc:Fallback xmlns="">
            <p:pic>
              <p:nvPicPr>
                <p:cNvPr id="159" name="Freihand 158">
                  <a:extLst>
                    <a:ext uri="{FF2B5EF4-FFF2-40B4-BE49-F238E27FC236}">
                      <a16:creationId xmlns:a16="http://schemas.microsoft.com/office/drawing/2014/main" id="{2133401F-B01C-4CCF-B058-3E917582F4DF}"/>
                    </a:ext>
                  </a:extLst>
                </p:cNvPr>
                <p:cNvPicPr/>
                <p:nvPr/>
              </p:nvPicPr>
              <p:blipFill>
                <a:blip r:embed="rId398"/>
                <a:stretch>
                  <a:fillRect/>
                </a:stretch>
              </p:blipFill>
              <p:spPr>
                <a:xfrm>
                  <a:off x="8755120" y="3710587"/>
                  <a:ext cx="83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0" name="Freihand 159">
                  <a:extLst>
                    <a:ext uri="{FF2B5EF4-FFF2-40B4-BE49-F238E27FC236}">
                      <a16:creationId xmlns:a16="http://schemas.microsoft.com/office/drawing/2014/main" id="{9E32ED30-BDA7-4679-9D5B-C90E3F5DA38F}"/>
                    </a:ext>
                  </a:extLst>
                </p14:cNvPr>
                <p14:cNvContentPartPr/>
                <p14:nvPr/>
              </p14:nvContentPartPr>
              <p14:xfrm>
                <a:off x="8854480" y="3628867"/>
                <a:ext cx="49680" cy="150120"/>
              </p14:xfrm>
            </p:contentPart>
          </mc:Choice>
          <mc:Fallback xmlns="">
            <p:pic>
              <p:nvPicPr>
                <p:cNvPr id="160" name="Freihand 159">
                  <a:extLst>
                    <a:ext uri="{FF2B5EF4-FFF2-40B4-BE49-F238E27FC236}">
                      <a16:creationId xmlns:a16="http://schemas.microsoft.com/office/drawing/2014/main" id="{9E32ED30-BDA7-4679-9D5B-C90E3F5DA38F}"/>
                    </a:ext>
                  </a:extLst>
                </p:cNvPr>
                <p:cNvPicPr/>
                <p:nvPr/>
              </p:nvPicPr>
              <p:blipFill>
                <a:blip r:embed="rId400"/>
                <a:stretch>
                  <a:fillRect/>
                </a:stretch>
              </p:blipFill>
              <p:spPr>
                <a:xfrm>
                  <a:off x="8850160" y="3624547"/>
                  <a:ext cx="58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1" name="Freihand 160">
                  <a:extLst>
                    <a:ext uri="{FF2B5EF4-FFF2-40B4-BE49-F238E27FC236}">
                      <a16:creationId xmlns:a16="http://schemas.microsoft.com/office/drawing/2014/main" id="{BD8D51A1-F82A-4490-BA5A-EBB393D2576B}"/>
                    </a:ext>
                  </a:extLst>
                </p14:cNvPr>
                <p14:cNvContentPartPr/>
                <p14:nvPr/>
              </p14:nvContentPartPr>
              <p14:xfrm>
                <a:off x="8935840" y="3704107"/>
                <a:ext cx="162360" cy="50040"/>
              </p14:xfrm>
            </p:contentPart>
          </mc:Choice>
          <mc:Fallback xmlns="">
            <p:pic>
              <p:nvPicPr>
                <p:cNvPr id="161" name="Freihand 160">
                  <a:extLst>
                    <a:ext uri="{FF2B5EF4-FFF2-40B4-BE49-F238E27FC236}">
                      <a16:creationId xmlns:a16="http://schemas.microsoft.com/office/drawing/2014/main" id="{BD8D51A1-F82A-4490-BA5A-EBB393D2576B}"/>
                    </a:ext>
                  </a:extLst>
                </p:cNvPr>
                <p:cNvPicPr/>
                <p:nvPr/>
              </p:nvPicPr>
              <p:blipFill>
                <a:blip r:embed="rId402"/>
                <a:stretch>
                  <a:fillRect/>
                </a:stretch>
              </p:blipFill>
              <p:spPr>
                <a:xfrm>
                  <a:off x="8931520" y="3699787"/>
                  <a:ext cx="171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2" name="Freihand 161">
                  <a:extLst>
                    <a:ext uri="{FF2B5EF4-FFF2-40B4-BE49-F238E27FC236}">
                      <a16:creationId xmlns:a16="http://schemas.microsoft.com/office/drawing/2014/main" id="{375376F5-5281-4CA1-BE0C-2DF9F77D9EE5}"/>
                    </a:ext>
                  </a:extLst>
                </p14:cNvPr>
                <p14:cNvContentPartPr/>
                <p14:nvPr/>
              </p14:nvContentPartPr>
              <p14:xfrm>
                <a:off x="7406920" y="4158427"/>
                <a:ext cx="155520" cy="69480"/>
              </p14:xfrm>
            </p:contentPart>
          </mc:Choice>
          <mc:Fallback xmlns="">
            <p:pic>
              <p:nvPicPr>
                <p:cNvPr id="162" name="Freihand 161">
                  <a:extLst>
                    <a:ext uri="{FF2B5EF4-FFF2-40B4-BE49-F238E27FC236}">
                      <a16:creationId xmlns:a16="http://schemas.microsoft.com/office/drawing/2014/main" id="{375376F5-5281-4CA1-BE0C-2DF9F77D9EE5}"/>
                    </a:ext>
                  </a:extLst>
                </p:cNvPr>
                <p:cNvPicPr/>
                <p:nvPr/>
              </p:nvPicPr>
              <p:blipFill>
                <a:blip r:embed="rId404"/>
                <a:stretch>
                  <a:fillRect/>
                </a:stretch>
              </p:blipFill>
              <p:spPr>
                <a:xfrm>
                  <a:off x="7402600" y="4154107"/>
                  <a:ext cx="164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3" name="Freihand 162">
                  <a:extLst>
                    <a:ext uri="{FF2B5EF4-FFF2-40B4-BE49-F238E27FC236}">
                      <a16:creationId xmlns:a16="http://schemas.microsoft.com/office/drawing/2014/main" id="{DF617FB8-00AE-4DBF-BB45-4996006F5854}"/>
                    </a:ext>
                  </a:extLst>
                </p14:cNvPr>
                <p14:cNvContentPartPr/>
                <p14:nvPr/>
              </p14:nvContentPartPr>
              <p14:xfrm>
                <a:off x="9061480" y="3470467"/>
                <a:ext cx="95760" cy="66240"/>
              </p14:xfrm>
            </p:contentPart>
          </mc:Choice>
          <mc:Fallback xmlns="">
            <p:pic>
              <p:nvPicPr>
                <p:cNvPr id="163" name="Freihand 162">
                  <a:extLst>
                    <a:ext uri="{FF2B5EF4-FFF2-40B4-BE49-F238E27FC236}">
                      <a16:creationId xmlns:a16="http://schemas.microsoft.com/office/drawing/2014/main" id="{DF617FB8-00AE-4DBF-BB45-4996006F5854}"/>
                    </a:ext>
                  </a:extLst>
                </p:cNvPr>
                <p:cNvPicPr/>
                <p:nvPr/>
              </p:nvPicPr>
              <p:blipFill>
                <a:blip r:embed="rId406"/>
                <a:stretch>
                  <a:fillRect/>
                </a:stretch>
              </p:blipFill>
              <p:spPr>
                <a:xfrm>
                  <a:off x="9057160" y="3466147"/>
                  <a:ext cx="104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30" name="Freihand 129">
                  <a:extLst>
                    <a:ext uri="{FF2B5EF4-FFF2-40B4-BE49-F238E27FC236}">
                      <a16:creationId xmlns:a16="http://schemas.microsoft.com/office/drawing/2014/main" id="{B7800B3F-3392-489F-BC79-3F1E1F3FA24B}"/>
                    </a:ext>
                  </a:extLst>
                </p14:cNvPr>
                <p14:cNvContentPartPr/>
                <p14:nvPr/>
              </p14:nvContentPartPr>
              <p14:xfrm>
                <a:off x="7217200" y="3457147"/>
                <a:ext cx="149400" cy="34560"/>
              </p14:xfrm>
            </p:contentPart>
          </mc:Choice>
          <mc:Fallback xmlns="">
            <p:pic>
              <p:nvPicPr>
                <p:cNvPr id="130" name="Freihand 129">
                  <a:extLst>
                    <a:ext uri="{FF2B5EF4-FFF2-40B4-BE49-F238E27FC236}">
                      <a16:creationId xmlns:a16="http://schemas.microsoft.com/office/drawing/2014/main" id="{B7800B3F-3392-489F-BC79-3F1E1F3FA24B}"/>
                    </a:ext>
                  </a:extLst>
                </p:cNvPr>
                <p:cNvPicPr/>
                <p:nvPr/>
              </p:nvPicPr>
              <p:blipFill>
                <a:blip r:embed="rId408"/>
                <a:stretch>
                  <a:fillRect/>
                </a:stretch>
              </p:blipFill>
              <p:spPr>
                <a:xfrm>
                  <a:off x="7212880" y="3452827"/>
                  <a:ext cx="158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31" name="Freihand 130">
                  <a:extLst>
                    <a:ext uri="{FF2B5EF4-FFF2-40B4-BE49-F238E27FC236}">
                      <a16:creationId xmlns:a16="http://schemas.microsoft.com/office/drawing/2014/main" id="{0C6CB74B-4F2B-4326-9F3A-9100BE2F4E60}"/>
                    </a:ext>
                  </a:extLst>
                </p14:cNvPr>
                <p14:cNvContentPartPr/>
                <p14:nvPr/>
              </p14:nvContentPartPr>
              <p14:xfrm>
                <a:off x="7247080" y="3504307"/>
                <a:ext cx="116640" cy="32400"/>
              </p14:xfrm>
            </p:contentPart>
          </mc:Choice>
          <mc:Fallback xmlns="">
            <p:pic>
              <p:nvPicPr>
                <p:cNvPr id="131" name="Freihand 130">
                  <a:extLst>
                    <a:ext uri="{FF2B5EF4-FFF2-40B4-BE49-F238E27FC236}">
                      <a16:creationId xmlns:a16="http://schemas.microsoft.com/office/drawing/2014/main" id="{0C6CB74B-4F2B-4326-9F3A-9100BE2F4E60}"/>
                    </a:ext>
                  </a:extLst>
                </p:cNvPr>
                <p:cNvPicPr/>
                <p:nvPr/>
              </p:nvPicPr>
              <p:blipFill>
                <a:blip r:embed="rId410"/>
                <a:stretch>
                  <a:fillRect/>
                </a:stretch>
              </p:blipFill>
              <p:spPr>
                <a:xfrm>
                  <a:off x="7242760" y="3499987"/>
                  <a:ext cx="125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33" name="Freihand 132">
                  <a:extLst>
                    <a:ext uri="{FF2B5EF4-FFF2-40B4-BE49-F238E27FC236}">
                      <a16:creationId xmlns:a16="http://schemas.microsoft.com/office/drawing/2014/main" id="{C06D98C0-9D8C-405C-A3B8-4A5B20A66B5D}"/>
                    </a:ext>
                  </a:extLst>
                </p14:cNvPr>
                <p14:cNvContentPartPr/>
                <p14:nvPr/>
              </p14:nvContentPartPr>
              <p14:xfrm>
                <a:off x="7216480" y="3334747"/>
                <a:ext cx="6840" cy="52920"/>
              </p14:xfrm>
            </p:contentPart>
          </mc:Choice>
          <mc:Fallback xmlns="">
            <p:pic>
              <p:nvPicPr>
                <p:cNvPr id="133" name="Freihand 132">
                  <a:extLst>
                    <a:ext uri="{FF2B5EF4-FFF2-40B4-BE49-F238E27FC236}">
                      <a16:creationId xmlns:a16="http://schemas.microsoft.com/office/drawing/2014/main" id="{C06D98C0-9D8C-405C-A3B8-4A5B20A66B5D}"/>
                    </a:ext>
                  </a:extLst>
                </p:cNvPr>
                <p:cNvPicPr/>
                <p:nvPr/>
              </p:nvPicPr>
              <p:blipFill>
                <a:blip r:embed="rId412"/>
                <a:stretch>
                  <a:fillRect/>
                </a:stretch>
              </p:blipFill>
              <p:spPr>
                <a:xfrm>
                  <a:off x="7212160" y="3330427"/>
                  <a:ext cx="15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34" name="Freihand 133">
                  <a:extLst>
                    <a:ext uri="{FF2B5EF4-FFF2-40B4-BE49-F238E27FC236}">
                      <a16:creationId xmlns:a16="http://schemas.microsoft.com/office/drawing/2014/main" id="{122DBAD0-D1E7-484A-B37A-EB6370FA549F}"/>
                    </a:ext>
                  </a:extLst>
                </p14:cNvPr>
                <p14:cNvContentPartPr/>
                <p14:nvPr/>
              </p14:nvContentPartPr>
              <p14:xfrm>
                <a:off x="7266880" y="3387667"/>
                <a:ext cx="360" cy="360"/>
              </p14:xfrm>
            </p:contentPart>
          </mc:Choice>
          <mc:Fallback xmlns="">
            <p:pic>
              <p:nvPicPr>
                <p:cNvPr id="134" name="Freihand 133">
                  <a:extLst>
                    <a:ext uri="{FF2B5EF4-FFF2-40B4-BE49-F238E27FC236}">
                      <a16:creationId xmlns:a16="http://schemas.microsoft.com/office/drawing/2014/main" id="{122DBAD0-D1E7-484A-B37A-EB6370FA549F}"/>
                    </a:ext>
                  </a:extLst>
                </p:cNvPr>
                <p:cNvPicPr/>
                <p:nvPr/>
              </p:nvPicPr>
              <p:blipFill>
                <a:blip r:embed="rId156"/>
                <a:stretch>
                  <a:fillRect/>
                </a:stretch>
              </p:blipFill>
              <p:spPr>
                <a:xfrm>
                  <a:off x="7262560" y="3383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36" name="Freihand 135">
                  <a:extLst>
                    <a:ext uri="{FF2B5EF4-FFF2-40B4-BE49-F238E27FC236}">
                      <a16:creationId xmlns:a16="http://schemas.microsoft.com/office/drawing/2014/main" id="{9A8A5A9A-9BC7-4C34-9EE4-5E870A9751E6}"/>
                    </a:ext>
                  </a:extLst>
                </p14:cNvPr>
                <p14:cNvContentPartPr/>
                <p14:nvPr/>
              </p14:nvContentPartPr>
              <p14:xfrm>
                <a:off x="7322320" y="3290827"/>
                <a:ext cx="93960" cy="92520"/>
              </p14:xfrm>
            </p:contentPart>
          </mc:Choice>
          <mc:Fallback xmlns="">
            <p:pic>
              <p:nvPicPr>
                <p:cNvPr id="136" name="Freihand 135">
                  <a:extLst>
                    <a:ext uri="{FF2B5EF4-FFF2-40B4-BE49-F238E27FC236}">
                      <a16:creationId xmlns:a16="http://schemas.microsoft.com/office/drawing/2014/main" id="{9A8A5A9A-9BC7-4C34-9EE4-5E870A9751E6}"/>
                    </a:ext>
                  </a:extLst>
                </p:cNvPr>
                <p:cNvPicPr/>
                <p:nvPr/>
              </p:nvPicPr>
              <p:blipFill>
                <a:blip r:embed="rId415"/>
                <a:stretch>
                  <a:fillRect/>
                </a:stretch>
              </p:blipFill>
              <p:spPr>
                <a:xfrm>
                  <a:off x="7318000" y="3286507"/>
                  <a:ext cx="102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37" name="Freihand 136">
                  <a:extLst>
                    <a:ext uri="{FF2B5EF4-FFF2-40B4-BE49-F238E27FC236}">
                      <a16:creationId xmlns:a16="http://schemas.microsoft.com/office/drawing/2014/main" id="{473DE79F-B89C-4AB0-9FB4-1E4672617ED9}"/>
                    </a:ext>
                  </a:extLst>
                </p14:cNvPr>
                <p14:cNvContentPartPr/>
                <p14:nvPr/>
              </p14:nvContentPartPr>
              <p14:xfrm>
                <a:off x="7435000" y="3372907"/>
                <a:ext cx="360" cy="360"/>
              </p14:xfrm>
            </p:contentPart>
          </mc:Choice>
          <mc:Fallback xmlns="">
            <p:pic>
              <p:nvPicPr>
                <p:cNvPr id="137" name="Freihand 136">
                  <a:extLst>
                    <a:ext uri="{FF2B5EF4-FFF2-40B4-BE49-F238E27FC236}">
                      <a16:creationId xmlns:a16="http://schemas.microsoft.com/office/drawing/2014/main" id="{473DE79F-B89C-4AB0-9FB4-1E4672617ED9}"/>
                    </a:ext>
                  </a:extLst>
                </p:cNvPr>
                <p:cNvPicPr/>
                <p:nvPr/>
              </p:nvPicPr>
              <p:blipFill>
                <a:blip r:embed="rId156"/>
                <a:stretch>
                  <a:fillRect/>
                </a:stretch>
              </p:blipFill>
              <p:spPr>
                <a:xfrm>
                  <a:off x="7430680" y="3368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8" name="Freihand 137">
                  <a:extLst>
                    <a:ext uri="{FF2B5EF4-FFF2-40B4-BE49-F238E27FC236}">
                      <a16:creationId xmlns:a16="http://schemas.microsoft.com/office/drawing/2014/main" id="{863A2BCE-5C2E-4E31-AF92-DD519915640A}"/>
                    </a:ext>
                  </a:extLst>
                </p14:cNvPr>
                <p14:cNvContentPartPr/>
                <p14:nvPr/>
              </p14:nvContentPartPr>
              <p14:xfrm>
                <a:off x="7564960" y="3387667"/>
                <a:ext cx="135000" cy="123840"/>
              </p14:xfrm>
            </p:contentPart>
          </mc:Choice>
          <mc:Fallback xmlns="">
            <p:pic>
              <p:nvPicPr>
                <p:cNvPr id="138" name="Freihand 137">
                  <a:extLst>
                    <a:ext uri="{FF2B5EF4-FFF2-40B4-BE49-F238E27FC236}">
                      <a16:creationId xmlns:a16="http://schemas.microsoft.com/office/drawing/2014/main" id="{863A2BCE-5C2E-4E31-AF92-DD519915640A}"/>
                    </a:ext>
                  </a:extLst>
                </p:cNvPr>
                <p:cNvPicPr/>
                <p:nvPr/>
              </p:nvPicPr>
              <p:blipFill>
                <a:blip r:embed="rId418"/>
                <a:stretch>
                  <a:fillRect/>
                </a:stretch>
              </p:blipFill>
              <p:spPr>
                <a:xfrm>
                  <a:off x="7560640" y="3383347"/>
                  <a:ext cx="143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9" name="Freihand 138">
                  <a:extLst>
                    <a:ext uri="{FF2B5EF4-FFF2-40B4-BE49-F238E27FC236}">
                      <a16:creationId xmlns:a16="http://schemas.microsoft.com/office/drawing/2014/main" id="{B4BA45DE-AB2B-4CC9-86B9-524EEA682F52}"/>
                    </a:ext>
                  </a:extLst>
                </p14:cNvPr>
                <p14:cNvContentPartPr/>
                <p14:nvPr/>
              </p14:nvContentPartPr>
              <p14:xfrm>
                <a:off x="7742080" y="3486307"/>
                <a:ext cx="34200" cy="135000"/>
              </p14:xfrm>
            </p:contentPart>
          </mc:Choice>
          <mc:Fallback xmlns="">
            <p:pic>
              <p:nvPicPr>
                <p:cNvPr id="139" name="Freihand 138">
                  <a:extLst>
                    <a:ext uri="{FF2B5EF4-FFF2-40B4-BE49-F238E27FC236}">
                      <a16:creationId xmlns:a16="http://schemas.microsoft.com/office/drawing/2014/main" id="{B4BA45DE-AB2B-4CC9-86B9-524EEA682F52}"/>
                    </a:ext>
                  </a:extLst>
                </p:cNvPr>
                <p:cNvPicPr/>
                <p:nvPr/>
              </p:nvPicPr>
              <p:blipFill>
                <a:blip r:embed="rId420"/>
                <a:stretch>
                  <a:fillRect/>
                </a:stretch>
              </p:blipFill>
              <p:spPr>
                <a:xfrm>
                  <a:off x="7737760" y="3481987"/>
                  <a:ext cx="42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0" name="Freihand 139">
                  <a:extLst>
                    <a:ext uri="{FF2B5EF4-FFF2-40B4-BE49-F238E27FC236}">
                      <a16:creationId xmlns:a16="http://schemas.microsoft.com/office/drawing/2014/main" id="{AF7E9D2C-EC5E-4448-BAC9-D69A789A539C}"/>
                    </a:ext>
                  </a:extLst>
                </p14:cNvPr>
                <p14:cNvContentPartPr/>
                <p14:nvPr/>
              </p14:nvContentPartPr>
              <p14:xfrm>
                <a:off x="7823440" y="3342307"/>
                <a:ext cx="156960" cy="188280"/>
              </p14:xfrm>
            </p:contentPart>
          </mc:Choice>
          <mc:Fallback xmlns="">
            <p:pic>
              <p:nvPicPr>
                <p:cNvPr id="140" name="Freihand 139">
                  <a:extLst>
                    <a:ext uri="{FF2B5EF4-FFF2-40B4-BE49-F238E27FC236}">
                      <a16:creationId xmlns:a16="http://schemas.microsoft.com/office/drawing/2014/main" id="{AF7E9D2C-EC5E-4448-BAC9-D69A789A539C}"/>
                    </a:ext>
                  </a:extLst>
                </p:cNvPr>
                <p:cNvPicPr/>
                <p:nvPr/>
              </p:nvPicPr>
              <p:blipFill>
                <a:blip r:embed="rId422"/>
                <a:stretch>
                  <a:fillRect/>
                </a:stretch>
              </p:blipFill>
              <p:spPr>
                <a:xfrm>
                  <a:off x="7819120" y="3337987"/>
                  <a:ext cx="165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41" name="Freihand 140">
                  <a:extLst>
                    <a:ext uri="{FF2B5EF4-FFF2-40B4-BE49-F238E27FC236}">
                      <a16:creationId xmlns:a16="http://schemas.microsoft.com/office/drawing/2014/main" id="{3B55C1A0-FD1A-4A21-BBB6-8D82367CD62B}"/>
                    </a:ext>
                  </a:extLst>
                </p14:cNvPr>
                <p14:cNvContentPartPr/>
                <p14:nvPr/>
              </p14:nvContentPartPr>
              <p14:xfrm>
                <a:off x="7841440" y="3403507"/>
                <a:ext cx="141480" cy="32040"/>
              </p14:xfrm>
            </p:contentPart>
          </mc:Choice>
          <mc:Fallback xmlns="">
            <p:pic>
              <p:nvPicPr>
                <p:cNvPr id="141" name="Freihand 140">
                  <a:extLst>
                    <a:ext uri="{FF2B5EF4-FFF2-40B4-BE49-F238E27FC236}">
                      <a16:creationId xmlns:a16="http://schemas.microsoft.com/office/drawing/2014/main" id="{3B55C1A0-FD1A-4A21-BBB6-8D82367CD62B}"/>
                    </a:ext>
                  </a:extLst>
                </p:cNvPr>
                <p:cNvPicPr/>
                <p:nvPr/>
              </p:nvPicPr>
              <p:blipFill>
                <a:blip r:embed="rId424"/>
                <a:stretch>
                  <a:fillRect/>
                </a:stretch>
              </p:blipFill>
              <p:spPr>
                <a:xfrm>
                  <a:off x="7837120" y="3399187"/>
                  <a:ext cx="150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42" name="Freihand 141">
                  <a:extLst>
                    <a:ext uri="{FF2B5EF4-FFF2-40B4-BE49-F238E27FC236}">
                      <a16:creationId xmlns:a16="http://schemas.microsoft.com/office/drawing/2014/main" id="{3E909B5B-B541-4F54-89FD-AE9A5CE145AE}"/>
                    </a:ext>
                  </a:extLst>
                </p14:cNvPr>
                <p14:cNvContentPartPr/>
                <p14:nvPr/>
              </p14:nvContentPartPr>
              <p14:xfrm>
                <a:off x="8050240" y="3335107"/>
                <a:ext cx="176040" cy="183240"/>
              </p14:xfrm>
            </p:contentPart>
          </mc:Choice>
          <mc:Fallback xmlns="">
            <p:pic>
              <p:nvPicPr>
                <p:cNvPr id="142" name="Freihand 141">
                  <a:extLst>
                    <a:ext uri="{FF2B5EF4-FFF2-40B4-BE49-F238E27FC236}">
                      <a16:creationId xmlns:a16="http://schemas.microsoft.com/office/drawing/2014/main" id="{3E909B5B-B541-4F54-89FD-AE9A5CE145AE}"/>
                    </a:ext>
                  </a:extLst>
                </p:cNvPr>
                <p:cNvPicPr/>
                <p:nvPr/>
              </p:nvPicPr>
              <p:blipFill>
                <a:blip r:embed="rId426"/>
                <a:stretch>
                  <a:fillRect/>
                </a:stretch>
              </p:blipFill>
              <p:spPr>
                <a:xfrm>
                  <a:off x="8045920" y="3330787"/>
                  <a:ext cx="184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7" name="Freihand 286">
                  <a:extLst>
                    <a:ext uri="{FF2B5EF4-FFF2-40B4-BE49-F238E27FC236}">
                      <a16:creationId xmlns:a16="http://schemas.microsoft.com/office/drawing/2014/main" id="{F43E4A7E-A8C0-42FF-B8C0-9493F157893E}"/>
                    </a:ext>
                  </a:extLst>
                </p14:cNvPr>
                <p14:cNvContentPartPr/>
                <p14:nvPr/>
              </p14:nvContentPartPr>
              <p14:xfrm>
                <a:off x="4589560" y="3106147"/>
                <a:ext cx="721800" cy="720000"/>
              </p14:xfrm>
            </p:contentPart>
          </mc:Choice>
          <mc:Fallback xmlns="">
            <p:pic>
              <p:nvPicPr>
                <p:cNvPr id="287" name="Freihand 286">
                  <a:extLst>
                    <a:ext uri="{FF2B5EF4-FFF2-40B4-BE49-F238E27FC236}">
                      <a16:creationId xmlns:a16="http://schemas.microsoft.com/office/drawing/2014/main" id="{F43E4A7E-A8C0-42FF-B8C0-9493F157893E}"/>
                    </a:ext>
                  </a:extLst>
                </p:cNvPr>
                <p:cNvPicPr/>
                <p:nvPr/>
              </p:nvPicPr>
              <p:blipFill>
                <a:blip r:embed="rId428"/>
                <a:stretch>
                  <a:fillRect/>
                </a:stretch>
              </p:blipFill>
              <p:spPr>
                <a:xfrm>
                  <a:off x="4585240" y="3101827"/>
                  <a:ext cx="730440" cy="72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9">
            <p14:nvContentPartPr>
              <p14:cNvPr id="289" name="Freihand 288">
                <a:extLst>
                  <a:ext uri="{FF2B5EF4-FFF2-40B4-BE49-F238E27FC236}">
                    <a16:creationId xmlns:a16="http://schemas.microsoft.com/office/drawing/2014/main" id="{AF7F8BF3-6F74-4224-B5A5-CA04DF9C8BC2}"/>
                  </a:ext>
                </a:extLst>
              </p14:cNvPr>
              <p14:cNvContentPartPr/>
              <p14:nvPr/>
            </p14:nvContentPartPr>
            <p14:xfrm>
              <a:off x="2576440" y="4421947"/>
              <a:ext cx="1336680" cy="440640"/>
            </p14:xfrm>
          </p:contentPart>
        </mc:Choice>
        <mc:Fallback xmlns="">
          <p:pic>
            <p:nvPicPr>
              <p:cNvPr id="289" name="Freihand 288">
                <a:extLst>
                  <a:ext uri="{FF2B5EF4-FFF2-40B4-BE49-F238E27FC236}">
                    <a16:creationId xmlns:a16="http://schemas.microsoft.com/office/drawing/2014/main" id="{AF7F8BF3-6F74-4224-B5A5-CA04DF9C8BC2}"/>
                  </a:ext>
                </a:extLst>
              </p:cNvPr>
              <p:cNvPicPr/>
              <p:nvPr/>
            </p:nvPicPr>
            <p:blipFill>
              <a:blip r:embed="rId430"/>
              <a:stretch>
                <a:fillRect/>
              </a:stretch>
            </p:blipFill>
            <p:spPr>
              <a:xfrm>
                <a:off x="2572120" y="4417627"/>
                <a:ext cx="134532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0" name="Freihand 289">
                <a:extLst>
                  <a:ext uri="{FF2B5EF4-FFF2-40B4-BE49-F238E27FC236}">
                    <a16:creationId xmlns:a16="http://schemas.microsoft.com/office/drawing/2014/main" id="{AC2BEA97-0DF9-4400-9F54-590FDD228653}"/>
                  </a:ext>
                </a:extLst>
              </p14:cNvPr>
              <p14:cNvContentPartPr/>
              <p14:nvPr/>
            </p14:nvContentPartPr>
            <p14:xfrm>
              <a:off x="2144800" y="5737027"/>
              <a:ext cx="1992960" cy="818640"/>
            </p14:xfrm>
          </p:contentPart>
        </mc:Choice>
        <mc:Fallback xmlns="">
          <p:pic>
            <p:nvPicPr>
              <p:cNvPr id="290" name="Freihand 289">
                <a:extLst>
                  <a:ext uri="{FF2B5EF4-FFF2-40B4-BE49-F238E27FC236}">
                    <a16:creationId xmlns:a16="http://schemas.microsoft.com/office/drawing/2014/main" id="{AC2BEA97-0DF9-4400-9F54-590FDD228653}"/>
                  </a:ext>
                </a:extLst>
              </p:cNvPr>
              <p:cNvPicPr/>
              <p:nvPr/>
            </p:nvPicPr>
            <p:blipFill>
              <a:blip r:embed="rId432"/>
              <a:stretch>
                <a:fillRect/>
              </a:stretch>
            </p:blipFill>
            <p:spPr>
              <a:xfrm>
                <a:off x="2140480" y="5732707"/>
                <a:ext cx="2001600" cy="827280"/>
              </a:xfrm>
              <a:prstGeom prst="rect">
                <a:avLst/>
              </a:prstGeom>
            </p:spPr>
          </p:pic>
        </mc:Fallback>
      </mc:AlternateContent>
      <p:grpSp>
        <p:nvGrpSpPr>
          <p:cNvPr id="293" name="Gruppieren 292">
            <a:extLst>
              <a:ext uri="{FF2B5EF4-FFF2-40B4-BE49-F238E27FC236}">
                <a16:creationId xmlns:a16="http://schemas.microsoft.com/office/drawing/2014/main" id="{04C33172-4EEC-48C1-A5E5-72654715B497}"/>
              </a:ext>
            </a:extLst>
          </p:cNvPr>
          <p:cNvGrpSpPr/>
          <p:nvPr/>
        </p:nvGrpSpPr>
        <p:grpSpPr>
          <a:xfrm>
            <a:off x="8146720" y="341347"/>
            <a:ext cx="760680" cy="618480"/>
            <a:chOff x="8146720" y="341347"/>
            <a:chExt cx="760680" cy="618480"/>
          </a:xfrm>
        </p:grpSpPr>
        <mc:AlternateContent xmlns:mc="http://schemas.openxmlformats.org/markup-compatibility/2006" xmlns:p14="http://schemas.microsoft.com/office/powerpoint/2010/main">
          <mc:Choice Requires="p14">
            <p:contentPart p14:bwMode="auto" r:id="rId433">
              <p14:nvContentPartPr>
                <p14:cNvPr id="291" name="Freihand 290">
                  <a:extLst>
                    <a:ext uri="{FF2B5EF4-FFF2-40B4-BE49-F238E27FC236}">
                      <a16:creationId xmlns:a16="http://schemas.microsoft.com/office/drawing/2014/main" id="{5648D7D8-C665-4E6E-9323-AD370A274E22}"/>
                    </a:ext>
                  </a:extLst>
                </p14:cNvPr>
                <p14:cNvContentPartPr/>
                <p14:nvPr/>
              </p14:nvContentPartPr>
              <p14:xfrm>
                <a:off x="8229160" y="341347"/>
                <a:ext cx="678240" cy="484560"/>
              </p14:xfrm>
            </p:contentPart>
          </mc:Choice>
          <mc:Fallback xmlns="">
            <p:pic>
              <p:nvPicPr>
                <p:cNvPr id="291" name="Freihand 290">
                  <a:extLst>
                    <a:ext uri="{FF2B5EF4-FFF2-40B4-BE49-F238E27FC236}">
                      <a16:creationId xmlns:a16="http://schemas.microsoft.com/office/drawing/2014/main" id="{5648D7D8-C665-4E6E-9323-AD370A274E22}"/>
                    </a:ext>
                  </a:extLst>
                </p:cNvPr>
                <p:cNvPicPr/>
                <p:nvPr/>
              </p:nvPicPr>
              <p:blipFill>
                <a:blip r:embed="rId434"/>
                <a:stretch>
                  <a:fillRect/>
                </a:stretch>
              </p:blipFill>
              <p:spPr>
                <a:xfrm>
                  <a:off x="8224840" y="337027"/>
                  <a:ext cx="68688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2" name="Freihand 291">
                  <a:extLst>
                    <a:ext uri="{FF2B5EF4-FFF2-40B4-BE49-F238E27FC236}">
                      <a16:creationId xmlns:a16="http://schemas.microsoft.com/office/drawing/2014/main" id="{6DA2D656-3008-4222-90E6-F701983C0EF3}"/>
                    </a:ext>
                  </a:extLst>
                </p14:cNvPr>
                <p14:cNvContentPartPr/>
                <p14:nvPr/>
              </p14:nvContentPartPr>
              <p14:xfrm>
                <a:off x="8146720" y="565267"/>
                <a:ext cx="362520" cy="394560"/>
              </p14:xfrm>
            </p:contentPart>
          </mc:Choice>
          <mc:Fallback xmlns="">
            <p:pic>
              <p:nvPicPr>
                <p:cNvPr id="292" name="Freihand 291">
                  <a:extLst>
                    <a:ext uri="{FF2B5EF4-FFF2-40B4-BE49-F238E27FC236}">
                      <a16:creationId xmlns:a16="http://schemas.microsoft.com/office/drawing/2014/main" id="{6DA2D656-3008-4222-90E6-F701983C0EF3}"/>
                    </a:ext>
                  </a:extLst>
                </p:cNvPr>
                <p:cNvPicPr/>
                <p:nvPr/>
              </p:nvPicPr>
              <p:blipFill>
                <a:blip r:embed="rId436"/>
                <a:stretch>
                  <a:fillRect/>
                </a:stretch>
              </p:blipFill>
              <p:spPr>
                <a:xfrm>
                  <a:off x="8142400" y="560947"/>
                  <a:ext cx="371160" cy="403200"/>
                </a:xfrm>
                <a:prstGeom prst="rect">
                  <a:avLst/>
                </a:prstGeom>
              </p:spPr>
            </p:pic>
          </mc:Fallback>
        </mc:AlternateContent>
      </p:grpSp>
      <p:grpSp>
        <p:nvGrpSpPr>
          <p:cNvPr id="315" name="Gruppieren 314">
            <a:extLst>
              <a:ext uri="{FF2B5EF4-FFF2-40B4-BE49-F238E27FC236}">
                <a16:creationId xmlns:a16="http://schemas.microsoft.com/office/drawing/2014/main" id="{D1C3E2B7-C6A7-4E1F-A7F1-89449AF5F57F}"/>
              </a:ext>
            </a:extLst>
          </p:cNvPr>
          <p:cNvGrpSpPr/>
          <p:nvPr/>
        </p:nvGrpSpPr>
        <p:grpSpPr>
          <a:xfrm>
            <a:off x="9149320" y="45427"/>
            <a:ext cx="2099160" cy="732240"/>
            <a:chOff x="9149320" y="45427"/>
            <a:chExt cx="2099160" cy="732240"/>
          </a:xfrm>
        </p:grpSpPr>
        <mc:AlternateContent xmlns:mc="http://schemas.openxmlformats.org/markup-compatibility/2006" xmlns:p14="http://schemas.microsoft.com/office/powerpoint/2010/main">
          <mc:Choice Requires="p14">
            <p:contentPart p14:bwMode="auto" r:id="rId437">
              <p14:nvContentPartPr>
                <p14:cNvPr id="294" name="Freihand 293">
                  <a:extLst>
                    <a:ext uri="{FF2B5EF4-FFF2-40B4-BE49-F238E27FC236}">
                      <a16:creationId xmlns:a16="http://schemas.microsoft.com/office/drawing/2014/main" id="{34C94AFD-A1BE-4076-A0AE-2DBC5C65FFB9}"/>
                    </a:ext>
                  </a:extLst>
                </p14:cNvPr>
                <p14:cNvContentPartPr/>
                <p14:nvPr/>
              </p14:nvContentPartPr>
              <p14:xfrm>
                <a:off x="9186040" y="141187"/>
                <a:ext cx="48600" cy="218520"/>
              </p14:xfrm>
            </p:contentPart>
          </mc:Choice>
          <mc:Fallback xmlns="">
            <p:pic>
              <p:nvPicPr>
                <p:cNvPr id="294" name="Freihand 293">
                  <a:extLst>
                    <a:ext uri="{FF2B5EF4-FFF2-40B4-BE49-F238E27FC236}">
                      <a16:creationId xmlns:a16="http://schemas.microsoft.com/office/drawing/2014/main" id="{34C94AFD-A1BE-4076-A0AE-2DBC5C65FFB9}"/>
                    </a:ext>
                  </a:extLst>
                </p:cNvPr>
                <p:cNvPicPr/>
                <p:nvPr/>
              </p:nvPicPr>
              <p:blipFill>
                <a:blip r:embed="rId438"/>
                <a:stretch>
                  <a:fillRect/>
                </a:stretch>
              </p:blipFill>
              <p:spPr>
                <a:xfrm>
                  <a:off x="9181720" y="136867"/>
                  <a:ext cx="57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95" name="Freihand 294">
                  <a:extLst>
                    <a:ext uri="{FF2B5EF4-FFF2-40B4-BE49-F238E27FC236}">
                      <a16:creationId xmlns:a16="http://schemas.microsoft.com/office/drawing/2014/main" id="{21106772-70BE-4DBC-9834-BB7C0579FCC9}"/>
                    </a:ext>
                  </a:extLst>
                </p14:cNvPr>
                <p14:cNvContentPartPr/>
                <p14:nvPr/>
              </p14:nvContentPartPr>
              <p14:xfrm>
                <a:off x="9149320" y="237307"/>
                <a:ext cx="117720" cy="7200"/>
              </p14:xfrm>
            </p:contentPart>
          </mc:Choice>
          <mc:Fallback xmlns="">
            <p:pic>
              <p:nvPicPr>
                <p:cNvPr id="295" name="Freihand 294">
                  <a:extLst>
                    <a:ext uri="{FF2B5EF4-FFF2-40B4-BE49-F238E27FC236}">
                      <a16:creationId xmlns:a16="http://schemas.microsoft.com/office/drawing/2014/main" id="{21106772-70BE-4DBC-9834-BB7C0579FCC9}"/>
                    </a:ext>
                  </a:extLst>
                </p:cNvPr>
                <p:cNvPicPr/>
                <p:nvPr/>
              </p:nvPicPr>
              <p:blipFill>
                <a:blip r:embed="rId440"/>
                <a:stretch>
                  <a:fillRect/>
                </a:stretch>
              </p:blipFill>
              <p:spPr>
                <a:xfrm>
                  <a:off x="9145000" y="232987"/>
                  <a:ext cx="126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6" name="Freihand 295">
                  <a:extLst>
                    <a:ext uri="{FF2B5EF4-FFF2-40B4-BE49-F238E27FC236}">
                      <a16:creationId xmlns:a16="http://schemas.microsoft.com/office/drawing/2014/main" id="{F6028AE1-88A8-4B66-AFFD-3E9EA9A8E37F}"/>
                    </a:ext>
                  </a:extLst>
                </p14:cNvPr>
                <p14:cNvContentPartPr/>
                <p14:nvPr/>
              </p14:nvContentPartPr>
              <p14:xfrm>
                <a:off x="9252640" y="100507"/>
                <a:ext cx="219960" cy="203040"/>
              </p14:xfrm>
            </p:contentPart>
          </mc:Choice>
          <mc:Fallback xmlns="">
            <p:pic>
              <p:nvPicPr>
                <p:cNvPr id="296" name="Freihand 295">
                  <a:extLst>
                    <a:ext uri="{FF2B5EF4-FFF2-40B4-BE49-F238E27FC236}">
                      <a16:creationId xmlns:a16="http://schemas.microsoft.com/office/drawing/2014/main" id="{F6028AE1-88A8-4B66-AFFD-3E9EA9A8E37F}"/>
                    </a:ext>
                  </a:extLst>
                </p:cNvPr>
                <p:cNvPicPr/>
                <p:nvPr/>
              </p:nvPicPr>
              <p:blipFill>
                <a:blip r:embed="rId442"/>
                <a:stretch>
                  <a:fillRect/>
                </a:stretch>
              </p:blipFill>
              <p:spPr>
                <a:xfrm>
                  <a:off x="9248320" y="96187"/>
                  <a:ext cx="228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7" name="Freihand 296">
                  <a:extLst>
                    <a:ext uri="{FF2B5EF4-FFF2-40B4-BE49-F238E27FC236}">
                      <a16:creationId xmlns:a16="http://schemas.microsoft.com/office/drawing/2014/main" id="{74262A55-DED0-4C0C-8DED-B69D7AF6B53F}"/>
                    </a:ext>
                  </a:extLst>
                </p14:cNvPr>
                <p14:cNvContentPartPr/>
                <p14:nvPr/>
              </p14:nvContentPartPr>
              <p14:xfrm>
                <a:off x="9487000" y="164947"/>
                <a:ext cx="163800" cy="82440"/>
              </p14:xfrm>
            </p:contentPart>
          </mc:Choice>
          <mc:Fallback xmlns="">
            <p:pic>
              <p:nvPicPr>
                <p:cNvPr id="297" name="Freihand 296">
                  <a:extLst>
                    <a:ext uri="{FF2B5EF4-FFF2-40B4-BE49-F238E27FC236}">
                      <a16:creationId xmlns:a16="http://schemas.microsoft.com/office/drawing/2014/main" id="{74262A55-DED0-4C0C-8DED-B69D7AF6B53F}"/>
                    </a:ext>
                  </a:extLst>
                </p:cNvPr>
                <p:cNvPicPr/>
                <p:nvPr/>
              </p:nvPicPr>
              <p:blipFill>
                <a:blip r:embed="rId444"/>
                <a:stretch>
                  <a:fillRect/>
                </a:stretch>
              </p:blipFill>
              <p:spPr>
                <a:xfrm>
                  <a:off x="9482680" y="160627"/>
                  <a:ext cx="172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8" name="Freihand 297">
                  <a:extLst>
                    <a:ext uri="{FF2B5EF4-FFF2-40B4-BE49-F238E27FC236}">
                      <a16:creationId xmlns:a16="http://schemas.microsoft.com/office/drawing/2014/main" id="{98457822-2856-44CA-997C-A158541BBA81}"/>
                    </a:ext>
                  </a:extLst>
                </p14:cNvPr>
                <p14:cNvContentPartPr/>
                <p14:nvPr/>
              </p14:nvContentPartPr>
              <p14:xfrm>
                <a:off x="9649360" y="98707"/>
                <a:ext cx="35640" cy="77400"/>
              </p14:xfrm>
            </p:contentPart>
          </mc:Choice>
          <mc:Fallback xmlns="">
            <p:pic>
              <p:nvPicPr>
                <p:cNvPr id="298" name="Freihand 297">
                  <a:extLst>
                    <a:ext uri="{FF2B5EF4-FFF2-40B4-BE49-F238E27FC236}">
                      <a16:creationId xmlns:a16="http://schemas.microsoft.com/office/drawing/2014/main" id="{98457822-2856-44CA-997C-A158541BBA81}"/>
                    </a:ext>
                  </a:extLst>
                </p:cNvPr>
                <p:cNvPicPr/>
                <p:nvPr/>
              </p:nvPicPr>
              <p:blipFill>
                <a:blip r:embed="rId446"/>
                <a:stretch>
                  <a:fillRect/>
                </a:stretch>
              </p:blipFill>
              <p:spPr>
                <a:xfrm>
                  <a:off x="9645040" y="94387"/>
                  <a:ext cx="44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9" name="Freihand 298">
                  <a:extLst>
                    <a:ext uri="{FF2B5EF4-FFF2-40B4-BE49-F238E27FC236}">
                      <a16:creationId xmlns:a16="http://schemas.microsoft.com/office/drawing/2014/main" id="{B2C8D168-B025-4CF6-A54A-0A248759C75D}"/>
                    </a:ext>
                  </a:extLst>
                </p14:cNvPr>
                <p14:cNvContentPartPr/>
                <p14:nvPr/>
              </p14:nvContentPartPr>
              <p14:xfrm>
                <a:off x="9654760" y="45427"/>
                <a:ext cx="29520" cy="200160"/>
              </p14:xfrm>
            </p:contentPart>
          </mc:Choice>
          <mc:Fallback xmlns="">
            <p:pic>
              <p:nvPicPr>
                <p:cNvPr id="299" name="Freihand 298">
                  <a:extLst>
                    <a:ext uri="{FF2B5EF4-FFF2-40B4-BE49-F238E27FC236}">
                      <a16:creationId xmlns:a16="http://schemas.microsoft.com/office/drawing/2014/main" id="{B2C8D168-B025-4CF6-A54A-0A248759C75D}"/>
                    </a:ext>
                  </a:extLst>
                </p:cNvPr>
                <p:cNvPicPr/>
                <p:nvPr/>
              </p:nvPicPr>
              <p:blipFill>
                <a:blip r:embed="rId448"/>
                <a:stretch>
                  <a:fillRect/>
                </a:stretch>
              </p:blipFill>
              <p:spPr>
                <a:xfrm>
                  <a:off x="9650440" y="41107"/>
                  <a:ext cx="38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0" name="Freihand 299">
                  <a:extLst>
                    <a:ext uri="{FF2B5EF4-FFF2-40B4-BE49-F238E27FC236}">
                      <a16:creationId xmlns:a16="http://schemas.microsoft.com/office/drawing/2014/main" id="{AFE0ABDE-3BC7-4206-B8A6-3BAF7B902C66}"/>
                    </a:ext>
                  </a:extLst>
                </p14:cNvPr>
                <p14:cNvContentPartPr/>
                <p14:nvPr/>
              </p14:nvContentPartPr>
              <p14:xfrm>
                <a:off x="9725320" y="49027"/>
                <a:ext cx="147600" cy="367920"/>
              </p14:xfrm>
            </p:contentPart>
          </mc:Choice>
          <mc:Fallback xmlns="">
            <p:pic>
              <p:nvPicPr>
                <p:cNvPr id="300" name="Freihand 299">
                  <a:extLst>
                    <a:ext uri="{FF2B5EF4-FFF2-40B4-BE49-F238E27FC236}">
                      <a16:creationId xmlns:a16="http://schemas.microsoft.com/office/drawing/2014/main" id="{AFE0ABDE-3BC7-4206-B8A6-3BAF7B902C66}"/>
                    </a:ext>
                  </a:extLst>
                </p:cNvPr>
                <p:cNvPicPr/>
                <p:nvPr/>
              </p:nvPicPr>
              <p:blipFill>
                <a:blip r:embed="rId450"/>
                <a:stretch>
                  <a:fillRect/>
                </a:stretch>
              </p:blipFill>
              <p:spPr>
                <a:xfrm>
                  <a:off x="9721000" y="44707"/>
                  <a:ext cx="1562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1" name="Freihand 300">
                  <a:extLst>
                    <a:ext uri="{FF2B5EF4-FFF2-40B4-BE49-F238E27FC236}">
                      <a16:creationId xmlns:a16="http://schemas.microsoft.com/office/drawing/2014/main" id="{BEA19C71-2A86-4A4E-8B90-56DAC1127557}"/>
                    </a:ext>
                  </a:extLst>
                </p14:cNvPr>
                <p14:cNvContentPartPr/>
                <p14:nvPr/>
              </p14:nvContentPartPr>
              <p14:xfrm>
                <a:off x="10118440" y="149107"/>
                <a:ext cx="82440" cy="101160"/>
              </p14:xfrm>
            </p:contentPart>
          </mc:Choice>
          <mc:Fallback xmlns="">
            <p:pic>
              <p:nvPicPr>
                <p:cNvPr id="301" name="Freihand 300">
                  <a:extLst>
                    <a:ext uri="{FF2B5EF4-FFF2-40B4-BE49-F238E27FC236}">
                      <a16:creationId xmlns:a16="http://schemas.microsoft.com/office/drawing/2014/main" id="{BEA19C71-2A86-4A4E-8B90-56DAC1127557}"/>
                    </a:ext>
                  </a:extLst>
                </p:cNvPr>
                <p:cNvPicPr/>
                <p:nvPr/>
              </p:nvPicPr>
              <p:blipFill>
                <a:blip r:embed="rId452"/>
                <a:stretch>
                  <a:fillRect/>
                </a:stretch>
              </p:blipFill>
              <p:spPr>
                <a:xfrm>
                  <a:off x="10114120" y="144787"/>
                  <a:ext cx="91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2" name="Freihand 301">
                  <a:extLst>
                    <a:ext uri="{FF2B5EF4-FFF2-40B4-BE49-F238E27FC236}">
                      <a16:creationId xmlns:a16="http://schemas.microsoft.com/office/drawing/2014/main" id="{0CD4732E-ACFC-4455-9AEB-0104DD0D409A}"/>
                    </a:ext>
                  </a:extLst>
                </p14:cNvPr>
                <p14:cNvContentPartPr/>
                <p14:nvPr/>
              </p14:nvContentPartPr>
              <p14:xfrm>
                <a:off x="10259560" y="164947"/>
                <a:ext cx="300240" cy="204120"/>
              </p14:xfrm>
            </p:contentPart>
          </mc:Choice>
          <mc:Fallback xmlns="">
            <p:pic>
              <p:nvPicPr>
                <p:cNvPr id="302" name="Freihand 301">
                  <a:extLst>
                    <a:ext uri="{FF2B5EF4-FFF2-40B4-BE49-F238E27FC236}">
                      <a16:creationId xmlns:a16="http://schemas.microsoft.com/office/drawing/2014/main" id="{0CD4732E-ACFC-4455-9AEB-0104DD0D409A}"/>
                    </a:ext>
                  </a:extLst>
                </p:cNvPr>
                <p:cNvPicPr/>
                <p:nvPr/>
              </p:nvPicPr>
              <p:blipFill>
                <a:blip r:embed="rId454"/>
                <a:stretch>
                  <a:fillRect/>
                </a:stretch>
              </p:blipFill>
              <p:spPr>
                <a:xfrm>
                  <a:off x="10255240" y="160627"/>
                  <a:ext cx="308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3" name="Freihand 302">
                  <a:extLst>
                    <a:ext uri="{FF2B5EF4-FFF2-40B4-BE49-F238E27FC236}">
                      <a16:creationId xmlns:a16="http://schemas.microsoft.com/office/drawing/2014/main" id="{F193FB13-CA9A-4E11-86BC-B7F97BEDCD75}"/>
                    </a:ext>
                  </a:extLst>
                </p14:cNvPr>
                <p14:cNvContentPartPr/>
                <p14:nvPr/>
              </p14:nvContentPartPr>
              <p14:xfrm>
                <a:off x="10598680" y="131467"/>
                <a:ext cx="149760" cy="75240"/>
              </p14:xfrm>
            </p:contentPart>
          </mc:Choice>
          <mc:Fallback xmlns="">
            <p:pic>
              <p:nvPicPr>
                <p:cNvPr id="303" name="Freihand 302">
                  <a:extLst>
                    <a:ext uri="{FF2B5EF4-FFF2-40B4-BE49-F238E27FC236}">
                      <a16:creationId xmlns:a16="http://schemas.microsoft.com/office/drawing/2014/main" id="{F193FB13-CA9A-4E11-86BC-B7F97BEDCD75}"/>
                    </a:ext>
                  </a:extLst>
                </p:cNvPr>
                <p:cNvPicPr/>
                <p:nvPr/>
              </p:nvPicPr>
              <p:blipFill>
                <a:blip r:embed="rId456"/>
                <a:stretch>
                  <a:fillRect/>
                </a:stretch>
              </p:blipFill>
              <p:spPr>
                <a:xfrm>
                  <a:off x="10594360" y="127147"/>
                  <a:ext cx="158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4" name="Freihand 303">
                  <a:extLst>
                    <a:ext uri="{FF2B5EF4-FFF2-40B4-BE49-F238E27FC236}">
                      <a16:creationId xmlns:a16="http://schemas.microsoft.com/office/drawing/2014/main" id="{3E87AB27-F57B-48D8-BF75-F554595AE561}"/>
                    </a:ext>
                  </a:extLst>
                </p14:cNvPr>
                <p14:cNvContentPartPr/>
                <p14:nvPr/>
              </p14:nvContentPartPr>
              <p14:xfrm>
                <a:off x="10792000" y="155227"/>
                <a:ext cx="123480" cy="81360"/>
              </p14:xfrm>
            </p:contentPart>
          </mc:Choice>
          <mc:Fallback xmlns="">
            <p:pic>
              <p:nvPicPr>
                <p:cNvPr id="304" name="Freihand 303">
                  <a:extLst>
                    <a:ext uri="{FF2B5EF4-FFF2-40B4-BE49-F238E27FC236}">
                      <a16:creationId xmlns:a16="http://schemas.microsoft.com/office/drawing/2014/main" id="{3E87AB27-F57B-48D8-BF75-F554595AE561}"/>
                    </a:ext>
                  </a:extLst>
                </p:cNvPr>
                <p:cNvPicPr/>
                <p:nvPr/>
              </p:nvPicPr>
              <p:blipFill>
                <a:blip r:embed="rId458"/>
                <a:stretch>
                  <a:fillRect/>
                </a:stretch>
              </p:blipFill>
              <p:spPr>
                <a:xfrm>
                  <a:off x="10787680" y="150907"/>
                  <a:ext cx="132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5" name="Freihand 304">
                  <a:extLst>
                    <a:ext uri="{FF2B5EF4-FFF2-40B4-BE49-F238E27FC236}">
                      <a16:creationId xmlns:a16="http://schemas.microsoft.com/office/drawing/2014/main" id="{6C24E711-DF89-4D80-B981-ADF812A3E206}"/>
                    </a:ext>
                  </a:extLst>
                </p14:cNvPr>
                <p14:cNvContentPartPr/>
                <p14:nvPr/>
              </p14:nvContentPartPr>
              <p14:xfrm>
                <a:off x="10927000" y="65227"/>
                <a:ext cx="179640" cy="158760"/>
              </p14:xfrm>
            </p:contentPart>
          </mc:Choice>
          <mc:Fallback xmlns="">
            <p:pic>
              <p:nvPicPr>
                <p:cNvPr id="305" name="Freihand 304">
                  <a:extLst>
                    <a:ext uri="{FF2B5EF4-FFF2-40B4-BE49-F238E27FC236}">
                      <a16:creationId xmlns:a16="http://schemas.microsoft.com/office/drawing/2014/main" id="{6C24E711-DF89-4D80-B981-ADF812A3E206}"/>
                    </a:ext>
                  </a:extLst>
                </p:cNvPr>
                <p:cNvPicPr/>
                <p:nvPr/>
              </p:nvPicPr>
              <p:blipFill>
                <a:blip r:embed="rId460"/>
                <a:stretch>
                  <a:fillRect/>
                </a:stretch>
              </p:blipFill>
              <p:spPr>
                <a:xfrm>
                  <a:off x="10922680" y="60907"/>
                  <a:ext cx="188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6" name="Freihand 305">
                  <a:extLst>
                    <a:ext uri="{FF2B5EF4-FFF2-40B4-BE49-F238E27FC236}">
                      <a16:creationId xmlns:a16="http://schemas.microsoft.com/office/drawing/2014/main" id="{4FBA9CDC-A339-49D3-9E2B-509D1DA273A8}"/>
                    </a:ext>
                  </a:extLst>
                </p14:cNvPr>
                <p14:cNvContentPartPr/>
                <p14:nvPr/>
              </p14:nvContentPartPr>
              <p14:xfrm>
                <a:off x="11081800" y="56947"/>
                <a:ext cx="31680" cy="34560"/>
              </p14:xfrm>
            </p:contentPart>
          </mc:Choice>
          <mc:Fallback xmlns="">
            <p:pic>
              <p:nvPicPr>
                <p:cNvPr id="306" name="Freihand 305">
                  <a:extLst>
                    <a:ext uri="{FF2B5EF4-FFF2-40B4-BE49-F238E27FC236}">
                      <a16:creationId xmlns:a16="http://schemas.microsoft.com/office/drawing/2014/main" id="{4FBA9CDC-A339-49D3-9E2B-509D1DA273A8}"/>
                    </a:ext>
                  </a:extLst>
                </p:cNvPr>
                <p:cNvPicPr/>
                <p:nvPr/>
              </p:nvPicPr>
              <p:blipFill>
                <a:blip r:embed="rId462"/>
                <a:stretch>
                  <a:fillRect/>
                </a:stretch>
              </p:blipFill>
              <p:spPr>
                <a:xfrm>
                  <a:off x="11077480" y="52627"/>
                  <a:ext cx="40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7" name="Freihand 306">
                  <a:extLst>
                    <a:ext uri="{FF2B5EF4-FFF2-40B4-BE49-F238E27FC236}">
                      <a16:creationId xmlns:a16="http://schemas.microsoft.com/office/drawing/2014/main" id="{FBAA4170-C7DB-4F0D-BFD7-0938A19C100C}"/>
                    </a:ext>
                  </a:extLst>
                </p14:cNvPr>
                <p14:cNvContentPartPr/>
                <p14:nvPr/>
              </p14:nvContentPartPr>
              <p14:xfrm>
                <a:off x="11134720" y="125707"/>
                <a:ext cx="113760" cy="93960"/>
              </p14:xfrm>
            </p:contentPart>
          </mc:Choice>
          <mc:Fallback xmlns="">
            <p:pic>
              <p:nvPicPr>
                <p:cNvPr id="307" name="Freihand 306">
                  <a:extLst>
                    <a:ext uri="{FF2B5EF4-FFF2-40B4-BE49-F238E27FC236}">
                      <a16:creationId xmlns:a16="http://schemas.microsoft.com/office/drawing/2014/main" id="{FBAA4170-C7DB-4F0D-BFD7-0938A19C100C}"/>
                    </a:ext>
                  </a:extLst>
                </p:cNvPr>
                <p:cNvPicPr/>
                <p:nvPr/>
              </p:nvPicPr>
              <p:blipFill>
                <a:blip r:embed="rId464"/>
                <a:stretch>
                  <a:fillRect/>
                </a:stretch>
              </p:blipFill>
              <p:spPr>
                <a:xfrm>
                  <a:off x="11130400" y="121387"/>
                  <a:ext cx="122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8" name="Freihand 307">
                  <a:extLst>
                    <a:ext uri="{FF2B5EF4-FFF2-40B4-BE49-F238E27FC236}">
                      <a16:creationId xmlns:a16="http://schemas.microsoft.com/office/drawing/2014/main" id="{DFE3DDF1-7080-489E-A902-FFD8FE410F60}"/>
                    </a:ext>
                  </a:extLst>
                </p14:cNvPr>
                <p14:cNvContentPartPr/>
                <p14:nvPr/>
              </p14:nvContentPartPr>
              <p14:xfrm>
                <a:off x="9277480" y="522427"/>
                <a:ext cx="234000" cy="105120"/>
              </p14:xfrm>
            </p:contentPart>
          </mc:Choice>
          <mc:Fallback xmlns="">
            <p:pic>
              <p:nvPicPr>
                <p:cNvPr id="308" name="Freihand 307">
                  <a:extLst>
                    <a:ext uri="{FF2B5EF4-FFF2-40B4-BE49-F238E27FC236}">
                      <a16:creationId xmlns:a16="http://schemas.microsoft.com/office/drawing/2014/main" id="{DFE3DDF1-7080-489E-A902-FFD8FE410F60}"/>
                    </a:ext>
                  </a:extLst>
                </p:cNvPr>
                <p:cNvPicPr/>
                <p:nvPr/>
              </p:nvPicPr>
              <p:blipFill>
                <a:blip r:embed="rId466"/>
                <a:stretch>
                  <a:fillRect/>
                </a:stretch>
              </p:blipFill>
              <p:spPr>
                <a:xfrm>
                  <a:off x="9273160" y="518107"/>
                  <a:ext cx="242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9" name="Freihand 308">
                  <a:extLst>
                    <a:ext uri="{FF2B5EF4-FFF2-40B4-BE49-F238E27FC236}">
                      <a16:creationId xmlns:a16="http://schemas.microsoft.com/office/drawing/2014/main" id="{5852E13F-3996-437F-BDFF-48476F10D6F8}"/>
                    </a:ext>
                  </a:extLst>
                </p14:cNvPr>
                <p14:cNvContentPartPr/>
                <p14:nvPr/>
              </p14:nvContentPartPr>
              <p14:xfrm>
                <a:off x="9442720" y="410107"/>
                <a:ext cx="20880" cy="13680"/>
              </p14:xfrm>
            </p:contentPart>
          </mc:Choice>
          <mc:Fallback xmlns="">
            <p:pic>
              <p:nvPicPr>
                <p:cNvPr id="309" name="Freihand 308">
                  <a:extLst>
                    <a:ext uri="{FF2B5EF4-FFF2-40B4-BE49-F238E27FC236}">
                      <a16:creationId xmlns:a16="http://schemas.microsoft.com/office/drawing/2014/main" id="{5852E13F-3996-437F-BDFF-48476F10D6F8}"/>
                    </a:ext>
                  </a:extLst>
                </p:cNvPr>
                <p:cNvPicPr/>
                <p:nvPr/>
              </p:nvPicPr>
              <p:blipFill>
                <a:blip r:embed="rId468"/>
                <a:stretch>
                  <a:fillRect/>
                </a:stretch>
              </p:blipFill>
              <p:spPr>
                <a:xfrm>
                  <a:off x="9438400" y="405787"/>
                  <a:ext cx="29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10" name="Freihand 309">
                  <a:extLst>
                    <a:ext uri="{FF2B5EF4-FFF2-40B4-BE49-F238E27FC236}">
                      <a16:creationId xmlns:a16="http://schemas.microsoft.com/office/drawing/2014/main" id="{409EFAE9-5B42-45C3-82B2-BA2B6196BA8F}"/>
                    </a:ext>
                  </a:extLst>
                </p14:cNvPr>
                <p14:cNvContentPartPr/>
                <p14:nvPr/>
              </p14:nvContentPartPr>
              <p14:xfrm>
                <a:off x="9852040" y="474187"/>
                <a:ext cx="104760" cy="147960"/>
              </p14:xfrm>
            </p:contentPart>
          </mc:Choice>
          <mc:Fallback xmlns="">
            <p:pic>
              <p:nvPicPr>
                <p:cNvPr id="310" name="Freihand 309">
                  <a:extLst>
                    <a:ext uri="{FF2B5EF4-FFF2-40B4-BE49-F238E27FC236}">
                      <a16:creationId xmlns:a16="http://schemas.microsoft.com/office/drawing/2014/main" id="{409EFAE9-5B42-45C3-82B2-BA2B6196BA8F}"/>
                    </a:ext>
                  </a:extLst>
                </p:cNvPr>
                <p:cNvPicPr/>
                <p:nvPr/>
              </p:nvPicPr>
              <p:blipFill>
                <a:blip r:embed="rId470"/>
                <a:stretch>
                  <a:fillRect/>
                </a:stretch>
              </p:blipFill>
              <p:spPr>
                <a:xfrm>
                  <a:off x="9847720" y="469867"/>
                  <a:ext cx="113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11" name="Freihand 310">
                  <a:extLst>
                    <a:ext uri="{FF2B5EF4-FFF2-40B4-BE49-F238E27FC236}">
                      <a16:creationId xmlns:a16="http://schemas.microsoft.com/office/drawing/2014/main" id="{1E883AE8-BE3D-4C45-87C8-5CDEF05F6A77}"/>
                    </a:ext>
                  </a:extLst>
                </p14:cNvPr>
                <p14:cNvContentPartPr/>
                <p14:nvPr/>
              </p14:nvContentPartPr>
              <p14:xfrm>
                <a:off x="9855280" y="498667"/>
                <a:ext cx="199440" cy="161640"/>
              </p14:xfrm>
            </p:contentPart>
          </mc:Choice>
          <mc:Fallback xmlns="">
            <p:pic>
              <p:nvPicPr>
                <p:cNvPr id="311" name="Freihand 310">
                  <a:extLst>
                    <a:ext uri="{FF2B5EF4-FFF2-40B4-BE49-F238E27FC236}">
                      <a16:creationId xmlns:a16="http://schemas.microsoft.com/office/drawing/2014/main" id="{1E883AE8-BE3D-4C45-87C8-5CDEF05F6A77}"/>
                    </a:ext>
                  </a:extLst>
                </p:cNvPr>
                <p:cNvPicPr/>
                <p:nvPr/>
              </p:nvPicPr>
              <p:blipFill>
                <a:blip r:embed="rId472"/>
                <a:stretch>
                  <a:fillRect/>
                </a:stretch>
              </p:blipFill>
              <p:spPr>
                <a:xfrm>
                  <a:off x="9850960" y="494347"/>
                  <a:ext cx="208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12" name="Freihand 311">
                  <a:extLst>
                    <a:ext uri="{FF2B5EF4-FFF2-40B4-BE49-F238E27FC236}">
                      <a16:creationId xmlns:a16="http://schemas.microsoft.com/office/drawing/2014/main" id="{25DFECA1-0612-404D-B44E-34A0528B9C91}"/>
                    </a:ext>
                  </a:extLst>
                </p14:cNvPr>
                <p14:cNvContentPartPr/>
                <p14:nvPr/>
              </p14:nvContentPartPr>
              <p14:xfrm>
                <a:off x="10136800" y="459787"/>
                <a:ext cx="123120" cy="162720"/>
              </p14:xfrm>
            </p:contentPart>
          </mc:Choice>
          <mc:Fallback xmlns="">
            <p:pic>
              <p:nvPicPr>
                <p:cNvPr id="312" name="Freihand 311">
                  <a:extLst>
                    <a:ext uri="{FF2B5EF4-FFF2-40B4-BE49-F238E27FC236}">
                      <a16:creationId xmlns:a16="http://schemas.microsoft.com/office/drawing/2014/main" id="{25DFECA1-0612-404D-B44E-34A0528B9C91}"/>
                    </a:ext>
                  </a:extLst>
                </p:cNvPr>
                <p:cNvPicPr/>
                <p:nvPr/>
              </p:nvPicPr>
              <p:blipFill>
                <a:blip r:embed="rId474"/>
                <a:stretch>
                  <a:fillRect/>
                </a:stretch>
              </p:blipFill>
              <p:spPr>
                <a:xfrm>
                  <a:off x="10132480" y="455467"/>
                  <a:ext cx="131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13" name="Freihand 312">
                  <a:extLst>
                    <a:ext uri="{FF2B5EF4-FFF2-40B4-BE49-F238E27FC236}">
                      <a16:creationId xmlns:a16="http://schemas.microsoft.com/office/drawing/2014/main" id="{2E6D9C7F-69AF-4D5B-BE50-DDFC677E7C9D}"/>
                    </a:ext>
                  </a:extLst>
                </p14:cNvPr>
                <p14:cNvContentPartPr/>
                <p14:nvPr/>
              </p14:nvContentPartPr>
              <p14:xfrm>
                <a:off x="10266040" y="351787"/>
                <a:ext cx="149760" cy="316080"/>
              </p14:xfrm>
            </p:contentPart>
          </mc:Choice>
          <mc:Fallback xmlns="">
            <p:pic>
              <p:nvPicPr>
                <p:cNvPr id="313" name="Freihand 312">
                  <a:extLst>
                    <a:ext uri="{FF2B5EF4-FFF2-40B4-BE49-F238E27FC236}">
                      <a16:creationId xmlns:a16="http://schemas.microsoft.com/office/drawing/2014/main" id="{2E6D9C7F-69AF-4D5B-BE50-DDFC677E7C9D}"/>
                    </a:ext>
                  </a:extLst>
                </p:cNvPr>
                <p:cNvPicPr/>
                <p:nvPr/>
              </p:nvPicPr>
              <p:blipFill>
                <a:blip r:embed="rId476"/>
                <a:stretch>
                  <a:fillRect/>
                </a:stretch>
              </p:blipFill>
              <p:spPr>
                <a:xfrm>
                  <a:off x="10261720" y="347467"/>
                  <a:ext cx="1584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4" name="Freihand 313">
                  <a:extLst>
                    <a:ext uri="{FF2B5EF4-FFF2-40B4-BE49-F238E27FC236}">
                      <a16:creationId xmlns:a16="http://schemas.microsoft.com/office/drawing/2014/main" id="{5CC59704-295E-4499-8F40-123EA6A1F9B3}"/>
                    </a:ext>
                  </a:extLst>
                </p14:cNvPr>
                <p14:cNvContentPartPr/>
                <p14:nvPr/>
              </p14:nvContentPartPr>
              <p14:xfrm>
                <a:off x="9657640" y="387787"/>
                <a:ext cx="113040" cy="389880"/>
              </p14:xfrm>
            </p:contentPart>
          </mc:Choice>
          <mc:Fallback xmlns="">
            <p:pic>
              <p:nvPicPr>
                <p:cNvPr id="314" name="Freihand 313">
                  <a:extLst>
                    <a:ext uri="{FF2B5EF4-FFF2-40B4-BE49-F238E27FC236}">
                      <a16:creationId xmlns:a16="http://schemas.microsoft.com/office/drawing/2014/main" id="{5CC59704-295E-4499-8F40-123EA6A1F9B3}"/>
                    </a:ext>
                  </a:extLst>
                </p:cNvPr>
                <p:cNvPicPr/>
                <p:nvPr/>
              </p:nvPicPr>
              <p:blipFill>
                <a:blip r:embed="rId478"/>
                <a:stretch>
                  <a:fillRect/>
                </a:stretch>
              </p:blipFill>
              <p:spPr>
                <a:xfrm>
                  <a:off x="9653320" y="383467"/>
                  <a:ext cx="121680" cy="398520"/>
                </a:xfrm>
                <a:prstGeom prst="rect">
                  <a:avLst/>
                </a:prstGeom>
              </p:spPr>
            </p:pic>
          </mc:Fallback>
        </mc:AlternateContent>
      </p:grpSp>
      <p:grpSp>
        <p:nvGrpSpPr>
          <p:cNvPr id="317" name="Gruppieren 316">
            <a:extLst>
              <a:ext uri="{FF2B5EF4-FFF2-40B4-BE49-F238E27FC236}">
                <a16:creationId xmlns:a16="http://schemas.microsoft.com/office/drawing/2014/main" id="{D22E2DA8-B004-4648-8886-083FB15E23F2}"/>
              </a:ext>
            </a:extLst>
          </p:cNvPr>
          <p:cNvGrpSpPr/>
          <p:nvPr/>
        </p:nvGrpSpPr>
        <p:grpSpPr>
          <a:xfrm>
            <a:off x="9346600" y="2003107"/>
            <a:ext cx="2767680" cy="2260440"/>
            <a:chOff x="9346600" y="2003107"/>
            <a:chExt cx="2767680" cy="2260440"/>
          </a:xfrm>
        </p:grpSpPr>
        <mc:AlternateContent xmlns:mc="http://schemas.openxmlformats.org/markup-compatibility/2006" xmlns:p14="http://schemas.microsoft.com/office/powerpoint/2010/main">
          <mc:Choice Requires="p14">
            <p:contentPart p14:bwMode="auto" r:id="rId479">
              <p14:nvContentPartPr>
                <p14:cNvPr id="77" name="Freihand 76">
                  <a:extLst>
                    <a:ext uri="{FF2B5EF4-FFF2-40B4-BE49-F238E27FC236}">
                      <a16:creationId xmlns:a16="http://schemas.microsoft.com/office/drawing/2014/main" id="{7E9427F2-44EE-4DCA-95E7-CE9337176257}"/>
                    </a:ext>
                  </a:extLst>
                </p14:cNvPr>
                <p14:cNvContentPartPr/>
                <p14:nvPr/>
              </p14:nvContentPartPr>
              <p14:xfrm>
                <a:off x="9877600" y="2624467"/>
                <a:ext cx="122040" cy="1271520"/>
              </p14:xfrm>
            </p:contentPart>
          </mc:Choice>
          <mc:Fallback xmlns="">
            <p:pic>
              <p:nvPicPr>
                <p:cNvPr id="77" name="Freihand 76">
                  <a:extLst>
                    <a:ext uri="{FF2B5EF4-FFF2-40B4-BE49-F238E27FC236}">
                      <a16:creationId xmlns:a16="http://schemas.microsoft.com/office/drawing/2014/main" id="{7E9427F2-44EE-4DCA-95E7-CE9337176257}"/>
                    </a:ext>
                  </a:extLst>
                </p:cNvPr>
                <p:cNvPicPr/>
                <p:nvPr/>
              </p:nvPicPr>
              <p:blipFill>
                <a:blip r:embed="rId480"/>
                <a:stretch>
                  <a:fillRect/>
                </a:stretch>
              </p:blipFill>
              <p:spPr>
                <a:xfrm>
                  <a:off x="9873280" y="2620147"/>
                  <a:ext cx="130680" cy="1280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78" name="Freihand 77">
                  <a:extLst>
                    <a:ext uri="{FF2B5EF4-FFF2-40B4-BE49-F238E27FC236}">
                      <a16:creationId xmlns:a16="http://schemas.microsoft.com/office/drawing/2014/main" id="{5C7FAF10-D4D2-4E51-85AC-16A73AE7133D}"/>
                    </a:ext>
                  </a:extLst>
                </p14:cNvPr>
                <p14:cNvContentPartPr/>
                <p14:nvPr/>
              </p14:nvContentPartPr>
              <p14:xfrm>
                <a:off x="9687160" y="3820387"/>
                <a:ext cx="1946520" cy="55800"/>
              </p14:xfrm>
            </p:contentPart>
          </mc:Choice>
          <mc:Fallback xmlns="">
            <p:pic>
              <p:nvPicPr>
                <p:cNvPr id="78" name="Freihand 77">
                  <a:extLst>
                    <a:ext uri="{FF2B5EF4-FFF2-40B4-BE49-F238E27FC236}">
                      <a16:creationId xmlns:a16="http://schemas.microsoft.com/office/drawing/2014/main" id="{5C7FAF10-D4D2-4E51-85AC-16A73AE7133D}"/>
                    </a:ext>
                  </a:extLst>
                </p:cNvPr>
                <p:cNvPicPr/>
                <p:nvPr/>
              </p:nvPicPr>
              <p:blipFill>
                <a:blip r:embed="rId482"/>
                <a:stretch>
                  <a:fillRect/>
                </a:stretch>
              </p:blipFill>
              <p:spPr>
                <a:xfrm>
                  <a:off x="9682840" y="3816067"/>
                  <a:ext cx="1955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79" name="Freihand 78">
                  <a:extLst>
                    <a:ext uri="{FF2B5EF4-FFF2-40B4-BE49-F238E27FC236}">
                      <a16:creationId xmlns:a16="http://schemas.microsoft.com/office/drawing/2014/main" id="{19812FDA-64D9-4688-A943-F294DB254216}"/>
                    </a:ext>
                  </a:extLst>
                </p14:cNvPr>
                <p14:cNvContentPartPr/>
                <p14:nvPr/>
              </p14:nvContentPartPr>
              <p14:xfrm>
                <a:off x="11597680" y="3735787"/>
                <a:ext cx="238320" cy="237960"/>
              </p14:xfrm>
            </p:contentPart>
          </mc:Choice>
          <mc:Fallback xmlns="">
            <p:pic>
              <p:nvPicPr>
                <p:cNvPr id="79" name="Freihand 78">
                  <a:extLst>
                    <a:ext uri="{FF2B5EF4-FFF2-40B4-BE49-F238E27FC236}">
                      <a16:creationId xmlns:a16="http://schemas.microsoft.com/office/drawing/2014/main" id="{19812FDA-64D9-4688-A943-F294DB254216}"/>
                    </a:ext>
                  </a:extLst>
                </p:cNvPr>
                <p:cNvPicPr/>
                <p:nvPr/>
              </p:nvPicPr>
              <p:blipFill>
                <a:blip r:embed="rId484"/>
                <a:stretch>
                  <a:fillRect/>
                </a:stretch>
              </p:blipFill>
              <p:spPr>
                <a:xfrm>
                  <a:off x="11593360" y="3731467"/>
                  <a:ext cx="246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80" name="Freihand 79">
                  <a:extLst>
                    <a:ext uri="{FF2B5EF4-FFF2-40B4-BE49-F238E27FC236}">
                      <a16:creationId xmlns:a16="http://schemas.microsoft.com/office/drawing/2014/main" id="{77717B6E-C973-4527-89BC-4796AE0AE27E}"/>
                    </a:ext>
                  </a:extLst>
                </p14:cNvPr>
                <p14:cNvContentPartPr/>
                <p14:nvPr/>
              </p14:nvContentPartPr>
              <p14:xfrm>
                <a:off x="9816040" y="2362387"/>
                <a:ext cx="334080" cy="326520"/>
              </p14:xfrm>
            </p:contentPart>
          </mc:Choice>
          <mc:Fallback xmlns="">
            <p:pic>
              <p:nvPicPr>
                <p:cNvPr id="80" name="Freihand 79">
                  <a:extLst>
                    <a:ext uri="{FF2B5EF4-FFF2-40B4-BE49-F238E27FC236}">
                      <a16:creationId xmlns:a16="http://schemas.microsoft.com/office/drawing/2014/main" id="{77717B6E-C973-4527-89BC-4796AE0AE27E}"/>
                    </a:ext>
                  </a:extLst>
                </p:cNvPr>
                <p:cNvPicPr/>
                <p:nvPr/>
              </p:nvPicPr>
              <p:blipFill>
                <a:blip r:embed="rId486"/>
                <a:stretch>
                  <a:fillRect/>
                </a:stretch>
              </p:blipFill>
              <p:spPr>
                <a:xfrm>
                  <a:off x="9811720" y="2358067"/>
                  <a:ext cx="3427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81" name="Freihand 80">
                  <a:extLst>
                    <a:ext uri="{FF2B5EF4-FFF2-40B4-BE49-F238E27FC236}">
                      <a16:creationId xmlns:a16="http://schemas.microsoft.com/office/drawing/2014/main" id="{687768EC-01ED-44BE-ADE7-C63F90A46982}"/>
                    </a:ext>
                  </a:extLst>
                </p14:cNvPr>
                <p14:cNvContentPartPr/>
                <p14:nvPr/>
              </p14:nvContentPartPr>
              <p14:xfrm>
                <a:off x="9757720" y="2297587"/>
                <a:ext cx="102240" cy="95760"/>
              </p14:xfrm>
            </p:contentPart>
          </mc:Choice>
          <mc:Fallback xmlns="">
            <p:pic>
              <p:nvPicPr>
                <p:cNvPr id="81" name="Freihand 80">
                  <a:extLst>
                    <a:ext uri="{FF2B5EF4-FFF2-40B4-BE49-F238E27FC236}">
                      <a16:creationId xmlns:a16="http://schemas.microsoft.com/office/drawing/2014/main" id="{687768EC-01ED-44BE-ADE7-C63F90A46982}"/>
                    </a:ext>
                  </a:extLst>
                </p:cNvPr>
                <p:cNvPicPr/>
                <p:nvPr/>
              </p:nvPicPr>
              <p:blipFill>
                <a:blip r:embed="rId488"/>
                <a:stretch>
                  <a:fillRect/>
                </a:stretch>
              </p:blipFill>
              <p:spPr>
                <a:xfrm>
                  <a:off x="9753400" y="2293267"/>
                  <a:ext cx="110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82" name="Freihand 81">
                  <a:extLst>
                    <a:ext uri="{FF2B5EF4-FFF2-40B4-BE49-F238E27FC236}">
                      <a16:creationId xmlns:a16="http://schemas.microsoft.com/office/drawing/2014/main" id="{1D36593B-FB02-4C4E-96F8-1C9E5A20A1D2}"/>
                    </a:ext>
                  </a:extLst>
                </p14:cNvPr>
                <p14:cNvContentPartPr/>
                <p14:nvPr/>
              </p14:nvContentPartPr>
              <p14:xfrm>
                <a:off x="9780400" y="2308387"/>
                <a:ext cx="88920" cy="223920"/>
              </p14:xfrm>
            </p:contentPart>
          </mc:Choice>
          <mc:Fallback xmlns="">
            <p:pic>
              <p:nvPicPr>
                <p:cNvPr id="82" name="Freihand 81">
                  <a:extLst>
                    <a:ext uri="{FF2B5EF4-FFF2-40B4-BE49-F238E27FC236}">
                      <a16:creationId xmlns:a16="http://schemas.microsoft.com/office/drawing/2014/main" id="{1D36593B-FB02-4C4E-96F8-1C9E5A20A1D2}"/>
                    </a:ext>
                  </a:extLst>
                </p:cNvPr>
                <p:cNvPicPr/>
                <p:nvPr/>
              </p:nvPicPr>
              <p:blipFill>
                <a:blip r:embed="rId490"/>
                <a:stretch>
                  <a:fillRect/>
                </a:stretch>
              </p:blipFill>
              <p:spPr>
                <a:xfrm>
                  <a:off x="9776080" y="2304067"/>
                  <a:ext cx="975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83" name="Freihand 82">
                  <a:extLst>
                    <a:ext uri="{FF2B5EF4-FFF2-40B4-BE49-F238E27FC236}">
                      <a16:creationId xmlns:a16="http://schemas.microsoft.com/office/drawing/2014/main" id="{5AED7A24-7322-4BF5-9CFE-3E8E8E09D9AD}"/>
                    </a:ext>
                  </a:extLst>
                </p14:cNvPr>
                <p14:cNvContentPartPr/>
                <p14:nvPr/>
              </p14:nvContentPartPr>
              <p14:xfrm>
                <a:off x="11580040" y="3982387"/>
                <a:ext cx="110160" cy="164160"/>
              </p14:xfrm>
            </p:contentPart>
          </mc:Choice>
          <mc:Fallback xmlns="">
            <p:pic>
              <p:nvPicPr>
                <p:cNvPr id="83" name="Freihand 82">
                  <a:extLst>
                    <a:ext uri="{FF2B5EF4-FFF2-40B4-BE49-F238E27FC236}">
                      <a16:creationId xmlns:a16="http://schemas.microsoft.com/office/drawing/2014/main" id="{5AED7A24-7322-4BF5-9CFE-3E8E8E09D9AD}"/>
                    </a:ext>
                  </a:extLst>
                </p:cNvPr>
                <p:cNvPicPr/>
                <p:nvPr/>
              </p:nvPicPr>
              <p:blipFill>
                <a:blip r:embed="rId492"/>
                <a:stretch>
                  <a:fillRect/>
                </a:stretch>
              </p:blipFill>
              <p:spPr>
                <a:xfrm>
                  <a:off x="11575720" y="3978067"/>
                  <a:ext cx="118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84" name="Freihand 83">
                  <a:extLst>
                    <a:ext uri="{FF2B5EF4-FFF2-40B4-BE49-F238E27FC236}">
                      <a16:creationId xmlns:a16="http://schemas.microsoft.com/office/drawing/2014/main" id="{5CC93EB1-2BD9-489E-9EA4-F102D90F02F8}"/>
                    </a:ext>
                  </a:extLst>
                </p14:cNvPr>
                <p14:cNvContentPartPr/>
                <p14:nvPr/>
              </p14:nvContentPartPr>
              <p14:xfrm>
                <a:off x="11594440" y="3990667"/>
                <a:ext cx="139680" cy="102600"/>
              </p14:xfrm>
            </p:contentPart>
          </mc:Choice>
          <mc:Fallback xmlns="">
            <p:pic>
              <p:nvPicPr>
                <p:cNvPr id="84" name="Freihand 83">
                  <a:extLst>
                    <a:ext uri="{FF2B5EF4-FFF2-40B4-BE49-F238E27FC236}">
                      <a16:creationId xmlns:a16="http://schemas.microsoft.com/office/drawing/2014/main" id="{5CC93EB1-2BD9-489E-9EA4-F102D90F02F8}"/>
                    </a:ext>
                  </a:extLst>
                </p:cNvPr>
                <p:cNvPicPr/>
                <p:nvPr/>
              </p:nvPicPr>
              <p:blipFill>
                <a:blip r:embed="rId494"/>
                <a:stretch>
                  <a:fillRect/>
                </a:stretch>
              </p:blipFill>
              <p:spPr>
                <a:xfrm>
                  <a:off x="11590120" y="3986347"/>
                  <a:ext cx="148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86" name="Freihand 85">
                  <a:extLst>
                    <a:ext uri="{FF2B5EF4-FFF2-40B4-BE49-F238E27FC236}">
                      <a16:creationId xmlns:a16="http://schemas.microsoft.com/office/drawing/2014/main" id="{7B8D6E1F-F781-44B0-9AE5-4E7E03155421}"/>
                    </a:ext>
                  </a:extLst>
                </p14:cNvPr>
                <p14:cNvContentPartPr/>
                <p14:nvPr/>
              </p14:nvContentPartPr>
              <p14:xfrm>
                <a:off x="10178560" y="3477307"/>
                <a:ext cx="110520" cy="93600"/>
              </p14:xfrm>
            </p:contentPart>
          </mc:Choice>
          <mc:Fallback xmlns="">
            <p:pic>
              <p:nvPicPr>
                <p:cNvPr id="86" name="Freihand 85">
                  <a:extLst>
                    <a:ext uri="{FF2B5EF4-FFF2-40B4-BE49-F238E27FC236}">
                      <a16:creationId xmlns:a16="http://schemas.microsoft.com/office/drawing/2014/main" id="{7B8D6E1F-F781-44B0-9AE5-4E7E03155421}"/>
                    </a:ext>
                  </a:extLst>
                </p:cNvPr>
                <p:cNvPicPr/>
                <p:nvPr/>
              </p:nvPicPr>
              <p:blipFill>
                <a:blip r:embed="rId496"/>
                <a:stretch>
                  <a:fillRect/>
                </a:stretch>
              </p:blipFill>
              <p:spPr>
                <a:xfrm>
                  <a:off x="10173880" y="3472987"/>
                  <a:ext cx="119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87" name="Freihand 86">
                  <a:extLst>
                    <a:ext uri="{FF2B5EF4-FFF2-40B4-BE49-F238E27FC236}">
                      <a16:creationId xmlns:a16="http://schemas.microsoft.com/office/drawing/2014/main" id="{85BA5811-2AC1-443E-879B-E8D817E2304B}"/>
                    </a:ext>
                  </a:extLst>
                </p14:cNvPr>
                <p14:cNvContentPartPr/>
                <p14:nvPr/>
              </p14:nvContentPartPr>
              <p14:xfrm>
                <a:off x="10155880" y="3445987"/>
                <a:ext cx="137160" cy="107280"/>
              </p14:xfrm>
            </p:contentPart>
          </mc:Choice>
          <mc:Fallback xmlns="">
            <p:pic>
              <p:nvPicPr>
                <p:cNvPr id="87" name="Freihand 86">
                  <a:extLst>
                    <a:ext uri="{FF2B5EF4-FFF2-40B4-BE49-F238E27FC236}">
                      <a16:creationId xmlns:a16="http://schemas.microsoft.com/office/drawing/2014/main" id="{85BA5811-2AC1-443E-879B-E8D817E2304B}"/>
                    </a:ext>
                  </a:extLst>
                </p:cNvPr>
                <p:cNvPicPr/>
                <p:nvPr/>
              </p:nvPicPr>
              <p:blipFill>
                <a:blip r:embed="rId498"/>
                <a:stretch>
                  <a:fillRect/>
                </a:stretch>
              </p:blipFill>
              <p:spPr>
                <a:xfrm>
                  <a:off x="10151560" y="3441667"/>
                  <a:ext cx="145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88" name="Freihand 87">
                  <a:extLst>
                    <a:ext uri="{FF2B5EF4-FFF2-40B4-BE49-F238E27FC236}">
                      <a16:creationId xmlns:a16="http://schemas.microsoft.com/office/drawing/2014/main" id="{76AC45C5-6F6F-4E68-B169-A316F4A3803E}"/>
                    </a:ext>
                  </a:extLst>
                </p14:cNvPr>
                <p14:cNvContentPartPr/>
                <p14:nvPr/>
              </p14:nvContentPartPr>
              <p14:xfrm>
                <a:off x="10301680" y="2957467"/>
                <a:ext cx="114840" cy="119160"/>
              </p14:xfrm>
            </p:contentPart>
          </mc:Choice>
          <mc:Fallback xmlns="">
            <p:pic>
              <p:nvPicPr>
                <p:cNvPr id="88" name="Freihand 87">
                  <a:extLst>
                    <a:ext uri="{FF2B5EF4-FFF2-40B4-BE49-F238E27FC236}">
                      <a16:creationId xmlns:a16="http://schemas.microsoft.com/office/drawing/2014/main" id="{76AC45C5-6F6F-4E68-B169-A316F4A3803E}"/>
                    </a:ext>
                  </a:extLst>
                </p:cNvPr>
                <p:cNvPicPr/>
                <p:nvPr/>
              </p:nvPicPr>
              <p:blipFill>
                <a:blip r:embed="rId500"/>
                <a:stretch>
                  <a:fillRect/>
                </a:stretch>
              </p:blipFill>
              <p:spPr>
                <a:xfrm>
                  <a:off x="10297360" y="2953147"/>
                  <a:ext cx="123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89" name="Freihand 88">
                  <a:extLst>
                    <a:ext uri="{FF2B5EF4-FFF2-40B4-BE49-F238E27FC236}">
                      <a16:creationId xmlns:a16="http://schemas.microsoft.com/office/drawing/2014/main" id="{32B690E9-C1DF-45A8-BC16-6CAB36DFEF24}"/>
                    </a:ext>
                  </a:extLst>
                </p14:cNvPr>
                <p14:cNvContentPartPr/>
                <p14:nvPr/>
              </p14:nvContentPartPr>
              <p14:xfrm>
                <a:off x="10315360" y="2986627"/>
                <a:ext cx="95760" cy="38160"/>
              </p14:xfrm>
            </p:contentPart>
          </mc:Choice>
          <mc:Fallback xmlns="">
            <p:pic>
              <p:nvPicPr>
                <p:cNvPr id="89" name="Freihand 88">
                  <a:extLst>
                    <a:ext uri="{FF2B5EF4-FFF2-40B4-BE49-F238E27FC236}">
                      <a16:creationId xmlns:a16="http://schemas.microsoft.com/office/drawing/2014/main" id="{32B690E9-C1DF-45A8-BC16-6CAB36DFEF24}"/>
                    </a:ext>
                  </a:extLst>
                </p:cNvPr>
                <p:cNvPicPr/>
                <p:nvPr/>
              </p:nvPicPr>
              <p:blipFill>
                <a:blip r:embed="rId502"/>
                <a:stretch>
                  <a:fillRect/>
                </a:stretch>
              </p:blipFill>
              <p:spPr>
                <a:xfrm>
                  <a:off x="10311040" y="2982307"/>
                  <a:ext cx="104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90" name="Freihand 89">
                  <a:extLst>
                    <a:ext uri="{FF2B5EF4-FFF2-40B4-BE49-F238E27FC236}">
                      <a16:creationId xmlns:a16="http://schemas.microsoft.com/office/drawing/2014/main" id="{48C8CBB8-38A2-4458-8940-7BDD4DF921F5}"/>
                    </a:ext>
                  </a:extLst>
                </p14:cNvPr>
                <p14:cNvContentPartPr/>
                <p14:nvPr/>
              </p14:nvContentPartPr>
              <p14:xfrm>
                <a:off x="10540720" y="3276787"/>
                <a:ext cx="89280" cy="139680"/>
              </p14:xfrm>
            </p:contentPart>
          </mc:Choice>
          <mc:Fallback xmlns="">
            <p:pic>
              <p:nvPicPr>
                <p:cNvPr id="90" name="Freihand 89">
                  <a:extLst>
                    <a:ext uri="{FF2B5EF4-FFF2-40B4-BE49-F238E27FC236}">
                      <a16:creationId xmlns:a16="http://schemas.microsoft.com/office/drawing/2014/main" id="{48C8CBB8-38A2-4458-8940-7BDD4DF921F5}"/>
                    </a:ext>
                  </a:extLst>
                </p:cNvPr>
                <p:cNvPicPr/>
                <p:nvPr/>
              </p:nvPicPr>
              <p:blipFill>
                <a:blip r:embed="rId504"/>
                <a:stretch>
                  <a:fillRect/>
                </a:stretch>
              </p:blipFill>
              <p:spPr>
                <a:xfrm>
                  <a:off x="10536400" y="3272467"/>
                  <a:ext cx="97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91" name="Freihand 90">
                  <a:extLst>
                    <a:ext uri="{FF2B5EF4-FFF2-40B4-BE49-F238E27FC236}">
                      <a16:creationId xmlns:a16="http://schemas.microsoft.com/office/drawing/2014/main" id="{F77A6DD8-A5E4-4049-A653-4D734A1E1D7A}"/>
                    </a:ext>
                  </a:extLst>
                </p14:cNvPr>
                <p14:cNvContentPartPr/>
                <p14:nvPr/>
              </p14:nvContentPartPr>
              <p14:xfrm>
                <a:off x="10560160" y="3328987"/>
                <a:ext cx="64080" cy="33480"/>
              </p14:xfrm>
            </p:contentPart>
          </mc:Choice>
          <mc:Fallback xmlns="">
            <p:pic>
              <p:nvPicPr>
                <p:cNvPr id="91" name="Freihand 90">
                  <a:extLst>
                    <a:ext uri="{FF2B5EF4-FFF2-40B4-BE49-F238E27FC236}">
                      <a16:creationId xmlns:a16="http://schemas.microsoft.com/office/drawing/2014/main" id="{F77A6DD8-A5E4-4049-A653-4D734A1E1D7A}"/>
                    </a:ext>
                  </a:extLst>
                </p:cNvPr>
                <p:cNvPicPr/>
                <p:nvPr/>
              </p:nvPicPr>
              <p:blipFill>
                <a:blip r:embed="rId506"/>
                <a:stretch>
                  <a:fillRect/>
                </a:stretch>
              </p:blipFill>
              <p:spPr>
                <a:xfrm>
                  <a:off x="10555840" y="3324667"/>
                  <a:ext cx="72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92" name="Freihand 91">
                  <a:extLst>
                    <a:ext uri="{FF2B5EF4-FFF2-40B4-BE49-F238E27FC236}">
                      <a16:creationId xmlns:a16="http://schemas.microsoft.com/office/drawing/2014/main" id="{9E9E8E58-27A2-4E7A-815C-1AAF504481E3}"/>
                    </a:ext>
                  </a:extLst>
                </p14:cNvPr>
                <p14:cNvContentPartPr/>
                <p14:nvPr/>
              </p14:nvContentPartPr>
              <p14:xfrm>
                <a:off x="10757800" y="3098947"/>
                <a:ext cx="106560" cy="81720"/>
              </p14:xfrm>
            </p:contentPart>
          </mc:Choice>
          <mc:Fallback xmlns="">
            <p:pic>
              <p:nvPicPr>
                <p:cNvPr id="92" name="Freihand 91">
                  <a:extLst>
                    <a:ext uri="{FF2B5EF4-FFF2-40B4-BE49-F238E27FC236}">
                      <a16:creationId xmlns:a16="http://schemas.microsoft.com/office/drawing/2014/main" id="{9E9E8E58-27A2-4E7A-815C-1AAF504481E3}"/>
                    </a:ext>
                  </a:extLst>
                </p:cNvPr>
                <p:cNvPicPr/>
                <p:nvPr/>
              </p:nvPicPr>
              <p:blipFill>
                <a:blip r:embed="rId508"/>
                <a:stretch>
                  <a:fillRect/>
                </a:stretch>
              </p:blipFill>
              <p:spPr>
                <a:xfrm>
                  <a:off x="10753480" y="3094627"/>
                  <a:ext cx="115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93" name="Freihand 92">
                  <a:extLst>
                    <a:ext uri="{FF2B5EF4-FFF2-40B4-BE49-F238E27FC236}">
                      <a16:creationId xmlns:a16="http://schemas.microsoft.com/office/drawing/2014/main" id="{AEFBDF65-8EE5-4D05-B2F6-C1E9778A67DF}"/>
                    </a:ext>
                  </a:extLst>
                </p14:cNvPr>
                <p14:cNvContentPartPr/>
                <p14:nvPr/>
              </p14:nvContentPartPr>
              <p14:xfrm>
                <a:off x="11064520" y="2813467"/>
                <a:ext cx="74160" cy="116640"/>
              </p14:xfrm>
            </p:contentPart>
          </mc:Choice>
          <mc:Fallback xmlns="">
            <p:pic>
              <p:nvPicPr>
                <p:cNvPr id="93" name="Freihand 92">
                  <a:extLst>
                    <a:ext uri="{FF2B5EF4-FFF2-40B4-BE49-F238E27FC236}">
                      <a16:creationId xmlns:a16="http://schemas.microsoft.com/office/drawing/2014/main" id="{AEFBDF65-8EE5-4D05-B2F6-C1E9778A67DF}"/>
                    </a:ext>
                  </a:extLst>
                </p:cNvPr>
                <p:cNvPicPr/>
                <p:nvPr/>
              </p:nvPicPr>
              <p:blipFill>
                <a:blip r:embed="rId510"/>
                <a:stretch>
                  <a:fillRect/>
                </a:stretch>
              </p:blipFill>
              <p:spPr>
                <a:xfrm>
                  <a:off x="11060200" y="2809147"/>
                  <a:ext cx="82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94" name="Freihand 93">
                  <a:extLst>
                    <a:ext uri="{FF2B5EF4-FFF2-40B4-BE49-F238E27FC236}">
                      <a16:creationId xmlns:a16="http://schemas.microsoft.com/office/drawing/2014/main" id="{82B2ADDD-3AC2-4707-9A54-9B35EAE1A302}"/>
                    </a:ext>
                  </a:extLst>
                </p14:cNvPr>
                <p14:cNvContentPartPr/>
                <p14:nvPr/>
              </p14:nvContentPartPr>
              <p14:xfrm>
                <a:off x="11045800" y="2850547"/>
                <a:ext cx="118440" cy="44640"/>
              </p14:xfrm>
            </p:contentPart>
          </mc:Choice>
          <mc:Fallback xmlns="">
            <p:pic>
              <p:nvPicPr>
                <p:cNvPr id="94" name="Freihand 93">
                  <a:extLst>
                    <a:ext uri="{FF2B5EF4-FFF2-40B4-BE49-F238E27FC236}">
                      <a16:creationId xmlns:a16="http://schemas.microsoft.com/office/drawing/2014/main" id="{82B2ADDD-3AC2-4707-9A54-9B35EAE1A302}"/>
                    </a:ext>
                  </a:extLst>
                </p:cNvPr>
                <p:cNvPicPr/>
                <p:nvPr/>
              </p:nvPicPr>
              <p:blipFill>
                <a:blip r:embed="rId512"/>
                <a:stretch>
                  <a:fillRect/>
                </a:stretch>
              </p:blipFill>
              <p:spPr>
                <a:xfrm>
                  <a:off x="11041480" y="2846227"/>
                  <a:ext cx="127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95" name="Freihand 94">
                  <a:extLst>
                    <a:ext uri="{FF2B5EF4-FFF2-40B4-BE49-F238E27FC236}">
                      <a16:creationId xmlns:a16="http://schemas.microsoft.com/office/drawing/2014/main" id="{A899E3C4-3551-481E-BB3E-C165788CCC8D}"/>
                    </a:ext>
                  </a:extLst>
                </p14:cNvPr>
                <p14:cNvContentPartPr/>
                <p14:nvPr/>
              </p14:nvContentPartPr>
              <p14:xfrm>
                <a:off x="11184040" y="3108667"/>
                <a:ext cx="213480" cy="110520"/>
              </p14:xfrm>
            </p:contentPart>
          </mc:Choice>
          <mc:Fallback xmlns="">
            <p:pic>
              <p:nvPicPr>
                <p:cNvPr id="95" name="Freihand 94">
                  <a:extLst>
                    <a:ext uri="{FF2B5EF4-FFF2-40B4-BE49-F238E27FC236}">
                      <a16:creationId xmlns:a16="http://schemas.microsoft.com/office/drawing/2014/main" id="{A899E3C4-3551-481E-BB3E-C165788CCC8D}"/>
                    </a:ext>
                  </a:extLst>
                </p:cNvPr>
                <p:cNvPicPr/>
                <p:nvPr/>
              </p:nvPicPr>
              <p:blipFill>
                <a:blip r:embed="rId514"/>
                <a:stretch>
                  <a:fillRect/>
                </a:stretch>
              </p:blipFill>
              <p:spPr>
                <a:xfrm>
                  <a:off x="11179720" y="3104347"/>
                  <a:ext cx="222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98" name="Freihand 97">
                  <a:extLst>
                    <a:ext uri="{FF2B5EF4-FFF2-40B4-BE49-F238E27FC236}">
                      <a16:creationId xmlns:a16="http://schemas.microsoft.com/office/drawing/2014/main" id="{3A3F04E6-5F60-4FC8-9162-418CF48AABCF}"/>
                    </a:ext>
                  </a:extLst>
                </p14:cNvPr>
                <p14:cNvContentPartPr/>
                <p14:nvPr/>
              </p14:nvContentPartPr>
              <p14:xfrm>
                <a:off x="10045360" y="3195787"/>
                <a:ext cx="360" cy="360"/>
              </p14:xfrm>
            </p:contentPart>
          </mc:Choice>
          <mc:Fallback xmlns="">
            <p:pic>
              <p:nvPicPr>
                <p:cNvPr id="98" name="Freihand 97">
                  <a:extLst>
                    <a:ext uri="{FF2B5EF4-FFF2-40B4-BE49-F238E27FC236}">
                      <a16:creationId xmlns:a16="http://schemas.microsoft.com/office/drawing/2014/main" id="{3A3F04E6-5F60-4FC8-9162-418CF48AABCF}"/>
                    </a:ext>
                  </a:extLst>
                </p:cNvPr>
                <p:cNvPicPr/>
                <p:nvPr/>
              </p:nvPicPr>
              <p:blipFill>
                <a:blip r:embed="rId156"/>
                <a:stretch>
                  <a:fillRect/>
                </a:stretch>
              </p:blipFill>
              <p:spPr>
                <a:xfrm>
                  <a:off x="10041040" y="3191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9" name="Freihand 98">
                  <a:extLst>
                    <a:ext uri="{FF2B5EF4-FFF2-40B4-BE49-F238E27FC236}">
                      <a16:creationId xmlns:a16="http://schemas.microsoft.com/office/drawing/2014/main" id="{E68CBD23-CAF8-4B1A-A482-D0F9DEFA8856}"/>
                    </a:ext>
                  </a:extLst>
                </p14:cNvPr>
                <p14:cNvContentPartPr/>
                <p14:nvPr/>
              </p14:nvContentPartPr>
              <p14:xfrm>
                <a:off x="9883720" y="3167347"/>
                <a:ext cx="1925640" cy="46800"/>
              </p14:xfrm>
            </p:contentPart>
          </mc:Choice>
          <mc:Fallback xmlns="">
            <p:pic>
              <p:nvPicPr>
                <p:cNvPr id="99" name="Freihand 98">
                  <a:extLst>
                    <a:ext uri="{FF2B5EF4-FFF2-40B4-BE49-F238E27FC236}">
                      <a16:creationId xmlns:a16="http://schemas.microsoft.com/office/drawing/2014/main" id="{E68CBD23-CAF8-4B1A-A482-D0F9DEFA8856}"/>
                    </a:ext>
                  </a:extLst>
                </p:cNvPr>
                <p:cNvPicPr/>
                <p:nvPr/>
              </p:nvPicPr>
              <p:blipFill>
                <a:blip r:embed="rId517"/>
                <a:stretch>
                  <a:fillRect/>
                </a:stretch>
              </p:blipFill>
              <p:spPr>
                <a:xfrm>
                  <a:off x="9879400" y="3163027"/>
                  <a:ext cx="1934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1" name="Freihand 100">
                  <a:extLst>
                    <a:ext uri="{FF2B5EF4-FFF2-40B4-BE49-F238E27FC236}">
                      <a16:creationId xmlns:a16="http://schemas.microsoft.com/office/drawing/2014/main" id="{3CDC6D06-8BC3-4B57-B6C5-6BF2FFE8E959}"/>
                    </a:ext>
                  </a:extLst>
                </p14:cNvPr>
                <p14:cNvContentPartPr/>
                <p14:nvPr/>
              </p14:nvContentPartPr>
              <p14:xfrm>
                <a:off x="9547480" y="3161947"/>
                <a:ext cx="69840" cy="68400"/>
              </p14:xfrm>
            </p:contentPart>
          </mc:Choice>
          <mc:Fallback xmlns="">
            <p:pic>
              <p:nvPicPr>
                <p:cNvPr id="101" name="Freihand 100">
                  <a:extLst>
                    <a:ext uri="{FF2B5EF4-FFF2-40B4-BE49-F238E27FC236}">
                      <a16:creationId xmlns:a16="http://schemas.microsoft.com/office/drawing/2014/main" id="{3CDC6D06-8BC3-4B57-B6C5-6BF2FFE8E959}"/>
                    </a:ext>
                  </a:extLst>
                </p:cNvPr>
                <p:cNvPicPr/>
                <p:nvPr/>
              </p:nvPicPr>
              <p:blipFill>
                <a:blip r:embed="rId519"/>
                <a:stretch>
                  <a:fillRect/>
                </a:stretch>
              </p:blipFill>
              <p:spPr>
                <a:xfrm>
                  <a:off x="9543160" y="3157627"/>
                  <a:ext cx="78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2" name="Freihand 101">
                  <a:extLst>
                    <a:ext uri="{FF2B5EF4-FFF2-40B4-BE49-F238E27FC236}">
                      <a16:creationId xmlns:a16="http://schemas.microsoft.com/office/drawing/2014/main" id="{30B7843A-3ED0-483A-9EAB-F4B7BDCBE43D}"/>
                    </a:ext>
                  </a:extLst>
                </p14:cNvPr>
                <p14:cNvContentPartPr/>
                <p14:nvPr/>
              </p14:nvContentPartPr>
              <p14:xfrm>
                <a:off x="9566560" y="3179947"/>
                <a:ext cx="74520" cy="163800"/>
              </p14:xfrm>
            </p:contentPart>
          </mc:Choice>
          <mc:Fallback xmlns="">
            <p:pic>
              <p:nvPicPr>
                <p:cNvPr id="102" name="Freihand 101">
                  <a:extLst>
                    <a:ext uri="{FF2B5EF4-FFF2-40B4-BE49-F238E27FC236}">
                      <a16:creationId xmlns:a16="http://schemas.microsoft.com/office/drawing/2014/main" id="{30B7843A-3ED0-483A-9EAB-F4B7BDCBE43D}"/>
                    </a:ext>
                  </a:extLst>
                </p:cNvPr>
                <p:cNvPicPr/>
                <p:nvPr/>
              </p:nvPicPr>
              <p:blipFill>
                <a:blip r:embed="rId521"/>
                <a:stretch>
                  <a:fillRect/>
                </a:stretch>
              </p:blipFill>
              <p:spPr>
                <a:xfrm>
                  <a:off x="9562240" y="3175627"/>
                  <a:ext cx="83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3" name="Freihand 102">
                  <a:extLst>
                    <a:ext uri="{FF2B5EF4-FFF2-40B4-BE49-F238E27FC236}">
                      <a16:creationId xmlns:a16="http://schemas.microsoft.com/office/drawing/2014/main" id="{1FE940DC-011E-4FAA-96AA-A388A7452245}"/>
                    </a:ext>
                  </a:extLst>
                </p14:cNvPr>
                <p14:cNvContentPartPr/>
                <p14:nvPr/>
              </p14:nvContentPartPr>
              <p14:xfrm>
                <a:off x="9515080" y="3054667"/>
                <a:ext cx="237960" cy="19800"/>
              </p14:xfrm>
            </p:contentPart>
          </mc:Choice>
          <mc:Fallback xmlns="">
            <p:pic>
              <p:nvPicPr>
                <p:cNvPr id="103" name="Freihand 102">
                  <a:extLst>
                    <a:ext uri="{FF2B5EF4-FFF2-40B4-BE49-F238E27FC236}">
                      <a16:creationId xmlns:a16="http://schemas.microsoft.com/office/drawing/2014/main" id="{1FE940DC-011E-4FAA-96AA-A388A7452245}"/>
                    </a:ext>
                  </a:extLst>
                </p:cNvPr>
                <p:cNvPicPr/>
                <p:nvPr/>
              </p:nvPicPr>
              <p:blipFill>
                <a:blip r:embed="rId523"/>
                <a:stretch>
                  <a:fillRect/>
                </a:stretch>
              </p:blipFill>
              <p:spPr>
                <a:xfrm>
                  <a:off x="9510760" y="3050347"/>
                  <a:ext cx="246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05" name="Freihand 204">
                  <a:extLst>
                    <a:ext uri="{FF2B5EF4-FFF2-40B4-BE49-F238E27FC236}">
                      <a16:creationId xmlns:a16="http://schemas.microsoft.com/office/drawing/2014/main" id="{552A18B0-C018-4885-A107-9A8368716C92}"/>
                    </a:ext>
                  </a:extLst>
                </p14:cNvPr>
                <p14:cNvContentPartPr/>
                <p14:nvPr/>
              </p14:nvContentPartPr>
              <p14:xfrm>
                <a:off x="11466640" y="2922187"/>
                <a:ext cx="65880" cy="224640"/>
              </p14:xfrm>
            </p:contentPart>
          </mc:Choice>
          <mc:Fallback xmlns="">
            <p:pic>
              <p:nvPicPr>
                <p:cNvPr id="205" name="Freihand 204">
                  <a:extLst>
                    <a:ext uri="{FF2B5EF4-FFF2-40B4-BE49-F238E27FC236}">
                      <a16:creationId xmlns:a16="http://schemas.microsoft.com/office/drawing/2014/main" id="{552A18B0-C018-4885-A107-9A8368716C92}"/>
                    </a:ext>
                  </a:extLst>
                </p:cNvPr>
                <p:cNvPicPr/>
                <p:nvPr/>
              </p:nvPicPr>
              <p:blipFill>
                <a:blip r:embed="rId525"/>
                <a:stretch>
                  <a:fillRect/>
                </a:stretch>
              </p:blipFill>
              <p:spPr>
                <a:xfrm>
                  <a:off x="11462320" y="2917867"/>
                  <a:ext cx="74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06" name="Freihand 205">
                  <a:extLst>
                    <a:ext uri="{FF2B5EF4-FFF2-40B4-BE49-F238E27FC236}">
                      <a16:creationId xmlns:a16="http://schemas.microsoft.com/office/drawing/2014/main" id="{25D8B30C-CC28-4960-A6B5-5F340BD84990}"/>
                    </a:ext>
                  </a:extLst>
                </p14:cNvPr>
                <p14:cNvContentPartPr/>
                <p14:nvPr/>
              </p14:nvContentPartPr>
              <p14:xfrm>
                <a:off x="11422000" y="2849107"/>
                <a:ext cx="191520" cy="145440"/>
              </p14:xfrm>
            </p:contentPart>
          </mc:Choice>
          <mc:Fallback xmlns="">
            <p:pic>
              <p:nvPicPr>
                <p:cNvPr id="206" name="Freihand 205">
                  <a:extLst>
                    <a:ext uri="{FF2B5EF4-FFF2-40B4-BE49-F238E27FC236}">
                      <a16:creationId xmlns:a16="http://schemas.microsoft.com/office/drawing/2014/main" id="{25D8B30C-CC28-4960-A6B5-5F340BD84990}"/>
                    </a:ext>
                  </a:extLst>
                </p:cNvPr>
                <p:cNvPicPr/>
                <p:nvPr/>
              </p:nvPicPr>
              <p:blipFill>
                <a:blip r:embed="rId527"/>
                <a:stretch>
                  <a:fillRect/>
                </a:stretch>
              </p:blipFill>
              <p:spPr>
                <a:xfrm>
                  <a:off x="11417680" y="2844787"/>
                  <a:ext cx="200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6" name="Freihand 315">
                  <a:extLst>
                    <a:ext uri="{FF2B5EF4-FFF2-40B4-BE49-F238E27FC236}">
                      <a16:creationId xmlns:a16="http://schemas.microsoft.com/office/drawing/2014/main" id="{7B75772E-A8E9-4C38-9D4B-B65A1893212A}"/>
                    </a:ext>
                  </a:extLst>
                </p14:cNvPr>
                <p14:cNvContentPartPr/>
                <p14:nvPr/>
              </p14:nvContentPartPr>
              <p14:xfrm>
                <a:off x="9346600" y="2003107"/>
                <a:ext cx="2767680" cy="2260440"/>
              </p14:xfrm>
            </p:contentPart>
          </mc:Choice>
          <mc:Fallback xmlns="">
            <p:pic>
              <p:nvPicPr>
                <p:cNvPr id="316" name="Freihand 315">
                  <a:extLst>
                    <a:ext uri="{FF2B5EF4-FFF2-40B4-BE49-F238E27FC236}">
                      <a16:creationId xmlns:a16="http://schemas.microsoft.com/office/drawing/2014/main" id="{7B75772E-A8E9-4C38-9D4B-B65A1893212A}"/>
                    </a:ext>
                  </a:extLst>
                </p:cNvPr>
                <p:cNvPicPr/>
                <p:nvPr/>
              </p:nvPicPr>
              <p:blipFill>
                <a:blip r:embed="rId529"/>
                <a:stretch>
                  <a:fillRect/>
                </a:stretch>
              </p:blipFill>
              <p:spPr>
                <a:xfrm>
                  <a:off x="9342280" y="1998787"/>
                  <a:ext cx="2776320" cy="2269080"/>
                </a:xfrm>
                <a:prstGeom prst="rect">
                  <a:avLst/>
                </a:prstGeom>
              </p:spPr>
            </p:pic>
          </mc:Fallback>
        </mc:AlternateContent>
      </p:grpSp>
      <p:grpSp>
        <p:nvGrpSpPr>
          <p:cNvPr id="386" name="Gruppieren 385">
            <a:extLst>
              <a:ext uri="{FF2B5EF4-FFF2-40B4-BE49-F238E27FC236}">
                <a16:creationId xmlns:a16="http://schemas.microsoft.com/office/drawing/2014/main" id="{15C93062-E431-4CD4-B260-947BC0BED50B}"/>
              </a:ext>
            </a:extLst>
          </p:cNvPr>
          <p:cNvGrpSpPr/>
          <p:nvPr/>
        </p:nvGrpSpPr>
        <p:grpSpPr>
          <a:xfrm>
            <a:off x="10381960" y="354307"/>
            <a:ext cx="1749240" cy="2615400"/>
            <a:chOff x="10381960" y="354307"/>
            <a:chExt cx="1749240" cy="2615400"/>
          </a:xfrm>
        </p:grpSpPr>
        <mc:AlternateContent xmlns:mc="http://schemas.openxmlformats.org/markup-compatibility/2006" xmlns:p14="http://schemas.microsoft.com/office/powerpoint/2010/main">
          <mc:Choice Requires="p14">
            <p:contentPart p14:bwMode="auto" r:id="rId530">
              <p14:nvContentPartPr>
                <p14:cNvPr id="108" name="Freihand 107">
                  <a:extLst>
                    <a:ext uri="{FF2B5EF4-FFF2-40B4-BE49-F238E27FC236}">
                      <a16:creationId xmlns:a16="http://schemas.microsoft.com/office/drawing/2014/main" id="{502E835C-8DA5-4E5A-BFA1-2AE9DDC6F918}"/>
                    </a:ext>
                  </a:extLst>
                </p14:cNvPr>
                <p14:cNvContentPartPr/>
                <p14:nvPr/>
              </p14:nvContentPartPr>
              <p14:xfrm>
                <a:off x="11538280" y="2684587"/>
                <a:ext cx="72720" cy="28440"/>
              </p14:xfrm>
            </p:contentPart>
          </mc:Choice>
          <mc:Fallback xmlns="">
            <p:pic>
              <p:nvPicPr>
                <p:cNvPr id="108" name="Freihand 107">
                  <a:extLst>
                    <a:ext uri="{FF2B5EF4-FFF2-40B4-BE49-F238E27FC236}">
                      <a16:creationId xmlns:a16="http://schemas.microsoft.com/office/drawing/2014/main" id="{502E835C-8DA5-4E5A-BFA1-2AE9DDC6F918}"/>
                    </a:ext>
                  </a:extLst>
                </p:cNvPr>
                <p:cNvPicPr/>
                <p:nvPr/>
              </p:nvPicPr>
              <p:blipFill>
                <a:blip r:embed="rId531"/>
                <a:stretch>
                  <a:fillRect/>
                </a:stretch>
              </p:blipFill>
              <p:spPr>
                <a:xfrm>
                  <a:off x="11533960" y="2680267"/>
                  <a:ext cx="81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09" name="Freihand 108">
                  <a:extLst>
                    <a:ext uri="{FF2B5EF4-FFF2-40B4-BE49-F238E27FC236}">
                      <a16:creationId xmlns:a16="http://schemas.microsoft.com/office/drawing/2014/main" id="{35BC685E-2D11-47EF-A1C2-136ECA5BBF3A}"/>
                    </a:ext>
                  </a:extLst>
                </p14:cNvPr>
                <p14:cNvContentPartPr/>
                <p14:nvPr/>
              </p14:nvContentPartPr>
              <p14:xfrm>
                <a:off x="11603800" y="2641027"/>
                <a:ext cx="45720" cy="174600"/>
              </p14:xfrm>
            </p:contentPart>
          </mc:Choice>
          <mc:Fallback xmlns="">
            <p:pic>
              <p:nvPicPr>
                <p:cNvPr id="109" name="Freihand 108">
                  <a:extLst>
                    <a:ext uri="{FF2B5EF4-FFF2-40B4-BE49-F238E27FC236}">
                      <a16:creationId xmlns:a16="http://schemas.microsoft.com/office/drawing/2014/main" id="{35BC685E-2D11-47EF-A1C2-136ECA5BBF3A}"/>
                    </a:ext>
                  </a:extLst>
                </p:cNvPr>
                <p:cNvPicPr/>
                <p:nvPr/>
              </p:nvPicPr>
              <p:blipFill>
                <a:blip r:embed="rId533"/>
                <a:stretch>
                  <a:fillRect/>
                </a:stretch>
              </p:blipFill>
              <p:spPr>
                <a:xfrm>
                  <a:off x="11599480" y="2636707"/>
                  <a:ext cx="54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8" name="Freihand 317">
                  <a:extLst>
                    <a:ext uri="{FF2B5EF4-FFF2-40B4-BE49-F238E27FC236}">
                      <a16:creationId xmlns:a16="http://schemas.microsoft.com/office/drawing/2014/main" id="{6F052997-F88F-4957-90B0-07528E7830FE}"/>
                    </a:ext>
                  </a:extLst>
                </p14:cNvPr>
                <p14:cNvContentPartPr/>
                <p14:nvPr/>
              </p14:nvContentPartPr>
              <p14:xfrm>
                <a:off x="10951480" y="354307"/>
                <a:ext cx="380160" cy="1247400"/>
              </p14:xfrm>
            </p:contentPart>
          </mc:Choice>
          <mc:Fallback xmlns="">
            <p:pic>
              <p:nvPicPr>
                <p:cNvPr id="318" name="Freihand 317">
                  <a:extLst>
                    <a:ext uri="{FF2B5EF4-FFF2-40B4-BE49-F238E27FC236}">
                      <a16:creationId xmlns:a16="http://schemas.microsoft.com/office/drawing/2014/main" id="{6F052997-F88F-4957-90B0-07528E7830FE}"/>
                    </a:ext>
                  </a:extLst>
                </p:cNvPr>
                <p:cNvPicPr/>
                <p:nvPr/>
              </p:nvPicPr>
              <p:blipFill>
                <a:blip r:embed="rId535"/>
                <a:stretch>
                  <a:fillRect/>
                </a:stretch>
              </p:blipFill>
              <p:spPr>
                <a:xfrm>
                  <a:off x="10947160" y="349987"/>
                  <a:ext cx="388800" cy="12560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9" name="Freihand 318">
                  <a:extLst>
                    <a:ext uri="{FF2B5EF4-FFF2-40B4-BE49-F238E27FC236}">
                      <a16:creationId xmlns:a16="http://schemas.microsoft.com/office/drawing/2014/main" id="{17DBD4EE-ED1D-4749-835A-D5908FC9E523}"/>
                    </a:ext>
                  </a:extLst>
                </p14:cNvPr>
                <p14:cNvContentPartPr/>
                <p14:nvPr/>
              </p14:nvContentPartPr>
              <p14:xfrm>
                <a:off x="11134360" y="1485427"/>
                <a:ext cx="317520" cy="192960"/>
              </p14:xfrm>
            </p:contentPart>
          </mc:Choice>
          <mc:Fallback xmlns="">
            <p:pic>
              <p:nvPicPr>
                <p:cNvPr id="319" name="Freihand 318">
                  <a:extLst>
                    <a:ext uri="{FF2B5EF4-FFF2-40B4-BE49-F238E27FC236}">
                      <a16:creationId xmlns:a16="http://schemas.microsoft.com/office/drawing/2014/main" id="{17DBD4EE-ED1D-4749-835A-D5908FC9E523}"/>
                    </a:ext>
                  </a:extLst>
                </p:cNvPr>
                <p:cNvPicPr/>
                <p:nvPr/>
              </p:nvPicPr>
              <p:blipFill>
                <a:blip r:embed="rId537"/>
                <a:stretch>
                  <a:fillRect/>
                </a:stretch>
              </p:blipFill>
              <p:spPr>
                <a:xfrm>
                  <a:off x="11130040" y="1481107"/>
                  <a:ext cx="326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0" name="Freihand 319">
                  <a:extLst>
                    <a:ext uri="{FF2B5EF4-FFF2-40B4-BE49-F238E27FC236}">
                      <a16:creationId xmlns:a16="http://schemas.microsoft.com/office/drawing/2014/main" id="{7A7F75CF-1523-4BE0-97C2-0BFE471B136D}"/>
                    </a:ext>
                  </a:extLst>
                </p14:cNvPr>
                <p14:cNvContentPartPr/>
                <p14:nvPr/>
              </p14:nvContentPartPr>
              <p14:xfrm>
                <a:off x="10826560" y="1639507"/>
                <a:ext cx="141840" cy="183600"/>
              </p14:xfrm>
            </p:contentPart>
          </mc:Choice>
          <mc:Fallback xmlns="">
            <p:pic>
              <p:nvPicPr>
                <p:cNvPr id="320" name="Freihand 319">
                  <a:extLst>
                    <a:ext uri="{FF2B5EF4-FFF2-40B4-BE49-F238E27FC236}">
                      <a16:creationId xmlns:a16="http://schemas.microsoft.com/office/drawing/2014/main" id="{7A7F75CF-1523-4BE0-97C2-0BFE471B136D}"/>
                    </a:ext>
                  </a:extLst>
                </p:cNvPr>
                <p:cNvPicPr/>
                <p:nvPr/>
              </p:nvPicPr>
              <p:blipFill>
                <a:blip r:embed="rId539"/>
                <a:stretch>
                  <a:fillRect/>
                </a:stretch>
              </p:blipFill>
              <p:spPr>
                <a:xfrm>
                  <a:off x="10822240" y="1635187"/>
                  <a:ext cx="150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1" name="Freihand 320">
                  <a:extLst>
                    <a:ext uri="{FF2B5EF4-FFF2-40B4-BE49-F238E27FC236}">
                      <a16:creationId xmlns:a16="http://schemas.microsoft.com/office/drawing/2014/main" id="{DC2BEEB6-FF7A-4C6A-8447-C65CBCC62686}"/>
                    </a:ext>
                  </a:extLst>
                </p14:cNvPr>
                <p14:cNvContentPartPr/>
                <p14:nvPr/>
              </p14:nvContentPartPr>
              <p14:xfrm>
                <a:off x="11047600" y="1681627"/>
                <a:ext cx="142920" cy="79920"/>
              </p14:xfrm>
            </p:contentPart>
          </mc:Choice>
          <mc:Fallback xmlns="">
            <p:pic>
              <p:nvPicPr>
                <p:cNvPr id="321" name="Freihand 320">
                  <a:extLst>
                    <a:ext uri="{FF2B5EF4-FFF2-40B4-BE49-F238E27FC236}">
                      <a16:creationId xmlns:a16="http://schemas.microsoft.com/office/drawing/2014/main" id="{DC2BEEB6-FF7A-4C6A-8447-C65CBCC62686}"/>
                    </a:ext>
                  </a:extLst>
                </p:cNvPr>
                <p:cNvPicPr/>
                <p:nvPr/>
              </p:nvPicPr>
              <p:blipFill>
                <a:blip r:embed="rId541"/>
                <a:stretch>
                  <a:fillRect/>
                </a:stretch>
              </p:blipFill>
              <p:spPr>
                <a:xfrm>
                  <a:off x="11043280" y="1677307"/>
                  <a:ext cx="151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2" name="Freihand 321">
                  <a:extLst>
                    <a:ext uri="{FF2B5EF4-FFF2-40B4-BE49-F238E27FC236}">
                      <a16:creationId xmlns:a16="http://schemas.microsoft.com/office/drawing/2014/main" id="{EA094D9E-A065-4D10-85DD-DEC04E43F4B8}"/>
                    </a:ext>
                  </a:extLst>
                </p14:cNvPr>
                <p14:cNvContentPartPr/>
                <p14:nvPr/>
              </p14:nvContentPartPr>
              <p14:xfrm>
                <a:off x="11340280" y="1603867"/>
                <a:ext cx="91800" cy="129600"/>
              </p14:xfrm>
            </p:contentPart>
          </mc:Choice>
          <mc:Fallback xmlns="">
            <p:pic>
              <p:nvPicPr>
                <p:cNvPr id="322" name="Freihand 321">
                  <a:extLst>
                    <a:ext uri="{FF2B5EF4-FFF2-40B4-BE49-F238E27FC236}">
                      <a16:creationId xmlns:a16="http://schemas.microsoft.com/office/drawing/2014/main" id="{EA094D9E-A065-4D10-85DD-DEC04E43F4B8}"/>
                    </a:ext>
                  </a:extLst>
                </p:cNvPr>
                <p:cNvPicPr/>
                <p:nvPr/>
              </p:nvPicPr>
              <p:blipFill>
                <a:blip r:embed="rId543"/>
                <a:stretch>
                  <a:fillRect/>
                </a:stretch>
              </p:blipFill>
              <p:spPr>
                <a:xfrm>
                  <a:off x="11335960" y="1599547"/>
                  <a:ext cx="100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3" name="Freihand 322">
                  <a:extLst>
                    <a:ext uri="{FF2B5EF4-FFF2-40B4-BE49-F238E27FC236}">
                      <a16:creationId xmlns:a16="http://schemas.microsoft.com/office/drawing/2014/main" id="{CD5A83A8-0776-4561-AB75-1EF6445D42B8}"/>
                    </a:ext>
                  </a:extLst>
                </p14:cNvPr>
                <p14:cNvContentPartPr/>
                <p14:nvPr/>
              </p14:nvContentPartPr>
              <p14:xfrm>
                <a:off x="11471680" y="1469227"/>
                <a:ext cx="303120" cy="210240"/>
              </p14:xfrm>
            </p:contentPart>
          </mc:Choice>
          <mc:Fallback xmlns="">
            <p:pic>
              <p:nvPicPr>
                <p:cNvPr id="323" name="Freihand 322">
                  <a:extLst>
                    <a:ext uri="{FF2B5EF4-FFF2-40B4-BE49-F238E27FC236}">
                      <a16:creationId xmlns:a16="http://schemas.microsoft.com/office/drawing/2014/main" id="{CD5A83A8-0776-4561-AB75-1EF6445D42B8}"/>
                    </a:ext>
                  </a:extLst>
                </p:cNvPr>
                <p:cNvPicPr/>
                <p:nvPr/>
              </p:nvPicPr>
              <p:blipFill>
                <a:blip r:embed="rId545"/>
                <a:stretch>
                  <a:fillRect/>
                </a:stretch>
              </p:blipFill>
              <p:spPr>
                <a:xfrm>
                  <a:off x="11467360" y="1464907"/>
                  <a:ext cx="311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4" name="Freihand 323">
                  <a:extLst>
                    <a:ext uri="{FF2B5EF4-FFF2-40B4-BE49-F238E27FC236}">
                      <a16:creationId xmlns:a16="http://schemas.microsoft.com/office/drawing/2014/main" id="{D60141D6-5A8B-43CD-989E-ACF032CA3CC6}"/>
                    </a:ext>
                  </a:extLst>
                </p14:cNvPr>
                <p14:cNvContentPartPr/>
                <p14:nvPr/>
              </p14:nvContentPartPr>
              <p14:xfrm>
                <a:off x="11807920" y="1289227"/>
                <a:ext cx="240480" cy="371880"/>
              </p14:xfrm>
            </p:contentPart>
          </mc:Choice>
          <mc:Fallback xmlns="">
            <p:pic>
              <p:nvPicPr>
                <p:cNvPr id="324" name="Freihand 323">
                  <a:extLst>
                    <a:ext uri="{FF2B5EF4-FFF2-40B4-BE49-F238E27FC236}">
                      <a16:creationId xmlns:a16="http://schemas.microsoft.com/office/drawing/2014/main" id="{D60141D6-5A8B-43CD-989E-ACF032CA3CC6}"/>
                    </a:ext>
                  </a:extLst>
                </p:cNvPr>
                <p:cNvPicPr/>
                <p:nvPr/>
              </p:nvPicPr>
              <p:blipFill>
                <a:blip r:embed="rId547"/>
                <a:stretch>
                  <a:fillRect/>
                </a:stretch>
              </p:blipFill>
              <p:spPr>
                <a:xfrm>
                  <a:off x="11803600" y="1284907"/>
                  <a:ext cx="2491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5" name="Freihand 324">
                  <a:extLst>
                    <a:ext uri="{FF2B5EF4-FFF2-40B4-BE49-F238E27FC236}">
                      <a16:creationId xmlns:a16="http://schemas.microsoft.com/office/drawing/2014/main" id="{D2C8E2A9-4C3A-4D74-94F7-C0F45A87A353}"/>
                    </a:ext>
                  </a:extLst>
                </p14:cNvPr>
                <p14:cNvContentPartPr/>
                <p14:nvPr/>
              </p14:nvContentPartPr>
              <p14:xfrm>
                <a:off x="11951920" y="1371307"/>
                <a:ext cx="20880" cy="144000"/>
              </p14:xfrm>
            </p:contentPart>
          </mc:Choice>
          <mc:Fallback xmlns="">
            <p:pic>
              <p:nvPicPr>
                <p:cNvPr id="325" name="Freihand 324">
                  <a:extLst>
                    <a:ext uri="{FF2B5EF4-FFF2-40B4-BE49-F238E27FC236}">
                      <a16:creationId xmlns:a16="http://schemas.microsoft.com/office/drawing/2014/main" id="{D2C8E2A9-4C3A-4D74-94F7-C0F45A87A353}"/>
                    </a:ext>
                  </a:extLst>
                </p:cNvPr>
                <p:cNvPicPr/>
                <p:nvPr/>
              </p:nvPicPr>
              <p:blipFill>
                <a:blip r:embed="rId549"/>
                <a:stretch>
                  <a:fillRect/>
                </a:stretch>
              </p:blipFill>
              <p:spPr>
                <a:xfrm>
                  <a:off x="11947600" y="1366987"/>
                  <a:ext cx="29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7" name="Freihand 326">
                  <a:extLst>
                    <a:ext uri="{FF2B5EF4-FFF2-40B4-BE49-F238E27FC236}">
                      <a16:creationId xmlns:a16="http://schemas.microsoft.com/office/drawing/2014/main" id="{B10F3E75-837E-4178-BC60-C6D2ACAEE18A}"/>
                    </a:ext>
                  </a:extLst>
                </p14:cNvPr>
                <p14:cNvContentPartPr/>
                <p14:nvPr/>
              </p14:nvContentPartPr>
              <p14:xfrm>
                <a:off x="10591480" y="2019307"/>
                <a:ext cx="197640" cy="99360"/>
              </p14:xfrm>
            </p:contentPart>
          </mc:Choice>
          <mc:Fallback xmlns="">
            <p:pic>
              <p:nvPicPr>
                <p:cNvPr id="327" name="Freihand 326">
                  <a:extLst>
                    <a:ext uri="{FF2B5EF4-FFF2-40B4-BE49-F238E27FC236}">
                      <a16:creationId xmlns:a16="http://schemas.microsoft.com/office/drawing/2014/main" id="{B10F3E75-837E-4178-BC60-C6D2ACAEE18A}"/>
                    </a:ext>
                  </a:extLst>
                </p:cNvPr>
                <p:cNvPicPr/>
                <p:nvPr/>
              </p:nvPicPr>
              <p:blipFill>
                <a:blip r:embed="rId551"/>
                <a:stretch>
                  <a:fillRect/>
                </a:stretch>
              </p:blipFill>
              <p:spPr>
                <a:xfrm>
                  <a:off x="10587160" y="2014987"/>
                  <a:ext cx="206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8" name="Freihand 327">
                  <a:extLst>
                    <a:ext uri="{FF2B5EF4-FFF2-40B4-BE49-F238E27FC236}">
                      <a16:creationId xmlns:a16="http://schemas.microsoft.com/office/drawing/2014/main" id="{4C78A2B5-5BAA-4FA0-8575-B2D6C6E69BD5}"/>
                    </a:ext>
                  </a:extLst>
                </p14:cNvPr>
                <p14:cNvContentPartPr/>
                <p14:nvPr/>
              </p14:nvContentPartPr>
              <p14:xfrm>
                <a:off x="10701640" y="1876027"/>
                <a:ext cx="20880" cy="25200"/>
              </p14:xfrm>
            </p:contentPart>
          </mc:Choice>
          <mc:Fallback xmlns="">
            <p:pic>
              <p:nvPicPr>
                <p:cNvPr id="328" name="Freihand 327">
                  <a:extLst>
                    <a:ext uri="{FF2B5EF4-FFF2-40B4-BE49-F238E27FC236}">
                      <a16:creationId xmlns:a16="http://schemas.microsoft.com/office/drawing/2014/main" id="{4C78A2B5-5BAA-4FA0-8575-B2D6C6E69BD5}"/>
                    </a:ext>
                  </a:extLst>
                </p:cNvPr>
                <p:cNvPicPr/>
                <p:nvPr/>
              </p:nvPicPr>
              <p:blipFill>
                <a:blip r:embed="rId553"/>
                <a:stretch>
                  <a:fillRect/>
                </a:stretch>
              </p:blipFill>
              <p:spPr>
                <a:xfrm>
                  <a:off x="10697320" y="1871707"/>
                  <a:ext cx="29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9" name="Freihand 328">
                  <a:extLst>
                    <a:ext uri="{FF2B5EF4-FFF2-40B4-BE49-F238E27FC236}">
                      <a16:creationId xmlns:a16="http://schemas.microsoft.com/office/drawing/2014/main" id="{D30C45A1-613A-4E62-855F-18E39AD674FE}"/>
                    </a:ext>
                  </a:extLst>
                </p14:cNvPr>
                <p14:cNvContentPartPr/>
                <p14:nvPr/>
              </p14:nvContentPartPr>
              <p14:xfrm>
                <a:off x="10837000" y="1883947"/>
                <a:ext cx="218160" cy="191880"/>
              </p14:xfrm>
            </p:contentPart>
          </mc:Choice>
          <mc:Fallback xmlns="">
            <p:pic>
              <p:nvPicPr>
                <p:cNvPr id="329" name="Freihand 328">
                  <a:extLst>
                    <a:ext uri="{FF2B5EF4-FFF2-40B4-BE49-F238E27FC236}">
                      <a16:creationId xmlns:a16="http://schemas.microsoft.com/office/drawing/2014/main" id="{D30C45A1-613A-4E62-855F-18E39AD674FE}"/>
                    </a:ext>
                  </a:extLst>
                </p:cNvPr>
                <p:cNvPicPr/>
                <p:nvPr/>
              </p:nvPicPr>
              <p:blipFill>
                <a:blip r:embed="rId555"/>
                <a:stretch>
                  <a:fillRect/>
                </a:stretch>
              </p:blipFill>
              <p:spPr>
                <a:xfrm>
                  <a:off x="10832680" y="1879627"/>
                  <a:ext cx="2268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0" name="Freihand 329">
                  <a:extLst>
                    <a:ext uri="{FF2B5EF4-FFF2-40B4-BE49-F238E27FC236}">
                      <a16:creationId xmlns:a16="http://schemas.microsoft.com/office/drawing/2014/main" id="{F3B5FC55-17B2-4A01-B8F5-4B8D79CF60C0}"/>
                    </a:ext>
                  </a:extLst>
                </p14:cNvPr>
                <p14:cNvContentPartPr/>
                <p14:nvPr/>
              </p14:nvContentPartPr>
              <p14:xfrm>
                <a:off x="11101960" y="1893307"/>
                <a:ext cx="129600" cy="129960"/>
              </p14:xfrm>
            </p:contentPart>
          </mc:Choice>
          <mc:Fallback xmlns="">
            <p:pic>
              <p:nvPicPr>
                <p:cNvPr id="330" name="Freihand 329">
                  <a:extLst>
                    <a:ext uri="{FF2B5EF4-FFF2-40B4-BE49-F238E27FC236}">
                      <a16:creationId xmlns:a16="http://schemas.microsoft.com/office/drawing/2014/main" id="{F3B5FC55-17B2-4A01-B8F5-4B8D79CF60C0}"/>
                    </a:ext>
                  </a:extLst>
                </p:cNvPr>
                <p:cNvPicPr/>
                <p:nvPr/>
              </p:nvPicPr>
              <p:blipFill>
                <a:blip r:embed="rId557"/>
                <a:stretch>
                  <a:fillRect/>
                </a:stretch>
              </p:blipFill>
              <p:spPr>
                <a:xfrm>
                  <a:off x="11097640" y="1888987"/>
                  <a:ext cx="138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1" name="Freihand 330">
                  <a:extLst>
                    <a:ext uri="{FF2B5EF4-FFF2-40B4-BE49-F238E27FC236}">
                      <a16:creationId xmlns:a16="http://schemas.microsoft.com/office/drawing/2014/main" id="{C870D4D5-165B-4862-8355-96AF847FBA40}"/>
                    </a:ext>
                  </a:extLst>
                </p14:cNvPr>
                <p14:cNvContentPartPr/>
                <p14:nvPr/>
              </p14:nvContentPartPr>
              <p14:xfrm>
                <a:off x="11182960" y="1818427"/>
                <a:ext cx="209160" cy="149400"/>
              </p14:xfrm>
            </p:contentPart>
          </mc:Choice>
          <mc:Fallback xmlns="">
            <p:pic>
              <p:nvPicPr>
                <p:cNvPr id="331" name="Freihand 330">
                  <a:extLst>
                    <a:ext uri="{FF2B5EF4-FFF2-40B4-BE49-F238E27FC236}">
                      <a16:creationId xmlns:a16="http://schemas.microsoft.com/office/drawing/2014/main" id="{C870D4D5-165B-4862-8355-96AF847FBA40}"/>
                    </a:ext>
                  </a:extLst>
                </p:cNvPr>
                <p:cNvPicPr/>
                <p:nvPr/>
              </p:nvPicPr>
              <p:blipFill>
                <a:blip r:embed="rId559"/>
                <a:stretch>
                  <a:fillRect/>
                </a:stretch>
              </p:blipFill>
              <p:spPr>
                <a:xfrm>
                  <a:off x="11178640" y="1814107"/>
                  <a:ext cx="217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2" name="Freihand 331">
                  <a:extLst>
                    <a:ext uri="{FF2B5EF4-FFF2-40B4-BE49-F238E27FC236}">
                      <a16:creationId xmlns:a16="http://schemas.microsoft.com/office/drawing/2014/main" id="{914234BD-B935-49D8-9488-B5A714ACD53F}"/>
                    </a:ext>
                  </a:extLst>
                </p14:cNvPr>
                <p14:cNvContentPartPr/>
                <p14:nvPr/>
              </p14:nvContentPartPr>
              <p14:xfrm>
                <a:off x="11362240" y="1849387"/>
                <a:ext cx="266040" cy="98280"/>
              </p14:xfrm>
            </p:contentPart>
          </mc:Choice>
          <mc:Fallback xmlns="">
            <p:pic>
              <p:nvPicPr>
                <p:cNvPr id="332" name="Freihand 331">
                  <a:extLst>
                    <a:ext uri="{FF2B5EF4-FFF2-40B4-BE49-F238E27FC236}">
                      <a16:creationId xmlns:a16="http://schemas.microsoft.com/office/drawing/2014/main" id="{914234BD-B935-49D8-9488-B5A714ACD53F}"/>
                    </a:ext>
                  </a:extLst>
                </p:cNvPr>
                <p:cNvPicPr/>
                <p:nvPr/>
              </p:nvPicPr>
              <p:blipFill>
                <a:blip r:embed="rId561"/>
                <a:stretch>
                  <a:fillRect/>
                </a:stretch>
              </p:blipFill>
              <p:spPr>
                <a:xfrm>
                  <a:off x="11357920" y="1845067"/>
                  <a:ext cx="274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3" name="Freihand 332">
                  <a:extLst>
                    <a:ext uri="{FF2B5EF4-FFF2-40B4-BE49-F238E27FC236}">
                      <a16:creationId xmlns:a16="http://schemas.microsoft.com/office/drawing/2014/main" id="{9AE9B71E-6391-4B54-83DA-5742E79FEBAF}"/>
                    </a:ext>
                  </a:extLst>
                </p14:cNvPr>
                <p14:cNvContentPartPr/>
                <p14:nvPr/>
              </p14:nvContentPartPr>
              <p14:xfrm>
                <a:off x="11642680" y="1752187"/>
                <a:ext cx="131400" cy="231120"/>
              </p14:xfrm>
            </p:contentPart>
          </mc:Choice>
          <mc:Fallback xmlns="">
            <p:pic>
              <p:nvPicPr>
                <p:cNvPr id="333" name="Freihand 332">
                  <a:extLst>
                    <a:ext uri="{FF2B5EF4-FFF2-40B4-BE49-F238E27FC236}">
                      <a16:creationId xmlns:a16="http://schemas.microsoft.com/office/drawing/2014/main" id="{9AE9B71E-6391-4B54-83DA-5742E79FEBAF}"/>
                    </a:ext>
                  </a:extLst>
                </p:cNvPr>
                <p:cNvPicPr/>
                <p:nvPr/>
              </p:nvPicPr>
              <p:blipFill>
                <a:blip r:embed="rId563"/>
                <a:stretch>
                  <a:fillRect/>
                </a:stretch>
              </p:blipFill>
              <p:spPr>
                <a:xfrm>
                  <a:off x="11638360" y="1747867"/>
                  <a:ext cx="140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4" name="Freihand 333">
                  <a:extLst>
                    <a:ext uri="{FF2B5EF4-FFF2-40B4-BE49-F238E27FC236}">
                      <a16:creationId xmlns:a16="http://schemas.microsoft.com/office/drawing/2014/main" id="{0F6C75BA-2EEF-456F-BAB0-823DC84C82F3}"/>
                    </a:ext>
                  </a:extLst>
                </p14:cNvPr>
                <p14:cNvContentPartPr/>
                <p14:nvPr/>
              </p14:nvContentPartPr>
              <p14:xfrm>
                <a:off x="11746720" y="1745707"/>
                <a:ext cx="213120" cy="252000"/>
              </p14:xfrm>
            </p:contentPart>
          </mc:Choice>
          <mc:Fallback xmlns="">
            <p:pic>
              <p:nvPicPr>
                <p:cNvPr id="334" name="Freihand 333">
                  <a:extLst>
                    <a:ext uri="{FF2B5EF4-FFF2-40B4-BE49-F238E27FC236}">
                      <a16:creationId xmlns:a16="http://schemas.microsoft.com/office/drawing/2014/main" id="{0F6C75BA-2EEF-456F-BAB0-823DC84C82F3}"/>
                    </a:ext>
                  </a:extLst>
                </p:cNvPr>
                <p:cNvPicPr/>
                <p:nvPr/>
              </p:nvPicPr>
              <p:blipFill>
                <a:blip r:embed="rId565"/>
                <a:stretch>
                  <a:fillRect/>
                </a:stretch>
              </p:blipFill>
              <p:spPr>
                <a:xfrm>
                  <a:off x="11742400" y="1741387"/>
                  <a:ext cx="2217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5" name="Freihand 334">
                  <a:extLst>
                    <a:ext uri="{FF2B5EF4-FFF2-40B4-BE49-F238E27FC236}">
                      <a16:creationId xmlns:a16="http://schemas.microsoft.com/office/drawing/2014/main" id="{09E43C07-AE98-43F8-8C75-825574A4380F}"/>
                    </a:ext>
                  </a:extLst>
                </p14:cNvPr>
                <p14:cNvContentPartPr/>
                <p14:nvPr/>
              </p14:nvContentPartPr>
              <p14:xfrm>
                <a:off x="10408240" y="2279227"/>
                <a:ext cx="222120" cy="151560"/>
              </p14:xfrm>
            </p:contentPart>
          </mc:Choice>
          <mc:Fallback xmlns="">
            <p:pic>
              <p:nvPicPr>
                <p:cNvPr id="335" name="Freihand 334">
                  <a:extLst>
                    <a:ext uri="{FF2B5EF4-FFF2-40B4-BE49-F238E27FC236}">
                      <a16:creationId xmlns:a16="http://schemas.microsoft.com/office/drawing/2014/main" id="{09E43C07-AE98-43F8-8C75-825574A4380F}"/>
                    </a:ext>
                  </a:extLst>
                </p:cNvPr>
                <p:cNvPicPr/>
                <p:nvPr/>
              </p:nvPicPr>
              <p:blipFill>
                <a:blip r:embed="rId567"/>
                <a:stretch>
                  <a:fillRect/>
                </a:stretch>
              </p:blipFill>
              <p:spPr>
                <a:xfrm>
                  <a:off x="10403920" y="2274907"/>
                  <a:ext cx="230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6" name="Freihand 335">
                  <a:extLst>
                    <a:ext uri="{FF2B5EF4-FFF2-40B4-BE49-F238E27FC236}">
                      <a16:creationId xmlns:a16="http://schemas.microsoft.com/office/drawing/2014/main" id="{8C77A39C-5A7C-4409-8A45-F3AE1B3E2A0D}"/>
                    </a:ext>
                  </a:extLst>
                </p14:cNvPr>
                <p14:cNvContentPartPr/>
                <p14:nvPr/>
              </p14:nvContentPartPr>
              <p14:xfrm>
                <a:off x="10661680" y="2269507"/>
                <a:ext cx="7920" cy="90000"/>
              </p14:xfrm>
            </p:contentPart>
          </mc:Choice>
          <mc:Fallback xmlns="">
            <p:pic>
              <p:nvPicPr>
                <p:cNvPr id="336" name="Freihand 335">
                  <a:extLst>
                    <a:ext uri="{FF2B5EF4-FFF2-40B4-BE49-F238E27FC236}">
                      <a16:creationId xmlns:a16="http://schemas.microsoft.com/office/drawing/2014/main" id="{8C77A39C-5A7C-4409-8A45-F3AE1B3E2A0D}"/>
                    </a:ext>
                  </a:extLst>
                </p:cNvPr>
                <p:cNvPicPr/>
                <p:nvPr/>
              </p:nvPicPr>
              <p:blipFill>
                <a:blip r:embed="rId569"/>
                <a:stretch>
                  <a:fillRect/>
                </a:stretch>
              </p:blipFill>
              <p:spPr>
                <a:xfrm>
                  <a:off x="10657360" y="2265187"/>
                  <a:ext cx="16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37" name="Freihand 336">
                  <a:extLst>
                    <a:ext uri="{FF2B5EF4-FFF2-40B4-BE49-F238E27FC236}">
                      <a16:creationId xmlns:a16="http://schemas.microsoft.com/office/drawing/2014/main" id="{2A6421B0-4F6A-4FF6-ACC7-5263D2107C00}"/>
                    </a:ext>
                  </a:extLst>
                </p14:cNvPr>
                <p14:cNvContentPartPr/>
                <p14:nvPr/>
              </p14:nvContentPartPr>
              <p14:xfrm>
                <a:off x="10686520" y="2142427"/>
                <a:ext cx="129600" cy="232920"/>
              </p14:xfrm>
            </p:contentPart>
          </mc:Choice>
          <mc:Fallback xmlns="">
            <p:pic>
              <p:nvPicPr>
                <p:cNvPr id="337" name="Freihand 336">
                  <a:extLst>
                    <a:ext uri="{FF2B5EF4-FFF2-40B4-BE49-F238E27FC236}">
                      <a16:creationId xmlns:a16="http://schemas.microsoft.com/office/drawing/2014/main" id="{2A6421B0-4F6A-4FF6-ACC7-5263D2107C00}"/>
                    </a:ext>
                  </a:extLst>
                </p:cNvPr>
                <p:cNvPicPr/>
                <p:nvPr/>
              </p:nvPicPr>
              <p:blipFill>
                <a:blip r:embed="rId571"/>
                <a:stretch>
                  <a:fillRect/>
                </a:stretch>
              </p:blipFill>
              <p:spPr>
                <a:xfrm>
                  <a:off x="10682200" y="2138107"/>
                  <a:ext cx="138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8" name="Freihand 337">
                  <a:extLst>
                    <a:ext uri="{FF2B5EF4-FFF2-40B4-BE49-F238E27FC236}">
                      <a16:creationId xmlns:a16="http://schemas.microsoft.com/office/drawing/2014/main" id="{A57D6623-CE7A-4871-A249-87DDFCEE7E6D}"/>
                    </a:ext>
                  </a:extLst>
                </p14:cNvPr>
                <p14:cNvContentPartPr/>
                <p14:nvPr/>
              </p14:nvContentPartPr>
              <p14:xfrm>
                <a:off x="10656280" y="2175547"/>
                <a:ext cx="360" cy="360"/>
              </p14:xfrm>
            </p:contentPart>
          </mc:Choice>
          <mc:Fallback xmlns="">
            <p:pic>
              <p:nvPicPr>
                <p:cNvPr id="338" name="Freihand 337">
                  <a:extLst>
                    <a:ext uri="{FF2B5EF4-FFF2-40B4-BE49-F238E27FC236}">
                      <a16:creationId xmlns:a16="http://schemas.microsoft.com/office/drawing/2014/main" id="{A57D6623-CE7A-4871-A249-87DDFCEE7E6D}"/>
                    </a:ext>
                  </a:extLst>
                </p:cNvPr>
                <p:cNvPicPr/>
                <p:nvPr/>
              </p:nvPicPr>
              <p:blipFill>
                <a:blip r:embed="rId573"/>
                <a:stretch>
                  <a:fillRect/>
                </a:stretch>
              </p:blipFill>
              <p:spPr>
                <a:xfrm>
                  <a:off x="10651960" y="2171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9" name="Freihand 338">
                  <a:extLst>
                    <a:ext uri="{FF2B5EF4-FFF2-40B4-BE49-F238E27FC236}">
                      <a16:creationId xmlns:a16="http://schemas.microsoft.com/office/drawing/2014/main" id="{FE1DEFB3-B5D7-4153-9A76-E78318771573}"/>
                    </a:ext>
                  </a:extLst>
                </p14:cNvPr>
                <p14:cNvContentPartPr/>
                <p14:nvPr/>
              </p14:nvContentPartPr>
              <p14:xfrm>
                <a:off x="10819000" y="2220907"/>
                <a:ext cx="177120" cy="75240"/>
              </p14:xfrm>
            </p:contentPart>
          </mc:Choice>
          <mc:Fallback xmlns="">
            <p:pic>
              <p:nvPicPr>
                <p:cNvPr id="339" name="Freihand 338">
                  <a:extLst>
                    <a:ext uri="{FF2B5EF4-FFF2-40B4-BE49-F238E27FC236}">
                      <a16:creationId xmlns:a16="http://schemas.microsoft.com/office/drawing/2014/main" id="{FE1DEFB3-B5D7-4153-9A76-E78318771573}"/>
                    </a:ext>
                  </a:extLst>
                </p:cNvPr>
                <p:cNvPicPr/>
                <p:nvPr/>
              </p:nvPicPr>
              <p:blipFill>
                <a:blip r:embed="rId575"/>
                <a:stretch>
                  <a:fillRect/>
                </a:stretch>
              </p:blipFill>
              <p:spPr>
                <a:xfrm>
                  <a:off x="10814680" y="2216587"/>
                  <a:ext cx="185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0" name="Freihand 339">
                  <a:extLst>
                    <a:ext uri="{FF2B5EF4-FFF2-40B4-BE49-F238E27FC236}">
                      <a16:creationId xmlns:a16="http://schemas.microsoft.com/office/drawing/2014/main" id="{B023D2B0-4C1B-426F-8654-BAC5E20C1050}"/>
                    </a:ext>
                  </a:extLst>
                </p14:cNvPr>
                <p14:cNvContentPartPr/>
                <p14:nvPr/>
              </p14:nvContentPartPr>
              <p14:xfrm>
                <a:off x="10917640" y="2118307"/>
                <a:ext cx="360" cy="360"/>
              </p14:xfrm>
            </p:contentPart>
          </mc:Choice>
          <mc:Fallback xmlns="">
            <p:pic>
              <p:nvPicPr>
                <p:cNvPr id="340" name="Freihand 339">
                  <a:extLst>
                    <a:ext uri="{FF2B5EF4-FFF2-40B4-BE49-F238E27FC236}">
                      <a16:creationId xmlns:a16="http://schemas.microsoft.com/office/drawing/2014/main" id="{B023D2B0-4C1B-426F-8654-BAC5E20C1050}"/>
                    </a:ext>
                  </a:extLst>
                </p:cNvPr>
                <p:cNvPicPr/>
                <p:nvPr/>
              </p:nvPicPr>
              <p:blipFill>
                <a:blip r:embed="rId573"/>
                <a:stretch>
                  <a:fillRect/>
                </a:stretch>
              </p:blipFill>
              <p:spPr>
                <a:xfrm>
                  <a:off x="10913320" y="211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42" name="Freihand 341">
                  <a:extLst>
                    <a:ext uri="{FF2B5EF4-FFF2-40B4-BE49-F238E27FC236}">
                      <a16:creationId xmlns:a16="http://schemas.microsoft.com/office/drawing/2014/main" id="{D1C91849-A1E0-48D7-B521-0803C91546A8}"/>
                    </a:ext>
                  </a:extLst>
                </p14:cNvPr>
                <p14:cNvContentPartPr/>
                <p14:nvPr/>
              </p14:nvContentPartPr>
              <p14:xfrm>
                <a:off x="11165320" y="2059267"/>
                <a:ext cx="168840" cy="195840"/>
              </p14:xfrm>
            </p:contentPart>
          </mc:Choice>
          <mc:Fallback xmlns="">
            <p:pic>
              <p:nvPicPr>
                <p:cNvPr id="342" name="Freihand 341">
                  <a:extLst>
                    <a:ext uri="{FF2B5EF4-FFF2-40B4-BE49-F238E27FC236}">
                      <a16:creationId xmlns:a16="http://schemas.microsoft.com/office/drawing/2014/main" id="{D1C91849-A1E0-48D7-B521-0803C91546A8}"/>
                    </a:ext>
                  </a:extLst>
                </p:cNvPr>
                <p:cNvPicPr/>
                <p:nvPr/>
              </p:nvPicPr>
              <p:blipFill>
                <a:blip r:embed="rId578"/>
                <a:stretch>
                  <a:fillRect/>
                </a:stretch>
              </p:blipFill>
              <p:spPr>
                <a:xfrm>
                  <a:off x="11161000" y="2054947"/>
                  <a:ext cx="177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43" name="Freihand 342">
                  <a:extLst>
                    <a:ext uri="{FF2B5EF4-FFF2-40B4-BE49-F238E27FC236}">
                      <a16:creationId xmlns:a16="http://schemas.microsoft.com/office/drawing/2014/main" id="{62EEC465-9802-4E39-AEA8-3BED66534A50}"/>
                    </a:ext>
                  </a:extLst>
                </p14:cNvPr>
                <p14:cNvContentPartPr/>
                <p14:nvPr/>
              </p14:nvContentPartPr>
              <p14:xfrm>
                <a:off x="11389240" y="2047747"/>
                <a:ext cx="128160" cy="141120"/>
              </p14:xfrm>
            </p:contentPart>
          </mc:Choice>
          <mc:Fallback xmlns="">
            <p:pic>
              <p:nvPicPr>
                <p:cNvPr id="343" name="Freihand 342">
                  <a:extLst>
                    <a:ext uri="{FF2B5EF4-FFF2-40B4-BE49-F238E27FC236}">
                      <a16:creationId xmlns:a16="http://schemas.microsoft.com/office/drawing/2014/main" id="{62EEC465-9802-4E39-AEA8-3BED66534A50}"/>
                    </a:ext>
                  </a:extLst>
                </p:cNvPr>
                <p:cNvPicPr/>
                <p:nvPr/>
              </p:nvPicPr>
              <p:blipFill>
                <a:blip r:embed="rId580"/>
                <a:stretch>
                  <a:fillRect/>
                </a:stretch>
              </p:blipFill>
              <p:spPr>
                <a:xfrm>
                  <a:off x="11384920" y="2043427"/>
                  <a:ext cx="136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45" name="Freihand 344">
                  <a:extLst>
                    <a:ext uri="{FF2B5EF4-FFF2-40B4-BE49-F238E27FC236}">
                      <a16:creationId xmlns:a16="http://schemas.microsoft.com/office/drawing/2014/main" id="{67A12794-C2EF-4CF2-8E09-E5F6F9ED896E}"/>
                    </a:ext>
                  </a:extLst>
                </p14:cNvPr>
                <p14:cNvContentPartPr/>
                <p14:nvPr/>
              </p14:nvContentPartPr>
              <p14:xfrm>
                <a:off x="11584720" y="1963147"/>
                <a:ext cx="47160" cy="197280"/>
              </p14:xfrm>
            </p:contentPart>
          </mc:Choice>
          <mc:Fallback xmlns="">
            <p:pic>
              <p:nvPicPr>
                <p:cNvPr id="345" name="Freihand 344">
                  <a:extLst>
                    <a:ext uri="{FF2B5EF4-FFF2-40B4-BE49-F238E27FC236}">
                      <a16:creationId xmlns:a16="http://schemas.microsoft.com/office/drawing/2014/main" id="{67A12794-C2EF-4CF2-8E09-E5F6F9ED896E}"/>
                    </a:ext>
                  </a:extLst>
                </p:cNvPr>
                <p:cNvPicPr/>
                <p:nvPr/>
              </p:nvPicPr>
              <p:blipFill>
                <a:blip r:embed="rId582"/>
                <a:stretch>
                  <a:fillRect/>
                </a:stretch>
              </p:blipFill>
              <p:spPr>
                <a:xfrm>
                  <a:off x="11580400" y="1958827"/>
                  <a:ext cx="55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46" name="Freihand 345">
                  <a:extLst>
                    <a:ext uri="{FF2B5EF4-FFF2-40B4-BE49-F238E27FC236}">
                      <a16:creationId xmlns:a16="http://schemas.microsoft.com/office/drawing/2014/main" id="{CC0ED9EF-7D7C-445F-8EDF-27059CDC696D}"/>
                    </a:ext>
                  </a:extLst>
                </p14:cNvPr>
                <p14:cNvContentPartPr/>
                <p14:nvPr/>
              </p14:nvContentPartPr>
              <p14:xfrm>
                <a:off x="11658520" y="2034427"/>
                <a:ext cx="129600" cy="100800"/>
              </p14:xfrm>
            </p:contentPart>
          </mc:Choice>
          <mc:Fallback xmlns="">
            <p:pic>
              <p:nvPicPr>
                <p:cNvPr id="346" name="Freihand 345">
                  <a:extLst>
                    <a:ext uri="{FF2B5EF4-FFF2-40B4-BE49-F238E27FC236}">
                      <a16:creationId xmlns:a16="http://schemas.microsoft.com/office/drawing/2014/main" id="{CC0ED9EF-7D7C-445F-8EDF-27059CDC696D}"/>
                    </a:ext>
                  </a:extLst>
                </p:cNvPr>
                <p:cNvPicPr/>
                <p:nvPr/>
              </p:nvPicPr>
              <p:blipFill>
                <a:blip r:embed="rId584"/>
                <a:stretch>
                  <a:fillRect/>
                </a:stretch>
              </p:blipFill>
              <p:spPr>
                <a:xfrm>
                  <a:off x="11654200" y="2030107"/>
                  <a:ext cx="138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7" name="Freihand 346">
                  <a:extLst>
                    <a:ext uri="{FF2B5EF4-FFF2-40B4-BE49-F238E27FC236}">
                      <a16:creationId xmlns:a16="http://schemas.microsoft.com/office/drawing/2014/main" id="{A637C906-0123-4CC0-8232-4F810FB7E578}"/>
                    </a:ext>
                  </a:extLst>
                </p14:cNvPr>
                <p14:cNvContentPartPr/>
                <p14:nvPr/>
              </p14:nvContentPartPr>
              <p14:xfrm>
                <a:off x="11767960" y="1981147"/>
                <a:ext cx="22680" cy="15840"/>
              </p14:xfrm>
            </p:contentPart>
          </mc:Choice>
          <mc:Fallback xmlns="">
            <p:pic>
              <p:nvPicPr>
                <p:cNvPr id="347" name="Freihand 346">
                  <a:extLst>
                    <a:ext uri="{FF2B5EF4-FFF2-40B4-BE49-F238E27FC236}">
                      <a16:creationId xmlns:a16="http://schemas.microsoft.com/office/drawing/2014/main" id="{A637C906-0123-4CC0-8232-4F810FB7E578}"/>
                    </a:ext>
                  </a:extLst>
                </p:cNvPr>
                <p:cNvPicPr/>
                <p:nvPr/>
              </p:nvPicPr>
              <p:blipFill>
                <a:blip r:embed="rId586"/>
                <a:stretch>
                  <a:fillRect/>
                </a:stretch>
              </p:blipFill>
              <p:spPr>
                <a:xfrm>
                  <a:off x="11763640" y="1976827"/>
                  <a:ext cx="31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8" name="Freihand 347">
                  <a:extLst>
                    <a:ext uri="{FF2B5EF4-FFF2-40B4-BE49-F238E27FC236}">
                      <a16:creationId xmlns:a16="http://schemas.microsoft.com/office/drawing/2014/main" id="{6D13A50E-0265-469E-B506-BE0C2123DABB}"/>
                    </a:ext>
                  </a:extLst>
                </p14:cNvPr>
                <p14:cNvContentPartPr/>
                <p14:nvPr/>
              </p14:nvContentPartPr>
              <p14:xfrm>
                <a:off x="11837440" y="1966027"/>
                <a:ext cx="77400" cy="90360"/>
              </p14:xfrm>
            </p:contentPart>
          </mc:Choice>
          <mc:Fallback xmlns="">
            <p:pic>
              <p:nvPicPr>
                <p:cNvPr id="348" name="Freihand 347">
                  <a:extLst>
                    <a:ext uri="{FF2B5EF4-FFF2-40B4-BE49-F238E27FC236}">
                      <a16:creationId xmlns:a16="http://schemas.microsoft.com/office/drawing/2014/main" id="{6D13A50E-0265-469E-B506-BE0C2123DABB}"/>
                    </a:ext>
                  </a:extLst>
                </p:cNvPr>
                <p:cNvPicPr/>
                <p:nvPr/>
              </p:nvPicPr>
              <p:blipFill>
                <a:blip r:embed="rId588"/>
                <a:stretch>
                  <a:fillRect/>
                </a:stretch>
              </p:blipFill>
              <p:spPr>
                <a:xfrm>
                  <a:off x="11833120" y="1961707"/>
                  <a:ext cx="86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49" name="Freihand 348">
                  <a:extLst>
                    <a:ext uri="{FF2B5EF4-FFF2-40B4-BE49-F238E27FC236}">
                      <a16:creationId xmlns:a16="http://schemas.microsoft.com/office/drawing/2014/main" id="{650D57DD-CD46-4A4B-9AA1-7588DB6D64E6}"/>
                    </a:ext>
                  </a:extLst>
                </p14:cNvPr>
                <p14:cNvContentPartPr/>
                <p14:nvPr/>
              </p14:nvContentPartPr>
              <p14:xfrm>
                <a:off x="11894680" y="1918867"/>
                <a:ext cx="126000" cy="105480"/>
              </p14:xfrm>
            </p:contentPart>
          </mc:Choice>
          <mc:Fallback xmlns="">
            <p:pic>
              <p:nvPicPr>
                <p:cNvPr id="349" name="Freihand 348">
                  <a:extLst>
                    <a:ext uri="{FF2B5EF4-FFF2-40B4-BE49-F238E27FC236}">
                      <a16:creationId xmlns:a16="http://schemas.microsoft.com/office/drawing/2014/main" id="{650D57DD-CD46-4A4B-9AA1-7588DB6D64E6}"/>
                    </a:ext>
                  </a:extLst>
                </p:cNvPr>
                <p:cNvPicPr/>
                <p:nvPr/>
              </p:nvPicPr>
              <p:blipFill>
                <a:blip r:embed="rId590"/>
                <a:stretch>
                  <a:fillRect/>
                </a:stretch>
              </p:blipFill>
              <p:spPr>
                <a:xfrm>
                  <a:off x="11890360" y="1914547"/>
                  <a:ext cx="134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0" name="Freihand 349">
                  <a:extLst>
                    <a:ext uri="{FF2B5EF4-FFF2-40B4-BE49-F238E27FC236}">
                      <a16:creationId xmlns:a16="http://schemas.microsoft.com/office/drawing/2014/main" id="{CF96864E-3C25-42C7-8AFC-0FF26057E15E}"/>
                    </a:ext>
                  </a:extLst>
                </p14:cNvPr>
                <p14:cNvContentPartPr/>
                <p14:nvPr/>
              </p14:nvContentPartPr>
              <p14:xfrm>
                <a:off x="10516600" y="2539147"/>
                <a:ext cx="88200" cy="208800"/>
              </p14:xfrm>
            </p:contentPart>
          </mc:Choice>
          <mc:Fallback xmlns="">
            <p:pic>
              <p:nvPicPr>
                <p:cNvPr id="350" name="Freihand 349">
                  <a:extLst>
                    <a:ext uri="{FF2B5EF4-FFF2-40B4-BE49-F238E27FC236}">
                      <a16:creationId xmlns:a16="http://schemas.microsoft.com/office/drawing/2014/main" id="{CF96864E-3C25-42C7-8AFC-0FF26057E15E}"/>
                    </a:ext>
                  </a:extLst>
                </p:cNvPr>
                <p:cNvPicPr/>
                <p:nvPr/>
              </p:nvPicPr>
              <p:blipFill>
                <a:blip r:embed="rId592"/>
                <a:stretch>
                  <a:fillRect/>
                </a:stretch>
              </p:blipFill>
              <p:spPr>
                <a:xfrm>
                  <a:off x="10512280" y="2534827"/>
                  <a:ext cx="96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1" name="Freihand 350">
                  <a:extLst>
                    <a:ext uri="{FF2B5EF4-FFF2-40B4-BE49-F238E27FC236}">
                      <a16:creationId xmlns:a16="http://schemas.microsoft.com/office/drawing/2014/main" id="{C6465324-4D64-423E-9540-D23C69D44338}"/>
                    </a:ext>
                  </a:extLst>
                </p14:cNvPr>
                <p14:cNvContentPartPr/>
                <p14:nvPr/>
              </p14:nvContentPartPr>
              <p14:xfrm>
                <a:off x="10381960" y="2546707"/>
                <a:ext cx="85320" cy="171000"/>
              </p14:xfrm>
            </p:contentPart>
          </mc:Choice>
          <mc:Fallback xmlns="">
            <p:pic>
              <p:nvPicPr>
                <p:cNvPr id="351" name="Freihand 350">
                  <a:extLst>
                    <a:ext uri="{FF2B5EF4-FFF2-40B4-BE49-F238E27FC236}">
                      <a16:creationId xmlns:a16="http://schemas.microsoft.com/office/drawing/2014/main" id="{C6465324-4D64-423E-9540-D23C69D44338}"/>
                    </a:ext>
                  </a:extLst>
                </p:cNvPr>
                <p:cNvPicPr/>
                <p:nvPr/>
              </p:nvPicPr>
              <p:blipFill>
                <a:blip r:embed="rId594"/>
                <a:stretch>
                  <a:fillRect/>
                </a:stretch>
              </p:blipFill>
              <p:spPr>
                <a:xfrm>
                  <a:off x="10377640" y="2542387"/>
                  <a:ext cx="93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2" name="Freihand 351">
                  <a:extLst>
                    <a:ext uri="{FF2B5EF4-FFF2-40B4-BE49-F238E27FC236}">
                      <a16:creationId xmlns:a16="http://schemas.microsoft.com/office/drawing/2014/main" id="{E0D9FE9F-4CE4-49F6-9902-274AB9FC821A}"/>
                    </a:ext>
                  </a:extLst>
                </p14:cNvPr>
                <p14:cNvContentPartPr/>
                <p14:nvPr/>
              </p14:nvContentPartPr>
              <p14:xfrm>
                <a:off x="10624240" y="2456347"/>
                <a:ext cx="114120" cy="123840"/>
              </p14:xfrm>
            </p:contentPart>
          </mc:Choice>
          <mc:Fallback xmlns="">
            <p:pic>
              <p:nvPicPr>
                <p:cNvPr id="352" name="Freihand 351">
                  <a:extLst>
                    <a:ext uri="{FF2B5EF4-FFF2-40B4-BE49-F238E27FC236}">
                      <a16:creationId xmlns:a16="http://schemas.microsoft.com/office/drawing/2014/main" id="{E0D9FE9F-4CE4-49F6-9902-274AB9FC821A}"/>
                    </a:ext>
                  </a:extLst>
                </p:cNvPr>
                <p:cNvPicPr/>
                <p:nvPr/>
              </p:nvPicPr>
              <p:blipFill>
                <a:blip r:embed="rId596"/>
                <a:stretch>
                  <a:fillRect/>
                </a:stretch>
              </p:blipFill>
              <p:spPr>
                <a:xfrm>
                  <a:off x="10619920" y="2452027"/>
                  <a:ext cx="122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53" name="Freihand 352">
                  <a:extLst>
                    <a:ext uri="{FF2B5EF4-FFF2-40B4-BE49-F238E27FC236}">
                      <a16:creationId xmlns:a16="http://schemas.microsoft.com/office/drawing/2014/main" id="{B4620F60-4CEC-444E-A709-9C3821E2813D}"/>
                    </a:ext>
                  </a:extLst>
                </p14:cNvPr>
                <p14:cNvContentPartPr/>
                <p14:nvPr/>
              </p14:nvContentPartPr>
              <p14:xfrm>
                <a:off x="10765360" y="2440147"/>
                <a:ext cx="86040" cy="107640"/>
              </p14:xfrm>
            </p:contentPart>
          </mc:Choice>
          <mc:Fallback xmlns="">
            <p:pic>
              <p:nvPicPr>
                <p:cNvPr id="353" name="Freihand 352">
                  <a:extLst>
                    <a:ext uri="{FF2B5EF4-FFF2-40B4-BE49-F238E27FC236}">
                      <a16:creationId xmlns:a16="http://schemas.microsoft.com/office/drawing/2014/main" id="{B4620F60-4CEC-444E-A709-9C3821E2813D}"/>
                    </a:ext>
                  </a:extLst>
                </p:cNvPr>
                <p:cNvPicPr/>
                <p:nvPr/>
              </p:nvPicPr>
              <p:blipFill>
                <a:blip r:embed="rId598"/>
                <a:stretch>
                  <a:fillRect/>
                </a:stretch>
              </p:blipFill>
              <p:spPr>
                <a:xfrm>
                  <a:off x="10761040" y="2435827"/>
                  <a:ext cx="94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54" name="Freihand 353">
                  <a:extLst>
                    <a:ext uri="{FF2B5EF4-FFF2-40B4-BE49-F238E27FC236}">
                      <a16:creationId xmlns:a16="http://schemas.microsoft.com/office/drawing/2014/main" id="{7A3C2599-3577-40F9-ABAB-7B1BCE258AF3}"/>
                    </a:ext>
                  </a:extLst>
                </p14:cNvPr>
                <p14:cNvContentPartPr/>
                <p14:nvPr/>
              </p14:nvContentPartPr>
              <p14:xfrm>
                <a:off x="10858960" y="2394787"/>
                <a:ext cx="69840" cy="128520"/>
              </p14:xfrm>
            </p:contentPart>
          </mc:Choice>
          <mc:Fallback xmlns="">
            <p:pic>
              <p:nvPicPr>
                <p:cNvPr id="354" name="Freihand 353">
                  <a:extLst>
                    <a:ext uri="{FF2B5EF4-FFF2-40B4-BE49-F238E27FC236}">
                      <a16:creationId xmlns:a16="http://schemas.microsoft.com/office/drawing/2014/main" id="{7A3C2599-3577-40F9-ABAB-7B1BCE258AF3}"/>
                    </a:ext>
                  </a:extLst>
                </p:cNvPr>
                <p:cNvPicPr/>
                <p:nvPr/>
              </p:nvPicPr>
              <p:blipFill>
                <a:blip r:embed="rId600"/>
                <a:stretch>
                  <a:fillRect/>
                </a:stretch>
              </p:blipFill>
              <p:spPr>
                <a:xfrm>
                  <a:off x="10854640" y="2390467"/>
                  <a:ext cx="78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55" name="Freihand 354">
                  <a:extLst>
                    <a:ext uri="{FF2B5EF4-FFF2-40B4-BE49-F238E27FC236}">
                      <a16:creationId xmlns:a16="http://schemas.microsoft.com/office/drawing/2014/main" id="{396CA8B4-4492-4A39-BB3D-8C5C5074B295}"/>
                    </a:ext>
                  </a:extLst>
                </p14:cNvPr>
                <p14:cNvContentPartPr/>
                <p14:nvPr/>
              </p14:nvContentPartPr>
              <p14:xfrm>
                <a:off x="10966240" y="2317747"/>
                <a:ext cx="21960" cy="145800"/>
              </p14:xfrm>
            </p:contentPart>
          </mc:Choice>
          <mc:Fallback xmlns="">
            <p:pic>
              <p:nvPicPr>
                <p:cNvPr id="355" name="Freihand 354">
                  <a:extLst>
                    <a:ext uri="{FF2B5EF4-FFF2-40B4-BE49-F238E27FC236}">
                      <a16:creationId xmlns:a16="http://schemas.microsoft.com/office/drawing/2014/main" id="{396CA8B4-4492-4A39-BB3D-8C5C5074B295}"/>
                    </a:ext>
                  </a:extLst>
                </p:cNvPr>
                <p:cNvPicPr/>
                <p:nvPr/>
              </p:nvPicPr>
              <p:blipFill>
                <a:blip r:embed="rId602"/>
                <a:stretch>
                  <a:fillRect/>
                </a:stretch>
              </p:blipFill>
              <p:spPr>
                <a:xfrm>
                  <a:off x="10961920" y="2313427"/>
                  <a:ext cx="3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56" name="Freihand 355">
                  <a:extLst>
                    <a:ext uri="{FF2B5EF4-FFF2-40B4-BE49-F238E27FC236}">
                      <a16:creationId xmlns:a16="http://schemas.microsoft.com/office/drawing/2014/main" id="{3E021A16-34FA-499B-9C95-3E210EE937DF}"/>
                    </a:ext>
                  </a:extLst>
                </p14:cNvPr>
                <p14:cNvContentPartPr/>
                <p14:nvPr/>
              </p14:nvContentPartPr>
              <p14:xfrm>
                <a:off x="11023480" y="2362027"/>
                <a:ext cx="188640" cy="87840"/>
              </p14:xfrm>
            </p:contentPart>
          </mc:Choice>
          <mc:Fallback xmlns="">
            <p:pic>
              <p:nvPicPr>
                <p:cNvPr id="356" name="Freihand 355">
                  <a:extLst>
                    <a:ext uri="{FF2B5EF4-FFF2-40B4-BE49-F238E27FC236}">
                      <a16:creationId xmlns:a16="http://schemas.microsoft.com/office/drawing/2014/main" id="{3E021A16-34FA-499B-9C95-3E210EE937DF}"/>
                    </a:ext>
                  </a:extLst>
                </p:cNvPr>
                <p:cNvPicPr/>
                <p:nvPr/>
              </p:nvPicPr>
              <p:blipFill>
                <a:blip r:embed="rId604"/>
                <a:stretch>
                  <a:fillRect/>
                </a:stretch>
              </p:blipFill>
              <p:spPr>
                <a:xfrm>
                  <a:off x="11019160" y="2357707"/>
                  <a:ext cx="197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58" name="Freihand 357">
                  <a:extLst>
                    <a:ext uri="{FF2B5EF4-FFF2-40B4-BE49-F238E27FC236}">
                      <a16:creationId xmlns:a16="http://schemas.microsoft.com/office/drawing/2014/main" id="{C5265C6D-C40D-4D73-BE23-C3155824C218}"/>
                    </a:ext>
                  </a:extLst>
                </p14:cNvPr>
                <p14:cNvContentPartPr/>
                <p14:nvPr/>
              </p14:nvContentPartPr>
              <p14:xfrm>
                <a:off x="11357200" y="2262667"/>
                <a:ext cx="72360" cy="180360"/>
              </p14:xfrm>
            </p:contentPart>
          </mc:Choice>
          <mc:Fallback xmlns="">
            <p:pic>
              <p:nvPicPr>
                <p:cNvPr id="358" name="Freihand 357">
                  <a:extLst>
                    <a:ext uri="{FF2B5EF4-FFF2-40B4-BE49-F238E27FC236}">
                      <a16:creationId xmlns:a16="http://schemas.microsoft.com/office/drawing/2014/main" id="{C5265C6D-C40D-4D73-BE23-C3155824C218}"/>
                    </a:ext>
                  </a:extLst>
                </p:cNvPr>
                <p:cNvPicPr/>
                <p:nvPr/>
              </p:nvPicPr>
              <p:blipFill>
                <a:blip r:embed="rId606"/>
                <a:stretch>
                  <a:fillRect/>
                </a:stretch>
              </p:blipFill>
              <p:spPr>
                <a:xfrm>
                  <a:off x="11352880" y="2258347"/>
                  <a:ext cx="81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59" name="Freihand 358">
                  <a:extLst>
                    <a:ext uri="{FF2B5EF4-FFF2-40B4-BE49-F238E27FC236}">
                      <a16:creationId xmlns:a16="http://schemas.microsoft.com/office/drawing/2014/main" id="{3B5C6117-38F6-4E89-859C-A3CA812DB96B}"/>
                    </a:ext>
                  </a:extLst>
                </p14:cNvPr>
                <p14:cNvContentPartPr/>
                <p14:nvPr/>
              </p14:nvContentPartPr>
              <p14:xfrm>
                <a:off x="11339200" y="2315947"/>
                <a:ext cx="139320" cy="61920"/>
              </p14:xfrm>
            </p:contentPart>
          </mc:Choice>
          <mc:Fallback xmlns="">
            <p:pic>
              <p:nvPicPr>
                <p:cNvPr id="359" name="Freihand 358">
                  <a:extLst>
                    <a:ext uri="{FF2B5EF4-FFF2-40B4-BE49-F238E27FC236}">
                      <a16:creationId xmlns:a16="http://schemas.microsoft.com/office/drawing/2014/main" id="{3B5C6117-38F6-4E89-859C-A3CA812DB96B}"/>
                    </a:ext>
                  </a:extLst>
                </p:cNvPr>
                <p:cNvPicPr/>
                <p:nvPr/>
              </p:nvPicPr>
              <p:blipFill>
                <a:blip r:embed="rId608"/>
                <a:stretch>
                  <a:fillRect/>
                </a:stretch>
              </p:blipFill>
              <p:spPr>
                <a:xfrm>
                  <a:off x="11334880" y="2311627"/>
                  <a:ext cx="147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1" name="Freihand 360">
                  <a:extLst>
                    <a:ext uri="{FF2B5EF4-FFF2-40B4-BE49-F238E27FC236}">
                      <a16:creationId xmlns:a16="http://schemas.microsoft.com/office/drawing/2014/main" id="{37388ABC-4A4D-44C1-8D53-A9F63B92628D}"/>
                    </a:ext>
                  </a:extLst>
                </p14:cNvPr>
                <p14:cNvContentPartPr/>
                <p14:nvPr/>
              </p14:nvContentPartPr>
              <p14:xfrm>
                <a:off x="11575000" y="2233147"/>
                <a:ext cx="223920" cy="106200"/>
              </p14:xfrm>
            </p:contentPart>
          </mc:Choice>
          <mc:Fallback xmlns="">
            <p:pic>
              <p:nvPicPr>
                <p:cNvPr id="361" name="Freihand 360">
                  <a:extLst>
                    <a:ext uri="{FF2B5EF4-FFF2-40B4-BE49-F238E27FC236}">
                      <a16:creationId xmlns:a16="http://schemas.microsoft.com/office/drawing/2014/main" id="{37388ABC-4A4D-44C1-8D53-A9F63B92628D}"/>
                    </a:ext>
                  </a:extLst>
                </p:cNvPr>
                <p:cNvPicPr/>
                <p:nvPr/>
              </p:nvPicPr>
              <p:blipFill>
                <a:blip r:embed="rId610"/>
                <a:stretch>
                  <a:fillRect/>
                </a:stretch>
              </p:blipFill>
              <p:spPr>
                <a:xfrm>
                  <a:off x="11570680" y="2228827"/>
                  <a:ext cx="232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62" name="Freihand 361">
                  <a:extLst>
                    <a:ext uri="{FF2B5EF4-FFF2-40B4-BE49-F238E27FC236}">
                      <a16:creationId xmlns:a16="http://schemas.microsoft.com/office/drawing/2014/main" id="{3C8B1E62-04B1-481F-8C00-AFD310F740DF}"/>
                    </a:ext>
                  </a:extLst>
                </p14:cNvPr>
                <p14:cNvContentPartPr/>
                <p14:nvPr/>
              </p14:nvContentPartPr>
              <p14:xfrm>
                <a:off x="11815120" y="2120107"/>
                <a:ext cx="111240" cy="136080"/>
              </p14:xfrm>
            </p:contentPart>
          </mc:Choice>
          <mc:Fallback xmlns="">
            <p:pic>
              <p:nvPicPr>
                <p:cNvPr id="362" name="Freihand 361">
                  <a:extLst>
                    <a:ext uri="{FF2B5EF4-FFF2-40B4-BE49-F238E27FC236}">
                      <a16:creationId xmlns:a16="http://schemas.microsoft.com/office/drawing/2014/main" id="{3C8B1E62-04B1-481F-8C00-AFD310F740DF}"/>
                    </a:ext>
                  </a:extLst>
                </p:cNvPr>
                <p:cNvPicPr/>
                <p:nvPr/>
              </p:nvPicPr>
              <p:blipFill>
                <a:blip r:embed="rId612"/>
                <a:stretch>
                  <a:fillRect/>
                </a:stretch>
              </p:blipFill>
              <p:spPr>
                <a:xfrm>
                  <a:off x="11810800" y="2115787"/>
                  <a:ext cx="119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63" name="Freihand 362">
                  <a:extLst>
                    <a:ext uri="{FF2B5EF4-FFF2-40B4-BE49-F238E27FC236}">
                      <a16:creationId xmlns:a16="http://schemas.microsoft.com/office/drawing/2014/main" id="{31F046EA-C4E8-4E24-8247-ACD2471CD77C}"/>
                    </a:ext>
                  </a:extLst>
                </p14:cNvPr>
                <p14:cNvContentPartPr/>
                <p14:nvPr/>
              </p14:nvContentPartPr>
              <p14:xfrm>
                <a:off x="11964880" y="2128387"/>
                <a:ext cx="56880" cy="178920"/>
              </p14:xfrm>
            </p:contentPart>
          </mc:Choice>
          <mc:Fallback xmlns="">
            <p:pic>
              <p:nvPicPr>
                <p:cNvPr id="363" name="Freihand 362">
                  <a:extLst>
                    <a:ext uri="{FF2B5EF4-FFF2-40B4-BE49-F238E27FC236}">
                      <a16:creationId xmlns:a16="http://schemas.microsoft.com/office/drawing/2014/main" id="{31F046EA-C4E8-4E24-8247-ACD2471CD77C}"/>
                    </a:ext>
                  </a:extLst>
                </p:cNvPr>
                <p:cNvPicPr/>
                <p:nvPr/>
              </p:nvPicPr>
              <p:blipFill>
                <a:blip r:embed="rId614"/>
                <a:stretch>
                  <a:fillRect/>
                </a:stretch>
              </p:blipFill>
              <p:spPr>
                <a:xfrm>
                  <a:off x="11960560" y="2124067"/>
                  <a:ext cx="65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65" name="Freihand 364">
                  <a:extLst>
                    <a:ext uri="{FF2B5EF4-FFF2-40B4-BE49-F238E27FC236}">
                      <a16:creationId xmlns:a16="http://schemas.microsoft.com/office/drawing/2014/main" id="{7D45562D-3DA1-4942-A844-8292C9058F60}"/>
                    </a:ext>
                  </a:extLst>
                </p14:cNvPr>
                <p14:cNvContentPartPr/>
                <p14:nvPr/>
              </p14:nvContentPartPr>
              <p14:xfrm>
                <a:off x="11562400" y="2228827"/>
                <a:ext cx="79560" cy="135360"/>
              </p14:xfrm>
            </p:contentPart>
          </mc:Choice>
          <mc:Fallback xmlns="">
            <p:pic>
              <p:nvPicPr>
                <p:cNvPr id="365" name="Freihand 364">
                  <a:extLst>
                    <a:ext uri="{FF2B5EF4-FFF2-40B4-BE49-F238E27FC236}">
                      <a16:creationId xmlns:a16="http://schemas.microsoft.com/office/drawing/2014/main" id="{7D45562D-3DA1-4942-A844-8292C9058F60}"/>
                    </a:ext>
                  </a:extLst>
                </p:cNvPr>
                <p:cNvPicPr/>
                <p:nvPr/>
              </p:nvPicPr>
              <p:blipFill>
                <a:blip r:embed="rId616"/>
                <a:stretch>
                  <a:fillRect/>
                </a:stretch>
              </p:blipFill>
              <p:spPr>
                <a:xfrm>
                  <a:off x="11558080" y="2224507"/>
                  <a:ext cx="88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67" name="Freihand 366">
                  <a:extLst>
                    <a:ext uri="{FF2B5EF4-FFF2-40B4-BE49-F238E27FC236}">
                      <a16:creationId xmlns:a16="http://schemas.microsoft.com/office/drawing/2014/main" id="{28F96866-906E-4A23-A0C0-746BF0532EDC}"/>
                    </a:ext>
                  </a:extLst>
                </p14:cNvPr>
                <p14:cNvContentPartPr/>
                <p14:nvPr/>
              </p14:nvContentPartPr>
              <p14:xfrm>
                <a:off x="10452160" y="2773507"/>
                <a:ext cx="162720" cy="122760"/>
              </p14:xfrm>
            </p:contentPart>
          </mc:Choice>
          <mc:Fallback xmlns="">
            <p:pic>
              <p:nvPicPr>
                <p:cNvPr id="367" name="Freihand 366">
                  <a:extLst>
                    <a:ext uri="{FF2B5EF4-FFF2-40B4-BE49-F238E27FC236}">
                      <a16:creationId xmlns:a16="http://schemas.microsoft.com/office/drawing/2014/main" id="{28F96866-906E-4A23-A0C0-746BF0532EDC}"/>
                    </a:ext>
                  </a:extLst>
                </p:cNvPr>
                <p:cNvPicPr/>
                <p:nvPr/>
              </p:nvPicPr>
              <p:blipFill>
                <a:blip r:embed="rId618"/>
                <a:stretch>
                  <a:fillRect/>
                </a:stretch>
              </p:blipFill>
              <p:spPr>
                <a:xfrm>
                  <a:off x="10447840" y="2769187"/>
                  <a:ext cx="171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68" name="Freihand 367">
                  <a:extLst>
                    <a:ext uri="{FF2B5EF4-FFF2-40B4-BE49-F238E27FC236}">
                      <a16:creationId xmlns:a16="http://schemas.microsoft.com/office/drawing/2014/main" id="{159F6DA7-7507-474F-9A05-F23D1A1FCA8B}"/>
                    </a:ext>
                  </a:extLst>
                </p14:cNvPr>
                <p14:cNvContentPartPr/>
                <p14:nvPr/>
              </p14:nvContentPartPr>
              <p14:xfrm>
                <a:off x="10652320" y="2598547"/>
                <a:ext cx="156600" cy="214200"/>
              </p14:xfrm>
            </p:contentPart>
          </mc:Choice>
          <mc:Fallback xmlns="">
            <p:pic>
              <p:nvPicPr>
                <p:cNvPr id="368" name="Freihand 367">
                  <a:extLst>
                    <a:ext uri="{FF2B5EF4-FFF2-40B4-BE49-F238E27FC236}">
                      <a16:creationId xmlns:a16="http://schemas.microsoft.com/office/drawing/2014/main" id="{159F6DA7-7507-474F-9A05-F23D1A1FCA8B}"/>
                    </a:ext>
                  </a:extLst>
                </p:cNvPr>
                <p:cNvPicPr/>
                <p:nvPr/>
              </p:nvPicPr>
              <p:blipFill>
                <a:blip r:embed="rId620"/>
                <a:stretch>
                  <a:fillRect/>
                </a:stretch>
              </p:blipFill>
              <p:spPr>
                <a:xfrm>
                  <a:off x="10648000" y="2594227"/>
                  <a:ext cx="165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69" name="Freihand 368">
                  <a:extLst>
                    <a:ext uri="{FF2B5EF4-FFF2-40B4-BE49-F238E27FC236}">
                      <a16:creationId xmlns:a16="http://schemas.microsoft.com/office/drawing/2014/main" id="{FE01177E-33A8-4B3A-BEAC-FE209584A77A}"/>
                    </a:ext>
                  </a:extLst>
                </p14:cNvPr>
                <p14:cNvContentPartPr/>
                <p14:nvPr/>
              </p14:nvContentPartPr>
              <p14:xfrm>
                <a:off x="10774720" y="2652547"/>
                <a:ext cx="12240" cy="15120"/>
              </p14:xfrm>
            </p:contentPart>
          </mc:Choice>
          <mc:Fallback xmlns="">
            <p:pic>
              <p:nvPicPr>
                <p:cNvPr id="369" name="Freihand 368">
                  <a:extLst>
                    <a:ext uri="{FF2B5EF4-FFF2-40B4-BE49-F238E27FC236}">
                      <a16:creationId xmlns:a16="http://schemas.microsoft.com/office/drawing/2014/main" id="{FE01177E-33A8-4B3A-BEAC-FE209584A77A}"/>
                    </a:ext>
                  </a:extLst>
                </p:cNvPr>
                <p:cNvPicPr/>
                <p:nvPr/>
              </p:nvPicPr>
              <p:blipFill>
                <a:blip r:embed="rId622"/>
                <a:stretch>
                  <a:fillRect/>
                </a:stretch>
              </p:blipFill>
              <p:spPr>
                <a:xfrm>
                  <a:off x="10770400" y="2648227"/>
                  <a:ext cx="20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0" name="Freihand 369">
                  <a:extLst>
                    <a:ext uri="{FF2B5EF4-FFF2-40B4-BE49-F238E27FC236}">
                      <a16:creationId xmlns:a16="http://schemas.microsoft.com/office/drawing/2014/main" id="{261F7F36-B58B-48A0-AF98-4CAA1F295305}"/>
                    </a:ext>
                  </a:extLst>
                </p14:cNvPr>
                <p14:cNvContentPartPr/>
                <p14:nvPr/>
              </p14:nvContentPartPr>
              <p14:xfrm>
                <a:off x="10735480" y="2629147"/>
                <a:ext cx="98280" cy="144000"/>
              </p14:xfrm>
            </p:contentPart>
          </mc:Choice>
          <mc:Fallback xmlns="">
            <p:pic>
              <p:nvPicPr>
                <p:cNvPr id="370" name="Freihand 369">
                  <a:extLst>
                    <a:ext uri="{FF2B5EF4-FFF2-40B4-BE49-F238E27FC236}">
                      <a16:creationId xmlns:a16="http://schemas.microsoft.com/office/drawing/2014/main" id="{261F7F36-B58B-48A0-AF98-4CAA1F295305}"/>
                    </a:ext>
                  </a:extLst>
                </p:cNvPr>
                <p:cNvPicPr/>
                <p:nvPr/>
              </p:nvPicPr>
              <p:blipFill>
                <a:blip r:embed="rId624"/>
                <a:stretch>
                  <a:fillRect/>
                </a:stretch>
              </p:blipFill>
              <p:spPr>
                <a:xfrm>
                  <a:off x="10731160" y="2624827"/>
                  <a:ext cx="106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1" name="Freihand 370">
                  <a:extLst>
                    <a:ext uri="{FF2B5EF4-FFF2-40B4-BE49-F238E27FC236}">
                      <a16:creationId xmlns:a16="http://schemas.microsoft.com/office/drawing/2014/main" id="{E2982EA6-9CF4-4C5C-A66E-21FDD8EE9F7D}"/>
                    </a:ext>
                  </a:extLst>
                </p14:cNvPr>
                <p14:cNvContentPartPr/>
                <p14:nvPr/>
              </p14:nvContentPartPr>
              <p14:xfrm>
                <a:off x="10845280" y="2558227"/>
                <a:ext cx="32760" cy="148680"/>
              </p14:xfrm>
            </p:contentPart>
          </mc:Choice>
          <mc:Fallback xmlns="">
            <p:pic>
              <p:nvPicPr>
                <p:cNvPr id="371" name="Freihand 370">
                  <a:extLst>
                    <a:ext uri="{FF2B5EF4-FFF2-40B4-BE49-F238E27FC236}">
                      <a16:creationId xmlns:a16="http://schemas.microsoft.com/office/drawing/2014/main" id="{E2982EA6-9CF4-4C5C-A66E-21FDD8EE9F7D}"/>
                    </a:ext>
                  </a:extLst>
                </p:cNvPr>
                <p:cNvPicPr/>
                <p:nvPr/>
              </p:nvPicPr>
              <p:blipFill>
                <a:blip r:embed="rId626"/>
                <a:stretch>
                  <a:fillRect/>
                </a:stretch>
              </p:blipFill>
              <p:spPr>
                <a:xfrm>
                  <a:off x="10840960" y="2553907"/>
                  <a:ext cx="41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2" name="Freihand 371">
                  <a:extLst>
                    <a:ext uri="{FF2B5EF4-FFF2-40B4-BE49-F238E27FC236}">
                      <a16:creationId xmlns:a16="http://schemas.microsoft.com/office/drawing/2014/main" id="{86F12405-5CA0-48BA-B3A8-C4E4313AE980}"/>
                    </a:ext>
                  </a:extLst>
                </p14:cNvPr>
                <p14:cNvContentPartPr/>
                <p14:nvPr/>
              </p14:nvContentPartPr>
              <p14:xfrm>
                <a:off x="10887760" y="2533387"/>
                <a:ext cx="72000" cy="171360"/>
              </p14:xfrm>
            </p:contentPart>
          </mc:Choice>
          <mc:Fallback xmlns="">
            <p:pic>
              <p:nvPicPr>
                <p:cNvPr id="372" name="Freihand 371">
                  <a:extLst>
                    <a:ext uri="{FF2B5EF4-FFF2-40B4-BE49-F238E27FC236}">
                      <a16:creationId xmlns:a16="http://schemas.microsoft.com/office/drawing/2014/main" id="{86F12405-5CA0-48BA-B3A8-C4E4313AE980}"/>
                    </a:ext>
                  </a:extLst>
                </p:cNvPr>
                <p:cNvPicPr/>
                <p:nvPr/>
              </p:nvPicPr>
              <p:blipFill>
                <a:blip r:embed="rId628"/>
                <a:stretch>
                  <a:fillRect/>
                </a:stretch>
              </p:blipFill>
              <p:spPr>
                <a:xfrm>
                  <a:off x="10883440" y="2529067"/>
                  <a:ext cx="80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3" name="Freihand 372">
                  <a:extLst>
                    <a:ext uri="{FF2B5EF4-FFF2-40B4-BE49-F238E27FC236}">
                      <a16:creationId xmlns:a16="http://schemas.microsoft.com/office/drawing/2014/main" id="{01875B58-04D8-4D5A-85AB-1AE56AE18AEA}"/>
                    </a:ext>
                  </a:extLst>
                </p14:cNvPr>
                <p14:cNvContentPartPr/>
                <p14:nvPr/>
              </p14:nvContentPartPr>
              <p14:xfrm>
                <a:off x="11063080" y="2518267"/>
                <a:ext cx="88200" cy="229320"/>
              </p14:xfrm>
            </p:contentPart>
          </mc:Choice>
          <mc:Fallback xmlns="">
            <p:pic>
              <p:nvPicPr>
                <p:cNvPr id="373" name="Freihand 372">
                  <a:extLst>
                    <a:ext uri="{FF2B5EF4-FFF2-40B4-BE49-F238E27FC236}">
                      <a16:creationId xmlns:a16="http://schemas.microsoft.com/office/drawing/2014/main" id="{01875B58-04D8-4D5A-85AB-1AE56AE18AEA}"/>
                    </a:ext>
                  </a:extLst>
                </p:cNvPr>
                <p:cNvPicPr/>
                <p:nvPr/>
              </p:nvPicPr>
              <p:blipFill>
                <a:blip r:embed="rId630"/>
                <a:stretch>
                  <a:fillRect/>
                </a:stretch>
              </p:blipFill>
              <p:spPr>
                <a:xfrm>
                  <a:off x="11058760" y="2513947"/>
                  <a:ext cx="96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4" name="Freihand 373">
                  <a:extLst>
                    <a:ext uri="{FF2B5EF4-FFF2-40B4-BE49-F238E27FC236}">
                      <a16:creationId xmlns:a16="http://schemas.microsoft.com/office/drawing/2014/main" id="{04D87277-8A3D-407E-BC6E-24366BB84BE1}"/>
                    </a:ext>
                  </a:extLst>
                </p14:cNvPr>
                <p14:cNvContentPartPr/>
                <p14:nvPr/>
              </p14:nvContentPartPr>
              <p14:xfrm>
                <a:off x="11138680" y="2485867"/>
                <a:ext cx="7560" cy="27720"/>
              </p14:xfrm>
            </p:contentPart>
          </mc:Choice>
          <mc:Fallback xmlns="">
            <p:pic>
              <p:nvPicPr>
                <p:cNvPr id="374" name="Freihand 373">
                  <a:extLst>
                    <a:ext uri="{FF2B5EF4-FFF2-40B4-BE49-F238E27FC236}">
                      <a16:creationId xmlns:a16="http://schemas.microsoft.com/office/drawing/2014/main" id="{04D87277-8A3D-407E-BC6E-24366BB84BE1}"/>
                    </a:ext>
                  </a:extLst>
                </p:cNvPr>
                <p:cNvPicPr/>
                <p:nvPr/>
              </p:nvPicPr>
              <p:blipFill>
                <a:blip r:embed="rId632"/>
                <a:stretch>
                  <a:fillRect/>
                </a:stretch>
              </p:blipFill>
              <p:spPr>
                <a:xfrm>
                  <a:off x="11134360" y="2481547"/>
                  <a:ext cx="16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5" name="Freihand 374">
                  <a:extLst>
                    <a:ext uri="{FF2B5EF4-FFF2-40B4-BE49-F238E27FC236}">
                      <a16:creationId xmlns:a16="http://schemas.microsoft.com/office/drawing/2014/main" id="{BD563D25-568A-4C21-A61D-D59909EDEFCB}"/>
                    </a:ext>
                  </a:extLst>
                </p14:cNvPr>
                <p14:cNvContentPartPr/>
                <p14:nvPr/>
              </p14:nvContentPartPr>
              <p14:xfrm>
                <a:off x="11197000" y="2486227"/>
                <a:ext cx="116640" cy="92880"/>
              </p14:xfrm>
            </p:contentPart>
          </mc:Choice>
          <mc:Fallback xmlns="">
            <p:pic>
              <p:nvPicPr>
                <p:cNvPr id="375" name="Freihand 374">
                  <a:extLst>
                    <a:ext uri="{FF2B5EF4-FFF2-40B4-BE49-F238E27FC236}">
                      <a16:creationId xmlns:a16="http://schemas.microsoft.com/office/drawing/2014/main" id="{BD563D25-568A-4C21-A61D-D59909EDEFCB}"/>
                    </a:ext>
                  </a:extLst>
                </p:cNvPr>
                <p:cNvPicPr/>
                <p:nvPr/>
              </p:nvPicPr>
              <p:blipFill>
                <a:blip r:embed="rId634"/>
                <a:stretch>
                  <a:fillRect/>
                </a:stretch>
              </p:blipFill>
              <p:spPr>
                <a:xfrm>
                  <a:off x="11192680" y="2481907"/>
                  <a:ext cx="125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76" name="Freihand 375">
                  <a:extLst>
                    <a:ext uri="{FF2B5EF4-FFF2-40B4-BE49-F238E27FC236}">
                      <a16:creationId xmlns:a16="http://schemas.microsoft.com/office/drawing/2014/main" id="{7717C773-0240-435B-B608-CAE3F380E572}"/>
                    </a:ext>
                  </a:extLst>
                </p14:cNvPr>
                <p14:cNvContentPartPr/>
                <p14:nvPr/>
              </p14:nvContentPartPr>
              <p14:xfrm>
                <a:off x="11424160" y="2403787"/>
                <a:ext cx="83520" cy="223920"/>
              </p14:xfrm>
            </p:contentPart>
          </mc:Choice>
          <mc:Fallback xmlns="">
            <p:pic>
              <p:nvPicPr>
                <p:cNvPr id="376" name="Freihand 375">
                  <a:extLst>
                    <a:ext uri="{FF2B5EF4-FFF2-40B4-BE49-F238E27FC236}">
                      <a16:creationId xmlns:a16="http://schemas.microsoft.com/office/drawing/2014/main" id="{7717C773-0240-435B-B608-CAE3F380E572}"/>
                    </a:ext>
                  </a:extLst>
                </p:cNvPr>
                <p:cNvPicPr/>
                <p:nvPr/>
              </p:nvPicPr>
              <p:blipFill>
                <a:blip r:embed="rId636"/>
                <a:stretch>
                  <a:fillRect/>
                </a:stretch>
              </p:blipFill>
              <p:spPr>
                <a:xfrm>
                  <a:off x="11419840" y="2399467"/>
                  <a:ext cx="92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77" name="Freihand 376">
                  <a:extLst>
                    <a:ext uri="{FF2B5EF4-FFF2-40B4-BE49-F238E27FC236}">
                      <a16:creationId xmlns:a16="http://schemas.microsoft.com/office/drawing/2014/main" id="{04D177B1-9254-4DB3-87D9-4D12D61B5CEA}"/>
                    </a:ext>
                  </a:extLst>
                </p14:cNvPr>
                <p14:cNvContentPartPr/>
                <p14:nvPr/>
              </p14:nvContentPartPr>
              <p14:xfrm>
                <a:off x="11579320" y="2363827"/>
                <a:ext cx="197640" cy="83880"/>
              </p14:xfrm>
            </p:contentPart>
          </mc:Choice>
          <mc:Fallback xmlns="">
            <p:pic>
              <p:nvPicPr>
                <p:cNvPr id="377" name="Freihand 376">
                  <a:extLst>
                    <a:ext uri="{FF2B5EF4-FFF2-40B4-BE49-F238E27FC236}">
                      <a16:creationId xmlns:a16="http://schemas.microsoft.com/office/drawing/2014/main" id="{04D177B1-9254-4DB3-87D9-4D12D61B5CEA}"/>
                    </a:ext>
                  </a:extLst>
                </p:cNvPr>
                <p:cNvPicPr/>
                <p:nvPr/>
              </p:nvPicPr>
              <p:blipFill>
                <a:blip r:embed="rId638"/>
                <a:stretch>
                  <a:fillRect/>
                </a:stretch>
              </p:blipFill>
              <p:spPr>
                <a:xfrm>
                  <a:off x="11575000" y="2359507"/>
                  <a:ext cx="206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78" name="Freihand 377">
                  <a:extLst>
                    <a:ext uri="{FF2B5EF4-FFF2-40B4-BE49-F238E27FC236}">
                      <a16:creationId xmlns:a16="http://schemas.microsoft.com/office/drawing/2014/main" id="{82BC17A1-1DF1-48F5-8A60-230BC199ABE2}"/>
                    </a:ext>
                  </a:extLst>
                </p14:cNvPr>
                <p14:cNvContentPartPr/>
                <p14:nvPr/>
              </p14:nvContentPartPr>
              <p14:xfrm>
                <a:off x="11699560" y="2592427"/>
                <a:ext cx="138240" cy="103680"/>
              </p14:xfrm>
            </p:contentPart>
          </mc:Choice>
          <mc:Fallback xmlns="">
            <p:pic>
              <p:nvPicPr>
                <p:cNvPr id="378" name="Freihand 377">
                  <a:extLst>
                    <a:ext uri="{FF2B5EF4-FFF2-40B4-BE49-F238E27FC236}">
                      <a16:creationId xmlns:a16="http://schemas.microsoft.com/office/drawing/2014/main" id="{82BC17A1-1DF1-48F5-8A60-230BC199ABE2}"/>
                    </a:ext>
                  </a:extLst>
                </p:cNvPr>
                <p:cNvPicPr/>
                <p:nvPr/>
              </p:nvPicPr>
              <p:blipFill>
                <a:blip r:embed="rId640"/>
                <a:stretch>
                  <a:fillRect/>
                </a:stretch>
              </p:blipFill>
              <p:spPr>
                <a:xfrm>
                  <a:off x="11695240" y="2588107"/>
                  <a:ext cx="146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79" name="Freihand 378">
                  <a:extLst>
                    <a:ext uri="{FF2B5EF4-FFF2-40B4-BE49-F238E27FC236}">
                      <a16:creationId xmlns:a16="http://schemas.microsoft.com/office/drawing/2014/main" id="{D262A729-9004-46E0-BC31-E2214BB35AA5}"/>
                    </a:ext>
                  </a:extLst>
                </p14:cNvPr>
                <p14:cNvContentPartPr/>
                <p14:nvPr/>
              </p14:nvContentPartPr>
              <p14:xfrm>
                <a:off x="11869480" y="2431147"/>
                <a:ext cx="97560" cy="217440"/>
              </p14:xfrm>
            </p:contentPart>
          </mc:Choice>
          <mc:Fallback xmlns="">
            <p:pic>
              <p:nvPicPr>
                <p:cNvPr id="379" name="Freihand 378">
                  <a:extLst>
                    <a:ext uri="{FF2B5EF4-FFF2-40B4-BE49-F238E27FC236}">
                      <a16:creationId xmlns:a16="http://schemas.microsoft.com/office/drawing/2014/main" id="{D262A729-9004-46E0-BC31-E2214BB35AA5}"/>
                    </a:ext>
                  </a:extLst>
                </p:cNvPr>
                <p:cNvPicPr/>
                <p:nvPr/>
              </p:nvPicPr>
              <p:blipFill>
                <a:blip r:embed="rId642"/>
                <a:stretch>
                  <a:fillRect/>
                </a:stretch>
              </p:blipFill>
              <p:spPr>
                <a:xfrm>
                  <a:off x="11865160" y="2426827"/>
                  <a:ext cx="106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0" name="Freihand 379">
                  <a:extLst>
                    <a:ext uri="{FF2B5EF4-FFF2-40B4-BE49-F238E27FC236}">
                      <a16:creationId xmlns:a16="http://schemas.microsoft.com/office/drawing/2014/main" id="{F3D60CD4-6D68-488C-9732-D217CA22FB3D}"/>
                    </a:ext>
                  </a:extLst>
                </p14:cNvPr>
                <p14:cNvContentPartPr/>
                <p14:nvPr/>
              </p14:nvContentPartPr>
              <p14:xfrm>
                <a:off x="11986120" y="2414587"/>
                <a:ext cx="360" cy="2880"/>
              </p14:xfrm>
            </p:contentPart>
          </mc:Choice>
          <mc:Fallback xmlns="">
            <p:pic>
              <p:nvPicPr>
                <p:cNvPr id="380" name="Freihand 379">
                  <a:extLst>
                    <a:ext uri="{FF2B5EF4-FFF2-40B4-BE49-F238E27FC236}">
                      <a16:creationId xmlns:a16="http://schemas.microsoft.com/office/drawing/2014/main" id="{F3D60CD4-6D68-488C-9732-D217CA22FB3D}"/>
                    </a:ext>
                  </a:extLst>
                </p:cNvPr>
                <p:cNvPicPr/>
                <p:nvPr/>
              </p:nvPicPr>
              <p:blipFill>
                <a:blip r:embed="rId644"/>
                <a:stretch>
                  <a:fillRect/>
                </a:stretch>
              </p:blipFill>
              <p:spPr>
                <a:xfrm>
                  <a:off x="11981800" y="2410267"/>
                  <a:ext cx="9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1" name="Freihand 380">
                  <a:extLst>
                    <a:ext uri="{FF2B5EF4-FFF2-40B4-BE49-F238E27FC236}">
                      <a16:creationId xmlns:a16="http://schemas.microsoft.com/office/drawing/2014/main" id="{4675C5E2-BA38-4D69-8262-33F187071E07}"/>
                    </a:ext>
                  </a:extLst>
                </p14:cNvPr>
                <p14:cNvContentPartPr/>
                <p14:nvPr/>
              </p14:nvContentPartPr>
              <p14:xfrm>
                <a:off x="11948320" y="2414227"/>
                <a:ext cx="146880" cy="219600"/>
              </p14:xfrm>
            </p:contentPart>
          </mc:Choice>
          <mc:Fallback xmlns="">
            <p:pic>
              <p:nvPicPr>
                <p:cNvPr id="381" name="Freihand 380">
                  <a:extLst>
                    <a:ext uri="{FF2B5EF4-FFF2-40B4-BE49-F238E27FC236}">
                      <a16:creationId xmlns:a16="http://schemas.microsoft.com/office/drawing/2014/main" id="{4675C5E2-BA38-4D69-8262-33F187071E07}"/>
                    </a:ext>
                  </a:extLst>
                </p:cNvPr>
                <p:cNvPicPr/>
                <p:nvPr/>
              </p:nvPicPr>
              <p:blipFill>
                <a:blip r:embed="rId646"/>
                <a:stretch>
                  <a:fillRect/>
                </a:stretch>
              </p:blipFill>
              <p:spPr>
                <a:xfrm>
                  <a:off x="11944000" y="2409907"/>
                  <a:ext cx="155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2" name="Freihand 381">
                  <a:extLst>
                    <a:ext uri="{FF2B5EF4-FFF2-40B4-BE49-F238E27FC236}">
                      <a16:creationId xmlns:a16="http://schemas.microsoft.com/office/drawing/2014/main" id="{3253A8B1-081C-4F76-BA32-D488AF0391B9}"/>
                    </a:ext>
                  </a:extLst>
                </p14:cNvPr>
                <p14:cNvContentPartPr/>
                <p14:nvPr/>
              </p14:nvContentPartPr>
              <p14:xfrm>
                <a:off x="11686240" y="2832907"/>
                <a:ext cx="113760" cy="136800"/>
              </p14:xfrm>
            </p:contentPart>
          </mc:Choice>
          <mc:Fallback xmlns="">
            <p:pic>
              <p:nvPicPr>
                <p:cNvPr id="382" name="Freihand 381">
                  <a:extLst>
                    <a:ext uri="{FF2B5EF4-FFF2-40B4-BE49-F238E27FC236}">
                      <a16:creationId xmlns:a16="http://schemas.microsoft.com/office/drawing/2014/main" id="{3253A8B1-081C-4F76-BA32-D488AF0391B9}"/>
                    </a:ext>
                  </a:extLst>
                </p:cNvPr>
                <p:cNvPicPr/>
                <p:nvPr/>
              </p:nvPicPr>
              <p:blipFill>
                <a:blip r:embed="rId648"/>
                <a:stretch>
                  <a:fillRect/>
                </a:stretch>
              </p:blipFill>
              <p:spPr>
                <a:xfrm>
                  <a:off x="11681920" y="2828587"/>
                  <a:ext cx="122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83" name="Freihand 382">
                  <a:extLst>
                    <a:ext uri="{FF2B5EF4-FFF2-40B4-BE49-F238E27FC236}">
                      <a16:creationId xmlns:a16="http://schemas.microsoft.com/office/drawing/2014/main" id="{9690826F-5806-42C5-B632-717A32D11DDB}"/>
                    </a:ext>
                  </a:extLst>
                </p14:cNvPr>
                <p14:cNvContentPartPr/>
                <p14:nvPr/>
              </p14:nvContentPartPr>
              <p14:xfrm>
                <a:off x="11820880" y="2805187"/>
                <a:ext cx="57960" cy="137520"/>
              </p14:xfrm>
            </p:contentPart>
          </mc:Choice>
          <mc:Fallback xmlns="">
            <p:pic>
              <p:nvPicPr>
                <p:cNvPr id="383" name="Freihand 382">
                  <a:extLst>
                    <a:ext uri="{FF2B5EF4-FFF2-40B4-BE49-F238E27FC236}">
                      <a16:creationId xmlns:a16="http://schemas.microsoft.com/office/drawing/2014/main" id="{9690826F-5806-42C5-B632-717A32D11DDB}"/>
                    </a:ext>
                  </a:extLst>
                </p:cNvPr>
                <p:cNvPicPr/>
                <p:nvPr/>
              </p:nvPicPr>
              <p:blipFill>
                <a:blip r:embed="rId650"/>
                <a:stretch>
                  <a:fillRect/>
                </a:stretch>
              </p:blipFill>
              <p:spPr>
                <a:xfrm>
                  <a:off x="11816560" y="2800867"/>
                  <a:ext cx="66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84" name="Freihand 383">
                  <a:extLst>
                    <a:ext uri="{FF2B5EF4-FFF2-40B4-BE49-F238E27FC236}">
                      <a16:creationId xmlns:a16="http://schemas.microsoft.com/office/drawing/2014/main" id="{45E9E839-A3D3-4E44-A925-D9024ABC1636}"/>
                    </a:ext>
                  </a:extLst>
                </p14:cNvPr>
                <p14:cNvContentPartPr/>
                <p14:nvPr/>
              </p14:nvContentPartPr>
              <p14:xfrm>
                <a:off x="11886400" y="2624107"/>
                <a:ext cx="203400" cy="242280"/>
              </p14:xfrm>
            </p:contentPart>
          </mc:Choice>
          <mc:Fallback xmlns="">
            <p:pic>
              <p:nvPicPr>
                <p:cNvPr id="384" name="Freihand 383">
                  <a:extLst>
                    <a:ext uri="{FF2B5EF4-FFF2-40B4-BE49-F238E27FC236}">
                      <a16:creationId xmlns:a16="http://schemas.microsoft.com/office/drawing/2014/main" id="{45E9E839-A3D3-4E44-A925-D9024ABC1636}"/>
                    </a:ext>
                  </a:extLst>
                </p:cNvPr>
                <p:cNvPicPr/>
                <p:nvPr/>
              </p:nvPicPr>
              <p:blipFill>
                <a:blip r:embed="rId652"/>
                <a:stretch>
                  <a:fillRect/>
                </a:stretch>
              </p:blipFill>
              <p:spPr>
                <a:xfrm>
                  <a:off x="11882080" y="2619787"/>
                  <a:ext cx="2120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5" name="Freihand 384">
                  <a:extLst>
                    <a:ext uri="{FF2B5EF4-FFF2-40B4-BE49-F238E27FC236}">
                      <a16:creationId xmlns:a16="http://schemas.microsoft.com/office/drawing/2014/main" id="{465C0C3A-0594-4947-89D2-86FD4A40F91C}"/>
                    </a:ext>
                  </a:extLst>
                </p14:cNvPr>
                <p14:cNvContentPartPr/>
                <p14:nvPr/>
              </p14:nvContentPartPr>
              <p14:xfrm>
                <a:off x="12098440" y="2522587"/>
                <a:ext cx="32760" cy="261000"/>
              </p14:xfrm>
            </p:contentPart>
          </mc:Choice>
          <mc:Fallback xmlns="">
            <p:pic>
              <p:nvPicPr>
                <p:cNvPr id="385" name="Freihand 384">
                  <a:extLst>
                    <a:ext uri="{FF2B5EF4-FFF2-40B4-BE49-F238E27FC236}">
                      <a16:creationId xmlns:a16="http://schemas.microsoft.com/office/drawing/2014/main" id="{465C0C3A-0594-4947-89D2-86FD4A40F91C}"/>
                    </a:ext>
                  </a:extLst>
                </p:cNvPr>
                <p:cNvPicPr/>
                <p:nvPr/>
              </p:nvPicPr>
              <p:blipFill>
                <a:blip r:embed="rId654"/>
                <a:stretch>
                  <a:fillRect/>
                </a:stretch>
              </p:blipFill>
              <p:spPr>
                <a:xfrm>
                  <a:off x="12094120" y="2518267"/>
                  <a:ext cx="41400" cy="269640"/>
                </a:xfrm>
                <a:prstGeom prst="rect">
                  <a:avLst/>
                </a:prstGeom>
              </p:spPr>
            </p:pic>
          </mc:Fallback>
        </mc:AlternateContent>
      </p:grpSp>
    </p:spTree>
    <p:extLst>
      <p:ext uri="{BB962C8B-B14F-4D97-AF65-F5344CB8AC3E}">
        <p14:creationId xmlns:p14="http://schemas.microsoft.com/office/powerpoint/2010/main" val="1688727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coefficiant</a:t>
            </a:r>
            <a:r>
              <a:rPr lang="de-DE" sz="3200" dirty="0"/>
              <a:t> </a:t>
            </a:r>
            <a:r>
              <a:rPr lang="de-DE" sz="3200" dirty="0" err="1"/>
              <a:t>examples</a:t>
            </a:r>
            <a:r>
              <a:rPr lang="de-DE" sz="3200" dirty="0"/>
              <a:t> </a:t>
            </a:r>
          </a:p>
        </p:txBody>
      </p:sp>
      <p:pic>
        <p:nvPicPr>
          <p:cNvPr id="2" name="Grafik 1">
            <a:extLst>
              <a:ext uri="{FF2B5EF4-FFF2-40B4-BE49-F238E27FC236}">
                <a16:creationId xmlns:a16="http://schemas.microsoft.com/office/drawing/2014/main" id="{7EB51631-25A7-4159-B8C2-816B507DC89D}"/>
              </a:ext>
            </a:extLst>
          </p:cNvPr>
          <p:cNvPicPr>
            <a:picLocks noChangeAspect="1"/>
          </p:cNvPicPr>
          <p:nvPr/>
        </p:nvPicPr>
        <p:blipFill>
          <a:blip r:embed="rId2"/>
          <a:stretch>
            <a:fillRect/>
          </a:stretch>
        </p:blipFill>
        <p:spPr>
          <a:xfrm>
            <a:off x="148144" y="1936799"/>
            <a:ext cx="8743902" cy="4968552"/>
          </a:xfrm>
          <a:prstGeom prst="rect">
            <a:avLst/>
          </a:prstGeom>
        </p:spPr>
      </p:pic>
      <p:sp>
        <p:nvSpPr>
          <p:cNvPr id="5" name="Textfeld 4">
            <a:extLst>
              <a:ext uri="{FF2B5EF4-FFF2-40B4-BE49-F238E27FC236}">
                <a16:creationId xmlns:a16="http://schemas.microsoft.com/office/drawing/2014/main" id="{4C59F2B4-64BB-4FEF-A3BC-30CE85F11BD3}"/>
              </a:ext>
            </a:extLst>
          </p:cNvPr>
          <p:cNvSpPr txBox="1"/>
          <p:nvPr/>
        </p:nvSpPr>
        <p:spPr>
          <a:xfrm>
            <a:off x="2673152" y="3019832"/>
            <a:ext cx="570990" cy="369332"/>
          </a:xfrm>
          <a:prstGeom prst="rect">
            <a:avLst/>
          </a:prstGeom>
          <a:noFill/>
        </p:spPr>
        <p:txBody>
          <a:bodyPr wrap="none" rtlCol="0">
            <a:spAutoFit/>
          </a:bodyPr>
          <a:lstStyle/>
          <a:p>
            <a:pPr algn="r"/>
            <a:r>
              <a:rPr lang="de-DE" dirty="0"/>
              <a:t>R=?</a:t>
            </a:r>
          </a:p>
        </p:txBody>
      </p:sp>
      <p:sp>
        <p:nvSpPr>
          <p:cNvPr id="15" name="Textfeld 14">
            <a:extLst>
              <a:ext uri="{FF2B5EF4-FFF2-40B4-BE49-F238E27FC236}">
                <a16:creationId xmlns:a16="http://schemas.microsoft.com/office/drawing/2014/main" id="{A6887D88-77D4-4907-8CB1-9AB597959ABE}"/>
              </a:ext>
            </a:extLst>
          </p:cNvPr>
          <p:cNvSpPr txBox="1"/>
          <p:nvPr/>
        </p:nvSpPr>
        <p:spPr>
          <a:xfrm>
            <a:off x="6744072" y="3073893"/>
            <a:ext cx="795572" cy="369332"/>
          </a:xfrm>
          <a:prstGeom prst="rect">
            <a:avLst/>
          </a:prstGeom>
          <a:noFill/>
        </p:spPr>
        <p:txBody>
          <a:bodyPr wrap="square" rtlCol="0">
            <a:spAutoFit/>
          </a:bodyPr>
          <a:lstStyle/>
          <a:p>
            <a:pPr algn="r"/>
            <a:r>
              <a:rPr lang="de-DE" dirty="0"/>
              <a:t>R=?</a:t>
            </a:r>
          </a:p>
        </p:txBody>
      </p:sp>
      <p:sp>
        <p:nvSpPr>
          <p:cNvPr id="16" name="Textfeld 15">
            <a:extLst>
              <a:ext uri="{FF2B5EF4-FFF2-40B4-BE49-F238E27FC236}">
                <a16:creationId xmlns:a16="http://schemas.microsoft.com/office/drawing/2014/main" id="{9C1EDBE1-3747-4E13-B5CC-B253D239EA83}"/>
              </a:ext>
            </a:extLst>
          </p:cNvPr>
          <p:cNvSpPr txBox="1"/>
          <p:nvPr/>
        </p:nvSpPr>
        <p:spPr>
          <a:xfrm>
            <a:off x="6489576" y="5396096"/>
            <a:ext cx="570990" cy="369332"/>
          </a:xfrm>
          <a:prstGeom prst="rect">
            <a:avLst/>
          </a:prstGeom>
          <a:noFill/>
        </p:spPr>
        <p:txBody>
          <a:bodyPr wrap="none" rtlCol="0">
            <a:spAutoFit/>
          </a:bodyPr>
          <a:lstStyle/>
          <a:p>
            <a:pPr algn="r"/>
            <a:r>
              <a:rPr lang="de-DE" dirty="0"/>
              <a:t>R=?</a:t>
            </a:r>
          </a:p>
        </p:txBody>
      </p:sp>
      <p:sp>
        <p:nvSpPr>
          <p:cNvPr id="17" name="Textfeld 16">
            <a:extLst>
              <a:ext uri="{FF2B5EF4-FFF2-40B4-BE49-F238E27FC236}">
                <a16:creationId xmlns:a16="http://schemas.microsoft.com/office/drawing/2014/main" id="{475DF8FB-02C5-40F6-9F0F-BBD081C6D19E}"/>
              </a:ext>
            </a:extLst>
          </p:cNvPr>
          <p:cNvSpPr txBox="1"/>
          <p:nvPr/>
        </p:nvSpPr>
        <p:spPr>
          <a:xfrm flipH="1">
            <a:off x="2445364" y="5396097"/>
            <a:ext cx="754417" cy="369332"/>
          </a:xfrm>
          <a:prstGeom prst="rect">
            <a:avLst/>
          </a:prstGeom>
          <a:noFill/>
        </p:spPr>
        <p:txBody>
          <a:bodyPr wrap="square" rtlCol="0">
            <a:spAutoFit/>
          </a:bodyPr>
          <a:lstStyle/>
          <a:p>
            <a:pPr algn="r"/>
            <a:r>
              <a:rPr lang="de-DE"/>
              <a:t>R=?</a:t>
            </a:r>
            <a:endParaRPr lang="de-DE" dirty="0"/>
          </a:p>
        </p:txBody>
      </p:sp>
      <p:sp>
        <p:nvSpPr>
          <p:cNvPr id="6" name="Rechteck 5">
            <a:extLst>
              <a:ext uri="{FF2B5EF4-FFF2-40B4-BE49-F238E27FC236}">
                <a16:creationId xmlns:a16="http://schemas.microsoft.com/office/drawing/2014/main" id="{B435CCDD-E08F-A67A-1C48-2D44DB85395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B5B8249-0288-9F95-C154-1B58E60252CB}"/>
              </a:ext>
            </a:extLst>
          </p:cNvPr>
          <p:cNvPicPr>
            <a:picLocks noChangeAspect="1"/>
          </p:cNvPicPr>
          <p:nvPr/>
        </p:nvPicPr>
        <p:blipFill>
          <a:blip r:embed="rId3"/>
          <a:stretch>
            <a:fillRect/>
          </a:stretch>
        </p:blipFill>
        <p:spPr>
          <a:xfrm>
            <a:off x="1964464" y="733193"/>
            <a:ext cx="1612900" cy="1301750"/>
          </a:xfrm>
          <a:prstGeom prst="rect">
            <a:avLst/>
          </a:prstGeom>
        </p:spPr>
      </p:pic>
      <p:pic>
        <p:nvPicPr>
          <p:cNvPr id="8" name="Grafik 7">
            <a:extLst>
              <a:ext uri="{FF2B5EF4-FFF2-40B4-BE49-F238E27FC236}">
                <a16:creationId xmlns:a16="http://schemas.microsoft.com/office/drawing/2014/main" id="{FCE1B9C3-FBB4-821D-69A5-662813A2746E}"/>
              </a:ext>
            </a:extLst>
          </p:cNvPr>
          <p:cNvPicPr>
            <a:picLocks noChangeAspect="1"/>
          </p:cNvPicPr>
          <p:nvPr/>
        </p:nvPicPr>
        <p:blipFill>
          <a:blip r:embed="rId4"/>
          <a:stretch>
            <a:fillRect/>
          </a:stretch>
        </p:blipFill>
        <p:spPr>
          <a:xfrm>
            <a:off x="6062633" y="724877"/>
            <a:ext cx="1612900" cy="1301750"/>
          </a:xfrm>
          <a:prstGeom prst="rect">
            <a:avLst/>
          </a:prstGeom>
        </p:spPr>
      </p:pic>
      <p:grpSp>
        <p:nvGrpSpPr>
          <p:cNvPr id="24" name="Gruppieren 23">
            <a:extLst>
              <a:ext uri="{FF2B5EF4-FFF2-40B4-BE49-F238E27FC236}">
                <a16:creationId xmlns:a16="http://schemas.microsoft.com/office/drawing/2014/main" id="{B122A193-DE0D-4823-AC33-E6E28E7D8601}"/>
              </a:ext>
            </a:extLst>
          </p:cNvPr>
          <p:cNvGrpSpPr/>
          <p:nvPr/>
        </p:nvGrpSpPr>
        <p:grpSpPr>
          <a:xfrm>
            <a:off x="785080" y="2145507"/>
            <a:ext cx="215640" cy="186840"/>
            <a:chOff x="785080" y="2145507"/>
            <a:chExt cx="215640" cy="186840"/>
          </a:xfrm>
        </p:grpSpPr>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63A8EB89-6192-435D-9932-0477BC1B09B5}"/>
                    </a:ext>
                  </a:extLst>
                </p14:cNvPr>
                <p14:cNvContentPartPr/>
                <p14:nvPr/>
              </p14:nvContentPartPr>
              <p14:xfrm>
                <a:off x="785080" y="2145507"/>
                <a:ext cx="147960" cy="186840"/>
              </p14:xfrm>
            </p:contentPart>
          </mc:Choice>
          <mc:Fallback xmlns="">
            <p:pic>
              <p:nvPicPr>
                <p:cNvPr id="18" name="Freihand 17">
                  <a:extLst>
                    <a:ext uri="{FF2B5EF4-FFF2-40B4-BE49-F238E27FC236}">
                      <a16:creationId xmlns:a16="http://schemas.microsoft.com/office/drawing/2014/main" id="{63A8EB89-6192-435D-9932-0477BC1B09B5}"/>
                    </a:ext>
                  </a:extLst>
                </p:cNvPr>
                <p:cNvPicPr/>
                <p:nvPr/>
              </p:nvPicPr>
              <p:blipFill>
                <a:blip r:embed="rId6"/>
                <a:stretch>
                  <a:fillRect/>
                </a:stretch>
              </p:blipFill>
              <p:spPr>
                <a:xfrm>
                  <a:off x="780760" y="2141187"/>
                  <a:ext cx="156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692BA221-B553-4961-ABE5-6EE2B5BAB607}"/>
                    </a:ext>
                  </a:extLst>
                </p14:cNvPr>
                <p14:cNvContentPartPr/>
                <p14:nvPr/>
              </p14:nvContentPartPr>
              <p14:xfrm>
                <a:off x="807400" y="2204547"/>
                <a:ext cx="193320" cy="56160"/>
              </p14:xfrm>
            </p:contentPart>
          </mc:Choice>
          <mc:Fallback xmlns="">
            <p:pic>
              <p:nvPicPr>
                <p:cNvPr id="19" name="Freihand 18">
                  <a:extLst>
                    <a:ext uri="{FF2B5EF4-FFF2-40B4-BE49-F238E27FC236}">
                      <a16:creationId xmlns:a16="http://schemas.microsoft.com/office/drawing/2014/main" id="{692BA221-B553-4961-ABE5-6EE2B5BAB607}"/>
                    </a:ext>
                  </a:extLst>
                </p:cNvPr>
                <p:cNvPicPr/>
                <p:nvPr/>
              </p:nvPicPr>
              <p:blipFill>
                <a:blip r:embed="rId8"/>
                <a:stretch>
                  <a:fillRect/>
                </a:stretch>
              </p:blipFill>
              <p:spPr>
                <a:xfrm>
                  <a:off x="803080" y="2200227"/>
                  <a:ext cx="201960" cy="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22" name="Freihand 21">
                <a:extLst>
                  <a:ext uri="{FF2B5EF4-FFF2-40B4-BE49-F238E27FC236}">
                    <a16:creationId xmlns:a16="http://schemas.microsoft.com/office/drawing/2014/main" id="{57B8209B-EB7C-4413-A297-A1A8F5EA9EBB}"/>
                  </a:ext>
                </a:extLst>
              </p14:cNvPr>
              <p14:cNvContentPartPr/>
              <p14:nvPr/>
            </p14:nvContentPartPr>
            <p14:xfrm>
              <a:off x="807760" y="4536267"/>
              <a:ext cx="220680" cy="97920"/>
            </p14:xfrm>
          </p:contentPart>
        </mc:Choice>
        <mc:Fallback xmlns="">
          <p:pic>
            <p:nvPicPr>
              <p:cNvPr id="22" name="Freihand 21">
                <a:extLst>
                  <a:ext uri="{FF2B5EF4-FFF2-40B4-BE49-F238E27FC236}">
                    <a16:creationId xmlns:a16="http://schemas.microsoft.com/office/drawing/2014/main" id="{57B8209B-EB7C-4413-A297-A1A8F5EA9EBB}"/>
                  </a:ext>
                </a:extLst>
              </p:cNvPr>
              <p:cNvPicPr/>
              <p:nvPr/>
            </p:nvPicPr>
            <p:blipFill>
              <a:blip r:embed="rId10"/>
              <a:stretch>
                <a:fillRect/>
              </a:stretch>
            </p:blipFill>
            <p:spPr>
              <a:xfrm>
                <a:off x="803440" y="4531947"/>
                <a:ext cx="229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3617C7D3-1D5E-48B9-91AB-11FC6B1B4F51}"/>
                  </a:ext>
                </a:extLst>
              </p14:cNvPr>
              <p14:cNvContentPartPr/>
              <p14:nvPr/>
            </p14:nvContentPartPr>
            <p14:xfrm>
              <a:off x="707680" y="4408827"/>
              <a:ext cx="418680" cy="486000"/>
            </p14:xfrm>
          </p:contentPart>
        </mc:Choice>
        <mc:Fallback xmlns="">
          <p:pic>
            <p:nvPicPr>
              <p:cNvPr id="28" name="Freihand 27">
                <a:extLst>
                  <a:ext uri="{FF2B5EF4-FFF2-40B4-BE49-F238E27FC236}">
                    <a16:creationId xmlns:a16="http://schemas.microsoft.com/office/drawing/2014/main" id="{3617C7D3-1D5E-48B9-91AB-11FC6B1B4F51}"/>
                  </a:ext>
                </a:extLst>
              </p:cNvPr>
              <p:cNvPicPr/>
              <p:nvPr/>
            </p:nvPicPr>
            <p:blipFill>
              <a:blip r:embed="rId12"/>
              <a:stretch>
                <a:fillRect/>
              </a:stretch>
            </p:blipFill>
            <p:spPr>
              <a:xfrm>
                <a:off x="703360" y="4404507"/>
                <a:ext cx="42732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Freihand 49">
                <a:extLst>
                  <a:ext uri="{FF2B5EF4-FFF2-40B4-BE49-F238E27FC236}">
                    <a16:creationId xmlns:a16="http://schemas.microsoft.com/office/drawing/2014/main" id="{2AFEC041-57B5-4DA9-826A-987F075CE7EF}"/>
                  </a:ext>
                </a:extLst>
              </p14:cNvPr>
              <p14:cNvContentPartPr/>
              <p14:nvPr/>
            </p14:nvContentPartPr>
            <p14:xfrm>
              <a:off x="763840" y="4287867"/>
              <a:ext cx="369000" cy="622440"/>
            </p14:xfrm>
          </p:contentPart>
        </mc:Choice>
        <mc:Fallback xmlns="">
          <p:pic>
            <p:nvPicPr>
              <p:cNvPr id="50" name="Freihand 49">
                <a:extLst>
                  <a:ext uri="{FF2B5EF4-FFF2-40B4-BE49-F238E27FC236}">
                    <a16:creationId xmlns:a16="http://schemas.microsoft.com/office/drawing/2014/main" id="{2AFEC041-57B5-4DA9-826A-987F075CE7EF}"/>
                  </a:ext>
                </a:extLst>
              </p:cNvPr>
              <p:cNvPicPr/>
              <p:nvPr/>
            </p:nvPicPr>
            <p:blipFill>
              <a:blip r:embed="rId14"/>
              <a:stretch>
                <a:fillRect/>
              </a:stretch>
            </p:blipFill>
            <p:spPr>
              <a:xfrm>
                <a:off x="759520" y="4283547"/>
                <a:ext cx="37764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Freihand 50">
                <a:extLst>
                  <a:ext uri="{FF2B5EF4-FFF2-40B4-BE49-F238E27FC236}">
                    <a16:creationId xmlns:a16="http://schemas.microsoft.com/office/drawing/2014/main" id="{63699B77-638A-4EE2-A899-71E2E92A983B}"/>
                  </a:ext>
                </a:extLst>
              </p14:cNvPr>
              <p14:cNvContentPartPr/>
              <p14:nvPr/>
            </p14:nvContentPartPr>
            <p14:xfrm>
              <a:off x="1327960" y="5139987"/>
              <a:ext cx="2630880" cy="931680"/>
            </p14:xfrm>
          </p:contentPart>
        </mc:Choice>
        <mc:Fallback xmlns="">
          <p:pic>
            <p:nvPicPr>
              <p:cNvPr id="51" name="Freihand 50">
                <a:extLst>
                  <a:ext uri="{FF2B5EF4-FFF2-40B4-BE49-F238E27FC236}">
                    <a16:creationId xmlns:a16="http://schemas.microsoft.com/office/drawing/2014/main" id="{63699B77-638A-4EE2-A899-71E2E92A983B}"/>
                  </a:ext>
                </a:extLst>
              </p:cNvPr>
              <p:cNvPicPr/>
              <p:nvPr/>
            </p:nvPicPr>
            <p:blipFill>
              <a:blip r:embed="rId16"/>
              <a:stretch>
                <a:fillRect/>
              </a:stretch>
            </p:blipFill>
            <p:spPr>
              <a:xfrm>
                <a:off x="1323640" y="5135667"/>
                <a:ext cx="2639520" cy="940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3" name="Freihand 52">
                <a:extLst>
                  <a:ext uri="{FF2B5EF4-FFF2-40B4-BE49-F238E27FC236}">
                    <a16:creationId xmlns:a16="http://schemas.microsoft.com/office/drawing/2014/main" id="{19FBE036-ED95-44A2-94B1-9BA24D959CF5}"/>
                  </a:ext>
                </a:extLst>
              </p14:cNvPr>
              <p14:cNvContentPartPr/>
              <p14:nvPr/>
            </p14:nvContentPartPr>
            <p14:xfrm>
              <a:off x="3173680" y="5506107"/>
              <a:ext cx="205200" cy="149040"/>
            </p14:xfrm>
          </p:contentPart>
        </mc:Choice>
        <mc:Fallback xmlns="">
          <p:pic>
            <p:nvPicPr>
              <p:cNvPr id="53" name="Freihand 52">
                <a:extLst>
                  <a:ext uri="{FF2B5EF4-FFF2-40B4-BE49-F238E27FC236}">
                    <a16:creationId xmlns:a16="http://schemas.microsoft.com/office/drawing/2014/main" id="{19FBE036-ED95-44A2-94B1-9BA24D959CF5}"/>
                  </a:ext>
                </a:extLst>
              </p:cNvPr>
              <p:cNvPicPr/>
              <p:nvPr/>
            </p:nvPicPr>
            <p:blipFill>
              <a:blip r:embed="rId18"/>
              <a:stretch>
                <a:fillRect/>
              </a:stretch>
            </p:blipFill>
            <p:spPr>
              <a:xfrm>
                <a:off x="3169360" y="5501787"/>
                <a:ext cx="213840" cy="157680"/>
              </a:xfrm>
              <a:prstGeom prst="rect">
                <a:avLst/>
              </a:prstGeom>
            </p:spPr>
          </p:pic>
        </mc:Fallback>
      </mc:AlternateContent>
      <p:grpSp>
        <p:nvGrpSpPr>
          <p:cNvPr id="56" name="Gruppieren 55">
            <a:extLst>
              <a:ext uri="{FF2B5EF4-FFF2-40B4-BE49-F238E27FC236}">
                <a16:creationId xmlns:a16="http://schemas.microsoft.com/office/drawing/2014/main" id="{D96CC4AC-A082-4E50-8A98-65CD59CF5AD3}"/>
              </a:ext>
            </a:extLst>
          </p:cNvPr>
          <p:cNvGrpSpPr/>
          <p:nvPr/>
        </p:nvGrpSpPr>
        <p:grpSpPr>
          <a:xfrm>
            <a:off x="2608480" y="5835867"/>
            <a:ext cx="857880" cy="356040"/>
            <a:chOff x="2608480" y="5835867"/>
            <a:chExt cx="857880" cy="356040"/>
          </a:xfrm>
        </p:grpSpPr>
        <mc:AlternateContent xmlns:mc="http://schemas.openxmlformats.org/markup-compatibility/2006" xmlns:p14="http://schemas.microsoft.com/office/powerpoint/2010/main">
          <mc:Choice Requires="p14">
            <p:contentPart p14:bwMode="auto" r:id="rId19">
              <p14:nvContentPartPr>
                <p14:cNvPr id="38" name="Freihand 37">
                  <a:extLst>
                    <a:ext uri="{FF2B5EF4-FFF2-40B4-BE49-F238E27FC236}">
                      <a16:creationId xmlns:a16="http://schemas.microsoft.com/office/drawing/2014/main" id="{813CDD5E-DAC1-44D6-AA72-829DFD469AB1}"/>
                    </a:ext>
                  </a:extLst>
                </p14:cNvPr>
                <p14:cNvContentPartPr/>
                <p14:nvPr/>
              </p14:nvContentPartPr>
              <p14:xfrm>
                <a:off x="2729080" y="5949987"/>
                <a:ext cx="12240" cy="147960"/>
              </p14:xfrm>
            </p:contentPart>
          </mc:Choice>
          <mc:Fallback xmlns="">
            <p:pic>
              <p:nvPicPr>
                <p:cNvPr id="38" name="Freihand 37">
                  <a:extLst>
                    <a:ext uri="{FF2B5EF4-FFF2-40B4-BE49-F238E27FC236}">
                      <a16:creationId xmlns:a16="http://schemas.microsoft.com/office/drawing/2014/main" id="{813CDD5E-DAC1-44D6-AA72-829DFD469AB1}"/>
                    </a:ext>
                  </a:extLst>
                </p:cNvPr>
                <p:cNvPicPr/>
                <p:nvPr/>
              </p:nvPicPr>
              <p:blipFill>
                <a:blip r:embed="rId20"/>
                <a:stretch>
                  <a:fillRect/>
                </a:stretch>
              </p:blipFill>
              <p:spPr>
                <a:xfrm>
                  <a:off x="2724760" y="5945667"/>
                  <a:ext cx="20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Freihand 38">
                  <a:extLst>
                    <a:ext uri="{FF2B5EF4-FFF2-40B4-BE49-F238E27FC236}">
                      <a16:creationId xmlns:a16="http://schemas.microsoft.com/office/drawing/2014/main" id="{A1EE082E-D72D-4968-A7BE-EE9D84CDFF12}"/>
                    </a:ext>
                  </a:extLst>
                </p14:cNvPr>
                <p14:cNvContentPartPr/>
                <p14:nvPr/>
              </p14:nvContentPartPr>
              <p14:xfrm>
                <a:off x="2608480" y="5907867"/>
                <a:ext cx="245160" cy="176760"/>
              </p14:xfrm>
            </p:contentPart>
          </mc:Choice>
          <mc:Fallback xmlns="">
            <p:pic>
              <p:nvPicPr>
                <p:cNvPr id="39" name="Freihand 38">
                  <a:extLst>
                    <a:ext uri="{FF2B5EF4-FFF2-40B4-BE49-F238E27FC236}">
                      <a16:creationId xmlns:a16="http://schemas.microsoft.com/office/drawing/2014/main" id="{A1EE082E-D72D-4968-A7BE-EE9D84CDFF12}"/>
                    </a:ext>
                  </a:extLst>
                </p:cNvPr>
                <p:cNvPicPr/>
                <p:nvPr/>
              </p:nvPicPr>
              <p:blipFill>
                <a:blip r:embed="rId22"/>
                <a:stretch>
                  <a:fillRect/>
                </a:stretch>
              </p:blipFill>
              <p:spPr>
                <a:xfrm>
                  <a:off x="2604160" y="5903547"/>
                  <a:ext cx="253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a:extLst>
                    <a:ext uri="{FF2B5EF4-FFF2-40B4-BE49-F238E27FC236}">
                      <a16:creationId xmlns:a16="http://schemas.microsoft.com/office/drawing/2014/main" id="{B0077B3E-A22F-466D-89A5-C502CAA29491}"/>
                    </a:ext>
                  </a:extLst>
                </p14:cNvPr>
                <p14:cNvContentPartPr/>
                <p14:nvPr/>
              </p14:nvContentPartPr>
              <p14:xfrm>
                <a:off x="2811160" y="5835867"/>
                <a:ext cx="118440" cy="133200"/>
              </p14:xfrm>
            </p:contentPart>
          </mc:Choice>
          <mc:Fallback xmlns="">
            <p:pic>
              <p:nvPicPr>
                <p:cNvPr id="40" name="Freihand 39">
                  <a:extLst>
                    <a:ext uri="{FF2B5EF4-FFF2-40B4-BE49-F238E27FC236}">
                      <a16:creationId xmlns:a16="http://schemas.microsoft.com/office/drawing/2014/main" id="{B0077B3E-A22F-466D-89A5-C502CAA29491}"/>
                    </a:ext>
                  </a:extLst>
                </p:cNvPr>
                <p:cNvPicPr/>
                <p:nvPr/>
              </p:nvPicPr>
              <p:blipFill>
                <a:blip r:embed="rId24"/>
                <a:stretch>
                  <a:fillRect/>
                </a:stretch>
              </p:blipFill>
              <p:spPr>
                <a:xfrm>
                  <a:off x="2806840" y="5831547"/>
                  <a:ext cx="12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Freihand 40">
                  <a:extLst>
                    <a:ext uri="{FF2B5EF4-FFF2-40B4-BE49-F238E27FC236}">
                      <a16:creationId xmlns:a16="http://schemas.microsoft.com/office/drawing/2014/main" id="{AB47A28A-5893-4A1C-A353-79FAC4DB0A92}"/>
                    </a:ext>
                  </a:extLst>
                </p14:cNvPr>
                <p14:cNvContentPartPr/>
                <p14:nvPr/>
              </p14:nvContentPartPr>
              <p14:xfrm>
                <a:off x="2987560" y="6000027"/>
                <a:ext cx="122760" cy="43560"/>
              </p14:xfrm>
            </p:contentPart>
          </mc:Choice>
          <mc:Fallback xmlns="">
            <p:pic>
              <p:nvPicPr>
                <p:cNvPr id="41" name="Freihand 40">
                  <a:extLst>
                    <a:ext uri="{FF2B5EF4-FFF2-40B4-BE49-F238E27FC236}">
                      <a16:creationId xmlns:a16="http://schemas.microsoft.com/office/drawing/2014/main" id="{AB47A28A-5893-4A1C-A353-79FAC4DB0A92}"/>
                    </a:ext>
                  </a:extLst>
                </p:cNvPr>
                <p:cNvPicPr/>
                <p:nvPr/>
              </p:nvPicPr>
              <p:blipFill>
                <a:blip r:embed="rId26"/>
                <a:stretch>
                  <a:fillRect/>
                </a:stretch>
              </p:blipFill>
              <p:spPr>
                <a:xfrm>
                  <a:off x="2983240" y="5995707"/>
                  <a:ext cx="131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5" name="Freihand 54">
                  <a:extLst>
                    <a:ext uri="{FF2B5EF4-FFF2-40B4-BE49-F238E27FC236}">
                      <a16:creationId xmlns:a16="http://schemas.microsoft.com/office/drawing/2014/main" id="{CAA5E0D3-368F-40FA-9C28-712B7D94C136}"/>
                    </a:ext>
                  </a:extLst>
                </p14:cNvPr>
                <p14:cNvContentPartPr/>
                <p14:nvPr/>
              </p14:nvContentPartPr>
              <p14:xfrm>
                <a:off x="3214720" y="5902467"/>
                <a:ext cx="251640" cy="289440"/>
              </p14:xfrm>
            </p:contentPart>
          </mc:Choice>
          <mc:Fallback xmlns="">
            <p:pic>
              <p:nvPicPr>
                <p:cNvPr id="55" name="Freihand 54">
                  <a:extLst>
                    <a:ext uri="{FF2B5EF4-FFF2-40B4-BE49-F238E27FC236}">
                      <a16:creationId xmlns:a16="http://schemas.microsoft.com/office/drawing/2014/main" id="{CAA5E0D3-368F-40FA-9C28-712B7D94C136}"/>
                    </a:ext>
                  </a:extLst>
                </p:cNvPr>
                <p:cNvPicPr/>
                <p:nvPr/>
              </p:nvPicPr>
              <p:blipFill>
                <a:blip r:embed="rId28"/>
                <a:stretch>
                  <a:fillRect/>
                </a:stretch>
              </p:blipFill>
              <p:spPr>
                <a:xfrm>
                  <a:off x="3210400" y="5898147"/>
                  <a:ext cx="260280" cy="298080"/>
                </a:xfrm>
                <a:prstGeom prst="rect">
                  <a:avLst/>
                </a:prstGeom>
              </p:spPr>
            </p:pic>
          </mc:Fallback>
        </mc:AlternateContent>
      </p:grpSp>
      <p:grpSp>
        <p:nvGrpSpPr>
          <p:cNvPr id="63" name="Gruppieren 62">
            <a:extLst>
              <a:ext uri="{FF2B5EF4-FFF2-40B4-BE49-F238E27FC236}">
                <a16:creationId xmlns:a16="http://schemas.microsoft.com/office/drawing/2014/main" id="{57A5E595-5A87-4EDD-AC42-B350AE7B15D3}"/>
              </a:ext>
            </a:extLst>
          </p:cNvPr>
          <p:cNvGrpSpPr/>
          <p:nvPr/>
        </p:nvGrpSpPr>
        <p:grpSpPr>
          <a:xfrm>
            <a:off x="5039920" y="4486587"/>
            <a:ext cx="3989520" cy="1912320"/>
            <a:chOff x="5039920" y="4486587"/>
            <a:chExt cx="3989520" cy="1912320"/>
          </a:xfrm>
        </p:grpSpPr>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040C9A50-E393-42F1-8F4A-D516FFCA1E52}"/>
                    </a:ext>
                  </a:extLst>
                </p14:cNvPr>
                <p14:cNvContentPartPr/>
                <p14:nvPr/>
              </p14:nvContentPartPr>
              <p14:xfrm>
                <a:off x="5191120" y="4567947"/>
                <a:ext cx="38880" cy="123120"/>
              </p14:xfrm>
            </p:contentPart>
          </mc:Choice>
          <mc:Fallback xmlns="">
            <p:pic>
              <p:nvPicPr>
                <p:cNvPr id="25" name="Freihand 24">
                  <a:extLst>
                    <a:ext uri="{FF2B5EF4-FFF2-40B4-BE49-F238E27FC236}">
                      <a16:creationId xmlns:a16="http://schemas.microsoft.com/office/drawing/2014/main" id="{040C9A50-E393-42F1-8F4A-D516FFCA1E52}"/>
                    </a:ext>
                  </a:extLst>
                </p:cNvPr>
                <p:cNvPicPr/>
                <p:nvPr/>
              </p:nvPicPr>
              <p:blipFill>
                <a:blip r:embed="rId30"/>
                <a:stretch>
                  <a:fillRect/>
                </a:stretch>
              </p:blipFill>
              <p:spPr>
                <a:xfrm>
                  <a:off x="5186800" y="4563627"/>
                  <a:ext cx="47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A0C4C71D-9F72-4D88-ABA0-E6AF141315B9}"/>
                    </a:ext>
                  </a:extLst>
                </p14:cNvPr>
                <p14:cNvContentPartPr/>
                <p14:nvPr/>
              </p14:nvContentPartPr>
              <p14:xfrm>
                <a:off x="5042440" y="4486587"/>
                <a:ext cx="312120" cy="244080"/>
              </p14:xfrm>
            </p:contentPart>
          </mc:Choice>
          <mc:Fallback xmlns="">
            <p:pic>
              <p:nvPicPr>
                <p:cNvPr id="26" name="Freihand 25">
                  <a:extLst>
                    <a:ext uri="{FF2B5EF4-FFF2-40B4-BE49-F238E27FC236}">
                      <a16:creationId xmlns:a16="http://schemas.microsoft.com/office/drawing/2014/main" id="{A0C4C71D-9F72-4D88-ABA0-E6AF141315B9}"/>
                    </a:ext>
                  </a:extLst>
                </p:cNvPr>
                <p:cNvPicPr/>
                <p:nvPr/>
              </p:nvPicPr>
              <p:blipFill>
                <a:blip r:embed="rId32"/>
                <a:stretch>
                  <a:fillRect/>
                </a:stretch>
              </p:blipFill>
              <p:spPr>
                <a:xfrm>
                  <a:off x="5038120" y="4482267"/>
                  <a:ext cx="320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7" name="Freihand 56">
                  <a:extLst>
                    <a:ext uri="{FF2B5EF4-FFF2-40B4-BE49-F238E27FC236}">
                      <a16:creationId xmlns:a16="http://schemas.microsoft.com/office/drawing/2014/main" id="{1B068BFD-4CA9-4F2A-AAE8-BAADD45B6082}"/>
                    </a:ext>
                  </a:extLst>
                </p14:cNvPr>
                <p14:cNvContentPartPr/>
                <p14:nvPr/>
              </p14:nvContentPartPr>
              <p14:xfrm>
                <a:off x="6960520" y="4621947"/>
                <a:ext cx="105480" cy="1552320"/>
              </p14:xfrm>
            </p:contentPart>
          </mc:Choice>
          <mc:Fallback xmlns="">
            <p:pic>
              <p:nvPicPr>
                <p:cNvPr id="57" name="Freihand 56">
                  <a:extLst>
                    <a:ext uri="{FF2B5EF4-FFF2-40B4-BE49-F238E27FC236}">
                      <a16:creationId xmlns:a16="http://schemas.microsoft.com/office/drawing/2014/main" id="{1B068BFD-4CA9-4F2A-AAE8-BAADD45B6082}"/>
                    </a:ext>
                  </a:extLst>
                </p:cNvPr>
                <p:cNvPicPr/>
                <p:nvPr/>
              </p:nvPicPr>
              <p:blipFill>
                <a:blip r:embed="rId34"/>
                <a:stretch>
                  <a:fillRect/>
                </a:stretch>
              </p:blipFill>
              <p:spPr>
                <a:xfrm>
                  <a:off x="6956200" y="4617627"/>
                  <a:ext cx="11412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 name="Freihand 57">
                  <a:extLst>
                    <a:ext uri="{FF2B5EF4-FFF2-40B4-BE49-F238E27FC236}">
                      <a16:creationId xmlns:a16="http://schemas.microsoft.com/office/drawing/2014/main" id="{96907E38-6719-45EA-9A11-5898D17C50B3}"/>
                    </a:ext>
                  </a:extLst>
                </p14:cNvPr>
                <p14:cNvContentPartPr/>
                <p14:nvPr/>
              </p14:nvContentPartPr>
              <p14:xfrm>
                <a:off x="5039920" y="5518707"/>
                <a:ext cx="3989520" cy="186840"/>
              </p14:xfrm>
            </p:contentPart>
          </mc:Choice>
          <mc:Fallback xmlns="">
            <p:pic>
              <p:nvPicPr>
                <p:cNvPr id="58" name="Freihand 57">
                  <a:extLst>
                    <a:ext uri="{FF2B5EF4-FFF2-40B4-BE49-F238E27FC236}">
                      <a16:creationId xmlns:a16="http://schemas.microsoft.com/office/drawing/2014/main" id="{96907E38-6719-45EA-9A11-5898D17C50B3}"/>
                    </a:ext>
                  </a:extLst>
                </p:cNvPr>
                <p:cNvPicPr/>
                <p:nvPr/>
              </p:nvPicPr>
              <p:blipFill>
                <a:blip r:embed="rId36"/>
                <a:stretch>
                  <a:fillRect/>
                </a:stretch>
              </p:blipFill>
              <p:spPr>
                <a:xfrm>
                  <a:off x="5035600" y="5514387"/>
                  <a:ext cx="3998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0" name="Freihand 59">
                  <a:extLst>
                    <a:ext uri="{FF2B5EF4-FFF2-40B4-BE49-F238E27FC236}">
                      <a16:creationId xmlns:a16="http://schemas.microsoft.com/office/drawing/2014/main" id="{2D043283-8DE4-4045-92D8-23C2D5C7E4FE}"/>
                    </a:ext>
                  </a:extLst>
                </p14:cNvPr>
                <p14:cNvContentPartPr/>
                <p14:nvPr/>
              </p14:nvContentPartPr>
              <p14:xfrm>
                <a:off x="7139800" y="5479107"/>
                <a:ext cx="189360" cy="214560"/>
              </p14:xfrm>
            </p:contentPart>
          </mc:Choice>
          <mc:Fallback xmlns="">
            <p:pic>
              <p:nvPicPr>
                <p:cNvPr id="60" name="Freihand 59">
                  <a:extLst>
                    <a:ext uri="{FF2B5EF4-FFF2-40B4-BE49-F238E27FC236}">
                      <a16:creationId xmlns:a16="http://schemas.microsoft.com/office/drawing/2014/main" id="{2D043283-8DE4-4045-92D8-23C2D5C7E4FE}"/>
                    </a:ext>
                  </a:extLst>
                </p:cNvPr>
                <p:cNvPicPr/>
                <p:nvPr/>
              </p:nvPicPr>
              <p:blipFill>
                <a:blip r:embed="rId38"/>
                <a:stretch>
                  <a:fillRect/>
                </a:stretch>
              </p:blipFill>
              <p:spPr>
                <a:xfrm>
                  <a:off x="7135480" y="5474787"/>
                  <a:ext cx="198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5" name="Freihand 44">
                  <a:extLst>
                    <a:ext uri="{FF2B5EF4-FFF2-40B4-BE49-F238E27FC236}">
                      <a16:creationId xmlns:a16="http://schemas.microsoft.com/office/drawing/2014/main" id="{B68E4E9D-021F-4359-87F2-B323E0EED81E}"/>
                    </a:ext>
                  </a:extLst>
                </p14:cNvPr>
                <p14:cNvContentPartPr/>
                <p14:nvPr/>
              </p14:nvContentPartPr>
              <p14:xfrm>
                <a:off x="6612400" y="6264987"/>
                <a:ext cx="12240" cy="133920"/>
              </p14:xfrm>
            </p:contentPart>
          </mc:Choice>
          <mc:Fallback xmlns="">
            <p:pic>
              <p:nvPicPr>
                <p:cNvPr id="45" name="Freihand 44">
                  <a:extLst>
                    <a:ext uri="{FF2B5EF4-FFF2-40B4-BE49-F238E27FC236}">
                      <a16:creationId xmlns:a16="http://schemas.microsoft.com/office/drawing/2014/main" id="{B68E4E9D-021F-4359-87F2-B323E0EED81E}"/>
                    </a:ext>
                  </a:extLst>
                </p:cNvPr>
                <p:cNvPicPr/>
                <p:nvPr/>
              </p:nvPicPr>
              <p:blipFill>
                <a:blip r:embed="rId40"/>
                <a:stretch>
                  <a:fillRect/>
                </a:stretch>
              </p:blipFill>
              <p:spPr>
                <a:xfrm>
                  <a:off x="6608080" y="6260667"/>
                  <a:ext cx="20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6" name="Freihand 45">
                  <a:extLst>
                    <a:ext uri="{FF2B5EF4-FFF2-40B4-BE49-F238E27FC236}">
                      <a16:creationId xmlns:a16="http://schemas.microsoft.com/office/drawing/2014/main" id="{3E2271C7-154D-4040-92FE-0111881E85C3}"/>
                    </a:ext>
                  </a:extLst>
                </p14:cNvPr>
                <p14:cNvContentPartPr/>
                <p14:nvPr/>
              </p14:nvContentPartPr>
              <p14:xfrm>
                <a:off x="6521320" y="6215307"/>
                <a:ext cx="209160" cy="169920"/>
              </p14:xfrm>
            </p:contentPart>
          </mc:Choice>
          <mc:Fallback xmlns="">
            <p:pic>
              <p:nvPicPr>
                <p:cNvPr id="46" name="Freihand 45">
                  <a:extLst>
                    <a:ext uri="{FF2B5EF4-FFF2-40B4-BE49-F238E27FC236}">
                      <a16:creationId xmlns:a16="http://schemas.microsoft.com/office/drawing/2014/main" id="{3E2271C7-154D-4040-92FE-0111881E85C3}"/>
                    </a:ext>
                  </a:extLst>
                </p:cNvPr>
                <p:cNvPicPr/>
                <p:nvPr/>
              </p:nvPicPr>
              <p:blipFill>
                <a:blip r:embed="rId42"/>
                <a:stretch>
                  <a:fillRect/>
                </a:stretch>
              </p:blipFill>
              <p:spPr>
                <a:xfrm>
                  <a:off x="6517000" y="6210987"/>
                  <a:ext cx="217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Freihand 46">
                  <a:extLst>
                    <a:ext uri="{FF2B5EF4-FFF2-40B4-BE49-F238E27FC236}">
                      <a16:creationId xmlns:a16="http://schemas.microsoft.com/office/drawing/2014/main" id="{6A0F305D-3352-4A6D-B62F-FD385FF36FD0}"/>
                    </a:ext>
                  </a:extLst>
                </p14:cNvPr>
                <p14:cNvContentPartPr/>
                <p14:nvPr/>
              </p14:nvContentPartPr>
              <p14:xfrm>
                <a:off x="6715720" y="6179307"/>
                <a:ext cx="137880" cy="102600"/>
              </p14:xfrm>
            </p:contentPart>
          </mc:Choice>
          <mc:Fallback xmlns="">
            <p:pic>
              <p:nvPicPr>
                <p:cNvPr id="47" name="Freihand 46">
                  <a:extLst>
                    <a:ext uri="{FF2B5EF4-FFF2-40B4-BE49-F238E27FC236}">
                      <a16:creationId xmlns:a16="http://schemas.microsoft.com/office/drawing/2014/main" id="{6A0F305D-3352-4A6D-B62F-FD385FF36FD0}"/>
                    </a:ext>
                  </a:extLst>
                </p:cNvPr>
                <p:cNvPicPr/>
                <p:nvPr/>
              </p:nvPicPr>
              <p:blipFill>
                <a:blip r:embed="rId44"/>
                <a:stretch>
                  <a:fillRect/>
                </a:stretch>
              </p:blipFill>
              <p:spPr>
                <a:xfrm>
                  <a:off x="6711400" y="6174987"/>
                  <a:ext cx="146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Freihand 47">
                  <a:extLst>
                    <a:ext uri="{FF2B5EF4-FFF2-40B4-BE49-F238E27FC236}">
                      <a16:creationId xmlns:a16="http://schemas.microsoft.com/office/drawing/2014/main" id="{0723656B-8F74-4BE3-8F1B-547043D2499D}"/>
                    </a:ext>
                  </a:extLst>
                </p14:cNvPr>
                <p14:cNvContentPartPr/>
                <p14:nvPr/>
              </p14:nvContentPartPr>
              <p14:xfrm>
                <a:off x="6895720" y="6314307"/>
                <a:ext cx="94320" cy="54720"/>
              </p14:xfrm>
            </p:contentPart>
          </mc:Choice>
          <mc:Fallback xmlns="">
            <p:pic>
              <p:nvPicPr>
                <p:cNvPr id="48" name="Freihand 47">
                  <a:extLst>
                    <a:ext uri="{FF2B5EF4-FFF2-40B4-BE49-F238E27FC236}">
                      <a16:creationId xmlns:a16="http://schemas.microsoft.com/office/drawing/2014/main" id="{0723656B-8F74-4BE3-8F1B-547043D2499D}"/>
                    </a:ext>
                  </a:extLst>
                </p:cNvPr>
                <p:cNvPicPr/>
                <p:nvPr/>
              </p:nvPicPr>
              <p:blipFill>
                <a:blip r:embed="rId46"/>
                <a:stretch>
                  <a:fillRect/>
                </a:stretch>
              </p:blipFill>
              <p:spPr>
                <a:xfrm>
                  <a:off x="6891400" y="6309987"/>
                  <a:ext cx="102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 name="Freihand 60">
                  <a:extLst>
                    <a:ext uri="{FF2B5EF4-FFF2-40B4-BE49-F238E27FC236}">
                      <a16:creationId xmlns:a16="http://schemas.microsoft.com/office/drawing/2014/main" id="{CF379220-6DCB-47D4-B82F-2E305DCE3E15}"/>
                    </a:ext>
                  </a:extLst>
                </p14:cNvPr>
                <p14:cNvContentPartPr/>
                <p14:nvPr/>
              </p14:nvContentPartPr>
              <p14:xfrm>
                <a:off x="7180840" y="6254907"/>
                <a:ext cx="204840" cy="137880"/>
              </p14:xfrm>
            </p:contentPart>
          </mc:Choice>
          <mc:Fallback xmlns="">
            <p:pic>
              <p:nvPicPr>
                <p:cNvPr id="61" name="Freihand 60">
                  <a:extLst>
                    <a:ext uri="{FF2B5EF4-FFF2-40B4-BE49-F238E27FC236}">
                      <a16:creationId xmlns:a16="http://schemas.microsoft.com/office/drawing/2014/main" id="{CF379220-6DCB-47D4-B82F-2E305DCE3E15}"/>
                    </a:ext>
                  </a:extLst>
                </p:cNvPr>
                <p:cNvPicPr/>
                <p:nvPr/>
              </p:nvPicPr>
              <p:blipFill>
                <a:blip r:embed="rId48"/>
                <a:stretch>
                  <a:fillRect/>
                </a:stretch>
              </p:blipFill>
              <p:spPr>
                <a:xfrm>
                  <a:off x="7176520" y="6250587"/>
                  <a:ext cx="21348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2" name="Freihand 11">
                <a:extLst>
                  <a:ext uri="{FF2B5EF4-FFF2-40B4-BE49-F238E27FC236}">
                    <a16:creationId xmlns:a16="http://schemas.microsoft.com/office/drawing/2014/main" id="{1537E857-97A2-4FF7-AE89-649EAE5F9665}"/>
                  </a:ext>
                </a:extLst>
              </p14:cNvPr>
              <p14:cNvContentPartPr/>
              <p14:nvPr/>
            </p14:nvContentPartPr>
            <p14:xfrm>
              <a:off x="7115320" y="2078907"/>
              <a:ext cx="24120" cy="252720"/>
            </p14:xfrm>
          </p:contentPart>
        </mc:Choice>
        <mc:Fallback xmlns="">
          <p:pic>
            <p:nvPicPr>
              <p:cNvPr id="12" name="Freihand 11">
                <a:extLst>
                  <a:ext uri="{FF2B5EF4-FFF2-40B4-BE49-F238E27FC236}">
                    <a16:creationId xmlns:a16="http://schemas.microsoft.com/office/drawing/2014/main" id="{1537E857-97A2-4FF7-AE89-649EAE5F9665}"/>
                  </a:ext>
                </a:extLst>
              </p:cNvPr>
              <p:cNvPicPr/>
              <p:nvPr/>
            </p:nvPicPr>
            <p:blipFill>
              <a:blip r:embed="rId50"/>
              <a:stretch>
                <a:fillRect/>
              </a:stretch>
            </p:blipFill>
            <p:spPr>
              <a:xfrm>
                <a:off x="7111000" y="2074587"/>
                <a:ext cx="32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 name="Freihand 12">
                <a:extLst>
                  <a:ext uri="{FF2B5EF4-FFF2-40B4-BE49-F238E27FC236}">
                    <a16:creationId xmlns:a16="http://schemas.microsoft.com/office/drawing/2014/main" id="{8BD0EF24-17C0-475C-9408-B0B9ACF3FE42}"/>
                  </a:ext>
                </a:extLst>
              </p14:cNvPr>
              <p14:cNvContentPartPr/>
              <p14:nvPr/>
            </p14:nvContentPartPr>
            <p14:xfrm>
              <a:off x="7032880" y="2155587"/>
              <a:ext cx="236160" cy="334080"/>
            </p14:xfrm>
          </p:contentPart>
        </mc:Choice>
        <mc:Fallback xmlns="">
          <p:pic>
            <p:nvPicPr>
              <p:cNvPr id="13" name="Freihand 12">
                <a:extLst>
                  <a:ext uri="{FF2B5EF4-FFF2-40B4-BE49-F238E27FC236}">
                    <a16:creationId xmlns:a16="http://schemas.microsoft.com/office/drawing/2014/main" id="{8BD0EF24-17C0-475C-9408-B0B9ACF3FE42}"/>
                  </a:ext>
                </a:extLst>
              </p:cNvPr>
              <p:cNvPicPr/>
              <p:nvPr/>
            </p:nvPicPr>
            <p:blipFill>
              <a:blip r:embed="rId52"/>
              <a:stretch>
                <a:fillRect/>
              </a:stretch>
            </p:blipFill>
            <p:spPr>
              <a:xfrm>
                <a:off x="7028560" y="2151267"/>
                <a:ext cx="2448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 name="Freihand 19">
                <a:extLst>
                  <a:ext uri="{FF2B5EF4-FFF2-40B4-BE49-F238E27FC236}">
                    <a16:creationId xmlns:a16="http://schemas.microsoft.com/office/drawing/2014/main" id="{AC6532BA-EFBA-4F48-AF23-C3340E467486}"/>
                  </a:ext>
                </a:extLst>
              </p14:cNvPr>
              <p14:cNvContentPartPr/>
              <p14:nvPr/>
            </p14:nvContentPartPr>
            <p14:xfrm>
              <a:off x="5146120" y="2202387"/>
              <a:ext cx="17640" cy="110520"/>
            </p14:xfrm>
          </p:contentPart>
        </mc:Choice>
        <mc:Fallback xmlns="">
          <p:pic>
            <p:nvPicPr>
              <p:cNvPr id="20" name="Freihand 19">
                <a:extLst>
                  <a:ext uri="{FF2B5EF4-FFF2-40B4-BE49-F238E27FC236}">
                    <a16:creationId xmlns:a16="http://schemas.microsoft.com/office/drawing/2014/main" id="{AC6532BA-EFBA-4F48-AF23-C3340E467486}"/>
                  </a:ext>
                </a:extLst>
              </p:cNvPr>
              <p:cNvPicPr/>
              <p:nvPr/>
            </p:nvPicPr>
            <p:blipFill>
              <a:blip r:embed="rId54"/>
              <a:stretch>
                <a:fillRect/>
              </a:stretch>
            </p:blipFill>
            <p:spPr>
              <a:xfrm>
                <a:off x="5141800" y="2198067"/>
                <a:ext cx="26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 name="Freihand 20">
                <a:extLst>
                  <a:ext uri="{FF2B5EF4-FFF2-40B4-BE49-F238E27FC236}">
                    <a16:creationId xmlns:a16="http://schemas.microsoft.com/office/drawing/2014/main" id="{A800B7CF-E835-425E-B602-5B579D2ECE72}"/>
                  </a:ext>
                </a:extLst>
              </p14:cNvPr>
              <p14:cNvContentPartPr/>
              <p14:nvPr/>
            </p14:nvContentPartPr>
            <p14:xfrm>
              <a:off x="5031280" y="2116347"/>
              <a:ext cx="254880" cy="253800"/>
            </p14:xfrm>
          </p:contentPart>
        </mc:Choice>
        <mc:Fallback xmlns="">
          <p:pic>
            <p:nvPicPr>
              <p:cNvPr id="21" name="Freihand 20">
                <a:extLst>
                  <a:ext uri="{FF2B5EF4-FFF2-40B4-BE49-F238E27FC236}">
                    <a16:creationId xmlns:a16="http://schemas.microsoft.com/office/drawing/2014/main" id="{A800B7CF-E835-425E-B602-5B579D2ECE72}"/>
                  </a:ext>
                </a:extLst>
              </p:cNvPr>
              <p:cNvPicPr/>
              <p:nvPr/>
            </p:nvPicPr>
            <p:blipFill>
              <a:blip r:embed="rId56"/>
              <a:stretch>
                <a:fillRect/>
              </a:stretch>
            </p:blipFill>
            <p:spPr>
              <a:xfrm>
                <a:off x="5026960" y="2112027"/>
                <a:ext cx="2635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7" name="Freihand 76">
                <a:extLst>
                  <a:ext uri="{FF2B5EF4-FFF2-40B4-BE49-F238E27FC236}">
                    <a16:creationId xmlns:a16="http://schemas.microsoft.com/office/drawing/2014/main" id="{E712A3E4-EF29-400B-9D4B-DD05ED187A83}"/>
                  </a:ext>
                </a:extLst>
              </p14:cNvPr>
              <p14:cNvContentPartPr/>
              <p14:nvPr/>
            </p14:nvContentPartPr>
            <p14:xfrm>
              <a:off x="5406400" y="2283027"/>
              <a:ext cx="3142440" cy="1530720"/>
            </p14:xfrm>
          </p:contentPart>
        </mc:Choice>
        <mc:Fallback xmlns="">
          <p:pic>
            <p:nvPicPr>
              <p:cNvPr id="77" name="Freihand 76">
                <a:extLst>
                  <a:ext uri="{FF2B5EF4-FFF2-40B4-BE49-F238E27FC236}">
                    <a16:creationId xmlns:a16="http://schemas.microsoft.com/office/drawing/2014/main" id="{E712A3E4-EF29-400B-9D4B-DD05ED187A83}"/>
                  </a:ext>
                </a:extLst>
              </p:cNvPr>
              <p:cNvPicPr/>
              <p:nvPr/>
            </p:nvPicPr>
            <p:blipFill>
              <a:blip r:embed="rId58"/>
              <a:stretch>
                <a:fillRect/>
              </a:stretch>
            </p:blipFill>
            <p:spPr>
              <a:xfrm>
                <a:off x="5402080" y="2278707"/>
                <a:ext cx="3151080" cy="1539360"/>
              </a:xfrm>
              <a:prstGeom prst="rect">
                <a:avLst/>
              </a:prstGeom>
            </p:spPr>
          </p:pic>
        </mc:Fallback>
      </mc:AlternateContent>
      <p:grpSp>
        <p:nvGrpSpPr>
          <p:cNvPr id="80" name="Gruppieren 79">
            <a:extLst>
              <a:ext uri="{FF2B5EF4-FFF2-40B4-BE49-F238E27FC236}">
                <a16:creationId xmlns:a16="http://schemas.microsoft.com/office/drawing/2014/main" id="{67D924A7-AF03-4DEC-A171-4530D205A3A2}"/>
              </a:ext>
            </a:extLst>
          </p:cNvPr>
          <p:cNvGrpSpPr/>
          <p:nvPr/>
        </p:nvGrpSpPr>
        <p:grpSpPr>
          <a:xfrm>
            <a:off x="1393840" y="2010147"/>
            <a:ext cx="2989080" cy="1732320"/>
            <a:chOff x="1393840" y="2010147"/>
            <a:chExt cx="2989080" cy="1732320"/>
          </a:xfrm>
        </p:grpSpPr>
        <mc:AlternateContent xmlns:mc="http://schemas.openxmlformats.org/markup-compatibility/2006" xmlns:p14="http://schemas.microsoft.com/office/powerpoint/2010/main">
          <mc:Choice Requires="p14">
            <p:contentPart p14:bwMode="auto" r:id="rId59">
              <p14:nvContentPartPr>
                <p14:cNvPr id="9" name="Freihand 8">
                  <a:extLst>
                    <a:ext uri="{FF2B5EF4-FFF2-40B4-BE49-F238E27FC236}">
                      <a16:creationId xmlns:a16="http://schemas.microsoft.com/office/drawing/2014/main" id="{D449A4E8-CB1C-4A24-B75F-19537F903EC4}"/>
                    </a:ext>
                  </a:extLst>
                </p14:cNvPr>
                <p14:cNvContentPartPr/>
                <p14:nvPr/>
              </p14:nvContentPartPr>
              <p14:xfrm>
                <a:off x="2652760" y="2010147"/>
                <a:ext cx="6840" cy="282240"/>
              </p14:xfrm>
            </p:contentPart>
          </mc:Choice>
          <mc:Fallback xmlns="">
            <p:pic>
              <p:nvPicPr>
                <p:cNvPr id="9" name="Freihand 8">
                  <a:extLst>
                    <a:ext uri="{FF2B5EF4-FFF2-40B4-BE49-F238E27FC236}">
                      <a16:creationId xmlns:a16="http://schemas.microsoft.com/office/drawing/2014/main" id="{D449A4E8-CB1C-4A24-B75F-19537F903EC4}"/>
                    </a:ext>
                  </a:extLst>
                </p:cNvPr>
                <p:cNvPicPr/>
                <p:nvPr/>
              </p:nvPicPr>
              <p:blipFill>
                <a:blip r:embed="rId60"/>
                <a:stretch>
                  <a:fillRect/>
                </a:stretch>
              </p:blipFill>
              <p:spPr>
                <a:xfrm>
                  <a:off x="2648440" y="2005827"/>
                  <a:ext cx="154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 name="Freihand 9">
                  <a:extLst>
                    <a:ext uri="{FF2B5EF4-FFF2-40B4-BE49-F238E27FC236}">
                      <a16:creationId xmlns:a16="http://schemas.microsoft.com/office/drawing/2014/main" id="{CDFE120B-0FFA-45BD-B5F7-5CA7C287BEDB}"/>
                    </a:ext>
                  </a:extLst>
                </p14:cNvPr>
                <p14:cNvContentPartPr/>
                <p14:nvPr/>
              </p14:nvContentPartPr>
              <p14:xfrm>
                <a:off x="2544400" y="2184747"/>
                <a:ext cx="257760" cy="266040"/>
              </p14:xfrm>
            </p:contentPart>
          </mc:Choice>
          <mc:Fallback xmlns="">
            <p:pic>
              <p:nvPicPr>
                <p:cNvPr id="10" name="Freihand 9">
                  <a:extLst>
                    <a:ext uri="{FF2B5EF4-FFF2-40B4-BE49-F238E27FC236}">
                      <a16:creationId xmlns:a16="http://schemas.microsoft.com/office/drawing/2014/main" id="{CDFE120B-0FFA-45BD-B5F7-5CA7C287BEDB}"/>
                    </a:ext>
                  </a:extLst>
                </p:cNvPr>
                <p:cNvPicPr/>
                <p:nvPr/>
              </p:nvPicPr>
              <p:blipFill>
                <a:blip r:embed="rId62"/>
                <a:stretch>
                  <a:fillRect/>
                </a:stretch>
              </p:blipFill>
              <p:spPr>
                <a:xfrm>
                  <a:off x="2540080" y="2180427"/>
                  <a:ext cx="2664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FBDD18CE-670C-4673-AAF5-26A11FFF2ACD}"/>
                    </a:ext>
                  </a:extLst>
                </p14:cNvPr>
                <p14:cNvContentPartPr/>
                <p14:nvPr/>
              </p14:nvContentPartPr>
              <p14:xfrm>
                <a:off x="3324160" y="3210027"/>
                <a:ext cx="360" cy="360"/>
              </p14:xfrm>
            </p:contentPart>
          </mc:Choice>
          <mc:Fallback xmlns="">
            <p:pic>
              <p:nvPicPr>
                <p:cNvPr id="64" name="Freihand 63">
                  <a:extLst>
                    <a:ext uri="{FF2B5EF4-FFF2-40B4-BE49-F238E27FC236}">
                      <a16:creationId xmlns:a16="http://schemas.microsoft.com/office/drawing/2014/main" id="{FBDD18CE-670C-4673-AAF5-26A11FFF2ACD}"/>
                    </a:ext>
                  </a:extLst>
                </p:cNvPr>
                <p:cNvPicPr/>
                <p:nvPr/>
              </p:nvPicPr>
              <p:blipFill>
                <a:blip r:embed="rId64"/>
                <a:stretch>
                  <a:fillRect/>
                </a:stretch>
              </p:blipFill>
              <p:spPr>
                <a:xfrm>
                  <a:off x="3319840" y="320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73E26685-4B35-4C4A-82DA-0AC553D528BE}"/>
                    </a:ext>
                  </a:extLst>
                </p14:cNvPr>
                <p14:cNvContentPartPr/>
                <p14:nvPr/>
              </p14:nvContentPartPr>
              <p14:xfrm>
                <a:off x="3308320" y="3165387"/>
                <a:ext cx="39960" cy="24120"/>
              </p14:xfrm>
            </p:contentPart>
          </mc:Choice>
          <mc:Fallback xmlns="">
            <p:pic>
              <p:nvPicPr>
                <p:cNvPr id="65" name="Freihand 64">
                  <a:extLst>
                    <a:ext uri="{FF2B5EF4-FFF2-40B4-BE49-F238E27FC236}">
                      <a16:creationId xmlns:a16="http://schemas.microsoft.com/office/drawing/2014/main" id="{73E26685-4B35-4C4A-82DA-0AC553D528BE}"/>
                    </a:ext>
                  </a:extLst>
                </p:cNvPr>
                <p:cNvPicPr/>
                <p:nvPr/>
              </p:nvPicPr>
              <p:blipFill>
                <a:blip r:embed="rId66"/>
                <a:stretch>
                  <a:fillRect/>
                </a:stretch>
              </p:blipFill>
              <p:spPr>
                <a:xfrm>
                  <a:off x="3304000" y="3161067"/>
                  <a:ext cx="48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7D096545-C5C8-4D2B-A19C-5FAC79FC2F8F}"/>
                    </a:ext>
                  </a:extLst>
                </p14:cNvPr>
                <p14:cNvContentPartPr/>
                <p14:nvPr/>
              </p14:nvContentPartPr>
              <p14:xfrm>
                <a:off x="3323080" y="3184107"/>
                <a:ext cx="21600" cy="6120"/>
              </p14:xfrm>
            </p:contentPart>
          </mc:Choice>
          <mc:Fallback xmlns="">
            <p:pic>
              <p:nvPicPr>
                <p:cNvPr id="66" name="Freihand 65">
                  <a:extLst>
                    <a:ext uri="{FF2B5EF4-FFF2-40B4-BE49-F238E27FC236}">
                      <a16:creationId xmlns:a16="http://schemas.microsoft.com/office/drawing/2014/main" id="{7D096545-C5C8-4D2B-A19C-5FAC79FC2F8F}"/>
                    </a:ext>
                  </a:extLst>
                </p:cNvPr>
                <p:cNvPicPr/>
                <p:nvPr/>
              </p:nvPicPr>
              <p:blipFill>
                <a:blip r:embed="rId68"/>
                <a:stretch>
                  <a:fillRect/>
                </a:stretch>
              </p:blipFill>
              <p:spPr>
                <a:xfrm>
                  <a:off x="3318760" y="3179787"/>
                  <a:ext cx="30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C1D4E2F7-0CD9-40AF-8A5B-12CDF4B9F317}"/>
                    </a:ext>
                  </a:extLst>
                </p14:cNvPr>
                <p14:cNvContentPartPr/>
                <p14:nvPr/>
              </p14:nvContentPartPr>
              <p14:xfrm>
                <a:off x="3332080" y="3099507"/>
                <a:ext cx="154440" cy="174240"/>
              </p14:xfrm>
            </p:contentPart>
          </mc:Choice>
          <mc:Fallback xmlns="">
            <p:pic>
              <p:nvPicPr>
                <p:cNvPr id="67" name="Freihand 66">
                  <a:extLst>
                    <a:ext uri="{FF2B5EF4-FFF2-40B4-BE49-F238E27FC236}">
                      <a16:creationId xmlns:a16="http://schemas.microsoft.com/office/drawing/2014/main" id="{C1D4E2F7-0CD9-40AF-8A5B-12CDF4B9F317}"/>
                    </a:ext>
                  </a:extLst>
                </p:cNvPr>
                <p:cNvPicPr/>
                <p:nvPr/>
              </p:nvPicPr>
              <p:blipFill>
                <a:blip r:embed="rId70"/>
                <a:stretch>
                  <a:fillRect/>
                </a:stretch>
              </p:blipFill>
              <p:spPr>
                <a:xfrm>
                  <a:off x="3327760" y="3095187"/>
                  <a:ext cx="163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27DAC833-73DE-4A3C-8492-74BB68DCF36E}"/>
                    </a:ext>
                  </a:extLst>
                </p14:cNvPr>
                <p14:cNvContentPartPr/>
                <p14:nvPr/>
              </p14:nvContentPartPr>
              <p14:xfrm>
                <a:off x="3536200" y="3086547"/>
                <a:ext cx="122040" cy="145440"/>
              </p14:xfrm>
            </p:contentPart>
          </mc:Choice>
          <mc:Fallback xmlns="">
            <p:pic>
              <p:nvPicPr>
                <p:cNvPr id="68" name="Freihand 67">
                  <a:extLst>
                    <a:ext uri="{FF2B5EF4-FFF2-40B4-BE49-F238E27FC236}">
                      <a16:creationId xmlns:a16="http://schemas.microsoft.com/office/drawing/2014/main" id="{27DAC833-73DE-4A3C-8492-74BB68DCF36E}"/>
                    </a:ext>
                  </a:extLst>
                </p:cNvPr>
                <p:cNvPicPr/>
                <p:nvPr/>
              </p:nvPicPr>
              <p:blipFill>
                <a:blip r:embed="rId72"/>
                <a:stretch>
                  <a:fillRect/>
                </a:stretch>
              </p:blipFill>
              <p:spPr>
                <a:xfrm>
                  <a:off x="3531880" y="3082227"/>
                  <a:ext cx="130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Freihand 68">
                  <a:extLst>
                    <a:ext uri="{FF2B5EF4-FFF2-40B4-BE49-F238E27FC236}">
                      <a16:creationId xmlns:a16="http://schemas.microsoft.com/office/drawing/2014/main" id="{950B9568-48F3-42CA-947D-14423D3F1843}"/>
                    </a:ext>
                  </a:extLst>
                </p14:cNvPr>
                <p14:cNvContentPartPr/>
                <p14:nvPr/>
              </p14:nvContentPartPr>
              <p14:xfrm>
                <a:off x="3694600" y="3078987"/>
                <a:ext cx="80640" cy="142560"/>
              </p14:xfrm>
            </p:contentPart>
          </mc:Choice>
          <mc:Fallback xmlns="">
            <p:pic>
              <p:nvPicPr>
                <p:cNvPr id="69" name="Freihand 68">
                  <a:extLst>
                    <a:ext uri="{FF2B5EF4-FFF2-40B4-BE49-F238E27FC236}">
                      <a16:creationId xmlns:a16="http://schemas.microsoft.com/office/drawing/2014/main" id="{950B9568-48F3-42CA-947D-14423D3F1843}"/>
                    </a:ext>
                  </a:extLst>
                </p:cNvPr>
                <p:cNvPicPr/>
                <p:nvPr/>
              </p:nvPicPr>
              <p:blipFill>
                <a:blip r:embed="rId74"/>
                <a:stretch>
                  <a:fillRect/>
                </a:stretch>
              </p:blipFill>
              <p:spPr>
                <a:xfrm>
                  <a:off x="3690280" y="3074667"/>
                  <a:ext cx="89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7EDE2D24-2C81-4E6D-89FB-D8E3386F5885}"/>
                    </a:ext>
                  </a:extLst>
                </p14:cNvPr>
                <p14:cNvContentPartPr/>
                <p14:nvPr/>
              </p14:nvContentPartPr>
              <p14:xfrm>
                <a:off x="3705400" y="3021387"/>
                <a:ext cx="119520" cy="22320"/>
              </p14:xfrm>
            </p:contentPart>
          </mc:Choice>
          <mc:Fallback xmlns="">
            <p:pic>
              <p:nvPicPr>
                <p:cNvPr id="70" name="Freihand 69">
                  <a:extLst>
                    <a:ext uri="{FF2B5EF4-FFF2-40B4-BE49-F238E27FC236}">
                      <a16:creationId xmlns:a16="http://schemas.microsoft.com/office/drawing/2014/main" id="{7EDE2D24-2C81-4E6D-89FB-D8E3386F5885}"/>
                    </a:ext>
                  </a:extLst>
                </p:cNvPr>
                <p:cNvPicPr/>
                <p:nvPr/>
              </p:nvPicPr>
              <p:blipFill>
                <a:blip r:embed="rId76"/>
                <a:stretch>
                  <a:fillRect/>
                </a:stretch>
              </p:blipFill>
              <p:spPr>
                <a:xfrm>
                  <a:off x="3701080" y="3017067"/>
                  <a:ext cx="128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9" name="Freihand 28">
                  <a:extLst>
                    <a:ext uri="{FF2B5EF4-FFF2-40B4-BE49-F238E27FC236}">
                      <a16:creationId xmlns:a16="http://schemas.microsoft.com/office/drawing/2014/main" id="{678243C3-C006-4552-9C07-BF20C2F33033}"/>
                    </a:ext>
                  </a:extLst>
                </p14:cNvPr>
                <p14:cNvContentPartPr/>
                <p14:nvPr/>
              </p14:nvContentPartPr>
              <p14:xfrm>
                <a:off x="2761840" y="3528267"/>
                <a:ext cx="17280" cy="128520"/>
              </p14:xfrm>
            </p:contentPart>
          </mc:Choice>
          <mc:Fallback xmlns="">
            <p:pic>
              <p:nvPicPr>
                <p:cNvPr id="29" name="Freihand 28">
                  <a:extLst>
                    <a:ext uri="{FF2B5EF4-FFF2-40B4-BE49-F238E27FC236}">
                      <a16:creationId xmlns:a16="http://schemas.microsoft.com/office/drawing/2014/main" id="{678243C3-C006-4552-9C07-BF20C2F33033}"/>
                    </a:ext>
                  </a:extLst>
                </p:cNvPr>
                <p:cNvPicPr/>
                <p:nvPr/>
              </p:nvPicPr>
              <p:blipFill>
                <a:blip r:embed="rId78"/>
                <a:stretch>
                  <a:fillRect/>
                </a:stretch>
              </p:blipFill>
              <p:spPr>
                <a:xfrm>
                  <a:off x="2757520" y="3523947"/>
                  <a:ext cx="25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 name="Freihand 29">
                  <a:extLst>
                    <a:ext uri="{FF2B5EF4-FFF2-40B4-BE49-F238E27FC236}">
                      <a16:creationId xmlns:a16="http://schemas.microsoft.com/office/drawing/2014/main" id="{D0AA1CDA-F0BB-4877-9163-E382D9806C89}"/>
                    </a:ext>
                  </a:extLst>
                </p14:cNvPr>
                <p14:cNvContentPartPr/>
                <p14:nvPr/>
              </p14:nvContentPartPr>
              <p14:xfrm>
                <a:off x="2704960" y="3462387"/>
                <a:ext cx="214200" cy="226800"/>
              </p14:xfrm>
            </p:contentPart>
          </mc:Choice>
          <mc:Fallback xmlns="">
            <p:pic>
              <p:nvPicPr>
                <p:cNvPr id="30" name="Freihand 29">
                  <a:extLst>
                    <a:ext uri="{FF2B5EF4-FFF2-40B4-BE49-F238E27FC236}">
                      <a16:creationId xmlns:a16="http://schemas.microsoft.com/office/drawing/2014/main" id="{D0AA1CDA-F0BB-4877-9163-E382D9806C89}"/>
                    </a:ext>
                  </a:extLst>
                </p:cNvPr>
                <p:cNvPicPr/>
                <p:nvPr/>
              </p:nvPicPr>
              <p:blipFill>
                <a:blip r:embed="rId80"/>
                <a:stretch>
                  <a:fillRect/>
                </a:stretch>
              </p:blipFill>
              <p:spPr>
                <a:xfrm>
                  <a:off x="2700640" y="3458067"/>
                  <a:ext cx="2228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Freihand 30">
                  <a:extLst>
                    <a:ext uri="{FF2B5EF4-FFF2-40B4-BE49-F238E27FC236}">
                      <a16:creationId xmlns:a16="http://schemas.microsoft.com/office/drawing/2014/main" id="{1064E06B-C936-4CBF-812E-E76BA16E4895}"/>
                    </a:ext>
                  </a:extLst>
                </p14:cNvPr>
                <p14:cNvContentPartPr/>
                <p14:nvPr/>
              </p14:nvContentPartPr>
              <p14:xfrm>
                <a:off x="2896840" y="3383547"/>
                <a:ext cx="129600" cy="115560"/>
              </p14:xfrm>
            </p:contentPart>
          </mc:Choice>
          <mc:Fallback xmlns="">
            <p:pic>
              <p:nvPicPr>
                <p:cNvPr id="31" name="Freihand 30">
                  <a:extLst>
                    <a:ext uri="{FF2B5EF4-FFF2-40B4-BE49-F238E27FC236}">
                      <a16:creationId xmlns:a16="http://schemas.microsoft.com/office/drawing/2014/main" id="{1064E06B-C936-4CBF-812E-E76BA16E4895}"/>
                    </a:ext>
                  </a:extLst>
                </p:cNvPr>
                <p:cNvPicPr/>
                <p:nvPr/>
              </p:nvPicPr>
              <p:blipFill>
                <a:blip r:embed="rId82"/>
                <a:stretch>
                  <a:fillRect/>
                </a:stretch>
              </p:blipFill>
              <p:spPr>
                <a:xfrm>
                  <a:off x="2892520" y="3379227"/>
                  <a:ext cx="138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2" name="Freihand 31">
                  <a:extLst>
                    <a:ext uri="{FF2B5EF4-FFF2-40B4-BE49-F238E27FC236}">
                      <a16:creationId xmlns:a16="http://schemas.microsoft.com/office/drawing/2014/main" id="{10E47DFF-DB3F-4118-B147-0E5AC65C82FA}"/>
                    </a:ext>
                  </a:extLst>
                </p14:cNvPr>
                <p14:cNvContentPartPr/>
                <p14:nvPr/>
              </p14:nvContentPartPr>
              <p14:xfrm>
                <a:off x="3064960" y="3534387"/>
                <a:ext cx="132840" cy="11880"/>
              </p14:xfrm>
            </p:contentPart>
          </mc:Choice>
          <mc:Fallback xmlns="">
            <p:pic>
              <p:nvPicPr>
                <p:cNvPr id="32" name="Freihand 31">
                  <a:extLst>
                    <a:ext uri="{FF2B5EF4-FFF2-40B4-BE49-F238E27FC236}">
                      <a16:creationId xmlns:a16="http://schemas.microsoft.com/office/drawing/2014/main" id="{10E47DFF-DB3F-4118-B147-0E5AC65C82FA}"/>
                    </a:ext>
                  </a:extLst>
                </p:cNvPr>
                <p:cNvPicPr/>
                <p:nvPr/>
              </p:nvPicPr>
              <p:blipFill>
                <a:blip r:embed="rId84"/>
                <a:stretch>
                  <a:fillRect/>
                </a:stretch>
              </p:blipFill>
              <p:spPr>
                <a:xfrm>
                  <a:off x="3060640" y="3530067"/>
                  <a:ext cx="14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3" name="Freihand 32">
                  <a:extLst>
                    <a:ext uri="{FF2B5EF4-FFF2-40B4-BE49-F238E27FC236}">
                      <a16:creationId xmlns:a16="http://schemas.microsoft.com/office/drawing/2014/main" id="{92532DE0-4CA3-4415-B80D-5614D775F002}"/>
                    </a:ext>
                  </a:extLst>
                </p14:cNvPr>
                <p14:cNvContentPartPr/>
                <p14:nvPr/>
              </p14:nvContentPartPr>
              <p14:xfrm>
                <a:off x="3049480" y="3608547"/>
                <a:ext cx="182880" cy="8640"/>
              </p14:xfrm>
            </p:contentPart>
          </mc:Choice>
          <mc:Fallback xmlns="">
            <p:pic>
              <p:nvPicPr>
                <p:cNvPr id="33" name="Freihand 32">
                  <a:extLst>
                    <a:ext uri="{FF2B5EF4-FFF2-40B4-BE49-F238E27FC236}">
                      <a16:creationId xmlns:a16="http://schemas.microsoft.com/office/drawing/2014/main" id="{92532DE0-4CA3-4415-B80D-5614D775F002}"/>
                    </a:ext>
                  </a:extLst>
                </p:cNvPr>
                <p:cNvPicPr/>
                <p:nvPr/>
              </p:nvPicPr>
              <p:blipFill>
                <a:blip r:embed="rId86"/>
                <a:stretch>
                  <a:fillRect/>
                </a:stretch>
              </p:blipFill>
              <p:spPr>
                <a:xfrm>
                  <a:off x="3045160" y="3604227"/>
                  <a:ext cx="191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Freihand 71">
                  <a:extLst>
                    <a:ext uri="{FF2B5EF4-FFF2-40B4-BE49-F238E27FC236}">
                      <a16:creationId xmlns:a16="http://schemas.microsoft.com/office/drawing/2014/main" id="{62BD2AC4-79CB-4F73-B750-9CDC73111DE4}"/>
                    </a:ext>
                  </a:extLst>
                </p14:cNvPr>
                <p14:cNvContentPartPr/>
                <p14:nvPr/>
              </p14:nvContentPartPr>
              <p14:xfrm>
                <a:off x="3400480" y="3512067"/>
                <a:ext cx="126000" cy="120960"/>
              </p14:xfrm>
            </p:contentPart>
          </mc:Choice>
          <mc:Fallback xmlns="">
            <p:pic>
              <p:nvPicPr>
                <p:cNvPr id="72" name="Freihand 71">
                  <a:extLst>
                    <a:ext uri="{FF2B5EF4-FFF2-40B4-BE49-F238E27FC236}">
                      <a16:creationId xmlns:a16="http://schemas.microsoft.com/office/drawing/2014/main" id="{62BD2AC4-79CB-4F73-B750-9CDC73111DE4}"/>
                    </a:ext>
                  </a:extLst>
                </p:cNvPr>
                <p:cNvPicPr/>
                <p:nvPr/>
              </p:nvPicPr>
              <p:blipFill>
                <a:blip r:embed="rId88"/>
                <a:stretch>
                  <a:fillRect/>
                </a:stretch>
              </p:blipFill>
              <p:spPr>
                <a:xfrm>
                  <a:off x="3396160" y="3507747"/>
                  <a:ext cx="134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3" name="Freihand 72">
                  <a:extLst>
                    <a:ext uri="{FF2B5EF4-FFF2-40B4-BE49-F238E27FC236}">
                      <a16:creationId xmlns:a16="http://schemas.microsoft.com/office/drawing/2014/main" id="{D9037EEA-9C40-40B5-872B-E02A21D58859}"/>
                    </a:ext>
                  </a:extLst>
                </p14:cNvPr>
                <p14:cNvContentPartPr/>
                <p14:nvPr/>
              </p14:nvContentPartPr>
              <p14:xfrm>
                <a:off x="3527200" y="3623667"/>
                <a:ext cx="36720" cy="107640"/>
              </p14:xfrm>
            </p:contentPart>
          </mc:Choice>
          <mc:Fallback xmlns="">
            <p:pic>
              <p:nvPicPr>
                <p:cNvPr id="73" name="Freihand 72">
                  <a:extLst>
                    <a:ext uri="{FF2B5EF4-FFF2-40B4-BE49-F238E27FC236}">
                      <a16:creationId xmlns:a16="http://schemas.microsoft.com/office/drawing/2014/main" id="{D9037EEA-9C40-40B5-872B-E02A21D58859}"/>
                    </a:ext>
                  </a:extLst>
                </p:cNvPr>
                <p:cNvPicPr/>
                <p:nvPr/>
              </p:nvPicPr>
              <p:blipFill>
                <a:blip r:embed="rId90"/>
                <a:stretch>
                  <a:fillRect/>
                </a:stretch>
              </p:blipFill>
              <p:spPr>
                <a:xfrm>
                  <a:off x="3522880" y="3619347"/>
                  <a:ext cx="45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4" name="Freihand 73">
                  <a:extLst>
                    <a:ext uri="{FF2B5EF4-FFF2-40B4-BE49-F238E27FC236}">
                      <a16:creationId xmlns:a16="http://schemas.microsoft.com/office/drawing/2014/main" id="{D6165E77-1CD4-4242-A05B-F5A7B5ABC462}"/>
                    </a:ext>
                  </a:extLst>
                </p14:cNvPr>
                <p14:cNvContentPartPr/>
                <p14:nvPr/>
              </p14:nvContentPartPr>
              <p14:xfrm>
                <a:off x="3658240" y="3490467"/>
                <a:ext cx="96480" cy="156240"/>
              </p14:xfrm>
            </p:contentPart>
          </mc:Choice>
          <mc:Fallback xmlns="">
            <p:pic>
              <p:nvPicPr>
                <p:cNvPr id="74" name="Freihand 73">
                  <a:extLst>
                    <a:ext uri="{FF2B5EF4-FFF2-40B4-BE49-F238E27FC236}">
                      <a16:creationId xmlns:a16="http://schemas.microsoft.com/office/drawing/2014/main" id="{D6165E77-1CD4-4242-A05B-F5A7B5ABC462}"/>
                    </a:ext>
                  </a:extLst>
                </p:cNvPr>
                <p:cNvPicPr/>
                <p:nvPr/>
              </p:nvPicPr>
              <p:blipFill>
                <a:blip r:embed="rId92"/>
                <a:stretch>
                  <a:fillRect/>
                </a:stretch>
              </p:blipFill>
              <p:spPr>
                <a:xfrm>
                  <a:off x="3653920" y="3486147"/>
                  <a:ext cx="105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Freihand 74">
                  <a:extLst>
                    <a:ext uri="{FF2B5EF4-FFF2-40B4-BE49-F238E27FC236}">
                      <a16:creationId xmlns:a16="http://schemas.microsoft.com/office/drawing/2014/main" id="{8EBA4240-0DB2-4429-B16C-9726E9FCBEE3}"/>
                    </a:ext>
                  </a:extLst>
                </p14:cNvPr>
                <p14:cNvContentPartPr/>
                <p14:nvPr/>
              </p14:nvContentPartPr>
              <p14:xfrm>
                <a:off x="3705040" y="3472107"/>
                <a:ext cx="135360" cy="15120"/>
              </p14:xfrm>
            </p:contentPart>
          </mc:Choice>
          <mc:Fallback xmlns="">
            <p:pic>
              <p:nvPicPr>
                <p:cNvPr id="75" name="Freihand 74">
                  <a:extLst>
                    <a:ext uri="{FF2B5EF4-FFF2-40B4-BE49-F238E27FC236}">
                      <a16:creationId xmlns:a16="http://schemas.microsoft.com/office/drawing/2014/main" id="{8EBA4240-0DB2-4429-B16C-9726E9FCBEE3}"/>
                    </a:ext>
                  </a:extLst>
                </p:cNvPr>
                <p:cNvPicPr/>
                <p:nvPr/>
              </p:nvPicPr>
              <p:blipFill>
                <a:blip r:embed="rId94"/>
                <a:stretch>
                  <a:fillRect/>
                </a:stretch>
              </p:blipFill>
              <p:spPr>
                <a:xfrm>
                  <a:off x="3700720" y="3467787"/>
                  <a:ext cx="144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D3CCA4C3-8C49-41B8-82D0-1753CD2EA28F}"/>
                    </a:ext>
                  </a:extLst>
                </p14:cNvPr>
                <p14:cNvContentPartPr/>
                <p14:nvPr/>
              </p14:nvContentPartPr>
              <p14:xfrm>
                <a:off x="1393840" y="2126787"/>
                <a:ext cx="2989080" cy="1615680"/>
              </p14:xfrm>
            </p:contentPart>
          </mc:Choice>
          <mc:Fallback xmlns="">
            <p:pic>
              <p:nvPicPr>
                <p:cNvPr id="79" name="Freihand 78">
                  <a:extLst>
                    <a:ext uri="{FF2B5EF4-FFF2-40B4-BE49-F238E27FC236}">
                      <a16:creationId xmlns:a16="http://schemas.microsoft.com/office/drawing/2014/main" id="{D3CCA4C3-8C49-41B8-82D0-1753CD2EA28F}"/>
                    </a:ext>
                  </a:extLst>
                </p:cNvPr>
                <p:cNvPicPr/>
                <p:nvPr/>
              </p:nvPicPr>
              <p:blipFill>
                <a:blip r:embed="rId96"/>
                <a:stretch>
                  <a:fillRect/>
                </a:stretch>
              </p:blipFill>
              <p:spPr>
                <a:xfrm>
                  <a:off x="1389520" y="2122467"/>
                  <a:ext cx="2997720" cy="1624320"/>
                </a:xfrm>
                <a:prstGeom prst="rect">
                  <a:avLst/>
                </a:prstGeom>
              </p:spPr>
            </p:pic>
          </mc:Fallback>
        </mc:AlternateContent>
      </p:grpSp>
      <p:grpSp>
        <p:nvGrpSpPr>
          <p:cNvPr id="85" name="Gruppieren 84">
            <a:extLst>
              <a:ext uri="{FF2B5EF4-FFF2-40B4-BE49-F238E27FC236}">
                <a16:creationId xmlns:a16="http://schemas.microsoft.com/office/drawing/2014/main" id="{3A50017F-9513-4F22-BC5E-DC83E62109C1}"/>
              </a:ext>
            </a:extLst>
          </p:cNvPr>
          <p:cNvGrpSpPr/>
          <p:nvPr/>
        </p:nvGrpSpPr>
        <p:grpSpPr>
          <a:xfrm>
            <a:off x="7562080" y="3161067"/>
            <a:ext cx="624960" cy="201240"/>
            <a:chOff x="7562080" y="3161067"/>
            <a:chExt cx="624960" cy="201240"/>
          </a:xfrm>
        </p:grpSpPr>
        <mc:AlternateContent xmlns:mc="http://schemas.openxmlformats.org/markup-compatibility/2006" xmlns:p14="http://schemas.microsoft.com/office/powerpoint/2010/main">
          <mc:Choice Requires="p14">
            <p:contentPart p14:bwMode="auto" r:id="rId97">
              <p14:nvContentPartPr>
                <p14:cNvPr id="81" name="Freihand 80">
                  <a:extLst>
                    <a:ext uri="{FF2B5EF4-FFF2-40B4-BE49-F238E27FC236}">
                      <a16:creationId xmlns:a16="http://schemas.microsoft.com/office/drawing/2014/main" id="{126B80F0-8F4B-4D1B-BCF2-A5A6E381A93C}"/>
                    </a:ext>
                  </a:extLst>
                </p14:cNvPr>
                <p14:cNvContentPartPr/>
                <p14:nvPr/>
              </p14:nvContentPartPr>
              <p14:xfrm>
                <a:off x="7562080" y="3258987"/>
                <a:ext cx="123480" cy="11880"/>
              </p14:xfrm>
            </p:contentPart>
          </mc:Choice>
          <mc:Fallback xmlns="">
            <p:pic>
              <p:nvPicPr>
                <p:cNvPr id="81" name="Freihand 80">
                  <a:extLst>
                    <a:ext uri="{FF2B5EF4-FFF2-40B4-BE49-F238E27FC236}">
                      <a16:creationId xmlns:a16="http://schemas.microsoft.com/office/drawing/2014/main" id="{126B80F0-8F4B-4D1B-BCF2-A5A6E381A93C}"/>
                    </a:ext>
                  </a:extLst>
                </p:cNvPr>
                <p:cNvPicPr/>
                <p:nvPr/>
              </p:nvPicPr>
              <p:blipFill>
                <a:blip r:embed="rId98"/>
                <a:stretch>
                  <a:fillRect/>
                </a:stretch>
              </p:blipFill>
              <p:spPr>
                <a:xfrm>
                  <a:off x="7557760" y="3254667"/>
                  <a:ext cx="1321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2" name="Freihand 81">
                  <a:extLst>
                    <a:ext uri="{FF2B5EF4-FFF2-40B4-BE49-F238E27FC236}">
                      <a16:creationId xmlns:a16="http://schemas.microsoft.com/office/drawing/2014/main" id="{6B982683-EA62-40E1-8FB1-AA8D66104D38}"/>
                    </a:ext>
                  </a:extLst>
                </p14:cNvPr>
                <p14:cNvContentPartPr/>
                <p14:nvPr/>
              </p14:nvContentPartPr>
              <p14:xfrm>
                <a:off x="7806520" y="3194187"/>
                <a:ext cx="102960" cy="119160"/>
              </p14:xfrm>
            </p:contentPart>
          </mc:Choice>
          <mc:Fallback xmlns="">
            <p:pic>
              <p:nvPicPr>
                <p:cNvPr id="82" name="Freihand 81">
                  <a:extLst>
                    <a:ext uri="{FF2B5EF4-FFF2-40B4-BE49-F238E27FC236}">
                      <a16:creationId xmlns:a16="http://schemas.microsoft.com/office/drawing/2014/main" id="{6B982683-EA62-40E1-8FB1-AA8D66104D38}"/>
                    </a:ext>
                  </a:extLst>
                </p:cNvPr>
                <p:cNvPicPr/>
                <p:nvPr/>
              </p:nvPicPr>
              <p:blipFill>
                <a:blip r:embed="rId100"/>
                <a:stretch>
                  <a:fillRect/>
                </a:stretch>
              </p:blipFill>
              <p:spPr>
                <a:xfrm>
                  <a:off x="7802200" y="3189867"/>
                  <a:ext cx="111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3" name="Freihand 82">
                  <a:extLst>
                    <a:ext uri="{FF2B5EF4-FFF2-40B4-BE49-F238E27FC236}">
                      <a16:creationId xmlns:a16="http://schemas.microsoft.com/office/drawing/2014/main" id="{E49261EA-5F99-4726-9A34-48C1D489DE5D}"/>
                    </a:ext>
                  </a:extLst>
                </p14:cNvPr>
                <p14:cNvContentPartPr/>
                <p14:nvPr/>
              </p14:nvContentPartPr>
              <p14:xfrm>
                <a:off x="7946920" y="3265467"/>
                <a:ext cx="20520" cy="96840"/>
              </p14:xfrm>
            </p:contentPart>
          </mc:Choice>
          <mc:Fallback xmlns="">
            <p:pic>
              <p:nvPicPr>
                <p:cNvPr id="83" name="Freihand 82">
                  <a:extLst>
                    <a:ext uri="{FF2B5EF4-FFF2-40B4-BE49-F238E27FC236}">
                      <a16:creationId xmlns:a16="http://schemas.microsoft.com/office/drawing/2014/main" id="{E49261EA-5F99-4726-9A34-48C1D489DE5D}"/>
                    </a:ext>
                  </a:extLst>
                </p:cNvPr>
                <p:cNvPicPr/>
                <p:nvPr/>
              </p:nvPicPr>
              <p:blipFill>
                <a:blip r:embed="rId102"/>
                <a:stretch>
                  <a:fillRect/>
                </a:stretch>
              </p:blipFill>
              <p:spPr>
                <a:xfrm>
                  <a:off x="7942600" y="3261147"/>
                  <a:ext cx="29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4" name="Freihand 83">
                  <a:extLst>
                    <a:ext uri="{FF2B5EF4-FFF2-40B4-BE49-F238E27FC236}">
                      <a16:creationId xmlns:a16="http://schemas.microsoft.com/office/drawing/2014/main" id="{1E2B0F54-4D13-4B33-B400-EF96A4DB2B39}"/>
                    </a:ext>
                  </a:extLst>
                </p14:cNvPr>
                <p14:cNvContentPartPr/>
                <p14:nvPr/>
              </p14:nvContentPartPr>
              <p14:xfrm>
                <a:off x="8007040" y="3161067"/>
                <a:ext cx="180000" cy="109440"/>
              </p14:xfrm>
            </p:contentPart>
          </mc:Choice>
          <mc:Fallback xmlns="">
            <p:pic>
              <p:nvPicPr>
                <p:cNvPr id="84" name="Freihand 83">
                  <a:extLst>
                    <a:ext uri="{FF2B5EF4-FFF2-40B4-BE49-F238E27FC236}">
                      <a16:creationId xmlns:a16="http://schemas.microsoft.com/office/drawing/2014/main" id="{1E2B0F54-4D13-4B33-B400-EF96A4DB2B39}"/>
                    </a:ext>
                  </a:extLst>
                </p:cNvPr>
                <p:cNvPicPr/>
                <p:nvPr/>
              </p:nvPicPr>
              <p:blipFill>
                <a:blip r:embed="rId104"/>
                <a:stretch>
                  <a:fillRect/>
                </a:stretch>
              </p:blipFill>
              <p:spPr>
                <a:xfrm>
                  <a:off x="8002720" y="3156747"/>
                  <a:ext cx="188640" cy="118080"/>
                </a:xfrm>
                <a:prstGeom prst="rect">
                  <a:avLst/>
                </a:prstGeom>
              </p:spPr>
            </p:pic>
          </mc:Fallback>
        </mc:AlternateContent>
      </p:grpSp>
      <p:grpSp>
        <p:nvGrpSpPr>
          <p:cNvPr id="90" name="Gruppieren 89">
            <a:extLst>
              <a:ext uri="{FF2B5EF4-FFF2-40B4-BE49-F238E27FC236}">
                <a16:creationId xmlns:a16="http://schemas.microsoft.com/office/drawing/2014/main" id="{0FF10924-6416-4193-8FCF-D80F52069D41}"/>
              </a:ext>
            </a:extLst>
          </p:cNvPr>
          <p:cNvGrpSpPr/>
          <p:nvPr/>
        </p:nvGrpSpPr>
        <p:grpSpPr>
          <a:xfrm>
            <a:off x="7003000" y="3604227"/>
            <a:ext cx="1100880" cy="302040"/>
            <a:chOff x="7003000" y="3604227"/>
            <a:chExt cx="1100880" cy="302040"/>
          </a:xfrm>
        </p:grpSpPr>
        <mc:AlternateContent xmlns:mc="http://schemas.openxmlformats.org/markup-compatibility/2006" xmlns:p14="http://schemas.microsoft.com/office/powerpoint/2010/main">
          <mc:Choice Requires="p14">
            <p:contentPart p14:bwMode="auto" r:id="rId105">
              <p14:nvContentPartPr>
                <p14:cNvPr id="34" name="Freihand 33">
                  <a:extLst>
                    <a:ext uri="{FF2B5EF4-FFF2-40B4-BE49-F238E27FC236}">
                      <a16:creationId xmlns:a16="http://schemas.microsoft.com/office/drawing/2014/main" id="{096B128B-DB4B-4FB9-AE18-22DD703E767C}"/>
                    </a:ext>
                  </a:extLst>
                </p14:cNvPr>
                <p14:cNvContentPartPr/>
                <p14:nvPr/>
              </p14:nvContentPartPr>
              <p14:xfrm>
                <a:off x="7095880" y="3725907"/>
                <a:ext cx="11520" cy="180360"/>
              </p14:xfrm>
            </p:contentPart>
          </mc:Choice>
          <mc:Fallback xmlns="">
            <p:pic>
              <p:nvPicPr>
                <p:cNvPr id="34" name="Freihand 33">
                  <a:extLst>
                    <a:ext uri="{FF2B5EF4-FFF2-40B4-BE49-F238E27FC236}">
                      <a16:creationId xmlns:a16="http://schemas.microsoft.com/office/drawing/2014/main" id="{096B128B-DB4B-4FB9-AE18-22DD703E767C}"/>
                    </a:ext>
                  </a:extLst>
                </p:cNvPr>
                <p:cNvPicPr/>
                <p:nvPr/>
              </p:nvPicPr>
              <p:blipFill>
                <a:blip r:embed="rId106"/>
                <a:stretch>
                  <a:fillRect/>
                </a:stretch>
              </p:blipFill>
              <p:spPr>
                <a:xfrm>
                  <a:off x="7091560" y="3721587"/>
                  <a:ext cx="20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5" name="Freihand 34">
                  <a:extLst>
                    <a:ext uri="{FF2B5EF4-FFF2-40B4-BE49-F238E27FC236}">
                      <a16:creationId xmlns:a16="http://schemas.microsoft.com/office/drawing/2014/main" id="{D49B0138-C9A7-49D4-A52D-226697C58CC0}"/>
                    </a:ext>
                  </a:extLst>
                </p14:cNvPr>
                <p14:cNvContentPartPr/>
                <p14:nvPr/>
              </p14:nvContentPartPr>
              <p14:xfrm>
                <a:off x="7003000" y="3693507"/>
                <a:ext cx="172080" cy="168840"/>
              </p14:xfrm>
            </p:contentPart>
          </mc:Choice>
          <mc:Fallback xmlns="">
            <p:pic>
              <p:nvPicPr>
                <p:cNvPr id="35" name="Freihand 34">
                  <a:extLst>
                    <a:ext uri="{FF2B5EF4-FFF2-40B4-BE49-F238E27FC236}">
                      <a16:creationId xmlns:a16="http://schemas.microsoft.com/office/drawing/2014/main" id="{D49B0138-C9A7-49D4-A52D-226697C58CC0}"/>
                    </a:ext>
                  </a:extLst>
                </p:cNvPr>
                <p:cNvPicPr/>
                <p:nvPr/>
              </p:nvPicPr>
              <p:blipFill>
                <a:blip r:embed="rId108"/>
                <a:stretch>
                  <a:fillRect/>
                </a:stretch>
              </p:blipFill>
              <p:spPr>
                <a:xfrm>
                  <a:off x="6998680" y="3689187"/>
                  <a:ext cx="180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 name="Freihand 35">
                  <a:extLst>
                    <a:ext uri="{FF2B5EF4-FFF2-40B4-BE49-F238E27FC236}">
                      <a16:creationId xmlns:a16="http://schemas.microsoft.com/office/drawing/2014/main" id="{36F8ED3A-FA8B-4DFE-83C0-D51DD8FA9DC8}"/>
                    </a:ext>
                  </a:extLst>
                </p14:cNvPr>
                <p14:cNvContentPartPr/>
                <p14:nvPr/>
              </p14:nvContentPartPr>
              <p14:xfrm>
                <a:off x="7189480" y="3604227"/>
                <a:ext cx="110520" cy="113400"/>
              </p14:xfrm>
            </p:contentPart>
          </mc:Choice>
          <mc:Fallback xmlns="">
            <p:pic>
              <p:nvPicPr>
                <p:cNvPr id="36" name="Freihand 35">
                  <a:extLst>
                    <a:ext uri="{FF2B5EF4-FFF2-40B4-BE49-F238E27FC236}">
                      <a16:creationId xmlns:a16="http://schemas.microsoft.com/office/drawing/2014/main" id="{36F8ED3A-FA8B-4DFE-83C0-D51DD8FA9DC8}"/>
                    </a:ext>
                  </a:extLst>
                </p:cNvPr>
                <p:cNvPicPr/>
                <p:nvPr/>
              </p:nvPicPr>
              <p:blipFill>
                <a:blip r:embed="rId110"/>
                <a:stretch>
                  <a:fillRect/>
                </a:stretch>
              </p:blipFill>
              <p:spPr>
                <a:xfrm>
                  <a:off x="7185160" y="3599907"/>
                  <a:ext cx="119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7" name="Freihand 36">
                  <a:extLst>
                    <a:ext uri="{FF2B5EF4-FFF2-40B4-BE49-F238E27FC236}">
                      <a16:creationId xmlns:a16="http://schemas.microsoft.com/office/drawing/2014/main" id="{E65F31FE-40AD-410C-8C87-14415F480F7B}"/>
                    </a:ext>
                  </a:extLst>
                </p14:cNvPr>
                <p14:cNvContentPartPr/>
                <p14:nvPr/>
              </p14:nvContentPartPr>
              <p14:xfrm>
                <a:off x="7361200" y="3776307"/>
                <a:ext cx="167760" cy="57960"/>
              </p14:xfrm>
            </p:contentPart>
          </mc:Choice>
          <mc:Fallback xmlns="">
            <p:pic>
              <p:nvPicPr>
                <p:cNvPr id="37" name="Freihand 36">
                  <a:extLst>
                    <a:ext uri="{FF2B5EF4-FFF2-40B4-BE49-F238E27FC236}">
                      <a16:creationId xmlns:a16="http://schemas.microsoft.com/office/drawing/2014/main" id="{E65F31FE-40AD-410C-8C87-14415F480F7B}"/>
                    </a:ext>
                  </a:extLst>
                </p:cNvPr>
                <p:cNvPicPr/>
                <p:nvPr/>
              </p:nvPicPr>
              <p:blipFill>
                <a:blip r:embed="rId112"/>
                <a:stretch>
                  <a:fillRect/>
                </a:stretch>
              </p:blipFill>
              <p:spPr>
                <a:xfrm>
                  <a:off x="7356880" y="3771987"/>
                  <a:ext cx="176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62C2B732-3462-4C25-8404-F2BEEA467734}"/>
                    </a:ext>
                  </a:extLst>
                </p14:cNvPr>
                <p14:cNvContentPartPr/>
                <p14:nvPr/>
              </p14:nvContentPartPr>
              <p14:xfrm>
                <a:off x="7684480" y="3708627"/>
                <a:ext cx="132840" cy="151920"/>
              </p14:xfrm>
            </p:contentPart>
          </mc:Choice>
          <mc:Fallback xmlns="">
            <p:pic>
              <p:nvPicPr>
                <p:cNvPr id="86" name="Freihand 85">
                  <a:extLst>
                    <a:ext uri="{FF2B5EF4-FFF2-40B4-BE49-F238E27FC236}">
                      <a16:creationId xmlns:a16="http://schemas.microsoft.com/office/drawing/2014/main" id="{62C2B732-3462-4C25-8404-F2BEEA467734}"/>
                    </a:ext>
                  </a:extLst>
                </p:cNvPr>
                <p:cNvPicPr/>
                <p:nvPr/>
              </p:nvPicPr>
              <p:blipFill>
                <a:blip r:embed="rId114"/>
                <a:stretch>
                  <a:fillRect/>
                </a:stretch>
              </p:blipFill>
              <p:spPr>
                <a:xfrm>
                  <a:off x="7680160" y="3704307"/>
                  <a:ext cx="141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A8D7F40A-BA22-4A8E-B9C7-FAAD91E36D3A}"/>
                    </a:ext>
                  </a:extLst>
                </p14:cNvPr>
                <p14:cNvContentPartPr/>
                <p14:nvPr/>
              </p14:nvContentPartPr>
              <p14:xfrm>
                <a:off x="7820200" y="3814467"/>
                <a:ext cx="20160" cy="82800"/>
              </p14:xfrm>
            </p:contentPart>
          </mc:Choice>
          <mc:Fallback xmlns="">
            <p:pic>
              <p:nvPicPr>
                <p:cNvPr id="87" name="Freihand 86">
                  <a:extLst>
                    <a:ext uri="{FF2B5EF4-FFF2-40B4-BE49-F238E27FC236}">
                      <a16:creationId xmlns:a16="http://schemas.microsoft.com/office/drawing/2014/main" id="{A8D7F40A-BA22-4A8E-B9C7-FAAD91E36D3A}"/>
                    </a:ext>
                  </a:extLst>
                </p:cNvPr>
                <p:cNvPicPr/>
                <p:nvPr/>
              </p:nvPicPr>
              <p:blipFill>
                <a:blip r:embed="rId116"/>
                <a:stretch>
                  <a:fillRect/>
                </a:stretch>
              </p:blipFill>
              <p:spPr>
                <a:xfrm>
                  <a:off x="7815880" y="3810147"/>
                  <a:ext cx="28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Freihand 87">
                  <a:extLst>
                    <a:ext uri="{FF2B5EF4-FFF2-40B4-BE49-F238E27FC236}">
                      <a16:creationId xmlns:a16="http://schemas.microsoft.com/office/drawing/2014/main" id="{8DDC14E8-4576-4048-9A17-4E6721A76148}"/>
                    </a:ext>
                  </a:extLst>
                </p14:cNvPr>
                <p14:cNvContentPartPr/>
                <p14:nvPr/>
              </p14:nvContentPartPr>
              <p14:xfrm>
                <a:off x="7905160" y="3704667"/>
                <a:ext cx="83880" cy="105120"/>
              </p14:xfrm>
            </p:contentPart>
          </mc:Choice>
          <mc:Fallback xmlns="">
            <p:pic>
              <p:nvPicPr>
                <p:cNvPr id="88" name="Freihand 87">
                  <a:extLst>
                    <a:ext uri="{FF2B5EF4-FFF2-40B4-BE49-F238E27FC236}">
                      <a16:creationId xmlns:a16="http://schemas.microsoft.com/office/drawing/2014/main" id="{8DDC14E8-4576-4048-9A17-4E6721A76148}"/>
                    </a:ext>
                  </a:extLst>
                </p:cNvPr>
                <p:cNvPicPr/>
                <p:nvPr/>
              </p:nvPicPr>
              <p:blipFill>
                <a:blip r:embed="rId118"/>
                <a:stretch>
                  <a:fillRect/>
                </a:stretch>
              </p:blipFill>
              <p:spPr>
                <a:xfrm>
                  <a:off x="7900840" y="3700347"/>
                  <a:ext cx="92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9" name="Freihand 88">
                  <a:extLst>
                    <a:ext uri="{FF2B5EF4-FFF2-40B4-BE49-F238E27FC236}">
                      <a16:creationId xmlns:a16="http://schemas.microsoft.com/office/drawing/2014/main" id="{7483186B-A866-479E-B81C-FD4D7EB34AE9}"/>
                    </a:ext>
                  </a:extLst>
                </p14:cNvPr>
                <p14:cNvContentPartPr/>
                <p14:nvPr/>
              </p14:nvContentPartPr>
              <p14:xfrm>
                <a:off x="8031880" y="3701787"/>
                <a:ext cx="72000" cy="133200"/>
              </p14:xfrm>
            </p:contentPart>
          </mc:Choice>
          <mc:Fallback xmlns="">
            <p:pic>
              <p:nvPicPr>
                <p:cNvPr id="89" name="Freihand 88">
                  <a:extLst>
                    <a:ext uri="{FF2B5EF4-FFF2-40B4-BE49-F238E27FC236}">
                      <a16:creationId xmlns:a16="http://schemas.microsoft.com/office/drawing/2014/main" id="{7483186B-A866-479E-B81C-FD4D7EB34AE9}"/>
                    </a:ext>
                  </a:extLst>
                </p:cNvPr>
                <p:cNvPicPr/>
                <p:nvPr/>
              </p:nvPicPr>
              <p:blipFill>
                <a:blip r:embed="rId120"/>
                <a:stretch>
                  <a:fillRect/>
                </a:stretch>
              </p:blipFill>
              <p:spPr>
                <a:xfrm>
                  <a:off x="8027560" y="3697467"/>
                  <a:ext cx="80640" cy="14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92" name="Freihand 91">
                <a:extLst>
                  <a:ext uri="{FF2B5EF4-FFF2-40B4-BE49-F238E27FC236}">
                    <a16:creationId xmlns:a16="http://schemas.microsoft.com/office/drawing/2014/main" id="{774E718E-1379-4844-AE9E-1C416996CFBE}"/>
                  </a:ext>
                </a:extLst>
              </p14:cNvPr>
              <p14:cNvContentPartPr/>
              <p14:nvPr/>
            </p14:nvContentPartPr>
            <p14:xfrm>
              <a:off x="3440440" y="3426027"/>
              <a:ext cx="396000" cy="290520"/>
            </p14:xfrm>
          </p:contentPart>
        </mc:Choice>
        <mc:Fallback xmlns="">
          <p:pic>
            <p:nvPicPr>
              <p:cNvPr id="92" name="Freihand 91">
                <a:extLst>
                  <a:ext uri="{FF2B5EF4-FFF2-40B4-BE49-F238E27FC236}">
                    <a16:creationId xmlns:a16="http://schemas.microsoft.com/office/drawing/2014/main" id="{774E718E-1379-4844-AE9E-1C416996CFBE}"/>
                  </a:ext>
                </a:extLst>
              </p:cNvPr>
              <p:cNvPicPr/>
              <p:nvPr/>
            </p:nvPicPr>
            <p:blipFill>
              <a:blip r:embed="rId122"/>
              <a:stretch>
                <a:fillRect/>
              </a:stretch>
            </p:blipFill>
            <p:spPr>
              <a:xfrm>
                <a:off x="3436120" y="3421707"/>
                <a:ext cx="404640" cy="299160"/>
              </a:xfrm>
              <a:prstGeom prst="rect">
                <a:avLst/>
              </a:prstGeom>
            </p:spPr>
          </p:pic>
        </mc:Fallback>
      </mc:AlternateContent>
      <p:grpSp>
        <p:nvGrpSpPr>
          <p:cNvPr id="107" name="Gruppieren 106">
            <a:extLst>
              <a:ext uri="{FF2B5EF4-FFF2-40B4-BE49-F238E27FC236}">
                <a16:creationId xmlns:a16="http://schemas.microsoft.com/office/drawing/2014/main" id="{9F0A22CC-09D5-4AB4-87BA-04A2CEE38F40}"/>
              </a:ext>
            </a:extLst>
          </p:cNvPr>
          <p:cNvGrpSpPr/>
          <p:nvPr/>
        </p:nvGrpSpPr>
        <p:grpSpPr>
          <a:xfrm>
            <a:off x="3352960" y="2959827"/>
            <a:ext cx="1280160" cy="338400"/>
            <a:chOff x="3352960" y="2959827"/>
            <a:chExt cx="1280160" cy="338400"/>
          </a:xfrm>
        </p:grpSpPr>
        <mc:AlternateContent xmlns:mc="http://schemas.openxmlformats.org/markup-compatibility/2006" xmlns:p14="http://schemas.microsoft.com/office/powerpoint/2010/main">
          <mc:Choice Requires="p14">
            <p:contentPart p14:bwMode="auto" r:id="rId123">
              <p14:nvContentPartPr>
                <p14:cNvPr id="91" name="Freihand 90">
                  <a:extLst>
                    <a:ext uri="{FF2B5EF4-FFF2-40B4-BE49-F238E27FC236}">
                      <a16:creationId xmlns:a16="http://schemas.microsoft.com/office/drawing/2014/main" id="{52A21B07-084F-4163-A93F-18DAC2188FDA}"/>
                    </a:ext>
                  </a:extLst>
                </p14:cNvPr>
                <p14:cNvContentPartPr/>
                <p14:nvPr/>
              </p14:nvContentPartPr>
              <p14:xfrm>
                <a:off x="3352960" y="2959827"/>
                <a:ext cx="603360" cy="274320"/>
              </p14:xfrm>
            </p:contentPart>
          </mc:Choice>
          <mc:Fallback xmlns="">
            <p:pic>
              <p:nvPicPr>
                <p:cNvPr id="91" name="Freihand 90">
                  <a:extLst>
                    <a:ext uri="{FF2B5EF4-FFF2-40B4-BE49-F238E27FC236}">
                      <a16:creationId xmlns:a16="http://schemas.microsoft.com/office/drawing/2014/main" id="{52A21B07-084F-4163-A93F-18DAC2188FDA}"/>
                    </a:ext>
                  </a:extLst>
                </p:cNvPr>
                <p:cNvPicPr/>
                <p:nvPr/>
              </p:nvPicPr>
              <p:blipFill>
                <a:blip r:embed="rId124"/>
                <a:stretch>
                  <a:fillRect/>
                </a:stretch>
              </p:blipFill>
              <p:spPr>
                <a:xfrm>
                  <a:off x="3348640" y="2955507"/>
                  <a:ext cx="612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3" name="Freihand 92">
                  <a:extLst>
                    <a:ext uri="{FF2B5EF4-FFF2-40B4-BE49-F238E27FC236}">
                      <a16:creationId xmlns:a16="http://schemas.microsoft.com/office/drawing/2014/main" id="{D084204E-12DC-493C-8D2D-215F2DA5898A}"/>
                    </a:ext>
                  </a:extLst>
                </p14:cNvPr>
                <p14:cNvContentPartPr/>
                <p14:nvPr/>
              </p14:nvContentPartPr>
              <p14:xfrm>
                <a:off x="3940120" y="3083667"/>
                <a:ext cx="104760" cy="120960"/>
              </p14:xfrm>
            </p:contentPart>
          </mc:Choice>
          <mc:Fallback xmlns="">
            <p:pic>
              <p:nvPicPr>
                <p:cNvPr id="93" name="Freihand 92">
                  <a:extLst>
                    <a:ext uri="{FF2B5EF4-FFF2-40B4-BE49-F238E27FC236}">
                      <a16:creationId xmlns:a16="http://schemas.microsoft.com/office/drawing/2014/main" id="{D084204E-12DC-493C-8D2D-215F2DA5898A}"/>
                    </a:ext>
                  </a:extLst>
                </p:cNvPr>
                <p:cNvPicPr/>
                <p:nvPr/>
              </p:nvPicPr>
              <p:blipFill>
                <a:blip r:embed="rId126"/>
                <a:stretch>
                  <a:fillRect/>
                </a:stretch>
              </p:blipFill>
              <p:spPr>
                <a:xfrm>
                  <a:off x="3935800" y="3079347"/>
                  <a:ext cx="113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4" name="Freihand 93">
                  <a:extLst>
                    <a:ext uri="{FF2B5EF4-FFF2-40B4-BE49-F238E27FC236}">
                      <a16:creationId xmlns:a16="http://schemas.microsoft.com/office/drawing/2014/main" id="{4571FEB3-AAD2-4E9E-A4C1-3CEF1F73AC3A}"/>
                    </a:ext>
                  </a:extLst>
                </p14:cNvPr>
                <p14:cNvContentPartPr/>
                <p14:nvPr/>
              </p14:nvContentPartPr>
              <p14:xfrm>
                <a:off x="4086640" y="3224787"/>
                <a:ext cx="17640" cy="73440"/>
              </p14:xfrm>
            </p:contentPart>
          </mc:Choice>
          <mc:Fallback xmlns="">
            <p:pic>
              <p:nvPicPr>
                <p:cNvPr id="94" name="Freihand 93">
                  <a:extLst>
                    <a:ext uri="{FF2B5EF4-FFF2-40B4-BE49-F238E27FC236}">
                      <a16:creationId xmlns:a16="http://schemas.microsoft.com/office/drawing/2014/main" id="{4571FEB3-AAD2-4E9E-A4C1-3CEF1F73AC3A}"/>
                    </a:ext>
                  </a:extLst>
                </p:cNvPr>
                <p:cNvPicPr/>
                <p:nvPr/>
              </p:nvPicPr>
              <p:blipFill>
                <a:blip r:embed="rId128"/>
                <a:stretch>
                  <a:fillRect/>
                </a:stretch>
              </p:blipFill>
              <p:spPr>
                <a:xfrm>
                  <a:off x="4082320" y="3220467"/>
                  <a:ext cx="26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Freihand 94">
                  <a:extLst>
                    <a:ext uri="{FF2B5EF4-FFF2-40B4-BE49-F238E27FC236}">
                      <a16:creationId xmlns:a16="http://schemas.microsoft.com/office/drawing/2014/main" id="{F4496253-5DD7-4C9F-9BCF-8A01A53AEF8C}"/>
                    </a:ext>
                  </a:extLst>
                </p14:cNvPr>
                <p14:cNvContentPartPr/>
                <p14:nvPr/>
              </p14:nvContentPartPr>
              <p14:xfrm>
                <a:off x="4158640" y="3065667"/>
                <a:ext cx="80280" cy="207360"/>
              </p14:xfrm>
            </p:contentPart>
          </mc:Choice>
          <mc:Fallback xmlns="">
            <p:pic>
              <p:nvPicPr>
                <p:cNvPr id="95" name="Freihand 94">
                  <a:extLst>
                    <a:ext uri="{FF2B5EF4-FFF2-40B4-BE49-F238E27FC236}">
                      <a16:creationId xmlns:a16="http://schemas.microsoft.com/office/drawing/2014/main" id="{F4496253-5DD7-4C9F-9BCF-8A01A53AEF8C}"/>
                    </a:ext>
                  </a:extLst>
                </p:cNvPr>
                <p:cNvPicPr/>
                <p:nvPr/>
              </p:nvPicPr>
              <p:blipFill>
                <a:blip r:embed="rId130"/>
                <a:stretch>
                  <a:fillRect/>
                </a:stretch>
              </p:blipFill>
              <p:spPr>
                <a:xfrm>
                  <a:off x="4154320" y="3061347"/>
                  <a:ext cx="88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Freihand 95">
                  <a:extLst>
                    <a:ext uri="{FF2B5EF4-FFF2-40B4-BE49-F238E27FC236}">
                      <a16:creationId xmlns:a16="http://schemas.microsoft.com/office/drawing/2014/main" id="{48355DD4-81AE-41D4-AC31-99A2275C1442}"/>
                    </a:ext>
                  </a:extLst>
                </p14:cNvPr>
                <p14:cNvContentPartPr/>
                <p14:nvPr/>
              </p14:nvContentPartPr>
              <p14:xfrm>
                <a:off x="4264120" y="3051267"/>
                <a:ext cx="172440" cy="201960"/>
              </p14:xfrm>
            </p:contentPart>
          </mc:Choice>
          <mc:Fallback xmlns="">
            <p:pic>
              <p:nvPicPr>
                <p:cNvPr id="96" name="Freihand 95">
                  <a:extLst>
                    <a:ext uri="{FF2B5EF4-FFF2-40B4-BE49-F238E27FC236}">
                      <a16:creationId xmlns:a16="http://schemas.microsoft.com/office/drawing/2014/main" id="{48355DD4-81AE-41D4-AC31-99A2275C1442}"/>
                    </a:ext>
                  </a:extLst>
                </p:cNvPr>
                <p:cNvPicPr/>
                <p:nvPr/>
              </p:nvPicPr>
              <p:blipFill>
                <a:blip r:embed="rId132"/>
                <a:stretch>
                  <a:fillRect/>
                </a:stretch>
              </p:blipFill>
              <p:spPr>
                <a:xfrm>
                  <a:off x="4259800" y="3046947"/>
                  <a:ext cx="181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8" name="Freihand 97">
                  <a:extLst>
                    <a:ext uri="{FF2B5EF4-FFF2-40B4-BE49-F238E27FC236}">
                      <a16:creationId xmlns:a16="http://schemas.microsoft.com/office/drawing/2014/main" id="{5FB501B1-B8B5-40EB-A1CA-FE77FE2BB387}"/>
                    </a:ext>
                  </a:extLst>
                </p14:cNvPr>
                <p14:cNvContentPartPr/>
                <p14:nvPr/>
              </p14:nvContentPartPr>
              <p14:xfrm>
                <a:off x="4474360" y="3073587"/>
                <a:ext cx="100080" cy="164520"/>
              </p14:xfrm>
            </p:contentPart>
          </mc:Choice>
          <mc:Fallback xmlns="">
            <p:pic>
              <p:nvPicPr>
                <p:cNvPr id="98" name="Freihand 97">
                  <a:extLst>
                    <a:ext uri="{FF2B5EF4-FFF2-40B4-BE49-F238E27FC236}">
                      <a16:creationId xmlns:a16="http://schemas.microsoft.com/office/drawing/2014/main" id="{5FB501B1-B8B5-40EB-A1CA-FE77FE2BB387}"/>
                    </a:ext>
                  </a:extLst>
                </p:cNvPr>
                <p:cNvPicPr/>
                <p:nvPr/>
              </p:nvPicPr>
              <p:blipFill>
                <a:blip r:embed="rId134"/>
                <a:stretch>
                  <a:fillRect/>
                </a:stretch>
              </p:blipFill>
              <p:spPr>
                <a:xfrm>
                  <a:off x="4470040" y="3069267"/>
                  <a:ext cx="108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9" name="Freihand 98">
                  <a:extLst>
                    <a:ext uri="{FF2B5EF4-FFF2-40B4-BE49-F238E27FC236}">
                      <a16:creationId xmlns:a16="http://schemas.microsoft.com/office/drawing/2014/main" id="{0D1257D2-1DAE-4296-A97A-09CFF77A12F8}"/>
                    </a:ext>
                  </a:extLst>
                </p14:cNvPr>
                <p14:cNvContentPartPr/>
                <p14:nvPr/>
              </p14:nvContentPartPr>
              <p14:xfrm>
                <a:off x="4504240" y="3004107"/>
                <a:ext cx="128880" cy="47520"/>
              </p14:xfrm>
            </p:contentPart>
          </mc:Choice>
          <mc:Fallback xmlns="">
            <p:pic>
              <p:nvPicPr>
                <p:cNvPr id="99" name="Freihand 98">
                  <a:extLst>
                    <a:ext uri="{FF2B5EF4-FFF2-40B4-BE49-F238E27FC236}">
                      <a16:creationId xmlns:a16="http://schemas.microsoft.com/office/drawing/2014/main" id="{0D1257D2-1DAE-4296-A97A-09CFF77A12F8}"/>
                    </a:ext>
                  </a:extLst>
                </p:cNvPr>
                <p:cNvPicPr/>
                <p:nvPr/>
              </p:nvPicPr>
              <p:blipFill>
                <a:blip r:embed="rId136"/>
                <a:stretch>
                  <a:fillRect/>
                </a:stretch>
              </p:blipFill>
              <p:spPr>
                <a:xfrm>
                  <a:off x="4499920" y="2999787"/>
                  <a:ext cx="137520" cy="56160"/>
                </a:xfrm>
                <a:prstGeom prst="rect">
                  <a:avLst/>
                </a:prstGeom>
              </p:spPr>
            </p:pic>
          </mc:Fallback>
        </mc:AlternateContent>
      </p:grpSp>
      <p:grpSp>
        <p:nvGrpSpPr>
          <p:cNvPr id="106" name="Gruppieren 105">
            <a:extLst>
              <a:ext uri="{FF2B5EF4-FFF2-40B4-BE49-F238E27FC236}">
                <a16:creationId xmlns:a16="http://schemas.microsoft.com/office/drawing/2014/main" id="{73E475C0-EA64-4C25-A663-DD9DC4DC089B}"/>
              </a:ext>
            </a:extLst>
          </p:cNvPr>
          <p:cNvGrpSpPr/>
          <p:nvPr/>
        </p:nvGrpSpPr>
        <p:grpSpPr>
          <a:xfrm>
            <a:off x="3925720" y="3451947"/>
            <a:ext cx="607320" cy="262800"/>
            <a:chOff x="3925720" y="3451947"/>
            <a:chExt cx="607320" cy="262800"/>
          </a:xfrm>
        </p:grpSpPr>
        <mc:AlternateContent xmlns:mc="http://schemas.openxmlformats.org/markup-compatibility/2006" xmlns:p14="http://schemas.microsoft.com/office/powerpoint/2010/main">
          <mc:Choice Requires="p14">
            <p:contentPart p14:bwMode="auto" r:id="rId137">
              <p14:nvContentPartPr>
                <p14:cNvPr id="100" name="Freihand 99">
                  <a:extLst>
                    <a:ext uri="{FF2B5EF4-FFF2-40B4-BE49-F238E27FC236}">
                      <a16:creationId xmlns:a16="http://schemas.microsoft.com/office/drawing/2014/main" id="{90A6C64F-9E44-44F5-A01B-D05F8ECEC698}"/>
                    </a:ext>
                  </a:extLst>
                </p14:cNvPr>
                <p14:cNvContentPartPr/>
                <p14:nvPr/>
              </p14:nvContentPartPr>
              <p14:xfrm>
                <a:off x="3925720" y="3503427"/>
                <a:ext cx="136080" cy="165960"/>
              </p14:xfrm>
            </p:contentPart>
          </mc:Choice>
          <mc:Fallback xmlns="">
            <p:pic>
              <p:nvPicPr>
                <p:cNvPr id="100" name="Freihand 99">
                  <a:extLst>
                    <a:ext uri="{FF2B5EF4-FFF2-40B4-BE49-F238E27FC236}">
                      <a16:creationId xmlns:a16="http://schemas.microsoft.com/office/drawing/2014/main" id="{90A6C64F-9E44-44F5-A01B-D05F8ECEC698}"/>
                    </a:ext>
                  </a:extLst>
                </p:cNvPr>
                <p:cNvPicPr/>
                <p:nvPr/>
              </p:nvPicPr>
              <p:blipFill>
                <a:blip r:embed="rId138"/>
                <a:stretch>
                  <a:fillRect/>
                </a:stretch>
              </p:blipFill>
              <p:spPr>
                <a:xfrm>
                  <a:off x="3921400" y="3499107"/>
                  <a:ext cx="144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1" name="Freihand 100">
                  <a:extLst>
                    <a:ext uri="{FF2B5EF4-FFF2-40B4-BE49-F238E27FC236}">
                      <a16:creationId xmlns:a16="http://schemas.microsoft.com/office/drawing/2014/main" id="{6E95A913-62C3-494B-BEFE-7609C4FAF476}"/>
                    </a:ext>
                  </a:extLst>
                </p14:cNvPr>
                <p14:cNvContentPartPr/>
                <p14:nvPr/>
              </p14:nvContentPartPr>
              <p14:xfrm>
                <a:off x="4100320" y="3626547"/>
                <a:ext cx="7560" cy="88200"/>
              </p14:xfrm>
            </p:contentPart>
          </mc:Choice>
          <mc:Fallback xmlns="">
            <p:pic>
              <p:nvPicPr>
                <p:cNvPr id="101" name="Freihand 100">
                  <a:extLst>
                    <a:ext uri="{FF2B5EF4-FFF2-40B4-BE49-F238E27FC236}">
                      <a16:creationId xmlns:a16="http://schemas.microsoft.com/office/drawing/2014/main" id="{6E95A913-62C3-494B-BEFE-7609C4FAF476}"/>
                    </a:ext>
                  </a:extLst>
                </p:cNvPr>
                <p:cNvPicPr/>
                <p:nvPr/>
              </p:nvPicPr>
              <p:blipFill>
                <a:blip r:embed="rId140"/>
                <a:stretch>
                  <a:fillRect/>
                </a:stretch>
              </p:blipFill>
              <p:spPr>
                <a:xfrm>
                  <a:off x="4096000" y="3622227"/>
                  <a:ext cx="16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2" name="Freihand 101">
                  <a:extLst>
                    <a:ext uri="{FF2B5EF4-FFF2-40B4-BE49-F238E27FC236}">
                      <a16:creationId xmlns:a16="http://schemas.microsoft.com/office/drawing/2014/main" id="{D715B1D8-DE4B-440A-9D73-565AC59EEA58}"/>
                    </a:ext>
                  </a:extLst>
                </p14:cNvPr>
                <p14:cNvContentPartPr/>
                <p14:nvPr/>
              </p14:nvContentPartPr>
              <p14:xfrm>
                <a:off x="4187080" y="3458067"/>
                <a:ext cx="79560" cy="240840"/>
              </p14:xfrm>
            </p:contentPart>
          </mc:Choice>
          <mc:Fallback xmlns="">
            <p:pic>
              <p:nvPicPr>
                <p:cNvPr id="102" name="Freihand 101">
                  <a:extLst>
                    <a:ext uri="{FF2B5EF4-FFF2-40B4-BE49-F238E27FC236}">
                      <a16:creationId xmlns:a16="http://schemas.microsoft.com/office/drawing/2014/main" id="{D715B1D8-DE4B-440A-9D73-565AC59EEA58}"/>
                    </a:ext>
                  </a:extLst>
                </p:cNvPr>
                <p:cNvPicPr/>
                <p:nvPr/>
              </p:nvPicPr>
              <p:blipFill>
                <a:blip r:embed="rId142"/>
                <a:stretch>
                  <a:fillRect/>
                </a:stretch>
              </p:blipFill>
              <p:spPr>
                <a:xfrm>
                  <a:off x="4182760" y="3453747"/>
                  <a:ext cx="882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 name="Freihand 102">
                  <a:extLst>
                    <a:ext uri="{FF2B5EF4-FFF2-40B4-BE49-F238E27FC236}">
                      <a16:creationId xmlns:a16="http://schemas.microsoft.com/office/drawing/2014/main" id="{D93ECFB2-EBE2-4238-BCF2-F355A987A18E}"/>
                    </a:ext>
                  </a:extLst>
                </p14:cNvPr>
                <p14:cNvContentPartPr/>
                <p14:nvPr/>
              </p14:nvContentPartPr>
              <p14:xfrm>
                <a:off x="4313440" y="3451947"/>
                <a:ext cx="90360" cy="216000"/>
              </p14:xfrm>
            </p:contentPart>
          </mc:Choice>
          <mc:Fallback xmlns="">
            <p:pic>
              <p:nvPicPr>
                <p:cNvPr id="103" name="Freihand 102">
                  <a:extLst>
                    <a:ext uri="{FF2B5EF4-FFF2-40B4-BE49-F238E27FC236}">
                      <a16:creationId xmlns:a16="http://schemas.microsoft.com/office/drawing/2014/main" id="{D93ECFB2-EBE2-4238-BCF2-F355A987A18E}"/>
                    </a:ext>
                  </a:extLst>
                </p:cNvPr>
                <p:cNvPicPr/>
                <p:nvPr/>
              </p:nvPicPr>
              <p:blipFill>
                <a:blip r:embed="rId144"/>
                <a:stretch>
                  <a:fillRect/>
                </a:stretch>
              </p:blipFill>
              <p:spPr>
                <a:xfrm>
                  <a:off x="4309120" y="3447627"/>
                  <a:ext cx="99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4" name="Freihand 103">
                  <a:extLst>
                    <a:ext uri="{FF2B5EF4-FFF2-40B4-BE49-F238E27FC236}">
                      <a16:creationId xmlns:a16="http://schemas.microsoft.com/office/drawing/2014/main" id="{317C6069-7ADA-486C-81A6-173C1FAE8B49}"/>
                    </a:ext>
                  </a:extLst>
                </p14:cNvPr>
                <p14:cNvContentPartPr/>
                <p14:nvPr/>
              </p14:nvContentPartPr>
              <p14:xfrm>
                <a:off x="4331800" y="3570387"/>
                <a:ext cx="84960" cy="15840"/>
              </p14:xfrm>
            </p:contentPart>
          </mc:Choice>
          <mc:Fallback xmlns="">
            <p:pic>
              <p:nvPicPr>
                <p:cNvPr id="104" name="Freihand 103">
                  <a:extLst>
                    <a:ext uri="{FF2B5EF4-FFF2-40B4-BE49-F238E27FC236}">
                      <a16:creationId xmlns:a16="http://schemas.microsoft.com/office/drawing/2014/main" id="{317C6069-7ADA-486C-81A6-173C1FAE8B49}"/>
                    </a:ext>
                  </a:extLst>
                </p:cNvPr>
                <p:cNvPicPr/>
                <p:nvPr/>
              </p:nvPicPr>
              <p:blipFill>
                <a:blip r:embed="rId146"/>
                <a:stretch>
                  <a:fillRect/>
                </a:stretch>
              </p:blipFill>
              <p:spPr>
                <a:xfrm>
                  <a:off x="4327480" y="3566067"/>
                  <a:ext cx="93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5" name="Freihand 104">
                  <a:extLst>
                    <a:ext uri="{FF2B5EF4-FFF2-40B4-BE49-F238E27FC236}">
                      <a16:creationId xmlns:a16="http://schemas.microsoft.com/office/drawing/2014/main" id="{EF029227-DB25-4DC5-B683-06871D1DF1F1}"/>
                    </a:ext>
                  </a:extLst>
                </p14:cNvPr>
                <p14:cNvContentPartPr/>
                <p14:nvPr/>
              </p14:nvContentPartPr>
              <p14:xfrm>
                <a:off x="4459240" y="3510267"/>
                <a:ext cx="73800" cy="181800"/>
              </p14:xfrm>
            </p:contentPart>
          </mc:Choice>
          <mc:Fallback xmlns="">
            <p:pic>
              <p:nvPicPr>
                <p:cNvPr id="105" name="Freihand 104">
                  <a:extLst>
                    <a:ext uri="{FF2B5EF4-FFF2-40B4-BE49-F238E27FC236}">
                      <a16:creationId xmlns:a16="http://schemas.microsoft.com/office/drawing/2014/main" id="{EF029227-DB25-4DC5-B683-06871D1DF1F1}"/>
                    </a:ext>
                  </a:extLst>
                </p:cNvPr>
                <p:cNvPicPr/>
                <p:nvPr/>
              </p:nvPicPr>
              <p:blipFill>
                <a:blip r:embed="rId148"/>
                <a:stretch>
                  <a:fillRect/>
                </a:stretch>
              </p:blipFill>
              <p:spPr>
                <a:xfrm>
                  <a:off x="4454920" y="3505947"/>
                  <a:ext cx="8244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531A4414-AAAC-49B7-BD96-92EC77CA5A91}"/>
                  </a:ext>
                </a:extLst>
              </p14:cNvPr>
              <p14:cNvContentPartPr/>
              <p14:nvPr/>
            </p14:nvContentPartPr>
            <p14:xfrm>
              <a:off x="7642000" y="3570387"/>
              <a:ext cx="482400" cy="334440"/>
            </p14:xfrm>
          </p:contentPart>
        </mc:Choice>
        <mc:Fallback xmlns="">
          <p:pic>
            <p:nvPicPr>
              <p:cNvPr id="111" name="Freihand 110">
                <a:extLst>
                  <a:ext uri="{FF2B5EF4-FFF2-40B4-BE49-F238E27FC236}">
                    <a16:creationId xmlns:a16="http://schemas.microsoft.com/office/drawing/2014/main" id="{531A4414-AAAC-49B7-BD96-92EC77CA5A91}"/>
                  </a:ext>
                </a:extLst>
              </p:cNvPr>
              <p:cNvPicPr/>
              <p:nvPr/>
            </p:nvPicPr>
            <p:blipFill>
              <a:blip r:embed="rId150"/>
              <a:stretch>
                <a:fillRect/>
              </a:stretch>
            </p:blipFill>
            <p:spPr>
              <a:xfrm>
                <a:off x="7637680" y="3566067"/>
                <a:ext cx="491040" cy="343080"/>
              </a:xfrm>
              <a:prstGeom prst="rect">
                <a:avLst/>
              </a:prstGeom>
            </p:spPr>
          </p:pic>
        </mc:Fallback>
      </mc:AlternateContent>
      <p:grpSp>
        <p:nvGrpSpPr>
          <p:cNvPr id="117" name="Gruppieren 116">
            <a:extLst>
              <a:ext uri="{FF2B5EF4-FFF2-40B4-BE49-F238E27FC236}">
                <a16:creationId xmlns:a16="http://schemas.microsoft.com/office/drawing/2014/main" id="{08A6EE1A-FF14-4B0D-B735-60338B2AD6FB}"/>
              </a:ext>
            </a:extLst>
          </p:cNvPr>
          <p:cNvGrpSpPr/>
          <p:nvPr/>
        </p:nvGrpSpPr>
        <p:grpSpPr>
          <a:xfrm>
            <a:off x="7834960" y="3065667"/>
            <a:ext cx="1382760" cy="308880"/>
            <a:chOff x="7834960" y="3065667"/>
            <a:chExt cx="1382760" cy="308880"/>
          </a:xfrm>
        </p:grpSpPr>
        <mc:AlternateContent xmlns:mc="http://schemas.openxmlformats.org/markup-compatibility/2006" xmlns:p14="http://schemas.microsoft.com/office/powerpoint/2010/main">
          <mc:Choice Requires="p14">
            <p:contentPart p14:bwMode="auto" r:id="rId151">
              <p14:nvContentPartPr>
                <p14:cNvPr id="110" name="Freihand 109">
                  <a:extLst>
                    <a:ext uri="{FF2B5EF4-FFF2-40B4-BE49-F238E27FC236}">
                      <a16:creationId xmlns:a16="http://schemas.microsoft.com/office/drawing/2014/main" id="{7FA4C28B-1928-4EC4-BB6B-6605478991EF}"/>
                    </a:ext>
                  </a:extLst>
                </p14:cNvPr>
                <p14:cNvContentPartPr/>
                <p14:nvPr/>
              </p14:nvContentPartPr>
              <p14:xfrm>
                <a:off x="7834960" y="3065667"/>
                <a:ext cx="428400" cy="308880"/>
              </p14:xfrm>
            </p:contentPart>
          </mc:Choice>
          <mc:Fallback xmlns="">
            <p:pic>
              <p:nvPicPr>
                <p:cNvPr id="110" name="Freihand 109">
                  <a:extLst>
                    <a:ext uri="{FF2B5EF4-FFF2-40B4-BE49-F238E27FC236}">
                      <a16:creationId xmlns:a16="http://schemas.microsoft.com/office/drawing/2014/main" id="{7FA4C28B-1928-4EC4-BB6B-6605478991EF}"/>
                    </a:ext>
                  </a:extLst>
                </p:cNvPr>
                <p:cNvPicPr/>
                <p:nvPr/>
              </p:nvPicPr>
              <p:blipFill>
                <a:blip r:embed="rId152"/>
                <a:stretch>
                  <a:fillRect/>
                </a:stretch>
              </p:blipFill>
              <p:spPr>
                <a:xfrm>
                  <a:off x="7830640" y="3061347"/>
                  <a:ext cx="4370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8" name="Freihand 107">
                  <a:extLst>
                    <a:ext uri="{FF2B5EF4-FFF2-40B4-BE49-F238E27FC236}">
                      <a16:creationId xmlns:a16="http://schemas.microsoft.com/office/drawing/2014/main" id="{58D412A1-11FE-4F3C-8C3F-968445D141F3}"/>
                    </a:ext>
                  </a:extLst>
                </p14:cNvPr>
                <p14:cNvContentPartPr/>
                <p14:nvPr/>
              </p14:nvContentPartPr>
              <p14:xfrm>
                <a:off x="8459560" y="3169347"/>
                <a:ext cx="112320" cy="18360"/>
              </p14:xfrm>
            </p:contentPart>
          </mc:Choice>
          <mc:Fallback xmlns="">
            <p:pic>
              <p:nvPicPr>
                <p:cNvPr id="108" name="Freihand 107">
                  <a:extLst>
                    <a:ext uri="{FF2B5EF4-FFF2-40B4-BE49-F238E27FC236}">
                      <a16:creationId xmlns:a16="http://schemas.microsoft.com/office/drawing/2014/main" id="{58D412A1-11FE-4F3C-8C3F-968445D141F3}"/>
                    </a:ext>
                  </a:extLst>
                </p:cNvPr>
                <p:cNvPicPr/>
                <p:nvPr/>
              </p:nvPicPr>
              <p:blipFill>
                <a:blip r:embed="rId154"/>
                <a:stretch>
                  <a:fillRect/>
                </a:stretch>
              </p:blipFill>
              <p:spPr>
                <a:xfrm>
                  <a:off x="8455240" y="3165027"/>
                  <a:ext cx="120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9" name="Freihand 108">
                  <a:extLst>
                    <a:ext uri="{FF2B5EF4-FFF2-40B4-BE49-F238E27FC236}">
                      <a16:creationId xmlns:a16="http://schemas.microsoft.com/office/drawing/2014/main" id="{D23F2181-0F38-49F1-8570-EA49F2F294BC}"/>
                    </a:ext>
                  </a:extLst>
                </p14:cNvPr>
                <p14:cNvContentPartPr/>
                <p14:nvPr/>
              </p14:nvContentPartPr>
              <p14:xfrm>
                <a:off x="8663680" y="3104547"/>
                <a:ext cx="116640" cy="147600"/>
              </p14:xfrm>
            </p:contentPart>
          </mc:Choice>
          <mc:Fallback xmlns="">
            <p:pic>
              <p:nvPicPr>
                <p:cNvPr id="109" name="Freihand 108">
                  <a:extLst>
                    <a:ext uri="{FF2B5EF4-FFF2-40B4-BE49-F238E27FC236}">
                      <a16:creationId xmlns:a16="http://schemas.microsoft.com/office/drawing/2014/main" id="{D23F2181-0F38-49F1-8570-EA49F2F294BC}"/>
                    </a:ext>
                  </a:extLst>
                </p:cNvPr>
                <p:cNvPicPr/>
                <p:nvPr/>
              </p:nvPicPr>
              <p:blipFill>
                <a:blip r:embed="rId156"/>
                <a:stretch>
                  <a:fillRect/>
                </a:stretch>
              </p:blipFill>
              <p:spPr>
                <a:xfrm>
                  <a:off x="8659360" y="3100227"/>
                  <a:ext cx="125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2" name="Freihand 111">
                  <a:extLst>
                    <a:ext uri="{FF2B5EF4-FFF2-40B4-BE49-F238E27FC236}">
                      <a16:creationId xmlns:a16="http://schemas.microsoft.com/office/drawing/2014/main" id="{D1068B0F-94D0-4C78-9547-C3773D0267DE}"/>
                    </a:ext>
                  </a:extLst>
                </p14:cNvPr>
                <p14:cNvContentPartPr/>
                <p14:nvPr/>
              </p14:nvContentPartPr>
              <p14:xfrm>
                <a:off x="8824600" y="3221907"/>
                <a:ext cx="17640" cy="93600"/>
              </p14:xfrm>
            </p:contentPart>
          </mc:Choice>
          <mc:Fallback xmlns="">
            <p:pic>
              <p:nvPicPr>
                <p:cNvPr id="112" name="Freihand 111">
                  <a:extLst>
                    <a:ext uri="{FF2B5EF4-FFF2-40B4-BE49-F238E27FC236}">
                      <a16:creationId xmlns:a16="http://schemas.microsoft.com/office/drawing/2014/main" id="{D1068B0F-94D0-4C78-9547-C3773D0267DE}"/>
                    </a:ext>
                  </a:extLst>
                </p:cNvPr>
                <p:cNvPicPr/>
                <p:nvPr/>
              </p:nvPicPr>
              <p:blipFill>
                <a:blip r:embed="rId158"/>
                <a:stretch>
                  <a:fillRect/>
                </a:stretch>
              </p:blipFill>
              <p:spPr>
                <a:xfrm>
                  <a:off x="8820280" y="3217587"/>
                  <a:ext cx="26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3" name="Freihand 112">
                  <a:extLst>
                    <a:ext uri="{FF2B5EF4-FFF2-40B4-BE49-F238E27FC236}">
                      <a16:creationId xmlns:a16="http://schemas.microsoft.com/office/drawing/2014/main" id="{A1EC875B-F36F-4519-B9CC-D6F42BE2A9F0}"/>
                    </a:ext>
                  </a:extLst>
                </p14:cNvPr>
                <p14:cNvContentPartPr/>
                <p14:nvPr/>
              </p14:nvContentPartPr>
              <p14:xfrm>
                <a:off x="8909560" y="3121107"/>
                <a:ext cx="55800" cy="93600"/>
              </p14:xfrm>
            </p:contentPart>
          </mc:Choice>
          <mc:Fallback xmlns="">
            <p:pic>
              <p:nvPicPr>
                <p:cNvPr id="113" name="Freihand 112">
                  <a:extLst>
                    <a:ext uri="{FF2B5EF4-FFF2-40B4-BE49-F238E27FC236}">
                      <a16:creationId xmlns:a16="http://schemas.microsoft.com/office/drawing/2014/main" id="{A1EC875B-F36F-4519-B9CC-D6F42BE2A9F0}"/>
                    </a:ext>
                  </a:extLst>
                </p:cNvPr>
                <p:cNvPicPr/>
                <p:nvPr/>
              </p:nvPicPr>
              <p:blipFill>
                <a:blip r:embed="rId160"/>
                <a:stretch>
                  <a:fillRect/>
                </a:stretch>
              </p:blipFill>
              <p:spPr>
                <a:xfrm>
                  <a:off x="8905240" y="3116787"/>
                  <a:ext cx="64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 name="Freihand 113">
                  <a:extLst>
                    <a:ext uri="{FF2B5EF4-FFF2-40B4-BE49-F238E27FC236}">
                      <a16:creationId xmlns:a16="http://schemas.microsoft.com/office/drawing/2014/main" id="{E47606E4-DD3B-47D6-9EC2-AC919A466914}"/>
                    </a:ext>
                  </a:extLst>
                </p14:cNvPr>
                <p14:cNvContentPartPr/>
                <p14:nvPr/>
              </p14:nvContentPartPr>
              <p14:xfrm>
                <a:off x="8962840" y="3108867"/>
                <a:ext cx="172080" cy="155520"/>
              </p14:xfrm>
            </p:contentPart>
          </mc:Choice>
          <mc:Fallback xmlns="">
            <p:pic>
              <p:nvPicPr>
                <p:cNvPr id="114" name="Freihand 113">
                  <a:extLst>
                    <a:ext uri="{FF2B5EF4-FFF2-40B4-BE49-F238E27FC236}">
                      <a16:creationId xmlns:a16="http://schemas.microsoft.com/office/drawing/2014/main" id="{E47606E4-DD3B-47D6-9EC2-AC919A466914}"/>
                    </a:ext>
                  </a:extLst>
                </p:cNvPr>
                <p:cNvPicPr/>
                <p:nvPr/>
              </p:nvPicPr>
              <p:blipFill>
                <a:blip r:embed="rId162"/>
                <a:stretch>
                  <a:fillRect/>
                </a:stretch>
              </p:blipFill>
              <p:spPr>
                <a:xfrm>
                  <a:off x="8958520" y="3104547"/>
                  <a:ext cx="180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5" name="Freihand 114">
                  <a:extLst>
                    <a:ext uri="{FF2B5EF4-FFF2-40B4-BE49-F238E27FC236}">
                      <a16:creationId xmlns:a16="http://schemas.microsoft.com/office/drawing/2014/main" id="{7889F921-9C20-4F08-B9E2-486B20830920}"/>
                    </a:ext>
                  </a:extLst>
                </p14:cNvPr>
                <p14:cNvContentPartPr/>
                <p14:nvPr/>
              </p14:nvContentPartPr>
              <p14:xfrm>
                <a:off x="9070840" y="3156747"/>
                <a:ext cx="146880" cy="42480"/>
              </p14:xfrm>
            </p:contentPart>
          </mc:Choice>
          <mc:Fallback xmlns="">
            <p:pic>
              <p:nvPicPr>
                <p:cNvPr id="115" name="Freihand 114">
                  <a:extLst>
                    <a:ext uri="{FF2B5EF4-FFF2-40B4-BE49-F238E27FC236}">
                      <a16:creationId xmlns:a16="http://schemas.microsoft.com/office/drawing/2014/main" id="{7889F921-9C20-4F08-B9E2-486B20830920}"/>
                    </a:ext>
                  </a:extLst>
                </p:cNvPr>
                <p:cNvPicPr/>
                <p:nvPr/>
              </p:nvPicPr>
              <p:blipFill>
                <a:blip r:embed="rId164"/>
                <a:stretch>
                  <a:fillRect/>
                </a:stretch>
              </p:blipFill>
              <p:spPr>
                <a:xfrm>
                  <a:off x="9066520" y="3152427"/>
                  <a:ext cx="155520" cy="51120"/>
                </a:xfrm>
                <a:prstGeom prst="rect">
                  <a:avLst/>
                </a:prstGeom>
              </p:spPr>
            </p:pic>
          </mc:Fallback>
        </mc:AlternateContent>
      </p:grpSp>
      <p:grpSp>
        <p:nvGrpSpPr>
          <p:cNvPr id="122" name="Gruppieren 121">
            <a:extLst>
              <a:ext uri="{FF2B5EF4-FFF2-40B4-BE49-F238E27FC236}">
                <a16:creationId xmlns:a16="http://schemas.microsoft.com/office/drawing/2014/main" id="{32BD9E82-8072-40E4-A37F-D970A7B4B367}"/>
              </a:ext>
            </a:extLst>
          </p:cNvPr>
          <p:cNvGrpSpPr/>
          <p:nvPr/>
        </p:nvGrpSpPr>
        <p:grpSpPr>
          <a:xfrm>
            <a:off x="8570080" y="3538707"/>
            <a:ext cx="718920" cy="281880"/>
            <a:chOff x="8570080" y="3538707"/>
            <a:chExt cx="718920" cy="281880"/>
          </a:xfrm>
        </p:grpSpPr>
        <mc:AlternateContent xmlns:mc="http://schemas.openxmlformats.org/markup-compatibility/2006" xmlns:p14="http://schemas.microsoft.com/office/powerpoint/2010/main">
          <mc:Choice Requires="p14">
            <p:contentPart p14:bwMode="auto" r:id="rId165">
              <p14:nvContentPartPr>
                <p14:cNvPr id="118" name="Freihand 117">
                  <a:extLst>
                    <a:ext uri="{FF2B5EF4-FFF2-40B4-BE49-F238E27FC236}">
                      <a16:creationId xmlns:a16="http://schemas.microsoft.com/office/drawing/2014/main" id="{68F2C8E5-5006-4C0E-98CC-8AA59F070D7A}"/>
                    </a:ext>
                  </a:extLst>
                </p14:cNvPr>
                <p14:cNvContentPartPr/>
                <p14:nvPr/>
              </p14:nvContentPartPr>
              <p14:xfrm>
                <a:off x="8570080" y="3578667"/>
                <a:ext cx="141480" cy="144360"/>
              </p14:xfrm>
            </p:contentPart>
          </mc:Choice>
          <mc:Fallback xmlns="">
            <p:pic>
              <p:nvPicPr>
                <p:cNvPr id="118" name="Freihand 117">
                  <a:extLst>
                    <a:ext uri="{FF2B5EF4-FFF2-40B4-BE49-F238E27FC236}">
                      <a16:creationId xmlns:a16="http://schemas.microsoft.com/office/drawing/2014/main" id="{68F2C8E5-5006-4C0E-98CC-8AA59F070D7A}"/>
                    </a:ext>
                  </a:extLst>
                </p:cNvPr>
                <p:cNvPicPr/>
                <p:nvPr/>
              </p:nvPicPr>
              <p:blipFill>
                <a:blip r:embed="rId166"/>
                <a:stretch>
                  <a:fillRect/>
                </a:stretch>
              </p:blipFill>
              <p:spPr>
                <a:xfrm>
                  <a:off x="8565760" y="3574347"/>
                  <a:ext cx="150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9" name="Freihand 118">
                  <a:extLst>
                    <a:ext uri="{FF2B5EF4-FFF2-40B4-BE49-F238E27FC236}">
                      <a16:creationId xmlns:a16="http://schemas.microsoft.com/office/drawing/2014/main" id="{7E141065-5448-49A7-A7B9-C44D95EAC550}"/>
                    </a:ext>
                  </a:extLst>
                </p14:cNvPr>
                <p14:cNvContentPartPr/>
                <p14:nvPr/>
              </p14:nvContentPartPr>
              <p14:xfrm>
                <a:off x="8778520" y="3698547"/>
                <a:ext cx="21240" cy="122040"/>
              </p14:xfrm>
            </p:contentPart>
          </mc:Choice>
          <mc:Fallback xmlns="">
            <p:pic>
              <p:nvPicPr>
                <p:cNvPr id="119" name="Freihand 118">
                  <a:extLst>
                    <a:ext uri="{FF2B5EF4-FFF2-40B4-BE49-F238E27FC236}">
                      <a16:creationId xmlns:a16="http://schemas.microsoft.com/office/drawing/2014/main" id="{7E141065-5448-49A7-A7B9-C44D95EAC550}"/>
                    </a:ext>
                  </a:extLst>
                </p:cNvPr>
                <p:cNvPicPr/>
                <p:nvPr/>
              </p:nvPicPr>
              <p:blipFill>
                <a:blip r:embed="rId168"/>
                <a:stretch>
                  <a:fillRect/>
                </a:stretch>
              </p:blipFill>
              <p:spPr>
                <a:xfrm>
                  <a:off x="8774200" y="3694227"/>
                  <a:ext cx="29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0" name="Freihand 119">
                  <a:extLst>
                    <a:ext uri="{FF2B5EF4-FFF2-40B4-BE49-F238E27FC236}">
                      <a16:creationId xmlns:a16="http://schemas.microsoft.com/office/drawing/2014/main" id="{D86F9B7C-58F0-41AA-B01E-6CDCBB1AD5A9}"/>
                    </a:ext>
                  </a:extLst>
                </p14:cNvPr>
                <p14:cNvContentPartPr/>
                <p14:nvPr/>
              </p14:nvContentPartPr>
              <p14:xfrm>
                <a:off x="8872840" y="3580107"/>
                <a:ext cx="154080" cy="144360"/>
              </p14:xfrm>
            </p:contentPart>
          </mc:Choice>
          <mc:Fallback xmlns="">
            <p:pic>
              <p:nvPicPr>
                <p:cNvPr id="120" name="Freihand 119">
                  <a:extLst>
                    <a:ext uri="{FF2B5EF4-FFF2-40B4-BE49-F238E27FC236}">
                      <a16:creationId xmlns:a16="http://schemas.microsoft.com/office/drawing/2014/main" id="{D86F9B7C-58F0-41AA-B01E-6CDCBB1AD5A9}"/>
                    </a:ext>
                  </a:extLst>
                </p:cNvPr>
                <p:cNvPicPr/>
                <p:nvPr/>
              </p:nvPicPr>
              <p:blipFill>
                <a:blip r:embed="rId170"/>
                <a:stretch>
                  <a:fillRect/>
                </a:stretch>
              </p:blipFill>
              <p:spPr>
                <a:xfrm>
                  <a:off x="8868520" y="3575787"/>
                  <a:ext cx="162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1" name="Freihand 120">
                  <a:extLst>
                    <a:ext uri="{FF2B5EF4-FFF2-40B4-BE49-F238E27FC236}">
                      <a16:creationId xmlns:a16="http://schemas.microsoft.com/office/drawing/2014/main" id="{0AF1FEB9-6053-4951-AC58-26284D6887EB}"/>
                    </a:ext>
                  </a:extLst>
                </p14:cNvPr>
                <p14:cNvContentPartPr/>
                <p14:nvPr/>
              </p14:nvContentPartPr>
              <p14:xfrm>
                <a:off x="9058600" y="3538707"/>
                <a:ext cx="230400" cy="165960"/>
              </p14:xfrm>
            </p:contentPart>
          </mc:Choice>
          <mc:Fallback xmlns="">
            <p:pic>
              <p:nvPicPr>
                <p:cNvPr id="121" name="Freihand 120">
                  <a:extLst>
                    <a:ext uri="{FF2B5EF4-FFF2-40B4-BE49-F238E27FC236}">
                      <a16:creationId xmlns:a16="http://schemas.microsoft.com/office/drawing/2014/main" id="{0AF1FEB9-6053-4951-AC58-26284D6887EB}"/>
                    </a:ext>
                  </a:extLst>
                </p:cNvPr>
                <p:cNvPicPr/>
                <p:nvPr/>
              </p:nvPicPr>
              <p:blipFill>
                <a:blip r:embed="rId172"/>
                <a:stretch>
                  <a:fillRect/>
                </a:stretch>
              </p:blipFill>
              <p:spPr>
                <a:xfrm>
                  <a:off x="9054280" y="3534387"/>
                  <a:ext cx="239040" cy="174600"/>
                </a:xfrm>
                <a:prstGeom prst="rect">
                  <a:avLst/>
                </a:prstGeom>
              </p:spPr>
            </p:pic>
          </mc:Fallback>
        </mc:AlternateContent>
      </p:grpSp>
    </p:spTree>
    <p:extLst>
      <p:ext uri="{BB962C8B-B14F-4D97-AF65-F5344CB8AC3E}">
        <p14:creationId xmlns:p14="http://schemas.microsoft.com/office/powerpoint/2010/main" val="158450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144" y="744811"/>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The </a:t>
            </a:r>
            <a:r>
              <a:rPr lang="de-DE" sz="2200" dirty="0" err="1"/>
              <a:t>squared</a:t>
            </a:r>
            <a:r>
              <a:rPr lang="de-DE" sz="2200" dirty="0"/>
              <a:t> </a:t>
            </a:r>
            <a:r>
              <a:rPr lang="de-DE" sz="2200" dirty="0" err="1"/>
              <a:t>correlation</a:t>
            </a:r>
            <a:r>
              <a:rPr lang="de-DE" sz="2200" dirty="0"/>
              <a:t> </a:t>
            </a:r>
            <a:r>
              <a:rPr lang="de-DE" sz="2200" dirty="0" err="1"/>
              <a:t>coefficiant</a:t>
            </a:r>
            <a:r>
              <a:rPr lang="de-DE" sz="2200" dirty="0"/>
              <a:t> R</a:t>
            </a:r>
            <a:r>
              <a:rPr lang="de-DE" sz="2200" baseline="30000" dirty="0"/>
              <a:t>2 </a:t>
            </a:r>
            <a:r>
              <a:rPr lang="de-DE" sz="2200" dirty="0" err="1"/>
              <a:t>is</a:t>
            </a:r>
            <a:r>
              <a:rPr lang="de-DE" sz="2200" dirty="0"/>
              <a:t> </a:t>
            </a:r>
            <a:r>
              <a:rPr lang="de-DE" sz="2200" dirty="0" err="1"/>
              <a:t>called</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a:t>
            </a:r>
            <a:endParaRPr lang="de-DE" sz="2200" baseline="300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In quantitative </a:t>
            </a:r>
            <a:r>
              <a:rPr lang="de-DE" sz="2200" dirty="0" err="1"/>
              <a:t>analysis</a:t>
            </a:r>
            <a:r>
              <a:rPr lang="de-DE" sz="2200" dirty="0"/>
              <a:t>, </a:t>
            </a:r>
            <a:r>
              <a:rPr lang="de-DE" sz="2200" dirty="0" err="1"/>
              <a:t>we</a:t>
            </a:r>
            <a:r>
              <a:rPr lang="de-DE" sz="2200" dirty="0"/>
              <a:t> </a:t>
            </a:r>
            <a:r>
              <a:rPr lang="de-DE" sz="2200" dirty="0" err="1"/>
              <a:t>often</a:t>
            </a:r>
            <a:r>
              <a:rPr lang="de-DE" sz="2200" dirty="0"/>
              <a:t> </a:t>
            </a:r>
            <a:r>
              <a:rPr lang="de-DE" sz="2200" dirty="0" err="1"/>
              <a:t>use</a:t>
            </a:r>
            <a:r>
              <a:rPr lang="de-DE" sz="2200" dirty="0"/>
              <a:t> </a:t>
            </a:r>
            <a:r>
              <a:rPr lang="de-DE" sz="2200" dirty="0" err="1"/>
              <a:t>the</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 R</a:t>
            </a:r>
            <a:r>
              <a:rPr lang="de-DE" sz="2200" baseline="30000" dirty="0"/>
              <a:t>2</a:t>
            </a:r>
            <a:r>
              <a:rPr lang="de-DE" sz="2200" dirty="0"/>
              <a:t>, </a:t>
            </a:r>
            <a:r>
              <a:rPr lang="de-DE" sz="2200" dirty="0" err="1"/>
              <a:t>because</a:t>
            </a:r>
            <a:r>
              <a:rPr lang="de-DE" sz="2200" dirty="0"/>
              <a:t> </a:t>
            </a:r>
            <a:r>
              <a:rPr lang="de-DE" sz="2200" dirty="0" err="1"/>
              <a:t>it</a:t>
            </a:r>
            <a:r>
              <a:rPr lang="de-DE" sz="2200" dirty="0"/>
              <a:t> </a:t>
            </a:r>
            <a:r>
              <a:rPr lang="de-DE" sz="2200" dirty="0" err="1"/>
              <a:t>can</a:t>
            </a:r>
            <a:r>
              <a:rPr lang="de-DE" sz="2200" dirty="0"/>
              <a:t> </a:t>
            </a:r>
            <a:r>
              <a:rPr lang="de-DE" sz="2200" dirty="0" err="1"/>
              <a:t>be</a:t>
            </a:r>
            <a:r>
              <a:rPr lang="de-DE" sz="2200" dirty="0"/>
              <a:t> </a:t>
            </a:r>
            <a:r>
              <a:rPr lang="de-DE" sz="2200" dirty="0" err="1"/>
              <a:t>intuitively</a:t>
            </a:r>
            <a:r>
              <a:rPr lang="de-DE" sz="2200" dirty="0"/>
              <a:t> </a:t>
            </a:r>
            <a:r>
              <a:rPr lang="de-DE" sz="2200" dirty="0" err="1"/>
              <a:t>interpreted</a:t>
            </a:r>
            <a:endParaRPr lang="de-DE" sz="2200" baseline="30000" dirty="0"/>
          </a:p>
          <a:p>
            <a:endParaRPr lang="de-DE" sz="2200" dirty="0"/>
          </a:p>
          <a:p>
            <a:pPr marL="342900" indent="-342900">
              <a:buFont typeface="Arial" panose="020B0604020202020204" pitchFamily="34" charset="0"/>
              <a:buChar char="•"/>
            </a:pPr>
            <a:r>
              <a:rPr lang="de-DE" sz="2200" dirty="0"/>
              <a:t>But R</a:t>
            </a:r>
            <a:r>
              <a:rPr lang="de-DE" sz="2200" baseline="30000" dirty="0"/>
              <a:t>2 </a:t>
            </a:r>
            <a:r>
              <a:rPr lang="de-DE" sz="2200" dirty="0" err="1"/>
              <a:t>does</a:t>
            </a:r>
            <a:r>
              <a:rPr lang="de-DE" sz="2200" dirty="0"/>
              <a:t> not </a:t>
            </a:r>
            <a:r>
              <a:rPr lang="de-DE" sz="2200" dirty="0" err="1"/>
              <a:t>distinguish</a:t>
            </a:r>
            <a:r>
              <a:rPr lang="de-DE" sz="2200" dirty="0"/>
              <a:t> </a:t>
            </a:r>
            <a:r>
              <a:rPr lang="de-DE" sz="2200" dirty="0" err="1"/>
              <a:t>between</a:t>
            </a:r>
            <a:r>
              <a:rPr lang="de-DE" sz="2200" dirty="0"/>
              <a:t> + and – </a:t>
            </a:r>
            <a:r>
              <a:rPr lang="de-DE" sz="2200" dirty="0" err="1"/>
              <a:t>anymore</a:t>
            </a:r>
            <a:r>
              <a:rPr lang="de-DE" sz="2200" dirty="0"/>
              <a: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is</a:t>
            </a:r>
            <a:r>
              <a:rPr lang="de-DE" sz="2200" dirty="0"/>
              <a:t> in </a:t>
            </a:r>
            <a:r>
              <a:rPr lang="de-DE" sz="2200" dirty="0" err="1"/>
              <a:t>the</a:t>
            </a:r>
            <a:r>
              <a:rPr lang="de-DE" sz="2200" dirty="0"/>
              <a:t> </a:t>
            </a:r>
            <a:r>
              <a:rPr lang="de-DE" sz="2200" dirty="0" err="1"/>
              <a:t>interval</a:t>
            </a:r>
            <a:r>
              <a:rPr lang="de-DE" sz="2200" dirty="0"/>
              <a:t> [0,1]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grafical</a:t>
            </a:r>
            <a:r>
              <a:rPr lang="de-DE" sz="2200" dirty="0"/>
              <a:t> </a:t>
            </a:r>
            <a:r>
              <a:rPr lang="de-DE" sz="2200" dirty="0" err="1"/>
              <a:t>interpretation</a:t>
            </a:r>
            <a:r>
              <a:rPr lang="de-DE" sz="2200" dirty="0"/>
              <a:t>:</a:t>
            </a:r>
          </a:p>
          <a:p>
            <a:pPr marL="800100" lvl="1" indent="-342900">
              <a:buFont typeface="Arial" panose="020B0604020202020204" pitchFamily="34" charset="0"/>
              <a:buChar char="•"/>
            </a:pPr>
            <a:r>
              <a:rPr lang="de-DE" sz="2200" dirty="0"/>
              <a:t>R</a:t>
            </a:r>
            <a:r>
              <a:rPr lang="de-DE" sz="2200" baseline="30000" dirty="0"/>
              <a:t>2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i.e. </a:t>
            </a:r>
            <a:r>
              <a:rPr lang="de-DE" sz="2200" dirty="0" err="1"/>
              <a:t>how</a:t>
            </a:r>
            <a:r>
              <a:rPr lang="de-DE" sz="2200" dirty="0"/>
              <a:t> </a:t>
            </a:r>
            <a:r>
              <a:rPr lang="de-DE" sz="2200" dirty="0" err="1"/>
              <a:t>much</a:t>
            </a:r>
            <a:r>
              <a:rPr lang="de-DE" sz="2200" dirty="0"/>
              <a:t> </a:t>
            </a:r>
            <a:r>
              <a:rPr lang="de-DE" sz="2200" dirty="0" err="1"/>
              <a:t>percent</a:t>
            </a:r>
            <a:r>
              <a:rPr lang="de-DE" sz="2200" dirty="0"/>
              <a:t> </a:t>
            </a:r>
            <a:r>
              <a:rPr lang="de-DE" sz="2200" dirty="0" err="1"/>
              <a:t>is</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regression</a:t>
            </a:r>
            <a:r>
              <a:rPr lang="de-DE" sz="2200" dirty="0"/>
              <a:t> </a:t>
            </a:r>
            <a:r>
              <a:rPr lang="de-DE" sz="2200" dirty="0" err="1"/>
              <a:t>line</a:t>
            </a:r>
            <a:endParaRPr lang="de-DE" sz="2200" dirty="0"/>
          </a:p>
          <a:p>
            <a:pPr marL="800100" lvl="1" indent="-342900">
              <a:buFont typeface="Arial" panose="020B0604020202020204" pitchFamily="34" charset="0"/>
              <a:buChar char="•"/>
            </a:pPr>
            <a:r>
              <a:rPr lang="de-DE" sz="2200" dirty="0"/>
              <a:t>(1-R</a:t>
            </a:r>
            <a:r>
              <a:rPr lang="de-DE" sz="2200" baseline="30000" dirty="0"/>
              <a:t>2</a:t>
            </a:r>
            <a:r>
              <a:rPr lang="de-DE" sz="2200" dirty="0"/>
              <a:t>)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not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and </a:t>
            </a:r>
            <a:r>
              <a:rPr lang="de-DE" sz="2200" dirty="0" err="1"/>
              <a:t>has</a:t>
            </a:r>
            <a:r>
              <a:rPr lang="de-DE" sz="2200" dirty="0"/>
              <a:t> </a:t>
            </a:r>
            <a:r>
              <a:rPr lang="de-DE" sz="2200" dirty="0" err="1"/>
              <a:t>to</a:t>
            </a:r>
            <a:r>
              <a:rPr lang="de-DE" sz="2200" dirty="0"/>
              <a:t> </a:t>
            </a:r>
            <a:r>
              <a:rPr lang="de-DE" sz="2200" dirty="0" err="1"/>
              <a:t>be</a:t>
            </a:r>
            <a:r>
              <a:rPr lang="de-DE" sz="2200" dirty="0"/>
              <a:t> </a:t>
            </a:r>
            <a:r>
              <a:rPr lang="de-DE" sz="2200" dirty="0" err="1"/>
              <a:t>explained</a:t>
            </a:r>
            <a:r>
              <a:rPr lang="de-DE" sz="2200" dirty="0"/>
              <a:t> </a:t>
            </a:r>
            <a:r>
              <a:rPr lang="de-DE" sz="2200" dirty="0" err="1"/>
              <a:t>by</a:t>
            </a:r>
            <a:r>
              <a:rPr lang="de-DE" sz="2200" dirty="0"/>
              <a:t> </a:t>
            </a:r>
            <a:r>
              <a:rPr lang="de-DE" sz="2200" dirty="0" err="1"/>
              <a:t>other</a:t>
            </a:r>
            <a:r>
              <a:rPr lang="de-DE" sz="2200" dirty="0"/>
              <a:t> </a:t>
            </a:r>
            <a:r>
              <a:rPr lang="de-DE" sz="2200" dirty="0" err="1"/>
              <a:t>influencing</a:t>
            </a:r>
            <a:r>
              <a:rPr lang="de-DE" sz="2200" dirty="0"/>
              <a:t> </a:t>
            </a:r>
            <a:r>
              <a:rPr lang="de-DE" sz="2200" dirty="0" err="1"/>
              <a:t>factors</a:t>
            </a:r>
            <a:endParaRPr lang="de-DE" sz="22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Coefficiant</a:t>
            </a:r>
            <a:r>
              <a:rPr lang="de-DE" sz="3200" dirty="0"/>
              <a:t> </a:t>
            </a:r>
            <a:r>
              <a:rPr lang="de-DE" sz="3200" dirty="0" err="1"/>
              <a:t>of</a:t>
            </a:r>
            <a:r>
              <a:rPr lang="de-DE" sz="3200" dirty="0"/>
              <a:t> </a:t>
            </a:r>
            <a:r>
              <a:rPr lang="de-DE" sz="3200" dirty="0" err="1"/>
              <a:t>determination</a:t>
            </a:r>
            <a:r>
              <a:rPr lang="de-DE" sz="3200" dirty="0"/>
              <a:t> R</a:t>
            </a:r>
            <a:r>
              <a:rPr lang="de-DE" sz="3200" baseline="30000" dirty="0"/>
              <a:t>2</a:t>
            </a:r>
          </a:p>
        </p:txBody>
      </p:sp>
      <p:sp>
        <p:nvSpPr>
          <p:cNvPr id="5" name="Rechteck 4">
            <a:extLst>
              <a:ext uri="{FF2B5EF4-FFF2-40B4-BE49-F238E27FC236}">
                <a16:creationId xmlns:a16="http://schemas.microsoft.com/office/drawing/2014/main" id="{3286AE7D-CB75-B734-FD9F-E1CAC7DBA9C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5BFF6BDD-64F7-4B85-8D9B-836E7C525328}"/>
                  </a:ext>
                </a:extLst>
              </p14:cNvPr>
              <p14:cNvContentPartPr/>
              <p14:nvPr/>
            </p14:nvContentPartPr>
            <p14:xfrm>
              <a:off x="274240" y="3886627"/>
              <a:ext cx="8459640" cy="2815920"/>
            </p14:xfrm>
          </p:contentPart>
        </mc:Choice>
        <mc:Fallback xmlns="">
          <p:pic>
            <p:nvPicPr>
              <p:cNvPr id="6" name="Freihand 5">
                <a:extLst>
                  <a:ext uri="{FF2B5EF4-FFF2-40B4-BE49-F238E27FC236}">
                    <a16:creationId xmlns:a16="http://schemas.microsoft.com/office/drawing/2014/main" id="{5BFF6BDD-64F7-4B85-8D9B-836E7C525328}"/>
                  </a:ext>
                </a:extLst>
              </p:cNvPr>
              <p:cNvPicPr/>
              <p:nvPr/>
            </p:nvPicPr>
            <p:blipFill>
              <a:blip r:embed="rId3"/>
              <a:stretch>
                <a:fillRect/>
              </a:stretch>
            </p:blipFill>
            <p:spPr>
              <a:xfrm>
                <a:off x="269920" y="3882307"/>
                <a:ext cx="8468280" cy="2824560"/>
              </a:xfrm>
              <a:prstGeom prst="rect">
                <a:avLst/>
              </a:prstGeom>
            </p:spPr>
          </p:pic>
        </mc:Fallback>
      </mc:AlternateContent>
    </p:spTree>
    <p:extLst>
      <p:ext uri="{BB962C8B-B14F-4D97-AF65-F5344CB8AC3E}">
        <p14:creationId xmlns:p14="http://schemas.microsoft.com/office/powerpoint/2010/main" val="1077318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extLst>
              <p:ext uri="{D42A27DB-BD31-4B8C-83A1-F6EECF244321}">
                <p14:modId xmlns:p14="http://schemas.microsoft.com/office/powerpoint/2010/main" val="1817666055"/>
              </p:ext>
            </p:extLst>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name="Arbeitsblatt" r:id="rId2" imgW="4572000" imgH="2743335" progId="Excel.Sheet.12">
                  <p:link updateAutomatic="1"/>
                </p:oleObj>
              </mc:Choice>
              <mc:Fallback>
                <p:oleObj name="Arbeitsblatt" r:id="rId2"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3"/>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extLst>
              <p:ext uri="{D42A27DB-BD31-4B8C-83A1-F6EECF244321}">
                <p14:modId xmlns:p14="http://schemas.microsoft.com/office/powerpoint/2010/main" val="3807419400"/>
              </p:ext>
            </p:extLst>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name="Arbeitsblatt" r:id="rId2" imgW="4572000" imgH="2743335" progId="Excel.Sheet.12">
                  <p:link updateAutomatic="1"/>
                </p:oleObj>
              </mc:Choice>
              <mc:Fallback>
                <p:oleObj name="Arbeitsblatt" r:id="rId2"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4"/>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8"/>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9"/>
                <a:stretch>
                  <a:fillRect/>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8" name="Grafik 27">
            <a:extLst>
              <a:ext uri="{FF2B5EF4-FFF2-40B4-BE49-F238E27FC236}">
                <a16:creationId xmlns:a16="http://schemas.microsoft.com/office/drawing/2014/main" id="{16B278A2-A2FE-3C87-9D94-EB55CED626A6}"/>
              </a:ext>
            </a:extLst>
          </p:cNvPr>
          <p:cNvPicPr>
            <a:picLocks noChangeAspect="1"/>
          </p:cNvPicPr>
          <p:nvPr/>
        </p:nvPicPr>
        <p:blipFill>
          <a:blip r:embed="rId10"/>
          <a:stretch>
            <a:fillRect/>
          </a:stretch>
        </p:blipFill>
        <p:spPr>
          <a:xfrm>
            <a:off x="3743826" y="5399915"/>
            <a:ext cx="2076557" cy="781090"/>
          </a:xfrm>
          <a:prstGeom prst="rect">
            <a:avLst/>
          </a:prstGeom>
        </p:spPr>
      </p:pic>
    </p:spTree>
    <p:extLst>
      <p:ext uri="{BB962C8B-B14F-4D97-AF65-F5344CB8AC3E}">
        <p14:creationId xmlns:p14="http://schemas.microsoft.com/office/powerpoint/2010/main" val="4088855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157192"/>
            <a:ext cx="8856984" cy="648072"/>
          </a:xfrm>
          <a:prstGeom prst="rect">
            <a:avLst/>
          </a:prstGeom>
          <a:noFill/>
        </p:spPr>
        <p:txBody>
          <a:bodyPr wrap="square" rtlCol="0">
            <a:noAutofit/>
          </a:bodyPr>
          <a:lstStyle/>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m:oMathPara>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a14:m>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599" t="-8197" r="-201198"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3012" t="-8197" r="-102410"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000" t="-8197" r="-1796" b="-736066"/>
                          </a:stretch>
                        </a:blipFill>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6" name="Textfeld 5"/>
          <p:cNvSpPr txBox="1"/>
          <p:nvPr/>
        </p:nvSpPr>
        <p:spPr>
          <a:xfrm>
            <a:off x="2279576" y="6021288"/>
            <a:ext cx="7560840" cy="523220"/>
          </a:xfrm>
          <a:prstGeom prst="rect">
            <a:avLst/>
          </a:prstGeom>
          <a:noFill/>
        </p:spPr>
        <p:txBody>
          <a:bodyPr wrap="square" rtlCol="0">
            <a:spAutoFit/>
          </a:bodyPr>
          <a:lstStyle/>
          <a:p>
            <a:r>
              <a:rPr lang="de-DE" sz="2800" dirty="0"/>
              <a:t>R</a:t>
            </a:r>
            <a:r>
              <a:rPr lang="de-DE" sz="2800" baseline="30000" dirty="0"/>
              <a:t>2</a:t>
            </a:r>
            <a:r>
              <a:rPr lang="de-DE" sz="2800" dirty="0"/>
              <a:t>=				R=	</a:t>
            </a:r>
          </a:p>
        </p:txBody>
      </p:sp>
      <p:sp>
        <p:nvSpPr>
          <p:cNvPr id="7" name="Rechteck 6">
            <a:extLst>
              <a:ext uri="{FF2B5EF4-FFF2-40B4-BE49-F238E27FC236}">
                <a16:creationId xmlns:a16="http://schemas.microsoft.com/office/drawing/2014/main" id="{4F22F79C-18D5-46B9-F7D1-F3192593E1D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98631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71664" y="75312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measures</a:t>
                </a:r>
                <a:r>
                  <a:rPr lang="de-DE" sz="2400" dirty="0"/>
                  <a:t> </a:t>
                </a:r>
                <a:r>
                  <a:rPr lang="de-DE" sz="2400" dirty="0" err="1"/>
                  <a:t>the</a:t>
                </a:r>
                <a:r>
                  <a:rPr lang="de-DE" sz="2400" dirty="0"/>
                  <a:t> </a:t>
                </a:r>
                <a:r>
                  <a:rPr lang="de-DE" sz="2400" dirty="0" err="1"/>
                  <a:t>strengh</a:t>
                </a:r>
                <a:r>
                  <a:rPr lang="de-DE" sz="2400" dirty="0"/>
                  <a:t> </a:t>
                </a:r>
                <a:r>
                  <a:rPr lang="de-DE" sz="2400" dirty="0" err="1"/>
                  <a:t>of</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 X and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as</a:t>
                </a:r>
                <a:r>
                  <a:rPr lang="de-DE" sz="2400" dirty="0"/>
                  <a:t> </a:t>
                </a:r>
                <a:r>
                  <a:rPr lang="de-DE" sz="2400" dirty="0" err="1"/>
                  <a:t>the</a:t>
                </a:r>
                <a:r>
                  <a:rPr lang="de-DE" sz="2400" dirty="0"/>
                  <a:t> </a:t>
                </a:r>
                <a:r>
                  <a:rPr lang="de-DE" sz="2400" dirty="0" err="1"/>
                  <a:t>proportion</a:t>
                </a:r>
                <a:r>
                  <a:rPr lang="de-DE" sz="2400" dirty="0"/>
                  <a:t> </a:t>
                </a:r>
                <a:r>
                  <a:rPr lang="de-DE" sz="2400" dirty="0" err="1"/>
                  <a:t>expained</a:t>
                </a:r>
                <a:r>
                  <a:rPr lang="de-DE" sz="2400" dirty="0"/>
                  <a:t> </a:t>
                </a:r>
                <a:r>
                  <a:rPr lang="de-DE" sz="2400" dirty="0" err="1"/>
                  <a:t>by</a:t>
                </a:r>
                <a:r>
                  <a:rPr lang="de-DE" sz="2400" dirty="0"/>
                  <a:t> </a:t>
                </a:r>
                <a:r>
                  <a:rPr lang="de-DE" sz="2400" dirty="0" err="1"/>
                  <a:t>the</a:t>
                </a:r>
                <a:r>
                  <a:rPr lang="de-DE" sz="2400" dirty="0"/>
                  <a:t> linear </a:t>
                </a:r>
                <a:r>
                  <a:rPr lang="de-DE" sz="2400" dirty="0" err="1"/>
                  <a:t>regression</a:t>
                </a:r>
                <a:r>
                  <a:rPr lang="de-DE" sz="2400" dirty="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 R</a:t>
                </a:r>
                <a:r>
                  <a:rPr lang="de-DE" sz="2400" baseline="30000" dirty="0"/>
                  <a:t>2</a:t>
                </a:r>
                <a:r>
                  <a:rPr lang="de-DE" sz="2400" dirty="0"/>
                  <a:t> = 0, </a:t>
                </a:r>
                <a:r>
                  <a:rPr lang="de-DE" sz="2400" dirty="0" err="1"/>
                  <a:t>the</a:t>
                </a:r>
                <a:r>
                  <a:rPr lang="de-DE" sz="2400" dirty="0"/>
                  <a:t> linear </a:t>
                </a:r>
                <a:r>
                  <a:rPr lang="de-DE" sz="2400" dirty="0" err="1"/>
                  <a:t>regression</a:t>
                </a:r>
                <a:r>
                  <a:rPr lang="de-DE" sz="2400" dirty="0"/>
                  <a:t> </a:t>
                </a:r>
                <a:r>
                  <a:rPr lang="de-DE" sz="2400" dirty="0" err="1"/>
                  <a:t>model</a:t>
                </a:r>
                <a:r>
                  <a:rPr lang="de-DE" sz="2400" dirty="0"/>
                  <a:t> </a:t>
                </a:r>
                <a:r>
                  <a:rPr lang="de-DE" sz="2400" dirty="0" err="1"/>
                  <a:t>is</a:t>
                </a:r>
                <a:r>
                  <a:rPr lang="de-DE" sz="2400" dirty="0"/>
                  <a:t> </a:t>
                </a:r>
                <a:r>
                  <a:rPr lang="de-DE" sz="2400" dirty="0" err="1"/>
                  <a:t>given</a:t>
                </a:r>
                <a:r>
                  <a:rPr lang="de-DE" sz="2400" dirty="0"/>
                  <a:t> just </a:t>
                </a:r>
                <a:r>
                  <a:rPr lang="de-DE" sz="2400" dirty="0" err="1"/>
                  <a:t>by</a:t>
                </a:r>
                <a:r>
                  <a:rPr lang="de-DE" sz="2400" dirty="0"/>
                  <a:t> </a:t>
                </a:r>
                <a:r>
                  <a:rPr lang="de-DE" sz="2400" dirty="0" err="1"/>
                  <a:t>the</a:t>
                </a:r>
                <a:r>
                  <a:rPr lang="de-DE" sz="2400" dirty="0"/>
                  <a:t> </a:t>
                </a:r>
                <a:r>
                  <a:rPr lang="de-DE" sz="2400" dirty="0" err="1"/>
                  <a:t>constant</a:t>
                </a:r>
                <a:r>
                  <a:rPr lang="de-DE" sz="2400" dirty="0"/>
                  <a:t> a und b=0</a:t>
                </a:r>
              </a:p>
              <a:p>
                <a:pPr lvl="1"/>
                <a:r>
                  <a:rPr lang="de-DE" sz="2400" dirty="0"/>
                  <a:t>→	The </a:t>
                </a:r>
                <a:r>
                  <a:rPr lang="de-DE" sz="2400" dirty="0" err="1"/>
                  <a:t>change</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has</a:t>
                </a:r>
                <a:r>
                  <a:rPr lang="de-DE" sz="2400" dirty="0"/>
                  <a:t> </a:t>
                </a:r>
                <a:r>
                  <a:rPr lang="de-DE" sz="2400" dirty="0" err="1"/>
                  <a:t>no</a:t>
                </a:r>
                <a:r>
                  <a:rPr lang="de-DE" sz="2400" dirty="0"/>
                  <a:t> </a:t>
                </a:r>
                <a:r>
                  <a:rPr lang="de-DE" sz="2400" dirty="0" err="1"/>
                  <a:t>influence</a:t>
                </a:r>
                <a:r>
                  <a:rPr lang="de-DE" sz="2400" dirty="0"/>
                  <a:t> on </a:t>
                </a:r>
                <a:r>
                  <a:rPr lang="de-DE" sz="2400" dirty="0" err="1"/>
                  <a:t>the</a:t>
                </a:r>
                <a:r>
                  <a:rPr lang="de-DE" sz="2400" dirty="0"/>
                  <a:t> </a:t>
                </a:r>
                <a:r>
                  <a:rPr lang="de-DE" sz="2400" dirty="0" err="1"/>
                  <a:t>dependent</a:t>
                </a:r>
                <a:r>
                  <a:rPr lang="de-DE" sz="2400" dirty="0"/>
                  <a:t> variable Y</a:t>
                </a:r>
              </a:p>
              <a:p>
                <a:pPr lvl="1"/>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 1, </a:t>
                </a:r>
                <a:r>
                  <a:rPr lang="de-DE" sz="2400" dirty="0" err="1"/>
                  <a:t>then</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fully </a:t>
                </a:r>
                <a:r>
                  <a:rPr lang="de-DE" sz="2400" dirty="0" err="1"/>
                  <a:t>explains</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X and Y and </a:t>
                </a:r>
                <a:r>
                  <a:rPr lang="de-DE" sz="2400" dirty="0" err="1"/>
                  <a:t>we</a:t>
                </a:r>
                <a:r>
                  <a:rPr lang="de-DE" sz="2400" dirty="0"/>
                  <a:t> </a:t>
                </a:r>
                <a:r>
                  <a:rPr lang="de-DE" sz="2400" dirty="0" err="1"/>
                  <a:t>have</a:t>
                </a:r>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 </a:t>
                </a:r>
                <a14:m>
                  <m:oMath xmlns:m="http://schemas.openxmlformats.org/officeDocument/2006/math">
                    <m:r>
                      <a:rPr lang="de-DE" sz="2400" i="1">
                        <a:latin typeface="Cambria Math" panose="02040503050406030204" pitchFamily="18" charset="0"/>
                      </a:rPr>
                      <m:t>=</m:t>
                    </m:r>
                    <m:r>
                      <a:rPr lang="de-DE" sz="2400" i="1">
                        <a:latin typeface="Cambria Math" panose="02040503050406030204" pitchFamily="18" charset="0"/>
                      </a:rPr>
                      <m:t>𝑦𝑖</m:t>
                    </m:r>
                  </m:oMath>
                </a14:m>
                <a:endParaRPr lang="de-DE" sz="2400" baseline="-25000" dirty="0"/>
              </a:p>
            </p:txBody>
          </p:sp>
        </mc:Choice>
        <mc:Fallback xmlns="">
          <p:sp>
            <p:nvSpPr>
              <p:cNvPr id="2" name="Textfeld 1"/>
              <p:cNvSpPr txBox="1">
                <a:spLocks noRot="1" noChangeAspect="1" noMove="1" noResize="1" noEditPoints="1" noAdjustHandles="1" noChangeArrowheads="1" noChangeShapeType="1" noTextEdit="1"/>
              </p:cNvSpPr>
              <p:nvPr/>
            </p:nvSpPr>
            <p:spPr>
              <a:xfrm>
                <a:off x="371664" y="753124"/>
                <a:ext cx="8856984" cy="5976664"/>
              </a:xfrm>
              <a:prstGeom prst="rect">
                <a:avLst/>
              </a:prstGeom>
              <a:blipFill>
                <a:blip r:embed="rId2"/>
                <a:stretch>
                  <a:fillRect l="-964"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Interpretation </a:t>
            </a:r>
            <a:r>
              <a:rPr lang="de-DE" sz="3200" dirty="0" err="1"/>
              <a:t>of</a:t>
            </a:r>
            <a:r>
              <a:rPr lang="de-DE" sz="3200" dirty="0"/>
              <a:t> R</a:t>
            </a:r>
            <a:r>
              <a:rPr lang="de-DE" sz="3200" baseline="30000" dirty="0"/>
              <a:t>2</a:t>
            </a:r>
          </a:p>
          <a:p>
            <a:pPr algn="ctr"/>
            <a:endParaRPr lang="de-DE" sz="3200" baseline="30000" dirty="0"/>
          </a:p>
        </p:txBody>
      </p:sp>
      <p:sp>
        <p:nvSpPr>
          <p:cNvPr id="5" name="Rechteck 4">
            <a:extLst>
              <a:ext uri="{FF2B5EF4-FFF2-40B4-BE49-F238E27FC236}">
                <a16:creationId xmlns:a16="http://schemas.microsoft.com/office/drawing/2014/main" id="{80B120EA-6C14-2178-E79F-7485A5B10B3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988360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5472" y="562248"/>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we dot have only one variable explaining another variable, but many more (i.e. visits, marketing budget, branches, …). In this case, we make the Ansatz:</a:t>
                </a:r>
              </a:p>
              <a:p>
                <a:endParaRPr lang="de-DE" altLang="de-DE" sz="2400"/>
              </a:p>
              <a:p>
                <a:r>
                  <a:rPr lang="de-DE" altLang="de-DE" sz="2400"/>
                  <a:t>	y = f(x</a:t>
                </a:r>
                <a:r>
                  <a:rPr lang="de-DE" altLang="de-DE" sz="2400" baseline="-25000"/>
                  <a:t>1</a:t>
                </a:r>
                <a:r>
                  <a:rPr lang="de-DE" altLang="de-DE" sz="2400"/>
                  <a:t>, x</a:t>
                </a:r>
                <a:r>
                  <a:rPr lang="de-DE" altLang="de-DE" sz="2400" baseline="-25000"/>
                  <a:t>2</a:t>
                </a:r>
                <a:r>
                  <a:rPr lang="de-DE" altLang="de-DE" sz="2400"/>
                  <a:t>,…,x</a:t>
                </a:r>
                <a:r>
                  <a:rPr lang="de-DE" altLang="de-DE" sz="2400" baseline="-25000"/>
                  <a:t>k</a:t>
                </a:r>
                <a:r>
                  <a:rPr lang="de-DE" altLang="de-DE" sz="2400"/>
                  <a: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 linear model ist then:</a:t>
                </a:r>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𝑦</m:t>
                      </m:r>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2</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2</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𝑘</m:t>
                          </m:r>
                        </m:sub>
                      </m:sSub>
                    </m:oMath>
                  </m:oMathPara>
                </a14:m>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case of </a:t>
                </a:r>
                <a14:m>
                  <m:oMath xmlns:m="http://schemas.openxmlformats.org/officeDocument/2006/math">
                    <m:r>
                      <a:rPr lang="de-DE" sz="2400" b="0" i="1" smtClean="0">
                        <a:latin typeface="Cambria Math" panose="02040503050406030204" pitchFamily="18" charset="0"/>
                      </a:rPr>
                      <m:t>𝑛</m:t>
                    </m:r>
                  </m:oMath>
                </a14:m>
                <a:r>
                  <a:rPr lang="de-DE" sz="2400" dirty="0"/>
                  <a:t> </a:t>
                </a:r>
                <a:r>
                  <a:rPr lang="de-DE" sz="2400"/>
                  <a:t>observations we obtain similar to the simple model</a:t>
                </a:r>
              </a:p>
              <a:p>
                <a:endParaRPr lang="de-DE" sz="2400"/>
              </a:p>
              <a:p>
                <a14:m>
                  <m:oMath xmlns:m="http://schemas.openxmlformats.org/officeDocument/2006/math">
                    <m:sSub>
                      <m:sSubPr>
                        <m:ctrlPr>
                          <a:rPr lang="de-DE" sz="2400" i="1">
                            <a:latin typeface="Cambria Math" panose="02040503050406030204" pitchFamily="18" charset="0"/>
                          </a:rPr>
                        </m:ctrlPr>
                      </m:sSubPr>
                      <m:e>
                        <m:r>
                          <a:rPr lang="de-DE" sz="2400" b="0" i="1" smtClean="0">
                            <a:latin typeface="Cambria Math" panose="02040503050406030204" pitchFamily="18" charset="0"/>
                          </a:rPr>
                          <m:t>𝑦</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r>
                          <a:rPr lang="de-DE" sz="2400" i="1">
                            <a:latin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m:t>
                        </m:r>
                        <m:r>
                          <a:rPr lang="de-DE" sz="2400" b="0" i="1" smtClean="0">
                            <a:latin typeface="Cambria Math" panose="02040503050406030204" pitchFamily="18" charset="0"/>
                          </a:rPr>
                          <m:t>1</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𝑖𝑘</m:t>
                        </m:r>
                      </m:sub>
                    </m:sSub>
                    <m:r>
                      <a:rPr lang="de-DE" sz="2400" b="0" i="1" smtClean="0">
                        <a:latin typeface="Cambria Math" panose="02040503050406030204" pitchFamily="18" charset="0"/>
                      </a:rPr>
                      <m:t>+</m:t>
                    </m:r>
                    <m:sSub>
                      <m:sSubPr>
                        <m:ctrlPr>
                          <a:rPr lang="de-DE" sz="2400" i="1" smtClean="0">
                            <a:latin typeface="Cambria Math" panose="02040503050406030204" pitchFamily="18" charset="0"/>
                          </a:rPr>
                        </m:ctrlPr>
                      </m:sSubPr>
                      <m:e>
                        <m:r>
                          <m:rPr>
                            <m:sty m:val="p"/>
                          </m:rPr>
                          <a:rPr lang="el-GR" sz="2400" i="1">
                            <a:latin typeface="Cambria Math" panose="02040503050406030204" pitchFamily="18" charset="0"/>
                          </a:rPr>
                          <m:t>ε</m:t>
                        </m:r>
                      </m:e>
                      <m:sub>
                        <m:r>
                          <a:rPr lang="de-DE" sz="2400" b="0" i="1" smtClean="0">
                            <a:latin typeface="Cambria Math" panose="02040503050406030204" pitchFamily="18" charset="0"/>
                          </a:rPr>
                          <m:t>𝑖</m:t>
                        </m:r>
                      </m:sub>
                    </m:sSub>
                  </m:oMath>
                </a14:m>
                <a:r>
                  <a:rPr lang="de-DE" sz="2400"/>
                  <a:t> with (</a:t>
                </a:r>
                <a14:m>
                  <m:oMath xmlns:m="http://schemas.openxmlformats.org/officeDocument/2006/math">
                    <m:r>
                      <a:rPr lang="de-DE" sz="2400" i="1">
                        <a:latin typeface="Cambria Math" panose="02040503050406030204" pitchFamily="18" charset="0"/>
                      </a:rPr>
                      <m:t>𝑛</m:t>
                    </m:r>
                    <m:r>
                      <a:rPr lang="de-DE" sz="2400" b="0" i="1" smtClean="0">
                        <a:latin typeface="Cambria Math" panose="02040503050406030204" pitchFamily="18" charset="0"/>
                      </a:rPr>
                      <m:t>&gt;</m:t>
                    </m:r>
                    <m:r>
                      <a:rPr lang="de-DE" sz="2400" b="0" i="1" smtClean="0">
                        <a:latin typeface="Cambria Math" panose="02040503050406030204" pitchFamily="18" charset="0"/>
                      </a:rPr>
                      <m:t>𝑘</m:t>
                    </m:r>
                    <m:r>
                      <a:rPr lang="de-DE" sz="2400" b="0" i="1" smtClean="0">
                        <a:latin typeface="Cambria Math" panose="02040503050406030204" pitchFamily="18" charset="0"/>
                      </a:rPr>
                      <m:t>)</m:t>
                    </m:r>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5472" y="562248"/>
                <a:ext cx="8856984" cy="5976664"/>
              </a:xfrm>
              <a:prstGeom prst="rect">
                <a:avLst/>
              </a:prstGeom>
              <a:blipFill>
                <a:blip r:embed="rId2"/>
                <a:stretch>
                  <a:fillRect l="-964" t="-815"/>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5" name="Rechteck 4">
            <a:extLst>
              <a:ext uri="{FF2B5EF4-FFF2-40B4-BE49-F238E27FC236}">
                <a16:creationId xmlns:a16="http://schemas.microsoft.com/office/drawing/2014/main" id="{3CB816BA-E232-AAAC-90B6-CFF7882F7F0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2F844B45-C427-464D-8DE9-05FAA09878E0}"/>
                  </a:ext>
                </a:extLst>
              </p14:cNvPr>
              <p14:cNvContentPartPr/>
              <p14:nvPr/>
            </p14:nvContentPartPr>
            <p14:xfrm>
              <a:off x="3821320" y="591547"/>
              <a:ext cx="4575960" cy="57960"/>
            </p14:xfrm>
          </p:contentPart>
        </mc:Choice>
        <mc:Fallback xmlns="">
          <p:pic>
            <p:nvPicPr>
              <p:cNvPr id="6" name="Freihand 5">
                <a:extLst>
                  <a:ext uri="{FF2B5EF4-FFF2-40B4-BE49-F238E27FC236}">
                    <a16:creationId xmlns:a16="http://schemas.microsoft.com/office/drawing/2014/main" id="{2F844B45-C427-464D-8DE9-05FAA09878E0}"/>
                  </a:ext>
                </a:extLst>
              </p:cNvPr>
              <p:cNvPicPr/>
              <p:nvPr/>
            </p:nvPicPr>
            <p:blipFill>
              <a:blip r:embed="rId4"/>
              <a:stretch>
                <a:fillRect/>
              </a:stretch>
            </p:blipFill>
            <p:spPr>
              <a:xfrm>
                <a:off x="3817000" y="587227"/>
                <a:ext cx="4584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085732FB-9238-4199-8659-2BB3D62C84A7}"/>
                  </a:ext>
                </a:extLst>
              </p14:cNvPr>
              <p14:cNvContentPartPr/>
              <p14:nvPr/>
            </p14:nvContentPartPr>
            <p14:xfrm>
              <a:off x="9397000" y="713587"/>
              <a:ext cx="19080" cy="7560"/>
            </p14:xfrm>
          </p:contentPart>
        </mc:Choice>
        <mc:Fallback xmlns="">
          <p:pic>
            <p:nvPicPr>
              <p:cNvPr id="7" name="Freihand 6">
                <a:extLst>
                  <a:ext uri="{FF2B5EF4-FFF2-40B4-BE49-F238E27FC236}">
                    <a16:creationId xmlns:a16="http://schemas.microsoft.com/office/drawing/2014/main" id="{085732FB-9238-4199-8659-2BB3D62C84A7}"/>
                  </a:ext>
                </a:extLst>
              </p:cNvPr>
              <p:cNvPicPr/>
              <p:nvPr/>
            </p:nvPicPr>
            <p:blipFill>
              <a:blip r:embed="rId6"/>
              <a:stretch>
                <a:fillRect/>
              </a:stretch>
            </p:blipFill>
            <p:spPr>
              <a:xfrm>
                <a:off x="9392680" y="709267"/>
                <a:ext cx="27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342FEF55-A097-4618-8F11-4F9AC1E0EA4D}"/>
                  </a:ext>
                </a:extLst>
              </p14:cNvPr>
              <p14:cNvContentPartPr/>
              <p14:nvPr/>
            </p14:nvContentPartPr>
            <p14:xfrm>
              <a:off x="4914640" y="1299307"/>
              <a:ext cx="659880" cy="19440"/>
            </p14:xfrm>
          </p:contentPart>
        </mc:Choice>
        <mc:Fallback xmlns="">
          <p:pic>
            <p:nvPicPr>
              <p:cNvPr id="8" name="Freihand 7">
                <a:extLst>
                  <a:ext uri="{FF2B5EF4-FFF2-40B4-BE49-F238E27FC236}">
                    <a16:creationId xmlns:a16="http://schemas.microsoft.com/office/drawing/2014/main" id="{342FEF55-A097-4618-8F11-4F9AC1E0EA4D}"/>
                  </a:ext>
                </a:extLst>
              </p:cNvPr>
              <p:cNvPicPr/>
              <p:nvPr/>
            </p:nvPicPr>
            <p:blipFill>
              <a:blip r:embed="rId8"/>
              <a:stretch>
                <a:fillRect/>
              </a:stretch>
            </p:blipFill>
            <p:spPr>
              <a:xfrm>
                <a:off x="4910320" y="1294987"/>
                <a:ext cx="66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9642297-373B-4E35-8CDC-EA4F55CF60EB}"/>
                  </a:ext>
                </a:extLst>
              </p14:cNvPr>
              <p14:cNvContentPartPr/>
              <p14:nvPr/>
            </p14:nvContentPartPr>
            <p14:xfrm>
              <a:off x="5917600" y="1310827"/>
              <a:ext cx="1786320" cy="119880"/>
            </p14:xfrm>
          </p:contentPart>
        </mc:Choice>
        <mc:Fallback xmlns="">
          <p:pic>
            <p:nvPicPr>
              <p:cNvPr id="9" name="Freihand 8">
                <a:extLst>
                  <a:ext uri="{FF2B5EF4-FFF2-40B4-BE49-F238E27FC236}">
                    <a16:creationId xmlns:a16="http://schemas.microsoft.com/office/drawing/2014/main" id="{E9642297-373B-4E35-8CDC-EA4F55CF60EB}"/>
                  </a:ext>
                </a:extLst>
              </p:cNvPr>
              <p:cNvPicPr/>
              <p:nvPr/>
            </p:nvPicPr>
            <p:blipFill>
              <a:blip r:embed="rId10"/>
              <a:stretch>
                <a:fillRect/>
              </a:stretch>
            </p:blipFill>
            <p:spPr>
              <a:xfrm>
                <a:off x="5913280" y="1306507"/>
                <a:ext cx="1794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760F2078-421A-4D65-8A13-CFA2B0AAB91A}"/>
                  </a:ext>
                </a:extLst>
              </p14:cNvPr>
              <p14:cNvContentPartPr/>
              <p14:nvPr/>
            </p14:nvContentPartPr>
            <p14:xfrm>
              <a:off x="8043760" y="1384627"/>
              <a:ext cx="1049400" cy="78120"/>
            </p14:xfrm>
          </p:contentPart>
        </mc:Choice>
        <mc:Fallback xmlns="">
          <p:pic>
            <p:nvPicPr>
              <p:cNvPr id="10" name="Freihand 9">
                <a:extLst>
                  <a:ext uri="{FF2B5EF4-FFF2-40B4-BE49-F238E27FC236}">
                    <a16:creationId xmlns:a16="http://schemas.microsoft.com/office/drawing/2014/main" id="{760F2078-421A-4D65-8A13-CFA2B0AAB91A}"/>
                  </a:ext>
                </a:extLst>
              </p:cNvPr>
              <p:cNvPicPr/>
              <p:nvPr/>
            </p:nvPicPr>
            <p:blipFill>
              <a:blip r:embed="rId12"/>
              <a:stretch>
                <a:fillRect/>
              </a:stretch>
            </p:blipFill>
            <p:spPr>
              <a:xfrm>
                <a:off x="8039440" y="1380307"/>
                <a:ext cx="1058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4C6B942-CA68-42A3-9BF1-78605FB225F7}"/>
                  </a:ext>
                </a:extLst>
              </p14:cNvPr>
              <p14:cNvContentPartPr/>
              <p14:nvPr/>
            </p14:nvContentPartPr>
            <p14:xfrm>
              <a:off x="2311840" y="2052427"/>
              <a:ext cx="1926000" cy="472320"/>
            </p14:xfrm>
          </p:contentPart>
        </mc:Choice>
        <mc:Fallback xmlns="">
          <p:pic>
            <p:nvPicPr>
              <p:cNvPr id="11" name="Freihand 10">
                <a:extLst>
                  <a:ext uri="{FF2B5EF4-FFF2-40B4-BE49-F238E27FC236}">
                    <a16:creationId xmlns:a16="http://schemas.microsoft.com/office/drawing/2014/main" id="{B4C6B942-CA68-42A3-9BF1-78605FB225F7}"/>
                  </a:ext>
                </a:extLst>
              </p:cNvPr>
              <p:cNvPicPr/>
              <p:nvPr/>
            </p:nvPicPr>
            <p:blipFill>
              <a:blip r:embed="rId14"/>
              <a:stretch>
                <a:fillRect/>
              </a:stretch>
            </p:blipFill>
            <p:spPr>
              <a:xfrm>
                <a:off x="2307520" y="2048107"/>
                <a:ext cx="193464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E68008D3-25B8-4CF4-80AC-F4A274F36A4A}"/>
                  </a:ext>
                </a:extLst>
              </p14:cNvPr>
              <p14:cNvContentPartPr/>
              <p14:nvPr/>
            </p14:nvContentPartPr>
            <p14:xfrm>
              <a:off x="2571040" y="2461387"/>
              <a:ext cx="806040" cy="69120"/>
            </p14:xfrm>
          </p:contentPart>
        </mc:Choice>
        <mc:Fallback xmlns="">
          <p:pic>
            <p:nvPicPr>
              <p:cNvPr id="12" name="Freihand 11">
                <a:extLst>
                  <a:ext uri="{FF2B5EF4-FFF2-40B4-BE49-F238E27FC236}">
                    <a16:creationId xmlns:a16="http://schemas.microsoft.com/office/drawing/2014/main" id="{E68008D3-25B8-4CF4-80AC-F4A274F36A4A}"/>
                  </a:ext>
                </a:extLst>
              </p:cNvPr>
              <p:cNvPicPr/>
              <p:nvPr/>
            </p:nvPicPr>
            <p:blipFill>
              <a:blip r:embed="rId16"/>
              <a:stretch>
                <a:fillRect/>
              </a:stretch>
            </p:blipFill>
            <p:spPr>
              <a:xfrm>
                <a:off x="2566720" y="2457067"/>
                <a:ext cx="814680" cy="77760"/>
              </a:xfrm>
              <a:prstGeom prst="rect">
                <a:avLst/>
              </a:prstGeom>
            </p:spPr>
          </p:pic>
        </mc:Fallback>
      </mc:AlternateContent>
      <p:grpSp>
        <p:nvGrpSpPr>
          <p:cNvPr id="15" name="Gruppieren 14">
            <a:extLst>
              <a:ext uri="{FF2B5EF4-FFF2-40B4-BE49-F238E27FC236}">
                <a16:creationId xmlns:a16="http://schemas.microsoft.com/office/drawing/2014/main" id="{CBE7B525-4EE5-45E9-9BEA-33F345640D30}"/>
              </a:ext>
            </a:extLst>
          </p:cNvPr>
          <p:cNvGrpSpPr/>
          <p:nvPr/>
        </p:nvGrpSpPr>
        <p:grpSpPr>
          <a:xfrm>
            <a:off x="4959280" y="1224067"/>
            <a:ext cx="2552400" cy="209160"/>
            <a:chOff x="4959280" y="1224067"/>
            <a:chExt cx="2552400" cy="20916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7D186B7-CA08-4584-9C09-E212E1818E40}"/>
                    </a:ext>
                  </a:extLst>
                </p14:cNvPr>
                <p14:cNvContentPartPr/>
                <p14:nvPr/>
              </p14:nvContentPartPr>
              <p14:xfrm>
                <a:off x="4959280" y="1224067"/>
                <a:ext cx="540360" cy="79920"/>
              </p14:xfrm>
            </p:contentPart>
          </mc:Choice>
          <mc:Fallback xmlns="">
            <p:pic>
              <p:nvPicPr>
                <p:cNvPr id="13" name="Freihand 12">
                  <a:extLst>
                    <a:ext uri="{FF2B5EF4-FFF2-40B4-BE49-F238E27FC236}">
                      <a16:creationId xmlns:a16="http://schemas.microsoft.com/office/drawing/2014/main" id="{37D186B7-CA08-4584-9C09-E212E1818E40}"/>
                    </a:ext>
                  </a:extLst>
                </p:cNvPr>
                <p:cNvPicPr/>
                <p:nvPr/>
              </p:nvPicPr>
              <p:blipFill>
                <a:blip r:embed="rId18"/>
                <a:stretch>
                  <a:fillRect/>
                </a:stretch>
              </p:blipFill>
              <p:spPr>
                <a:xfrm>
                  <a:off x="4954960" y="1219747"/>
                  <a:ext cx="549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A2D43B51-8C5E-4D11-8EB7-CD83D0117D6E}"/>
                    </a:ext>
                  </a:extLst>
                </p14:cNvPr>
                <p14:cNvContentPartPr/>
                <p14:nvPr/>
              </p14:nvContentPartPr>
              <p14:xfrm>
                <a:off x="5831560" y="1337107"/>
                <a:ext cx="1680120" cy="96120"/>
              </p14:xfrm>
            </p:contentPart>
          </mc:Choice>
          <mc:Fallback xmlns="">
            <p:pic>
              <p:nvPicPr>
                <p:cNvPr id="14" name="Freihand 13">
                  <a:extLst>
                    <a:ext uri="{FF2B5EF4-FFF2-40B4-BE49-F238E27FC236}">
                      <a16:creationId xmlns:a16="http://schemas.microsoft.com/office/drawing/2014/main" id="{A2D43B51-8C5E-4D11-8EB7-CD83D0117D6E}"/>
                    </a:ext>
                  </a:extLst>
                </p:cNvPr>
                <p:cNvPicPr/>
                <p:nvPr/>
              </p:nvPicPr>
              <p:blipFill>
                <a:blip r:embed="rId20"/>
                <a:stretch>
                  <a:fillRect/>
                </a:stretch>
              </p:blipFill>
              <p:spPr>
                <a:xfrm>
                  <a:off x="5827240" y="1332787"/>
                  <a:ext cx="1688760" cy="10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EDD2186-1BDF-422E-BA11-09E5BB4E9D42}"/>
                  </a:ext>
                </a:extLst>
              </p14:cNvPr>
              <p14:cNvContentPartPr/>
              <p14:nvPr/>
            </p14:nvContentPartPr>
            <p14:xfrm>
              <a:off x="2294200" y="2015707"/>
              <a:ext cx="318960" cy="712080"/>
            </p14:xfrm>
          </p:contentPart>
        </mc:Choice>
        <mc:Fallback xmlns="">
          <p:pic>
            <p:nvPicPr>
              <p:cNvPr id="16" name="Freihand 15">
                <a:extLst>
                  <a:ext uri="{FF2B5EF4-FFF2-40B4-BE49-F238E27FC236}">
                    <a16:creationId xmlns:a16="http://schemas.microsoft.com/office/drawing/2014/main" id="{8EDD2186-1BDF-422E-BA11-09E5BB4E9D42}"/>
                  </a:ext>
                </a:extLst>
              </p:cNvPr>
              <p:cNvPicPr/>
              <p:nvPr/>
            </p:nvPicPr>
            <p:blipFill>
              <a:blip r:embed="rId22"/>
              <a:stretch>
                <a:fillRect/>
              </a:stretch>
            </p:blipFill>
            <p:spPr>
              <a:xfrm>
                <a:off x="2289880" y="2011387"/>
                <a:ext cx="327600"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9080040-1722-4D28-A5EA-D83E88C9E135}"/>
                  </a:ext>
                </a:extLst>
              </p14:cNvPr>
              <p14:cNvContentPartPr/>
              <p14:nvPr/>
            </p14:nvContentPartPr>
            <p14:xfrm>
              <a:off x="3751120" y="3037027"/>
              <a:ext cx="456480" cy="744480"/>
            </p14:xfrm>
          </p:contentPart>
        </mc:Choice>
        <mc:Fallback xmlns="">
          <p:pic>
            <p:nvPicPr>
              <p:cNvPr id="17" name="Freihand 16">
                <a:extLst>
                  <a:ext uri="{FF2B5EF4-FFF2-40B4-BE49-F238E27FC236}">
                    <a16:creationId xmlns:a16="http://schemas.microsoft.com/office/drawing/2014/main" id="{D9080040-1722-4D28-A5EA-D83E88C9E135}"/>
                  </a:ext>
                </a:extLst>
              </p:cNvPr>
              <p:cNvPicPr/>
              <p:nvPr/>
            </p:nvPicPr>
            <p:blipFill>
              <a:blip r:embed="rId24"/>
              <a:stretch>
                <a:fillRect/>
              </a:stretch>
            </p:blipFill>
            <p:spPr>
              <a:xfrm>
                <a:off x="3746800" y="3032707"/>
                <a:ext cx="465120" cy="753120"/>
              </a:xfrm>
              <a:prstGeom prst="rect">
                <a:avLst/>
              </a:prstGeom>
            </p:spPr>
          </p:pic>
        </mc:Fallback>
      </mc:AlternateContent>
      <p:grpSp>
        <p:nvGrpSpPr>
          <p:cNvPr id="21" name="Gruppieren 20">
            <a:extLst>
              <a:ext uri="{FF2B5EF4-FFF2-40B4-BE49-F238E27FC236}">
                <a16:creationId xmlns:a16="http://schemas.microsoft.com/office/drawing/2014/main" id="{9BA52ABD-C199-4363-843E-B423EB8223C0}"/>
              </a:ext>
            </a:extLst>
          </p:cNvPr>
          <p:cNvGrpSpPr/>
          <p:nvPr/>
        </p:nvGrpSpPr>
        <p:grpSpPr>
          <a:xfrm>
            <a:off x="4441600" y="3589267"/>
            <a:ext cx="2465280" cy="99720"/>
            <a:chOff x="4441600" y="3589267"/>
            <a:chExt cx="2465280" cy="9972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6221076D-09DC-4D3F-A50D-D15C9F89FA03}"/>
                    </a:ext>
                  </a:extLst>
                </p14:cNvPr>
                <p14:cNvContentPartPr/>
                <p14:nvPr/>
              </p14:nvContentPartPr>
              <p14:xfrm>
                <a:off x="4441600" y="3666667"/>
                <a:ext cx="267840" cy="22320"/>
              </p14:xfrm>
            </p:contentPart>
          </mc:Choice>
          <mc:Fallback xmlns="">
            <p:pic>
              <p:nvPicPr>
                <p:cNvPr id="18" name="Freihand 17">
                  <a:extLst>
                    <a:ext uri="{FF2B5EF4-FFF2-40B4-BE49-F238E27FC236}">
                      <a16:creationId xmlns:a16="http://schemas.microsoft.com/office/drawing/2014/main" id="{6221076D-09DC-4D3F-A50D-D15C9F89FA03}"/>
                    </a:ext>
                  </a:extLst>
                </p:cNvPr>
                <p:cNvPicPr/>
                <p:nvPr/>
              </p:nvPicPr>
              <p:blipFill>
                <a:blip r:embed="rId26"/>
                <a:stretch>
                  <a:fillRect/>
                </a:stretch>
              </p:blipFill>
              <p:spPr>
                <a:xfrm>
                  <a:off x="4437280" y="3662347"/>
                  <a:ext cx="276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50655859-ED93-4E7B-9A59-292C0E367540}"/>
                    </a:ext>
                  </a:extLst>
                </p14:cNvPr>
                <p14:cNvContentPartPr/>
                <p14:nvPr/>
              </p14:nvContentPartPr>
              <p14:xfrm>
                <a:off x="5444920" y="3646147"/>
                <a:ext cx="241920" cy="30960"/>
              </p14:xfrm>
            </p:contentPart>
          </mc:Choice>
          <mc:Fallback xmlns="">
            <p:pic>
              <p:nvPicPr>
                <p:cNvPr id="19" name="Freihand 18">
                  <a:extLst>
                    <a:ext uri="{FF2B5EF4-FFF2-40B4-BE49-F238E27FC236}">
                      <a16:creationId xmlns:a16="http://schemas.microsoft.com/office/drawing/2014/main" id="{50655859-ED93-4E7B-9A59-292C0E367540}"/>
                    </a:ext>
                  </a:extLst>
                </p:cNvPr>
                <p:cNvPicPr/>
                <p:nvPr/>
              </p:nvPicPr>
              <p:blipFill>
                <a:blip r:embed="rId28"/>
                <a:stretch>
                  <a:fillRect/>
                </a:stretch>
              </p:blipFill>
              <p:spPr>
                <a:xfrm>
                  <a:off x="5440600" y="3641827"/>
                  <a:ext cx="250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45AB059-341A-4C1E-84BC-861EDD4B4F68}"/>
                    </a:ext>
                  </a:extLst>
                </p14:cNvPr>
                <p14:cNvContentPartPr/>
                <p14:nvPr/>
              </p14:nvContentPartPr>
              <p14:xfrm>
                <a:off x="6668560" y="3589267"/>
                <a:ext cx="238320" cy="69480"/>
              </p14:xfrm>
            </p:contentPart>
          </mc:Choice>
          <mc:Fallback xmlns="">
            <p:pic>
              <p:nvPicPr>
                <p:cNvPr id="20" name="Freihand 19">
                  <a:extLst>
                    <a:ext uri="{FF2B5EF4-FFF2-40B4-BE49-F238E27FC236}">
                      <a16:creationId xmlns:a16="http://schemas.microsoft.com/office/drawing/2014/main" id="{D45AB059-341A-4C1E-84BC-861EDD4B4F68}"/>
                    </a:ext>
                  </a:extLst>
                </p:cNvPr>
                <p:cNvPicPr/>
                <p:nvPr/>
              </p:nvPicPr>
              <p:blipFill>
                <a:blip r:embed="rId30"/>
                <a:stretch>
                  <a:fillRect/>
                </a:stretch>
              </p:blipFill>
              <p:spPr>
                <a:xfrm>
                  <a:off x="6664240" y="3584947"/>
                  <a:ext cx="24696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017A01E8-E737-4C8E-BE70-547DE946D953}"/>
                  </a:ext>
                </a:extLst>
              </p14:cNvPr>
              <p14:cNvContentPartPr/>
              <p14:nvPr/>
            </p14:nvContentPartPr>
            <p14:xfrm>
              <a:off x="824320" y="4519507"/>
              <a:ext cx="416160" cy="794520"/>
            </p14:xfrm>
          </p:contentPart>
        </mc:Choice>
        <mc:Fallback xmlns="">
          <p:pic>
            <p:nvPicPr>
              <p:cNvPr id="27" name="Freihand 26">
                <a:extLst>
                  <a:ext uri="{FF2B5EF4-FFF2-40B4-BE49-F238E27FC236}">
                    <a16:creationId xmlns:a16="http://schemas.microsoft.com/office/drawing/2014/main" id="{017A01E8-E737-4C8E-BE70-547DE946D953}"/>
                  </a:ext>
                </a:extLst>
              </p:cNvPr>
              <p:cNvPicPr/>
              <p:nvPr/>
            </p:nvPicPr>
            <p:blipFill>
              <a:blip r:embed="rId32"/>
              <a:stretch>
                <a:fillRect/>
              </a:stretch>
            </p:blipFill>
            <p:spPr>
              <a:xfrm>
                <a:off x="820000" y="4515187"/>
                <a:ext cx="424800" cy="80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616F165D-0CFF-4CCC-9C3A-5A5DE3280501}"/>
                  </a:ext>
                </a:extLst>
              </p14:cNvPr>
              <p14:cNvContentPartPr/>
              <p14:nvPr/>
            </p14:nvContentPartPr>
            <p14:xfrm>
              <a:off x="5579920" y="4411867"/>
              <a:ext cx="419400" cy="874080"/>
            </p14:xfrm>
          </p:contentPart>
        </mc:Choice>
        <mc:Fallback xmlns="">
          <p:pic>
            <p:nvPicPr>
              <p:cNvPr id="28" name="Freihand 27">
                <a:extLst>
                  <a:ext uri="{FF2B5EF4-FFF2-40B4-BE49-F238E27FC236}">
                    <a16:creationId xmlns:a16="http://schemas.microsoft.com/office/drawing/2014/main" id="{616F165D-0CFF-4CCC-9C3A-5A5DE3280501}"/>
                  </a:ext>
                </a:extLst>
              </p:cNvPr>
              <p:cNvPicPr/>
              <p:nvPr/>
            </p:nvPicPr>
            <p:blipFill>
              <a:blip r:embed="rId34"/>
              <a:stretch>
                <a:fillRect/>
              </a:stretch>
            </p:blipFill>
            <p:spPr>
              <a:xfrm>
                <a:off x="5575600" y="4407547"/>
                <a:ext cx="42804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F2D77C26-819C-48FE-89E8-678189EC9BC6}"/>
                  </a:ext>
                </a:extLst>
              </p14:cNvPr>
              <p14:cNvContentPartPr/>
              <p14:nvPr/>
            </p14:nvContentPartPr>
            <p14:xfrm>
              <a:off x="670960" y="4334827"/>
              <a:ext cx="6378480" cy="1025280"/>
            </p14:xfrm>
          </p:contentPart>
        </mc:Choice>
        <mc:Fallback xmlns="">
          <p:pic>
            <p:nvPicPr>
              <p:cNvPr id="29" name="Freihand 28">
                <a:extLst>
                  <a:ext uri="{FF2B5EF4-FFF2-40B4-BE49-F238E27FC236}">
                    <a16:creationId xmlns:a16="http://schemas.microsoft.com/office/drawing/2014/main" id="{F2D77C26-819C-48FE-89E8-678189EC9BC6}"/>
                  </a:ext>
                </a:extLst>
              </p:cNvPr>
              <p:cNvPicPr/>
              <p:nvPr/>
            </p:nvPicPr>
            <p:blipFill>
              <a:blip r:embed="rId36"/>
              <a:stretch>
                <a:fillRect/>
              </a:stretch>
            </p:blipFill>
            <p:spPr>
              <a:xfrm>
                <a:off x="666640" y="4330507"/>
                <a:ext cx="6387120" cy="1033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90E2954-A3C2-4FD0-A8E8-8906C2DCA832}"/>
                  </a:ext>
                </a:extLst>
              </p14:cNvPr>
              <p14:cNvContentPartPr/>
              <p14:nvPr/>
            </p14:nvContentPartPr>
            <p14:xfrm>
              <a:off x="880120" y="5378107"/>
              <a:ext cx="117000" cy="120240"/>
            </p14:xfrm>
          </p:contentPart>
        </mc:Choice>
        <mc:Fallback xmlns="">
          <p:pic>
            <p:nvPicPr>
              <p:cNvPr id="31" name="Freihand 30">
                <a:extLst>
                  <a:ext uri="{FF2B5EF4-FFF2-40B4-BE49-F238E27FC236}">
                    <a16:creationId xmlns:a16="http://schemas.microsoft.com/office/drawing/2014/main" id="{A90E2954-A3C2-4FD0-A8E8-8906C2DCA832}"/>
                  </a:ext>
                </a:extLst>
              </p:cNvPr>
              <p:cNvPicPr/>
              <p:nvPr/>
            </p:nvPicPr>
            <p:blipFill>
              <a:blip r:embed="rId38"/>
              <a:stretch>
                <a:fillRect/>
              </a:stretch>
            </p:blipFill>
            <p:spPr>
              <a:xfrm>
                <a:off x="875800" y="5373787"/>
                <a:ext cx="125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3525217D-D201-4E89-98D5-0C10D3FF30FF}"/>
                  </a:ext>
                </a:extLst>
              </p14:cNvPr>
              <p14:cNvContentPartPr/>
              <p14:nvPr/>
            </p14:nvContentPartPr>
            <p14:xfrm>
              <a:off x="938080" y="5417707"/>
              <a:ext cx="64440" cy="219960"/>
            </p14:xfrm>
          </p:contentPart>
        </mc:Choice>
        <mc:Fallback xmlns="">
          <p:pic>
            <p:nvPicPr>
              <p:cNvPr id="32" name="Freihand 31">
                <a:extLst>
                  <a:ext uri="{FF2B5EF4-FFF2-40B4-BE49-F238E27FC236}">
                    <a16:creationId xmlns:a16="http://schemas.microsoft.com/office/drawing/2014/main" id="{3525217D-D201-4E89-98D5-0C10D3FF30FF}"/>
                  </a:ext>
                </a:extLst>
              </p:cNvPr>
              <p:cNvPicPr/>
              <p:nvPr/>
            </p:nvPicPr>
            <p:blipFill>
              <a:blip r:embed="rId40"/>
              <a:stretch>
                <a:fillRect/>
              </a:stretch>
            </p:blipFill>
            <p:spPr>
              <a:xfrm>
                <a:off x="933760" y="5413387"/>
                <a:ext cx="73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072961AE-E8BC-4B47-AAC9-9CEF32FFD854}"/>
                  </a:ext>
                </a:extLst>
              </p14:cNvPr>
              <p14:cNvContentPartPr/>
              <p14:nvPr/>
            </p14:nvContentPartPr>
            <p14:xfrm>
              <a:off x="1027000" y="5544067"/>
              <a:ext cx="81720" cy="124920"/>
            </p14:xfrm>
          </p:contentPart>
        </mc:Choice>
        <mc:Fallback xmlns="">
          <p:pic>
            <p:nvPicPr>
              <p:cNvPr id="33" name="Freihand 32">
                <a:extLst>
                  <a:ext uri="{FF2B5EF4-FFF2-40B4-BE49-F238E27FC236}">
                    <a16:creationId xmlns:a16="http://schemas.microsoft.com/office/drawing/2014/main" id="{072961AE-E8BC-4B47-AAC9-9CEF32FFD854}"/>
                  </a:ext>
                </a:extLst>
              </p:cNvPr>
              <p:cNvPicPr/>
              <p:nvPr/>
            </p:nvPicPr>
            <p:blipFill>
              <a:blip r:embed="rId42"/>
              <a:stretch>
                <a:fillRect/>
              </a:stretch>
            </p:blipFill>
            <p:spPr>
              <a:xfrm>
                <a:off x="1022680" y="5539747"/>
                <a:ext cx="90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3042B6BF-1EC8-4329-9E78-822DFAD635CD}"/>
                  </a:ext>
                </a:extLst>
              </p14:cNvPr>
              <p14:cNvContentPartPr/>
              <p14:nvPr/>
            </p14:nvContentPartPr>
            <p14:xfrm>
              <a:off x="885520" y="5825227"/>
              <a:ext cx="69120" cy="84960"/>
            </p14:xfrm>
          </p:contentPart>
        </mc:Choice>
        <mc:Fallback xmlns="">
          <p:pic>
            <p:nvPicPr>
              <p:cNvPr id="34" name="Freihand 33">
                <a:extLst>
                  <a:ext uri="{FF2B5EF4-FFF2-40B4-BE49-F238E27FC236}">
                    <a16:creationId xmlns:a16="http://schemas.microsoft.com/office/drawing/2014/main" id="{3042B6BF-1EC8-4329-9E78-822DFAD635CD}"/>
                  </a:ext>
                </a:extLst>
              </p:cNvPr>
              <p:cNvPicPr/>
              <p:nvPr/>
            </p:nvPicPr>
            <p:blipFill>
              <a:blip r:embed="rId44"/>
              <a:stretch>
                <a:fillRect/>
              </a:stretch>
            </p:blipFill>
            <p:spPr>
              <a:xfrm>
                <a:off x="881200" y="5820907"/>
                <a:ext cx="77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932E599B-3805-4ECB-ACC9-CE2D26CC5499}"/>
                  </a:ext>
                </a:extLst>
              </p14:cNvPr>
              <p14:cNvContentPartPr/>
              <p14:nvPr/>
            </p14:nvContentPartPr>
            <p14:xfrm>
              <a:off x="937720" y="5829547"/>
              <a:ext cx="50400" cy="169200"/>
            </p14:xfrm>
          </p:contentPart>
        </mc:Choice>
        <mc:Fallback xmlns="">
          <p:pic>
            <p:nvPicPr>
              <p:cNvPr id="35" name="Freihand 34">
                <a:extLst>
                  <a:ext uri="{FF2B5EF4-FFF2-40B4-BE49-F238E27FC236}">
                    <a16:creationId xmlns:a16="http://schemas.microsoft.com/office/drawing/2014/main" id="{932E599B-3805-4ECB-ACC9-CE2D26CC5499}"/>
                  </a:ext>
                </a:extLst>
              </p:cNvPr>
              <p:cNvPicPr/>
              <p:nvPr/>
            </p:nvPicPr>
            <p:blipFill>
              <a:blip r:embed="rId46"/>
              <a:stretch>
                <a:fillRect/>
              </a:stretch>
            </p:blipFill>
            <p:spPr>
              <a:xfrm>
                <a:off x="933400" y="5825227"/>
                <a:ext cx="59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DC063F0A-425D-49CD-A5FF-340CFBD9B676}"/>
                  </a:ext>
                </a:extLst>
              </p14:cNvPr>
              <p14:cNvContentPartPr/>
              <p14:nvPr/>
            </p14:nvContentPartPr>
            <p14:xfrm>
              <a:off x="1032400" y="5887867"/>
              <a:ext cx="61920" cy="120600"/>
            </p14:xfrm>
          </p:contentPart>
        </mc:Choice>
        <mc:Fallback xmlns="">
          <p:pic>
            <p:nvPicPr>
              <p:cNvPr id="36" name="Freihand 35">
                <a:extLst>
                  <a:ext uri="{FF2B5EF4-FFF2-40B4-BE49-F238E27FC236}">
                    <a16:creationId xmlns:a16="http://schemas.microsoft.com/office/drawing/2014/main" id="{DC063F0A-425D-49CD-A5FF-340CFBD9B676}"/>
                  </a:ext>
                </a:extLst>
              </p:cNvPr>
              <p:cNvPicPr/>
              <p:nvPr/>
            </p:nvPicPr>
            <p:blipFill>
              <a:blip r:embed="rId48"/>
              <a:stretch>
                <a:fillRect/>
              </a:stretch>
            </p:blipFill>
            <p:spPr>
              <a:xfrm>
                <a:off x="1028080" y="5883547"/>
                <a:ext cx="70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1CF26872-EC9F-4718-8214-1458F08C8743}"/>
                  </a:ext>
                </a:extLst>
              </p14:cNvPr>
              <p14:cNvContentPartPr/>
              <p14:nvPr/>
            </p14:nvContentPartPr>
            <p14:xfrm>
              <a:off x="911800" y="6043027"/>
              <a:ext cx="79560" cy="218520"/>
            </p14:xfrm>
          </p:contentPart>
        </mc:Choice>
        <mc:Fallback xmlns="">
          <p:pic>
            <p:nvPicPr>
              <p:cNvPr id="37" name="Freihand 36">
                <a:extLst>
                  <a:ext uri="{FF2B5EF4-FFF2-40B4-BE49-F238E27FC236}">
                    <a16:creationId xmlns:a16="http://schemas.microsoft.com/office/drawing/2014/main" id="{1CF26872-EC9F-4718-8214-1458F08C8743}"/>
                  </a:ext>
                </a:extLst>
              </p:cNvPr>
              <p:cNvPicPr/>
              <p:nvPr/>
            </p:nvPicPr>
            <p:blipFill>
              <a:blip r:embed="rId50"/>
              <a:stretch>
                <a:fillRect/>
              </a:stretch>
            </p:blipFill>
            <p:spPr>
              <a:xfrm>
                <a:off x="907480" y="6038707"/>
                <a:ext cx="88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65496A70-8C57-4108-BC79-3DD39ECEAEA5}"/>
                  </a:ext>
                </a:extLst>
              </p14:cNvPr>
              <p14:cNvContentPartPr/>
              <p14:nvPr/>
            </p14:nvContentPartPr>
            <p14:xfrm>
              <a:off x="1033480" y="6180187"/>
              <a:ext cx="84600" cy="142200"/>
            </p14:xfrm>
          </p:contentPart>
        </mc:Choice>
        <mc:Fallback xmlns="">
          <p:pic>
            <p:nvPicPr>
              <p:cNvPr id="38" name="Freihand 37">
                <a:extLst>
                  <a:ext uri="{FF2B5EF4-FFF2-40B4-BE49-F238E27FC236}">
                    <a16:creationId xmlns:a16="http://schemas.microsoft.com/office/drawing/2014/main" id="{65496A70-8C57-4108-BC79-3DD39ECEAEA5}"/>
                  </a:ext>
                </a:extLst>
              </p:cNvPr>
              <p:cNvPicPr/>
              <p:nvPr/>
            </p:nvPicPr>
            <p:blipFill>
              <a:blip r:embed="rId52"/>
              <a:stretch>
                <a:fillRect/>
              </a:stretch>
            </p:blipFill>
            <p:spPr>
              <a:xfrm>
                <a:off x="1029160" y="6175867"/>
                <a:ext cx="93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E4ADCDE4-1A1F-4467-99B1-82B168ACFA3D}"/>
                  </a:ext>
                </a:extLst>
              </p14:cNvPr>
              <p14:cNvContentPartPr/>
              <p14:nvPr/>
            </p14:nvContentPartPr>
            <p14:xfrm>
              <a:off x="972640" y="6343987"/>
              <a:ext cx="13680" cy="113400"/>
            </p14:xfrm>
          </p:contentPart>
        </mc:Choice>
        <mc:Fallback xmlns="">
          <p:pic>
            <p:nvPicPr>
              <p:cNvPr id="39" name="Freihand 38">
                <a:extLst>
                  <a:ext uri="{FF2B5EF4-FFF2-40B4-BE49-F238E27FC236}">
                    <a16:creationId xmlns:a16="http://schemas.microsoft.com/office/drawing/2014/main" id="{E4ADCDE4-1A1F-4467-99B1-82B168ACFA3D}"/>
                  </a:ext>
                </a:extLst>
              </p:cNvPr>
              <p:cNvPicPr/>
              <p:nvPr/>
            </p:nvPicPr>
            <p:blipFill>
              <a:blip r:embed="rId54"/>
              <a:stretch>
                <a:fillRect/>
              </a:stretch>
            </p:blipFill>
            <p:spPr>
              <a:xfrm>
                <a:off x="968320" y="6339667"/>
                <a:ext cx="22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57F49BC1-4C6F-42DE-B1EB-DD9A4C15660C}"/>
                  </a:ext>
                </a:extLst>
              </p14:cNvPr>
              <p14:cNvContentPartPr/>
              <p14:nvPr/>
            </p14:nvContentPartPr>
            <p14:xfrm>
              <a:off x="970120" y="6503107"/>
              <a:ext cx="27720" cy="93240"/>
            </p14:xfrm>
          </p:contentPart>
        </mc:Choice>
        <mc:Fallback xmlns="">
          <p:pic>
            <p:nvPicPr>
              <p:cNvPr id="40" name="Freihand 39">
                <a:extLst>
                  <a:ext uri="{FF2B5EF4-FFF2-40B4-BE49-F238E27FC236}">
                    <a16:creationId xmlns:a16="http://schemas.microsoft.com/office/drawing/2014/main" id="{57F49BC1-4C6F-42DE-B1EB-DD9A4C15660C}"/>
                  </a:ext>
                </a:extLst>
              </p:cNvPr>
              <p:cNvPicPr/>
              <p:nvPr/>
            </p:nvPicPr>
            <p:blipFill>
              <a:blip r:embed="rId56"/>
              <a:stretch>
                <a:fillRect/>
              </a:stretch>
            </p:blipFill>
            <p:spPr>
              <a:xfrm>
                <a:off x="965800" y="6498787"/>
                <a:ext cx="36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ABC5D129-DA47-4874-BF2D-73EEA5BC59F9}"/>
                  </a:ext>
                </a:extLst>
              </p14:cNvPr>
              <p14:cNvContentPartPr/>
              <p14:nvPr/>
            </p14:nvContentPartPr>
            <p14:xfrm>
              <a:off x="1558360" y="4495387"/>
              <a:ext cx="436680" cy="738720"/>
            </p14:xfrm>
          </p:contentPart>
        </mc:Choice>
        <mc:Fallback xmlns="">
          <p:pic>
            <p:nvPicPr>
              <p:cNvPr id="42" name="Freihand 41">
                <a:extLst>
                  <a:ext uri="{FF2B5EF4-FFF2-40B4-BE49-F238E27FC236}">
                    <a16:creationId xmlns:a16="http://schemas.microsoft.com/office/drawing/2014/main" id="{ABC5D129-DA47-4874-BF2D-73EEA5BC59F9}"/>
                  </a:ext>
                </a:extLst>
              </p:cNvPr>
              <p:cNvPicPr/>
              <p:nvPr/>
            </p:nvPicPr>
            <p:blipFill>
              <a:blip r:embed="rId58"/>
              <a:stretch>
                <a:fillRect/>
              </a:stretch>
            </p:blipFill>
            <p:spPr>
              <a:xfrm>
                <a:off x="1554040" y="4491067"/>
                <a:ext cx="445320" cy="747360"/>
              </a:xfrm>
              <a:prstGeom prst="rect">
                <a:avLst/>
              </a:prstGeom>
            </p:spPr>
          </p:pic>
        </mc:Fallback>
      </mc:AlternateContent>
      <p:grpSp>
        <p:nvGrpSpPr>
          <p:cNvPr id="76" name="Gruppieren 75">
            <a:extLst>
              <a:ext uri="{FF2B5EF4-FFF2-40B4-BE49-F238E27FC236}">
                <a16:creationId xmlns:a16="http://schemas.microsoft.com/office/drawing/2014/main" id="{29D53FBE-BE4D-4A49-9661-5E2E820227B7}"/>
              </a:ext>
            </a:extLst>
          </p:cNvPr>
          <p:cNvGrpSpPr/>
          <p:nvPr/>
        </p:nvGrpSpPr>
        <p:grpSpPr>
          <a:xfrm>
            <a:off x="1349920" y="4566307"/>
            <a:ext cx="3546720" cy="1518840"/>
            <a:chOff x="1349920" y="4566307"/>
            <a:chExt cx="3546720" cy="1518840"/>
          </a:xfrm>
        </p:grpSpPr>
        <mc:AlternateContent xmlns:mc="http://schemas.openxmlformats.org/markup-compatibility/2006" xmlns:p14="http://schemas.microsoft.com/office/powerpoint/2010/main">
          <mc:Choice Requires="p14">
            <p:contentPart p14:bwMode="auto" r:id="rId59">
              <p14:nvContentPartPr>
                <p14:cNvPr id="22" name="Freihand 21">
                  <a:extLst>
                    <a:ext uri="{FF2B5EF4-FFF2-40B4-BE49-F238E27FC236}">
                      <a16:creationId xmlns:a16="http://schemas.microsoft.com/office/drawing/2014/main" id="{8612199B-88CA-4D6E-BFA4-181E33E62DBD}"/>
                    </a:ext>
                  </a:extLst>
                </p14:cNvPr>
                <p14:cNvContentPartPr/>
                <p14:nvPr/>
              </p14:nvContentPartPr>
              <p14:xfrm>
                <a:off x="4566160" y="4570267"/>
                <a:ext cx="330480" cy="684360"/>
              </p14:xfrm>
            </p:contentPart>
          </mc:Choice>
          <mc:Fallback xmlns="">
            <p:pic>
              <p:nvPicPr>
                <p:cNvPr id="22" name="Freihand 21">
                  <a:extLst>
                    <a:ext uri="{FF2B5EF4-FFF2-40B4-BE49-F238E27FC236}">
                      <a16:creationId xmlns:a16="http://schemas.microsoft.com/office/drawing/2014/main" id="{8612199B-88CA-4D6E-BFA4-181E33E62DBD}"/>
                    </a:ext>
                  </a:extLst>
                </p:cNvPr>
                <p:cNvPicPr/>
                <p:nvPr/>
              </p:nvPicPr>
              <p:blipFill>
                <a:blip r:embed="rId60"/>
                <a:stretch>
                  <a:fillRect/>
                </a:stretch>
              </p:blipFill>
              <p:spPr>
                <a:xfrm>
                  <a:off x="4561840" y="4565947"/>
                  <a:ext cx="33912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 name="Freihand 22">
                  <a:extLst>
                    <a:ext uri="{FF2B5EF4-FFF2-40B4-BE49-F238E27FC236}">
                      <a16:creationId xmlns:a16="http://schemas.microsoft.com/office/drawing/2014/main" id="{54F13A96-981D-42E8-9AF6-1F70C1BCB01F}"/>
                    </a:ext>
                  </a:extLst>
                </p14:cNvPr>
                <p14:cNvContentPartPr/>
                <p14:nvPr/>
              </p14:nvContentPartPr>
              <p14:xfrm>
                <a:off x="3297160" y="4597627"/>
                <a:ext cx="299160" cy="603720"/>
              </p14:xfrm>
            </p:contentPart>
          </mc:Choice>
          <mc:Fallback xmlns="">
            <p:pic>
              <p:nvPicPr>
                <p:cNvPr id="23" name="Freihand 22">
                  <a:extLst>
                    <a:ext uri="{FF2B5EF4-FFF2-40B4-BE49-F238E27FC236}">
                      <a16:creationId xmlns:a16="http://schemas.microsoft.com/office/drawing/2014/main" id="{54F13A96-981D-42E8-9AF6-1F70C1BCB01F}"/>
                    </a:ext>
                  </a:extLst>
                </p:cNvPr>
                <p:cNvPicPr/>
                <p:nvPr/>
              </p:nvPicPr>
              <p:blipFill>
                <a:blip r:embed="rId62"/>
                <a:stretch>
                  <a:fillRect/>
                </a:stretch>
              </p:blipFill>
              <p:spPr>
                <a:xfrm>
                  <a:off x="3292840" y="4593307"/>
                  <a:ext cx="30780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 name="Freihand 23">
                  <a:extLst>
                    <a:ext uri="{FF2B5EF4-FFF2-40B4-BE49-F238E27FC236}">
                      <a16:creationId xmlns:a16="http://schemas.microsoft.com/office/drawing/2014/main" id="{FFEDF68E-61BB-42B2-82A1-FA5ECF3B9311}"/>
                    </a:ext>
                  </a:extLst>
                </p14:cNvPr>
                <p14:cNvContentPartPr/>
                <p14:nvPr/>
              </p14:nvContentPartPr>
              <p14:xfrm>
                <a:off x="2275120" y="4569907"/>
                <a:ext cx="345600" cy="597960"/>
              </p14:xfrm>
            </p:contentPart>
          </mc:Choice>
          <mc:Fallback xmlns="">
            <p:pic>
              <p:nvPicPr>
                <p:cNvPr id="24" name="Freihand 23">
                  <a:extLst>
                    <a:ext uri="{FF2B5EF4-FFF2-40B4-BE49-F238E27FC236}">
                      <a16:creationId xmlns:a16="http://schemas.microsoft.com/office/drawing/2014/main" id="{FFEDF68E-61BB-42B2-82A1-FA5ECF3B9311}"/>
                    </a:ext>
                  </a:extLst>
                </p:cNvPr>
                <p:cNvPicPr/>
                <p:nvPr/>
              </p:nvPicPr>
              <p:blipFill>
                <a:blip r:embed="rId64"/>
                <a:stretch>
                  <a:fillRect/>
                </a:stretch>
              </p:blipFill>
              <p:spPr>
                <a:xfrm>
                  <a:off x="2270800" y="4565587"/>
                  <a:ext cx="35424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 name="Freihand 24">
                  <a:extLst>
                    <a:ext uri="{FF2B5EF4-FFF2-40B4-BE49-F238E27FC236}">
                      <a16:creationId xmlns:a16="http://schemas.microsoft.com/office/drawing/2014/main" id="{FCEB201E-27D2-454D-B4EA-42210B28CFB9}"/>
                    </a:ext>
                  </a:extLst>
                </p14:cNvPr>
                <p14:cNvContentPartPr/>
                <p14:nvPr/>
              </p14:nvContentPartPr>
              <p14:xfrm>
                <a:off x="1594360" y="4566307"/>
                <a:ext cx="396360" cy="612360"/>
              </p14:xfrm>
            </p:contentPart>
          </mc:Choice>
          <mc:Fallback xmlns="">
            <p:pic>
              <p:nvPicPr>
                <p:cNvPr id="25" name="Freihand 24">
                  <a:extLst>
                    <a:ext uri="{FF2B5EF4-FFF2-40B4-BE49-F238E27FC236}">
                      <a16:creationId xmlns:a16="http://schemas.microsoft.com/office/drawing/2014/main" id="{FCEB201E-27D2-454D-B4EA-42210B28CFB9}"/>
                    </a:ext>
                  </a:extLst>
                </p:cNvPr>
                <p:cNvPicPr/>
                <p:nvPr/>
              </p:nvPicPr>
              <p:blipFill>
                <a:blip r:embed="rId66"/>
                <a:stretch>
                  <a:fillRect/>
                </a:stretch>
              </p:blipFill>
              <p:spPr>
                <a:xfrm>
                  <a:off x="1590040" y="4561987"/>
                  <a:ext cx="40500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9666700B-5B7C-472E-AD54-CCC4FDD7E320}"/>
                    </a:ext>
                  </a:extLst>
                </p14:cNvPr>
                <p14:cNvContentPartPr/>
                <p14:nvPr/>
              </p14:nvContentPartPr>
              <p14:xfrm>
                <a:off x="1349920" y="5449387"/>
                <a:ext cx="194400" cy="11160"/>
              </p14:xfrm>
            </p:contentPart>
          </mc:Choice>
          <mc:Fallback xmlns="">
            <p:pic>
              <p:nvPicPr>
                <p:cNvPr id="44" name="Freihand 43">
                  <a:extLst>
                    <a:ext uri="{FF2B5EF4-FFF2-40B4-BE49-F238E27FC236}">
                      <a16:creationId xmlns:a16="http://schemas.microsoft.com/office/drawing/2014/main" id="{9666700B-5B7C-472E-AD54-CCC4FDD7E320}"/>
                    </a:ext>
                  </a:extLst>
                </p:cNvPr>
                <p:cNvPicPr/>
                <p:nvPr/>
              </p:nvPicPr>
              <p:blipFill>
                <a:blip r:embed="rId68"/>
                <a:stretch>
                  <a:fillRect/>
                </a:stretch>
              </p:blipFill>
              <p:spPr>
                <a:xfrm>
                  <a:off x="1345600" y="5445067"/>
                  <a:ext cx="203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37708CE9-8A9C-4205-8F5B-B699B352E615}"/>
                    </a:ext>
                  </a:extLst>
                </p14:cNvPr>
                <p14:cNvContentPartPr/>
                <p14:nvPr/>
              </p14:nvContentPartPr>
              <p14:xfrm>
                <a:off x="1392400" y="5509507"/>
                <a:ext cx="191520" cy="39240"/>
              </p14:xfrm>
            </p:contentPart>
          </mc:Choice>
          <mc:Fallback xmlns="">
            <p:pic>
              <p:nvPicPr>
                <p:cNvPr id="45" name="Freihand 44">
                  <a:extLst>
                    <a:ext uri="{FF2B5EF4-FFF2-40B4-BE49-F238E27FC236}">
                      <a16:creationId xmlns:a16="http://schemas.microsoft.com/office/drawing/2014/main" id="{37708CE9-8A9C-4205-8F5B-B699B352E615}"/>
                    </a:ext>
                  </a:extLst>
                </p:cNvPr>
                <p:cNvPicPr/>
                <p:nvPr/>
              </p:nvPicPr>
              <p:blipFill>
                <a:blip r:embed="rId70"/>
                <a:stretch>
                  <a:fillRect/>
                </a:stretch>
              </p:blipFill>
              <p:spPr>
                <a:xfrm>
                  <a:off x="1388080" y="5505187"/>
                  <a:ext cx="2001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E56BB25B-A837-448F-BD90-5CDF1E8B0134}"/>
                    </a:ext>
                  </a:extLst>
                </p14:cNvPr>
                <p14:cNvContentPartPr/>
                <p14:nvPr/>
              </p14:nvContentPartPr>
              <p14:xfrm>
                <a:off x="1633600" y="5301427"/>
                <a:ext cx="208080" cy="338040"/>
              </p14:xfrm>
            </p:contentPart>
          </mc:Choice>
          <mc:Fallback xmlns="">
            <p:pic>
              <p:nvPicPr>
                <p:cNvPr id="46" name="Freihand 45">
                  <a:extLst>
                    <a:ext uri="{FF2B5EF4-FFF2-40B4-BE49-F238E27FC236}">
                      <a16:creationId xmlns:a16="http://schemas.microsoft.com/office/drawing/2014/main" id="{E56BB25B-A837-448F-BD90-5CDF1E8B0134}"/>
                    </a:ext>
                  </a:extLst>
                </p:cNvPr>
                <p:cNvPicPr/>
                <p:nvPr/>
              </p:nvPicPr>
              <p:blipFill>
                <a:blip r:embed="rId72"/>
                <a:stretch>
                  <a:fillRect/>
                </a:stretch>
              </p:blipFill>
              <p:spPr>
                <a:xfrm>
                  <a:off x="1629280" y="5297107"/>
                  <a:ext cx="2167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000D5774-295F-4086-B139-7A5ED24A0782}"/>
                    </a:ext>
                  </a:extLst>
                </p14:cNvPr>
                <p14:cNvContentPartPr/>
                <p14:nvPr/>
              </p14:nvContentPartPr>
              <p14:xfrm>
                <a:off x="1835920" y="5487547"/>
                <a:ext cx="115200" cy="107640"/>
              </p14:xfrm>
            </p:contentPart>
          </mc:Choice>
          <mc:Fallback xmlns="">
            <p:pic>
              <p:nvPicPr>
                <p:cNvPr id="47" name="Freihand 46">
                  <a:extLst>
                    <a:ext uri="{FF2B5EF4-FFF2-40B4-BE49-F238E27FC236}">
                      <a16:creationId xmlns:a16="http://schemas.microsoft.com/office/drawing/2014/main" id="{000D5774-295F-4086-B139-7A5ED24A0782}"/>
                    </a:ext>
                  </a:extLst>
                </p:cNvPr>
                <p:cNvPicPr/>
                <p:nvPr/>
              </p:nvPicPr>
              <p:blipFill>
                <a:blip r:embed="rId74"/>
                <a:stretch>
                  <a:fillRect/>
                </a:stretch>
              </p:blipFill>
              <p:spPr>
                <a:xfrm>
                  <a:off x="1831240" y="5483227"/>
                  <a:ext cx="123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6298A237-E907-4238-B28C-E581C594A90F}"/>
                    </a:ext>
                  </a:extLst>
                </p14:cNvPr>
                <p14:cNvContentPartPr/>
                <p14:nvPr/>
              </p14:nvContentPartPr>
              <p14:xfrm>
                <a:off x="2105560" y="5340667"/>
                <a:ext cx="25920" cy="187200"/>
              </p14:xfrm>
            </p:contentPart>
          </mc:Choice>
          <mc:Fallback xmlns="">
            <p:pic>
              <p:nvPicPr>
                <p:cNvPr id="48" name="Freihand 47">
                  <a:extLst>
                    <a:ext uri="{FF2B5EF4-FFF2-40B4-BE49-F238E27FC236}">
                      <a16:creationId xmlns:a16="http://schemas.microsoft.com/office/drawing/2014/main" id="{6298A237-E907-4238-B28C-E581C594A90F}"/>
                    </a:ext>
                  </a:extLst>
                </p:cNvPr>
                <p:cNvPicPr/>
                <p:nvPr/>
              </p:nvPicPr>
              <p:blipFill>
                <a:blip r:embed="rId76"/>
                <a:stretch>
                  <a:fillRect/>
                </a:stretch>
              </p:blipFill>
              <p:spPr>
                <a:xfrm>
                  <a:off x="2101240" y="5336347"/>
                  <a:ext cx="34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B796FA14-5292-4BD1-8943-3FBB647E3FF5}"/>
                    </a:ext>
                  </a:extLst>
                </p14:cNvPr>
                <p14:cNvContentPartPr/>
                <p14:nvPr/>
              </p14:nvContentPartPr>
              <p14:xfrm>
                <a:off x="2086120" y="5411947"/>
                <a:ext cx="153000" cy="2880"/>
              </p14:xfrm>
            </p:contentPart>
          </mc:Choice>
          <mc:Fallback xmlns="">
            <p:pic>
              <p:nvPicPr>
                <p:cNvPr id="49" name="Freihand 48">
                  <a:extLst>
                    <a:ext uri="{FF2B5EF4-FFF2-40B4-BE49-F238E27FC236}">
                      <a16:creationId xmlns:a16="http://schemas.microsoft.com/office/drawing/2014/main" id="{B796FA14-5292-4BD1-8943-3FBB647E3FF5}"/>
                    </a:ext>
                  </a:extLst>
                </p:cNvPr>
                <p:cNvPicPr/>
                <p:nvPr/>
              </p:nvPicPr>
              <p:blipFill>
                <a:blip r:embed="rId78"/>
                <a:stretch>
                  <a:fillRect/>
                </a:stretch>
              </p:blipFill>
              <p:spPr>
                <a:xfrm>
                  <a:off x="2081800" y="5407627"/>
                  <a:ext cx="161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869CBA6-B1D1-43D7-8A39-02126A98172E}"/>
                    </a:ext>
                  </a:extLst>
                </p14:cNvPr>
                <p14:cNvContentPartPr/>
                <p14:nvPr/>
              </p14:nvContentPartPr>
              <p14:xfrm>
                <a:off x="2327320" y="5269387"/>
                <a:ext cx="155520" cy="342720"/>
              </p14:xfrm>
            </p:contentPart>
          </mc:Choice>
          <mc:Fallback xmlns="">
            <p:pic>
              <p:nvPicPr>
                <p:cNvPr id="50" name="Freihand 49">
                  <a:extLst>
                    <a:ext uri="{FF2B5EF4-FFF2-40B4-BE49-F238E27FC236}">
                      <a16:creationId xmlns:a16="http://schemas.microsoft.com/office/drawing/2014/main" id="{0869CBA6-B1D1-43D7-8A39-02126A98172E}"/>
                    </a:ext>
                  </a:extLst>
                </p:cNvPr>
                <p:cNvPicPr/>
                <p:nvPr/>
              </p:nvPicPr>
              <p:blipFill>
                <a:blip r:embed="rId80"/>
                <a:stretch>
                  <a:fillRect/>
                </a:stretch>
              </p:blipFill>
              <p:spPr>
                <a:xfrm>
                  <a:off x="2323000" y="5265067"/>
                  <a:ext cx="1641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DBFF773-A4C9-4946-A8A4-B6E08469722E}"/>
                    </a:ext>
                  </a:extLst>
                </p14:cNvPr>
                <p14:cNvContentPartPr/>
                <p14:nvPr/>
              </p14:nvContentPartPr>
              <p14:xfrm>
                <a:off x="2523880" y="5408707"/>
                <a:ext cx="97560" cy="130680"/>
              </p14:xfrm>
            </p:contentPart>
          </mc:Choice>
          <mc:Fallback xmlns="">
            <p:pic>
              <p:nvPicPr>
                <p:cNvPr id="51" name="Freihand 50">
                  <a:extLst>
                    <a:ext uri="{FF2B5EF4-FFF2-40B4-BE49-F238E27FC236}">
                      <a16:creationId xmlns:a16="http://schemas.microsoft.com/office/drawing/2014/main" id="{ADBFF773-A4C9-4946-A8A4-B6E08469722E}"/>
                    </a:ext>
                  </a:extLst>
                </p:cNvPr>
                <p:cNvPicPr/>
                <p:nvPr/>
              </p:nvPicPr>
              <p:blipFill>
                <a:blip r:embed="rId82"/>
                <a:stretch>
                  <a:fillRect/>
                </a:stretch>
              </p:blipFill>
              <p:spPr>
                <a:xfrm>
                  <a:off x="2519560" y="5404387"/>
                  <a:ext cx="106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1A821E3A-6F72-4156-B930-9A5C54099B99}"/>
                    </a:ext>
                  </a:extLst>
                </p14:cNvPr>
                <p14:cNvContentPartPr/>
                <p14:nvPr/>
              </p14:nvContentPartPr>
              <p14:xfrm>
                <a:off x="2678320" y="5356147"/>
                <a:ext cx="90000" cy="146520"/>
              </p14:xfrm>
            </p:contentPart>
          </mc:Choice>
          <mc:Fallback xmlns="">
            <p:pic>
              <p:nvPicPr>
                <p:cNvPr id="52" name="Freihand 51">
                  <a:extLst>
                    <a:ext uri="{FF2B5EF4-FFF2-40B4-BE49-F238E27FC236}">
                      <a16:creationId xmlns:a16="http://schemas.microsoft.com/office/drawing/2014/main" id="{1A821E3A-6F72-4156-B930-9A5C54099B99}"/>
                    </a:ext>
                  </a:extLst>
                </p:cNvPr>
                <p:cNvPicPr/>
                <p:nvPr/>
              </p:nvPicPr>
              <p:blipFill>
                <a:blip r:embed="rId84"/>
                <a:stretch>
                  <a:fillRect/>
                </a:stretch>
              </p:blipFill>
              <p:spPr>
                <a:xfrm>
                  <a:off x="2674000" y="5351827"/>
                  <a:ext cx="98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C15DE555-6814-4650-AEE5-1B4D1579265E}"/>
                    </a:ext>
                  </a:extLst>
                </p14:cNvPr>
                <p14:cNvContentPartPr/>
                <p14:nvPr/>
              </p14:nvContentPartPr>
              <p14:xfrm>
                <a:off x="2654920" y="5379547"/>
                <a:ext cx="150120" cy="81360"/>
              </p14:xfrm>
            </p:contentPart>
          </mc:Choice>
          <mc:Fallback xmlns="">
            <p:pic>
              <p:nvPicPr>
                <p:cNvPr id="53" name="Freihand 52">
                  <a:extLst>
                    <a:ext uri="{FF2B5EF4-FFF2-40B4-BE49-F238E27FC236}">
                      <a16:creationId xmlns:a16="http://schemas.microsoft.com/office/drawing/2014/main" id="{C15DE555-6814-4650-AEE5-1B4D1579265E}"/>
                    </a:ext>
                  </a:extLst>
                </p:cNvPr>
                <p:cNvPicPr/>
                <p:nvPr/>
              </p:nvPicPr>
              <p:blipFill>
                <a:blip r:embed="rId86"/>
                <a:stretch>
                  <a:fillRect/>
                </a:stretch>
              </p:blipFill>
              <p:spPr>
                <a:xfrm>
                  <a:off x="2650600" y="5375227"/>
                  <a:ext cx="158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6896D71E-6FFF-4920-9E10-3BC08990D4E1}"/>
                    </a:ext>
                  </a:extLst>
                </p14:cNvPr>
                <p14:cNvContentPartPr/>
                <p14:nvPr/>
              </p14:nvContentPartPr>
              <p14:xfrm>
                <a:off x="2797120" y="5429587"/>
                <a:ext cx="72360" cy="119880"/>
              </p14:xfrm>
            </p:contentPart>
          </mc:Choice>
          <mc:Fallback xmlns="">
            <p:pic>
              <p:nvPicPr>
                <p:cNvPr id="55" name="Freihand 54">
                  <a:extLst>
                    <a:ext uri="{FF2B5EF4-FFF2-40B4-BE49-F238E27FC236}">
                      <a16:creationId xmlns:a16="http://schemas.microsoft.com/office/drawing/2014/main" id="{6896D71E-6FFF-4920-9E10-3BC08990D4E1}"/>
                    </a:ext>
                  </a:extLst>
                </p:cNvPr>
                <p:cNvPicPr/>
                <p:nvPr/>
              </p:nvPicPr>
              <p:blipFill>
                <a:blip r:embed="rId88"/>
                <a:stretch>
                  <a:fillRect/>
                </a:stretch>
              </p:blipFill>
              <p:spPr>
                <a:xfrm>
                  <a:off x="2792800" y="5425267"/>
                  <a:ext cx="81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1F299867-6C0B-4344-A87E-46055C687C6E}"/>
                    </a:ext>
                  </a:extLst>
                </p14:cNvPr>
                <p14:cNvContentPartPr/>
                <p14:nvPr/>
              </p14:nvContentPartPr>
              <p14:xfrm>
                <a:off x="2896480" y="5451907"/>
                <a:ext cx="85680" cy="88200"/>
              </p14:xfrm>
            </p:contentPart>
          </mc:Choice>
          <mc:Fallback xmlns="">
            <p:pic>
              <p:nvPicPr>
                <p:cNvPr id="56" name="Freihand 55">
                  <a:extLst>
                    <a:ext uri="{FF2B5EF4-FFF2-40B4-BE49-F238E27FC236}">
                      <a16:creationId xmlns:a16="http://schemas.microsoft.com/office/drawing/2014/main" id="{1F299867-6C0B-4344-A87E-46055C687C6E}"/>
                    </a:ext>
                  </a:extLst>
                </p:cNvPr>
                <p:cNvPicPr/>
                <p:nvPr/>
              </p:nvPicPr>
              <p:blipFill>
                <a:blip r:embed="rId90"/>
                <a:stretch>
                  <a:fillRect/>
                </a:stretch>
              </p:blipFill>
              <p:spPr>
                <a:xfrm>
                  <a:off x="2892160" y="5447587"/>
                  <a:ext cx="94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92A82CDE-A4B9-4C02-BA2E-5537C034FAA6}"/>
                    </a:ext>
                  </a:extLst>
                </p14:cNvPr>
                <p14:cNvContentPartPr/>
                <p14:nvPr/>
              </p14:nvContentPartPr>
              <p14:xfrm>
                <a:off x="3181240" y="5362987"/>
                <a:ext cx="35280" cy="105120"/>
              </p14:xfrm>
            </p:contentPart>
          </mc:Choice>
          <mc:Fallback xmlns="">
            <p:pic>
              <p:nvPicPr>
                <p:cNvPr id="57" name="Freihand 56">
                  <a:extLst>
                    <a:ext uri="{FF2B5EF4-FFF2-40B4-BE49-F238E27FC236}">
                      <a16:creationId xmlns:a16="http://schemas.microsoft.com/office/drawing/2014/main" id="{92A82CDE-A4B9-4C02-BA2E-5537C034FAA6}"/>
                    </a:ext>
                  </a:extLst>
                </p:cNvPr>
                <p:cNvPicPr/>
                <p:nvPr/>
              </p:nvPicPr>
              <p:blipFill>
                <a:blip r:embed="rId92"/>
                <a:stretch>
                  <a:fillRect/>
                </a:stretch>
              </p:blipFill>
              <p:spPr>
                <a:xfrm>
                  <a:off x="3176920" y="5358667"/>
                  <a:ext cx="43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90E6F70B-3434-4FFC-B28A-57FDE96E3DB1}"/>
                    </a:ext>
                  </a:extLst>
                </p14:cNvPr>
                <p14:cNvContentPartPr/>
                <p14:nvPr/>
              </p14:nvContentPartPr>
              <p14:xfrm>
                <a:off x="3159280" y="5387827"/>
                <a:ext cx="137520" cy="12600"/>
              </p14:xfrm>
            </p:contentPart>
          </mc:Choice>
          <mc:Fallback xmlns="">
            <p:pic>
              <p:nvPicPr>
                <p:cNvPr id="58" name="Freihand 57">
                  <a:extLst>
                    <a:ext uri="{FF2B5EF4-FFF2-40B4-BE49-F238E27FC236}">
                      <a16:creationId xmlns:a16="http://schemas.microsoft.com/office/drawing/2014/main" id="{90E6F70B-3434-4FFC-B28A-57FDE96E3DB1}"/>
                    </a:ext>
                  </a:extLst>
                </p:cNvPr>
                <p:cNvPicPr/>
                <p:nvPr/>
              </p:nvPicPr>
              <p:blipFill>
                <a:blip r:embed="rId94"/>
                <a:stretch>
                  <a:fillRect/>
                </a:stretch>
              </p:blipFill>
              <p:spPr>
                <a:xfrm>
                  <a:off x="3154960" y="5383507"/>
                  <a:ext cx="146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5A166FC7-C89B-4046-9B2D-8FEB955B60AC}"/>
                    </a:ext>
                  </a:extLst>
                </p14:cNvPr>
                <p14:cNvContentPartPr/>
                <p14:nvPr/>
              </p14:nvContentPartPr>
              <p14:xfrm>
                <a:off x="3328840" y="5266147"/>
                <a:ext cx="197640" cy="296280"/>
              </p14:xfrm>
            </p:contentPart>
          </mc:Choice>
          <mc:Fallback xmlns="">
            <p:pic>
              <p:nvPicPr>
                <p:cNvPr id="59" name="Freihand 58">
                  <a:extLst>
                    <a:ext uri="{FF2B5EF4-FFF2-40B4-BE49-F238E27FC236}">
                      <a16:creationId xmlns:a16="http://schemas.microsoft.com/office/drawing/2014/main" id="{5A166FC7-C89B-4046-9B2D-8FEB955B60AC}"/>
                    </a:ext>
                  </a:extLst>
                </p:cNvPr>
                <p:cNvPicPr/>
                <p:nvPr/>
              </p:nvPicPr>
              <p:blipFill>
                <a:blip r:embed="rId96"/>
                <a:stretch>
                  <a:fillRect/>
                </a:stretch>
              </p:blipFill>
              <p:spPr>
                <a:xfrm>
                  <a:off x="3324520" y="5261827"/>
                  <a:ext cx="206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0BF35DF2-4F8F-42B9-9746-9F3690AE3C2D}"/>
                    </a:ext>
                  </a:extLst>
                </p14:cNvPr>
                <p14:cNvContentPartPr/>
                <p14:nvPr/>
              </p14:nvContentPartPr>
              <p14:xfrm>
                <a:off x="3527920" y="5417347"/>
                <a:ext cx="79200" cy="140040"/>
              </p14:xfrm>
            </p:contentPart>
          </mc:Choice>
          <mc:Fallback xmlns="">
            <p:pic>
              <p:nvPicPr>
                <p:cNvPr id="60" name="Freihand 59">
                  <a:extLst>
                    <a:ext uri="{FF2B5EF4-FFF2-40B4-BE49-F238E27FC236}">
                      <a16:creationId xmlns:a16="http://schemas.microsoft.com/office/drawing/2014/main" id="{0BF35DF2-4F8F-42B9-9746-9F3690AE3C2D}"/>
                    </a:ext>
                  </a:extLst>
                </p:cNvPr>
                <p:cNvPicPr/>
                <p:nvPr/>
              </p:nvPicPr>
              <p:blipFill>
                <a:blip r:embed="rId98"/>
                <a:stretch>
                  <a:fillRect/>
                </a:stretch>
              </p:blipFill>
              <p:spPr>
                <a:xfrm>
                  <a:off x="3523600" y="5413027"/>
                  <a:ext cx="87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30CC3FA-B9DD-4B5D-8244-343C14BAEA47}"/>
                    </a:ext>
                  </a:extLst>
                </p14:cNvPr>
                <p14:cNvContentPartPr/>
                <p14:nvPr/>
              </p14:nvContentPartPr>
              <p14:xfrm>
                <a:off x="3719800" y="5301787"/>
                <a:ext cx="96480" cy="162000"/>
              </p14:xfrm>
            </p:contentPart>
          </mc:Choice>
          <mc:Fallback xmlns="">
            <p:pic>
              <p:nvPicPr>
                <p:cNvPr id="61" name="Freihand 60">
                  <a:extLst>
                    <a:ext uri="{FF2B5EF4-FFF2-40B4-BE49-F238E27FC236}">
                      <a16:creationId xmlns:a16="http://schemas.microsoft.com/office/drawing/2014/main" id="{230CC3FA-B9DD-4B5D-8244-343C14BAEA47}"/>
                    </a:ext>
                  </a:extLst>
                </p:cNvPr>
                <p:cNvPicPr/>
                <p:nvPr/>
              </p:nvPicPr>
              <p:blipFill>
                <a:blip r:embed="rId100"/>
                <a:stretch>
                  <a:fillRect/>
                </a:stretch>
              </p:blipFill>
              <p:spPr>
                <a:xfrm>
                  <a:off x="3715480" y="5297467"/>
                  <a:ext cx="105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952A3CA5-5B28-4AF6-BDE1-B6EFE31D7C4E}"/>
                    </a:ext>
                  </a:extLst>
                </p14:cNvPr>
                <p14:cNvContentPartPr/>
                <p14:nvPr/>
              </p14:nvContentPartPr>
              <p14:xfrm>
                <a:off x="3696760" y="5343187"/>
                <a:ext cx="115920" cy="66600"/>
              </p14:xfrm>
            </p:contentPart>
          </mc:Choice>
          <mc:Fallback xmlns="">
            <p:pic>
              <p:nvPicPr>
                <p:cNvPr id="62" name="Freihand 61">
                  <a:extLst>
                    <a:ext uri="{FF2B5EF4-FFF2-40B4-BE49-F238E27FC236}">
                      <a16:creationId xmlns:a16="http://schemas.microsoft.com/office/drawing/2014/main" id="{952A3CA5-5B28-4AF6-BDE1-B6EFE31D7C4E}"/>
                    </a:ext>
                  </a:extLst>
                </p:cNvPr>
                <p:cNvPicPr/>
                <p:nvPr/>
              </p:nvPicPr>
              <p:blipFill>
                <a:blip r:embed="rId102"/>
                <a:stretch>
                  <a:fillRect/>
                </a:stretch>
              </p:blipFill>
              <p:spPr>
                <a:xfrm>
                  <a:off x="3692440" y="5338867"/>
                  <a:ext cx="124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0A356714-028E-4599-BDE6-720E50390726}"/>
                    </a:ext>
                  </a:extLst>
                </p14:cNvPr>
                <p14:cNvContentPartPr/>
                <p14:nvPr/>
              </p14:nvContentPartPr>
              <p14:xfrm>
                <a:off x="3787840" y="5397547"/>
                <a:ext cx="108360" cy="118080"/>
              </p14:xfrm>
            </p:contentPart>
          </mc:Choice>
          <mc:Fallback xmlns="">
            <p:pic>
              <p:nvPicPr>
                <p:cNvPr id="63" name="Freihand 62">
                  <a:extLst>
                    <a:ext uri="{FF2B5EF4-FFF2-40B4-BE49-F238E27FC236}">
                      <a16:creationId xmlns:a16="http://schemas.microsoft.com/office/drawing/2014/main" id="{0A356714-028E-4599-BDE6-720E50390726}"/>
                    </a:ext>
                  </a:extLst>
                </p:cNvPr>
                <p:cNvPicPr/>
                <p:nvPr/>
              </p:nvPicPr>
              <p:blipFill>
                <a:blip r:embed="rId104"/>
                <a:stretch>
                  <a:fillRect/>
                </a:stretch>
              </p:blipFill>
              <p:spPr>
                <a:xfrm>
                  <a:off x="3783520" y="5393227"/>
                  <a:ext cx="117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E9386C52-755C-4DC9-815B-3F6DDA2BC2BE}"/>
                    </a:ext>
                  </a:extLst>
                </p14:cNvPr>
                <p14:cNvContentPartPr/>
                <p14:nvPr/>
              </p14:nvContentPartPr>
              <p14:xfrm>
                <a:off x="3919240" y="5364787"/>
                <a:ext cx="110520" cy="147960"/>
              </p14:xfrm>
            </p:contentPart>
          </mc:Choice>
          <mc:Fallback xmlns="">
            <p:pic>
              <p:nvPicPr>
                <p:cNvPr id="64" name="Freihand 63">
                  <a:extLst>
                    <a:ext uri="{FF2B5EF4-FFF2-40B4-BE49-F238E27FC236}">
                      <a16:creationId xmlns:a16="http://schemas.microsoft.com/office/drawing/2014/main" id="{E9386C52-755C-4DC9-815B-3F6DDA2BC2BE}"/>
                    </a:ext>
                  </a:extLst>
                </p:cNvPr>
                <p:cNvPicPr/>
                <p:nvPr/>
              </p:nvPicPr>
              <p:blipFill>
                <a:blip r:embed="rId106"/>
                <a:stretch>
                  <a:fillRect/>
                </a:stretch>
              </p:blipFill>
              <p:spPr>
                <a:xfrm>
                  <a:off x="3914920" y="5360467"/>
                  <a:ext cx="119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8F7C8414-CAAD-4E64-8405-445AB1F60DCB}"/>
                    </a:ext>
                  </a:extLst>
                </p14:cNvPr>
                <p14:cNvContentPartPr/>
                <p14:nvPr/>
              </p14:nvContentPartPr>
              <p14:xfrm>
                <a:off x="4166560" y="5341747"/>
                <a:ext cx="360" cy="360"/>
              </p14:xfrm>
            </p:contentPart>
          </mc:Choice>
          <mc:Fallback xmlns="">
            <p:pic>
              <p:nvPicPr>
                <p:cNvPr id="65" name="Freihand 64">
                  <a:extLst>
                    <a:ext uri="{FF2B5EF4-FFF2-40B4-BE49-F238E27FC236}">
                      <a16:creationId xmlns:a16="http://schemas.microsoft.com/office/drawing/2014/main" id="{8F7C8414-CAAD-4E64-8405-445AB1F60DCB}"/>
                    </a:ext>
                  </a:extLst>
                </p:cNvPr>
                <p:cNvPicPr/>
                <p:nvPr/>
              </p:nvPicPr>
              <p:blipFill>
                <a:blip r:embed="rId108"/>
                <a:stretch>
                  <a:fillRect/>
                </a:stretch>
              </p:blipFill>
              <p:spPr>
                <a:xfrm>
                  <a:off x="4162240" y="5337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1C6AA9B1-44E3-44DA-A5EE-B1EBB55B9DDB}"/>
                    </a:ext>
                  </a:extLst>
                </p14:cNvPr>
                <p14:cNvContentPartPr/>
                <p14:nvPr/>
              </p14:nvContentPartPr>
              <p14:xfrm>
                <a:off x="4364200" y="5317987"/>
                <a:ext cx="45720" cy="118800"/>
              </p14:xfrm>
            </p:contentPart>
          </mc:Choice>
          <mc:Fallback xmlns="">
            <p:pic>
              <p:nvPicPr>
                <p:cNvPr id="66" name="Freihand 65">
                  <a:extLst>
                    <a:ext uri="{FF2B5EF4-FFF2-40B4-BE49-F238E27FC236}">
                      <a16:creationId xmlns:a16="http://schemas.microsoft.com/office/drawing/2014/main" id="{1C6AA9B1-44E3-44DA-A5EE-B1EBB55B9DDB}"/>
                    </a:ext>
                  </a:extLst>
                </p:cNvPr>
                <p:cNvPicPr/>
                <p:nvPr/>
              </p:nvPicPr>
              <p:blipFill>
                <a:blip r:embed="rId110"/>
                <a:stretch>
                  <a:fillRect/>
                </a:stretch>
              </p:blipFill>
              <p:spPr>
                <a:xfrm>
                  <a:off x="4359880" y="5313667"/>
                  <a:ext cx="54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A838BC0B-BC8F-419D-B203-1D3759FAF6C9}"/>
                    </a:ext>
                  </a:extLst>
                </p14:cNvPr>
                <p14:cNvContentPartPr/>
                <p14:nvPr/>
              </p14:nvContentPartPr>
              <p14:xfrm>
                <a:off x="4341160" y="5359747"/>
                <a:ext cx="191520" cy="24480"/>
              </p14:xfrm>
            </p:contentPart>
          </mc:Choice>
          <mc:Fallback xmlns="">
            <p:pic>
              <p:nvPicPr>
                <p:cNvPr id="67" name="Freihand 66">
                  <a:extLst>
                    <a:ext uri="{FF2B5EF4-FFF2-40B4-BE49-F238E27FC236}">
                      <a16:creationId xmlns:a16="http://schemas.microsoft.com/office/drawing/2014/main" id="{A838BC0B-BC8F-419D-B203-1D3759FAF6C9}"/>
                    </a:ext>
                  </a:extLst>
                </p:cNvPr>
                <p:cNvPicPr/>
                <p:nvPr/>
              </p:nvPicPr>
              <p:blipFill>
                <a:blip r:embed="rId112"/>
                <a:stretch>
                  <a:fillRect/>
                </a:stretch>
              </p:blipFill>
              <p:spPr>
                <a:xfrm>
                  <a:off x="4336840" y="5355427"/>
                  <a:ext cx="200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88A07A9D-07DE-4345-AD11-ED32FB912782}"/>
                    </a:ext>
                  </a:extLst>
                </p14:cNvPr>
                <p14:cNvContentPartPr/>
                <p14:nvPr/>
              </p14:nvContentPartPr>
              <p14:xfrm>
                <a:off x="4728520" y="5389267"/>
                <a:ext cx="153720" cy="30600"/>
              </p14:xfrm>
            </p:contentPart>
          </mc:Choice>
          <mc:Fallback xmlns="">
            <p:pic>
              <p:nvPicPr>
                <p:cNvPr id="68" name="Freihand 67">
                  <a:extLst>
                    <a:ext uri="{FF2B5EF4-FFF2-40B4-BE49-F238E27FC236}">
                      <a16:creationId xmlns:a16="http://schemas.microsoft.com/office/drawing/2014/main" id="{88A07A9D-07DE-4345-AD11-ED32FB912782}"/>
                    </a:ext>
                  </a:extLst>
                </p:cNvPr>
                <p:cNvPicPr/>
                <p:nvPr/>
              </p:nvPicPr>
              <p:blipFill>
                <a:blip r:embed="rId114"/>
                <a:stretch>
                  <a:fillRect/>
                </a:stretch>
              </p:blipFill>
              <p:spPr>
                <a:xfrm>
                  <a:off x="4724200" y="5384947"/>
                  <a:ext cx="162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7EC9C946-6542-4020-B8F1-E33912AE1BE9}"/>
                    </a:ext>
                  </a:extLst>
                </p14:cNvPr>
                <p14:cNvContentPartPr/>
                <p14:nvPr/>
              </p14:nvContentPartPr>
              <p14:xfrm>
                <a:off x="1839520" y="5753947"/>
                <a:ext cx="32400" cy="166320"/>
              </p14:xfrm>
            </p:contentPart>
          </mc:Choice>
          <mc:Fallback xmlns="">
            <p:pic>
              <p:nvPicPr>
                <p:cNvPr id="69" name="Freihand 68">
                  <a:extLst>
                    <a:ext uri="{FF2B5EF4-FFF2-40B4-BE49-F238E27FC236}">
                      <a16:creationId xmlns:a16="http://schemas.microsoft.com/office/drawing/2014/main" id="{7EC9C946-6542-4020-B8F1-E33912AE1BE9}"/>
                    </a:ext>
                  </a:extLst>
                </p:cNvPr>
                <p:cNvPicPr/>
                <p:nvPr/>
              </p:nvPicPr>
              <p:blipFill>
                <a:blip r:embed="rId116"/>
                <a:stretch>
                  <a:fillRect/>
                </a:stretch>
              </p:blipFill>
              <p:spPr>
                <a:xfrm>
                  <a:off x="1835200" y="5749627"/>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B7216D97-0B2D-4AFB-B6BF-92368EF5B9A4}"/>
                    </a:ext>
                  </a:extLst>
                </p14:cNvPr>
                <p14:cNvContentPartPr/>
                <p14:nvPr/>
              </p14:nvContentPartPr>
              <p14:xfrm>
                <a:off x="2057320" y="5930347"/>
                <a:ext cx="31320" cy="108000"/>
              </p14:xfrm>
            </p:contentPart>
          </mc:Choice>
          <mc:Fallback xmlns="">
            <p:pic>
              <p:nvPicPr>
                <p:cNvPr id="70" name="Freihand 69">
                  <a:extLst>
                    <a:ext uri="{FF2B5EF4-FFF2-40B4-BE49-F238E27FC236}">
                      <a16:creationId xmlns:a16="http://schemas.microsoft.com/office/drawing/2014/main" id="{B7216D97-0B2D-4AFB-B6BF-92368EF5B9A4}"/>
                    </a:ext>
                  </a:extLst>
                </p:cNvPr>
                <p:cNvPicPr/>
                <p:nvPr/>
              </p:nvPicPr>
              <p:blipFill>
                <a:blip r:embed="rId118"/>
                <a:stretch>
                  <a:fillRect/>
                </a:stretch>
              </p:blipFill>
              <p:spPr>
                <a:xfrm>
                  <a:off x="2053000" y="5926027"/>
                  <a:ext cx="39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2BADA866-6C95-4096-B591-72320B27206E}"/>
                    </a:ext>
                  </a:extLst>
                </p14:cNvPr>
                <p14:cNvContentPartPr/>
                <p14:nvPr/>
              </p14:nvContentPartPr>
              <p14:xfrm>
                <a:off x="2481760" y="5740987"/>
                <a:ext cx="123120" cy="339120"/>
              </p14:xfrm>
            </p:contentPart>
          </mc:Choice>
          <mc:Fallback xmlns="">
            <p:pic>
              <p:nvPicPr>
                <p:cNvPr id="71" name="Freihand 70">
                  <a:extLst>
                    <a:ext uri="{FF2B5EF4-FFF2-40B4-BE49-F238E27FC236}">
                      <a16:creationId xmlns:a16="http://schemas.microsoft.com/office/drawing/2014/main" id="{2BADA866-6C95-4096-B591-72320B27206E}"/>
                    </a:ext>
                  </a:extLst>
                </p:cNvPr>
                <p:cNvPicPr/>
                <p:nvPr/>
              </p:nvPicPr>
              <p:blipFill>
                <a:blip r:embed="rId120"/>
                <a:stretch>
                  <a:fillRect/>
                </a:stretch>
              </p:blipFill>
              <p:spPr>
                <a:xfrm>
                  <a:off x="2477440" y="5736667"/>
                  <a:ext cx="1317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59ED121F-F07F-4D55-A26F-C55DD9CB7049}"/>
                    </a:ext>
                  </a:extLst>
                </p14:cNvPr>
                <p14:cNvContentPartPr/>
                <p14:nvPr/>
              </p14:nvContentPartPr>
              <p14:xfrm>
                <a:off x="3530800" y="5721907"/>
                <a:ext cx="111960" cy="363240"/>
              </p14:xfrm>
            </p:contentPart>
          </mc:Choice>
          <mc:Fallback xmlns="">
            <p:pic>
              <p:nvPicPr>
                <p:cNvPr id="72" name="Freihand 71">
                  <a:extLst>
                    <a:ext uri="{FF2B5EF4-FFF2-40B4-BE49-F238E27FC236}">
                      <a16:creationId xmlns:a16="http://schemas.microsoft.com/office/drawing/2014/main" id="{59ED121F-F07F-4D55-A26F-C55DD9CB7049}"/>
                    </a:ext>
                  </a:extLst>
                </p:cNvPr>
                <p:cNvPicPr/>
                <p:nvPr/>
              </p:nvPicPr>
              <p:blipFill>
                <a:blip r:embed="rId122"/>
                <a:stretch>
                  <a:fillRect/>
                </a:stretch>
              </p:blipFill>
              <p:spPr>
                <a:xfrm>
                  <a:off x="3526480" y="5717587"/>
                  <a:ext cx="1206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F456E363-D487-423D-8406-17889F26EBC7}"/>
                    </a:ext>
                  </a:extLst>
                </p14:cNvPr>
                <p14:cNvContentPartPr/>
                <p14:nvPr/>
              </p14:nvContentPartPr>
              <p14:xfrm>
                <a:off x="4427200" y="5619667"/>
                <a:ext cx="79560" cy="156240"/>
              </p14:xfrm>
            </p:contentPart>
          </mc:Choice>
          <mc:Fallback xmlns="">
            <p:pic>
              <p:nvPicPr>
                <p:cNvPr id="73" name="Freihand 72">
                  <a:extLst>
                    <a:ext uri="{FF2B5EF4-FFF2-40B4-BE49-F238E27FC236}">
                      <a16:creationId xmlns:a16="http://schemas.microsoft.com/office/drawing/2014/main" id="{F456E363-D487-423D-8406-17889F26EBC7}"/>
                    </a:ext>
                  </a:extLst>
                </p:cNvPr>
                <p:cNvPicPr/>
                <p:nvPr/>
              </p:nvPicPr>
              <p:blipFill>
                <a:blip r:embed="rId124"/>
                <a:stretch>
                  <a:fillRect/>
                </a:stretch>
              </p:blipFill>
              <p:spPr>
                <a:xfrm>
                  <a:off x="4422880" y="5615347"/>
                  <a:ext cx="88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A68932B9-B6AB-4C8F-8139-99408C045767}"/>
                    </a:ext>
                  </a:extLst>
                </p14:cNvPr>
                <p14:cNvContentPartPr/>
                <p14:nvPr/>
              </p14:nvContentPartPr>
              <p14:xfrm>
                <a:off x="4587040" y="6003787"/>
                <a:ext cx="14400" cy="21600"/>
              </p14:xfrm>
            </p:contentPart>
          </mc:Choice>
          <mc:Fallback xmlns="">
            <p:pic>
              <p:nvPicPr>
                <p:cNvPr id="74" name="Freihand 73">
                  <a:extLst>
                    <a:ext uri="{FF2B5EF4-FFF2-40B4-BE49-F238E27FC236}">
                      <a16:creationId xmlns:a16="http://schemas.microsoft.com/office/drawing/2014/main" id="{A68932B9-B6AB-4C8F-8139-99408C045767}"/>
                    </a:ext>
                  </a:extLst>
                </p:cNvPr>
                <p:cNvPicPr/>
                <p:nvPr/>
              </p:nvPicPr>
              <p:blipFill>
                <a:blip r:embed="rId126"/>
                <a:stretch>
                  <a:fillRect/>
                </a:stretch>
              </p:blipFill>
              <p:spPr>
                <a:xfrm>
                  <a:off x="4582720" y="5999467"/>
                  <a:ext cx="2304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0D0690A1-8E1C-42AC-B565-FEC996AC04DA}"/>
                  </a:ext>
                </a:extLst>
              </p14:cNvPr>
              <p14:cNvContentPartPr/>
              <p14:nvPr/>
            </p14:nvContentPartPr>
            <p14:xfrm>
              <a:off x="5353840" y="5538307"/>
              <a:ext cx="33840" cy="169200"/>
            </p14:xfrm>
          </p:contentPart>
        </mc:Choice>
        <mc:Fallback xmlns="">
          <p:pic>
            <p:nvPicPr>
              <p:cNvPr id="75" name="Freihand 74">
                <a:extLst>
                  <a:ext uri="{FF2B5EF4-FFF2-40B4-BE49-F238E27FC236}">
                    <a16:creationId xmlns:a16="http://schemas.microsoft.com/office/drawing/2014/main" id="{0D0690A1-8E1C-42AC-B565-FEC996AC04DA}"/>
                  </a:ext>
                </a:extLst>
              </p:cNvPr>
              <p:cNvPicPr/>
              <p:nvPr/>
            </p:nvPicPr>
            <p:blipFill>
              <a:blip r:embed="rId128"/>
              <a:stretch>
                <a:fillRect/>
              </a:stretch>
            </p:blipFill>
            <p:spPr>
              <a:xfrm>
                <a:off x="5349520" y="5533987"/>
                <a:ext cx="42480" cy="177840"/>
              </a:xfrm>
              <a:prstGeom prst="rect">
                <a:avLst/>
              </a:prstGeom>
            </p:spPr>
          </p:pic>
        </mc:Fallback>
      </mc:AlternateContent>
      <p:grpSp>
        <p:nvGrpSpPr>
          <p:cNvPr id="161" name="Gruppieren 160">
            <a:extLst>
              <a:ext uri="{FF2B5EF4-FFF2-40B4-BE49-F238E27FC236}">
                <a16:creationId xmlns:a16="http://schemas.microsoft.com/office/drawing/2014/main" id="{F066D430-B9D0-4382-8A1B-91751D579453}"/>
              </a:ext>
            </a:extLst>
          </p:cNvPr>
          <p:cNvGrpSpPr/>
          <p:nvPr/>
        </p:nvGrpSpPr>
        <p:grpSpPr>
          <a:xfrm>
            <a:off x="84520" y="138307"/>
            <a:ext cx="1265040" cy="860040"/>
            <a:chOff x="84520" y="138307"/>
            <a:chExt cx="1265040" cy="860040"/>
          </a:xfrm>
        </p:grpSpPr>
        <mc:AlternateContent xmlns:mc="http://schemas.openxmlformats.org/markup-compatibility/2006" xmlns:p14="http://schemas.microsoft.com/office/powerpoint/2010/main">
          <mc:Choice Requires="p14">
            <p:contentPart p14:bwMode="auto" r:id="rId129">
              <p14:nvContentPartPr>
                <p14:cNvPr id="126" name="Freihand 125">
                  <a:extLst>
                    <a:ext uri="{FF2B5EF4-FFF2-40B4-BE49-F238E27FC236}">
                      <a16:creationId xmlns:a16="http://schemas.microsoft.com/office/drawing/2014/main" id="{47EB6483-7088-4418-9574-81D1CF193607}"/>
                    </a:ext>
                  </a:extLst>
                </p14:cNvPr>
                <p14:cNvContentPartPr/>
                <p14:nvPr/>
              </p14:nvContentPartPr>
              <p14:xfrm>
                <a:off x="84520" y="285907"/>
                <a:ext cx="166320" cy="543600"/>
              </p14:xfrm>
            </p:contentPart>
          </mc:Choice>
          <mc:Fallback xmlns="">
            <p:pic>
              <p:nvPicPr>
                <p:cNvPr id="126" name="Freihand 125">
                  <a:extLst>
                    <a:ext uri="{FF2B5EF4-FFF2-40B4-BE49-F238E27FC236}">
                      <a16:creationId xmlns:a16="http://schemas.microsoft.com/office/drawing/2014/main" id="{47EB6483-7088-4418-9574-81D1CF193607}"/>
                    </a:ext>
                  </a:extLst>
                </p:cNvPr>
                <p:cNvPicPr/>
                <p:nvPr/>
              </p:nvPicPr>
              <p:blipFill>
                <a:blip r:embed="rId130"/>
                <a:stretch>
                  <a:fillRect/>
                </a:stretch>
              </p:blipFill>
              <p:spPr>
                <a:xfrm>
                  <a:off x="80200" y="281587"/>
                  <a:ext cx="1749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7" name="Freihand 126">
                  <a:extLst>
                    <a:ext uri="{FF2B5EF4-FFF2-40B4-BE49-F238E27FC236}">
                      <a16:creationId xmlns:a16="http://schemas.microsoft.com/office/drawing/2014/main" id="{48FA6BFD-85C3-41AE-AA2C-AC98823582F4}"/>
                    </a:ext>
                  </a:extLst>
                </p14:cNvPr>
                <p14:cNvContentPartPr/>
                <p14:nvPr/>
              </p14:nvContentPartPr>
              <p14:xfrm>
                <a:off x="405280" y="233347"/>
                <a:ext cx="65520" cy="227520"/>
              </p14:xfrm>
            </p:contentPart>
          </mc:Choice>
          <mc:Fallback xmlns="">
            <p:pic>
              <p:nvPicPr>
                <p:cNvPr id="127" name="Freihand 126">
                  <a:extLst>
                    <a:ext uri="{FF2B5EF4-FFF2-40B4-BE49-F238E27FC236}">
                      <a16:creationId xmlns:a16="http://schemas.microsoft.com/office/drawing/2014/main" id="{48FA6BFD-85C3-41AE-AA2C-AC98823582F4}"/>
                    </a:ext>
                  </a:extLst>
                </p:cNvPr>
                <p:cNvPicPr/>
                <p:nvPr/>
              </p:nvPicPr>
              <p:blipFill>
                <a:blip r:embed="rId132"/>
                <a:stretch>
                  <a:fillRect/>
                </a:stretch>
              </p:blipFill>
              <p:spPr>
                <a:xfrm>
                  <a:off x="400960" y="229027"/>
                  <a:ext cx="74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8" name="Freihand 127">
                  <a:extLst>
                    <a:ext uri="{FF2B5EF4-FFF2-40B4-BE49-F238E27FC236}">
                      <a16:creationId xmlns:a16="http://schemas.microsoft.com/office/drawing/2014/main" id="{F355F8DF-71C6-4A9B-A775-EC1A2F8EE7C7}"/>
                    </a:ext>
                  </a:extLst>
                </p14:cNvPr>
                <p14:cNvContentPartPr/>
                <p14:nvPr/>
              </p14:nvContentPartPr>
              <p14:xfrm>
                <a:off x="363160" y="316147"/>
                <a:ext cx="114120" cy="50760"/>
              </p14:xfrm>
            </p:contentPart>
          </mc:Choice>
          <mc:Fallback xmlns="">
            <p:pic>
              <p:nvPicPr>
                <p:cNvPr id="128" name="Freihand 127">
                  <a:extLst>
                    <a:ext uri="{FF2B5EF4-FFF2-40B4-BE49-F238E27FC236}">
                      <a16:creationId xmlns:a16="http://schemas.microsoft.com/office/drawing/2014/main" id="{F355F8DF-71C6-4A9B-A775-EC1A2F8EE7C7}"/>
                    </a:ext>
                  </a:extLst>
                </p:cNvPr>
                <p:cNvPicPr/>
                <p:nvPr/>
              </p:nvPicPr>
              <p:blipFill>
                <a:blip r:embed="rId134"/>
                <a:stretch>
                  <a:fillRect/>
                </a:stretch>
              </p:blipFill>
              <p:spPr>
                <a:xfrm>
                  <a:off x="358840" y="311827"/>
                  <a:ext cx="122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9" name="Freihand 128">
                  <a:extLst>
                    <a:ext uri="{FF2B5EF4-FFF2-40B4-BE49-F238E27FC236}">
                      <a16:creationId xmlns:a16="http://schemas.microsoft.com/office/drawing/2014/main" id="{76269AB1-8007-4C54-9BA5-A6C366F4858E}"/>
                    </a:ext>
                  </a:extLst>
                </p14:cNvPr>
                <p14:cNvContentPartPr/>
                <p14:nvPr/>
              </p14:nvContentPartPr>
              <p14:xfrm>
                <a:off x="495280" y="348907"/>
                <a:ext cx="68040" cy="122040"/>
              </p14:xfrm>
            </p:contentPart>
          </mc:Choice>
          <mc:Fallback xmlns="">
            <p:pic>
              <p:nvPicPr>
                <p:cNvPr id="129" name="Freihand 128">
                  <a:extLst>
                    <a:ext uri="{FF2B5EF4-FFF2-40B4-BE49-F238E27FC236}">
                      <a16:creationId xmlns:a16="http://schemas.microsoft.com/office/drawing/2014/main" id="{76269AB1-8007-4C54-9BA5-A6C366F4858E}"/>
                    </a:ext>
                  </a:extLst>
                </p:cNvPr>
                <p:cNvPicPr/>
                <p:nvPr/>
              </p:nvPicPr>
              <p:blipFill>
                <a:blip r:embed="rId136"/>
                <a:stretch>
                  <a:fillRect/>
                </a:stretch>
              </p:blipFill>
              <p:spPr>
                <a:xfrm>
                  <a:off x="490960" y="344587"/>
                  <a:ext cx="76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0" name="Freihand 129">
                  <a:extLst>
                    <a:ext uri="{FF2B5EF4-FFF2-40B4-BE49-F238E27FC236}">
                      <a16:creationId xmlns:a16="http://schemas.microsoft.com/office/drawing/2014/main" id="{32D4F3EC-4DAF-4945-9E0E-269249633874}"/>
                    </a:ext>
                  </a:extLst>
                </p14:cNvPr>
                <p14:cNvContentPartPr/>
                <p14:nvPr/>
              </p14:nvContentPartPr>
              <p14:xfrm>
                <a:off x="373240" y="519547"/>
                <a:ext cx="108720" cy="98640"/>
              </p14:xfrm>
            </p:contentPart>
          </mc:Choice>
          <mc:Fallback xmlns="">
            <p:pic>
              <p:nvPicPr>
                <p:cNvPr id="130" name="Freihand 129">
                  <a:extLst>
                    <a:ext uri="{FF2B5EF4-FFF2-40B4-BE49-F238E27FC236}">
                      <a16:creationId xmlns:a16="http://schemas.microsoft.com/office/drawing/2014/main" id="{32D4F3EC-4DAF-4945-9E0E-269249633874}"/>
                    </a:ext>
                  </a:extLst>
                </p:cNvPr>
                <p:cNvPicPr/>
                <p:nvPr/>
              </p:nvPicPr>
              <p:blipFill>
                <a:blip r:embed="rId138"/>
                <a:stretch>
                  <a:fillRect/>
                </a:stretch>
              </p:blipFill>
              <p:spPr>
                <a:xfrm>
                  <a:off x="368920" y="515227"/>
                  <a:ext cx="117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1" name="Freihand 130">
                  <a:extLst>
                    <a:ext uri="{FF2B5EF4-FFF2-40B4-BE49-F238E27FC236}">
                      <a16:creationId xmlns:a16="http://schemas.microsoft.com/office/drawing/2014/main" id="{EE873AA1-0856-4DE2-A6AD-C58808B813EA}"/>
                    </a:ext>
                  </a:extLst>
                </p14:cNvPr>
                <p14:cNvContentPartPr/>
                <p14:nvPr/>
              </p14:nvContentPartPr>
              <p14:xfrm>
                <a:off x="493840" y="569587"/>
                <a:ext cx="74880" cy="100800"/>
              </p14:xfrm>
            </p:contentPart>
          </mc:Choice>
          <mc:Fallback xmlns="">
            <p:pic>
              <p:nvPicPr>
                <p:cNvPr id="131" name="Freihand 130">
                  <a:extLst>
                    <a:ext uri="{FF2B5EF4-FFF2-40B4-BE49-F238E27FC236}">
                      <a16:creationId xmlns:a16="http://schemas.microsoft.com/office/drawing/2014/main" id="{EE873AA1-0856-4DE2-A6AD-C58808B813EA}"/>
                    </a:ext>
                  </a:extLst>
                </p:cNvPr>
                <p:cNvPicPr/>
                <p:nvPr/>
              </p:nvPicPr>
              <p:blipFill>
                <a:blip r:embed="rId140"/>
                <a:stretch>
                  <a:fillRect/>
                </a:stretch>
              </p:blipFill>
              <p:spPr>
                <a:xfrm>
                  <a:off x="489520" y="565267"/>
                  <a:ext cx="83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2" name="Freihand 131">
                  <a:extLst>
                    <a:ext uri="{FF2B5EF4-FFF2-40B4-BE49-F238E27FC236}">
                      <a16:creationId xmlns:a16="http://schemas.microsoft.com/office/drawing/2014/main" id="{4CBAD4B0-5B69-4168-867B-42324841300C}"/>
                    </a:ext>
                  </a:extLst>
                </p14:cNvPr>
                <p14:cNvContentPartPr/>
                <p14:nvPr/>
              </p14:nvContentPartPr>
              <p14:xfrm>
                <a:off x="389440" y="741307"/>
                <a:ext cx="74880" cy="123480"/>
              </p14:xfrm>
            </p:contentPart>
          </mc:Choice>
          <mc:Fallback xmlns="">
            <p:pic>
              <p:nvPicPr>
                <p:cNvPr id="132" name="Freihand 131">
                  <a:extLst>
                    <a:ext uri="{FF2B5EF4-FFF2-40B4-BE49-F238E27FC236}">
                      <a16:creationId xmlns:a16="http://schemas.microsoft.com/office/drawing/2014/main" id="{4CBAD4B0-5B69-4168-867B-42324841300C}"/>
                    </a:ext>
                  </a:extLst>
                </p:cNvPr>
                <p:cNvPicPr/>
                <p:nvPr/>
              </p:nvPicPr>
              <p:blipFill>
                <a:blip r:embed="rId142"/>
                <a:stretch>
                  <a:fillRect/>
                </a:stretch>
              </p:blipFill>
              <p:spPr>
                <a:xfrm>
                  <a:off x="385120" y="736987"/>
                  <a:ext cx="83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3" name="Freihand 132">
                  <a:extLst>
                    <a:ext uri="{FF2B5EF4-FFF2-40B4-BE49-F238E27FC236}">
                      <a16:creationId xmlns:a16="http://schemas.microsoft.com/office/drawing/2014/main" id="{AAB1A96E-3279-46E7-A73A-DF333BDC32BE}"/>
                    </a:ext>
                  </a:extLst>
                </p14:cNvPr>
                <p14:cNvContentPartPr/>
                <p14:nvPr/>
              </p14:nvContentPartPr>
              <p14:xfrm>
                <a:off x="358120" y="749947"/>
                <a:ext cx="131040" cy="93600"/>
              </p14:xfrm>
            </p:contentPart>
          </mc:Choice>
          <mc:Fallback xmlns="">
            <p:pic>
              <p:nvPicPr>
                <p:cNvPr id="133" name="Freihand 132">
                  <a:extLst>
                    <a:ext uri="{FF2B5EF4-FFF2-40B4-BE49-F238E27FC236}">
                      <a16:creationId xmlns:a16="http://schemas.microsoft.com/office/drawing/2014/main" id="{AAB1A96E-3279-46E7-A73A-DF333BDC32BE}"/>
                    </a:ext>
                  </a:extLst>
                </p:cNvPr>
                <p:cNvPicPr/>
                <p:nvPr/>
              </p:nvPicPr>
              <p:blipFill>
                <a:blip r:embed="rId144"/>
                <a:stretch>
                  <a:fillRect/>
                </a:stretch>
              </p:blipFill>
              <p:spPr>
                <a:xfrm>
                  <a:off x="353800" y="745627"/>
                  <a:ext cx="139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4" name="Freihand 133">
                  <a:extLst>
                    <a:ext uri="{FF2B5EF4-FFF2-40B4-BE49-F238E27FC236}">
                      <a16:creationId xmlns:a16="http://schemas.microsoft.com/office/drawing/2014/main" id="{4859FDA5-EFD0-4C6B-8D73-A6036AC87A3D}"/>
                    </a:ext>
                  </a:extLst>
                </p14:cNvPr>
                <p14:cNvContentPartPr/>
                <p14:nvPr/>
              </p14:nvContentPartPr>
              <p14:xfrm>
                <a:off x="461080" y="794227"/>
                <a:ext cx="96120" cy="150120"/>
              </p14:xfrm>
            </p:contentPart>
          </mc:Choice>
          <mc:Fallback xmlns="">
            <p:pic>
              <p:nvPicPr>
                <p:cNvPr id="134" name="Freihand 133">
                  <a:extLst>
                    <a:ext uri="{FF2B5EF4-FFF2-40B4-BE49-F238E27FC236}">
                      <a16:creationId xmlns:a16="http://schemas.microsoft.com/office/drawing/2014/main" id="{4859FDA5-EFD0-4C6B-8D73-A6036AC87A3D}"/>
                    </a:ext>
                  </a:extLst>
                </p:cNvPr>
                <p:cNvPicPr/>
                <p:nvPr/>
              </p:nvPicPr>
              <p:blipFill>
                <a:blip r:embed="rId146"/>
                <a:stretch>
                  <a:fillRect/>
                </a:stretch>
              </p:blipFill>
              <p:spPr>
                <a:xfrm>
                  <a:off x="456760" y="789907"/>
                  <a:ext cx="104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5" name="Freihand 134">
                  <a:extLst>
                    <a:ext uri="{FF2B5EF4-FFF2-40B4-BE49-F238E27FC236}">
                      <a16:creationId xmlns:a16="http://schemas.microsoft.com/office/drawing/2014/main" id="{141231D2-C31C-47CD-8721-1139CB986F3D}"/>
                    </a:ext>
                  </a:extLst>
                </p14:cNvPr>
                <p14:cNvContentPartPr/>
                <p14:nvPr/>
              </p14:nvContentPartPr>
              <p14:xfrm>
                <a:off x="563680" y="138307"/>
                <a:ext cx="113400" cy="812160"/>
              </p14:xfrm>
            </p:contentPart>
          </mc:Choice>
          <mc:Fallback xmlns="">
            <p:pic>
              <p:nvPicPr>
                <p:cNvPr id="135" name="Freihand 134">
                  <a:extLst>
                    <a:ext uri="{FF2B5EF4-FFF2-40B4-BE49-F238E27FC236}">
                      <a16:creationId xmlns:a16="http://schemas.microsoft.com/office/drawing/2014/main" id="{141231D2-C31C-47CD-8721-1139CB986F3D}"/>
                    </a:ext>
                  </a:extLst>
                </p:cNvPr>
                <p:cNvPicPr/>
                <p:nvPr/>
              </p:nvPicPr>
              <p:blipFill>
                <a:blip r:embed="rId148"/>
                <a:stretch>
                  <a:fillRect/>
                </a:stretch>
              </p:blipFill>
              <p:spPr>
                <a:xfrm>
                  <a:off x="559360" y="133987"/>
                  <a:ext cx="12204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 name="Freihand 136">
                  <a:extLst>
                    <a:ext uri="{FF2B5EF4-FFF2-40B4-BE49-F238E27FC236}">
                      <a16:creationId xmlns:a16="http://schemas.microsoft.com/office/drawing/2014/main" id="{0D6114A5-8C89-4128-A40C-5088818F1D10}"/>
                    </a:ext>
                  </a:extLst>
                </p14:cNvPr>
                <p14:cNvContentPartPr/>
                <p14:nvPr/>
              </p14:nvContentPartPr>
              <p14:xfrm>
                <a:off x="760240" y="344587"/>
                <a:ext cx="113040" cy="252720"/>
              </p14:xfrm>
            </p:contentPart>
          </mc:Choice>
          <mc:Fallback xmlns="">
            <p:pic>
              <p:nvPicPr>
                <p:cNvPr id="137" name="Freihand 136">
                  <a:extLst>
                    <a:ext uri="{FF2B5EF4-FFF2-40B4-BE49-F238E27FC236}">
                      <a16:creationId xmlns:a16="http://schemas.microsoft.com/office/drawing/2014/main" id="{0D6114A5-8C89-4128-A40C-5088818F1D10}"/>
                    </a:ext>
                  </a:extLst>
                </p:cNvPr>
                <p:cNvPicPr/>
                <p:nvPr/>
              </p:nvPicPr>
              <p:blipFill>
                <a:blip r:embed="rId150"/>
                <a:stretch>
                  <a:fillRect/>
                </a:stretch>
              </p:blipFill>
              <p:spPr>
                <a:xfrm>
                  <a:off x="755920" y="340267"/>
                  <a:ext cx="1216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8" name="Freihand 137">
                  <a:extLst>
                    <a:ext uri="{FF2B5EF4-FFF2-40B4-BE49-F238E27FC236}">
                      <a16:creationId xmlns:a16="http://schemas.microsoft.com/office/drawing/2014/main" id="{26009491-8020-4997-91FA-1656DD2D3BA5}"/>
                    </a:ext>
                  </a:extLst>
                </p14:cNvPr>
                <p14:cNvContentPartPr/>
                <p14:nvPr/>
              </p14:nvContentPartPr>
              <p14:xfrm>
                <a:off x="717040" y="381667"/>
                <a:ext cx="149760" cy="210600"/>
              </p14:xfrm>
            </p:contentPart>
          </mc:Choice>
          <mc:Fallback xmlns="">
            <p:pic>
              <p:nvPicPr>
                <p:cNvPr id="138" name="Freihand 137">
                  <a:extLst>
                    <a:ext uri="{FF2B5EF4-FFF2-40B4-BE49-F238E27FC236}">
                      <a16:creationId xmlns:a16="http://schemas.microsoft.com/office/drawing/2014/main" id="{26009491-8020-4997-91FA-1656DD2D3BA5}"/>
                    </a:ext>
                  </a:extLst>
                </p:cNvPr>
                <p:cNvPicPr/>
                <p:nvPr/>
              </p:nvPicPr>
              <p:blipFill>
                <a:blip r:embed="rId152"/>
                <a:stretch>
                  <a:fillRect/>
                </a:stretch>
              </p:blipFill>
              <p:spPr>
                <a:xfrm>
                  <a:off x="712720" y="377347"/>
                  <a:ext cx="158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9" name="Freihand 138">
                  <a:extLst>
                    <a:ext uri="{FF2B5EF4-FFF2-40B4-BE49-F238E27FC236}">
                      <a16:creationId xmlns:a16="http://schemas.microsoft.com/office/drawing/2014/main" id="{36E97EA9-1941-44A3-AF79-59F62E5ACB7B}"/>
                    </a:ext>
                  </a:extLst>
                </p14:cNvPr>
                <p14:cNvContentPartPr/>
                <p14:nvPr/>
              </p14:nvContentPartPr>
              <p14:xfrm>
                <a:off x="879400" y="170707"/>
                <a:ext cx="144000" cy="632160"/>
              </p14:xfrm>
            </p:contentPart>
          </mc:Choice>
          <mc:Fallback xmlns="">
            <p:pic>
              <p:nvPicPr>
                <p:cNvPr id="139" name="Freihand 138">
                  <a:extLst>
                    <a:ext uri="{FF2B5EF4-FFF2-40B4-BE49-F238E27FC236}">
                      <a16:creationId xmlns:a16="http://schemas.microsoft.com/office/drawing/2014/main" id="{36E97EA9-1941-44A3-AF79-59F62E5ACB7B}"/>
                    </a:ext>
                  </a:extLst>
                </p:cNvPr>
                <p:cNvPicPr/>
                <p:nvPr/>
              </p:nvPicPr>
              <p:blipFill>
                <a:blip r:embed="rId154"/>
                <a:stretch>
                  <a:fillRect/>
                </a:stretch>
              </p:blipFill>
              <p:spPr>
                <a:xfrm>
                  <a:off x="875080" y="166387"/>
                  <a:ext cx="15264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1" name="Freihand 140">
                  <a:extLst>
                    <a:ext uri="{FF2B5EF4-FFF2-40B4-BE49-F238E27FC236}">
                      <a16:creationId xmlns:a16="http://schemas.microsoft.com/office/drawing/2014/main" id="{4027EEA0-525E-4450-ACCB-B4A6252A79BC}"/>
                    </a:ext>
                  </a:extLst>
                </p14:cNvPr>
                <p14:cNvContentPartPr/>
                <p14:nvPr/>
              </p14:nvContentPartPr>
              <p14:xfrm>
                <a:off x="1084600" y="188347"/>
                <a:ext cx="73080" cy="122400"/>
              </p14:xfrm>
            </p:contentPart>
          </mc:Choice>
          <mc:Fallback xmlns="">
            <p:pic>
              <p:nvPicPr>
                <p:cNvPr id="141" name="Freihand 140">
                  <a:extLst>
                    <a:ext uri="{FF2B5EF4-FFF2-40B4-BE49-F238E27FC236}">
                      <a16:creationId xmlns:a16="http://schemas.microsoft.com/office/drawing/2014/main" id="{4027EEA0-525E-4450-ACCB-B4A6252A79BC}"/>
                    </a:ext>
                  </a:extLst>
                </p:cNvPr>
                <p:cNvPicPr/>
                <p:nvPr/>
              </p:nvPicPr>
              <p:blipFill>
                <a:blip r:embed="rId156"/>
                <a:stretch>
                  <a:fillRect/>
                </a:stretch>
              </p:blipFill>
              <p:spPr>
                <a:xfrm>
                  <a:off x="1080280" y="184027"/>
                  <a:ext cx="81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2" name="Freihand 141">
                  <a:extLst>
                    <a:ext uri="{FF2B5EF4-FFF2-40B4-BE49-F238E27FC236}">
                      <a16:creationId xmlns:a16="http://schemas.microsoft.com/office/drawing/2014/main" id="{716EEDA4-28A9-4648-8A46-63E3CA39274F}"/>
                    </a:ext>
                  </a:extLst>
                </p14:cNvPr>
                <p14:cNvContentPartPr/>
                <p14:nvPr/>
              </p14:nvContentPartPr>
              <p14:xfrm>
                <a:off x="1062280" y="266827"/>
                <a:ext cx="25560" cy="13320"/>
              </p14:xfrm>
            </p:contentPart>
          </mc:Choice>
          <mc:Fallback xmlns="">
            <p:pic>
              <p:nvPicPr>
                <p:cNvPr id="142" name="Freihand 141">
                  <a:extLst>
                    <a:ext uri="{FF2B5EF4-FFF2-40B4-BE49-F238E27FC236}">
                      <a16:creationId xmlns:a16="http://schemas.microsoft.com/office/drawing/2014/main" id="{716EEDA4-28A9-4648-8A46-63E3CA39274F}"/>
                    </a:ext>
                  </a:extLst>
                </p:cNvPr>
                <p:cNvPicPr/>
                <p:nvPr/>
              </p:nvPicPr>
              <p:blipFill>
                <a:blip r:embed="rId158"/>
                <a:stretch>
                  <a:fillRect/>
                </a:stretch>
              </p:blipFill>
              <p:spPr>
                <a:xfrm>
                  <a:off x="1057960" y="262507"/>
                  <a:ext cx="34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 name="Freihand 142">
                  <a:extLst>
                    <a:ext uri="{FF2B5EF4-FFF2-40B4-BE49-F238E27FC236}">
                      <a16:creationId xmlns:a16="http://schemas.microsoft.com/office/drawing/2014/main" id="{1922BCB9-82E3-4078-93CA-2EBC0A5212D4}"/>
                    </a:ext>
                  </a:extLst>
                </p14:cNvPr>
                <p14:cNvContentPartPr/>
                <p14:nvPr/>
              </p14:nvContentPartPr>
              <p14:xfrm>
                <a:off x="1090720" y="211387"/>
                <a:ext cx="91800" cy="209880"/>
              </p14:xfrm>
            </p:contentPart>
          </mc:Choice>
          <mc:Fallback xmlns="">
            <p:pic>
              <p:nvPicPr>
                <p:cNvPr id="143" name="Freihand 142">
                  <a:extLst>
                    <a:ext uri="{FF2B5EF4-FFF2-40B4-BE49-F238E27FC236}">
                      <a16:creationId xmlns:a16="http://schemas.microsoft.com/office/drawing/2014/main" id="{1922BCB9-82E3-4078-93CA-2EBC0A5212D4}"/>
                    </a:ext>
                  </a:extLst>
                </p:cNvPr>
                <p:cNvPicPr/>
                <p:nvPr/>
              </p:nvPicPr>
              <p:blipFill>
                <a:blip r:embed="rId160"/>
                <a:stretch>
                  <a:fillRect/>
                </a:stretch>
              </p:blipFill>
              <p:spPr>
                <a:xfrm>
                  <a:off x="1086400" y="207067"/>
                  <a:ext cx="100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4" name="Freihand 143">
                  <a:extLst>
                    <a:ext uri="{FF2B5EF4-FFF2-40B4-BE49-F238E27FC236}">
                      <a16:creationId xmlns:a16="http://schemas.microsoft.com/office/drawing/2014/main" id="{9A08F033-EAE3-4C36-9FC2-1EB3C403DB93}"/>
                    </a:ext>
                  </a:extLst>
                </p14:cNvPr>
                <p14:cNvContentPartPr/>
                <p14:nvPr/>
              </p14:nvContentPartPr>
              <p14:xfrm>
                <a:off x="1169920" y="308947"/>
                <a:ext cx="47520" cy="95400"/>
              </p14:xfrm>
            </p:contentPart>
          </mc:Choice>
          <mc:Fallback xmlns="">
            <p:pic>
              <p:nvPicPr>
                <p:cNvPr id="144" name="Freihand 143">
                  <a:extLst>
                    <a:ext uri="{FF2B5EF4-FFF2-40B4-BE49-F238E27FC236}">
                      <a16:creationId xmlns:a16="http://schemas.microsoft.com/office/drawing/2014/main" id="{9A08F033-EAE3-4C36-9FC2-1EB3C403DB93}"/>
                    </a:ext>
                  </a:extLst>
                </p:cNvPr>
                <p:cNvPicPr/>
                <p:nvPr/>
              </p:nvPicPr>
              <p:blipFill>
                <a:blip r:embed="rId162"/>
                <a:stretch>
                  <a:fillRect/>
                </a:stretch>
              </p:blipFill>
              <p:spPr>
                <a:xfrm>
                  <a:off x="1165600" y="304627"/>
                  <a:ext cx="56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5" name="Freihand 144">
                  <a:extLst>
                    <a:ext uri="{FF2B5EF4-FFF2-40B4-BE49-F238E27FC236}">
                      <a16:creationId xmlns:a16="http://schemas.microsoft.com/office/drawing/2014/main" id="{DCAFA80E-18B7-4A29-B368-683BCD183A26}"/>
                    </a:ext>
                  </a:extLst>
                </p14:cNvPr>
                <p14:cNvContentPartPr/>
                <p14:nvPr/>
              </p14:nvContentPartPr>
              <p14:xfrm>
                <a:off x="1037800" y="498307"/>
                <a:ext cx="83880" cy="56880"/>
              </p14:xfrm>
            </p:contentPart>
          </mc:Choice>
          <mc:Fallback xmlns="">
            <p:pic>
              <p:nvPicPr>
                <p:cNvPr id="145" name="Freihand 144">
                  <a:extLst>
                    <a:ext uri="{FF2B5EF4-FFF2-40B4-BE49-F238E27FC236}">
                      <a16:creationId xmlns:a16="http://schemas.microsoft.com/office/drawing/2014/main" id="{DCAFA80E-18B7-4A29-B368-683BCD183A26}"/>
                    </a:ext>
                  </a:extLst>
                </p:cNvPr>
                <p:cNvPicPr/>
                <p:nvPr/>
              </p:nvPicPr>
              <p:blipFill>
                <a:blip r:embed="rId164"/>
                <a:stretch>
                  <a:fillRect/>
                </a:stretch>
              </p:blipFill>
              <p:spPr>
                <a:xfrm>
                  <a:off x="1033480" y="493987"/>
                  <a:ext cx="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6" name="Freihand 145">
                  <a:extLst>
                    <a:ext uri="{FF2B5EF4-FFF2-40B4-BE49-F238E27FC236}">
                      <a16:creationId xmlns:a16="http://schemas.microsoft.com/office/drawing/2014/main" id="{820BA1AA-46A8-427B-8349-411E7E935382}"/>
                    </a:ext>
                  </a:extLst>
                </p14:cNvPr>
                <p14:cNvContentPartPr/>
                <p14:nvPr/>
              </p14:nvContentPartPr>
              <p14:xfrm>
                <a:off x="1097920" y="513067"/>
                <a:ext cx="33480" cy="92880"/>
              </p14:xfrm>
            </p:contentPart>
          </mc:Choice>
          <mc:Fallback xmlns="">
            <p:pic>
              <p:nvPicPr>
                <p:cNvPr id="146" name="Freihand 145">
                  <a:extLst>
                    <a:ext uri="{FF2B5EF4-FFF2-40B4-BE49-F238E27FC236}">
                      <a16:creationId xmlns:a16="http://schemas.microsoft.com/office/drawing/2014/main" id="{820BA1AA-46A8-427B-8349-411E7E935382}"/>
                    </a:ext>
                  </a:extLst>
                </p:cNvPr>
                <p:cNvPicPr/>
                <p:nvPr/>
              </p:nvPicPr>
              <p:blipFill>
                <a:blip r:embed="rId166"/>
                <a:stretch>
                  <a:fillRect/>
                </a:stretch>
              </p:blipFill>
              <p:spPr>
                <a:xfrm>
                  <a:off x="1093600" y="508747"/>
                  <a:ext cx="42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7" name="Freihand 146">
                  <a:extLst>
                    <a:ext uri="{FF2B5EF4-FFF2-40B4-BE49-F238E27FC236}">
                      <a16:creationId xmlns:a16="http://schemas.microsoft.com/office/drawing/2014/main" id="{8FC26FEE-4F86-4AD7-AA04-ACAEA5514310}"/>
                    </a:ext>
                  </a:extLst>
                </p14:cNvPr>
                <p14:cNvContentPartPr/>
                <p14:nvPr/>
              </p14:nvContentPartPr>
              <p14:xfrm>
                <a:off x="1136080" y="565987"/>
                <a:ext cx="80280" cy="83160"/>
              </p14:xfrm>
            </p:contentPart>
          </mc:Choice>
          <mc:Fallback xmlns="">
            <p:pic>
              <p:nvPicPr>
                <p:cNvPr id="147" name="Freihand 146">
                  <a:extLst>
                    <a:ext uri="{FF2B5EF4-FFF2-40B4-BE49-F238E27FC236}">
                      <a16:creationId xmlns:a16="http://schemas.microsoft.com/office/drawing/2014/main" id="{8FC26FEE-4F86-4AD7-AA04-ACAEA5514310}"/>
                    </a:ext>
                  </a:extLst>
                </p:cNvPr>
                <p:cNvPicPr/>
                <p:nvPr/>
              </p:nvPicPr>
              <p:blipFill>
                <a:blip r:embed="rId168"/>
                <a:stretch>
                  <a:fillRect/>
                </a:stretch>
              </p:blipFill>
              <p:spPr>
                <a:xfrm>
                  <a:off x="1131760" y="561667"/>
                  <a:ext cx="88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8" name="Freihand 147">
                  <a:extLst>
                    <a:ext uri="{FF2B5EF4-FFF2-40B4-BE49-F238E27FC236}">
                      <a16:creationId xmlns:a16="http://schemas.microsoft.com/office/drawing/2014/main" id="{02F96B3E-810C-4BDF-96AB-DA51697C7CF6}"/>
                    </a:ext>
                  </a:extLst>
                </p14:cNvPr>
                <p14:cNvContentPartPr/>
                <p14:nvPr/>
              </p14:nvContentPartPr>
              <p14:xfrm>
                <a:off x="1049680" y="696667"/>
                <a:ext cx="78480" cy="71640"/>
              </p14:xfrm>
            </p:contentPart>
          </mc:Choice>
          <mc:Fallback xmlns="">
            <p:pic>
              <p:nvPicPr>
                <p:cNvPr id="148" name="Freihand 147">
                  <a:extLst>
                    <a:ext uri="{FF2B5EF4-FFF2-40B4-BE49-F238E27FC236}">
                      <a16:creationId xmlns:a16="http://schemas.microsoft.com/office/drawing/2014/main" id="{02F96B3E-810C-4BDF-96AB-DA51697C7CF6}"/>
                    </a:ext>
                  </a:extLst>
                </p:cNvPr>
                <p:cNvPicPr/>
                <p:nvPr/>
              </p:nvPicPr>
              <p:blipFill>
                <a:blip r:embed="rId170"/>
                <a:stretch>
                  <a:fillRect/>
                </a:stretch>
              </p:blipFill>
              <p:spPr>
                <a:xfrm>
                  <a:off x="1045360" y="692347"/>
                  <a:ext cx="87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 name="Freihand 148">
                  <a:extLst>
                    <a:ext uri="{FF2B5EF4-FFF2-40B4-BE49-F238E27FC236}">
                      <a16:creationId xmlns:a16="http://schemas.microsoft.com/office/drawing/2014/main" id="{F3949DC8-979C-4EBE-8BC2-B459D7134221}"/>
                    </a:ext>
                  </a:extLst>
                </p14:cNvPr>
                <p14:cNvContentPartPr/>
                <p14:nvPr/>
              </p14:nvContentPartPr>
              <p14:xfrm>
                <a:off x="1107640" y="719347"/>
                <a:ext cx="26640" cy="133200"/>
              </p14:xfrm>
            </p:contentPart>
          </mc:Choice>
          <mc:Fallback xmlns="">
            <p:pic>
              <p:nvPicPr>
                <p:cNvPr id="149" name="Freihand 148">
                  <a:extLst>
                    <a:ext uri="{FF2B5EF4-FFF2-40B4-BE49-F238E27FC236}">
                      <a16:creationId xmlns:a16="http://schemas.microsoft.com/office/drawing/2014/main" id="{F3949DC8-979C-4EBE-8BC2-B459D7134221}"/>
                    </a:ext>
                  </a:extLst>
                </p:cNvPr>
                <p:cNvPicPr/>
                <p:nvPr/>
              </p:nvPicPr>
              <p:blipFill>
                <a:blip r:embed="rId172"/>
                <a:stretch>
                  <a:fillRect/>
                </a:stretch>
              </p:blipFill>
              <p:spPr>
                <a:xfrm>
                  <a:off x="1103320" y="715027"/>
                  <a:ext cx="35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0" name="Freihand 149">
                  <a:extLst>
                    <a:ext uri="{FF2B5EF4-FFF2-40B4-BE49-F238E27FC236}">
                      <a16:creationId xmlns:a16="http://schemas.microsoft.com/office/drawing/2014/main" id="{3BDE4181-33B1-4E12-93EC-C9888D30484A}"/>
                    </a:ext>
                  </a:extLst>
                </p14:cNvPr>
                <p14:cNvContentPartPr/>
                <p14:nvPr/>
              </p14:nvContentPartPr>
              <p14:xfrm>
                <a:off x="1120240" y="805387"/>
                <a:ext cx="73800" cy="112680"/>
              </p14:xfrm>
            </p:contentPart>
          </mc:Choice>
          <mc:Fallback xmlns="">
            <p:pic>
              <p:nvPicPr>
                <p:cNvPr id="150" name="Freihand 149">
                  <a:extLst>
                    <a:ext uri="{FF2B5EF4-FFF2-40B4-BE49-F238E27FC236}">
                      <a16:creationId xmlns:a16="http://schemas.microsoft.com/office/drawing/2014/main" id="{3BDE4181-33B1-4E12-93EC-C9888D30484A}"/>
                    </a:ext>
                  </a:extLst>
                </p:cNvPr>
                <p:cNvPicPr/>
                <p:nvPr/>
              </p:nvPicPr>
              <p:blipFill>
                <a:blip r:embed="rId174"/>
                <a:stretch>
                  <a:fillRect/>
                </a:stretch>
              </p:blipFill>
              <p:spPr>
                <a:xfrm>
                  <a:off x="1115920" y="801067"/>
                  <a:ext cx="82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1" name="Freihand 150">
                  <a:extLst>
                    <a:ext uri="{FF2B5EF4-FFF2-40B4-BE49-F238E27FC236}">
                      <a16:creationId xmlns:a16="http://schemas.microsoft.com/office/drawing/2014/main" id="{5A4A3080-424B-4F8F-BDEB-7D9F287C5C51}"/>
                    </a:ext>
                  </a:extLst>
                </p14:cNvPr>
                <p14:cNvContentPartPr/>
                <p14:nvPr/>
              </p14:nvContentPartPr>
              <p14:xfrm>
                <a:off x="1223920" y="211027"/>
                <a:ext cx="125640" cy="717840"/>
              </p14:xfrm>
            </p:contentPart>
          </mc:Choice>
          <mc:Fallback xmlns="">
            <p:pic>
              <p:nvPicPr>
                <p:cNvPr id="151" name="Freihand 150">
                  <a:extLst>
                    <a:ext uri="{FF2B5EF4-FFF2-40B4-BE49-F238E27FC236}">
                      <a16:creationId xmlns:a16="http://schemas.microsoft.com/office/drawing/2014/main" id="{5A4A3080-424B-4F8F-BDEB-7D9F287C5C51}"/>
                    </a:ext>
                  </a:extLst>
                </p:cNvPr>
                <p:cNvPicPr/>
                <p:nvPr/>
              </p:nvPicPr>
              <p:blipFill>
                <a:blip r:embed="rId176"/>
                <a:stretch>
                  <a:fillRect/>
                </a:stretch>
              </p:blipFill>
              <p:spPr>
                <a:xfrm>
                  <a:off x="1219600" y="206707"/>
                  <a:ext cx="13428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3" name="Freihand 152">
                  <a:extLst>
                    <a:ext uri="{FF2B5EF4-FFF2-40B4-BE49-F238E27FC236}">
                      <a16:creationId xmlns:a16="http://schemas.microsoft.com/office/drawing/2014/main" id="{306C8F9E-67EF-4F93-A3A7-AC1F1E9863EA}"/>
                    </a:ext>
                  </a:extLst>
                </p14:cNvPr>
                <p14:cNvContentPartPr/>
                <p14:nvPr/>
              </p14:nvContentPartPr>
              <p14:xfrm>
                <a:off x="552880" y="335587"/>
                <a:ext cx="291240" cy="166320"/>
              </p14:xfrm>
            </p:contentPart>
          </mc:Choice>
          <mc:Fallback xmlns="">
            <p:pic>
              <p:nvPicPr>
                <p:cNvPr id="153" name="Freihand 152">
                  <a:extLst>
                    <a:ext uri="{FF2B5EF4-FFF2-40B4-BE49-F238E27FC236}">
                      <a16:creationId xmlns:a16="http://schemas.microsoft.com/office/drawing/2014/main" id="{306C8F9E-67EF-4F93-A3A7-AC1F1E9863EA}"/>
                    </a:ext>
                  </a:extLst>
                </p:cNvPr>
                <p:cNvPicPr/>
                <p:nvPr/>
              </p:nvPicPr>
              <p:blipFill>
                <a:blip r:embed="rId178"/>
                <a:stretch>
                  <a:fillRect/>
                </a:stretch>
              </p:blipFill>
              <p:spPr>
                <a:xfrm>
                  <a:off x="548560" y="331267"/>
                  <a:ext cx="299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4" name="Freihand 153">
                  <a:extLst>
                    <a:ext uri="{FF2B5EF4-FFF2-40B4-BE49-F238E27FC236}">
                      <a16:creationId xmlns:a16="http://schemas.microsoft.com/office/drawing/2014/main" id="{EC6CBD0A-95D4-472A-B123-D7FC0A466C03}"/>
                    </a:ext>
                  </a:extLst>
                </p14:cNvPr>
                <p14:cNvContentPartPr/>
                <p14:nvPr/>
              </p14:nvContentPartPr>
              <p14:xfrm>
                <a:off x="555400" y="445747"/>
                <a:ext cx="354600" cy="122760"/>
              </p14:xfrm>
            </p:contentPart>
          </mc:Choice>
          <mc:Fallback xmlns="">
            <p:pic>
              <p:nvPicPr>
                <p:cNvPr id="154" name="Freihand 153">
                  <a:extLst>
                    <a:ext uri="{FF2B5EF4-FFF2-40B4-BE49-F238E27FC236}">
                      <a16:creationId xmlns:a16="http://schemas.microsoft.com/office/drawing/2014/main" id="{EC6CBD0A-95D4-472A-B123-D7FC0A466C03}"/>
                    </a:ext>
                  </a:extLst>
                </p:cNvPr>
                <p:cNvPicPr/>
                <p:nvPr/>
              </p:nvPicPr>
              <p:blipFill>
                <a:blip r:embed="rId180"/>
                <a:stretch>
                  <a:fillRect/>
                </a:stretch>
              </p:blipFill>
              <p:spPr>
                <a:xfrm>
                  <a:off x="551080" y="441427"/>
                  <a:ext cx="363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6" name="Freihand 155">
                  <a:extLst>
                    <a:ext uri="{FF2B5EF4-FFF2-40B4-BE49-F238E27FC236}">
                      <a16:creationId xmlns:a16="http://schemas.microsoft.com/office/drawing/2014/main" id="{87E2F66E-5BC4-4CFD-A011-452834BE622D}"/>
                    </a:ext>
                  </a:extLst>
                </p14:cNvPr>
                <p14:cNvContentPartPr/>
                <p14:nvPr/>
              </p14:nvContentPartPr>
              <p14:xfrm>
                <a:off x="589600" y="576067"/>
                <a:ext cx="288000" cy="257040"/>
              </p14:xfrm>
            </p:contentPart>
          </mc:Choice>
          <mc:Fallback xmlns="">
            <p:pic>
              <p:nvPicPr>
                <p:cNvPr id="156" name="Freihand 155">
                  <a:extLst>
                    <a:ext uri="{FF2B5EF4-FFF2-40B4-BE49-F238E27FC236}">
                      <a16:creationId xmlns:a16="http://schemas.microsoft.com/office/drawing/2014/main" id="{87E2F66E-5BC4-4CFD-A011-452834BE622D}"/>
                    </a:ext>
                  </a:extLst>
                </p:cNvPr>
                <p:cNvPicPr/>
                <p:nvPr/>
              </p:nvPicPr>
              <p:blipFill>
                <a:blip r:embed="rId182"/>
                <a:stretch>
                  <a:fillRect/>
                </a:stretch>
              </p:blipFill>
              <p:spPr>
                <a:xfrm>
                  <a:off x="585280" y="571747"/>
                  <a:ext cx="296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7" name="Freihand 156">
                  <a:extLst>
                    <a:ext uri="{FF2B5EF4-FFF2-40B4-BE49-F238E27FC236}">
                      <a16:creationId xmlns:a16="http://schemas.microsoft.com/office/drawing/2014/main" id="{B4F2F964-A97B-4FAF-88E3-2CA9DB1BEB42}"/>
                    </a:ext>
                  </a:extLst>
                </p14:cNvPr>
                <p14:cNvContentPartPr/>
                <p14:nvPr/>
              </p14:nvContentPartPr>
              <p14:xfrm>
                <a:off x="538840" y="675067"/>
                <a:ext cx="395280" cy="166680"/>
              </p14:xfrm>
            </p:contentPart>
          </mc:Choice>
          <mc:Fallback xmlns="">
            <p:pic>
              <p:nvPicPr>
                <p:cNvPr id="157" name="Freihand 156">
                  <a:extLst>
                    <a:ext uri="{FF2B5EF4-FFF2-40B4-BE49-F238E27FC236}">
                      <a16:creationId xmlns:a16="http://schemas.microsoft.com/office/drawing/2014/main" id="{B4F2F964-A97B-4FAF-88E3-2CA9DB1BEB42}"/>
                    </a:ext>
                  </a:extLst>
                </p:cNvPr>
                <p:cNvPicPr/>
                <p:nvPr/>
              </p:nvPicPr>
              <p:blipFill>
                <a:blip r:embed="rId184"/>
                <a:stretch>
                  <a:fillRect/>
                </a:stretch>
              </p:blipFill>
              <p:spPr>
                <a:xfrm>
                  <a:off x="534520" y="670747"/>
                  <a:ext cx="403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9" name="Freihand 158">
                  <a:extLst>
                    <a:ext uri="{FF2B5EF4-FFF2-40B4-BE49-F238E27FC236}">
                      <a16:creationId xmlns:a16="http://schemas.microsoft.com/office/drawing/2014/main" id="{6C999CC0-2AB1-41C4-BC56-DBDFBB711EC4}"/>
                    </a:ext>
                  </a:extLst>
                </p14:cNvPr>
                <p14:cNvContentPartPr/>
                <p14:nvPr/>
              </p14:nvContentPartPr>
              <p14:xfrm>
                <a:off x="558640" y="266467"/>
                <a:ext cx="496080" cy="527400"/>
              </p14:xfrm>
            </p:contentPart>
          </mc:Choice>
          <mc:Fallback xmlns="">
            <p:pic>
              <p:nvPicPr>
                <p:cNvPr id="159" name="Freihand 158">
                  <a:extLst>
                    <a:ext uri="{FF2B5EF4-FFF2-40B4-BE49-F238E27FC236}">
                      <a16:creationId xmlns:a16="http://schemas.microsoft.com/office/drawing/2014/main" id="{6C999CC0-2AB1-41C4-BC56-DBDFBB711EC4}"/>
                    </a:ext>
                  </a:extLst>
                </p:cNvPr>
                <p:cNvPicPr/>
                <p:nvPr/>
              </p:nvPicPr>
              <p:blipFill>
                <a:blip r:embed="rId186"/>
                <a:stretch>
                  <a:fillRect/>
                </a:stretch>
              </p:blipFill>
              <p:spPr>
                <a:xfrm>
                  <a:off x="554320" y="262147"/>
                  <a:ext cx="50472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0" name="Freihand 159">
                  <a:extLst>
                    <a:ext uri="{FF2B5EF4-FFF2-40B4-BE49-F238E27FC236}">
                      <a16:creationId xmlns:a16="http://schemas.microsoft.com/office/drawing/2014/main" id="{23A1B4E7-8D27-48E6-84C4-46C860C763DB}"/>
                    </a:ext>
                  </a:extLst>
                </p14:cNvPr>
                <p14:cNvContentPartPr/>
                <p14:nvPr/>
              </p14:nvContentPartPr>
              <p14:xfrm>
                <a:off x="499240" y="291667"/>
                <a:ext cx="626760" cy="706680"/>
              </p14:xfrm>
            </p:contentPart>
          </mc:Choice>
          <mc:Fallback xmlns="">
            <p:pic>
              <p:nvPicPr>
                <p:cNvPr id="160" name="Freihand 159">
                  <a:extLst>
                    <a:ext uri="{FF2B5EF4-FFF2-40B4-BE49-F238E27FC236}">
                      <a16:creationId xmlns:a16="http://schemas.microsoft.com/office/drawing/2014/main" id="{23A1B4E7-8D27-48E6-84C4-46C860C763DB}"/>
                    </a:ext>
                  </a:extLst>
                </p:cNvPr>
                <p:cNvPicPr/>
                <p:nvPr/>
              </p:nvPicPr>
              <p:blipFill>
                <a:blip r:embed="rId188"/>
                <a:stretch>
                  <a:fillRect/>
                </a:stretch>
              </p:blipFill>
              <p:spPr>
                <a:xfrm>
                  <a:off x="494920" y="287347"/>
                  <a:ext cx="635400" cy="715320"/>
                </a:xfrm>
                <a:prstGeom prst="rect">
                  <a:avLst/>
                </a:prstGeom>
              </p:spPr>
            </p:pic>
          </mc:Fallback>
        </mc:AlternateContent>
      </p:grpSp>
      <p:grpSp>
        <p:nvGrpSpPr>
          <p:cNvPr id="175" name="Gruppieren 174">
            <a:extLst>
              <a:ext uri="{FF2B5EF4-FFF2-40B4-BE49-F238E27FC236}">
                <a16:creationId xmlns:a16="http://schemas.microsoft.com/office/drawing/2014/main" id="{578CC4C8-4872-48A7-9151-77004E85D873}"/>
              </a:ext>
            </a:extLst>
          </p:cNvPr>
          <p:cNvGrpSpPr/>
          <p:nvPr/>
        </p:nvGrpSpPr>
        <p:grpSpPr>
          <a:xfrm>
            <a:off x="9414640" y="165307"/>
            <a:ext cx="2576520" cy="471240"/>
            <a:chOff x="9414640" y="165307"/>
            <a:chExt cx="2576520" cy="471240"/>
          </a:xfrm>
        </p:grpSpPr>
        <mc:AlternateContent xmlns:mc="http://schemas.openxmlformats.org/markup-compatibility/2006" xmlns:p14="http://schemas.microsoft.com/office/powerpoint/2010/main">
          <mc:Choice Requires="p14">
            <p:contentPart p14:bwMode="auto" r:id="rId189">
              <p14:nvContentPartPr>
                <p14:cNvPr id="105" name="Freihand 104">
                  <a:extLst>
                    <a:ext uri="{FF2B5EF4-FFF2-40B4-BE49-F238E27FC236}">
                      <a16:creationId xmlns:a16="http://schemas.microsoft.com/office/drawing/2014/main" id="{057E238D-7188-471C-96BC-1E60E39CD9A2}"/>
                    </a:ext>
                  </a:extLst>
                </p14:cNvPr>
                <p14:cNvContentPartPr/>
                <p14:nvPr/>
              </p14:nvContentPartPr>
              <p14:xfrm>
                <a:off x="9414640" y="174307"/>
                <a:ext cx="137520" cy="408960"/>
              </p14:xfrm>
            </p:contentPart>
          </mc:Choice>
          <mc:Fallback xmlns="">
            <p:pic>
              <p:nvPicPr>
                <p:cNvPr id="105" name="Freihand 104">
                  <a:extLst>
                    <a:ext uri="{FF2B5EF4-FFF2-40B4-BE49-F238E27FC236}">
                      <a16:creationId xmlns:a16="http://schemas.microsoft.com/office/drawing/2014/main" id="{057E238D-7188-471C-96BC-1E60E39CD9A2}"/>
                    </a:ext>
                  </a:extLst>
                </p:cNvPr>
                <p:cNvPicPr/>
                <p:nvPr/>
              </p:nvPicPr>
              <p:blipFill>
                <a:blip r:embed="rId190"/>
                <a:stretch>
                  <a:fillRect/>
                </a:stretch>
              </p:blipFill>
              <p:spPr>
                <a:xfrm>
                  <a:off x="9410320" y="169987"/>
                  <a:ext cx="1461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6" name="Freihand 105">
                  <a:extLst>
                    <a:ext uri="{FF2B5EF4-FFF2-40B4-BE49-F238E27FC236}">
                      <a16:creationId xmlns:a16="http://schemas.microsoft.com/office/drawing/2014/main" id="{5641C563-B66B-4013-B8E8-9AD3F8B7DF8A}"/>
                    </a:ext>
                  </a:extLst>
                </p14:cNvPr>
                <p14:cNvContentPartPr/>
                <p14:nvPr/>
              </p14:nvContentPartPr>
              <p14:xfrm>
                <a:off x="9647560" y="172147"/>
                <a:ext cx="121320" cy="144720"/>
              </p14:xfrm>
            </p:contentPart>
          </mc:Choice>
          <mc:Fallback xmlns="">
            <p:pic>
              <p:nvPicPr>
                <p:cNvPr id="106" name="Freihand 105">
                  <a:extLst>
                    <a:ext uri="{FF2B5EF4-FFF2-40B4-BE49-F238E27FC236}">
                      <a16:creationId xmlns:a16="http://schemas.microsoft.com/office/drawing/2014/main" id="{5641C563-B66B-4013-B8E8-9AD3F8B7DF8A}"/>
                    </a:ext>
                  </a:extLst>
                </p:cNvPr>
                <p:cNvPicPr/>
                <p:nvPr/>
              </p:nvPicPr>
              <p:blipFill>
                <a:blip r:embed="rId192"/>
                <a:stretch>
                  <a:fillRect/>
                </a:stretch>
              </p:blipFill>
              <p:spPr>
                <a:xfrm>
                  <a:off x="9643240" y="167827"/>
                  <a:ext cx="129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7" name="Freihand 106">
                  <a:extLst>
                    <a:ext uri="{FF2B5EF4-FFF2-40B4-BE49-F238E27FC236}">
                      <a16:creationId xmlns:a16="http://schemas.microsoft.com/office/drawing/2014/main" id="{E882B4DC-2694-471F-9877-BC50BBABDDD0}"/>
                    </a:ext>
                  </a:extLst>
                </p14:cNvPr>
                <p14:cNvContentPartPr/>
                <p14:nvPr/>
              </p14:nvContentPartPr>
              <p14:xfrm>
                <a:off x="9652960" y="216427"/>
                <a:ext cx="118800" cy="55800"/>
              </p14:xfrm>
            </p:contentPart>
          </mc:Choice>
          <mc:Fallback xmlns="">
            <p:pic>
              <p:nvPicPr>
                <p:cNvPr id="107" name="Freihand 106">
                  <a:extLst>
                    <a:ext uri="{FF2B5EF4-FFF2-40B4-BE49-F238E27FC236}">
                      <a16:creationId xmlns:a16="http://schemas.microsoft.com/office/drawing/2014/main" id="{E882B4DC-2694-471F-9877-BC50BBABDDD0}"/>
                    </a:ext>
                  </a:extLst>
                </p:cNvPr>
                <p:cNvPicPr/>
                <p:nvPr/>
              </p:nvPicPr>
              <p:blipFill>
                <a:blip r:embed="rId194"/>
                <a:stretch>
                  <a:fillRect/>
                </a:stretch>
              </p:blipFill>
              <p:spPr>
                <a:xfrm>
                  <a:off x="9648640" y="212107"/>
                  <a:ext cx="127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83B2FBF7-06FC-4670-AC51-ED293C8AFEAE}"/>
                    </a:ext>
                  </a:extLst>
                </p14:cNvPr>
                <p14:cNvContentPartPr/>
                <p14:nvPr/>
              </p14:nvContentPartPr>
              <p14:xfrm>
                <a:off x="9780400" y="275107"/>
                <a:ext cx="51840" cy="120960"/>
              </p14:xfrm>
            </p:contentPart>
          </mc:Choice>
          <mc:Fallback xmlns="">
            <p:pic>
              <p:nvPicPr>
                <p:cNvPr id="108" name="Freihand 107">
                  <a:extLst>
                    <a:ext uri="{FF2B5EF4-FFF2-40B4-BE49-F238E27FC236}">
                      <a16:creationId xmlns:a16="http://schemas.microsoft.com/office/drawing/2014/main" id="{83B2FBF7-06FC-4670-AC51-ED293C8AFEAE}"/>
                    </a:ext>
                  </a:extLst>
                </p:cNvPr>
                <p:cNvPicPr/>
                <p:nvPr/>
              </p:nvPicPr>
              <p:blipFill>
                <a:blip r:embed="rId196"/>
                <a:stretch>
                  <a:fillRect/>
                </a:stretch>
              </p:blipFill>
              <p:spPr>
                <a:xfrm>
                  <a:off x="9776080" y="270787"/>
                  <a:ext cx="60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10E268C6-6BF6-434A-90BB-97966B3BF408}"/>
                    </a:ext>
                  </a:extLst>
                </p14:cNvPr>
                <p14:cNvContentPartPr/>
                <p14:nvPr/>
              </p14:nvContentPartPr>
              <p14:xfrm>
                <a:off x="9651520" y="459067"/>
                <a:ext cx="103320" cy="132480"/>
              </p14:xfrm>
            </p:contentPart>
          </mc:Choice>
          <mc:Fallback xmlns="">
            <p:pic>
              <p:nvPicPr>
                <p:cNvPr id="109" name="Freihand 108">
                  <a:extLst>
                    <a:ext uri="{FF2B5EF4-FFF2-40B4-BE49-F238E27FC236}">
                      <a16:creationId xmlns:a16="http://schemas.microsoft.com/office/drawing/2014/main" id="{10E268C6-6BF6-434A-90BB-97966B3BF408}"/>
                    </a:ext>
                  </a:extLst>
                </p:cNvPr>
                <p:cNvPicPr/>
                <p:nvPr/>
              </p:nvPicPr>
              <p:blipFill>
                <a:blip r:embed="rId198"/>
                <a:stretch>
                  <a:fillRect/>
                </a:stretch>
              </p:blipFill>
              <p:spPr>
                <a:xfrm>
                  <a:off x="9647200" y="454747"/>
                  <a:ext cx="11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0" name="Freihand 109">
                  <a:extLst>
                    <a:ext uri="{FF2B5EF4-FFF2-40B4-BE49-F238E27FC236}">
                      <a16:creationId xmlns:a16="http://schemas.microsoft.com/office/drawing/2014/main" id="{FFE0B82E-E8C8-400B-80DC-ED604C4278D9}"/>
                    </a:ext>
                  </a:extLst>
                </p14:cNvPr>
                <p14:cNvContentPartPr/>
                <p14:nvPr/>
              </p14:nvContentPartPr>
              <p14:xfrm>
                <a:off x="9772120" y="532867"/>
                <a:ext cx="105480" cy="103680"/>
              </p14:xfrm>
            </p:contentPart>
          </mc:Choice>
          <mc:Fallback xmlns="">
            <p:pic>
              <p:nvPicPr>
                <p:cNvPr id="110" name="Freihand 109">
                  <a:extLst>
                    <a:ext uri="{FF2B5EF4-FFF2-40B4-BE49-F238E27FC236}">
                      <a16:creationId xmlns:a16="http://schemas.microsoft.com/office/drawing/2014/main" id="{FFE0B82E-E8C8-400B-80DC-ED604C4278D9}"/>
                    </a:ext>
                  </a:extLst>
                </p:cNvPr>
                <p:cNvPicPr/>
                <p:nvPr/>
              </p:nvPicPr>
              <p:blipFill>
                <a:blip r:embed="rId200"/>
                <a:stretch>
                  <a:fillRect/>
                </a:stretch>
              </p:blipFill>
              <p:spPr>
                <a:xfrm>
                  <a:off x="9767800" y="528547"/>
                  <a:ext cx="114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1" name="Freihand 110">
                  <a:extLst>
                    <a:ext uri="{FF2B5EF4-FFF2-40B4-BE49-F238E27FC236}">
                      <a16:creationId xmlns:a16="http://schemas.microsoft.com/office/drawing/2014/main" id="{EA208B3E-6396-43E9-8967-D7D27B82609A}"/>
                    </a:ext>
                  </a:extLst>
                </p14:cNvPr>
                <p14:cNvContentPartPr/>
                <p14:nvPr/>
              </p14:nvContentPartPr>
              <p14:xfrm>
                <a:off x="9911440" y="169267"/>
                <a:ext cx="117000" cy="466200"/>
              </p14:xfrm>
            </p:contentPart>
          </mc:Choice>
          <mc:Fallback xmlns="">
            <p:pic>
              <p:nvPicPr>
                <p:cNvPr id="111" name="Freihand 110">
                  <a:extLst>
                    <a:ext uri="{FF2B5EF4-FFF2-40B4-BE49-F238E27FC236}">
                      <a16:creationId xmlns:a16="http://schemas.microsoft.com/office/drawing/2014/main" id="{EA208B3E-6396-43E9-8967-D7D27B82609A}"/>
                    </a:ext>
                  </a:extLst>
                </p:cNvPr>
                <p:cNvPicPr/>
                <p:nvPr/>
              </p:nvPicPr>
              <p:blipFill>
                <a:blip r:embed="rId202"/>
                <a:stretch>
                  <a:fillRect/>
                </a:stretch>
              </p:blipFill>
              <p:spPr>
                <a:xfrm>
                  <a:off x="9907120" y="164947"/>
                  <a:ext cx="12564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2" name="Freihand 111">
                  <a:extLst>
                    <a:ext uri="{FF2B5EF4-FFF2-40B4-BE49-F238E27FC236}">
                      <a16:creationId xmlns:a16="http://schemas.microsoft.com/office/drawing/2014/main" id="{1E43D5EF-B49F-48C4-828F-DCE52D9B3AEE}"/>
                    </a:ext>
                  </a:extLst>
                </p14:cNvPr>
                <p14:cNvContentPartPr/>
                <p14:nvPr/>
              </p14:nvContentPartPr>
              <p14:xfrm>
                <a:off x="10091800" y="196627"/>
                <a:ext cx="99000" cy="353160"/>
              </p14:xfrm>
            </p:contentPart>
          </mc:Choice>
          <mc:Fallback xmlns="">
            <p:pic>
              <p:nvPicPr>
                <p:cNvPr id="112" name="Freihand 111">
                  <a:extLst>
                    <a:ext uri="{FF2B5EF4-FFF2-40B4-BE49-F238E27FC236}">
                      <a16:creationId xmlns:a16="http://schemas.microsoft.com/office/drawing/2014/main" id="{1E43D5EF-B49F-48C4-828F-DCE52D9B3AEE}"/>
                    </a:ext>
                  </a:extLst>
                </p:cNvPr>
                <p:cNvPicPr/>
                <p:nvPr/>
              </p:nvPicPr>
              <p:blipFill>
                <a:blip r:embed="rId204"/>
                <a:stretch>
                  <a:fillRect/>
                </a:stretch>
              </p:blipFill>
              <p:spPr>
                <a:xfrm>
                  <a:off x="10087480" y="192307"/>
                  <a:ext cx="1076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3" name="Freihand 112">
                  <a:extLst>
                    <a:ext uri="{FF2B5EF4-FFF2-40B4-BE49-F238E27FC236}">
                      <a16:creationId xmlns:a16="http://schemas.microsoft.com/office/drawing/2014/main" id="{150FDD6B-9649-4530-9683-A5B47D325601}"/>
                    </a:ext>
                  </a:extLst>
                </p14:cNvPr>
                <p14:cNvContentPartPr/>
                <p14:nvPr/>
              </p14:nvContentPartPr>
              <p14:xfrm>
                <a:off x="10301680" y="185827"/>
                <a:ext cx="80640" cy="60120"/>
              </p14:xfrm>
            </p:contentPart>
          </mc:Choice>
          <mc:Fallback xmlns="">
            <p:pic>
              <p:nvPicPr>
                <p:cNvPr id="113" name="Freihand 112">
                  <a:extLst>
                    <a:ext uri="{FF2B5EF4-FFF2-40B4-BE49-F238E27FC236}">
                      <a16:creationId xmlns:a16="http://schemas.microsoft.com/office/drawing/2014/main" id="{150FDD6B-9649-4530-9683-A5B47D325601}"/>
                    </a:ext>
                  </a:extLst>
                </p:cNvPr>
                <p:cNvPicPr/>
                <p:nvPr/>
              </p:nvPicPr>
              <p:blipFill>
                <a:blip r:embed="rId206"/>
                <a:stretch>
                  <a:fillRect/>
                </a:stretch>
              </p:blipFill>
              <p:spPr>
                <a:xfrm>
                  <a:off x="10297360" y="181507"/>
                  <a:ext cx="89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4" name="Freihand 113">
                  <a:extLst>
                    <a:ext uri="{FF2B5EF4-FFF2-40B4-BE49-F238E27FC236}">
                      <a16:creationId xmlns:a16="http://schemas.microsoft.com/office/drawing/2014/main" id="{34E65A9F-74F6-4EE4-B1A9-466EB751AC13}"/>
                    </a:ext>
                  </a:extLst>
                </p14:cNvPr>
                <p14:cNvContentPartPr/>
                <p14:nvPr/>
              </p14:nvContentPartPr>
              <p14:xfrm>
                <a:off x="10341640" y="196627"/>
                <a:ext cx="50760" cy="125280"/>
              </p14:xfrm>
            </p:contentPart>
          </mc:Choice>
          <mc:Fallback xmlns="">
            <p:pic>
              <p:nvPicPr>
                <p:cNvPr id="114" name="Freihand 113">
                  <a:extLst>
                    <a:ext uri="{FF2B5EF4-FFF2-40B4-BE49-F238E27FC236}">
                      <a16:creationId xmlns:a16="http://schemas.microsoft.com/office/drawing/2014/main" id="{34E65A9F-74F6-4EE4-B1A9-466EB751AC13}"/>
                    </a:ext>
                  </a:extLst>
                </p:cNvPr>
                <p:cNvPicPr/>
                <p:nvPr/>
              </p:nvPicPr>
              <p:blipFill>
                <a:blip r:embed="rId208"/>
                <a:stretch>
                  <a:fillRect/>
                </a:stretch>
              </p:blipFill>
              <p:spPr>
                <a:xfrm>
                  <a:off x="10337320" y="192307"/>
                  <a:ext cx="59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5" name="Freihand 114">
                  <a:extLst>
                    <a:ext uri="{FF2B5EF4-FFF2-40B4-BE49-F238E27FC236}">
                      <a16:creationId xmlns:a16="http://schemas.microsoft.com/office/drawing/2014/main" id="{4BA2A77C-E7AA-46E7-8270-AAB7FAF12142}"/>
                    </a:ext>
                  </a:extLst>
                </p14:cNvPr>
                <p14:cNvContentPartPr/>
                <p14:nvPr/>
              </p14:nvContentPartPr>
              <p14:xfrm>
                <a:off x="10394200" y="258187"/>
                <a:ext cx="68400" cy="103320"/>
              </p14:xfrm>
            </p:contentPart>
          </mc:Choice>
          <mc:Fallback xmlns="">
            <p:pic>
              <p:nvPicPr>
                <p:cNvPr id="115" name="Freihand 114">
                  <a:extLst>
                    <a:ext uri="{FF2B5EF4-FFF2-40B4-BE49-F238E27FC236}">
                      <a16:creationId xmlns:a16="http://schemas.microsoft.com/office/drawing/2014/main" id="{4BA2A77C-E7AA-46E7-8270-AAB7FAF12142}"/>
                    </a:ext>
                  </a:extLst>
                </p:cNvPr>
                <p:cNvPicPr/>
                <p:nvPr/>
              </p:nvPicPr>
              <p:blipFill>
                <a:blip r:embed="rId210"/>
                <a:stretch>
                  <a:fillRect/>
                </a:stretch>
              </p:blipFill>
              <p:spPr>
                <a:xfrm>
                  <a:off x="10389880" y="253867"/>
                  <a:ext cx="77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6" name="Freihand 115">
                  <a:extLst>
                    <a:ext uri="{FF2B5EF4-FFF2-40B4-BE49-F238E27FC236}">
                      <a16:creationId xmlns:a16="http://schemas.microsoft.com/office/drawing/2014/main" id="{9378C413-EBCE-43E0-B874-FA26671E94DC}"/>
                    </a:ext>
                  </a:extLst>
                </p14:cNvPr>
                <p14:cNvContentPartPr/>
                <p14:nvPr/>
              </p14:nvContentPartPr>
              <p14:xfrm>
                <a:off x="10266040" y="433147"/>
                <a:ext cx="100080" cy="50040"/>
              </p14:xfrm>
            </p:contentPart>
          </mc:Choice>
          <mc:Fallback xmlns="">
            <p:pic>
              <p:nvPicPr>
                <p:cNvPr id="116" name="Freihand 115">
                  <a:extLst>
                    <a:ext uri="{FF2B5EF4-FFF2-40B4-BE49-F238E27FC236}">
                      <a16:creationId xmlns:a16="http://schemas.microsoft.com/office/drawing/2014/main" id="{9378C413-EBCE-43E0-B874-FA26671E94DC}"/>
                    </a:ext>
                  </a:extLst>
                </p:cNvPr>
                <p:cNvPicPr/>
                <p:nvPr/>
              </p:nvPicPr>
              <p:blipFill>
                <a:blip r:embed="rId212"/>
                <a:stretch>
                  <a:fillRect/>
                </a:stretch>
              </p:blipFill>
              <p:spPr>
                <a:xfrm>
                  <a:off x="10261720" y="428827"/>
                  <a:ext cx="108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7" name="Freihand 116">
                  <a:extLst>
                    <a:ext uri="{FF2B5EF4-FFF2-40B4-BE49-F238E27FC236}">
                      <a16:creationId xmlns:a16="http://schemas.microsoft.com/office/drawing/2014/main" id="{823F1504-73FC-45C9-A7EE-15EA254A2004}"/>
                    </a:ext>
                  </a:extLst>
                </p14:cNvPr>
                <p14:cNvContentPartPr/>
                <p14:nvPr/>
              </p14:nvContentPartPr>
              <p14:xfrm>
                <a:off x="10348120" y="427387"/>
                <a:ext cx="32760" cy="155520"/>
              </p14:xfrm>
            </p:contentPart>
          </mc:Choice>
          <mc:Fallback xmlns="">
            <p:pic>
              <p:nvPicPr>
                <p:cNvPr id="117" name="Freihand 116">
                  <a:extLst>
                    <a:ext uri="{FF2B5EF4-FFF2-40B4-BE49-F238E27FC236}">
                      <a16:creationId xmlns:a16="http://schemas.microsoft.com/office/drawing/2014/main" id="{823F1504-73FC-45C9-A7EE-15EA254A2004}"/>
                    </a:ext>
                  </a:extLst>
                </p:cNvPr>
                <p:cNvPicPr/>
                <p:nvPr/>
              </p:nvPicPr>
              <p:blipFill>
                <a:blip r:embed="rId214"/>
                <a:stretch>
                  <a:fillRect/>
                </a:stretch>
              </p:blipFill>
              <p:spPr>
                <a:xfrm>
                  <a:off x="10343800" y="423067"/>
                  <a:ext cx="41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8" name="Freihand 117">
                  <a:extLst>
                    <a:ext uri="{FF2B5EF4-FFF2-40B4-BE49-F238E27FC236}">
                      <a16:creationId xmlns:a16="http://schemas.microsoft.com/office/drawing/2014/main" id="{61994A8E-6D3F-466B-A57D-66FA65CB9A29}"/>
                    </a:ext>
                  </a:extLst>
                </p14:cNvPr>
                <p14:cNvContentPartPr/>
                <p14:nvPr/>
              </p14:nvContentPartPr>
              <p14:xfrm>
                <a:off x="10402840" y="485347"/>
                <a:ext cx="95400" cy="97560"/>
              </p14:xfrm>
            </p:contentPart>
          </mc:Choice>
          <mc:Fallback xmlns="">
            <p:pic>
              <p:nvPicPr>
                <p:cNvPr id="118" name="Freihand 117">
                  <a:extLst>
                    <a:ext uri="{FF2B5EF4-FFF2-40B4-BE49-F238E27FC236}">
                      <a16:creationId xmlns:a16="http://schemas.microsoft.com/office/drawing/2014/main" id="{61994A8E-6D3F-466B-A57D-66FA65CB9A29}"/>
                    </a:ext>
                  </a:extLst>
                </p:cNvPr>
                <p:cNvPicPr/>
                <p:nvPr/>
              </p:nvPicPr>
              <p:blipFill>
                <a:blip r:embed="rId216"/>
                <a:stretch>
                  <a:fillRect/>
                </a:stretch>
              </p:blipFill>
              <p:spPr>
                <a:xfrm>
                  <a:off x="10398520" y="481027"/>
                  <a:ext cx="104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9" name="Freihand 118">
                  <a:extLst>
                    <a:ext uri="{FF2B5EF4-FFF2-40B4-BE49-F238E27FC236}">
                      <a16:creationId xmlns:a16="http://schemas.microsoft.com/office/drawing/2014/main" id="{4052CD60-0CDE-4DCC-BF49-28A115457E43}"/>
                    </a:ext>
                  </a:extLst>
                </p14:cNvPr>
                <p14:cNvContentPartPr/>
                <p14:nvPr/>
              </p14:nvContentPartPr>
              <p14:xfrm>
                <a:off x="10531000" y="168547"/>
                <a:ext cx="141120" cy="430920"/>
              </p14:xfrm>
            </p:contentPart>
          </mc:Choice>
          <mc:Fallback xmlns="">
            <p:pic>
              <p:nvPicPr>
                <p:cNvPr id="119" name="Freihand 118">
                  <a:extLst>
                    <a:ext uri="{FF2B5EF4-FFF2-40B4-BE49-F238E27FC236}">
                      <a16:creationId xmlns:a16="http://schemas.microsoft.com/office/drawing/2014/main" id="{4052CD60-0CDE-4DCC-BF49-28A115457E43}"/>
                    </a:ext>
                  </a:extLst>
                </p:cNvPr>
                <p:cNvPicPr/>
                <p:nvPr/>
              </p:nvPicPr>
              <p:blipFill>
                <a:blip r:embed="rId218"/>
                <a:stretch>
                  <a:fillRect/>
                </a:stretch>
              </p:blipFill>
              <p:spPr>
                <a:xfrm>
                  <a:off x="10526680" y="164227"/>
                  <a:ext cx="1497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1" name="Freihand 120">
                  <a:extLst>
                    <a:ext uri="{FF2B5EF4-FFF2-40B4-BE49-F238E27FC236}">
                      <a16:creationId xmlns:a16="http://schemas.microsoft.com/office/drawing/2014/main" id="{9C22B055-B54A-480A-A838-187861D79A99}"/>
                    </a:ext>
                  </a:extLst>
                </p14:cNvPr>
                <p14:cNvContentPartPr/>
                <p14:nvPr/>
              </p14:nvContentPartPr>
              <p14:xfrm>
                <a:off x="10764280" y="326227"/>
                <a:ext cx="171000" cy="10080"/>
              </p14:xfrm>
            </p:contentPart>
          </mc:Choice>
          <mc:Fallback xmlns="">
            <p:pic>
              <p:nvPicPr>
                <p:cNvPr id="121" name="Freihand 120">
                  <a:extLst>
                    <a:ext uri="{FF2B5EF4-FFF2-40B4-BE49-F238E27FC236}">
                      <a16:creationId xmlns:a16="http://schemas.microsoft.com/office/drawing/2014/main" id="{9C22B055-B54A-480A-A838-187861D79A99}"/>
                    </a:ext>
                  </a:extLst>
                </p:cNvPr>
                <p:cNvPicPr/>
                <p:nvPr/>
              </p:nvPicPr>
              <p:blipFill>
                <a:blip r:embed="rId220"/>
                <a:stretch>
                  <a:fillRect/>
                </a:stretch>
              </p:blipFill>
              <p:spPr>
                <a:xfrm>
                  <a:off x="10759960" y="321907"/>
                  <a:ext cx="179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2" name="Freihand 121">
                  <a:extLst>
                    <a:ext uri="{FF2B5EF4-FFF2-40B4-BE49-F238E27FC236}">
                      <a16:creationId xmlns:a16="http://schemas.microsoft.com/office/drawing/2014/main" id="{21ECB8FD-38A2-4E81-8477-B1328182E999}"/>
                    </a:ext>
                  </a:extLst>
                </p14:cNvPr>
                <p14:cNvContentPartPr/>
                <p14:nvPr/>
              </p14:nvContentPartPr>
              <p14:xfrm>
                <a:off x="10774360" y="384187"/>
                <a:ext cx="187200" cy="18360"/>
              </p14:xfrm>
            </p:contentPart>
          </mc:Choice>
          <mc:Fallback xmlns="">
            <p:pic>
              <p:nvPicPr>
                <p:cNvPr id="122" name="Freihand 121">
                  <a:extLst>
                    <a:ext uri="{FF2B5EF4-FFF2-40B4-BE49-F238E27FC236}">
                      <a16:creationId xmlns:a16="http://schemas.microsoft.com/office/drawing/2014/main" id="{21ECB8FD-38A2-4E81-8477-B1328182E999}"/>
                    </a:ext>
                  </a:extLst>
                </p:cNvPr>
                <p:cNvPicPr/>
                <p:nvPr/>
              </p:nvPicPr>
              <p:blipFill>
                <a:blip r:embed="rId222"/>
                <a:stretch>
                  <a:fillRect/>
                </a:stretch>
              </p:blipFill>
              <p:spPr>
                <a:xfrm>
                  <a:off x="10770040" y="379867"/>
                  <a:ext cx="195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4" name="Freihand 123">
                  <a:extLst>
                    <a:ext uri="{FF2B5EF4-FFF2-40B4-BE49-F238E27FC236}">
                      <a16:creationId xmlns:a16="http://schemas.microsoft.com/office/drawing/2014/main" id="{5C114057-017E-42B5-A022-EB0DD1ADD63D}"/>
                    </a:ext>
                  </a:extLst>
                </p14:cNvPr>
                <p14:cNvContentPartPr/>
                <p14:nvPr/>
              </p14:nvContentPartPr>
              <p14:xfrm>
                <a:off x="10039960" y="352867"/>
                <a:ext cx="29520" cy="32400"/>
              </p14:xfrm>
            </p:contentPart>
          </mc:Choice>
          <mc:Fallback xmlns="">
            <p:pic>
              <p:nvPicPr>
                <p:cNvPr id="124" name="Freihand 123">
                  <a:extLst>
                    <a:ext uri="{FF2B5EF4-FFF2-40B4-BE49-F238E27FC236}">
                      <a16:creationId xmlns:a16="http://schemas.microsoft.com/office/drawing/2014/main" id="{5C114057-017E-42B5-A022-EB0DD1ADD63D}"/>
                    </a:ext>
                  </a:extLst>
                </p:cNvPr>
                <p:cNvPicPr/>
                <p:nvPr/>
              </p:nvPicPr>
              <p:blipFill>
                <a:blip r:embed="rId224"/>
                <a:stretch>
                  <a:fillRect/>
                </a:stretch>
              </p:blipFill>
              <p:spPr>
                <a:xfrm>
                  <a:off x="10035640" y="348547"/>
                  <a:ext cx="38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2" name="Freihand 161">
                  <a:extLst>
                    <a:ext uri="{FF2B5EF4-FFF2-40B4-BE49-F238E27FC236}">
                      <a16:creationId xmlns:a16="http://schemas.microsoft.com/office/drawing/2014/main" id="{34AD0A46-99BE-48C8-9CF5-F7074C60C307}"/>
                    </a:ext>
                  </a:extLst>
                </p14:cNvPr>
                <p14:cNvContentPartPr/>
                <p14:nvPr/>
              </p14:nvContentPartPr>
              <p14:xfrm>
                <a:off x="11058760" y="193387"/>
                <a:ext cx="97200" cy="112680"/>
              </p14:xfrm>
            </p:contentPart>
          </mc:Choice>
          <mc:Fallback xmlns="">
            <p:pic>
              <p:nvPicPr>
                <p:cNvPr id="162" name="Freihand 161">
                  <a:extLst>
                    <a:ext uri="{FF2B5EF4-FFF2-40B4-BE49-F238E27FC236}">
                      <a16:creationId xmlns:a16="http://schemas.microsoft.com/office/drawing/2014/main" id="{34AD0A46-99BE-48C8-9CF5-F7074C60C307}"/>
                    </a:ext>
                  </a:extLst>
                </p:cNvPr>
                <p:cNvPicPr/>
                <p:nvPr/>
              </p:nvPicPr>
              <p:blipFill>
                <a:blip r:embed="rId226"/>
                <a:stretch>
                  <a:fillRect/>
                </a:stretch>
              </p:blipFill>
              <p:spPr>
                <a:xfrm>
                  <a:off x="11054440" y="189067"/>
                  <a:ext cx="105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3" name="Freihand 162">
                  <a:extLst>
                    <a:ext uri="{FF2B5EF4-FFF2-40B4-BE49-F238E27FC236}">
                      <a16:creationId xmlns:a16="http://schemas.microsoft.com/office/drawing/2014/main" id="{A2679DC5-793C-4C30-A8C9-6080A79E9401}"/>
                    </a:ext>
                  </a:extLst>
                </p14:cNvPr>
                <p14:cNvContentPartPr/>
                <p14:nvPr/>
              </p14:nvContentPartPr>
              <p14:xfrm>
                <a:off x="11054800" y="238387"/>
                <a:ext cx="157680" cy="106200"/>
              </p14:xfrm>
            </p:contentPart>
          </mc:Choice>
          <mc:Fallback xmlns="">
            <p:pic>
              <p:nvPicPr>
                <p:cNvPr id="163" name="Freihand 162">
                  <a:extLst>
                    <a:ext uri="{FF2B5EF4-FFF2-40B4-BE49-F238E27FC236}">
                      <a16:creationId xmlns:a16="http://schemas.microsoft.com/office/drawing/2014/main" id="{A2679DC5-793C-4C30-A8C9-6080A79E9401}"/>
                    </a:ext>
                  </a:extLst>
                </p:cNvPr>
                <p:cNvPicPr/>
                <p:nvPr/>
              </p:nvPicPr>
              <p:blipFill>
                <a:blip r:embed="rId228"/>
                <a:stretch>
                  <a:fillRect/>
                </a:stretch>
              </p:blipFill>
              <p:spPr>
                <a:xfrm>
                  <a:off x="11050480" y="234067"/>
                  <a:ext cx="166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4" name="Freihand 163">
                  <a:extLst>
                    <a:ext uri="{FF2B5EF4-FFF2-40B4-BE49-F238E27FC236}">
                      <a16:creationId xmlns:a16="http://schemas.microsoft.com/office/drawing/2014/main" id="{E3C82B86-FD52-4342-A670-D62EC2760A81}"/>
                    </a:ext>
                  </a:extLst>
                </p14:cNvPr>
                <p14:cNvContentPartPr/>
                <p14:nvPr/>
              </p14:nvContentPartPr>
              <p14:xfrm>
                <a:off x="11298520" y="226147"/>
                <a:ext cx="46440" cy="8280"/>
              </p14:xfrm>
            </p:contentPart>
          </mc:Choice>
          <mc:Fallback xmlns="">
            <p:pic>
              <p:nvPicPr>
                <p:cNvPr id="164" name="Freihand 163">
                  <a:extLst>
                    <a:ext uri="{FF2B5EF4-FFF2-40B4-BE49-F238E27FC236}">
                      <a16:creationId xmlns:a16="http://schemas.microsoft.com/office/drawing/2014/main" id="{E3C82B86-FD52-4342-A670-D62EC2760A81}"/>
                    </a:ext>
                  </a:extLst>
                </p:cNvPr>
                <p:cNvPicPr/>
                <p:nvPr/>
              </p:nvPicPr>
              <p:blipFill>
                <a:blip r:embed="rId230"/>
                <a:stretch>
                  <a:fillRect/>
                </a:stretch>
              </p:blipFill>
              <p:spPr>
                <a:xfrm>
                  <a:off x="11294200" y="221827"/>
                  <a:ext cx="55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5" name="Freihand 164">
                  <a:extLst>
                    <a:ext uri="{FF2B5EF4-FFF2-40B4-BE49-F238E27FC236}">
                      <a16:creationId xmlns:a16="http://schemas.microsoft.com/office/drawing/2014/main" id="{2F0C7105-EA60-45B3-A31E-1CE71CA74500}"/>
                    </a:ext>
                  </a:extLst>
                </p14:cNvPr>
                <p14:cNvContentPartPr/>
                <p14:nvPr/>
              </p14:nvContentPartPr>
              <p14:xfrm>
                <a:off x="11374480" y="196627"/>
                <a:ext cx="62280" cy="136440"/>
              </p14:xfrm>
            </p:contentPart>
          </mc:Choice>
          <mc:Fallback xmlns="">
            <p:pic>
              <p:nvPicPr>
                <p:cNvPr id="165" name="Freihand 164">
                  <a:extLst>
                    <a:ext uri="{FF2B5EF4-FFF2-40B4-BE49-F238E27FC236}">
                      <a16:creationId xmlns:a16="http://schemas.microsoft.com/office/drawing/2014/main" id="{2F0C7105-EA60-45B3-A31E-1CE71CA74500}"/>
                    </a:ext>
                  </a:extLst>
                </p:cNvPr>
                <p:cNvPicPr/>
                <p:nvPr/>
              </p:nvPicPr>
              <p:blipFill>
                <a:blip r:embed="rId232"/>
                <a:stretch>
                  <a:fillRect/>
                </a:stretch>
              </p:blipFill>
              <p:spPr>
                <a:xfrm>
                  <a:off x="11370160" y="192307"/>
                  <a:ext cx="70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6" name="Freihand 165">
                  <a:extLst>
                    <a:ext uri="{FF2B5EF4-FFF2-40B4-BE49-F238E27FC236}">
                      <a16:creationId xmlns:a16="http://schemas.microsoft.com/office/drawing/2014/main" id="{48C830C3-D3BA-420A-AD3F-B3D2B7EF239C}"/>
                    </a:ext>
                  </a:extLst>
                </p14:cNvPr>
                <p14:cNvContentPartPr/>
                <p14:nvPr/>
              </p14:nvContentPartPr>
              <p14:xfrm>
                <a:off x="11419840" y="267187"/>
                <a:ext cx="78120" cy="125640"/>
              </p14:xfrm>
            </p:contentPart>
          </mc:Choice>
          <mc:Fallback xmlns="">
            <p:pic>
              <p:nvPicPr>
                <p:cNvPr id="166" name="Freihand 165">
                  <a:extLst>
                    <a:ext uri="{FF2B5EF4-FFF2-40B4-BE49-F238E27FC236}">
                      <a16:creationId xmlns:a16="http://schemas.microsoft.com/office/drawing/2014/main" id="{48C830C3-D3BA-420A-AD3F-B3D2B7EF239C}"/>
                    </a:ext>
                  </a:extLst>
                </p:cNvPr>
                <p:cNvPicPr/>
                <p:nvPr/>
              </p:nvPicPr>
              <p:blipFill>
                <a:blip r:embed="rId234"/>
                <a:stretch>
                  <a:fillRect/>
                </a:stretch>
              </p:blipFill>
              <p:spPr>
                <a:xfrm>
                  <a:off x="11415520" y="262867"/>
                  <a:ext cx="86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7" name="Freihand 166">
                  <a:extLst>
                    <a:ext uri="{FF2B5EF4-FFF2-40B4-BE49-F238E27FC236}">
                      <a16:creationId xmlns:a16="http://schemas.microsoft.com/office/drawing/2014/main" id="{6D7CA028-2DDD-4FF4-9F97-7676743C4AC8}"/>
                    </a:ext>
                  </a:extLst>
                </p14:cNvPr>
                <p14:cNvContentPartPr/>
                <p14:nvPr/>
              </p14:nvContentPartPr>
              <p14:xfrm>
                <a:off x="11569600" y="210667"/>
                <a:ext cx="21960" cy="129600"/>
              </p14:xfrm>
            </p:contentPart>
          </mc:Choice>
          <mc:Fallback xmlns="">
            <p:pic>
              <p:nvPicPr>
                <p:cNvPr id="167" name="Freihand 166">
                  <a:extLst>
                    <a:ext uri="{FF2B5EF4-FFF2-40B4-BE49-F238E27FC236}">
                      <a16:creationId xmlns:a16="http://schemas.microsoft.com/office/drawing/2014/main" id="{6D7CA028-2DDD-4FF4-9F97-7676743C4AC8}"/>
                    </a:ext>
                  </a:extLst>
                </p:cNvPr>
                <p:cNvPicPr/>
                <p:nvPr/>
              </p:nvPicPr>
              <p:blipFill>
                <a:blip r:embed="rId236"/>
                <a:stretch>
                  <a:fillRect/>
                </a:stretch>
              </p:blipFill>
              <p:spPr>
                <a:xfrm>
                  <a:off x="11565280" y="206347"/>
                  <a:ext cx="3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8" name="Freihand 167">
                  <a:extLst>
                    <a:ext uri="{FF2B5EF4-FFF2-40B4-BE49-F238E27FC236}">
                      <a16:creationId xmlns:a16="http://schemas.microsoft.com/office/drawing/2014/main" id="{E9C68AF6-D2B0-437A-BB03-59F52CE628A6}"/>
                    </a:ext>
                  </a:extLst>
                </p14:cNvPr>
                <p14:cNvContentPartPr/>
                <p14:nvPr/>
              </p14:nvContentPartPr>
              <p14:xfrm>
                <a:off x="11527840" y="247027"/>
                <a:ext cx="109800" cy="10440"/>
              </p14:xfrm>
            </p:contentPart>
          </mc:Choice>
          <mc:Fallback xmlns="">
            <p:pic>
              <p:nvPicPr>
                <p:cNvPr id="168" name="Freihand 167">
                  <a:extLst>
                    <a:ext uri="{FF2B5EF4-FFF2-40B4-BE49-F238E27FC236}">
                      <a16:creationId xmlns:a16="http://schemas.microsoft.com/office/drawing/2014/main" id="{E9C68AF6-D2B0-437A-BB03-59F52CE628A6}"/>
                    </a:ext>
                  </a:extLst>
                </p:cNvPr>
                <p:cNvPicPr/>
                <p:nvPr/>
              </p:nvPicPr>
              <p:blipFill>
                <a:blip r:embed="rId238"/>
                <a:stretch>
                  <a:fillRect/>
                </a:stretch>
              </p:blipFill>
              <p:spPr>
                <a:xfrm>
                  <a:off x="11523520" y="242707"/>
                  <a:ext cx="118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9" name="Freihand 168">
                  <a:extLst>
                    <a:ext uri="{FF2B5EF4-FFF2-40B4-BE49-F238E27FC236}">
                      <a16:creationId xmlns:a16="http://schemas.microsoft.com/office/drawing/2014/main" id="{27B4D36E-E320-4304-A360-3A8824457A73}"/>
                    </a:ext>
                  </a:extLst>
                </p14:cNvPr>
                <p14:cNvContentPartPr/>
                <p14:nvPr/>
              </p14:nvContentPartPr>
              <p14:xfrm>
                <a:off x="11647000" y="165307"/>
                <a:ext cx="136440" cy="169560"/>
              </p14:xfrm>
            </p:contentPart>
          </mc:Choice>
          <mc:Fallback xmlns="">
            <p:pic>
              <p:nvPicPr>
                <p:cNvPr id="169" name="Freihand 168">
                  <a:extLst>
                    <a:ext uri="{FF2B5EF4-FFF2-40B4-BE49-F238E27FC236}">
                      <a16:creationId xmlns:a16="http://schemas.microsoft.com/office/drawing/2014/main" id="{27B4D36E-E320-4304-A360-3A8824457A73}"/>
                    </a:ext>
                  </a:extLst>
                </p:cNvPr>
                <p:cNvPicPr/>
                <p:nvPr/>
              </p:nvPicPr>
              <p:blipFill>
                <a:blip r:embed="rId240"/>
                <a:stretch>
                  <a:fillRect/>
                </a:stretch>
              </p:blipFill>
              <p:spPr>
                <a:xfrm>
                  <a:off x="11642680" y="160987"/>
                  <a:ext cx="145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0" name="Freihand 169">
                  <a:extLst>
                    <a:ext uri="{FF2B5EF4-FFF2-40B4-BE49-F238E27FC236}">
                      <a16:creationId xmlns:a16="http://schemas.microsoft.com/office/drawing/2014/main" id="{41769598-EC40-4793-84FC-30BC97AFDE8A}"/>
                    </a:ext>
                  </a:extLst>
                </p14:cNvPr>
                <p14:cNvContentPartPr/>
                <p14:nvPr/>
              </p14:nvContentPartPr>
              <p14:xfrm>
                <a:off x="11727640" y="277267"/>
                <a:ext cx="66600" cy="122040"/>
              </p14:xfrm>
            </p:contentPart>
          </mc:Choice>
          <mc:Fallback xmlns="">
            <p:pic>
              <p:nvPicPr>
                <p:cNvPr id="170" name="Freihand 169">
                  <a:extLst>
                    <a:ext uri="{FF2B5EF4-FFF2-40B4-BE49-F238E27FC236}">
                      <a16:creationId xmlns:a16="http://schemas.microsoft.com/office/drawing/2014/main" id="{41769598-EC40-4793-84FC-30BC97AFDE8A}"/>
                    </a:ext>
                  </a:extLst>
                </p:cNvPr>
                <p:cNvPicPr/>
                <p:nvPr/>
              </p:nvPicPr>
              <p:blipFill>
                <a:blip r:embed="rId242"/>
                <a:stretch>
                  <a:fillRect/>
                </a:stretch>
              </p:blipFill>
              <p:spPr>
                <a:xfrm>
                  <a:off x="11723320" y="272947"/>
                  <a:ext cx="75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1" name="Freihand 170">
                  <a:extLst>
                    <a:ext uri="{FF2B5EF4-FFF2-40B4-BE49-F238E27FC236}">
                      <a16:creationId xmlns:a16="http://schemas.microsoft.com/office/drawing/2014/main" id="{8E5C04C1-5A7B-4F6F-827B-EE41E48EFF00}"/>
                    </a:ext>
                  </a:extLst>
                </p14:cNvPr>
                <p14:cNvContentPartPr/>
                <p14:nvPr/>
              </p14:nvContentPartPr>
              <p14:xfrm>
                <a:off x="11842120" y="245587"/>
                <a:ext cx="360" cy="360"/>
              </p14:xfrm>
            </p:contentPart>
          </mc:Choice>
          <mc:Fallback xmlns="">
            <p:pic>
              <p:nvPicPr>
                <p:cNvPr id="171" name="Freihand 170">
                  <a:extLst>
                    <a:ext uri="{FF2B5EF4-FFF2-40B4-BE49-F238E27FC236}">
                      <a16:creationId xmlns:a16="http://schemas.microsoft.com/office/drawing/2014/main" id="{8E5C04C1-5A7B-4F6F-827B-EE41E48EFF00}"/>
                    </a:ext>
                  </a:extLst>
                </p:cNvPr>
                <p:cNvPicPr/>
                <p:nvPr/>
              </p:nvPicPr>
              <p:blipFill>
                <a:blip r:embed="rId108"/>
                <a:stretch>
                  <a:fillRect/>
                </a:stretch>
              </p:blipFill>
              <p:spPr>
                <a:xfrm>
                  <a:off x="11837800" y="241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2" name="Freihand 171">
                  <a:extLst>
                    <a:ext uri="{FF2B5EF4-FFF2-40B4-BE49-F238E27FC236}">
                      <a16:creationId xmlns:a16="http://schemas.microsoft.com/office/drawing/2014/main" id="{C7CBC326-5C7F-4303-B041-A0224B357087}"/>
                    </a:ext>
                  </a:extLst>
                </p14:cNvPr>
                <p14:cNvContentPartPr/>
                <p14:nvPr/>
              </p14:nvContentPartPr>
              <p14:xfrm>
                <a:off x="11904760" y="207427"/>
                <a:ext cx="39240" cy="21960"/>
              </p14:xfrm>
            </p:contentPart>
          </mc:Choice>
          <mc:Fallback xmlns="">
            <p:pic>
              <p:nvPicPr>
                <p:cNvPr id="172" name="Freihand 171">
                  <a:extLst>
                    <a:ext uri="{FF2B5EF4-FFF2-40B4-BE49-F238E27FC236}">
                      <a16:creationId xmlns:a16="http://schemas.microsoft.com/office/drawing/2014/main" id="{C7CBC326-5C7F-4303-B041-A0224B357087}"/>
                    </a:ext>
                  </a:extLst>
                </p:cNvPr>
                <p:cNvPicPr/>
                <p:nvPr/>
              </p:nvPicPr>
              <p:blipFill>
                <a:blip r:embed="rId245"/>
                <a:stretch>
                  <a:fillRect/>
                </a:stretch>
              </p:blipFill>
              <p:spPr>
                <a:xfrm>
                  <a:off x="11900440" y="203107"/>
                  <a:ext cx="47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3" name="Freihand 172">
                  <a:extLst>
                    <a:ext uri="{FF2B5EF4-FFF2-40B4-BE49-F238E27FC236}">
                      <a16:creationId xmlns:a16="http://schemas.microsoft.com/office/drawing/2014/main" id="{D47E82A8-9831-48D8-91EF-31617ED47572}"/>
                    </a:ext>
                  </a:extLst>
                </p14:cNvPr>
                <p14:cNvContentPartPr/>
                <p14:nvPr/>
              </p14:nvContentPartPr>
              <p14:xfrm>
                <a:off x="11918440" y="206707"/>
                <a:ext cx="45000" cy="128160"/>
              </p14:xfrm>
            </p:contentPart>
          </mc:Choice>
          <mc:Fallback xmlns="">
            <p:pic>
              <p:nvPicPr>
                <p:cNvPr id="173" name="Freihand 172">
                  <a:extLst>
                    <a:ext uri="{FF2B5EF4-FFF2-40B4-BE49-F238E27FC236}">
                      <a16:creationId xmlns:a16="http://schemas.microsoft.com/office/drawing/2014/main" id="{D47E82A8-9831-48D8-91EF-31617ED47572}"/>
                    </a:ext>
                  </a:extLst>
                </p:cNvPr>
                <p:cNvPicPr/>
                <p:nvPr/>
              </p:nvPicPr>
              <p:blipFill>
                <a:blip r:embed="rId247"/>
                <a:stretch>
                  <a:fillRect/>
                </a:stretch>
              </p:blipFill>
              <p:spPr>
                <a:xfrm>
                  <a:off x="11914120" y="202387"/>
                  <a:ext cx="53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 name="Freihand 173">
                  <a:extLst>
                    <a:ext uri="{FF2B5EF4-FFF2-40B4-BE49-F238E27FC236}">
                      <a16:creationId xmlns:a16="http://schemas.microsoft.com/office/drawing/2014/main" id="{D929E0A2-C4CC-43AA-B96C-178946F9F19C}"/>
                    </a:ext>
                  </a:extLst>
                </p14:cNvPr>
                <p14:cNvContentPartPr/>
                <p14:nvPr/>
              </p14:nvContentPartPr>
              <p14:xfrm>
                <a:off x="11944360" y="265747"/>
                <a:ext cx="46800" cy="109080"/>
              </p14:xfrm>
            </p:contentPart>
          </mc:Choice>
          <mc:Fallback xmlns="">
            <p:pic>
              <p:nvPicPr>
                <p:cNvPr id="174" name="Freihand 173">
                  <a:extLst>
                    <a:ext uri="{FF2B5EF4-FFF2-40B4-BE49-F238E27FC236}">
                      <a16:creationId xmlns:a16="http://schemas.microsoft.com/office/drawing/2014/main" id="{D929E0A2-C4CC-43AA-B96C-178946F9F19C}"/>
                    </a:ext>
                  </a:extLst>
                </p:cNvPr>
                <p:cNvPicPr/>
                <p:nvPr/>
              </p:nvPicPr>
              <p:blipFill>
                <a:blip r:embed="rId249"/>
                <a:stretch>
                  <a:fillRect/>
                </a:stretch>
              </p:blipFill>
              <p:spPr>
                <a:xfrm>
                  <a:off x="11940040" y="261427"/>
                  <a:ext cx="5544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0">
            <p14:nvContentPartPr>
              <p14:cNvPr id="176" name="Freihand 175">
                <a:extLst>
                  <a:ext uri="{FF2B5EF4-FFF2-40B4-BE49-F238E27FC236}">
                    <a16:creationId xmlns:a16="http://schemas.microsoft.com/office/drawing/2014/main" id="{5DAD1F49-F2B4-4645-A60D-6DC3B866D280}"/>
                  </a:ext>
                </a:extLst>
              </p14:cNvPr>
              <p14:cNvContentPartPr/>
              <p14:nvPr/>
            </p14:nvContentPartPr>
            <p14:xfrm>
              <a:off x="7906600" y="1640587"/>
              <a:ext cx="1252800" cy="501480"/>
            </p14:xfrm>
          </p:contentPart>
        </mc:Choice>
        <mc:Fallback xmlns="">
          <p:pic>
            <p:nvPicPr>
              <p:cNvPr id="176" name="Freihand 175">
                <a:extLst>
                  <a:ext uri="{FF2B5EF4-FFF2-40B4-BE49-F238E27FC236}">
                    <a16:creationId xmlns:a16="http://schemas.microsoft.com/office/drawing/2014/main" id="{5DAD1F49-F2B4-4645-A60D-6DC3B866D280}"/>
                  </a:ext>
                </a:extLst>
              </p:cNvPr>
              <p:cNvPicPr/>
              <p:nvPr/>
            </p:nvPicPr>
            <p:blipFill>
              <a:blip r:embed="rId251"/>
              <a:stretch>
                <a:fillRect/>
              </a:stretch>
            </p:blipFill>
            <p:spPr>
              <a:xfrm>
                <a:off x="7902280" y="1636267"/>
                <a:ext cx="126144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8" name="Freihand 177">
                <a:extLst>
                  <a:ext uri="{FF2B5EF4-FFF2-40B4-BE49-F238E27FC236}">
                    <a16:creationId xmlns:a16="http://schemas.microsoft.com/office/drawing/2014/main" id="{48D0E23A-9621-45AC-AA2A-CD6AF8AF6708}"/>
                  </a:ext>
                </a:extLst>
              </p14:cNvPr>
              <p14:cNvContentPartPr/>
              <p14:nvPr/>
            </p14:nvContentPartPr>
            <p14:xfrm>
              <a:off x="9504640" y="1558867"/>
              <a:ext cx="456120" cy="1110600"/>
            </p14:xfrm>
          </p:contentPart>
        </mc:Choice>
        <mc:Fallback xmlns="">
          <p:pic>
            <p:nvPicPr>
              <p:cNvPr id="178" name="Freihand 177">
                <a:extLst>
                  <a:ext uri="{FF2B5EF4-FFF2-40B4-BE49-F238E27FC236}">
                    <a16:creationId xmlns:a16="http://schemas.microsoft.com/office/drawing/2014/main" id="{48D0E23A-9621-45AC-AA2A-CD6AF8AF6708}"/>
                  </a:ext>
                </a:extLst>
              </p:cNvPr>
              <p:cNvPicPr/>
              <p:nvPr/>
            </p:nvPicPr>
            <p:blipFill>
              <a:blip r:embed="rId253"/>
              <a:stretch>
                <a:fillRect/>
              </a:stretch>
            </p:blipFill>
            <p:spPr>
              <a:xfrm>
                <a:off x="9500320" y="1554547"/>
                <a:ext cx="464760" cy="1119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0" name="Freihand 179">
                <a:extLst>
                  <a:ext uri="{FF2B5EF4-FFF2-40B4-BE49-F238E27FC236}">
                    <a16:creationId xmlns:a16="http://schemas.microsoft.com/office/drawing/2014/main" id="{EFBA3D7E-05BD-4996-ABEF-1097271BDE8D}"/>
                  </a:ext>
                </a:extLst>
              </p14:cNvPr>
              <p14:cNvContentPartPr/>
              <p14:nvPr/>
            </p14:nvContentPartPr>
            <p14:xfrm>
              <a:off x="10642600" y="1726267"/>
              <a:ext cx="138600" cy="135000"/>
            </p14:xfrm>
          </p:contentPart>
        </mc:Choice>
        <mc:Fallback xmlns="">
          <p:pic>
            <p:nvPicPr>
              <p:cNvPr id="180" name="Freihand 179">
                <a:extLst>
                  <a:ext uri="{FF2B5EF4-FFF2-40B4-BE49-F238E27FC236}">
                    <a16:creationId xmlns:a16="http://schemas.microsoft.com/office/drawing/2014/main" id="{EFBA3D7E-05BD-4996-ABEF-1097271BDE8D}"/>
                  </a:ext>
                </a:extLst>
              </p:cNvPr>
              <p:cNvPicPr/>
              <p:nvPr/>
            </p:nvPicPr>
            <p:blipFill>
              <a:blip r:embed="rId255"/>
              <a:stretch>
                <a:fillRect/>
              </a:stretch>
            </p:blipFill>
            <p:spPr>
              <a:xfrm>
                <a:off x="10638280" y="1721947"/>
                <a:ext cx="147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1" name="Freihand 180">
                <a:extLst>
                  <a:ext uri="{FF2B5EF4-FFF2-40B4-BE49-F238E27FC236}">
                    <a16:creationId xmlns:a16="http://schemas.microsoft.com/office/drawing/2014/main" id="{606AEF61-B0C9-4FCC-8E3A-7E38748826A7}"/>
                  </a:ext>
                </a:extLst>
              </p14:cNvPr>
              <p14:cNvContentPartPr/>
              <p14:nvPr/>
            </p14:nvContentPartPr>
            <p14:xfrm>
              <a:off x="10760680" y="1829947"/>
              <a:ext cx="158760" cy="74520"/>
            </p14:xfrm>
          </p:contentPart>
        </mc:Choice>
        <mc:Fallback xmlns="">
          <p:pic>
            <p:nvPicPr>
              <p:cNvPr id="181" name="Freihand 180">
                <a:extLst>
                  <a:ext uri="{FF2B5EF4-FFF2-40B4-BE49-F238E27FC236}">
                    <a16:creationId xmlns:a16="http://schemas.microsoft.com/office/drawing/2014/main" id="{606AEF61-B0C9-4FCC-8E3A-7E38748826A7}"/>
                  </a:ext>
                </a:extLst>
              </p:cNvPr>
              <p:cNvPicPr/>
              <p:nvPr/>
            </p:nvPicPr>
            <p:blipFill>
              <a:blip r:embed="rId257"/>
              <a:stretch>
                <a:fillRect/>
              </a:stretch>
            </p:blipFill>
            <p:spPr>
              <a:xfrm>
                <a:off x="10756360" y="1825627"/>
                <a:ext cx="167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2" name="Freihand 181">
                <a:extLst>
                  <a:ext uri="{FF2B5EF4-FFF2-40B4-BE49-F238E27FC236}">
                    <a16:creationId xmlns:a16="http://schemas.microsoft.com/office/drawing/2014/main" id="{2211BC97-3FC4-4B3C-901B-876F0F8B6DB7}"/>
                  </a:ext>
                </a:extLst>
              </p14:cNvPr>
              <p14:cNvContentPartPr/>
              <p14:nvPr/>
            </p14:nvContentPartPr>
            <p14:xfrm>
              <a:off x="11005480" y="1747507"/>
              <a:ext cx="10800" cy="128880"/>
            </p14:xfrm>
          </p:contentPart>
        </mc:Choice>
        <mc:Fallback xmlns="">
          <p:pic>
            <p:nvPicPr>
              <p:cNvPr id="182" name="Freihand 181">
                <a:extLst>
                  <a:ext uri="{FF2B5EF4-FFF2-40B4-BE49-F238E27FC236}">
                    <a16:creationId xmlns:a16="http://schemas.microsoft.com/office/drawing/2014/main" id="{2211BC97-3FC4-4B3C-901B-876F0F8B6DB7}"/>
                  </a:ext>
                </a:extLst>
              </p:cNvPr>
              <p:cNvPicPr/>
              <p:nvPr/>
            </p:nvPicPr>
            <p:blipFill>
              <a:blip r:embed="rId259"/>
              <a:stretch>
                <a:fillRect/>
              </a:stretch>
            </p:blipFill>
            <p:spPr>
              <a:xfrm>
                <a:off x="11001160" y="1743187"/>
                <a:ext cx="19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3" name="Freihand 182">
                <a:extLst>
                  <a:ext uri="{FF2B5EF4-FFF2-40B4-BE49-F238E27FC236}">
                    <a16:creationId xmlns:a16="http://schemas.microsoft.com/office/drawing/2014/main" id="{6A6A596A-832C-43DE-9D00-2F67D827B3CF}"/>
                  </a:ext>
                </a:extLst>
              </p14:cNvPr>
              <p14:cNvContentPartPr/>
              <p14:nvPr/>
            </p14:nvContentPartPr>
            <p14:xfrm>
              <a:off x="10947520" y="1802227"/>
              <a:ext cx="113400" cy="12240"/>
            </p14:xfrm>
          </p:contentPart>
        </mc:Choice>
        <mc:Fallback xmlns="">
          <p:pic>
            <p:nvPicPr>
              <p:cNvPr id="183" name="Freihand 182">
                <a:extLst>
                  <a:ext uri="{FF2B5EF4-FFF2-40B4-BE49-F238E27FC236}">
                    <a16:creationId xmlns:a16="http://schemas.microsoft.com/office/drawing/2014/main" id="{6A6A596A-832C-43DE-9D00-2F67D827B3CF}"/>
                  </a:ext>
                </a:extLst>
              </p:cNvPr>
              <p:cNvPicPr/>
              <p:nvPr/>
            </p:nvPicPr>
            <p:blipFill>
              <a:blip r:embed="rId261"/>
              <a:stretch>
                <a:fillRect/>
              </a:stretch>
            </p:blipFill>
            <p:spPr>
              <a:xfrm>
                <a:off x="10943200" y="1797907"/>
                <a:ext cx="122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5" name="Freihand 184">
                <a:extLst>
                  <a:ext uri="{FF2B5EF4-FFF2-40B4-BE49-F238E27FC236}">
                    <a16:creationId xmlns:a16="http://schemas.microsoft.com/office/drawing/2014/main" id="{01F813FA-7EF5-4BF6-9F97-0DCBE496F267}"/>
                  </a:ext>
                </a:extLst>
              </p14:cNvPr>
              <p14:cNvContentPartPr/>
              <p14:nvPr/>
            </p14:nvContentPartPr>
            <p14:xfrm>
              <a:off x="10958680" y="1746787"/>
              <a:ext cx="72720" cy="60480"/>
            </p14:xfrm>
          </p:contentPart>
        </mc:Choice>
        <mc:Fallback xmlns="">
          <p:pic>
            <p:nvPicPr>
              <p:cNvPr id="185" name="Freihand 184">
                <a:extLst>
                  <a:ext uri="{FF2B5EF4-FFF2-40B4-BE49-F238E27FC236}">
                    <a16:creationId xmlns:a16="http://schemas.microsoft.com/office/drawing/2014/main" id="{01F813FA-7EF5-4BF6-9F97-0DCBE496F267}"/>
                  </a:ext>
                </a:extLst>
              </p:cNvPr>
              <p:cNvPicPr/>
              <p:nvPr/>
            </p:nvPicPr>
            <p:blipFill>
              <a:blip r:embed="rId263"/>
              <a:stretch>
                <a:fillRect/>
              </a:stretch>
            </p:blipFill>
            <p:spPr>
              <a:xfrm>
                <a:off x="10954360" y="1742467"/>
                <a:ext cx="81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6" name="Freihand 185">
                <a:extLst>
                  <a:ext uri="{FF2B5EF4-FFF2-40B4-BE49-F238E27FC236}">
                    <a16:creationId xmlns:a16="http://schemas.microsoft.com/office/drawing/2014/main" id="{475C413A-DF0D-4608-A810-B9CA906375D6}"/>
                  </a:ext>
                </a:extLst>
              </p14:cNvPr>
              <p14:cNvContentPartPr/>
              <p14:nvPr/>
            </p14:nvContentPartPr>
            <p14:xfrm>
              <a:off x="11056960" y="1680907"/>
              <a:ext cx="128160" cy="199080"/>
            </p14:xfrm>
          </p:contentPart>
        </mc:Choice>
        <mc:Fallback xmlns="">
          <p:pic>
            <p:nvPicPr>
              <p:cNvPr id="186" name="Freihand 185">
                <a:extLst>
                  <a:ext uri="{FF2B5EF4-FFF2-40B4-BE49-F238E27FC236}">
                    <a16:creationId xmlns:a16="http://schemas.microsoft.com/office/drawing/2014/main" id="{475C413A-DF0D-4608-A810-B9CA906375D6}"/>
                  </a:ext>
                </a:extLst>
              </p:cNvPr>
              <p:cNvPicPr/>
              <p:nvPr/>
            </p:nvPicPr>
            <p:blipFill>
              <a:blip r:embed="rId265"/>
              <a:stretch>
                <a:fillRect/>
              </a:stretch>
            </p:blipFill>
            <p:spPr>
              <a:xfrm>
                <a:off x="11052640" y="1676587"/>
                <a:ext cx="136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7" name="Freihand 186">
                <a:extLst>
                  <a:ext uri="{FF2B5EF4-FFF2-40B4-BE49-F238E27FC236}">
                    <a16:creationId xmlns:a16="http://schemas.microsoft.com/office/drawing/2014/main" id="{F48571F0-0475-4C25-B1A5-C61F42EC81F6}"/>
                  </a:ext>
                </a:extLst>
              </p14:cNvPr>
              <p14:cNvContentPartPr/>
              <p14:nvPr/>
            </p14:nvContentPartPr>
            <p14:xfrm>
              <a:off x="11071720" y="1743907"/>
              <a:ext cx="145080" cy="161640"/>
            </p14:xfrm>
          </p:contentPart>
        </mc:Choice>
        <mc:Fallback xmlns="">
          <p:pic>
            <p:nvPicPr>
              <p:cNvPr id="187" name="Freihand 186">
                <a:extLst>
                  <a:ext uri="{FF2B5EF4-FFF2-40B4-BE49-F238E27FC236}">
                    <a16:creationId xmlns:a16="http://schemas.microsoft.com/office/drawing/2014/main" id="{F48571F0-0475-4C25-B1A5-C61F42EC81F6}"/>
                  </a:ext>
                </a:extLst>
              </p:cNvPr>
              <p:cNvPicPr/>
              <p:nvPr/>
            </p:nvPicPr>
            <p:blipFill>
              <a:blip r:embed="rId267"/>
              <a:stretch>
                <a:fillRect/>
              </a:stretch>
            </p:blipFill>
            <p:spPr>
              <a:xfrm>
                <a:off x="11067400" y="1739587"/>
                <a:ext cx="153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Freihand 188">
                <a:extLst>
                  <a:ext uri="{FF2B5EF4-FFF2-40B4-BE49-F238E27FC236}">
                    <a16:creationId xmlns:a16="http://schemas.microsoft.com/office/drawing/2014/main" id="{17B0FE64-539B-4703-BE8A-277F2EDB85DF}"/>
                  </a:ext>
                </a:extLst>
              </p14:cNvPr>
              <p14:cNvContentPartPr/>
              <p14:nvPr/>
            </p14:nvContentPartPr>
            <p14:xfrm>
              <a:off x="11339200" y="1691707"/>
              <a:ext cx="15120" cy="129240"/>
            </p14:xfrm>
          </p:contentPart>
        </mc:Choice>
        <mc:Fallback xmlns="">
          <p:pic>
            <p:nvPicPr>
              <p:cNvPr id="189" name="Freihand 188">
                <a:extLst>
                  <a:ext uri="{FF2B5EF4-FFF2-40B4-BE49-F238E27FC236}">
                    <a16:creationId xmlns:a16="http://schemas.microsoft.com/office/drawing/2014/main" id="{17B0FE64-539B-4703-BE8A-277F2EDB85DF}"/>
                  </a:ext>
                </a:extLst>
              </p:cNvPr>
              <p:cNvPicPr/>
              <p:nvPr/>
            </p:nvPicPr>
            <p:blipFill>
              <a:blip r:embed="rId269"/>
              <a:stretch>
                <a:fillRect/>
              </a:stretch>
            </p:blipFill>
            <p:spPr>
              <a:xfrm>
                <a:off x="11334880" y="1687387"/>
                <a:ext cx="23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Freihand 189">
                <a:extLst>
                  <a:ext uri="{FF2B5EF4-FFF2-40B4-BE49-F238E27FC236}">
                    <a16:creationId xmlns:a16="http://schemas.microsoft.com/office/drawing/2014/main" id="{CE572C8A-E8C4-4CD7-B097-7B42375C63AE}"/>
                  </a:ext>
                </a:extLst>
              </p14:cNvPr>
              <p14:cNvContentPartPr/>
              <p14:nvPr/>
            </p14:nvContentPartPr>
            <p14:xfrm>
              <a:off x="11308600" y="1747867"/>
              <a:ext cx="95040" cy="12960"/>
            </p14:xfrm>
          </p:contentPart>
        </mc:Choice>
        <mc:Fallback xmlns="">
          <p:pic>
            <p:nvPicPr>
              <p:cNvPr id="190" name="Freihand 189">
                <a:extLst>
                  <a:ext uri="{FF2B5EF4-FFF2-40B4-BE49-F238E27FC236}">
                    <a16:creationId xmlns:a16="http://schemas.microsoft.com/office/drawing/2014/main" id="{CE572C8A-E8C4-4CD7-B097-7B42375C63AE}"/>
                  </a:ext>
                </a:extLst>
              </p:cNvPr>
              <p:cNvPicPr/>
              <p:nvPr/>
            </p:nvPicPr>
            <p:blipFill>
              <a:blip r:embed="rId271"/>
              <a:stretch>
                <a:fillRect/>
              </a:stretch>
            </p:blipFill>
            <p:spPr>
              <a:xfrm>
                <a:off x="11304280" y="1743547"/>
                <a:ext cx="103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1" name="Freihand 190">
                <a:extLst>
                  <a:ext uri="{FF2B5EF4-FFF2-40B4-BE49-F238E27FC236}">
                    <a16:creationId xmlns:a16="http://schemas.microsoft.com/office/drawing/2014/main" id="{60294DB0-E8B8-45EA-846B-911F8A305ED0}"/>
                  </a:ext>
                </a:extLst>
              </p14:cNvPr>
              <p14:cNvContentPartPr/>
              <p14:nvPr/>
            </p14:nvContentPartPr>
            <p14:xfrm>
              <a:off x="11440720" y="1671907"/>
              <a:ext cx="108360" cy="145440"/>
            </p14:xfrm>
          </p:contentPart>
        </mc:Choice>
        <mc:Fallback xmlns="">
          <p:pic>
            <p:nvPicPr>
              <p:cNvPr id="191" name="Freihand 190">
                <a:extLst>
                  <a:ext uri="{FF2B5EF4-FFF2-40B4-BE49-F238E27FC236}">
                    <a16:creationId xmlns:a16="http://schemas.microsoft.com/office/drawing/2014/main" id="{60294DB0-E8B8-45EA-846B-911F8A305ED0}"/>
                  </a:ext>
                </a:extLst>
              </p:cNvPr>
              <p:cNvPicPr/>
              <p:nvPr/>
            </p:nvPicPr>
            <p:blipFill>
              <a:blip r:embed="rId273"/>
              <a:stretch>
                <a:fillRect/>
              </a:stretch>
            </p:blipFill>
            <p:spPr>
              <a:xfrm>
                <a:off x="11436400" y="1667587"/>
                <a:ext cx="117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Freihand 191">
                <a:extLst>
                  <a:ext uri="{FF2B5EF4-FFF2-40B4-BE49-F238E27FC236}">
                    <a16:creationId xmlns:a16="http://schemas.microsoft.com/office/drawing/2014/main" id="{2D9584B2-734D-44EF-B044-3C9648D40BF2}"/>
                  </a:ext>
                </a:extLst>
              </p14:cNvPr>
              <p14:cNvContentPartPr/>
              <p14:nvPr/>
            </p14:nvContentPartPr>
            <p14:xfrm>
              <a:off x="11544040" y="1775587"/>
              <a:ext cx="17640" cy="90000"/>
            </p14:xfrm>
          </p:contentPart>
        </mc:Choice>
        <mc:Fallback xmlns="">
          <p:pic>
            <p:nvPicPr>
              <p:cNvPr id="192" name="Freihand 191">
                <a:extLst>
                  <a:ext uri="{FF2B5EF4-FFF2-40B4-BE49-F238E27FC236}">
                    <a16:creationId xmlns:a16="http://schemas.microsoft.com/office/drawing/2014/main" id="{2D9584B2-734D-44EF-B044-3C9648D40BF2}"/>
                  </a:ext>
                </a:extLst>
              </p:cNvPr>
              <p:cNvPicPr/>
              <p:nvPr/>
            </p:nvPicPr>
            <p:blipFill>
              <a:blip r:embed="rId275"/>
              <a:stretch>
                <a:fillRect/>
              </a:stretch>
            </p:blipFill>
            <p:spPr>
              <a:xfrm>
                <a:off x="11539720" y="1771267"/>
                <a:ext cx="26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3" name="Freihand 192">
                <a:extLst>
                  <a:ext uri="{FF2B5EF4-FFF2-40B4-BE49-F238E27FC236}">
                    <a16:creationId xmlns:a16="http://schemas.microsoft.com/office/drawing/2014/main" id="{28F7FC95-6C09-49F2-91CA-4F7A6C5AD956}"/>
                  </a:ext>
                </a:extLst>
              </p14:cNvPr>
              <p14:cNvContentPartPr/>
              <p14:nvPr/>
            </p14:nvContentPartPr>
            <p14:xfrm>
              <a:off x="11590120" y="1769467"/>
              <a:ext cx="84240" cy="92160"/>
            </p14:xfrm>
          </p:contentPart>
        </mc:Choice>
        <mc:Fallback xmlns="">
          <p:pic>
            <p:nvPicPr>
              <p:cNvPr id="193" name="Freihand 192">
                <a:extLst>
                  <a:ext uri="{FF2B5EF4-FFF2-40B4-BE49-F238E27FC236}">
                    <a16:creationId xmlns:a16="http://schemas.microsoft.com/office/drawing/2014/main" id="{28F7FC95-6C09-49F2-91CA-4F7A6C5AD956}"/>
                  </a:ext>
                </a:extLst>
              </p:cNvPr>
              <p:cNvPicPr/>
              <p:nvPr/>
            </p:nvPicPr>
            <p:blipFill>
              <a:blip r:embed="rId277"/>
              <a:stretch>
                <a:fillRect/>
              </a:stretch>
            </p:blipFill>
            <p:spPr>
              <a:xfrm>
                <a:off x="11585800" y="1765147"/>
                <a:ext cx="92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5" name="Freihand 194">
                <a:extLst>
                  <a:ext uri="{FF2B5EF4-FFF2-40B4-BE49-F238E27FC236}">
                    <a16:creationId xmlns:a16="http://schemas.microsoft.com/office/drawing/2014/main" id="{FA863658-0892-45BF-9609-EA2516460AF6}"/>
                  </a:ext>
                </a:extLst>
              </p14:cNvPr>
              <p14:cNvContentPartPr/>
              <p14:nvPr/>
            </p14:nvContentPartPr>
            <p14:xfrm>
              <a:off x="11761480" y="1636627"/>
              <a:ext cx="90360" cy="165960"/>
            </p14:xfrm>
          </p:contentPart>
        </mc:Choice>
        <mc:Fallback xmlns="">
          <p:pic>
            <p:nvPicPr>
              <p:cNvPr id="195" name="Freihand 194">
                <a:extLst>
                  <a:ext uri="{FF2B5EF4-FFF2-40B4-BE49-F238E27FC236}">
                    <a16:creationId xmlns:a16="http://schemas.microsoft.com/office/drawing/2014/main" id="{FA863658-0892-45BF-9609-EA2516460AF6}"/>
                  </a:ext>
                </a:extLst>
              </p:cNvPr>
              <p:cNvPicPr/>
              <p:nvPr/>
            </p:nvPicPr>
            <p:blipFill>
              <a:b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6" name="Freihand 195">
                <a:extLst>
                  <a:ext uri="{FF2B5EF4-FFF2-40B4-BE49-F238E27FC236}">
                    <a16:creationId xmlns:a16="http://schemas.microsoft.com/office/drawing/2014/main" id="{A5E20605-DEE8-49CA-BDF9-0A0474AE5DBB}"/>
                  </a:ext>
                </a:extLst>
              </p14:cNvPr>
              <p14:cNvContentPartPr/>
              <p14:nvPr/>
            </p14:nvContentPartPr>
            <p14:xfrm>
              <a:off x="11759680" y="1698187"/>
              <a:ext cx="85680" cy="43560"/>
            </p14:xfrm>
          </p:contentPart>
        </mc:Choice>
        <mc:Fallback xmlns="">
          <p:pic>
            <p:nvPicPr>
              <p:cNvPr id="196" name="Freihand 195">
                <a:extLst>
                  <a:ext uri="{FF2B5EF4-FFF2-40B4-BE49-F238E27FC236}">
                    <a16:creationId xmlns:a16="http://schemas.microsoft.com/office/drawing/2014/main" id="{A5E20605-DEE8-49CA-BDF9-0A0474AE5DBB}"/>
                  </a:ext>
                </a:extLst>
              </p:cNvPr>
              <p:cNvPicPr/>
              <p:nvPr/>
            </p:nvPicPr>
            <p:blipFill>
              <a:blip r:embed="rId281"/>
              <a:stretch>
                <a:fillRect/>
              </a:stretch>
            </p:blipFill>
            <p:spPr>
              <a:xfrm>
                <a:off x="11755360" y="1693867"/>
                <a:ext cx="94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7" name="Freihand 196">
                <a:extLst>
                  <a:ext uri="{FF2B5EF4-FFF2-40B4-BE49-F238E27FC236}">
                    <a16:creationId xmlns:a16="http://schemas.microsoft.com/office/drawing/2014/main" id="{AA3AFC79-C027-46CE-9763-D92917350A42}"/>
                  </a:ext>
                </a:extLst>
              </p14:cNvPr>
              <p14:cNvContentPartPr/>
              <p14:nvPr/>
            </p14:nvContentPartPr>
            <p14:xfrm>
              <a:off x="11855440" y="1735267"/>
              <a:ext cx="114480" cy="118440"/>
            </p14:xfrm>
          </p:contentPart>
        </mc:Choice>
        <mc:Fallback xmlns="">
          <p:pic>
            <p:nvPicPr>
              <p:cNvPr id="197" name="Freihand 196">
                <a:extLst>
                  <a:ext uri="{FF2B5EF4-FFF2-40B4-BE49-F238E27FC236}">
                    <a16:creationId xmlns:a16="http://schemas.microsoft.com/office/drawing/2014/main" id="{AA3AFC79-C027-46CE-9763-D92917350A42}"/>
                  </a:ext>
                </a:extLst>
              </p:cNvPr>
              <p:cNvPicPr/>
              <p:nvPr/>
            </p:nvPicPr>
            <p:blipFill>
              <a:blip r:embed="rId283"/>
              <a:stretch>
                <a:fillRect/>
              </a:stretch>
            </p:blipFill>
            <p:spPr>
              <a:xfrm>
                <a:off x="11851120" y="1730947"/>
                <a:ext cx="123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8" name="Freihand 197">
                <a:extLst>
                  <a:ext uri="{FF2B5EF4-FFF2-40B4-BE49-F238E27FC236}">
                    <a16:creationId xmlns:a16="http://schemas.microsoft.com/office/drawing/2014/main" id="{C25E8422-121A-443B-9452-E0856DAACAD4}"/>
                  </a:ext>
                </a:extLst>
              </p14:cNvPr>
              <p14:cNvContentPartPr/>
              <p14:nvPr/>
            </p14:nvContentPartPr>
            <p14:xfrm>
              <a:off x="10635760" y="2074387"/>
              <a:ext cx="103680" cy="138600"/>
            </p14:xfrm>
          </p:contentPart>
        </mc:Choice>
        <mc:Fallback xmlns="">
          <p:pic>
            <p:nvPicPr>
              <p:cNvPr id="198" name="Freihand 197">
                <a:extLst>
                  <a:ext uri="{FF2B5EF4-FFF2-40B4-BE49-F238E27FC236}">
                    <a16:creationId xmlns:a16="http://schemas.microsoft.com/office/drawing/2014/main" id="{C25E8422-121A-443B-9452-E0856DAACAD4}"/>
                  </a:ext>
                </a:extLst>
              </p:cNvPr>
              <p:cNvPicPr/>
              <p:nvPr/>
            </p:nvPicPr>
            <p:blipFill>
              <a:blip r:embed="rId285"/>
              <a:stretch>
                <a:fillRect/>
              </a:stretch>
            </p:blipFill>
            <p:spPr>
              <a:xfrm>
                <a:off x="10631440" y="2070067"/>
                <a:ext cx="112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9" name="Freihand 198">
                <a:extLst>
                  <a:ext uri="{FF2B5EF4-FFF2-40B4-BE49-F238E27FC236}">
                    <a16:creationId xmlns:a16="http://schemas.microsoft.com/office/drawing/2014/main" id="{094930CE-E5FF-4E88-9D8F-55AD7C2F63E8}"/>
                  </a:ext>
                </a:extLst>
              </p14:cNvPr>
              <p14:cNvContentPartPr/>
              <p14:nvPr/>
            </p14:nvContentPartPr>
            <p14:xfrm>
              <a:off x="10776880" y="2158627"/>
              <a:ext cx="52200" cy="81360"/>
            </p14:xfrm>
          </p:contentPart>
        </mc:Choice>
        <mc:Fallback xmlns="">
          <p:pic>
            <p:nvPicPr>
              <p:cNvPr id="199" name="Freihand 198">
                <a:extLst>
                  <a:ext uri="{FF2B5EF4-FFF2-40B4-BE49-F238E27FC236}">
                    <a16:creationId xmlns:a16="http://schemas.microsoft.com/office/drawing/2014/main" id="{094930CE-E5FF-4E88-9D8F-55AD7C2F63E8}"/>
                  </a:ext>
                </a:extLst>
              </p:cNvPr>
              <p:cNvPicPr/>
              <p:nvPr/>
            </p:nvPicPr>
            <p:blipFill>
              <a:blip r:embed="rId287"/>
              <a:stretch>
                <a:fillRect/>
              </a:stretch>
            </p:blipFill>
            <p:spPr>
              <a:xfrm>
                <a:off x="10772560" y="2154307"/>
                <a:ext cx="60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A45DD849-5F73-4A13-9CAD-5EADAEAEAFFA}"/>
                  </a:ext>
                </a:extLst>
              </p14:cNvPr>
              <p14:cNvContentPartPr/>
              <p14:nvPr/>
            </p14:nvContentPartPr>
            <p14:xfrm>
              <a:off x="10872280" y="2155747"/>
              <a:ext cx="60840" cy="92520"/>
            </p14:xfrm>
          </p:contentPart>
        </mc:Choice>
        <mc:Fallback xmlns="">
          <p:pic>
            <p:nvPicPr>
              <p:cNvPr id="200" name="Freihand 199">
                <a:extLst>
                  <a:ext uri="{FF2B5EF4-FFF2-40B4-BE49-F238E27FC236}">
                    <a16:creationId xmlns:a16="http://schemas.microsoft.com/office/drawing/2014/main" id="{A45DD849-5F73-4A13-9CAD-5EADAEAEAFFA}"/>
                  </a:ext>
                </a:extLst>
              </p:cNvPr>
              <p:cNvPicPr/>
              <p:nvPr/>
            </p:nvPicPr>
            <p:blipFill>
              <a:blip r:embed="rId289"/>
              <a:stretch>
                <a:fillRect/>
              </a:stretch>
            </p:blipFill>
            <p:spPr>
              <a:xfrm>
                <a:off x="10867960" y="2151427"/>
                <a:ext cx="6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700BC853-FAF4-4EB0-BBC4-F33298996669}"/>
                  </a:ext>
                </a:extLst>
              </p14:cNvPr>
              <p14:cNvContentPartPr/>
              <p14:nvPr/>
            </p14:nvContentPartPr>
            <p14:xfrm>
              <a:off x="11023840" y="2067907"/>
              <a:ext cx="106200" cy="138960"/>
            </p14:xfrm>
          </p:contentPart>
        </mc:Choice>
        <mc:Fallback xmlns="">
          <p:pic>
            <p:nvPicPr>
              <p:cNvPr id="201" name="Freihand 200">
                <a:extLst>
                  <a:ext uri="{FF2B5EF4-FFF2-40B4-BE49-F238E27FC236}">
                    <a16:creationId xmlns:a16="http://schemas.microsoft.com/office/drawing/2014/main" id="{700BC853-FAF4-4EB0-BBC4-F33298996669}"/>
                  </a:ext>
                </a:extLst>
              </p:cNvPr>
              <p:cNvPicPr/>
              <p:nvPr/>
            </p:nvPicPr>
            <p:blipFill>
              <a:blip r:embed="rId291"/>
              <a:stretch>
                <a:fillRect/>
              </a:stretch>
            </p:blipFill>
            <p:spPr>
              <a:xfrm>
                <a:off x="11019520" y="2063587"/>
                <a:ext cx="114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7FC7DC3F-9AAC-4A1E-84DD-085192859AD4}"/>
                  </a:ext>
                </a:extLst>
              </p14:cNvPr>
              <p14:cNvContentPartPr/>
              <p14:nvPr/>
            </p14:nvContentPartPr>
            <p14:xfrm>
              <a:off x="11029240" y="2111827"/>
              <a:ext cx="102240" cy="49320"/>
            </p14:xfrm>
          </p:contentPart>
        </mc:Choice>
        <mc:Fallback xmlns="">
          <p:pic>
            <p:nvPicPr>
              <p:cNvPr id="202" name="Freihand 201">
                <a:extLst>
                  <a:ext uri="{FF2B5EF4-FFF2-40B4-BE49-F238E27FC236}">
                    <a16:creationId xmlns:a16="http://schemas.microsoft.com/office/drawing/2014/main" id="{7FC7DC3F-9AAC-4A1E-84DD-085192859AD4}"/>
                  </a:ext>
                </a:extLst>
              </p:cNvPr>
              <p:cNvPicPr/>
              <p:nvPr/>
            </p:nvPicPr>
            <p:blipFill>
              <a:blip r:embed="rId293"/>
              <a:stretch>
                <a:fillRect/>
              </a:stretch>
            </p:blipFill>
            <p:spPr>
              <a:xfrm>
                <a:off x="11024920" y="2107507"/>
                <a:ext cx="110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EB9754A7-2E62-4206-8FB2-FEC597CD8B39}"/>
                  </a:ext>
                </a:extLst>
              </p14:cNvPr>
              <p14:cNvContentPartPr/>
              <p14:nvPr/>
            </p14:nvContentPartPr>
            <p14:xfrm>
              <a:off x="11162800" y="2165467"/>
              <a:ext cx="61920" cy="93240"/>
            </p14:xfrm>
          </p:contentPart>
        </mc:Choice>
        <mc:Fallback xmlns="">
          <p:pic>
            <p:nvPicPr>
              <p:cNvPr id="203" name="Freihand 202">
                <a:extLst>
                  <a:ext uri="{FF2B5EF4-FFF2-40B4-BE49-F238E27FC236}">
                    <a16:creationId xmlns:a16="http://schemas.microsoft.com/office/drawing/2014/main" id="{EB9754A7-2E62-4206-8FB2-FEC597CD8B39}"/>
                  </a:ext>
                </a:extLst>
              </p:cNvPr>
              <p:cNvPicPr/>
              <p:nvPr/>
            </p:nvPicPr>
            <p:blipFill>
              <a:blip r:embed="rId295"/>
              <a:stretch>
                <a:fillRect/>
              </a:stretch>
            </p:blipFill>
            <p:spPr>
              <a:xfrm>
                <a:off x="11158480" y="2161147"/>
                <a:ext cx="70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02E65B31-B98D-4BC0-BFBE-A0C1F9048BCA}"/>
                  </a:ext>
                </a:extLst>
              </p14:cNvPr>
              <p14:cNvContentPartPr/>
              <p14:nvPr/>
            </p14:nvContentPartPr>
            <p14:xfrm>
              <a:off x="11327320" y="2029387"/>
              <a:ext cx="35280" cy="127080"/>
            </p14:xfrm>
          </p:contentPart>
        </mc:Choice>
        <mc:Fallback xmlns="">
          <p:pic>
            <p:nvPicPr>
              <p:cNvPr id="204" name="Freihand 203">
                <a:extLst>
                  <a:ext uri="{FF2B5EF4-FFF2-40B4-BE49-F238E27FC236}">
                    <a16:creationId xmlns:a16="http://schemas.microsoft.com/office/drawing/2014/main" id="{02E65B31-B98D-4BC0-BFBE-A0C1F9048BCA}"/>
                  </a:ext>
                </a:extLst>
              </p:cNvPr>
              <p:cNvPicPr/>
              <p:nvPr/>
            </p:nvPicPr>
            <p:blipFill>
              <a:blip r:embed="rId297"/>
              <a:stretch>
                <a:fillRect/>
              </a:stretch>
            </p:blipFill>
            <p:spPr>
              <a:xfrm>
                <a:off x="11323000" y="2025067"/>
                <a:ext cx="43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A9AA4957-677E-473F-9186-E272CB517E94}"/>
                  </a:ext>
                </a:extLst>
              </p14:cNvPr>
              <p14:cNvContentPartPr/>
              <p14:nvPr/>
            </p14:nvContentPartPr>
            <p14:xfrm>
              <a:off x="11298520" y="2072947"/>
              <a:ext cx="135000" cy="9000"/>
            </p14:xfrm>
          </p:contentPart>
        </mc:Choice>
        <mc:Fallback xmlns="">
          <p:pic>
            <p:nvPicPr>
              <p:cNvPr id="205" name="Freihand 204">
                <a:extLst>
                  <a:ext uri="{FF2B5EF4-FFF2-40B4-BE49-F238E27FC236}">
                    <a16:creationId xmlns:a16="http://schemas.microsoft.com/office/drawing/2014/main" id="{A9AA4957-677E-473F-9186-E272CB517E94}"/>
                  </a:ext>
                </a:extLst>
              </p:cNvPr>
              <p:cNvPicPr/>
              <p:nvPr/>
            </p:nvPicPr>
            <p:blipFill>
              <a:blip r:embed="rId299"/>
              <a:stretch>
                <a:fillRect/>
              </a:stretch>
            </p:blipFill>
            <p:spPr>
              <a:xfrm>
                <a:off x="11294200" y="2068627"/>
                <a:ext cx="143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Freihand 205">
                <a:extLst>
                  <a:ext uri="{FF2B5EF4-FFF2-40B4-BE49-F238E27FC236}">
                    <a16:creationId xmlns:a16="http://schemas.microsoft.com/office/drawing/2014/main" id="{AAB11F5A-EA2C-4C86-9E47-F26B4A1DD160}"/>
                  </a:ext>
                </a:extLst>
              </p14:cNvPr>
              <p14:cNvContentPartPr/>
              <p14:nvPr/>
            </p14:nvContentPartPr>
            <p14:xfrm>
              <a:off x="11512000" y="2013547"/>
              <a:ext cx="95040" cy="150480"/>
            </p14:xfrm>
          </p:contentPart>
        </mc:Choice>
        <mc:Fallback xmlns="">
          <p:pic>
            <p:nvPicPr>
              <p:cNvPr id="206" name="Freihand 205">
                <a:extLst>
                  <a:ext uri="{FF2B5EF4-FFF2-40B4-BE49-F238E27FC236}">
                    <a16:creationId xmlns:a16="http://schemas.microsoft.com/office/drawing/2014/main" id="{AAB11F5A-EA2C-4C86-9E47-F26B4A1DD160}"/>
                  </a:ext>
                </a:extLst>
              </p:cNvPr>
              <p:cNvPicPr/>
              <p:nvPr/>
            </p:nvPicPr>
            <p:blipFill>
              <a:blip r:embed="rId301"/>
              <a:stretch>
                <a:fillRect/>
              </a:stretch>
            </p:blipFill>
            <p:spPr>
              <a:xfrm>
                <a:off x="11507680" y="2009227"/>
                <a:ext cx="103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7" name="Freihand 206">
                <a:extLst>
                  <a:ext uri="{FF2B5EF4-FFF2-40B4-BE49-F238E27FC236}">
                    <a16:creationId xmlns:a16="http://schemas.microsoft.com/office/drawing/2014/main" id="{B9EA3B80-7CBE-4FD8-ACC3-58374A3E4DEE}"/>
                  </a:ext>
                </a:extLst>
              </p14:cNvPr>
              <p14:cNvContentPartPr/>
              <p14:nvPr/>
            </p14:nvContentPartPr>
            <p14:xfrm>
              <a:off x="11608480" y="2085547"/>
              <a:ext cx="51480" cy="109440"/>
            </p14:xfrm>
          </p:contentPart>
        </mc:Choice>
        <mc:Fallback xmlns="">
          <p:pic>
            <p:nvPicPr>
              <p:cNvPr id="207" name="Freihand 206">
                <a:extLst>
                  <a:ext uri="{FF2B5EF4-FFF2-40B4-BE49-F238E27FC236}">
                    <a16:creationId xmlns:a16="http://schemas.microsoft.com/office/drawing/2014/main" id="{B9EA3B80-7CBE-4FD8-ACC3-58374A3E4DEE}"/>
                  </a:ext>
                </a:extLst>
              </p:cNvPr>
              <p:cNvPicPr/>
              <p:nvPr/>
            </p:nvPicPr>
            <p:blipFill>
              <a:blip r:embed="rId303"/>
              <a:stretch>
                <a:fillRect/>
              </a:stretch>
            </p:blipFill>
            <p:spPr>
              <a:xfrm>
                <a:off x="11604160" y="2081227"/>
                <a:ext cx="60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8" name="Freihand 207">
                <a:extLst>
                  <a:ext uri="{FF2B5EF4-FFF2-40B4-BE49-F238E27FC236}">
                    <a16:creationId xmlns:a16="http://schemas.microsoft.com/office/drawing/2014/main" id="{C898877E-749E-41B0-A2FD-EE7A8E611A3D}"/>
                  </a:ext>
                </a:extLst>
              </p14:cNvPr>
              <p14:cNvContentPartPr/>
              <p14:nvPr/>
            </p14:nvContentPartPr>
            <p14:xfrm>
              <a:off x="11665360" y="2089147"/>
              <a:ext cx="83520" cy="99360"/>
            </p14:xfrm>
          </p:contentPart>
        </mc:Choice>
        <mc:Fallback xmlns="">
          <p:pic>
            <p:nvPicPr>
              <p:cNvPr id="208" name="Freihand 207">
                <a:extLst>
                  <a:ext uri="{FF2B5EF4-FFF2-40B4-BE49-F238E27FC236}">
                    <a16:creationId xmlns:a16="http://schemas.microsoft.com/office/drawing/2014/main" id="{C898877E-749E-41B0-A2FD-EE7A8E611A3D}"/>
                  </a:ext>
                </a:extLst>
              </p:cNvPr>
              <p:cNvPicPr/>
              <p:nvPr/>
            </p:nvPicPr>
            <p:blipFill>
              <a:blip r:embed="rId305"/>
              <a:stretch>
                <a:fillRect/>
              </a:stretch>
            </p:blipFill>
            <p:spPr>
              <a:xfrm>
                <a:off x="11661040" y="2084827"/>
                <a:ext cx="92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9" name="Freihand 208">
                <a:extLst>
                  <a:ext uri="{FF2B5EF4-FFF2-40B4-BE49-F238E27FC236}">
                    <a16:creationId xmlns:a16="http://schemas.microsoft.com/office/drawing/2014/main" id="{9F8B17FD-824A-4967-919D-67A7DE86B4CC}"/>
                  </a:ext>
                </a:extLst>
              </p14:cNvPr>
              <p14:cNvContentPartPr/>
              <p14:nvPr/>
            </p14:nvContentPartPr>
            <p14:xfrm>
              <a:off x="11784880" y="2021827"/>
              <a:ext cx="123840" cy="138960"/>
            </p14:xfrm>
          </p:contentPart>
        </mc:Choice>
        <mc:Fallback xmlns="">
          <p:pic>
            <p:nvPicPr>
              <p:cNvPr id="209" name="Freihand 208">
                <a:extLst>
                  <a:ext uri="{FF2B5EF4-FFF2-40B4-BE49-F238E27FC236}">
                    <a16:creationId xmlns:a16="http://schemas.microsoft.com/office/drawing/2014/main" id="{9F8B17FD-824A-4967-919D-67A7DE86B4CC}"/>
                  </a:ext>
                </a:extLst>
              </p:cNvPr>
              <p:cNvPicPr/>
              <p:nvPr/>
            </p:nvPicPr>
            <p:blipFill>
              <a:blip r:embed="rId307"/>
              <a:stretch>
                <a:fillRect/>
              </a:stretch>
            </p:blipFill>
            <p:spPr>
              <a:xfrm>
                <a:off x="11780560" y="2017507"/>
                <a:ext cx="132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0" name="Freihand 209">
                <a:extLst>
                  <a:ext uri="{FF2B5EF4-FFF2-40B4-BE49-F238E27FC236}">
                    <a16:creationId xmlns:a16="http://schemas.microsoft.com/office/drawing/2014/main" id="{81CE4B69-1D90-44DE-B0B5-5962A48E398A}"/>
                  </a:ext>
                </a:extLst>
              </p14:cNvPr>
              <p14:cNvContentPartPr/>
              <p14:nvPr/>
            </p14:nvContentPartPr>
            <p14:xfrm>
              <a:off x="11896120" y="2090227"/>
              <a:ext cx="132840" cy="135360"/>
            </p14:xfrm>
          </p:contentPart>
        </mc:Choice>
        <mc:Fallback xmlns="">
          <p:pic>
            <p:nvPicPr>
              <p:cNvPr id="210" name="Freihand 209">
                <a:extLst>
                  <a:ext uri="{FF2B5EF4-FFF2-40B4-BE49-F238E27FC236}">
                    <a16:creationId xmlns:a16="http://schemas.microsoft.com/office/drawing/2014/main" id="{81CE4B69-1D90-44DE-B0B5-5962A48E398A}"/>
                  </a:ext>
                </a:extLst>
              </p:cNvPr>
              <p:cNvPicPr/>
              <p:nvPr/>
            </p:nvPicPr>
            <p:blipFill>
              <a:blip r:embed="rId309"/>
              <a:stretch>
                <a:fillRect/>
              </a:stretch>
            </p:blipFill>
            <p:spPr>
              <a:xfrm>
                <a:off x="11891800" y="2085907"/>
                <a:ext cx="141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1" name="Freihand 210">
                <a:extLst>
                  <a:ext uri="{FF2B5EF4-FFF2-40B4-BE49-F238E27FC236}">
                    <a16:creationId xmlns:a16="http://schemas.microsoft.com/office/drawing/2014/main" id="{876EFD78-1095-4763-A53B-5DB5F2B7DC53}"/>
                  </a:ext>
                </a:extLst>
              </p14:cNvPr>
              <p14:cNvContentPartPr/>
              <p14:nvPr/>
            </p14:nvContentPartPr>
            <p14:xfrm>
              <a:off x="11889280" y="1575067"/>
              <a:ext cx="200880" cy="718200"/>
            </p14:xfrm>
          </p:contentPart>
        </mc:Choice>
        <mc:Fallback xmlns="">
          <p:pic>
            <p:nvPicPr>
              <p:cNvPr id="211" name="Freihand 210">
                <a:extLst>
                  <a:ext uri="{FF2B5EF4-FFF2-40B4-BE49-F238E27FC236}">
                    <a16:creationId xmlns:a16="http://schemas.microsoft.com/office/drawing/2014/main" id="{876EFD78-1095-4763-A53B-5DB5F2B7DC53}"/>
                  </a:ext>
                </a:extLst>
              </p:cNvPr>
              <p:cNvPicPr/>
              <p:nvPr/>
            </p:nvPicPr>
            <p:blipFill>
              <a:blip r:embed="rId311"/>
              <a:stretch>
                <a:fillRect/>
              </a:stretch>
            </p:blipFill>
            <p:spPr>
              <a:xfrm>
                <a:off x="11884960" y="1570747"/>
                <a:ext cx="209520" cy="7268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3" name="Freihand 212">
                <a:extLst>
                  <a:ext uri="{FF2B5EF4-FFF2-40B4-BE49-F238E27FC236}">
                    <a16:creationId xmlns:a16="http://schemas.microsoft.com/office/drawing/2014/main" id="{C88C8AFB-CBE8-4D90-B652-2CA5D8171FC5}"/>
                  </a:ext>
                </a:extLst>
              </p14:cNvPr>
              <p14:cNvContentPartPr/>
              <p14:nvPr/>
            </p14:nvContentPartPr>
            <p14:xfrm>
              <a:off x="10537840" y="1586947"/>
              <a:ext cx="87480" cy="714240"/>
            </p14:xfrm>
          </p:contentPart>
        </mc:Choice>
        <mc:Fallback xmlns="">
          <p:pic>
            <p:nvPicPr>
              <p:cNvPr id="213" name="Freihand 212">
                <a:extLst>
                  <a:ext uri="{FF2B5EF4-FFF2-40B4-BE49-F238E27FC236}">
                    <a16:creationId xmlns:a16="http://schemas.microsoft.com/office/drawing/2014/main" id="{C88C8AFB-CBE8-4D90-B652-2CA5D8171FC5}"/>
                  </a:ext>
                </a:extLst>
              </p:cNvPr>
              <p:cNvPicPr/>
              <p:nvPr/>
            </p:nvPicPr>
            <p:blipFill>
              <a:blip r:embed="rId313"/>
              <a:stretch>
                <a:fillRect/>
              </a:stretch>
            </p:blipFill>
            <p:spPr>
              <a:xfrm>
                <a:off x="10533520" y="1582627"/>
                <a:ext cx="9612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5" name="Freihand 214">
                <a:extLst>
                  <a:ext uri="{FF2B5EF4-FFF2-40B4-BE49-F238E27FC236}">
                    <a16:creationId xmlns:a16="http://schemas.microsoft.com/office/drawing/2014/main" id="{9C1A9944-ABFB-4761-B5EE-32BC9F9F5F8D}"/>
                  </a:ext>
                </a:extLst>
              </p14:cNvPr>
              <p14:cNvContentPartPr/>
              <p14:nvPr/>
            </p14:nvContentPartPr>
            <p14:xfrm>
              <a:off x="7937200" y="1668307"/>
              <a:ext cx="1145880" cy="398160"/>
            </p14:xfrm>
          </p:contentPart>
        </mc:Choice>
        <mc:Fallback xmlns="">
          <p:pic>
            <p:nvPicPr>
              <p:cNvPr id="215" name="Freihand 214">
                <a:extLst>
                  <a:ext uri="{FF2B5EF4-FFF2-40B4-BE49-F238E27FC236}">
                    <a16:creationId xmlns:a16="http://schemas.microsoft.com/office/drawing/2014/main" id="{9C1A9944-ABFB-4761-B5EE-32BC9F9F5F8D}"/>
                  </a:ext>
                </a:extLst>
              </p:cNvPr>
              <p:cNvPicPr/>
              <p:nvPr/>
            </p:nvPicPr>
            <p:blipFill>
              <a:blip r:embed="rId315"/>
              <a:stretch>
                <a:fillRect/>
              </a:stretch>
            </p:blipFill>
            <p:spPr>
              <a:xfrm>
                <a:off x="7932880" y="1663987"/>
                <a:ext cx="1154520" cy="406800"/>
              </a:xfrm>
              <a:prstGeom prst="rect">
                <a:avLst/>
              </a:prstGeom>
            </p:spPr>
          </p:pic>
        </mc:Fallback>
      </mc:AlternateContent>
      <p:grpSp>
        <p:nvGrpSpPr>
          <p:cNvPr id="218" name="Gruppieren 217">
            <a:extLst>
              <a:ext uri="{FF2B5EF4-FFF2-40B4-BE49-F238E27FC236}">
                <a16:creationId xmlns:a16="http://schemas.microsoft.com/office/drawing/2014/main" id="{EAE26B12-519A-46EA-AF59-2E2501D9BBAF}"/>
              </a:ext>
            </a:extLst>
          </p:cNvPr>
          <p:cNvGrpSpPr/>
          <p:nvPr/>
        </p:nvGrpSpPr>
        <p:grpSpPr>
          <a:xfrm>
            <a:off x="7795360" y="1667587"/>
            <a:ext cx="2677680" cy="1029240"/>
            <a:chOff x="7795360" y="1667587"/>
            <a:chExt cx="2677680" cy="1029240"/>
          </a:xfrm>
        </p:grpSpPr>
        <mc:AlternateContent xmlns:mc="http://schemas.openxmlformats.org/markup-compatibility/2006" xmlns:p14="http://schemas.microsoft.com/office/powerpoint/2010/main">
          <mc:Choice Requires="p14">
            <p:contentPart p14:bwMode="auto" r:id="rId316">
              <p14:nvContentPartPr>
                <p14:cNvPr id="77" name="Freihand 76">
                  <a:extLst>
                    <a:ext uri="{FF2B5EF4-FFF2-40B4-BE49-F238E27FC236}">
                      <a16:creationId xmlns:a16="http://schemas.microsoft.com/office/drawing/2014/main" id="{C05F4873-3EE0-44F0-9206-E9C8B379D67B}"/>
                    </a:ext>
                  </a:extLst>
                </p14:cNvPr>
                <p14:cNvContentPartPr/>
                <p14:nvPr/>
              </p14:nvContentPartPr>
              <p14:xfrm>
                <a:off x="8144200" y="1778827"/>
                <a:ext cx="126360" cy="117000"/>
              </p14:xfrm>
            </p:contentPart>
          </mc:Choice>
          <mc:Fallback xmlns="">
            <p:pic>
              <p:nvPicPr>
                <p:cNvPr id="77" name="Freihand 76">
                  <a:extLst>
                    <a:ext uri="{FF2B5EF4-FFF2-40B4-BE49-F238E27FC236}">
                      <a16:creationId xmlns:a16="http://schemas.microsoft.com/office/drawing/2014/main" id="{C05F4873-3EE0-44F0-9206-E9C8B379D67B}"/>
                    </a:ext>
                  </a:extLst>
                </p:cNvPr>
                <p:cNvPicPr/>
                <p:nvPr/>
              </p:nvPicPr>
              <p:blipFill>
                <a:blip r:embed="rId317"/>
                <a:stretch>
                  <a:fillRect/>
                </a:stretch>
              </p:blipFill>
              <p:spPr>
                <a:xfrm>
                  <a:off x="8139880" y="1774507"/>
                  <a:ext cx="135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78" name="Freihand 77">
                  <a:extLst>
                    <a:ext uri="{FF2B5EF4-FFF2-40B4-BE49-F238E27FC236}">
                      <a16:creationId xmlns:a16="http://schemas.microsoft.com/office/drawing/2014/main" id="{3A45E539-FED6-4C5A-A4B6-4AB353119DC0}"/>
                    </a:ext>
                  </a:extLst>
                </p14:cNvPr>
                <p14:cNvContentPartPr/>
                <p14:nvPr/>
              </p14:nvContentPartPr>
              <p14:xfrm>
                <a:off x="8287120" y="1845427"/>
                <a:ext cx="83160" cy="106560"/>
              </p14:xfrm>
            </p:contentPart>
          </mc:Choice>
          <mc:Fallback xmlns="">
            <p:pic>
              <p:nvPicPr>
                <p:cNvPr id="78" name="Freihand 77">
                  <a:extLst>
                    <a:ext uri="{FF2B5EF4-FFF2-40B4-BE49-F238E27FC236}">
                      <a16:creationId xmlns:a16="http://schemas.microsoft.com/office/drawing/2014/main" id="{3A45E539-FED6-4C5A-A4B6-4AB353119DC0}"/>
                    </a:ext>
                  </a:extLst>
                </p:cNvPr>
                <p:cNvPicPr/>
                <p:nvPr/>
              </p:nvPicPr>
              <p:blipFill>
                <a:blip r:embed="rId319"/>
                <a:stretch>
                  <a:fillRect/>
                </a:stretch>
              </p:blipFill>
              <p:spPr>
                <a:xfrm>
                  <a:off x="8282800" y="1841107"/>
                  <a:ext cx="91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79" name="Freihand 78">
                  <a:extLst>
                    <a:ext uri="{FF2B5EF4-FFF2-40B4-BE49-F238E27FC236}">
                      <a16:creationId xmlns:a16="http://schemas.microsoft.com/office/drawing/2014/main" id="{4984C912-FD8E-47E0-81B4-390EE3F679C1}"/>
                    </a:ext>
                  </a:extLst>
                </p14:cNvPr>
                <p14:cNvContentPartPr/>
                <p14:nvPr/>
              </p14:nvContentPartPr>
              <p14:xfrm>
                <a:off x="8394400" y="1846867"/>
                <a:ext cx="74520" cy="100440"/>
              </p14:xfrm>
            </p:contentPart>
          </mc:Choice>
          <mc:Fallback xmlns="">
            <p:pic>
              <p:nvPicPr>
                <p:cNvPr id="79" name="Freihand 78">
                  <a:extLst>
                    <a:ext uri="{FF2B5EF4-FFF2-40B4-BE49-F238E27FC236}">
                      <a16:creationId xmlns:a16="http://schemas.microsoft.com/office/drawing/2014/main" id="{4984C912-FD8E-47E0-81B4-390EE3F679C1}"/>
                    </a:ext>
                  </a:extLst>
                </p:cNvPr>
                <p:cNvPicPr/>
                <p:nvPr/>
              </p:nvPicPr>
              <p:blipFill>
                <a:blip r:embed="rId321"/>
                <a:stretch>
                  <a:fillRect/>
                </a:stretch>
              </p:blipFill>
              <p:spPr>
                <a:xfrm>
                  <a:off x="8390080" y="1842547"/>
                  <a:ext cx="83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0" name="Freihand 79">
                  <a:extLst>
                    <a:ext uri="{FF2B5EF4-FFF2-40B4-BE49-F238E27FC236}">
                      <a16:creationId xmlns:a16="http://schemas.microsoft.com/office/drawing/2014/main" id="{48FB0ADD-D486-4E55-BBA4-13ED1E4D2A94}"/>
                    </a:ext>
                  </a:extLst>
                </p14:cNvPr>
                <p14:cNvContentPartPr/>
                <p14:nvPr/>
              </p14:nvContentPartPr>
              <p14:xfrm>
                <a:off x="8696440" y="1775587"/>
                <a:ext cx="97920" cy="132840"/>
              </p14:xfrm>
            </p:contentPart>
          </mc:Choice>
          <mc:Fallback xmlns="">
            <p:pic>
              <p:nvPicPr>
                <p:cNvPr id="80" name="Freihand 79">
                  <a:extLst>
                    <a:ext uri="{FF2B5EF4-FFF2-40B4-BE49-F238E27FC236}">
                      <a16:creationId xmlns:a16="http://schemas.microsoft.com/office/drawing/2014/main" id="{48FB0ADD-D486-4E55-BBA4-13ED1E4D2A94}"/>
                    </a:ext>
                  </a:extLst>
                </p:cNvPr>
                <p:cNvPicPr/>
                <p:nvPr/>
              </p:nvPicPr>
              <p:blipFill>
                <a:blip r:embed="rId323"/>
                <a:stretch>
                  <a:fillRect/>
                </a:stretch>
              </p:blipFill>
              <p:spPr>
                <a:xfrm>
                  <a:off x="8692120" y="1771267"/>
                  <a:ext cx="106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81" name="Freihand 80">
                  <a:extLst>
                    <a:ext uri="{FF2B5EF4-FFF2-40B4-BE49-F238E27FC236}">
                      <a16:creationId xmlns:a16="http://schemas.microsoft.com/office/drawing/2014/main" id="{D4048A3C-A5BF-4D46-8154-785214921C34}"/>
                    </a:ext>
                  </a:extLst>
                </p14:cNvPr>
                <p14:cNvContentPartPr/>
                <p14:nvPr/>
              </p14:nvContentPartPr>
              <p14:xfrm>
                <a:off x="8814880" y="1886467"/>
                <a:ext cx="21600" cy="82080"/>
              </p14:xfrm>
            </p:contentPart>
          </mc:Choice>
          <mc:Fallback xmlns="">
            <p:pic>
              <p:nvPicPr>
                <p:cNvPr id="81" name="Freihand 80">
                  <a:extLst>
                    <a:ext uri="{FF2B5EF4-FFF2-40B4-BE49-F238E27FC236}">
                      <a16:creationId xmlns:a16="http://schemas.microsoft.com/office/drawing/2014/main" id="{D4048A3C-A5BF-4D46-8154-785214921C34}"/>
                    </a:ext>
                  </a:extLst>
                </p:cNvPr>
                <p:cNvPicPr/>
                <p:nvPr/>
              </p:nvPicPr>
              <p:blipFill>
                <a:blip r:embed="rId325"/>
                <a:stretch>
                  <a:fillRect/>
                </a:stretch>
              </p:blipFill>
              <p:spPr>
                <a:xfrm>
                  <a:off x="8810560" y="1882147"/>
                  <a:ext cx="30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82" name="Freihand 81">
                  <a:extLst>
                    <a:ext uri="{FF2B5EF4-FFF2-40B4-BE49-F238E27FC236}">
                      <a16:creationId xmlns:a16="http://schemas.microsoft.com/office/drawing/2014/main" id="{D21305E7-D383-409F-BA24-435CBE25CD85}"/>
                    </a:ext>
                  </a:extLst>
                </p14:cNvPr>
                <p14:cNvContentPartPr/>
                <p14:nvPr/>
              </p14:nvContentPartPr>
              <p14:xfrm>
                <a:off x="8880040" y="1850107"/>
                <a:ext cx="108720" cy="113040"/>
              </p14:xfrm>
            </p:contentPart>
          </mc:Choice>
          <mc:Fallback xmlns="">
            <p:pic>
              <p:nvPicPr>
                <p:cNvPr id="82" name="Freihand 81">
                  <a:extLst>
                    <a:ext uri="{FF2B5EF4-FFF2-40B4-BE49-F238E27FC236}">
                      <a16:creationId xmlns:a16="http://schemas.microsoft.com/office/drawing/2014/main" id="{D21305E7-D383-409F-BA24-435CBE25CD85}"/>
                    </a:ext>
                  </a:extLst>
                </p:cNvPr>
                <p:cNvPicPr/>
                <p:nvPr/>
              </p:nvPicPr>
              <p:blipFill>
                <a:blip r:embed="rId327"/>
                <a:stretch>
                  <a:fillRect/>
                </a:stretch>
              </p:blipFill>
              <p:spPr>
                <a:xfrm>
                  <a:off x="8875720" y="1845787"/>
                  <a:ext cx="117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83" name="Freihand 82">
                  <a:extLst>
                    <a:ext uri="{FF2B5EF4-FFF2-40B4-BE49-F238E27FC236}">
                      <a16:creationId xmlns:a16="http://schemas.microsoft.com/office/drawing/2014/main" id="{01B38A39-F310-41D3-8909-36216BF8ECAB}"/>
                    </a:ext>
                  </a:extLst>
                </p14:cNvPr>
                <p14:cNvContentPartPr/>
                <p14:nvPr/>
              </p14:nvContentPartPr>
              <p14:xfrm>
                <a:off x="8094160" y="2137027"/>
                <a:ext cx="135360" cy="157680"/>
              </p14:xfrm>
            </p:contentPart>
          </mc:Choice>
          <mc:Fallback xmlns="">
            <p:pic>
              <p:nvPicPr>
                <p:cNvPr id="83" name="Freihand 82">
                  <a:extLst>
                    <a:ext uri="{FF2B5EF4-FFF2-40B4-BE49-F238E27FC236}">
                      <a16:creationId xmlns:a16="http://schemas.microsoft.com/office/drawing/2014/main" id="{01B38A39-F310-41D3-8909-36216BF8ECAB}"/>
                    </a:ext>
                  </a:extLst>
                </p:cNvPr>
                <p:cNvPicPr/>
                <p:nvPr/>
              </p:nvPicPr>
              <p:blipFill>
                <a:blip r:embed="rId329"/>
                <a:stretch>
                  <a:fillRect/>
                </a:stretch>
              </p:blipFill>
              <p:spPr>
                <a:xfrm>
                  <a:off x="8089840" y="2132707"/>
                  <a:ext cx="144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84" name="Freihand 83">
                  <a:extLst>
                    <a:ext uri="{FF2B5EF4-FFF2-40B4-BE49-F238E27FC236}">
                      <a16:creationId xmlns:a16="http://schemas.microsoft.com/office/drawing/2014/main" id="{E68033D7-7CCF-4B1E-85EC-245246008F6B}"/>
                    </a:ext>
                  </a:extLst>
                </p14:cNvPr>
                <p14:cNvContentPartPr/>
                <p14:nvPr/>
              </p14:nvContentPartPr>
              <p14:xfrm>
                <a:off x="8260480" y="2252227"/>
                <a:ext cx="94320" cy="132480"/>
              </p14:xfrm>
            </p:contentPart>
          </mc:Choice>
          <mc:Fallback xmlns="">
            <p:pic>
              <p:nvPicPr>
                <p:cNvPr id="84" name="Freihand 83">
                  <a:extLst>
                    <a:ext uri="{FF2B5EF4-FFF2-40B4-BE49-F238E27FC236}">
                      <a16:creationId xmlns:a16="http://schemas.microsoft.com/office/drawing/2014/main" id="{E68033D7-7CCF-4B1E-85EC-245246008F6B}"/>
                    </a:ext>
                  </a:extLst>
                </p:cNvPr>
                <p:cNvPicPr/>
                <p:nvPr/>
              </p:nvPicPr>
              <p:blipFill>
                <a:blip r:embed="rId331"/>
                <a:stretch>
                  <a:fillRect/>
                </a:stretch>
              </p:blipFill>
              <p:spPr>
                <a:xfrm>
                  <a:off x="8256160" y="2247907"/>
                  <a:ext cx="102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88" name="Freihand 87">
                  <a:extLst>
                    <a:ext uri="{FF2B5EF4-FFF2-40B4-BE49-F238E27FC236}">
                      <a16:creationId xmlns:a16="http://schemas.microsoft.com/office/drawing/2014/main" id="{C2B32853-901E-4D81-9701-F584E33C2DC3}"/>
                    </a:ext>
                  </a:extLst>
                </p14:cNvPr>
                <p14:cNvContentPartPr/>
                <p14:nvPr/>
              </p14:nvContentPartPr>
              <p14:xfrm>
                <a:off x="8424640" y="2232787"/>
                <a:ext cx="113760" cy="138600"/>
              </p14:xfrm>
            </p:contentPart>
          </mc:Choice>
          <mc:Fallback xmlns="">
            <p:pic>
              <p:nvPicPr>
                <p:cNvPr id="88" name="Freihand 87">
                  <a:extLst>
                    <a:ext uri="{FF2B5EF4-FFF2-40B4-BE49-F238E27FC236}">
                      <a16:creationId xmlns:a16="http://schemas.microsoft.com/office/drawing/2014/main" id="{C2B32853-901E-4D81-9701-F584E33C2DC3}"/>
                    </a:ext>
                  </a:extLst>
                </p:cNvPr>
                <p:cNvPicPr/>
                <p:nvPr/>
              </p:nvPicPr>
              <p:blipFill>
                <a:blip r:embed="rId333"/>
                <a:stretch>
                  <a:fillRect/>
                </a:stretch>
              </p:blipFill>
              <p:spPr>
                <a:xfrm>
                  <a:off x="8420320" y="2228467"/>
                  <a:ext cx="122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89" name="Freihand 88">
                  <a:extLst>
                    <a:ext uri="{FF2B5EF4-FFF2-40B4-BE49-F238E27FC236}">
                      <a16:creationId xmlns:a16="http://schemas.microsoft.com/office/drawing/2014/main" id="{73BDA009-F9AF-4B85-8A06-3195174A7A2F}"/>
                    </a:ext>
                  </a:extLst>
                </p14:cNvPr>
                <p14:cNvContentPartPr/>
                <p14:nvPr/>
              </p14:nvContentPartPr>
              <p14:xfrm>
                <a:off x="8652880" y="2180947"/>
                <a:ext cx="91800" cy="129600"/>
              </p14:xfrm>
            </p:contentPart>
          </mc:Choice>
          <mc:Fallback xmlns="">
            <p:pic>
              <p:nvPicPr>
                <p:cNvPr id="89" name="Freihand 88">
                  <a:extLst>
                    <a:ext uri="{FF2B5EF4-FFF2-40B4-BE49-F238E27FC236}">
                      <a16:creationId xmlns:a16="http://schemas.microsoft.com/office/drawing/2014/main" id="{73BDA009-F9AF-4B85-8A06-3195174A7A2F}"/>
                    </a:ext>
                  </a:extLst>
                </p:cNvPr>
                <p:cNvPicPr/>
                <p:nvPr/>
              </p:nvPicPr>
              <p:blipFill>
                <a:blip r:embed="rId335"/>
                <a:stretch>
                  <a:fillRect/>
                </a:stretch>
              </p:blipFill>
              <p:spPr>
                <a:xfrm>
                  <a:off x="8648560" y="2176627"/>
                  <a:ext cx="100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0" name="Freihand 89">
                  <a:extLst>
                    <a:ext uri="{FF2B5EF4-FFF2-40B4-BE49-F238E27FC236}">
                      <a16:creationId xmlns:a16="http://schemas.microsoft.com/office/drawing/2014/main" id="{3CAD4AB3-547A-433E-A832-0DB3C1EE6EB8}"/>
                    </a:ext>
                  </a:extLst>
                </p14:cNvPr>
                <p14:cNvContentPartPr/>
                <p14:nvPr/>
              </p14:nvContentPartPr>
              <p14:xfrm>
                <a:off x="8773480" y="2244307"/>
                <a:ext cx="104040" cy="147600"/>
              </p14:xfrm>
            </p:contentPart>
          </mc:Choice>
          <mc:Fallback xmlns="">
            <p:pic>
              <p:nvPicPr>
                <p:cNvPr id="90" name="Freihand 89">
                  <a:extLst>
                    <a:ext uri="{FF2B5EF4-FFF2-40B4-BE49-F238E27FC236}">
                      <a16:creationId xmlns:a16="http://schemas.microsoft.com/office/drawing/2014/main" id="{3CAD4AB3-547A-433E-A832-0DB3C1EE6EB8}"/>
                    </a:ext>
                  </a:extLst>
                </p:cNvPr>
                <p:cNvPicPr/>
                <p:nvPr/>
              </p:nvPicPr>
              <p:blipFill>
                <a:blip r:embed="rId337"/>
                <a:stretch>
                  <a:fillRect/>
                </a:stretch>
              </p:blipFill>
              <p:spPr>
                <a:xfrm>
                  <a:off x="8769160" y="2239987"/>
                  <a:ext cx="112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1" name="Freihand 90">
                  <a:extLst>
                    <a:ext uri="{FF2B5EF4-FFF2-40B4-BE49-F238E27FC236}">
                      <a16:creationId xmlns:a16="http://schemas.microsoft.com/office/drawing/2014/main" id="{CBCCC85C-E65B-40B9-AF7A-631D306B0847}"/>
                    </a:ext>
                  </a:extLst>
                </p14:cNvPr>
                <p14:cNvContentPartPr/>
                <p14:nvPr/>
              </p14:nvContentPartPr>
              <p14:xfrm>
                <a:off x="8928640" y="2243227"/>
                <a:ext cx="115560" cy="122760"/>
              </p14:xfrm>
            </p:contentPart>
          </mc:Choice>
          <mc:Fallback xmlns="">
            <p:pic>
              <p:nvPicPr>
                <p:cNvPr id="91" name="Freihand 90">
                  <a:extLst>
                    <a:ext uri="{FF2B5EF4-FFF2-40B4-BE49-F238E27FC236}">
                      <a16:creationId xmlns:a16="http://schemas.microsoft.com/office/drawing/2014/main" id="{CBCCC85C-E65B-40B9-AF7A-631D306B0847}"/>
                    </a:ext>
                  </a:extLst>
                </p:cNvPr>
                <p:cNvPicPr/>
                <p:nvPr/>
              </p:nvPicPr>
              <p:blipFill>
                <a:blip r:embed="rId339"/>
                <a:stretch>
                  <a:fillRect/>
                </a:stretch>
              </p:blipFill>
              <p:spPr>
                <a:xfrm>
                  <a:off x="8924320" y="2238907"/>
                  <a:ext cx="124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2" name="Freihand 91">
                  <a:extLst>
                    <a:ext uri="{FF2B5EF4-FFF2-40B4-BE49-F238E27FC236}">
                      <a16:creationId xmlns:a16="http://schemas.microsoft.com/office/drawing/2014/main" id="{3381A371-693D-4650-8FA6-6CDE60E184FF}"/>
                    </a:ext>
                  </a:extLst>
                </p14:cNvPr>
                <p14:cNvContentPartPr/>
                <p14:nvPr/>
              </p14:nvContentPartPr>
              <p14:xfrm>
                <a:off x="9013600" y="1771987"/>
                <a:ext cx="208440" cy="689760"/>
              </p14:xfrm>
            </p:contentPart>
          </mc:Choice>
          <mc:Fallback xmlns="">
            <p:pic>
              <p:nvPicPr>
                <p:cNvPr id="92" name="Freihand 91">
                  <a:extLst>
                    <a:ext uri="{FF2B5EF4-FFF2-40B4-BE49-F238E27FC236}">
                      <a16:creationId xmlns:a16="http://schemas.microsoft.com/office/drawing/2014/main" id="{3381A371-693D-4650-8FA6-6CDE60E184FF}"/>
                    </a:ext>
                  </a:extLst>
                </p:cNvPr>
                <p:cNvPicPr/>
                <p:nvPr/>
              </p:nvPicPr>
              <p:blipFill>
                <a:blip r:embed="rId341"/>
                <a:stretch>
                  <a:fillRect/>
                </a:stretch>
              </p:blipFill>
              <p:spPr>
                <a:xfrm>
                  <a:off x="9009280" y="1767667"/>
                  <a:ext cx="21708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93" name="Freihand 92">
                  <a:extLst>
                    <a:ext uri="{FF2B5EF4-FFF2-40B4-BE49-F238E27FC236}">
                      <a16:creationId xmlns:a16="http://schemas.microsoft.com/office/drawing/2014/main" id="{64D5C8CF-9487-4D6D-9418-34340E90D4E0}"/>
                    </a:ext>
                  </a:extLst>
                </p14:cNvPr>
                <p14:cNvContentPartPr/>
                <p14:nvPr/>
              </p14:nvContentPartPr>
              <p14:xfrm>
                <a:off x="7795360" y="1711867"/>
                <a:ext cx="166680" cy="759240"/>
              </p14:xfrm>
            </p:contentPart>
          </mc:Choice>
          <mc:Fallback xmlns="">
            <p:pic>
              <p:nvPicPr>
                <p:cNvPr id="93" name="Freihand 92">
                  <a:extLst>
                    <a:ext uri="{FF2B5EF4-FFF2-40B4-BE49-F238E27FC236}">
                      <a16:creationId xmlns:a16="http://schemas.microsoft.com/office/drawing/2014/main" id="{64D5C8CF-9487-4D6D-9418-34340E90D4E0}"/>
                    </a:ext>
                  </a:extLst>
                </p:cNvPr>
                <p:cNvPicPr/>
                <p:nvPr/>
              </p:nvPicPr>
              <p:blipFill>
                <a:blip r:embed="rId343"/>
                <a:stretch>
                  <a:fillRect/>
                </a:stretch>
              </p:blipFill>
              <p:spPr>
                <a:xfrm>
                  <a:off x="7791040" y="1707547"/>
                  <a:ext cx="17532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94" name="Freihand 93">
                  <a:extLst>
                    <a:ext uri="{FF2B5EF4-FFF2-40B4-BE49-F238E27FC236}">
                      <a16:creationId xmlns:a16="http://schemas.microsoft.com/office/drawing/2014/main" id="{998C4111-9589-461D-BDD9-F2FAA3C295B4}"/>
                    </a:ext>
                  </a:extLst>
                </p14:cNvPr>
                <p14:cNvContentPartPr/>
                <p14:nvPr/>
              </p14:nvContentPartPr>
              <p14:xfrm>
                <a:off x="9330040" y="1764787"/>
                <a:ext cx="162000" cy="497160"/>
              </p14:xfrm>
            </p:contentPart>
          </mc:Choice>
          <mc:Fallback xmlns="">
            <p:pic>
              <p:nvPicPr>
                <p:cNvPr id="94" name="Freihand 93">
                  <a:extLst>
                    <a:ext uri="{FF2B5EF4-FFF2-40B4-BE49-F238E27FC236}">
                      <a16:creationId xmlns:a16="http://schemas.microsoft.com/office/drawing/2014/main" id="{998C4111-9589-461D-BDD9-F2FAA3C295B4}"/>
                    </a:ext>
                  </a:extLst>
                </p:cNvPr>
                <p:cNvPicPr/>
                <p:nvPr/>
              </p:nvPicPr>
              <p:blipFill>
                <a:blip r:embed="rId345"/>
                <a:stretch>
                  <a:fillRect/>
                </a:stretch>
              </p:blipFill>
              <p:spPr>
                <a:xfrm>
                  <a:off x="9325720" y="1760467"/>
                  <a:ext cx="170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95" name="Freihand 94">
                  <a:extLst>
                    <a:ext uri="{FF2B5EF4-FFF2-40B4-BE49-F238E27FC236}">
                      <a16:creationId xmlns:a16="http://schemas.microsoft.com/office/drawing/2014/main" id="{489B1D1A-6988-4196-8BAD-E6377CF94CFA}"/>
                    </a:ext>
                  </a:extLst>
                </p14:cNvPr>
                <p14:cNvContentPartPr/>
                <p14:nvPr/>
              </p14:nvContentPartPr>
              <p14:xfrm>
                <a:off x="9639280" y="1743907"/>
                <a:ext cx="158760" cy="236520"/>
              </p14:xfrm>
            </p:contentPart>
          </mc:Choice>
          <mc:Fallback xmlns="">
            <p:pic>
              <p:nvPicPr>
                <p:cNvPr id="95" name="Freihand 94">
                  <a:extLst>
                    <a:ext uri="{FF2B5EF4-FFF2-40B4-BE49-F238E27FC236}">
                      <a16:creationId xmlns:a16="http://schemas.microsoft.com/office/drawing/2014/main" id="{489B1D1A-6988-4196-8BAD-E6377CF94CFA}"/>
                    </a:ext>
                  </a:extLst>
                </p:cNvPr>
                <p:cNvPicPr/>
                <p:nvPr/>
              </p:nvPicPr>
              <p:blipFill>
                <a:blip r:embed="rId347"/>
                <a:stretch>
                  <a:fillRect/>
                </a:stretch>
              </p:blipFill>
              <p:spPr>
                <a:xfrm>
                  <a:off x="9634960" y="1739587"/>
                  <a:ext cx="167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96" name="Freihand 95">
                  <a:extLst>
                    <a:ext uri="{FF2B5EF4-FFF2-40B4-BE49-F238E27FC236}">
                      <a16:creationId xmlns:a16="http://schemas.microsoft.com/office/drawing/2014/main" id="{103DD143-8EF3-4344-B9E4-48A63A7E0768}"/>
                    </a:ext>
                  </a:extLst>
                </p14:cNvPr>
                <p14:cNvContentPartPr/>
                <p14:nvPr/>
              </p14:nvContentPartPr>
              <p14:xfrm>
                <a:off x="9668800" y="1805107"/>
                <a:ext cx="135000" cy="65520"/>
              </p14:xfrm>
            </p:contentPart>
          </mc:Choice>
          <mc:Fallback xmlns="">
            <p:pic>
              <p:nvPicPr>
                <p:cNvPr id="96" name="Freihand 95">
                  <a:extLst>
                    <a:ext uri="{FF2B5EF4-FFF2-40B4-BE49-F238E27FC236}">
                      <a16:creationId xmlns:a16="http://schemas.microsoft.com/office/drawing/2014/main" id="{103DD143-8EF3-4344-B9E4-48A63A7E0768}"/>
                    </a:ext>
                  </a:extLst>
                </p:cNvPr>
                <p:cNvPicPr/>
                <p:nvPr/>
              </p:nvPicPr>
              <p:blipFill>
                <a:blip r:embed="rId349"/>
                <a:stretch>
                  <a:fillRect/>
                </a:stretch>
              </p:blipFill>
              <p:spPr>
                <a:xfrm>
                  <a:off x="9664480" y="1800787"/>
                  <a:ext cx="143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97" name="Freihand 96">
                  <a:extLst>
                    <a:ext uri="{FF2B5EF4-FFF2-40B4-BE49-F238E27FC236}">
                      <a16:creationId xmlns:a16="http://schemas.microsoft.com/office/drawing/2014/main" id="{2BEFFC48-43B2-4CD6-9174-67E14BB6A858}"/>
                    </a:ext>
                  </a:extLst>
                </p14:cNvPr>
                <p14:cNvContentPartPr/>
                <p14:nvPr/>
              </p14:nvContentPartPr>
              <p14:xfrm>
                <a:off x="9822880" y="1844707"/>
                <a:ext cx="92880" cy="128520"/>
              </p14:xfrm>
            </p:contentPart>
          </mc:Choice>
          <mc:Fallback xmlns="">
            <p:pic>
              <p:nvPicPr>
                <p:cNvPr id="97" name="Freihand 96">
                  <a:extLst>
                    <a:ext uri="{FF2B5EF4-FFF2-40B4-BE49-F238E27FC236}">
                      <a16:creationId xmlns:a16="http://schemas.microsoft.com/office/drawing/2014/main" id="{2BEFFC48-43B2-4CD6-9174-67E14BB6A858}"/>
                    </a:ext>
                  </a:extLst>
                </p:cNvPr>
                <p:cNvPicPr/>
                <p:nvPr/>
              </p:nvPicPr>
              <p:blipFill>
                <a:blip r:embed="rId351"/>
                <a:stretch>
                  <a:fillRect/>
                </a:stretch>
              </p:blipFill>
              <p:spPr>
                <a:xfrm>
                  <a:off x="9818560" y="1840387"/>
                  <a:ext cx="101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98" name="Freihand 97">
                  <a:extLst>
                    <a:ext uri="{FF2B5EF4-FFF2-40B4-BE49-F238E27FC236}">
                      <a16:creationId xmlns:a16="http://schemas.microsoft.com/office/drawing/2014/main" id="{E323A13E-CCA9-4BF9-A052-9FF5D9B342F0}"/>
                    </a:ext>
                  </a:extLst>
                </p14:cNvPr>
                <p14:cNvContentPartPr/>
                <p14:nvPr/>
              </p14:nvContentPartPr>
              <p14:xfrm>
                <a:off x="9633160" y="2125507"/>
                <a:ext cx="138600" cy="147600"/>
              </p14:xfrm>
            </p:contentPart>
          </mc:Choice>
          <mc:Fallback xmlns="">
            <p:pic>
              <p:nvPicPr>
                <p:cNvPr id="98" name="Freihand 97">
                  <a:extLst>
                    <a:ext uri="{FF2B5EF4-FFF2-40B4-BE49-F238E27FC236}">
                      <a16:creationId xmlns:a16="http://schemas.microsoft.com/office/drawing/2014/main" id="{E323A13E-CCA9-4BF9-A052-9FF5D9B342F0}"/>
                    </a:ext>
                  </a:extLst>
                </p:cNvPr>
                <p:cNvPicPr/>
                <p:nvPr/>
              </p:nvPicPr>
              <p:blipFill>
                <a:blip r:embed="rId353"/>
                <a:stretch>
                  <a:fillRect/>
                </a:stretch>
              </p:blipFill>
              <p:spPr>
                <a:xfrm>
                  <a:off x="9628840" y="2121187"/>
                  <a:ext cx="147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99" name="Freihand 98">
                  <a:extLst>
                    <a:ext uri="{FF2B5EF4-FFF2-40B4-BE49-F238E27FC236}">
                      <a16:creationId xmlns:a16="http://schemas.microsoft.com/office/drawing/2014/main" id="{423A2866-1487-4006-9AEF-C2EF2D2C6C68}"/>
                    </a:ext>
                  </a:extLst>
                </p14:cNvPr>
                <p14:cNvContentPartPr/>
                <p14:nvPr/>
              </p14:nvContentPartPr>
              <p14:xfrm>
                <a:off x="9833680" y="2179867"/>
                <a:ext cx="116280" cy="144360"/>
              </p14:xfrm>
            </p:contentPart>
          </mc:Choice>
          <mc:Fallback xmlns="">
            <p:pic>
              <p:nvPicPr>
                <p:cNvPr id="99" name="Freihand 98">
                  <a:extLst>
                    <a:ext uri="{FF2B5EF4-FFF2-40B4-BE49-F238E27FC236}">
                      <a16:creationId xmlns:a16="http://schemas.microsoft.com/office/drawing/2014/main" id="{423A2866-1487-4006-9AEF-C2EF2D2C6C68}"/>
                    </a:ext>
                  </a:extLst>
                </p:cNvPr>
                <p:cNvPicPr/>
                <p:nvPr/>
              </p:nvPicPr>
              <p:blipFill>
                <a:blip r:embed="rId355"/>
                <a:stretch>
                  <a:fillRect/>
                </a:stretch>
              </p:blipFill>
              <p:spPr>
                <a:xfrm>
                  <a:off x="9829360" y="2175547"/>
                  <a:ext cx="124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00" name="Freihand 99">
                  <a:extLst>
                    <a:ext uri="{FF2B5EF4-FFF2-40B4-BE49-F238E27FC236}">
                      <a16:creationId xmlns:a16="http://schemas.microsoft.com/office/drawing/2014/main" id="{463D1031-98DC-431E-99B9-C0B6A5CBD85F}"/>
                    </a:ext>
                  </a:extLst>
                </p14:cNvPr>
                <p14:cNvContentPartPr/>
                <p14:nvPr/>
              </p14:nvContentPartPr>
              <p14:xfrm>
                <a:off x="9998200" y="1731307"/>
                <a:ext cx="188640" cy="622440"/>
              </p14:xfrm>
            </p:contentPart>
          </mc:Choice>
          <mc:Fallback xmlns="">
            <p:pic>
              <p:nvPicPr>
                <p:cNvPr id="100" name="Freihand 99">
                  <a:extLst>
                    <a:ext uri="{FF2B5EF4-FFF2-40B4-BE49-F238E27FC236}">
                      <a16:creationId xmlns:a16="http://schemas.microsoft.com/office/drawing/2014/main" id="{463D1031-98DC-431E-99B9-C0B6A5CBD85F}"/>
                    </a:ext>
                  </a:extLst>
                </p:cNvPr>
                <p:cNvPicPr/>
                <p:nvPr/>
              </p:nvPicPr>
              <p:blipFill>
                <a:blip r:embed="rId357"/>
                <a:stretch>
                  <a:fillRect/>
                </a:stretch>
              </p:blipFill>
              <p:spPr>
                <a:xfrm>
                  <a:off x="9993880" y="1726987"/>
                  <a:ext cx="19728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2" name="Freihand 101">
                  <a:extLst>
                    <a:ext uri="{FF2B5EF4-FFF2-40B4-BE49-F238E27FC236}">
                      <a16:creationId xmlns:a16="http://schemas.microsoft.com/office/drawing/2014/main" id="{EFF056A0-E19D-4D3D-A482-9AA8D06236F3}"/>
                    </a:ext>
                  </a:extLst>
                </p14:cNvPr>
                <p14:cNvContentPartPr/>
                <p14:nvPr/>
              </p14:nvContentPartPr>
              <p14:xfrm>
                <a:off x="10306360" y="2016787"/>
                <a:ext cx="131760" cy="18000"/>
              </p14:xfrm>
            </p:contentPart>
          </mc:Choice>
          <mc:Fallback xmlns="">
            <p:pic>
              <p:nvPicPr>
                <p:cNvPr id="102" name="Freihand 101">
                  <a:extLst>
                    <a:ext uri="{FF2B5EF4-FFF2-40B4-BE49-F238E27FC236}">
                      <a16:creationId xmlns:a16="http://schemas.microsoft.com/office/drawing/2014/main" id="{EFF056A0-E19D-4D3D-A482-9AA8D06236F3}"/>
                    </a:ext>
                  </a:extLst>
                </p:cNvPr>
                <p:cNvPicPr/>
                <p:nvPr/>
              </p:nvPicPr>
              <p:blipFill>
                <a:blip r:embed="rId359"/>
                <a:stretch>
                  <a:fillRect/>
                </a:stretch>
              </p:blipFill>
              <p:spPr>
                <a:xfrm>
                  <a:off x="10302040" y="2012467"/>
                  <a:ext cx="140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03" name="Freihand 102">
                  <a:extLst>
                    <a:ext uri="{FF2B5EF4-FFF2-40B4-BE49-F238E27FC236}">
                      <a16:creationId xmlns:a16="http://schemas.microsoft.com/office/drawing/2014/main" id="{CD5AD71A-6E18-48C2-A6FA-2D987BB48551}"/>
                    </a:ext>
                  </a:extLst>
                </p14:cNvPr>
                <p14:cNvContentPartPr/>
                <p14:nvPr/>
              </p14:nvContentPartPr>
              <p14:xfrm>
                <a:off x="10312480" y="2067187"/>
                <a:ext cx="160560" cy="30600"/>
              </p14:xfrm>
            </p:contentPart>
          </mc:Choice>
          <mc:Fallback xmlns="">
            <p:pic>
              <p:nvPicPr>
                <p:cNvPr id="103" name="Freihand 102">
                  <a:extLst>
                    <a:ext uri="{FF2B5EF4-FFF2-40B4-BE49-F238E27FC236}">
                      <a16:creationId xmlns:a16="http://schemas.microsoft.com/office/drawing/2014/main" id="{CD5AD71A-6E18-48C2-A6FA-2D987BB48551}"/>
                    </a:ext>
                  </a:extLst>
                </p:cNvPr>
                <p:cNvPicPr/>
                <p:nvPr/>
              </p:nvPicPr>
              <p:blipFill>
                <a:blip r:embed="rId361"/>
                <a:stretch>
                  <a:fillRect/>
                </a:stretch>
              </p:blipFill>
              <p:spPr>
                <a:xfrm>
                  <a:off x="10308160" y="2062867"/>
                  <a:ext cx="169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7" name="Freihand 216">
                  <a:extLst>
                    <a:ext uri="{FF2B5EF4-FFF2-40B4-BE49-F238E27FC236}">
                      <a16:creationId xmlns:a16="http://schemas.microsoft.com/office/drawing/2014/main" id="{6EE1420D-434E-4603-9A78-CDFF7E3E2A0E}"/>
                    </a:ext>
                  </a:extLst>
                </p14:cNvPr>
                <p14:cNvContentPartPr/>
                <p14:nvPr/>
              </p14:nvContentPartPr>
              <p14:xfrm>
                <a:off x="9578080" y="1667587"/>
                <a:ext cx="474840" cy="1029240"/>
              </p14:xfrm>
            </p:contentPart>
          </mc:Choice>
          <mc:Fallback xmlns="">
            <p:pic>
              <p:nvPicPr>
                <p:cNvPr id="217" name="Freihand 216">
                  <a:extLst>
                    <a:ext uri="{FF2B5EF4-FFF2-40B4-BE49-F238E27FC236}">
                      <a16:creationId xmlns:a16="http://schemas.microsoft.com/office/drawing/2014/main" id="{6EE1420D-434E-4603-9A78-CDFF7E3E2A0E}"/>
                    </a:ext>
                  </a:extLst>
                </p:cNvPr>
                <p:cNvPicPr/>
                <p:nvPr/>
              </p:nvPicPr>
              <p:blipFill>
                <a:blip r:embed="rId363"/>
                <a:stretch>
                  <a:fillRect/>
                </a:stretch>
              </p:blipFill>
              <p:spPr>
                <a:xfrm>
                  <a:off x="9573760" y="1663267"/>
                  <a:ext cx="483480" cy="1037880"/>
                </a:xfrm>
                <a:prstGeom prst="rect">
                  <a:avLst/>
                </a:prstGeom>
              </p:spPr>
            </p:pic>
          </mc:Fallback>
        </mc:AlternateContent>
      </p:grpSp>
    </p:spTree>
    <p:extLst>
      <p:ext uri="{BB962C8B-B14F-4D97-AF65-F5344CB8AC3E}">
        <p14:creationId xmlns:p14="http://schemas.microsoft.com/office/powerpoint/2010/main" val="2437658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 Matrix notation</a:t>
            </a:r>
            <a:endParaRPr lang="de-DE" sz="3200" baseline="30000" dirty="0"/>
          </a:p>
          <a:p>
            <a:pPr algn="ctr"/>
            <a:endParaRPr lang="de-DE" sz="3200" baseline="30000" dirty="0"/>
          </a:p>
        </p:txBody>
      </p:sp>
      <p:pic>
        <p:nvPicPr>
          <p:cNvPr id="6" name="Grafik 5">
            <a:extLst>
              <a:ext uri="{FF2B5EF4-FFF2-40B4-BE49-F238E27FC236}">
                <a16:creationId xmlns:a16="http://schemas.microsoft.com/office/drawing/2014/main" id="{8233D8A1-A1FA-0AD1-2210-F88BF379150B}"/>
              </a:ext>
            </a:extLst>
          </p:cNvPr>
          <p:cNvPicPr>
            <a:picLocks noChangeAspect="1"/>
          </p:cNvPicPr>
          <p:nvPr/>
        </p:nvPicPr>
        <p:blipFill>
          <a:blip r:embed="rId2"/>
          <a:stretch>
            <a:fillRect/>
          </a:stretch>
        </p:blipFill>
        <p:spPr>
          <a:xfrm>
            <a:off x="1107440" y="919497"/>
            <a:ext cx="8361915" cy="4622761"/>
          </a:xfrm>
          <a:prstGeom prst="rect">
            <a:avLst/>
          </a:prstGeom>
        </p:spPr>
      </p:pic>
      <p:sp>
        <p:nvSpPr>
          <p:cNvPr id="7" name="Rechteck 6">
            <a:extLst>
              <a:ext uri="{FF2B5EF4-FFF2-40B4-BE49-F238E27FC236}">
                <a16:creationId xmlns:a16="http://schemas.microsoft.com/office/drawing/2014/main" id="{D3F06B5F-4943-D180-6028-4DE548D612E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44" name="Freihand 43">
                <a:extLst>
                  <a:ext uri="{FF2B5EF4-FFF2-40B4-BE49-F238E27FC236}">
                    <a16:creationId xmlns:a16="http://schemas.microsoft.com/office/drawing/2014/main" id="{8441C77A-A3EA-4D93-8475-B77AD4E07EB3}"/>
                  </a:ext>
                </a:extLst>
              </p14:cNvPr>
              <p14:cNvContentPartPr/>
              <p14:nvPr/>
            </p14:nvContentPartPr>
            <p14:xfrm>
              <a:off x="1959400" y="3725347"/>
              <a:ext cx="441360" cy="563040"/>
            </p14:xfrm>
          </p:contentPart>
        </mc:Choice>
        <mc:Fallback xmlns="">
          <p:pic>
            <p:nvPicPr>
              <p:cNvPr id="44" name="Freihand 43">
                <a:extLst>
                  <a:ext uri="{FF2B5EF4-FFF2-40B4-BE49-F238E27FC236}">
                    <a16:creationId xmlns:a16="http://schemas.microsoft.com/office/drawing/2014/main" id="{8441C77A-A3EA-4D93-8475-B77AD4E07EB3}"/>
                  </a:ext>
                </a:extLst>
              </p:cNvPr>
              <p:cNvPicPr/>
              <p:nvPr/>
            </p:nvPicPr>
            <p:blipFill>
              <a:blip r:embed="rId4"/>
              <a:stretch>
                <a:fillRect/>
              </a:stretch>
            </p:blipFill>
            <p:spPr>
              <a:xfrm>
                <a:off x="1955080" y="3721027"/>
                <a:ext cx="45000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5" name="Freihand 44">
                <a:extLst>
                  <a:ext uri="{FF2B5EF4-FFF2-40B4-BE49-F238E27FC236}">
                    <a16:creationId xmlns:a16="http://schemas.microsoft.com/office/drawing/2014/main" id="{9B1D49CA-331C-4898-9823-F66AA743C263}"/>
                  </a:ext>
                </a:extLst>
              </p14:cNvPr>
              <p14:cNvContentPartPr/>
              <p14:nvPr/>
            </p14:nvContentPartPr>
            <p14:xfrm>
              <a:off x="1566640" y="939667"/>
              <a:ext cx="1006200" cy="2845440"/>
            </p14:xfrm>
          </p:contentPart>
        </mc:Choice>
        <mc:Fallback xmlns="">
          <p:pic>
            <p:nvPicPr>
              <p:cNvPr id="45" name="Freihand 44">
                <a:extLst>
                  <a:ext uri="{FF2B5EF4-FFF2-40B4-BE49-F238E27FC236}">
                    <a16:creationId xmlns:a16="http://schemas.microsoft.com/office/drawing/2014/main" id="{9B1D49CA-331C-4898-9823-F66AA743C263}"/>
                  </a:ext>
                </a:extLst>
              </p:cNvPr>
              <p:cNvPicPr/>
              <p:nvPr/>
            </p:nvPicPr>
            <p:blipFill>
              <a:blip r:embed="rId6"/>
              <a:stretch>
                <a:fillRect/>
              </a:stretch>
            </p:blipFill>
            <p:spPr>
              <a:xfrm>
                <a:off x="1562320" y="935347"/>
                <a:ext cx="1014840" cy="285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Freihand 50">
                <a:extLst>
                  <a:ext uri="{FF2B5EF4-FFF2-40B4-BE49-F238E27FC236}">
                    <a16:creationId xmlns:a16="http://schemas.microsoft.com/office/drawing/2014/main" id="{16F17E62-8795-4FB9-B430-EFC8EC34FA3B}"/>
                  </a:ext>
                </a:extLst>
              </p14:cNvPr>
              <p14:cNvContentPartPr/>
              <p14:nvPr/>
            </p14:nvContentPartPr>
            <p14:xfrm>
              <a:off x="7015240" y="3733987"/>
              <a:ext cx="462600" cy="719640"/>
            </p14:xfrm>
          </p:contentPart>
        </mc:Choice>
        <mc:Fallback xmlns="">
          <p:pic>
            <p:nvPicPr>
              <p:cNvPr id="51" name="Freihand 50">
                <a:extLst>
                  <a:ext uri="{FF2B5EF4-FFF2-40B4-BE49-F238E27FC236}">
                    <a16:creationId xmlns:a16="http://schemas.microsoft.com/office/drawing/2014/main" id="{16F17E62-8795-4FB9-B430-EFC8EC34FA3B}"/>
                  </a:ext>
                </a:extLst>
              </p:cNvPr>
              <p:cNvPicPr/>
              <p:nvPr/>
            </p:nvPicPr>
            <p:blipFill>
              <a:blip r:embed="rId8"/>
              <a:stretch>
                <a:fillRect/>
              </a:stretch>
            </p:blipFill>
            <p:spPr>
              <a:xfrm>
                <a:off x="7010920" y="3729667"/>
                <a:ext cx="47124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Freihand 53">
                <a:extLst>
                  <a:ext uri="{FF2B5EF4-FFF2-40B4-BE49-F238E27FC236}">
                    <a16:creationId xmlns:a16="http://schemas.microsoft.com/office/drawing/2014/main" id="{2AC2C134-BFB3-43F2-9889-D33FDD81A988}"/>
                  </a:ext>
                </a:extLst>
              </p14:cNvPr>
              <p14:cNvContentPartPr/>
              <p14:nvPr/>
            </p14:nvContentPartPr>
            <p14:xfrm>
              <a:off x="8577280" y="3801667"/>
              <a:ext cx="344520" cy="397440"/>
            </p14:xfrm>
          </p:contentPart>
        </mc:Choice>
        <mc:Fallback xmlns="">
          <p:pic>
            <p:nvPicPr>
              <p:cNvPr id="54" name="Freihand 53">
                <a:extLst>
                  <a:ext uri="{FF2B5EF4-FFF2-40B4-BE49-F238E27FC236}">
                    <a16:creationId xmlns:a16="http://schemas.microsoft.com/office/drawing/2014/main" id="{2AC2C134-BFB3-43F2-9889-D33FDD81A988}"/>
                  </a:ext>
                </a:extLst>
              </p:cNvPr>
              <p:cNvPicPr/>
              <p:nvPr/>
            </p:nvPicPr>
            <p:blipFill>
              <a:blip r:embed="rId10"/>
              <a:stretch>
                <a:fillRect/>
              </a:stretch>
            </p:blipFill>
            <p:spPr>
              <a:xfrm>
                <a:off x="8572960" y="3797347"/>
                <a:ext cx="35316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 name="Freihand 57">
                <a:extLst>
                  <a:ext uri="{FF2B5EF4-FFF2-40B4-BE49-F238E27FC236}">
                    <a16:creationId xmlns:a16="http://schemas.microsoft.com/office/drawing/2014/main" id="{CE068B3A-593B-4A73-9158-0CF2EDFFED01}"/>
                  </a:ext>
                </a:extLst>
              </p14:cNvPr>
              <p14:cNvContentPartPr/>
              <p14:nvPr/>
            </p14:nvContentPartPr>
            <p14:xfrm>
              <a:off x="3256480" y="1155667"/>
              <a:ext cx="458280" cy="2653920"/>
            </p14:xfrm>
          </p:contentPart>
        </mc:Choice>
        <mc:Fallback xmlns="">
          <p:pic>
            <p:nvPicPr>
              <p:cNvPr id="58" name="Freihand 57">
                <a:extLst>
                  <a:ext uri="{FF2B5EF4-FFF2-40B4-BE49-F238E27FC236}">
                    <a16:creationId xmlns:a16="http://schemas.microsoft.com/office/drawing/2014/main" id="{CE068B3A-593B-4A73-9158-0CF2EDFFED01}"/>
                  </a:ext>
                </a:extLst>
              </p:cNvPr>
              <p:cNvPicPr/>
              <p:nvPr/>
            </p:nvPicPr>
            <p:blipFill>
              <a:blip r:embed="rId12"/>
              <a:stretch>
                <a:fillRect/>
              </a:stretch>
            </p:blipFill>
            <p:spPr>
              <a:xfrm>
                <a:off x="3252160" y="1151347"/>
                <a:ext cx="466920" cy="2662560"/>
              </a:xfrm>
              <a:prstGeom prst="rect">
                <a:avLst/>
              </a:prstGeom>
            </p:spPr>
          </p:pic>
        </mc:Fallback>
      </mc:AlternateContent>
      <p:grpSp>
        <p:nvGrpSpPr>
          <p:cNvPr id="102" name="Gruppieren 101">
            <a:extLst>
              <a:ext uri="{FF2B5EF4-FFF2-40B4-BE49-F238E27FC236}">
                <a16:creationId xmlns:a16="http://schemas.microsoft.com/office/drawing/2014/main" id="{9D427D40-C1CB-49E9-97A7-3902D1E765DA}"/>
              </a:ext>
            </a:extLst>
          </p:cNvPr>
          <p:cNvGrpSpPr/>
          <p:nvPr/>
        </p:nvGrpSpPr>
        <p:grpSpPr>
          <a:xfrm>
            <a:off x="3761560" y="5118907"/>
            <a:ext cx="4777920" cy="1091160"/>
            <a:chOff x="3761560" y="5118907"/>
            <a:chExt cx="4777920" cy="1091160"/>
          </a:xfrm>
        </p:grpSpPr>
        <mc:AlternateContent xmlns:mc="http://schemas.openxmlformats.org/markup-compatibility/2006" xmlns:p14="http://schemas.microsoft.com/office/powerpoint/2010/main">
          <mc:Choice Requires="p14">
            <p:contentPart p14:bwMode="auto" r:id="rId13">
              <p14:nvContentPartPr>
                <p14:cNvPr id="59" name="Freihand 58">
                  <a:extLst>
                    <a:ext uri="{FF2B5EF4-FFF2-40B4-BE49-F238E27FC236}">
                      <a16:creationId xmlns:a16="http://schemas.microsoft.com/office/drawing/2014/main" id="{4A0A8D0D-EF09-41D9-A811-475A4321BBB1}"/>
                    </a:ext>
                  </a:extLst>
                </p14:cNvPr>
                <p14:cNvContentPartPr/>
                <p14:nvPr/>
              </p14:nvContentPartPr>
              <p14:xfrm>
                <a:off x="3761560" y="5438947"/>
                <a:ext cx="234720" cy="244440"/>
              </p14:xfrm>
            </p:contentPart>
          </mc:Choice>
          <mc:Fallback xmlns="">
            <p:pic>
              <p:nvPicPr>
                <p:cNvPr id="59" name="Freihand 58">
                  <a:extLst>
                    <a:ext uri="{FF2B5EF4-FFF2-40B4-BE49-F238E27FC236}">
                      <a16:creationId xmlns:a16="http://schemas.microsoft.com/office/drawing/2014/main" id="{4A0A8D0D-EF09-41D9-A811-475A4321BBB1}"/>
                    </a:ext>
                  </a:extLst>
                </p:cNvPr>
                <p:cNvPicPr/>
                <p:nvPr/>
              </p:nvPicPr>
              <p:blipFill>
                <a:blip r:embed="rId14"/>
                <a:stretch>
                  <a:fillRect/>
                </a:stretch>
              </p:blipFill>
              <p:spPr>
                <a:xfrm>
                  <a:off x="3757240" y="5434627"/>
                  <a:ext cx="243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Freihand 59">
                  <a:extLst>
                    <a:ext uri="{FF2B5EF4-FFF2-40B4-BE49-F238E27FC236}">
                      <a16:creationId xmlns:a16="http://schemas.microsoft.com/office/drawing/2014/main" id="{81549E45-E18F-4748-8174-34693C7BAB92}"/>
                    </a:ext>
                  </a:extLst>
                </p14:cNvPr>
                <p14:cNvContentPartPr/>
                <p14:nvPr/>
              </p14:nvContentPartPr>
              <p14:xfrm>
                <a:off x="4001680" y="5605627"/>
                <a:ext cx="259920" cy="106200"/>
              </p14:xfrm>
            </p:contentPart>
          </mc:Choice>
          <mc:Fallback xmlns="">
            <p:pic>
              <p:nvPicPr>
                <p:cNvPr id="60" name="Freihand 59">
                  <a:extLst>
                    <a:ext uri="{FF2B5EF4-FFF2-40B4-BE49-F238E27FC236}">
                      <a16:creationId xmlns:a16="http://schemas.microsoft.com/office/drawing/2014/main" id="{81549E45-E18F-4748-8174-34693C7BAB92}"/>
                    </a:ext>
                  </a:extLst>
                </p:cNvPr>
                <p:cNvPicPr/>
                <p:nvPr/>
              </p:nvPicPr>
              <p:blipFill>
                <a:blip r:embed="rId16"/>
                <a:stretch>
                  <a:fillRect/>
                </a:stretch>
              </p:blipFill>
              <p:spPr>
                <a:xfrm>
                  <a:off x="3997360" y="5601307"/>
                  <a:ext cx="268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Freihand 60">
                  <a:extLst>
                    <a:ext uri="{FF2B5EF4-FFF2-40B4-BE49-F238E27FC236}">
                      <a16:creationId xmlns:a16="http://schemas.microsoft.com/office/drawing/2014/main" id="{2ADD9427-0256-40C7-895C-1A7A81C2C4CF}"/>
                    </a:ext>
                  </a:extLst>
                </p14:cNvPr>
                <p14:cNvContentPartPr/>
                <p14:nvPr/>
              </p14:nvContentPartPr>
              <p14:xfrm>
                <a:off x="4268080" y="5515987"/>
                <a:ext cx="124920" cy="183600"/>
              </p14:xfrm>
            </p:contentPart>
          </mc:Choice>
          <mc:Fallback xmlns="">
            <p:pic>
              <p:nvPicPr>
                <p:cNvPr id="61" name="Freihand 60">
                  <a:extLst>
                    <a:ext uri="{FF2B5EF4-FFF2-40B4-BE49-F238E27FC236}">
                      <a16:creationId xmlns:a16="http://schemas.microsoft.com/office/drawing/2014/main" id="{2ADD9427-0256-40C7-895C-1A7A81C2C4CF}"/>
                    </a:ext>
                  </a:extLst>
                </p:cNvPr>
                <p:cNvPicPr/>
                <p:nvPr/>
              </p:nvPicPr>
              <p:blipFill>
                <a:blip r:embed="rId18"/>
                <a:stretch>
                  <a:fillRect/>
                </a:stretch>
              </p:blipFill>
              <p:spPr>
                <a:xfrm>
                  <a:off x="4263760" y="5511667"/>
                  <a:ext cx="133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 name="Freihand 61">
                  <a:extLst>
                    <a:ext uri="{FF2B5EF4-FFF2-40B4-BE49-F238E27FC236}">
                      <a16:creationId xmlns:a16="http://schemas.microsoft.com/office/drawing/2014/main" id="{E7B7A292-0E77-4BDD-8993-40DCC54BE68E}"/>
                    </a:ext>
                  </a:extLst>
                </p14:cNvPr>
                <p14:cNvContentPartPr/>
                <p14:nvPr/>
              </p14:nvContentPartPr>
              <p14:xfrm>
                <a:off x="4445560" y="5632627"/>
                <a:ext cx="292320" cy="78840"/>
              </p14:xfrm>
            </p:contentPart>
          </mc:Choice>
          <mc:Fallback xmlns="">
            <p:pic>
              <p:nvPicPr>
                <p:cNvPr id="62" name="Freihand 61">
                  <a:extLst>
                    <a:ext uri="{FF2B5EF4-FFF2-40B4-BE49-F238E27FC236}">
                      <a16:creationId xmlns:a16="http://schemas.microsoft.com/office/drawing/2014/main" id="{E7B7A292-0E77-4BDD-8993-40DCC54BE68E}"/>
                    </a:ext>
                  </a:extLst>
                </p:cNvPr>
                <p:cNvPicPr/>
                <p:nvPr/>
              </p:nvPicPr>
              <p:blipFill>
                <a:blip r:embed="rId20"/>
                <a:stretch>
                  <a:fillRect/>
                </a:stretch>
              </p:blipFill>
              <p:spPr>
                <a:xfrm>
                  <a:off x="4441240" y="5628307"/>
                  <a:ext cx="300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3" name="Freihand 62">
                  <a:extLst>
                    <a:ext uri="{FF2B5EF4-FFF2-40B4-BE49-F238E27FC236}">
                      <a16:creationId xmlns:a16="http://schemas.microsoft.com/office/drawing/2014/main" id="{946AD62D-C4B0-42F6-8F6F-C3308ED383ED}"/>
                    </a:ext>
                  </a:extLst>
                </p14:cNvPr>
                <p14:cNvContentPartPr/>
                <p14:nvPr/>
              </p14:nvContentPartPr>
              <p14:xfrm>
                <a:off x="4824640" y="5632267"/>
                <a:ext cx="16920" cy="89280"/>
              </p14:xfrm>
            </p:contentPart>
          </mc:Choice>
          <mc:Fallback xmlns="">
            <p:pic>
              <p:nvPicPr>
                <p:cNvPr id="63" name="Freihand 62">
                  <a:extLst>
                    <a:ext uri="{FF2B5EF4-FFF2-40B4-BE49-F238E27FC236}">
                      <a16:creationId xmlns:a16="http://schemas.microsoft.com/office/drawing/2014/main" id="{946AD62D-C4B0-42F6-8F6F-C3308ED383ED}"/>
                    </a:ext>
                  </a:extLst>
                </p:cNvPr>
                <p:cNvPicPr/>
                <p:nvPr/>
              </p:nvPicPr>
              <p:blipFill>
                <a:blip r:embed="rId22"/>
                <a:stretch>
                  <a:fillRect/>
                </a:stretch>
              </p:blipFill>
              <p:spPr>
                <a:xfrm>
                  <a:off x="4820320" y="5627947"/>
                  <a:ext cx="25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4" name="Freihand 63">
                  <a:extLst>
                    <a:ext uri="{FF2B5EF4-FFF2-40B4-BE49-F238E27FC236}">
                      <a16:creationId xmlns:a16="http://schemas.microsoft.com/office/drawing/2014/main" id="{205EAC58-DCB0-448B-A41F-2925C9C07F0C}"/>
                    </a:ext>
                  </a:extLst>
                </p14:cNvPr>
                <p14:cNvContentPartPr/>
                <p14:nvPr/>
              </p14:nvContentPartPr>
              <p14:xfrm>
                <a:off x="4972960" y="5625787"/>
                <a:ext cx="121680" cy="109440"/>
              </p14:xfrm>
            </p:contentPart>
          </mc:Choice>
          <mc:Fallback xmlns="">
            <p:pic>
              <p:nvPicPr>
                <p:cNvPr id="64" name="Freihand 63">
                  <a:extLst>
                    <a:ext uri="{FF2B5EF4-FFF2-40B4-BE49-F238E27FC236}">
                      <a16:creationId xmlns:a16="http://schemas.microsoft.com/office/drawing/2014/main" id="{205EAC58-DCB0-448B-A41F-2925C9C07F0C}"/>
                    </a:ext>
                  </a:extLst>
                </p:cNvPr>
                <p:cNvPicPr/>
                <p:nvPr/>
              </p:nvPicPr>
              <p:blipFill>
                <a:blip r:embed="rId24"/>
                <a:stretch>
                  <a:fillRect/>
                </a:stretch>
              </p:blipFill>
              <p:spPr>
                <a:xfrm>
                  <a:off x="4968640" y="5621467"/>
                  <a:ext cx="130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5" name="Freihand 64">
                  <a:extLst>
                    <a:ext uri="{FF2B5EF4-FFF2-40B4-BE49-F238E27FC236}">
                      <a16:creationId xmlns:a16="http://schemas.microsoft.com/office/drawing/2014/main" id="{6570D392-2570-4F82-A4A6-3EB392B9C63C}"/>
                    </a:ext>
                  </a:extLst>
                </p14:cNvPr>
                <p14:cNvContentPartPr/>
                <p14:nvPr/>
              </p14:nvContentPartPr>
              <p14:xfrm>
                <a:off x="4938760" y="5663947"/>
                <a:ext cx="184680" cy="2880"/>
              </p14:xfrm>
            </p:contentPart>
          </mc:Choice>
          <mc:Fallback xmlns="">
            <p:pic>
              <p:nvPicPr>
                <p:cNvPr id="65" name="Freihand 64">
                  <a:extLst>
                    <a:ext uri="{FF2B5EF4-FFF2-40B4-BE49-F238E27FC236}">
                      <a16:creationId xmlns:a16="http://schemas.microsoft.com/office/drawing/2014/main" id="{6570D392-2570-4F82-A4A6-3EB392B9C63C}"/>
                    </a:ext>
                  </a:extLst>
                </p:cNvPr>
                <p:cNvPicPr/>
                <p:nvPr/>
              </p:nvPicPr>
              <p:blipFill>
                <a:blip r:embed="rId26"/>
                <a:stretch>
                  <a:fillRect/>
                </a:stretch>
              </p:blipFill>
              <p:spPr>
                <a:xfrm>
                  <a:off x="4934440" y="5659627"/>
                  <a:ext cx="193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6" name="Freihand 65">
                  <a:extLst>
                    <a:ext uri="{FF2B5EF4-FFF2-40B4-BE49-F238E27FC236}">
                      <a16:creationId xmlns:a16="http://schemas.microsoft.com/office/drawing/2014/main" id="{405E2B2B-B990-4EC6-9989-352E3BA5F60A}"/>
                    </a:ext>
                  </a:extLst>
                </p14:cNvPr>
                <p14:cNvContentPartPr/>
                <p14:nvPr/>
              </p14:nvContentPartPr>
              <p14:xfrm>
                <a:off x="5178880" y="5586187"/>
                <a:ext cx="195840" cy="149040"/>
              </p14:xfrm>
            </p:contentPart>
          </mc:Choice>
          <mc:Fallback xmlns="">
            <p:pic>
              <p:nvPicPr>
                <p:cNvPr id="66" name="Freihand 65">
                  <a:extLst>
                    <a:ext uri="{FF2B5EF4-FFF2-40B4-BE49-F238E27FC236}">
                      <a16:creationId xmlns:a16="http://schemas.microsoft.com/office/drawing/2014/main" id="{405E2B2B-B990-4EC6-9989-352E3BA5F60A}"/>
                    </a:ext>
                  </a:extLst>
                </p:cNvPr>
                <p:cNvPicPr/>
                <p:nvPr/>
              </p:nvPicPr>
              <p:blipFill>
                <a:blip r:embed="rId28"/>
                <a:stretch>
                  <a:fillRect/>
                </a:stretch>
              </p:blipFill>
              <p:spPr>
                <a:xfrm>
                  <a:off x="5174560" y="5581867"/>
                  <a:ext cx="204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7" name="Freihand 66">
                  <a:extLst>
                    <a:ext uri="{FF2B5EF4-FFF2-40B4-BE49-F238E27FC236}">
                      <a16:creationId xmlns:a16="http://schemas.microsoft.com/office/drawing/2014/main" id="{28B9A4F7-7FE2-42A1-81C4-5EE206C389A3}"/>
                    </a:ext>
                  </a:extLst>
                </p14:cNvPr>
                <p14:cNvContentPartPr/>
                <p14:nvPr/>
              </p14:nvContentPartPr>
              <p14:xfrm>
                <a:off x="5775400" y="5538667"/>
                <a:ext cx="231840" cy="178920"/>
              </p14:xfrm>
            </p:contentPart>
          </mc:Choice>
          <mc:Fallback xmlns="">
            <p:pic>
              <p:nvPicPr>
                <p:cNvPr id="67" name="Freihand 66">
                  <a:extLst>
                    <a:ext uri="{FF2B5EF4-FFF2-40B4-BE49-F238E27FC236}">
                      <a16:creationId xmlns:a16="http://schemas.microsoft.com/office/drawing/2014/main" id="{28B9A4F7-7FE2-42A1-81C4-5EE206C389A3}"/>
                    </a:ext>
                  </a:extLst>
                </p:cNvPr>
                <p:cNvPicPr/>
                <p:nvPr/>
              </p:nvPicPr>
              <p:blipFill>
                <a:blip r:embed="rId30"/>
                <a:stretch>
                  <a:fillRect/>
                </a:stretch>
              </p:blipFill>
              <p:spPr>
                <a:xfrm>
                  <a:off x="5771080" y="5534347"/>
                  <a:ext cx="240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8" name="Freihand 67">
                  <a:extLst>
                    <a:ext uri="{FF2B5EF4-FFF2-40B4-BE49-F238E27FC236}">
                      <a16:creationId xmlns:a16="http://schemas.microsoft.com/office/drawing/2014/main" id="{FA415619-BCDE-4D56-85E5-DC1F1DF76F60}"/>
                    </a:ext>
                  </a:extLst>
                </p14:cNvPr>
                <p14:cNvContentPartPr/>
                <p14:nvPr/>
              </p14:nvContentPartPr>
              <p14:xfrm>
                <a:off x="5750560" y="5374147"/>
                <a:ext cx="227160" cy="92520"/>
              </p14:xfrm>
            </p:contentPart>
          </mc:Choice>
          <mc:Fallback xmlns="">
            <p:pic>
              <p:nvPicPr>
                <p:cNvPr id="68" name="Freihand 67">
                  <a:extLst>
                    <a:ext uri="{FF2B5EF4-FFF2-40B4-BE49-F238E27FC236}">
                      <a16:creationId xmlns:a16="http://schemas.microsoft.com/office/drawing/2014/main" id="{FA415619-BCDE-4D56-85E5-DC1F1DF76F60}"/>
                    </a:ext>
                  </a:extLst>
                </p:cNvPr>
                <p:cNvPicPr/>
                <p:nvPr/>
              </p:nvPicPr>
              <p:blipFill>
                <a:blip r:embed="rId32"/>
                <a:stretch>
                  <a:fillRect/>
                </a:stretch>
              </p:blipFill>
              <p:spPr>
                <a:xfrm>
                  <a:off x="5746240" y="5369827"/>
                  <a:ext cx="235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1" name="Freihand 70">
                  <a:extLst>
                    <a:ext uri="{FF2B5EF4-FFF2-40B4-BE49-F238E27FC236}">
                      <a16:creationId xmlns:a16="http://schemas.microsoft.com/office/drawing/2014/main" id="{8F7AACE1-01E7-4D5C-9A13-38513C7130F0}"/>
                    </a:ext>
                  </a:extLst>
                </p14:cNvPr>
                <p14:cNvContentPartPr/>
                <p14:nvPr/>
              </p14:nvContentPartPr>
              <p14:xfrm>
                <a:off x="5865400" y="5371267"/>
                <a:ext cx="302400" cy="497880"/>
              </p14:xfrm>
            </p:contentPart>
          </mc:Choice>
          <mc:Fallback xmlns="">
            <p:pic>
              <p:nvPicPr>
                <p:cNvPr id="71" name="Freihand 70">
                  <a:extLst>
                    <a:ext uri="{FF2B5EF4-FFF2-40B4-BE49-F238E27FC236}">
                      <a16:creationId xmlns:a16="http://schemas.microsoft.com/office/drawing/2014/main" id="{8F7AACE1-01E7-4D5C-9A13-38513C7130F0}"/>
                    </a:ext>
                  </a:extLst>
                </p:cNvPr>
                <p:cNvPicPr/>
                <p:nvPr/>
              </p:nvPicPr>
              <p:blipFill>
                <a:blip r:embed="rId34"/>
                <a:stretch>
                  <a:fillRect/>
                </a:stretch>
              </p:blipFill>
              <p:spPr>
                <a:xfrm>
                  <a:off x="5861080" y="5366947"/>
                  <a:ext cx="3110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2" name="Freihand 71">
                  <a:extLst>
                    <a:ext uri="{FF2B5EF4-FFF2-40B4-BE49-F238E27FC236}">
                      <a16:creationId xmlns:a16="http://schemas.microsoft.com/office/drawing/2014/main" id="{F1EA2BA8-03C4-40E9-9FE6-1FB124CD3EC8}"/>
                    </a:ext>
                  </a:extLst>
                </p14:cNvPr>
                <p14:cNvContentPartPr/>
                <p14:nvPr/>
              </p14:nvContentPartPr>
              <p14:xfrm>
                <a:off x="5512600" y="5391787"/>
                <a:ext cx="342360" cy="430200"/>
              </p14:xfrm>
            </p:contentPart>
          </mc:Choice>
          <mc:Fallback xmlns="">
            <p:pic>
              <p:nvPicPr>
                <p:cNvPr id="72" name="Freihand 71">
                  <a:extLst>
                    <a:ext uri="{FF2B5EF4-FFF2-40B4-BE49-F238E27FC236}">
                      <a16:creationId xmlns:a16="http://schemas.microsoft.com/office/drawing/2014/main" id="{F1EA2BA8-03C4-40E9-9FE6-1FB124CD3EC8}"/>
                    </a:ext>
                  </a:extLst>
                </p:cNvPr>
                <p:cNvPicPr/>
                <p:nvPr/>
              </p:nvPicPr>
              <p:blipFill>
                <a:blip r:embed="rId36"/>
                <a:stretch>
                  <a:fillRect/>
                </a:stretch>
              </p:blipFill>
              <p:spPr>
                <a:xfrm>
                  <a:off x="5508280" y="5387467"/>
                  <a:ext cx="3510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3" name="Freihand 72">
                  <a:extLst>
                    <a:ext uri="{FF2B5EF4-FFF2-40B4-BE49-F238E27FC236}">
                      <a16:creationId xmlns:a16="http://schemas.microsoft.com/office/drawing/2014/main" id="{C5C9F40D-9A24-40D4-9501-D4E4C8C085A2}"/>
                    </a:ext>
                  </a:extLst>
                </p14:cNvPr>
                <p14:cNvContentPartPr/>
                <p14:nvPr/>
              </p14:nvContentPartPr>
              <p14:xfrm>
                <a:off x="6179680" y="5118907"/>
                <a:ext cx="201600" cy="268920"/>
              </p14:xfrm>
            </p:contentPart>
          </mc:Choice>
          <mc:Fallback xmlns="">
            <p:pic>
              <p:nvPicPr>
                <p:cNvPr id="73" name="Freihand 72">
                  <a:extLst>
                    <a:ext uri="{FF2B5EF4-FFF2-40B4-BE49-F238E27FC236}">
                      <a16:creationId xmlns:a16="http://schemas.microsoft.com/office/drawing/2014/main" id="{C5C9F40D-9A24-40D4-9501-D4E4C8C085A2}"/>
                    </a:ext>
                  </a:extLst>
                </p:cNvPr>
                <p:cNvPicPr/>
                <p:nvPr/>
              </p:nvPicPr>
              <p:blipFill>
                <a:blip r:embed="rId38"/>
                <a:stretch>
                  <a:fillRect/>
                </a:stretch>
              </p:blipFill>
              <p:spPr>
                <a:xfrm>
                  <a:off x="6175360" y="5114587"/>
                  <a:ext cx="2102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5" name="Freihand 74">
                  <a:extLst>
                    <a:ext uri="{FF2B5EF4-FFF2-40B4-BE49-F238E27FC236}">
                      <a16:creationId xmlns:a16="http://schemas.microsoft.com/office/drawing/2014/main" id="{98658F8C-8AB4-4D3E-BF20-097E555B3A7B}"/>
                    </a:ext>
                  </a:extLst>
                </p14:cNvPr>
                <p14:cNvContentPartPr/>
                <p14:nvPr/>
              </p14:nvContentPartPr>
              <p14:xfrm>
                <a:off x="6297760" y="5542267"/>
                <a:ext cx="245160" cy="33120"/>
              </p14:xfrm>
            </p:contentPart>
          </mc:Choice>
          <mc:Fallback xmlns="">
            <p:pic>
              <p:nvPicPr>
                <p:cNvPr id="75" name="Freihand 74">
                  <a:extLst>
                    <a:ext uri="{FF2B5EF4-FFF2-40B4-BE49-F238E27FC236}">
                      <a16:creationId xmlns:a16="http://schemas.microsoft.com/office/drawing/2014/main" id="{98658F8C-8AB4-4D3E-BF20-097E555B3A7B}"/>
                    </a:ext>
                  </a:extLst>
                </p:cNvPr>
                <p:cNvPicPr/>
                <p:nvPr/>
              </p:nvPicPr>
              <p:blipFill>
                <a:blip r:embed="rId40"/>
                <a:stretch>
                  <a:fillRect/>
                </a:stretch>
              </p:blipFill>
              <p:spPr>
                <a:xfrm>
                  <a:off x="6293440" y="5537947"/>
                  <a:ext cx="253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6" name="Freihand 75">
                  <a:extLst>
                    <a:ext uri="{FF2B5EF4-FFF2-40B4-BE49-F238E27FC236}">
                      <a16:creationId xmlns:a16="http://schemas.microsoft.com/office/drawing/2014/main" id="{52D033DC-E822-4AF8-A772-D13C4F8F2553}"/>
                    </a:ext>
                  </a:extLst>
                </p14:cNvPr>
                <p14:cNvContentPartPr/>
                <p14:nvPr/>
              </p14:nvContentPartPr>
              <p14:xfrm>
                <a:off x="6336640" y="5611027"/>
                <a:ext cx="231840" cy="15120"/>
              </p14:xfrm>
            </p:contentPart>
          </mc:Choice>
          <mc:Fallback xmlns="">
            <p:pic>
              <p:nvPicPr>
                <p:cNvPr id="76" name="Freihand 75">
                  <a:extLst>
                    <a:ext uri="{FF2B5EF4-FFF2-40B4-BE49-F238E27FC236}">
                      <a16:creationId xmlns:a16="http://schemas.microsoft.com/office/drawing/2014/main" id="{52D033DC-E822-4AF8-A772-D13C4F8F2553}"/>
                    </a:ext>
                  </a:extLst>
                </p:cNvPr>
                <p:cNvPicPr/>
                <p:nvPr/>
              </p:nvPicPr>
              <p:blipFill>
                <a:blip r:embed="rId42"/>
                <a:stretch>
                  <a:fillRect/>
                </a:stretch>
              </p:blipFill>
              <p:spPr>
                <a:xfrm>
                  <a:off x="6332320" y="5606707"/>
                  <a:ext cx="240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7" name="Freihand 76">
                  <a:extLst>
                    <a:ext uri="{FF2B5EF4-FFF2-40B4-BE49-F238E27FC236}">
                      <a16:creationId xmlns:a16="http://schemas.microsoft.com/office/drawing/2014/main" id="{D821A9BC-16C7-4290-91A0-C968F79B3F17}"/>
                    </a:ext>
                  </a:extLst>
                </p14:cNvPr>
                <p14:cNvContentPartPr/>
                <p14:nvPr/>
              </p14:nvContentPartPr>
              <p14:xfrm>
                <a:off x="6694480" y="5488987"/>
                <a:ext cx="220320" cy="194400"/>
              </p14:xfrm>
            </p:contentPart>
          </mc:Choice>
          <mc:Fallback xmlns="">
            <p:pic>
              <p:nvPicPr>
                <p:cNvPr id="77" name="Freihand 76">
                  <a:extLst>
                    <a:ext uri="{FF2B5EF4-FFF2-40B4-BE49-F238E27FC236}">
                      <a16:creationId xmlns:a16="http://schemas.microsoft.com/office/drawing/2014/main" id="{D821A9BC-16C7-4290-91A0-C968F79B3F17}"/>
                    </a:ext>
                  </a:extLst>
                </p:cNvPr>
                <p:cNvPicPr/>
                <p:nvPr/>
              </p:nvPicPr>
              <p:blipFill>
                <a:blip r:embed="rId44"/>
                <a:stretch>
                  <a:fillRect/>
                </a:stretch>
              </p:blipFill>
              <p:spPr>
                <a:xfrm>
                  <a:off x="6690160" y="5484667"/>
                  <a:ext cx="228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9" name="Freihand 78">
                  <a:extLst>
                    <a:ext uri="{FF2B5EF4-FFF2-40B4-BE49-F238E27FC236}">
                      <a16:creationId xmlns:a16="http://schemas.microsoft.com/office/drawing/2014/main" id="{8A8DB4FA-9990-4C4D-B233-E50DEA048FE1}"/>
                    </a:ext>
                  </a:extLst>
                </p14:cNvPr>
                <p14:cNvContentPartPr/>
                <p14:nvPr/>
              </p14:nvContentPartPr>
              <p14:xfrm>
                <a:off x="6742360" y="5331307"/>
                <a:ext cx="242640" cy="83880"/>
              </p14:xfrm>
            </p:contentPart>
          </mc:Choice>
          <mc:Fallback xmlns="">
            <p:pic>
              <p:nvPicPr>
                <p:cNvPr id="79" name="Freihand 78">
                  <a:extLst>
                    <a:ext uri="{FF2B5EF4-FFF2-40B4-BE49-F238E27FC236}">
                      <a16:creationId xmlns:a16="http://schemas.microsoft.com/office/drawing/2014/main" id="{8A8DB4FA-9990-4C4D-B233-E50DEA048FE1}"/>
                    </a:ext>
                  </a:extLst>
                </p:cNvPr>
                <p:cNvPicPr/>
                <p:nvPr/>
              </p:nvPicPr>
              <p:blipFill>
                <a:blip r:embed="rId46"/>
                <a:stretch>
                  <a:fillRect/>
                </a:stretch>
              </p:blipFill>
              <p:spPr>
                <a:xfrm>
                  <a:off x="6738040" y="5326987"/>
                  <a:ext cx="251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0" name="Freihand 79">
                  <a:extLst>
                    <a:ext uri="{FF2B5EF4-FFF2-40B4-BE49-F238E27FC236}">
                      <a16:creationId xmlns:a16="http://schemas.microsoft.com/office/drawing/2014/main" id="{29551284-785D-424C-B4E3-5F365B23C559}"/>
                    </a:ext>
                  </a:extLst>
                </p14:cNvPr>
                <p14:cNvContentPartPr/>
                <p14:nvPr/>
              </p14:nvContentPartPr>
              <p14:xfrm>
                <a:off x="7004800" y="5558107"/>
                <a:ext cx="33120" cy="18360"/>
              </p14:xfrm>
            </p:contentPart>
          </mc:Choice>
          <mc:Fallback xmlns="">
            <p:pic>
              <p:nvPicPr>
                <p:cNvPr id="80" name="Freihand 79">
                  <a:extLst>
                    <a:ext uri="{FF2B5EF4-FFF2-40B4-BE49-F238E27FC236}">
                      <a16:creationId xmlns:a16="http://schemas.microsoft.com/office/drawing/2014/main" id="{29551284-785D-424C-B4E3-5F365B23C559}"/>
                    </a:ext>
                  </a:extLst>
                </p:cNvPr>
                <p:cNvPicPr/>
                <p:nvPr/>
              </p:nvPicPr>
              <p:blipFill>
                <a:blip r:embed="rId48"/>
                <a:stretch>
                  <a:fillRect/>
                </a:stretch>
              </p:blipFill>
              <p:spPr>
                <a:xfrm>
                  <a:off x="7000480" y="5553787"/>
                  <a:ext cx="41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Freihand 80">
                  <a:extLst>
                    <a:ext uri="{FF2B5EF4-FFF2-40B4-BE49-F238E27FC236}">
                      <a16:creationId xmlns:a16="http://schemas.microsoft.com/office/drawing/2014/main" id="{F685CFCD-96FD-41F0-AAB9-C8A7D776C390}"/>
                    </a:ext>
                  </a:extLst>
                </p14:cNvPr>
                <p14:cNvContentPartPr/>
                <p14:nvPr/>
              </p14:nvContentPartPr>
              <p14:xfrm>
                <a:off x="7156720" y="5431387"/>
                <a:ext cx="202320" cy="227520"/>
              </p14:xfrm>
            </p:contentPart>
          </mc:Choice>
          <mc:Fallback xmlns="">
            <p:pic>
              <p:nvPicPr>
                <p:cNvPr id="81" name="Freihand 80">
                  <a:extLst>
                    <a:ext uri="{FF2B5EF4-FFF2-40B4-BE49-F238E27FC236}">
                      <a16:creationId xmlns:a16="http://schemas.microsoft.com/office/drawing/2014/main" id="{F685CFCD-96FD-41F0-AAB9-C8A7D776C390}"/>
                    </a:ext>
                  </a:extLst>
                </p:cNvPr>
                <p:cNvPicPr/>
                <p:nvPr/>
              </p:nvPicPr>
              <p:blipFill>
                <a:blip r:embed="rId50"/>
                <a:stretch>
                  <a:fillRect/>
                </a:stretch>
              </p:blipFill>
              <p:spPr>
                <a:xfrm>
                  <a:off x="7152400" y="5427067"/>
                  <a:ext cx="210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2" name="Freihand 81">
                  <a:extLst>
                    <a:ext uri="{FF2B5EF4-FFF2-40B4-BE49-F238E27FC236}">
                      <a16:creationId xmlns:a16="http://schemas.microsoft.com/office/drawing/2014/main" id="{75306321-390E-483A-97B5-7B30612F9DD2}"/>
                    </a:ext>
                  </a:extLst>
                </p14:cNvPr>
                <p14:cNvContentPartPr/>
                <p14:nvPr/>
              </p14:nvContentPartPr>
              <p14:xfrm>
                <a:off x="7143760" y="5243467"/>
                <a:ext cx="243720" cy="97560"/>
              </p14:xfrm>
            </p:contentPart>
          </mc:Choice>
          <mc:Fallback xmlns="">
            <p:pic>
              <p:nvPicPr>
                <p:cNvPr id="82" name="Freihand 81">
                  <a:extLst>
                    <a:ext uri="{FF2B5EF4-FFF2-40B4-BE49-F238E27FC236}">
                      <a16:creationId xmlns:a16="http://schemas.microsoft.com/office/drawing/2014/main" id="{75306321-390E-483A-97B5-7B30612F9DD2}"/>
                    </a:ext>
                  </a:extLst>
                </p:cNvPr>
                <p:cNvPicPr/>
                <p:nvPr/>
              </p:nvPicPr>
              <p:blipFill>
                <a:blip r:embed="rId52"/>
                <a:stretch>
                  <a:fillRect/>
                </a:stretch>
              </p:blipFill>
              <p:spPr>
                <a:xfrm>
                  <a:off x="7139440" y="5239147"/>
                  <a:ext cx="252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Freihand 83">
                  <a:extLst>
                    <a:ext uri="{FF2B5EF4-FFF2-40B4-BE49-F238E27FC236}">
                      <a16:creationId xmlns:a16="http://schemas.microsoft.com/office/drawing/2014/main" id="{E8496603-59EB-4E04-A95C-D2C1EDD7F9A9}"/>
                    </a:ext>
                  </a:extLst>
                </p14:cNvPr>
                <p14:cNvContentPartPr/>
                <p14:nvPr/>
              </p14:nvContentPartPr>
              <p14:xfrm>
                <a:off x="5768200" y="6055267"/>
                <a:ext cx="283680" cy="11520"/>
              </p14:xfrm>
            </p:contentPart>
          </mc:Choice>
          <mc:Fallback xmlns="">
            <p:pic>
              <p:nvPicPr>
                <p:cNvPr id="84" name="Freihand 83">
                  <a:extLst>
                    <a:ext uri="{FF2B5EF4-FFF2-40B4-BE49-F238E27FC236}">
                      <a16:creationId xmlns:a16="http://schemas.microsoft.com/office/drawing/2014/main" id="{E8496603-59EB-4E04-A95C-D2C1EDD7F9A9}"/>
                    </a:ext>
                  </a:extLst>
                </p:cNvPr>
                <p:cNvPicPr/>
                <p:nvPr/>
              </p:nvPicPr>
              <p:blipFill>
                <a:blip r:embed="rId54"/>
                <a:stretch>
                  <a:fillRect/>
                </a:stretch>
              </p:blipFill>
              <p:spPr>
                <a:xfrm>
                  <a:off x="5763880" y="6050947"/>
                  <a:ext cx="292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5" name="Freihand 84">
                  <a:extLst>
                    <a:ext uri="{FF2B5EF4-FFF2-40B4-BE49-F238E27FC236}">
                      <a16:creationId xmlns:a16="http://schemas.microsoft.com/office/drawing/2014/main" id="{501CABBA-1B35-41BA-BBAA-D9F31C9D4207}"/>
                    </a:ext>
                  </a:extLst>
                </p14:cNvPr>
                <p14:cNvContentPartPr/>
                <p14:nvPr/>
              </p14:nvContentPartPr>
              <p14:xfrm>
                <a:off x="5816080" y="6118987"/>
                <a:ext cx="256680" cy="27000"/>
              </p14:xfrm>
            </p:contentPart>
          </mc:Choice>
          <mc:Fallback xmlns="">
            <p:pic>
              <p:nvPicPr>
                <p:cNvPr id="85" name="Freihand 84">
                  <a:extLst>
                    <a:ext uri="{FF2B5EF4-FFF2-40B4-BE49-F238E27FC236}">
                      <a16:creationId xmlns:a16="http://schemas.microsoft.com/office/drawing/2014/main" id="{501CABBA-1B35-41BA-BBAA-D9F31C9D4207}"/>
                    </a:ext>
                  </a:extLst>
                </p:cNvPr>
                <p:cNvPicPr/>
                <p:nvPr/>
              </p:nvPicPr>
              <p:blipFill>
                <a:blip r:embed="rId56"/>
                <a:stretch>
                  <a:fillRect/>
                </a:stretch>
              </p:blipFill>
              <p:spPr>
                <a:xfrm>
                  <a:off x="5811760" y="6114667"/>
                  <a:ext cx="265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6" name="Freihand 85">
                  <a:extLst>
                    <a:ext uri="{FF2B5EF4-FFF2-40B4-BE49-F238E27FC236}">
                      <a16:creationId xmlns:a16="http://schemas.microsoft.com/office/drawing/2014/main" id="{55A35288-4A8C-4517-9F92-FEC51B59E724}"/>
                    </a:ext>
                  </a:extLst>
                </p14:cNvPr>
                <p14:cNvContentPartPr/>
                <p14:nvPr/>
              </p14:nvContentPartPr>
              <p14:xfrm>
                <a:off x="6180760" y="5974627"/>
                <a:ext cx="188280" cy="169560"/>
              </p14:xfrm>
            </p:contentPart>
          </mc:Choice>
          <mc:Fallback xmlns="">
            <p:pic>
              <p:nvPicPr>
                <p:cNvPr id="86" name="Freihand 85">
                  <a:extLst>
                    <a:ext uri="{FF2B5EF4-FFF2-40B4-BE49-F238E27FC236}">
                      <a16:creationId xmlns:a16="http://schemas.microsoft.com/office/drawing/2014/main" id="{55A35288-4A8C-4517-9F92-FEC51B59E724}"/>
                    </a:ext>
                  </a:extLst>
                </p:cNvPr>
                <p:cNvPicPr/>
                <p:nvPr/>
              </p:nvPicPr>
              <p:blipFill>
                <a:blip r:embed="rId58"/>
                <a:stretch>
                  <a:fillRect/>
                </a:stretch>
              </p:blipFill>
              <p:spPr>
                <a:xfrm>
                  <a:off x="6176440" y="5970307"/>
                  <a:ext cx="196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7" name="Freihand 86">
                  <a:extLst>
                    <a:ext uri="{FF2B5EF4-FFF2-40B4-BE49-F238E27FC236}">
                      <a16:creationId xmlns:a16="http://schemas.microsoft.com/office/drawing/2014/main" id="{138ACB36-5513-4F22-9577-94823D507732}"/>
                    </a:ext>
                  </a:extLst>
                </p14:cNvPr>
                <p14:cNvContentPartPr/>
                <p14:nvPr/>
              </p14:nvContentPartPr>
              <p14:xfrm>
                <a:off x="6311440" y="6110707"/>
                <a:ext cx="115560" cy="99360"/>
              </p14:xfrm>
            </p:contentPart>
          </mc:Choice>
          <mc:Fallback xmlns="">
            <p:pic>
              <p:nvPicPr>
                <p:cNvPr id="87" name="Freihand 86">
                  <a:extLst>
                    <a:ext uri="{FF2B5EF4-FFF2-40B4-BE49-F238E27FC236}">
                      <a16:creationId xmlns:a16="http://schemas.microsoft.com/office/drawing/2014/main" id="{138ACB36-5513-4F22-9577-94823D507732}"/>
                    </a:ext>
                  </a:extLst>
                </p:cNvPr>
                <p:cNvPicPr/>
                <p:nvPr/>
              </p:nvPicPr>
              <p:blipFill>
                <a:blip r:embed="rId60"/>
                <a:stretch>
                  <a:fillRect/>
                </a:stretch>
              </p:blipFill>
              <p:spPr>
                <a:xfrm>
                  <a:off x="6307120" y="6106387"/>
                  <a:ext cx="124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8" name="Freihand 87">
                  <a:extLst>
                    <a:ext uri="{FF2B5EF4-FFF2-40B4-BE49-F238E27FC236}">
                      <a16:creationId xmlns:a16="http://schemas.microsoft.com/office/drawing/2014/main" id="{BF40493A-3B72-4A54-82D9-E38C2E6E3CE7}"/>
                    </a:ext>
                  </a:extLst>
                </p14:cNvPr>
                <p14:cNvContentPartPr/>
                <p14:nvPr/>
              </p14:nvContentPartPr>
              <p14:xfrm>
                <a:off x="6469840" y="5837827"/>
                <a:ext cx="114840" cy="135720"/>
              </p14:xfrm>
            </p:contentPart>
          </mc:Choice>
          <mc:Fallback xmlns="">
            <p:pic>
              <p:nvPicPr>
                <p:cNvPr id="88" name="Freihand 87">
                  <a:extLst>
                    <a:ext uri="{FF2B5EF4-FFF2-40B4-BE49-F238E27FC236}">
                      <a16:creationId xmlns:a16="http://schemas.microsoft.com/office/drawing/2014/main" id="{BF40493A-3B72-4A54-82D9-E38C2E6E3CE7}"/>
                    </a:ext>
                  </a:extLst>
                </p:cNvPr>
                <p:cNvPicPr/>
                <p:nvPr/>
              </p:nvPicPr>
              <p:blipFill>
                <a:blip r:embed="rId62"/>
                <a:stretch>
                  <a:fillRect/>
                </a:stretch>
              </p:blipFill>
              <p:spPr>
                <a:xfrm>
                  <a:off x="6465520" y="5833507"/>
                  <a:ext cx="123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9" name="Freihand 88">
                  <a:extLst>
                    <a:ext uri="{FF2B5EF4-FFF2-40B4-BE49-F238E27FC236}">
                      <a16:creationId xmlns:a16="http://schemas.microsoft.com/office/drawing/2014/main" id="{33070914-E87D-4B14-AC60-37D6A438C98B}"/>
                    </a:ext>
                  </a:extLst>
                </p14:cNvPr>
                <p14:cNvContentPartPr/>
                <p14:nvPr/>
              </p14:nvContentPartPr>
              <p14:xfrm>
                <a:off x="6691960" y="5984347"/>
                <a:ext cx="18720" cy="125280"/>
              </p14:xfrm>
            </p:contentPart>
          </mc:Choice>
          <mc:Fallback xmlns="">
            <p:pic>
              <p:nvPicPr>
                <p:cNvPr id="89" name="Freihand 88">
                  <a:extLst>
                    <a:ext uri="{FF2B5EF4-FFF2-40B4-BE49-F238E27FC236}">
                      <a16:creationId xmlns:a16="http://schemas.microsoft.com/office/drawing/2014/main" id="{33070914-E87D-4B14-AC60-37D6A438C98B}"/>
                    </a:ext>
                  </a:extLst>
                </p:cNvPr>
                <p:cNvPicPr/>
                <p:nvPr/>
              </p:nvPicPr>
              <p:blipFill>
                <a:blip r:embed="rId64"/>
                <a:stretch>
                  <a:fillRect/>
                </a:stretch>
              </p:blipFill>
              <p:spPr>
                <a:xfrm>
                  <a:off x="6687640" y="5980027"/>
                  <a:ext cx="27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0" name="Freihand 89">
                  <a:extLst>
                    <a:ext uri="{FF2B5EF4-FFF2-40B4-BE49-F238E27FC236}">
                      <a16:creationId xmlns:a16="http://schemas.microsoft.com/office/drawing/2014/main" id="{02829CD3-E93B-4FA1-97F3-FE4BE1FB7FB3}"/>
                    </a:ext>
                  </a:extLst>
                </p14:cNvPr>
                <p14:cNvContentPartPr/>
                <p14:nvPr/>
              </p14:nvContentPartPr>
              <p14:xfrm>
                <a:off x="6621760" y="6058507"/>
                <a:ext cx="200160" cy="8280"/>
              </p14:xfrm>
            </p:contentPart>
          </mc:Choice>
          <mc:Fallback xmlns="">
            <p:pic>
              <p:nvPicPr>
                <p:cNvPr id="90" name="Freihand 89">
                  <a:extLst>
                    <a:ext uri="{FF2B5EF4-FFF2-40B4-BE49-F238E27FC236}">
                      <a16:creationId xmlns:a16="http://schemas.microsoft.com/office/drawing/2014/main" id="{02829CD3-E93B-4FA1-97F3-FE4BE1FB7FB3}"/>
                    </a:ext>
                  </a:extLst>
                </p:cNvPr>
                <p:cNvPicPr/>
                <p:nvPr/>
              </p:nvPicPr>
              <p:blipFill>
                <a:blip r:embed="rId66"/>
                <a:stretch>
                  <a:fillRect/>
                </a:stretch>
              </p:blipFill>
              <p:spPr>
                <a:xfrm>
                  <a:off x="6617440" y="6054187"/>
                  <a:ext cx="208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1" name="Freihand 90">
                  <a:extLst>
                    <a:ext uri="{FF2B5EF4-FFF2-40B4-BE49-F238E27FC236}">
                      <a16:creationId xmlns:a16="http://schemas.microsoft.com/office/drawing/2014/main" id="{569119DE-95CA-408C-9E3C-11DAF96FFD7C}"/>
                    </a:ext>
                  </a:extLst>
                </p14:cNvPr>
                <p14:cNvContentPartPr/>
                <p14:nvPr/>
              </p14:nvContentPartPr>
              <p14:xfrm>
                <a:off x="6882760" y="5949787"/>
                <a:ext cx="157320" cy="147600"/>
              </p14:xfrm>
            </p:contentPart>
          </mc:Choice>
          <mc:Fallback xmlns="">
            <p:pic>
              <p:nvPicPr>
                <p:cNvPr id="91" name="Freihand 90">
                  <a:extLst>
                    <a:ext uri="{FF2B5EF4-FFF2-40B4-BE49-F238E27FC236}">
                      <a16:creationId xmlns:a16="http://schemas.microsoft.com/office/drawing/2014/main" id="{569119DE-95CA-408C-9E3C-11DAF96FFD7C}"/>
                    </a:ext>
                  </a:extLst>
                </p:cNvPr>
                <p:cNvPicPr/>
                <p:nvPr/>
              </p:nvPicPr>
              <p:blipFill>
                <a:blip r:embed="rId68"/>
                <a:stretch>
                  <a:fillRect/>
                </a:stretch>
              </p:blipFill>
              <p:spPr>
                <a:xfrm>
                  <a:off x="6878440" y="5945467"/>
                  <a:ext cx="165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2" name="Freihand 91">
                  <a:extLst>
                    <a:ext uri="{FF2B5EF4-FFF2-40B4-BE49-F238E27FC236}">
                      <a16:creationId xmlns:a16="http://schemas.microsoft.com/office/drawing/2014/main" id="{4D107CB5-E913-465C-8C2C-03FF7FECB9B6}"/>
                    </a:ext>
                  </a:extLst>
                </p14:cNvPr>
                <p14:cNvContentPartPr/>
                <p14:nvPr/>
              </p14:nvContentPartPr>
              <p14:xfrm>
                <a:off x="7023880" y="6073627"/>
                <a:ext cx="114840" cy="90720"/>
              </p14:xfrm>
            </p:contentPart>
          </mc:Choice>
          <mc:Fallback xmlns="">
            <p:pic>
              <p:nvPicPr>
                <p:cNvPr id="92" name="Freihand 91">
                  <a:extLst>
                    <a:ext uri="{FF2B5EF4-FFF2-40B4-BE49-F238E27FC236}">
                      <a16:creationId xmlns:a16="http://schemas.microsoft.com/office/drawing/2014/main" id="{4D107CB5-E913-465C-8C2C-03FF7FECB9B6}"/>
                    </a:ext>
                  </a:extLst>
                </p:cNvPr>
                <p:cNvPicPr/>
                <p:nvPr/>
              </p:nvPicPr>
              <p:blipFill>
                <a:blip r:embed="rId70"/>
                <a:stretch>
                  <a:fillRect/>
                </a:stretch>
              </p:blipFill>
              <p:spPr>
                <a:xfrm>
                  <a:off x="7019560" y="6069307"/>
                  <a:ext cx="123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3" name="Freihand 92">
                  <a:extLst>
                    <a:ext uri="{FF2B5EF4-FFF2-40B4-BE49-F238E27FC236}">
                      <a16:creationId xmlns:a16="http://schemas.microsoft.com/office/drawing/2014/main" id="{EFE85E90-296D-4C21-A665-6EEDCA401973}"/>
                    </a:ext>
                  </a:extLst>
                </p14:cNvPr>
                <p14:cNvContentPartPr/>
                <p14:nvPr/>
              </p14:nvContentPartPr>
              <p14:xfrm>
                <a:off x="7188040" y="5803267"/>
                <a:ext cx="108360" cy="149040"/>
              </p14:xfrm>
            </p:contentPart>
          </mc:Choice>
          <mc:Fallback xmlns="">
            <p:pic>
              <p:nvPicPr>
                <p:cNvPr id="93" name="Freihand 92">
                  <a:extLst>
                    <a:ext uri="{FF2B5EF4-FFF2-40B4-BE49-F238E27FC236}">
                      <a16:creationId xmlns:a16="http://schemas.microsoft.com/office/drawing/2014/main" id="{EFE85E90-296D-4C21-A665-6EEDCA401973}"/>
                    </a:ext>
                  </a:extLst>
                </p:cNvPr>
                <p:cNvPicPr/>
                <p:nvPr/>
              </p:nvPicPr>
              <p:blipFill>
                <a:blip r:embed="rId72"/>
                <a:stretch>
                  <a:fillRect/>
                </a:stretch>
              </p:blipFill>
              <p:spPr>
                <a:xfrm>
                  <a:off x="7183720" y="5798947"/>
                  <a:ext cx="117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4" name="Freihand 93">
                  <a:extLst>
                    <a:ext uri="{FF2B5EF4-FFF2-40B4-BE49-F238E27FC236}">
                      <a16:creationId xmlns:a16="http://schemas.microsoft.com/office/drawing/2014/main" id="{063F639D-2CC0-4515-9034-196239F701CA}"/>
                    </a:ext>
                  </a:extLst>
                </p14:cNvPr>
                <p14:cNvContentPartPr/>
                <p14:nvPr/>
              </p14:nvContentPartPr>
              <p14:xfrm>
                <a:off x="7303960" y="5956627"/>
                <a:ext cx="144360" cy="119160"/>
              </p14:xfrm>
            </p:contentPart>
          </mc:Choice>
          <mc:Fallback xmlns="">
            <p:pic>
              <p:nvPicPr>
                <p:cNvPr id="94" name="Freihand 93">
                  <a:extLst>
                    <a:ext uri="{FF2B5EF4-FFF2-40B4-BE49-F238E27FC236}">
                      <a16:creationId xmlns:a16="http://schemas.microsoft.com/office/drawing/2014/main" id="{063F639D-2CC0-4515-9034-196239F701CA}"/>
                    </a:ext>
                  </a:extLst>
                </p:cNvPr>
                <p:cNvPicPr/>
                <p:nvPr/>
              </p:nvPicPr>
              <p:blipFill>
                <a:blip r:embed="rId74"/>
                <a:stretch>
                  <a:fillRect/>
                </a:stretch>
              </p:blipFill>
              <p:spPr>
                <a:xfrm>
                  <a:off x="7299640" y="5952307"/>
                  <a:ext cx="153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5" name="Freihand 94">
                  <a:extLst>
                    <a:ext uri="{FF2B5EF4-FFF2-40B4-BE49-F238E27FC236}">
                      <a16:creationId xmlns:a16="http://schemas.microsoft.com/office/drawing/2014/main" id="{6FF0022E-AE5C-44D8-9C99-26EF5EA988AD}"/>
                    </a:ext>
                  </a:extLst>
                </p14:cNvPr>
                <p14:cNvContentPartPr/>
                <p14:nvPr/>
              </p14:nvContentPartPr>
              <p14:xfrm>
                <a:off x="7613560" y="6113227"/>
                <a:ext cx="178560" cy="15840"/>
              </p14:xfrm>
            </p:contentPart>
          </mc:Choice>
          <mc:Fallback xmlns="">
            <p:pic>
              <p:nvPicPr>
                <p:cNvPr id="95" name="Freihand 94">
                  <a:extLst>
                    <a:ext uri="{FF2B5EF4-FFF2-40B4-BE49-F238E27FC236}">
                      <a16:creationId xmlns:a16="http://schemas.microsoft.com/office/drawing/2014/main" id="{6FF0022E-AE5C-44D8-9C99-26EF5EA988AD}"/>
                    </a:ext>
                  </a:extLst>
                </p:cNvPr>
                <p:cNvPicPr/>
                <p:nvPr/>
              </p:nvPicPr>
              <p:blipFill>
                <a:blip r:embed="rId76"/>
                <a:stretch>
                  <a:fillRect/>
                </a:stretch>
              </p:blipFill>
              <p:spPr>
                <a:xfrm>
                  <a:off x="7609240" y="6108907"/>
                  <a:ext cx="187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6" name="Freihand 95">
                  <a:extLst>
                    <a:ext uri="{FF2B5EF4-FFF2-40B4-BE49-F238E27FC236}">
                      <a16:creationId xmlns:a16="http://schemas.microsoft.com/office/drawing/2014/main" id="{364826BF-6FB1-4C03-8A71-53EAAE819FCD}"/>
                    </a:ext>
                  </a:extLst>
                </p14:cNvPr>
                <p14:cNvContentPartPr/>
                <p14:nvPr/>
              </p14:nvContentPartPr>
              <p14:xfrm>
                <a:off x="7907320" y="6123667"/>
                <a:ext cx="134640" cy="10440"/>
              </p14:xfrm>
            </p:contentPart>
          </mc:Choice>
          <mc:Fallback xmlns="">
            <p:pic>
              <p:nvPicPr>
                <p:cNvPr id="96" name="Freihand 95">
                  <a:extLst>
                    <a:ext uri="{FF2B5EF4-FFF2-40B4-BE49-F238E27FC236}">
                      <a16:creationId xmlns:a16="http://schemas.microsoft.com/office/drawing/2014/main" id="{364826BF-6FB1-4C03-8A71-53EAAE819FCD}"/>
                    </a:ext>
                  </a:extLst>
                </p:cNvPr>
                <p:cNvPicPr/>
                <p:nvPr/>
              </p:nvPicPr>
              <p:blipFill>
                <a:blip r:embed="rId78"/>
                <a:stretch>
                  <a:fillRect/>
                </a:stretch>
              </p:blipFill>
              <p:spPr>
                <a:xfrm>
                  <a:off x="7903000" y="6119347"/>
                  <a:ext cx="143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7" name="Freihand 96">
                  <a:extLst>
                    <a:ext uri="{FF2B5EF4-FFF2-40B4-BE49-F238E27FC236}">
                      <a16:creationId xmlns:a16="http://schemas.microsoft.com/office/drawing/2014/main" id="{739337EC-FEEF-460F-AB63-96DEB6BF9CBC}"/>
                    </a:ext>
                  </a:extLst>
                </p14:cNvPr>
                <p14:cNvContentPartPr/>
                <p14:nvPr/>
              </p14:nvContentPartPr>
              <p14:xfrm>
                <a:off x="8077600" y="5938627"/>
                <a:ext cx="18000" cy="114480"/>
              </p14:xfrm>
            </p:contentPart>
          </mc:Choice>
          <mc:Fallback xmlns="">
            <p:pic>
              <p:nvPicPr>
                <p:cNvPr id="97" name="Freihand 96">
                  <a:extLst>
                    <a:ext uri="{FF2B5EF4-FFF2-40B4-BE49-F238E27FC236}">
                      <a16:creationId xmlns:a16="http://schemas.microsoft.com/office/drawing/2014/main" id="{739337EC-FEEF-460F-AB63-96DEB6BF9CBC}"/>
                    </a:ext>
                  </a:extLst>
                </p:cNvPr>
                <p:cNvPicPr/>
                <p:nvPr/>
              </p:nvPicPr>
              <p:blipFill>
                <a:blip r:embed="rId80"/>
                <a:stretch>
                  <a:fillRect/>
                </a:stretch>
              </p:blipFill>
              <p:spPr>
                <a:xfrm>
                  <a:off x="8073280" y="5934307"/>
                  <a:ext cx="26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8" name="Freihand 97">
                  <a:extLst>
                    <a:ext uri="{FF2B5EF4-FFF2-40B4-BE49-F238E27FC236}">
                      <a16:creationId xmlns:a16="http://schemas.microsoft.com/office/drawing/2014/main" id="{750D67B9-5DB5-44FB-B64A-7F2DB759B841}"/>
                    </a:ext>
                  </a:extLst>
                </p14:cNvPr>
                <p14:cNvContentPartPr/>
                <p14:nvPr/>
              </p14:nvContentPartPr>
              <p14:xfrm>
                <a:off x="8014240" y="5973187"/>
                <a:ext cx="160920" cy="7200"/>
              </p14:xfrm>
            </p:contentPart>
          </mc:Choice>
          <mc:Fallback xmlns="">
            <p:pic>
              <p:nvPicPr>
                <p:cNvPr id="98" name="Freihand 97">
                  <a:extLst>
                    <a:ext uri="{FF2B5EF4-FFF2-40B4-BE49-F238E27FC236}">
                      <a16:creationId xmlns:a16="http://schemas.microsoft.com/office/drawing/2014/main" id="{750D67B9-5DB5-44FB-B64A-7F2DB759B841}"/>
                    </a:ext>
                  </a:extLst>
                </p:cNvPr>
                <p:cNvPicPr/>
                <p:nvPr/>
              </p:nvPicPr>
              <p:blipFill>
                <a:blip r:embed="rId82"/>
                <a:stretch>
                  <a:fillRect/>
                </a:stretch>
              </p:blipFill>
              <p:spPr>
                <a:xfrm>
                  <a:off x="8009920" y="5968867"/>
                  <a:ext cx="169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9" name="Freihand 98">
                  <a:extLst>
                    <a:ext uri="{FF2B5EF4-FFF2-40B4-BE49-F238E27FC236}">
                      <a16:creationId xmlns:a16="http://schemas.microsoft.com/office/drawing/2014/main" id="{3D2FB9B4-0322-4DAF-904D-08ECF31B6FD7}"/>
                    </a:ext>
                  </a:extLst>
                </p14:cNvPr>
                <p14:cNvContentPartPr/>
                <p14:nvPr/>
              </p14:nvContentPartPr>
              <p14:xfrm>
                <a:off x="8204320" y="5885707"/>
                <a:ext cx="143280" cy="156240"/>
              </p14:xfrm>
            </p:contentPart>
          </mc:Choice>
          <mc:Fallback xmlns="">
            <p:pic>
              <p:nvPicPr>
                <p:cNvPr id="99" name="Freihand 98">
                  <a:extLst>
                    <a:ext uri="{FF2B5EF4-FFF2-40B4-BE49-F238E27FC236}">
                      <a16:creationId xmlns:a16="http://schemas.microsoft.com/office/drawing/2014/main" id="{3D2FB9B4-0322-4DAF-904D-08ECF31B6FD7}"/>
                    </a:ext>
                  </a:extLst>
                </p:cNvPr>
                <p:cNvPicPr/>
                <p:nvPr/>
              </p:nvPicPr>
              <p:blipFill>
                <a:blip r:embed="rId84"/>
                <a:stretch>
                  <a:fillRect/>
                </a:stretch>
              </p:blipFill>
              <p:spPr>
                <a:xfrm>
                  <a:off x="8200000" y="5881387"/>
                  <a:ext cx="151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0" name="Freihand 99">
                  <a:extLst>
                    <a:ext uri="{FF2B5EF4-FFF2-40B4-BE49-F238E27FC236}">
                      <a16:creationId xmlns:a16="http://schemas.microsoft.com/office/drawing/2014/main" id="{ECB482E4-3D3C-419F-9023-C8A523BEEE00}"/>
                    </a:ext>
                  </a:extLst>
                </p14:cNvPr>
                <p14:cNvContentPartPr/>
                <p14:nvPr/>
              </p14:nvContentPartPr>
              <p14:xfrm>
                <a:off x="8362720" y="6033307"/>
                <a:ext cx="106920" cy="100800"/>
              </p14:xfrm>
            </p:contentPart>
          </mc:Choice>
          <mc:Fallback xmlns="">
            <p:pic>
              <p:nvPicPr>
                <p:cNvPr id="100" name="Freihand 99">
                  <a:extLst>
                    <a:ext uri="{FF2B5EF4-FFF2-40B4-BE49-F238E27FC236}">
                      <a16:creationId xmlns:a16="http://schemas.microsoft.com/office/drawing/2014/main" id="{ECB482E4-3D3C-419F-9023-C8A523BEEE00}"/>
                    </a:ext>
                  </a:extLst>
                </p:cNvPr>
                <p:cNvPicPr/>
                <p:nvPr/>
              </p:nvPicPr>
              <p:blipFill>
                <a:blip r:embed="rId86"/>
                <a:stretch>
                  <a:fillRect/>
                </a:stretch>
              </p:blipFill>
              <p:spPr>
                <a:xfrm>
                  <a:off x="8358400" y="6028987"/>
                  <a:ext cx="115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1" name="Freihand 100">
                  <a:extLst>
                    <a:ext uri="{FF2B5EF4-FFF2-40B4-BE49-F238E27FC236}">
                      <a16:creationId xmlns:a16="http://schemas.microsoft.com/office/drawing/2014/main" id="{21EBCB88-6134-4904-AEC0-D9FDB3CC4DD6}"/>
                    </a:ext>
                  </a:extLst>
                </p14:cNvPr>
                <p14:cNvContentPartPr/>
                <p14:nvPr/>
              </p14:nvContentPartPr>
              <p14:xfrm>
                <a:off x="8399800" y="5739907"/>
                <a:ext cx="139680" cy="172800"/>
              </p14:xfrm>
            </p:contentPart>
          </mc:Choice>
          <mc:Fallback xmlns="">
            <p:pic>
              <p:nvPicPr>
                <p:cNvPr id="101" name="Freihand 100">
                  <a:extLst>
                    <a:ext uri="{FF2B5EF4-FFF2-40B4-BE49-F238E27FC236}">
                      <a16:creationId xmlns:a16="http://schemas.microsoft.com/office/drawing/2014/main" id="{21EBCB88-6134-4904-AEC0-D9FDB3CC4DD6}"/>
                    </a:ext>
                  </a:extLst>
                </p:cNvPr>
                <p:cNvPicPr/>
                <p:nvPr/>
              </p:nvPicPr>
              <p:blipFill>
                <a:blip r:embed="rId88"/>
                <a:stretch>
                  <a:fillRect/>
                </a:stretch>
              </p:blipFill>
              <p:spPr>
                <a:xfrm>
                  <a:off x="8395480" y="5735587"/>
                  <a:ext cx="14832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30" name="Freihand 129">
                <a:extLst>
                  <a:ext uri="{FF2B5EF4-FFF2-40B4-BE49-F238E27FC236}">
                    <a16:creationId xmlns:a16="http://schemas.microsoft.com/office/drawing/2014/main" id="{AA7A228E-BF50-43C7-A6FC-FC10CB47428D}"/>
                  </a:ext>
                </a:extLst>
              </p14:cNvPr>
              <p14:cNvContentPartPr/>
              <p14:nvPr/>
            </p14:nvContentPartPr>
            <p14:xfrm>
              <a:off x="1371160" y="988267"/>
              <a:ext cx="7877880" cy="2897640"/>
            </p14:xfrm>
          </p:contentPart>
        </mc:Choice>
        <mc:Fallback xmlns="">
          <p:pic>
            <p:nvPicPr>
              <p:cNvPr id="130" name="Freihand 129">
                <a:extLst>
                  <a:ext uri="{FF2B5EF4-FFF2-40B4-BE49-F238E27FC236}">
                    <a16:creationId xmlns:a16="http://schemas.microsoft.com/office/drawing/2014/main" id="{AA7A228E-BF50-43C7-A6FC-FC10CB47428D}"/>
                  </a:ext>
                </a:extLst>
              </p:cNvPr>
              <p:cNvPicPr/>
              <p:nvPr/>
            </p:nvPicPr>
            <p:blipFill>
              <a:blip r:embed="rId90"/>
              <a:stretch>
                <a:fillRect/>
              </a:stretch>
            </p:blipFill>
            <p:spPr>
              <a:xfrm>
                <a:off x="1366840" y="983947"/>
                <a:ext cx="7886520" cy="2906280"/>
              </a:xfrm>
              <a:prstGeom prst="rect">
                <a:avLst/>
              </a:prstGeom>
            </p:spPr>
          </p:pic>
        </mc:Fallback>
      </mc:AlternateContent>
      <p:grpSp>
        <p:nvGrpSpPr>
          <p:cNvPr id="135" name="Gruppieren 134">
            <a:extLst>
              <a:ext uri="{FF2B5EF4-FFF2-40B4-BE49-F238E27FC236}">
                <a16:creationId xmlns:a16="http://schemas.microsoft.com/office/drawing/2014/main" id="{11063767-F272-4FDE-9C22-33963DE54DDE}"/>
              </a:ext>
            </a:extLst>
          </p:cNvPr>
          <p:cNvGrpSpPr/>
          <p:nvPr/>
        </p:nvGrpSpPr>
        <p:grpSpPr>
          <a:xfrm>
            <a:off x="1303480" y="551947"/>
            <a:ext cx="7395840" cy="4489560"/>
            <a:chOff x="1303480" y="551947"/>
            <a:chExt cx="7395840" cy="4489560"/>
          </a:xfrm>
        </p:grpSpPr>
        <mc:AlternateContent xmlns:mc="http://schemas.openxmlformats.org/markup-compatibility/2006" xmlns:p14="http://schemas.microsoft.com/office/powerpoint/2010/main">
          <mc:Choice Requires="p14">
            <p:contentPart p14:bwMode="auto" r:id="rId91">
              <p14:nvContentPartPr>
                <p14:cNvPr id="27" name="Freihand 26">
                  <a:extLst>
                    <a:ext uri="{FF2B5EF4-FFF2-40B4-BE49-F238E27FC236}">
                      <a16:creationId xmlns:a16="http://schemas.microsoft.com/office/drawing/2014/main" id="{79125822-BED8-4C5A-B02B-78B3FF77A318}"/>
                    </a:ext>
                  </a:extLst>
                </p14:cNvPr>
                <p14:cNvContentPartPr/>
                <p14:nvPr/>
              </p14:nvContentPartPr>
              <p14:xfrm>
                <a:off x="2068840" y="846427"/>
                <a:ext cx="35640" cy="349920"/>
              </p14:xfrm>
            </p:contentPart>
          </mc:Choice>
          <mc:Fallback xmlns="">
            <p:pic>
              <p:nvPicPr>
                <p:cNvPr id="27" name="Freihand 26">
                  <a:extLst>
                    <a:ext uri="{FF2B5EF4-FFF2-40B4-BE49-F238E27FC236}">
                      <a16:creationId xmlns:a16="http://schemas.microsoft.com/office/drawing/2014/main" id="{79125822-BED8-4C5A-B02B-78B3FF77A318}"/>
                    </a:ext>
                  </a:extLst>
                </p:cNvPr>
                <p:cNvPicPr/>
                <p:nvPr/>
              </p:nvPicPr>
              <p:blipFill>
                <a:blip r:embed="rId92"/>
                <a:stretch>
                  <a:fillRect/>
                </a:stretch>
              </p:blipFill>
              <p:spPr>
                <a:xfrm>
                  <a:off x="2064520" y="842107"/>
                  <a:ext cx="442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8" name="Freihand 27">
                  <a:extLst>
                    <a:ext uri="{FF2B5EF4-FFF2-40B4-BE49-F238E27FC236}">
                      <a16:creationId xmlns:a16="http://schemas.microsoft.com/office/drawing/2014/main" id="{6C7893EA-8D01-4EBB-A334-F2C70916736B}"/>
                    </a:ext>
                  </a:extLst>
                </p14:cNvPr>
                <p14:cNvContentPartPr/>
                <p14:nvPr/>
              </p14:nvContentPartPr>
              <p14:xfrm>
                <a:off x="2000080" y="1052707"/>
                <a:ext cx="233640" cy="109440"/>
              </p14:xfrm>
            </p:contentPart>
          </mc:Choice>
          <mc:Fallback xmlns="">
            <p:pic>
              <p:nvPicPr>
                <p:cNvPr id="28" name="Freihand 27">
                  <a:extLst>
                    <a:ext uri="{FF2B5EF4-FFF2-40B4-BE49-F238E27FC236}">
                      <a16:creationId xmlns:a16="http://schemas.microsoft.com/office/drawing/2014/main" id="{6C7893EA-8D01-4EBB-A334-F2C70916736B}"/>
                    </a:ext>
                  </a:extLst>
                </p:cNvPr>
                <p:cNvPicPr/>
                <p:nvPr/>
              </p:nvPicPr>
              <p:blipFill>
                <a:blip r:embed="rId94"/>
                <a:stretch>
                  <a:fillRect/>
                </a:stretch>
              </p:blipFill>
              <p:spPr>
                <a:xfrm>
                  <a:off x="1995760" y="1048387"/>
                  <a:ext cx="242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9" name="Freihand 28">
                  <a:extLst>
                    <a:ext uri="{FF2B5EF4-FFF2-40B4-BE49-F238E27FC236}">
                      <a16:creationId xmlns:a16="http://schemas.microsoft.com/office/drawing/2014/main" id="{C31D571D-01D5-4E2F-AE3A-5186F859D790}"/>
                    </a:ext>
                  </a:extLst>
                </p14:cNvPr>
                <p14:cNvContentPartPr/>
                <p14:nvPr/>
              </p14:nvContentPartPr>
              <p14:xfrm>
                <a:off x="1303480" y="615307"/>
                <a:ext cx="158400" cy="309960"/>
              </p14:xfrm>
            </p:contentPart>
          </mc:Choice>
          <mc:Fallback xmlns="">
            <p:pic>
              <p:nvPicPr>
                <p:cNvPr id="29" name="Freihand 28">
                  <a:extLst>
                    <a:ext uri="{FF2B5EF4-FFF2-40B4-BE49-F238E27FC236}">
                      <a16:creationId xmlns:a16="http://schemas.microsoft.com/office/drawing/2014/main" id="{C31D571D-01D5-4E2F-AE3A-5186F859D790}"/>
                    </a:ext>
                  </a:extLst>
                </p:cNvPr>
                <p:cNvPicPr/>
                <p:nvPr/>
              </p:nvPicPr>
              <p:blipFill>
                <a:blip r:embed="rId96"/>
                <a:stretch>
                  <a:fillRect/>
                </a:stretch>
              </p:blipFill>
              <p:spPr>
                <a:xfrm>
                  <a:off x="1299160" y="610987"/>
                  <a:ext cx="1670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0" name="Freihand 29">
                  <a:extLst>
                    <a:ext uri="{FF2B5EF4-FFF2-40B4-BE49-F238E27FC236}">
                      <a16:creationId xmlns:a16="http://schemas.microsoft.com/office/drawing/2014/main" id="{0266FD90-ADE8-4ED6-8CC9-4F40D6EFCD12}"/>
                    </a:ext>
                  </a:extLst>
                </p14:cNvPr>
                <p14:cNvContentPartPr/>
                <p14:nvPr/>
              </p14:nvContentPartPr>
              <p14:xfrm>
                <a:off x="1558720" y="708907"/>
                <a:ext cx="118440" cy="20160"/>
              </p14:xfrm>
            </p:contentPart>
          </mc:Choice>
          <mc:Fallback xmlns="">
            <p:pic>
              <p:nvPicPr>
                <p:cNvPr id="30" name="Freihand 29">
                  <a:extLst>
                    <a:ext uri="{FF2B5EF4-FFF2-40B4-BE49-F238E27FC236}">
                      <a16:creationId xmlns:a16="http://schemas.microsoft.com/office/drawing/2014/main" id="{0266FD90-ADE8-4ED6-8CC9-4F40D6EFCD12}"/>
                    </a:ext>
                  </a:extLst>
                </p:cNvPr>
                <p:cNvPicPr/>
                <p:nvPr/>
              </p:nvPicPr>
              <p:blipFill>
                <a:blip r:embed="rId98"/>
                <a:stretch>
                  <a:fillRect/>
                </a:stretch>
              </p:blipFill>
              <p:spPr>
                <a:xfrm>
                  <a:off x="1554400" y="704587"/>
                  <a:ext cx="127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1" name="Freihand 30">
                  <a:extLst>
                    <a:ext uri="{FF2B5EF4-FFF2-40B4-BE49-F238E27FC236}">
                      <a16:creationId xmlns:a16="http://schemas.microsoft.com/office/drawing/2014/main" id="{BDCBDCD6-CC70-4494-90D8-70D698097359}"/>
                    </a:ext>
                  </a:extLst>
                </p14:cNvPr>
                <p14:cNvContentPartPr/>
                <p14:nvPr/>
              </p14:nvContentPartPr>
              <p14:xfrm>
                <a:off x="1731880" y="591907"/>
                <a:ext cx="154080" cy="176040"/>
              </p14:xfrm>
            </p:contentPart>
          </mc:Choice>
          <mc:Fallback xmlns="">
            <p:pic>
              <p:nvPicPr>
                <p:cNvPr id="31" name="Freihand 30">
                  <a:extLst>
                    <a:ext uri="{FF2B5EF4-FFF2-40B4-BE49-F238E27FC236}">
                      <a16:creationId xmlns:a16="http://schemas.microsoft.com/office/drawing/2014/main" id="{BDCBDCD6-CC70-4494-90D8-70D698097359}"/>
                    </a:ext>
                  </a:extLst>
                </p:cNvPr>
                <p:cNvPicPr/>
                <p:nvPr/>
              </p:nvPicPr>
              <p:blipFill>
                <a:blip r:embed="rId100"/>
                <a:stretch>
                  <a:fillRect/>
                </a:stretch>
              </p:blipFill>
              <p:spPr>
                <a:xfrm>
                  <a:off x="1727560" y="587587"/>
                  <a:ext cx="162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2" name="Freihand 31">
                  <a:extLst>
                    <a:ext uri="{FF2B5EF4-FFF2-40B4-BE49-F238E27FC236}">
                      <a16:creationId xmlns:a16="http://schemas.microsoft.com/office/drawing/2014/main" id="{07FAA09B-ED18-4F80-A7E7-B678C2A1DC91}"/>
                    </a:ext>
                  </a:extLst>
                </p14:cNvPr>
                <p14:cNvContentPartPr/>
                <p14:nvPr/>
              </p14:nvContentPartPr>
              <p14:xfrm>
                <a:off x="1897120" y="551947"/>
                <a:ext cx="296640" cy="216000"/>
              </p14:xfrm>
            </p:contentPart>
          </mc:Choice>
          <mc:Fallback xmlns="">
            <p:pic>
              <p:nvPicPr>
                <p:cNvPr id="32" name="Freihand 31">
                  <a:extLst>
                    <a:ext uri="{FF2B5EF4-FFF2-40B4-BE49-F238E27FC236}">
                      <a16:creationId xmlns:a16="http://schemas.microsoft.com/office/drawing/2014/main" id="{07FAA09B-ED18-4F80-A7E7-B678C2A1DC91}"/>
                    </a:ext>
                  </a:extLst>
                </p:cNvPr>
                <p:cNvPicPr/>
                <p:nvPr/>
              </p:nvPicPr>
              <p:blipFill>
                <a:blip r:embed="rId102"/>
                <a:stretch>
                  <a:fillRect/>
                </a:stretch>
              </p:blipFill>
              <p:spPr>
                <a:xfrm>
                  <a:off x="1892800" y="547627"/>
                  <a:ext cx="305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3" name="Freihand 32">
                  <a:extLst>
                    <a:ext uri="{FF2B5EF4-FFF2-40B4-BE49-F238E27FC236}">
                      <a16:creationId xmlns:a16="http://schemas.microsoft.com/office/drawing/2014/main" id="{14130DDE-428A-49C3-BC5C-A43572AC1BF8}"/>
                    </a:ext>
                  </a:extLst>
                </p14:cNvPr>
                <p14:cNvContentPartPr/>
                <p14:nvPr/>
              </p14:nvContentPartPr>
              <p14:xfrm>
                <a:off x="2215000" y="635827"/>
                <a:ext cx="101160" cy="104400"/>
              </p14:xfrm>
            </p:contentPart>
          </mc:Choice>
          <mc:Fallback xmlns="">
            <p:pic>
              <p:nvPicPr>
                <p:cNvPr id="33" name="Freihand 32">
                  <a:extLst>
                    <a:ext uri="{FF2B5EF4-FFF2-40B4-BE49-F238E27FC236}">
                      <a16:creationId xmlns:a16="http://schemas.microsoft.com/office/drawing/2014/main" id="{14130DDE-428A-49C3-BC5C-A43572AC1BF8}"/>
                    </a:ext>
                  </a:extLst>
                </p:cNvPr>
                <p:cNvPicPr/>
                <p:nvPr/>
              </p:nvPicPr>
              <p:blipFill>
                <a:blip r:embed="rId104"/>
                <a:stretch>
                  <a:fillRect/>
                </a:stretch>
              </p:blipFill>
              <p:spPr>
                <a:xfrm>
                  <a:off x="2210680" y="631507"/>
                  <a:ext cx="109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4" name="Freihand 33">
                  <a:extLst>
                    <a:ext uri="{FF2B5EF4-FFF2-40B4-BE49-F238E27FC236}">
                      <a16:creationId xmlns:a16="http://schemas.microsoft.com/office/drawing/2014/main" id="{D76FD98B-F671-4A41-B3AA-1E7ADD43FB28}"/>
                    </a:ext>
                  </a:extLst>
                </p14:cNvPr>
                <p14:cNvContentPartPr/>
                <p14:nvPr/>
              </p14:nvContentPartPr>
              <p14:xfrm>
                <a:off x="2323720" y="610267"/>
                <a:ext cx="112320" cy="112680"/>
              </p14:xfrm>
            </p:contentPart>
          </mc:Choice>
          <mc:Fallback xmlns="">
            <p:pic>
              <p:nvPicPr>
                <p:cNvPr id="34" name="Freihand 33">
                  <a:extLst>
                    <a:ext uri="{FF2B5EF4-FFF2-40B4-BE49-F238E27FC236}">
                      <a16:creationId xmlns:a16="http://schemas.microsoft.com/office/drawing/2014/main" id="{D76FD98B-F671-4A41-B3AA-1E7ADD43FB28}"/>
                    </a:ext>
                  </a:extLst>
                </p:cNvPr>
                <p:cNvPicPr/>
                <p:nvPr/>
              </p:nvPicPr>
              <p:blipFill>
                <a:blip r:embed="rId106"/>
                <a:stretch>
                  <a:fillRect/>
                </a:stretch>
              </p:blipFill>
              <p:spPr>
                <a:xfrm>
                  <a:off x="2319400" y="605947"/>
                  <a:ext cx="120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5" name="Freihand 34">
                  <a:extLst>
                    <a:ext uri="{FF2B5EF4-FFF2-40B4-BE49-F238E27FC236}">
                      <a16:creationId xmlns:a16="http://schemas.microsoft.com/office/drawing/2014/main" id="{C134A5AB-EC7F-4A46-8505-4AA2559290CB}"/>
                    </a:ext>
                  </a:extLst>
                </p14:cNvPr>
                <p14:cNvContentPartPr/>
                <p14:nvPr/>
              </p14:nvContentPartPr>
              <p14:xfrm>
                <a:off x="2589040" y="597307"/>
                <a:ext cx="169200" cy="293400"/>
              </p14:xfrm>
            </p:contentPart>
          </mc:Choice>
          <mc:Fallback xmlns="">
            <p:pic>
              <p:nvPicPr>
                <p:cNvPr id="35" name="Freihand 34">
                  <a:extLst>
                    <a:ext uri="{FF2B5EF4-FFF2-40B4-BE49-F238E27FC236}">
                      <a16:creationId xmlns:a16="http://schemas.microsoft.com/office/drawing/2014/main" id="{C134A5AB-EC7F-4A46-8505-4AA2559290CB}"/>
                    </a:ext>
                  </a:extLst>
                </p:cNvPr>
                <p:cNvPicPr/>
                <p:nvPr/>
              </p:nvPicPr>
              <p:blipFill>
                <a:blip r:embed="rId108"/>
                <a:stretch>
                  <a:fillRect/>
                </a:stretch>
              </p:blipFill>
              <p:spPr>
                <a:xfrm>
                  <a:off x="2584720" y="592987"/>
                  <a:ext cx="1778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 name="Freihand 35">
                  <a:extLst>
                    <a:ext uri="{FF2B5EF4-FFF2-40B4-BE49-F238E27FC236}">
                      <a16:creationId xmlns:a16="http://schemas.microsoft.com/office/drawing/2014/main" id="{887ABF2C-659B-447D-9F8F-FA93F94A858E}"/>
                    </a:ext>
                  </a:extLst>
                </p14:cNvPr>
                <p14:cNvContentPartPr/>
                <p14:nvPr/>
              </p14:nvContentPartPr>
              <p14:xfrm>
                <a:off x="2905120" y="600547"/>
                <a:ext cx="280800" cy="182520"/>
              </p14:xfrm>
            </p:contentPart>
          </mc:Choice>
          <mc:Fallback xmlns="">
            <p:pic>
              <p:nvPicPr>
                <p:cNvPr id="36" name="Freihand 35">
                  <a:extLst>
                    <a:ext uri="{FF2B5EF4-FFF2-40B4-BE49-F238E27FC236}">
                      <a16:creationId xmlns:a16="http://schemas.microsoft.com/office/drawing/2014/main" id="{887ABF2C-659B-447D-9F8F-FA93F94A858E}"/>
                    </a:ext>
                  </a:extLst>
                </p:cNvPr>
                <p:cNvPicPr/>
                <p:nvPr/>
              </p:nvPicPr>
              <p:blipFill>
                <a:blip r:embed="rId110"/>
                <a:stretch>
                  <a:fillRect/>
                </a:stretch>
              </p:blipFill>
              <p:spPr>
                <a:xfrm>
                  <a:off x="2900800" y="596227"/>
                  <a:ext cx="28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7" name="Freihand 36">
                  <a:extLst>
                    <a:ext uri="{FF2B5EF4-FFF2-40B4-BE49-F238E27FC236}">
                      <a16:creationId xmlns:a16="http://schemas.microsoft.com/office/drawing/2014/main" id="{9B0809E0-8CBC-47E2-A1B9-9F28270B5150}"/>
                    </a:ext>
                  </a:extLst>
                </p14:cNvPr>
                <p14:cNvContentPartPr/>
                <p14:nvPr/>
              </p14:nvContentPartPr>
              <p14:xfrm>
                <a:off x="2598760" y="865147"/>
                <a:ext cx="24480" cy="136080"/>
              </p14:xfrm>
            </p:contentPart>
          </mc:Choice>
          <mc:Fallback xmlns="">
            <p:pic>
              <p:nvPicPr>
                <p:cNvPr id="37" name="Freihand 36">
                  <a:extLst>
                    <a:ext uri="{FF2B5EF4-FFF2-40B4-BE49-F238E27FC236}">
                      <a16:creationId xmlns:a16="http://schemas.microsoft.com/office/drawing/2014/main" id="{9B0809E0-8CBC-47E2-A1B9-9F28270B5150}"/>
                    </a:ext>
                  </a:extLst>
                </p:cNvPr>
                <p:cNvPicPr/>
                <p:nvPr/>
              </p:nvPicPr>
              <p:blipFill>
                <a:blip r:embed="rId112"/>
                <a:stretch>
                  <a:fillRect/>
                </a:stretch>
              </p:blipFill>
              <p:spPr>
                <a:xfrm>
                  <a:off x="2594440" y="860827"/>
                  <a:ext cx="33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 name="Freihand 37">
                  <a:extLst>
                    <a:ext uri="{FF2B5EF4-FFF2-40B4-BE49-F238E27FC236}">
                      <a16:creationId xmlns:a16="http://schemas.microsoft.com/office/drawing/2014/main" id="{D4B343B9-B533-48F2-B1BF-63BB3498B356}"/>
                    </a:ext>
                  </a:extLst>
                </p14:cNvPr>
                <p14:cNvContentPartPr/>
                <p14:nvPr/>
              </p14:nvContentPartPr>
              <p14:xfrm>
                <a:off x="2497960" y="841387"/>
                <a:ext cx="199080" cy="195480"/>
              </p14:xfrm>
            </p:contentPart>
          </mc:Choice>
          <mc:Fallback xmlns="">
            <p:pic>
              <p:nvPicPr>
                <p:cNvPr id="38" name="Freihand 37">
                  <a:extLst>
                    <a:ext uri="{FF2B5EF4-FFF2-40B4-BE49-F238E27FC236}">
                      <a16:creationId xmlns:a16="http://schemas.microsoft.com/office/drawing/2014/main" id="{D4B343B9-B533-48F2-B1BF-63BB3498B356}"/>
                    </a:ext>
                  </a:extLst>
                </p:cNvPr>
                <p:cNvPicPr/>
                <p:nvPr/>
              </p:nvPicPr>
              <p:blipFill>
                <a:blip r:embed="rId114"/>
                <a:stretch>
                  <a:fillRect/>
                </a:stretch>
              </p:blipFill>
              <p:spPr>
                <a:xfrm>
                  <a:off x="2493640" y="837067"/>
                  <a:ext cx="207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9" name="Freihand 38">
                  <a:extLst>
                    <a:ext uri="{FF2B5EF4-FFF2-40B4-BE49-F238E27FC236}">
                      <a16:creationId xmlns:a16="http://schemas.microsoft.com/office/drawing/2014/main" id="{1484D6DE-DF94-4C3A-B96C-87465A13CFC5}"/>
                    </a:ext>
                  </a:extLst>
                </p14:cNvPr>
                <p14:cNvContentPartPr/>
                <p14:nvPr/>
              </p14:nvContentPartPr>
              <p14:xfrm>
                <a:off x="2721880" y="828787"/>
                <a:ext cx="217440" cy="163440"/>
              </p14:xfrm>
            </p:contentPart>
          </mc:Choice>
          <mc:Fallback xmlns="">
            <p:pic>
              <p:nvPicPr>
                <p:cNvPr id="39" name="Freihand 38">
                  <a:extLst>
                    <a:ext uri="{FF2B5EF4-FFF2-40B4-BE49-F238E27FC236}">
                      <a16:creationId xmlns:a16="http://schemas.microsoft.com/office/drawing/2014/main" id="{1484D6DE-DF94-4C3A-B96C-87465A13CFC5}"/>
                    </a:ext>
                  </a:extLst>
                </p:cNvPr>
                <p:cNvPicPr/>
                <p:nvPr/>
              </p:nvPicPr>
              <p:blipFill>
                <a:blip r:embed="rId116"/>
                <a:stretch>
                  <a:fillRect/>
                </a:stretch>
              </p:blipFill>
              <p:spPr>
                <a:xfrm>
                  <a:off x="2717560" y="824467"/>
                  <a:ext cx="226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0" name="Freihand 39">
                  <a:extLst>
                    <a:ext uri="{FF2B5EF4-FFF2-40B4-BE49-F238E27FC236}">
                      <a16:creationId xmlns:a16="http://schemas.microsoft.com/office/drawing/2014/main" id="{8F2927BC-00B1-4816-B7A2-23A9B43B6C4F}"/>
                    </a:ext>
                  </a:extLst>
                </p14:cNvPr>
                <p14:cNvContentPartPr/>
                <p14:nvPr/>
              </p14:nvContentPartPr>
              <p14:xfrm>
                <a:off x="2931760" y="886027"/>
                <a:ext cx="114840" cy="78480"/>
              </p14:xfrm>
            </p:contentPart>
          </mc:Choice>
          <mc:Fallback xmlns="">
            <p:pic>
              <p:nvPicPr>
                <p:cNvPr id="40" name="Freihand 39">
                  <a:extLst>
                    <a:ext uri="{FF2B5EF4-FFF2-40B4-BE49-F238E27FC236}">
                      <a16:creationId xmlns:a16="http://schemas.microsoft.com/office/drawing/2014/main" id="{8F2927BC-00B1-4816-B7A2-23A9B43B6C4F}"/>
                    </a:ext>
                  </a:extLst>
                </p:cNvPr>
                <p:cNvPicPr/>
                <p:nvPr/>
              </p:nvPicPr>
              <p:blipFill>
                <a:blip r:embed="rId118"/>
                <a:stretch>
                  <a:fillRect/>
                </a:stretch>
              </p:blipFill>
              <p:spPr>
                <a:xfrm>
                  <a:off x="2927440" y="881707"/>
                  <a:ext cx="123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1" name="Freihand 40">
                  <a:extLst>
                    <a:ext uri="{FF2B5EF4-FFF2-40B4-BE49-F238E27FC236}">
                      <a16:creationId xmlns:a16="http://schemas.microsoft.com/office/drawing/2014/main" id="{C6CDEC2C-ABF2-433E-B73E-348508BD89A2}"/>
                    </a:ext>
                  </a:extLst>
                </p14:cNvPr>
                <p14:cNvContentPartPr/>
                <p14:nvPr/>
              </p14:nvContentPartPr>
              <p14:xfrm>
                <a:off x="3077560" y="874507"/>
                <a:ext cx="84240" cy="99720"/>
              </p14:xfrm>
            </p:contentPart>
          </mc:Choice>
          <mc:Fallback xmlns="">
            <p:pic>
              <p:nvPicPr>
                <p:cNvPr id="41" name="Freihand 40">
                  <a:extLst>
                    <a:ext uri="{FF2B5EF4-FFF2-40B4-BE49-F238E27FC236}">
                      <a16:creationId xmlns:a16="http://schemas.microsoft.com/office/drawing/2014/main" id="{C6CDEC2C-ABF2-433E-B73E-348508BD89A2}"/>
                    </a:ext>
                  </a:extLst>
                </p:cNvPr>
                <p:cNvPicPr/>
                <p:nvPr/>
              </p:nvPicPr>
              <p:blipFill>
                <a:blip r:embed="rId120"/>
                <a:stretch>
                  <a:fillRect/>
                </a:stretch>
              </p:blipFill>
              <p:spPr>
                <a:xfrm>
                  <a:off x="3073240" y="870187"/>
                  <a:ext cx="92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2" name="Freihand 41">
                  <a:extLst>
                    <a:ext uri="{FF2B5EF4-FFF2-40B4-BE49-F238E27FC236}">
                      <a16:creationId xmlns:a16="http://schemas.microsoft.com/office/drawing/2014/main" id="{4F2892D2-F338-4640-8487-9FBE8CBA85EE}"/>
                    </a:ext>
                  </a:extLst>
                </p14:cNvPr>
                <p14:cNvContentPartPr/>
                <p14:nvPr/>
              </p14:nvContentPartPr>
              <p14:xfrm>
                <a:off x="3194200" y="742027"/>
                <a:ext cx="245520" cy="189360"/>
              </p14:xfrm>
            </p:contentPart>
          </mc:Choice>
          <mc:Fallback xmlns="">
            <p:pic>
              <p:nvPicPr>
                <p:cNvPr id="42" name="Freihand 41">
                  <a:extLst>
                    <a:ext uri="{FF2B5EF4-FFF2-40B4-BE49-F238E27FC236}">
                      <a16:creationId xmlns:a16="http://schemas.microsoft.com/office/drawing/2014/main" id="{4F2892D2-F338-4640-8487-9FBE8CBA85EE}"/>
                    </a:ext>
                  </a:extLst>
                </p:cNvPr>
                <p:cNvPicPr/>
                <p:nvPr/>
              </p:nvPicPr>
              <p:blipFill>
                <a:blip r:embed="rId122"/>
                <a:stretch>
                  <a:fillRect/>
                </a:stretch>
              </p:blipFill>
              <p:spPr>
                <a:xfrm>
                  <a:off x="3189880" y="737707"/>
                  <a:ext cx="254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7" name="Freihand 46">
                  <a:extLst>
                    <a:ext uri="{FF2B5EF4-FFF2-40B4-BE49-F238E27FC236}">
                      <a16:creationId xmlns:a16="http://schemas.microsoft.com/office/drawing/2014/main" id="{89DC06A4-3479-40E9-B3AA-FE9D278E7745}"/>
                    </a:ext>
                  </a:extLst>
                </p14:cNvPr>
                <p14:cNvContentPartPr/>
                <p14:nvPr/>
              </p14:nvContentPartPr>
              <p14:xfrm>
                <a:off x="1601560" y="4214587"/>
                <a:ext cx="181080" cy="345240"/>
              </p14:xfrm>
            </p:contentPart>
          </mc:Choice>
          <mc:Fallback xmlns="">
            <p:pic>
              <p:nvPicPr>
                <p:cNvPr id="47" name="Freihand 46">
                  <a:extLst>
                    <a:ext uri="{FF2B5EF4-FFF2-40B4-BE49-F238E27FC236}">
                      <a16:creationId xmlns:a16="http://schemas.microsoft.com/office/drawing/2014/main" id="{89DC06A4-3479-40E9-B3AA-FE9D278E7745}"/>
                    </a:ext>
                  </a:extLst>
                </p:cNvPr>
                <p:cNvPicPr/>
                <p:nvPr/>
              </p:nvPicPr>
              <p:blipFill>
                <a:blip r:embed="rId124"/>
                <a:stretch>
                  <a:fillRect/>
                </a:stretch>
              </p:blipFill>
              <p:spPr>
                <a:xfrm>
                  <a:off x="1597240" y="4210267"/>
                  <a:ext cx="18972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 name="Freihand 47">
                  <a:extLst>
                    <a:ext uri="{FF2B5EF4-FFF2-40B4-BE49-F238E27FC236}">
                      <a16:creationId xmlns:a16="http://schemas.microsoft.com/office/drawing/2014/main" id="{F5291955-704E-4AE4-8362-5632E048432E}"/>
                    </a:ext>
                  </a:extLst>
                </p14:cNvPr>
                <p14:cNvContentPartPr/>
                <p14:nvPr/>
              </p14:nvContentPartPr>
              <p14:xfrm>
                <a:off x="1734040" y="4383427"/>
                <a:ext cx="140760" cy="146520"/>
              </p14:xfrm>
            </p:contentPart>
          </mc:Choice>
          <mc:Fallback xmlns="">
            <p:pic>
              <p:nvPicPr>
                <p:cNvPr id="48" name="Freihand 47">
                  <a:extLst>
                    <a:ext uri="{FF2B5EF4-FFF2-40B4-BE49-F238E27FC236}">
                      <a16:creationId xmlns:a16="http://schemas.microsoft.com/office/drawing/2014/main" id="{F5291955-704E-4AE4-8362-5632E048432E}"/>
                    </a:ext>
                  </a:extLst>
                </p:cNvPr>
                <p:cNvPicPr/>
                <p:nvPr/>
              </p:nvPicPr>
              <p:blipFill>
                <a:blip r:embed="rId126"/>
                <a:stretch>
                  <a:fillRect/>
                </a:stretch>
              </p:blipFill>
              <p:spPr>
                <a:xfrm>
                  <a:off x="1729720" y="4379107"/>
                  <a:ext cx="149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 name="Freihand 48">
                  <a:extLst>
                    <a:ext uri="{FF2B5EF4-FFF2-40B4-BE49-F238E27FC236}">
                      <a16:creationId xmlns:a16="http://schemas.microsoft.com/office/drawing/2014/main" id="{46231C32-325A-411B-8365-D04BEFCB9042}"/>
                    </a:ext>
                  </a:extLst>
                </p14:cNvPr>
                <p14:cNvContentPartPr/>
                <p14:nvPr/>
              </p14:nvContentPartPr>
              <p14:xfrm>
                <a:off x="1887400" y="4344907"/>
                <a:ext cx="403920" cy="184320"/>
              </p14:xfrm>
            </p:contentPart>
          </mc:Choice>
          <mc:Fallback xmlns="">
            <p:pic>
              <p:nvPicPr>
                <p:cNvPr id="49" name="Freihand 48">
                  <a:extLst>
                    <a:ext uri="{FF2B5EF4-FFF2-40B4-BE49-F238E27FC236}">
                      <a16:creationId xmlns:a16="http://schemas.microsoft.com/office/drawing/2014/main" id="{46231C32-325A-411B-8365-D04BEFCB9042}"/>
                    </a:ext>
                  </a:extLst>
                </p:cNvPr>
                <p:cNvPicPr/>
                <p:nvPr/>
              </p:nvPicPr>
              <p:blipFill>
                <a:blip r:embed="rId128"/>
                <a:stretch>
                  <a:fillRect/>
                </a:stretch>
              </p:blipFill>
              <p:spPr>
                <a:xfrm>
                  <a:off x="1883080" y="4340587"/>
                  <a:ext cx="412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2" name="Freihand 51">
                  <a:extLst>
                    <a:ext uri="{FF2B5EF4-FFF2-40B4-BE49-F238E27FC236}">
                      <a16:creationId xmlns:a16="http://schemas.microsoft.com/office/drawing/2014/main" id="{9A98C6D5-924C-45B7-9B19-D18834CB19AB}"/>
                    </a:ext>
                  </a:extLst>
                </p14:cNvPr>
                <p14:cNvContentPartPr/>
                <p14:nvPr/>
              </p14:nvContentPartPr>
              <p14:xfrm>
                <a:off x="2117080" y="1416667"/>
                <a:ext cx="26280" cy="7920"/>
              </p14:xfrm>
            </p:contentPart>
          </mc:Choice>
          <mc:Fallback xmlns="">
            <p:pic>
              <p:nvPicPr>
                <p:cNvPr id="52" name="Freihand 51">
                  <a:extLst>
                    <a:ext uri="{FF2B5EF4-FFF2-40B4-BE49-F238E27FC236}">
                      <a16:creationId xmlns:a16="http://schemas.microsoft.com/office/drawing/2014/main" id="{9A98C6D5-924C-45B7-9B19-D18834CB19AB}"/>
                    </a:ext>
                  </a:extLst>
                </p:cNvPr>
                <p:cNvPicPr/>
                <p:nvPr/>
              </p:nvPicPr>
              <p:blipFill>
                <a:blip r:embed="rId130"/>
                <a:stretch>
                  <a:fillRect/>
                </a:stretch>
              </p:blipFill>
              <p:spPr>
                <a:xfrm>
                  <a:off x="2112760" y="1412347"/>
                  <a:ext cx="34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3" name="Freihand 52">
                  <a:extLst>
                    <a:ext uri="{FF2B5EF4-FFF2-40B4-BE49-F238E27FC236}">
                      <a16:creationId xmlns:a16="http://schemas.microsoft.com/office/drawing/2014/main" id="{A3EA7AC9-BF06-4E84-8819-77CFEDB8D781}"/>
                    </a:ext>
                  </a:extLst>
                </p14:cNvPr>
                <p14:cNvContentPartPr/>
                <p14:nvPr/>
              </p14:nvContentPartPr>
              <p14:xfrm>
                <a:off x="2253880" y="2071867"/>
                <a:ext cx="360" cy="360"/>
              </p14:xfrm>
            </p:contentPart>
          </mc:Choice>
          <mc:Fallback xmlns="">
            <p:pic>
              <p:nvPicPr>
                <p:cNvPr id="53" name="Freihand 52">
                  <a:extLst>
                    <a:ext uri="{FF2B5EF4-FFF2-40B4-BE49-F238E27FC236}">
                      <a16:creationId xmlns:a16="http://schemas.microsoft.com/office/drawing/2014/main" id="{A3EA7AC9-BF06-4E84-8819-77CFEDB8D781}"/>
                    </a:ext>
                  </a:extLst>
                </p:cNvPr>
                <p:cNvPicPr/>
                <p:nvPr/>
              </p:nvPicPr>
              <p:blipFill>
                <a:blip r:embed="rId132"/>
                <a:stretch>
                  <a:fillRect/>
                </a:stretch>
              </p:blipFill>
              <p:spPr>
                <a:xfrm>
                  <a:off x="2249560" y="2067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 name="Freihand 102">
                  <a:extLst>
                    <a:ext uri="{FF2B5EF4-FFF2-40B4-BE49-F238E27FC236}">
                      <a16:creationId xmlns:a16="http://schemas.microsoft.com/office/drawing/2014/main" id="{9232F66E-EC8E-46EF-9CB9-13E8EE64419D}"/>
                    </a:ext>
                  </a:extLst>
                </p14:cNvPr>
                <p14:cNvContentPartPr/>
                <p14:nvPr/>
              </p14:nvContentPartPr>
              <p14:xfrm>
                <a:off x="6878080" y="4883827"/>
                <a:ext cx="214560" cy="6120"/>
              </p14:xfrm>
            </p:contentPart>
          </mc:Choice>
          <mc:Fallback xmlns="">
            <p:pic>
              <p:nvPicPr>
                <p:cNvPr id="103" name="Freihand 102">
                  <a:extLst>
                    <a:ext uri="{FF2B5EF4-FFF2-40B4-BE49-F238E27FC236}">
                      <a16:creationId xmlns:a16="http://schemas.microsoft.com/office/drawing/2014/main" id="{9232F66E-EC8E-46EF-9CB9-13E8EE64419D}"/>
                    </a:ext>
                  </a:extLst>
                </p:cNvPr>
                <p:cNvPicPr/>
                <p:nvPr/>
              </p:nvPicPr>
              <p:blipFill>
                <a:blip r:embed="rId134"/>
                <a:stretch>
                  <a:fillRect/>
                </a:stretch>
              </p:blipFill>
              <p:spPr>
                <a:xfrm>
                  <a:off x="6873760" y="4879507"/>
                  <a:ext cx="223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Freihand 103">
                  <a:extLst>
                    <a:ext uri="{FF2B5EF4-FFF2-40B4-BE49-F238E27FC236}">
                      <a16:creationId xmlns:a16="http://schemas.microsoft.com/office/drawing/2014/main" id="{B30D6677-BCF0-4563-B761-E33F5DEA64C6}"/>
                    </a:ext>
                  </a:extLst>
                </p14:cNvPr>
                <p14:cNvContentPartPr/>
                <p14:nvPr/>
              </p14:nvContentPartPr>
              <p14:xfrm>
                <a:off x="7076800" y="4791667"/>
                <a:ext cx="182880" cy="202320"/>
              </p14:xfrm>
            </p:contentPart>
          </mc:Choice>
          <mc:Fallback xmlns="">
            <p:pic>
              <p:nvPicPr>
                <p:cNvPr id="104" name="Freihand 103">
                  <a:extLst>
                    <a:ext uri="{FF2B5EF4-FFF2-40B4-BE49-F238E27FC236}">
                      <a16:creationId xmlns:a16="http://schemas.microsoft.com/office/drawing/2014/main" id="{B30D6677-BCF0-4563-B761-E33F5DEA64C6}"/>
                    </a:ext>
                  </a:extLst>
                </p:cNvPr>
                <p:cNvPicPr/>
                <p:nvPr/>
              </p:nvPicPr>
              <p:blipFill>
                <a:blip r:embed="rId136"/>
                <a:stretch>
                  <a:fillRect/>
                </a:stretch>
              </p:blipFill>
              <p:spPr>
                <a:xfrm>
                  <a:off x="7072480" y="4787347"/>
                  <a:ext cx="191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6" name="Freihand 105">
                  <a:extLst>
                    <a:ext uri="{FF2B5EF4-FFF2-40B4-BE49-F238E27FC236}">
                      <a16:creationId xmlns:a16="http://schemas.microsoft.com/office/drawing/2014/main" id="{BED8551E-2EE3-475C-81B6-F55080821A88}"/>
                    </a:ext>
                  </a:extLst>
                </p14:cNvPr>
                <p14:cNvContentPartPr/>
                <p14:nvPr/>
              </p14:nvContentPartPr>
              <p14:xfrm>
                <a:off x="7407280" y="4788067"/>
                <a:ext cx="152280" cy="146520"/>
              </p14:xfrm>
            </p:contentPart>
          </mc:Choice>
          <mc:Fallback xmlns="">
            <p:pic>
              <p:nvPicPr>
                <p:cNvPr id="106" name="Freihand 105">
                  <a:extLst>
                    <a:ext uri="{FF2B5EF4-FFF2-40B4-BE49-F238E27FC236}">
                      <a16:creationId xmlns:a16="http://schemas.microsoft.com/office/drawing/2014/main" id="{BED8551E-2EE3-475C-81B6-F55080821A88}"/>
                    </a:ext>
                  </a:extLst>
                </p:cNvPr>
                <p:cNvPicPr/>
                <p:nvPr/>
              </p:nvPicPr>
              <p:blipFill>
                <a:blip r:embed="rId138"/>
                <a:stretch>
                  <a:fillRect/>
                </a:stretch>
              </p:blipFill>
              <p:spPr>
                <a:xfrm>
                  <a:off x="7402960" y="4783747"/>
                  <a:ext cx="160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7" name="Freihand 106">
                  <a:extLst>
                    <a:ext uri="{FF2B5EF4-FFF2-40B4-BE49-F238E27FC236}">
                      <a16:creationId xmlns:a16="http://schemas.microsoft.com/office/drawing/2014/main" id="{327EA7D9-A79E-497F-9B93-7AAD91744C5C}"/>
                    </a:ext>
                  </a:extLst>
                </p14:cNvPr>
                <p14:cNvContentPartPr/>
                <p14:nvPr/>
              </p14:nvContentPartPr>
              <p14:xfrm>
                <a:off x="7412320" y="4612747"/>
                <a:ext cx="180360" cy="108360"/>
              </p14:xfrm>
            </p:contentPart>
          </mc:Choice>
          <mc:Fallback xmlns="">
            <p:pic>
              <p:nvPicPr>
                <p:cNvPr id="107" name="Freihand 106">
                  <a:extLst>
                    <a:ext uri="{FF2B5EF4-FFF2-40B4-BE49-F238E27FC236}">
                      <a16:creationId xmlns:a16="http://schemas.microsoft.com/office/drawing/2014/main" id="{327EA7D9-A79E-497F-9B93-7AAD91744C5C}"/>
                    </a:ext>
                  </a:extLst>
                </p:cNvPr>
                <p:cNvPicPr/>
                <p:nvPr/>
              </p:nvPicPr>
              <p:blipFill>
                <a:blip r:embed="rId140"/>
                <a:stretch>
                  <a:fillRect/>
                </a:stretch>
              </p:blipFill>
              <p:spPr>
                <a:xfrm>
                  <a:off x="7408000" y="4608427"/>
                  <a:ext cx="189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9" name="Freihand 108">
                  <a:extLst>
                    <a:ext uri="{FF2B5EF4-FFF2-40B4-BE49-F238E27FC236}">
                      <a16:creationId xmlns:a16="http://schemas.microsoft.com/office/drawing/2014/main" id="{AB3E3B6B-5AE2-474F-8500-C5B54C70C89A}"/>
                    </a:ext>
                  </a:extLst>
                </p14:cNvPr>
                <p14:cNvContentPartPr/>
                <p14:nvPr/>
              </p14:nvContentPartPr>
              <p14:xfrm>
                <a:off x="7674040" y="4857187"/>
                <a:ext cx="156960" cy="9000"/>
              </p14:xfrm>
            </p:contentPart>
          </mc:Choice>
          <mc:Fallback xmlns="">
            <p:pic>
              <p:nvPicPr>
                <p:cNvPr id="109" name="Freihand 108">
                  <a:extLst>
                    <a:ext uri="{FF2B5EF4-FFF2-40B4-BE49-F238E27FC236}">
                      <a16:creationId xmlns:a16="http://schemas.microsoft.com/office/drawing/2014/main" id="{AB3E3B6B-5AE2-474F-8500-C5B54C70C89A}"/>
                    </a:ext>
                  </a:extLst>
                </p:cNvPr>
                <p:cNvPicPr/>
                <p:nvPr/>
              </p:nvPicPr>
              <p:blipFill>
                <a:blip r:embed="rId142"/>
                <a:stretch>
                  <a:fillRect/>
                </a:stretch>
              </p:blipFill>
              <p:spPr>
                <a:xfrm>
                  <a:off x="7669720" y="4852867"/>
                  <a:ext cx="165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0" name="Freihand 109">
                  <a:extLst>
                    <a:ext uri="{FF2B5EF4-FFF2-40B4-BE49-F238E27FC236}">
                      <a16:creationId xmlns:a16="http://schemas.microsoft.com/office/drawing/2014/main" id="{07067726-6BFC-41BE-BFAB-FB3C70E2761C}"/>
                    </a:ext>
                  </a:extLst>
                </p14:cNvPr>
                <p14:cNvContentPartPr/>
                <p14:nvPr/>
              </p14:nvContentPartPr>
              <p14:xfrm>
                <a:off x="7700320" y="4882747"/>
                <a:ext cx="140760" cy="23040"/>
              </p14:xfrm>
            </p:contentPart>
          </mc:Choice>
          <mc:Fallback xmlns="">
            <p:pic>
              <p:nvPicPr>
                <p:cNvPr id="110" name="Freihand 109">
                  <a:extLst>
                    <a:ext uri="{FF2B5EF4-FFF2-40B4-BE49-F238E27FC236}">
                      <a16:creationId xmlns:a16="http://schemas.microsoft.com/office/drawing/2014/main" id="{07067726-6BFC-41BE-BFAB-FB3C70E2761C}"/>
                    </a:ext>
                  </a:extLst>
                </p:cNvPr>
                <p:cNvPicPr/>
                <p:nvPr/>
              </p:nvPicPr>
              <p:blipFill>
                <a:blip r:embed="rId144"/>
                <a:stretch>
                  <a:fillRect/>
                </a:stretch>
              </p:blipFill>
              <p:spPr>
                <a:xfrm>
                  <a:off x="7696000" y="4878427"/>
                  <a:ext cx="149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1" name="Freihand 110">
                  <a:extLst>
                    <a:ext uri="{FF2B5EF4-FFF2-40B4-BE49-F238E27FC236}">
                      <a16:creationId xmlns:a16="http://schemas.microsoft.com/office/drawing/2014/main" id="{8285FF30-F5EC-475E-AFD5-FCA938B374AD}"/>
                    </a:ext>
                  </a:extLst>
                </p14:cNvPr>
                <p14:cNvContentPartPr/>
                <p14:nvPr/>
              </p14:nvContentPartPr>
              <p14:xfrm>
                <a:off x="7940440" y="4767187"/>
                <a:ext cx="123480" cy="161280"/>
              </p14:xfrm>
            </p:contentPart>
          </mc:Choice>
          <mc:Fallback xmlns="">
            <p:pic>
              <p:nvPicPr>
                <p:cNvPr id="111" name="Freihand 110">
                  <a:extLst>
                    <a:ext uri="{FF2B5EF4-FFF2-40B4-BE49-F238E27FC236}">
                      <a16:creationId xmlns:a16="http://schemas.microsoft.com/office/drawing/2014/main" id="{8285FF30-F5EC-475E-AFD5-FCA938B374AD}"/>
                    </a:ext>
                  </a:extLst>
                </p:cNvPr>
                <p:cNvPicPr/>
                <p:nvPr/>
              </p:nvPicPr>
              <p:blipFill>
                <a:blip r:embed="rId146"/>
                <a:stretch>
                  <a:fillRect/>
                </a:stretch>
              </p:blipFill>
              <p:spPr>
                <a:xfrm>
                  <a:off x="7936120" y="4762867"/>
                  <a:ext cx="132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2" name="Freihand 111">
                  <a:extLst>
                    <a:ext uri="{FF2B5EF4-FFF2-40B4-BE49-F238E27FC236}">
                      <a16:creationId xmlns:a16="http://schemas.microsoft.com/office/drawing/2014/main" id="{EFF50F69-AA0C-4720-AF08-AD31D8097C12}"/>
                    </a:ext>
                  </a:extLst>
                </p14:cNvPr>
                <p14:cNvContentPartPr/>
                <p14:nvPr/>
              </p14:nvContentPartPr>
              <p14:xfrm>
                <a:off x="7877080" y="4606627"/>
                <a:ext cx="198000" cy="83880"/>
              </p14:xfrm>
            </p:contentPart>
          </mc:Choice>
          <mc:Fallback xmlns="">
            <p:pic>
              <p:nvPicPr>
                <p:cNvPr id="112" name="Freihand 111">
                  <a:extLst>
                    <a:ext uri="{FF2B5EF4-FFF2-40B4-BE49-F238E27FC236}">
                      <a16:creationId xmlns:a16="http://schemas.microsoft.com/office/drawing/2014/main" id="{EFF50F69-AA0C-4720-AF08-AD31D8097C12}"/>
                    </a:ext>
                  </a:extLst>
                </p:cNvPr>
                <p:cNvPicPr/>
                <p:nvPr/>
              </p:nvPicPr>
              <p:blipFill>
                <a:blip r:embed="rId148"/>
                <a:stretch>
                  <a:fillRect/>
                </a:stretch>
              </p:blipFill>
              <p:spPr>
                <a:xfrm>
                  <a:off x="7872760" y="4602307"/>
                  <a:ext cx="206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Freihand 113">
                  <a:extLst>
                    <a:ext uri="{FF2B5EF4-FFF2-40B4-BE49-F238E27FC236}">
                      <a16:creationId xmlns:a16="http://schemas.microsoft.com/office/drawing/2014/main" id="{DF5A7642-DE6C-4BD1-900F-850699F46586}"/>
                    </a:ext>
                  </a:extLst>
                </p14:cNvPr>
                <p14:cNvContentPartPr/>
                <p14:nvPr/>
              </p14:nvContentPartPr>
              <p14:xfrm>
                <a:off x="8157880" y="4834507"/>
                <a:ext cx="107640" cy="6840"/>
              </p14:xfrm>
            </p:contentPart>
          </mc:Choice>
          <mc:Fallback xmlns="">
            <p:pic>
              <p:nvPicPr>
                <p:cNvPr id="114" name="Freihand 113">
                  <a:extLst>
                    <a:ext uri="{FF2B5EF4-FFF2-40B4-BE49-F238E27FC236}">
                      <a16:creationId xmlns:a16="http://schemas.microsoft.com/office/drawing/2014/main" id="{DF5A7642-DE6C-4BD1-900F-850699F46586}"/>
                    </a:ext>
                  </a:extLst>
                </p:cNvPr>
                <p:cNvPicPr/>
                <p:nvPr/>
              </p:nvPicPr>
              <p:blipFill>
                <a:blip r:embed="rId150"/>
                <a:stretch>
                  <a:fillRect/>
                </a:stretch>
              </p:blipFill>
              <p:spPr>
                <a:xfrm>
                  <a:off x="8153560" y="4830187"/>
                  <a:ext cx="11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FE629381-3841-422F-BD31-89C4D4C21912}"/>
                    </a:ext>
                  </a:extLst>
                </p14:cNvPr>
                <p14:cNvContentPartPr/>
                <p14:nvPr/>
              </p14:nvContentPartPr>
              <p14:xfrm>
                <a:off x="8289280" y="4713547"/>
                <a:ext cx="111240" cy="190080"/>
              </p14:xfrm>
            </p:contentPart>
          </mc:Choice>
          <mc:Fallback xmlns="">
            <p:pic>
              <p:nvPicPr>
                <p:cNvPr id="115" name="Freihand 114">
                  <a:extLst>
                    <a:ext uri="{FF2B5EF4-FFF2-40B4-BE49-F238E27FC236}">
                      <a16:creationId xmlns:a16="http://schemas.microsoft.com/office/drawing/2014/main" id="{FE629381-3841-422F-BD31-89C4D4C21912}"/>
                    </a:ext>
                  </a:extLst>
                </p:cNvPr>
                <p:cNvPicPr/>
                <p:nvPr/>
              </p:nvPicPr>
              <p:blipFill>
                <a:blip r:embed="rId152"/>
                <a:stretch>
                  <a:fillRect/>
                </a:stretch>
              </p:blipFill>
              <p:spPr>
                <a:xfrm>
                  <a:off x="8284960" y="4709227"/>
                  <a:ext cx="119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 name="Freihand 115">
                  <a:extLst>
                    <a:ext uri="{FF2B5EF4-FFF2-40B4-BE49-F238E27FC236}">
                      <a16:creationId xmlns:a16="http://schemas.microsoft.com/office/drawing/2014/main" id="{F1DCA598-8E91-4D69-BAF5-4DC9AB14F779}"/>
                    </a:ext>
                  </a:extLst>
                </p14:cNvPr>
                <p14:cNvContentPartPr/>
                <p14:nvPr/>
              </p14:nvContentPartPr>
              <p14:xfrm>
                <a:off x="8284960" y="4771147"/>
                <a:ext cx="102600" cy="97200"/>
              </p14:xfrm>
            </p:contentPart>
          </mc:Choice>
          <mc:Fallback xmlns="">
            <p:pic>
              <p:nvPicPr>
                <p:cNvPr id="116" name="Freihand 115">
                  <a:extLst>
                    <a:ext uri="{FF2B5EF4-FFF2-40B4-BE49-F238E27FC236}">
                      <a16:creationId xmlns:a16="http://schemas.microsoft.com/office/drawing/2014/main" id="{F1DCA598-8E91-4D69-BAF5-4DC9AB14F779}"/>
                    </a:ext>
                  </a:extLst>
                </p:cNvPr>
                <p:cNvPicPr/>
                <p:nvPr/>
              </p:nvPicPr>
              <p:blipFill>
                <a:blip r:embed="rId154"/>
                <a:stretch>
                  <a:fillRect/>
                </a:stretch>
              </p:blipFill>
              <p:spPr>
                <a:xfrm>
                  <a:off x="8280640" y="4766827"/>
                  <a:ext cx="111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 name="Freihand 116">
                  <a:extLst>
                    <a:ext uri="{FF2B5EF4-FFF2-40B4-BE49-F238E27FC236}">
                      <a16:creationId xmlns:a16="http://schemas.microsoft.com/office/drawing/2014/main" id="{3E9E902F-586E-4908-8C98-DF2789ADE9DE}"/>
                    </a:ext>
                  </a:extLst>
                </p14:cNvPr>
                <p14:cNvContentPartPr/>
                <p14:nvPr/>
              </p14:nvContentPartPr>
              <p14:xfrm>
                <a:off x="8389000" y="4719307"/>
                <a:ext cx="146160" cy="268560"/>
              </p14:xfrm>
            </p:contentPart>
          </mc:Choice>
          <mc:Fallback xmlns="">
            <p:pic>
              <p:nvPicPr>
                <p:cNvPr id="117" name="Freihand 116">
                  <a:extLst>
                    <a:ext uri="{FF2B5EF4-FFF2-40B4-BE49-F238E27FC236}">
                      <a16:creationId xmlns:a16="http://schemas.microsoft.com/office/drawing/2014/main" id="{3E9E902F-586E-4908-8C98-DF2789ADE9DE}"/>
                    </a:ext>
                  </a:extLst>
                </p:cNvPr>
                <p:cNvPicPr/>
                <p:nvPr/>
              </p:nvPicPr>
              <p:blipFill>
                <a:blip r:embed="rId156"/>
                <a:stretch>
                  <a:fillRect/>
                </a:stretch>
              </p:blipFill>
              <p:spPr>
                <a:xfrm>
                  <a:off x="8384680" y="4714987"/>
                  <a:ext cx="1548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8" name="Freihand 117">
                  <a:extLst>
                    <a:ext uri="{FF2B5EF4-FFF2-40B4-BE49-F238E27FC236}">
                      <a16:creationId xmlns:a16="http://schemas.microsoft.com/office/drawing/2014/main" id="{FF6EC242-37A4-41D3-87E1-D2F51BF4C294}"/>
                    </a:ext>
                  </a:extLst>
                </p14:cNvPr>
                <p14:cNvContentPartPr/>
                <p14:nvPr/>
              </p14:nvContentPartPr>
              <p14:xfrm>
                <a:off x="8429320" y="4579987"/>
                <a:ext cx="162360" cy="81000"/>
              </p14:xfrm>
            </p:contentPart>
          </mc:Choice>
          <mc:Fallback xmlns="">
            <p:pic>
              <p:nvPicPr>
                <p:cNvPr id="118" name="Freihand 117">
                  <a:extLst>
                    <a:ext uri="{FF2B5EF4-FFF2-40B4-BE49-F238E27FC236}">
                      <a16:creationId xmlns:a16="http://schemas.microsoft.com/office/drawing/2014/main" id="{FF6EC242-37A4-41D3-87E1-D2F51BF4C294}"/>
                    </a:ext>
                  </a:extLst>
                </p:cNvPr>
                <p:cNvPicPr/>
                <p:nvPr/>
              </p:nvPicPr>
              <p:blipFill>
                <a:blip r:embed="rId158"/>
                <a:stretch>
                  <a:fillRect/>
                </a:stretch>
              </p:blipFill>
              <p:spPr>
                <a:xfrm>
                  <a:off x="8425000" y="4575667"/>
                  <a:ext cx="171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04762F2E-D36D-4C63-855F-A2A2CB3A8BDC}"/>
                    </a:ext>
                  </a:extLst>
                </p14:cNvPr>
                <p14:cNvContentPartPr/>
                <p14:nvPr/>
              </p14:nvContentPartPr>
              <p14:xfrm>
                <a:off x="7744240" y="4518067"/>
                <a:ext cx="146520" cy="523440"/>
              </p14:xfrm>
            </p:contentPart>
          </mc:Choice>
          <mc:Fallback xmlns="">
            <p:pic>
              <p:nvPicPr>
                <p:cNvPr id="120" name="Freihand 119">
                  <a:extLst>
                    <a:ext uri="{FF2B5EF4-FFF2-40B4-BE49-F238E27FC236}">
                      <a16:creationId xmlns:a16="http://schemas.microsoft.com/office/drawing/2014/main" id="{04762F2E-D36D-4C63-855F-A2A2CB3A8BDC}"/>
                    </a:ext>
                  </a:extLst>
                </p:cNvPr>
                <p:cNvPicPr/>
                <p:nvPr/>
              </p:nvPicPr>
              <p:blipFill>
                <a:blip r:embed="rId160"/>
                <a:stretch>
                  <a:fillRect/>
                </a:stretch>
              </p:blipFill>
              <p:spPr>
                <a:xfrm>
                  <a:off x="7739920" y="4513747"/>
                  <a:ext cx="1551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ED5FFBFF-E08A-47DE-A2C2-18FA210FED00}"/>
                    </a:ext>
                  </a:extLst>
                </p14:cNvPr>
                <p14:cNvContentPartPr/>
                <p14:nvPr/>
              </p14:nvContentPartPr>
              <p14:xfrm>
                <a:off x="8487640" y="4528147"/>
                <a:ext cx="117000" cy="482400"/>
              </p14:xfrm>
            </p:contentPart>
          </mc:Choice>
          <mc:Fallback xmlns="">
            <p:pic>
              <p:nvPicPr>
                <p:cNvPr id="121" name="Freihand 120">
                  <a:extLst>
                    <a:ext uri="{FF2B5EF4-FFF2-40B4-BE49-F238E27FC236}">
                      <a16:creationId xmlns:a16="http://schemas.microsoft.com/office/drawing/2014/main" id="{ED5FFBFF-E08A-47DE-A2C2-18FA210FED00}"/>
                    </a:ext>
                  </a:extLst>
                </p:cNvPr>
                <p:cNvPicPr/>
                <p:nvPr/>
              </p:nvPicPr>
              <p:blipFill>
                <a:blip r:embed="rId162"/>
                <a:stretch>
                  <a:fillRect/>
                </a:stretch>
              </p:blipFill>
              <p:spPr>
                <a:xfrm>
                  <a:off x="8483320" y="4523827"/>
                  <a:ext cx="12564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5C8529E0-5A6B-4FB5-BAEA-A9E2F80F9393}"/>
                    </a:ext>
                  </a:extLst>
                </p14:cNvPr>
                <p14:cNvContentPartPr/>
                <p14:nvPr/>
              </p14:nvContentPartPr>
              <p14:xfrm>
                <a:off x="8281000" y="4681147"/>
                <a:ext cx="109800" cy="211680"/>
              </p14:xfrm>
            </p:contentPart>
          </mc:Choice>
          <mc:Fallback xmlns="">
            <p:pic>
              <p:nvPicPr>
                <p:cNvPr id="122" name="Freihand 121">
                  <a:extLst>
                    <a:ext uri="{FF2B5EF4-FFF2-40B4-BE49-F238E27FC236}">
                      <a16:creationId xmlns:a16="http://schemas.microsoft.com/office/drawing/2014/main" id="{5C8529E0-5A6B-4FB5-BAEA-A9E2F80F9393}"/>
                    </a:ext>
                  </a:extLst>
                </p:cNvPr>
                <p:cNvPicPr/>
                <p:nvPr/>
              </p:nvPicPr>
              <p:blipFill>
                <a:blip r:embed="rId164"/>
                <a:stretch>
                  <a:fillRect/>
                </a:stretch>
              </p:blipFill>
              <p:spPr>
                <a:xfrm>
                  <a:off x="8276680" y="4676827"/>
                  <a:ext cx="118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3" name="Freihand 122">
                  <a:extLst>
                    <a:ext uri="{FF2B5EF4-FFF2-40B4-BE49-F238E27FC236}">
                      <a16:creationId xmlns:a16="http://schemas.microsoft.com/office/drawing/2014/main" id="{16397F51-0AAE-4FA9-9B7E-CC6AC2C8A4BB}"/>
                    </a:ext>
                  </a:extLst>
                </p14:cNvPr>
                <p14:cNvContentPartPr/>
                <p14:nvPr/>
              </p14:nvContentPartPr>
              <p14:xfrm>
                <a:off x="8254360" y="4678267"/>
                <a:ext cx="122760" cy="225360"/>
              </p14:xfrm>
            </p:contentPart>
          </mc:Choice>
          <mc:Fallback xmlns="">
            <p:pic>
              <p:nvPicPr>
                <p:cNvPr id="123" name="Freihand 122">
                  <a:extLst>
                    <a:ext uri="{FF2B5EF4-FFF2-40B4-BE49-F238E27FC236}">
                      <a16:creationId xmlns:a16="http://schemas.microsoft.com/office/drawing/2014/main" id="{16397F51-0AAE-4FA9-9B7E-CC6AC2C8A4BB}"/>
                    </a:ext>
                  </a:extLst>
                </p:cNvPr>
                <p:cNvPicPr/>
                <p:nvPr/>
              </p:nvPicPr>
              <p:blipFill>
                <a:blip r:embed="rId166"/>
                <a:stretch>
                  <a:fillRect/>
                </a:stretch>
              </p:blipFill>
              <p:spPr>
                <a:xfrm>
                  <a:off x="8250040" y="4673947"/>
                  <a:ext cx="131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Freihand 124">
                  <a:extLst>
                    <a:ext uri="{FF2B5EF4-FFF2-40B4-BE49-F238E27FC236}">
                      <a16:creationId xmlns:a16="http://schemas.microsoft.com/office/drawing/2014/main" id="{4ED8FC63-806A-4F61-BB67-E764E66DC233}"/>
                    </a:ext>
                  </a:extLst>
                </p14:cNvPr>
                <p14:cNvContentPartPr/>
                <p14:nvPr/>
              </p14:nvContentPartPr>
              <p14:xfrm>
                <a:off x="7277680" y="4575667"/>
                <a:ext cx="119520" cy="429480"/>
              </p14:xfrm>
            </p:contentPart>
          </mc:Choice>
          <mc:Fallback xmlns="">
            <p:pic>
              <p:nvPicPr>
                <p:cNvPr id="125" name="Freihand 124">
                  <a:extLst>
                    <a:ext uri="{FF2B5EF4-FFF2-40B4-BE49-F238E27FC236}">
                      <a16:creationId xmlns:a16="http://schemas.microsoft.com/office/drawing/2014/main" id="{4ED8FC63-806A-4F61-BB67-E764E66DC233}"/>
                    </a:ext>
                  </a:extLst>
                </p:cNvPr>
                <p:cNvPicPr/>
                <p:nvPr/>
              </p:nvPicPr>
              <p:blipFill>
                <a:blip r:embed="rId168"/>
                <a:stretch>
                  <a:fillRect/>
                </a:stretch>
              </p:blipFill>
              <p:spPr>
                <a:xfrm>
                  <a:off x="7273360" y="4571347"/>
                  <a:ext cx="12816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980BA5AA-0CEC-41F5-A264-3CB75F5BFC66}"/>
                    </a:ext>
                  </a:extLst>
                </p14:cNvPr>
                <p14:cNvContentPartPr/>
                <p14:nvPr/>
              </p14:nvContentPartPr>
              <p14:xfrm>
                <a:off x="7471720" y="4590787"/>
                <a:ext cx="126720" cy="407160"/>
              </p14:xfrm>
            </p:contentPart>
          </mc:Choice>
          <mc:Fallback xmlns="">
            <p:pic>
              <p:nvPicPr>
                <p:cNvPr id="126" name="Freihand 125">
                  <a:extLst>
                    <a:ext uri="{FF2B5EF4-FFF2-40B4-BE49-F238E27FC236}">
                      <a16:creationId xmlns:a16="http://schemas.microsoft.com/office/drawing/2014/main" id="{980BA5AA-0CEC-41F5-A264-3CB75F5BFC66}"/>
                    </a:ext>
                  </a:extLst>
                </p:cNvPr>
                <p:cNvPicPr/>
                <p:nvPr/>
              </p:nvPicPr>
              <p:blipFill>
                <a:blip r:embed="rId170"/>
                <a:stretch>
                  <a:fillRect/>
                </a:stretch>
              </p:blipFill>
              <p:spPr>
                <a:xfrm>
                  <a:off x="7467400" y="4586467"/>
                  <a:ext cx="13536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6B373F51-1A9A-45ED-83FC-639F8AA71868}"/>
                    </a:ext>
                  </a:extLst>
                </p14:cNvPr>
                <p14:cNvContentPartPr/>
                <p14:nvPr/>
              </p14:nvContentPartPr>
              <p14:xfrm>
                <a:off x="7564600" y="4367947"/>
                <a:ext cx="111960" cy="197640"/>
              </p14:xfrm>
            </p:contentPart>
          </mc:Choice>
          <mc:Fallback xmlns="">
            <p:pic>
              <p:nvPicPr>
                <p:cNvPr id="127" name="Freihand 126">
                  <a:extLst>
                    <a:ext uri="{FF2B5EF4-FFF2-40B4-BE49-F238E27FC236}">
                      <a16:creationId xmlns:a16="http://schemas.microsoft.com/office/drawing/2014/main" id="{6B373F51-1A9A-45ED-83FC-639F8AA71868}"/>
                    </a:ext>
                  </a:extLst>
                </p:cNvPr>
                <p:cNvPicPr/>
                <p:nvPr/>
              </p:nvPicPr>
              <p:blipFill>
                <a:blip r:embed="rId172"/>
                <a:stretch>
                  <a:fillRect/>
                </a:stretch>
              </p:blipFill>
              <p:spPr>
                <a:xfrm>
                  <a:off x="7560280" y="4363627"/>
                  <a:ext cx="120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8" name="Freihand 127">
                  <a:extLst>
                    <a:ext uri="{FF2B5EF4-FFF2-40B4-BE49-F238E27FC236}">
                      <a16:creationId xmlns:a16="http://schemas.microsoft.com/office/drawing/2014/main" id="{726BDD6D-2E22-4336-AD50-85064DF0E3A3}"/>
                    </a:ext>
                  </a:extLst>
                </p14:cNvPr>
                <p14:cNvContentPartPr/>
                <p14:nvPr/>
              </p14:nvContentPartPr>
              <p14:xfrm>
                <a:off x="8543800" y="4338427"/>
                <a:ext cx="155520" cy="121680"/>
              </p14:xfrm>
            </p:contentPart>
          </mc:Choice>
          <mc:Fallback xmlns="">
            <p:pic>
              <p:nvPicPr>
                <p:cNvPr id="128" name="Freihand 127">
                  <a:extLst>
                    <a:ext uri="{FF2B5EF4-FFF2-40B4-BE49-F238E27FC236}">
                      <a16:creationId xmlns:a16="http://schemas.microsoft.com/office/drawing/2014/main" id="{726BDD6D-2E22-4336-AD50-85064DF0E3A3}"/>
                    </a:ext>
                  </a:extLst>
                </p:cNvPr>
                <p:cNvPicPr/>
                <p:nvPr/>
              </p:nvPicPr>
              <p:blipFill>
                <a:blip r:embed="rId174"/>
                <a:stretch>
                  <a:fillRect/>
                </a:stretch>
              </p:blipFill>
              <p:spPr>
                <a:xfrm>
                  <a:off x="8539480" y="4334107"/>
                  <a:ext cx="164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 name="Freihand 1">
                  <a:extLst>
                    <a:ext uri="{FF2B5EF4-FFF2-40B4-BE49-F238E27FC236}">
                      <a16:creationId xmlns:a16="http://schemas.microsoft.com/office/drawing/2014/main" id="{FEB31786-CAD1-4B32-8BC2-AF3C079A76B6}"/>
                    </a:ext>
                  </a:extLst>
                </p14:cNvPr>
                <p14:cNvContentPartPr/>
                <p14:nvPr/>
              </p14:nvContentPartPr>
              <p14:xfrm>
                <a:off x="3760840" y="1153507"/>
                <a:ext cx="2865960" cy="2781720"/>
              </p14:xfrm>
            </p:contentPart>
          </mc:Choice>
          <mc:Fallback xmlns="">
            <p:pic>
              <p:nvPicPr>
                <p:cNvPr id="2" name="Freihand 1">
                  <a:extLst>
                    <a:ext uri="{FF2B5EF4-FFF2-40B4-BE49-F238E27FC236}">
                      <a16:creationId xmlns:a16="http://schemas.microsoft.com/office/drawing/2014/main" id="{FEB31786-CAD1-4B32-8BC2-AF3C079A76B6}"/>
                    </a:ext>
                  </a:extLst>
                </p:cNvPr>
                <p:cNvPicPr/>
                <p:nvPr/>
              </p:nvPicPr>
              <p:blipFill>
                <a:blip r:embed="rId176"/>
                <a:stretch>
                  <a:fillRect/>
                </a:stretch>
              </p:blipFill>
              <p:spPr>
                <a:xfrm>
                  <a:off x="3756520" y="1149187"/>
                  <a:ext cx="2874600" cy="2790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 name="Freihand 4">
                  <a:extLst>
                    <a:ext uri="{FF2B5EF4-FFF2-40B4-BE49-F238E27FC236}">
                      <a16:creationId xmlns:a16="http://schemas.microsoft.com/office/drawing/2014/main" id="{BD337627-A99B-4398-B074-1E4223F71691}"/>
                    </a:ext>
                  </a:extLst>
                </p14:cNvPr>
                <p14:cNvContentPartPr/>
                <p14:nvPr/>
              </p14:nvContentPartPr>
              <p14:xfrm>
                <a:off x="4364200" y="865147"/>
                <a:ext cx="150120" cy="198000"/>
              </p14:xfrm>
            </p:contentPart>
          </mc:Choice>
          <mc:Fallback xmlns="">
            <p:pic>
              <p:nvPicPr>
                <p:cNvPr id="5" name="Freihand 4">
                  <a:extLst>
                    <a:ext uri="{FF2B5EF4-FFF2-40B4-BE49-F238E27FC236}">
                      <a16:creationId xmlns:a16="http://schemas.microsoft.com/office/drawing/2014/main" id="{BD337627-A99B-4398-B074-1E4223F71691}"/>
                    </a:ext>
                  </a:extLst>
                </p:cNvPr>
                <p:cNvPicPr/>
                <p:nvPr/>
              </p:nvPicPr>
              <p:blipFill>
                <a:blip r:embed="rId178"/>
                <a:stretch>
                  <a:fillRect/>
                </a:stretch>
              </p:blipFill>
              <p:spPr>
                <a:xfrm>
                  <a:off x="4359880" y="860827"/>
                  <a:ext cx="158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 name="Freihand 7">
                  <a:extLst>
                    <a:ext uri="{FF2B5EF4-FFF2-40B4-BE49-F238E27FC236}">
                      <a16:creationId xmlns:a16="http://schemas.microsoft.com/office/drawing/2014/main" id="{C05C3E67-3CD8-4B72-8447-84DD79D53B4A}"/>
                    </a:ext>
                  </a:extLst>
                </p14:cNvPr>
                <p14:cNvContentPartPr/>
                <p14:nvPr/>
              </p14:nvContentPartPr>
              <p14:xfrm>
                <a:off x="4355920" y="911227"/>
                <a:ext cx="201240" cy="101880"/>
              </p14:xfrm>
            </p:contentPart>
          </mc:Choice>
          <mc:Fallback xmlns="">
            <p:pic>
              <p:nvPicPr>
                <p:cNvPr id="8" name="Freihand 7">
                  <a:extLst>
                    <a:ext uri="{FF2B5EF4-FFF2-40B4-BE49-F238E27FC236}">
                      <a16:creationId xmlns:a16="http://schemas.microsoft.com/office/drawing/2014/main" id="{C05C3E67-3CD8-4B72-8447-84DD79D53B4A}"/>
                    </a:ext>
                  </a:extLst>
                </p:cNvPr>
                <p:cNvPicPr/>
                <p:nvPr/>
              </p:nvPicPr>
              <p:blipFill>
                <a:blip r:embed="rId180"/>
                <a:stretch>
                  <a:fillRect/>
                </a:stretch>
              </p:blipFill>
              <p:spPr>
                <a:xfrm>
                  <a:off x="4351600" y="906907"/>
                  <a:ext cx="209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 name="Freihand 8">
                  <a:extLst>
                    <a:ext uri="{FF2B5EF4-FFF2-40B4-BE49-F238E27FC236}">
                      <a16:creationId xmlns:a16="http://schemas.microsoft.com/office/drawing/2014/main" id="{2C0F1D3D-E06A-4AAD-A715-BB05E986FFD6}"/>
                    </a:ext>
                  </a:extLst>
                </p14:cNvPr>
                <p14:cNvContentPartPr/>
                <p14:nvPr/>
              </p14:nvContentPartPr>
              <p14:xfrm>
                <a:off x="4640680" y="938947"/>
                <a:ext cx="114480" cy="7200"/>
              </p14:xfrm>
            </p:contentPart>
          </mc:Choice>
          <mc:Fallback xmlns="">
            <p:pic>
              <p:nvPicPr>
                <p:cNvPr id="9" name="Freihand 8">
                  <a:extLst>
                    <a:ext uri="{FF2B5EF4-FFF2-40B4-BE49-F238E27FC236}">
                      <a16:creationId xmlns:a16="http://schemas.microsoft.com/office/drawing/2014/main" id="{2C0F1D3D-E06A-4AAD-A715-BB05E986FFD6}"/>
                    </a:ext>
                  </a:extLst>
                </p:cNvPr>
                <p:cNvPicPr/>
                <p:nvPr/>
              </p:nvPicPr>
              <p:blipFill>
                <a:blip r:embed="rId182"/>
                <a:stretch>
                  <a:fillRect/>
                </a:stretch>
              </p:blipFill>
              <p:spPr>
                <a:xfrm>
                  <a:off x="4636360" y="934627"/>
                  <a:ext cx="123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 name="Freihand 9">
                  <a:extLst>
                    <a:ext uri="{FF2B5EF4-FFF2-40B4-BE49-F238E27FC236}">
                      <a16:creationId xmlns:a16="http://schemas.microsoft.com/office/drawing/2014/main" id="{D2F1AD05-C748-498B-A319-2C8DD7DC37D7}"/>
                    </a:ext>
                  </a:extLst>
                </p14:cNvPr>
                <p14:cNvContentPartPr/>
                <p14:nvPr/>
              </p14:nvContentPartPr>
              <p14:xfrm>
                <a:off x="4845160" y="769387"/>
                <a:ext cx="164520" cy="222120"/>
              </p14:xfrm>
            </p:contentPart>
          </mc:Choice>
          <mc:Fallback xmlns="">
            <p:pic>
              <p:nvPicPr>
                <p:cNvPr id="10" name="Freihand 9">
                  <a:extLst>
                    <a:ext uri="{FF2B5EF4-FFF2-40B4-BE49-F238E27FC236}">
                      <a16:creationId xmlns:a16="http://schemas.microsoft.com/office/drawing/2014/main" id="{D2F1AD05-C748-498B-A319-2C8DD7DC37D7}"/>
                    </a:ext>
                  </a:extLst>
                </p:cNvPr>
                <p:cNvPicPr/>
                <p:nvPr/>
              </p:nvPicPr>
              <p:blipFill>
                <a:blip r:embed="rId184"/>
                <a:stretch>
                  <a:fillRect/>
                </a:stretch>
              </p:blipFill>
              <p:spPr>
                <a:xfrm>
                  <a:off x="4840840" y="765067"/>
                  <a:ext cx="1731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 name="Freihand 10">
                  <a:extLst>
                    <a:ext uri="{FF2B5EF4-FFF2-40B4-BE49-F238E27FC236}">
                      <a16:creationId xmlns:a16="http://schemas.microsoft.com/office/drawing/2014/main" id="{4D17AB0E-72EF-4D31-8E47-5C6D0E9A132B}"/>
                    </a:ext>
                  </a:extLst>
                </p14:cNvPr>
                <p14:cNvContentPartPr/>
                <p14:nvPr/>
              </p14:nvContentPartPr>
              <p14:xfrm>
                <a:off x="5008960" y="914827"/>
                <a:ext cx="131760" cy="111240"/>
              </p14:xfrm>
            </p:contentPart>
          </mc:Choice>
          <mc:Fallback xmlns="">
            <p:pic>
              <p:nvPicPr>
                <p:cNvPr id="11" name="Freihand 10">
                  <a:extLst>
                    <a:ext uri="{FF2B5EF4-FFF2-40B4-BE49-F238E27FC236}">
                      <a16:creationId xmlns:a16="http://schemas.microsoft.com/office/drawing/2014/main" id="{4D17AB0E-72EF-4D31-8E47-5C6D0E9A132B}"/>
                    </a:ext>
                  </a:extLst>
                </p:cNvPr>
                <p:cNvPicPr/>
                <p:nvPr/>
              </p:nvPicPr>
              <p:blipFill>
                <a:blip r:embed="rId186"/>
                <a:stretch>
                  <a:fillRect/>
                </a:stretch>
              </p:blipFill>
              <p:spPr>
                <a:xfrm>
                  <a:off x="5004640" y="910507"/>
                  <a:ext cx="140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 name="Freihand 11">
                  <a:extLst>
                    <a:ext uri="{FF2B5EF4-FFF2-40B4-BE49-F238E27FC236}">
                      <a16:creationId xmlns:a16="http://schemas.microsoft.com/office/drawing/2014/main" id="{4696EEE9-183C-4324-ABB9-966EC6E73150}"/>
                    </a:ext>
                  </a:extLst>
                </p14:cNvPr>
                <p14:cNvContentPartPr/>
                <p14:nvPr/>
              </p14:nvContentPartPr>
              <p14:xfrm>
                <a:off x="5148280" y="761467"/>
                <a:ext cx="181440" cy="213840"/>
              </p14:xfrm>
            </p:contentPart>
          </mc:Choice>
          <mc:Fallback xmlns="">
            <p:pic>
              <p:nvPicPr>
                <p:cNvPr id="12" name="Freihand 11">
                  <a:extLst>
                    <a:ext uri="{FF2B5EF4-FFF2-40B4-BE49-F238E27FC236}">
                      <a16:creationId xmlns:a16="http://schemas.microsoft.com/office/drawing/2014/main" id="{4696EEE9-183C-4324-ABB9-966EC6E73150}"/>
                    </a:ext>
                  </a:extLst>
                </p:cNvPr>
                <p:cNvPicPr/>
                <p:nvPr/>
              </p:nvPicPr>
              <p:blipFill>
                <a:blip r:embed="rId188"/>
                <a:stretch>
                  <a:fillRect/>
                </a:stretch>
              </p:blipFill>
              <p:spPr>
                <a:xfrm>
                  <a:off x="5143960" y="757147"/>
                  <a:ext cx="190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 name="Freihand 12">
                  <a:extLst>
                    <a:ext uri="{FF2B5EF4-FFF2-40B4-BE49-F238E27FC236}">
                      <a16:creationId xmlns:a16="http://schemas.microsoft.com/office/drawing/2014/main" id="{44111274-693A-4C4E-994F-15427B8D95AA}"/>
                    </a:ext>
                  </a:extLst>
                </p14:cNvPr>
                <p14:cNvContentPartPr/>
                <p14:nvPr/>
              </p14:nvContentPartPr>
              <p14:xfrm>
                <a:off x="5367160" y="887467"/>
                <a:ext cx="75600" cy="100800"/>
              </p14:xfrm>
            </p:contentPart>
          </mc:Choice>
          <mc:Fallback xmlns="">
            <p:pic>
              <p:nvPicPr>
                <p:cNvPr id="13" name="Freihand 12">
                  <a:extLst>
                    <a:ext uri="{FF2B5EF4-FFF2-40B4-BE49-F238E27FC236}">
                      <a16:creationId xmlns:a16="http://schemas.microsoft.com/office/drawing/2014/main" id="{44111274-693A-4C4E-994F-15427B8D95AA}"/>
                    </a:ext>
                  </a:extLst>
                </p:cNvPr>
                <p:cNvPicPr/>
                <p:nvPr/>
              </p:nvPicPr>
              <p:blipFill>
                <a:blip r:embed="rId190"/>
                <a:stretch>
                  <a:fillRect/>
                </a:stretch>
              </p:blipFill>
              <p:spPr>
                <a:xfrm>
                  <a:off x="5362840" y="883147"/>
                  <a:ext cx="84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 name="Freihand 13">
                  <a:extLst>
                    <a:ext uri="{FF2B5EF4-FFF2-40B4-BE49-F238E27FC236}">
                      <a16:creationId xmlns:a16="http://schemas.microsoft.com/office/drawing/2014/main" id="{F10D6AF7-1BF2-41FA-8F83-9E2874D7C326}"/>
                    </a:ext>
                  </a:extLst>
                </p14:cNvPr>
                <p14:cNvContentPartPr/>
                <p14:nvPr/>
              </p14:nvContentPartPr>
              <p14:xfrm>
                <a:off x="5348800" y="884227"/>
                <a:ext cx="150120" cy="86400"/>
              </p14:xfrm>
            </p:contentPart>
          </mc:Choice>
          <mc:Fallback xmlns="">
            <p:pic>
              <p:nvPicPr>
                <p:cNvPr id="14" name="Freihand 13">
                  <a:extLst>
                    <a:ext uri="{FF2B5EF4-FFF2-40B4-BE49-F238E27FC236}">
                      <a16:creationId xmlns:a16="http://schemas.microsoft.com/office/drawing/2014/main" id="{F10D6AF7-1BF2-41FA-8F83-9E2874D7C326}"/>
                    </a:ext>
                  </a:extLst>
                </p:cNvPr>
                <p:cNvPicPr/>
                <p:nvPr/>
              </p:nvPicPr>
              <p:blipFill>
                <a:blip r:embed="rId192"/>
                <a:stretch>
                  <a:fillRect/>
                </a:stretch>
              </p:blipFill>
              <p:spPr>
                <a:xfrm>
                  <a:off x="5344480" y="879907"/>
                  <a:ext cx="158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 name="Freihand 15">
                  <a:extLst>
                    <a:ext uri="{FF2B5EF4-FFF2-40B4-BE49-F238E27FC236}">
                      <a16:creationId xmlns:a16="http://schemas.microsoft.com/office/drawing/2014/main" id="{B16DA656-D3B2-4527-BC70-70A0F9D1AEBA}"/>
                    </a:ext>
                  </a:extLst>
                </p14:cNvPr>
                <p14:cNvContentPartPr/>
                <p14:nvPr/>
              </p14:nvContentPartPr>
              <p14:xfrm>
                <a:off x="5679640" y="745987"/>
                <a:ext cx="169920" cy="286560"/>
              </p14:xfrm>
            </p:contentPart>
          </mc:Choice>
          <mc:Fallback xmlns="">
            <p:pic>
              <p:nvPicPr>
                <p:cNvPr id="16" name="Freihand 15">
                  <a:extLst>
                    <a:ext uri="{FF2B5EF4-FFF2-40B4-BE49-F238E27FC236}">
                      <a16:creationId xmlns:a16="http://schemas.microsoft.com/office/drawing/2014/main" id="{B16DA656-D3B2-4527-BC70-70A0F9D1AEBA}"/>
                    </a:ext>
                  </a:extLst>
                </p:cNvPr>
                <p:cNvPicPr/>
                <p:nvPr/>
              </p:nvPicPr>
              <p:blipFill>
                <a:blip r:embed="rId194"/>
                <a:stretch>
                  <a:fillRect/>
                </a:stretch>
              </p:blipFill>
              <p:spPr>
                <a:xfrm>
                  <a:off x="5675320" y="741667"/>
                  <a:ext cx="1785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 name="Freihand 16">
                  <a:extLst>
                    <a:ext uri="{FF2B5EF4-FFF2-40B4-BE49-F238E27FC236}">
                      <a16:creationId xmlns:a16="http://schemas.microsoft.com/office/drawing/2014/main" id="{8F222A91-46A7-4A56-9E29-284A2E2E96FD}"/>
                    </a:ext>
                  </a:extLst>
                </p14:cNvPr>
                <p14:cNvContentPartPr/>
                <p14:nvPr/>
              </p14:nvContentPartPr>
              <p14:xfrm>
                <a:off x="5965120" y="726547"/>
                <a:ext cx="158040" cy="191160"/>
              </p14:xfrm>
            </p:contentPart>
          </mc:Choice>
          <mc:Fallback xmlns="">
            <p:pic>
              <p:nvPicPr>
                <p:cNvPr id="17" name="Freihand 16">
                  <a:extLst>
                    <a:ext uri="{FF2B5EF4-FFF2-40B4-BE49-F238E27FC236}">
                      <a16:creationId xmlns:a16="http://schemas.microsoft.com/office/drawing/2014/main" id="{8F222A91-46A7-4A56-9E29-284A2E2E96FD}"/>
                    </a:ext>
                  </a:extLst>
                </p:cNvPr>
                <p:cNvPicPr/>
                <p:nvPr/>
              </p:nvPicPr>
              <p:blipFill>
                <a:blip r:embed="rId196"/>
                <a:stretch>
                  <a:fillRect/>
                </a:stretch>
              </p:blipFill>
              <p:spPr>
                <a:xfrm>
                  <a:off x="5960800" y="722227"/>
                  <a:ext cx="166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8" name="Freihand 17">
                  <a:extLst>
                    <a:ext uri="{FF2B5EF4-FFF2-40B4-BE49-F238E27FC236}">
                      <a16:creationId xmlns:a16="http://schemas.microsoft.com/office/drawing/2014/main" id="{A1A036EB-4A12-4D2A-87D8-D04B08EDBE64}"/>
                    </a:ext>
                  </a:extLst>
                </p14:cNvPr>
                <p14:cNvContentPartPr/>
                <p14:nvPr/>
              </p14:nvContentPartPr>
              <p14:xfrm>
                <a:off x="6166000" y="794227"/>
                <a:ext cx="118440" cy="128160"/>
              </p14:xfrm>
            </p:contentPart>
          </mc:Choice>
          <mc:Fallback xmlns="">
            <p:pic>
              <p:nvPicPr>
                <p:cNvPr id="18" name="Freihand 17">
                  <a:extLst>
                    <a:ext uri="{FF2B5EF4-FFF2-40B4-BE49-F238E27FC236}">
                      <a16:creationId xmlns:a16="http://schemas.microsoft.com/office/drawing/2014/main" id="{A1A036EB-4A12-4D2A-87D8-D04B08EDBE64}"/>
                    </a:ext>
                  </a:extLst>
                </p:cNvPr>
                <p:cNvPicPr/>
                <p:nvPr/>
              </p:nvPicPr>
              <p:blipFill>
                <a:blip r:embed="rId198"/>
                <a:stretch>
                  <a:fillRect/>
                </a:stretch>
              </p:blipFill>
              <p:spPr>
                <a:xfrm>
                  <a:off x="6161680" y="789907"/>
                  <a:ext cx="127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 name="Freihand 18">
                  <a:extLst>
                    <a:ext uri="{FF2B5EF4-FFF2-40B4-BE49-F238E27FC236}">
                      <a16:creationId xmlns:a16="http://schemas.microsoft.com/office/drawing/2014/main" id="{F8CDDB1D-B950-4484-8FD7-C7868B46E700}"/>
                    </a:ext>
                  </a:extLst>
                </p14:cNvPr>
                <p14:cNvContentPartPr/>
                <p14:nvPr/>
              </p14:nvContentPartPr>
              <p14:xfrm>
                <a:off x="6457600" y="735187"/>
                <a:ext cx="11160" cy="163440"/>
              </p14:xfrm>
            </p:contentPart>
          </mc:Choice>
          <mc:Fallback xmlns="">
            <p:pic>
              <p:nvPicPr>
                <p:cNvPr id="19" name="Freihand 18">
                  <a:extLst>
                    <a:ext uri="{FF2B5EF4-FFF2-40B4-BE49-F238E27FC236}">
                      <a16:creationId xmlns:a16="http://schemas.microsoft.com/office/drawing/2014/main" id="{F8CDDB1D-B950-4484-8FD7-C7868B46E700}"/>
                    </a:ext>
                  </a:extLst>
                </p:cNvPr>
                <p:cNvPicPr/>
                <p:nvPr/>
              </p:nvPicPr>
              <p:blipFill>
                <a:blip r:embed="rId200"/>
                <a:stretch>
                  <a:fillRect/>
                </a:stretch>
              </p:blipFill>
              <p:spPr>
                <a:xfrm>
                  <a:off x="6453280" y="730867"/>
                  <a:ext cx="19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0" name="Freihand 19">
                  <a:extLst>
                    <a:ext uri="{FF2B5EF4-FFF2-40B4-BE49-F238E27FC236}">
                      <a16:creationId xmlns:a16="http://schemas.microsoft.com/office/drawing/2014/main" id="{1CFAE0F6-D2D0-41EA-A545-ED84665546FF}"/>
                    </a:ext>
                  </a:extLst>
                </p14:cNvPr>
                <p14:cNvContentPartPr/>
                <p14:nvPr/>
              </p14:nvContentPartPr>
              <p14:xfrm>
                <a:off x="6362200" y="724387"/>
                <a:ext cx="195120" cy="171360"/>
              </p14:xfrm>
            </p:contentPart>
          </mc:Choice>
          <mc:Fallback xmlns="">
            <p:pic>
              <p:nvPicPr>
                <p:cNvPr id="20" name="Freihand 19">
                  <a:extLst>
                    <a:ext uri="{FF2B5EF4-FFF2-40B4-BE49-F238E27FC236}">
                      <a16:creationId xmlns:a16="http://schemas.microsoft.com/office/drawing/2014/main" id="{1CFAE0F6-D2D0-41EA-A545-ED84665546FF}"/>
                    </a:ext>
                  </a:extLst>
                </p:cNvPr>
                <p:cNvPicPr/>
                <p:nvPr/>
              </p:nvPicPr>
              <p:blipFill>
                <a:blip r:embed="rId202"/>
                <a:stretch>
                  <a:fillRect/>
                </a:stretch>
              </p:blipFill>
              <p:spPr>
                <a:xfrm>
                  <a:off x="6357880" y="720067"/>
                  <a:ext cx="203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 name="Freihand 20">
                  <a:extLst>
                    <a:ext uri="{FF2B5EF4-FFF2-40B4-BE49-F238E27FC236}">
                      <a16:creationId xmlns:a16="http://schemas.microsoft.com/office/drawing/2014/main" id="{6F4C1F21-BD8D-457E-A194-B9C10915394C}"/>
                    </a:ext>
                  </a:extLst>
                </p14:cNvPr>
                <p14:cNvContentPartPr/>
                <p14:nvPr/>
              </p14:nvContentPartPr>
              <p14:xfrm>
                <a:off x="6565600" y="707107"/>
                <a:ext cx="192960" cy="185760"/>
              </p14:xfrm>
            </p:contentPart>
          </mc:Choice>
          <mc:Fallback xmlns="">
            <p:pic>
              <p:nvPicPr>
                <p:cNvPr id="21" name="Freihand 20">
                  <a:extLst>
                    <a:ext uri="{FF2B5EF4-FFF2-40B4-BE49-F238E27FC236}">
                      <a16:creationId xmlns:a16="http://schemas.microsoft.com/office/drawing/2014/main" id="{6F4C1F21-BD8D-457E-A194-B9C10915394C}"/>
                    </a:ext>
                  </a:extLst>
                </p:cNvPr>
                <p:cNvPicPr/>
                <p:nvPr/>
              </p:nvPicPr>
              <p:blipFill>
                <a:blip r:embed="rId204"/>
                <a:stretch>
                  <a:fillRect/>
                </a:stretch>
              </p:blipFill>
              <p:spPr>
                <a:xfrm>
                  <a:off x="6561280" y="702787"/>
                  <a:ext cx="201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2" name="Freihand 21">
                  <a:extLst>
                    <a:ext uri="{FF2B5EF4-FFF2-40B4-BE49-F238E27FC236}">
                      <a16:creationId xmlns:a16="http://schemas.microsoft.com/office/drawing/2014/main" id="{458792EF-AC0D-4903-8F7A-6E968DD2E8B0}"/>
                    </a:ext>
                  </a:extLst>
                </p14:cNvPr>
                <p14:cNvContentPartPr/>
                <p14:nvPr/>
              </p14:nvContentPartPr>
              <p14:xfrm>
                <a:off x="6744880" y="784147"/>
                <a:ext cx="100080" cy="98640"/>
              </p14:xfrm>
            </p:contentPart>
          </mc:Choice>
          <mc:Fallback xmlns="">
            <p:pic>
              <p:nvPicPr>
                <p:cNvPr id="22" name="Freihand 21">
                  <a:extLst>
                    <a:ext uri="{FF2B5EF4-FFF2-40B4-BE49-F238E27FC236}">
                      <a16:creationId xmlns:a16="http://schemas.microsoft.com/office/drawing/2014/main" id="{458792EF-AC0D-4903-8F7A-6E968DD2E8B0}"/>
                    </a:ext>
                  </a:extLst>
                </p:cNvPr>
                <p:cNvPicPr/>
                <p:nvPr/>
              </p:nvPicPr>
              <p:blipFill>
                <a:blip r:embed="rId206"/>
                <a:stretch>
                  <a:fillRect/>
                </a:stretch>
              </p:blipFill>
              <p:spPr>
                <a:xfrm>
                  <a:off x="6740560" y="779827"/>
                  <a:ext cx="108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 name="Freihand 22">
                  <a:extLst>
                    <a:ext uri="{FF2B5EF4-FFF2-40B4-BE49-F238E27FC236}">
                      <a16:creationId xmlns:a16="http://schemas.microsoft.com/office/drawing/2014/main" id="{41020E9D-D0A5-46B9-BC2D-BDD830E24613}"/>
                    </a:ext>
                  </a:extLst>
                </p14:cNvPr>
                <p14:cNvContentPartPr/>
                <p14:nvPr/>
              </p14:nvContentPartPr>
              <p14:xfrm>
                <a:off x="6900040" y="817987"/>
                <a:ext cx="60480" cy="8280"/>
              </p14:xfrm>
            </p:contentPart>
          </mc:Choice>
          <mc:Fallback xmlns="">
            <p:pic>
              <p:nvPicPr>
                <p:cNvPr id="23" name="Freihand 22">
                  <a:extLst>
                    <a:ext uri="{FF2B5EF4-FFF2-40B4-BE49-F238E27FC236}">
                      <a16:creationId xmlns:a16="http://schemas.microsoft.com/office/drawing/2014/main" id="{41020E9D-D0A5-46B9-BC2D-BDD830E24613}"/>
                    </a:ext>
                  </a:extLst>
                </p:cNvPr>
                <p:cNvPicPr/>
                <p:nvPr/>
              </p:nvPicPr>
              <p:blipFill>
                <a:blip r:embed="rId208"/>
                <a:stretch>
                  <a:fillRect/>
                </a:stretch>
              </p:blipFill>
              <p:spPr>
                <a:xfrm>
                  <a:off x="6895720" y="813667"/>
                  <a:ext cx="69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4" name="Freihand 23">
                  <a:extLst>
                    <a:ext uri="{FF2B5EF4-FFF2-40B4-BE49-F238E27FC236}">
                      <a16:creationId xmlns:a16="http://schemas.microsoft.com/office/drawing/2014/main" id="{9F46CF13-0456-45F7-88F4-DD6BAF2AF06A}"/>
                    </a:ext>
                  </a:extLst>
                </p14:cNvPr>
                <p14:cNvContentPartPr/>
                <p14:nvPr/>
              </p14:nvContentPartPr>
              <p14:xfrm>
                <a:off x="7006240" y="723307"/>
                <a:ext cx="105120" cy="146880"/>
              </p14:xfrm>
            </p:contentPart>
          </mc:Choice>
          <mc:Fallback xmlns="">
            <p:pic>
              <p:nvPicPr>
                <p:cNvPr id="24" name="Freihand 23">
                  <a:extLst>
                    <a:ext uri="{FF2B5EF4-FFF2-40B4-BE49-F238E27FC236}">
                      <a16:creationId xmlns:a16="http://schemas.microsoft.com/office/drawing/2014/main" id="{9F46CF13-0456-45F7-88F4-DD6BAF2AF06A}"/>
                    </a:ext>
                  </a:extLst>
                </p:cNvPr>
                <p:cNvPicPr/>
                <p:nvPr/>
              </p:nvPicPr>
              <p:blipFill>
                <a:blip r:embed="rId210"/>
                <a:stretch>
                  <a:fillRect/>
                </a:stretch>
              </p:blipFill>
              <p:spPr>
                <a:xfrm>
                  <a:off x="7001920" y="718987"/>
                  <a:ext cx="113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5" name="Freihand 24">
                  <a:extLst>
                    <a:ext uri="{FF2B5EF4-FFF2-40B4-BE49-F238E27FC236}">
                      <a16:creationId xmlns:a16="http://schemas.microsoft.com/office/drawing/2014/main" id="{DA655E9A-F154-4F52-9CE1-7824AC57AF8F}"/>
                    </a:ext>
                  </a:extLst>
                </p14:cNvPr>
                <p14:cNvContentPartPr/>
                <p14:nvPr/>
              </p14:nvContentPartPr>
              <p14:xfrm>
                <a:off x="7128280" y="668947"/>
                <a:ext cx="264960" cy="165240"/>
              </p14:xfrm>
            </p:contentPart>
          </mc:Choice>
          <mc:Fallback xmlns="">
            <p:pic>
              <p:nvPicPr>
                <p:cNvPr id="25" name="Freihand 24">
                  <a:extLst>
                    <a:ext uri="{FF2B5EF4-FFF2-40B4-BE49-F238E27FC236}">
                      <a16:creationId xmlns:a16="http://schemas.microsoft.com/office/drawing/2014/main" id="{DA655E9A-F154-4F52-9CE1-7824AC57AF8F}"/>
                    </a:ext>
                  </a:extLst>
                </p:cNvPr>
                <p:cNvPicPr/>
                <p:nvPr/>
              </p:nvPicPr>
              <p:blipFill>
                <a:blip r:embed="rId212"/>
                <a:stretch>
                  <a:fillRect/>
                </a:stretch>
              </p:blipFill>
              <p:spPr>
                <a:xfrm>
                  <a:off x="7123960" y="664627"/>
                  <a:ext cx="273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5" name="Freihand 54">
                  <a:extLst>
                    <a:ext uri="{FF2B5EF4-FFF2-40B4-BE49-F238E27FC236}">
                      <a16:creationId xmlns:a16="http://schemas.microsoft.com/office/drawing/2014/main" id="{4D4A9D4C-33EB-496B-AA13-54DBD4848D6C}"/>
                    </a:ext>
                  </a:extLst>
                </p14:cNvPr>
                <p14:cNvContentPartPr/>
                <p14:nvPr/>
              </p14:nvContentPartPr>
              <p14:xfrm>
                <a:off x="4891960" y="3858547"/>
                <a:ext cx="360" cy="360"/>
              </p14:xfrm>
            </p:contentPart>
          </mc:Choice>
          <mc:Fallback xmlns="">
            <p:pic>
              <p:nvPicPr>
                <p:cNvPr id="55" name="Freihand 54">
                  <a:extLst>
                    <a:ext uri="{FF2B5EF4-FFF2-40B4-BE49-F238E27FC236}">
                      <a16:creationId xmlns:a16="http://schemas.microsoft.com/office/drawing/2014/main" id="{4D4A9D4C-33EB-496B-AA13-54DBD4848D6C}"/>
                    </a:ext>
                  </a:extLst>
                </p:cNvPr>
                <p:cNvPicPr/>
                <p:nvPr/>
              </p:nvPicPr>
              <p:blipFill>
                <a:blip r:embed="rId132"/>
                <a:stretch>
                  <a:fillRect/>
                </a:stretch>
              </p:blipFill>
              <p:spPr>
                <a:xfrm>
                  <a:off x="4887640" y="385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6" name="Freihand 55">
                  <a:extLst>
                    <a:ext uri="{FF2B5EF4-FFF2-40B4-BE49-F238E27FC236}">
                      <a16:creationId xmlns:a16="http://schemas.microsoft.com/office/drawing/2014/main" id="{7AE2975C-1294-4DFB-9677-483633F5E805}"/>
                    </a:ext>
                  </a:extLst>
                </p14:cNvPr>
                <p14:cNvContentPartPr/>
                <p14:nvPr/>
              </p14:nvContentPartPr>
              <p14:xfrm>
                <a:off x="4712320" y="3753787"/>
                <a:ext cx="368640" cy="627480"/>
              </p14:xfrm>
            </p:contentPart>
          </mc:Choice>
          <mc:Fallback xmlns="">
            <p:pic>
              <p:nvPicPr>
                <p:cNvPr id="56" name="Freihand 55">
                  <a:extLst>
                    <a:ext uri="{FF2B5EF4-FFF2-40B4-BE49-F238E27FC236}">
                      <a16:creationId xmlns:a16="http://schemas.microsoft.com/office/drawing/2014/main" id="{7AE2975C-1294-4DFB-9677-483633F5E805}"/>
                    </a:ext>
                  </a:extLst>
                </p:cNvPr>
                <p:cNvPicPr/>
                <p:nvPr/>
              </p:nvPicPr>
              <p:blipFill>
                <a:blip r:embed="rId215"/>
                <a:stretch>
                  <a:fillRect/>
                </a:stretch>
              </p:blipFill>
              <p:spPr>
                <a:xfrm>
                  <a:off x="4708000" y="3749467"/>
                  <a:ext cx="37728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Freihand 131">
                  <a:extLst>
                    <a:ext uri="{FF2B5EF4-FFF2-40B4-BE49-F238E27FC236}">
                      <a16:creationId xmlns:a16="http://schemas.microsoft.com/office/drawing/2014/main" id="{C2C251E0-7AD0-473E-8588-1337B9767D25}"/>
                    </a:ext>
                  </a:extLst>
                </p14:cNvPr>
                <p14:cNvContentPartPr/>
                <p14:nvPr/>
              </p14:nvContentPartPr>
              <p14:xfrm>
                <a:off x="3581560" y="1158547"/>
                <a:ext cx="2789640" cy="2579400"/>
              </p14:xfrm>
            </p:contentPart>
          </mc:Choice>
          <mc:Fallback xmlns="">
            <p:pic>
              <p:nvPicPr>
                <p:cNvPr id="132" name="Freihand 131">
                  <a:extLst>
                    <a:ext uri="{FF2B5EF4-FFF2-40B4-BE49-F238E27FC236}">
                      <a16:creationId xmlns:a16="http://schemas.microsoft.com/office/drawing/2014/main" id="{C2C251E0-7AD0-473E-8588-1337B9767D25}"/>
                    </a:ext>
                  </a:extLst>
                </p:cNvPr>
                <p:cNvPicPr/>
                <p:nvPr/>
              </p:nvPicPr>
              <p:blipFill>
                <a:blip r:embed="rId217"/>
                <a:stretch>
                  <a:fillRect/>
                </a:stretch>
              </p:blipFill>
              <p:spPr>
                <a:xfrm>
                  <a:off x="3577240" y="1154227"/>
                  <a:ext cx="2798280" cy="2588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21CDB8E1-1831-47D5-87A8-6F7C37DB79D3}"/>
                    </a:ext>
                  </a:extLst>
                </p14:cNvPr>
                <p14:cNvContentPartPr/>
                <p14:nvPr/>
              </p14:nvContentPartPr>
              <p14:xfrm>
                <a:off x="1544320" y="953347"/>
                <a:ext cx="1563480" cy="3032640"/>
              </p14:xfrm>
            </p:contentPart>
          </mc:Choice>
          <mc:Fallback xmlns="">
            <p:pic>
              <p:nvPicPr>
                <p:cNvPr id="134" name="Freihand 133">
                  <a:extLst>
                    <a:ext uri="{FF2B5EF4-FFF2-40B4-BE49-F238E27FC236}">
                      <a16:creationId xmlns:a16="http://schemas.microsoft.com/office/drawing/2014/main" id="{21CDB8E1-1831-47D5-87A8-6F7C37DB79D3}"/>
                    </a:ext>
                  </a:extLst>
                </p:cNvPr>
                <p:cNvPicPr/>
                <p:nvPr/>
              </p:nvPicPr>
              <p:blipFill>
                <a:blip r:embed="rId219"/>
                <a:stretch>
                  <a:fillRect/>
                </a:stretch>
              </p:blipFill>
              <p:spPr>
                <a:xfrm>
                  <a:off x="1540000" y="949027"/>
                  <a:ext cx="1572120" cy="3041280"/>
                </a:xfrm>
                <a:prstGeom prst="rect">
                  <a:avLst/>
                </a:prstGeom>
              </p:spPr>
            </p:pic>
          </mc:Fallback>
        </mc:AlternateContent>
      </p:grpSp>
    </p:spTree>
    <p:extLst>
      <p:ext uri="{BB962C8B-B14F-4D97-AF65-F5344CB8AC3E}">
        <p14:creationId xmlns:p14="http://schemas.microsoft.com/office/powerpoint/2010/main" val="2397036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estimators </a:t>
                </a:r>
                <a14:m>
                  <m:oMath xmlns:m="http://schemas.openxmlformats.org/officeDocument/2006/math">
                    <m:r>
                      <a:rPr lang="de-DE" sz="2400" i="1" smtClean="0">
                        <a:latin typeface="Cambria Math" panose="02040503050406030204" pitchFamily="18" charset="0"/>
                        <a:ea typeface="Cambria Math" panose="02040503050406030204" pitchFamily="18" charset="0"/>
                      </a:rPr>
                      <m:t>𝛽</m:t>
                    </m:r>
                  </m:oMath>
                </a14:m>
                <a:r>
                  <a:rPr lang="de-DE" sz="2400"/>
                  <a:t> will again be obtained via minimizing the sum of the squared errors:</a:t>
                </a:r>
              </a:p>
              <a:p>
                <a:pPr marL="342900" indent="-342900">
                  <a:buFont typeface="Arial" panose="020B0604020202020204" pitchFamily="34" charset="0"/>
                  <a:buChar char="•"/>
                </a:pPr>
                <a:endParaRPr lang="de-DE" sz="2400"/>
              </a:p>
              <a:p>
                <a:endParaRPr lang="de-DE" sz="2400"/>
              </a:p>
              <a:p>
                <a:endParaRPr lang="de-DE" altLang="de-DE" sz="2400"/>
              </a:p>
              <a:p>
                <a:r>
                  <a:rPr lang="de-DE" sz="2400"/>
                  <a:t>with</a:t>
                </a:r>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t="-815"/>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pic>
        <p:nvPicPr>
          <p:cNvPr id="6" name="Grafik 5">
            <a:extLst>
              <a:ext uri="{FF2B5EF4-FFF2-40B4-BE49-F238E27FC236}">
                <a16:creationId xmlns:a16="http://schemas.microsoft.com/office/drawing/2014/main" id="{8B73C4FD-8526-175A-BFE4-61425EF82392}"/>
              </a:ext>
            </a:extLst>
          </p:cNvPr>
          <p:cNvPicPr>
            <a:picLocks noChangeAspect="1"/>
          </p:cNvPicPr>
          <p:nvPr/>
        </p:nvPicPr>
        <p:blipFill>
          <a:blip r:embed="rId3"/>
          <a:stretch>
            <a:fillRect/>
          </a:stretch>
        </p:blipFill>
        <p:spPr>
          <a:xfrm>
            <a:off x="5002212" y="1412776"/>
            <a:ext cx="1476375" cy="752475"/>
          </a:xfrm>
          <a:prstGeom prst="rect">
            <a:avLst/>
          </a:prstGeom>
        </p:spPr>
      </p:pic>
      <p:pic>
        <p:nvPicPr>
          <p:cNvPr id="8" name="Grafik 7">
            <a:extLst>
              <a:ext uri="{FF2B5EF4-FFF2-40B4-BE49-F238E27FC236}">
                <a16:creationId xmlns:a16="http://schemas.microsoft.com/office/drawing/2014/main" id="{74C3EA6C-A85A-EA76-72FC-3D7A4EBBCD98}"/>
              </a:ext>
            </a:extLst>
          </p:cNvPr>
          <p:cNvPicPr>
            <a:picLocks noChangeAspect="1"/>
          </p:cNvPicPr>
          <p:nvPr/>
        </p:nvPicPr>
        <p:blipFill>
          <a:blip r:embed="rId4"/>
          <a:stretch>
            <a:fillRect/>
          </a:stretch>
        </p:blipFill>
        <p:spPr>
          <a:xfrm>
            <a:off x="1366855" y="3105475"/>
            <a:ext cx="6933977" cy="3433437"/>
          </a:xfrm>
          <a:prstGeom prst="rect">
            <a:avLst/>
          </a:prstGeom>
        </p:spPr>
      </p:pic>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3" name="Gruppieren 32">
            <a:extLst>
              <a:ext uri="{FF2B5EF4-FFF2-40B4-BE49-F238E27FC236}">
                <a16:creationId xmlns:a16="http://schemas.microsoft.com/office/drawing/2014/main" id="{EBEDFEF0-A4A2-4360-8F1D-4B6C9867E347}"/>
              </a:ext>
            </a:extLst>
          </p:cNvPr>
          <p:cNvGrpSpPr/>
          <p:nvPr/>
        </p:nvGrpSpPr>
        <p:grpSpPr>
          <a:xfrm>
            <a:off x="9120520" y="1074307"/>
            <a:ext cx="2508840" cy="719280"/>
            <a:chOff x="9120520" y="1074307"/>
            <a:chExt cx="2508840" cy="7192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77DA217-8365-45ED-911D-1594EC3A5CB2}"/>
                    </a:ext>
                  </a:extLst>
                </p14:cNvPr>
                <p14:cNvContentPartPr/>
                <p14:nvPr/>
              </p14:nvContentPartPr>
              <p14:xfrm>
                <a:off x="9126640" y="1356187"/>
                <a:ext cx="282600" cy="123120"/>
              </p14:xfrm>
            </p:contentPart>
          </mc:Choice>
          <mc:Fallback xmlns="">
            <p:pic>
              <p:nvPicPr>
                <p:cNvPr id="5" name="Freihand 4">
                  <a:extLst>
                    <a:ext uri="{FF2B5EF4-FFF2-40B4-BE49-F238E27FC236}">
                      <a16:creationId xmlns:a16="http://schemas.microsoft.com/office/drawing/2014/main" id="{077DA217-8365-45ED-911D-1594EC3A5CB2}"/>
                    </a:ext>
                  </a:extLst>
                </p:cNvPr>
                <p:cNvPicPr/>
                <p:nvPr/>
              </p:nvPicPr>
              <p:blipFill>
                <a:blip r:embed="rId6"/>
                <a:stretch>
                  <a:fillRect/>
                </a:stretch>
              </p:blipFill>
              <p:spPr>
                <a:xfrm>
                  <a:off x="9122320" y="1351867"/>
                  <a:ext cx="291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B15927F-18D8-4851-A137-0F1CD484D81A}"/>
                    </a:ext>
                  </a:extLst>
                </p14:cNvPr>
                <p14:cNvContentPartPr/>
                <p14:nvPr/>
              </p14:nvContentPartPr>
              <p14:xfrm>
                <a:off x="9430840" y="1262587"/>
                <a:ext cx="100800" cy="270000"/>
              </p14:xfrm>
            </p:contentPart>
          </mc:Choice>
          <mc:Fallback xmlns="">
            <p:pic>
              <p:nvPicPr>
                <p:cNvPr id="7" name="Freihand 6">
                  <a:extLst>
                    <a:ext uri="{FF2B5EF4-FFF2-40B4-BE49-F238E27FC236}">
                      <a16:creationId xmlns:a16="http://schemas.microsoft.com/office/drawing/2014/main" id="{0B15927F-18D8-4851-A137-0F1CD484D81A}"/>
                    </a:ext>
                  </a:extLst>
                </p:cNvPr>
                <p:cNvPicPr/>
                <p:nvPr/>
              </p:nvPicPr>
              <p:blipFill>
                <a:blip r:embed="rId8"/>
                <a:stretch>
                  <a:fillRect/>
                </a:stretch>
              </p:blipFill>
              <p:spPr>
                <a:xfrm>
                  <a:off x="9426520" y="1258267"/>
                  <a:ext cx="109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C5D0E816-E899-40F3-A3AF-6581C567FBDE}"/>
                    </a:ext>
                  </a:extLst>
                </p14:cNvPr>
                <p14:cNvContentPartPr/>
                <p14:nvPr/>
              </p14:nvContentPartPr>
              <p14:xfrm>
                <a:off x="9544960" y="1338547"/>
                <a:ext cx="156240" cy="90000"/>
              </p14:xfrm>
            </p:contentPart>
          </mc:Choice>
          <mc:Fallback xmlns="">
            <p:pic>
              <p:nvPicPr>
                <p:cNvPr id="10" name="Freihand 9">
                  <a:extLst>
                    <a:ext uri="{FF2B5EF4-FFF2-40B4-BE49-F238E27FC236}">
                      <a16:creationId xmlns:a16="http://schemas.microsoft.com/office/drawing/2014/main" id="{C5D0E816-E899-40F3-A3AF-6581C567FBDE}"/>
                    </a:ext>
                  </a:extLst>
                </p:cNvPr>
                <p:cNvPicPr/>
                <p:nvPr/>
              </p:nvPicPr>
              <p:blipFill>
                <a:blip r:embed="rId10"/>
                <a:stretch>
                  <a:fillRect/>
                </a:stretch>
              </p:blipFill>
              <p:spPr>
                <a:xfrm>
                  <a:off x="9540640" y="1334227"/>
                  <a:ext cx="164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960EE2FF-66C3-4B37-877A-6D9E426E9E68}"/>
                    </a:ext>
                  </a:extLst>
                </p14:cNvPr>
                <p14:cNvContentPartPr/>
                <p14:nvPr/>
              </p14:nvContentPartPr>
              <p14:xfrm>
                <a:off x="9741160" y="1238467"/>
                <a:ext cx="318960" cy="187200"/>
              </p14:xfrm>
            </p:contentPart>
          </mc:Choice>
          <mc:Fallback xmlns="">
            <p:pic>
              <p:nvPicPr>
                <p:cNvPr id="11" name="Freihand 10">
                  <a:extLst>
                    <a:ext uri="{FF2B5EF4-FFF2-40B4-BE49-F238E27FC236}">
                      <a16:creationId xmlns:a16="http://schemas.microsoft.com/office/drawing/2014/main" id="{960EE2FF-66C3-4B37-877A-6D9E426E9E68}"/>
                    </a:ext>
                  </a:extLst>
                </p:cNvPr>
                <p:cNvPicPr/>
                <p:nvPr/>
              </p:nvPicPr>
              <p:blipFill>
                <a:blip r:embed="rId12"/>
                <a:stretch>
                  <a:fillRect/>
                </a:stretch>
              </p:blipFill>
              <p:spPr>
                <a:xfrm>
                  <a:off x="9736840" y="1234147"/>
                  <a:ext cx="327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22B727C-CBCF-4E32-9DE4-67E329F22ED1}"/>
                    </a:ext>
                  </a:extLst>
                </p14:cNvPr>
                <p14:cNvContentPartPr/>
                <p14:nvPr/>
              </p14:nvContentPartPr>
              <p14:xfrm>
                <a:off x="10081360" y="1187707"/>
                <a:ext cx="330120" cy="203040"/>
              </p14:xfrm>
            </p:contentPart>
          </mc:Choice>
          <mc:Fallback xmlns="">
            <p:pic>
              <p:nvPicPr>
                <p:cNvPr id="12" name="Freihand 11">
                  <a:extLst>
                    <a:ext uri="{FF2B5EF4-FFF2-40B4-BE49-F238E27FC236}">
                      <a16:creationId xmlns:a16="http://schemas.microsoft.com/office/drawing/2014/main" id="{922B727C-CBCF-4E32-9DE4-67E329F22ED1}"/>
                    </a:ext>
                  </a:extLst>
                </p:cNvPr>
                <p:cNvPicPr/>
                <p:nvPr/>
              </p:nvPicPr>
              <p:blipFill>
                <a:blip r:embed="rId14"/>
                <a:stretch>
                  <a:fillRect/>
                </a:stretch>
              </p:blipFill>
              <p:spPr>
                <a:xfrm>
                  <a:off x="10077040" y="1183387"/>
                  <a:ext cx="338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2E339715-EEFD-43EF-B3B6-EAC2C985ACB7}"/>
                    </a:ext>
                  </a:extLst>
                </p14:cNvPr>
                <p14:cNvContentPartPr/>
                <p14:nvPr/>
              </p14:nvContentPartPr>
              <p14:xfrm>
                <a:off x="10318600" y="1260067"/>
                <a:ext cx="149760" cy="106920"/>
              </p14:xfrm>
            </p:contentPart>
          </mc:Choice>
          <mc:Fallback xmlns="">
            <p:pic>
              <p:nvPicPr>
                <p:cNvPr id="13" name="Freihand 12">
                  <a:extLst>
                    <a:ext uri="{FF2B5EF4-FFF2-40B4-BE49-F238E27FC236}">
                      <a16:creationId xmlns:a16="http://schemas.microsoft.com/office/drawing/2014/main" id="{2E339715-EEFD-43EF-B3B6-EAC2C985ACB7}"/>
                    </a:ext>
                  </a:extLst>
                </p:cNvPr>
                <p:cNvPicPr/>
                <p:nvPr/>
              </p:nvPicPr>
              <p:blipFill>
                <a:blip r:embed="rId16"/>
                <a:stretch>
                  <a:fillRect/>
                </a:stretch>
              </p:blipFill>
              <p:spPr>
                <a:xfrm>
                  <a:off x="10314280" y="1255747"/>
                  <a:ext cx="158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2DD5CEE3-25E4-4338-9B1A-D9A4D9AC541E}"/>
                    </a:ext>
                  </a:extLst>
                </p14:cNvPr>
                <p14:cNvContentPartPr/>
                <p14:nvPr/>
              </p14:nvContentPartPr>
              <p14:xfrm>
                <a:off x="10496800" y="1158547"/>
                <a:ext cx="281880" cy="426600"/>
              </p14:xfrm>
            </p:contentPart>
          </mc:Choice>
          <mc:Fallback xmlns="">
            <p:pic>
              <p:nvPicPr>
                <p:cNvPr id="15" name="Freihand 14">
                  <a:extLst>
                    <a:ext uri="{FF2B5EF4-FFF2-40B4-BE49-F238E27FC236}">
                      <a16:creationId xmlns:a16="http://schemas.microsoft.com/office/drawing/2014/main" id="{2DD5CEE3-25E4-4338-9B1A-D9A4D9AC541E}"/>
                    </a:ext>
                  </a:extLst>
                </p:cNvPr>
                <p:cNvPicPr/>
                <p:nvPr/>
              </p:nvPicPr>
              <p:blipFill>
                <a:blip r:embed="rId18"/>
                <a:stretch>
                  <a:fillRect/>
                </a:stretch>
              </p:blipFill>
              <p:spPr>
                <a:xfrm>
                  <a:off x="10492480" y="1154227"/>
                  <a:ext cx="2905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2E9A3EE3-C2A9-41C8-A482-7E6D96FBC369}"/>
                    </a:ext>
                  </a:extLst>
                </p14:cNvPr>
                <p14:cNvContentPartPr/>
                <p14:nvPr/>
              </p14:nvContentPartPr>
              <p14:xfrm>
                <a:off x="10965520" y="1074307"/>
                <a:ext cx="199080" cy="405720"/>
              </p14:xfrm>
            </p:contentPart>
          </mc:Choice>
          <mc:Fallback xmlns="">
            <p:pic>
              <p:nvPicPr>
                <p:cNvPr id="17" name="Freihand 16">
                  <a:extLst>
                    <a:ext uri="{FF2B5EF4-FFF2-40B4-BE49-F238E27FC236}">
                      <a16:creationId xmlns:a16="http://schemas.microsoft.com/office/drawing/2014/main" id="{2E9A3EE3-C2A9-41C8-A482-7E6D96FBC369}"/>
                    </a:ext>
                  </a:extLst>
                </p:cNvPr>
                <p:cNvPicPr/>
                <p:nvPr/>
              </p:nvPicPr>
              <p:blipFill>
                <a:blip r:embed="rId20"/>
                <a:stretch>
                  <a:fillRect/>
                </a:stretch>
              </p:blipFill>
              <p:spPr>
                <a:xfrm>
                  <a:off x="10961200" y="1069987"/>
                  <a:ext cx="2077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BAC87632-FC21-415D-9F1A-39C3B792BBB7}"/>
                    </a:ext>
                  </a:extLst>
                </p14:cNvPr>
                <p14:cNvContentPartPr/>
                <p14:nvPr/>
              </p14:nvContentPartPr>
              <p14:xfrm>
                <a:off x="11083600" y="1286707"/>
                <a:ext cx="58320" cy="13680"/>
              </p14:xfrm>
            </p:contentPart>
          </mc:Choice>
          <mc:Fallback xmlns="">
            <p:pic>
              <p:nvPicPr>
                <p:cNvPr id="18" name="Freihand 17">
                  <a:extLst>
                    <a:ext uri="{FF2B5EF4-FFF2-40B4-BE49-F238E27FC236}">
                      <a16:creationId xmlns:a16="http://schemas.microsoft.com/office/drawing/2014/main" id="{BAC87632-FC21-415D-9F1A-39C3B792BBB7}"/>
                    </a:ext>
                  </a:extLst>
                </p:cNvPr>
                <p:cNvPicPr/>
                <p:nvPr/>
              </p:nvPicPr>
              <p:blipFill>
                <a:blip r:embed="rId22"/>
                <a:stretch>
                  <a:fillRect/>
                </a:stretch>
              </p:blipFill>
              <p:spPr>
                <a:xfrm>
                  <a:off x="11079280" y="1282387"/>
                  <a:ext cx="66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1054B37-51B5-4E94-B63A-BA7E3761FCCC}"/>
                    </a:ext>
                  </a:extLst>
                </p14:cNvPr>
                <p14:cNvContentPartPr/>
                <p14:nvPr/>
              </p14:nvContentPartPr>
              <p14:xfrm>
                <a:off x="11186920" y="1188067"/>
                <a:ext cx="276120" cy="108000"/>
              </p14:xfrm>
            </p:contentPart>
          </mc:Choice>
          <mc:Fallback xmlns="">
            <p:pic>
              <p:nvPicPr>
                <p:cNvPr id="19" name="Freihand 18">
                  <a:extLst>
                    <a:ext uri="{FF2B5EF4-FFF2-40B4-BE49-F238E27FC236}">
                      <a16:creationId xmlns:a16="http://schemas.microsoft.com/office/drawing/2014/main" id="{11054B37-51B5-4E94-B63A-BA7E3761FCCC}"/>
                    </a:ext>
                  </a:extLst>
                </p:cNvPr>
                <p:cNvPicPr/>
                <p:nvPr/>
              </p:nvPicPr>
              <p:blipFill>
                <a:blip r:embed="rId24"/>
                <a:stretch>
                  <a:fillRect/>
                </a:stretch>
              </p:blipFill>
              <p:spPr>
                <a:xfrm>
                  <a:off x="11182600" y="1183747"/>
                  <a:ext cx="284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AEC71F48-9DEC-4273-A6F4-CF667BC75EA2}"/>
                    </a:ext>
                  </a:extLst>
                </p14:cNvPr>
                <p14:cNvContentPartPr/>
                <p14:nvPr/>
              </p14:nvContentPartPr>
              <p14:xfrm>
                <a:off x="9182800" y="1591627"/>
                <a:ext cx="22680" cy="180720"/>
              </p14:xfrm>
            </p:contentPart>
          </mc:Choice>
          <mc:Fallback xmlns="">
            <p:pic>
              <p:nvPicPr>
                <p:cNvPr id="20" name="Freihand 19">
                  <a:extLst>
                    <a:ext uri="{FF2B5EF4-FFF2-40B4-BE49-F238E27FC236}">
                      <a16:creationId xmlns:a16="http://schemas.microsoft.com/office/drawing/2014/main" id="{AEC71F48-9DEC-4273-A6F4-CF667BC75EA2}"/>
                    </a:ext>
                  </a:extLst>
                </p:cNvPr>
                <p:cNvPicPr/>
                <p:nvPr/>
              </p:nvPicPr>
              <p:blipFill>
                <a:blip r:embed="rId26"/>
                <a:stretch>
                  <a:fillRect/>
                </a:stretch>
              </p:blipFill>
              <p:spPr>
                <a:xfrm>
                  <a:off x="9178480" y="1587307"/>
                  <a:ext cx="31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F7CA749-44AF-4E6C-82EC-5FE942F462A9}"/>
                    </a:ext>
                  </a:extLst>
                </p14:cNvPr>
                <p14:cNvContentPartPr/>
                <p14:nvPr/>
              </p14:nvContentPartPr>
              <p14:xfrm>
                <a:off x="9120520" y="1649587"/>
                <a:ext cx="367560" cy="112320"/>
              </p14:xfrm>
            </p:contentPart>
          </mc:Choice>
          <mc:Fallback xmlns="">
            <p:pic>
              <p:nvPicPr>
                <p:cNvPr id="21" name="Freihand 20">
                  <a:extLst>
                    <a:ext uri="{FF2B5EF4-FFF2-40B4-BE49-F238E27FC236}">
                      <a16:creationId xmlns:a16="http://schemas.microsoft.com/office/drawing/2014/main" id="{DF7CA749-44AF-4E6C-82EC-5FE942F462A9}"/>
                    </a:ext>
                  </a:extLst>
                </p:cNvPr>
                <p:cNvPicPr/>
                <p:nvPr/>
              </p:nvPicPr>
              <p:blipFill>
                <a:blip r:embed="rId28"/>
                <a:stretch>
                  <a:fillRect/>
                </a:stretch>
              </p:blipFill>
              <p:spPr>
                <a:xfrm>
                  <a:off x="9116200" y="1645267"/>
                  <a:ext cx="376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02FB2424-3D90-4353-ABA3-BD6AFDDEC96A}"/>
                    </a:ext>
                  </a:extLst>
                </p14:cNvPr>
                <p14:cNvContentPartPr/>
                <p14:nvPr/>
              </p14:nvContentPartPr>
              <p14:xfrm>
                <a:off x="9556120" y="1642747"/>
                <a:ext cx="104760" cy="85680"/>
              </p14:xfrm>
            </p:contentPart>
          </mc:Choice>
          <mc:Fallback xmlns="">
            <p:pic>
              <p:nvPicPr>
                <p:cNvPr id="22" name="Freihand 21">
                  <a:extLst>
                    <a:ext uri="{FF2B5EF4-FFF2-40B4-BE49-F238E27FC236}">
                      <a16:creationId xmlns:a16="http://schemas.microsoft.com/office/drawing/2014/main" id="{02FB2424-3D90-4353-ABA3-BD6AFDDEC96A}"/>
                    </a:ext>
                  </a:extLst>
                </p:cNvPr>
                <p:cNvPicPr/>
                <p:nvPr/>
              </p:nvPicPr>
              <p:blipFill>
                <a:blip r:embed="rId30"/>
                <a:stretch>
                  <a:fillRect/>
                </a:stretch>
              </p:blipFill>
              <p:spPr>
                <a:xfrm>
                  <a:off x="9551800" y="1638427"/>
                  <a:ext cx="113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2D79118B-5982-4FFF-A74C-1F39A92C5934}"/>
                    </a:ext>
                  </a:extLst>
                </p14:cNvPr>
                <p14:cNvContentPartPr/>
                <p14:nvPr/>
              </p14:nvContentPartPr>
              <p14:xfrm>
                <a:off x="9937360" y="1665067"/>
                <a:ext cx="199440" cy="78840"/>
              </p14:xfrm>
            </p:contentPart>
          </mc:Choice>
          <mc:Fallback xmlns="">
            <p:pic>
              <p:nvPicPr>
                <p:cNvPr id="23" name="Freihand 22">
                  <a:extLst>
                    <a:ext uri="{FF2B5EF4-FFF2-40B4-BE49-F238E27FC236}">
                      <a16:creationId xmlns:a16="http://schemas.microsoft.com/office/drawing/2014/main" id="{2D79118B-5982-4FFF-A74C-1F39A92C5934}"/>
                    </a:ext>
                  </a:extLst>
                </p:cNvPr>
                <p:cNvPicPr/>
                <p:nvPr/>
              </p:nvPicPr>
              <p:blipFill>
                <a:blip r:embed="rId32"/>
                <a:stretch>
                  <a:fillRect/>
                </a:stretch>
              </p:blipFill>
              <p:spPr>
                <a:xfrm>
                  <a:off x="9933040" y="1660747"/>
                  <a:ext cx="208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4AA98D85-DA59-4798-B666-E7100AB6483D}"/>
                    </a:ext>
                  </a:extLst>
                </p14:cNvPr>
                <p14:cNvContentPartPr/>
                <p14:nvPr/>
              </p14:nvContentPartPr>
              <p14:xfrm>
                <a:off x="10160920" y="1653907"/>
                <a:ext cx="75240" cy="94320"/>
              </p14:xfrm>
            </p:contentPart>
          </mc:Choice>
          <mc:Fallback xmlns="">
            <p:pic>
              <p:nvPicPr>
                <p:cNvPr id="24" name="Freihand 23">
                  <a:extLst>
                    <a:ext uri="{FF2B5EF4-FFF2-40B4-BE49-F238E27FC236}">
                      <a16:creationId xmlns:a16="http://schemas.microsoft.com/office/drawing/2014/main" id="{4AA98D85-DA59-4798-B666-E7100AB6483D}"/>
                    </a:ext>
                  </a:extLst>
                </p:cNvPr>
                <p:cNvPicPr/>
                <p:nvPr/>
              </p:nvPicPr>
              <p:blipFill>
                <a:blip r:embed="rId34"/>
                <a:stretch>
                  <a:fillRect/>
                </a:stretch>
              </p:blipFill>
              <p:spPr>
                <a:xfrm>
                  <a:off x="10156600" y="1649587"/>
                  <a:ext cx="83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935F54A-6855-46C3-8982-E8E15F181DC4}"/>
                    </a:ext>
                  </a:extLst>
                </p14:cNvPr>
                <p14:cNvContentPartPr/>
                <p14:nvPr/>
              </p14:nvContentPartPr>
              <p14:xfrm>
                <a:off x="10266400" y="1548067"/>
                <a:ext cx="203040" cy="204840"/>
              </p14:xfrm>
            </p:contentPart>
          </mc:Choice>
          <mc:Fallback xmlns="">
            <p:pic>
              <p:nvPicPr>
                <p:cNvPr id="25" name="Freihand 24">
                  <a:extLst>
                    <a:ext uri="{FF2B5EF4-FFF2-40B4-BE49-F238E27FC236}">
                      <a16:creationId xmlns:a16="http://schemas.microsoft.com/office/drawing/2014/main" id="{5935F54A-6855-46C3-8982-E8E15F181DC4}"/>
                    </a:ext>
                  </a:extLst>
                </p:cNvPr>
                <p:cNvPicPr/>
                <p:nvPr/>
              </p:nvPicPr>
              <p:blipFill>
                <a:blip r:embed="rId36"/>
                <a:stretch>
                  <a:fillRect/>
                </a:stretch>
              </p:blipFill>
              <p:spPr>
                <a:xfrm>
                  <a:off x="10262080" y="1543747"/>
                  <a:ext cx="211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E6D02863-FA54-4043-B3B6-B78C43FE0026}"/>
                    </a:ext>
                  </a:extLst>
                </p14:cNvPr>
                <p14:cNvContentPartPr/>
                <p14:nvPr/>
              </p14:nvContentPartPr>
              <p14:xfrm>
                <a:off x="10461520" y="1568947"/>
                <a:ext cx="26280" cy="29880"/>
              </p14:xfrm>
            </p:contentPart>
          </mc:Choice>
          <mc:Fallback xmlns="">
            <p:pic>
              <p:nvPicPr>
                <p:cNvPr id="26" name="Freihand 25">
                  <a:extLst>
                    <a:ext uri="{FF2B5EF4-FFF2-40B4-BE49-F238E27FC236}">
                      <a16:creationId xmlns:a16="http://schemas.microsoft.com/office/drawing/2014/main" id="{E6D02863-FA54-4043-B3B6-B78C43FE0026}"/>
                    </a:ext>
                  </a:extLst>
                </p:cNvPr>
                <p:cNvPicPr/>
                <p:nvPr/>
              </p:nvPicPr>
              <p:blipFill>
                <a:blip r:embed="rId38"/>
                <a:stretch>
                  <a:fillRect/>
                </a:stretch>
              </p:blipFill>
              <p:spPr>
                <a:xfrm>
                  <a:off x="10457200" y="1564627"/>
                  <a:ext cx="34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41C5BDBF-099F-499C-B6EF-BCFB69A470A2}"/>
                    </a:ext>
                  </a:extLst>
                </p14:cNvPr>
                <p14:cNvContentPartPr/>
                <p14:nvPr/>
              </p14:nvContentPartPr>
              <p14:xfrm>
                <a:off x="10504000" y="1626187"/>
                <a:ext cx="233640" cy="91800"/>
              </p14:xfrm>
            </p:contentPart>
          </mc:Choice>
          <mc:Fallback xmlns="">
            <p:pic>
              <p:nvPicPr>
                <p:cNvPr id="27" name="Freihand 26">
                  <a:extLst>
                    <a:ext uri="{FF2B5EF4-FFF2-40B4-BE49-F238E27FC236}">
                      <a16:creationId xmlns:a16="http://schemas.microsoft.com/office/drawing/2014/main" id="{41C5BDBF-099F-499C-B6EF-BCFB69A470A2}"/>
                    </a:ext>
                  </a:extLst>
                </p:cNvPr>
                <p:cNvPicPr/>
                <p:nvPr/>
              </p:nvPicPr>
              <p:blipFill>
                <a:blip r:embed="rId40"/>
                <a:stretch>
                  <a:fillRect/>
                </a:stretch>
              </p:blipFill>
              <p:spPr>
                <a:xfrm>
                  <a:off x="10499680" y="1621867"/>
                  <a:ext cx="242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E2D961C-D8CE-46C3-961E-A5957AFE040F}"/>
                    </a:ext>
                  </a:extLst>
                </p14:cNvPr>
                <p14:cNvContentPartPr/>
                <p14:nvPr/>
              </p14:nvContentPartPr>
              <p14:xfrm>
                <a:off x="10773640" y="1579387"/>
                <a:ext cx="96840" cy="119520"/>
              </p14:xfrm>
            </p:contentPart>
          </mc:Choice>
          <mc:Fallback xmlns="">
            <p:pic>
              <p:nvPicPr>
                <p:cNvPr id="28" name="Freihand 27">
                  <a:extLst>
                    <a:ext uri="{FF2B5EF4-FFF2-40B4-BE49-F238E27FC236}">
                      <a16:creationId xmlns:a16="http://schemas.microsoft.com/office/drawing/2014/main" id="{8E2D961C-D8CE-46C3-961E-A5957AFE040F}"/>
                    </a:ext>
                  </a:extLst>
                </p:cNvPr>
                <p:cNvPicPr/>
                <p:nvPr/>
              </p:nvPicPr>
              <p:blipFill>
                <a:blip r:embed="rId42"/>
                <a:stretch>
                  <a:fillRect/>
                </a:stretch>
              </p:blipFill>
              <p:spPr>
                <a:xfrm>
                  <a:off x="10769320" y="1575067"/>
                  <a:ext cx="105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101917F-8315-4FD1-989E-F34248B0A3A3}"/>
                    </a:ext>
                  </a:extLst>
                </p14:cNvPr>
                <p14:cNvContentPartPr/>
                <p14:nvPr/>
              </p14:nvContentPartPr>
              <p14:xfrm>
                <a:off x="11021320" y="1468867"/>
                <a:ext cx="221760" cy="235440"/>
              </p14:xfrm>
            </p:contentPart>
          </mc:Choice>
          <mc:Fallback xmlns="">
            <p:pic>
              <p:nvPicPr>
                <p:cNvPr id="29" name="Freihand 28">
                  <a:extLst>
                    <a:ext uri="{FF2B5EF4-FFF2-40B4-BE49-F238E27FC236}">
                      <a16:creationId xmlns:a16="http://schemas.microsoft.com/office/drawing/2014/main" id="{A101917F-8315-4FD1-989E-F34248B0A3A3}"/>
                    </a:ext>
                  </a:extLst>
                </p:cNvPr>
                <p:cNvPicPr/>
                <p:nvPr/>
              </p:nvPicPr>
              <p:blipFill>
                <a:blip r:embed="rId44"/>
                <a:stretch>
                  <a:fillRect/>
                </a:stretch>
              </p:blipFill>
              <p:spPr>
                <a:xfrm>
                  <a:off x="11017000" y="1464547"/>
                  <a:ext cx="230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3E46A46-6EA8-41D1-AFC1-D71F14653726}"/>
                    </a:ext>
                  </a:extLst>
                </p14:cNvPr>
                <p14:cNvContentPartPr/>
                <p14:nvPr/>
              </p14:nvContentPartPr>
              <p14:xfrm>
                <a:off x="11148760" y="1600267"/>
                <a:ext cx="176760" cy="193320"/>
              </p14:xfrm>
            </p:contentPart>
          </mc:Choice>
          <mc:Fallback xmlns="">
            <p:pic>
              <p:nvPicPr>
                <p:cNvPr id="30" name="Freihand 29">
                  <a:extLst>
                    <a:ext uri="{FF2B5EF4-FFF2-40B4-BE49-F238E27FC236}">
                      <a16:creationId xmlns:a16="http://schemas.microsoft.com/office/drawing/2014/main" id="{A3E46A46-6EA8-41D1-AFC1-D71F14653726}"/>
                    </a:ext>
                  </a:extLst>
                </p:cNvPr>
                <p:cNvPicPr/>
                <p:nvPr/>
              </p:nvPicPr>
              <p:blipFill>
                <a:blip r:embed="rId46"/>
                <a:stretch>
                  <a:fillRect/>
                </a:stretch>
              </p:blipFill>
              <p:spPr>
                <a:xfrm>
                  <a:off x="11144440" y="1595947"/>
                  <a:ext cx="185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D0F911C-135B-4D6C-93B2-4E2BE064600C}"/>
                    </a:ext>
                  </a:extLst>
                </p14:cNvPr>
                <p14:cNvContentPartPr/>
                <p14:nvPr/>
              </p14:nvContentPartPr>
              <p14:xfrm>
                <a:off x="11512720" y="1492987"/>
                <a:ext cx="30600" cy="203400"/>
              </p14:xfrm>
            </p:contentPart>
          </mc:Choice>
          <mc:Fallback xmlns="">
            <p:pic>
              <p:nvPicPr>
                <p:cNvPr id="31" name="Freihand 30">
                  <a:extLst>
                    <a:ext uri="{FF2B5EF4-FFF2-40B4-BE49-F238E27FC236}">
                      <a16:creationId xmlns:a16="http://schemas.microsoft.com/office/drawing/2014/main" id="{5D0F911C-135B-4D6C-93B2-4E2BE064600C}"/>
                    </a:ext>
                  </a:extLst>
                </p:cNvPr>
                <p:cNvPicPr/>
                <p:nvPr/>
              </p:nvPicPr>
              <p:blipFill>
                <a:blip r:embed="rId48"/>
                <a:stretch>
                  <a:fillRect/>
                </a:stretch>
              </p:blipFill>
              <p:spPr>
                <a:xfrm>
                  <a:off x="11508400" y="1488667"/>
                  <a:ext cx="39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B00E08E-19B7-42BA-9F5C-3937787A05BA}"/>
                    </a:ext>
                  </a:extLst>
                </p14:cNvPr>
                <p14:cNvContentPartPr/>
                <p14:nvPr/>
              </p14:nvContentPartPr>
              <p14:xfrm>
                <a:off x="11434240" y="1476427"/>
                <a:ext cx="195120" cy="261360"/>
              </p14:xfrm>
            </p:contentPart>
          </mc:Choice>
          <mc:Fallback xmlns="">
            <p:pic>
              <p:nvPicPr>
                <p:cNvPr id="32" name="Freihand 31">
                  <a:extLst>
                    <a:ext uri="{FF2B5EF4-FFF2-40B4-BE49-F238E27FC236}">
                      <a16:creationId xmlns:a16="http://schemas.microsoft.com/office/drawing/2014/main" id="{5B00E08E-19B7-42BA-9F5C-3937787A05BA}"/>
                    </a:ext>
                  </a:extLst>
                </p:cNvPr>
                <p:cNvPicPr/>
                <p:nvPr/>
              </p:nvPicPr>
              <p:blipFill>
                <a:blip r:embed="rId50"/>
                <a:stretch>
                  <a:fillRect/>
                </a:stretch>
              </p:blipFill>
              <p:spPr>
                <a:xfrm>
                  <a:off x="11429920" y="1472107"/>
                  <a:ext cx="203760" cy="27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68" name="Freihand 67">
                <a:extLst>
                  <a:ext uri="{FF2B5EF4-FFF2-40B4-BE49-F238E27FC236}">
                    <a16:creationId xmlns:a16="http://schemas.microsoft.com/office/drawing/2014/main" id="{52C451DD-1018-41BE-A8F9-0AB3FE5027CD}"/>
                  </a:ext>
                </a:extLst>
              </p14:cNvPr>
              <p14:cNvContentPartPr/>
              <p14:nvPr/>
            </p14:nvContentPartPr>
            <p14:xfrm>
              <a:off x="3665440" y="4263187"/>
              <a:ext cx="594720" cy="713880"/>
            </p14:xfrm>
          </p:contentPart>
        </mc:Choice>
        <mc:Fallback xmlns="">
          <p:pic>
            <p:nvPicPr>
              <p:cNvPr id="68" name="Freihand 67">
                <a:extLst>
                  <a:ext uri="{FF2B5EF4-FFF2-40B4-BE49-F238E27FC236}">
                    <a16:creationId xmlns:a16="http://schemas.microsoft.com/office/drawing/2014/main" id="{52C451DD-1018-41BE-A8F9-0AB3FE5027CD}"/>
                  </a:ext>
                </a:extLst>
              </p:cNvPr>
              <p:cNvPicPr/>
              <p:nvPr/>
            </p:nvPicPr>
            <p:blipFill>
              <a:blip r:embed="rId52"/>
              <a:stretch>
                <a:fillRect/>
              </a:stretch>
            </p:blipFill>
            <p:spPr>
              <a:xfrm>
                <a:off x="3661120" y="4258867"/>
                <a:ext cx="603360" cy="722520"/>
              </a:xfrm>
              <a:prstGeom prst="rect">
                <a:avLst/>
              </a:prstGeom>
            </p:spPr>
          </p:pic>
        </mc:Fallback>
      </mc:AlternateContent>
      <p:grpSp>
        <p:nvGrpSpPr>
          <p:cNvPr id="70" name="Gruppieren 69">
            <a:extLst>
              <a:ext uri="{FF2B5EF4-FFF2-40B4-BE49-F238E27FC236}">
                <a16:creationId xmlns:a16="http://schemas.microsoft.com/office/drawing/2014/main" id="{CB9DC292-A559-4193-B13E-BD3982B80FE6}"/>
              </a:ext>
            </a:extLst>
          </p:cNvPr>
          <p:cNvGrpSpPr/>
          <p:nvPr/>
        </p:nvGrpSpPr>
        <p:grpSpPr>
          <a:xfrm>
            <a:off x="8865280" y="1898347"/>
            <a:ext cx="3060000" cy="1287720"/>
            <a:chOff x="8865280" y="1898347"/>
            <a:chExt cx="3060000" cy="1287720"/>
          </a:xfrm>
        </p:grpSpPr>
        <mc:AlternateContent xmlns:mc="http://schemas.openxmlformats.org/markup-compatibility/2006" xmlns:p14="http://schemas.microsoft.com/office/powerpoint/2010/main">
          <mc:Choice Requires="p14">
            <p:contentPart p14:bwMode="auto" r:id="rId53">
              <p14:nvContentPartPr>
                <p14:cNvPr id="53" name="Freihand 52">
                  <a:extLst>
                    <a:ext uri="{FF2B5EF4-FFF2-40B4-BE49-F238E27FC236}">
                      <a16:creationId xmlns:a16="http://schemas.microsoft.com/office/drawing/2014/main" id="{153C43A2-7445-4CA3-B4FF-6F43EC30A532}"/>
                    </a:ext>
                  </a:extLst>
                </p14:cNvPr>
                <p14:cNvContentPartPr/>
                <p14:nvPr/>
              </p14:nvContentPartPr>
              <p14:xfrm>
                <a:off x="11062360" y="2372827"/>
                <a:ext cx="35280" cy="213480"/>
              </p14:xfrm>
            </p:contentPart>
          </mc:Choice>
          <mc:Fallback xmlns="">
            <p:pic>
              <p:nvPicPr>
                <p:cNvPr id="53" name="Freihand 52">
                  <a:extLst>
                    <a:ext uri="{FF2B5EF4-FFF2-40B4-BE49-F238E27FC236}">
                      <a16:creationId xmlns:a16="http://schemas.microsoft.com/office/drawing/2014/main" id="{153C43A2-7445-4CA3-B4FF-6F43EC30A532}"/>
                    </a:ext>
                  </a:extLst>
                </p:cNvPr>
                <p:cNvPicPr/>
                <p:nvPr/>
              </p:nvPicPr>
              <p:blipFill>
                <a:blip r:embed="rId54"/>
                <a:stretch>
                  <a:fillRect/>
                </a:stretch>
              </p:blipFill>
              <p:spPr>
                <a:xfrm>
                  <a:off x="11058040" y="2368507"/>
                  <a:ext cx="43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Freihand 53">
                  <a:extLst>
                    <a:ext uri="{FF2B5EF4-FFF2-40B4-BE49-F238E27FC236}">
                      <a16:creationId xmlns:a16="http://schemas.microsoft.com/office/drawing/2014/main" id="{63FCDF19-1062-41A2-BD3D-6A97A45D584F}"/>
                    </a:ext>
                  </a:extLst>
                </p14:cNvPr>
                <p14:cNvContentPartPr/>
                <p14:nvPr/>
              </p14:nvContentPartPr>
              <p14:xfrm>
                <a:off x="10939600" y="2319907"/>
                <a:ext cx="241920" cy="286920"/>
              </p14:xfrm>
            </p:contentPart>
          </mc:Choice>
          <mc:Fallback xmlns="">
            <p:pic>
              <p:nvPicPr>
                <p:cNvPr id="54" name="Freihand 53">
                  <a:extLst>
                    <a:ext uri="{FF2B5EF4-FFF2-40B4-BE49-F238E27FC236}">
                      <a16:creationId xmlns:a16="http://schemas.microsoft.com/office/drawing/2014/main" id="{63FCDF19-1062-41A2-BD3D-6A97A45D584F}"/>
                    </a:ext>
                  </a:extLst>
                </p:cNvPr>
                <p:cNvPicPr/>
                <p:nvPr/>
              </p:nvPicPr>
              <p:blipFill>
                <a:blip r:embed="rId56"/>
                <a:stretch>
                  <a:fillRect/>
                </a:stretch>
              </p:blipFill>
              <p:spPr>
                <a:xfrm>
                  <a:off x="10935280" y="2315587"/>
                  <a:ext cx="2505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Freihand 54">
                  <a:extLst>
                    <a:ext uri="{FF2B5EF4-FFF2-40B4-BE49-F238E27FC236}">
                      <a16:creationId xmlns:a16="http://schemas.microsoft.com/office/drawing/2014/main" id="{F4BD1C50-7726-4074-A1B3-C829449D41D1}"/>
                    </a:ext>
                  </a:extLst>
                </p14:cNvPr>
                <p14:cNvContentPartPr/>
                <p14:nvPr/>
              </p14:nvContentPartPr>
              <p14:xfrm>
                <a:off x="11327320" y="2435467"/>
                <a:ext cx="9000" cy="11520"/>
              </p14:xfrm>
            </p:contentPart>
          </mc:Choice>
          <mc:Fallback xmlns="">
            <p:pic>
              <p:nvPicPr>
                <p:cNvPr id="55" name="Freihand 54">
                  <a:extLst>
                    <a:ext uri="{FF2B5EF4-FFF2-40B4-BE49-F238E27FC236}">
                      <a16:creationId xmlns:a16="http://schemas.microsoft.com/office/drawing/2014/main" id="{F4BD1C50-7726-4074-A1B3-C829449D41D1}"/>
                    </a:ext>
                  </a:extLst>
                </p:cNvPr>
                <p:cNvPicPr/>
                <p:nvPr/>
              </p:nvPicPr>
              <p:blipFill>
                <a:blip r:embed="rId58"/>
                <a:stretch>
                  <a:fillRect/>
                </a:stretch>
              </p:blipFill>
              <p:spPr>
                <a:xfrm>
                  <a:off x="11323000" y="2431147"/>
                  <a:ext cx="1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Freihand 55">
                  <a:extLst>
                    <a:ext uri="{FF2B5EF4-FFF2-40B4-BE49-F238E27FC236}">
                      <a16:creationId xmlns:a16="http://schemas.microsoft.com/office/drawing/2014/main" id="{084EFFD1-375A-41FF-BA00-8E3C7A061B3B}"/>
                    </a:ext>
                  </a:extLst>
                </p14:cNvPr>
                <p14:cNvContentPartPr/>
                <p14:nvPr/>
              </p14:nvContentPartPr>
              <p14:xfrm>
                <a:off x="11365840" y="2280307"/>
                <a:ext cx="272160" cy="304200"/>
              </p14:xfrm>
            </p:contentPart>
          </mc:Choice>
          <mc:Fallback xmlns="">
            <p:pic>
              <p:nvPicPr>
                <p:cNvPr id="56" name="Freihand 55">
                  <a:extLst>
                    <a:ext uri="{FF2B5EF4-FFF2-40B4-BE49-F238E27FC236}">
                      <a16:creationId xmlns:a16="http://schemas.microsoft.com/office/drawing/2014/main" id="{084EFFD1-375A-41FF-BA00-8E3C7A061B3B}"/>
                    </a:ext>
                  </a:extLst>
                </p:cNvPr>
                <p:cNvPicPr/>
                <p:nvPr/>
              </p:nvPicPr>
              <p:blipFill>
                <a:blip r:embed="rId60"/>
                <a:stretch>
                  <a:fillRect/>
                </a:stretch>
              </p:blipFill>
              <p:spPr>
                <a:xfrm>
                  <a:off x="11361520" y="2275987"/>
                  <a:ext cx="2808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Freihand 56">
                  <a:extLst>
                    <a:ext uri="{FF2B5EF4-FFF2-40B4-BE49-F238E27FC236}">
                      <a16:creationId xmlns:a16="http://schemas.microsoft.com/office/drawing/2014/main" id="{3CE62DD2-15B0-4CA6-A6CF-061E8270E3EE}"/>
                    </a:ext>
                  </a:extLst>
                </p14:cNvPr>
                <p14:cNvContentPartPr/>
                <p14:nvPr/>
              </p14:nvContentPartPr>
              <p14:xfrm>
                <a:off x="11490400" y="2421787"/>
                <a:ext cx="205200" cy="55800"/>
              </p14:xfrm>
            </p:contentPart>
          </mc:Choice>
          <mc:Fallback xmlns="">
            <p:pic>
              <p:nvPicPr>
                <p:cNvPr id="57" name="Freihand 56">
                  <a:extLst>
                    <a:ext uri="{FF2B5EF4-FFF2-40B4-BE49-F238E27FC236}">
                      <a16:creationId xmlns:a16="http://schemas.microsoft.com/office/drawing/2014/main" id="{3CE62DD2-15B0-4CA6-A6CF-061E8270E3EE}"/>
                    </a:ext>
                  </a:extLst>
                </p:cNvPr>
                <p:cNvPicPr/>
                <p:nvPr/>
              </p:nvPicPr>
              <p:blipFill>
                <a:blip r:embed="rId62"/>
                <a:stretch>
                  <a:fillRect/>
                </a:stretch>
              </p:blipFill>
              <p:spPr>
                <a:xfrm>
                  <a:off x="11486080" y="2417467"/>
                  <a:ext cx="213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BAB9F021-9A23-472C-BBC0-0130D4D7BF64}"/>
                    </a:ext>
                  </a:extLst>
                </p14:cNvPr>
                <p14:cNvContentPartPr/>
                <p14:nvPr/>
              </p14:nvContentPartPr>
              <p14:xfrm>
                <a:off x="9283240" y="1978987"/>
                <a:ext cx="308520" cy="135720"/>
              </p14:xfrm>
            </p:contentPart>
          </mc:Choice>
          <mc:Fallback xmlns="">
            <p:pic>
              <p:nvPicPr>
                <p:cNvPr id="34" name="Freihand 33">
                  <a:extLst>
                    <a:ext uri="{FF2B5EF4-FFF2-40B4-BE49-F238E27FC236}">
                      <a16:creationId xmlns:a16="http://schemas.microsoft.com/office/drawing/2014/main" id="{BAB9F021-9A23-472C-BBC0-0130D4D7BF64}"/>
                    </a:ext>
                  </a:extLst>
                </p:cNvPr>
                <p:cNvPicPr/>
                <p:nvPr/>
              </p:nvPicPr>
              <p:blipFill>
                <a:blip r:embed="rId64"/>
                <a:stretch>
                  <a:fillRect/>
                </a:stretch>
              </p:blipFill>
              <p:spPr>
                <a:xfrm>
                  <a:off x="9278920" y="1974667"/>
                  <a:ext cx="317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FBE2497C-8E47-4925-9625-83C2BEDB7395}"/>
                    </a:ext>
                  </a:extLst>
                </p14:cNvPr>
                <p14:cNvContentPartPr/>
                <p14:nvPr/>
              </p14:nvContentPartPr>
              <p14:xfrm>
                <a:off x="9865720" y="1898347"/>
                <a:ext cx="112680" cy="186120"/>
              </p14:xfrm>
            </p:contentPart>
          </mc:Choice>
          <mc:Fallback xmlns="">
            <p:pic>
              <p:nvPicPr>
                <p:cNvPr id="35" name="Freihand 34">
                  <a:extLst>
                    <a:ext uri="{FF2B5EF4-FFF2-40B4-BE49-F238E27FC236}">
                      <a16:creationId xmlns:a16="http://schemas.microsoft.com/office/drawing/2014/main" id="{FBE2497C-8E47-4925-9625-83C2BEDB7395}"/>
                    </a:ext>
                  </a:extLst>
                </p:cNvPr>
                <p:cNvPicPr/>
                <p:nvPr/>
              </p:nvPicPr>
              <p:blipFill>
                <a:blip r:embed="rId66"/>
                <a:stretch>
                  <a:fillRect/>
                </a:stretch>
              </p:blipFill>
              <p:spPr>
                <a:xfrm>
                  <a:off x="9861400" y="1894027"/>
                  <a:ext cx="121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F86D6C20-E2F3-4A7C-B731-37BD71959645}"/>
                    </a:ext>
                  </a:extLst>
                </p14:cNvPr>
                <p14:cNvContentPartPr/>
                <p14:nvPr/>
              </p14:nvContentPartPr>
              <p14:xfrm>
                <a:off x="9989200" y="1978267"/>
                <a:ext cx="386640" cy="108000"/>
              </p14:xfrm>
            </p:contentPart>
          </mc:Choice>
          <mc:Fallback xmlns="">
            <p:pic>
              <p:nvPicPr>
                <p:cNvPr id="36" name="Freihand 35">
                  <a:extLst>
                    <a:ext uri="{FF2B5EF4-FFF2-40B4-BE49-F238E27FC236}">
                      <a16:creationId xmlns:a16="http://schemas.microsoft.com/office/drawing/2014/main" id="{F86D6C20-E2F3-4A7C-B731-37BD71959645}"/>
                    </a:ext>
                  </a:extLst>
                </p:cNvPr>
                <p:cNvPicPr/>
                <p:nvPr/>
              </p:nvPicPr>
              <p:blipFill>
                <a:blip r:embed="rId68"/>
                <a:stretch>
                  <a:fillRect/>
                </a:stretch>
              </p:blipFill>
              <p:spPr>
                <a:xfrm>
                  <a:off x="9984880" y="1973947"/>
                  <a:ext cx="395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F645265D-DCA3-432A-AAA2-2FC29FC2FA83}"/>
                    </a:ext>
                  </a:extLst>
                </p14:cNvPr>
                <p14:cNvContentPartPr/>
                <p14:nvPr/>
              </p14:nvContentPartPr>
              <p14:xfrm>
                <a:off x="9229600" y="2397307"/>
                <a:ext cx="235800" cy="351360"/>
              </p14:xfrm>
            </p:contentPart>
          </mc:Choice>
          <mc:Fallback xmlns="">
            <p:pic>
              <p:nvPicPr>
                <p:cNvPr id="37" name="Freihand 36">
                  <a:extLst>
                    <a:ext uri="{FF2B5EF4-FFF2-40B4-BE49-F238E27FC236}">
                      <a16:creationId xmlns:a16="http://schemas.microsoft.com/office/drawing/2014/main" id="{F645265D-DCA3-432A-AAA2-2FC29FC2FA83}"/>
                    </a:ext>
                  </a:extLst>
                </p:cNvPr>
                <p:cNvPicPr/>
                <p:nvPr/>
              </p:nvPicPr>
              <p:blipFill>
                <a:blip r:embed="rId70"/>
                <a:stretch>
                  <a:fillRect/>
                </a:stretch>
              </p:blipFill>
              <p:spPr>
                <a:xfrm>
                  <a:off x="9225280" y="2392987"/>
                  <a:ext cx="2444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A5475885-B856-4F69-8316-64CDB6626D6B}"/>
                    </a:ext>
                  </a:extLst>
                </p14:cNvPr>
                <p14:cNvContentPartPr/>
                <p14:nvPr/>
              </p14:nvContentPartPr>
              <p14:xfrm>
                <a:off x="9330760" y="2561827"/>
                <a:ext cx="138960" cy="29520"/>
              </p14:xfrm>
            </p:contentPart>
          </mc:Choice>
          <mc:Fallback xmlns="">
            <p:pic>
              <p:nvPicPr>
                <p:cNvPr id="38" name="Freihand 37">
                  <a:extLst>
                    <a:ext uri="{FF2B5EF4-FFF2-40B4-BE49-F238E27FC236}">
                      <a16:creationId xmlns:a16="http://schemas.microsoft.com/office/drawing/2014/main" id="{A5475885-B856-4F69-8316-64CDB6626D6B}"/>
                    </a:ext>
                  </a:extLst>
                </p:cNvPr>
                <p:cNvPicPr/>
                <p:nvPr/>
              </p:nvPicPr>
              <p:blipFill>
                <a:blip r:embed="rId72"/>
                <a:stretch>
                  <a:fillRect/>
                </a:stretch>
              </p:blipFill>
              <p:spPr>
                <a:xfrm>
                  <a:off x="9326440" y="2557507"/>
                  <a:ext cx="147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079D5289-0D54-4265-BD9A-973F0F4600B2}"/>
                    </a:ext>
                  </a:extLst>
                </p14:cNvPr>
                <p14:cNvContentPartPr/>
                <p14:nvPr/>
              </p14:nvContentPartPr>
              <p14:xfrm>
                <a:off x="9746200" y="2519347"/>
                <a:ext cx="24480" cy="9000"/>
              </p14:xfrm>
            </p:contentPart>
          </mc:Choice>
          <mc:Fallback xmlns="">
            <p:pic>
              <p:nvPicPr>
                <p:cNvPr id="39" name="Freihand 38">
                  <a:extLst>
                    <a:ext uri="{FF2B5EF4-FFF2-40B4-BE49-F238E27FC236}">
                      <a16:creationId xmlns:a16="http://schemas.microsoft.com/office/drawing/2014/main" id="{079D5289-0D54-4265-BD9A-973F0F4600B2}"/>
                    </a:ext>
                  </a:extLst>
                </p:cNvPr>
                <p:cNvPicPr/>
                <p:nvPr/>
              </p:nvPicPr>
              <p:blipFill>
                <a:blip r:embed="rId74"/>
                <a:stretch>
                  <a:fillRect/>
                </a:stretch>
              </p:blipFill>
              <p:spPr>
                <a:xfrm>
                  <a:off x="9741880" y="2515027"/>
                  <a:ext cx="33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79B2853A-82E4-4F5C-8FA3-7DB808FB980D}"/>
                    </a:ext>
                  </a:extLst>
                </p14:cNvPr>
                <p14:cNvContentPartPr/>
                <p14:nvPr/>
              </p14:nvContentPartPr>
              <p14:xfrm>
                <a:off x="10006480" y="2381827"/>
                <a:ext cx="25560" cy="186120"/>
              </p14:xfrm>
            </p:contentPart>
          </mc:Choice>
          <mc:Fallback xmlns="">
            <p:pic>
              <p:nvPicPr>
                <p:cNvPr id="40" name="Freihand 39">
                  <a:extLst>
                    <a:ext uri="{FF2B5EF4-FFF2-40B4-BE49-F238E27FC236}">
                      <a16:creationId xmlns:a16="http://schemas.microsoft.com/office/drawing/2014/main" id="{79B2853A-82E4-4F5C-8FA3-7DB808FB980D}"/>
                    </a:ext>
                  </a:extLst>
                </p:cNvPr>
                <p:cNvPicPr/>
                <p:nvPr/>
              </p:nvPicPr>
              <p:blipFill>
                <a:blip r:embed="rId76"/>
                <a:stretch>
                  <a:fillRect/>
                </a:stretch>
              </p:blipFill>
              <p:spPr>
                <a:xfrm>
                  <a:off x="10002160" y="2377507"/>
                  <a:ext cx="34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5D3205EF-6BB8-4DE5-AE6C-8B1BD55FD40A}"/>
                    </a:ext>
                  </a:extLst>
                </p14:cNvPr>
                <p14:cNvContentPartPr/>
                <p14:nvPr/>
              </p14:nvContentPartPr>
              <p14:xfrm>
                <a:off x="9856000" y="2362747"/>
                <a:ext cx="308880" cy="311760"/>
              </p14:xfrm>
            </p:contentPart>
          </mc:Choice>
          <mc:Fallback xmlns="">
            <p:pic>
              <p:nvPicPr>
                <p:cNvPr id="41" name="Freihand 40">
                  <a:extLst>
                    <a:ext uri="{FF2B5EF4-FFF2-40B4-BE49-F238E27FC236}">
                      <a16:creationId xmlns:a16="http://schemas.microsoft.com/office/drawing/2014/main" id="{5D3205EF-6BB8-4DE5-AE6C-8B1BD55FD40A}"/>
                    </a:ext>
                  </a:extLst>
                </p:cNvPr>
                <p:cNvPicPr/>
                <p:nvPr/>
              </p:nvPicPr>
              <p:blipFill>
                <a:blip r:embed="rId78"/>
                <a:stretch>
                  <a:fillRect/>
                </a:stretch>
              </p:blipFill>
              <p:spPr>
                <a:xfrm>
                  <a:off x="9851680" y="2358427"/>
                  <a:ext cx="3175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396C0A65-159B-4C27-9637-FA562634C000}"/>
                    </a:ext>
                  </a:extLst>
                </p14:cNvPr>
                <p14:cNvContentPartPr/>
                <p14:nvPr/>
              </p14:nvContentPartPr>
              <p14:xfrm>
                <a:off x="10423720" y="2427907"/>
                <a:ext cx="369000" cy="10080"/>
              </p14:xfrm>
            </p:contentPart>
          </mc:Choice>
          <mc:Fallback xmlns="">
            <p:pic>
              <p:nvPicPr>
                <p:cNvPr id="42" name="Freihand 41">
                  <a:extLst>
                    <a:ext uri="{FF2B5EF4-FFF2-40B4-BE49-F238E27FC236}">
                      <a16:creationId xmlns:a16="http://schemas.microsoft.com/office/drawing/2014/main" id="{396C0A65-159B-4C27-9637-FA562634C000}"/>
                    </a:ext>
                  </a:extLst>
                </p:cNvPr>
                <p:cNvPicPr/>
                <p:nvPr/>
              </p:nvPicPr>
              <p:blipFill>
                <a:blip r:embed="rId80"/>
                <a:stretch>
                  <a:fillRect/>
                </a:stretch>
              </p:blipFill>
              <p:spPr>
                <a:xfrm>
                  <a:off x="10419400" y="2423587"/>
                  <a:ext cx="377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F825A3FB-317F-403D-B706-4178C84CDB4F}"/>
                    </a:ext>
                  </a:extLst>
                </p14:cNvPr>
                <p14:cNvContentPartPr/>
                <p14:nvPr/>
              </p14:nvContentPartPr>
              <p14:xfrm>
                <a:off x="10428400" y="2475067"/>
                <a:ext cx="363960" cy="65880"/>
              </p14:xfrm>
            </p:contentPart>
          </mc:Choice>
          <mc:Fallback xmlns="">
            <p:pic>
              <p:nvPicPr>
                <p:cNvPr id="43" name="Freihand 42">
                  <a:extLst>
                    <a:ext uri="{FF2B5EF4-FFF2-40B4-BE49-F238E27FC236}">
                      <a16:creationId xmlns:a16="http://schemas.microsoft.com/office/drawing/2014/main" id="{F825A3FB-317F-403D-B706-4178C84CDB4F}"/>
                    </a:ext>
                  </a:extLst>
                </p:cNvPr>
                <p:cNvPicPr/>
                <p:nvPr/>
              </p:nvPicPr>
              <p:blipFill>
                <a:blip r:embed="rId82"/>
                <a:stretch>
                  <a:fillRect/>
                </a:stretch>
              </p:blipFill>
              <p:spPr>
                <a:xfrm>
                  <a:off x="10424080" y="2470747"/>
                  <a:ext cx="372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34A1989A-EAD5-49D6-97EF-7C03F4E1D9BB}"/>
                    </a:ext>
                  </a:extLst>
                </p14:cNvPr>
                <p14:cNvContentPartPr/>
                <p14:nvPr/>
              </p14:nvContentPartPr>
              <p14:xfrm>
                <a:off x="10464760" y="2248627"/>
                <a:ext cx="234360" cy="511560"/>
              </p14:xfrm>
            </p:contentPart>
          </mc:Choice>
          <mc:Fallback xmlns="">
            <p:pic>
              <p:nvPicPr>
                <p:cNvPr id="44" name="Freihand 43">
                  <a:extLst>
                    <a:ext uri="{FF2B5EF4-FFF2-40B4-BE49-F238E27FC236}">
                      <a16:creationId xmlns:a16="http://schemas.microsoft.com/office/drawing/2014/main" id="{34A1989A-EAD5-49D6-97EF-7C03F4E1D9BB}"/>
                    </a:ext>
                  </a:extLst>
                </p:cNvPr>
                <p:cNvPicPr/>
                <p:nvPr/>
              </p:nvPicPr>
              <p:blipFill>
                <a:blip r:embed="rId84"/>
                <a:stretch>
                  <a:fillRect/>
                </a:stretch>
              </p:blipFill>
              <p:spPr>
                <a:xfrm>
                  <a:off x="10460440" y="2244307"/>
                  <a:ext cx="2430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D63A90A8-EAD4-447A-9EC5-D34BDE25BB0A}"/>
                    </a:ext>
                  </a:extLst>
                </p14:cNvPr>
                <p14:cNvContentPartPr/>
                <p14:nvPr/>
              </p14:nvContentPartPr>
              <p14:xfrm>
                <a:off x="10316440" y="2171947"/>
                <a:ext cx="189720" cy="38160"/>
              </p14:xfrm>
            </p:contentPart>
          </mc:Choice>
          <mc:Fallback xmlns="">
            <p:pic>
              <p:nvPicPr>
                <p:cNvPr id="59" name="Freihand 58">
                  <a:extLst>
                    <a:ext uri="{FF2B5EF4-FFF2-40B4-BE49-F238E27FC236}">
                      <a16:creationId xmlns:a16="http://schemas.microsoft.com/office/drawing/2014/main" id="{D63A90A8-EAD4-447A-9EC5-D34BDE25BB0A}"/>
                    </a:ext>
                  </a:extLst>
                </p:cNvPr>
                <p:cNvPicPr/>
                <p:nvPr/>
              </p:nvPicPr>
              <p:blipFill>
                <a:blip r:embed="rId86"/>
                <a:stretch>
                  <a:fillRect/>
                </a:stretch>
              </p:blipFill>
              <p:spPr>
                <a:xfrm>
                  <a:off x="10312120" y="2167627"/>
                  <a:ext cx="198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00F0D4B3-6C4A-4AE4-88F3-8EF6A1FC8BE9}"/>
                    </a:ext>
                  </a:extLst>
                </p14:cNvPr>
                <p14:cNvContentPartPr/>
                <p14:nvPr/>
              </p14:nvContentPartPr>
              <p14:xfrm>
                <a:off x="10507600" y="2089147"/>
                <a:ext cx="360" cy="360"/>
              </p14:xfrm>
            </p:contentPart>
          </mc:Choice>
          <mc:Fallback xmlns="">
            <p:pic>
              <p:nvPicPr>
                <p:cNvPr id="60" name="Freihand 59">
                  <a:extLst>
                    <a:ext uri="{FF2B5EF4-FFF2-40B4-BE49-F238E27FC236}">
                      <a16:creationId xmlns:a16="http://schemas.microsoft.com/office/drawing/2014/main" id="{00F0D4B3-6C4A-4AE4-88F3-8EF6A1FC8BE9}"/>
                    </a:ext>
                  </a:extLst>
                </p:cNvPr>
                <p:cNvPicPr/>
                <p:nvPr/>
              </p:nvPicPr>
              <p:blipFill>
                <a:blip r:embed="rId88"/>
                <a:stretch>
                  <a:fillRect/>
                </a:stretch>
              </p:blipFill>
              <p:spPr>
                <a:xfrm>
                  <a:off x="10503280" y="2084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BA83CEDB-0425-4724-A177-06E1F07FAE56}"/>
                    </a:ext>
                  </a:extLst>
                </p14:cNvPr>
                <p14:cNvContentPartPr/>
                <p14:nvPr/>
              </p14:nvContentPartPr>
              <p14:xfrm>
                <a:off x="10596880" y="2108587"/>
                <a:ext cx="189000" cy="218160"/>
              </p14:xfrm>
            </p:contentPart>
          </mc:Choice>
          <mc:Fallback xmlns="">
            <p:pic>
              <p:nvPicPr>
                <p:cNvPr id="61" name="Freihand 60">
                  <a:extLst>
                    <a:ext uri="{FF2B5EF4-FFF2-40B4-BE49-F238E27FC236}">
                      <a16:creationId xmlns:a16="http://schemas.microsoft.com/office/drawing/2014/main" id="{BA83CEDB-0425-4724-A177-06E1F07FAE56}"/>
                    </a:ext>
                  </a:extLst>
                </p:cNvPr>
                <p:cNvPicPr/>
                <p:nvPr/>
              </p:nvPicPr>
              <p:blipFill>
                <a:blip r:embed="rId90"/>
                <a:stretch>
                  <a:fillRect/>
                </a:stretch>
              </p:blipFill>
              <p:spPr>
                <a:xfrm>
                  <a:off x="10592560" y="2104267"/>
                  <a:ext cx="197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76A94454-3C6F-421B-BCE9-62B4F5982B0D}"/>
                    </a:ext>
                  </a:extLst>
                </p14:cNvPr>
                <p14:cNvContentPartPr/>
                <p14:nvPr/>
              </p14:nvContentPartPr>
              <p14:xfrm>
                <a:off x="10734760" y="2074027"/>
                <a:ext cx="198720" cy="110160"/>
              </p14:xfrm>
            </p:contentPart>
          </mc:Choice>
          <mc:Fallback xmlns="">
            <p:pic>
              <p:nvPicPr>
                <p:cNvPr id="63" name="Freihand 62">
                  <a:extLst>
                    <a:ext uri="{FF2B5EF4-FFF2-40B4-BE49-F238E27FC236}">
                      <a16:creationId xmlns:a16="http://schemas.microsoft.com/office/drawing/2014/main" id="{76A94454-3C6F-421B-BCE9-62B4F5982B0D}"/>
                    </a:ext>
                  </a:extLst>
                </p:cNvPr>
                <p:cNvPicPr/>
                <p:nvPr/>
              </p:nvPicPr>
              <p:blipFill>
                <a:blip r:embed="rId92"/>
                <a:stretch>
                  <a:fillRect/>
                </a:stretch>
              </p:blipFill>
              <p:spPr>
                <a:xfrm>
                  <a:off x="10730440" y="2069707"/>
                  <a:ext cx="207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3F3E8D70-71DB-4386-9634-6FDDC77C9A92}"/>
                    </a:ext>
                  </a:extLst>
                </p14:cNvPr>
                <p14:cNvContentPartPr/>
                <p14:nvPr/>
              </p14:nvContentPartPr>
              <p14:xfrm>
                <a:off x="10979920" y="2051347"/>
                <a:ext cx="141480" cy="78120"/>
              </p14:xfrm>
            </p:contentPart>
          </mc:Choice>
          <mc:Fallback xmlns="">
            <p:pic>
              <p:nvPicPr>
                <p:cNvPr id="64" name="Freihand 63">
                  <a:extLst>
                    <a:ext uri="{FF2B5EF4-FFF2-40B4-BE49-F238E27FC236}">
                      <a16:creationId xmlns:a16="http://schemas.microsoft.com/office/drawing/2014/main" id="{3F3E8D70-71DB-4386-9634-6FDDC77C9A92}"/>
                    </a:ext>
                  </a:extLst>
                </p:cNvPr>
                <p:cNvPicPr/>
                <p:nvPr/>
              </p:nvPicPr>
              <p:blipFill>
                <a:blip r:embed="rId94"/>
                <a:stretch>
                  <a:fillRect/>
                </a:stretch>
              </p:blipFill>
              <p:spPr>
                <a:xfrm>
                  <a:off x="10975600" y="2047027"/>
                  <a:ext cx="150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4EE5D060-DB85-481B-9DBF-1F06EC867D63}"/>
                    </a:ext>
                  </a:extLst>
                </p14:cNvPr>
                <p14:cNvContentPartPr/>
                <p14:nvPr/>
              </p14:nvContentPartPr>
              <p14:xfrm>
                <a:off x="11159200" y="2044147"/>
                <a:ext cx="78840" cy="93600"/>
              </p14:xfrm>
            </p:contentPart>
          </mc:Choice>
          <mc:Fallback xmlns="">
            <p:pic>
              <p:nvPicPr>
                <p:cNvPr id="65" name="Freihand 64">
                  <a:extLst>
                    <a:ext uri="{FF2B5EF4-FFF2-40B4-BE49-F238E27FC236}">
                      <a16:creationId xmlns:a16="http://schemas.microsoft.com/office/drawing/2014/main" id="{4EE5D060-DB85-481B-9DBF-1F06EC867D63}"/>
                    </a:ext>
                  </a:extLst>
                </p:cNvPr>
                <p:cNvPicPr/>
                <p:nvPr/>
              </p:nvPicPr>
              <p:blipFill>
                <a:blip r:embed="rId96"/>
                <a:stretch>
                  <a:fillRect/>
                </a:stretch>
              </p:blipFill>
              <p:spPr>
                <a:xfrm>
                  <a:off x="11154880" y="2039827"/>
                  <a:ext cx="87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37FDA47A-DB6B-41C8-91CE-8CDF22E22DE7}"/>
                    </a:ext>
                  </a:extLst>
                </p14:cNvPr>
                <p14:cNvContentPartPr/>
                <p14:nvPr/>
              </p14:nvContentPartPr>
              <p14:xfrm>
                <a:off x="11256760" y="1935067"/>
                <a:ext cx="114840" cy="194760"/>
              </p14:xfrm>
            </p:contentPart>
          </mc:Choice>
          <mc:Fallback xmlns="">
            <p:pic>
              <p:nvPicPr>
                <p:cNvPr id="66" name="Freihand 65">
                  <a:extLst>
                    <a:ext uri="{FF2B5EF4-FFF2-40B4-BE49-F238E27FC236}">
                      <a16:creationId xmlns:a16="http://schemas.microsoft.com/office/drawing/2014/main" id="{37FDA47A-DB6B-41C8-91CE-8CDF22E22DE7}"/>
                    </a:ext>
                  </a:extLst>
                </p:cNvPr>
                <p:cNvPicPr/>
                <p:nvPr/>
              </p:nvPicPr>
              <p:blipFill>
                <a:blip r:embed="rId98"/>
                <a:stretch>
                  <a:fillRect/>
                </a:stretch>
              </p:blipFill>
              <p:spPr>
                <a:xfrm>
                  <a:off x="11252440" y="1930747"/>
                  <a:ext cx="123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DAC2EF40-F03D-47A2-9EC9-D7241301FB75}"/>
                    </a:ext>
                  </a:extLst>
                </p14:cNvPr>
                <p14:cNvContentPartPr/>
                <p14:nvPr/>
              </p14:nvContentPartPr>
              <p14:xfrm>
                <a:off x="8865280" y="2046667"/>
                <a:ext cx="3060000" cy="1139400"/>
              </p14:xfrm>
            </p:contentPart>
          </mc:Choice>
          <mc:Fallback xmlns="">
            <p:pic>
              <p:nvPicPr>
                <p:cNvPr id="69" name="Freihand 68">
                  <a:extLst>
                    <a:ext uri="{FF2B5EF4-FFF2-40B4-BE49-F238E27FC236}">
                      <a16:creationId xmlns:a16="http://schemas.microsoft.com/office/drawing/2014/main" id="{DAC2EF40-F03D-47A2-9EC9-D7241301FB75}"/>
                    </a:ext>
                  </a:extLst>
                </p:cNvPr>
                <p:cNvPicPr/>
                <p:nvPr/>
              </p:nvPicPr>
              <p:blipFill>
                <a:blip r:embed="rId100"/>
                <a:stretch>
                  <a:fillRect/>
                </a:stretch>
              </p:blipFill>
              <p:spPr>
                <a:xfrm>
                  <a:off x="8860960" y="2042347"/>
                  <a:ext cx="3068640" cy="114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66968483-603F-4CCE-9C26-2839E867274E}"/>
                  </a:ext>
                </a:extLst>
              </p14:cNvPr>
              <p14:cNvContentPartPr/>
              <p14:nvPr/>
            </p14:nvContentPartPr>
            <p14:xfrm>
              <a:off x="4877200" y="4194427"/>
              <a:ext cx="878040" cy="160560"/>
            </p14:xfrm>
          </p:contentPart>
        </mc:Choice>
        <mc:Fallback xmlns="">
          <p:pic>
            <p:nvPicPr>
              <p:cNvPr id="71" name="Freihand 70">
                <a:extLst>
                  <a:ext uri="{FF2B5EF4-FFF2-40B4-BE49-F238E27FC236}">
                    <a16:creationId xmlns:a16="http://schemas.microsoft.com/office/drawing/2014/main" id="{66968483-603F-4CCE-9C26-2839E867274E}"/>
                  </a:ext>
                </a:extLst>
              </p:cNvPr>
              <p:cNvPicPr/>
              <p:nvPr/>
            </p:nvPicPr>
            <p:blipFill>
              <a:blip r:embed="rId102"/>
              <a:stretch>
                <a:fillRect/>
              </a:stretch>
            </p:blipFill>
            <p:spPr>
              <a:xfrm>
                <a:off x="4872880" y="4190107"/>
                <a:ext cx="886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5066EB9D-DF3D-4FE5-BD66-944E9D0092F2}"/>
                  </a:ext>
                </a:extLst>
              </p14:cNvPr>
              <p14:cNvContentPartPr/>
              <p14:nvPr/>
            </p14:nvContentPartPr>
            <p14:xfrm>
              <a:off x="6634360" y="4185067"/>
              <a:ext cx="722880" cy="67680"/>
            </p14:xfrm>
          </p:contentPart>
        </mc:Choice>
        <mc:Fallback xmlns="">
          <p:pic>
            <p:nvPicPr>
              <p:cNvPr id="75" name="Freihand 74">
                <a:extLst>
                  <a:ext uri="{FF2B5EF4-FFF2-40B4-BE49-F238E27FC236}">
                    <a16:creationId xmlns:a16="http://schemas.microsoft.com/office/drawing/2014/main" id="{5066EB9D-DF3D-4FE5-BD66-944E9D0092F2}"/>
                  </a:ext>
                </a:extLst>
              </p:cNvPr>
              <p:cNvPicPr/>
              <p:nvPr/>
            </p:nvPicPr>
            <p:blipFill>
              <a:blip r:embed="rId104"/>
              <a:stretch>
                <a:fillRect/>
              </a:stretch>
            </p:blipFill>
            <p:spPr>
              <a:xfrm>
                <a:off x="6630040" y="4180747"/>
                <a:ext cx="731520" cy="76320"/>
              </a:xfrm>
              <a:prstGeom prst="rect">
                <a:avLst/>
              </a:prstGeom>
            </p:spPr>
          </p:pic>
        </mc:Fallback>
      </mc:AlternateContent>
      <p:grpSp>
        <p:nvGrpSpPr>
          <p:cNvPr id="81" name="Gruppieren 80">
            <a:extLst>
              <a:ext uri="{FF2B5EF4-FFF2-40B4-BE49-F238E27FC236}">
                <a16:creationId xmlns:a16="http://schemas.microsoft.com/office/drawing/2014/main" id="{F0639324-0526-4380-95AA-E2278A2B32B5}"/>
              </a:ext>
            </a:extLst>
          </p:cNvPr>
          <p:cNvGrpSpPr/>
          <p:nvPr/>
        </p:nvGrpSpPr>
        <p:grpSpPr>
          <a:xfrm>
            <a:off x="6958360" y="3734347"/>
            <a:ext cx="236160" cy="301320"/>
            <a:chOff x="6958360" y="3734347"/>
            <a:chExt cx="236160" cy="301320"/>
          </a:xfrm>
        </p:grpSpPr>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41EF7368-8948-4F67-8C5B-F4F3D1584608}"/>
                    </a:ext>
                  </a:extLst>
                </p14:cNvPr>
                <p14:cNvContentPartPr/>
                <p14:nvPr/>
              </p14:nvContentPartPr>
              <p14:xfrm>
                <a:off x="6958360" y="3860707"/>
                <a:ext cx="178200" cy="174960"/>
              </p14:xfrm>
            </p:contentPart>
          </mc:Choice>
          <mc:Fallback xmlns="">
            <p:pic>
              <p:nvPicPr>
                <p:cNvPr id="76" name="Freihand 75">
                  <a:extLst>
                    <a:ext uri="{FF2B5EF4-FFF2-40B4-BE49-F238E27FC236}">
                      <a16:creationId xmlns:a16="http://schemas.microsoft.com/office/drawing/2014/main" id="{41EF7368-8948-4F67-8C5B-F4F3D1584608}"/>
                    </a:ext>
                  </a:extLst>
                </p:cNvPr>
                <p:cNvPicPr/>
                <p:nvPr/>
              </p:nvPicPr>
              <p:blipFill>
                <a:blip r:embed="rId106"/>
                <a:stretch>
                  <a:fillRect/>
                </a:stretch>
              </p:blipFill>
              <p:spPr>
                <a:xfrm>
                  <a:off x="6954040" y="3856387"/>
                  <a:ext cx="186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0B9E5DD1-0929-43A7-875D-B464B37B0E11}"/>
                    </a:ext>
                  </a:extLst>
                </p14:cNvPr>
                <p14:cNvContentPartPr/>
                <p14:nvPr/>
              </p14:nvContentPartPr>
              <p14:xfrm>
                <a:off x="6993280" y="3734347"/>
                <a:ext cx="201240" cy="68040"/>
              </p14:xfrm>
            </p:contentPart>
          </mc:Choice>
          <mc:Fallback xmlns="">
            <p:pic>
              <p:nvPicPr>
                <p:cNvPr id="77" name="Freihand 76">
                  <a:extLst>
                    <a:ext uri="{FF2B5EF4-FFF2-40B4-BE49-F238E27FC236}">
                      <a16:creationId xmlns:a16="http://schemas.microsoft.com/office/drawing/2014/main" id="{0B9E5DD1-0929-43A7-875D-B464B37B0E11}"/>
                    </a:ext>
                  </a:extLst>
                </p:cNvPr>
                <p:cNvPicPr/>
                <p:nvPr/>
              </p:nvPicPr>
              <p:blipFill>
                <a:blip r:embed="rId108"/>
                <a:stretch>
                  <a:fillRect/>
                </a:stretch>
              </p:blipFill>
              <p:spPr>
                <a:xfrm>
                  <a:off x="6988960" y="3730027"/>
                  <a:ext cx="209880" cy="76680"/>
                </a:xfrm>
                <a:prstGeom prst="rect">
                  <a:avLst/>
                </a:prstGeom>
              </p:spPr>
            </p:pic>
          </mc:Fallback>
        </mc:AlternateContent>
      </p:grpSp>
      <p:grpSp>
        <p:nvGrpSpPr>
          <p:cNvPr id="80" name="Gruppieren 79">
            <a:extLst>
              <a:ext uri="{FF2B5EF4-FFF2-40B4-BE49-F238E27FC236}">
                <a16:creationId xmlns:a16="http://schemas.microsoft.com/office/drawing/2014/main" id="{18C822B8-8181-4FE8-887E-406614908710}"/>
              </a:ext>
            </a:extLst>
          </p:cNvPr>
          <p:cNvGrpSpPr/>
          <p:nvPr/>
        </p:nvGrpSpPr>
        <p:grpSpPr>
          <a:xfrm>
            <a:off x="5266720" y="3650467"/>
            <a:ext cx="417960" cy="384120"/>
            <a:chOff x="5266720" y="3650467"/>
            <a:chExt cx="417960" cy="384120"/>
          </a:xfrm>
        </p:grpSpPr>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1C45932B-1E6E-4678-AB49-3689A394CE2B}"/>
                    </a:ext>
                  </a:extLst>
                </p14:cNvPr>
                <p14:cNvContentPartPr/>
                <p14:nvPr/>
              </p14:nvContentPartPr>
              <p14:xfrm>
                <a:off x="5266720" y="3878707"/>
                <a:ext cx="174600" cy="155880"/>
              </p14:xfrm>
            </p:contentPart>
          </mc:Choice>
          <mc:Fallback xmlns="">
            <p:pic>
              <p:nvPicPr>
                <p:cNvPr id="72" name="Freihand 71">
                  <a:extLst>
                    <a:ext uri="{FF2B5EF4-FFF2-40B4-BE49-F238E27FC236}">
                      <a16:creationId xmlns:a16="http://schemas.microsoft.com/office/drawing/2014/main" id="{1C45932B-1E6E-4678-AB49-3689A394CE2B}"/>
                    </a:ext>
                  </a:extLst>
                </p:cNvPr>
                <p:cNvPicPr/>
                <p:nvPr/>
              </p:nvPicPr>
              <p:blipFill>
                <a:blip r:embed="rId110"/>
                <a:stretch>
                  <a:fillRect/>
                </a:stretch>
              </p:blipFill>
              <p:spPr>
                <a:xfrm>
                  <a:off x="5262400" y="3874387"/>
                  <a:ext cx="183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A7A90D7B-2485-4D05-B4F8-B4A8C971B546}"/>
                    </a:ext>
                  </a:extLst>
                </p14:cNvPr>
                <p14:cNvContentPartPr/>
                <p14:nvPr/>
              </p14:nvContentPartPr>
              <p14:xfrm>
                <a:off x="5280040" y="3714907"/>
                <a:ext cx="180360" cy="85680"/>
              </p14:xfrm>
            </p:contentPart>
          </mc:Choice>
          <mc:Fallback xmlns="">
            <p:pic>
              <p:nvPicPr>
                <p:cNvPr id="73" name="Freihand 72">
                  <a:extLst>
                    <a:ext uri="{FF2B5EF4-FFF2-40B4-BE49-F238E27FC236}">
                      <a16:creationId xmlns:a16="http://schemas.microsoft.com/office/drawing/2014/main" id="{A7A90D7B-2485-4D05-B4F8-B4A8C971B546}"/>
                    </a:ext>
                  </a:extLst>
                </p:cNvPr>
                <p:cNvPicPr/>
                <p:nvPr/>
              </p:nvPicPr>
              <p:blipFill>
                <a:blip r:embed="rId112"/>
                <a:stretch>
                  <a:fillRect/>
                </a:stretch>
              </p:blipFill>
              <p:spPr>
                <a:xfrm>
                  <a:off x="5275720" y="3710587"/>
                  <a:ext cx="189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F6D59985-F995-4504-B906-DDD3B99CA92A}"/>
                    </a:ext>
                  </a:extLst>
                </p14:cNvPr>
                <p14:cNvContentPartPr/>
                <p14:nvPr/>
              </p14:nvContentPartPr>
              <p14:xfrm>
                <a:off x="5592160" y="3690787"/>
                <a:ext cx="29160" cy="144360"/>
              </p14:xfrm>
            </p:contentPart>
          </mc:Choice>
          <mc:Fallback xmlns="">
            <p:pic>
              <p:nvPicPr>
                <p:cNvPr id="78" name="Freihand 77">
                  <a:extLst>
                    <a:ext uri="{FF2B5EF4-FFF2-40B4-BE49-F238E27FC236}">
                      <a16:creationId xmlns:a16="http://schemas.microsoft.com/office/drawing/2014/main" id="{F6D59985-F995-4504-B906-DDD3B99CA92A}"/>
                    </a:ext>
                  </a:extLst>
                </p:cNvPr>
                <p:cNvPicPr/>
                <p:nvPr/>
              </p:nvPicPr>
              <p:blipFill>
                <a:blip r:embed="rId114"/>
                <a:stretch>
                  <a:fillRect/>
                </a:stretch>
              </p:blipFill>
              <p:spPr>
                <a:xfrm>
                  <a:off x="5587840" y="3686467"/>
                  <a:ext cx="37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954A3A8B-6865-4BB0-A9A3-F05E97F48AFC}"/>
                    </a:ext>
                  </a:extLst>
                </p14:cNvPr>
                <p14:cNvContentPartPr/>
                <p14:nvPr/>
              </p14:nvContentPartPr>
              <p14:xfrm>
                <a:off x="5505040" y="3650467"/>
                <a:ext cx="179640" cy="34200"/>
              </p14:xfrm>
            </p:contentPart>
          </mc:Choice>
          <mc:Fallback xmlns="">
            <p:pic>
              <p:nvPicPr>
                <p:cNvPr id="79" name="Freihand 78">
                  <a:extLst>
                    <a:ext uri="{FF2B5EF4-FFF2-40B4-BE49-F238E27FC236}">
                      <a16:creationId xmlns:a16="http://schemas.microsoft.com/office/drawing/2014/main" id="{954A3A8B-6865-4BB0-A9A3-F05E97F48AFC}"/>
                    </a:ext>
                  </a:extLst>
                </p:cNvPr>
                <p:cNvPicPr/>
                <p:nvPr/>
              </p:nvPicPr>
              <p:blipFill>
                <a:blip r:embed="rId116"/>
                <a:stretch>
                  <a:fillRect/>
                </a:stretch>
              </p:blipFill>
              <p:spPr>
                <a:xfrm>
                  <a:off x="5500720" y="3646147"/>
                  <a:ext cx="188280" cy="4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56644CE9-E847-4275-8067-0DB0EF73208A}"/>
                  </a:ext>
                </a:extLst>
              </p14:cNvPr>
              <p14:cNvContentPartPr/>
              <p14:nvPr/>
            </p14:nvContentPartPr>
            <p14:xfrm>
              <a:off x="6058360" y="4333027"/>
              <a:ext cx="235440" cy="410040"/>
            </p14:xfrm>
          </p:contentPart>
        </mc:Choice>
        <mc:Fallback xmlns="">
          <p:pic>
            <p:nvPicPr>
              <p:cNvPr id="82" name="Freihand 81">
                <a:extLst>
                  <a:ext uri="{FF2B5EF4-FFF2-40B4-BE49-F238E27FC236}">
                    <a16:creationId xmlns:a16="http://schemas.microsoft.com/office/drawing/2014/main" id="{56644CE9-E847-4275-8067-0DB0EF73208A}"/>
                  </a:ext>
                </a:extLst>
              </p:cNvPr>
              <p:cNvPicPr/>
              <p:nvPr/>
            </p:nvPicPr>
            <p:blipFill>
              <a:blip r:embed="rId118"/>
              <a:stretch>
                <a:fillRect/>
              </a:stretch>
            </p:blipFill>
            <p:spPr>
              <a:xfrm>
                <a:off x="6054040" y="4328707"/>
                <a:ext cx="244080" cy="418680"/>
              </a:xfrm>
              <a:prstGeom prst="rect">
                <a:avLst/>
              </a:prstGeom>
            </p:spPr>
          </p:pic>
        </mc:Fallback>
      </mc:AlternateContent>
      <p:grpSp>
        <p:nvGrpSpPr>
          <p:cNvPr id="95" name="Gruppieren 94">
            <a:extLst>
              <a:ext uri="{FF2B5EF4-FFF2-40B4-BE49-F238E27FC236}">
                <a16:creationId xmlns:a16="http://schemas.microsoft.com/office/drawing/2014/main" id="{428FB80C-F5D5-45AE-8BA0-F166673D0593}"/>
              </a:ext>
            </a:extLst>
          </p:cNvPr>
          <p:cNvGrpSpPr/>
          <p:nvPr/>
        </p:nvGrpSpPr>
        <p:grpSpPr>
          <a:xfrm>
            <a:off x="537040" y="1741027"/>
            <a:ext cx="1715400" cy="474120"/>
            <a:chOff x="537040" y="1741027"/>
            <a:chExt cx="1715400" cy="474120"/>
          </a:xfrm>
        </p:grpSpPr>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D1035D35-6A15-411A-A981-2F3DA0EDEE38}"/>
                    </a:ext>
                  </a:extLst>
                </p14:cNvPr>
                <p14:cNvContentPartPr/>
                <p14:nvPr/>
              </p14:nvContentPartPr>
              <p14:xfrm>
                <a:off x="537040" y="1858027"/>
                <a:ext cx="253080" cy="357120"/>
              </p14:xfrm>
            </p:contentPart>
          </mc:Choice>
          <mc:Fallback xmlns="">
            <p:pic>
              <p:nvPicPr>
                <p:cNvPr id="83" name="Freihand 82">
                  <a:extLst>
                    <a:ext uri="{FF2B5EF4-FFF2-40B4-BE49-F238E27FC236}">
                      <a16:creationId xmlns:a16="http://schemas.microsoft.com/office/drawing/2014/main" id="{D1035D35-6A15-411A-A981-2F3DA0EDEE38}"/>
                    </a:ext>
                  </a:extLst>
                </p:cNvPr>
                <p:cNvPicPr/>
                <p:nvPr/>
              </p:nvPicPr>
              <p:blipFill>
                <a:blip r:embed="rId120"/>
                <a:stretch>
                  <a:fillRect/>
                </a:stretch>
              </p:blipFill>
              <p:spPr>
                <a:xfrm>
                  <a:off x="532720" y="1853707"/>
                  <a:ext cx="2617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FF76CDF8-BB5F-4260-B837-FB36AFF6ED97}"/>
                    </a:ext>
                  </a:extLst>
                </p14:cNvPr>
                <p14:cNvContentPartPr/>
                <p14:nvPr/>
              </p14:nvContentPartPr>
              <p14:xfrm>
                <a:off x="648640" y="2029027"/>
                <a:ext cx="170280" cy="63720"/>
              </p14:xfrm>
            </p:contentPart>
          </mc:Choice>
          <mc:Fallback xmlns="">
            <p:pic>
              <p:nvPicPr>
                <p:cNvPr id="84" name="Freihand 83">
                  <a:extLst>
                    <a:ext uri="{FF2B5EF4-FFF2-40B4-BE49-F238E27FC236}">
                      <a16:creationId xmlns:a16="http://schemas.microsoft.com/office/drawing/2014/main" id="{FF76CDF8-BB5F-4260-B837-FB36AFF6ED97}"/>
                    </a:ext>
                  </a:extLst>
                </p:cNvPr>
                <p:cNvPicPr/>
                <p:nvPr/>
              </p:nvPicPr>
              <p:blipFill>
                <a:blip r:embed="rId122"/>
                <a:stretch>
                  <a:fillRect/>
                </a:stretch>
              </p:blipFill>
              <p:spPr>
                <a:xfrm>
                  <a:off x="644320" y="2024707"/>
                  <a:ext cx="178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5" name="Freihand 84">
                  <a:extLst>
                    <a:ext uri="{FF2B5EF4-FFF2-40B4-BE49-F238E27FC236}">
                      <a16:creationId xmlns:a16="http://schemas.microsoft.com/office/drawing/2014/main" id="{1478DBCC-B155-443F-B601-A307EE4B4236}"/>
                    </a:ext>
                  </a:extLst>
                </p14:cNvPr>
                <p14:cNvContentPartPr/>
                <p14:nvPr/>
              </p14:nvContentPartPr>
              <p14:xfrm>
                <a:off x="975880" y="2016787"/>
                <a:ext cx="214920" cy="33120"/>
              </p14:xfrm>
            </p:contentPart>
          </mc:Choice>
          <mc:Fallback xmlns="">
            <p:pic>
              <p:nvPicPr>
                <p:cNvPr id="85" name="Freihand 84">
                  <a:extLst>
                    <a:ext uri="{FF2B5EF4-FFF2-40B4-BE49-F238E27FC236}">
                      <a16:creationId xmlns:a16="http://schemas.microsoft.com/office/drawing/2014/main" id="{1478DBCC-B155-443F-B601-A307EE4B4236}"/>
                    </a:ext>
                  </a:extLst>
                </p:cNvPr>
                <p:cNvPicPr/>
                <p:nvPr/>
              </p:nvPicPr>
              <p:blipFill>
                <a:blip r:embed="rId124"/>
                <a:stretch>
                  <a:fillRect/>
                </a:stretch>
              </p:blipFill>
              <p:spPr>
                <a:xfrm>
                  <a:off x="971560" y="2012467"/>
                  <a:ext cx="223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4A269DF4-952D-4046-9011-E42559FDE9B5}"/>
                    </a:ext>
                  </a:extLst>
                </p14:cNvPr>
                <p14:cNvContentPartPr/>
                <p14:nvPr/>
              </p14:nvContentPartPr>
              <p14:xfrm>
                <a:off x="1019800" y="2063947"/>
                <a:ext cx="183960" cy="54720"/>
              </p14:xfrm>
            </p:contentPart>
          </mc:Choice>
          <mc:Fallback xmlns="">
            <p:pic>
              <p:nvPicPr>
                <p:cNvPr id="86" name="Freihand 85">
                  <a:extLst>
                    <a:ext uri="{FF2B5EF4-FFF2-40B4-BE49-F238E27FC236}">
                      <a16:creationId xmlns:a16="http://schemas.microsoft.com/office/drawing/2014/main" id="{4A269DF4-952D-4046-9011-E42559FDE9B5}"/>
                    </a:ext>
                  </a:extLst>
                </p:cNvPr>
                <p:cNvPicPr/>
                <p:nvPr/>
              </p:nvPicPr>
              <p:blipFill>
                <a:blip r:embed="rId126"/>
                <a:stretch>
                  <a:fillRect/>
                </a:stretch>
              </p:blipFill>
              <p:spPr>
                <a:xfrm>
                  <a:off x="1015480" y="2059627"/>
                  <a:ext cx="192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803B0975-9E06-4B04-BA8A-35F47375208A}"/>
                    </a:ext>
                  </a:extLst>
                </p14:cNvPr>
                <p14:cNvContentPartPr/>
                <p14:nvPr/>
              </p14:nvContentPartPr>
              <p14:xfrm>
                <a:off x="1343800" y="1776307"/>
                <a:ext cx="128160" cy="358920"/>
              </p14:xfrm>
            </p:contentPart>
          </mc:Choice>
          <mc:Fallback xmlns="">
            <p:pic>
              <p:nvPicPr>
                <p:cNvPr id="87" name="Freihand 86">
                  <a:extLst>
                    <a:ext uri="{FF2B5EF4-FFF2-40B4-BE49-F238E27FC236}">
                      <a16:creationId xmlns:a16="http://schemas.microsoft.com/office/drawing/2014/main" id="{803B0975-9E06-4B04-BA8A-35F47375208A}"/>
                    </a:ext>
                  </a:extLst>
                </p:cNvPr>
                <p:cNvPicPr/>
                <p:nvPr/>
              </p:nvPicPr>
              <p:blipFill>
                <a:blip r:embed="rId128"/>
                <a:stretch>
                  <a:fillRect/>
                </a:stretch>
              </p:blipFill>
              <p:spPr>
                <a:xfrm>
                  <a:off x="1339480" y="1771987"/>
                  <a:ext cx="13680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B407FFD3-3116-490D-B899-88A25F992059}"/>
                    </a:ext>
                  </a:extLst>
                </p14:cNvPr>
                <p14:cNvContentPartPr/>
                <p14:nvPr/>
              </p14:nvContentPartPr>
              <p14:xfrm>
                <a:off x="1574200" y="1768027"/>
                <a:ext cx="187920" cy="143640"/>
              </p14:xfrm>
            </p:contentPart>
          </mc:Choice>
          <mc:Fallback xmlns="">
            <p:pic>
              <p:nvPicPr>
                <p:cNvPr id="88" name="Freihand 87">
                  <a:extLst>
                    <a:ext uri="{FF2B5EF4-FFF2-40B4-BE49-F238E27FC236}">
                      <a16:creationId xmlns:a16="http://schemas.microsoft.com/office/drawing/2014/main" id="{B407FFD3-3116-490D-B899-88A25F992059}"/>
                    </a:ext>
                  </a:extLst>
                </p:cNvPr>
                <p:cNvPicPr/>
                <p:nvPr/>
              </p:nvPicPr>
              <p:blipFill>
                <a:blip r:embed="rId130"/>
                <a:stretch>
                  <a:fillRect/>
                </a:stretch>
              </p:blipFill>
              <p:spPr>
                <a:xfrm>
                  <a:off x="1569880" y="1763707"/>
                  <a:ext cx="196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A1DC0CE3-82E3-4A94-BFA4-8FEF1CADCB38}"/>
                    </a:ext>
                  </a:extLst>
                </p14:cNvPr>
                <p14:cNvContentPartPr/>
                <p14:nvPr/>
              </p14:nvContentPartPr>
              <p14:xfrm>
                <a:off x="1957960" y="1744267"/>
                <a:ext cx="126360" cy="141480"/>
              </p14:xfrm>
            </p:contentPart>
          </mc:Choice>
          <mc:Fallback xmlns="">
            <p:pic>
              <p:nvPicPr>
                <p:cNvPr id="89" name="Freihand 88">
                  <a:extLst>
                    <a:ext uri="{FF2B5EF4-FFF2-40B4-BE49-F238E27FC236}">
                      <a16:creationId xmlns:a16="http://schemas.microsoft.com/office/drawing/2014/main" id="{A1DC0CE3-82E3-4A94-BFA4-8FEF1CADCB38}"/>
                    </a:ext>
                  </a:extLst>
                </p:cNvPr>
                <p:cNvPicPr/>
                <p:nvPr/>
              </p:nvPicPr>
              <p:blipFill>
                <a:blip r:embed="rId132"/>
                <a:stretch>
                  <a:fillRect/>
                </a:stretch>
              </p:blipFill>
              <p:spPr>
                <a:xfrm>
                  <a:off x="1953640" y="1739947"/>
                  <a:ext cx="135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C92FB337-AA13-434A-854E-C3458727D9ED}"/>
                    </a:ext>
                  </a:extLst>
                </p14:cNvPr>
                <p14:cNvContentPartPr/>
                <p14:nvPr/>
              </p14:nvContentPartPr>
              <p14:xfrm>
                <a:off x="1639000" y="2005627"/>
                <a:ext cx="100800" cy="89640"/>
              </p14:xfrm>
            </p:contentPart>
          </mc:Choice>
          <mc:Fallback xmlns="">
            <p:pic>
              <p:nvPicPr>
                <p:cNvPr id="90" name="Freihand 89">
                  <a:extLst>
                    <a:ext uri="{FF2B5EF4-FFF2-40B4-BE49-F238E27FC236}">
                      <a16:creationId xmlns:a16="http://schemas.microsoft.com/office/drawing/2014/main" id="{C92FB337-AA13-434A-854E-C3458727D9ED}"/>
                    </a:ext>
                  </a:extLst>
                </p:cNvPr>
                <p:cNvPicPr/>
                <p:nvPr/>
              </p:nvPicPr>
              <p:blipFill>
                <a:blip r:embed="rId134"/>
                <a:stretch>
                  <a:fillRect/>
                </a:stretch>
              </p:blipFill>
              <p:spPr>
                <a:xfrm>
                  <a:off x="1634680" y="2001307"/>
                  <a:ext cx="109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A1424FD1-E5FE-4C02-9028-3CE3A3CAF916}"/>
                    </a:ext>
                  </a:extLst>
                </p14:cNvPr>
                <p14:cNvContentPartPr/>
                <p14:nvPr/>
              </p14:nvContentPartPr>
              <p14:xfrm>
                <a:off x="1721440" y="2063227"/>
                <a:ext cx="30600" cy="87480"/>
              </p14:xfrm>
            </p:contentPart>
          </mc:Choice>
          <mc:Fallback xmlns="">
            <p:pic>
              <p:nvPicPr>
                <p:cNvPr id="91" name="Freihand 90">
                  <a:extLst>
                    <a:ext uri="{FF2B5EF4-FFF2-40B4-BE49-F238E27FC236}">
                      <a16:creationId xmlns:a16="http://schemas.microsoft.com/office/drawing/2014/main" id="{A1424FD1-E5FE-4C02-9028-3CE3A3CAF916}"/>
                    </a:ext>
                  </a:extLst>
                </p:cNvPr>
                <p:cNvPicPr/>
                <p:nvPr/>
              </p:nvPicPr>
              <p:blipFill>
                <a:blip r:embed="rId136"/>
                <a:stretch>
                  <a:fillRect/>
                </a:stretch>
              </p:blipFill>
              <p:spPr>
                <a:xfrm>
                  <a:off x="1717120" y="2058907"/>
                  <a:ext cx="39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03AAA1BE-3560-4647-BFB3-F71064DCD40C}"/>
                    </a:ext>
                  </a:extLst>
                </p14:cNvPr>
                <p14:cNvContentPartPr/>
                <p14:nvPr/>
              </p14:nvContentPartPr>
              <p14:xfrm>
                <a:off x="1933840" y="2022547"/>
                <a:ext cx="79920" cy="144000"/>
              </p14:xfrm>
            </p:contentPart>
          </mc:Choice>
          <mc:Fallback xmlns="">
            <p:pic>
              <p:nvPicPr>
                <p:cNvPr id="93" name="Freihand 92">
                  <a:extLst>
                    <a:ext uri="{FF2B5EF4-FFF2-40B4-BE49-F238E27FC236}">
                      <a16:creationId xmlns:a16="http://schemas.microsoft.com/office/drawing/2014/main" id="{03AAA1BE-3560-4647-BFB3-F71064DCD40C}"/>
                    </a:ext>
                  </a:extLst>
                </p:cNvPr>
                <p:cNvPicPr/>
                <p:nvPr/>
              </p:nvPicPr>
              <p:blipFill>
                <a:blip r:embed="rId138"/>
                <a:stretch>
                  <a:fillRect/>
                </a:stretch>
              </p:blipFill>
              <p:spPr>
                <a:xfrm>
                  <a:off x="1929520" y="2018227"/>
                  <a:ext cx="88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90F32565-54E6-4FDB-8833-15E58570EC9B}"/>
                    </a:ext>
                  </a:extLst>
                </p14:cNvPr>
                <p14:cNvContentPartPr/>
                <p14:nvPr/>
              </p14:nvContentPartPr>
              <p14:xfrm>
                <a:off x="2101960" y="1741027"/>
                <a:ext cx="150480" cy="452880"/>
              </p14:xfrm>
            </p:contentPart>
          </mc:Choice>
          <mc:Fallback xmlns="">
            <p:pic>
              <p:nvPicPr>
                <p:cNvPr id="94" name="Freihand 93">
                  <a:extLst>
                    <a:ext uri="{FF2B5EF4-FFF2-40B4-BE49-F238E27FC236}">
                      <a16:creationId xmlns:a16="http://schemas.microsoft.com/office/drawing/2014/main" id="{90F32565-54E6-4FDB-8833-15E58570EC9B}"/>
                    </a:ext>
                  </a:extLst>
                </p:cNvPr>
                <p:cNvPicPr/>
                <p:nvPr/>
              </p:nvPicPr>
              <p:blipFill>
                <a:blip r:embed="rId140"/>
                <a:stretch>
                  <a:fillRect/>
                </a:stretch>
              </p:blipFill>
              <p:spPr>
                <a:xfrm>
                  <a:off x="2097640" y="1736707"/>
                  <a:ext cx="159120" cy="461520"/>
                </a:xfrm>
                <a:prstGeom prst="rect">
                  <a:avLst/>
                </a:prstGeom>
              </p:spPr>
            </p:pic>
          </mc:Fallback>
        </mc:AlternateContent>
      </p:grpSp>
      <p:grpSp>
        <p:nvGrpSpPr>
          <p:cNvPr id="102" name="Gruppieren 101">
            <a:extLst>
              <a:ext uri="{FF2B5EF4-FFF2-40B4-BE49-F238E27FC236}">
                <a16:creationId xmlns:a16="http://schemas.microsoft.com/office/drawing/2014/main" id="{9ED967EA-32D4-42CE-82B6-15E6914F71B4}"/>
              </a:ext>
            </a:extLst>
          </p:cNvPr>
          <p:cNvGrpSpPr/>
          <p:nvPr/>
        </p:nvGrpSpPr>
        <p:grpSpPr>
          <a:xfrm>
            <a:off x="599320" y="2342947"/>
            <a:ext cx="784800" cy="411840"/>
            <a:chOff x="599320" y="2342947"/>
            <a:chExt cx="784800" cy="411840"/>
          </a:xfrm>
        </p:grpSpPr>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065236BA-A3BB-4471-8143-CEF08D0064A9}"/>
                    </a:ext>
                  </a:extLst>
                </p14:cNvPr>
                <p14:cNvContentPartPr/>
                <p14:nvPr/>
              </p14:nvContentPartPr>
              <p14:xfrm>
                <a:off x="599320" y="2458147"/>
                <a:ext cx="283320" cy="296640"/>
              </p14:xfrm>
            </p:contentPart>
          </mc:Choice>
          <mc:Fallback xmlns="">
            <p:pic>
              <p:nvPicPr>
                <p:cNvPr id="96" name="Freihand 95">
                  <a:extLst>
                    <a:ext uri="{FF2B5EF4-FFF2-40B4-BE49-F238E27FC236}">
                      <a16:creationId xmlns:a16="http://schemas.microsoft.com/office/drawing/2014/main" id="{065236BA-A3BB-4471-8143-CEF08D0064A9}"/>
                    </a:ext>
                  </a:extLst>
                </p:cNvPr>
                <p:cNvPicPr/>
                <p:nvPr/>
              </p:nvPicPr>
              <p:blipFill>
                <a:blip r:embed="rId142"/>
                <a:stretch>
                  <a:fillRect/>
                </a:stretch>
              </p:blipFill>
              <p:spPr>
                <a:xfrm>
                  <a:off x="595000" y="2453827"/>
                  <a:ext cx="2919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CE70CA84-0702-4223-9015-A5891F3798F4}"/>
                    </a:ext>
                  </a:extLst>
                </p14:cNvPr>
                <p14:cNvContentPartPr/>
                <p14:nvPr/>
              </p14:nvContentPartPr>
              <p14:xfrm>
                <a:off x="695800" y="2581627"/>
                <a:ext cx="179640" cy="41400"/>
              </p14:xfrm>
            </p:contentPart>
          </mc:Choice>
          <mc:Fallback xmlns="">
            <p:pic>
              <p:nvPicPr>
                <p:cNvPr id="97" name="Freihand 96">
                  <a:extLst>
                    <a:ext uri="{FF2B5EF4-FFF2-40B4-BE49-F238E27FC236}">
                      <a16:creationId xmlns:a16="http://schemas.microsoft.com/office/drawing/2014/main" id="{CE70CA84-0702-4223-9015-A5891F3798F4}"/>
                    </a:ext>
                  </a:extLst>
                </p:cNvPr>
                <p:cNvPicPr/>
                <p:nvPr/>
              </p:nvPicPr>
              <p:blipFill>
                <a:blip r:embed="rId144"/>
                <a:stretch>
                  <a:fillRect/>
                </a:stretch>
              </p:blipFill>
              <p:spPr>
                <a:xfrm>
                  <a:off x="691480" y="2577307"/>
                  <a:ext cx="188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Freihand 97">
                  <a:extLst>
                    <a:ext uri="{FF2B5EF4-FFF2-40B4-BE49-F238E27FC236}">
                      <a16:creationId xmlns:a16="http://schemas.microsoft.com/office/drawing/2014/main" id="{DE051A21-6C09-4F6F-AA92-1EA6DA17B16C}"/>
                    </a:ext>
                  </a:extLst>
                </p14:cNvPr>
                <p14:cNvContentPartPr/>
                <p14:nvPr/>
              </p14:nvContentPartPr>
              <p14:xfrm>
                <a:off x="912880" y="2342947"/>
                <a:ext cx="213480" cy="150840"/>
              </p14:xfrm>
            </p:contentPart>
          </mc:Choice>
          <mc:Fallback xmlns="">
            <p:pic>
              <p:nvPicPr>
                <p:cNvPr id="98" name="Freihand 97">
                  <a:extLst>
                    <a:ext uri="{FF2B5EF4-FFF2-40B4-BE49-F238E27FC236}">
                      <a16:creationId xmlns:a16="http://schemas.microsoft.com/office/drawing/2014/main" id="{DE051A21-6C09-4F6F-AA92-1EA6DA17B16C}"/>
                    </a:ext>
                  </a:extLst>
                </p:cNvPr>
                <p:cNvPicPr/>
                <p:nvPr/>
              </p:nvPicPr>
              <p:blipFill>
                <a:blip r:embed="rId146"/>
                <a:stretch>
                  <a:fillRect/>
                </a:stretch>
              </p:blipFill>
              <p:spPr>
                <a:xfrm>
                  <a:off x="908560" y="2338627"/>
                  <a:ext cx="222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26D46CFA-B62E-4585-90A0-DC597ADE8FC1}"/>
                    </a:ext>
                  </a:extLst>
                </p14:cNvPr>
                <p14:cNvContentPartPr/>
                <p14:nvPr/>
              </p14:nvContentPartPr>
              <p14:xfrm>
                <a:off x="1175320" y="2542387"/>
                <a:ext cx="208800" cy="8280"/>
              </p14:xfrm>
            </p:contentPart>
          </mc:Choice>
          <mc:Fallback xmlns="">
            <p:pic>
              <p:nvPicPr>
                <p:cNvPr id="100" name="Freihand 99">
                  <a:extLst>
                    <a:ext uri="{FF2B5EF4-FFF2-40B4-BE49-F238E27FC236}">
                      <a16:creationId xmlns:a16="http://schemas.microsoft.com/office/drawing/2014/main" id="{26D46CFA-B62E-4585-90A0-DC597ADE8FC1}"/>
                    </a:ext>
                  </a:extLst>
                </p:cNvPr>
                <p:cNvPicPr/>
                <p:nvPr/>
              </p:nvPicPr>
              <p:blipFill>
                <a:blip r:embed="rId148"/>
                <a:stretch>
                  <a:fillRect/>
                </a:stretch>
              </p:blipFill>
              <p:spPr>
                <a:xfrm>
                  <a:off x="1171000" y="2538067"/>
                  <a:ext cx="2174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A16956E8-831E-432E-806B-A374BFBD670F}"/>
                    </a:ext>
                  </a:extLst>
                </p14:cNvPr>
                <p14:cNvContentPartPr/>
                <p14:nvPr/>
              </p14:nvContentPartPr>
              <p14:xfrm>
                <a:off x="1189720" y="2587747"/>
                <a:ext cx="190080" cy="24840"/>
              </p14:xfrm>
            </p:contentPart>
          </mc:Choice>
          <mc:Fallback xmlns="">
            <p:pic>
              <p:nvPicPr>
                <p:cNvPr id="101" name="Freihand 100">
                  <a:extLst>
                    <a:ext uri="{FF2B5EF4-FFF2-40B4-BE49-F238E27FC236}">
                      <a16:creationId xmlns:a16="http://schemas.microsoft.com/office/drawing/2014/main" id="{A16956E8-831E-432E-806B-A374BFBD670F}"/>
                    </a:ext>
                  </a:extLst>
                </p:cNvPr>
                <p:cNvPicPr/>
                <p:nvPr/>
              </p:nvPicPr>
              <p:blipFill>
                <a:blip r:embed="rId150"/>
                <a:stretch>
                  <a:fillRect/>
                </a:stretch>
              </p:blipFill>
              <p:spPr>
                <a:xfrm>
                  <a:off x="1185400" y="2583427"/>
                  <a:ext cx="198720" cy="33480"/>
                </a:xfrm>
                <a:prstGeom prst="rect">
                  <a:avLst/>
                </a:prstGeom>
              </p:spPr>
            </p:pic>
          </mc:Fallback>
        </mc:AlternateContent>
      </p:grpSp>
      <p:grpSp>
        <p:nvGrpSpPr>
          <p:cNvPr id="116" name="Gruppieren 115">
            <a:extLst>
              <a:ext uri="{FF2B5EF4-FFF2-40B4-BE49-F238E27FC236}">
                <a16:creationId xmlns:a16="http://schemas.microsoft.com/office/drawing/2014/main" id="{CC29E38C-E5F5-4E95-B94E-E8792CA4AEF9}"/>
              </a:ext>
            </a:extLst>
          </p:cNvPr>
          <p:cNvGrpSpPr/>
          <p:nvPr/>
        </p:nvGrpSpPr>
        <p:grpSpPr>
          <a:xfrm>
            <a:off x="117280" y="2949547"/>
            <a:ext cx="1475280" cy="319320"/>
            <a:chOff x="117280" y="2949547"/>
            <a:chExt cx="1475280" cy="319320"/>
          </a:xfrm>
        </p:grpSpPr>
        <mc:AlternateContent xmlns:mc="http://schemas.openxmlformats.org/markup-compatibility/2006" xmlns:p14="http://schemas.microsoft.com/office/powerpoint/2010/main">
          <mc:Choice Requires="p14">
            <p:contentPart p14:bwMode="auto" r:id="rId151">
              <p14:nvContentPartPr>
                <p14:cNvPr id="103" name="Freihand 102">
                  <a:extLst>
                    <a:ext uri="{FF2B5EF4-FFF2-40B4-BE49-F238E27FC236}">
                      <a16:creationId xmlns:a16="http://schemas.microsoft.com/office/drawing/2014/main" id="{49276371-DCFF-4F69-9AF4-B40C9C83974C}"/>
                    </a:ext>
                  </a:extLst>
                </p14:cNvPr>
                <p14:cNvContentPartPr/>
                <p14:nvPr/>
              </p14:nvContentPartPr>
              <p14:xfrm>
                <a:off x="224200" y="3025507"/>
                <a:ext cx="36360" cy="204480"/>
              </p14:xfrm>
            </p:contentPart>
          </mc:Choice>
          <mc:Fallback xmlns="">
            <p:pic>
              <p:nvPicPr>
                <p:cNvPr id="103" name="Freihand 102">
                  <a:extLst>
                    <a:ext uri="{FF2B5EF4-FFF2-40B4-BE49-F238E27FC236}">
                      <a16:creationId xmlns:a16="http://schemas.microsoft.com/office/drawing/2014/main" id="{49276371-DCFF-4F69-9AF4-B40C9C83974C}"/>
                    </a:ext>
                  </a:extLst>
                </p:cNvPr>
                <p:cNvPicPr/>
                <p:nvPr/>
              </p:nvPicPr>
              <p:blipFill>
                <a:blip r:embed="rId152"/>
                <a:stretch>
                  <a:fillRect/>
                </a:stretch>
              </p:blipFill>
              <p:spPr>
                <a:xfrm>
                  <a:off x="219880" y="3021187"/>
                  <a:ext cx="450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Freihand 103">
                  <a:extLst>
                    <a:ext uri="{FF2B5EF4-FFF2-40B4-BE49-F238E27FC236}">
                      <a16:creationId xmlns:a16="http://schemas.microsoft.com/office/drawing/2014/main" id="{0F2BB20B-821A-4B01-B2E4-253DCDCC3F7B}"/>
                    </a:ext>
                  </a:extLst>
                </p14:cNvPr>
                <p14:cNvContentPartPr/>
                <p14:nvPr/>
              </p14:nvContentPartPr>
              <p14:xfrm>
                <a:off x="117280" y="3003187"/>
                <a:ext cx="251640" cy="36720"/>
              </p14:xfrm>
            </p:contentPart>
          </mc:Choice>
          <mc:Fallback xmlns="">
            <p:pic>
              <p:nvPicPr>
                <p:cNvPr id="104" name="Freihand 103">
                  <a:extLst>
                    <a:ext uri="{FF2B5EF4-FFF2-40B4-BE49-F238E27FC236}">
                      <a16:creationId xmlns:a16="http://schemas.microsoft.com/office/drawing/2014/main" id="{0F2BB20B-821A-4B01-B2E4-253DCDCC3F7B}"/>
                    </a:ext>
                  </a:extLst>
                </p:cNvPr>
                <p:cNvPicPr/>
                <p:nvPr/>
              </p:nvPicPr>
              <p:blipFill>
                <a:blip r:embed="rId154"/>
                <a:stretch>
                  <a:fillRect/>
                </a:stretch>
              </p:blipFill>
              <p:spPr>
                <a:xfrm>
                  <a:off x="112960" y="2998867"/>
                  <a:ext cx="260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Freihand 104">
                  <a:extLst>
                    <a:ext uri="{FF2B5EF4-FFF2-40B4-BE49-F238E27FC236}">
                      <a16:creationId xmlns:a16="http://schemas.microsoft.com/office/drawing/2014/main" id="{42B944E7-2DD7-49BA-8166-BD90E26E74F7}"/>
                    </a:ext>
                  </a:extLst>
                </p14:cNvPr>
                <p14:cNvContentPartPr/>
                <p14:nvPr/>
              </p14:nvContentPartPr>
              <p14:xfrm>
                <a:off x="413920" y="3061507"/>
                <a:ext cx="46440" cy="137880"/>
              </p14:xfrm>
            </p:contentPart>
          </mc:Choice>
          <mc:Fallback xmlns="">
            <p:pic>
              <p:nvPicPr>
                <p:cNvPr id="105" name="Freihand 104">
                  <a:extLst>
                    <a:ext uri="{FF2B5EF4-FFF2-40B4-BE49-F238E27FC236}">
                      <a16:creationId xmlns:a16="http://schemas.microsoft.com/office/drawing/2014/main" id="{42B944E7-2DD7-49BA-8166-BD90E26E74F7}"/>
                    </a:ext>
                  </a:extLst>
                </p:cNvPr>
                <p:cNvPicPr/>
                <p:nvPr/>
              </p:nvPicPr>
              <p:blipFill>
                <a:blip r:embed="rId156"/>
                <a:stretch>
                  <a:fillRect/>
                </a:stretch>
              </p:blipFill>
              <p:spPr>
                <a:xfrm>
                  <a:off x="409600" y="3057187"/>
                  <a:ext cx="55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A3B55B3B-9983-4AA1-A571-A69ABA5C663D}"/>
                    </a:ext>
                  </a:extLst>
                </p14:cNvPr>
                <p14:cNvContentPartPr/>
                <p14:nvPr/>
              </p14:nvContentPartPr>
              <p14:xfrm>
                <a:off x="623800" y="2949547"/>
                <a:ext cx="27360" cy="222120"/>
              </p14:xfrm>
            </p:contentPart>
          </mc:Choice>
          <mc:Fallback xmlns="">
            <p:pic>
              <p:nvPicPr>
                <p:cNvPr id="106" name="Freihand 105">
                  <a:extLst>
                    <a:ext uri="{FF2B5EF4-FFF2-40B4-BE49-F238E27FC236}">
                      <a16:creationId xmlns:a16="http://schemas.microsoft.com/office/drawing/2014/main" id="{A3B55B3B-9983-4AA1-A571-A69ABA5C663D}"/>
                    </a:ext>
                  </a:extLst>
                </p:cNvPr>
                <p:cNvPicPr/>
                <p:nvPr/>
              </p:nvPicPr>
              <p:blipFill>
                <a:blip r:embed="rId158"/>
                <a:stretch>
                  <a:fillRect/>
                </a:stretch>
              </p:blipFill>
              <p:spPr>
                <a:xfrm>
                  <a:off x="619480" y="2945227"/>
                  <a:ext cx="36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FCF9E27C-8231-4DFB-B665-F8BAF58EF2D0}"/>
                    </a:ext>
                  </a:extLst>
                </p14:cNvPr>
                <p14:cNvContentPartPr/>
                <p14:nvPr/>
              </p14:nvContentPartPr>
              <p14:xfrm>
                <a:off x="546760" y="3052507"/>
                <a:ext cx="157680" cy="17640"/>
              </p14:xfrm>
            </p:contentPart>
          </mc:Choice>
          <mc:Fallback xmlns="">
            <p:pic>
              <p:nvPicPr>
                <p:cNvPr id="107" name="Freihand 106">
                  <a:extLst>
                    <a:ext uri="{FF2B5EF4-FFF2-40B4-BE49-F238E27FC236}">
                      <a16:creationId xmlns:a16="http://schemas.microsoft.com/office/drawing/2014/main" id="{FCF9E27C-8231-4DFB-B665-F8BAF58EF2D0}"/>
                    </a:ext>
                  </a:extLst>
                </p:cNvPr>
                <p:cNvPicPr/>
                <p:nvPr/>
              </p:nvPicPr>
              <p:blipFill>
                <a:blip r:embed="rId160"/>
                <a:stretch>
                  <a:fillRect/>
                </a:stretch>
              </p:blipFill>
              <p:spPr>
                <a:xfrm>
                  <a:off x="542440" y="3048187"/>
                  <a:ext cx="166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CFA69F4A-626C-4C49-8E4F-9D3F6FE9407D}"/>
                    </a:ext>
                  </a:extLst>
                </p14:cNvPr>
                <p14:cNvContentPartPr/>
                <p14:nvPr/>
              </p14:nvContentPartPr>
              <p14:xfrm>
                <a:off x="718480" y="3030547"/>
                <a:ext cx="86040" cy="108720"/>
              </p14:xfrm>
            </p:contentPart>
          </mc:Choice>
          <mc:Fallback xmlns="">
            <p:pic>
              <p:nvPicPr>
                <p:cNvPr id="108" name="Freihand 107">
                  <a:extLst>
                    <a:ext uri="{FF2B5EF4-FFF2-40B4-BE49-F238E27FC236}">
                      <a16:creationId xmlns:a16="http://schemas.microsoft.com/office/drawing/2014/main" id="{CFA69F4A-626C-4C49-8E4F-9D3F6FE9407D}"/>
                    </a:ext>
                  </a:extLst>
                </p:cNvPr>
                <p:cNvPicPr/>
                <p:nvPr/>
              </p:nvPicPr>
              <p:blipFill>
                <a:blip r:embed="rId162"/>
                <a:stretch>
                  <a:fillRect/>
                </a:stretch>
              </p:blipFill>
              <p:spPr>
                <a:xfrm>
                  <a:off x="714160" y="3026227"/>
                  <a:ext cx="94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05335F8F-06CA-4C90-9C2D-66A47E4CFF96}"/>
                    </a:ext>
                  </a:extLst>
                </p14:cNvPr>
                <p14:cNvContentPartPr/>
                <p14:nvPr/>
              </p14:nvContentPartPr>
              <p14:xfrm>
                <a:off x="809200" y="3040627"/>
                <a:ext cx="186840" cy="75960"/>
              </p14:xfrm>
            </p:contentPart>
          </mc:Choice>
          <mc:Fallback xmlns="">
            <p:pic>
              <p:nvPicPr>
                <p:cNvPr id="109" name="Freihand 108">
                  <a:extLst>
                    <a:ext uri="{FF2B5EF4-FFF2-40B4-BE49-F238E27FC236}">
                      <a16:creationId xmlns:a16="http://schemas.microsoft.com/office/drawing/2014/main" id="{05335F8F-06CA-4C90-9C2D-66A47E4CFF96}"/>
                    </a:ext>
                  </a:extLst>
                </p:cNvPr>
                <p:cNvPicPr/>
                <p:nvPr/>
              </p:nvPicPr>
              <p:blipFill>
                <a:blip r:embed="rId164"/>
                <a:stretch>
                  <a:fillRect/>
                </a:stretch>
              </p:blipFill>
              <p:spPr>
                <a:xfrm>
                  <a:off x="804880" y="3036307"/>
                  <a:ext cx="195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31F8FAEC-5542-4B27-9DE9-093676FF7F3F}"/>
                    </a:ext>
                  </a:extLst>
                </p14:cNvPr>
                <p14:cNvContentPartPr/>
                <p14:nvPr/>
              </p14:nvContentPartPr>
              <p14:xfrm>
                <a:off x="1015120" y="3038827"/>
                <a:ext cx="67320" cy="106560"/>
              </p14:xfrm>
            </p:contentPart>
          </mc:Choice>
          <mc:Fallback xmlns="">
            <p:pic>
              <p:nvPicPr>
                <p:cNvPr id="110" name="Freihand 109">
                  <a:extLst>
                    <a:ext uri="{FF2B5EF4-FFF2-40B4-BE49-F238E27FC236}">
                      <a16:creationId xmlns:a16="http://schemas.microsoft.com/office/drawing/2014/main" id="{31F8FAEC-5542-4B27-9DE9-093676FF7F3F}"/>
                    </a:ext>
                  </a:extLst>
                </p:cNvPr>
                <p:cNvPicPr/>
                <p:nvPr/>
              </p:nvPicPr>
              <p:blipFill>
                <a:blip r:embed="rId166"/>
                <a:stretch>
                  <a:fillRect/>
                </a:stretch>
              </p:blipFill>
              <p:spPr>
                <a:xfrm>
                  <a:off x="1010800" y="3034507"/>
                  <a:ext cx="75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206B4B1F-90EB-4B05-A1E8-B9DDA2524E78}"/>
                    </a:ext>
                  </a:extLst>
                </p14:cNvPr>
                <p14:cNvContentPartPr/>
                <p14:nvPr/>
              </p14:nvContentPartPr>
              <p14:xfrm>
                <a:off x="1107640" y="3046747"/>
                <a:ext cx="78840" cy="222120"/>
              </p14:xfrm>
            </p:contentPart>
          </mc:Choice>
          <mc:Fallback xmlns="">
            <p:pic>
              <p:nvPicPr>
                <p:cNvPr id="111" name="Freihand 110">
                  <a:extLst>
                    <a:ext uri="{FF2B5EF4-FFF2-40B4-BE49-F238E27FC236}">
                      <a16:creationId xmlns:a16="http://schemas.microsoft.com/office/drawing/2014/main" id="{206B4B1F-90EB-4B05-A1E8-B9DDA2524E78}"/>
                    </a:ext>
                  </a:extLst>
                </p:cNvPr>
                <p:cNvPicPr/>
                <p:nvPr/>
              </p:nvPicPr>
              <p:blipFill>
                <a:blip r:embed="rId168"/>
                <a:stretch>
                  <a:fillRect/>
                </a:stretch>
              </p:blipFill>
              <p:spPr>
                <a:xfrm>
                  <a:off x="1103320" y="3042427"/>
                  <a:ext cx="87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664262CB-0BCF-4711-9E3B-1935F21EE3A9}"/>
                    </a:ext>
                  </a:extLst>
                </p14:cNvPr>
                <p14:cNvContentPartPr/>
                <p14:nvPr/>
              </p14:nvContentPartPr>
              <p14:xfrm>
                <a:off x="1221400" y="3042067"/>
                <a:ext cx="52560" cy="65520"/>
              </p14:xfrm>
            </p:contentPart>
          </mc:Choice>
          <mc:Fallback xmlns="">
            <p:pic>
              <p:nvPicPr>
                <p:cNvPr id="112" name="Freihand 111">
                  <a:extLst>
                    <a:ext uri="{FF2B5EF4-FFF2-40B4-BE49-F238E27FC236}">
                      <a16:creationId xmlns:a16="http://schemas.microsoft.com/office/drawing/2014/main" id="{664262CB-0BCF-4711-9E3B-1935F21EE3A9}"/>
                    </a:ext>
                  </a:extLst>
                </p:cNvPr>
                <p:cNvPicPr/>
                <p:nvPr/>
              </p:nvPicPr>
              <p:blipFill>
                <a:blip r:embed="rId170"/>
                <a:stretch>
                  <a:fillRect/>
                </a:stretch>
              </p:blipFill>
              <p:spPr>
                <a:xfrm>
                  <a:off x="1217080" y="3037747"/>
                  <a:ext cx="61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38C26AB5-66EF-4272-B80C-6F53A2665804}"/>
                    </a:ext>
                  </a:extLst>
                </p14:cNvPr>
                <p14:cNvContentPartPr/>
                <p14:nvPr/>
              </p14:nvContentPartPr>
              <p14:xfrm>
                <a:off x="1300240" y="3016147"/>
                <a:ext cx="65160" cy="107640"/>
              </p14:xfrm>
            </p:contentPart>
          </mc:Choice>
          <mc:Fallback xmlns="">
            <p:pic>
              <p:nvPicPr>
                <p:cNvPr id="113" name="Freihand 112">
                  <a:extLst>
                    <a:ext uri="{FF2B5EF4-FFF2-40B4-BE49-F238E27FC236}">
                      <a16:creationId xmlns:a16="http://schemas.microsoft.com/office/drawing/2014/main" id="{38C26AB5-66EF-4272-B80C-6F53A2665804}"/>
                    </a:ext>
                  </a:extLst>
                </p:cNvPr>
                <p:cNvPicPr/>
                <p:nvPr/>
              </p:nvPicPr>
              <p:blipFill>
                <a:blip r:embed="rId172"/>
                <a:stretch>
                  <a:fillRect/>
                </a:stretch>
              </p:blipFill>
              <p:spPr>
                <a:xfrm>
                  <a:off x="1295920" y="3011827"/>
                  <a:ext cx="73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1BE47055-0D2B-4C4D-9A10-F530ED958B3A}"/>
                    </a:ext>
                  </a:extLst>
                </p14:cNvPr>
                <p14:cNvContentPartPr/>
                <p14:nvPr/>
              </p14:nvContentPartPr>
              <p14:xfrm>
                <a:off x="1382320" y="3016147"/>
                <a:ext cx="72720" cy="84960"/>
              </p14:xfrm>
            </p:contentPart>
          </mc:Choice>
          <mc:Fallback xmlns="">
            <p:pic>
              <p:nvPicPr>
                <p:cNvPr id="114" name="Freihand 113">
                  <a:extLst>
                    <a:ext uri="{FF2B5EF4-FFF2-40B4-BE49-F238E27FC236}">
                      <a16:creationId xmlns:a16="http://schemas.microsoft.com/office/drawing/2014/main" id="{1BE47055-0D2B-4C4D-9A10-F530ED958B3A}"/>
                    </a:ext>
                  </a:extLst>
                </p:cNvPr>
                <p:cNvPicPr/>
                <p:nvPr/>
              </p:nvPicPr>
              <p:blipFill>
                <a:blip r:embed="rId174"/>
                <a:stretch>
                  <a:fillRect/>
                </a:stretch>
              </p:blipFill>
              <p:spPr>
                <a:xfrm>
                  <a:off x="1378000" y="3011827"/>
                  <a:ext cx="81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F1D56896-B728-4BD9-AA1D-C17BC146C784}"/>
                    </a:ext>
                  </a:extLst>
                </p14:cNvPr>
                <p14:cNvContentPartPr/>
                <p14:nvPr/>
              </p14:nvContentPartPr>
              <p14:xfrm>
                <a:off x="1478440" y="2956747"/>
                <a:ext cx="114120" cy="158040"/>
              </p14:xfrm>
            </p:contentPart>
          </mc:Choice>
          <mc:Fallback xmlns="">
            <p:pic>
              <p:nvPicPr>
                <p:cNvPr id="115" name="Freihand 114">
                  <a:extLst>
                    <a:ext uri="{FF2B5EF4-FFF2-40B4-BE49-F238E27FC236}">
                      <a16:creationId xmlns:a16="http://schemas.microsoft.com/office/drawing/2014/main" id="{F1D56896-B728-4BD9-AA1D-C17BC146C784}"/>
                    </a:ext>
                  </a:extLst>
                </p:cNvPr>
                <p:cNvPicPr/>
                <p:nvPr/>
              </p:nvPicPr>
              <p:blipFill>
                <a:blip r:embed="rId176"/>
                <a:stretch>
                  <a:fillRect/>
                </a:stretch>
              </p:blipFill>
              <p:spPr>
                <a:xfrm>
                  <a:off x="1474120" y="2952427"/>
                  <a:ext cx="12276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117" name="Freihand 116">
                <a:extLst>
                  <a:ext uri="{FF2B5EF4-FFF2-40B4-BE49-F238E27FC236}">
                    <a16:creationId xmlns:a16="http://schemas.microsoft.com/office/drawing/2014/main" id="{2923C7A9-CE1B-492C-B985-54D0AD74B6F1}"/>
                  </a:ext>
                </a:extLst>
              </p14:cNvPr>
              <p14:cNvContentPartPr/>
              <p14:nvPr/>
            </p14:nvContentPartPr>
            <p14:xfrm>
              <a:off x="1587520" y="2399107"/>
              <a:ext cx="113040" cy="321120"/>
            </p14:xfrm>
          </p:contentPart>
        </mc:Choice>
        <mc:Fallback xmlns="">
          <p:pic>
            <p:nvPicPr>
              <p:cNvPr id="117" name="Freihand 116">
                <a:extLst>
                  <a:ext uri="{FF2B5EF4-FFF2-40B4-BE49-F238E27FC236}">
                    <a16:creationId xmlns:a16="http://schemas.microsoft.com/office/drawing/2014/main" id="{2923C7A9-CE1B-492C-B985-54D0AD74B6F1}"/>
                  </a:ext>
                </a:extLst>
              </p:cNvPr>
              <p:cNvPicPr/>
              <p:nvPr/>
            </p:nvPicPr>
            <p:blipFill>
              <a:blip r:embed="rId178"/>
              <a:stretch>
                <a:fillRect/>
              </a:stretch>
            </p:blipFill>
            <p:spPr>
              <a:xfrm>
                <a:off x="1583200" y="2394787"/>
                <a:ext cx="121680" cy="329760"/>
              </a:xfrm>
              <a:prstGeom prst="rect">
                <a:avLst/>
              </a:prstGeom>
            </p:spPr>
          </p:pic>
        </mc:Fallback>
      </mc:AlternateContent>
      <p:grpSp>
        <p:nvGrpSpPr>
          <p:cNvPr id="126" name="Gruppieren 125">
            <a:extLst>
              <a:ext uri="{FF2B5EF4-FFF2-40B4-BE49-F238E27FC236}">
                <a16:creationId xmlns:a16="http://schemas.microsoft.com/office/drawing/2014/main" id="{D6FD7B25-A01E-4EE6-B86A-0545E077BF4D}"/>
              </a:ext>
            </a:extLst>
          </p:cNvPr>
          <p:cNvGrpSpPr/>
          <p:nvPr/>
        </p:nvGrpSpPr>
        <p:grpSpPr>
          <a:xfrm>
            <a:off x="1813600" y="2308387"/>
            <a:ext cx="635760" cy="497160"/>
            <a:chOff x="1813600" y="2308387"/>
            <a:chExt cx="635760" cy="497160"/>
          </a:xfrm>
        </p:grpSpPr>
        <mc:AlternateContent xmlns:mc="http://schemas.openxmlformats.org/markup-compatibility/2006" xmlns:p14="http://schemas.microsoft.com/office/powerpoint/2010/main">
          <mc:Choice Requires="p14">
            <p:contentPart p14:bwMode="auto" r:id="rId179">
              <p14:nvContentPartPr>
                <p14:cNvPr id="118" name="Freihand 117">
                  <a:extLst>
                    <a:ext uri="{FF2B5EF4-FFF2-40B4-BE49-F238E27FC236}">
                      <a16:creationId xmlns:a16="http://schemas.microsoft.com/office/drawing/2014/main" id="{46F15E25-98A1-4A86-9848-8E7B6F547D4A}"/>
                    </a:ext>
                  </a:extLst>
                </p14:cNvPr>
                <p14:cNvContentPartPr/>
                <p14:nvPr/>
              </p14:nvContentPartPr>
              <p14:xfrm>
                <a:off x="1813600" y="2354107"/>
                <a:ext cx="145440" cy="106200"/>
              </p14:xfrm>
            </p:contentPart>
          </mc:Choice>
          <mc:Fallback xmlns="">
            <p:pic>
              <p:nvPicPr>
                <p:cNvPr id="118" name="Freihand 117">
                  <a:extLst>
                    <a:ext uri="{FF2B5EF4-FFF2-40B4-BE49-F238E27FC236}">
                      <a16:creationId xmlns:a16="http://schemas.microsoft.com/office/drawing/2014/main" id="{46F15E25-98A1-4A86-9848-8E7B6F547D4A}"/>
                    </a:ext>
                  </a:extLst>
                </p:cNvPr>
                <p:cNvPicPr/>
                <p:nvPr/>
              </p:nvPicPr>
              <p:blipFill>
                <a:blip r:embed="rId180"/>
                <a:stretch>
                  <a:fillRect/>
                </a:stretch>
              </p:blipFill>
              <p:spPr>
                <a:xfrm>
                  <a:off x="1809280" y="2349787"/>
                  <a:ext cx="154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7847A6C6-3F3F-43B4-9199-7BB04EDB2F8D}"/>
                    </a:ext>
                  </a:extLst>
                </p14:cNvPr>
                <p14:cNvContentPartPr/>
                <p14:nvPr/>
              </p14:nvContentPartPr>
              <p14:xfrm>
                <a:off x="2141920" y="2522227"/>
                <a:ext cx="97200" cy="165600"/>
              </p14:xfrm>
            </p:contentPart>
          </mc:Choice>
          <mc:Fallback xmlns="">
            <p:pic>
              <p:nvPicPr>
                <p:cNvPr id="119" name="Freihand 118">
                  <a:extLst>
                    <a:ext uri="{FF2B5EF4-FFF2-40B4-BE49-F238E27FC236}">
                      <a16:creationId xmlns:a16="http://schemas.microsoft.com/office/drawing/2014/main" id="{7847A6C6-3F3F-43B4-9199-7BB04EDB2F8D}"/>
                    </a:ext>
                  </a:extLst>
                </p:cNvPr>
                <p:cNvPicPr/>
                <p:nvPr/>
              </p:nvPicPr>
              <p:blipFill>
                <a:blip r:embed="rId182"/>
                <a:stretch>
                  <a:fillRect/>
                </a:stretch>
              </p:blipFill>
              <p:spPr>
                <a:xfrm>
                  <a:off x="2137600" y="2517907"/>
                  <a:ext cx="105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42BA5907-DDFE-4FFC-B9B7-DBE1BBDB0F78}"/>
                    </a:ext>
                  </a:extLst>
                </p14:cNvPr>
                <p14:cNvContentPartPr/>
                <p14:nvPr/>
              </p14:nvContentPartPr>
              <p14:xfrm>
                <a:off x="2160280" y="2308387"/>
                <a:ext cx="65160" cy="82800"/>
              </p14:xfrm>
            </p:contentPart>
          </mc:Choice>
          <mc:Fallback xmlns="">
            <p:pic>
              <p:nvPicPr>
                <p:cNvPr id="121" name="Freihand 120">
                  <a:extLst>
                    <a:ext uri="{FF2B5EF4-FFF2-40B4-BE49-F238E27FC236}">
                      <a16:creationId xmlns:a16="http://schemas.microsoft.com/office/drawing/2014/main" id="{42BA5907-DDFE-4FFC-B9B7-DBE1BBDB0F78}"/>
                    </a:ext>
                  </a:extLst>
                </p:cNvPr>
                <p:cNvPicPr/>
                <p:nvPr/>
              </p:nvPicPr>
              <p:blipFill>
                <a:blip r:embed="rId184"/>
                <a:stretch>
                  <a:fillRect/>
                </a:stretch>
              </p:blipFill>
              <p:spPr>
                <a:xfrm>
                  <a:off x="2155960" y="2304067"/>
                  <a:ext cx="73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FB5F9515-7106-4BE3-9FCE-9EE904DFB2CD}"/>
                    </a:ext>
                  </a:extLst>
                </p14:cNvPr>
                <p14:cNvContentPartPr/>
                <p14:nvPr/>
              </p14:nvContentPartPr>
              <p14:xfrm>
                <a:off x="2210320" y="2331787"/>
                <a:ext cx="24120" cy="87480"/>
              </p14:xfrm>
            </p:contentPart>
          </mc:Choice>
          <mc:Fallback xmlns="">
            <p:pic>
              <p:nvPicPr>
                <p:cNvPr id="122" name="Freihand 121">
                  <a:extLst>
                    <a:ext uri="{FF2B5EF4-FFF2-40B4-BE49-F238E27FC236}">
                      <a16:creationId xmlns:a16="http://schemas.microsoft.com/office/drawing/2014/main" id="{FB5F9515-7106-4BE3-9FCE-9EE904DFB2CD}"/>
                    </a:ext>
                  </a:extLst>
                </p:cNvPr>
                <p:cNvPicPr/>
                <p:nvPr/>
              </p:nvPicPr>
              <p:blipFill>
                <a:blip r:embed="rId186"/>
                <a:stretch>
                  <a:fillRect/>
                </a:stretch>
              </p:blipFill>
              <p:spPr>
                <a:xfrm>
                  <a:off x="2206000" y="2327467"/>
                  <a:ext cx="32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8315C827-93C0-4A05-8B52-43482F0277ED}"/>
                    </a:ext>
                  </a:extLst>
                </p14:cNvPr>
                <p14:cNvContentPartPr/>
                <p14:nvPr/>
              </p14:nvContentPartPr>
              <p14:xfrm>
                <a:off x="1886320" y="2566507"/>
                <a:ext cx="130320" cy="146880"/>
              </p14:xfrm>
            </p:contentPart>
          </mc:Choice>
          <mc:Fallback xmlns="">
            <p:pic>
              <p:nvPicPr>
                <p:cNvPr id="124" name="Freihand 123">
                  <a:extLst>
                    <a:ext uri="{FF2B5EF4-FFF2-40B4-BE49-F238E27FC236}">
                      <a16:creationId xmlns:a16="http://schemas.microsoft.com/office/drawing/2014/main" id="{8315C827-93C0-4A05-8B52-43482F0277ED}"/>
                    </a:ext>
                  </a:extLst>
                </p:cNvPr>
                <p:cNvPicPr/>
                <p:nvPr/>
              </p:nvPicPr>
              <p:blipFill>
                <a:blip r:embed="rId188"/>
                <a:stretch>
                  <a:fillRect/>
                </a:stretch>
              </p:blipFill>
              <p:spPr>
                <a:xfrm>
                  <a:off x="1882000" y="2562187"/>
                  <a:ext cx="138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57394DD2-5523-4EED-AF54-DE6DC0215BAC}"/>
                    </a:ext>
                  </a:extLst>
                </p14:cNvPr>
                <p14:cNvContentPartPr/>
                <p14:nvPr/>
              </p14:nvContentPartPr>
              <p14:xfrm>
                <a:off x="2307880" y="2333947"/>
                <a:ext cx="141480" cy="471600"/>
              </p14:xfrm>
            </p:contentPart>
          </mc:Choice>
          <mc:Fallback xmlns="">
            <p:pic>
              <p:nvPicPr>
                <p:cNvPr id="125" name="Freihand 124">
                  <a:extLst>
                    <a:ext uri="{FF2B5EF4-FFF2-40B4-BE49-F238E27FC236}">
                      <a16:creationId xmlns:a16="http://schemas.microsoft.com/office/drawing/2014/main" id="{57394DD2-5523-4EED-AF54-DE6DC0215BAC}"/>
                    </a:ext>
                  </a:extLst>
                </p:cNvPr>
                <p:cNvPicPr/>
                <p:nvPr/>
              </p:nvPicPr>
              <p:blipFill>
                <a:blip r:embed="rId190"/>
                <a:stretch>
                  <a:fillRect/>
                </a:stretch>
              </p:blipFill>
              <p:spPr>
                <a:xfrm>
                  <a:off x="2303560" y="2329627"/>
                  <a:ext cx="150120" cy="480240"/>
                </a:xfrm>
                <a:prstGeom prst="rect">
                  <a:avLst/>
                </a:prstGeom>
              </p:spPr>
            </p:pic>
          </mc:Fallback>
        </mc:AlternateContent>
      </p:grpSp>
      <p:grpSp>
        <p:nvGrpSpPr>
          <p:cNvPr id="148" name="Gruppieren 147">
            <a:extLst>
              <a:ext uri="{FF2B5EF4-FFF2-40B4-BE49-F238E27FC236}">
                <a16:creationId xmlns:a16="http://schemas.microsoft.com/office/drawing/2014/main" id="{A9739F69-B358-4844-8D0C-2EDAD38A08FB}"/>
              </a:ext>
            </a:extLst>
          </p:cNvPr>
          <p:cNvGrpSpPr/>
          <p:nvPr/>
        </p:nvGrpSpPr>
        <p:grpSpPr>
          <a:xfrm>
            <a:off x="3569320" y="2073667"/>
            <a:ext cx="1468080" cy="702000"/>
            <a:chOff x="3569320" y="2073667"/>
            <a:chExt cx="1468080" cy="702000"/>
          </a:xfrm>
        </p:grpSpPr>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A5950DA8-BFFB-40D1-ABAC-0248D80ECBD4}"/>
                    </a:ext>
                  </a:extLst>
                </p14:cNvPr>
                <p14:cNvContentPartPr/>
                <p14:nvPr/>
              </p14:nvContentPartPr>
              <p14:xfrm>
                <a:off x="3569320" y="2286787"/>
                <a:ext cx="225000" cy="167040"/>
              </p14:xfrm>
            </p:contentPart>
          </mc:Choice>
          <mc:Fallback xmlns="">
            <p:pic>
              <p:nvPicPr>
                <p:cNvPr id="127" name="Freihand 126">
                  <a:extLst>
                    <a:ext uri="{FF2B5EF4-FFF2-40B4-BE49-F238E27FC236}">
                      <a16:creationId xmlns:a16="http://schemas.microsoft.com/office/drawing/2014/main" id="{A5950DA8-BFFB-40D1-ABAC-0248D80ECBD4}"/>
                    </a:ext>
                  </a:extLst>
                </p:cNvPr>
                <p:cNvPicPr/>
                <p:nvPr/>
              </p:nvPicPr>
              <p:blipFill>
                <a:blip r:embed="rId192"/>
                <a:stretch>
                  <a:fillRect/>
                </a:stretch>
              </p:blipFill>
              <p:spPr>
                <a:xfrm>
                  <a:off x="3565000" y="2282467"/>
                  <a:ext cx="233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8" name="Freihand 127">
                  <a:extLst>
                    <a:ext uri="{FF2B5EF4-FFF2-40B4-BE49-F238E27FC236}">
                      <a16:creationId xmlns:a16="http://schemas.microsoft.com/office/drawing/2014/main" id="{32E49F7A-CB98-4985-AA8D-64760B48FE37}"/>
                    </a:ext>
                  </a:extLst>
                </p14:cNvPr>
                <p14:cNvContentPartPr/>
                <p14:nvPr/>
              </p14:nvContentPartPr>
              <p14:xfrm>
                <a:off x="3615760" y="2139547"/>
                <a:ext cx="167400" cy="76320"/>
              </p14:xfrm>
            </p:contentPart>
          </mc:Choice>
          <mc:Fallback xmlns="">
            <p:pic>
              <p:nvPicPr>
                <p:cNvPr id="128" name="Freihand 127">
                  <a:extLst>
                    <a:ext uri="{FF2B5EF4-FFF2-40B4-BE49-F238E27FC236}">
                      <a16:creationId xmlns:a16="http://schemas.microsoft.com/office/drawing/2014/main" id="{32E49F7A-CB98-4985-AA8D-64760B48FE37}"/>
                    </a:ext>
                  </a:extLst>
                </p:cNvPr>
                <p:cNvPicPr/>
                <p:nvPr/>
              </p:nvPicPr>
              <p:blipFill>
                <a:blip r:embed="rId194"/>
                <a:stretch>
                  <a:fillRect/>
                </a:stretch>
              </p:blipFill>
              <p:spPr>
                <a:xfrm>
                  <a:off x="3611440" y="2135227"/>
                  <a:ext cx="176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Freihand 128">
                  <a:extLst>
                    <a:ext uri="{FF2B5EF4-FFF2-40B4-BE49-F238E27FC236}">
                      <a16:creationId xmlns:a16="http://schemas.microsoft.com/office/drawing/2014/main" id="{A6278454-2EC8-4F05-A817-E83DCA6583C5}"/>
                    </a:ext>
                  </a:extLst>
                </p14:cNvPr>
                <p14:cNvContentPartPr/>
                <p14:nvPr/>
              </p14:nvContentPartPr>
              <p14:xfrm>
                <a:off x="3902680" y="2337187"/>
                <a:ext cx="182160" cy="13680"/>
              </p14:xfrm>
            </p:contentPart>
          </mc:Choice>
          <mc:Fallback xmlns="">
            <p:pic>
              <p:nvPicPr>
                <p:cNvPr id="129" name="Freihand 128">
                  <a:extLst>
                    <a:ext uri="{FF2B5EF4-FFF2-40B4-BE49-F238E27FC236}">
                      <a16:creationId xmlns:a16="http://schemas.microsoft.com/office/drawing/2014/main" id="{A6278454-2EC8-4F05-A817-E83DCA6583C5}"/>
                    </a:ext>
                  </a:extLst>
                </p:cNvPr>
                <p:cNvPicPr/>
                <p:nvPr/>
              </p:nvPicPr>
              <p:blipFill>
                <a:blip r:embed="rId196"/>
                <a:stretch>
                  <a:fillRect/>
                </a:stretch>
              </p:blipFill>
              <p:spPr>
                <a:xfrm>
                  <a:off x="3898360" y="2332867"/>
                  <a:ext cx="190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AF9E0BFC-07A7-416B-95F1-0EBBBFFA470D}"/>
                    </a:ext>
                  </a:extLst>
                </p14:cNvPr>
                <p14:cNvContentPartPr/>
                <p14:nvPr/>
              </p14:nvContentPartPr>
              <p14:xfrm>
                <a:off x="3938680" y="2383267"/>
                <a:ext cx="191520" cy="12600"/>
              </p14:xfrm>
            </p:contentPart>
          </mc:Choice>
          <mc:Fallback xmlns="">
            <p:pic>
              <p:nvPicPr>
                <p:cNvPr id="130" name="Freihand 129">
                  <a:extLst>
                    <a:ext uri="{FF2B5EF4-FFF2-40B4-BE49-F238E27FC236}">
                      <a16:creationId xmlns:a16="http://schemas.microsoft.com/office/drawing/2014/main" id="{AF9E0BFC-07A7-416B-95F1-0EBBBFFA470D}"/>
                    </a:ext>
                  </a:extLst>
                </p:cNvPr>
                <p:cNvPicPr/>
                <p:nvPr/>
              </p:nvPicPr>
              <p:blipFill>
                <a:blip r:embed="rId198"/>
                <a:stretch>
                  <a:fillRect/>
                </a:stretch>
              </p:blipFill>
              <p:spPr>
                <a:xfrm>
                  <a:off x="3934360" y="2378947"/>
                  <a:ext cx="200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4EA0260E-0499-4C5F-9DB3-BF450FBDE8DE}"/>
                    </a:ext>
                  </a:extLst>
                </p14:cNvPr>
                <p14:cNvContentPartPr/>
                <p14:nvPr/>
              </p14:nvContentPartPr>
              <p14:xfrm>
                <a:off x="4319560" y="2142787"/>
                <a:ext cx="135720" cy="341280"/>
              </p14:xfrm>
            </p:contentPart>
          </mc:Choice>
          <mc:Fallback xmlns="">
            <p:pic>
              <p:nvPicPr>
                <p:cNvPr id="131" name="Freihand 130">
                  <a:extLst>
                    <a:ext uri="{FF2B5EF4-FFF2-40B4-BE49-F238E27FC236}">
                      <a16:creationId xmlns:a16="http://schemas.microsoft.com/office/drawing/2014/main" id="{4EA0260E-0499-4C5F-9DB3-BF450FBDE8DE}"/>
                    </a:ext>
                  </a:extLst>
                </p:cNvPr>
                <p:cNvPicPr/>
                <p:nvPr/>
              </p:nvPicPr>
              <p:blipFill>
                <a:blip r:embed="rId200"/>
                <a:stretch>
                  <a:fillRect/>
                </a:stretch>
              </p:blipFill>
              <p:spPr>
                <a:xfrm>
                  <a:off x="4315240" y="2138467"/>
                  <a:ext cx="14436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835AB67A-759D-40DC-A78D-D993EB5FD3F3}"/>
                    </a:ext>
                  </a:extLst>
                </p14:cNvPr>
                <p14:cNvContentPartPr/>
                <p14:nvPr/>
              </p14:nvContentPartPr>
              <p14:xfrm>
                <a:off x="4616920" y="2073667"/>
                <a:ext cx="146160" cy="175680"/>
              </p14:xfrm>
            </p:contentPart>
          </mc:Choice>
          <mc:Fallback xmlns="">
            <p:pic>
              <p:nvPicPr>
                <p:cNvPr id="132" name="Freihand 131">
                  <a:extLst>
                    <a:ext uri="{FF2B5EF4-FFF2-40B4-BE49-F238E27FC236}">
                      <a16:creationId xmlns:a16="http://schemas.microsoft.com/office/drawing/2014/main" id="{835AB67A-759D-40DC-A78D-D993EB5FD3F3}"/>
                    </a:ext>
                  </a:extLst>
                </p:cNvPr>
                <p:cNvPicPr/>
                <p:nvPr/>
              </p:nvPicPr>
              <p:blipFill>
                <a:blip r:embed="rId202"/>
                <a:stretch>
                  <a:fillRect/>
                </a:stretch>
              </p:blipFill>
              <p:spPr>
                <a:xfrm>
                  <a:off x="4612600" y="2069347"/>
                  <a:ext cx="154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DDB51063-20EF-4B3B-A512-97AA367751D3}"/>
                    </a:ext>
                  </a:extLst>
                </p14:cNvPr>
                <p14:cNvContentPartPr/>
                <p14:nvPr/>
              </p14:nvContentPartPr>
              <p14:xfrm>
                <a:off x="4785400" y="2188507"/>
                <a:ext cx="64440" cy="140040"/>
              </p14:xfrm>
            </p:contentPart>
          </mc:Choice>
          <mc:Fallback xmlns="">
            <p:pic>
              <p:nvPicPr>
                <p:cNvPr id="133" name="Freihand 132">
                  <a:extLst>
                    <a:ext uri="{FF2B5EF4-FFF2-40B4-BE49-F238E27FC236}">
                      <a16:creationId xmlns:a16="http://schemas.microsoft.com/office/drawing/2014/main" id="{DDB51063-20EF-4B3B-A512-97AA367751D3}"/>
                    </a:ext>
                  </a:extLst>
                </p:cNvPr>
                <p:cNvPicPr/>
                <p:nvPr/>
              </p:nvPicPr>
              <p:blipFill>
                <a:blip r:embed="rId204"/>
                <a:stretch>
                  <a:fillRect/>
                </a:stretch>
              </p:blipFill>
              <p:spPr>
                <a:xfrm>
                  <a:off x="4781080" y="2184187"/>
                  <a:ext cx="73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D764F7AD-1504-4740-A19D-B3E0336CE4BB}"/>
                    </a:ext>
                  </a:extLst>
                </p14:cNvPr>
                <p14:cNvContentPartPr/>
                <p14:nvPr/>
              </p14:nvContentPartPr>
              <p14:xfrm>
                <a:off x="4628440" y="2348707"/>
                <a:ext cx="104400" cy="115920"/>
              </p14:xfrm>
            </p:contentPart>
          </mc:Choice>
          <mc:Fallback xmlns="">
            <p:pic>
              <p:nvPicPr>
                <p:cNvPr id="134" name="Freihand 133">
                  <a:extLst>
                    <a:ext uri="{FF2B5EF4-FFF2-40B4-BE49-F238E27FC236}">
                      <a16:creationId xmlns:a16="http://schemas.microsoft.com/office/drawing/2014/main" id="{D764F7AD-1504-4740-A19D-B3E0336CE4BB}"/>
                    </a:ext>
                  </a:extLst>
                </p:cNvPr>
                <p:cNvPicPr/>
                <p:nvPr/>
              </p:nvPicPr>
              <p:blipFill>
                <a:blip r:embed="rId206"/>
                <a:stretch>
                  <a:fillRect/>
                </a:stretch>
              </p:blipFill>
              <p:spPr>
                <a:xfrm>
                  <a:off x="4624120" y="2344387"/>
                  <a:ext cx="113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6CE7E779-E33A-4883-8F50-A2C2C3415C58}"/>
                    </a:ext>
                  </a:extLst>
                </p14:cNvPr>
                <p14:cNvContentPartPr/>
                <p14:nvPr/>
              </p14:nvContentPartPr>
              <p14:xfrm>
                <a:off x="4742560" y="2408827"/>
                <a:ext cx="69840" cy="93240"/>
              </p14:xfrm>
            </p:contentPart>
          </mc:Choice>
          <mc:Fallback xmlns="">
            <p:pic>
              <p:nvPicPr>
                <p:cNvPr id="135" name="Freihand 134">
                  <a:extLst>
                    <a:ext uri="{FF2B5EF4-FFF2-40B4-BE49-F238E27FC236}">
                      <a16:creationId xmlns:a16="http://schemas.microsoft.com/office/drawing/2014/main" id="{6CE7E779-E33A-4883-8F50-A2C2C3415C58}"/>
                    </a:ext>
                  </a:extLst>
                </p:cNvPr>
                <p:cNvPicPr/>
                <p:nvPr/>
              </p:nvPicPr>
              <p:blipFill>
                <a:blip r:embed="rId208"/>
                <a:stretch>
                  <a:fillRect/>
                </a:stretch>
              </p:blipFill>
              <p:spPr>
                <a:xfrm>
                  <a:off x="4738240" y="2404507"/>
                  <a:ext cx="78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AE534681-7369-4E70-AABD-5F4B6442190A}"/>
                    </a:ext>
                  </a:extLst>
                </p14:cNvPr>
                <p14:cNvContentPartPr/>
                <p14:nvPr/>
              </p14:nvContentPartPr>
              <p14:xfrm>
                <a:off x="4624480" y="2564347"/>
                <a:ext cx="117720" cy="114480"/>
              </p14:xfrm>
            </p:contentPart>
          </mc:Choice>
          <mc:Fallback xmlns="">
            <p:pic>
              <p:nvPicPr>
                <p:cNvPr id="136" name="Freihand 135">
                  <a:extLst>
                    <a:ext uri="{FF2B5EF4-FFF2-40B4-BE49-F238E27FC236}">
                      <a16:creationId xmlns:a16="http://schemas.microsoft.com/office/drawing/2014/main" id="{AE534681-7369-4E70-AABD-5F4B6442190A}"/>
                    </a:ext>
                  </a:extLst>
                </p:cNvPr>
                <p:cNvPicPr/>
                <p:nvPr/>
              </p:nvPicPr>
              <p:blipFill>
                <a:blip r:embed="rId210"/>
                <a:stretch>
                  <a:fillRect/>
                </a:stretch>
              </p:blipFill>
              <p:spPr>
                <a:xfrm>
                  <a:off x="4620160" y="2559667"/>
                  <a:ext cx="126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B46039DF-3450-48F0-8573-1BDA23176150}"/>
                    </a:ext>
                  </a:extLst>
                </p14:cNvPr>
                <p14:cNvContentPartPr/>
                <p14:nvPr/>
              </p14:nvContentPartPr>
              <p14:xfrm>
                <a:off x="4758400" y="2649667"/>
                <a:ext cx="122760" cy="126000"/>
              </p14:xfrm>
            </p:contentPart>
          </mc:Choice>
          <mc:Fallback xmlns="">
            <p:pic>
              <p:nvPicPr>
                <p:cNvPr id="137" name="Freihand 136">
                  <a:extLst>
                    <a:ext uri="{FF2B5EF4-FFF2-40B4-BE49-F238E27FC236}">
                      <a16:creationId xmlns:a16="http://schemas.microsoft.com/office/drawing/2014/main" id="{B46039DF-3450-48F0-8573-1BDA23176150}"/>
                    </a:ext>
                  </a:extLst>
                </p:cNvPr>
                <p:cNvPicPr/>
                <p:nvPr/>
              </p:nvPicPr>
              <p:blipFill>
                <a:blip r:embed="rId212"/>
                <a:stretch>
                  <a:fillRect/>
                </a:stretch>
              </p:blipFill>
              <p:spPr>
                <a:xfrm>
                  <a:off x="4754080" y="2645347"/>
                  <a:ext cx="131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44980C70-A55B-4FB9-92D8-3812FB89FF34}"/>
                    </a:ext>
                  </a:extLst>
                </p14:cNvPr>
                <p14:cNvContentPartPr/>
                <p14:nvPr/>
              </p14:nvContentPartPr>
              <p14:xfrm>
                <a:off x="4919320" y="2104627"/>
                <a:ext cx="118080" cy="605160"/>
              </p14:xfrm>
            </p:contentPart>
          </mc:Choice>
          <mc:Fallback xmlns="">
            <p:pic>
              <p:nvPicPr>
                <p:cNvPr id="138" name="Freihand 137">
                  <a:extLst>
                    <a:ext uri="{FF2B5EF4-FFF2-40B4-BE49-F238E27FC236}">
                      <a16:creationId xmlns:a16="http://schemas.microsoft.com/office/drawing/2014/main" id="{44980C70-A55B-4FB9-92D8-3812FB89FF34}"/>
                    </a:ext>
                  </a:extLst>
                </p:cNvPr>
                <p:cNvPicPr/>
                <p:nvPr/>
              </p:nvPicPr>
              <p:blipFill>
                <a:blip r:embed="rId214"/>
                <a:stretch>
                  <a:fillRect/>
                </a:stretch>
              </p:blipFill>
              <p:spPr>
                <a:xfrm>
                  <a:off x="4915000" y="2100307"/>
                  <a:ext cx="126720" cy="613800"/>
                </a:xfrm>
                <a:prstGeom prst="rect">
                  <a:avLst/>
                </a:prstGeom>
              </p:spPr>
            </p:pic>
          </mc:Fallback>
        </mc:AlternateContent>
      </p:grpSp>
      <p:grpSp>
        <p:nvGrpSpPr>
          <p:cNvPr id="147" name="Gruppieren 146">
            <a:extLst>
              <a:ext uri="{FF2B5EF4-FFF2-40B4-BE49-F238E27FC236}">
                <a16:creationId xmlns:a16="http://schemas.microsoft.com/office/drawing/2014/main" id="{9E114A8D-B8DD-4E6D-A841-AFD8D92362E9}"/>
              </a:ext>
            </a:extLst>
          </p:cNvPr>
          <p:cNvGrpSpPr/>
          <p:nvPr/>
        </p:nvGrpSpPr>
        <p:grpSpPr>
          <a:xfrm>
            <a:off x="5297320" y="2307307"/>
            <a:ext cx="285480" cy="248400"/>
            <a:chOff x="5297320" y="2307307"/>
            <a:chExt cx="285480" cy="248400"/>
          </a:xfrm>
        </p:grpSpPr>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59C5A75A-C2AF-45FF-AAEA-3CDD523E2B13}"/>
                    </a:ext>
                  </a:extLst>
                </p14:cNvPr>
                <p14:cNvContentPartPr/>
                <p14:nvPr/>
              </p14:nvContentPartPr>
              <p14:xfrm>
                <a:off x="5297320" y="2408107"/>
                <a:ext cx="183960" cy="7560"/>
              </p14:xfrm>
            </p:contentPart>
          </mc:Choice>
          <mc:Fallback xmlns="">
            <p:pic>
              <p:nvPicPr>
                <p:cNvPr id="139" name="Freihand 138">
                  <a:extLst>
                    <a:ext uri="{FF2B5EF4-FFF2-40B4-BE49-F238E27FC236}">
                      <a16:creationId xmlns:a16="http://schemas.microsoft.com/office/drawing/2014/main" id="{59C5A75A-C2AF-45FF-AAEA-3CDD523E2B13}"/>
                    </a:ext>
                  </a:extLst>
                </p:cNvPr>
                <p:cNvPicPr/>
                <p:nvPr/>
              </p:nvPicPr>
              <p:blipFill>
                <a:blip r:embed="rId216"/>
                <a:stretch>
                  <a:fillRect/>
                </a:stretch>
              </p:blipFill>
              <p:spPr>
                <a:xfrm>
                  <a:off x="5293000" y="2403787"/>
                  <a:ext cx="192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Freihand 139">
                  <a:extLst>
                    <a:ext uri="{FF2B5EF4-FFF2-40B4-BE49-F238E27FC236}">
                      <a16:creationId xmlns:a16="http://schemas.microsoft.com/office/drawing/2014/main" id="{730CC91C-F59A-441A-8308-23B3F4BB304A}"/>
                    </a:ext>
                  </a:extLst>
                </p14:cNvPr>
                <p14:cNvContentPartPr/>
                <p14:nvPr/>
              </p14:nvContentPartPr>
              <p14:xfrm>
                <a:off x="5467960" y="2307307"/>
                <a:ext cx="114840" cy="248400"/>
              </p14:xfrm>
            </p:contentPart>
          </mc:Choice>
          <mc:Fallback xmlns="">
            <p:pic>
              <p:nvPicPr>
                <p:cNvPr id="140" name="Freihand 139">
                  <a:extLst>
                    <a:ext uri="{FF2B5EF4-FFF2-40B4-BE49-F238E27FC236}">
                      <a16:creationId xmlns:a16="http://schemas.microsoft.com/office/drawing/2014/main" id="{730CC91C-F59A-441A-8308-23B3F4BB304A}"/>
                    </a:ext>
                  </a:extLst>
                </p:cNvPr>
                <p:cNvPicPr/>
                <p:nvPr/>
              </p:nvPicPr>
              <p:blipFill>
                <a:blip r:embed="rId218"/>
                <a:stretch>
                  <a:fillRect/>
                </a:stretch>
              </p:blipFill>
              <p:spPr>
                <a:xfrm>
                  <a:off x="5463640" y="2302987"/>
                  <a:ext cx="123480" cy="257040"/>
                </a:xfrm>
                <a:prstGeom prst="rect">
                  <a:avLst/>
                </a:prstGeom>
              </p:spPr>
            </p:pic>
          </mc:Fallback>
        </mc:AlternateContent>
      </p:grpSp>
      <p:grpSp>
        <p:nvGrpSpPr>
          <p:cNvPr id="163" name="Gruppieren 162">
            <a:extLst>
              <a:ext uri="{FF2B5EF4-FFF2-40B4-BE49-F238E27FC236}">
                <a16:creationId xmlns:a16="http://schemas.microsoft.com/office/drawing/2014/main" id="{7AE03B58-359A-4977-B68F-94C9E0866BD0}"/>
              </a:ext>
            </a:extLst>
          </p:cNvPr>
          <p:cNvGrpSpPr/>
          <p:nvPr/>
        </p:nvGrpSpPr>
        <p:grpSpPr>
          <a:xfrm>
            <a:off x="5867560" y="2065387"/>
            <a:ext cx="2259000" cy="469440"/>
            <a:chOff x="5867560" y="2065387"/>
            <a:chExt cx="2259000" cy="469440"/>
          </a:xfrm>
        </p:grpSpPr>
        <mc:AlternateContent xmlns:mc="http://schemas.openxmlformats.org/markup-compatibility/2006" xmlns:p14="http://schemas.microsoft.com/office/powerpoint/2010/main">
          <mc:Choice Requires="p14">
            <p:contentPart p14:bwMode="auto" r:id="rId219">
              <p14:nvContentPartPr>
                <p14:cNvPr id="141" name="Freihand 140">
                  <a:extLst>
                    <a:ext uri="{FF2B5EF4-FFF2-40B4-BE49-F238E27FC236}">
                      <a16:creationId xmlns:a16="http://schemas.microsoft.com/office/drawing/2014/main" id="{0C7DA20E-85B4-484C-AF66-D9D7C8BD489D}"/>
                    </a:ext>
                  </a:extLst>
                </p14:cNvPr>
                <p14:cNvContentPartPr/>
                <p14:nvPr/>
              </p14:nvContentPartPr>
              <p14:xfrm>
                <a:off x="5897800" y="2267347"/>
                <a:ext cx="159480" cy="140400"/>
              </p14:xfrm>
            </p:contentPart>
          </mc:Choice>
          <mc:Fallback xmlns="">
            <p:pic>
              <p:nvPicPr>
                <p:cNvPr id="141" name="Freihand 140">
                  <a:extLst>
                    <a:ext uri="{FF2B5EF4-FFF2-40B4-BE49-F238E27FC236}">
                      <a16:creationId xmlns:a16="http://schemas.microsoft.com/office/drawing/2014/main" id="{0C7DA20E-85B4-484C-AF66-D9D7C8BD489D}"/>
                    </a:ext>
                  </a:extLst>
                </p:cNvPr>
                <p:cNvPicPr/>
                <p:nvPr/>
              </p:nvPicPr>
              <p:blipFill>
                <a:blip r:embed="rId220"/>
                <a:stretch>
                  <a:fillRect/>
                </a:stretch>
              </p:blipFill>
              <p:spPr>
                <a:xfrm>
                  <a:off x="5893480" y="2263027"/>
                  <a:ext cx="168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2" name="Freihand 141">
                  <a:extLst>
                    <a:ext uri="{FF2B5EF4-FFF2-40B4-BE49-F238E27FC236}">
                      <a16:creationId xmlns:a16="http://schemas.microsoft.com/office/drawing/2014/main" id="{B7C34D07-C2DD-45F0-83D2-DF54C731899F}"/>
                    </a:ext>
                  </a:extLst>
                </p14:cNvPr>
                <p14:cNvContentPartPr/>
                <p14:nvPr/>
              </p14:nvContentPartPr>
              <p14:xfrm>
                <a:off x="5867560" y="2406307"/>
                <a:ext cx="212400" cy="87840"/>
              </p14:xfrm>
            </p:contentPart>
          </mc:Choice>
          <mc:Fallback xmlns="">
            <p:pic>
              <p:nvPicPr>
                <p:cNvPr id="142" name="Freihand 141">
                  <a:extLst>
                    <a:ext uri="{FF2B5EF4-FFF2-40B4-BE49-F238E27FC236}">
                      <a16:creationId xmlns:a16="http://schemas.microsoft.com/office/drawing/2014/main" id="{B7C34D07-C2DD-45F0-83D2-DF54C731899F}"/>
                    </a:ext>
                  </a:extLst>
                </p:cNvPr>
                <p:cNvPicPr/>
                <p:nvPr/>
              </p:nvPicPr>
              <p:blipFill>
                <a:blip r:embed="rId222"/>
                <a:stretch>
                  <a:fillRect/>
                </a:stretch>
              </p:blipFill>
              <p:spPr>
                <a:xfrm>
                  <a:off x="5863240" y="2401987"/>
                  <a:ext cx="221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3" name="Freihand 142">
                  <a:extLst>
                    <a:ext uri="{FF2B5EF4-FFF2-40B4-BE49-F238E27FC236}">
                      <a16:creationId xmlns:a16="http://schemas.microsoft.com/office/drawing/2014/main" id="{6B8A5001-C6CD-4C31-997D-C5FD8AC4D2D5}"/>
                    </a:ext>
                  </a:extLst>
                </p14:cNvPr>
                <p14:cNvContentPartPr/>
                <p14:nvPr/>
              </p14:nvContentPartPr>
              <p14:xfrm>
                <a:off x="5898880" y="2088067"/>
                <a:ext cx="181080" cy="109440"/>
              </p14:xfrm>
            </p:contentPart>
          </mc:Choice>
          <mc:Fallback xmlns="">
            <p:pic>
              <p:nvPicPr>
                <p:cNvPr id="143" name="Freihand 142">
                  <a:extLst>
                    <a:ext uri="{FF2B5EF4-FFF2-40B4-BE49-F238E27FC236}">
                      <a16:creationId xmlns:a16="http://schemas.microsoft.com/office/drawing/2014/main" id="{6B8A5001-C6CD-4C31-997D-C5FD8AC4D2D5}"/>
                    </a:ext>
                  </a:extLst>
                </p:cNvPr>
                <p:cNvPicPr/>
                <p:nvPr/>
              </p:nvPicPr>
              <p:blipFill>
                <a:blip r:embed="rId224"/>
                <a:stretch>
                  <a:fillRect/>
                </a:stretch>
              </p:blipFill>
              <p:spPr>
                <a:xfrm>
                  <a:off x="5894560" y="2083747"/>
                  <a:ext cx="189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4" name="Freihand 143">
                  <a:extLst>
                    <a:ext uri="{FF2B5EF4-FFF2-40B4-BE49-F238E27FC236}">
                      <a16:creationId xmlns:a16="http://schemas.microsoft.com/office/drawing/2014/main" id="{E30E06F5-C9BF-4547-892D-34C9FE39D99A}"/>
                    </a:ext>
                  </a:extLst>
                </p14:cNvPr>
                <p14:cNvContentPartPr/>
                <p14:nvPr/>
              </p14:nvContentPartPr>
              <p14:xfrm>
                <a:off x="6227560" y="2102827"/>
                <a:ext cx="24480" cy="157680"/>
              </p14:xfrm>
            </p:contentPart>
          </mc:Choice>
          <mc:Fallback xmlns="">
            <p:pic>
              <p:nvPicPr>
                <p:cNvPr id="144" name="Freihand 143">
                  <a:extLst>
                    <a:ext uri="{FF2B5EF4-FFF2-40B4-BE49-F238E27FC236}">
                      <a16:creationId xmlns:a16="http://schemas.microsoft.com/office/drawing/2014/main" id="{E30E06F5-C9BF-4547-892D-34C9FE39D99A}"/>
                    </a:ext>
                  </a:extLst>
                </p:cNvPr>
                <p:cNvPicPr/>
                <p:nvPr/>
              </p:nvPicPr>
              <p:blipFill>
                <a:blip r:embed="rId226"/>
                <a:stretch>
                  <a:fillRect/>
                </a:stretch>
              </p:blipFill>
              <p:spPr>
                <a:xfrm>
                  <a:off x="6223240" y="2098507"/>
                  <a:ext cx="33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5" name="Freihand 144">
                  <a:extLst>
                    <a:ext uri="{FF2B5EF4-FFF2-40B4-BE49-F238E27FC236}">
                      <a16:creationId xmlns:a16="http://schemas.microsoft.com/office/drawing/2014/main" id="{36765D71-1A5C-41E9-88CE-82D708AB6967}"/>
                    </a:ext>
                  </a:extLst>
                </p14:cNvPr>
                <p14:cNvContentPartPr/>
                <p14:nvPr/>
              </p14:nvContentPartPr>
              <p14:xfrm>
                <a:off x="6149080" y="2065387"/>
                <a:ext cx="201600" cy="29160"/>
              </p14:xfrm>
            </p:contentPart>
          </mc:Choice>
          <mc:Fallback xmlns="">
            <p:pic>
              <p:nvPicPr>
                <p:cNvPr id="145" name="Freihand 144">
                  <a:extLst>
                    <a:ext uri="{FF2B5EF4-FFF2-40B4-BE49-F238E27FC236}">
                      <a16:creationId xmlns:a16="http://schemas.microsoft.com/office/drawing/2014/main" id="{36765D71-1A5C-41E9-88CE-82D708AB6967}"/>
                    </a:ext>
                  </a:extLst>
                </p:cNvPr>
                <p:cNvPicPr/>
                <p:nvPr/>
              </p:nvPicPr>
              <p:blipFill>
                <a:blip r:embed="rId228"/>
                <a:stretch>
                  <a:fillRect/>
                </a:stretch>
              </p:blipFill>
              <p:spPr>
                <a:xfrm>
                  <a:off x="6144760" y="2061067"/>
                  <a:ext cx="210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Freihand 148">
                  <a:extLst>
                    <a:ext uri="{FF2B5EF4-FFF2-40B4-BE49-F238E27FC236}">
                      <a16:creationId xmlns:a16="http://schemas.microsoft.com/office/drawing/2014/main" id="{5C2A3839-8ADE-49A3-9672-C654DE3EE48A}"/>
                    </a:ext>
                  </a:extLst>
                </p14:cNvPr>
                <p14:cNvContentPartPr/>
                <p14:nvPr/>
              </p14:nvContentPartPr>
              <p14:xfrm>
                <a:off x="6358960" y="2359147"/>
                <a:ext cx="223560" cy="19800"/>
              </p14:xfrm>
            </p:contentPart>
          </mc:Choice>
          <mc:Fallback xmlns="">
            <p:pic>
              <p:nvPicPr>
                <p:cNvPr id="149" name="Freihand 148">
                  <a:extLst>
                    <a:ext uri="{FF2B5EF4-FFF2-40B4-BE49-F238E27FC236}">
                      <a16:creationId xmlns:a16="http://schemas.microsoft.com/office/drawing/2014/main" id="{5C2A3839-8ADE-49A3-9672-C654DE3EE48A}"/>
                    </a:ext>
                  </a:extLst>
                </p:cNvPr>
                <p:cNvPicPr/>
                <p:nvPr/>
              </p:nvPicPr>
              <p:blipFill>
                <a:blip r:embed="rId230"/>
                <a:stretch>
                  <a:fillRect/>
                </a:stretch>
              </p:blipFill>
              <p:spPr>
                <a:xfrm>
                  <a:off x="6354640" y="2354827"/>
                  <a:ext cx="232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FAFC6EC2-20F7-4E6D-A10A-F378FB9939FD}"/>
                    </a:ext>
                  </a:extLst>
                </p14:cNvPr>
                <p14:cNvContentPartPr/>
                <p14:nvPr/>
              </p14:nvContentPartPr>
              <p14:xfrm>
                <a:off x="6362200" y="2415667"/>
                <a:ext cx="235440" cy="14400"/>
              </p14:xfrm>
            </p:contentPart>
          </mc:Choice>
          <mc:Fallback xmlns="">
            <p:pic>
              <p:nvPicPr>
                <p:cNvPr id="150" name="Freihand 149">
                  <a:extLst>
                    <a:ext uri="{FF2B5EF4-FFF2-40B4-BE49-F238E27FC236}">
                      <a16:creationId xmlns:a16="http://schemas.microsoft.com/office/drawing/2014/main" id="{FAFC6EC2-20F7-4E6D-A10A-F378FB9939FD}"/>
                    </a:ext>
                  </a:extLst>
                </p:cNvPr>
                <p:cNvPicPr/>
                <p:nvPr/>
              </p:nvPicPr>
              <p:blipFill>
                <a:blip r:embed="rId232"/>
                <a:stretch>
                  <a:fillRect/>
                </a:stretch>
              </p:blipFill>
              <p:spPr>
                <a:xfrm>
                  <a:off x="6357880" y="2411347"/>
                  <a:ext cx="244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C2D8E37C-93ED-4CE9-BB80-D2ABC4B25091}"/>
                    </a:ext>
                  </a:extLst>
                </p14:cNvPr>
                <p14:cNvContentPartPr/>
                <p14:nvPr/>
              </p14:nvContentPartPr>
              <p14:xfrm>
                <a:off x="6679000" y="2194987"/>
                <a:ext cx="165600" cy="262080"/>
              </p14:xfrm>
            </p:contentPart>
          </mc:Choice>
          <mc:Fallback xmlns="">
            <p:pic>
              <p:nvPicPr>
                <p:cNvPr id="151" name="Freihand 150">
                  <a:extLst>
                    <a:ext uri="{FF2B5EF4-FFF2-40B4-BE49-F238E27FC236}">
                      <a16:creationId xmlns:a16="http://schemas.microsoft.com/office/drawing/2014/main" id="{C2D8E37C-93ED-4CE9-BB80-D2ABC4B25091}"/>
                    </a:ext>
                  </a:extLst>
                </p:cNvPr>
                <p:cNvPicPr/>
                <p:nvPr/>
              </p:nvPicPr>
              <p:blipFill>
                <a:blip r:embed="rId234"/>
                <a:stretch>
                  <a:fillRect/>
                </a:stretch>
              </p:blipFill>
              <p:spPr>
                <a:xfrm>
                  <a:off x="6674680" y="2190667"/>
                  <a:ext cx="1742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Freihand 151">
                  <a:extLst>
                    <a:ext uri="{FF2B5EF4-FFF2-40B4-BE49-F238E27FC236}">
                      <a16:creationId xmlns:a16="http://schemas.microsoft.com/office/drawing/2014/main" id="{1CBA77C1-3A4C-419F-B925-7180342C2183}"/>
                    </a:ext>
                  </a:extLst>
                </p14:cNvPr>
                <p14:cNvContentPartPr/>
                <p14:nvPr/>
              </p14:nvContentPartPr>
              <p14:xfrm>
                <a:off x="6853960" y="2232427"/>
                <a:ext cx="159840" cy="149400"/>
              </p14:xfrm>
            </p:contentPart>
          </mc:Choice>
          <mc:Fallback xmlns="">
            <p:pic>
              <p:nvPicPr>
                <p:cNvPr id="152" name="Freihand 151">
                  <a:extLst>
                    <a:ext uri="{FF2B5EF4-FFF2-40B4-BE49-F238E27FC236}">
                      <a16:creationId xmlns:a16="http://schemas.microsoft.com/office/drawing/2014/main" id="{1CBA77C1-3A4C-419F-B925-7180342C2183}"/>
                    </a:ext>
                  </a:extLst>
                </p:cNvPr>
                <p:cNvPicPr/>
                <p:nvPr/>
              </p:nvPicPr>
              <p:blipFill>
                <a:blip r:embed="rId236"/>
                <a:stretch>
                  <a:fillRect/>
                </a:stretch>
              </p:blipFill>
              <p:spPr>
                <a:xfrm>
                  <a:off x="6849640" y="2228107"/>
                  <a:ext cx="168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Freihand 152">
                  <a:extLst>
                    <a:ext uri="{FF2B5EF4-FFF2-40B4-BE49-F238E27FC236}">
                      <a16:creationId xmlns:a16="http://schemas.microsoft.com/office/drawing/2014/main" id="{B93DA3FD-C716-43EB-9D17-A30E64E505F1}"/>
                    </a:ext>
                  </a:extLst>
                </p14:cNvPr>
                <p14:cNvContentPartPr/>
                <p14:nvPr/>
              </p14:nvContentPartPr>
              <p14:xfrm>
                <a:off x="6981040" y="2379667"/>
                <a:ext cx="104400" cy="108000"/>
              </p14:xfrm>
            </p:contentPart>
          </mc:Choice>
          <mc:Fallback xmlns="">
            <p:pic>
              <p:nvPicPr>
                <p:cNvPr id="153" name="Freihand 152">
                  <a:extLst>
                    <a:ext uri="{FF2B5EF4-FFF2-40B4-BE49-F238E27FC236}">
                      <a16:creationId xmlns:a16="http://schemas.microsoft.com/office/drawing/2014/main" id="{B93DA3FD-C716-43EB-9D17-A30E64E505F1}"/>
                    </a:ext>
                  </a:extLst>
                </p:cNvPr>
                <p:cNvPicPr/>
                <p:nvPr/>
              </p:nvPicPr>
              <p:blipFill>
                <a:blip r:embed="rId238"/>
                <a:stretch>
                  <a:fillRect/>
                </a:stretch>
              </p:blipFill>
              <p:spPr>
                <a:xfrm>
                  <a:off x="6976720" y="2375347"/>
                  <a:ext cx="113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Freihand 153">
                  <a:extLst>
                    <a:ext uri="{FF2B5EF4-FFF2-40B4-BE49-F238E27FC236}">
                      <a16:creationId xmlns:a16="http://schemas.microsoft.com/office/drawing/2014/main" id="{070E822A-68AA-4310-AABF-DE1A65BB09CC}"/>
                    </a:ext>
                  </a:extLst>
                </p14:cNvPr>
                <p14:cNvContentPartPr/>
                <p14:nvPr/>
              </p14:nvContentPartPr>
              <p14:xfrm>
                <a:off x="7168960" y="2410267"/>
                <a:ext cx="10080" cy="92160"/>
              </p14:xfrm>
            </p:contentPart>
          </mc:Choice>
          <mc:Fallback xmlns="">
            <p:pic>
              <p:nvPicPr>
                <p:cNvPr id="154" name="Freihand 153">
                  <a:extLst>
                    <a:ext uri="{FF2B5EF4-FFF2-40B4-BE49-F238E27FC236}">
                      <a16:creationId xmlns:a16="http://schemas.microsoft.com/office/drawing/2014/main" id="{070E822A-68AA-4310-AABF-DE1A65BB09CC}"/>
                    </a:ext>
                  </a:extLst>
                </p:cNvPr>
                <p:cNvPicPr/>
                <p:nvPr/>
              </p:nvPicPr>
              <p:blipFill>
                <a:blip r:embed="rId240"/>
                <a:stretch>
                  <a:fillRect/>
                </a:stretch>
              </p:blipFill>
              <p:spPr>
                <a:xfrm>
                  <a:off x="7164640" y="2405947"/>
                  <a:ext cx="1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Freihand 154">
                  <a:extLst>
                    <a:ext uri="{FF2B5EF4-FFF2-40B4-BE49-F238E27FC236}">
                      <a16:creationId xmlns:a16="http://schemas.microsoft.com/office/drawing/2014/main" id="{ACE26E40-A6A7-43A4-B6EF-E0D848F650EC}"/>
                    </a:ext>
                  </a:extLst>
                </p14:cNvPr>
                <p14:cNvContentPartPr/>
                <p14:nvPr/>
              </p14:nvContentPartPr>
              <p14:xfrm>
                <a:off x="7241320" y="2223787"/>
                <a:ext cx="160920" cy="169200"/>
              </p14:xfrm>
            </p:contentPart>
          </mc:Choice>
          <mc:Fallback xmlns="">
            <p:pic>
              <p:nvPicPr>
                <p:cNvPr id="155" name="Freihand 154">
                  <a:extLst>
                    <a:ext uri="{FF2B5EF4-FFF2-40B4-BE49-F238E27FC236}">
                      <a16:creationId xmlns:a16="http://schemas.microsoft.com/office/drawing/2014/main" id="{ACE26E40-A6A7-43A4-B6EF-E0D848F650EC}"/>
                    </a:ext>
                  </a:extLst>
                </p:cNvPr>
                <p:cNvPicPr/>
                <p:nvPr/>
              </p:nvPicPr>
              <p:blipFill>
                <a:blip r:embed="rId242"/>
                <a:stretch>
                  <a:fillRect/>
                </a:stretch>
              </p:blipFill>
              <p:spPr>
                <a:xfrm>
                  <a:off x="7237000" y="2219467"/>
                  <a:ext cx="169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Freihand 155">
                  <a:extLst>
                    <a:ext uri="{FF2B5EF4-FFF2-40B4-BE49-F238E27FC236}">
                      <a16:creationId xmlns:a16="http://schemas.microsoft.com/office/drawing/2014/main" id="{DF343581-8A81-442D-ACC8-8633E6EC7C79}"/>
                    </a:ext>
                  </a:extLst>
                </p14:cNvPr>
                <p14:cNvContentPartPr/>
                <p14:nvPr/>
              </p14:nvContentPartPr>
              <p14:xfrm>
                <a:off x="7386400" y="2377147"/>
                <a:ext cx="127440" cy="92520"/>
              </p14:xfrm>
            </p:contentPart>
          </mc:Choice>
          <mc:Fallback xmlns="">
            <p:pic>
              <p:nvPicPr>
                <p:cNvPr id="156" name="Freihand 155">
                  <a:extLst>
                    <a:ext uri="{FF2B5EF4-FFF2-40B4-BE49-F238E27FC236}">
                      <a16:creationId xmlns:a16="http://schemas.microsoft.com/office/drawing/2014/main" id="{DF343581-8A81-442D-ACC8-8633E6EC7C79}"/>
                    </a:ext>
                  </a:extLst>
                </p:cNvPr>
                <p:cNvPicPr/>
                <p:nvPr/>
              </p:nvPicPr>
              <p:blipFill>
                <a:blip r:embed="rId244"/>
                <a:stretch>
                  <a:fillRect/>
                </a:stretch>
              </p:blipFill>
              <p:spPr>
                <a:xfrm>
                  <a:off x="7382080" y="2372827"/>
                  <a:ext cx="136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82530B41-1972-48AE-B9B6-E437BADE7373}"/>
                    </a:ext>
                  </a:extLst>
                </p14:cNvPr>
                <p14:cNvContentPartPr/>
                <p14:nvPr/>
              </p14:nvContentPartPr>
              <p14:xfrm>
                <a:off x="7622560" y="2380387"/>
                <a:ext cx="15480" cy="140040"/>
              </p14:xfrm>
            </p:contentPart>
          </mc:Choice>
          <mc:Fallback xmlns="">
            <p:pic>
              <p:nvPicPr>
                <p:cNvPr id="157" name="Freihand 156">
                  <a:extLst>
                    <a:ext uri="{FF2B5EF4-FFF2-40B4-BE49-F238E27FC236}">
                      <a16:creationId xmlns:a16="http://schemas.microsoft.com/office/drawing/2014/main" id="{82530B41-1972-48AE-B9B6-E437BADE7373}"/>
                    </a:ext>
                  </a:extLst>
                </p:cNvPr>
                <p:cNvPicPr/>
                <p:nvPr/>
              </p:nvPicPr>
              <p:blipFill>
                <a:blip r:embed="rId246"/>
                <a:stretch>
                  <a:fillRect/>
                </a:stretch>
              </p:blipFill>
              <p:spPr>
                <a:xfrm>
                  <a:off x="7618240" y="2376067"/>
                  <a:ext cx="24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Freihand 157">
                  <a:extLst>
                    <a:ext uri="{FF2B5EF4-FFF2-40B4-BE49-F238E27FC236}">
                      <a16:creationId xmlns:a16="http://schemas.microsoft.com/office/drawing/2014/main" id="{7866A35A-61D2-49FB-A525-BFFCB8633945}"/>
                    </a:ext>
                  </a:extLst>
                </p14:cNvPr>
                <p14:cNvContentPartPr/>
                <p14:nvPr/>
              </p14:nvContentPartPr>
              <p14:xfrm>
                <a:off x="7694200" y="2226307"/>
                <a:ext cx="133200" cy="167040"/>
              </p14:xfrm>
            </p:contentPart>
          </mc:Choice>
          <mc:Fallback xmlns="">
            <p:pic>
              <p:nvPicPr>
                <p:cNvPr id="158" name="Freihand 157">
                  <a:extLst>
                    <a:ext uri="{FF2B5EF4-FFF2-40B4-BE49-F238E27FC236}">
                      <a16:creationId xmlns:a16="http://schemas.microsoft.com/office/drawing/2014/main" id="{7866A35A-61D2-49FB-A525-BFFCB8633945}"/>
                    </a:ext>
                  </a:extLst>
                </p:cNvPr>
                <p:cNvPicPr/>
                <p:nvPr/>
              </p:nvPicPr>
              <p:blipFill>
                <a:blip r:embed="rId248"/>
                <a:stretch>
                  <a:fillRect/>
                </a:stretch>
              </p:blipFill>
              <p:spPr>
                <a:xfrm>
                  <a:off x="7689880" y="2221987"/>
                  <a:ext cx="141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8C9F3B06-83DD-4900-BEE0-BA1B9F7B7EB5}"/>
                    </a:ext>
                  </a:extLst>
                </p14:cNvPr>
                <p14:cNvContentPartPr/>
                <p14:nvPr/>
              </p14:nvContentPartPr>
              <p14:xfrm>
                <a:off x="7834960" y="2361307"/>
                <a:ext cx="136080" cy="78120"/>
              </p14:xfrm>
            </p:contentPart>
          </mc:Choice>
          <mc:Fallback xmlns="">
            <p:pic>
              <p:nvPicPr>
                <p:cNvPr id="159" name="Freihand 158">
                  <a:extLst>
                    <a:ext uri="{FF2B5EF4-FFF2-40B4-BE49-F238E27FC236}">
                      <a16:creationId xmlns:a16="http://schemas.microsoft.com/office/drawing/2014/main" id="{8C9F3B06-83DD-4900-BEE0-BA1B9F7B7EB5}"/>
                    </a:ext>
                  </a:extLst>
                </p:cNvPr>
                <p:cNvPicPr/>
                <p:nvPr/>
              </p:nvPicPr>
              <p:blipFill>
                <a:blip r:embed="rId250"/>
                <a:stretch>
                  <a:fillRect/>
                </a:stretch>
              </p:blipFill>
              <p:spPr>
                <a:xfrm>
                  <a:off x="7830640" y="2356987"/>
                  <a:ext cx="144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6499C316-BE71-48BF-A4B5-0E7626430216}"/>
                    </a:ext>
                  </a:extLst>
                </p14:cNvPr>
                <p14:cNvContentPartPr/>
                <p14:nvPr/>
              </p14:nvContentPartPr>
              <p14:xfrm>
                <a:off x="8050960" y="2159347"/>
                <a:ext cx="360" cy="360"/>
              </p14:xfrm>
            </p:contentPart>
          </mc:Choice>
          <mc:Fallback xmlns="">
            <p:pic>
              <p:nvPicPr>
                <p:cNvPr id="160" name="Freihand 159">
                  <a:extLst>
                    <a:ext uri="{FF2B5EF4-FFF2-40B4-BE49-F238E27FC236}">
                      <a16:creationId xmlns:a16="http://schemas.microsoft.com/office/drawing/2014/main" id="{6499C316-BE71-48BF-A4B5-0E7626430216}"/>
                    </a:ext>
                  </a:extLst>
                </p:cNvPr>
                <p:cNvPicPr/>
                <p:nvPr/>
              </p:nvPicPr>
              <p:blipFill>
                <a:blip r:embed="rId88"/>
                <a:stretch>
                  <a:fillRect/>
                </a:stretch>
              </p:blipFill>
              <p:spPr>
                <a:xfrm>
                  <a:off x="8046640" y="215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9E7381CA-D620-4059-A56F-318BADA01ABA}"/>
                    </a:ext>
                  </a:extLst>
                </p14:cNvPr>
                <p14:cNvContentPartPr/>
                <p14:nvPr/>
              </p14:nvContentPartPr>
              <p14:xfrm>
                <a:off x="7815520" y="2426467"/>
                <a:ext cx="137160" cy="84600"/>
              </p14:xfrm>
            </p:contentPart>
          </mc:Choice>
          <mc:Fallback xmlns="">
            <p:pic>
              <p:nvPicPr>
                <p:cNvPr id="161" name="Freihand 160">
                  <a:extLst>
                    <a:ext uri="{FF2B5EF4-FFF2-40B4-BE49-F238E27FC236}">
                      <a16:creationId xmlns:a16="http://schemas.microsoft.com/office/drawing/2014/main" id="{9E7381CA-D620-4059-A56F-318BADA01ABA}"/>
                    </a:ext>
                  </a:extLst>
                </p:cNvPr>
                <p:cNvPicPr/>
                <p:nvPr/>
              </p:nvPicPr>
              <p:blipFill>
                <a:blip r:embed="rId253"/>
                <a:stretch>
                  <a:fillRect/>
                </a:stretch>
              </p:blipFill>
              <p:spPr>
                <a:xfrm>
                  <a:off x="7811200" y="2422147"/>
                  <a:ext cx="145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Freihand 161">
                  <a:extLst>
                    <a:ext uri="{FF2B5EF4-FFF2-40B4-BE49-F238E27FC236}">
                      <a16:creationId xmlns:a16="http://schemas.microsoft.com/office/drawing/2014/main" id="{74E61D81-BBB9-450D-9087-2FE165B5DA72}"/>
                    </a:ext>
                  </a:extLst>
                </p14:cNvPr>
                <p14:cNvContentPartPr/>
                <p14:nvPr/>
              </p14:nvContentPartPr>
              <p14:xfrm>
                <a:off x="7982560" y="2128747"/>
                <a:ext cx="144000" cy="406080"/>
              </p14:xfrm>
            </p:contentPart>
          </mc:Choice>
          <mc:Fallback xmlns="">
            <p:pic>
              <p:nvPicPr>
                <p:cNvPr id="162" name="Freihand 161">
                  <a:extLst>
                    <a:ext uri="{FF2B5EF4-FFF2-40B4-BE49-F238E27FC236}">
                      <a16:creationId xmlns:a16="http://schemas.microsoft.com/office/drawing/2014/main" id="{74E61D81-BBB9-450D-9087-2FE165B5DA72}"/>
                    </a:ext>
                  </a:extLst>
                </p:cNvPr>
                <p:cNvPicPr/>
                <p:nvPr/>
              </p:nvPicPr>
              <p:blipFill>
                <a:blip r:embed="rId255"/>
                <a:stretch>
                  <a:fillRect/>
                </a:stretch>
              </p:blipFill>
              <p:spPr>
                <a:xfrm>
                  <a:off x="7978240" y="2124427"/>
                  <a:ext cx="152640" cy="41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6">
            <p14:nvContentPartPr>
              <p14:cNvPr id="184" name="Freihand 183">
                <a:extLst>
                  <a:ext uri="{FF2B5EF4-FFF2-40B4-BE49-F238E27FC236}">
                    <a16:creationId xmlns:a16="http://schemas.microsoft.com/office/drawing/2014/main" id="{C62DEEA8-F44B-4F7A-8CA1-9C606F79C08B}"/>
                  </a:ext>
                </a:extLst>
              </p14:cNvPr>
              <p14:cNvContentPartPr/>
              <p14:nvPr/>
            </p14:nvContentPartPr>
            <p14:xfrm>
              <a:off x="8269840" y="3569467"/>
              <a:ext cx="1222920" cy="51840"/>
            </p14:xfrm>
          </p:contentPart>
        </mc:Choice>
        <mc:Fallback xmlns="">
          <p:pic>
            <p:nvPicPr>
              <p:cNvPr id="184" name="Freihand 183">
                <a:extLst>
                  <a:ext uri="{FF2B5EF4-FFF2-40B4-BE49-F238E27FC236}">
                    <a16:creationId xmlns:a16="http://schemas.microsoft.com/office/drawing/2014/main" id="{C62DEEA8-F44B-4F7A-8CA1-9C606F79C08B}"/>
                  </a:ext>
                </a:extLst>
              </p:cNvPr>
              <p:cNvPicPr/>
              <p:nvPr/>
            </p:nvPicPr>
            <p:blipFill>
              <a:blip r:embed="rId257"/>
              <a:stretch>
                <a:fillRect/>
              </a:stretch>
            </p:blipFill>
            <p:spPr>
              <a:xfrm>
                <a:off x="8265520" y="3565147"/>
                <a:ext cx="1231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6" name="Freihand 185">
                <a:extLst>
                  <a:ext uri="{FF2B5EF4-FFF2-40B4-BE49-F238E27FC236}">
                    <a16:creationId xmlns:a16="http://schemas.microsoft.com/office/drawing/2014/main" id="{6EBEC843-17C0-418A-B9EC-8A15AFC3D255}"/>
                  </a:ext>
                </a:extLst>
              </p14:cNvPr>
              <p14:cNvContentPartPr/>
              <p14:nvPr/>
            </p14:nvContentPartPr>
            <p14:xfrm>
              <a:off x="9771400" y="3376507"/>
              <a:ext cx="48600" cy="858960"/>
            </p14:xfrm>
          </p:contentPart>
        </mc:Choice>
        <mc:Fallback xmlns="">
          <p:pic>
            <p:nvPicPr>
              <p:cNvPr id="186" name="Freihand 185">
                <a:extLst>
                  <a:ext uri="{FF2B5EF4-FFF2-40B4-BE49-F238E27FC236}">
                    <a16:creationId xmlns:a16="http://schemas.microsoft.com/office/drawing/2014/main" id="{6EBEC843-17C0-418A-B9EC-8A15AFC3D255}"/>
                  </a:ext>
                </a:extLst>
              </p:cNvPr>
              <p:cNvPicPr/>
              <p:nvPr/>
            </p:nvPicPr>
            <p:blipFill>
              <a:blip r:embed="rId259"/>
              <a:stretch>
                <a:fillRect/>
              </a:stretch>
            </p:blipFill>
            <p:spPr>
              <a:xfrm>
                <a:off x="9767080" y="3372187"/>
                <a:ext cx="5724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5" name="Freihand 234">
                <a:extLst>
                  <a:ext uri="{FF2B5EF4-FFF2-40B4-BE49-F238E27FC236}">
                    <a16:creationId xmlns:a16="http://schemas.microsoft.com/office/drawing/2014/main" id="{55F320D8-E6F3-4AF7-8C4C-30C53FF2B846}"/>
                  </a:ext>
                </a:extLst>
              </p14:cNvPr>
              <p14:cNvContentPartPr/>
              <p14:nvPr/>
            </p14:nvContentPartPr>
            <p14:xfrm>
              <a:off x="3328840" y="5783107"/>
              <a:ext cx="4556160" cy="806400"/>
            </p14:xfrm>
          </p:contentPart>
        </mc:Choice>
        <mc:Fallback xmlns="">
          <p:pic>
            <p:nvPicPr>
              <p:cNvPr id="235" name="Freihand 234">
                <a:extLst>
                  <a:ext uri="{FF2B5EF4-FFF2-40B4-BE49-F238E27FC236}">
                    <a16:creationId xmlns:a16="http://schemas.microsoft.com/office/drawing/2014/main" id="{55F320D8-E6F3-4AF7-8C4C-30C53FF2B846}"/>
                  </a:ext>
                </a:extLst>
              </p:cNvPr>
              <p:cNvPicPr/>
              <p:nvPr/>
            </p:nvPicPr>
            <p:blipFill>
              <a:blip r:embed="rId261"/>
              <a:stretch>
                <a:fillRect/>
              </a:stretch>
            </p:blipFill>
            <p:spPr>
              <a:xfrm>
                <a:off x="3324520" y="5778787"/>
                <a:ext cx="4564800" cy="815040"/>
              </a:xfrm>
              <a:prstGeom prst="rect">
                <a:avLst/>
              </a:prstGeom>
            </p:spPr>
          </p:pic>
        </mc:Fallback>
      </mc:AlternateContent>
      <p:grpSp>
        <p:nvGrpSpPr>
          <p:cNvPr id="239" name="Gruppieren 238">
            <a:extLst>
              <a:ext uri="{FF2B5EF4-FFF2-40B4-BE49-F238E27FC236}">
                <a16:creationId xmlns:a16="http://schemas.microsoft.com/office/drawing/2014/main" id="{22942EE1-6C5B-48E4-AD99-C0373018EADB}"/>
              </a:ext>
            </a:extLst>
          </p:cNvPr>
          <p:cNvGrpSpPr/>
          <p:nvPr/>
        </p:nvGrpSpPr>
        <p:grpSpPr>
          <a:xfrm>
            <a:off x="710200" y="3320707"/>
            <a:ext cx="3807000" cy="1303560"/>
            <a:chOff x="710200" y="3320707"/>
            <a:chExt cx="3807000" cy="1303560"/>
          </a:xfrm>
        </p:grpSpPr>
        <mc:AlternateContent xmlns:mc="http://schemas.openxmlformats.org/markup-compatibility/2006" xmlns:p14="http://schemas.microsoft.com/office/powerpoint/2010/main">
          <mc:Choice Requires="p14">
            <p:contentPart p14:bwMode="auto" r:id="rId262">
              <p14:nvContentPartPr>
                <p14:cNvPr id="206" name="Freihand 205">
                  <a:extLst>
                    <a:ext uri="{FF2B5EF4-FFF2-40B4-BE49-F238E27FC236}">
                      <a16:creationId xmlns:a16="http://schemas.microsoft.com/office/drawing/2014/main" id="{C045568B-A116-45F9-B1AC-6B8B5BE5E3C3}"/>
                    </a:ext>
                  </a:extLst>
                </p14:cNvPr>
                <p14:cNvContentPartPr/>
                <p14:nvPr/>
              </p14:nvContentPartPr>
              <p14:xfrm>
                <a:off x="1194400" y="3823987"/>
                <a:ext cx="241560" cy="273960"/>
              </p14:xfrm>
            </p:contentPart>
          </mc:Choice>
          <mc:Fallback xmlns="">
            <p:pic>
              <p:nvPicPr>
                <p:cNvPr id="206" name="Freihand 205">
                  <a:extLst>
                    <a:ext uri="{FF2B5EF4-FFF2-40B4-BE49-F238E27FC236}">
                      <a16:creationId xmlns:a16="http://schemas.microsoft.com/office/drawing/2014/main" id="{C045568B-A116-45F9-B1AC-6B8B5BE5E3C3}"/>
                    </a:ext>
                  </a:extLst>
                </p:cNvPr>
                <p:cNvPicPr/>
                <p:nvPr/>
              </p:nvPicPr>
              <p:blipFill>
                <a:blip r:embed="rId263"/>
                <a:stretch>
                  <a:fillRect/>
                </a:stretch>
              </p:blipFill>
              <p:spPr>
                <a:xfrm>
                  <a:off x="1190080" y="3819667"/>
                  <a:ext cx="250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7" name="Freihand 206">
                  <a:extLst>
                    <a:ext uri="{FF2B5EF4-FFF2-40B4-BE49-F238E27FC236}">
                      <a16:creationId xmlns:a16="http://schemas.microsoft.com/office/drawing/2014/main" id="{3B7ECDDD-C5FF-4DF0-8D90-1029C4AC593B}"/>
                    </a:ext>
                  </a:extLst>
                </p14:cNvPr>
                <p14:cNvContentPartPr/>
                <p14:nvPr/>
              </p14:nvContentPartPr>
              <p14:xfrm>
                <a:off x="1287280" y="3969067"/>
                <a:ext cx="146160" cy="24840"/>
              </p14:xfrm>
            </p:contentPart>
          </mc:Choice>
          <mc:Fallback xmlns="">
            <p:pic>
              <p:nvPicPr>
                <p:cNvPr id="207" name="Freihand 206">
                  <a:extLst>
                    <a:ext uri="{FF2B5EF4-FFF2-40B4-BE49-F238E27FC236}">
                      <a16:creationId xmlns:a16="http://schemas.microsoft.com/office/drawing/2014/main" id="{3B7ECDDD-C5FF-4DF0-8D90-1029C4AC593B}"/>
                    </a:ext>
                  </a:extLst>
                </p:cNvPr>
                <p:cNvPicPr/>
                <p:nvPr/>
              </p:nvPicPr>
              <p:blipFill>
                <a:blip r:embed="rId265"/>
                <a:stretch>
                  <a:fillRect/>
                </a:stretch>
              </p:blipFill>
              <p:spPr>
                <a:xfrm>
                  <a:off x="1282960" y="3964747"/>
                  <a:ext cx="154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9" name="Freihand 208">
                  <a:extLst>
                    <a:ext uri="{FF2B5EF4-FFF2-40B4-BE49-F238E27FC236}">
                      <a16:creationId xmlns:a16="http://schemas.microsoft.com/office/drawing/2014/main" id="{E04B152C-FABC-498B-B133-BF4F9226AD2C}"/>
                    </a:ext>
                  </a:extLst>
                </p14:cNvPr>
                <p14:cNvContentPartPr/>
                <p14:nvPr/>
              </p14:nvContentPartPr>
              <p14:xfrm>
                <a:off x="1534600" y="3945667"/>
                <a:ext cx="7920" cy="360"/>
              </p14:xfrm>
            </p:contentPart>
          </mc:Choice>
          <mc:Fallback xmlns="">
            <p:pic>
              <p:nvPicPr>
                <p:cNvPr id="209" name="Freihand 208">
                  <a:extLst>
                    <a:ext uri="{FF2B5EF4-FFF2-40B4-BE49-F238E27FC236}">
                      <a16:creationId xmlns:a16="http://schemas.microsoft.com/office/drawing/2014/main" id="{E04B152C-FABC-498B-B133-BF4F9226AD2C}"/>
                    </a:ext>
                  </a:extLst>
                </p:cNvPr>
                <p:cNvPicPr/>
                <p:nvPr/>
              </p:nvPicPr>
              <p:blipFill>
                <a:blip r:embed="rId267"/>
                <a:stretch>
                  <a:fillRect/>
                </a:stretch>
              </p:blipFill>
              <p:spPr>
                <a:xfrm>
                  <a:off x="1530280" y="3941347"/>
                  <a:ext cx="16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0" name="Freihand 209">
                  <a:extLst>
                    <a:ext uri="{FF2B5EF4-FFF2-40B4-BE49-F238E27FC236}">
                      <a16:creationId xmlns:a16="http://schemas.microsoft.com/office/drawing/2014/main" id="{3373B7A0-600E-4C81-BD1B-894FB6295A47}"/>
                    </a:ext>
                  </a:extLst>
                </p14:cNvPr>
                <p14:cNvContentPartPr/>
                <p14:nvPr/>
              </p14:nvContentPartPr>
              <p14:xfrm>
                <a:off x="1646200" y="3853867"/>
                <a:ext cx="39960" cy="157680"/>
              </p14:xfrm>
            </p:contentPart>
          </mc:Choice>
          <mc:Fallback xmlns="">
            <p:pic>
              <p:nvPicPr>
                <p:cNvPr id="210" name="Freihand 209">
                  <a:extLst>
                    <a:ext uri="{FF2B5EF4-FFF2-40B4-BE49-F238E27FC236}">
                      <a16:creationId xmlns:a16="http://schemas.microsoft.com/office/drawing/2014/main" id="{3373B7A0-600E-4C81-BD1B-894FB6295A47}"/>
                    </a:ext>
                  </a:extLst>
                </p:cNvPr>
                <p:cNvPicPr/>
                <p:nvPr/>
              </p:nvPicPr>
              <p:blipFill>
                <a:blip r:embed="rId269"/>
                <a:stretch>
                  <a:fillRect/>
                </a:stretch>
              </p:blipFill>
              <p:spPr>
                <a:xfrm>
                  <a:off x="1641880" y="3849547"/>
                  <a:ext cx="48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1" name="Freihand 210">
                  <a:extLst>
                    <a:ext uri="{FF2B5EF4-FFF2-40B4-BE49-F238E27FC236}">
                      <a16:creationId xmlns:a16="http://schemas.microsoft.com/office/drawing/2014/main" id="{A690955A-1606-4A4B-9A21-2E805BF72562}"/>
                    </a:ext>
                  </a:extLst>
                </p14:cNvPr>
                <p14:cNvContentPartPr/>
                <p14:nvPr/>
              </p14:nvContentPartPr>
              <p14:xfrm>
                <a:off x="1592560" y="3823267"/>
                <a:ext cx="162000" cy="230400"/>
              </p14:xfrm>
            </p:contentPart>
          </mc:Choice>
          <mc:Fallback xmlns="">
            <p:pic>
              <p:nvPicPr>
                <p:cNvPr id="211" name="Freihand 210">
                  <a:extLst>
                    <a:ext uri="{FF2B5EF4-FFF2-40B4-BE49-F238E27FC236}">
                      <a16:creationId xmlns:a16="http://schemas.microsoft.com/office/drawing/2014/main" id="{A690955A-1606-4A4B-9A21-2E805BF72562}"/>
                    </a:ext>
                  </a:extLst>
                </p:cNvPr>
                <p:cNvPicPr/>
                <p:nvPr/>
              </p:nvPicPr>
              <p:blipFill>
                <a:blip r:embed="rId271"/>
                <a:stretch>
                  <a:fillRect/>
                </a:stretch>
              </p:blipFill>
              <p:spPr>
                <a:xfrm>
                  <a:off x="1588240" y="3818947"/>
                  <a:ext cx="170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2" name="Freihand 211">
                  <a:extLst>
                    <a:ext uri="{FF2B5EF4-FFF2-40B4-BE49-F238E27FC236}">
                      <a16:creationId xmlns:a16="http://schemas.microsoft.com/office/drawing/2014/main" id="{4F3B0EC8-48F4-4F72-AF85-6FEC791C1C5A}"/>
                    </a:ext>
                  </a:extLst>
                </p14:cNvPr>
                <p14:cNvContentPartPr/>
                <p14:nvPr/>
              </p14:nvContentPartPr>
              <p14:xfrm>
                <a:off x="1672120" y="3765307"/>
                <a:ext cx="206640" cy="397440"/>
              </p14:xfrm>
            </p:contentPart>
          </mc:Choice>
          <mc:Fallback xmlns="">
            <p:pic>
              <p:nvPicPr>
                <p:cNvPr id="212" name="Freihand 211">
                  <a:extLst>
                    <a:ext uri="{FF2B5EF4-FFF2-40B4-BE49-F238E27FC236}">
                      <a16:creationId xmlns:a16="http://schemas.microsoft.com/office/drawing/2014/main" id="{4F3B0EC8-48F4-4F72-AF85-6FEC791C1C5A}"/>
                    </a:ext>
                  </a:extLst>
                </p:cNvPr>
                <p:cNvPicPr/>
                <p:nvPr/>
              </p:nvPicPr>
              <p:blipFill>
                <a:blip r:embed="rId273"/>
                <a:stretch>
                  <a:fillRect/>
                </a:stretch>
              </p:blipFill>
              <p:spPr>
                <a:xfrm>
                  <a:off x="1667800" y="3760987"/>
                  <a:ext cx="2152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3" name="Freihand 212">
                  <a:extLst>
                    <a:ext uri="{FF2B5EF4-FFF2-40B4-BE49-F238E27FC236}">
                      <a16:creationId xmlns:a16="http://schemas.microsoft.com/office/drawing/2014/main" id="{1DCAED22-6D83-44BB-BC64-59075FC24D98}"/>
                    </a:ext>
                  </a:extLst>
                </p14:cNvPr>
                <p14:cNvContentPartPr/>
                <p14:nvPr/>
              </p14:nvContentPartPr>
              <p14:xfrm>
                <a:off x="1112680" y="3744427"/>
                <a:ext cx="141480" cy="464040"/>
              </p14:xfrm>
            </p:contentPart>
          </mc:Choice>
          <mc:Fallback xmlns="">
            <p:pic>
              <p:nvPicPr>
                <p:cNvPr id="213" name="Freihand 212">
                  <a:extLst>
                    <a:ext uri="{FF2B5EF4-FFF2-40B4-BE49-F238E27FC236}">
                      <a16:creationId xmlns:a16="http://schemas.microsoft.com/office/drawing/2014/main" id="{1DCAED22-6D83-44BB-BC64-59075FC24D98}"/>
                    </a:ext>
                  </a:extLst>
                </p:cNvPr>
                <p:cNvPicPr/>
                <p:nvPr/>
              </p:nvPicPr>
              <p:blipFill>
                <a:blip r:embed="rId275"/>
                <a:stretch>
                  <a:fillRect/>
                </a:stretch>
              </p:blipFill>
              <p:spPr>
                <a:xfrm>
                  <a:off x="1108360" y="3740107"/>
                  <a:ext cx="1501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5" name="Freihand 214">
                  <a:extLst>
                    <a:ext uri="{FF2B5EF4-FFF2-40B4-BE49-F238E27FC236}">
                      <a16:creationId xmlns:a16="http://schemas.microsoft.com/office/drawing/2014/main" id="{42686E61-8E5D-4BC3-8FCB-5C12639D9DB9}"/>
                    </a:ext>
                  </a:extLst>
                </p14:cNvPr>
                <p14:cNvContentPartPr/>
                <p14:nvPr/>
              </p14:nvContentPartPr>
              <p14:xfrm>
                <a:off x="1906120" y="3620587"/>
                <a:ext cx="32400" cy="162000"/>
              </p14:xfrm>
            </p:contentPart>
          </mc:Choice>
          <mc:Fallback xmlns="">
            <p:pic>
              <p:nvPicPr>
                <p:cNvPr id="215" name="Freihand 214">
                  <a:extLst>
                    <a:ext uri="{FF2B5EF4-FFF2-40B4-BE49-F238E27FC236}">
                      <a16:creationId xmlns:a16="http://schemas.microsoft.com/office/drawing/2014/main" id="{42686E61-8E5D-4BC3-8FCB-5C12639D9DB9}"/>
                    </a:ext>
                  </a:extLst>
                </p:cNvPr>
                <p:cNvPicPr/>
                <p:nvPr/>
              </p:nvPicPr>
              <p:blipFill>
                <a:blip r:embed="rId277"/>
                <a:stretch>
                  <a:fillRect/>
                </a:stretch>
              </p:blipFill>
              <p:spPr>
                <a:xfrm>
                  <a:off x="1901800" y="3616267"/>
                  <a:ext cx="41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6" name="Freihand 215">
                  <a:extLst>
                    <a:ext uri="{FF2B5EF4-FFF2-40B4-BE49-F238E27FC236}">
                      <a16:creationId xmlns:a16="http://schemas.microsoft.com/office/drawing/2014/main" id="{E9BC4EB8-A8E6-4A96-A85B-DB49A2D9A725}"/>
                    </a:ext>
                  </a:extLst>
                </p14:cNvPr>
                <p14:cNvContentPartPr/>
                <p14:nvPr/>
              </p14:nvContentPartPr>
              <p14:xfrm>
                <a:off x="1813600" y="3587827"/>
                <a:ext cx="238320" cy="18360"/>
              </p14:xfrm>
            </p:contentPart>
          </mc:Choice>
          <mc:Fallback xmlns="">
            <p:pic>
              <p:nvPicPr>
                <p:cNvPr id="216" name="Freihand 215">
                  <a:extLst>
                    <a:ext uri="{FF2B5EF4-FFF2-40B4-BE49-F238E27FC236}">
                      <a16:creationId xmlns:a16="http://schemas.microsoft.com/office/drawing/2014/main" id="{E9BC4EB8-A8E6-4A96-A85B-DB49A2D9A725}"/>
                    </a:ext>
                  </a:extLst>
                </p:cNvPr>
                <p:cNvPicPr/>
                <p:nvPr/>
              </p:nvPicPr>
              <p:blipFill>
                <a:blip r:embed="rId279"/>
                <a:stretch>
                  <a:fillRect/>
                </a:stretch>
              </p:blipFill>
              <p:spPr>
                <a:xfrm>
                  <a:off x="1809280" y="3583507"/>
                  <a:ext cx="246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8" name="Freihand 217">
                  <a:extLst>
                    <a:ext uri="{FF2B5EF4-FFF2-40B4-BE49-F238E27FC236}">
                      <a16:creationId xmlns:a16="http://schemas.microsoft.com/office/drawing/2014/main" id="{2C9D2A6B-F844-456B-91E5-FABDF22277B0}"/>
                    </a:ext>
                  </a:extLst>
                </p14:cNvPr>
                <p14:cNvContentPartPr/>
                <p14:nvPr/>
              </p14:nvContentPartPr>
              <p14:xfrm>
                <a:off x="2045080" y="3875107"/>
                <a:ext cx="183960" cy="26280"/>
              </p14:xfrm>
            </p:contentPart>
          </mc:Choice>
          <mc:Fallback xmlns="">
            <p:pic>
              <p:nvPicPr>
                <p:cNvPr id="218" name="Freihand 217">
                  <a:extLst>
                    <a:ext uri="{FF2B5EF4-FFF2-40B4-BE49-F238E27FC236}">
                      <a16:creationId xmlns:a16="http://schemas.microsoft.com/office/drawing/2014/main" id="{2C9D2A6B-F844-456B-91E5-FABDF22277B0}"/>
                    </a:ext>
                  </a:extLst>
                </p:cNvPr>
                <p:cNvPicPr/>
                <p:nvPr/>
              </p:nvPicPr>
              <p:blipFill>
                <a:blip r:embed="rId281"/>
                <a:stretch>
                  <a:fillRect/>
                </a:stretch>
              </p:blipFill>
              <p:spPr>
                <a:xfrm>
                  <a:off x="2040760" y="3870787"/>
                  <a:ext cx="192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9" name="Freihand 218">
                  <a:extLst>
                    <a:ext uri="{FF2B5EF4-FFF2-40B4-BE49-F238E27FC236}">
                      <a16:creationId xmlns:a16="http://schemas.microsoft.com/office/drawing/2014/main" id="{2178BA7E-1C21-40B7-9E3B-22CDFF4423CF}"/>
                    </a:ext>
                  </a:extLst>
                </p14:cNvPr>
                <p14:cNvContentPartPr/>
                <p14:nvPr/>
              </p14:nvContentPartPr>
              <p14:xfrm>
                <a:off x="2073520" y="3941707"/>
                <a:ext cx="159840" cy="13680"/>
              </p14:xfrm>
            </p:contentPart>
          </mc:Choice>
          <mc:Fallback xmlns="">
            <p:pic>
              <p:nvPicPr>
                <p:cNvPr id="219" name="Freihand 218">
                  <a:extLst>
                    <a:ext uri="{FF2B5EF4-FFF2-40B4-BE49-F238E27FC236}">
                      <a16:creationId xmlns:a16="http://schemas.microsoft.com/office/drawing/2014/main" id="{2178BA7E-1C21-40B7-9E3B-22CDFF4423CF}"/>
                    </a:ext>
                  </a:extLst>
                </p:cNvPr>
                <p:cNvPicPr/>
                <p:nvPr/>
              </p:nvPicPr>
              <p:blipFill>
                <a:blip r:embed="rId283"/>
                <a:stretch>
                  <a:fillRect/>
                </a:stretch>
              </p:blipFill>
              <p:spPr>
                <a:xfrm>
                  <a:off x="2069200" y="3937387"/>
                  <a:ext cx="168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1" name="Freihand 220">
                  <a:extLst>
                    <a:ext uri="{FF2B5EF4-FFF2-40B4-BE49-F238E27FC236}">
                      <a16:creationId xmlns:a16="http://schemas.microsoft.com/office/drawing/2014/main" id="{DDC33D99-AFD3-4EF2-80F2-F2FB346BDD4B}"/>
                    </a:ext>
                  </a:extLst>
                </p14:cNvPr>
                <p14:cNvContentPartPr/>
                <p14:nvPr/>
              </p14:nvContentPartPr>
              <p14:xfrm>
                <a:off x="2460880" y="3812467"/>
                <a:ext cx="25200" cy="175320"/>
              </p14:xfrm>
            </p:contentPart>
          </mc:Choice>
          <mc:Fallback xmlns="">
            <p:pic>
              <p:nvPicPr>
                <p:cNvPr id="221" name="Freihand 220">
                  <a:extLst>
                    <a:ext uri="{FF2B5EF4-FFF2-40B4-BE49-F238E27FC236}">
                      <a16:creationId xmlns:a16="http://schemas.microsoft.com/office/drawing/2014/main" id="{DDC33D99-AFD3-4EF2-80F2-F2FB346BDD4B}"/>
                    </a:ext>
                  </a:extLst>
                </p:cNvPr>
                <p:cNvPicPr/>
                <p:nvPr/>
              </p:nvPicPr>
              <p:blipFill>
                <a:blip r:embed="rId285"/>
                <a:stretch>
                  <a:fillRect/>
                </a:stretch>
              </p:blipFill>
              <p:spPr>
                <a:xfrm>
                  <a:off x="2456560" y="3808147"/>
                  <a:ext cx="33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2" name="Freihand 221">
                  <a:extLst>
                    <a:ext uri="{FF2B5EF4-FFF2-40B4-BE49-F238E27FC236}">
                      <a16:creationId xmlns:a16="http://schemas.microsoft.com/office/drawing/2014/main" id="{11ADAA27-BD9E-4B32-8A5B-B3B7F93FA0BE}"/>
                    </a:ext>
                  </a:extLst>
                </p14:cNvPr>
                <p14:cNvContentPartPr/>
                <p14:nvPr/>
              </p14:nvContentPartPr>
              <p14:xfrm>
                <a:off x="2393560" y="3800227"/>
                <a:ext cx="176400" cy="231120"/>
              </p14:xfrm>
            </p:contentPart>
          </mc:Choice>
          <mc:Fallback xmlns="">
            <p:pic>
              <p:nvPicPr>
                <p:cNvPr id="222" name="Freihand 221">
                  <a:extLst>
                    <a:ext uri="{FF2B5EF4-FFF2-40B4-BE49-F238E27FC236}">
                      <a16:creationId xmlns:a16="http://schemas.microsoft.com/office/drawing/2014/main" id="{11ADAA27-BD9E-4B32-8A5B-B3B7F93FA0BE}"/>
                    </a:ext>
                  </a:extLst>
                </p:cNvPr>
                <p:cNvPicPr/>
                <p:nvPr/>
              </p:nvPicPr>
              <p:blipFill>
                <a:blip r:embed="rId287"/>
                <a:stretch>
                  <a:fillRect/>
                </a:stretch>
              </p:blipFill>
              <p:spPr>
                <a:xfrm>
                  <a:off x="2389240" y="3795907"/>
                  <a:ext cx="185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3" name="Freihand 222">
                  <a:extLst>
                    <a:ext uri="{FF2B5EF4-FFF2-40B4-BE49-F238E27FC236}">
                      <a16:creationId xmlns:a16="http://schemas.microsoft.com/office/drawing/2014/main" id="{497E8D9C-ED2E-481D-A20B-CCE0F6F3DEDC}"/>
                    </a:ext>
                  </a:extLst>
                </p14:cNvPr>
                <p14:cNvContentPartPr/>
                <p14:nvPr/>
              </p14:nvContentPartPr>
              <p14:xfrm>
                <a:off x="2613160" y="3661267"/>
                <a:ext cx="25920" cy="135000"/>
              </p14:xfrm>
            </p:contentPart>
          </mc:Choice>
          <mc:Fallback xmlns="">
            <p:pic>
              <p:nvPicPr>
                <p:cNvPr id="223" name="Freihand 222">
                  <a:extLst>
                    <a:ext uri="{FF2B5EF4-FFF2-40B4-BE49-F238E27FC236}">
                      <a16:creationId xmlns:a16="http://schemas.microsoft.com/office/drawing/2014/main" id="{497E8D9C-ED2E-481D-A20B-CCE0F6F3DEDC}"/>
                    </a:ext>
                  </a:extLst>
                </p:cNvPr>
                <p:cNvPicPr/>
                <p:nvPr/>
              </p:nvPicPr>
              <p:blipFill>
                <a:blip r:embed="rId289"/>
                <a:stretch>
                  <a:fillRect/>
                </a:stretch>
              </p:blipFill>
              <p:spPr>
                <a:xfrm>
                  <a:off x="2608840" y="3656947"/>
                  <a:ext cx="34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4" name="Freihand 223">
                  <a:extLst>
                    <a:ext uri="{FF2B5EF4-FFF2-40B4-BE49-F238E27FC236}">
                      <a16:creationId xmlns:a16="http://schemas.microsoft.com/office/drawing/2014/main" id="{22530117-AC9B-410E-9069-09474B02471B}"/>
                    </a:ext>
                  </a:extLst>
                </p14:cNvPr>
                <p14:cNvContentPartPr/>
                <p14:nvPr/>
              </p14:nvContentPartPr>
              <p14:xfrm>
                <a:off x="2533600" y="3642187"/>
                <a:ext cx="184680" cy="5040"/>
              </p14:xfrm>
            </p:contentPart>
          </mc:Choice>
          <mc:Fallback xmlns="">
            <p:pic>
              <p:nvPicPr>
                <p:cNvPr id="224" name="Freihand 223">
                  <a:extLst>
                    <a:ext uri="{FF2B5EF4-FFF2-40B4-BE49-F238E27FC236}">
                      <a16:creationId xmlns:a16="http://schemas.microsoft.com/office/drawing/2014/main" id="{22530117-AC9B-410E-9069-09474B02471B}"/>
                    </a:ext>
                  </a:extLst>
                </p:cNvPr>
                <p:cNvPicPr/>
                <p:nvPr/>
              </p:nvPicPr>
              <p:blipFill>
                <a:blip r:embed="rId291"/>
                <a:stretch>
                  <a:fillRect/>
                </a:stretch>
              </p:blipFill>
              <p:spPr>
                <a:xfrm>
                  <a:off x="2529280" y="3637867"/>
                  <a:ext cx="193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5" name="Freihand 224">
                  <a:extLst>
                    <a:ext uri="{FF2B5EF4-FFF2-40B4-BE49-F238E27FC236}">
                      <a16:creationId xmlns:a16="http://schemas.microsoft.com/office/drawing/2014/main" id="{A3F2E11A-5932-461B-9CCA-27A7BEE212FC}"/>
                    </a:ext>
                  </a:extLst>
                </p14:cNvPr>
                <p14:cNvContentPartPr/>
                <p14:nvPr/>
              </p14:nvContentPartPr>
              <p14:xfrm>
                <a:off x="2736280" y="3878347"/>
                <a:ext cx="32760" cy="7560"/>
              </p14:xfrm>
            </p:contentPart>
          </mc:Choice>
          <mc:Fallback xmlns="">
            <p:pic>
              <p:nvPicPr>
                <p:cNvPr id="225" name="Freihand 224">
                  <a:extLst>
                    <a:ext uri="{FF2B5EF4-FFF2-40B4-BE49-F238E27FC236}">
                      <a16:creationId xmlns:a16="http://schemas.microsoft.com/office/drawing/2014/main" id="{A3F2E11A-5932-461B-9CCA-27A7BEE212FC}"/>
                    </a:ext>
                  </a:extLst>
                </p:cNvPr>
                <p:cNvPicPr/>
                <p:nvPr/>
              </p:nvPicPr>
              <p:blipFill>
                <a:blip r:embed="rId293"/>
                <a:stretch>
                  <a:fillRect/>
                </a:stretch>
              </p:blipFill>
              <p:spPr>
                <a:xfrm>
                  <a:off x="2731960" y="3874027"/>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6" name="Freihand 225">
                  <a:extLst>
                    <a:ext uri="{FF2B5EF4-FFF2-40B4-BE49-F238E27FC236}">
                      <a16:creationId xmlns:a16="http://schemas.microsoft.com/office/drawing/2014/main" id="{66FED1F4-2CD3-4D8D-82C0-D241D0A0AAF3}"/>
                    </a:ext>
                  </a:extLst>
                </p14:cNvPr>
                <p14:cNvContentPartPr/>
                <p14:nvPr/>
              </p14:nvContentPartPr>
              <p14:xfrm>
                <a:off x="2793160" y="3808507"/>
                <a:ext cx="198360" cy="225360"/>
              </p14:xfrm>
            </p:contentPart>
          </mc:Choice>
          <mc:Fallback xmlns="">
            <p:pic>
              <p:nvPicPr>
                <p:cNvPr id="226" name="Freihand 225">
                  <a:extLst>
                    <a:ext uri="{FF2B5EF4-FFF2-40B4-BE49-F238E27FC236}">
                      <a16:creationId xmlns:a16="http://schemas.microsoft.com/office/drawing/2014/main" id="{66FED1F4-2CD3-4D8D-82C0-D241D0A0AAF3}"/>
                    </a:ext>
                  </a:extLst>
                </p:cNvPr>
                <p:cNvPicPr/>
                <p:nvPr/>
              </p:nvPicPr>
              <p:blipFill>
                <a:blip r:embed="rId295"/>
                <a:stretch>
                  <a:fillRect/>
                </a:stretch>
              </p:blipFill>
              <p:spPr>
                <a:xfrm>
                  <a:off x="2788840" y="3804187"/>
                  <a:ext cx="207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7" name="Freihand 226">
                  <a:extLst>
                    <a:ext uri="{FF2B5EF4-FFF2-40B4-BE49-F238E27FC236}">
                      <a16:creationId xmlns:a16="http://schemas.microsoft.com/office/drawing/2014/main" id="{A65D66AE-9B4B-4309-9795-936287B07649}"/>
                    </a:ext>
                  </a:extLst>
                </p14:cNvPr>
                <p14:cNvContentPartPr/>
                <p14:nvPr/>
              </p14:nvContentPartPr>
              <p14:xfrm>
                <a:off x="2854360" y="3872227"/>
                <a:ext cx="162000" cy="64080"/>
              </p14:xfrm>
            </p:contentPart>
          </mc:Choice>
          <mc:Fallback xmlns="">
            <p:pic>
              <p:nvPicPr>
                <p:cNvPr id="227" name="Freihand 226">
                  <a:extLst>
                    <a:ext uri="{FF2B5EF4-FFF2-40B4-BE49-F238E27FC236}">
                      <a16:creationId xmlns:a16="http://schemas.microsoft.com/office/drawing/2014/main" id="{A65D66AE-9B4B-4309-9795-936287B07649}"/>
                    </a:ext>
                  </a:extLst>
                </p:cNvPr>
                <p:cNvPicPr/>
                <p:nvPr/>
              </p:nvPicPr>
              <p:blipFill>
                <a:blip r:embed="rId297"/>
                <a:stretch>
                  <a:fillRect/>
                </a:stretch>
              </p:blipFill>
              <p:spPr>
                <a:xfrm>
                  <a:off x="2850040" y="3867907"/>
                  <a:ext cx="170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8" name="Freihand 227">
                  <a:extLst>
                    <a:ext uri="{FF2B5EF4-FFF2-40B4-BE49-F238E27FC236}">
                      <a16:creationId xmlns:a16="http://schemas.microsoft.com/office/drawing/2014/main" id="{D4F18588-3528-4A52-B9FB-650E426BD0D7}"/>
                    </a:ext>
                  </a:extLst>
                </p14:cNvPr>
                <p14:cNvContentPartPr/>
                <p14:nvPr/>
              </p14:nvContentPartPr>
              <p14:xfrm>
                <a:off x="3017800" y="3640747"/>
                <a:ext cx="228600" cy="189720"/>
              </p14:xfrm>
            </p:contentPart>
          </mc:Choice>
          <mc:Fallback xmlns="">
            <p:pic>
              <p:nvPicPr>
                <p:cNvPr id="228" name="Freihand 227">
                  <a:extLst>
                    <a:ext uri="{FF2B5EF4-FFF2-40B4-BE49-F238E27FC236}">
                      <a16:creationId xmlns:a16="http://schemas.microsoft.com/office/drawing/2014/main" id="{D4F18588-3528-4A52-B9FB-650E426BD0D7}"/>
                    </a:ext>
                  </a:extLst>
                </p:cNvPr>
                <p:cNvPicPr/>
                <p:nvPr/>
              </p:nvPicPr>
              <p:blipFill>
                <a:blip r:embed="rId299"/>
                <a:stretch>
                  <a:fillRect/>
                </a:stretch>
              </p:blipFill>
              <p:spPr>
                <a:xfrm>
                  <a:off x="3013480" y="3636427"/>
                  <a:ext cx="237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0" name="Freihand 229">
                  <a:extLst>
                    <a:ext uri="{FF2B5EF4-FFF2-40B4-BE49-F238E27FC236}">
                      <a16:creationId xmlns:a16="http://schemas.microsoft.com/office/drawing/2014/main" id="{4118F0BA-3E97-4E08-8B44-EEEA36415545}"/>
                    </a:ext>
                  </a:extLst>
                </p14:cNvPr>
                <p14:cNvContentPartPr/>
                <p14:nvPr/>
              </p14:nvContentPartPr>
              <p14:xfrm>
                <a:off x="710200" y="3320707"/>
                <a:ext cx="3059640" cy="1303560"/>
              </p14:xfrm>
            </p:contentPart>
          </mc:Choice>
          <mc:Fallback xmlns="">
            <p:pic>
              <p:nvPicPr>
                <p:cNvPr id="230" name="Freihand 229">
                  <a:extLst>
                    <a:ext uri="{FF2B5EF4-FFF2-40B4-BE49-F238E27FC236}">
                      <a16:creationId xmlns:a16="http://schemas.microsoft.com/office/drawing/2014/main" id="{4118F0BA-3E97-4E08-8B44-EEEA36415545}"/>
                    </a:ext>
                  </a:extLst>
                </p:cNvPr>
                <p:cNvPicPr/>
                <p:nvPr/>
              </p:nvPicPr>
              <p:blipFill>
                <a:blip r:embed="rId301"/>
                <a:stretch>
                  <a:fillRect/>
                </a:stretch>
              </p:blipFill>
              <p:spPr>
                <a:xfrm>
                  <a:off x="705880" y="3316387"/>
                  <a:ext cx="3068280" cy="1312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2" name="Freihand 231">
                  <a:extLst>
                    <a:ext uri="{FF2B5EF4-FFF2-40B4-BE49-F238E27FC236}">
                      <a16:creationId xmlns:a16="http://schemas.microsoft.com/office/drawing/2014/main" id="{3E1D5B10-30E7-4323-A9A0-2A1CD0FE9066}"/>
                    </a:ext>
                  </a:extLst>
                </p14:cNvPr>
                <p14:cNvContentPartPr/>
                <p14:nvPr/>
              </p14:nvContentPartPr>
              <p14:xfrm>
                <a:off x="3776320" y="3981307"/>
                <a:ext cx="198720" cy="253080"/>
              </p14:xfrm>
            </p:contentPart>
          </mc:Choice>
          <mc:Fallback xmlns="">
            <p:pic>
              <p:nvPicPr>
                <p:cNvPr id="232" name="Freihand 231">
                  <a:extLst>
                    <a:ext uri="{FF2B5EF4-FFF2-40B4-BE49-F238E27FC236}">
                      <a16:creationId xmlns:a16="http://schemas.microsoft.com/office/drawing/2014/main" id="{3E1D5B10-30E7-4323-A9A0-2A1CD0FE9066}"/>
                    </a:ext>
                  </a:extLst>
                </p:cNvPr>
                <p:cNvPicPr/>
                <p:nvPr/>
              </p:nvPicPr>
              <p:blipFill>
                <a:blip r:embed="rId303"/>
                <a:stretch>
                  <a:fillRect/>
                </a:stretch>
              </p:blipFill>
              <p:spPr>
                <a:xfrm>
                  <a:off x="3772000" y="3976987"/>
                  <a:ext cx="2073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3" name="Freihand 232">
                  <a:extLst>
                    <a:ext uri="{FF2B5EF4-FFF2-40B4-BE49-F238E27FC236}">
                      <a16:creationId xmlns:a16="http://schemas.microsoft.com/office/drawing/2014/main" id="{89A2DAF0-F5BE-4FB2-AF8D-E4E5BEB76B67}"/>
                    </a:ext>
                  </a:extLst>
                </p14:cNvPr>
                <p14:cNvContentPartPr/>
                <p14:nvPr/>
              </p14:nvContentPartPr>
              <p14:xfrm>
                <a:off x="3821680" y="4054027"/>
                <a:ext cx="190080" cy="221040"/>
              </p14:xfrm>
            </p:contentPart>
          </mc:Choice>
          <mc:Fallback xmlns="">
            <p:pic>
              <p:nvPicPr>
                <p:cNvPr id="233" name="Freihand 232">
                  <a:extLst>
                    <a:ext uri="{FF2B5EF4-FFF2-40B4-BE49-F238E27FC236}">
                      <a16:creationId xmlns:a16="http://schemas.microsoft.com/office/drawing/2014/main" id="{89A2DAF0-F5BE-4FB2-AF8D-E4E5BEB76B67}"/>
                    </a:ext>
                  </a:extLst>
                </p:cNvPr>
                <p:cNvPicPr/>
                <p:nvPr/>
              </p:nvPicPr>
              <p:blipFill>
                <a:blip r:embed="rId305"/>
                <a:stretch>
                  <a:fillRect/>
                </a:stretch>
              </p:blipFill>
              <p:spPr>
                <a:xfrm>
                  <a:off x="3817360" y="4049707"/>
                  <a:ext cx="1987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6" name="Freihand 235">
                  <a:extLst>
                    <a:ext uri="{FF2B5EF4-FFF2-40B4-BE49-F238E27FC236}">
                      <a16:creationId xmlns:a16="http://schemas.microsoft.com/office/drawing/2014/main" id="{55928376-6529-4279-A06F-42DACCC8D6A8}"/>
                    </a:ext>
                  </a:extLst>
                </p14:cNvPr>
                <p14:cNvContentPartPr/>
                <p14:nvPr/>
              </p14:nvContentPartPr>
              <p14:xfrm>
                <a:off x="4244320" y="3989227"/>
                <a:ext cx="43560" cy="241560"/>
              </p14:xfrm>
            </p:contentPart>
          </mc:Choice>
          <mc:Fallback xmlns="">
            <p:pic>
              <p:nvPicPr>
                <p:cNvPr id="236" name="Freihand 235">
                  <a:extLst>
                    <a:ext uri="{FF2B5EF4-FFF2-40B4-BE49-F238E27FC236}">
                      <a16:creationId xmlns:a16="http://schemas.microsoft.com/office/drawing/2014/main" id="{55928376-6529-4279-A06F-42DACCC8D6A8}"/>
                    </a:ext>
                  </a:extLst>
                </p:cNvPr>
                <p:cNvPicPr/>
                <p:nvPr/>
              </p:nvPicPr>
              <p:blipFill>
                <a:blip r:embed="rId307"/>
                <a:stretch>
                  <a:fillRect/>
                </a:stretch>
              </p:blipFill>
              <p:spPr>
                <a:xfrm>
                  <a:off x="4240000" y="3984907"/>
                  <a:ext cx="52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7" name="Freihand 236">
                  <a:extLst>
                    <a:ext uri="{FF2B5EF4-FFF2-40B4-BE49-F238E27FC236}">
                      <a16:creationId xmlns:a16="http://schemas.microsoft.com/office/drawing/2014/main" id="{90CB2C76-11CA-4596-BA42-B264B479869D}"/>
                    </a:ext>
                  </a:extLst>
                </p14:cNvPr>
                <p14:cNvContentPartPr/>
                <p14:nvPr/>
              </p14:nvContentPartPr>
              <p14:xfrm>
                <a:off x="4159720" y="4113427"/>
                <a:ext cx="247320" cy="158040"/>
              </p14:xfrm>
            </p:contentPart>
          </mc:Choice>
          <mc:Fallback xmlns="">
            <p:pic>
              <p:nvPicPr>
                <p:cNvPr id="237" name="Freihand 236">
                  <a:extLst>
                    <a:ext uri="{FF2B5EF4-FFF2-40B4-BE49-F238E27FC236}">
                      <a16:creationId xmlns:a16="http://schemas.microsoft.com/office/drawing/2014/main" id="{90CB2C76-11CA-4596-BA42-B264B479869D}"/>
                    </a:ext>
                  </a:extLst>
                </p:cNvPr>
                <p:cNvPicPr/>
                <p:nvPr/>
              </p:nvPicPr>
              <p:blipFill>
                <a:blip r:embed="rId309"/>
                <a:stretch>
                  <a:fillRect/>
                </a:stretch>
              </p:blipFill>
              <p:spPr>
                <a:xfrm>
                  <a:off x="4155400" y="4109107"/>
                  <a:ext cx="255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8" name="Freihand 237">
                  <a:extLst>
                    <a:ext uri="{FF2B5EF4-FFF2-40B4-BE49-F238E27FC236}">
                      <a16:creationId xmlns:a16="http://schemas.microsoft.com/office/drawing/2014/main" id="{D9307D4E-4DE8-4CF1-B075-0CB9A9264464}"/>
                    </a:ext>
                  </a:extLst>
                </p14:cNvPr>
                <p14:cNvContentPartPr/>
                <p14:nvPr/>
              </p14:nvContentPartPr>
              <p14:xfrm>
                <a:off x="4256200" y="3773587"/>
                <a:ext cx="261000" cy="96840"/>
              </p14:xfrm>
            </p:contentPart>
          </mc:Choice>
          <mc:Fallback xmlns="">
            <p:pic>
              <p:nvPicPr>
                <p:cNvPr id="238" name="Freihand 237">
                  <a:extLst>
                    <a:ext uri="{FF2B5EF4-FFF2-40B4-BE49-F238E27FC236}">
                      <a16:creationId xmlns:a16="http://schemas.microsoft.com/office/drawing/2014/main" id="{D9307D4E-4DE8-4CF1-B075-0CB9A9264464}"/>
                    </a:ext>
                  </a:extLst>
                </p:cNvPr>
                <p:cNvPicPr/>
                <p:nvPr/>
              </p:nvPicPr>
              <p:blipFill>
                <a:blip r:embed="rId311"/>
                <a:stretch>
                  <a:fillRect/>
                </a:stretch>
              </p:blipFill>
              <p:spPr>
                <a:xfrm>
                  <a:off x="4251880" y="3769267"/>
                  <a:ext cx="26964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2">
            <p14:nvContentPartPr>
              <p14:cNvPr id="240" name="Freihand 239">
                <a:extLst>
                  <a:ext uri="{FF2B5EF4-FFF2-40B4-BE49-F238E27FC236}">
                    <a16:creationId xmlns:a16="http://schemas.microsoft.com/office/drawing/2014/main" id="{82CDDAAF-0C88-4678-AF10-F50C32FEF104}"/>
                  </a:ext>
                </a:extLst>
              </p14:cNvPr>
              <p14:cNvContentPartPr/>
              <p14:nvPr/>
            </p14:nvContentPartPr>
            <p14:xfrm>
              <a:off x="5728960" y="4340947"/>
              <a:ext cx="275040" cy="596160"/>
            </p14:xfrm>
          </p:contentPart>
        </mc:Choice>
        <mc:Fallback xmlns="">
          <p:pic>
            <p:nvPicPr>
              <p:cNvPr id="240" name="Freihand 239">
                <a:extLst>
                  <a:ext uri="{FF2B5EF4-FFF2-40B4-BE49-F238E27FC236}">
                    <a16:creationId xmlns:a16="http://schemas.microsoft.com/office/drawing/2014/main" id="{82CDDAAF-0C88-4678-AF10-F50C32FEF104}"/>
                  </a:ext>
                </a:extLst>
              </p:cNvPr>
              <p:cNvPicPr/>
              <p:nvPr/>
            </p:nvPicPr>
            <p:blipFill>
              <a:blip r:embed="rId313"/>
              <a:stretch>
                <a:fillRect/>
              </a:stretch>
            </p:blipFill>
            <p:spPr>
              <a:xfrm>
                <a:off x="5724640" y="4336627"/>
                <a:ext cx="28368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1" name="Freihand 240">
                <a:extLst>
                  <a:ext uri="{FF2B5EF4-FFF2-40B4-BE49-F238E27FC236}">
                    <a16:creationId xmlns:a16="http://schemas.microsoft.com/office/drawing/2014/main" id="{39CF059F-BB1D-48C4-BBAE-2E8F35A40B11}"/>
                  </a:ext>
                </a:extLst>
              </p14:cNvPr>
              <p14:cNvContentPartPr/>
              <p14:nvPr/>
            </p14:nvContentPartPr>
            <p14:xfrm>
              <a:off x="7280200" y="4361107"/>
              <a:ext cx="373680" cy="575280"/>
            </p14:xfrm>
          </p:contentPart>
        </mc:Choice>
        <mc:Fallback xmlns="">
          <p:pic>
            <p:nvPicPr>
              <p:cNvPr id="241" name="Freihand 240">
                <a:extLst>
                  <a:ext uri="{FF2B5EF4-FFF2-40B4-BE49-F238E27FC236}">
                    <a16:creationId xmlns:a16="http://schemas.microsoft.com/office/drawing/2014/main" id="{39CF059F-BB1D-48C4-BBAE-2E8F35A40B11}"/>
                  </a:ext>
                </a:extLst>
              </p:cNvPr>
              <p:cNvPicPr/>
              <p:nvPr/>
            </p:nvPicPr>
            <p:blipFill>
              <a:blip r:embed="rId315"/>
              <a:stretch>
                <a:fillRect/>
              </a:stretch>
            </p:blipFill>
            <p:spPr>
              <a:xfrm>
                <a:off x="7275880" y="4356787"/>
                <a:ext cx="382320" cy="583920"/>
              </a:xfrm>
              <a:prstGeom prst="rect">
                <a:avLst/>
              </a:prstGeom>
            </p:spPr>
          </p:pic>
        </mc:Fallback>
      </mc:AlternateContent>
      <p:grpSp>
        <p:nvGrpSpPr>
          <p:cNvPr id="243" name="Gruppieren 242">
            <a:extLst>
              <a:ext uri="{FF2B5EF4-FFF2-40B4-BE49-F238E27FC236}">
                <a16:creationId xmlns:a16="http://schemas.microsoft.com/office/drawing/2014/main" id="{B6F5F630-3B0B-459E-B0B3-387ECEEA70D6}"/>
              </a:ext>
            </a:extLst>
          </p:cNvPr>
          <p:cNvGrpSpPr/>
          <p:nvPr/>
        </p:nvGrpSpPr>
        <p:grpSpPr>
          <a:xfrm>
            <a:off x="8227360" y="3074827"/>
            <a:ext cx="3797280" cy="1266120"/>
            <a:chOff x="8227360" y="3074827"/>
            <a:chExt cx="3797280" cy="1266120"/>
          </a:xfrm>
        </p:grpSpPr>
        <mc:AlternateContent xmlns:mc="http://schemas.openxmlformats.org/markup-compatibility/2006" xmlns:p14="http://schemas.microsoft.com/office/powerpoint/2010/main">
          <mc:Choice Requires="p14">
            <p:contentPart p14:bwMode="auto" r:id="rId316">
              <p14:nvContentPartPr>
                <p14:cNvPr id="164" name="Freihand 163">
                  <a:extLst>
                    <a:ext uri="{FF2B5EF4-FFF2-40B4-BE49-F238E27FC236}">
                      <a16:creationId xmlns:a16="http://schemas.microsoft.com/office/drawing/2014/main" id="{5F6D6951-40E4-42F5-98B0-836075356439}"/>
                    </a:ext>
                  </a:extLst>
                </p14:cNvPr>
                <p14:cNvContentPartPr/>
                <p14:nvPr/>
              </p14:nvContentPartPr>
              <p14:xfrm>
                <a:off x="8482600" y="3481627"/>
                <a:ext cx="166320" cy="151200"/>
              </p14:xfrm>
            </p:contentPart>
          </mc:Choice>
          <mc:Fallback xmlns="">
            <p:pic>
              <p:nvPicPr>
                <p:cNvPr id="164" name="Freihand 163">
                  <a:extLst>
                    <a:ext uri="{FF2B5EF4-FFF2-40B4-BE49-F238E27FC236}">
                      <a16:creationId xmlns:a16="http://schemas.microsoft.com/office/drawing/2014/main" id="{5F6D6951-40E4-42F5-98B0-836075356439}"/>
                    </a:ext>
                  </a:extLst>
                </p:cNvPr>
                <p:cNvPicPr/>
                <p:nvPr/>
              </p:nvPicPr>
              <p:blipFill>
                <a:blip r:embed="rId317"/>
                <a:stretch>
                  <a:fillRect/>
                </a:stretch>
              </p:blipFill>
              <p:spPr>
                <a:xfrm>
                  <a:off x="8478280" y="3477307"/>
                  <a:ext cx="174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5" name="Freihand 164">
                  <a:extLst>
                    <a:ext uri="{FF2B5EF4-FFF2-40B4-BE49-F238E27FC236}">
                      <a16:creationId xmlns:a16="http://schemas.microsoft.com/office/drawing/2014/main" id="{F0B8717B-A01E-4CF3-8236-61B20953565F}"/>
                    </a:ext>
                  </a:extLst>
                </p14:cNvPr>
                <p14:cNvContentPartPr/>
                <p14:nvPr/>
              </p14:nvContentPartPr>
              <p14:xfrm>
                <a:off x="8613280" y="3598987"/>
                <a:ext cx="80280" cy="77400"/>
              </p14:xfrm>
            </p:contentPart>
          </mc:Choice>
          <mc:Fallback xmlns="">
            <p:pic>
              <p:nvPicPr>
                <p:cNvPr id="165" name="Freihand 164">
                  <a:extLst>
                    <a:ext uri="{FF2B5EF4-FFF2-40B4-BE49-F238E27FC236}">
                      <a16:creationId xmlns:a16="http://schemas.microsoft.com/office/drawing/2014/main" id="{F0B8717B-A01E-4CF3-8236-61B20953565F}"/>
                    </a:ext>
                  </a:extLst>
                </p:cNvPr>
                <p:cNvPicPr/>
                <p:nvPr/>
              </p:nvPicPr>
              <p:blipFill>
                <a:blip r:embed="rId319"/>
                <a:stretch>
                  <a:fillRect/>
                </a:stretch>
              </p:blipFill>
              <p:spPr>
                <a:xfrm>
                  <a:off x="8608960" y="3594667"/>
                  <a:ext cx="88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 name="Freihand 166">
                  <a:extLst>
                    <a:ext uri="{FF2B5EF4-FFF2-40B4-BE49-F238E27FC236}">
                      <a16:creationId xmlns:a16="http://schemas.microsoft.com/office/drawing/2014/main" id="{DC2AA72D-2C97-43E4-A11C-58D811529903}"/>
                    </a:ext>
                  </a:extLst>
                </p14:cNvPr>
                <p14:cNvContentPartPr/>
                <p14:nvPr/>
              </p14:nvContentPartPr>
              <p14:xfrm>
                <a:off x="8792920" y="3607627"/>
                <a:ext cx="3960" cy="37440"/>
              </p14:xfrm>
            </p:contentPart>
          </mc:Choice>
          <mc:Fallback xmlns="">
            <p:pic>
              <p:nvPicPr>
                <p:cNvPr id="167" name="Freihand 166">
                  <a:extLst>
                    <a:ext uri="{FF2B5EF4-FFF2-40B4-BE49-F238E27FC236}">
                      <a16:creationId xmlns:a16="http://schemas.microsoft.com/office/drawing/2014/main" id="{DC2AA72D-2C97-43E4-A11C-58D811529903}"/>
                    </a:ext>
                  </a:extLst>
                </p:cNvPr>
                <p:cNvPicPr/>
                <p:nvPr/>
              </p:nvPicPr>
              <p:blipFill>
                <a:blip r:embed="rId321"/>
                <a:stretch>
                  <a:fillRect/>
                </a:stretch>
              </p:blipFill>
              <p:spPr>
                <a:xfrm>
                  <a:off x="8788600" y="3603307"/>
                  <a:ext cx="12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8" name="Freihand 167">
                  <a:extLst>
                    <a:ext uri="{FF2B5EF4-FFF2-40B4-BE49-F238E27FC236}">
                      <a16:creationId xmlns:a16="http://schemas.microsoft.com/office/drawing/2014/main" id="{A2EFA4CB-8524-4FE8-BABE-1F77205F1AF6}"/>
                    </a:ext>
                  </a:extLst>
                </p14:cNvPr>
                <p14:cNvContentPartPr/>
                <p14:nvPr/>
              </p14:nvContentPartPr>
              <p14:xfrm>
                <a:off x="8888320" y="3447427"/>
                <a:ext cx="116640" cy="162360"/>
              </p14:xfrm>
            </p:contentPart>
          </mc:Choice>
          <mc:Fallback xmlns="">
            <p:pic>
              <p:nvPicPr>
                <p:cNvPr id="168" name="Freihand 167">
                  <a:extLst>
                    <a:ext uri="{FF2B5EF4-FFF2-40B4-BE49-F238E27FC236}">
                      <a16:creationId xmlns:a16="http://schemas.microsoft.com/office/drawing/2014/main" id="{A2EFA4CB-8524-4FE8-BABE-1F77205F1AF6}"/>
                    </a:ext>
                  </a:extLst>
                </p:cNvPr>
                <p:cNvPicPr/>
                <p:nvPr/>
              </p:nvPicPr>
              <p:blipFill>
                <a:blip r:embed="rId323"/>
                <a:stretch>
                  <a:fillRect/>
                </a:stretch>
              </p:blipFill>
              <p:spPr>
                <a:xfrm>
                  <a:off x="8884000" y="3443107"/>
                  <a:ext cx="125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9" name="Freihand 168">
                  <a:extLst>
                    <a:ext uri="{FF2B5EF4-FFF2-40B4-BE49-F238E27FC236}">
                      <a16:creationId xmlns:a16="http://schemas.microsoft.com/office/drawing/2014/main" id="{7F6BADD6-5463-45E4-BD55-29C233479120}"/>
                    </a:ext>
                  </a:extLst>
                </p14:cNvPr>
                <p14:cNvContentPartPr/>
                <p14:nvPr/>
              </p14:nvContentPartPr>
              <p14:xfrm>
                <a:off x="9011080" y="3605827"/>
                <a:ext cx="54360" cy="59760"/>
              </p14:xfrm>
            </p:contentPart>
          </mc:Choice>
          <mc:Fallback xmlns="">
            <p:pic>
              <p:nvPicPr>
                <p:cNvPr id="169" name="Freihand 168">
                  <a:extLst>
                    <a:ext uri="{FF2B5EF4-FFF2-40B4-BE49-F238E27FC236}">
                      <a16:creationId xmlns:a16="http://schemas.microsoft.com/office/drawing/2014/main" id="{7F6BADD6-5463-45E4-BD55-29C233479120}"/>
                    </a:ext>
                  </a:extLst>
                </p:cNvPr>
                <p:cNvPicPr/>
                <p:nvPr/>
              </p:nvPicPr>
              <p:blipFill>
                <a:blip r:embed="rId325"/>
                <a:stretch>
                  <a:fillRect/>
                </a:stretch>
              </p:blipFill>
              <p:spPr>
                <a:xfrm>
                  <a:off x="9006760" y="3601507"/>
                  <a:ext cx="63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0" name="Freihand 169">
                  <a:extLst>
                    <a:ext uri="{FF2B5EF4-FFF2-40B4-BE49-F238E27FC236}">
                      <a16:creationId xmlns:a16="http://schemas.microsoft.com/office/drawing/2014/main" id="{0523DD1F-78BE-474F-B26C-8F54F8502A25}"/>
                    </a:ext>
                  </a:extLst>
                </p14:cNvPr>
                <p14:cNvContentPartPr/>
                <p14:nvPr/>
              </p14:nvContentPartPr>
              <p14:xfrm>
                <a:off x="9164440" y="3460027"/>
                <a:ext cx="111960" cy="140400"/>
              </p14:xfrm>
            </p:contentPart>
          </mc:Choice>
          <mc:Fallback xmlns="">
            <p:pic>
              <p:nvPicPr>
                <p:cNvPr id="170" name="Freihand 169">
                  <a:extLst>
                    <a:ext uri="{FF2B5EF4-FFF2-40B4-BE49-F238E27FC236}">
                      <a16:creationId xmlns:a16="http://schemas.microsoft.com/office/drawing/2014/main" id="{0523DD1F-78BE-474F-B26C-8F54F8502A25}"/>
                    </a:ext>
                  </a:extLst>
                </p:cNvPr>
                <p:cNvPicPr/>
                <p:nvPr/>
              </p:nvPicPr>
              <p:blipFill>
                <a:blip r:embed="rId327"/>
                <a:stretch>
                  <a:fillRect/>
                </a:stretch>
              </p:blipFill>
              <p:spPr>
                <a:xfrm>
                  <a:off x="9160120" y="3455707"/>
                  <a:ext cx="120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1" name="Freihand 170">
                  <a:extLst>
                    <a:ext uri="{FF2B5EF4-FFF2-40B4-BE49-F238E27FC236}">
                      <a16:creationId xmlns:a16="http://schemas.microsoft.com/office/drawing/2014/main" id="{9B5710FB-2DAF-4C4C-81BA-4D5D9BEF3A5A}"/>
                    </a:ext>
                  </a:extLst>
                </p14:cNvPr>
                <p14:cNvContentPartPr/>
                <p14:nvPr/>
              </p14:nvContentPartPr>
              <p14:xfrm>
                <a:off x="9269920" y="3590347"/>
                <a:ext cx="84240" cy="120600"/>
              </p14:xfrm>
            </p:contentPart>
          </mc:Choice>
          <mc:Fallback xmlns="">
            <p:pic>
              <p:nvPicPr>
                <p:cNvPr id="171" name="Freihand 170">
                  <a:extLst>
                    <a:ext uri="{FF2B5EF4-FFF2-40B4-BE49-F238E27FC236}">
                      <a16:creationId xmlns:a16="http://schemas.microsoft.com/office/drawing/2014/main" id="{9B5710FB-2DAF-4C4C-81BA-4D5D9BEF3A5A}"/>
                    </a:ext>
                  </a:extLst>
                </p:cNvPr>
                <p:cNvPicPr/>
                <p:nvPr/>
              </p:nvPicPr>
              <p:blipFill>
                <a:blip r:embed="rId329"/>
                <a:stretch>
                  <a:fillRect/>
                </a:stretch>
              </p:blipFill>
              <p:spPr>
                <a:xfrm>
                  <a:off x="9265600" y="3586027"/>
                  <a:ext cx="92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2" name="Freihand 171">
                  <a:extLst>
                    <a:ext uri="{FF2B5EF4-FFF2-40B4-BE49-F238E27FC236}">
                      <a16:creationId xmlns:a16="http://schemas.microsoft.com/office/drawing/2014/main" id="{C6A2BF8D-D378-4679-AE03-B23AC3A6D072}"/>
                    </a:ext>
                  </a:extLst>
                </p14:cNvPr>
                <p14:cNvContentPartPr/>
                <p14:nvPr/>
              </p14:nvContentPartPr>
              <p14:xfrm>
                <a:off x="9319240" y="3411787"/>
                <a:ext cx="157320" cy="336960"/>
              </p14:xfrm>
            </p:contentPart>
          </mc:Choice>
          <mc:Fallback xmlns="">
            <p:pic>
              <p:nvPicPr>
                <p:cNvPr id="172" name="Freihand 171">
                  <a:extLst>
                    <a:ext uri="{FF2B5EF4-FFF2-40B4-BE49-F238E27FC236}">
                      <a16:creationId xmlns:a16="http://schemas.microsoft.com/office/drawing/2014/main" id="{C6A2BF8D-D378-4679-AE03-B23AC3A6D072}"/>
                    </a:ext>
                  </a:extLst>
                </p:cNvPr>
                <p:cNvPicPr/>
                <p:nvPr/>
              </p:nvPicPr>
              <p:blipFill>
                <a:blip r:embed="rId331"/>
                <a:stretch>
                  <a:fillRect/>
                </a:stretch>
              </p:blipFill>
              <p:spPr>
                <a:xfrm>
                  <a:off x="9314920" y="3407467"/>
                  <a:ext cx="1659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3" name="Freihand 172">
                  <a:extLst>
                    <a:ext uri="{FF2B5EF4-FFF2-40B4-BE49-F238E27FC236}">
                      <a16:creationId xmlns:a16="http://schemas.microsoft.com/office/drawing/2014/main" id="{4512A97C-6AF6-45D2-BE8F-3741647E7FEC}"/>
                    </a:ext>
                  </a:extLst>
                </p14:cNvPr>
                <p14:cNvContentPartPr/>
                <p14:nvPr/>
              </p14:nvContentPartPr>
              <p14:xfrm>
                <a:off x="8332480" y="3384067"/>
                <a:ext cx="222840" cy="407880"/>
              </p14:xfrm>
            </p:contentPart>
          </mc:Choice>
          <mc:Fallback xmlns="">
            <p:pic>
              <p:nvPicPr>
                <p:cNvPr id="173" name="Freihand 172">
                  <a:extLst>
                    <a:ext uri="{FF2B5EF4-FFF2-40B4-BE49-F238E27FC236}">
                      <a16:creationId xmlns:a16="http://schemas.microsoft.com/office/drawing/2014/main" id="{4512A97C-6AF6-45D2-BE8F-3741647E7FEC}"/>
                    </a:ext>
                  </a:extLst>
                </p:cNvPr>
                <p:cNvPicPr/>
                <p:nvPr/>
              </p:nvPicPr>
              <p:blipFill>
                <a:blip r:embed="rId333"/>
                <a:stretch>
                  <a:fillRect/>
                </a:stretch>
              </p:blipFill>
              <p:spPr>
                <a:xfrm>
                  <a:off x="8328160" y="3379747"/>
                  <a:ext cx="2314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4" name="Freihand 173">
                  <a:extLst>
                    <a:ext uri="{FF2B5EF4-FFF2-40B4-BE49-F238E27FC236}">
                      <a16:creationId xmlns:a16="http://schemas.microsoft.com/office/drawing/2014/main" id="{434619D0-B937-4459-A955-8A58AAA74918}"/>
                    </a:ext>
                  </a:extLst>
                </p14:cNvPr>
                <p14:cNvContentPartPr/>
                <p14:nvPr/>
              </p14:nvContentPartPr>
              <p14:xfrm>
                <a:off x="9507880" y="3361027"/>
                <a:ext cx="130680" cy="750960"/>
              </p14:xfrm>
            </p:contentPart>
          </mc:Choice>
          <mc:Fallback xmlns="">
            <p:pic>
              <p:nvPicPr>
                <p:cNvPr id="174" name="Freihand 173">
                  <a:extLst>
                    <a:ext uri="{FF2B5EF4-FFF2-40B4-BE49-F238E27FC236}">
                      <a16:creationId xmlns:a16="http://schemas.microsoft.com/office/drawing/2014/main" id="{434619D0-B937-4459-A955-8A58AAA74918}"/>
                    </a:ext>
                  </a:extLst>
                </p:cNvPr>
                <p:cNvPicPr/>
                <p:nvPr/>
              </p:nvPicPr>
              <p:blipFill>
                <a:blip r:embed="rId335"/>
                <a:stretch>
                  <a:fillRect/>
                </a:stretch>
              </p:blipFill>
              <p:spPr>
                <a:xfrm>
                  <a:off x="9503560" y="3356707"/>
                  <a:ext cx="13932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6" name="Freihand 175">
                  <a:extLst>
                    <a:ext uri="{FF2B5EF4-FFF2-40B4-BE49-F238E27FC236}">
                      <a16:creationId xmlns:a16="http://schemas.microsoft.com/office/drawing/2014/main" id="{BE2E94E2-FFA6-4DB4-8306-C6A45ADDEE4A}"/>
                    </a:ext>
                  </a:extLst>
                </p14:cNvPr>
                <p14:cNvContentPartPr/>
                <p14:nvPr/>
              </p14:nvContentPartPr>
              <p14:xfrm>
                <a:off x="9691120" y="3447787"/>
                <a:ext cx="144360" cy="135720"/>
              </p14:xfrm>
            </p:contentPart>
          </mc:Choice>
          <mc:Fallback xmlns="">
            <p:pic>
              <p:nvPicPr>
                <p:cNvPr id="176" name="Freihand 175">
                  <a:extLst>
                    <a:ext uri="{FF2B5EF4-FFF2-40B4-BE49-F238E27FC236}">
                      <a16:creationId xmlns:a16="http://schemas.microsoft.com/office/drawing/2014/main" id="{BE2E94E2-FFA6-4DB4-8306-C6A45ADDEE4A}"/>
                    </a:ext>
                  </a:extLst>
                </p:cNvPr>
                <p:cNvPicPr/>
                <p:nvPr/>
              </p:nvPicPr>
              <p:blipFill>
                <a:blip r:embed="rId337"/>
                <a:stretch>
                  <a:fillRect/>
                </a:stretch>
              </p:blipFill>
              <p:spPr>
                <a:xfrm>
                  <a:off x="9686800" y="3443467"/>
                  <a:ext cx="153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7" name="Freihand 176">
                  <a:extLst>
                    <a:ext uri="{FF2B5EF4-FFF2-40B4-BE49-F238E27FC236}">
                      <a16:creationId xmlns:a16="http://schemas.microsoft.com/office/drawing/2014/main" id="{42C522CC-F8CD-407C-A366-490663FBE6DF}"/>
                    </a:ext>
                  </a:extLst>
                </p14:cNvPr>
                <p14:cNvContentPartPr/>
                <p14:nvPr/>
              </p14:nvContentPartPr>
              <p14:xfrm>
                <a:off x="9820000" y="3538147"/>
                <a:ext cx="78840" cy="96480"/>
              </p14:xfrm>
            </p:contentPart>
          </mc:Choice>
          <mc:Fallback xmlns="">
            <p:pic>
              <p:nvPicPr>
                <p:cNvPr id="177" name="Freihand 176">
                  <a:extLst>
                    <a:ext uri="{FF2B5EF4-FFF2-40B4-BE49-F238E27FC236}">
                      <a16:creationId xmlns:a16="http://schemas.microsoft.com/office/drawing/2014/main" id="{42C522CC-F8CD-407C-A366-490663FBE6DF}"/>
                    </a:ext>
                  </a:extLst>
                </p:cNvPr>
                <p:cNvPicPr/>
                <p:nvPr/>
              </p:nvPicPr>
              <p:blipFill>
                <a:blip r:embed="rId339"/>
                <a:stretch>
                  <a:fillRect/>
                </a:stretch>
              </p:blipFill>
              <p:spPr>
                <a:xfrm>
                  <a:off x="9815680" y="3533827"/>
                  <a:ext cx="87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8" name="Freihand 177">
                  <a:extLst>
                    <a:ext uri="{FF2B5EF4-FFF2-40B4-BE49-F238E27FC236}">
                      <a16:creationId xmlns:a16="http://schemas.microsoft.com/office/drawing/2014/main" id="{6AACEFF6-AB8C-4BD8-882C-C1A16907F446}"/>
                    </a:ext>
                  </a:extLst>
                </p14:cNvPr>
                <p14:cNvContentPartPr/>
                <p14:nvPr/>
              </p14:nvContentPartPr>
              <p14:xfrm>
                <a:off x="9661600" y="3700867"/>
                <a:ext cx="105840" cy="108000"/>
              </p14:xfrm>
            </p:contentPart>
          </mc:Choice>
          <mc:Fallback xmlns="">
            <p:pic>
              <p:nvPicPr>
                <p:cNvPr id="178" name="Freihand 177">
                  <a:extLst>
                    <a:ext uri="{FF2B5EF4-FFF2-40B4-BE49-F238E27FC236}">
                      <a16:creationId xmlns:a16="http://schemas.microsoft.com/office/drawing/2014/main" id="{6AACEFF6-AB8C-4BD8-882C-C1A16907F446}"/>
                    </a:ext>
                  </a:extLst>
                </p:cNvPr>
                <p:cNvPicPr/>
                <p:nvPr/>
              </p:nvPicPr>
              <p:blipFill>
                <a:blip r:embed="rId341"/>
                <a:stretch>
                  <a:fillRect/>
                </a:stretch>
              </p:blipFill>
              <p:spPr>
                <a:xfrm>
                  <a:off x="9657280" y="3696547"/>
                  <a:ext cx="114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9" name="Freihand 178">
                  <a:extLst>
                    <a:ext uri="{FF2B5EF4-FFF2-40B4-BE49-F238E27FC236}">
                      <a16:creationId xmlns:a16="http://schemas.microsoft.com/office/drawing/2014/main" id="{D48DED31-6F5C-492B-9084-FE2F0B99C029}"/>
                    </a:ext>
                  </a:extLst>
                </p14:cNvPr>
                <p14:cNvContentPartPr/>
                <p14:nvPr/>
              </p14:nvContentPartPr>
              <p14:xfrm>
                <a:off x="9781120" y="3756667"/>
                <a:ext cx="68040" cy="69480"/>
              </p14:xfrm>
            </p:contentPart>
          </mc:Choice>
          <mc:Fallback xmlns="">
            <p:pic>
              <p:nvPicPr>
                <p:cNvPr id="179" name="Freihand 178">
                  <a:extLst>
                    <a:ext uri="{FF2B5EF4-FFF2-40B4-BE49-F238E27FC236}">
                      <a16:creationId xmlns:a16="http://schemas.microsoft.com/office/drawing/2014/main" id="{D48DED31-6F5C-492B-9084-FE2F0B99C029}"/>
                    </a:ext>
                  </a:extLst>
                </p:cNvPr>
                <p:cNvPicPr/>
                <p:nvPr/>
              </p:nvPicPr>
              <p:blipFill>
                <a:blip r:embed="rId343"/>
                <a:stretch>
                  <a:fillRect/>
                </a:stretch>
              </p:blipFill>
              <p:spPr>
                <a:xfrm>
                  <a:off x="9776800" y="3752347"/>
                  <a:ext cx="76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0" name="Freihand 179">
                  <a:extLst>
                    <a:ext uri="{FF2B5EF4-FFF2-40B4-BE49-F238E27FC236}">
                      <a16:creationId xmlns:a16="http://schemas.microsoft.com/office/drawing/2014/main" id="{FBF14F59-761B-4D50-98E7-E4D3113BA2EA}"/>
                    </a:ext>
                  </a:extLst>
                </p14:cNvPr>
                <p14:cNvContentPartPr/>
                <p14:nvPr/>
              </p14:nvContentPartPr>
              <p14:xfrm>
                <a:off x="9661240" y="3915067"/>
                <a:ext cx="99000" cy="111600"/>
              </p14:xfrm>
            </p:contentPart>
          </mc:Choice>
          <mc:Fallback xmlns="">
            <p:pic>
              <p:nvPicPr>
                <p:cNvPr id="180" name="Freihand 179">
                  <a:extLst>
                    <a:ext uri="{FF2B5EF4-FFF2-40B4-BE49-F238E27FC236}">
                      <a16:creationId xmlns:a16="http://schemas.microsoft.com/office/drawing/2014/main" id="{FBF14F59-761B-4D50-98E7-E4D3113BA2EA}"/>
                    </a:ext>
                  </a:extLst>
                </p:cNvPr>
                <p:cNvPicPr/>
                <p:nvPr/>
              </p:nvPicPr>
              <p:blipFill>
                <a:blip r:embed="rId345"/>
                <a:stretch>
                  <a:fillRect/>
                </a:stretch>
              </p:blipFill>
              <p:spPr>
                <a:xfrm>
                  <a:off x="9656920" y="3910747"/>
                  <a:ext cx="107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1" name="Freihand 180">
                  <a:extLst>
                    <a:ext uri="{FF2B5EF4-FFF2-40B4-BE49-F238E27FC236}">
                      <a16:creationId xmlns:a16="http://schemas.microsoft.com/office/drawing/2014/main" id="{FA6C209C-72E3-4E1F-8A67-42F9505AD656}"/>
                    </a:ext>
                  </a:extLst>
                </p14:cNvPr>
                <p14:cNvContentPartPr/>
                <p14:nvPr/>
              </p14:nvContentPartPr>
              <p14:xfrm>
                <a:off x="9746920" y="3978427"/>
                <a:ext cx="84600" cy="152280"/>
              </p14:xfrm>
            </p:contentPart>
          </mc:Choice>
          <mc:Fallback xmlns="">
            <p:pic>
              <p:nvPicPr>
                <p:cNvPr id="181" name="Freihand 180">
                  <a:extLst>
                    <a:ext uri="{FF2B5EF4-FFF2-40B4-BE49-F238E27FC236}">
                      <a16:creationId xmlns:a16="http://schemas.microsoft.com/office/drawing/2014/main" id="{FA6C209C-72E3-4E1F-8A67-42F9505AD656}"/>
                    </a:ext>
                  </a:extLst>
                </p:cNvPr>
                <p:cNvPicPr/>
                <p:nvPr/>
              </p:nvPicPr>
              <p:blipFill>
                <a:blip r:embed="rId347"/>
                <a:stretch>
                  <a:fillRect/>
                </a:stretch>
              </p:blipFill>
              <p:spPr>
                <a:xfrm>
                  <a:off x="9742600" y="3974107"/>
                  <a:ext cx="93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2" name="Freihand 181">
                  <a:extLst>
                    <a:ext uri="{FF2B5EF4-FFF2-40B4-BE49-F238E27FC236}">
                      <a16:creationId xmlns:a16="http://schemas.microsoft.com/office/drawing/2014/main" id="{AB4E4FAF-0713-4DB7-816D-F7C2635D16FC}"/>
                    </a:ext>
                  </a:extLst>
                </p14:cNvPr>
                <p14:cNvContentPartPr/>
                <p14:nvPr/>
              </p14:nvContentPartPr>
              <p14:xfrm>
                <a:off x="9899560" y="3457507"/>
                <a:ext cx="198360" cy="619560"/>
              </p14:xfrm>
            </p:contentPart>
          </mc:Choice>
          <mc:Fallback xmlns="">
            <p:pic>
              <p:nvPicPr>
                <p:cNvPr id="182" name="Freihand 181">
                  <a:extLst>
                    <a:ext uri="{FF2B5EF4-FFF2-40B4-BE49-F238E27FC236}">
                      <a16:creationId xmlns:a16="http://schemas.microsoft.com/office/drawing/2014/main" id="{AB4E4FAF-0713-4DB7-816D-F7C2635D16FC}"/>
                    </a:ext>
                  </a:extLst>
                </p:cNvPr>
                <p:cNvPicPr/>
                <p:nvPr/>
              </p:nvPicPr>
              <p:blipFill>
                <a:blip r:embed="rId349"/>
                <a:stretch>
                  <a:fillRect/>
                </a:stretch>
              </p:blipFill>
              <p:spPr>
                <a:xfrm>
                  <a:off x="9895240" y="3453187"/>
                  <a:ext cx="20700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88" name="Freihand 187">
                  <a:extLst>
                    <a:ext uri="{FF2B5EF4-FFF2-40B4-BE49-F238E27FC236}">
                      <a16:creationId xmlns:a16="http://schemas.microsoft.com/office/drawing/2014/main" id="{C7981D63-454F-44FB-AC38-EBDF317315C3}"/>
                    </a:ext>
                  </a:extLst>
                </p14:cNvPr>
                <p14:cNvContentPartPr/>
                <p14:nvPr/>
              </p14:nvContentPartPr>
              <p14:xfrm>
                <a:off x="10277200" y="3706627"/>
                <a:ext cx="208080" cy="18720"/>
              </p14:xfrm>
            </p:contentPart>
          </mc:Choice>
          <mc:Fallback xmlns="">
            <p:pic>
              <p:nvPicPr>
                <p:cNvPr id="188" name="Freihand 187">
                  <a:extLst>
                    <a:ext uri="{FF2B5EF4-FFF2-40B4-BE49-F238E27FC236}">
                      <a16:creationId xmlns:a16="http://schemas.microsoft.com/office/drawing/2014/main" id="{C7981D63-454F-44FB-AC38-EBDF317315C3}"/>
                    </a:ext>
                  </a:extLst>
                </p:cNvPr>
                <p:cNvPicPr/>
                <p:nvPr/>
              </p:nvPicPr>
              <p:blipFill>
                <a:blip r:embed="rId351"/>
                <a:stretch>
                  <a:fillRect/>
                </a:stretch>
              </p:blipFill>
              <p:spPr>
                <a:xfrm>
                  <a:off x="10272880" y="3702307"/>
                  <a:ext cx="216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89" name="Freihand 188">
                  <a:extLst>
                    <a:ext uri="{FF2B5EF4-FFF2-40B4-BE49-F238E27FC236}">
                      <a16:creationId xmlns:a16="http://schemas.microsoft.com/office/drawing/2014/main" id="{EBFC3970-A28D-4A8B-A461-BF60AA2C1AEC}"/>
                    </a:ext>
                  </a:extLst>
                </p14:cNvPr>
                <p14:cNvContentPartPr/>
                <p14:nvPr/>
              </p14:nvContentPartPr>
              <p14:xfrm>
                <a:off x="10319320" y="3768547"/>
                <a:ext cx="169200" cy="5400"/>
              </p14:xfrm>
            </p:contentPart>
          </mc:Choice>
          <mc:Fallback xmlns="">
            <p:pic>
              <p:nvPicPr>
                <p:cNvPr id="189" name="Freihand 188">
                  <a:extLst>
                    <a:ext uri="{FF2B5EF4-FFF2-40B4-BE49-F238E27FC236}">
                      <a16:creationId xmlns:a16="http://schemas.microsoft.com/office/drawing/2014/main" id="{EBFC3970-A28D-4A8B-A461-BF60AA2C1AEC}"/>
                    </a:ext>
                  </a:extLst>
                </p:cNvPr>
                <p:cNvPicPr/>
                <p:nvPr/>
              </p:nvPicPr>
              <p:blipFill>
                <a:blip r:embed="rId353"/>
                <a:stretch>
                  <a:fillRect/>
                </a:stretch>
              </p:blipFill>
              <p:spPr>
                <a:xfrm>
                  <a:off x="10315000" y="3764227"/>
                  <a:ext cx="177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0" name="Freihand 189">
                  <a:extLst>
                    <a:ext uri="{FF2B5EF4-FFF2-40B4-BE49-F238E27FC236}">
                      <a16:creationId xmlns:a16="http://schemas.microsoft.com/office/drawing/2014/main" id="{17CEC7F3-A924-40D4-B614-921AE341E1AE}"/>
                    </a:ext>
                  </a:extLst>
                </p14:cNvPr>
                <p14:cNvContentPartPr/>
                <p14:nvPr/>
              </p14:nvContentPartPr>
              <p14:xfrm>
                <a:off x="10603720" y="3591787"/>
                <a:ext cx="157680" cy="167760"/>
              </p14:xfrm>
            </p:contentPart>
          </mc:Choice>
          <mc:Fallback xmlns="">
            <p:pic>
              <p:nvPicPr>
                <p:cNvPr id="190" name="Freihand 189">
                  <a:extLst>
                    <a:ext uri="{FF2B5EF4-FFF2-40B4-BE49-F238E27FC236}">
                      <a16:creationId xmlns:a16="http://schemas.microsoft.com/office/drawing/2014/main" id="{17CEC7F3-A924-40D4-B614-921AE341E1AE}"/>
                    </a:ext>
                  </a:extLst>
                </p:cNvPr>
                <p:cNvPicPr/>
                <p:nvPr/>
              </p:nvPicPr>
              <p:blipFill>
                <a:blip r:embed="rId355"/>
                <a:stretch>
                  <a:fillRect/>
                </a:stretch>
              </p:blipFill>
              <p:spPr>
                <a:xfrm>
                  <a:off x="10599400" y="3587467"/>
                  <a:ext cx="166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1" name="Freihand 190">
                  <a:extLst>
                    <a:ext uri="{FF2B5EF4-FFF2-40B4-BE49-F238E27FC236}">
                      <a16:creationId xmlns:a16="http://schemas.microsoft.com/office/drawing/2014/main" id="{F17191FC-668F-4E82-AD97-B07C3BF18394}"/>
                    </a:ext>
                  </a:extLst>
                </p14:cNvPr>
                <p14:cNvContentPartPr/>
                <p14:nvPr/>
              </p14:nvContentPartPr>
              <p14:xfrm>
                <a:off x="10723600" y="3743707"/>
                <a:ext cx="120600" cy="78840"/>
              </p14:xfrm>
            </p:contentPart>
          </mc:Choice>
          <mc:Fallback xmlns="">
            <p:pic>
              <p:nvPicPr>
                <p:cNvPr id="191" name="Freihand 190">
                  <a:extLst>
                    <a:ext uri="{FF2B5EF4-FFF2-40B4-BE49-F238E27FC236}">
                      <a16:creationId xmlns:a16="http://schemas.microsoft.com/office/drawing/2014/main" id="{F17191FC-668F-4E82-AD97-B07C3BF18394}"/>
                    </a:ext>
                  </a:extLst>
                </p:cNvPr>
                <p:cNvPicPr/>
                <p:nvPr/>
              </p:nvPicPr>
              <p:blipFill>
                <a:blip r:embed="rId357"/>
                <a:stretch>
                  <a:fillRect/>
                </a:stretch>
              </p:blipFill>
              <p:spPr>
                <a:xfrm>
                  <a:off x="10719280" y="3739387"/>
                  <a:ext cx="129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2" name="Freihand 191">
                  <a:extLst>
                    <a:ext uri="{FF2B5EF4-FFF2-40B4-BE49-F238E27FC236}">
                      <a16:creationId xmlns:a16="http://schemas.microsoft.com/office/drawing/2014/main" id="{7C0ECDF4-544A-492D-8606-F0B63C77B95C}"/>
                    </a:ext>
                  </a:extLst>
                </p14:cNvPr>
                <p14:cNvContentPartPr/>
                <p14:nvPr/>
              </p14:nvContentPartPr>
              <p14:xfrm>
                <a:off x="10854280" y="3453907"/>
                <a:ext cx="109440" cy="156600"/>
              </p14:xfrm>
            </p:contentPart>
          </mc:Choice>
          <mc:Fallback xmlns="">
            <p:pic>
              <p:nvPicPr>
                <p:cNvPr id="192" name="Freihand 191">
                  <a:extLst>
                    <a:ext uri="{FF2B5EF4-FFF2-40B4-BE49-F238E27FC236}">
                      <a16:creationId xmlns:a16="http://schemas.microsoft.com/office/drawing/2014/main" id="{7C0ECDF4-544A-492D-8606-F0B63C77B95C}"/>
                    </a:ext>
                  </a:extLst>
                </p:cNvPr>
                <p:cNvPicPr/>
                <p:nvPr/>
              </p:nvPicPr>
              <p:blipFill>
                <a:blip r:embed="rId359"/>
                <a:stretch>
                  <a:fillRect/>
                </a:stretch>
              </p:blipFill>
              <p:spPr>
                <a:xfrm>
                  <a:off x="10849960" y="3449587"/>
                  <a:ext cx="118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3" name="Freihand 192">
                  <a:extLst>
                    <a:ext uri="{FF2B5EF4-FFF2-40B4-BE49-F238E27FC236}">
                      <a16:creationId xmlns:a16="http://schemas.microsoft.com/office/drawing/2014/main" id="{CF168C12-9746-4BB7-8333-C2622615753A}"/>
                    </a:ext>
                  </a:extLst>
                </p14:cNvPr>
                <p14:cNvContentPartPr/>
                <p14:nvPr/>
              </p14:nvContentPartPr>
              <p14:xfrm>
                <a:off x="11009440" y="3641107"/>
                <a:ext cx="142560" cy="124200"/>
              </p14:xfrm>
            </p:contentPart>
          </mc:Choice>
          <mc:Fallback xmlns="">
            <p:pic>
              <p:nvPicPr>
                <p:cNvPr id="193" name="Freihand 192">
                  <a:extLst>
                    <a:ext uri="{FF2B5EF4-FFF2-40B4-BE49-F238E27FC236}">
                      <a16:creationId xmlns:a16="http://schemas.microsoft.com/office/drawing/2014/main" id="{CF168C12-9746-4BB7-8333-C2622615753A}"/>
                    </a:ext>
                  </a:extLst>
                </p:cNvPr>
                <p:cNvPicPr/>
                <p:nvPr/>
              </p:nvPicPr>
              <p:blipFill>
                <a:blip r:embed="rId361"/>
                <a:stretch>
                  <a:fillRect/>
                </a:stretch>
              </p:blipFill>
              <p:spPr>
                <a:xfrm>
                  <a:off x="11005120" y="3636787"/>
                  <a:ext cx="151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4" name="Freihand 193">
                  <a:extLst>
                    <a:ext uri="{FF2B5EF4-FFF2-40B4-BE49-F238E27FC236}">
                      <a16:creationId xmlns:a16="http://schemas.microsoft.com/office/drawing/2014/main" id="{DECF7785-8D15-4177-8CDD-911692765712}"/>
                    </a:ext>
                  </a:extLst>
                </p14:cNvPr>
                <p14:cNvContentPartPr/>
                <p14:nvPr/>
              </p14:nvContentPartPr>
              <p14:xfrm>
                <a:off x="11218960" y="3561187"/>
                <a:ext cx="110520" cy="170280"/>
              </p14:xfrm>
            </p:contentPart>
          </mc:Choice>
          <mc:Fallback xmlns="">
            <p:pic>
              <p:nvPicPr>
                <p:cNvPr id="194" name="Freihand 193">
                  <a:extLst>
                    <a:ext uri="{FF2B5EF4-FFF2-40B4-BE49-F238E27FC236}">
                      <a16:creationId xmlns:a16="http://schemas.microsoft.com/office/drawing/2014/main" id="{DECF7785-8D15-4177-8CDD-911692765712}"/>
                    </a:ext>
                  </a:extLst>
                </p:cNvPr>
                <p:cNvPicPr/>
                <p:nvPr/>
              </p:nvPicPr>
              <p:blipFill>
                <a:blip r:embed="rId363"/>
                <a:stretch>
                  <a:fillRect/>
                </a:stretch>
              </p:blipFill>
              <p:spPr>
                <a:xfrm>
                  <a:off x="11214640" y="3556867"/>
                  <a:ext cx="119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5" name="Freihand 194">
                  <a:extLst>
                    <a:ext uri="{FF2B5EF4-FFF2-40B4-BE49-F238E27FC236}">
                      <a16:creationId xmlns:a16="http://schemas.microsoft.com/office/drawing/2014/main" id="{D5AF74D9-CA3F-43F1-B914-C02A20101CB3}"/>
                    </a:ext>
                  </a:extLst>
                </p14:cNvPr>
                <p14:cNvContentPartPr/>
                <p14:nvPr/>
              </p14:nvContentPartPr>
              <p14:xfrm>
                <a:off x="11325160" y="3722827"/>
                <a:ext cx="92160" cy="91080"/>
              </p14:xfrm>
            </p:contentPart>
          </mc:Choice>
          <mc:Fallback xmlns="">
            <p:pic>
              <p:nvPicPr>
                <p:cNvPr id="195" name="Freihand 194">
                  <a:extLst>
                    <a:ext uri="{FF2B5EF4-FFF2-40B4-BE49-F238E27FC236}">
                      <a16:creationId xmlns:a16="http://schemas.microsoft.com/office/drawing/2014/main" id="{D5AF74D9-CA3F-43F1-B914-C02A20101CB3}"/>
                    </a:ext>
                  </a:extLst>
                </p:cNvPr>
                <p:cNvPicPr/>
                <p:nvPr/>
              </p:nvPicPr>
              <p:blipFill>
                <a:blip r:embed="rId365"/>
                <a:stretch>
                  <a:fillRect/>
                </a:stretch>
              </p:blipFill>
              <p:spPr>
                <a:xfrm>
                  <a:off x="11320840" y="3718507"/>
                  <a:ext cx="100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96" name="Freihand 195">
                  <a:extLst>
                    <a:ext uri="{FF2B5EF4-FFF2-40B4-BE49-F238E27FC236}">
                      <a16:creationId xmlns:a16="http://schemas.microsoft.com/office/drawing/2014/main" id="{D43DE99D-DDD2-48BC-AF36-DF2347057FD0}"/>
                    </a:ext>
                  </a:extLst>
                </p14:cNvPr>
                <p14:cNvContentPartPr/>
                <p14:nvPr/>
              </p14:nvContentPartPr>
              <p14:xfrm>
                <a:off x="11359720" y="3419707"/>
                <a:ext cx="160200" cy="117000"/>
              </p14:xfrm>
            </p:contentPart>
          </mc:Choice>
          <mc:Fallback xmlns="">
            <p:pic>
              <p:nvPicPr>
                <p:cNvPr id="196" name="Freihand 195">
                  <a:extLst>
                    <a:ext uri="{FF2B5EF4-FFF2-40B4-BE49-F238E27FC236}">
                      <a16:creationId xmlns:a16="http://schemas.microsoft.com/office/drawing/2014/main" id="{D43DE99D-DDD2-48BC-AF36-DF2347057FD0}"/>
                    </a:ext>
                  </a:extLst>
                </p:cNvPr>
                <p:cNvPicPr/>
                <p:nvPr/>
              </p:nvPicPr>
              <p:blipFill>
                <a:blip r:embed="rId367"/>
                <a:stretch>
                  <a:fillRect/>
                </a:stretch>
              </p:blipFill>
              <p:spPr>
                <a:xfrm>
                  <a:off x="11355400" y="3415387"/>
                  <a:ext cx="168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97" name="Freihand 196">
                  <a:extLst>
                    <a:ext uri="{FF2B5EF4-FFF2-40B4-BE49-F238E27FC236}">
                      <a16:creationId xmlns:a16="http://schemas.microsoft.com/office/drawing/2014/main" id="{9D78D93F-8A33-4983-8C18-6091600EF4B1}"/>
                    </a:ext>
                  </a:extLst>
                </p14:cNvPr>
                <p14:cNvContentPartPr/>
                <p14:nvPr/>
              </p14:nvContentPartPr>
              <p14:xfrm>
                <a:off x="11600560" y="3609067"/>
                <a:ext cx="34200" cy="111600"/>
              </p14:xfrm>
            </p:contentPart>
          </mc:Choice>
          <mc:Fallback xmlns="">
            <p:pic>
              <p:nvPicPr>
                <p:cNvPr id="197" name="Freihand 196">
                  <a:extLst>
                    <a:ext uri="{FF2B5EF4-FFF2-40B4-BE49-F238E27FC236}">
                      <a16:creationId xmlns:a16="http://schemas.microsoft.com/office/drawing/2014/main" id="{9D78D93F-8A33-4983-8C18-6091600EF4B1}"/>
                    </a:ext>
                  </a:extLst>
                </p:cNvPr>
                <p:cNvPicPr/>
                <p:nvPr/>
              </p:nvPicPr>
              <p:blipFill>
                <a:blip r:embed="rId369"/>
                <a:stretch>
                  <a:fillRect/>
                </a:stretch>
              </p:blipFill>
              <p:spPr>
                <a:xfrm>
                  <a:off x="11596240" y="3604747"/>
                  <a:ext cx="42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98" name="Freihand 197">
                  <a:extLst>
                    <a:ext uri="{FF2B5EF4-FFF2-40B4-BE49-F238E27FC236}">
                      <a16:creationId xmlns:a16="http://schemas.microsoft.com/office/drawing/2014/main" id="{903C6540-6A4C-4E4B-943A-472150979BBD}"/>
                    </a:ext>
                  </a:extLst>
                </p14:cNvPr>
                <p14:cNvContentPartPr/>
                <p14:nvPr/>
              </p14:nvContentPartPr>
              <p14:xfrm>
                <a:off x="11581840" y="3638587"/>
                <a:ext cx="114120" cy="12240"/>
              </p14:xfrm>
            </p:contentPart>
          </mc:Choice>
          <mc:Fallback xmlns="">
            <p:pic>
              <p:nvPicPr>
                <p:cNvPr id="198" name="Freihand 197">
                  <a:extLst>
                    <a:ext uri="{FF2B5EF4-FFF2-40B4-BE49-F238E27FC236}">
                      <a16:creationId xmlns:a16="http://schemas.microsoft.com/office/drawing/2014/main" id="{903C6540-6A4C-4E4B-943A-472150979BBD}"/>
                    </a:ext>
                  </a:extLst>
                </p:cNvPr>
                <p:cNvPicPr/>
                <p:nvPr/>
              </p:nvPicPr>
              <p:blipFill>
                <a:blip r:embed="rId371"/>
                <a:stretch>
                  <a:fillRect/>
                </a:stretch>
              </p:blipFill>
              <p:spPr>
                <a:xfrm>
                  <a:off x="11577520" y="3634267"/>
                  <a:ext cx="122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99" name="Freihand 198">
                  <a:extLst>
                    <a:ext uri="{FF2B5EF4-FFF2-40B4-BE49-F238E27FC236}">
                      <a16:creationId xmlns:a16="http://schemas.microsoft.com/office/drawing/2014/main" id="{0F9075E3-9460-4088-8619-B548ACAEC7E1}"/>
                    </a:ext>
                  </a:extLst>
                </p14:cNvPr>
                <p14:cNvContentPartPr/>
                <p14:nvPr/>
              </p14:nvContentPartPr>
              <p14:xfrm>
                <a:off x="11676160" y="3583507"/>
                <a:ext cx="122400" cy="160920"/>
              </p14:xfrm>
            </p:contentPart>
          </mc:Choice>
          <mc:Fallback xmlns="">
            <p:pic>
              <p:nvPicPr>
                <p:cNvPr id="199" name="Freihand 198">
                  <a:extLst>
                    <a:ext uri="{FF2B5EF4-FFF2-40B4-BE49-F238E27FC236}">
                      <a16:creationId xmlns:a16="http://schemas.microsoft.com/office/drawing/2014/main" id="{0F9075E3-9460-4088-8619-B548ACAEC7E1}"/>
                    </a:ext>
                  </a:extLst>
                </p:cNvPr>
                <p:cNvPicPr/>
                <p:nvPr/>
              </p:nvPicPr>
              <p:blipFill>
                <a:blip r:embed="rId373"/>
                <a:stretch>
                  <a:fillRect/>
                </a:stretch>
              </p:blipFill>
              <p:spPr>
                <a:xfrm>
                  <a:off x="11671840" y="3579187"/>
                  <a:ext cx="131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0" name="Freihand 199">
                  <a:extLst>
                    <a:ext uri="{FF2B5EF4-FFF2-40B4-BE49-F238E27FC236}">
                      <a16:creationId xmlns:a16="http://schemas.microsoft.com/office/drawing/2014/main" id="{5C41ABDF-D9DC-4CCB-BB56-3D366E88ED9C}"/>
                    </a:ext>
                  </a:extLst>
                </p14:cNvPr>
                <p14:cNvContentPartPr/>
                <p14:nvPr/>
              </p14:nvContentPartPr>
              <p14:xfrm>
                <a:off x="11771920" y="3719947"/>
                <a:ext cx="119880" cy="147240"/>
              </p14:xfrm>
            </p:contentPart>
          </mc:Choice>
          <mc:Fallback xmlns="">
            <p:pic>
              <p:nvPicPr>
                <p:cNvPr id="200" name="Freihand 199">
                  <a:extLst>
                    <a:ext uri="{FF2B5EF4-FFF2-40B4-BE49-F238E27FC236}">
                      <a16:creationId xmlns:a16="http://schemas.microsoft.com/office/drawing/2014/main" id="{5C41ABDF-D9DC-4CCB-BB56-3D366E88ED9C}"/>
                    </a:ext>
                  </a:extLst>
                </p:cNvPr>
                <p:cNvPicPr/>
                <p:nvPr/>
              </p:nvPicPr>
              <p:blipFill>
                <a:blip r:embed="rId375"/>
                <a:stretch>
                  <a:fillRect/>
                </a:stretch>
              </p:blipFill>
              <p:spPr>
                <a:xfrm>
                  <a:off x="11767600" y="3715627"/>
                  <a:ext cx="128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1" name="Freihand 200">
                  <a:extLst>
                    <a:ext uri="{FF2B5EF4-FFF2-40B4-BE49-F238E27FC236}">
                      <a16:creationId xmlns:a16="http://schemas.microsoft.com/office/drawing/2014/main" id="{2BE11247-8E08-4502-AE2F-04CA07FE62F6}"/>
                    </a:ext>
                  </a:extLst>
                </p14:cNvPr>
                <p14:cNvContentPartPr/>
                <p14:nvPr/>
              </p14:nvContentPartPr>
              <p14:xfrm>
                <a:off x="11830240" y="3426547"/>
                <a:ext cx="130680" cy="155160"/>
              </p14:xfrm>
            </p:contentPart>
          </mc:Choice>
          <mc:Fallback xmlns="">
            <p:pic>
              <p:nvPicPr>
                <p:cNvPr id="201" name="Freihand 200">
                  <a:extLst>
                    <a:ext uri="{FF2B5EF4-FFF2-40B4-BE49-F238E27FC236}">
                      <a16:creationId xmlns:a16="http://schemas.microsoft.com/office/drawing/2014/main" id="{2BE11247-8E08-4502-AE2F-04CA07FE62F6}"/>
                    </a:ext>
                  </a:extLst>
                </p:cNvPr>
                <p:cNvPicPr/>
                <p:nvPr/>
              </p:nvPicPr>
              <p:blipFill>
                <a:blip r:embed="rId377"/>
                <a:stretch>
                  <a:fillRect/>
                </a:stretch>
              </p:blipFill>
              <p:spPr>
                <a:xfrm>
                  <a:off x="11825920" y="3422227"/>
                  <a:ext cx="139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3" name="Freihand 202">
                  <a:extLst>
                    <a:ext uri="{FF2B5EF4-FFF2-40B4-BE49-F238E27FC236}">
                      <a16:creationId xmlns:a16="http://schemas.microsoft.com/office/drawing/2014/main" id="{CD5B1FB5-7611-4381-BDBB-6F7D1FB014EC}"/>
                    </a:ext>
                  </a:extLst>
                </p14:cNvPr>
                <p14:cNvContentPartPr/>
                <p14:nvPr/>
              </p14:nvContentPartPr>
              <p14:xfrm>
                <a:off x="11818000" y="3436267"/>
                <a:ext cx="201600" cy="145800"/>
              </p14:xfrm>
            </p:contentPart>
          </mc:Choice>
          <mc:Fallback xmlns="">
            <p:pic>
              <p:nvPicPr>
                <p:cNvPr id="203" name="Freihand 202">
                  <a:extLst>
                    <a:ext uri="{FF2B5EF4-FFF2-40B4-BE49-F238E27FC236}">
                      <a16:creationId xmlns:a16="http://schemas.microsoft.com/office/drawing/2014/main" id="{CD5B1FB5-7611-4381-BDBB-6F7D1FB014EC}"/>
                    </a:ext>
                  </a:extLst>
                </p:cNvPr>
                <p:cNvPicPr/>
                <p:nvPr/>
              </p:nvPicPr>
              <p:blipFill>
                <a:blip r:embed="rId379"/>
                <a:stretch>
                  <a:fillRect/>
                </a:stretch>
              </p:blipFill>
              <p:spPr>
                <a:xfrm>
                  <a:off x="11813680" y="3431947"/>
                  <a:ext cx="210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04" name="Freihand 203">
                  <a:extLst>
                    <a:ext uri="{FF2B5EF4-FFF2-40B4-BE49-F238E27FC236}">
                      <a16:creationId xmlns:a16="http://schemas.microsoft.com/office/drawing/2014/main" id="{6E90B94C-256E-4854-B712-E4171A427EDC}"/>
                    </a:ext>
                  </a:extLst>
                </p14:cNvPr>
                <p14:cNvContentPartPr/>
                <p14:nvPr/>
              </p14:nvContentPartPr>
              <p14:xfrm>
                <a:off x="11810080" y="3434827"/>
                <a:ext cx="214560" cy="142200"/>
              </p14:xfrm>
            </p:contentPart>
          </mc:Choice>
          <mc:Fallback xmlns="">
            <p:pic>
              <p:nvPicPr>
                <p:cNvPr id="204" name="Freihand 203">
                  <a:extLst>
                    <a:ext uri="{FF2B5EF4-FFF2-40B4-BE49-F238E27FC236}">
                      <a16:creationId xmlns:a16="http://schemas.microsoft.com/office/drawing/2014/main" id="{6E90B94C-256E-4854-B712-E4171A427EDC}"/>
                    </a:ext>
                  </a:extLst>
                </p:cNvPr>
                <p:cNvPicPr/>
                <p:nvPr/>
              </p:nvPicPr>
              <p:blipFill>
                <a:blip r:embed="rId381"/>
                <a:stretch>
                  <a:fillRect/>
                </a:stretch>
              </p:blipFill>
              <p:spPr>
                <a:xfrm>
                  <a:off x="11805760" y="3430507"/>
                  <a:ext cx="223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2" name="Freihand 241">
                  <a:extLst>
                    <a:ext uri="{FF2B5EF4-FFF2-40B4-BE49-F238E27FC236}">
                      <a16:creationId xmlns:a16="http://schemas.microsoft.com/office/drawing/2014/main" id="{54BAC3CF-67DD-4F0E-A4BB-519923B85948}"/>
                    </a:ext>
                  </a:extLst>
                </p14:cNvPr>
                <p14:cNvContentPartPr/>
                <p14:nvPr/>
              </p14:nvContentPartPr>
              <p14:xfrm>
                <a:off x="8227360" y="3074827"/>
                <a:ext cx="2306880" cy="1266120"/>
              </p14:xfrm>
            </p:contentPart>
          </mc:Choice>
          <mc:Fallback xmlns="">
            <p:pic>
              <p:nvPicPr>
                <p:cNvPr id="242" name="Freihand 241">
                  <a:extLst>
                    <a:ext uri="{FF2B5EF4-FFF2-40B4-BE49-F238E27FC236}">
                      <a16:creationId xmlns:a16="http://schemas.microsoft.com/office/drawing/2014/main" id="{54BAC3CF-67DD-4F0E-A4BB-519923B85948}"/>
                    </a:ext>
                  </a:extLst>
                </p:cNvPr>
                <p:cNvPicPr/>
                <p:nvPr/>
              </p:nvPicPr>
              <p:blipFill>
                <a:blip r:embed="rId383"/>
                <a:stretch>
                  <a:fillRect/>
                </a:stretch>
              </p:blipFill>
              <p:spPr>
                <a:xfrm>
                  <a:off x="8223040" y="3070507"/>
                  <a:ext cx="2315520" cy="1274760"/>
                </a:xfrm>
                <a:prstGeom prst="rect">
                  <a:avLst/>
                </a:prstGeom>
              </p:spPr>
            </p:pic>
          </mc:Fallback>
        </mc:AlternateContent>
      </p:grpSp>
    </p:spTree>
    <p:extLst>
      <p:ext uri="{BB962C8B-B14F-4D97-AF65-F5344CB8AC3E}">
        <p14:creationId xmlns:p14="http://schemas.microsoft.com/office/powerpoint/2010/main" val="110539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distribution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a:t>
            </a:r>
          </a:p>
          <a:p>
            <a:pPr marL="800100" lvl="1" indent="-342900">
              <a:buFont typeface="Arial" panose="020B0604020202020204" pitchFamily="34" charset="0"/>
              <a:buChar char="•"/>
            </a:pPr>
            <a:r>
              <a:rPr lang="de-DE" b="1" dirty="0">
                <a:solidFill>
                  <a:srgbClr val="000000"/>
                </a:solidFill>
              </a:rPr>
              <a:t>Simple and multilinear</a:t>
            </a:r>
          </a:p>
          <a:p>
            <a:pPr marL="800100" lvl="1" indent="-342900">
              <a:buFont typeface="Arial" panose="020B0604020202020204" pitchFamily="34" charset="0"/>
              <a:buChar char="•"/>
            </a:pPr>
            <a:r>
              <a:rPr lang="de-DE" b="1" dirty="0">
                <a:solidFill>
                  <a:srgbClr val="000000"/>
                </a:solidFill>
              </a:rPr>
              <a:t>Hypothesis </a:t>
            </a:r>
            <a:r>
              <a:rPr lang="de-DE" b="1" dirty="0" err="1">
                <a:solidFill>
                  <a:srgbClr val="000000"/>
                </a:solidFill>
              </a:rPr>
              <a:t>testing</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Multicollinarity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Heteroskedasticity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Autocorrelation</a:t>
            </a:r>
            <a:endParaRPr lang="de-DE" b="1" dirty="0">
              <a:solidFill>
                <a:srgbClr val="000000"/>
              </a:solidFill>
            </a:endParaRPr>
          </a:p>
          <a:p>
            <a:pPr marL="800100" lvl="1"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err="1">
                <a:solidFill>
                  <a:srgbClr val="000000"/>
                </a:solidFill>
              </a:rPr>
              <a:t>Inequality</a:t>
            </a:r>
            <a:r>
              <a:rPr lang="de-DE" b="1" dirty="0">
                <a:solidFill>
                  <a:srgbClr val="000000"/>
                </a:solidFill>
              </a:rPr>
              <a:t> </a:t>
            </a:r>
            <a:r>
              <a:rPr lang="de-DE" b="1" dirty="0" err="1">
                <a:solidFill>
                  <a:srgbClr val="000000"/>
                </a:solidFill>
              </a:rPr>
              <a:t>metrics</a:t>
            </a:r>
            <a:endParaRPr lang="de-DE" b="1"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dirty="0" err="1">
                <a:solidFill>
                  <a:srgbClr val="000000"/>
                </a:solidFill>
              </a:rPr>
              <a:t>growth</a:t>
            </a:r>
            <a:r>
              <a:rPr lang="de-DE" b="1" dirty="0">
                <a:solidFill>
                  <a:srgbClr val="000000"/>
                </a:solidFill>
              </a:rPr>
              <a:t> rate</a:t>
            </a: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From the first order condition (FOC) we obtain:</a:t>
            </a:r>
          </a:p>
          <a:p>
            <a:pPr marL="342900" indent="-342900">
              <a:buFont typeface="Arial" panose="020B0604020202020204" pitchFamily="34" charset="0"/>
              <a:buChar char="•"/>
            </a:pPr>
            <a:endParaRPr lang="de-DE" sz="2400"/>
          </a:p>
          <a:p>
            <a:endParaRPr 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50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5FACE992-D56B-B18E-8D60-8DD8BC87377C}"/>
              </a:ext>
            </a:extLst>
          </p:cNvPr>
          <p:cNvPicPr>
            <a:picLocks noChangeAspect="1"/>
          </p:cNvPicPr>
          <p:nvPr/>
        </p:nvPicPr>
        <p:blipFill>
          <a:blip r:embed="rId2"/>
          <a:stretch>
            <a:fillRect/>
          </a:stretch>
        </p:blipFill>
        <p:spPr>
          <a:xfrm>
            <a:off x="1808480" y="1509267"/>
            <a:ext cx="6451154" cy="408889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68455173-48F7-4678-ADC0-F94DF81A0309}"/>
                  </a:ext>
                </a:extLst>
              </p14:cNvPr>
              <p14:cNvContentPartPr/>
              <p14:nvPr/>
            </p14:nvContentPartPr>
            <p14:xfrm>
              <a:off x="1840240" y="1441147"/>
              <a:ext cx="1122120" cy="1508400"/>
            </p14:xfrm>
          </p:contentPart>
        </mc:Choice>
        <mc:Fallback xmlns="">
          <p:pic>
            <p:nvPicPr>
              <p:cNvPr id="5" name="Freihand 4">
                <a:extLst>
                  <a:ext uri="{FF2B5EF4-FFF2-40B4-BE49-F238E27FC236}">
                    <a16:creationId xmlns:a16="http://schemas.microsoft.com/office/drawing/2014/main" id="{68455173-48F7-4678-ADC0-F94DF81A0309}"/>
                  </a:ext>
                </a:extLst>
              </p:cNvPr>
              <p:cNvPicPr/>
              <p:nvPr/>
            </p:nvPicPr>
            <p:blipFill>
              <a:blip r:embed="rId4"/>
              <a:stretch>
                <a:fillRect/>
              </a:stretch>
            </p:blipFill>
            <p:spPr>
              <a:xfrm>
                <a:off x="1835920" y="1436827"/>
                <a:ext cx="1130760" cy="151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E128F0E-2C96-4A31-8470-7A7DD8359D02}"/>
                  </a:ext>
                </a:extLst>
              </p14:cNvPr>
              <p14:cNvContentPartPr/>
              <p14:nvPr/>
            </p14:nvContentPartPr>
            <p14:xfrm>
              <a:off x="2300680" y="2211187"/>
              <a:ext cx="268560" cy="417960"/>
            </p14:xfrm>
          </p:contentPart>
        </mc:Choice>
        <mc:Fallback xmlns="">
          <p:pic>
            <p:nvPicPr>
              <p:cNvPr id="6" name="Freihand 5">
                <a:extLst>
                  <a:ext uri="{FF2B5EF4-FFF2-40B4-BE49-F238E27FC236}">
                    <a16:creationId xmlns:a16="http://schemas.microsoft.com/office/drawing/2014/main" id="{8E128F0E-2C96-4A31-8470-7A7DD8359D02}"/>
                  </a:ext>
                </a:extLst>
              </p:cNvPr>
              <p:cNvPicPr/>
              <p:nvPr/>
            </p:nvPicPr>
            <p:blipFill>
              <a:blip r:embed="rId6"/>
              <a:stretch>
                <a:fillRect/>
              </a:stretch>
            </p:blipFill>
            <p:spPr>
              <a:xfrm>
                <a:off x="2296360" y="2206867"/>
                <a:ext cx="2772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88BFFDF-0429-41E0-B622-A87B91C362FC}"/>
                  </a:ext>
                </a:extLst>
              </p14:cNvPr>
              <p14:cNvContentPartPr/>
              <p14:nvPr/>
            </p14:nvContentPartPr>
            <p14:xfrm>
              <a:off x="2288080" y="2218747"/>
              <a:ext cx="293040" cy="515880"/>
            </p14:xfrm>
          </p:contentPart>
        </mc:Choice>
        <mc:Fallback xmlns="">
          <p:pic>
            <p:nvPicPr>
              <p:cNvPr id="8" name="Freihand 7">
                <a:extLst>
                  <a:ext uri="{FF2B5EF4-FFF2-40B4-BE49-F238E27FC236}">
                    <a16:creationId xmlns:a16="http://schemas.microsoft.com/office/drawing/2014/main" id="{E88BFFDF-0429-41E0-B622-A87B91C362FC}"/>
                  </a:ext>
                </a:extLst>
              </p:cNvPr>
              <p:cNvPicPr/>
              <p:nvPr/>
            </p:nvPicPr>
            <p:blipFill>
              <a:blip r:embed="rId8"/>
              <a:stretch>
                <a:fillRect/>
              </a:stretch>
            </p:blipFill>
            <p:spPr>
              <a:xfrm>
                <a:off x="2283760" y="2214427"/>
                <a:ext cx="30168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A1BFF204-6F5F-47DE-913D-2B7ED28B8040}"/>
                  </a:ext>
                </a:extLst>
              </p14:cNvPr>
              <p14:cNvContentPartPr/>
              <p14:nvPr/>
            </p14:nvContentPartPr>
            <p14:xfrm>
              <a:off x="1720000" y="1461667"/>
              <a:ext cx="1175040" cy="1539720"/>
            </p14:xfrm>
          </p:contentPart>
        </mc:Choice>
        <mc:Fallback xmlns="">
          <p:pic>
            <p:nvPicPr>
              <p:cNvPr id="10" name="Freihand 9">
                <a:extLst>
                  <a:ext uri="{FF2B5EF4-FFF2-40B4-BE49-F238E27FC236}">
                    <a16:creationId xmlns:a16="http://schemas.microsoft.com/office/drawing/2014/main" id="{A1BFF204-6F5F-47DE-913D-2B7ED28B8040}"/>
                  </a:ext>
                </a:extLst>
              </p:cNvPr>
              <p:cNvPicPr/>
              <p:nvPr/>
            </p:nvPicPr>
            <p:blipFill>
              <a:blip r:embed="rId10"/>
              <a:stretch>
                <a:fillRect/>
              </a:stretch>
            </p:blipFill>
            <p:spPr>
              <a:xfrm>
                <a:off x="1715680" y="1457347"/>
                <a:ext cx="1183680" cy="154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BBB800BC-B7DA-48CD-B0F5-DEF96793254C}"/>
                  </a:ext>
                </a:extLst>
              </p14:cNvPr>
              <p14:cNvContentPartPr/>
              <p14:nvPr/>
            </p14:nvContentPartPr>
            <p14:xfrm>
              <a:off x="7268680" y="1672987"/>
              <a:ext cx="387000" cy="646200"/>
            </p14:xfrm>
          </p:contentPart>
        </mc:Choice>
        <mc:Fallback xmlns="">
          <p:pic>
            <p:nvPicPr>
              <p:cNvPr id="13" name="Freihand 12">
                <a:extLst>
                  <a:ext uri="{FF2B5EF4-FFF2-40B4-BE49-F238E27FC236}">
                    <a16:creationId xmlns:a16="http://schemas.microsoft.com/office/drawing/2014/main" id="{BBB800BC-B7DA-48CD-B0F5-DEF96793254C}"/>
                  </a:ext>
                </a:extLst>
              </p:cNvPr>
              <p:cNvPicPr/>
              <p:nvPr/>
            </p:nvPicPr>
            <p:blipFill>
              <a:blip r:embed="rId12"/>
              <a:stretch>
                <a:fillRect/>
              </a:stretch>
            </p:blipFill>
            <p:spPr>
              <a:xfrm>
                <a:off x="7264360" y="1668667"/>
                <a:ext cx="39564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6872213E-307C-426A-A2C3-3BA022E2BAFB}"/>
                  </a:ext>
                </a:extLst>
              </p14:cNvPr>
              <p14:cNvContentPartPr/>
              <p14:nvPr/>
            </p14:nvContentPartPr>
            <p14:xfrm>
              <a:off x="2265400" y="2197867"/>
              <a:ext cx="321120" cy="552960"/>
            </p14:xfrm>
          </p:contentPart>
        </mc:Choice>
        <mc:Fallback xmlns="">
          <p:pic>
            <p:nvPicPr>
              <p:cNvPr id="14" name="Freihand 13">
                <a:extLst>
                  <a:ext uri="{FF2B5EF4-FFF2-40B4-BE49-F238E27FC236}">
                    <a16:creationId xmlns:a16="http://schemas.microsoft.com/office/drawing/2014/main" id="{6872213E-307C-426A-A2C3-3BA022E2BAFB}"/>
                  </a:ext>
                </a:extLst>
              </p:cNvPr>
              <p:cNvPicPr/>
              <p:nvPr/>
            </p:nvPicPr>
            <p:blipFill>
              <a:blip r:embed="rId14"/>
              <a:stretch>
                <a:fillRect/>
              </a:stretch>
            </p:blipFill>
            <p:spPr>
              <a:xfrm>
                <a:off x="2261080" y="2193547"/>
                <a:ext cx="32976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B69F4907-162B-4BBA-9425-F43C2364AE14}"/>
                  </a:ext>
                </a:extLst>
              </p14:cNvPr>
              <p14:cNvContentPartPr/>
              <p14:nvPr/>
            </p14:nvContentPartPr>
            <p14:xfrm>
              <a:off x="4988080" y="1612147"/>
              <a:ext cx="415080" cy="812880"/>
            </p14:xfrm>
          </p:contentPart>
        </mc:Choice>
        <mc:Fallback xmlns="">
          <p:pic>
            <p:nvPicPr>
              <p:cNvPr id="15" name="Freihand 14">
                <a:extLst>
                  <a:ext uri="{FF2B5EF4-FFF2-40B4-BE49-F238E27FC236}">
                    <a16:creationId xmlns:a16="http://schemas.microsoft.com/office/drawing/2014/main" id="{B69F4907-162B-4BBA-9425-F43C2364AE14}"/>
                  </a:ext>
                </a:extLst>
              </p:cNvPr>
              <p:cNvPicPr/>
              <p:nvPr/>
            </p:nvPicPr>
            <p:blipFill>
              <a:blip r:embed="rId16"/>
              <a:stretch>
                <a:fillRect/>
              </a:stretch>
            </p:blipFill>
            <p:spPr>
              <a:xfrm>
                <a:off x="4983760" y="1607827"/>
                <a:ext cx="42372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5C740787-2D18-4074-993B-E2F4CB141914}"/>
                  </a:ext>
                </a:extLst>
              </p14:cNvPr>
              <p14:cNvContentPartPr/>
              <p14:nvPr/>
            </p14:nvContentPartPr>
            <p14:xfrm>
              <a:off x="3891520" y="3226027"/>
              <a:ext cx="741960" cy="55800"/>
            </p14:xfrm>
          </p:contentPart>
        </mc:Choice>
        <mc:Fallback xmlns="">
          <p:pic>
            <p:nvPicPr>
              <p:cNvPr id="16" name="Freihand 15">
                <a:extLst>
                  <a:ext uri="{FF2B5EF4-FFF2-40B4-BE49-F238E27FC236}">
                    <a16:creationId xmlns:a16="http://schemas.microsoft.com/office/drawing/2014/main" id="{5C740787-2D18-4074-993B-E2F4CB141914}"/>
                  </a:ext>
                </a:extLst>
              </p:cNvPr>
              <p:cNvPicPr/>
              <p:nvPr/>
            </p:nvPicPr>
            <p:blipFill>
              <a:blip r:embed="rId18"/>
              <a:stretch>
                <a:fillRect/>
              </a:stretch>
            </p:blipFill>
            <p:spPr>
              <a:xfrm>
                <a:off x="3887200" y="3221707"/>
                <a:ext cx="750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C51C64EC-25DF-4737-8690-29682A777ED7}"/>
                  </a:ext>
                </a:extLst>
              </p14:cNvPr>
              <p14:cNvContentPartPr/>
              <p14:nvPr/>
            </p14:nvContentPartPr>
            <p14:xfrm>
              <a:off x="7235920" y="1745707"/>
              <a:ext cx="411480" cy="585360"/>
            </p14:xfrm>
          </p:contentPart>
        </mc:Choice>
        <mc:Fallback xmlns="">
          <p:pic>
            <p:nvPicPr>
              <p:cNvPr id="17" name="Freihand 16">
                <a:extLst>
                  <a:ext uri="{FF2B5EF4-FFF2-40B4-BE49-F238E27FC236}">
                    <a16:creationId xmlns:a16="http://schemas.microsoft.com/office/drawing/2014/main" id="{C51C64EC-25DF-4737-8690-29682A777ED7}"/>
                  </a:ext>
                </a:extLst>
              </p:cNvPr>
              <p:cNvPicPr/>
              <p:nvPr/>
            </p:nvPicPr>
            <p:blipFill>
              <a:blip r:embed="rId20"/>
              <a:stretch>
                <a:fillRect/>
              </a:stretch>
            </p:blipFill>
            <p:spPr>
              <a:xfrm>
                <a:off x="7231600" y="1741387"/>
                <a:ext cx="42012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FAF115C1-353E-44F0-BB8E-B6161EB52B2F}"/>
                  </a:ext>
                </a:extLst>
              </p14:cNvPr>
              <p14:cNvContentPartPr/>
              <p14:nvPr/>
            </p14:nvContentPartPr>
            <p14:xfrm>
              <a:off x="6236920" y="1701067"/>
              <a:ext cx="503280" cy="630360"/>
            </p14:xfrm>
          </p:contentPart>
        </mc:Choice>
        <mc:Fallback xmlns="">
          <p:pic>
            <p:nvPicPr>
              <p:cNvPr id="18" name="Freihand 17">
                <a:extLst>
                  <a:ext uri="{FF2B5EF4-FFF2-40B4-BE49-F238E27FC236}">
                    <a16:creationId xmlns:a16="http://schemas.microsoft.com/office/drawing/2014/main" id="{FAF115C1-353E-44F0-BB8E-B6161EB52B2F}"/>
                  </a:ext>
                </a:extLst>
              </p:cNvPr>
              <p:cNvPicPr/>
              <p:nvPr/>
            </p:nvPicPr>
            <p:blipFill>
              <a:blip r:embed="rId22"/>
              <a:stretch>
                <a:fillRect/>
              </a:stretch>
            </p:blipFill>
            <p:spPr>
              <a:xfrm>
                <a:off x="6232600" y="1696747"/>
                <a:ext cx="51192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C549FDB6-C639-44DD-8A81-E9436F68D51A}"/>
                  </a:ext>
                </a:extLst>
              </p14:cNvPr>
              <p14:cNvContentPartPr/>
              <p14:nvPr/>
            </p14:nvContentPartPr>
            <p14:xfrm>
              <a:off x="6232240" y="1626187"/>
              <a:ext cx="459360" cy="753840"/>
            </p14:xfrm>
          </p:contentPart>
        </mc:Choice>
        <mc:Fallback xmlns="">
          <p:pic>
            <p:nvPicPr>
              <p:cNvPr id="19" name="Freihand 18">
                <a:extLst>
                  <a:ext uri="{FF2B5EF4-FFF2-40B4-BE49-F238E27FC236}">
                    <a16:creationId xmlns:a16="http://schemas.microsoft.com/office/drawing/2014/main" id="{C549FDB6-C639-44DD-8A81-E9436F68D51A}"/>
                  </a:ext>
                </a:extLst>
              </p:cNvPr>
              <p:cNvPicPr/>
              <p:nvPr/>
            </p:nvPicPr>
            <p:blipFill>
              <a:blip r:embed="rId24"/>
              <a:stretch>
                <a:fillRect/>
              </a:stretch>
            </p:blipFill>
            <p:spPr>
              <a:xfrm>
                <a:off x="6227920" y="1621867"/>
                <a:ext cx="468000" cy="76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48609FFD-FAE5-44E5-A342-FF420BD94A74}"/>
                  </a:ext>
                </a:extLst>
              </p14:cNvPr>
              <p14:cNvContentPartPr/>
              <p14:nvPr/>
            </p14:nvContentPartPr>
            <p14:xfrm>
              <a:off x="7260040" y="1656067"/>
              <a:ext cx="469800" cy="718560"/>
            </p14:xfrm>
          </p:contentPart>
        </mc:Choice>
        <mc:Fallback xmlns="">
          <p:pic>
            <p:nvPicPr>
              <p:cNvPr id="20" name="Freihand 19">
                <a:extLst>
                  <a:ext uri="{FF2B5EF4-FFF2-40B4-BE49-F238E27FC236}">
                    <a16:creationId xmlns:a16="http://schemas.microsoft.com/office/drawing/2014/main" id="{48609FFD-FAE5-44E5-A342-FF420BD94A74}"/>
                  </a:ext>
                </a:extLst>
              </p:cNvPr>
              <p:cNvPicPr/>
              <p:nvPr/>
            </p:nvPicPr>
            <p:blipFill>
              <a:blip r:embed="rId26"/>
              <a:stretch>
                <a:fillRect/>
              </a:stretch>
            </p:blipFill>
            <p:spPr>
              <a:xfrm>
                <a:off x="7255720" y="1651747"/>
                <a:ext cx="47844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6133AB9B-E6BA-485C-8F8D-4C7FC1645CDF}"/>
                  </a:ext>
                </a:extLst>
              </p14:cNvPr>
              <p14:cNvContentPartPr/>
              <p14:nvPr/>
            </p14:nvContentPartPr>
            <p14:xfrm>
              <a:off x="4920400" y="2741827"/>
              <a:ext cx="174240" cy="576360"/>
            </p14:xfrm>
          </p:contentPart>
        </mc:Choice>
        <mc:Fallback xmlns="">
          <p:pic>
            <p:nvPicPr>
              <p:cNvPr id="21" name="Freihand 20">
                <a:extLst>
                  <a:ext uri="{FF2B5EF4-FFF2-40B4-BE49-F238E27FC236}">
                    <a16:creationId xmlns:a16="http://schemas.microsoft.com/office/drawing/2014/main" id="{6133AB9B-E6BA-485C-8F8D-4C7FC1645CDF}"/>
                  </a:ext>
                </a:extLst>
              </p:cNvPr>
              <p:cNvPicPr/>
              <p:nvPr/>
            </p:nvPicPr>
            <p:blipFill>
              <a:blip r:embed="rId28"/>
              <a:stretch>
                <a:fillRect/>
              </a:stretch>
            </p:blipFill>
            <p:spPr>
              <a:xfrm>
                <a:off x="4916080" y="2737507"/>
                <a:ext cx="18288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D3795053-B63C-4C76-8B12-27AE5E4A64D9}"/>
                  </a:ext>
                </a:extLst>
              </p14:cNvPr>
              <p14:cNvContentPartPr/>
              <p14:nvPr/>
            </p14:nvContentPartPr>
            <p14:xfrm>
              <a:off x="5654440" y="2724547"/>
              <a:ext cx="242280" cy="585720"/>
            </p14:xfrm>
          </p:contentPart>
        </mc:Choice>
        <mc:Fallback xmlns="">
          <p:pic>
            <p:nvPicPr>
              <p:cNvPr id="22" name="Freihand 21">
                <a:extLst>
                  <a:ext uri="{FF2B5EF4-FFF2-40B4-BE49-F238E27FC236}">
                    <a16:creationId xmlns:a16="http://schemas.microsoft.com/office/drawing/2014/main" id="{D3795053-B63C-4C76-8B12-27AE5E4A64D9}"/>
                  </a:ext>
                </a:extLst>
              </p:cNvPr>
              <p:cNvPicPr/>
              <p:nvPr/>
            </p:nvPicPr>
            <p:blipFill>
              <a:blip r:embed="rId30"/>
              <a:stretch>
                <a:fillRect/>
              </a:stretch>
            </p:blipFill>
            <p:spPr>
              <a:xfrm>
                <a:off x="5650120" y="2720227"/>
                <a:ext cx="25092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C6A05471-769D-4C65-AFEE-CDFC79D39DDC}"/>
                  </a:ext>
                </a:extLst>
              </p14:cNvPr>
              <p14:cNvContentPartPr/>
              <p14:nvPr/>
            </p14:nvContentPartPr>
            <p14:xfrm>
              <a:off x="6078880" y="2638507"/>
              <a:ext cx="527040" cy="786960"/>
            </p14:xfrm>
          </p:contentPart>
        </mc:Choice>
        <mc:Fallback xmlns="">
          <p:pic>
            <p:nvPicPr>
              <p:cNvPr id="23" name="Freihand 22">
                <a:extLst>
                  <a:ext uri="{FF2B5EF4-FFF2-40B4-BE49-F238E27FC236}">
                    <a16:creationId xmlns:a16="http://schemas.microsoft.com/office/drawing/2014/main" id="{C6A05471-769D-4C65-AFEE-CDFC79D39DDC}"/>
                  </a:ext>
                </a:extLst>
              </p:cNvPr>
              <p:cNvPicPr/>
              <p:nvPr/>
            </p:nvPicPr>
            <p:blipFill>
              <a:blip r:embed="rId32"/>
              <a:stretch>
                <a:fillRect/>
              </a:stretch>
            </p:blipFill>
            <p:spPr>
              <a:xfrm>
                <a:off x="6074560" y="2634187"/>
                <a:ext cx="535680" cy="795600"/>
              </a:xfrm>
              <a:prstGeom prst="rect">
                <a:avLst/>
              </a:prstGeom>
            </p:spPr>
          </p:pic>
        </mc:Fallback>
      </mc:AlternateContent>
      <p:grpSp>
        <p:nvGrpSpPr>
          <p:cNvPr id="34" name="Gruppieren 33">
            <a:extLst>
              <a:ext uri="{FF2B5EF4-FFF2-40B4-BE49-F238E27FC236}">
                <a16:creationId xmlns:a16="http://schemas.microsoft.com/office/drawing/2014/main" id="{E66BBF05-FF4C-4A3C-80B2-0FEBE7D0C2D3}"/>
              </a:ext>
            </a:extLst>
          </p:cNvPr>
          <p:cNvGrpSpPr/>
          <p:nvPr/>
        </p:nvGrpSpPr>
        <p:grpSpPr>
          <a:xfrm>
            <a:off x="7117120" y="2462467"/>
            <a:ext cx="841680" cy="1115280"/>
            <a:chOff x="7117120" y="2462467"/>
            <a:chExt cx="841680" cy="1115280"/>
          </a:xfrm>
        </p:grpSpPr>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B194F8E5-F73F-448C-B2BA-F9A21EBCA45F}"/>
                    </a:ext>
                  </a:extLst>
                </p14:cNvPr>
                <p14:cNvContentPartPr/>
                <p14:nvPr/>
              </p14:nvContentPartPr>
              <p14:xfrm>
                <a:off x="7117120" y="2570107"/>
                <a:ext cx="212400" cy="884520"/>
              </p14:xfrm>
            </p:contentPart>
          </mc:Choice>
          <mc:Fallback xmlns="">
            <p:pic>
              <p:nvPicPr>
                <p:cNvPr id="27" name="Freihand 26">
                  <a:extLst>
                    <a:ext uri="{FF2B5EF4-FFF2-40B4-BE49-F238E27FC236}">
                      <a16:creationId xmlns:a16="http://schemas.microsoft.com/office/drawing/2014/main" id="{B194F8E5-F73F-448C-B2BA-F9A21EBCA45F}"/>
                    </a:ext>
                  </a:extLst>
                </p:cNvPr>
                <p:cNvPicPr/>
                <p:nvPr/>
              </p:nvPicPr>
              <p:blipFill>
                <a:blip r:embed="rId34"/>
                <a:stretch>
                  <a:fillRect/>
                </a:stretch>
              </p:blipFill>
              <p:spPr>
                <a:xfrm>
                  <a:off x="7112800" y="2565787"/>
                  <a:ext cx="221040" cy="893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E8283154-BC99-402C-B2D2-B733800FE3A3}"/>
                    </a:ext>
                  </a:extLst>
                </p14:cNvPr>
                <p14:cNvContentPartPr/>
                <p14:nvPr/>
              </p14:nvContentPartPr>
              <p14:xfrm>
                <a:off x="7598080" y="2498107"/>
                <a:ext cx="189000" cy="151560"/>
              </p14:xfrm>
            </p:contentPart>
          </mc:Choice>
          <mc:Fallback xmlns="">
            <p:pic>
              <p:nvPicPr>
                <p:cNvPr id="28" name="Freihand 27">
                  <a:extLst>
                    <a:ext uri="{FF2B5EF4-FFF2-40B4-BE49-F238E27FC236}">
                      <a16:creationId xmlns:a16="http://schemas.microsoft.com/office/drawing/2014/main" id="{E8283154-BC99-402C-B2D2-B733800FE3A3}"/>
                    </a:ext>
                  </a:extLst>
                </p:cNvPr>
                <p:cNvPicPr/>
                <p:nvPr/>
              </p:nvPicPr>
              <p:blipFill>
                <a:blip r:embed="rId36"/>
                <a:stretch>
                  <a:fillRect/>
                </a:stretch>
              </p:blipFill>
              <p:spPr>
                <a:xfrm>
                  <a:off x="7593760" y="2493787"/>
                  <a:ext cx="197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072CAE62-C4DA-4A1D-8814-8CED18E4D669}"/>
                    </a:ext>
                  </a:extLst>
                </p14:cNvPr>
                <p14:cNvContentPartPr/>
                <p14:nvPr/>
              </p14:nvContentPartPr>
              <p14:xfrm>
                <a:off x="7552720" y="2699707"/>
                <a:ext cx="156960" cy="162720"/>
              </p14:xfrm>
            </p:contentPart>
          </mc:Choice>
          <mc:Fallback xmlns="">
            <p:pic>
              <p:nvPicPr>
                <p:cNvPr id="29" name="Freihand 28">
                  <a:extLst>
                    <a:ext uri="{FF2B5EF4-FFF2-40B4-BE49-F238E27FC236}">
                      <a16:creationId xmlns:a16="http://schemas.microsoft.com/office/drawing/2014/main" id="{072CAE62-C4DA-4A1D-8814-8CED18E4D669}"/>
                    </a:ext>
                  </a:extLst>
                </p:cNvPr>
                <p:cNvPicPr/>
                <p:nvPr/>
              </p:nvPicPr>
              <p:blipFill>
                <a:blip r:embed="rId38"/>
                <a:stretch>
                  <a:fillRect/>
                </a:stretch>
              </p:blipFill>
              <p:spPr>
                <a:xfrm>
                  <a:off x="7548400" y="2695387"/>
                  <a:ext cx="165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962483E7-07CE-4F34-9AE1-6CE0D0343F56}"/>
                    </a:ext>
                  </a:extLst>
                </p14:cNvPr>
                <p14:cNvContentPartPr/>
                <p14:nvPr/>
              </p14:nvContentPartPr>
              <p14:xfrm>
                <a:off x="7579360" y="2977267"/>
                <a:ext cx="21600" cy="87480"/>
              </p14:xfrm>
            </p:contentPart>
          </mc:Choice>
          <mc:Fallback xmlns="">
            <p:pic>
              <p:nvPicPr>
                <p:cNvPr id="30" name="Freihand 29">
                  <a:extLst>
                    <a:ext uri="{FF2B5EF4-FFF2-40B4-BE49-F238E27FC236}">
                      <a16:creationId xmlns:a16="http://schemas.microsoft.com/office/drawing/2014/main" id="{962483E7-07CE-4F34-9AE1-6CE0D0343F56}"/>
                    </a:ext>
                  </a:extLst>
                </p:cNvPr>
                <p:cNvPicPr/>
                <p:nvPr/>
              </p:nvPicPr>
              <p:blipFill>
                <a:blip r:embed="rId40"/>
                <a:stretch>
                  <a:fillRect/>
                </a:stretch>
              </p:blipFill>
              <p:spPr>
                <a:xfrm>
                  <a:off x="7575040" y="2972947"/>
                  <a:ext cx="30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2AD5579E-18FE-43D9-AE46-277EC0832049}"/>
                    </a:ext>
                  </a:extLst>
                </p14:cNvPr>
                <p14:cNvContentPartPr/>
                <p14:nvPr/>
              </p14:nvContentPartPr>
              <p14:xfrm>
                <a:off x="7522840" y="3234307"/>
                <a:ext cx="18720" cy="143640"/>
              </p14:xfrm>
            </p:contentPart>
          </mc:Choice>
          <mc:Fallback xmlns="">
            <p:pic>
              <p:nvPicPr>
                <p:cNvPr id="31" name="Freihand 30">
                  <a:extLst>
                    <a:ext uri="{FF2B5EF4-FFF2-40B4-BE49-F238E27FC236}">
                      <a16:creationId xmlns:a16="http://schemas.microsoft.com/office/drawing/2014/main" id="{2AD5579E-18FE-43D9-AE46-277EC0832049}"/>
                    </a:ext>
                  </a:extLst>
                </p:cNvPr>
                <p:cNvPicPr/>
                <p:nvPr/>
              </p:nvPicPr>
              <p:blipFill>
                <a:blip r:embed="rId42"/>
                <a:stretch>
                  <a:fillRect/>
                </a:stretch>
              </p:blipFill>
              <p:spPr>
                <a:xfrm>
                  <a:off x="7518520" y="3229987"/>
                  <a:ext cx="27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F3850444-AB5C-4145-893D-49D6BE9699C8}"/>
                    </a:ext>
                  </a:extLst>
                </p14:cNvPr>
                <p14:cNvContentPartPr/>
                <p14:nvPr/>
              </p14:nvContentPartPr>
              <p14:xfrm>
                <a:off x="7470640" y="3244747"/>
                <a:ext cx="181440" cy="333000"/>
              </p14:xfrm>
            </p:contentPart>
          </mc:Choice>
          <mc:Fallback xmlns="">
            <p:pic>
              <p:nvPicPr>
                <p:cNvPr id="32" name="Freihand 31">
                  <a:extLst>
                    <a:ext uri="{FF2B5EF4-FFF2-40B4-BE49-F238E27FC236}">
                      <a16:creationId xmlns:a16="http://schemas.microsoft.com/office/drawing/2014/main" id="{F3850444-AB5C-4145-893D-49D6BE9699C8}"/>
                    </a:ext>
                  </a:extLst>
                </p:cNvPr>
                <p:cNvPicPr/>
                <p:nvPr/>
              </p:nvPicPr>
              <p:blipFill>
                <a:blip r:embed="rId44"/>
                <a:stretch>
                  <a:fillRect/>
                </a:stretch>
              </p:blipFill>
              <p:spPr>
                <a:xfrm>
                  <a:off x="7466320" y="3240427"/>
                  <a:ext cx="1900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07EE7365-145B-4664-B1A6-1816A9B1A1EF}"/>
                    </a:ext>
                  </a:extLst>
                </p14:cNvPr>
                <p14:cNvContentPartPr/>
                <p14:nvPr/>
              </p14:nvContentPartPr>
              <p14:xfrm>
                <a:off x="7784920" y="2462467"/>
                <a:ext cx="173880" cy="1025280"/>
              </p14:xfrm>
            </p:contentPart>
          </mc:Choice>
          <mc:Fallback xmlns="">
            <p:pic>
              <p:nvPicPr>
                <p:cNvPr id="33" name="Freihand 32">
                  <a:extLst>
                    <a:ext uri="{FF2B5EF4-FFF2-40B4-BE49-F238E27FC236}">
                      <a16:creationId xmlns:a16="http://schemas.microsoft.com/office/drawing/2014/main" id="{07EE7365-145B-4664-B1A6-1816A9B1A1EF}"/>
                    </a:ext>
                  </a:extLst>
                </p:cNvPr>
                <p:cNvPicPr/>
                <p:nvPr/>
              </p:nvPicPr>
              <p:blipFill>
                <a:blip r:embed="rId46"/>
                <a:stretch>
                  <a:fillRect/>
                </a:stretch>
              </p:blipFill>
              <p:spPr>
                <a:xfrm>
                  <a:off x="7780600" y="2458147"/>
                  <a:ext cx="182520" cy="1033920"/>
                </a:xfrm>
                <a:prstGeom prst="rect">
                  <a:avLst/>
                </a:prstGeom>
              </p:spPr>
            </p:pic>
          </mc:Fallback>
        </mc:AlternateContent>
      </p:grpSp>
      <p:grpSp>
        <p:nvGrpSpPr>
          <p:cNvPr id="38" name="Gruppieren 37">
            <a:extLst>
              <a:ext uri="{FF2B5EF4-FFF2-40B4-BE49-F238E27FC236}">
                <a16:creationId xmlns:a16="http://schemas.microsoft.com/office/drawing/2014/main" id="{EBB6B1A5-E6D2-49EC-B474-569D95230CB7}"/>
              </a:ext>
            </a:extLst>
          </p:cNvPr>
          <p:cNvGrpSpPr/>
          <p:nvPr/>
        </p:nvGrpSpPr>
        <p:grpSpPr>
          <a:xfrm>
            <a:off x="4213720" y="1622587"/>
            <a:ext cx="2656800" cy="1449000"/>
            <a:chOff x="4213720" y="1622587"/>
            <a:chExt cx="2656800" cy="1449000"/>
          </a:xfrm>
        </p:grpSpPr>
        <mc:AlternateContent xmlns:mc="http://schemas.openxmlformats.org/markup-compatibility/2006" xmlns:p14="http://schemas.microsoft.com/office/powerpoint/2010/main">
          <mc:Choice Requires="p14">
            <p:contentPart p14:bwMode="auto" r:id="rId47">
              <p14:nvContentPartPr>
                <p14:cNvPr id="11" name="Freihand 10">
                  <a:extLst>
                    <a:ext uri="{FF2B5EF4-FFF2-40B4-BE49-F238E27FC236}">
                      <a16:creationId xmlns:a16="http://schemas.microsoft.com/office/drawing/2014/main" id="{48F767E9-C5DF-46A0-92C1-E8221AFC212D}"/>
                    </a:ext>
                  </a:extLst>
                </p14:cNvPr>
                <p14:cNvContentPartPr/>
                <p14:nvPr/>
              </p14:nvContentPartPr>
              <p14:xfrm>
                <a:off x="4993480" y="1622587"/>
                <a:ext cx="335880" cy="612000"/>
              </p14:xfrm>
            </p:contentPart>
          </mc:Choice>
          <mc:Fallback xmlns="">
            <p:pic>
              <p:nvPicPr>
                <p:cNvPr id="11" name="Freihand 10">
                  <a:extLst>
                    <a:ext uri="{FF2B5EF4-FFF2-40B4-BE49-F238E27FC236}">
                      <a16:creationId xmlns:a16="http://schemas.microsoft.com/office/drawing/2014/main" id="{48F767E9-C5DF-46A0-92C1-E8221AFC212D}"/>
                    </a:ext>
                  </a:extLst>
                </p:cNvPr>
                <p:cNvPicPr/>
                <p:nvPr/>
              </p:nvPicPr>
              <p:blipFill>
                <a:blip r:embed="rId48"/>
                <a:stretch>
                  <a:fillRect/>
                </a:stretch>
              </p:blipFill>
              <p:spPr>
                <a:xfrm>
                  <a:off x="4989160" y="1618267"/>
                  <a:ext cx="34452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 name="Freihand 11">
                  <a:extLst>
                    <a:ext uri="{FF2B5EF4-FFF2-40B4-BE49-F238E27FC236}">
                      <a16:creationId xmlns:a16="http://schemas.microsoft.com/office/drawing/2014/main" id="{8D325177-7123-445D-B010-33510297019B}"/>
                    </a:ext>
                  </a:extLst>
                </p14:cNvPr>
                <p14:cNvContentPartPr/>
                <p14:nvPr/>
              </p14:nvContentPartPr>
              <p14:xfrm>
                <a:off x="6300640" y="1653907"/>
                <a:ext cx="421920" cy="671760"/>
              </p14:xfrm>
            </p:contentPart>
          </mc:Choice>
          <mc:Fallback xmlns="">
            <p:pic>
              <p:nvPicPr>
                <p:cNvPr id="12" name="Freihand 11">
                  <a:extLst>
                    <a:ext uri="{FF2B5EF4-FFF2-40B4-BE49-F238E27FC236}">
                      <a16:creationId xmlns:a16="http://schemas.microsoft.com/office/drawing/2014/main" id="{8D325177-7123-445D-B010-33510297019B}"/>
                    </a:ext>
                  </a:extLst>
                </p:cNvPr>
                <p:cNvPicPr/>
                <p:nvPr/>
              </p:nvPicPr>
              <p:blipFill>
                <a:blip r:embed="rId50"/>
                <a:stretch>
                  <a:fillRect/>
                </a:stretch>
              </p:blipFill>
              <p:spPr>
                <a:xfrm>
                  <a:off x="6296320" y="1649227"/>
                  <a:ext cx="43056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01D11616-AF7E-4097-9D6A-56063E3543CC}"/>
                    </a:ext>
                  </a:extLst>
                </p14:cNvPr>
                <p14:cNvContentPartPr/>
                <p14:nvPr/>
              </p14:nvContentPartPr>
              <p14:xfrm>
                <a:off x="6462280" y="2819947"/>
                <a:ext cx="408240" cy="181080"/>
              </p14:xfrm>
            </p:contentPart>
          </mc:Choice>
          <mc:Fallback xmlns="">
            <p:pic>
              <p:nvPicPr>
                <p:cNvPr id="24" name="Freihand 23">
                  <a:extLst>
                    <a:ext uri="{FF2B5EF4-FFF2-40B4-BE49-F238E27FC236}">
                      <a16:creationId xmlns:a16="http://schemas.microsoft.com/office/drawing/2014/main" id="{01D11616-AF7E-4097-9D6A-56063E3543CC}"/>
                    </a:ext>
                  </a:extLst>
                </p:cNvPr>
                <p:cNvPicPr/>
                <p:nvPr/>
              </p:nvPicPr>
              <p:blipFill>
                <a:blip r:embed="rId52"/>
                <a:stretch>
                  <a:fillRect/>
                </a:stretch>
              </p:blipFill>
              <p:spPr>
                <a:xfrm>
                  <a:off x="6457960" y="2815627"/>
                  <a:ext cx="416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B7318DDA-E992-44EE-8951-B7AFB015454E}"/>
                    </a:ext>
                  </a:extLst>
                </p14:cNvPr>
                <p14:cNvContentPartPr/>
                <p14:nvPr/>
              </p14:nvContentPartPr>
              <p14:xfrm>
                <a:off x="6396400" y="2840827"/>
                <a:ext cx="253080" cy="230760"/>
              </p14:xfrm>
            </p:contentPart>
          </mc:Choice>
          <mc:Fallback xmlns="">
            <p:pic>
              <p:nvPicPr>
                <p:cNvPr id="25" name="Freihand 24">
                  <a:extLst>
                    <a:ext uri="{FF2B5EF4-FFF2-40B4-BE49-F238E27FC236}">
                      <a16:creationId xmlns:a16="http://schemas.microsoft.com/office/drawing/2014/main" id="{B7318DDA-E992-44EE-8951-B7AFB015454E}"/>
                    </a:ext>
                  </a:extLst>
                </p:cNvPr>
                <p:cNvPicPr/>
                <p:nvPr/>
              </p:nvPicPr>
              <p:blipFill>
                <a:blip r:embed="rId54"/>
                <a:stretch>
                  <a:fillRect/>
                </a:stretch>
              </p:blipFill>
              <p:spPr>
                <a:xfrm>
                  <a:off x="6392080" y="2836507"/>
                  <a:ext cx="261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58F8DA33-FACF-4CDA-AB26-6ED08E0E9B91}"/>
                    </a:ext>
                  </a:extLst>
                </p14:cNvPr>
                <p14:cNvContentPartPr/>
                <p14:nvPr/>
              </p14:nvContentPartPr>
              <p14:xfrm>
                <a:off x="4213720" y="2633107"/>
                <a:ext cx="22680" cy="66960"/>
              </p14:xfrm>
            </p:contentPart>
          </mc:Choice>
          <mc:Fallback xmlns="">
            <p:pic>
              <p:nvPicPr>
                <p:cNvPr id="35" name="Freihand 34">
                  <a:extLst>
                    <a:ext uri="{FF2B5EF4-FFF2-40B4-BE49-F238E27FC236}">
                      <a16:creationId xmlns:a16="http://schemas.microsoft.com/office/drawing/2014/main" id="{58F8DA33-FACF-4CDA-AB26-6ED08E0E9B91}"/>
                    </a:ext>
                  </a:extLst>
                </p:cNvPr>
                <p:cNvPicPr/>
                <p:nvPr/>
              </p:nvPicPr>
              <p:blipFill>
                <a:blip r:embed="rId56"/>
                <a:stretch>
                  <a:fillRect/>
                </a:stretch>
              </p:blipFill>
              <p:spPr>
                <a:xfrm>
                  <a:off x="4209400" y="2628787"/>
                  <a:ext cx="31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3A269F0B-C5BB-4FCA-B24C-E18C19197572}"/>
                    </a:ext>
                  </a:extLst>
                </p14:cNvPr>
                <p14:cNvContentPartPr/>
                <p14:nvPr/>
              </p14:nvContentPartPr>
              <p14:xfrm>
                <a:off x="4390480" y="2467867"/>
                <a:ext cx="1766160" cy="484200"/>
              </p14:xfrm>
            </p:contentPart>
          </mc:Choice>
          <mc:Fallback xmlns="">
            <p:pic>
              <p:nvPicPr>
                <p:cNvPr id="36" name="Freihand 35">
                  <a:extLst>
                    <a:ext uri="{FF2B5EF4-FFF2-40B4-BE49-F238E27FC236}">
                      <a16:creationId xmlns:a16="http://schemas.microsoft.com/office/drawing/2014/main" id="{3A269F0B-C5BB-4FCA-B24C-E18C19197572}"/>
                    </a:ext>
                  </a:extLst>
                </p:cNvPr>
                <p:cNvPicPr/>
                <p:nvPr/>
              </p:nvPicPr>
              <p:blipFill>
                <a:blip r:embed="rId58"/>
                <a:stretch>
                  <a:fillRect/>
                </a:stretch>
              </p:blipFill>
              <p:spPr>
                <a:xfrm>
                  <a:off x="4386160" y="2463547"/>
                  <a:ext cx="17748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BB41FE3E-EA8A-4ADE-90F5-DEEDD5E830FE}"/>
                    </a:ext>
                  </a:extLst>
                </p14:cNvPr>
                <p14:cNvContentPartPr/>
                <p14:nvPr/>
              </p14:nvContentPartPr>
              <p14:xfrm>
                <a:off x="5960080" y="2459587"/>
                <a:ext cx="312120" cy="433080"/>
              </p14:xfrm>
            </p:contentPart>
          </mc:Choice>
          <mc:Fallback xmlns="">
            <p:pic>
              <p:nvPicPr>
                <p:cNvPr id="37" name="Freihand 36">
                  <a:extLst>
                    <a:ext uri="{FF2B5EF4-FFF2-40B4-BE49-F238E27FC236}">
                      <a16:creationId xmlns:a16="http://schemas.microsoft.com/office/drawing/2014/main" id="{BB41FE3E-EA8A-4ADE-90F5-DEEDD5E830FE}"/>
                    </a:ext>
                  </a:extLst>
                </p:cNvPr>
                <p:cNvPicPr/>
                <p:nvPr/>
              </p:nvPicPr>
              <p:blipFill>
                <a:blip r:embed="rId60"/>
                <a:stretch>
                  <a:fillRect/>
                </a:stretch>
              </p:blipFill>
              <p:spPr>
                <a:xfrm>
                  <a:off x="5955760" y="2455267"/>
                  <a:ext cx="320760" cy="44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19075D4D-2780-4D95-9A3C-E8140D21428F}"/>
                  </a:ext>
                </a:extLst>
              </p14:cNvPr>
              <p14:cNvContentPartPr/>
              <p14:nvPr/>
            </p14:nvContentPartPr>
            <p14:xfrm>
              <a:off x="5171320" y="3597187"/>
              <a:ext cx="273960" cy="603360"/>
            </p14:xfrm>
          </p:contentPart>
        </mc:Choice>
        <mc:Fallback xmlns="">
          <p:pic>
            <p:nvPicPr>
              <p:cNvPr id="39" name="Freihand 38">
                <a:extLst>
                  <a:ext uri="{FF2B5EF4-FFF2-40B4-BE49-F238E27FC236}">
                    <a16:creationId xmlns:a16="http://schemas.microsoft.com/office/drawing/2014/main" id="{19075D4D-2780-4D95-9A3C-E8140D21428F}"/>
                  </a:ext>
                </a:extLst>
              </p:cNvPr>
              <p:cNvPicPr/>
              <p:nvPr/>
            </p:nvPicPr>
            <p:blipFill>
              <a:blip r:embed="rId62"/>
              <a:stretch>
                <a:fillRect/>
              </a:stretch>
            </p:blipFill>
            <p:spPr>
              <a:xfrm>
                <a:off x="5167000" y="3592867"/>
                <a:ext cx="28260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A5EBC5B4-672E-4A9F-ACC7-9BD514866AE8}"/>
                  </a:ext>
                </a:extLst>
              </p14:cNvPr>
              <p14:cNvContentPartPr/>
              <p14:nvPr/>
            </p14:nvContentPartPr>
            <p14:xfrm>
              <a:off x="4548160" y="3499627"/>
              <a:ext cx="729360" cy="758880"/>
            </p14:xfrm>
          </p:contentPart>
        </mc:Choice>
        <mc:Fallback xmlns="">
          <p:pic>
            <p:nvPicPr>
              <p:cNvPr id="40" name="Freihand 39">
                <a:extLst>
                  <a:ext uri="{FF2B5EF4-FFF2-40B4-BE49-F238E27FC236}">
                    <a16:creationId xmlns:a16="http://schemas.microsoft.com/office/drawing/2014/main" id="{A5EBC5B4-672E-4A9F-ACC7-9BD514866AE8}"/>
                  </a:ext>
                </a:extLst>
              </p:cNvPr>
              <p:cNvPicPr/>
              <p:nvPr/>
            </p:nvPicPr>
            <p:blipFill>
              <a:blip r:embed="rId64"/>
              <a:stretch>
                <a:fillRect/>
              </a:stretch>
            </p:blipFill>
            <p:spPr>
              <a:xfrm>
                <a:off x="4543840" y="3495307"/>
                <a:ext cx="738000" cy="767520"/>
              </a:xfrm>
              <a:prstGeom prst="rect">
                <a:avLst/>
              </a:prstGeom>
            </p:spPr>
          </p:pic>
        </mc:Fallback>
      </mc:AlternateContent>
      <p:grpSp>
        <p:nvGrpSpPr>
          <p:cNvPr id="69" name="Gruppieren 68">
            <a:extLst>
              <a:ext uri="{FF2B5EF4-FFF2-40B4-BE49-F238E27FC236}">
                <a16:creationId xmlns:a16="http://schemas.microsoft.com/office/drawing/2014/main" id="{9E68D5E5-E515-4FAF-AEDE-CF2254E8A158}"/>
              </a:ext>
            </a:extLst>
          </p:cNvPr>
          <p:cNvGrpSpPr/>
          <p:nvPr/>
        </p:nvGrpSpPr>
        <p:grpSpPr>
          <a:xfrm>
            <a:off x="9152920" y="1092667"/>
            <a:ext cx="2946240" cy="1534320"/>
            <a:chOff x="9152920" y="1092667"/>
            <a:chExt cx="2946240" cy="1534320"/>
          </a:xfrm>
        </p:grpSpPr>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4A8BCE13-A3AF-47D3-BB28-055C12B16800}"/>
                    </a:ext>
                  </a:extLst>
                </p14:cNvPr>
                <p14:cNvContentPartPr/>
                <p14:nvPr/>
              </p14:nvContentPartPr>
              <p14:xfrm>
                <a:off x="9152920" y="1355827"/>
                <a:ext cx="325080" cy="445320"/>
              </p14:xfrm>
            </p:contentPart>
          </mc:Choice>
          <mc:Fallback xmlns="">
            <p:pic>
              <p:nvPicPr>
                <p:cNvPr id="41" name="Freihand 40">
                  <a:extLst>
                    <a:ext uri="{FF2B5EF4-FFF2-40B4-BE49-F238E27FC236}">
                      <a16:creationId xmlns:a16="http://schemas.microsoft.com/office/drawing/2014/main" id="{4A8BCE13-A3AF-47D3-BB28-055C12B16800}"/>
                    </a:ext>
                  </a:extLst>
                </p:cNvPr>
                <p:cNvPicPr/>
                <p:nvPr/>
              </p:nvPicPr>
              <p:blipFill>
                <a:blip r:embed="rId66"/>
                <a:stretch>
                  <a:fillRect/>
                </a:stretch>
              </p:blipFill>
              <p:spPr>
                <a:xfrm>
                  <a:off x="9148600" y="1351507"/>
                  <a:ext cx="33372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65769A22-9610-41C0-AF39-98F7D9C8BEB9}"/>
                    </a:ext>
                  </a:extLst>
                </p14:cNvPr>
                <p14:cNvContentPartPr/>
                <p14:nvPr/>
              </p14:nvContentPartPr>
              <p14:xfrm>
                <a:off x="9271000" y="1589827"/>
                <a:ext cx="199800" cy="39600"/>
              </p14:xfrm>
            </p:contentPart>
          </mc:Choice>
          <mc:Fallback xmlns="">
            <p:pic>
              <p:nvPicPr>
                <p:cNvPr id="42" name="Freihand 41">
                  <a:extLst>
                    <a:ext uri="{FF2B5EF4-FFF2-40B4-BE49-F238E27FC236}">
                      <a16:creationId xmlns:a16="http://schemas.microsoft.com/office/drawing/2014/main" id="{65769A22-9610-41C0-AF39-98F7D9C8BEB9}"/>
                    </a:ext>
                  </a:extLst>
                </p:cNvPr>
                <p:cNvPicPr/>
                <p:nvPr/>
              </p:nvPicPr>
              <p:blipFill>
                <a:blip r:embed="rId68"/>
                <a:stretch>
                  <a:fillRect/>
                </a:stretch>
              </p:blipFill>
              <p:spPr>
                <a:xfrm>
                  <a:off x="9266680" y="1585507"/>
                  <a:ext cx="208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BD98D9E-EE4B-4224-94D0-3EB7B6B85170}"/>
                    </a:ext>
                  </a:extLst>
                </p14:cNvPr>
                <p14:cNvContentPartPr/>
                <p14:nvPr/>
              </p14:nvContentPartPr>
              <p14:xfrm>
                <a:off x="9637480" y="1570387"/>
                <a:ext cx="6120" cy="10440"/>
              </p14:xfrm>
            </p:contentPart>
          </mc:Choice>
          <mc:Fallback xmlns="">
            <p:pic>
              <p:nvPicPr>
                <p:cNvPr id="44" name="Freihand 43">
                  <a:extLst>
                    <a:ext uri="{FF2B5EF4-FFF2-40B4-BE49-F238E27FC236}">
                      <a16:creationId xmlns:a16="http://schemas.microsoft.com/office/drawing/2014/main" id="{2BD98D9E-EE4B-4224-94D0-3EB7B6B85170}"/>
                    </a:ext>
                  </a:extLst>
                </p:cNvPr>
                <p:cNvPicPr/>
                <p:nvPr/>
              </p:nvPicPr>
              <p:blipFill>
                <a:blip r:embed="rId70"/>
                <a:stretch>
                  <a:fillRect/>
                </a:stretch>
              </p:blipFill>
              <p:spPr>
                <a:xfrm>
                  <a:off x="9633160" y="1566067"/>
                  <a:ext cx="14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A6378CD6-3378-49B2-813B-20D42990663D}"/>
                    </a:ext>
                  </a:extLst>
                </p14:cNvPr>
                <p14:cNvContentPartPr/>
                <p14:nvPr/>
              </p14:nvContentPartPr>
              <p14:xfrm>
                <a:off x="9709480" y="1342507"/>
                <a:ext cx="306000" cy="383760"/>
              </p14:xfrm>
            </p:contentPart>
          </mc:Choice>
          <mc:Fallback xmlns="">
            <p:pic>
              <p:nvPicPr>
                <p:cNvPr id="45" name="Freihand 44">
                  <a:extLst>
                    <a:ext uri="{FF2B5EF4-FFF2-40B4-BE49-F238E27FC236}">
                      <a16:creationId xmlns:a16="http://schemas.microsoft.com/office/drawing/2014/main" id="{A6378CD6-3378-49B2-813B-20D42990663D}"/>
                    </a:ext>
                  </a:extLst>
                </p:cNvPr>
                <p:cNvPicPr/>
                <p:nvPr/>
              </p:nvPicPr>
              <p:blipFill>
                <a:blip r:embed="rId72"/>
                <a:stretch>
                  <a:fillRect/>
                </a:stretch>
              </p:blipFill>
              <p:spPr>
                <a:xfrm>
                  <a:off x="9705160" y="1338187"/>
                  <a:ext cx="3146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15077DA4-D0EC-4C2D-9D68-BC50EFA09D68}"/>
                    </a:ext>
                  </a:extLst>
                </p14:cNvPr>
                <p14:cNvContentPartPr/>
                <p14:nvPr/>
              </p14:nvContentPartPr>
              <p14:xfrm>
                <a:off x="9823240" y="1534747"/>
                <a:ext cx="138600" cy="29520"/>
              </p14:xfrm>
            </p:contentPart>
          </mc:Choice>
          <mc:Fallback xmlns="">
            <p:pic>
              <p:nvPicPr>
                <p:cNvPr id="46" name="Freihand 45">
                  <a:extLst>
                    <a:ext uri="{FF2B5EF4-FFF2-40B4-BE49-F238E27FC236}">
                      <a16:creationId xmlns:a16="http://schemas.microsoft.com/office/drawing/2014/main" id="{15077DA4-D0EC-4C2D-9D68-BC50EFA09D68}"/>
                    </a:ext>
                  </a:extLst>
                </p:cNvPr>
                <p:cNvPicPr/>
                <p:nvPr/>
              </p:nvPicPr>
              <p:blipFill>
                <a:blip r:embed="rId74"/>
                <a:stretch>
                  <a:fillRect/>
                </a:stretch>
              </p:blipFill>
              <p:spPr>
                <a:xfrm>
                  <a:off x="9818920" y="1530427"/>
                  <a:ext cx="147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2837AB4E-CBD7-4A5D-99EE-B48CF769F09A}"/>
                    </a:ext>
                  </a:extLst>
                </p14:cNvPr>
                <p14:cNvContentPartPr/>
                <p14:nvPr/>
              </p14:nvContentPartPr>
              <p14:xfrm>
                <a:off x="10055800" y="1218667"/>
                <a:ext cx="161280" cy="13320"/>
              </p14:xfrm>
            </p:contentPart>
          </mc:Choice>
          <mc:Fallback xmlns="">
            <p:pic>
              <p:nvPicPr>
                <p:cNvPr id="47" name="Freihand 46">
                  <a:extLst>
                    <a:ext uri="{FF2B5EF4-FFF2-40B4-BE49-F238E27FC236}">
                      <a16:creationId xmlns:a16="http://schemas.microsoft.com/office/drawing/2014/main" id="{2837AB4E-CBD7-4A5D-99EE-B48CF769F09A}"/>
                    </a:ext>
                  </a:extLst>
                </p:cNvPr>
                <p:cNvPicPr/>
                <p:nvPr/>
              </p:nvPicPr>
              <p:blipFill>
                <a:blip r:embed="rId76"/>
                <a:stretch>
                  <a:fillRect/>
                </a:stretch>
              </p:blipFill>
              <p:spPr>
                <a:xfrm>
                  <a:off x="10051480" y="1214347"/>
                  <a:ext cx="169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163C651D-AB55-4775-A81E-E52E5694F9B6}"/>
                    </a:ext>
                  </a:extLst>
                </p14:cNvPr>
                <p14:cNvContentPartPr/>
                <p14:nvPr/>
              </p14:nvContentPartPr>
              <p14:xfrm>
                <a:off x="10230760" y="1092667"/>
                <a:ext cx="168120" cy="189720"/>
              </p14:xfrm>
            </p:contentPart>
          </mc:Choice>
          <mc:Fallback xmlns="">
            <p:pic>
              <p:nvPicPr>
                <p:cNvPr id="48" name="Freihand 47">
                  <a:extLst>
                    <a:ext uri="{FF2B5EF4-FFF2-40B4-BE49-F238E27FC236}">
                      <a16:creationId xmlns:a16="http://schemas.microsoft.com/office/drawing/2014/main" id="{163C651D-AB55-4775-A81E-E52E5694F9B6}"/>
                    </a:ext>
                  </a:extLst>
                </p:cNvPr>
                <p:cNvPicPr/>
                <p:nvPr/>
              </p:nvPicPr>
              <p:blipFill>
                <a:blip r:embed="rId78"/>
                <a:stretch>
                  <a:fillRect/>
                </a:stretch>
              </p:blipFill>
              <p:spPr>
                <a:xfrm>
                  <a:off x="10226440" y="1088347"/>
                  <a:ext cx="176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D4187C90-CEFB-4029-97EB-73DCAD3348DF}"/>
                    </a:ext>
                  </a:extLst>
                </p14:cNvPr>
                <p14:cNvContentPartPr/>
                <p14:nvPr/>
              </p14:nvContentPartPr>
              <p14:xfrm>
                <a:off x="10372600" y="1495867"/>
                <a:ext cx="314640" cy="17640"/>
              </p14:xfrm>
            </p:contentPart>
          </mc:Choice>
          <mc:Fallback xmlns="">
            <p:pic>
              <p:nvPicPr>
                <p:cNvPr id="50" name="Freihand 49">
                  <a:extLst>
                    <a:ext uri="{FF2B5EF4-FFF2-40B4-BE49-F238E27FC236}">
                      <a16:creationId xmlns:a16="http://schemas.microsoft.com/office/drawing/2014/main" id="{D4187C90-CEFB-4029-97EB-73DCAD3348DF}"/>
                    </a:ext>
                  </a:extLst>
                </p:cNvPr>
                <p:cNvPicPr/>
                <p:nvPr/>
              </p:nvPicPr>
              <p:blipFill>
                <a:blip r:embed="rId80"/>
                <a:stretch>
                  <a:fillRect/>
                </a:stretch>
              </p:blipFill>
              <p:spPr>
                <a:xfrm>
                  <a:off x="10368280" y="1491547"/>
                  <a:ext cx="32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B97461C-9B41-4E65-8553-742BE7371058}"/>
                    </a:ext>
                  </a:extLst>
                </p14:cNvPr>
                <p14:cNvContentPartPr/>
                <p14:nvPr/>
              </p14:nvContentPartPr>
              <p14:xfrm>
                <a:off x="10423000" y="1582267"/>
                <a:ext cx="321120" cy="9720"/>
              </p14:xfrm>
            </p:contentPart>
          </mc:Choice>
          <mc:Fallback xmlns="">
            <p:pic>
              <p:nvPicPr>
                <p:cNvPr id="51" name="Freihand 50">
                  <a:extLst>
                    <a:ext uri="{FF2B5EF4-FFF2-40B4-BE49-F238E27FC236}">
                      <a16:creationId xmlns:a16="http://schemas.microsoft.com/office/drawing/2014/main" id="{AB97461C-9B41-4E65-8553-742BE7371058}"/>
                    </a:ext>
                  </a:extLst>
                </p:cNvPr>
                <p:cNvPicPr/>
                <p:nvPr/>
              </p:nvPicPr>
              <p:blipFill>
                <a:blip r:embed="rId82"/>
                <a:stretch>
                  <a:fillRect/>
                </a:stretch>
              </p:blipFill>
              <p:spPr>
                <a:xfrm>
                  <a:off x="10418680" y="1577947"/>
                  <a:ext cx="329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17A9D27F-A24A-41E0-AAAB-27F5371BC3BC}"/>
                    </a:ext>
                  </a:extLst>
                </p14:cNvPr>
                <p14:cNvContentPartPr/>
                <p14:nvPr/>
              </p14:nvContentPartPr>
              <p14:xfrm>
                <a:off x="10995400" y="1330627"/>
                <a:ext cx="25920" cy="226080"/>
              </p14:xfrm>
            </p:contentPart>
          </mc:Choice>
          <mc:Fallback xmlns="">
            <p:pic>
              <p:nvPicPr>
                <p:cNvPr id="53" name="Freihand 52">
                  <a:extLst>
                    <a:ext uri="{FF2B5EF4-FFF2-40B4-BE49-F238E27FC236}">
                      <a16:creationId xmlns:a16="http://schemas.microsoft.com/office/drawing/2014/main" id="{17A9D27F-A24A-41E0-AAAB-27F5371BC3BC}"/>
                    </a:ext>
                  </a:extLst>
                </p:cNvPr>
                <p:cNvPicPr/>
                <p:nvPr/>
              </p:nvPicPr>
              <p:blipFill>
                <a:blip r:embed="rId84"/>
                <a:stretch>
                  <a:fillRect/>
                </a:stretch>
              </p:blipFill>
              <p:spPr>
                <a:xfrm>
                  <a:off x="10991080" y="1326307"/>
                  <a:ext cx="34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58B67A8A-4673-47C9-A663-6424346FCD55}"/>
                    </a:ext>
                  </a:extLst>
                </p14:cNvPr>
                <p14:cNvContentPartPr/>
                <p14:nvPr/>
              </p14:nvContentPartPr>
              <p14:xfrm>
                <a:off x="11055520" y="1298227"/>
                <a:ext cx="20880" cy="263880"/>
              </p14:xfrm>
            </p:contentPart>
          </mc:Choice>
          <mc:Fallback xmlns="">
            <p:pic>
              <p:nvPicPr>
                <p:cNvPr id="54" name="Freihand 53">
                  <a:extLst>
                    <a:ext uri="{FF2B5EF4-FFF2-40B4-BE49-F238E27FC236}">
                      <a16:creationId xmlns:a16="http://schemas.microsoft.com/office/drawing/2014/main" id="{58B67A8A-4673-47C9-A663-6424346FCD55}"/>
                    </a:ext>
                  </a:extLst>
                </p:cNvPr>
                <p:cNvPicPr/>
                <p:nvPr/>
              </p:nvPicPr>
              <p:blipFill>
                <a:blip r:embed="rId86"/>
                <a:stretch>
                  <a:fillRect/>
                </a:stretch>
              </p:blipFill>
              <p:spPr>
                <a:xfrm>
                  <a:off x="11051200" y="1293907"/>
                  <a:ext cx="295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7A0B4029-A0BE-455F-B3A1-77B16D4379B2}"/>
                    </a:ext>
                  </a:extLst>
                </p14:cNvPr>
                <p14:cNvContentPartPr/>
                <p14:nvPr/>
              </p14:nvContentPartPr>
              <p14:xfrm>
                <a:off x="10876600" y="1233427"/>
                <a:ext cx="321480" cy="32040"/>
              </p14:xfrm>
            </p:contentPart>
          </mc:Choice>
          <mc:Fallback xmlns="">
            <p:pic>
              <p:nvPicPr>
                <p:cNvPr id="55" name="Freihand 54">
                  <a:extLst>
                    <a:ext uri="{FF2B5EF4-FFF2-40B4-BE49-F238E27FC236}">
                      <a16:creationId xmlns:a16="http://schemas.microsoft.com/office/drawing/2014/main" id="{7A0B4029-A0BE-455F-B3A1-77B16D4379B2}"/>
                    </a:ext>
                  </a:extLst>
                </p:cNvPr>
                <p:cNvPicPr/>
                <p:nvPr/>
              </p:nvPicPr>
              <p:blipFill>
                <a:blip r:embed="rId88"/>
                <a:stretch>
                  <a:fillRect/>
                </a:stretch>
              </p:blipFill>
              <p:spPr>
                <a:xfrm>
                  <a:off x="10872280" y="1229107"/>
                  <a:ext cx="330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0AE802CF-F27E-44DE-A1E7-9BB4FBCC0CE6}"/>
                    </a:ext>
                  </a:extLst>
                </p14:cNvPr>
                <p14:cNvContentPartPr/>
                <p14:nvPr/>
              </p14:nvContentPartPr>
              <p14:xfrm>
                <a:off x="10874800" y="1585507"/>
                <a:ext cx="323280" cy="52200"/>
              </p14:xfrm>
            </p:contentPart>
          </mc:Choice>
          <mc:Fallback xmlns="">
            <p:pic>
              <p:nvPicPr>
                <p:cNvPr id="56" name="Freihand 55">
                  <a:extLst>
                    <a:ext uri="{FF2B5EF4-FFF2-40B4-BE49-F238E27FC236}">
                      <a16:creationId xmlns:a16="http://schemas.microsoft.com/office/drawing/2014/main" id="{0AE802CF-F27E-44DE-A1E7-9BB4FBCC0CE6}"/>
                    </a:ext>
                  </a:extLst>
                </p:cNvPr>
                <p:cNvPicPr/>
                <p:nvPr/>
              </p:nvPicPr>
              <p:blipFill>
                <a:blip r:embed="rId90"/>
                <a:stretch>
                  <a:fillRect/>
                </a:stretch>
              </p:blipFill>
              <p:spPr>
                <a:xfrm>
                  <a:off x="10870480" y="1581187"/>
                  <a:ext cx="331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CCBBD08E-1F20-42C4-B0FA-11CCEAED03D5}"/>
                    </a:ext>
                  </a:extLst>
                </p14:cNvPr>
                <p14:cNvContentPartPr/>
                <p14:nvPr/>
              </p14:nvContentPartPr>
              <p14:xfrm>
                <a:off x="10476640" y="1981147"/>
                <a:ext cx="291240" cy="20160"/>
              </p14:xfrm>
            </p:contentPart>
          </mc:Choice>
          <mc:Fallback xmlns="">
            <p:pic>
              <p:nvPicPr>
                <p:cNvPr id="58" name="Freihand 57">
                  <a:extLst>
                    <a:ext uri="{FF2B5EF4-FFF2-40B4-BE49-F238E27FC236}">
                      <a16:creationId xmlns:a16="http://schemas.microsoft.com/office/drawing/2014/main" id="{CCBBD08E-1F20-42C4-B0FA-11CCEAED03D5}"/>
                    </a:ext>
                  </a:extLst>
                </p:cNvPr>
                <p:cNvPicPr/>
                <p:nvPr/>
              </p:nvPicPr>
              <p:blipFill>
                <a:blip r:embed="rId92"/>
                <a:stretch>
                  <a:fillRect/>
                </a:stretch>
              </p:blipFill>
              <p:spPr>
                <a:xfrm>
                  <a:off x="10472320" y="1976827"/>
                  <a:ext cx="299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AE7E80A9-8240-4910-8C99-DA3104F8EB05}"/>
                    </a:ext>
                  </a:extLst>
                </p14:cNvPr>
                <p14:cNvContentPartPr/>
                <p14:nvPr/>
              </p14:nvContentPartPr>
              <p14:xfrm>
                <a:off x="10500040" y="2052427"/>
                <a:ext cx="242640" cy="12600"/>
              </p14:xfrm>
            </p:contentPart>
          </mc:Choice>
          <mc:Fallback xmlns="">
            <p:pic>
              <p:nvPicPr>
                <p:cNvPr id="59" name="Freihand 58">
                  <a:extLst>
                    <a:ext uri="{FF2B5EF4-FFF2-40B4-BE49-F238E27FC236}">
                      <a16:creationId xmlns:a16="http://schemas.microsoft.com/office/drawing/2014/main" id="{AE7E80A9-8240-4910-8C99-DA3104F8EB05}"/>
                    </a:ext>
                  </a:extLst>
                </p:cNvPr>
                <p:cNvPicPr/>
                <p:nvPr/>
              </p:nvPicPr>
              <p:blipFill>
                <a:blip r:embed="rId94"/>
                <a:stretch>
                  <a:fillRect/>
                </a:stretch>
              </p:blipFill>
              <p:spPr>
                <a:xfrm>
                  <a:off x="10495720" y="2048107"/>
                  <a:ext cx="251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92A40E7E-CBBB-47C9-B392-7EE51A2F5C79}"/>
                    </a:ext>
                  </a:extLst>
                </p14:cNvPr>
                <p14:cNvContentPartPr/>
                <p14:nvPr/>
              </p14:nvContentPartPr>
              <p14:xfrm>
                <a:off x="10841680" y="1794667"/>
                <a:ext cx="171720" cy="659520"/>
              </p14:xfrm>
            </p:contentPart>
          </mc:Choice>
          <mc:Fallback xmlns="">
            <p:pic>
              <p:nvPicPr>
                <p:cNvPr id="60" name="Freihand 59">
                  <a:extLst>
                    <a:ext uri="{FF2B5EF4-FFF2-40B4-BE49-F238E27FC236}">
                      <a16:creationId xmlns:a16="http://schemas.microsoft.com/office/drawing/2014/main" id="{92A40E7E-CBBB-47C9-B392-7EE51A2F5C79}"/>
                    </a:ext>
                  </a:extLst>
                </p:cNvPr>
                <p:cNvPicPr/>
                <p:nvPr/>
              </p:nvPicPr>
              <p:blipFill>
                <a:blip r:embed="rId96"/>
                <a:stretch>
                  <a:fillRect/>
                </a:stretch>
              </p:blipFill>
              <p:spPr>
                <a:xfrm>
                  <a:off x="10837360" y="1790347"/>
                  <a:ext cx="18036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5C891561-59D2-4F7A-874F-580001670EE2}"/>
                    </a:ext>
                  </a:extLst>
                </p14:cNvPr>
                <p14:cNvContentPartPr/>
                <p14:nvPr/>
              </p14:nvContentPartPr>
              <p14:xfrm>
                <a:off x="11073880" y="1789627"/>
                <a:ext cx="199080" cy="179640"/>
              </p14:xfrm>
            </p:contentPart>
          </mc:Choice>
          <mc:Fallback xmlns="">
            <p:pic>
              <p:nvPicPr>
                <p:cNvPr id="61" name="Freihand 60">
                  <a:extLst>
                    <a:ext uri="{FF2B5EF4-FFF2-40B4-BE49-F238E27FC236}">
                      <a16:creationId xmlns:a16="http://schemas.microsoft.com/office/drawing/2014/main" id="{5C891561-59D2-4F7A-874F-580001670EE2}"/>
                    </a:ext>
                  </a:extLst>
                </p:cNvPr>
                <p:cNvPicPr/>
                <p:nvPr/>
              </p:nvPicPr>
              <p:blipFill>
                <a:blip r:embed="rId98"/>
                <a:stretch>
                  <a:fillRect/>
                </a:stretch>
              </p:blipFill>
              <p:spPr>
                <a:xfrm>
                  <a:off x="11069560" y="1785307"/>
                  <a:ext cx="207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28D9EF15-744D-4DCD-9752-6DECFBD4BB73}"/>
                    </a:ext>
                  </a:extLst>
                </p14:cNvPr>
                <p14:cNvContentPartPr/>
                <p14:nvPr/>
              </p14:nvContentPartPr>
              <p14:xfrm>
                <a:off x="11305000" y="2026867"/>
                <a:ext cx="103680" cy="87840"/>
              </p14:xfrm>
            </p:contentPart>
          </mc:Choice>
          <mc:Fallback xmlns="">
            <p:pic>
              <p:nvPicPr>
                <p:cNvPr id="62" name="Freihand 61">
                  <a:extLst>
                    <a:ext uri="{FF2B5EF4-FFF2-40B4-BE49-F238E27FC236}">
                      <a16:creationId xmlns:a16="http://schemas.microsoft.com/office/drawing/2014/main" id="{28D9EF15-744D-4DCD-9752-6DECFBD4BB73}"/>
                    </a:ext>
                  </a:extLst>
                </p:cNvPr>
                <p:cNvPicPr/>
                <p:nvPr/>
              </p:nvPicPr>
              <p:blipFill>
                <a:blip r:embed="rId100"/>
                <a:stretch>
                  <a:fillRect/>
                </a:stretch>
              </p:blipFill>
              <p:spPr>
                <a:xfrm>
                  <a:off x="11300680" y="2022547"/>
                  <a:ext cx="112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B3287B7A-F0A3-4FB8-ACBF-4217A836913D}"/>
                    </a:ext>
                  </a:extLst>
                </p14:cNvPr>
                <p14:cNvContentPartPr/>
                <p14:nvPr/>
              </p14:nvContentPartPr>
              <p14:xfrm>
                <a:off x="11459440" y="2213347"/>
                <a:ext cx="72000" cy="23400"/>
              </p14:xfrm>
            </p:contentPart>
          </mc:Choice>
          <mc:Fallback xmlns="">
            <p:pic>
              <p:nvPicPr>
                <p:cNvPr id="63" name="Freihand 62">
                  <a:extLst>
                    <a:ext uri="{FF2B5EF4-FFF2-40B4-BE49-F238E27FC236}">
                      <a16:creationId xmlns:a16="http://schemas.microsoft.com/office/drawing/2014/main" id="{B3287B7A-F0A3-4FB8-ACBF-4217A836913D}"/>
                    </a:ext>
                  </a:extLst>
                </p:cNvPr>
                <p:cNvPicPr/>
                <p:nvPr/>
              </p:nvPicPr>
              <p:blipFill>
                <a:blip r:embed="rId102"/>
                <a:stretch>
                  <a:fillRect/>
                </a:stretch>
              </p:blipFill>
              <p:spPr>
                <a:xfrm>
                  <a:off x="11455120" y="2209027"/>
                  <a:ext cx="80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681ABFD4-C674-484E-9848-AC27E7312FF5}"/>
                    </a:ext>
                  </a:extLst>
                </p14:cNvPr>
                <p14:cNvContentPartPr/>
                <p14:nvPr/>
              </p14:nvContentPartPr>
              <p14:xfrm>
                <a:off x="11565640" y="2333947"/>
                <a:ext cx="104040" cy="91800"/>
              </p14:xfrm>
            </p:contentPart>
          </mc:Choice>
          <mc:Fallback xmlns="">
            <p:pic>
              <p:nvPicPr>
                <p:cNvPr id="64" name="Freihand 63">
                  <a:extLst>
                    <a:ext uri="{FF2B5EF4-FFF2-40B4-BE49-F238E27FC236}">
                      <a16:creationId xmlns:a16="http://schemas.microsoft.com/office/drawing/2014/main" id="{681ABFD4-C674-484E-9848-AC27E7312FF5}"/>
                    </a:ext>
                  </a:extLst>
                </p:cNvPr>
                <p:cNvPicPr/>
                <p:nvPr/>
              </p:nvPicPr>
              <p:blipFill>
                <a:blip r:embed="rId104"/>
                <a:stretch>
                  <a:fillRect/>
                </a:stretch>
              </p:blipFill>
              <p:spPr>
                <a:xfrm>
                  <a:off x="11561320" y="2329627"/>
                  <a:ext cx="112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4B0607CE-96A4-4992-980F-970604B0F5D1}"/>
                    </a:ext>
                  </a:extLst>
                </p14:cNvPr>
                <p14:cNvContentPartPr/>
                <p14:nvPr/>
              </p14:nvContentPartPr>
              <p14:xfrm>
                <a:off x="11677240" y="2365267"/>
                <a:ext cx="127080" cy="141840"/>
              </p14:xfrm>
            </p:contentPart>
          </mc:Choice>
          <mc:Fallback xmlns="">
            <p:pic>
              <p:nvPicPr>
                <p:cNvPr id="65" name="Freihand 64">
                  <a:extLst>
                    <a:ext uri="{FF2B5EF4-FFF2-40B4-BE49-F238E27FC236}">
                      <a16:creationId xmlns:a16="http://schemas.microsoft.com/office/drawing/2014/main" id="{4B0607CE-96A4-4992-980F-970604B0F5D1}"/>
                    </a:ext>
                  </a:extLst>
                </p:cNvPr>
                <p:cNvPicPr/>
                <p:nvPr/>
              </p:nvPicPr>
              <p:blipFill>
                <a:blip r:embed="rId106"/>
                <a:stretch>
                  <a:fillRect/>
                </a:stretch>
              </p:blipFill>
              <p:spPr>
                <a:xfrm>
                  <a:off x="11672920" y="2360947"/>
                  <a:ext cx="135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454143FA-6F5A-4E6A-8423-18C4C6AF80E2}"/>
                    </a:ext>
                  </a:extLst>
                </p14:cNvPr>
                <p14:cNvContentPartPr/>
                <p14:nvPr/>
              </p14:nvContentPartPr>
              <p14:xfrm>
                <a:off x="11607040" y="1885387"/>
                <a:ext cx="228240" cy="135000"/>
              </p14:xfrm>
            </p:contentPart>
          </mc:Choice>
          <mc:Fallback xmlns="">
            <p:pic>
              <p:nvPicPr>
                <p:cNvPr id="66" name="Freihand 65">
                  <a:extLst>
                    <a:ext uri="{FF2B5EF4-FFF2-40B4-BE49-F238E27FC236}">
                      <a16:creationId xmlns:a16="http://schemas.microsoft.com/office/drawing/2014/main" id="{454143FA-6F5A-4E6A-8423-18C4C6AF80E2}"/>
                    </a:ext>
                  </a:extLst>
                </p:cNvPr>
                <p:cNvPicPr/>
                <p:nvPr/>
              </p:nvPicPr>
              <p:blipFill>
                <a:blip r:embed="rId108"/>
                <a:stretch>
                  <a:fillRect/>
                </a:stretch>
              </p:blipFill>
              <p:spPr>
                <a:xfrm>
                  <a:off x="11602720" y="1881067"/>
                  <a:ext cx="236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91B45393-B847-49A4-B9ED-D280277A061F}"/>
                    </a:ext>
                  </a:extLst>
                </p14:cNvPr>
                <p14:cNvContentPartPr/>
                <p14:nvPr/>
              </p14:nvContentPartPr>
              <p14:xfrm>
                <a:off x="11212480" y="2242147"/>
                <a:ext cx="201960" cy="232920"/>
              </p14:xfrm>
            </p:contentPart>
          </mc:Choice>
          <mc:Fallback xmlns="">
            <p:pic>
              <p:nvPicPr>
                <p:cNvPr id="67" name="Freihand 66">
                  <a:extLst>
                    <a:ext uri="{FF2B5EF4-FFF2-40B4-BE49-F238E27FC236}">
                      <a16:creationId xmlns:a16="http://schemas.microsoft.com/office/drawing/2014/main" id="{91B45393-B847-49A4-B9ED-D280277A061F}"/>
                    </a:ext>
                  </a:extLst>
                </p:cNvPr>
                <p:cNvPicPr/>
                <p:nvPr/>
              </p:nvPicPr>
              <p:blipFill>
                <a:blip r:embed="rId110"/>
                <a:stretch>
                  <a:fillRect/>
                </a:stretch>
              </p:blipFill>
              <p:spPr>
                <a:xfrm>
                  <a:off x="11208160" y="2237827"/>
                  <a:ext cx="210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344B079A-8EA7-4704-98D9-5DFBADA4C228}"/>
                    </a:ext>
                  </a:extLst>
                </p14:cNvPr>
                <p14:cNvContentPartPr/>
                <p14:nvPr/>
              </p14:nvContentPartPr>
              <p14:xfrm>
                <a:off x="11846800" y="1619707"/>
                <a:ext cx="252360" cy="1007280"/>
              </p14:xfrm>
            </p:contentPart>
          </mc:Choice>
          <mc:Fallback xmlns="">
            <p:pic>
              <p:nvPicPr>
                <p:cNvPr id="68" name="Freihand 67">
                  <a:extLst>
                    <a:ext uri="{FF2B5EF4-FFF2-40B4-BE49-F238E27FC236}">
                      <a16:creationId xmlns:a16="http://schemas.microsoft.com/office/drawing/2014/main" id="{344B079A-8EA7-4704-98D9-5DFBADA4C228}"/>
                    </a:ext>
                  </a:extLst>
                </p:cNvPr>
                <p:cNvPicPr/>
                <p:nvPr/>
              </p:nvPicPr>
              <p:blipFill>
                <a:blip r:embed="rId112"/>
                <a:stretch>
                  <a:fillRect/>
                </a:stretch>
              </p:blipFill>
              <p:spPr>
                <a:xfrm>
                  <a:off x="11842480" y="1615387"/>
                  <a:ext cx="261000" cy="10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333265BF-1EBF-424A-9C35-1A8FE1C42BF8}"/>
                  </a:ext>
                </a:extLst>
              </p14:cNvPr>
              <p14:cNvContentPartPr/>
              <p14:nvPr/>
            </p14:nvContentPartPr>
            <p14:xfrm>
              <a:off x="8666200" y="2719147"/>
              <a:ext cx="174240" cy="277560"/>
            </p14:xfrm>
          </p:contentPart>
        </mc:Choice>
        <mc:Fallback xmlns="">
          <p:pic>
            <p:nvPicPr>
              <p:cNvPr id="70" name="Freihand 69">
                <a:extLst>
                  <a:ext uri="{FF2B5EF4-FFF2-40B4-BE49-F238E27FC236}">
                    <a16:creationId xmlns:a16="http://schemas.microsoft.com/office/drawing/2014/main" id="{333265BF-1EBF-424A-9C35-1A8FE1C42BF8}"/>
                  </a:ext>
                </a:extLst>
              </p:cNvPr>
              <p:cNvPicPr/>
              <p:nvPr/>
            </p:nvPicPr>
            <p:blipFill>
              <a:blip r:embed="rId114"/>
              <a:stretch>
                <a:fillRect/>
              </a:stretch>
            </p:blipFill>
            <p:spPr>
              <a:xfrm>
                <a:off x="8661880" y="2714827"/>
                <a:ext cx="182880" cy="286200"/>
              </a:xfrm>
              <a:prstGeom prst="rect">
                <a:avLst/>
              </a:prstGeom>
            </p:spPr>
          </p:pic>
        </mc:Fallback>
      </mc:AlternateContent>
      <p:grpSp>
        <p:nvGrpSpPr>
          <p:cNvPr id="81" name="Gruppieren 80">
            <a:extLst>
              <a:ext uri="{FF2B5EF4-FFF2-40B4-BE49-F238E27FC236}">
                <a16:creationId xmlns:a16="http://schemas.microsoft.com/office/drawing/2014/main" id="{84E3654E-7B04-487D-A05D-0D0EC3BB4279}"/>
              </a:ext>
            </a:extLst>
          </p:cNvPr>
          <p:cNvGrpSpPr/>
          <p:nvPr/>
        </p:nvGrpSpPr>
        <p:grpSpPr>
          <a:xfrm>
            <a:off x="9084880" y="2619067"/>
            <a:ext cx="1101240" cy="309600"/>
            <a:chOff x="9084880" y="2619067"/>
            <a:chExt cx="1101240" cy="309600"/>
          </a:xfrm>
        </p:grpSpPr>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290DA1E5-CD54-422C-8450-791E48F2DE79}"/>
                    </a:ext>
                  </a:extLst>
                </p14:cNvPr>
                <p14:cNvContentPartPr/>
                <p14:nvPr/>
              </p14:nvContentPartPr>
              <p14:xfrm>
                <a:off x="9086320" y="2800507"/>
                <a:ext cx="232200" cy="19800"/>
              </p14:xfrm>
            </p:contentPart>
          </mc:Choice>
          <mc:Fallback xmlns="">
            <p:pic>
              <p:nvPicPr>
                <p:cNvPr id="71" name="Freihand 70">
                  <a:extLst>
                    <a:ext uri="{FF2B5EF4-FFF2-40B4-BE49-F238E27FC236}">
                      <a16:creationId xmlns:a16="http://schemas.microsoft.com/office/drawing/2014/main" id="{290DA1E5-CD54-422C-8450-791E48F2DE79}"/>
                    </a:ext>
                  </a:extLst>
                </p:cNvPr>
                <p:cNvPicPr/>
                <p:nvPr/>
              </p:nvPicPr>
              <p:blipFill>
                <a:blip r:embed="rId116"/>
                <a:stretch>
                  <a:fillRect/>
                </a:stretch>
              </p:blipFill>
              <p:spPr>
                <a:xfrm>
                  <a:off x="9082000" y="2796187"/>
                  <a:ext cx="240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D1610942-3BE8-4C07-84F2-79755B580D1C}"/>
                    </a:ext>
                  </a:extLst>
                </p14:cNvPr>
                <p14:cNvContentPartPr/>
                <p14:nvPr/>
              </p14:nvContentPartPr>
              <p14:xfrm>
                <a:off x="9084880" y="2866387"/>
                <a:ext cx="244440" cy="26640"/>
              </p14:xfrm>
            </p:contentPart>
          </mc:Choice>
          <mc:Fallback xmlns="">
            <p:pic>
              <p:nvPicPr>
                <p:cNvPr id="72" name="Freihand 71">
                  <a:extLst>
                    <a:ext uri="{FF2B5EF4-FFF2-40B4-BE49-F238E27FC236}">
                      <a16:creationId xmlns:a16="http://schemas.microsoft.com/office/drawing/2014/main" id="{D1610942-3BE8-4C07-84F2-79755B580D1C}"/>
                    </a:ext>
                  </a:extLst>
                </p:cNvPr>
                <p:cNvPicPr/>
                <p:nvPr/>
              </p:nvPicPr>
              <p:blipFill>
                <a:blip r:embed="rId118"/>
                <a:stretch>
                  <a:fillRect/>
                </a:stretch>
              </p:blipFill>
              <p:spPr>
                <a:xfrm>
                  <a:off x="9080560" y="2862067"/>
                  <a:ext cx="253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F07C4666-1976-4098-B266-F79B25766BD5}"/>
                    </a:ext>
                  </a:extLst>
                </p14:cNvPr>
                <p14:cNvContentPartPr/>
                <p14:nvPr/>
              </p14:nvContentPartPr>
              <p14:xfrm>
                <a:off x="9473680" y="2619067"/>
                <a:ext cx="157680" cy="230040"/>
              </p14:xfrm>
            </p:contentPart>
          </mc:Choice>
          <mc:Fallback xmlns="">
            <p:pic>
              <p:nvPicPr>
                <p:cNvPr id="74" name="Freihand 73">
                  <a:extLst>
                    <a:ext uri="{FF2B5EF4-FFF2-40B4-BE49-F238E27FC236}">
                      <a16:creationId xmlns:a16="http://schemas.microsoft.com/office/drawing/2014/main" id="{F07C4666-1976-4098-B266-F79B25766BD5}"/>
                    </a:ext>
                  </a:extLst>
                </p:cNvPr>
                <p:cNvPicPr/>
                <p:nvPr/>
              </p:nvPicPr>
              <p:blipFill>
                <a:blip r:embed="rId120"/>
                <a:stretch>
                  <a:fillRect/>
                </a:stretch>
              </p:blipFill>
              <p:spPr>
                <a:xfrm>
                  <a:off x="9469360" y="2614747"/>
                  <a:ext cx="1663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E02D5450-959D-401A-A074-E519076371F4}"/>
                    </a:ext>
                  </a:extLst>
                </p14:cNvPr>
                <p14:cNvContentPartPr/>
                <p14:nvPr/>
              </p14:nvContentPartPr>
              <p14:xfrm>
                <a:off x="9598960" y="2723467"/>
                <a:ext cx="12960" cy="205200"/>
              </p14:xfrm>
            </p:contentPart>
          </mc:Choice>
          <mc:Fallback xmlns="">
            <p:pic>
              <p:nvPicPr>
                <p:cNvPr id="75" name="Freihand 74">
                  <a:extLst>
                    <a:ext uri="{FF2B5EF4-FFF2-40B4-BE49-F238E27FC236}">
                      <a16:creationId xmlns:a16="http://schemas.microsoft.com/office/drawing/2014/main" id="{E02D5450-959D-401A-A074-E519076371F4}"/>
                    </a:ext>
                  </a:extLst>
                </p:cNvPr>
                <p:cNvPicPr/>
                <p:nvPr/>
              </p:nvPicPr>
              <p:blipFill>
                <a:blip r:embed="rId122"/>
                <a:stretch>
                  <a:fillRect/>
                </a:stretch>
              </p:blipFill>
              <p:spPr>
                <a:xfrm>
                  <a:off x="9594640" y="2719147"/>
                  <a:ext cx="21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C78D576D-4B5F-46CC-ACD7-212763C9F535}"/>
                    </a:ext>
                  </a:extLst>
                </p14:cNvPr>
                <p14:cNvContentPartPr/>
                <p14:nvPr/>
              </p14:nvContentPartPr>
              <p14:xfrm>
                <a:off x="9836920" y="2777827"/>
                <a:ext cx="360" cy="360"/>
              </p14:xfrm>
            </p:contentPart>
          </mc:Choice>
          <mc:Fallback xmlns="">
            <p:pic>
              <p:nvPicPr>
                <p:cNvPr id="77" name="Freihand 76">
                  <a:extLst>
                    <a:ext uri="{FF2B5EF4-FFF2-40B4-BE49-F238E27FC236}">
                      <a16:creationId xmlns:a16="http://schemas.microsoft.com/office/drawing/2014/main" id="{C78D576D-4B5F-46CC-ACD7-212763C9F535}"/>
                    </a:ext>
                  </a:extLst>
                </p:cNvPr>
                <p:cNvPicPr/>
                <p:nvPr/>
              </p:nvPicPr>
              <p:blipFill>
                <a:blip r:embed="rId124"/>
                <a:stretch>
                  <a:fillRect/>
                </a:stretch>
              </p:blipFill>
              <p:spPr>
                <a:xfrm>
                  <a:off x="9832600" y="277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3961F99F-6649-475A-955B-ACD82E36F70B}"/>
                    </a:ext>
                  </a:extLst>
                </p14:cNvPr>
                <p14:cNvContentPartPr/>
                <p14:nvPr/>
              </p14:nvContentPartPr>
              <p14:xfrm>
                <a:off x="10003240" y="2670547"/>
                <a:ext cx="128520" cy="200520"/>
              </p14:xfrm>
            </p:contentPart>
          </mc:Choice>
          <mc:Fallback xmlns="">
            <p:pic>
              <p:nvPicPr>
                <p:cNvPr id="79" name="Freihand 78">
                  <a:extLst>
                    <a:ext uri="{FF2B5EF4-FFF2-40B4-BE49-F238E27FC236}">
                      <a16:creationId xmlns:a16="http://schemas.microsoft.com/office/drawing/2014/main" id="{3961F99F-6649-475A-955B-ACD82E36F70B}"/>
                    </a:ext>
                  </a:extLst>
                </p:cNvPr>
                <p:cNvPicPr/>
                <p:nvPr/>
              </p:nvPicPr>
              <p:blipFill>
                <a:blip r:embed="rId126"/>
                <a:stretch>
                  <a:fillRect/>
                </a:stretch>
              </p:blipFill>
              <p:spPr>
                <a:xfrm>
                  <a:off x="9998920" y="2666227"/>
                  <a:ext cx="137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D252DF47-902F-471A-8886-C084A75D8C2C}"/>
                    </a:ext>
                  </a:extLst>
                </p14:cNvPr>
                <p14:cNvContentPartPr/>
                <p14:nvPr/>
              </p14:nvContentPartPr>
              <p14:xfrm>
                <a:off x="9981640" y="2677027"/>
                <a:ext cx="204480" cy="157320"/>
              </p14:xfrm>
            </p:contentPart>
          </mc:Choice>
          <mc:Fallback xmlns="">
            <p:pic>
              <p:nvPicPr>
                <p:cNvPr id="80" name="Freihand 79">
                  <a:extLst>
                    <a:ext uri="{FF2B5EF4-FFF2-40B4-BE49-F238E27FC236}">
                      <a16:creationId xmlns:a16="http://schemas.microsoft.com/office/drawing/2014/main" id="{D252DF47-902F-471A-8886-C084A75D8C2C}"/>
                    </a:ext>
                  </a:extLst>
                </p:cNvPr>
                <p:cNvPicPr/>
                <p:nvPr/>
              </p:nvPicPr>
              <p:blipFill>
                <a:blip r:embed="rId128"/>
                <a:stretch>
                  <a:fillRect/>
                </a:stretch>
              </p:blipFill>
              <p:spPr>
                <a:xfrm>
                  <a:off x="9977320" y="2672707"/>
                  <a:ext cx="21312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852B9A3E-8CF4-4F5E-9AE1-290D13B29298}"/>
                  </a:ext>
                </a:extLst>
              </p14:cNvPr>
              <p14:cNvContentPartPr/>
              <p14:nvPr/>
            </p14:nvContentPartPr>
            <p14:xfrm>
              <a:off x="10410760" y="2469307"/>
              <a:ext cx="20880" cy="558000"/>
            </p14:xfrm>
          </p:contentPart>
        </mc:Choice>
        <mc:Fallback xmlns="">
          <p:pic>
            <p:nvPicPr>
              <p:cNvPr id="82" name="Freihand 81">
                <a:extLst>
                  <a:ext uri="{FF2B5EF4-FFF2-40B4-BE49-F238E27FC236}">
                    <a16:creationId xmlns:a16="http://schemas.microsoft.com/office/drawing/2014/main" id="{852B9A3E-8CF4-4F5E-9AE1-290D13B29298}"/>
                  </a:ext>
                </a:extLst>
              </p:cNvPr>
              <p:cNvPicPr/>
              <p:nvPr/>
            </p:nvPicPr>
            <p:blipFill>
              <a:blip r:embed="rId130"/>
              <a:stretch>
                <a:fillRect/>
              </a:stretch>
            </p:blipFill>
            <p:spPr>
              <a:xfrm>
                <a:off x="10406440" y="2464987"/>
                <a:ext cx="29520" cy="566640"/>
              </a:xfrm>
              <a:prstGeom prst="rect">
                <a:avLst/>
              </a:prstGeom>
            </p:spPr>
          </p:pic>
        </mc:Fallback>
      </mc:AlternateContent>
      <p:grpSp>
        <p:nvGrpSpPr>
          <p:cNvPr id="88" name="Gruppieren 87">
            <a:extLst>
              <a:ext uri="{FF2B5EF4-FFF2-40B4-BE49-F238E27FC236}">
                <a16:creationId xmlns:a16="http://schemas.microsoft.com/office/drawing/2014/main" id="{157998D2-9CCA-4472-831E-096A9432048F}"/>
              </a:ext>
            </a:extLst>
          </p:cNvPr>
          <p:cNvGrpSpPr/>
          <p:nvPr/>
        </p:nvGrpSpPr>
        <p:grpSpPr>
          <a:xfrm>
            <a:off x="10580680" y="2521507"/>
            <a:ext cx="584640" cy="360360"/>
            <a:chOff x="10580680" y="2521507"/>
            <a:chExt cx="584640" cy="360360"/>
          </a:xfrm>
        </p:grpSpPr>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08BD3DF7-6D90-42BF-9868-6751A4D6B27E}"/>
                    </a:ext>
                  </a:extLst>
                </p14:cNvPr>
                <p14:cNvContentPartPr/>
                <p14:nvPr/>
              </p14:nvContentPartPr>
              <p14:xfrm>
                <a:off x="10580680" y="2758387"/>
                <a:ext cx="60840" cy="19800"/>
              </p14:xfrm>
            </p:contentPart>
          </mc:Choice>
          <mc:Fallback xmlns="">
            <p:pic>
              <p:nvPicPr>
                <p:cNvPr id="83" name="Freihand 82">
                  <a:extLst>
                    <a:ext uri="{FF2B5EF4-FFF2-40B4-BE49-F238E27FC236}">
                      <a16:creationId xmlns:a16="http://schemas.microsoft.com/office/drawing/2014/main" id="{08BD3DF7-6D90-42BF-9868-6751A4D6B27E}"/>
                    </a:ext>
                  </a:extLst>
                </p:cNvPr>
                <p:cNvPicPr/>
                <p:nvPr/>
              </p:nvPicPr>
              <p:blipFill>
                <a:blip r:embed="rId132"/>
                <a:stretch>
                  <a:fillRect/>
                </a:stretch>
              </p:blipFill>
              <p:spPr>
                <a:xfrm>
                  <a:off x="10576360" y="2754067"/>
                  <a:ext cx="69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CE5FA20D-C89C-436A-A1BC-48A5F42985EF}"/>
                    </a:ext>
                  </a:extLst>
                </p14:cNvPr>
                <p14:cNvContentPartPr/>
                <p14:nvPr/>
              </p14:nvContentPartPr>
              <p14:xfrm>
                <a:off x="10752400" y="2631667"/>
                <a:ext cx="111960" cy="194400"/>
              </p14:xfrm>
            </p:contentPart>
          </mc:Choice>
          <mc:Fallback xmlns="">
            <p:pic>
              <p:nvPicPr>
                <p:cNvPr id="84" name="Freihand 83">
                  <a:extLst>
                    <a:ext uri="{FF2B5EF4-FFF2-40B4-BE49-F238E27FC236}">
                      <a16:creationId xmlns:a16="http://schemas.microsoft.com/office/drawing/2014/main" id="{CE5FA20D-C89C-436A-A1BC-48A5F42985EF}"/>
                    </a:ext>
                  </a:extLst>
                </p:cNvPr>
                <p:cNvPicPr/>
                <p:nvPr/>
              </p:nvPicPr>
              <p:blipFill>
                <a:blip r:embed="rId134"/>
                <a:stretch>
                  <a:fillRect/>
                </a:stretch>
              </p:blipFill>
              <p:spPr>
                <a:xfrm>
                  <a:off x="10748080" y="2627347"/>
                  <a:ext cx="120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CC495216-21F0-4852-841E-80A9C6F2A8FD}"/>
                    </a:ext>
                  </a:extLst>
                </p14:cNvPr>
                <p14:cNvContentPartPr/>
                <p14:nvPr/>
              </p14:nvContentPartPr>
              <p14:xfrm>
                <a:off x="10848160" y="2727427"/>
                <a:ext cx="23400" cy="154440"/>
              </p14:xfrm>
            </p:contentPart>
          </mc:Choice>
          <mc:Fallback xmlns="">
            <p:pic>
              <p:nvPicPr>
                <p:cNvPr id="85" name="Freihand 84">
                  <a:extLst>
                    <a:ext uri="{FF2B5EF4-FFF2-40B4-BE49-F238E27FC236}">
                      <a16:creationId xmlns:a16="http://schemas.microsoft.com/office/drawing/2014/main" id="{CC495216-21F0-4852-841E-80A9C6F2A8FD}"/>
                    </a:ext>
                  </a:extLst>
                </p:cNvPr>
                <p:cNvPicPr/>
                <p:nvPr/>
              </p:nvPicPr>
              <p:blipFill>
                <a:blip r:embed="rId136"/>
                <a:stretch>
                  <a:fillRect/>
                </a:stretch>
              </p:blipFill>
              <p:spPr>
                <a:xfrm>
                  <a:off x="10843840" y="2723107"/>
                  <a:ext cx="32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FA203ED3-43B7-4742-8D0D-B2E4F9F5B17A}"/>
                    </a:ext>
                  </a:extLst>
                </p14:cNvPr>
                <p14:cNvContentPartPr/>
                <p14:nvPr/>
              </p14:nvContentPartPr>
              <p14:xfrm>
                <a:off x="10913320" y="2574787"/>
                <a:ext cx="121680" cy="12600"/>
              </p14:xfrm>
            </p:contentPart>
          </mc:Choice>
          <mc:Fallback xmlns="">
            <p:pic>
              <p:nvPicPr>
                <p:cNvPr id="86" name="Freihand 85">
                  <a:extLst>
                    <a:ext uri="{FF2B5EF4-FFF2-40B4-BE49-F238E27FC236}">
                      <a16:creationId xmlns:a16="http://schemas.microsoft.com/office/drawing/2014/main" id="{FA203ED3-43B7-4742-8D0D-B2E4F9F5B17A}"/>
                    </a:ext>
                  </a:extLst>
                </p:cNvPr>
                <p:cNvPicPr/>
                <p:nvPr/>
              </p:nvPicPr>
              <p:blipFill>
                <a:blip r:embed="rId138"/>
                <a:stretch>
                  <a:fillRect/>
                </a:stretch>
              </p:blipFill>
              <p:spPr>
                <a:xfrm>
                  <a:off x="10909000" y="2570467"/>
                  <a:ext cx="130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4CB94393-72F7-4982-AE49-BA58D90FFDF8}"/>
                    </a:ext>
                  </a:extLst>
                </p14:cNvPr>
                <p14:cNvContentPartPr/>
                <p14:nvPr/>
              </p14:nvContentPartPr>
              <p14:xfrm>
                <a:off x="11055520" y="2521507"/>
                <a:ext cx="109800" cy="137880"/>
              </p14:xfrm>
            </p:contentPart>
          </mc:Choice>
          <mc:Fallback xmlns="">
            <p:pic>
              <p:nvPicPr>
                <p:cNvPr id="87" name="Freihand 86">
                  <a:extLst>
                    <a:ext uri="{FF2B5EF4-FFF2-40B4-BE49-F238E27FC236}">
                      <a16:creationId xmlns:a16="http://schemas.microsoft.com/office/drawing/2014/main" id="{4CB94393-72F7-4982-AE49-BA58D90FFDF8}"/>
                    </a:ext>
                  </a:extLst>
                </p:cNvPr>
                <p:cNvPicPr/>
                <p:nvPr/>
              </p:nvPicPr>
              <p:blipFill>
                <a:blip r:embed="rId140"/>
                <a:stretch>
                  <a:fillRect/>
                </a:stretch>
              </p:blipFill>
              <p:spPr>
                <a:xfrm>
                  <a:off x="11051200" y="2517187"/>
                  <a:ext cx="118440" cy="146520"/>
                </a:xfrm>
                <a:prstGeom prst="rect">
                  <a:avLst/>
                </a:prstGeom>
              </p:spPr>
            </p:pic>
          </mc:Fallback>
        </mc:AlternateContent>
      </p:grpSp>
      <p:grpSp>
        <p:nvGrpSpPr>
          <p:cNvPr id="99" name="Gruppieren 98">
            <a:extLst>
              <a:ext uri="{FF2B5EF4-FFF2-40B4-BE49-F238E27FC236}">
                <a16:creationId xmlns:a16="http://schemas.microsoft.com/office/drawing/2014/main" id="{8082992A-A62A-46BA-9E20-66BC5CC7706D}"/>
              </a:ext>
            </a:extLst>
          </p:cNvPr>
          <p:cNvGrpSpPr/>
          <p:nvPr/>
        </p:nvGrpSpPr>
        <p:grpSpPr>
          <a:xfrm>
            <a:off x="10038880" y="3301627"/>
            <a:ext cx="248400" cy="198360"/>
            <a:chOff x="10038880" y="3301627"/>
            <a:chExt cx="248400" cy="198360"/>
          </a:xfrm>
        </p:grpSpPr>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BBAB034D-E41E-4D32-BA9A-348F4353BE1D}"/>
                    </a:ext>
                  </a:extLst>
                </p14:cNvPr>
                <p14:cNvContentPartPr/>
                <p14:nvPr/>
              </p14:nvContentPartPr>
              <p14:xfrm>
                <a:off x="10038880" y="3301627"/>
                <a:ext cx="191520" cy="198360"/>
              </p14:xfrm>
            </p:contentPart>
          </mc:Choice>
          <mc:Fallback xmlns="">
            <p:pic>
              <p:nvPicPr>
                <p:cNvPr id="97" name="Freihand 96">
                  <a:extLst>
                    <a:ext uri="{FF2B5EF4-FFF2-40B4-BE49-F238E27FC236}">
                      <a16:creationId xmlns:a16="http://schemas.microsoft.com/office/drawing/2014/main" id="{BBAB034D-E41E-4D32-BA9A-348F4353BE1D}"/>
                    </a:ext>
                  </a:extLst>
                </p:cNvPr>
                <p:cNvPicPr/>
                <p:nvPr/>
              </p:nvPicPr>
              <p:blipFill>
                <a:blip r:embed="rId142"/>
                <a:stretch>
                  <a:fillRect/>
                </a:stretch>
              </p:blipFill>
              <p:spPr>
                <a:xfrm>
                  <a:off x="10034560" y="3297307"/>
                  <a:ext cx="200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122B44E3-BCB8-47AD-9228-3EE381E0D362}"/>
                    </a:ext>
                  </a:extLst>
                </p14:cNvPr>
                <p14:cNvContentPartPr/>
                <p14:nvPr/>
              </p14:nvContentPartPr>
              <p14:xfrm>
                <a:off x="10061200" y="3304867"/>
                <a:ext cx="226080" cy="175680"/>
              </p14:xfrm>
            </p:contentPart>
          </mc:Choice>
          <mc:Fallback xmlns="">
            <p:pic>
              <p:nvPicPr>
                <p:cNvPr id="98" name="Freihand 97">
                  <a:extLst>
                    <a:ext uri="{FF2B5EF4-FFF2-40B4-BE49-F238E27FC236}">
                      <a16:creationId xmlns:a16="http://schemas.microsoft.com/office/drawing/2014/main" id="{122B44E3-BCB8-47AD-9228-3EE381E0D362}"/>
                    </a:ext>
                  </a:extLst>
                </p:cNvPr>
                <p:cNvPicPr/>
                <p:nvPr/>
              </p:nvPicPr>
              <p:blipFill>
                <a:blip r:embed="rId144"/>
                <a:stretch>
                  <a:fillRect/>
                </a:stretch>
              </p:blipFill>
              <p:spPr>
                <a:xfrm>
                  <a:off x="10056880" y="3300547"/>
                  <a:ext cx="234720" cy="184320"/>
                </a:xfrm>
                <a:prstGeom prst="rect">
                  <a:avLst/>
                </a:prstGeom>
              </p:spPr>
            </p:pic>
          </mc:Fallback>
        </mc:AlternateContent>
      </p:grpSp>
      <p:grpSp>
        <p:nvGrpSpPr>
          <p:cNvPr id="108" name="Gruppieren 107">
            <a:extLst>
              <a:ext uri="{FF2B5EF4-FFF2-40B4-BE49-F238E27FC236}">
                <a16:creationId xmlns:a16="http://schemas.microsoft.com/office/drawing/2014/main" id="{48125B00-6F9B-4F6E-A340-0CC3CEBF1CB1}"/>
              </a:ext>
            </a:extLst>
          </p:cNvPr>
          <p:cNvGrpSpPr/>
          <p:nvPr/>
        </p:nvGrpSpPr>
        <p:grpSpPr>
          <a:xfrm>
            <a:off x="8327800" y="3197947"/>
            <a:ext cx="1457280" cy="908280"/>
            <a:chOff x="8327800" y="3197947"/>
            <a:chExt cx="1457280" cy="908280"/>
          </a:xfrm>
        </p:grpSpPr>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E7FF4352-821E-4A74-8C8C-446B59D155E6}"/>
                    </a:ext>
                  </a:extLst>
                </p14:cNvPr>
                <p14:cNvContentPartPr/>
                <p14:nvPr/>
              </p14:nvContentPartPr>
              <p14:xfrm>
                <a:off x="8470000" y="3318907"/>
                <a:ext cx="136080" cy="218520"/>
              </p14:xfrm>
            </p:contentPart>
          </mc:Choice>
          <mc:Fallback xmlns="">
            <p:pic>
              <p:nvPicPr>
                <p:cNvPr id="89" name="Freihand 88">
                  <a:extLst>
                    <a:ext uri="{FF2B5EF4-FFF2-40B4-BE49-F238E27FC236}">
                      <a16:creationId xmlns:a16="http://schemas.microsoft.com/office/drawing/2014/main" id="{E7FF4352-821E-4A74-8C8C-446B59D155E6}"/>
                    </a:ext>
                  </a:extLst>
                </p:cNvPr>
                <p:cNvPicPr/>
                <p:nvPr/>
              </p:nvPicPr>
              <p:blipFill>
                <a:blip r:embed="rId146"/>
                <a:stretch>
                  <a:fillRect/>
                </a:stretch>
              </p:blipFill>
              <p:spPr>
                <a:xfrm>
                  <a:off x="8465680" y="3314587"/>
                  <a:ext cx="1447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7D789FB9-AB64-4124-B1D3-614A0E0C7DC4}"/>
                    </a:ext>
                  </a:extLst>
                </p14:cNvPr>
                <p14:cNvContentPartPr/>
                <p14:nvPr/>
              </p14:nvContentPartPr>
              <p14:xfrm>
                <a:off x="8580880" y="3423307"/>
                <a:ext cx="35640" cy="188640"/>
              </p14:xfrm>
            </p:contentPart>
          </mc:Choice>
          <mc:Fallback xmlns="">
            <p:pic>
              <p:nvPicPr>
                <p:cNvPr id="90" name="Freihand 89">
                  <a:extLst>
                    <a:ext uri="{FF2B5EF4-FFF2-40B4-BE49-F238E27FC236}">
                      <a16:creationId xmlns:a16="http://schemas.microsoft.com/office/drawing/2014/main" id="{7D789FB9-AB64-4124-B1D3-614A0E0C7DC4}"/>
                    </a:ext>
                  </a:extLst>
                </p:cNvPr>
                <p:cNvPicPr/>
                <p:nvPr/>
              </p:nvPicPr>
              <p:blipFill>
                <a:blip r:embed="rId148"/>
                <a:stretch>
                  <a:fillRect/>
                </a:stretch>
              </p:blipFill>
              <p:spPr>
                <a:xfrm>
                  <a:off x="8576560" y="3418987"/>
                  <a:ext cx="44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2E65D2A0-14C6-4691-904C-98731BB49F17}"/>
                    </a:ext>
                  </a:extLst>
                </p14:cNvPr>
                <p14:cNvContentPartPr/>
                <p14:nvPr/>
              </p14:nvContentPartPr>
              <p14:xfrm>
                <a:off x="8713720" y="3255187"/>
                <a:ext cx="70200" cy="2880"/>
              </p14:xfrm>
            </p:contentPart>
          </mc:Choice>
          <mc:Fallback xmlns="">
            <p:pic>
              <p:nvPicPr>
                <p:cNvPr id="91" name="Freihand 90">
                  <a:extLst>
                    <a:ext uri="{FF2B5EF4-FFF2-40B4-BE49-F238E27FC236}">
                      <a16:creationId xmlns:a16="http://schemas.microsoft.com/office/drawing/2014/main" id="{2E65D2A0-14C6-4691-904C-98731BB49F17}"/>
                    </a:ext>
                  </a:extLst>
                </p:cNvPr>
                <p:cNvPicPr/>
                <p:nvPr/>
              </p:nvPicPr>
              <p:blipFill>
                <a:blip r:embed="rId150"/>
                <a:stretch>
                  <a:fillRect/>
                </a:stretch>
              </p:blipFill>
              <p:spPr>
                <a:xfrm>
                  <a:off x="8709400" y="3250867"/>
                  <a:ext cx="78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5F24130F-1C32-46F5-9570-7FFE054DC341}"/>
                    </a:ext>
                  </a:extLst>
                </p14:cNvPr>
                <p14:cNvContentPartPr/>
                <p14:nvPr/>
              </p14:nvContentPartPr>
              <p14:xfrm>
                <a:off x="8833600" y="3197947"/>
                <a:ext cx="114120" cy="122760"/>
              </p14:xfrm>
            </p:contentPart>
          </mc:Choice>
          <mc:Fallback xmlns="">
            <p:pic>
              <p:nvPicPr>
                <p:cNvPr id="92" name="Freihand 91">
                  <a:extLst>
                    <a:ext uri="{FF2B5EF4-FFF2-40B4-BE49-F238E27FC236}">
                      <a16:creationId xmlns:a16="http://schemas.microsoft.com/office/drawing/2014/main" id="{5F24130F-1C32-46F5-9570-7FFE054DC341}"/>
                    </a:ext>
                  </a:extLst>
                </p:cNvPr>
                <p:cNvPicPr/>
                <p:nvPr/>
              </p:nvPicPr>
              <p:blipFill>
                <a:blip r:embed="rId152"/>
                <a:stretch>
                  <a:fillRect/>
                </a:stretch>
              </p:blipFill>
              <p:spPr>
                <a:xfrm>
                  <a:off x="8829280" y="3193627"/>
                  <a:ext cx="122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C5D6E8CF-2F13-42E0-B2D1-A3AE2556BFFD}"/>
                    </a:ext>
                  </a:extLst>
                </p14:cNvPr>
                <p14:cNvContentPartPr/>
                <p14:nvPr/>
              </p14:nvContentPartPr>
              <p14:xfrm>
                <a:off x="9013600" y="3432667"/>
                <a:ext cx="27000" cy="5040"/>
              </p14:xfrm>
            </p:contentPart>
          </mc:Choice>
          <mc:Fallback xmlns="">
            <p:pic>
              <p:nvPicPr>
                <p:cNvPr id="93" name="Freihand 92">
                  <a:extLst>
                    <a:ext uri="{FF2B5EF4-FFF2-40B4-BE49-F238E27FC236}">
                      <a16:creationId xmlns:a16="http://schemas.microsoft.com/office/drawing/2014/main" id="{C5D6E8CF-2F13-42E0-B2D1-A3AE2556BFFD}"/>
                    </a:ext>
                  </a:extLst>
                </p:cNvPr>
                <p:cNvPicPr/>
                <p:nvPr/>
              </p:nvPicPr>
              <p:blipFill>
                <a:blip r:embed="rId154"/>
                <a:stretch>
                  <a:fillRect/>
                </a:stretch>
              </p:blipFill>
              <p:spPr>
                <a:xfrm>
                  <a:off x="9009280" y="3428347"/>
                  <a:ext cx="35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2FB09AE6-8520-49F4-AE8C-9C8A10AC1EE9}"/>
                    </a:ext>
                  </a:extLst>
                </p14:cNvPr>
                <p14:cNvContentPartPr/>
                <p14:nvPr/>
              </p14:nvContentPartPr>
              <p14:xfrm>
                <a:off x="9170920" y="3309547"/>
                <a:ext cx="168480" cy="250200"/>
              </p14:xfrm>
            </p:contentPart>
          </mc:Choice>
          <mc:Fallback xmlns="">
            <p:pic>
              <p:nvPicPr>
                <p:cNvPr id="94" name="Freihand 93">
                  <a:extLst>
                    <a:ext uri="{FF2B5EF4-FFF2-40B4-BE49-F238E27FC236}">
                      <a16:creationId xmlns:a16="http://schemas.microsoft.com/office/drawing/2014/main" id="{2FB09AE6-8520-49F4-AE8C-9C8A10AC1EE9}"/>
                    </a:ext>
                  </a:extLst>
                </p:cNvPr>
                <p:cNvPicPr/>
                <p:nvPr/>
              </p:nvPicPr>
              <p:blipFill>
                <a:blip r:embed="rId156"/>
                <a:stretch>
                  <a:fillRect/>
                </a:stretch>
              </p:blipFill>
              <p:spPr>
                <a:xfrm>
                  <a:off x="9166600" y="3305227"/>
                  <a:ext cx="1771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ADE20C5A-F998-4BC5-9029-AB532318686A}"/>
                    </a:ext>
                  </a:extLst>
                </p14:cNvPr>
                <p14:cNvContentPartPr/>
                <p14:nvPr/>
              </p14:nvContentPartPr>
              <p14:xfrm>
                <a:off x="9548560" y="3367867"/>
                <a:ext cx="222480" cy="24480"/>
              </p14:xfrm>
            </p:contentPart>
          </mc:Choice>
          <mc:Fallback xmlns="">
            <p:pic>
              <p:nvPicPr>
                <p:cNvPr id="95" name="Freihand 94">
                  <a:extLst>
                    <a:ext uri="{FF2B5EF4-FFF2-40B4-BE49-F238E27FC236}">
                      <a16:creationId xmlns:a16="http://schemas.microsoft.com/office/drawing/2014/main" id="{ADE20C5A-F998-4BC5-9029-AB532318686A}"/>
                    </a:ext>
                  </a:extLst>
                </p:cNvPr>
                <p:cNvPicPr/>
                <p:nvPr/>
              </p:nvPicPr>
              <p:blipFill>
                <a:blip r:embed="rId158"/>
                <a:stretch>
                  <a:fillRect/>
                </a:stretch>
              </p:blipFill>
              <p:spPr>
                <a:xfrm>
                  <a:off x="9544240" y="3363547"/>
                  <a:ext cx="23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9035424F-A64B-4944-BF91-3CAF002E780C}"/>
                    </a:ext>
                  </a:extLst>
                </p14:cNvPr>
                <p14:cNvContentPartPr/>
                <p14:nvPr/>
              </p14:nvContentPartPr>
              <p14:xfrm>
                <a:off x="9555400" y="3450307"/>
                <a:ext cx="229680" cy="5760"/>
              </p14:xfrm>
            </p:contentPart>
          </mc:Choice>
          <mc:Fallback xmlns="">
            <p:pic>
              <p:nvPicPr>
                <p:cNvPr id="96" name="Freihand 95">
                  <a:extLst>
                    <a:ext uri="{FF2B5EF4-FFF2-40B4-BE49-F238E27FC236}">
                      <a16:creationId xmlns:a16="http://schemas.microsoft.com/office/drawing/2014/main" id="{9035424F-A64B-4944-BF91-3CAF002E780C}"/>
                    </a:ext>
                  </a:extLst>
                </p:cNvPr>
                <p:cNvPicPr/>
                <p:nvPr/>
              </p:nvPicPr>
              <p:blipFill>
                <a:blip r:embed="rId160"/>
                <a:stretch>
                  <a:fillRect/>
                </a:stretch>
              </p:blipFill>
              <p:spPr>
                <a:xfrm>
                  <a:off x="9551080" y="3445987"/>
                  <a:ext cx="238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Freihand 100">
                  <a:extLst>
                    <a:ext uri="{FF2B5EF4-FFF2-40B4-BE49-F238E27FC236}">
                      <a16:creationId xmlns:a16="http://schemas.microsoft.com/office/drawing/2014/main" id="{ABBF623F-6128-4017-B145-4A3F6739C5AA}"/>
                    </a:ext>
                  </a:extLst>
                </p14:cNvPr>
                <p14:cNvContentPartPr/>
                <p14:nvPr/>
              </p14:nvContentPartPr>
              <p14:xfrm>
                <a:off x="8327800" y="3646147"/>
                <a:ext cx="926280" cy="106560"/>
              </p14:xfrm>
            </p:contentPart>
          </mc:Choice>
          <mc:Fallback xmlns="">
            <p:pic>
              <p:nvPicPr>
                <p:cNvPr id="101" name="Freihand 100">
                  <a:extLst>
                    <a:ext uri="{FF2B5EF4-FFF2-40B4-BE49-F238E27FC236}">
                      <a16:creationId xmlns:a16="http://schemas.microsoft.com/office/drawing/2014/main" id="{ABBF623F-6128-4017-B145-4A3F6739C5AA}"/>
                    </a:ext>
                  </a:extLst>
                </p:cNvPr>
                <p:cNvPicPr/>
                <p:nvPr/>
              </p:nvPicPr>
              <p:blipFill>
                <a:blip r:embed="rId162"/>
                <a:stretch>
                  <a:fillRect/>
                </a:stretch>
              </p:blipFill>
              <p:spPr>
                <a:xfrm>
                  <a:off x="8323480" y="3641827"/>
                  <a:ext cx="934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50A54AA1-2AA2-4DD7-9163-67952E737026}"/>
                    </a:ext>
                  </a:extLst>
                </p14:cNvPr>
                <p14:cNvContentPartPr/>
                <p14:nvPr/>
              </p14:nvContentPartPr>
              <p14:xfrm>
                <a:off x="9137800" y="3603307"/>
                <a:ext cx="211680" cy="118080"/>
              </p14:xfrm>
            </p:contentPart>
          </mc:Choice>
          <mc:Fallback xmlns="">
            <p:pic>
              <p:nvPicPr>
                <p:cNvPr id="102" name="Freihand 101">
                  <a:extLst>
                    <a:ext uri="{FF2B5EF4-FFF2-40B4-BE49-F238E27FC236}">
                      <a16:creationId xmlns:a16="http://schemas.microsoft.com/office/drawing/2014/main" id="{50A54AA1-2AA2-4DD7-9163-67952E737026}"/>
                    </a:ext>
                  </a:extLst>
                </p:cNvPr>
                <p:cNvPicPr/>
                <p:nvPr/>
              </p:nvPicPr>
              <p:blipFill>
                <a:blip r:embed="rId164"/>
                <a:stretch>
                  <a:fillRect/>
                </a:stretch>
              </p:blipFill>
              <p:spPr>
                <a:xfrm>
                  <a:off x="9133480" y="3598987"/>
                  <a:ext cx="220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281FF538-3F19-4A25-A6C4-ACDBD5BDF9E8}"/>
                    </a:ext>
                  </a:extLst>
                </p14:cNvPr>
                <p14:cNvContentPartPr/>
                <p14:nvPr/>
              </p14:nvContentPartPr>
              <p14:xfrm>
                <a:off x="8935120" y="3731467"/>
                <a:ext cx="127800" cy="136440"/>
              </p14:xfrm>
            </p:contentPart>
          </mc:Choice>
          <mc:Fallback xmlns="">
            <p:pic>
              <p:nvPicPr>
                <p:cNvPr id="104" name="Freihand 103">
                  <a:extLst>
                    <a:ext uri="{FF2B5EF4-FFF2-40B4-BE49-F238E27FC236}">
                      <a16:creationId xmlns:a16="http://schemas.microsoft.com/office/drawing/2014/main" id="{281FF538-3F19-4A25-A6C4-ACDBD5BDF9E8}"/>
                    </a:ext>
                  </a:extLst>
                </p:cNvPr>
                <p:cNvPicPr/>
                <p:nvPr/>
              </p:nvPicPr>
              <p:blipFill>
                <a:blip r:embed="rId166"/>
                <a:stretch>
                  <a:fillRect/>
                </a:stretch>
              </p:blipFill>
              <p:spPr>
                <a:xfrm>
                  <a:off x="8930800" y="3727147"/>
                  <a:ext cx="136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9D08D73F-94D6-462A-A511-B9EE35D5C987}"/>
                    </a:ext>
                  </a:extLst>
                </p14:cNvPr>
                <p14:cNvContentPartPr/>
                <p14:nvPr/>
              </p14:nvContentPartPr>
              <p14:xfrm>
                <a:off x="8893360" y="3816427"/>
                <a:ext cx="291600" cy="153360"/>
              </p14:xfrm>
            </p:contentPart>
          </mc:Choice>
          <mc:Fallback xmlns="">
            <p:pic>
              <p:nvPicPr>
                <p:cNvPr id="105" name="Freihand 104">
                  <a:extLst>
                    <a:ext uri="{FF2B5EF4-FFF2-40B4-BE49-F238E27FC236}">
                      <a16:creationId xmlns:a16="http://schemas.microsoft.com/office/drawing/2014/main" id="{9D08D73F-94D6-462A-A511-B9EE35D5C987}"/>
                    </a:ext>
                  </a:extLst>
                </p:cNvPr>
                <p:cNvPicPr/>
                <p:nvPr/>
              </p:nvPicPr>
              <p:blipFill>
                <a:blip r:embed="rId168"/>
                <a:stretch>
                  <a:fillRect/>
                </a:stretch>
              </p:blipFill>
              <p:spPr>
                <a:xfrm>
                  <a:off x="8889040" y="3812107"/>
                  <a:ext cx="300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013E079E-D66D-4FE9-9997-1DACE03CBB33}"/>
                    </a:ext>
                  </a:extLst>
                </p14:cNvPr>
                <p14:cNvContentPartPr/>
                <p14:nvPr/>
              </p14:nvContentPartPr>
              <p14:xfrm>
                <a:off x="8963200" y="3910027"/>
                <a:ext cx="133920" cy="146880"/>
              </p14:xfrm>
            </p:contentPart>
          </mc:Choice>
          <mc:Fallback xmlns="">
            <p:pic>
              <p:nvPicPr>
                <p:cNvPr id="106" name="Freihand 105">
                  <a:extLst>
                    <a:ext uri="{FF2B5EF4-FFF2-40B4-BE49-F238E27FC236}">
                      <a16:creationId xmlns:a16="http://schemas.microsoft.com/office/drawing/2014/main" id="{013E079E-D66D-4FE9-9997-1DACE03CBB33}"/>
                    </a:ext>
                  </a:extLst>
                </p:cNvPr>
                <p:cNvPicPr/>
                <p:nvPr/>
              </p:nvPicPr>
              <p:blipFill>
                <a:blip r:embed="rId170"/>
                <a:stretch>
                  <a:fillRect/>
                </a:stretch>
              </p:blipFill>
              <p:spPr>
                <a:xfrm>
                  <a:off x="8958880" y="3905707"/>
                  <a:ext cx="142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18DE4BCD-4A3E-4A28-9995-A59C61068CC7}"/>
                    </a:ext>
                  </a:extLst>
                </p14:cNvPr>
                <p14:cNvContentPartPr/>
                <p14:nvPr/>
              </p14:nvContentPartPr>
              <p14:xfrm>
                <a:off x="9059680" y="3955387"/>
                <a:ext cx="30960" cy="150840"/>
              </p14:xfrm>
            </p:contentPart>
          </mc:Choice>
          <mc:Fallback xmlns="">
            <p:pic>
              <p:nvPicPr>
                <p:cNvPr id="107" name="Freihand 106">
                  <a:extLst>
                    <a:ext uri="{FF2B5EF4-FFF2-40B4-BE49-F238E27FC236}">
                      <a16:creationId xmlns:a16="http://schemas.microsoft.com/office/drawing/2014/main" id="{18DE4BCD-4A3E-4A28-9995-A59C61068CC7}"/>
                    </a:ext>
                  </a:extLst>
                </p:cNvPr>
                <p:cNvPicPr/>
                <p:nvPr/>
              </p:nvPicPr>
              <p:blipFill>
                <a:blip r:embed="rId172"/>
                <a:stretch>
                  <a:fillRect/>
                </a:stretch>
              </p:blipFill>
              <p:spPr>
                <a:xfrm>
                  <a:off x="9055360" y="3951067"/>
                  <a:ext cx="3960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46F4685E-DD9B-4015-BB80-A03B395F567F}"/>
                  </a:ext>
                </a:extLst>
              </p14:cNvPr>
              <p14:cNvContentPartPr/>
              <p14:nvPr/>
            </p14:nvContentPartPr>
            <p14:xfrm>
              <a:off x="4421440" y="4260307"/>
              <a:ext cx="2485440" cy="1223640"/>
            </p14:xfrm>
          </p:contentPart>
        </mc:Choice>
        <mc:Fallback xmlns="">
          <p:pic>
            <p:nvPicPr>
              <p:cNvPr id="109" name="Freihand 108">
                <a:extLst>
                  <a:ext uri="{FF2B5EF4-FFF2-40B4-BE49-F238E27FC236}">
                    <a16:creationId xmlns:a16="http://schemas.microsoft.com/office/drawing/2014/main" id="{46F4685E-DD9B-4015-BB80-A03B395F567F}"/>
                  </a:ext>
                </a:extLst>
              </p:cNvPr>
              <p:cNvPicPr/>
              <p:nvPr/>
            </p:nvPicPr>
            <p:blipFill>
              <a:blip r:embed="rId174"/>
              <a:stretch>
                <a:fillRect/>
              </a:stretch>
            </p:blipFill>
            <p:spPr>
              <a:xfrm>
                <a:off x="4417120" y="4255987"/>
                <a:ext cx="2494080" cy="1232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Freihand 115">
                <a:extLst>
                  <a:ext uri="{FF2B5EF4-FFF2-40B4-BE49-F238E27FC236}">
                    <a16:creationId xmlns:a16="http://schemas.microsoft.com/office/drawing/2014/main" id="{9D1B8150-9C36-4615-B470-C0606F7CE350}"/>
                  </a:ext>
                </a:extLst>
              </p14:cNvPr>
              <p14:cNvContentPartPr/>
              <p14:nvPr/>
            </p14:nvContentPartPr>
            <p14:xfrm>
              <a:off x="4504600" y="4387387"/>
              <a:ext cx="1335960" cy="1077840"/>
            </p14:xfrm>
          </p:contentPart>
        </mc:Choice>
        <mc:Fallback xmlns="">
          <p:pic>
            <p:nvPicPr>
              <p:cNvPr id="116" name="Freihand 115">
                <a:extLst>
                  <a:ext uri="{FF2B5EF4-FFF2-40B4-BE49-F238E27FC236}">
                    <a16:creationId xmlns:a16="http://schemas.microsoft.com/office/drawing/2014/main" id="{9D1B8150-9C36-4615-B470-C0606F7CE350}"/>
                  </a:ext>
                </a:extLst>
              </p:cNvPr>
              <p:cNvPicPr/>
              <p:nvPr/>
            </p:nvPicPr>
            <p:blipFill>
              <a:blip r:embed="rId176"/>
              <a:stretch>
                <a:fillRect/>
              </a:stretch>
            </p:blipFill>
            <p:spPr>
              <a:xfrm>
                <a:off x="4500280" y="4383067"/>
                <a:ext cx="1344600" cy="1086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2BE9276C-1917-45D2-ABC3-7C01DD4FA772}"/>
                  </a:ext>
                </a:extLst>
              </p14:cNvPr>
              <p14:cNvContentPartPr/>
              <p14:nvPr/>
            </p14:nvContentPartPr>
            <p14:xfrm>
              <a:off x="4447000" y="4236907"/>
              <a:ext cx="1422720" cy="1234440"/>
            </p14:xfrm>
          </p:contentPart>
        </mc:Choice>
        <mc:Fallback xmlns="">
          <p:pic>
            <p:nvPicPr>
              <p:cNvPr id="118" name="Freihand 117">
                <a:extLst>
                  <a:ext uri="{FF2B5EF4-FFF2-40B4-BE49-F238E27FC236}">
                    <a16:creationId xmlns:a16="http://schemas.microsoft.com/office/drawing/2014/main" id="{2BE9276C-1917-45D2-ABC3-7C01DD4FA772}"/>
                  </a:ext>
                </a:extLst>
              </p:cNvPr>
              <p:cNvPicPr/>
              <p:nvPr/>
            </p:nvPicPr>
            <p:blipFill>
              <a:blip r:embed="rId178"/>
              <a:stretch>
                <a:fillRect/>
              </a:stretch>
            </p:blipFill>
            <p:spPr>
              <a:xfrm>
                <a:off x="4442680" y="4232587"/>
                <a:ext cx="1431360" cy="1243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0" name="Freihand 119">
                <a:extLst>
                  <a:ext uri="{FF2B5EF4-FFF2-40B4-BE49-F238E27FC236}">
                    <a16:creationId xmlns:a16="http://schemas.microsoft.com/office/drawing/2014/main" id="{D2070734-4B46-4218-A234-AC8D2BFC6574}"/>
                  </a:ext>
                </a:extLst>
              </p14:cNvPr>
              <p14:cNvContentPartPr/>
              <p14:nvPr/>
            </p14:nvContentPartPr>
            <p14:xfrm>
              <a:off x="3934360" y="4392067"/>
              <a:ext cx="429480" cy="947520"/>
            </p14:xfrm>
          </p:contentPart>
        </mc:Choice>
        <mc:Fallback xmlns="">
          <p:pic>
            <p:nvPicPr>
              <p:cNvPr id="120" name="Freihand 119">
                <a:extLst>
                  <a:ext uri="{FF2B5EF4-FFF2-40B4-BE49-F238E27FC236}">
                    <a16:creationId xmlns:a16="http://schemas.microsoft.com/office/drawing/2014/main" id="{D2070734-4B46-4218-A234-AC8D2BFC6574}"/>
                  </a:ext>
                </a:extLst>
              </p:cNvPr>
              <p:cNvPicPr/>
              <p:nvPr/>
            </p:nvPicPr>
            <p:blipFill>
              <a:blip r:embed="rId180"/>
              <a:stretch>
                <a:fillRect/>
              </a:stretch>
            </p:blipFill>
            <p:spPr>
              <a:xfrm>
                <a:off x="3930040" y="4387747"/>
                <a:ext cx="438120" cy="956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Freihand 120">
                <a:extLst>
                  <a:ext uri="{FF2B5EF4-FFF2-40B4-BE49-F238E27FC236}">
                    <a16:creationId xmlns:a16="http://schemas.microsoft.com/office/drawing/2014/main" id="{EE1D315D-EB00-43A7-9794-5589FE2AF6CD}"/>
                  </a:ext>
                </a:extLst>
              </p14:cNvPr>
              <p14:cNvContentPartPr/>
              <p14:nvPr/>
            </p14:nvContentPartPr>
            <p14:xfrm>
              <a:off x="4447360" y="4327987"/>
              <a:ext cx="1451880" cy="1246320"/>
            </p14:xfrm>
          </p:contentPart>
        </mc:Choice>
        <mc:Fallback xmlns="">
          <p:pic>
            <p:nvPicPr>
              <p:cNvPr id="121" name="Freihand 120">
                <a:extLst>
                  <a:ext uri="{FF2B5EF4-FFF2-40B4-BE49-F238E27FC236}">
                    <a16:creationId xmlns:a16="http://schemas.microsoft.com/office/drawing/2014/main" id="{EE1D315D-EB00-43A7-9794-5589FE2AF6CD}"/>
                  </a:ext>
                </a:extLst>
              </p:cNvPr>
              <p:cNvPicPr/>
              <p:nvPr/>
            </p:nvPicPr>
            <p:blipFill>
              <a:blip r:embed="rId182"/>
              <a:stretch>
                <a:fillRect/>
              </a:stretch>
            </p:blipFill>
            <p:spPr>
              <a:xfrm>
                <a:off x="4443040" y="4323667"/>
                <a:ext cx="1460520" cy="125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3" name="Freihand 122">
                <a:extLst>
                  <a:ext uri="{FF2B5EF4-FFF2-40B4-BE49-F238E27FC236}">
                    <a16:creationId xmlns:a16="http://schemas.microsoft.com/office/drawing/2014/main" id="{A063C897-C062-46D5-9A01-26E8B9636303}"/>
                  </a:ext>
                </a:extLst>
              </p14:cNvPr>
              <p14:cNvContentPartPr/>
              <p14:nvPr/>
            </p14:nvContentPartPr>
            <p14:xfrm>
              <a:off x="4397680" y="4351027"/>
              <a:ext cx="1599840" cy="1218960"/>
            </p14:xfrm>
          </p:contentPart>
        </mc:Choice>
        <mc:Fallback xmlns="">
          <p:pic>
            <p:nvPicPr>
              <p:cNvPr id="123" name="Freihand 122">
                <a:extLst>
                  <a:ext uri="{FF2B5EF4-FFF2-40B4-BE49-F238E27FC236}">
                    <a16:creationId xmlns:a16="http://schemas.microsoft.com/office/drawing/2014/main" id="{A063C897-C062-46D5-9A01-26E8B9636303}"/>
                  </a:ext>
                </a:extLst>
              </p:cNvPr>
              <p:cNvPicPr/>
              <p:nvPr/>
            </p:nvPicPr>
            <p:blipFill>
              <a:blip r:embed="rId184"/>
              <a:stretch>
                <a:fillRect/>
              </a:stretch>
            </p:blipFill>
            <p:spPr>
              <a:xfrm>
                <a:off x="4393360" y="4346707"/>
                <a:ext cx="1608480" cy="1227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73CF2021-952B-4292-B32B-A2DB4B64A301}"/>
                  </a:ext>
                </a:extLst>
              </p14:cNvPr>
              <p14:cNvContentPartPr/>
              <p14:nvPr/>
            </p14:nvContentPartPr>
            <p14:xfrm>
              <a:off x="4602520" y="4513747"/>
              <a:ext cx="808200" cy="850680"/>
            </p14:xfrm>
          </p:contentPart>
        </mc:Choice>
        <mc:Fallback xmlns="">
          <p:pic>
            <p:nvPicPr>
              <p:cNvPr id="110" name="Freihand 109">
                <a:extLst>
                  <a:ext uri="{FF2B5EF4-FFF2-40B4-BE49-F238E27FC236}">
                    <a16:creationId xmlns:a16="http://schemas.microsoft.com/office/drawing/2014/main" id="{73CF2021-952B-4292-B32B-A2DB4B64A301}"/>
                  </a:ext>
                </a:extLst>
              </p:cNvPr>
              <p:cNvPicPr/>
              <p:nvPr/>
            </p:nvPicPr>
            <p:blipFill>
              <a:blip r:embed="rId186"/>
              <a:stretch>
                <a:fillRect/>
              </a:stretch>
            </p:blipFill>
            <p:spPr>
              <a:xfrm>
                <a:off x="4598200" y="4509427"/>
                <a:ext cx="816840" cy="859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5" name="Freihand 124">
                <a:extLst>
                  <a:ext uri="{FF2B5EF4-FFF2-40B4-BE49-F238E27FC236}">
                    <a16:creationId xmlns:a16="http://schemas.microsoft.com/office/drawing/2014/main" id="{2BC787D6-A387-43B2-A294-D3099ED13A4B}"/>
                  </a:ext>
                </a:extLst>
              </p14:cNvPr>
              <p14:cNvContentPartPr/>
              <p14:nvPr/>
            </p14:nvContentPartPr>
            <p14:xfrm>
              <a:off x="5693320" y="4460827"/>
              <a:ext cx="551520" cy="1018080"/>
            </p14:xfrm>
          </p:contentPart>
        </mc:Choice>
        <mc:Fallback xmlns="">
          <p:pic>
            <p:nvPicPr>
              <p:cNvPr id="125" name="Freihand 124">
                <a:extLst>
                  <a:ext uri="{FF2B5EF4-FFF2-40B4-BE49-F238E27FC236}">
                    <a16:creationId xmlns:a16="http://schemas.microsoft.com/office/drawing/2014/main" id="{2BC787D6-A387-43B2-A294-D3099ED13A4B}"/>
                  </a:ext>
                </a:extLst>
              </p:cNvPr>
              <p:cNvPicPr/>
              <p:nvPr/>
            </p:nvPicPr>
            <p:blipFill>
              <a:blip r:embed="rId188"/>
              <a:stretch>
                <a:fillRect/>
              </a:stretch>
            </p:blipFill>
            <p:spPr>
              <a:xfrm>
                <a:off x="5689000" y="4456507"/>
                <a:ext cx="560160" cy="1026720"/>
              </a:xfrm>
              <a:prstGeom prst="rect">
                <a:avLst/>
              </a:prstGeom>
            </p:spPr>
          </p:pic>
        </mc:Fallback>
      </mc:AlternateContent>
      <p:grpSp>
        <p:nvGrpSpPr>
          <p:cNvPr id="128" name="Gruppieren 127">
            <a:extLst>
              <a:ext uri="{FF2B5EF4-FFF2-40B4-BE49-F238E27FC236}">
                <a16:creationId xmlns:a16="http://schemas.microsoft.com/office/drawing/2014/main" id="{6250A548-ACEE-49DB-B737-7126D0F2C316}"/>
              </a:ext>
            </a:extLst>
          </p:cNvPr>
          <p:cNvGrpSpPr/>
          <p:nvPr/>
        </p:nvGrpSpPr>
        <p:grpSpPr>
          <a:xfrm>
            <a:off x="6045760" y="4493947"/>
            <a:ext cx="521280" cy="829440"/>
            <a:chOff x="6045760" y="4493947"/>
            <a:chExt cx="521280" cy="829440"/>
          </a:xfrm>
        </p:grpSpPr>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CA53CAEF-DC14-4766-967F-F20B615E0509}"/>
                    </a:ext>
                  </a:extLst>
                </p14:cNvPr>
                <p14:cNvContentPartPr/>
                <p14:nvPr/>
              </p14:nvContentPartPr>
              <p14:xfrm>
                <a:off x="6055840" y="4545427"/>
                <a:ext cx="360" cy="360"/>
              </p14:xfrm>
            </p:contentPart>
          </mc:Choice>
          <mc:Fallback xmlns="">
            <p:pic>
              <p:nvPicPr>
                <p:cNvPr id="111" name="Freihand 110">
                  <a:extLst>
                    <a:ext uri="{FF2B5EF4-FFF2-40B4-BE49-F238E27FC236}">
                      <a16:creationId xmlns:a16="http://schemas.microsoft.com/office/drawing/2014/main" id="{CA53CAEF-DC14-4766-967F-F20B615E0509}"/>
                    </a:ext>
                  </a:extLst>
                </p:cNvPr>
                <p:cNvPicPr/>
                <p:nvPr/>
              </p:nvPicPr>
              <p:blipFill>
                <a:blip r:embed="rId124"/>
                <a:stretch>
                  <a:fillRect/>
                </a:stretch>
              </p:blipFill>
              <p:spPr>
                <a:xfrm>
                  <a:off x="6051520" y="4541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3D33C453-2A32-4D2E-ADAB-60D271406402}"/>
                    </a:ext>
                  </a:extLst>
                </p14:cNvPr>
                <p14:cNvContentPartPr/>
                <p14:nvPr/>
              </p14:nvContentPartPr>
              <p14:xfrm>
                <a:off x="6045760" y="4493947"/>
                <a:ext cx="9360" cy="20520"/>
              </p14:xfrm>
            </p:contentPart>
          </mc:Choice>
          <mc:Fallback xmlns="">
            <p:pic>
              <p:nvPicPr>
                <p:cNvPr id="112" name="Freihand 111">
                  <a:extLst>
                    <a:ext uri="{FF2B5EF4-FFF2-40B4-BE49-F238E27FC236}">
                      <a16:creationId xmlns:a16="http://schemas.microsoft.com/office/drawing/2014/main" id="{3D33C453-2A32-4D2E-ADAB-60D271406402}"/>
                    </a:ext>
                  </a:extLst>
                </p:cNvPr>
                <p:cNvPicPr/>
                <p:nvPr/>
              </p:nvPicPr>
              <p:blipFill>
                <a:blip r:embed="rId191"/>
                <a:stretch>
                  <a:fillRect/>
                </a:stretch>
              </p:blipFill>
              <p:spPr>
                <a:xfrm>
                  <a:off x="6041440" y="4489627"/>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11884BC2-C655-43C0-8814-EC84D67A5325}"/>
                    </a:ext>
                  </a:extLst>
                </p14:cNvPr>
                <p14:cNvContentPartPr/>
                <p14:nvPr/>
              </p14:nvContentPartPr>
              <p14:xfrm>
                <a:off x="6074920" y="4532107"/>
                <a:ext cx="466200" cy="692280"/>
              </p14:xfrm>
            </p:contentPart>
          </mc:Choice>
          <mc:Fallback xmlns="">
            <p:pic>
              <p:nvPicPr>
                <p:cNvPr id="114" name="Freihand 113">
                  <a:extLst>
                    <a:ext uri="{FF2B5EF4-FFF2-40B4-BE49-F238E27FC236}">
                      <a16:creationId xmlns:a16="http://schemas.microsoft.com/office/drawing/2014/main" id="{11884BC2-C655-43C0-8814-EC84D67A5325}"/>
                    </a:ext>
                  </a:extLst>
                </p:cNvPr>
                <p:cNvPicPr/>
                <p:nvPr/>
              </p:nvPicPr>
              <p:blipFill>
                <a:blip r:embed="rId193"/>
                <a:stretch>
                  <a:fillRect/>
                </a:stretch>
              </p:blipFill>
              <p:spPr>
                <a:xfrm>
                  <a:off x="6070600" y="4527787"/>
                  <a:ext cx="47484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EB053BAF-48C1-4F21-8D55-B30E70ABBD94}"/>
                    </a:ext>
                  </a:extLst>
                </p14:cNvPr>
                <p14:cNvContentPartPr/>
                <p14:nvPr/>
              </p14:nvContentPartPr>
              <p14:xfrm>
                <a:off x="6167080" y="4502947"/>
                <a:ext cx="399960" cy="820440"/>
              </p14:xfrm>
            </p:contentPart>
          </mc:Choice>
          <mc:Fallback xmlns="">
            <p:pic>
              <p:nvPicPr>
                <p:cNvPr id="127" name="Freihand 126">
                  <a:extLst>
                    <a:ext uri="{FF2B5EF4-FFF2-40B4-BE49-F238E27FC236}">
                      <a16:creationId xmlns:a16="http://schemas.microsoft.com/office/drawing/2014/main" id="{EB053BAF-48C1-4F21-8D55-B30E70ABBD94}"/>
                    </a:ext>
                  </a:extLst>
                </p:cNvPr>
                <p:cNvPicPr/>
                <p:nvPr/>
              </p:nvPicPr>
              <p:blipFill>
                <a:blip r:embed="rId195"/>
                <a:stretch>
                  <a:fillRect/>
                </a:stretch>
              </p:blipFill>
              <p:spPr>
                <a:xfrm>
                  <a:off x="6162760" y="4498627"/>
                  <a:ext cx="408600" cy="829080"/>
                </a:xfrm>
                <a:prstGeom prst="rect">
                  <a:avLst/>
                </a:prstGeom>
              </p:spPr>
            </p:pic>
          </mc:Fallback>
        </mc:AlternateContent>
      </p:grpSp>
    </p:spTree>
    <p:extLst>
      <p:ext uri="{BB962C8B-B14F-4D97-AF65-F5344CB8AC3E}">
        <p14:creationId xmlns:p14="http://schemas.microsoft.com/office/powerpoint/2010/main" val="1860954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For the coefficiant of determination we obtain equivalently:</a:t>
            </a:r>
          </a:p>
          <a:p>
            <a:pPr marL="342900" indent="-342900">
              <a:buFont typeface="Arial" panose="020B0604020202020204" pitchFamily="34" charset="0"/>
              <a:buChar char="•"/>
            </a:pPr>
            <a:endParaRPr lang="de-DE" sz="2400"/>
          </a:p>
          <a:p>
            <a:endParaRPr lang="de-DE" sz="2400"/>
          </a:p>
          <a:p>
            <a:endParaRPr lang="de-DE" altLang="de-DE" sz="2400"/>
          </a:p>
          <a:p>
            <a:endParaRPr lang="de-DE" altLang="de-DE" sz="2400"/>
          </a:p>
          <a:p>
            <a:endParaRPr lang="de-DE" altLang="de-DE" sz="2400"/>
          </a:p>
          <a:p>
            <a:r>
              <a:rPr lang="de-DE" altLang="de-DE" sz="2400"/>
              <a:t>with</a:t>
            </a:r>
          </a:p>
          <a:p>
            <a:endParaRPr lang="de-DE" altLang="de-DE" sz="2400"/>
          </a:p>
          <a:p>
            <a:endParaRPr lang="de-DE" altLang="de-DE" sz="2400"/>
          </a:p>
          <a:p>
            <a:endParaRPr lang="de-DE" altLang="de-DE" sz="2400"/>
          </a:p>
          <a:p>
            <a:r>
              <a:rPr lang="de-DE" altLang="de-DE" sz="2400"/>
              <a:t>and</a:t>
            </a:r>
          </a:p>
          <a:p>
            <a:endParaRPr lang="de-DE" alt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51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6" name="Grafik 5">
            <a:extLst>
              <a:ext uri="{FF2B5EF4-FFF2-40B4-BE49-F238E27FC236}">
                <a16:creationId xmlns:a16="http://schemas.microsoft.com/office/drawing/2014/main" id="{0BD983D0-52D7-4235-BDA9-84E115B10039}"/>
              </a:ext>
            </a:extLst>
          </p:cNvPr>
          <p:cNvPicPr>
            <a:picLocks noChangeAspect="1"/>
          </p:cNvPicPr>
          <p:nvPr/>
        </p:nvPicPr>
        <p:blipFill>
          <a:blip r:embed="rId2"/>
          <a:stretch>
            <a:fillRect/>
          </a:stretch>
        </p:blipFill>
        <p:spPr>
          <a:xfrm>
            <a:off x="3981132" y="1412776"/>
            <a:ext cx="2847975" cy="1000125"/>
          </a:xfrm>
          <a:prstGeom prst="rect">
            <a:avLst/>
          </a:prstGeom>
        </p:spPr>
      </p:pic>
      <p:pic>
        <p:nvPicPr>
          <p:cNvPr id="10" name="Grafik 9">
            <a:extLst>
              <a:ext uri="{FF2B5EF4-FFF2-40B4-BE49-F238E27FC236}">
                <a16:creationId xmlns:a16="http://schemas.microsoft.com/office/drawing/2014/main" id="{C4CE374C-ED96-6213-2405-DE145C85C8A1}"/>
              </a:ext>
            </a:extLst>
          </p:cNvPr>
          <p:cNvPicPr>
            <a:picLocks noChangeAspect="1"/>
          </p:cNvPicPr>
          <p:nvPr/>
        </p:nvPicPr>
        <p:blipFill>
          <a:blip r:embed="rId3"/>
          <a:stretch>
            <a:fillRect/>
          </a:stretch>
        </p:blipFill>
        <p:spPr>
          <a:xfrm>
            <a:off x="3059112" y="3600460"/>
            <a:ext cx="4448175" cy="619125"/>
          </a:xfrm>
          <a:prstGeom prst="rect">
            <a:avLst/>
          </a:prstGeom>
        </p:spPr>
      </p:pic>
      <p:pic>
        <p:nvPicPr>
          <p:cNvPr id="12" name="Grafik 11">
            <a:extLst>
              <a:ext uri="{FF2B5EF4-FFF2-40B4-BE49-F238E27FC236}">
                <a16:creationId xmlns:a16="http://schemas.microsoft.com/office/drawing/2014/main" id="{2BC70485-DC98-6FAE-1536-CD787E264105}"/>
              </a:ext>
            </a:extLst>
          </p:cNvPr>
          <p:cNvPicPr>
            <a:picLocks noChangeAspect="1"/>
          </p:cNvPicPr>
          <p:nvPr/>
        </p:nvPicPr>
        <p:blipFill>
          <a:blip r:embed="rId4"/>
          <a:stretch>
            <a:fillRect/>
          </a:stretch>
        </p:blipFill>
        <p:spPr>
          <a:xfrm>
            <a:off x="3981132" y="5273146"/>
            <a:ext cx="1363028" cy="754534"/>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AB841E8A-ABB5-413A-AFF2-6005798F77EA}"/>
                  </a:ext>
                </a:extLst>
              </p14:cNvPr>
              <p14:cNvContentPartPr/>
              <p14:nvPr/>
            </p14:nvContentPartPr>
            <p14:xfrm>
              <a:off x="5413600" y="1419907"/>
              <a:ext cx="1388880" cy="512280"/>
            </p14:xfrm>
          </p:contentPart>
        </mc:Choice>
        <mc:Fallback xmlns="">
          <p:pic>
            <p:nvPicPr>
              <p:cNvPr id="5" name="Freihand 4">
                <a:extLst>
                  <a:ext uri="{FF2B5EF4-FFF2-40B4-BE49-F238E27FC236}">
                    <a16:creationId xmlns:a16="http://schemas.microsoft.com/office/drawing/2014/main" id="{AB841E8A-ABB5-413A-AFF2-6005798F77EA}"/>
                  </a:ext>
                </a:extLst>
              </p:cNvPr>
              <p:cNvPicPr/>
              <p:nvPr/>
            </p:nvPicPr>
            <p:blipFill>
              <a:blip r:embed="rId6"/>
              <a:stretch>
                <a:fillRect/>
              </a:stretch>
            </p:blipFill>
            <p:spPr>
              <a:xfrm>
                <a:off x="5409280" y="1415587"/>
                <a:ext cx="139752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661B809B-95A2-43EA-B3CA-AD5EEBDBFB64}"/>
                  </a:ext>
                </a:extLst>
              </p14:cNvPr>
              <p14:cNvContentPartPr/>
              <p14:nvPr/>
            </p14:nvContentPartPr>
            <p14:xfrm>
              <a:off x="4820320" y="1800067"/>
              <a:ext cx="1990800" cy="619200"/>
            </p14:xfrm>
          </p:contentPart>
        </mc:Choice>
        <mc:Fallback xmlns="">
          <p:pic>
            <p:nvPicPr>
              <p:cNvPr id="7" name="Freihand 6">
                <a:extLst>
                  <a:ext uri="{FF2B5EF4-FFF2-40B4-BE49-F238E27FC236}">
                    <a16:creationId xmlns:a16="http://schemas.microsoft.com/office/drawing/2014/main" id="{661B809B-95A2-43EA-B3CA-AD5EEBDBFB64}"/>
                  </a:ext>
                </a:extLst>
              </p:cNvPr>
              <p:cNvPicPr/>
              <p:nvPr/>
            </p:nvPicPr>
            <p:blipFill>
              <a:blip r:embed="rId8"/>
              <a:stretch>
                <a:fillRect/>
              </a:stretch>
            </p:blipFill>
            <p:spPr>
              <a:xfrm>
                <a:off x="4816000" y="1795747"/>
                <a:ext cx="199944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EF60340-822E-4399-8FE4-B5935F39170B}"/>
                  </a:ext>
                </a:extLst>
              </p14:cNvPr>
              <p14:cNvContentPartPr/>
              <p14:nvPr/>
            </p14:nvContentPartPr>
            <p14:xfrm>
              <a:off x="3792160" y="1324507"/>
              <a:ext cx="3380760" cy="1380960"/>
            </p14:xfrm>
          </p:contentPart>
        </mc:Choice>
        <mc:Fallback xmlns="">
          <p:pic>
            <p:nvPicPr>
              <p:cNvPr id="8" name="Freihand 7">
                <a:extLst>
                  <a:ext uri="{FF2B5EF4-FFF2-40B4-BE49-F238E27FC236}">
                    <a16:creationId xmlns:a16="http://schemas.microsoft.com/office/drawing/2014/main" id="{7EF60340-822E-4399-8FE4-B5935F39170B}"/>
                  </a:ext>
                </a:extLst>
              </p:cNvPr>
              <p:cNvPicPr/>
              <p:nvPr/>
            </p:nvPicPr>
            <p:blipFill>
              <a:blip r:embed="rId10"/>
              <a:stretch>
                <a:fillRect/>
              </a:stretch>
            </p:blipFill>
            <p:spPr>
              <a:xfrm>
                <a:off x="3787840" y="1320187"/>
                <a:ext cx="3389400" cy="1389600"/>
              </a:xfrm>
              <a:prstGeom prst="rect">
                <a:avLst/>
              </a:prstGeom>
            </p:spPr>
          </p:pic>
        </mc:Fallback>
      </mc:AlternateContent>
    </p:spTree>
    <p:extLst>
      <p:ext uri="{BB962C8B-B14F-4D97-AF65-F5344CB8AC3E}">
        <p14:creationId xmlns:p14="http://schemas.microsoft.com/office/powerpoint/2010/main" val="128482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feld 6">
            <a:extLst>
              <a:ext uri="{FF2B5EF4-FFF2-40B4-BE49-F238E27FC236}">
                <a16:creationId xmlns:a16="http://schemas.microsoft.com/office/drawing/2014/main" id="{B1AC1A60-2518-A064-70C8-36CFCBBAC095}"/>
              </a:ext>
            </a:extLst>
          </p:cNvPr>
          <p:cNvSpPr txBox="1"/>
          <p:nvPr/>
        </p:nvSpPr>
        <p:spPr>
          <a:xfrm>
            <a:off x="10160" y="764704"/>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Suppose in our one-dimensional example, we are also interested if our results are transferable to other regions, looking at the sales volume depending on</a:t>
            </a:r>
          </a:p>
          <a:p>
            <a:pPr marL="800100" lvl="1" indent="-342900">
              <a:buFont typeface="Arial" panose="020B0604020202020204" pitchFamily="34" charset="0"/>
              <a:buChar char="•"/>
            </a:pPr>
            <a:r>
              <a:rPr lang="de-DE" sz="2400"/>
              <a:t>number of visits</a:t>
            </a:r>
          </a:p>
          <a:p>
            <a:pPr marL="800100" lvl="1" indent="-342900">
              <a:buFont typeface="Arial" panose="020B0604020202020204" pitchFamily="34" charset="0"/>
              <a:buChar char="•"/>
            </a:pPr>
            <a:r>
              <a:rPr lang="de-DE" sz="2400"/>
              <a:t>how the marketing budget influences sales</a:t>
            </a:r>
          </a:p>
          <a:p>
            <a:pPr marL="800100" lvl="1" indent="-342900">
              <a:buFont typeface="Arial" panose="020B0604020202020204" pitchFamily="34" charset="0"/>
              <a:buChar char="•"/>
            </a:pPr>
            <a:r>
              <a:rPr lang="de-DE" sz="2400"/>
              <a:t>and the impact, if a branch is located in the region or not </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Thus we have now three variables, which influences sales</a:t>
            </a:r>
          </a:p>
          <a:p>
            <a:pPr marL="342900" indent="-342900">
              <a:buFont typeface="Arial" panose="020B0604020202020204" pitchFamily="34" charset="0"/>
              <a:buChar char="•"/>
            </a:pPr>
            <a:endParaRPr lang="de-DE" sz="2400"/>
          </a:p>
          <a:p>
            <a:pPr marL="800100" lvl="1" indent="-342900">
              <a:buFont typeface="Arial" panose="020B0604020202020204" pitchFamily="34" charset="0"/>
              <a:buChar char="•"/>
            </a:pPr>
            <a:r>
              <a:rPr lang="de-DE" sz="2400"/>
              <a:t>Question is now, how to quantify the third variable, if a branch is located in the region or not</a:t>
            </a:r>
          </a:p>
          <a:p>
            <a:pPr marL="1257300" lvl="2" indent="-342900">
              <a:buFont typeface="Arial" panose="020B0604020202020204" pitchFamily="34" charset="0"/>
              <a:buChar char="•"/>
            </a:pPr>
            <a:r>
              <a:rPr lang="de-DE" sz="2400"/>
              <a:t>Introduction of a dummy variable with</a:t>
            </a:r>
          </a:p>
          <a:p>
            <a:pPr lvl="2"/>
            <a:r>
              <a:rPr lang="de-DE" sz="2400"/>
              <a:t>	1 = branch	0 = no branch</a:t>
            </a:r>
          </a:p>
          <a:p>
            <a:pPr marL="342900" indent="-342900">
              <a:buFont typeface="Arial" panose="020B0604020202020204" pitchFamily="34" charset="0"/>
              <a:buChar char="•"/>
            </a:pPr>
            <a:endParaRPr lang="de-DE" sz="240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5AE0D27-ED29-4608-8E8B-2A0501164529}"/>
                  </a:ext>
                </a:extLst>
              </p14:cNvPr>
              <p14:cNvContentPartPr/>
              <p14:nvPr/>
            </p14:nvContentPartPr>
            <p14:xfrm>
              <a:off x="933760" y="2234587"/>
              <a:ext cx="1988280" cy="66240"/>
            </p14:xfrm>
          </p:contentPart>
        </mc:Choice>
        <mc:Fallback xmlns="">
          <p:pic>
            <p:nvPicPr>
              <p:cNvPr id="2" name="Freihand 1">
                <a:extLst>
                  <a:ext uri="{FF2B5EF4-FFF2-40B4-BE49-F238E27FC236}">
                    <a16:creationId xmlns:a16="http://schemas.microsoft.com/office/drawing/2014/main" id="{55AE0D27-ED29-4608-8E8B-2A0501164529}"/>
                  </a:ext>
                </a:extLst>
              </p:cNvPr>
              <p:cNvPicPr/>
              <p:nvPr/>
            </p:nvPicPr>
            <p:blipFill>
              <a:blip r:embed="rId3"/>
              <a:stretch>
                <a:fillRect/>
              </a:stretch>
            </p:blipFill>
            <p:spPr>
              <a:xfrm>
                <a:off x="929440" y="2230267"/>
                <a:ext cx="1996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62C0F38-ED46-45DF-ACF4-8F0723770E9A}"/>
                  </a:ext>
                </a:extLst>
              </p14:cNvPr>
              <p14:cNvContentPartPr/>
              <p14:nvPr/>
            </p14:nvContentPartPr>
            <p14:xfrm>
              <a:off x="1984960" y="2665867"/>
              <a:ext cx="5219640" cy="38880"/>
            </p14:xfrm>
          </p:contentPart>
        </mc:Choice>
        <mc:Fallback xmlns="">
          <p:pic>
            <p:nvPicPr>
              <p:cNvPr id="5" name="Freihand 4">
                <a:extLst>
                  <a:ext uri="{FF2B5EF4-FFF2-40B4-BE49-F238E27FC236}">
                    <a16:creationId xmlns:a16="http://schemas.microsoft.com/office/drawing/2014/main" id="{F62C0F38-ED46-45DF-ACF4-8F0723770E9A}"/>
                  </a:ext>
                </a:extLst>
              </p:cNvPr>
              <p:cNvPicPr/>
              <p:nvPr/>
            </p:nvPicPr>
            <p:blipFill>
              <a:blip r:embed="rId5"/>
              <a:stretch>
                <a:fillRect/>
              </a:stretch>
            </p:blipFill>
            <p:spPr>
              <a:xfrm>
                <a:off x="1980640" y="2661547"/>
                <a:ext cx="5228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204D30F5-B3C2-4490-A7FC-0F04E86C34F0}"/>
                  </a:ext>
                </a:extLst>
              </p14:cNvPr>
              <p14:cNvContentPartPr/>
              <p14:nvPr/>
            </p14:nvContentPartPr>
            <p14:xfrm>
              <a:off x="3318400" y="3000667"/>
              <a:ext cx="3511440" cy="55080"/>
            </p14:xfrm>
          </p:contentPart>
        </mc:Choice>
        <mc:Fallback xmlns="">
          <p:pic>
            <p:nvPicPr>
              <p:cNvPr id="6" name="Freihand 5">
                <a:extLst>
                  <a:ext uri="{FF2B5EF4-FFF2-40B4-BE49-F238E27FC236}">
                    <a16:creationId xmlns:a16="http://schemas.microsoft.com/office/drawing/2014/main" id="{204D30F5-B3C2-4490-A7FC-0F04E86C34F0}"/>
                  </a:ext>
                </a:extLst>
              </p:cNvPr>
              <p:cNvPicPr/>
              <p:nvPr/>
            </p:nvPicPr>
            <p:blipFill>
              <a:blip r:embed="rId7"/>
              <a:stretch>
                <a:fillRect/>
              </a:stretch>
            </p:blipFill>
            <p:spPr>
              <a:xfrm>
                <a:off x="3314080" y="2996347"/>
                <a:ext cx="3520080" cy="63720"/>
              </a:xfrm>
              <a:prstGeom prst="rect">
                <a:avLst/>
              </a:prstGeom>
            </p:spPr>
          </p:pic>
        </mc:Fallback>
      </mc:AlternateContent>
    </p:spTree>
    <p:extLst>
      <p:ext uri="{BB962C8B-B14F-4D97-AF65-F5344CB8AC3E}">
        <p14:creationId xmlns:p14="http://schemas.microsoft.com/office/powerpoint/2010/main" val="4131984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5" name="Tabelle 5">
            <a:extLst>
              <a:ext uri="{FF2B5EF4-FFF2-40B4-BE49-F238E27FC236}">
                <a16:creationId xmlns:a16="http://schemas.microsoft.com/office/drawing/2014/main" id="{C196BD1D-F977-3D9F-18C8-42B40DE6B465}"/>
              </a:ext>
            </a:extLst>
          </p:cNvPr>
          <p:cNvGraphicFramePr>
            <a:graphicFrameLocks noGrp="1"/>
          </p:cNvGraphicFramePr>
          <p:nvPr/>
        </p:nvGraphicFramePr>
        <p:xfrm>
          <a:off x="162560" y="818208"/>
          <a:ext cx="8128002" cy="333756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247133558"/>
                    </a:ext>
                  </a:extLst>
                </a:gridCol>
                <a:gridCol w="1354667">
                  <a:extLst>
                    <a:ext uri="{9D8B030D-6E8A-4147-A177-3AD203B41FA5}">
                      <a16:colId xmlns:a16="http://schemas.microsoft.com/office/drawing/2014/main" val="2555790163"/>
                    </a:ext>
                  </a:extLst>
                </a:gridCol>
                <a:gridCol w="1354667">
                  <a:extLst>
                    <a:ext uri="{9D8B030D-6E8A-4147-A177-3AD203B41FA5}">
                      <a16:colId xmlns:a16="http://schemas.microsoft.com/office/drawing/2014/main" val="4288891563"/>
                    </a:ext>
                  </a:extLst>
                </a:gridCol>
                <a:gridCol w="1354667">
                  <a:extLst>
                    <a:ext uri="{9D8B030D-6E8A-4147-A177-3AD203B41FA5}">
                      <a16:colId xmlns:a16="http://schemas.microsoft.com/office/drawing/2014/main" val="2653539334"/>
                    </a:ext>
                  </a:extLst>
                </a:gridCol>
                <a:gridCol w="1354667">
                  <a:extLst>
                    <a:ext uri="{9D8B030D-6E8A-4147-A177-3AD203B41FA5}">
                      <a16:colId xmlns:a16="http://schemas.microsoft.com/office/drawing/2014/main" val="53721660"/>
                    </a:ext>
                  </a:extLst>
                </a:gridCol>
                <a:gridCol w="1354667">
                  <a:extLst>
                    <a:ext uri="{9D8B030D-6E8A-4147-A177-3AD203B41FA5}">
                      <a16:colId xmlns:a16="http://schemas.microsoft.com/office/drawing/2014/main" val="825595021"/>
                    </a:ext>
                  </a:extLst>
                </a:gridCol>
              </a:tblGrid>
              <a:tr h="370840">
                <a:tc>
                  <a:txBody>
                    <a:bodyPr/>
                    <a:lstStyle/>
                    <a:p>
                      <a:endParaRPr lang="de-DE" dirty="0"/>
                    </a:p>
                  </a:txBody>
                  <a:tcPr/>
                </a:tc>
                <a:tc>
                  <a:txBody>
                    <a:bodyPr/>
                    <a:lstStyle/>
                    <a:p>
                      <a:r>
                        <a:rPr lang="de-DE"/>
                        <a:t>visits</a:t>
                      </a:r>
                    </a:p>
                  </a:txBody>
                  <a:tcPr/>
                </a:tc>
                <a:tc>
                  <a:txBody>
                    <a:bodyPr/>
                    <a:lstStyle/>
                    <a:p>
                      <a:r>
                        <a:rPr lang="de-DE"/>
                        <a:t>marketing</a:t>
                      </a:r>
                    </a:p>
                  </a:txBody>
                  <a:tcPr/>
                </a:tc>
                <a:tc>
                  <a:txBody>
                    <a:bodyPr/>
                    <a:lstStyle/>
                    <a:p>
                      <a:r>
                        <a:rPr lang="de-DE"/>
                        <a:t>branch</a:t>
                      </a:r>
                    </a:p>
                  </a:txBody>
                  <a:tcPr/>
                </a:tc>
                <a:tc>
                  <a:txBody>
                    <a:bodyPr/>
                    <a:lstStyle/>
                    <a:p>
                      <a:r>
                        <a:rPr lang="de-DE"/>
                        <a:t>sales</a:t>
                      </a:r>
                    </a:p>
                  </a:txBody>
                  <a:tcPr/>
                </a:tc>
                <a:tc>
                  <a:txBody>
                    <a:bodyPr/>
                    <a:lstStyle/>
                    <a:p>
                      <a:endParaRPr lang="de-DE"/>
                    </a:p>
                  </a:txBody>
                  <a:tcPr/>
                </a:tc>
                <a:extLst>
                  <a:ext uri="{0D108BD9-81ED-4DB2-BD59-A6C34878D82A}">
                    <a16:rowId xmlns:a16="http://schemas.microsoft.com/office/drawing/2014/main" val="837304893"/>
                  </a:ext>
                </a:extLst>
              </a:tr>
              <a:tr h="370840">
                <a:tc>
                  <a:txBody>
                    <a:bodyPr/>
                    <a:lstStyle/>
                    <a:p>
                      <a:r>
                        <a:rPr lang="de-DE" dirty="0"/>
                        <a:t>A</a:t>
                      </a:r>
                    </a:p>
                  </a:txBody>
                  <a:tcPr/>
                </a:tc>
                <a:tc>
                  <a:txBody>
                    <a:bodyPr/>
                    <a:lstStyle/>
                    <a:p>
                      <a:pPr algn="ctr" fontAlgn="b"/>
                      <a:r>
                        <a:rPr lang="de-DE" sz="1400" b="0" i="0" u="none" strike="noStrike" dirty="0">
                          <a:latin typeface="Arial"/>
                        </a:rPr>
                        <a:t>11</a:t>
                      </a:r>
                    </a:p>
                  </a:txBody>
                  <a:tcPr marL="0" marR="0" marT="0" marB="0" anchor="b"/>
                </a:tc>
                <a:tc>
                  <a:txBody>
                    <a:bodyPr/>
                    <a:lstStyle/>
                    <a:p>
                      <a:pPr algn="ctr" fontAlgn="b"/>
                      <a:r>
                        <a:rPr lang="de-DE" sz="1400" b="0" i="0" u="none" strike="noStrike">
                          <a:latin typeface="Arial"/>
                        </a:rPr>
                        <a:t>33</a:t>
                      </a:r>
                    </a:p>
                  </a:txBody>
                  <a:tcPr marL="0" marR="0" marT="0" marB="0" anchor="b"/>
                </a:tc>
                <a:tc>
                  <a:txBody>
                    <a:bodyPr/>
                    <a:lstStyle/>
                    <a:p>
                      <a:pPr algn="ctr" fontAlgn="b"/>
                      <a:r>
                        <a:rPr lang="de-DE" sz="1400" b="0" i="0" u="none" strike="noStrike" dirty="0">
                          <a:latin typeface="Arial"/>
                        </a:rPr>
                        <a:t>1</a:t>
                      </a:r>
                    </a:p>
                  </a:txBody>
                  <a:tcPr marL="0" marR="0" marT="0" marB="0" anchor="b"/>
                </a:tc>
                <a:tc>
                  <a:txBody>
                    <a:bodyPr/>
                    <a:lstStyle/>
                    <a:p>
                      <a:pPr algn="ctr" fontAlgn="b"/>
                      <a:r>
                        <a:rPr lang="de-DE" sz="1400" b="0" i="0" u="none" strike="noStrike">
                          <a:latin typeface="Arial"/>
                        </a:rPr>
                        <a:t>30</a:t>
                      </a:r>
                      <a:endParaRPr lang="de-DE" sz="1400" b="0" i="0" u="none" strike="noStrike" dirty="0">
                        <a:latin typeface="Arial"/>
                      </a:endParaRPr>
                    </a:p>
                  </a:txBody>
                  <a:tcPr marL="0" marR="0" marT="0" marB="0" anchor="b"/>
                </a:tc>
                <a:tc>
                  <a:txBody>
                    <a:bodyPr/>
                    <a:lstStyle/>
                    <a:p>
                      <a:pPr algn="ctr" fontAlgn="b"/>
                      <a:endParaRPr lang="de-DE" sz="1400" b="0" i="0" u="none" strike="noStrike" dirty="0">
                        <a:latin typeface="Arial"/>
                      </a:endParaRPr>
                    </a:p>
                  </a:txBody>
                  <a:tcPr marL="0" marR="0" marT="0" marB="0" anchor="b"/>
                </a:tc>
                <a:extLst>
                  <a:ext uri="{0D108BD9-81ED-4DB2-BD59-A6C34878D82A}">
                    <a16:rowId xmlns:a16="http://schemas.microsoft.com/office/drawing/2014/main" val="1816184299"/>
                  </a:ext>
                </a:extLst>
              </a:tr>
              <a:tr h="370840">
                <a:tc>
                  <a:txBody>
                    <a:bodyPr/>
                    <a:lstStyle/>
                    <a:p>
                      <a:r>
                        <a:rPr lang="de-DE"/>
                        <a:t>B</a:t>
                      </a:r>
                    </a:p>
                  </a:txBody>
                  <a:tcPr/>
                </a:tc>
                <a:tc>
                  <a:txBody>
                    <a:bodyPr/>
                    <a:lstStyle/>
                    <a:p>
                      <a:pPr algn="ctr" fontAlgn="b"/>
                      <a:r>
                        <a:rPr lang="de-DE" sz="1400" b="0" i="0" u="none" strike="noStrike" dirty="0">
                          <a:latin typeface="Arial"/>
                        </a:rPr>
                        <a:t>8</a:t>
                      </a:r>
                    </a:p>
                  </a:txBody>
                  <a:tcPr marL="0" marR="0" marT="0" marB="0" anchor="b"/>
                </a:tc>
                <a:tc>
                  <a:txBody>
                    <a:bodyPr/>
                    <a:lstStyle/>
                    <a:p>
                      <a:pPr algn="ctr" fontAlgn="b"/>
                      <a:r>
                        <a:rPr lang="de-DE" sz="1400" b="0" i="0" u="none" strike="noStrike" dirty="0">
                          <a:latin typeface="Arial"/>
                        </a:rPr>
                        <a:t>30</a:t>
                      </a:r>
                    </a:p>
                  </a:txBody>
                  <a:tcPr marL="0" marR="0" marT="0" marB="0" anchor="b"/>
                </a:tc>
                <a:tc>
                  <a:txBody>
                    <a:bodyPr/>
                    <a:lstStyle/>
                    <a:p>
                      <a:pPr algn="ctr" fontAlgn="b"/>
                      <a:r>
                        <a:rPr lang="de-DE" sz="1400" b="0" i="0" u="none" strike="noStrike" dirty="0">
                          <a:latin typeface="Arial"/>
                        </a:rPr>
                        <a:t>0</a:t>
                      </a:r>
                    </a:p>
                  </a:txBody>
                  <a:tcPr marL="0" marR="0" marT="0" marB="0" anchor="b"/>
                </a:tc>
                <a:tc>
                  <a:txBody>
                    <a:bodyPr/>
                    <a:lstStyle/>
                    <a:p>
                      <a:pPr algn="ctr" fontAlgn="b"/>
                      <a:r>
                        <a:rPr lang="de-DE" sz="1400" b="0" i="0" u="none" strike="noStrike">
                          <a:latin typeface="Arial"/>
                        </a:rPr>
                        <a:t>27</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793156368"/>
                  </a:ext>
                </a:extLst>
              </a:tr>
              <a:tr h="370840">
                <a:tc>
                  <a:txBody>
                    <a:bodyPr/>
                    <a:lstStyle/>
                    <a:p>
                      <a:r>
                        <a:rPr lang="de-DE"/>
                        <a:t>C</a:t>
                      </a:r>
                    </a:p>
                  </a:txBody>
                  <a:tcPr/>
                </a:tc>
                <a:tc>
                  <a:txBody>
                    <a:bodyPr/>
                    <a:lstStyle/>
                    <a:p>
                      <a:pPr algn="ctr" fontAlgn="b"/>
                      <a:r>
                        <a:rPr lang="de-DE" sz="1400" b="0" i="0" u="none" strike="noStrike" dirty="0">
                          <a:latin typeface="Arial"/>
                        </a:rPr>
                        <a:t>6</a:t>
                      </a:r>
                    </a:p>
                  </a:txBody>
                  <a:tcPr marL="0" marR="0" marT="0" marB="0" anchor="b"/>
                </a:tc>
                <a:tc>
                  <a:txBody>
                    <a:bodyPr/>
                    <a:lstStyle/>
                    <a:p>
                      <a:pPr algn="ctr" fontAlgn="b"/>
                      <a:r>
                        <a:rPr lang="de-DE" sz="1400" b="0" i="0" u="none" strike="noStrike" dirty="0">
                          <a:latin typeface="Arial"/>
                        </a:rPr>
                        <a:t>9</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12</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684090808"/>
                  </a:ext>
                </a:extLst>
              </a:tr>
              <a:tr h="370840">
                <a:tc>
                  <a:txBody>
                    <a:bodyPr/>
                    <a:lstStyle/>
                    <a:p>
                      <a:r>
                        <a:rPr lang="de-DE"/>
                        <a:t>D</a:t>
                      </a:r>
                    </a:p>
                  </a:txBody>
                  <a:tcPr/>
                </a:tc>
                <a:tc>
                  <a:txBody>
                    <a:bodyPr/>
                    <a:lstStyle/>
                    <a:p>
                      <a:pPr algn="ctr" fontAlgn="b"/>
                      <a:r>
                        <a:rPr lang="de-DE" sz="1400" b="0" i="0" u="none" strike="noStrike">
                          <a:latin typeface="Arial"/>
                        </a:rPr>
                        <a:t>16</a:t>
                      </a:r>
                    </a:p>
                  </a:txBody>
                  <a:tcPr marL="0" marR="0" marT="0" marB="0" anchor="b"/>
                </a:tc>
                <a:tc>
                  <a:txBody>
                    <a:bodyPr/>
                    <a:lstStyle/>
                    <a:p>
                      <a:pPr algn="ctr" fontAlgn="b"/>
                      <a:r>
                        <a:rPr lang="de-DE" sz="1400" b="0" i="0" u="none" strike="noStrike" dirty="0">
                          <a:latin typeface="Arial"/>
                        </a:rPr>
                        <a:t>27</a:t>
                      </a:r>
                    </a:p>
                  </a:txBody>
                  <a:tcPr marL="0" marR="0" marT="0" marB="0" anchor="b"/>
                </a:tc>
                <a:tc>
                  <a:txBody>
                    <a:bodyPr/>
                    <a:lstStyle/>
                    <a:p>
                      <a:pPr algn="ctr" fontAlgn="b"/>
                      <a:r>
                        <a:rPr lang="de-DE" sz="1400" b="0" i="0" u="none" strike="noStrike" dirty="0">
                          <a:latin typeface="Arial"/>
                        </a:rPr>
                        <a:t>0</a:t>
                      </a:r>
                    </a:p>
                  </a:txBody>
                  <a:tcPr marL="0" marR="0" marT="0" marB="0" anchor="b"/>
                </a:tc>
                <a:tc>
                  <a:txBody>
                    <a:bodyPr/>
                    <a:lstStyle/>
                    <a:p>
                      <a:pPr algn="ctr" fontAlgn="b"/>
                      <a:r>
                        <a:rPr lang="de-DE" sz="1400" b="0" i="0" u="none" strike="noStrike">
                          <a:latin typeface="Arial"/>
                        </a:rPr>
                        <a:t>28</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194452393"/>
                  </a:ext>
                </a:extLst>
              </a:tr>
              <a:tr h="370840">
                <a:tc>
                  <a:txBody>
                    <a:bodyPr/>
                    <a:lstStyle/>
                    <a:p>
                      <a:r>
                        <a:rPr lang="de-DE"/>
                        <a:t>E</a:t>
                      </a:r>
                    </a:p>
                  </a:txBody>
                  <a:tcPr/>
                </a:tc>
                <a:tc>
                  <a:txBody>
                    <a:bodyPr/>
                    <a:lstStyle/>
                    <a:p>
                      <a:pPr algn="ctr" fontAlgn="b"/>
                      <a:r>
                        <a:rPr lang="de-DE" sz="1400" b="0" i="0" u="none" strike="noStrike">
                          <a:latin typeface="Arial"/>
                        </a:rPr>
                        <a:t>13</a:t>
                      </a:r>
                    </a:p>
                  </a:txBody>
                  <a:tcPr marL="0" marR="0" marT="0" marB="0" anchor="b"/>
                </a:tc>
                <a:tc>
                  <a:txBody>
                    <a:bodyPr/>
                    <a:lstStyle/>
                    <a:p>
                      <a:pPr algn="ctr" fontAlgn="b"/>
                      <a:r>
                        <a:rPr lang="de-DE" sz="1400" b="0" i="0" u="none" strike="noStrike" dirty="0">
                          <a:latin typeface="Arial"/>
                        </a:rPr>
                        <a:t>42</a:t>
                      </a:r>
                    </a:p>
                  </a:txBody>
                  <a:tcPr marL="0" marR="0" marT="0" marB="0" anchor="b"/>
                </a:tc>
                <a:tc>
                  <a:txBody>
                    <a:bodyPr/>
                    <a:lstStyle/>
                    <a:p>
                      <a:pPr algn="ctr" fontAlgn="b"/>
                      <a:r>
                        <a:rPr lang="de-DE" sz="1400" b="0" i="0" u="none" strike="noStrike" dirty="0">
                          <a:latin typeface="Arial"/>
                        </a:rPr>
                        <a:t>1</a:t>
                      </a:r>
                    </a:p>
                  </a:txBody>
                  <a:tcPr marL="0" marR="0" marT="0" marB="0" anchor="b"/>
                </a:tc>
                <a:tc>
                  <a:txBody>
                    <a:bodyPr/>
                    <a:lstStyle/>
                    <a:p>
                      <a:pPr algn="ctr" fontAlgn="b"/>
                      <a:r>
                        <a:rPr lang="de-DE" sz="1400" b="0" i="0" u="none" strike="noStrike">
                          <a:latin typeface="Arial"/>
                        </a:rPr>
                        <a:t>25</a:t>
                      </a: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462660602"/>
                  </a:ext>
                </a:extLst>
              </a:tr>
              <a:tr h="370840">
                <a:tc>
                  <a:txBody>
                    <a:bodyPr/>
                    <a:lstStyle/>
                    <a:p>
                      <a:r>
                        <a:rPr lang="de-DE"/>
                        <a:t>F</a:t>
                      </a:r>
                    </a:p>
                  </a:txBody>
                  <a:tcPr/>
                </a:tc>
                <a:tc>
                  <a:txBody>
                    <a:bodyPr/>
                    <a:lstStyle/>
                    <a:p>
                      <a:pPr algn="ctr" fontAlgn="b"/>
                      <a:r>
                        <a:rPr lang="de-DE" sz="1400" b="0" i="0" u="none" strike="noStrike">
                          <a:latin typeface="Arial"/>
                        </a:rPr>
                        <a:t>11</a:t>
                      </a:r>
                    </a:p>
                  </a:txBody>
                  <a:tcPr marL="0" marR="0" marT="0" marB="0" anchor="b"/>
                </a:tc>
                <a:tc>
                  <a:txBody>
                    <a:bodyPr/>
                    <a:lstStyle/>
                    <a:p>
                      <a:pPr algn="ctr" fontAlgn="b"/>
                      <a:r>
                        <a:rPr lang="de-DE" sz="1400" b="0" i="0" u="none" strike="noStrike">
                          <a:latin typeface="Arial"/>
                        </a:rPr>
                        <a:t>25</a:t>
                      </a:r>
                    </a:p>
                  </a:txBody>
                  <a:tcPr marL="0" marR="0" marT="0" marB="0" anchor="b"/>
                </a:tc>
                <a:tc>
                  <a:txBody>
                    <a:bodyPr/>
                    <a:lstStyle/>
                    <a:p>
                      <a:pPr algn="ctr" fontAlgn="b"/>
                      <a:r>
                        <a:rPr lang="de-DE" sz="1400" b="0" i="0" u="none" strike="noStrike" dirty="0">
                          <a:latin typeface="Arial"/>
                        </a:rPr>
                        <a:t>1</a:t>
                      </a:r>
                    </a:p>
                  </a:txBody>
                  <a:tcPr marL="0" marR="0" marT="0" marB="0" anchor="b"/>
                </a:tc>
                <a:tc>
                  <a:txBody>
                    <a:bodyPr/>
                    <a:lstStyle/>
                    <a:p>
                      <a:pPr algn="ctr" fontAlgn="b"/>
                      <a:r>
                        <a:rPr lang="de-DE" sz="1400" b="0" i="0" u="none" strike="noStrike">
                          <a:latin typeface="Arial"/>
                        </a:rPr>
                        <a:t>17</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893137234"/>
                  </a:ext>
                </a:extLst>
              </a:tr>
              <a:tr h="370840">
                <a:tc>
                  <a:txBody>
                    <a:bodyPr/>
                    <a:lstStyle/>
                    <a:p>
                      <a:r>
                        <a:rPr lang="de-DE"/>
                        <a:t>G</a:t>
                      </a:r>
                    </a:p>
                  </a:txBody>
                  <a:tcPr/>
                </a:tc>
                <a:tc>
                  <a:txBody>
                    <a:bodyPr/>
                    <a:lstStyle/>
                    <a:p>
                      <a:pPr algn="ctr" fontAlgn="b"/>
                      <a:r>
                        <a:rPr lang="de-DE" sz="1400" b="0" i="0" u="none" strike="noStrike">
                          <a:latin typeface="Arial"/>
                        </a:rPr>
                        <a:t>7</a:t>
                      </a:r>
                    </a:p>
                  </a:txBody>
                  <a:tcPr marL="0" marR="0" marT="0" marB="0" anchor="b"/>
                </a:tc>
                <a:tc>
                  <a:txBody>
                    <a:bodyPr/>
                    <a:lstStyle/>
                    <a:p>
                      <a:pPr algn="ctr" fontAlgn="b"/>
                      <a:r>
                        <a:rPr lang="de-DE" sz="1400" b="0" i="0" u="none" strike="noStrike">
                          <a:latin typeface="Arial"/>
                        </a:rPr>
                        <a:t>18</a:t>
                      </a:r>
                    </a:p>
                  </a:txBody>
                  <a:tcPr marL="0" marR="0" marT="0" marB="0" anchor="b"/>
                </a:tc>
                <a:tc>
                  <a:txBody>
                    <a:bodyPr/>
                    <a:lstStyle/>
                    <a:p>
                      <a:pPr algn="ctr" fontAlgn="b"/>
                      <a:r>
                        <a:rPr lang="de-DE" sz="1400" b="0" i="0" u="none" strike="noStrike" dirty="0">
                          <a:latin typeface="Arial"/>
                        </a:rPr>
                        <a:t>0</a:t>
                      </a:r>
                    </a:p>
                  </a:txBody>
                  <a:tcPr marL="0" marR="0" marT="0" marB="0" anchor="b"/>
                </a:tc>
                <a:tc>
                  <a:txBody>
                    <a:bodyPr/>
                    <a:lstStyle/>
                    <a:p>
                      <a:pPr algn="ctr" fontAlgn="b"/>
                      <a:r>
                        <a:rPr lang="de-DE" sz="1400" b="0" i="0" u="none" strike="noStrike" dirty="0">
                          <a:latin typeface="Arial"/>
                        </a:rPr>
                        <a:t>15</a:t>
                      </a: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913701501"/>
                  </a:ext>
                </a:extLst>
              </a:tr>
              <a:tr h="370840">
                <a:tc>
                  <a:txBody>
                    <a:bodyPr/>
                    <a:lstStyle/>
                    <a:p>
                      <a:r>
                        <a:rPr lang="de-DE"/>
                        <a:t>H</a:t>
                      </a:r>
                    </a:p>
                  </a:txBody>
                  <a:tcPr/>
                </a:tc>
                <a:tc>
                  <a:txBody>
                    <a:bodyPr/>
                    <a:lstStyle/>
                    <a:p>
                      <a:pPr algn="ctr" fontAlgn="b"/>
                      <a:r>
                        <a:rPr lang="de-DE" sz="1400" b="0" i="0" u="none" strike="noStrike">
                          <a:latin typeface="Arial"/>
                        </a:rPr>
                        <a:t>10</a:t>
                      </a:r>
                    </a:p>
                  </a:txBody>
                  <a:tcPr marL="0" marR="0" marT="0" marB="0" anchor="b"/>
                </a:tc>
                <a:tc>
                  <a:txBody>
                    <a:bodyPr/>
                    <a:lstStyle/>
                    <a:p>
                      <a:pPr algn="ctr" fontAlgn="b"/>
                      <a:r>
                        <a:rPr lang="de-DE" sz="1400" b="0" i="0" u="none" strike="noStrike">
                          <a:latin typeface="Arial"/>
                        </a:rPr>
                        <a:t>26</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dirty="0">
                          <a:latin typeface="Arial"/>
                        </a:rPr>
                        <a:t>22</a:t>
                      </a:r>
                    </a:p>
                  </a:txBody>
                  <a:tcPr marL="0" marR="0" marT="0" marB="0" anchor="b"/>
                </a:tc>
                <a:tc>
                  <a:txBody>
                    <a:bodyPr/>
                    <a:lstStyle/>
                    <a:p>
                      <a:pPr algn="ctr" fontAlgn="b"/>
                      <a:endParaRPr lang="de-DE" sz="1400" b="0" i="0" u="none" strike="noStrike" dirty="0">
                        <a:latin typeface="Arial"/>
                      </a:endParaRPr>
                    </a:p>
                  </a:txBody>
                  <a:tcPr marL="0" marR="0" marT="0" marB="0" anchor="b"/>
                </a:tc>
                <a:extLst>
                  <a:ext uri="{0D108BD9-81ED-4DB2-BD59-A6C34878D82A}">
                    <a16:rowId xmlns:a16="http://schemas.microsoft.com/office/drawing/2014/main" val="3078908333"/>
                  </a:ext>
                </a:extLst>
              </a:tr>
            </a:tbl>
          </a:graphicData>
        </a:graphic>
      </p:graphicFrame>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9A56346-B377-6D8C-196B-4A884C3D67AD}"/>
                  </a:ext>
                </a:extLst>
              </p:cNvPr>
              <p:cNvSpPr txBox="1"/>
              <p:nvPr/>
            </p:nvSpPr>
            <p:spPr>
              <a:xfrm>
                <a:off x="10160" y="4612640"/>
                <a:ext cx="8859520" cy="548640"/>
              </a:xfrm>
              <a:prstGeom prst="rect">
                <a:avLst/>
              </a:prstGeom>
              <a:noFill/>
            </p:spPr>
            <p:txBody>
              <a:bodyPr wrap="square" rtlCol="0">
                <a:noAutofit/>
              </a:bodyPr>
              <a:lstStyle/>
              <a:p>
                <a:pPr marL="342900" indent="-342900">
                  <a:buFont typeface="Arial" panose="020B0604020202020204" pitchFamily="34" charset="0"/>
                  <a:buChar char="•"/>
                </a:pPr>
                <a:r>
                  <a:rPr lang="de-DE" sz="2400"/>
                  <a:t>Calculate </a:t>
                </a:r>
                <a14:m>
                  <m:oMath xmlns:m="http://schemas.openxmlformats.org/officeDocument/2006/math">
                    <m:sSub>
                      <m:sSubPr>
                        <m:ctrlPr>
                          <a:rPr lang="de-DE" sz="2400" i="1" smtClean="0">
                            <a:latin typeface="Cambria Math" panose="02040503050406030204" pitchFamily="18" charset="0"/>
                          </a:rPr>
                        </m:ctrlPr>
                      </m:sSubPr>
                      <m:e>
                        <m:acc>
                          <m:accPr>
                            <m:chr m:val="̂"/>
                            <m:ctrlPr>
                              <a:rPr lang="de-DE" sz="2400" i="1" smtClean="0">
                                <a:latin typeface="Cambria Math" panose="02040503050406030204" pitchFamily="18" charset="0"/>
                                <a:ea typeface="Cambria Math" panose="02040503050406030204" pitchFamily="18" charset="0"/>
                              </a:rPr>
                            </m:ctrlPr>
                          </m:accPr>
                          <m:e>
                            <m:r>
                              <a:rPr lang="de-DE" sz="2400" i="1">
                                <a:latin typeface="Cambria Math" panose="02040503050406030204" pitchFamily="18" charset="0"/>
                                <a:ea typeface="Cambria Math" panose="02040503050406030204" pitchFamily="18" charset="0"/>
                              </a:rPr>
                              <m:t>𝛽</m:t>
                            </m:r>
                          </m:e>
                        </m:acc>
                      </m:e>
                      <m:sub>
                        <m:r>
                          <a:rPr lang="de-DE" sz="2400" b="0" i="1" smtClean="0">
                            <a:latin typeface="Cambria Math" panose="02040503050406030204" pitchFamily="18" charset="0"/>
                          </a:rPr>
                          <m:t>𝑖</m:t>
                        </m:r>
                      </m:sub>
                    </m:sSub>
                  </m:oMath>
                </a14:m>
                <a:r>
                  <a:rPr lang="de-DE" sz="2400"/>
                  <a:t> and R</a:t>
                </a:r>
                <a:r>
                  <a:rPr lang="de-DE" sz="2400" baseline="30000"/>
                  <a:t>2</a:t>
                </a:r>
                <a:r>
                  <a:rPr lang="de-DE" sz="2400"/>
                  <a:t> </a:t>
                </a:r>
                <a:endParaRPr lang="de-DE" altLang="de-DE" sz="2400"/>
              </a:p>
              <a:p>
                <a:endParaRPr lang="de-DE" altLang="de-DE" sz="2400"/>
              </a:p>
            </p:txBody>
          </p:sp>
        </mc:Choice>
        <mc:Fallback xmlns="">
          <p:sp>
            <p:nvSpPr>
              <p:cNvPr id="2" name="Textfeld 1">
                <a:extLst>
                  <a:ext uri="{FF2B5EF4-FFF2-40B4-BE49-F238E27FC236}">
                    <a16:creationId xmlns:a16="http://schemas.microsoft.com/office/drawing/2014/main" id="{69A56346-B377-6D8C-196B-4A884C3D67AD}"/>
                  </a:ext>
                </a:extLst>
              </p:cNvPr>
              <p:cNvSpPr txBox="1">
                <a:spLocks noRot="1" noChangeAspect="1" noMove="1" noResize="1" noEditPoints="1" noAdjustHandles="1" noChangeArrowheads="1" noChangeShapeType="1" noTextEdit="1"/>
              </p:cNvSpPr>
              <p:nvPr/>
            </p:nvSpPr>
            <p:spPr>
              <a:xfrm>
                <a:off x="10160" y="4612640"/>
                <a:ext cx="8859520" cy="548640"/>
              </a:xfrm>
              <a:prstGeom prst="rect">
                <a:avLst/>
              </a:prstGeom>
              <a:blipFill>
                <a:blip r:embed="rId2"/>
                <a:stretch>
                  <a:fillRect l="-964" t="-4444" b="-13333"/>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3A3E9910-397D-49ED-A704-D8B219B6C71B}"/>
                  </a:ext>
                </a:extLst>
              </p14:cNvPr>
              <p14:cNvContentPartPr/>
              <p14:nvPr/>
            </p14:nvContentPartPr>
            <p14:xfrm>
              <a:off x="80920" y="1121467"/>
              <a:ext cx="623160" cy="3220200"/>
            </p14:xfrm>
          </p:contentPart>
        </mc:Choice>
        <mc:Fallback xmlns="">
          <p:pic>
            <p:nvPicPr>
              <p:cNvPr id="6" name="Freihand 5">
                <a:extLst>
                  <a:ext uri="{FF2B5EF4-FFF2-40B4-BE49-F238E27FC236}">
                    <a16:creationId xmlns:a16="http://schemas.microsoft.com/office/drawing/2014/main" id="{3A3E9910-397D-49ED-A704-D8B219B6C71B}"/>
                  </a:ext>
                </a:extLst>
              </p:cNvPr>
              <p:cNvPicPr/>
              <p:nvPr/>
            </p:nvPicPr>
            <p:blipFill>
              <a:blip r:embed="rId4"/>
              <a:stretch>
                <a:fillRect/>
              </a:stretch>
            </p:blipFill>
            <p:spPr>
              <a:xfrm>
                <a:off x="76600" y="1117147"/>
                <a:ext cx="631800" cy="322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2FC328F-164F-4EAA-929F-6F3D16D89656}"/>
                  </a:ext>
                </a:extLst>
              </p14:cNvPr>
              <p14:cNvContentPartPr/>
              <p14:nvPr/>
            </p14:nvContentPartPr>
            <p14:xfrm>
              <a:off x="3468880" y="1174027"/>
              <a:ext cx="30600" cy="2520"/>
            </p14:xfrm>
          </p:contentPart>
        </mc:Choice>
        <mc:Fallback xmlns="">
          <p:pic>
            <p:nvPicPr>
              <p:cNvPr id="7" name="Freihand 6">
                <a:extLst>
                  <a:ext uri="{FF2B5EF4-FFF2-40B4-BE49-F238E27FC236}">
                    <a16:creationId xmlns:a16="http://schemas.microsoft.com/office/drawing/2014/main" id="{A2FC328F-164F-4EAA-929F-6F3D16D89656}"/>
                  </a:ext>
                </a:extLst>
              </p:cNvPr>
              <p:cNvPicPr/>
              <p:nvPr/>
            </p:nvPicPr>
            <p:blipFill>
              <a:blip r:embed="rId6"/>
              <a:stretch>
                <a:fillRect/>
              </a:stretch>
            </p:blipFill>
            <p:spPr>
              <a:xfrm>
                <a:off x="3464560" y="1169707"/>
                <a:ext cx="39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8C6239D-CD3E-42BF-9A6C-753A492E0AD0}"/>
                  </a:ext>
                </a:extLst>
              </p14:cNvPr>
              <p14:cNvContentPartPr/>
              <p14:nvPr/>
            </p14:nvContentPartPr>
            <p14:xfrm>
              <a:off x="4562560" y="1202827"/>
              <a:ext cx="752400" cy="3047040"/>
            </p14:xfrm>
          </p:contentPart>
        </mc:Choice>
        <mc:Fallback xmlns="">
          <p:pic>
            <p:nvPicPr>
              <p:cNvPr id="8" name="Freihand 7">
                <a:extLst>
                  <a:ext uri="{FF2B5EF4-FFF2-40B4-BE49-F238E27FC236}">
                    <a16:creationId xmlns:a16="http://schemas.microsoft.com/office/drawing/2014/main" id="{D8C6239D-CD3E-42BF-9A6C-753A492E0AD0}"/>
                  </a:ext>
                </a:extLst>
              </p:cNvPr>
              <p:cNvPicPr/>
              <p:nvPr/>
            </p:nvPicPr>
            <p:blipFill>
              <a:blip r:embed="rId8"/>
              <a:stretch>
                <a:fillRect/>
              </a:stretch>
            </p:blipFill>
            <p:spPr>
              <a:xfrm>
                <a:off x="4558240" y="1198507"/>
                <a:ext cx="761040" cy="3055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F07175FA-EED8-4379-B9EA-ED9248E23974}"/>
                  </a:ext>
                </a:extLst>
              </p14:cNvPr>
              <p14:cNvContentPartPr/>
              <p14:nvPr/>
            </p14:nvContentPartPr>
            <p14:xfrm>
              <a:off x="199720" y="1166467"/>
              <a:ext cx="277560" cy="419400"/>
            </p14:xfrm>
          </p:contentPart>
        </mc:Choice>
        <mc:Fallback xmlns="">
          <p:pic>
            <p:nvPicPr>
              <p:cNvPr id="10" name="Freihand 9">
                <a:extLst>
                  <a:ext uri="{FF2B5EF4-FFF2-40B4-BE49-F238E27FC236}">
                    <a16:creationId xmlns:a16="http://schemas.microsoft.com/office/drawing/2014/main" id="{F07175FA-EED8-4379-B9EA-ED9248E23974}"/>
                  </a:ext>
                </a:extLst>
              </p:cNvPr>
              <p:cNvPicPr/>
              <p:nvPr/>
            </p:nvPicPr>
            <p:blipFill>
              <a:blip r:embed="rId10"/>
              <a:stretch>
                <a:fillRect/>
              </a:stretch>
            </p:blipFill>
            <p:spPr>
              <a:xfrm>
                <a:off x="195400" y="1162147"/>
                <a:ext cx="2862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7ABAAA67-716F-4A09-8E58-D0C2E58C76F7}"/>
                  </a:ext>
                </a:extLst>
              </p14:cNvPr>
              <p14:cNvContentPartPr/>
              <p14:nvPr/>
            </p14:nvContentPartPr>
            <p14:xfrm>
              <a:off x="4763440" y="1303267"/>
              <a:ext cx="311760" cy="317880"/>
            </p14:xfrm>
          </p:contentPart>
        </mc:Choice>
        <mc:Fallback xmlns="">
          <p:pic>
            <p:nvPicPr>
              <p:cNvPr id="11" name="Freihand 10">
                <a:extLst>
                  <a:ext uri="{FF2B5EF4-FFF2-40B4-BE49-F238E27FC236}">
                    <a16:creationId xmlns:a16="http://schemas.microsoft.com/office/drawing/2014/main" id="{7ABAAA67-716F-4A09-8E58-D0C2E58C76F7}"/>
                  </a:ext>
                </a:extLst>
              </p:cNvPr>
              <p:cNvPicPr/>
              <p:nvPr/>
            </p:nvPicPr>
            <p:blipFill>
              <a:blip r:embed="rId12"/>
              <a:stretch>
                <a:fillRect/>
              </a:stretch>
            </p:blipFill>
            <p:spPr>
              <a:xfrm>
                <a:off x="4759120" y="1298947"/>
                <a:ext cx="3204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E7E02D2-A127-499B-BC93-1B9D3F0588A8}"/>
                  </a:ext>
                </a:extLst>
              </p14:cNvPr>
              <p14:cNvContentPartPr/>
              <p14:nvPr/>
            </p14:nvContentPartPr>
            <p14:xfrm>
              <a:off x="186400" y="1579027"/>
              <a:ext cx="307080" cy="358920"/>
            </p14:xfrm>
          </p:contentPart>
        </mc:Choice>
        <mc:Fallback xmlns="">
          <p:pic>
            <p:nvPicPr>
              <p:cNvPr id="12" name="Freihand 11">
                <a:extLst>
                  <a:ext uri="{FF2B5EF4-FFF2-40B4-BE49-F238E27FC236}">
                    <a16:creationId xmlns:a16="http://schemas.microsoft.com/office/drawing/2014/main" id="{9E7E02D2-A127-499B-BC93-1B9D3F0588A8}"/>
                  </a:ext>
                </a:extLst>
              </p:cNvPr>
              <p:cNvPicPr/>
              <p:nvPr/>
            </p:nvPicPr>
            <p:blipFill>
              <a:blip r:embed="rId14"/>
              <a:stretch>
                <a:fillRect/>
              </a:stretch>
            </p:blipFill>
            <p:spPr>
              <a:xfrm>
                <a:off x="182080" y="1574707"/>
                <a:ext cx="3157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B81EFFA-0F60-4753-9992-99B115642554}"/>
                  </a:ext>
                </a:extLst>
              </p14:cNvPr>
              <p14:cNvContentPartPr/>
              <p14:nvPr/>
            </p14:nvContentPartPr>
            <p14:xfrm>
              <a:off x="4746520" y="1675867"/>
              <a:ext cx="372600" cy="374040"/>
            </p14:xfrm>
          </p:contentPart>
        </mc:Choice>
        <mc:Fallback xmlns="">
          <p:pic>
            <p:nvPicPr>
              <p:cNvPr id="13" name="Freihand 12">
                <a:extLst>
                  <a:ext uri="{FF2B5EF4-FFF2-40B4-BE49-F238E27FC236}">
                    <a16:creationId xmlns:a16="http://schemas.microsoft.com/office/drawing/2014/main" id="{8B81EFFA-0F60-4753-9992-99B115642554}"/>
                  </a:ext>
                </a:extLst>
              </p:cNvPr>
              <p:cNvPicPr/>
              <p:nvPr/>
            </p:nvPicPr>
            <p:blipFill>
              <a:blip r:embed="rId16"/>
              <a:stretch>
                <a:fillRect/>
              </a:stretch>
            </p:blipFill>
            <p:spPr>
              <a:xfrm>
                <a:off x="4742200" y="1671547"/>
                <a:ext cx="381240" cy="382680"/>
              </a:xfrm>
              <a:prstGeom prst="rect">
                <a:avLst/>
              </a:prstGeom>
            </p:spPr>
          </p:pic>
        </mc:Fallback>
      </mc:AlternateContent>
      <p:grpSp>
        <p:nvGrpSpPr>
          <p:cNvPr id="28" name="Gruppieren 27">
            <a:extLst>
              <a:ext uri="{FF2B5EF4-FFF2-40B4-BE49-F238E27FC236}">
                <a16:creationId xmlns:a16="http://schemas.microsoft.com/office/drawing/2014/main" id="{3B0982D8-D23C-45BB-B4D2-D1484B2F0A7C}"/>
              </a:ext>
            </a:extLst>
          </p:cNvPr>
          <p:cNvGrpSpPr/>
          <p:nvPr/>
        </p:nvGrpSpPr>
        <p:grpSpPr>
          <a:xfrm>
            <a:off x="4200760" y="16987"/>
            <a:ext cx="1775880" cy="750960"/>
            <a:chOff x="4200760" y="16987"/>
            <a:chExt cx="1775880" cy="75096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630ECBD6-E5F4-46E9-953F-830A39E05546}"/>
                    </a:ext>
                  </a:extLst>
                </p14:cNvPr>
                <p14:cNvContentPartPr/>
                <p14:nvPr/>
              </p14:nvContentPartPr>
              <p14:xfrm>
                <a:off x="4728880" y="436747"/>
                <a:ext cx="20520" cy="282240"/>
              </p14:xfrm>
            </p:contentPart>
          </mc:Choice>
          <mc:Fallback xmlns="">
            <p:pic>
              <p:nvPicPr>
                <p:cNvPr id="14" name="Freihand 13">
                  <a:extLst>
                    <a:ext uri="{FF2B5EF4-FFF2-40B4-BE49-F238E27FC236}">
                      <a16:creationId xmlns:a16="http://schemas.microsoft.com/office/drawing/2014/main" id="{630ECBD6-E5F4-46E9-953F-830A39E05546}"/>
                    </a:ext>
                  </a:extLst>
                </p:cNvPr>
                <p:cNvPicPr/>
                <p:nvPr/>
              </p:nvPicPr>
              <p:blipFill>
                <a:blip r:embed="rId18"/>
                <a:stretch>
                  <a:fillRect/>
                </a:stretch>
              </p:blipFill>
              <p:spPr>
                <a:xfrm>
                  <a:off x="4724560" y="432427"/>
                  <a:ext cx="291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644143C5-1B10-4E1D-BB9C-B7C0B73E00FC}"/>
                    </a:ext>
                  </a:extLst>
                </p14:cNvPr>
                <p14:cNvContentPartPr/>
                <p14:nvPr/>
              </p14:nvContentPartPr>
              <p14:xfrm>
                <a:off x="4647880" y="572467"/>
                <a:ext cx="208800" cy="195480"/>
              </p14:xfrm>
            </p:contentPart>
          </mc:Choice>
          <mc:Fallback xmlns="">
            <p:pic>
              <p:nvPicPr>
                <p:cNvPr id="15" name="Freihand 14">
                  <a:extLst>
                    <a:ext uri="{FF2B5EF4-FFF2-40B4-BE49-F238E27FC236}">
                      <a16:creationId xmlns:a16="http://schemas.microsoft.com/office/drawing/2014/main" id="{644143C5-1B10-4E1D-BB9C-B7C0B73E00FC}"/>
                    </a:ext>
                  </a:extLst>
                </p:cNvPr>
                <p:cNvPicPr/>
                <p:nvPr/>
              </p:nvPicPr>
              <p:blipFill>
                <a:blip r:embed="rId20"/>
                <a:stretch>
                  <a:fillRect/>
                </a:stretch>
              </p:blipFill>
              <p:spPr>
                <a:xfrm>
                  <a:off x="4643560" y="568147"/>
                  <a:ext cx="217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99B8CC1-3E58-4BC4-BCFF-8C5940749741}"/>
                    </a:ext>
                  </a:extLst>
                </p14:cNvPr>
                <p14:cNvContentPartPr/>
                <p14:nvPr/>
              </p14:nvContentPartPr>
              <p14:xfrm>
                <a:off x="4344040" y="160987"/>
                <a:ext cx="7560" cy="178560"/>
              </p14:xfrm>
            </p:contentPart>
          </mc:Choice>
          <mc:Fallback xmlns="">
            <p:pic>
              <p:nvPicPr>
                <p:cNvPr id="16" name="Freihand 15">
                  <a:extLst>
                    <a:ext uri="{FF2B5EF4-FFF2-40B4-BE49-F238E27FC236}">
                      <a16:creationId xmlns:a16="http://schemas.microsoft.com/office/drawing/2014/main" id="{F99B8CC1-3E58-4BC4-BCFF-8C5940749741}"/>
                    </a:ext>
                  </a:extLst>
                </p:cNvPr>
                <p:cNvPicPr/>
                <p:nvPr/>
              </p:nvPicPr>
              <p:blipFill>
                <a:blip r:embed="rId22"/>
                <a:stretch>
                  <a:fillRect/>
                </a:stretch>
              </p:blipFill>
              <p:spPr>
                <a:xfrm>
                  <a:off x="4339720" y="156667"/>
                  <a:ext cx="16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85BB3C64-3B15-449A-B90E-4C5FFDA9D477}"/>
                    </a:ext>
                  </a:extLst>
                </p14:cNvPr>
                <p14:cNvContentPartPr/>
                <p14:nvPr/>
              </p14:nvContentPartPr>
              <p14:xfrm>
                <a:off x="4200760" y="166027"/>
                <a:ext cx="224280" cy="158040"/>
              </p14:xfrm>
            </p:contentPart>
          </mc:Choice>
          <mc:Fallback xmlns="">
            <p:pic>
              <p:nvPicPr>
                <p:cNvPr id="17" name="Freihand 16">
                  <a:extLst>
                    <a:ext uri="{FF2B5EF4-FFF2-40B4-BE49-F238E27FC236}">
                      <a16:creationId xmlns:a16="http://schemas.microsoft.com/office/drawing/2014/main" id="{85BB3C64-3B15-449A-B90E-4C5FFDA9D477}"/>
                    </a:ext>
                  </a:extLst>
                </p:cNvPr>
                <p:cNvPicPr/>
                <p:nvPr/>
              </p:nvPicPr>
              <p:blipFill>
                <a:blip r:embed="rId24"/>
                <a:stretch>
                  <a:fillRect/>
                </a:stretch>
              </p:blipFill>
              <p:spPr>
                <a:xfrm>
                  <a:off x="4196440" y="161707"/>
                  <a:ext cx="232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EB856AE-9679-46FC-8C3A-D4A22267F5DB}"/>
                    </a:ext>
                  </a:extLst>
                </p14:cNvPr>
                <p14:cNvContentPartPr/>
                <p14:nvPr/>
              </p14:nvContentPartPr>
              <p14:xfrm>
                <a:off x="4510000" y="198427"/>
                <a:ext cx="265320" cy="74160"/>
              </p14:xfrm>
            </p:contentPart>
          </mc:Choice>
          <mc:Fallback xmlns="">
            <p:pic>
              <p:nvPicPr>
                <p:cNvPr id="18" name="Freihand 17">
                  <a:extLst>
                    <a:ext uri="{FF2B5EF4-FFF2-40B4-BE49-F238E27FC236}">
                      <a16:creationId xmlns:a16="http://schemas.microsoft.com/office/drawing/2014/main" id="{3EB856AE-9679-46FC-8C3A-D4A22267F5DB}"/>
                    </a:ext>
                  </a:extLst>
                </p:cNvPr>
                <p:cNvPicPr/>
                <p:nvPr/>
              </p:nvPicPr>
              <p:blipFill>
                <a:blip r:embed="rId26"/>
                <a:stretch>
                  <a:fillRect/>
                </a:stretch>
              </p:blipFill>
              <p:spPr>
                <a:xfrm>
                  <a:off x="4505680" y="194107"/>
                  <a:ext cx="273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0CCF319-01F4-49FF-9E0B-C755F3342E12}"/>
                    </a:ext>
                  </a:extLst>
                </p14:cNvPr>
                <p14:cNvContentPartPr/>
                <p14:nvPr/>
              </p14:nvContentPartPr>
              <p14:xfrm>
                <a:off x="4799440" y="208867"/>
                <a:ext cx="176040" cy="49320"/>
              </p14:xfrm>
            </p:contentPart>
          </mc:Choice>
          <mc:Fallback xmlns="">
            <p:pic>
              <p:nvPicPr>
                <p:cNvPr id="19" name="Freihand 18">
                  <a:extLst>
                    <a:ext uri="{FF2B5EF4-FFF2-40B4-BE49-F238E27FC236}">
                      <a16:creationId xmlns:a16="http://schemas.microsoft.com/office/drawing/2014/main" id="{20CCF319-01F4-49FF-9E0B-C755F3342E12}"/>
                    </a:ext>
                  </a:extLst>
                </p:cNvPr>
                <p:cNvPicPr/>
                <p:nvPr/>
              </p:nvPicPr>
              <p:blipFill>
                <a:blip r:embed="rId28"/>
                <a:stretch>
                  <a:fillRect/>
                </a:stretch>
              </p:blipFill>
              <p:spPr>
                <a:xfrm>
                  <a:off x="4795120" y="204547"/>
                  <a:ext cx="184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818BEBA-0CEF-4144-AB9C-15BB28D7223D}"/>
                    </a:ext>
                  </a:extLst>
                </p14:cNvPr>
                <p14:cNvContentPartPr/>
                <p14:nvPr/>
              </p14:nvContentPartPr>
              <p14:xfrm>
                <a:off x="4993480" y="198427"/>
                <a:ext cx="86040" cy="243360"/>
              </p14:xfrm>
            </p:contentPart>
          </mc:Choice>
          <mc:Fallback xmlns="">
            <p:pic>
              <p:nvPicPr>
                <p:cNvPr id="20" name="Freihand 19">
                  <a:extLst>
                    <a:ext uri="{FF2B5EF4-FFF2-40B4-BE49-F238E27FC236}">
                      <a16:creationId xmlns:a16="http://schemas.microsoft.com/office/drawing/2014/main" id="{C818BEBA-0CEF-4144-AB9C-15BB28D7223D}"/>
                    </a:ext>
                  </a:extLst>
                </p:cNvPr>
                <p:cNvPicPr/>
                <p:nvPr/>
              </p:nvPicPr>
              <p:blipFill>
                <a:blip r:embed="rId30"/>
                <a:stretch>
                  <a:fillRect/>
                </a:stretch>
              </p:blipFill>
              <p:spPr>
                <a:xfrm>
                  <a:off x="4989160" y="194107"/>
                  <a:ext cx="94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24331D4A-B8F7-4627-884C-56C9AB743F06}"/>
                    </a:ext>
                  </a:extLst>
                </p14:cNvPr>
                <p14:cNvContentPartPr/>
                <p14:nvPr/>
              </p14:nvContentPartPr>
              <p14:xfrm>
                <a:off x="5205880" y="136147"/>
                <a:ext cx="95760" cy="108360"/>
              </p14:xfrm>
            </p:contentPart>
          </mc:Choice>
          <mc:Fallback xmlns="">
            <p:pic>
              <p:nvPicPr>
                <p:cNvPr id="21" name="Freihand 20">
                  <a:extLst>
                    <a:ext uri="{FF2B5EF4-FFF2-40B4-BE49-F238E27FC236}">
                      <a16:creationId xmlns:a16="http://schemas.microsoft.com/office/drawing/2014/main" id="{24331D4A-B8F7-4627-884C-56C9AB743F06}"/>
                    </a:ext>
                  </a:extLst>
                </p:cNvPr>
                <p:cNvPicPr/>
                <p:nvPr/>
              </p:nvPicPr>
              <p:blipFill>
                <a:blip r:embed="rId32"/>
                <a:stretch>
                  <a:fillRect/>
                </a:stretch>
              </p:blipFill>
              <p:spPr>
                <a:xfrm>
                  <a:off x="5201560" y="131827"/>
                  <a:ext cx="104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270E5C24-CE4C-4961-A481-F868FF311185}"/>
                    </a:ext>
                  </a:extLst>
                </p14:cNvPr>
                <p14:cNvContentPartPr/>
                <p14:nvPr/>
              </p14:nvContentPartPr>
              <p14:xfrm>
                <a:off x="5342320" y="127867"/>
                <a:ext cx="169560" cy="87120"/>
              </p14:xfrm>
            </p:contentPart>
          </mc:Choice>
          <mc:Fallback xmlns="">
            <p:pic>
              <p:nvPicPr>
                <p:cNvPr id="22" name="Freihand 21">
                  <a:extLst>
                    <a:ext uri="{FF2B5EF4-FFF2-40B4-BE49-F238E27FC236}">
                      <a16:creationId xmlns:a16="http://schemas.microsoft.com/office/drawing/2014/main" id="{270E5C24-CE4C-4961-A481-F868FF311185}"/>
                    </a:ext>
                  </a:extLst>
                </p:cNvPr>
                <p:cNvPicPr/>
                <p:nvPr/>
              </p:nvPicPr>
              <p:blipFill>
                <a:blip r:embed="rId34"/>
                <a:stretch>
                  <a:fillRect/>
                </a:stretch>
              </p:blipFill>
              <p:spPr>
                <a:xfrm>
                  <a:off x="5338000" y="123547"/>
                  <a:ext cx="178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EFFFF2AB-F938-434E-B7AE-0A33F6E6CD22}"/>
                    </a:ext>
                  </a:extLst>
                </p14:cNvPr>
                <p14:cNvContentPartPr/>
                <p14:nvPr/>
              </p14:nvContentPartPr>
              <p14:xfrm>
                <a:off x="5506120" y="88267"/>
                <a:ext cx="31320" cy="11160"/>
              </p14:xfrm>
            </p:contentPart>
          </mc:Choice>
          <mc:Fallback xmlns="">
            <p:pic>
              <p:nvPicPr>
                <p:cNvPr id="23" name="Freihand 22">
                  <a:extLst>
                    <a:ext uri="{FF2B5EF4-FFF2-40B4-BE49-F238E27FC236}">
                      <a16:creationId xmlns:a16="http://schemas.microsoft.com/office/drawing/2014/main" id="{EFFFF2AB-F938-434E-B7AE-0A33F6E6CD22}"/>
                    </a:ext>
                  </a:extLst>
                </p:cNvPr>
                <p:cNvPicPr/>
                <p:nvPr/>
              </p:nvPicPr>
              <p:blipFill>
                <a:blip r:embed="rId36"/>
                <a:stretch>
                  <a:fillRect/>
                </a:stretch>
              </p:blipFill>
              <p:spPr>
                <a:xfrm>
                  <a:off x="5501800" y="83947"/>
                  <a:ext cx="39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38D16ADC-E781-45F2-BE15-D1330A3B0B4D}"/>
                    </a:ext>
                  </a:extLst>
                </p14:cNvPr>
                <p14:cNvContentPartPr/>
                <p14:nvPr/>
              </p14:nvContentPartPr>
              <p14:xfrm>
                <a:off x="5556520" y="111307"/>
                <a:ext cx="56520" cy="94320"/>
              </p14:xfrm>
            </p:contentPart>
          </mc:Choice>
          <mc:Fallback xmlns="">
            <p:pic>
              <p:nvPicPr>
                <p:cNvPr id="24" name="Freihand 23">
                  <a:extLst>
                    <a:ext uri="{FF2B5EF4-FFF2-40B4-BE49-F238E27FC236}">
                      <a16:creationId xmlns:a16="http://schemas.microsoft.com/office/drawing/2014/main" id="{38D16ADC-E781-45F2-BE15-D1330A3B0B4D}"/>
                    </a:ext>
                  </a:extLst>
                </p:cNvPr>
                <p:cNvPicPr/>
                <p:nvPr/>
              </p:nvPicPr>
              <p:blipFill>
                <a:blip r:embed="rId38"/>
                <a:stretch>
                  <a:fillRect/>
                </a:stretch>
              </p:blipFill>
              <p:spPr>
                <a:xfrm>
                  <a:off x="5552200" y="106987"/>
                  <a:ext cx="65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B0DB88CE-F52E-43A0-B460-52F5ADDE34BE}"/>
                    </a:ext>
                  </a:extLst>
                </p14:cNvPr>
                <p14:cNvContentPartPr/>
                <p14:nvPr/>
              </p14:nvContentPartPr>
              <p14:xfrm>
                <a:off x="5638960" y="53347"/>
                <a:ext cx="123840" cy="158040"/>
              </p14:xfrm>
            </p:contentPart>
          </mc:Choice>
          <mc:Fallback xmlns="">
            <p:pic>
              <p:nvPicPr>
                <p:cNvPr id="25" name="Freihand 24">
                  <a:extLst>
                    <a:ext uri="{FF2B5EF4-FFF2-40B4-BE49-F238E27FC236}">
                      <a16:creationId xmlns:a16="http://schemas.microsoft.com/office/drawing/2014/main" id="{B0DB88CE-F52E-43A0-B460-52F5ADDE34BE}"/>
                    </a:ext>
                  </a:extLst>
                </p:cNvPr>
                <p:cNvPicPr/>
                <p:nvPr/>
              </p:nvPicPr>
              <p:blipFill>
                <a:blip r:embed="rId40"/>
                <a:stretch>
                  <a:fillRect/>
                </a:stretch>
              </p:blipFill>
              <p:spPr>
                <a:xfrm>
                  <a:off x="5634640" y="49027"/>
                  <a:ext cx="132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0BB7010-77D3-4E3C-B8D8-F1D72297854A}"/>
                    </a:ext>
                  </a:extLst>
                </p14:cNvPr>
                <p14:cNvContentPartPr/>
                <p14:nvPr/>
              </p14:nvContentPartPr>
              <p14:xfrm>
                <a:off x="5772880" y="107707"/>
                <a:ext cx="120240" cy="93960"/>
              </p14:xfrm>
            </p:contentPart>
          </mc:Choice>
          <mc:Fallback xmlns="">
            <p:pic>
              <p:nvPicPr>
                <p:cNvPr id="26" name="Freihand 25">
                  <a:extLst>
                    <a:ext uri="{FF2B5EF4-FFF2-40B4-BE49-F238E27FC236}">
                      <a16:creationId xmlns:a16="http://schemas.microsoft.com/office/drawing/2014/main" id="{60BB7010-77D3-4E3C-B8D8-F1D72297854A}"/>
                    </a:ext>
                  </a:extLst>
                </p:cNvPr>
                <p:cNvPicPr/>
                <p:nvPr/>
              </p:nvPicPr>
              <p:blipFill>
                <a:blip r:embed="rId42"/>
                <a:stretch>
                  <a:fillRect/>
                </a:stretch>
              </p:blipFill>
              <p:spPr>
                <a:xfrm>
                  <a:off x="5768560" y="103387"/>
                  <a:ext cx="128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345F986D-07F0-485B-93B5-C07485601AC9}"/>
                    </a:ext>
                  </a:extLst>
                </p14:cNvPr>
                <p14:cNvContentPartPr/>
                <p14:nvPr/>
              </p14:nvContentPartPr>
              <p14:xfrm>
                <a:off x="5960800" y="16987"/>
                <a:ext cx="15840" cy="199800"/>
              </p14:xfrm>
            </p:contentPart>
          </mc:Choice>
          <mc:Fallback xmlns="">
            <p:pic>
              <p:nvPicPr>
                <p:cNvPr id="27" name="Freihand 26">
                  <a:extLst>
                    <a:ext uri="{FF2B5EF4-FFF2-40B4-BE49-F238E27FC236}">
                      <a16:creationId xmlns:a16="http://schemas.microsoft.com/office/drawing/2014/main" id="{345F986D-07F0-485B-93B5-C07485601AC9}"/>
                    </a:ext>
                  </a:extLst>
                </p:cNvPr>
                <p:cNvPicPr/>
                <p:nvPr/>
              </p:nvPicPr>
              <p:blipFill>
                <a:blip r:embed="rId44"/>
                <a:stretch>
                  <a:fillRect/>
                </a:stretch>
              </p:blipFill>
              <p:spPr>
                <a:xfrm>
                  <a:off x="5956480" y="12667"/>
                  <a:ext cx="24480" cy="208440"/>
                </a:xfrm>
                <a:prstGeom prst="rect">
                  <a:avLst/>
                </a:prstGeom>
              </p:spPr>
            </p:pic>
          </mc:Fallback>
        </mc:AlternateContent>
      </p:grpSp>
      <p:grpSp>
        <p:nvGrpSpPr>
          <p:cNvPr id="31" name="Gruppieren 30">
            <a:extLst>
              <a:ext uri="{FF2B5EF4-FFF2-40B4-BE49-F238E27FC236}">
                <a16:creationId xmlns:a16="http://schemas.microsoft.com/office/drawing/2014/main" id="{5CA56D4A-9EFD-45DD-A84C-969199C78D01}"/>
              </a:ext>
            </a:extLst>
          </p:cNvPr>
          <p:cNvGrpSpPr/>
          <p:nvPr/>
        </p:nvGrpSpPr>
        <p:grpSpPr>
          <a:xfrm>
            <a:off x="5953600" y="621787"/>
            <a:ext cx="206280" cy="262080"/>
            <a:chOff x="5953600" y="621787"/>
            <a:chExt cx="206280" cy="26208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C0D0422-D2A3-4BC3-8FE7-22178ACE18C6}"/>
                    </a:ext>
                  </a:extLst>
                </p14:cNvPr>
                <p14:cNvContentPartPr/>
                <p14:nvPr/>
              </p14:nvContentPartPr>
              <p14:xfrm>
                <a:off x="5953600" y="637627"/>
                <a:ext cx="163440" cy="69840"/>
              </p14:xfrm>
            </p:contentPart>
          </mc:Choice>
          <mc:Fallback xmlns="">
            <p:pic>
              <p:nvPicPr>
                <p:cNvPr id="29" name="Freihand 28">
                  <a:extLst>
                    <a:ext uri="{FF2B5EF4-FFF2-40B4-BE49-F238E27FC236}">
                      <a16:creationId xmlns:a16="http://schemas.microsoft.com/office/drawing/2014/main" id="{5C0D0422-D2A3-4BC3-8FE7-22178ACE18C6}"/>
                    </a:ext>
                  </a:extLst>
                </p:cNvPr>
                <p:cNvPicPr/>
                <p:nvPr/>
              </p:nvPicPr>
              <p:blipFill>
                <a:blip r:embed="rId46"/>
                <a:stretch>
                  <a:fillRect/>
                </a:stretch>
              </p:blipFill>
              <p:spPr>
                <a:xfrm>
                  <a:off x="5949280" y="633307"/>
                  <a:ext cx="172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D3E81091-4109-48F1-95CB-D6FD05ECE316}"/>
                    </a:ext>
                  </a:extLst>
                </p14:cNvPr>
                <p14:cNvContentPartPr/>
                <p14:nvPr/>
              </p14:nvContentPartPr>
              <p14:xfrm>
                <a:off x="6006520" y="621787"/>
                <a:ext cx="153360" cy="262080"/>
              </p14:xfrm>
            </p:contentPart>
          </mc:Choice>
          <mc:Fallback xmlns="">
            <p:pic>
              <p:nvPicPr>
                <p:cNvPr id="30" name="Freihand 29">
                  <a:extLst>
                    <a:ext uri="{FF2B5EF4-FFF2-40B4-BE49-F238E27FC236}">
                      <a16:creationId xmlns:a16="http://schemas.microsoft.com/office/drawing/2014/main" id="{D3E81091-4109-48F1-95CB-D6FD05ECE316}"/>
                    </a:ext>
                  </a:extLst>
                </p:cNvPr>
                <p:cNvPicPr/>
                <p:nvPr/>
              </p:nvPicPr>
              <p:blipFill>
                <a:blip r:embed="rId48"/>
                <a:stretch>
                  <a:fillRect/>
                </a:stretch>
              </p:blipFill>
              <p:spPr>
                <a:xfrm>
                  <a:off x="6002200" y="617467"/>
                  <a:ext cx="162000" cy="270720"/>
                </a:xfrm>
                <a:prstGeom prst="rect">
                  <a:avLst/>
                </a:prstGeom>
              </p:spPr>
            </p:pic>
          </mc:Fallback>
        </mc:AlternateContent>
      </p:grpSp>
      <p:grpSp>
        <p:nvGrpSpPr>
          <p:cNvPr id="42" name="Gruppieren 41">
            <a:extLst>
              <a:ext uri="{FF2B5EF4-FFF2-40B4-BE49-F238E27FC236}">
                <a16:creationId xmlns:a16="http://schemas.microsoft.com/office/drawing/2014/main" id="{D10E44BA-14B6-4548-9C0B-C8532B876F30}"/>
              </a:ext>
            </a:extLst>
          </p:cNvPr>
          <p:cNvGrpSpPr/>
          <p:nvPr/>
        </p:nvGrpSpPr>
        <p:grpSpPr>
          <a:xfrm>
            <a:off x="3397240" y="577867"/>
            <a:ext cx="315000" cy="229320"/>
            <a:chOff x="3397240" y="577867"/>
            <a:chExt cx="315000" cy="229320"/>
          </a:xfrm>
        </p:grpSpPr>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D36BB831-FD3E-4425-9BBF-C2C28C32458A}"/>
                    </a:ext>
                  </a:extLst>
                </p14:cNvPr>
                <p14:cNvContentPartPr/>
                <p14:nvPr/>
              </p14:nvContentPartPr>
              <p14:xfrm>
                <a:off x="3408760" y="577867"/>
                <a:ext cx="111240" cy="149400"/>
              </p14:xfrm>
            </p:contentPart>
          </mc:Choice>
          <mc:Fallback xmlns="">
            <p:pic>
              <p:nvPicPr>
                <p:cNvPr id="35" name="Freihand 34">
                  <a:extLst>
                    <a:ext uri="{FF2B5EF4-FFF2-40B4-BE49-F238E27FC236}">
                      <a16:creationId xmlns:a16="http://schemas.microsoft.com/office/drawing/2014/main" id="{D36BB831-FD3E-4425-9BBF-C2C28C32458A}"/>
                    </a:ext>
                  </a:extLst>
                </p:cNvPr>
                <p:cNvPicPr/>
                <p:nvPr/>
              </p:nvPicPr>
              <p:blipFill>
                <a:blip r:embed="rId50"/>
                <a:stretch>
                  <a:fillRect/>
                </a:stretch>
              </p:blipFill>
              <p:spPr>
                <a:xfrm>
                  <a:off x="3404440" y="573547"/>
                  <a:ext cx="119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2A2E0532-6070-4D11-8148-DCBAE2FB2474}"/>
                    </a:ext>
                  </a:extLst>
                </p14:cNvPr>
                <p14:cNvContentPartPr/>
                <p14:nvPr/>
              </p14:nvContentPartPr>
              <p14:xfrm>
                <a:off x="3397240" y="652747"/>
                <a:ext cx="129960" cy="77040"/>
              </p14:xfrm>
            </p:contentPart>
          </mc:Choice>
          <mc:Fallback xmlns="">
            <p:pic>
              <p:nvPicPr>
                <p:cNvPr id="36" name="Freihand 35">
                  <a:extLst>
                    <a:ext uri="{FF2B5EF4-FFF2-40B4-BE49-F238E27FC236}">
                      <a16:creationId xmlns:a16="http://schemas.microsoft.com/office/drawing/2014/main" id="{2A2E0532-6070-4D11-8148-DCBAE2FB2474}"/>
                    </a:ext>
                  </a:extLst>
                </p:cNvPr>
                <p:cNvPicPr/>
                <p:nvPr/>
              </p:nvPicPr>
              <p:blipFill>
                <a:blip r:embed="rId52"/>
                <a:stretch>
                  <a:fillRect/>
                </a:stretch>
              </p:blipFill>
              <p:spPr>
                <a:xfrm>
                  <a:off x="3392920" y="648427"/>
                  <a:ext cx="138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74CBC7E7-3B73-4DE8-A34E-3BEB6CB75655}"/>
                    </a:ext>
                  </a:extLst>
                </p14:cNvPr>
                <p14:cNvContentPartPr/>
                <p14:nvPr/>
              </p14:nvContentPartPr>
              <p14:xfrm>
                <a:off x="3581560" y="694147"/>
                <a:ext cx="130680" cy="113040"/>
              </p14:xfrm>
            </p:contentPart>
          </mc:Choice>
          <mc:Fallback xmlns="">
            <p:pic>
              <p:nvPicPr>
                <p:cNvPr id="37" name="Freihand 36">
                  <a:extLst>
                    <a:ext uri="{FF2B5EF4-FFF2-40B4-BE49-F238E27FC236}">
                      <a16:creationId xmlns:a16="http://schemas.microsoft.com/office/drawing/2014/main" id="{74CBC7E7-3B73-4DE8-A34E-3BEB6CB75655}"/>
                    </a:ext>
                  </a:extLst>
                </p:cNvPr>
                <p:cNvPicPr/>
                <p:nvPr/>
              </p:nvPicPr>
              <p:blipFill>
                <a:blip r:embed="rId54"/>
                <a:stretch>
                  <a:fillRect/>
                </a:stretch>
              </p:blipFill>
              <p:spPr>
                <a:xfrm>
                  <a:off x="3577240" y="689827"/>
                  <a:ext cx="139320" cy="121680"/>
                </a:xfrm>
                <a:prstGeom prst="rect">
                  <a:avLst/>
                </a:prstGeom>
              </p:spPr>
            </p:pic>
          </mc:Fallback>
        </mc:AlternateContent>
      </p:grpSp>
      <p:grpSp>
        <p:nvGrpSpPr>
          <p:cNvPr id="41" name="Gruppieren 40">
            <a:extLst>
              <a:ext uri="{FF2B5EF4-FFF2-40B4-BE49-F238E27FC236}">
                <a16:creationId xmlns:a16="http://schemas.microsoft.com/office/drawing/2014/main" id="{681CDE54-54EB-4A00-AAB0-B1A3BCA70C9A}"/>
              </a:ext>
            </a:extLst>
          </p:cNvPr>
          <p:cNvGrpSpPr/>
          <p:nvPr/>
        </p:nvGrpSpPr>
        <p:grpSpPr>
          <a:xfrm>
            <a:off x="4929040" y="628627"/>
            <a:ext cx="262800" cy="237240"/>
            <a:chOff x="4929040" y="628627"/>
            <a:chExt cx="262800" cy="237240"/>
          </a:xfrm>
        </p:grpSpPr>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8A562A43-4DF3-4454-ACB3-198013C9A25E}"/>
                    </a:ext>
                  </a:extLst>
                </p14:cNvPr>
                <p14:cNvContentPartPr/>
                <p14:nvPr/>
              </p14:nvContentPartPr>
              <p14:xfrm>
                <a:off x="4936240" y="628627"/>
                <a:ext cx="124920" cy="139680"/>
              </p14:xfrm>
            </p:contentPart>
          </mc:Choice>
          <mc:Fallback xmlns="">
            <p:pic>
              <p:nvPicPr>
                <p:cNvPr id="38" name="Freihand 37">
                  <a:extLst>
                    <a:ext uri="{FF2B5EF4-FFF2-40B4-BE49-F238E27FC236}">
                      <a16:creationId xmlns:a16="http://schemas.microsoft.com/office/drawing/2014/main" id="{8A562A43-4DF3-4454-ACB3-198013C9A25E}"/>
                    </a:ext>
                  </a:extLst>
                </p:cNvPr>
                <p:cNvPicPr/>
                <p:nvPr/>
              </p:nvPicPr>
              <p:blipFill>
                <a:blip r:embed="rId56"/>
                <a:stretch>
                  <a:fillRect/>
                </a:stretch>
              </p:blipFill>
              <p:spPr>
                <a:xfrm>
                  <a:off x="4931920" y="624307"/>
                  <a:ext cx="133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7A78C726-E885-4FBA-9A2F-9DEA454BE44C}"/>
                    </a:ext>
                  </a:extLst>
                </p14:cNvPr>
                <p14:cNvContentPartPr/>
                <p14:nvPr/>
              </p14:nvContentPartPr>
              <p14:xfrm>
                <a:off x="4929040" y="641227"/>
                <a:ext cx="143640" cy="89640"/>
              </p14:xfrm>
            </p:contentPart>
          </mc:Choice>
          <mc:Fallback xmlns="">
            <p:pic>
              <p:nvPicPr>
                <p:cNvPr id="39" name="Freihand 38">
                  <a:extLst>
                    <a:ext uri="{FF2B5EF4-FFF2-40B4-BE49-F238E27FC236}">
                      <a16:creationId xmlns:a16="http://schemas.microsoft.com/office/drawing/2014/main" id="{7A78C726-E885-4FBA-9A2F-9DEA454BE44C}"/>
                    </a:ext>
                  </a:extLst>
                </p:cNvPr>
                <p:cNvPicPr/>
                <p:nvPr/>
              </p:nvPicPr>
              <p:blipFill>
                <a:blip r:embed="rId58"/>
                <a:stretch>
                  <a:fillRect/>
                </a:stretch>
              </p:blipFill>
              <p:spPr>
                <a:xfrm>
                  <a:off x="4924720" y="636907"/>
                  <a:ext cx="152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E29D4199-7B68-43F7-BEAD-4315F45B85A7}"/>
                    </a:ext>
                  </a:extLst>
                </p14:cNvPr>
                <p14:cNvContentPartPr/>
                <p14:nvPr/>
              </p14:nvContentPartPr>
              <p14:xfrm>
                <a:off x="5090320" y="710347"/>
                <a:ext cx="101520" cy="155520"/>
              </p14:xfrm>
            </p:contentPart>
          </mc:Choice>
          <mc:Fallback xmlns="">
            <p:pic>
              <p:nvPicPr>
                <p:cNvPr id="40" name="Freihand 39">
                  <a:extLst>
                    <a:ext uri="{FF2B5EF4-FFF2-40B4-BE49-F238E27FC236}">
                      <a16:creationId xmlns:a16="http://schemas.microsoft.com/office/drawing/2014/main" id="{E29D4199-7B68-43F7-BEAD-4315F45B85A7}"/>
                    </a:ext>
                  </a:extLst>
                </p:cNvPr>
                <p:cNvPicPr/>
                <p:nvPr/>
              </p:nvPicPr>
              <p:blipFill>
                <a:blip r:embed="rId60"/>
                <a:stretch>
                  <a:fillRect/>
                </a:stretch>
              </p:blipFill>
              <p:spPr>
                <a:xfrm>
                  <a:off x="5086000" y="706027"/>
                  <a:ext cx="11016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148" name="Freihand 147">
                <a:extLst>
                  <a:ext uri="{FF2B5EF4-FFF2-40B4-BE49-F238E27FC236}">
                    <a16:creationId xmlns:a16="http://schemas.microsoft.com/office/drawing/2014/main" id="{7809E1CB-B23D-4B5E-AFAC-BFF3B4698725}"/>
                  </a:ext>
                </a:extLst>
              </p14:cNvPr>
              <p14:cNvContentPartPr/>
              <p14:nvPr/>
            </p14:nvContentPartPr>
            <p14:xfrm>
              <a:off x="6780520" y="5673307"/>
              <a:ext cx="1042200" cy="547200"/>
            </p14:xfrm>
          </p:contentPart>
        </mc:Choice>
        <mc:Fallback xmlns="">
          <p:pic>
            <p:nvPicPr>
              <p:cNvPr id="148" name="Freihand 147">
                <a:extLst>
                  <a:ext uri="{FF2B5EF4-FFF2-40B4-BE49-F238E27FC236}">
                    <a16:creationId xmlns:a16="http://schemas.microsoft.com/office/drawing/2014/main" id="{7809E1CB-B23D-4B5E-AFAC-BFF3B4698725}"/>
                  </a:ext>
                </a:extLst>
              </p:cNvPr>
              <p:cNvPicPr/>
              <p:nvPr/>
            </p:nvPicPr>
            <p:blipFill>
              <a:blip r:embed="rId62"/>
              <a:stretch>
                <a:fillRect/>
              </a:stretch>
            </p:blipFill>
            <p:spPr>
              <a:xfrm>
                <a:off x="6776200" y="5668987"/>
                <a:ext cx="1050840" cy="555840"/>
              </a:xfrm>
              <a:prstGeom prst="rect">
                <a:avLst/>
              </a:prstGeom>
            </p:spPr>
          </p:pic>
        </mc:Fallback>
      </mc:AlternateContent>
      <p:grpSp>
        <p:nvGrpSpPr>
          <p:cNvPr id="151" name="Gruppieren 150">
            <a:extLst>
              <a:ext uri="{FF2B5EF4-FFF2-40B4-BE49-F238E27FC236}">
                <a16:creationId xmlns:a16="http://schemas.microsoft.com/office/drawing/2014/main" id="{718F04D3-6837-403E-A4D5-A2A172E32440}"/>
              </a:ext>
            </a:extLst>
          </p:cNvPr>
          <p:cNvGrpSpPr/>
          <p:nvPr/>
        </p:nvGrpSpPr>
        <p:grpSpPr>
          <a:xfrm>
            <a:off x="1369360" y="569947"/>
            <a:ext cx="919440" cy="753120"/>
            <a:chOff x="1369360" y="569947"/>
            <a:chExt cx="919440" cy="753120"/>
          </a:xfrm>
        </p:grpSpPr>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C66DF7FE-7BFB-469D-BCBE-81017097F45E}"/>
                    </a:ext>
                  </a:extLst>
                </p14:cNvPr>
                <p14:cNvContentPartPr/>
                <p14:nvPr/>
              </p14:nvContentPartPr>
              <p14:xfrm>
                <a:off x="2032840" y="569947"/>
                <a:ext cx="120240" cy="137880"/>
              </p14:xfrm>
            </p:contentPart>
          </mc:Choice>
          <mc:Fallback xmlns="">
            <p:pic>
              <p:nvPicPr>
                <p:cNvPr id="32" name="Freihand 31">
                  <a:extLst>
                    <a:ext uri="{FF2B5EF4-FFF2-40B4-BE49-F238E27FC236}">
                      <a16:creationId xmlns:a16="http://schemas.microsoft.com/office/drawing/2014/main" id="{C66DF7FE-7BFB-469D-BCBE-81017097F45E}"/>
                    </a:ext>
                  </a:extLst>
                </p:cNvPr>
                <p:cNvPicPr/>
                <p:nvPr/>
              </p:nvPicPr>
              <p:blipFill>
                <a:blip r:embed="rId64"/>
                <a:stretch>
                  <a:fillRect/>
                </a:stretch>
              </p:blipFill>
              <p:spPr>
                <a:xfrm>
                  <a:off x="2028520" y="565627"/>
                  <a:ext cx="128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36E0AA91-4346-4B81-9978-47157D8FC63E}"/>
                    </a:ext>
                  </a:extLst>
                </p14:cNvPr>
                <p14:cNvContentPartPr/>
                <p14:nvPr/>
              </p14:nvContentPartPr>
              <p14:xfrm>
                <a:off x="2032840" y="599827"/>
                <a:ext cx="154800" cy="84240"/>
              </p14:xfrm>
            </p:contentPart>
          </mc:Choice>
          <mc:Fallback xmlns="">
            <p:pic>
              <p:nvPicPr>
                <p:cNvPr id="33" name="Freihand 32">
                  <a:extLst>
                    <a:ext uri="{FF2B5EF4-FFF2-40B4-BE49-F238E27FC236}">
                      <a16:creationId xmlns:a16="http://schemas.microsoft.com/office/drawing/2014/main" id="{36E0AA91-4346-4B81-9978-47157D8FC63E}"/>
                    </a:ext>
                  </a:extLst>
                </p:cNvPr>
                <p:cNvPicPr/>
                <p:nvPr/>
              </p:nvPicPr>
              <p:blipFill>
                <a:blip r:embed="rId66"/>
                <a:stretch>
                  <a:fillRect/>
                </a:stretch>
              </p:blipFill>
              <p:spPr>
                <a:xfrm>
                  <a:off x="2028520" y="595507"/>
                  <a:ext cx="163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6D87712D-5D58-4695-B3FD-E3AE779BC46A}"/>
                    </a:ext>
                  </a:extLst>
                </p14:cNvPr>
                <p14:cNvContentPartPr/>
                <p14:nvPr/>
              </p14:nvContentPartPr>
              <p14:xfrm>
                <a:off x="2196640" y="671107"/>
                <a:ext cx="92160" cy="91440"/>
              </p14:xfrm>
            </p:contentPart>
          </mc:Choice>
          <mc:Fallback xmlns="">
            <p:pic>
              <p:nvPicPr>
                <p:cNvPr id="34" name="Freihand 33">
                  <a:extLst>
                    <a:ext uri="{FF2B5EF4-FFF2-40B4-BE49-F238E27FC236}">
                      <a16:creationId xmlns:a16="http://schemas.microsoft.com/office/drawing/2014/main" id="{6D87712D-5D58-4695-B3FD-E3AE779BC46A}"/>
                    </a:ext>
                  </a:extLst>
                </p:cNvPr>
                <p:cNvPicPr/>
                <p:nvPr/>
              </p:nvPicPr>
              <p:blipFill>
                <a:blip r:embed="rId68"/>
                <a:stretch>
                  <a:fillRect/>
                </a:stretch>
              </p:blipFill>
              <p:spPr>
                <a:xfrm>
                  <a:off x="2192320" y="666787"/>
                  <a:ext cx="100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0" name="Freihand 149">
                  <a:extLst>
                    <a:ext uri="{FF2B5EF4-FFF2-40B4-BE49-F238E27FC236}">
                      <a16:creationId xmlns:a16="http://schemas.microsoft.com/office/drawing/2014/main" id="{337DB46B-2BD6-482E-AEEA-51DFDA00A2B7}"/>
                    </a:ext>
                  </a:extLst>
                </p14:cNvPr>
                <p14:cNvContentPartPr/>
                <p14:nvPr/>
              </p14:nvContentPartPr>
              <p14:xfrm>
                <a:off x="1369360" y="695947"/>
                <a:ext cx="917640" cy="627120"/>
              </p14:xfrm>
            </p:contentPart>
          </mc:Choice>
          <mc:Fallback xmlns="">
            <p:pic>
              <p:nvPicPr>
                <p:cNvPr id="150" name="Freihand 149">
                  <a:extLst>
                    <a:ext uri="{FF2B5EF4-FFF2-40B4-BE49-F238E27FC236}">
                      <a16:creationId xmlns:a16="http://schemas.microsoft.com/office/drawing/2014/main" id="{337DB46B-2BD6-482E-AEEA-51DFDA00A2B7}"/>
                    </a:ext>
                  </a:extLst>
                </p:cNvPr>
                <p:cNvPicPr/>
                <p:nvPr/>
              </p:nvPicPr>
              <p:blipFill>
                <a:blip r:embed="rId70"/>
                <a:stretch>
                  <a:fillRect/>
                </a:stretch>
              </p:blipFill>
              <p:spPr>
                <a:xfrm>
                  <a:off x="1365040" y="691627"/>
                  <a:ext cx="926280" cy="635760"/>
                </a:xfrm>
                <a:prstGeom prst="rect">
                  <a:avLst/>
                </a:prstGeom>
              </p:spPr>
            </p:pic>
          </mc:Fallback>
        </mc:AlternateContent>
      </p:grpSp>
      <p:grpSp>
        <p:nvGrpSpPr>
          <p:cNvPr id="153" name="Gruppieren 152">
            <a:extLst>
              <a:ext uri="{FF2B5EF4-FFF2-40B4-BE49-F238E27FC236}">
                <a16:creationId xmlns:a16="http://schemas.microsoft.com/office/drawing/2014/main" id="{DE733949-A1A7-471C-AFF3-70292BAB9ABB}"/>
              </a:ext>
            </a:extLst>
          </p:cNvPr>
          <p:cNvGrpSpPr/>
          <p:nvPr/>
        </p:nvGrpSpPr>
        <p:grpSpPr>
          <a:xfrm>
            <a:off x="3589480" y="4227547"/>
            <a:ext cx="5135400" cy="2376720"/>
            <a:chOff x="3589480" y="4227547"/>
            <a:chExt cx="5135400" cy="2376720"/>
          </a:xfrm>
        </p:grpSpPr>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ABECAC27-3C82-4871-A716-94D9420218FB}"/>
                    </a:ext>
                  </a:extLst>
                </p14:cNvPr>
                <p14:cNvContentPartPr/>
                <p14:nvPr/>
              </p14:nvContentPartPr>
              <p14:xfrm>
                <a:off x="3589480" y="4512667"/>
                <a:ext cx="144720" cy="138960"/>
              </p14:xfrm>
            </p:contentPart>
          </mc:Choice>
          <mc:Fallback xmlns="">
            <p:pic>
              <p:nvPicPr>
                <p:cNvPr id="44" name="Freihand 43">
                  <a:extLst>
                    <a:ext uri="{FF2B5EF4-FFF2-40B4-BE49-F238E27FC236}">
                      <a16:creationId xmlns:a16="http://schemas.microsoft.com/office/drawing/2014/main" id="{ABECAC27-3C82-4871-A716-94D9420218FB}"/>
                    </a:ext>
                  </a:extLst>
                </p:cNvPr>
                <p:cNvPicPr/>
                <p:nvPr/>
              </p:nvPicPr>
              <p:blipFill>
                <a:blip r:embed="rId72"/>
                <a:stretch>
                  <a:fillRect/>
                </a:stretch>
              </p:blipFill>
              <p:spPr>
                <a:xfrm>
                  <a:off x="3585160" y="4508347"/>
                  <a:ext cx="153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C80CAA2E-4AE6-4D98-924E-640179789DEF}"/>
                    </a:ext>
                  </a:extLst>
                </p14:cNvPr>
                <p14:cNvContentPartPr/>
                <p14:nvPr/>
              </p14:nvContentPartPr>
              <p14:xfrm>
                <a:off x="3738160" y="4530307"/>
                <a:ext cx="128160" cy="120600"/>
              </p14:xfrm>
            </p:contentPart>
          </mc:Choice>
          <mc:Fallback xmlns="">
            <p:pic>
              <p:nvPicPr>
                <p:cNvPr id="45" name="Freihand 44">
                  <a:extLst>
                    <a:ext uri="{FF2B5EF4-FFF2-40B4-BE49-F238E27FC236}">
                      <a16:creationId xmlns:a16="http://schemas.microsoft.com/office/drawing/2014/main" id="{C80CAA2E-4AE6-4D98-924E-640179789DEF}"/>
                    </a:ext>
                  </a:extLst>
                </p:cNvPr>
                <p:cNvPicPr/>
                <p:nvPr/>
              </p:nvPicPr>
              <p:blipFill>
                <a:blip r:embed="rId74"/>
                <a:stretch>
                  <a:fillRect/>
                </a:stretch>
              </p:blipFill>
              <p:spPr>
                <a:xfrm>
                  <a:off x="3733840" y="4525987"/>
                  <a:ext cx="136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DCE4E1D-2DCB-4F0A-A922-CD428A7F1C2D}"/>
                    </a:ext>
                  </a:extLst>
                </p14:cNvPr>
                <p14:cNvContentPartPr/>
                <p14:nvPr/>
              </p14:nvContentPartPr>
              <p14:xfrm>
                <a:off x="3959200" y="4402867"/>
                <a:ext cx="62640" cy="228960"/>
              </p14:xfrm>
            </p:contentPart>
          </mc:Choice>
          <mc:Fallback xmlns="">
            <p:pic>
              <p:nvPicPr>
                <p:cNvPr id="46" name="Freihand 45">
                  <a:extLst>
                    <a:ext uri="{FF2B5EF4-FFF2-40B4-BE49-F238E27FC236}">
                      <a16:creationId xmlns:a16="http://schemas.microsoft.com/office/drawing/2014/main" id="{BDCE4E1D-2DCB-4F0A-A922-CD428A7F1C2D}"/>
                    </a:ext>
                  </a:extLst>
                </p:cNvPr>
                <p:cNvPicPr/>
                <p:nvPr/>
              </p:nvPicPr>
              <p:blipFill>
                <a:blip r:embed="rId76"/>
                <a:stretch>
                  <a:fillRect/>
                </a:stretch>
              </p:blipFill>
              <p:spPr>
                <a:xfrm>
                  <a:off x="3954880" y="4398547"/>
                  <a:ext cx="71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80FFA539-E6B2-47ED-9C62-C0C2442C5322}"/>
                    </a:ext>
                  </a:extLst>
                </p14:cNvPr>
                <p14:cNvContentPartPr/>
                <p14:nvPr/>
              </p14:nvContentPartPr>
              <p14:xfrm>
                <a:off x="4076200" y="4521307"/>
                <a:ext cx="90720" cy="99000"/>
              </p14:xfrm>
            </p:contentPart>
          </mc:Choice>
          <mc:Fallback xmlns="">
            <p:pic>
              <p:nvPicPr>
                <p:cNvPr id="47" name="Freihand 46">
                  <a:extLst>
                    <a:ext uri="{FF2B5EF4-FFF2-40B4-BE49-F238E27FC236}">
                      <a16:creationId xmlns:a16="http://schemas.microsoft.com/office/drawing/2014/main" id="{80FFA539-E6B2-47ED-9C62-C0C2442C5322}"/>
                    </a:ext>
                  </a:extLst>
                </p:cNvPr>
                <p:cNvPicPr/>
                <p:nvPr/>
              </p:nvPicPr>
              <p:blipFill>
                <a:blip r:embed="rId78"/>
                <a:stretch>
                  <a:fillRect/>
                </a:stretch>
              </p:blipFill>
              <p:spPr>
                <a:xfrm>
                  <a:off x="4071880" y="4516987"/>
                  <a:ext cx="99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0D5AC89F-3AFD-4A72-96A6-F95585B8BCED}"/>
                    </a:ext>
                  </a:extLst>
                </p14:cNvPr>
                <p14:cNvContentPartPr/>
                <p14:nvPr/>
              </p14:nvContentPartPr>
              <p14:xfrm>
                <a:off x="4234960" y="4525987"/>
                <a:ext cx="115920" cy="96120"/>
              </p14:xfrm>
            </p:contentPart>
          </mc:Choice>
          <mc:Fallback xmlns="">
            <p:pic>
              <p:nvPicPr>
                <p:cNvPr id="48" name="Freihand 47">
                  <a:extLst>
                    <a:ext uri="{FF2B5EF4-FFF2-40B4-BE49-F238E27FC236}">
                      <a16:creationId xmlns:a16="http://schemas.microsoft.com/office/drawing/2014/main" id="{0D5AC89F-3AFD-4A72-96A6-F95585B8BCED}"/>
                    </a:ext>
                  </a:extLst>
                </p:cNvPr>
                <p:cNvPicPr/>
                <p:nvPr/>
              </p:nvPicPr>
              <p:blipFill>
                <a:blip r:embed="rId80"/>
                <a:stretch>
                  <a:fillRect/>
                </a:stretch>
              </p:blipFill>
              <p:spPr>
                <a:xfrm>
                  <a:off x="4230640" y="4521667"/>
                  <a:ext cx="124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AAD48D5A-1B4B-421E-9861-59C04497B58F}"/>
                    </a:ext>
                  </a:extLst>
                </p14:cNvPr>
                <p14:cNvContentPartPr/>
                <p14:nvPr/>
              </p14:nvContentPartPr>
              <p14:xfrm>
                <a:off x="4442320" y="4393507"/>
                <a:ext cx="52920" cy="214560"/>
              </p14:xfrm>
            </p:contentPart>
          </mc:Choice>
          <mc:Fallback xmlns="">
            <p:pic>
              <p:nvPicPr>
                <p:cNvPr id="50" name="Freihand 49">
                  <a:extLst>
                    <a:ext uri="{FF2B5EF4-FFF2-40B4-BE49-F238E27FC236}">
                      <a16:creationId xmlns:a16="http://schemas.microsoft.com/office/drawing/2014/main" id="{AAD48D5A-1B4B-421E-9861-59C04497B58F}"/>
                    </a:ext>
                  </a:extLst>
                </p:cNvPr>
                <p:cNvPicPr/>
                <p:nvPr/>
              </p:nvPicPr>
              <p:blipFill>
                <a:blip r:embed="rId82"/>
                <a:stretch>
                  <a:fillRect/>
                </a:stretch>
              </p:blipFill>
              <p:spPr>
                <a:xfrm>
                  <a:off x="4438000" y="4389187"/>
                  <a:ext cx="61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5A96713C-D90C-4DEF-86D3-6955F597A2D9}"/>
                    </a:ext>
                  </a:extLst>
                </p14:cNvPr>
                <p14:cNvContentPartPr/>
                <p14:nvPr/>
              </p14:nvContentPartPr>
              <p14:xfrm>
                <a:off x="4499200" y="4410067"/>
                <a:ext cx="390600" cy="197640"/>
              </p14:xfrm>
            </p:contentPart>
          </mc:Choice>
          <mc:Fallback xmlns="">
            <p:pic>
              <p:nvPicPr>
                <p:cNvPr id="51" name="Freihand 50">
                  <a:extLst>
                    <a:ext uri="{FF2B5EF4-FFF2-40B4-BE49-F238E27FC236}">
                      <a16:creationId xmlns:a16="http://schemas.microsoft.com/office/drawing/2014/main" id="{5A96713C-D90C-4DEF-86D3-6955F597A2D9}"/>
                    </a:ext>
                  </a:extLst>
                </p:cNvPr>
                <p:cNvPicPr/>
                <p:nvPr/>
              </p:nvPicPr>
              <p:blipFill>
                <a:blip r:embed="rId84"/>
                <a:stretch>
                  <a:fillRect/>
                </a:stretch>
              </p:blipFill>
              <p:spPr>
                <a:xfrm>
                  <a:off x="4494880" y="4405747"/>
                  <a:ext cx="399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4D0CC64D-7A72-4DF5-BE41-326D7B7F7491}"/>
                    </a:ext>
                  </a:extLst>
                </p14:cNvPr>
                <p14:cNvContentPartPr/>
                <p14:nvPr/>
              </p14:nvContentPartPr>
              <p14:xfrm>
                <a:off x="5383720" y="4447867"/>
                <a:ext cx="176040" cy="192240"/>
              </p14:xfrm>
            </p:contentPart>
          </mc:Choice>
          <mc:Fallback xmlns="">
            <p:pic>
              <p:nvPicPr>
                <p:cNvPr id="52" name="Freihand 51">
                  <a:extLst>
                    <a:ext uri="{FF2B5EF4-FFF2-40B4-BE49-F238E27FC236}">
                      <a16:creationId xmlns:a16="http://schemas.microsoft.com/office/drawing/2014/main" id="{4D0CC64D-7A72-4DF5-BE41-326D7B7F7491}"/>
                    </a:ext>
                  </a:extLst>
                </p:cNvPr>
                <p:cNvPicPr/>
                <p:nvPr/>
              </p:nvPicPr>
              <p:blipFill>
                <a:blip r:embed="rId86"/>
                <a:stretch>
                  <a:fillRect/>
                </a:stretch>
              </p:blipFill>
              <p:spPr>
                <a:xfrm>
                  <a:off x="5379400" y="4443547"/>
                  <a:ext cx="184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FB4F1BCB-E3FD-4419-9AE1-CC8A397BF4FE}"/>
                    </a:ext>
                  </a:extLst>
                </p14:cNvPr>
                <p14:cNvContentPartPr/>
                <p14:nvPr/>
              </p14:nvContentPartPr>
              <p14:xfrm>
                <a:off x="5373280" y="4505107"/>
                <a:ext cx="191880" cy="78120"/>
              </p14:xfrm>
            </p:contentPart>
          </mc:Choice>
          <mc:Fallback xmlns="">
            <p:pic>
              <p:nvPicPr>
                <p:cNvPr id="53" name="Freihand 52">
                  <a:extLst>
                    <a:ext uri="{FF2B5EF4-FFF2-40B4-BE49-F238E27FC236}">
                      <a16:creationId xmlns:a16="http://schemas.microsoft.com/office/drawing/2014/main" id="{FB4F1BCB-E3FD-4419-9AE1-CC8A397BF4FE}"/>
                    </a:ext>
                  </a:extLst>
                </p:cNvPr>
                <p:cNvPicPr/>
                <p:nvPr/>
              </p:nvPicPr>
              <p:blipFill>
                <a:blip r:embed="rId88"/>
                <a:stretch>
                  <a:fillRect/>
                </a:stretch>
              </p:blipFill>
              <p:spPr>
                <a:xfrm>
                  <a:off x="5368960" y="4500787"/>
                  <a:ext cx="200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9329BABA-AA5E-4DFC-A6DD-D15AACF1EAF0}"/>
                    </a:ext>
                  </a:extLst>
                </p14:cNvPr>
                <p14:cNvContentPartPr/>
                <p14:nvPr/>
              </p14:nvContentPartPr>
              <p14:xfrm>
                <a:off x="5674600" y="4506547"/>
                <a:ext cx="48960" cy="13680"/>
              </p14:xfrm>
            </p:contentPart>
          </mc:Choice>
          <mc:Fallback xmlns="">
            <p:pic>
              <p:nvPicPr>
                <p:cNvPr id="54" name="Freihand 53">
                  <a:extLst>
                    <a:ext uri="{FF2B5EF4-FFF2-40B4-BE49-F238E27FC236}">
                      <a16:creationId xmlns:a16="http://schemas.microsoft.com/office/drawing/2014/main" id="{9329BABA-AA5E-4DFC-A6DD-D15AACF1EAF0}"/>
                    </a:ext>
                  </a:extLst>
                </p:cNvPr>
                <p:cNvPicPr/>
                <p:nvPr/>
              </p:nvPicPr>
              <p:blipFill>
                <a:blip r:embed="rId90"/>
                <a:stretch>
                  <a:fillRect/>
                </a:stretch>
              </p:blipFill>
              <p:spPr>
                <a:xfrm>
                  <a:off x="5670280" y="4502227"/>
                  <a:ext cx="57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1A975EF2-87A8-41F1-A2E1-300C342841FB}"/>
                    </a:ext>
                  </a:extLst>
                </p14:cNvPr>
                <p14:cNvContentPartPr/>
                <p14:nvPr/>
              </p14:nvContentPartPr>
              <p14:xfrm>
                <a:off x="5818600" y="4462987"/>
                <a:ext cx="160920" cy="132120"/>
              </p14:xfrm>
            </p:contentPart>
          </mc:Choice>
          <mc:Fallback xmlns="">
            <p:pic>
              <p:nvPicPr>
                <p:cNvPr id="55" name="Freihand 54">
                  <a:extLst>
                    <a:ext uri="{FF2B5EF4-FFF2-40B4-BE49-F238E27FC236}">
                      <a16:creationId xmlns:a16="http://schemas.microsoft.com/office/drawing/2014/main" id="{1A975EF2-87A8-41F1-A2E1-300C342841FB}"/>
                    </a:ext>
                  </a:extLst>
                </p:cNvPr>
                <p:cNvPicPr/>
                <p:nvPr/>
              </p:nvPicPr>
              <p:blipFill>
                <a:blip r:embed="rId92"/>
                <a:stretch>
                  <a:fillRect/>
                </a:stretch>
              </p:blipFill>
              <p:spPr>
                <a:xfrm>
                  <a:off x="5814280" y="4458667"/>
                  <a:ext cx="169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144577CE-4263-476F-90E7-939FBDC755CB}"/>
                    </a:ext>
                  </a:extLst>
                </p14:cNvPr>
                <p14:cNvContentPartPr/>
                <p14:nvPr/>
              </p14:nvContentPartPr>
              <p14:xfrm>
                <a:off x="6055840" y="4346347"/>
                <a:ext cx="5040" cy="114840"/>
              </p14:xfrm>
            </p:contentPart>
          </mc:Choice>
          <mc:Fallback xmlns="">
            <p:pic>
              <p:nvPicPr>
                <p:cNvPr id="56" name="Freihand 55">
                  <a:extLst>
                    <a:ext uri="{FF2B5EF4-FFF2-40B4-BE49-F238E27FC236}">
                      <a16:creationId xmlns:a16="http://schemas.microsoft.com/office/drawing/2014/main" id="{144577CE-4263-476F-90E7-939FBDC755CB}"/>
                    </a:ext>
                  </a:extLst>
                </p:cNvPr>
                <p:cNvPicPr/>
                <p:nvPr/>
              </p:nvPicPr>
              <p:blipFill>
                <a:blip r:embed="rId94"/>
                <a:stretch>
                  <a:fillRect/>
                </a:stretch>
              </p:blipFill>
              <p:spPr>
                <a:xfrm>
                  <a:off x="6051520" y="4342027"/>
                  <a:ext cx="13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6265DD03-CB76-4D50-AB78-56C9A04662FE}"/>
                    </a:ext>
                  </a:extLst>
                </p14:cNvPr>
                <p14:cNvContentPartPr/>
                <p14:nvPr/>
              </p14:nvContentPartPr>
              <p14:xfrm>
                <a:off x="5967280" y="4353907"/>
                <a:ext cx="154440" cy="5760"/>
              </p14:xfrm>
            </p:contentPart>
          </mc:Choice>
          <mc:Fallback xmlns="">
            <p:pic>
              <p:nvPicPr>
                <p:cNvPr id="57" name="Freihand 56">
                  <a:extLst>
                    <a:ext uri="{FF2B5EF4-FFF2-40B4-BE49-F238E27FC236}">
                      <a16:creationId xmlns:a16="http://schemas.microsoft.com/office/drawing/2014/main" id="{6265DD03-CB76-4D50-AB78-56C9A04662FE}"/>
                    </a:ext>
                  </a:extLst>
                </p:cNvPr>
                <p:cNvPicPr/>
                <p:nvPr/>
              </p:nvPicPr>
              <p:blipFill>
                <a:blip r:embed="rId96"/>
                <a:stretch>
                  <a:fillRect/>
                </a:stretch>
              </p:blipFill>
              <p:spPr>
                <a:xfrm>
                  <a:off x="5962960" y="4349587"/>
                  <a:ext cx="1630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03360C08-CD59-48CD-A179-38ED869F0A4C}"/>
                    </a:ext>
                  </a:extLst>
                </p14:cNvPr>
                <p14:cNvContentPartPr/>
                <p14:nvPr/>
              </p14:nvContentPartPr>
              <p14:xfrm>
                <a:off x="5943160" y="4317907"/>
                <a:ext cx="272880" cy="414360"/>
              </p14:xfrm>
            </p:contentPart>
          </mc:Choice>
          <mc:Fallback xmlns="">
            <p:pic>
              <p:nvPicPr>
                <p:cNvPr id="58" name="Freihand 57">
                  <a:extLst>
                    <a:ext uri="{FF2B5EF4-FFF2-40B4-BE49-F238E27FC236}">
                      <a16:creationId xmlns:a16="http://schemas.microsoft.com/office/drawing/2014/main" id="{03360C08-CD59-48CD-A179-38ED869F0A4C}"/>
                    </a:ext>
                  </a:extLst>
                </p:cNvPr>
                <p:cNvPicPr/>
                <p:nvPr/>
              </p:nvPicPr>
              <p:blipFill>
                <a:blip r:embed="rId98"/>
                <a:stretch>
                  <a:fillRect/>
                </a:stretch>
              </p:blipFill>
              <p:spPr>
                <a:xfrm>
                  <a:off x="5938840" y="4313587"/>
                  <a:ext cx="2815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081E3CE0-A660-46C5-BA3C-43EE390E0C0F}"/>
                    </a:ext>
                  </a:extLst>
                </p14:cNvPr>
                <p14:cNvContentPartPr/>
                <p14:nvPr/>
              </p14:nvContentPartPr>
              <p14:xfrm>
                <a:off x="5108680" y="4388467"/>
                <a:ext cx="201600" cy="353160"/>
              </p14:xfrm>
            </p:contentPart>
          </mc:Choice>
          <mc:Fallback xmlns="">
            <p:pic>
              <p:nvPicPr>
                <p:cNvPr id="59" name="Freihand 58">
                  <a:extLst>
                    <a:ext uri="{FF2B5EF4-FFF2-40B4-BE49-F238E27FC236}">
                      <a16:creationId xmlns:a16="http://schemas.microsoft.com/office/drawing/2014/main" id="{081E3CE0-A660-46C5-BA3C-43EE390E0C0F}"/>
                    </a:ext>
                  </a:extLst>
                </p:cNvPr>
                <p:cNvPicPr/>
                <p:nvPr/>
              </p:nvPicPr>
              <p:blipFill>
                <a:blip r:embed="rId100"/>
                <a:stretch>
                  <a:fillRect/>
                </a:stretch>
              </p:blipFill>
              <p:spPr>
                <a:xfrm>
                  <a:off x="5104360" y="4384147"/>
                  <a:ext cx="2102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7A140EA5-ABB3-4D72-82CC-107F107B76B4}"/>
                    </a:ext>
                  </a:extLst>
                </p14:cNvPr>
                <p14:cNvContentPartPr/>
                <p14:nvPr/>
              </p14:nvContentPartPr>
              <p14:xfrm>
                <a:off x="6222160" y="4268587"/>
                <a:ext cx="148320" cy="6840"/>
              </p14:xfrm>
            </p:contentPart>
          </mc:Choice>
          <mc:Fallback xmlns="">
            <p:pic>
              <p:nvPicPr>
                <p:cNvPr id="60" name="Freihand 59">
                  <a:extLst>
                    <a:ext uri="{FF2B5EF4-FFF2-40B4-BE49-F238E27FC236}">
                      <a16:creationId xmlns:a16="http://schemas.microsoft.com/office/drawing/2014/main" id="{7A140EA5-ABB3-4D72-82CC-107F107B76B4}"/>
                    </a:ext>
                  </a:extLst>
                </p:cNvPr>
                <p:cNvPicPr/>
                <p:nvPr/>
              </p:nvPicPr>
              <p:blipFill>
                <a:blip r:embed="rId102"/>
                <a:stretch>
                  <a:fillRect/>
                </a:stretch>
              </p:blipFill>
              <p:spPr>
                <a:xfrm>
                  <a:off x="6217840" y="4264267"/>
                  <a:ext cx="156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6230DC12-02F1-4775-A3D7-167C9BC71074}"/>
                    </a:ext>
                  </a:extLst>
                </p14:cNvPr>
                <p14:cNvContentPartPr/>
                <p14:nvPr/>
              </p14:nvContentPartPr>
              <p14:xfrm>
                <a:off x="6405400" y="4227547"/>
                <a:ext cx="131040" cy="135360"/>
              </p14:xfrm>
            </p:contentPart>
          </mc:Choice>
          <mc:Fallback xmlns="">
            <p:pic>
              <p:nvPicPr>
                <p:cNvPr id="61" name="Freihand 60">
                  <a:extLst>
                    <a:ext uri="{FF2B5EF4-FFF2-40B4-BE49-F238E27FC236}">
                      <a16:creationId xmlns:a16="http://schemas.microsoft.com/office/drawing/2014/main" id="{6230DC12-02F1-4775-A3D7-167C9BC71074}"/>
                    </a:ext>
                  </a:extLst>
                </p:cNvPr>
                <p:cNvPicPr/>
                <p:nvPr/>
              </p:nvPicPr>
              <p:blipFill>
                <a:blip r:embed="rId104"/>
                <a:stretch>
                  <a:fillRect/>
                </a:stretch>
              </p:blipFill>
              <p:spPr>
                <a:xfrm>
                  <a:off x="6401080" y="4223227"/>
                  <a:ext cx="139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E70BE0B8-87F7-43D6-BC42-C41327A39E7F}"/>
                    </a:ext>
                  </a:extLst>
                </p14:cNvPr>
                <p14:cNvContentPartPr/>
                <p14:nvPr/>
              </p14:nvContentPartPr>
              <p14:xfrm>
                <a:off x="6459760" y="4529587"/>
                <a:ext cx="37440" cy="12960"/>
              </p14:xfrm>
            </p:contentPart>
          </mc:Choice>
          <mc:Fallback xmlns="">
            <p:pic>
              <p:nvPicPr>
                <p:cNvPr id="64" name="Freihand 63">
                  <a:extLst>
                    <a:ext uri="{FF2B5EF4-FFF2-40B4-BE49-F238E27FC236}">
                      <a16:creationId xmlns:a16="http://schemas.microsoft.com/office/drawing/2014/main" id="{E70BE0B8-87F7-43D6-BC42-C41327A39E7F}"/>
                    </a:ext>
                  </a:extLst>
                </p:cNvPr>
                <p:cNvPicPr/>
                <p:nvPr/>
              </p:nvPicPr>
              <p:blipFill>
                <a:blip r:embed="rId106"/>
                <a:stretch>
                  <a:fillRect/>
                </a:stretch>
              </p:blipFill>
              <p:spPr>
                <a:xfrm>
                  <a:off x="6455440" y="4525267"/>
                  <a:ext cx="46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83BAB3E4-1AC1-4273-A70D-4124F455422A}"/>
                    </a:ext>
                  </a:extLst>
                </p14:cNvPr>
                <p14:cNvContentPartPr/>
                <p14:nvPr/>
              </p14:nvContentPartPr>
              <p14:xfrm>
                <a:off x="6687280" y="4397467"/>
                <a:ext cx="165960" cy="198000"/>
              </p14:xfrm>
            </p:contentPart>
          </mc:Choice>
          <mc:Fallback xmlns="">
            <p:pic>
              <p:nvPicPr>
                <p:cNvPr id="65" name="Freihand 64">
                  <a:extLst>
                    <a:ext uri="{FF2B5EF4-FFF2-40B4-BE49-F238E27FC236}">
                      <a16:creationId xmlns:a16="http://schemas.microsoft.com/office/drawing/2014/main" id="{83BAB3E4-1AC1-4273-A70D-4124F455422A}"/>
                    </a:ext>
                  </a:extLst>
                </p:cNvPr>
                <p:cNvPicPr/>
                <p:nvPr/>
              </p:nvPicPr>
              <p:blipFill>
                <a:blip r:embed="rId108"/>
                <a:stretch>
                  <a:fillRect/>
                </a:stretch>
              </p:blipFill>
              <p:spPr>
                <a:xfrm>
                  <a:off x="6682960" y="4393147"/>
                  <a:ext cx="174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7C039BA5-D36F-46D5-9E87-F6FEDA43B873}"/>
                    </a:ext>
                  </a:extLst>
                </p14:cNvPr>
                <p14:cNvContentPartPr/>
                <p14:nvPr/>
              </p14:nvContentPartPr>
              <p14:xfrm>
                <a:off x="6685480" y="4443187"/>
                <a:ext cx="195840" cy="107280"/>
              </p14:xfrm>
            </p:contentPart>
          </mc:Choice>
          <mc:Fallback xmlns="">
            <p:pic>
              <p:nvPicPr>
                <p:cNvPr id="66" name="Freihand 65">
                  <a:extLst>
                    <a:ext uri="{FF2B5EF4-FFF2-40B4-BE49-F238E27FC236}">
                      <a16:creationId xmlns:a16="http://schemas.microsoft.com/office/drawing/2014/main" id="{7C039BA5-D36F-46D5-9E87-F6FEDA43B873}"/>
                    </a:ext>
                  </a:extLst>
                </p:cNvPr>
                <p:cNvPicPr/>
                <p:nvPr/>
              </p:nvPicPr>
              <p:blipFill>
                <a:blip r:embed="rId110"/>
                <a:stretch>
                  <a:fillRect/>
                </a:stretch>
              </p:blipFill>
              <p:spPr>
                <a:xfrm>
                  <a:off x="6681160" y="4438867"/>
                  <a:ext cx="204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99A20CED-1CF0-4A19-8FA6-BFC52C7FCCDE}"/>
                    </a:ext>
                  </a:extLst>
                </p14:cNvPr>
                <p14:cNvContentPartPr/>
                <p14:nvPr/>
              </p14:nvContentPartPr>
              <p14:xfrm>
                <a:off x="6975640" y="4311787"/>
                <a:ext cx="34920" cy="120960"/>
              </p14:xfrm>
            </p:contentPart>
          </mc:Choice>
          <mc:Fallback xmlns="">
            <p:pic>
              <p:nvPicPr>
                <p:cNvPr id="67" name="Freihand 66">
                  <a:extLst>
                    <a:ext uri="{FF2B5EF4-FFF2-40B4-BE49-F238E27FC236}">
                      <a16:creationId xmlns:a16="http://schemas.microsoft.com/office/drawing/2014/main" id="{99A20CED-1CF0-4A19-8FA6-BFC52C7FCCDE}"/>
                    </a:ext>
                  </a:extLst>
                </p:cNvPr>
                <p:cNvPicPr/>
                <p:nvPr/>
              </p:nvPicPr>
              <p:blipFill>
                <a:blip r:embed="rId112"/>
                <a:stretch>
                  <a:fillRect/>
                </a:stretch>
              </p:blipFill>
              <p:spPr>
                <a:xfrm>
                  <a:off x="6971320" y="4307467"/>
                  <a:ext cx="43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8F851879-EA39-4F52-84AC-DF9EE125DDFB}"/>
                    </a:ext>
                  </a:extLst>
                </p14:cNvPr>
                <p14:cNvContentPartPr/>
                <p14:nvPr/>
              </p14:nvContentPartPr>
              <p14:xfrm>
                <a:off x="6920560" y="4301707"/>
                <a:ext cx="177120" cy="9000"/>
              </p14:xfrm>
            </p:contentPart>
          </mc:Choice>
          <mc:Fallback xmlns="">
            <p:pic>
              <p:nvPicPr>
                <p:cNvPr id="68" name="Freihand 67">
                  <a:extLst>
                    <a:ext uri="{FF2B5EF4-FFF2-40B4-BE49-F238E27FC236}">
                      <a16:creationId xmlns:a16="http://schemas.microsoft.com/office/drawing/2014/main" id="{8F851879-EA39-4F52-84AC-DF9EE125DDFB}"/>
                    </a:ext>
                  </a:extLst>
                </p:cNvPr>
                <p:cNvPicPr/>
                <p:nvPr/>
              </p:nvPicPr>
              <p:blipFill>
                <a:blip r:embed="rId114"/>
                <a:stretch>
                  <a:fillRect/>
                </a:stretch>
              </p:blipFill>
              <p:spPr>
                <a:xfrm>
                  <a:off x="6916240" y="4297387"/>
                  <a:ext cx="185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8B63415E-AF7D-42F6-A6ED-07B24A9EBAEC}"/>
                    </a:ext>
                  </a:extLst>
                </p14:cNvPr>
                <p14:cNvContentPartPr/>
                <p14:nvPr/>
              </p14:nvContentPartPr>
              <p14:xfrm>
                <a:off x="7189120" y="4415467"/>
                <a:ext cx="100080" cy="102600"/>
              </p14:xfrm>
            </p:contentPart>
          </mc:Choice>
          <mc:Fallback xmlns="">
            <p:pic>
              <p:nvPicPr>
                <p:cNvPr id="69" name="Freihand 68">
                  <a:extLst>
                    <a:ext uri="{FF2B5EF4-FFF2-40B4-BE49-F238E27FC236}">
                      <a16:creationId xmlns:a16="http://schemas.microsoft.com/office/drawing/2014/main" id="{8B63415E-AF7D-42F6-A6ED-07B24A9EBAEC}"/>
                    </a:ext>
                  </a:extLst>
                </p:cNvPr>
                <p:cNvPicPr/>
                <p:nvPr/>
              </p:nvPicPr>
              <p:blipFill>
                <a:blip r:embed="rId116"/>
                <a:stretch>
                  <a:fillRect/>
                </a:stretch>
              </p:blipFill>
              <p:spPr>
                <a:xfrm>
                  <a:off x="7184800" y="4411147"/>
                  <a:ext cx="108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A483BDB4-317F-4845-B56C-810215F0AA1E}"/>
                    </a:ext>
                  </a:extLst>
                </p14:cNvPr>
                <p14:cNvContentPartPr/>
                <p14:nvPr/>
              </p14:nvContentPartPr>
              <p14:xfrm>
                <a:off x="7266520" y="4441747"/>
                <a:ext cx="66240" cy="188640"/>
              </p14:xfrm>
            </p:contentPart>
          </mc:Choice>
          <mc:Fallback xmlns="">
            <p:pic>
              <p:nvPicPr>
                <p:cNvPr id="70" name="Freihand 69">
                  <a:extLst>
                    <a:ext uri="{FF2B5EF4-FFF2-40B4-BE49-F238E27FC236}">
                      <a16:creationId xmlns:a16="http://schemas.microsoft.com/office/drawing/2014/main" id="{A483BDB4-317F-4845-B56C-810215F0AA1E}"/>
                    </a:ext>
                  </a:extLst>
                </p:cNvPr>
                <p:cNvPicPr/>
                <p:nvPr/>
              </p:nvPicPr>
              <p:blipFill>
                <a:blip r:embed="rId118"/>
                <a:stretch>
                  <a:fillRect/>
                </a:stretch>
              </p:blipFill>
              <p:spPr>
                <a:xfrm>
                  <a:off x="7262200" y="4437427"/>
                  <a:ext cx="74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886E1425-1884-422B-B212-C6157F5C7C66}"/>
                    </a:ext>
                  </a:extLst>
                </p14:cNvPr>
                <p14:cNvContentPartPr/>
                <p14:nvPr/>
              </p14:nvContentPartPr>
              <p14:xfrm>
                <a:off x="7146640" y="4258147"/>
                <a:ext cx="304920" cy="100080"/>
              </p14:xfrm>
            </p:contentPart>
          </mc:Choice>
          <mc:Fallback xmlns="">
            <p:pic>
              <p:nvPicPr>
                <p:cNvPr id="71" name="Freihand 70">
                  <a:extLst>
                    <a:ext uri="{FF2B5EF4-FFF2-40B4-BE49-F238E27FC236}">
                      <a16:creationId xmlns:a16="http://schemas.microsoft.com/office/drawing/2014/main" id="{886E1425-1884-422B-B212-C6157F5C7C66}"/>
                    </a:ext>
                  </a:extLst>
                </p:cNvPr>
                <p:cNvPicPr/>
                <p:nvPr/>
              </p:nvPicPr>
              <p:blipFill>
                <a:blip r:embed="rId120"/>
                <a:stretch>
                  <a:fillRect/>
                </a:stretch>
              </p:blipFill>
              <p:spPr>
                <a:xfrm>
                  <a:off x="7142320" y="4253827"/>
                  <a:ext cx="313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C0D2EDA5-B506-447F-88DB-662D6DB53D9B}"/>
                    </a:ext>
                  </a:extLst>
                </p14:cNvPr>
                <p14:cNvContentPartPr/>
                <p14:nvPr/>
              </p14:nvContentPartPr>
              <p14:xfrm>
                <a:off x="5368960" y="4902907"/>
                <a:ext cx="163080" cy="131400"/>
              </p14:xfrm>
            </p:contentPart>
          </mc:Choice>
          <mc:Fallback xmlns="">
            <p:pic>
              <p:nvPicPr>
                <p:cNvPr id="73" name="Freihand 72">
                  <a:extLst>
                    <a:ext uri="{FF2B5EF4-FFF2-40B4-BE49-F238E27FC236}">
                      <a16:creationId xmlns:a16="http://schemas.microsoft.com/office/drawing/2014/main" id="{C0D2EDA5-B506-447F-88DB-662D6DB53D9B}"/>
                    </a:ext>
                  </a:extLst>
                </p:cNvPr>
                <p:cNvPicPr/>
                <p:nvPr/>
              </p:nvPicPr>
              <p:blipFill>
                <a:blip r:embed="rId122"/>
                <a:stretch>
                  <a:fillRect/>
                </a:stretch>
              </p:blipFill>
              <p:spPr>
                <a:xfrm>
                  <a:off x="5364640" y="4898587"/>
                  <a:ext cx="171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E4A862A2-783D-4599-BB63-BFDDE8585B5D}"/>
                    </a:ext>
                  </a:extLst>
                </p14:cNvPr>
                <p14:cNvContentPartPr/>
                <p14:nvPr/>
              </p14:nvContentPartPr>
              <p14:xfrm>
                <a:off x="5581360" y="4910107"/>
                <a:ext cx="108360" cy="116640"/>
              </p14:xfrm>
            </p:contentPart>
          </mc:Choice>
          <mc:Fallback xmlns="">
            <p:pic>
              <p:nvPicPr>
                <p:cNvPr id="74" name="Freihand 73">
                  <a:extLst>
                    <a:ext uri="{FF2B5EF4-FFF2-40B4-BE49-F238E27FC236}">
                      <a16:creationId xmlns:a16="http://schemas.microsoft.com/office/drawing/2014/main" id="{E4A862A2-783D-4599-BB63-BFDDE8585B5D}"/>
                    </a:ext>
                  </a:extLst>
                </p:cNvPr>
                <p:cNvPicPr/>
                <p:nvPr/>
              </p:nvPicPr>
              <p:blipFill>
                <a:blip r:embed="rId124"/>
                <a:stretch>
                  <a:fillRect/>
                </a:stretch>
              </p:blipFill>
              <p:spPr>
                <a:xfrm>
                  <a:off x="5577040" y="4905787"/>
                  <a:ext cx="117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E9A432BA-16C2-47A0-80A1-51257C62B981}"/>
                    </a:ext>
                  </a:extLst>
                </p14:cNvPr>
                <p14:cNvContentPartPr/>
                <p14:nvPr/>
              </p14:nvContentPartPr>
              <p14:xfrm>
                <a:off x="5759920" y="4910827"/>
                <a:ext cx="194040" cy="86400"/>
              </p14:xfrm>
            </p:contentPart>
          </mc:Choice>
          <mc:Fallback xmlns="">
            <p:pic>
              <p:nvPicPr>
                <p:cNvPr id="75" name="Freihand 74">
                  <a:extLst>
                    <a:ext uri="{FF2B5EF4-FFF2-40B4-BE49-F238E27FC236}">
                      <a16:creationId xmlns:a16="http://schemas.microsoft.com/office/drawing/2014/main" id="{E9A432BA-16C2-47A0-80A1-51257C62B981}"/>
                    </a:ext>
                  </a:extLst>
                </p:cNvPr>
                <p:cNvPicPr/>
                <p:nvPr/>
              </p:nvPicPr>
              <p:blipFill>
                <a:blip r:embed="rId126"/>
                <a:stretch>
                  <a:fillRect/>
                </a:stretch>
              </p:blipFill>
              <p:spPr>
                <a:xfrm>
                  <a:off x="5755600" y="4906507"/>
                  <a:ext cx="202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092D1B25-3E30-487D-8650-441A418FA9D3}"/>
                    </a:ext>
                  </a:extLst>
                </p14:cNvPr>
                <p14:cNvContentPartPr/>
                <p14:nvPr/>
              </p14:nvContentPartPr>
              <p14:xfrm>
                <a:off x="5911840" y="4889587"/>
                <a:ext cx="57240" cy="11880"/>
              </p14:xfrm>
            </p:contentPart>
          </mc:Choice>
          <mc:Fallback xmlns="">
            <p:pic>
              <p:nvPicPr>
                <p:cNvPr id="76" name="Freihand 75">
                  <a:extLst>
                    <a:ext uri="{FF2B5EF4-FFF2-40B4-BE49-F238E27FC236}">
                      <a16:creationId xmlns:a16="http://schemas.microsoft.com/office/drawing/2014/main" id="{092D1B25-3E30-487D-8650-441A418FA9D3}"/>
                    </a:ext>
                  </a:extLst>
                </p:cNvPr>
                <p:cNvPicPr/>
                <p:nvPr/>
              </p:nvPicPr>
              <p:blipFill>
                <a:blip r:embed="rId128"/>
                <a:stretch>
                  <a:fillRect/>
                </a:stretch>
              </p:blipFill>
              <p:spPr>
                <a:xfrm>
                  <a:off x="5907520" y="4885267"/>
                  <a:ext cx="65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F3CFC54B-903D-4348-9CE5-431362EA342F}"/>
                    </a:ext>
                  </a:extLst>
                </p14:cNvPr>
                <p14:cNvContentPartPr/>
                <p14:nvPr/>
              </p14:nvContentPartPr>
              <p14:xfrm>
                <a:off x="5991400" y="4931347"/>
                <a:ext cx="97200" cy="264960"/>
              </p14:xfrm>
            </p:contentPart>
          </mc:Choice>
          <mc:Fallback xmlns="">
            <p:pic>
              <p:nvPicPr>
                <p:cNvPr id="77" name="Freihand 76">
                  <a:extLst>
                    <a:ext uri="{FF2B5EF4-FFF2-40B4-BE49-F238E27FC236}">
                      <a16:creationId xmlns:a16="http://schemas.microsoft.com/office/drawing/2014/main" id="{F3CFC54B-903D-4348-9CE5-431362EA342F}"/>
                    </a:ext>
                  </a:extLst>
                </p:cNvPr>
                <p:cNvPicPr/>
                <p:nvPr/>
              </p:nvPicPr>
              <p:blipFill>
                <a:blip r:embed="rId130"/>
                <a:stretch>
                  <a:fillRect/>
                </a:stretch>
              </p:blipFill>
              <p:spPr>
                <a:xfrm>
                  <a:off x="5987080" y="4927027"/>
                  <a:ext cx="105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B186C9C5-61F0-406B-BE7C-6D42657A8CEF}"/>
                    </a:ext>
                  </a:extLst>
                </p14:cNvPr>
                <p14:cNvContentPartPr/>
                <p14:nvPr/>
              </p14:nvContentPartPr>
              <p14:xfrm>
                <a:off x="6373000" y="4793827"/>
                <a:ext cx="176040" cy="223920"/>
              </p14:xfrm>
            </p:contentPart>
          </mc:Choice>
          <mc:Fallback xmlns="">
            <p:pic>
              <p:nvPicPr>
                <p:cNvPr id="78" name="Freihand 77">
                  <a:extLst>
                    <a:ext uri="{FF2B5EF4-FFF2-40B4-BE49-F238E27FC236}">
                      <a16:creationId xmlns:a16="http://schemas.microsoft.com/office/drawing/2014/main" id="{B186C9C5-61F0-406B-BE7C-6D42657A8CEF}"/>
                    </a:ext>
                  </a:extLst>
                </p:cNvPr>
                <p:cNvPicPr/>
                <p:nvPr/>
              </p:nvPicPr>
              <p:blipFill>
                <a:blip r:embed="rId132"/>
                <a:stretch>
                  <a:fillRect/>
                </a:stretch>
              </p:blipFill>
              <p:spPr>
                <a:xfrm>
                  <a:off x="6368680" y="4789507"/>
                  <a:ext cx="184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FC103458-2498-4C5F-BBDF-5A45B93F15F5}"/>
                    </a:ext>
                  </a:extLst>
                </p14:cNvPr>
                <p14:cNvContentPartPr/>
                <p14:nvPr/>
              </p14:nvContentPartPr>
              <p14:xfrm>
                <a:off x="6420520" y="4921987"/>
                <a:ext cx="119160" cy="11160"/>
              </p14:xfrm>
            </p:contentPart>
          </mc:Choice>
          <mc:Fallback xmlns="">
            <p:pic>
              <p:nvPicPr>
                <p:cNvPr id="79" name="Freihand 78">
                  <a:extLst>
                    <a:ext uri="{FF2B5EF4-FFF2-40B4-BE49-F238E27FC236}">
                      <a16:creationId xmlns:a16="http://schemas.microsoft.com/office/drawing/2014/main" id="{FC103458-2498-4C5F-BBDF-5A45B93F15F5}"/>
                    </a:ext>
                  </a:extLst>
                </p:cNvPr>
                <p:cNvPicPr/>
                <p:nvPr/>
              </p:nvPicPr>
              <p:blipFill>
                <a:blip r:embed="rId134"/>
                <a:stretch>
                  <a:fillRect/>
                </a:stretch>
              </p:blipFill>
              <p:spPr>
                <a:xfrm>
                  <a:off x="6416200" y="4917667"/>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CC3D2912-D394-4428-B48D-83DB451BF962}"/>
                    </a:ext>
                  </a:extLst>
                </p14:cNvPr>
                <p14:cNvContentPartPr/>
                <p14:nvPr/>
              </p14:nvContentPartPr>
              <p14:xfrm>
                <a:off x="6747760" y="4828747"/>
                <a:ext cx="9000" cy="148320"/>
              </p14:xfrm>
            </p:contentPart>
          </mc:Choice>
          <mc:Fallback xmlns="">
            <p:pic>
              <p:nvPicPr>
                <p:cNvPr id="80" name="Freihand 79">
                  <a:extLst>
                    <a:ext uri="{FF2B5EF4-FFF2-40B4-BE49-F238E27FC236}">
                      <a16:creationId xmlns:a16="http://schemas.microsoft.com/office/drawing/2014/main" id="{CC3D2912-D394-4428-B48D-83DB451BF962}"/>
                    </a:ext>
                  </a:extLst>
                </p:cNvPr>
                <p:cNvPicPr/>
                <p:nvPr/>
              </p:nvPicPr>
              <p:blipFill>
                <a:blip r:embed="rId136"/>
                <a:stretch>
                  <a:fillRect/>
                </a:stretch>
              </p:blipFill>
              <p:spPr>
                <a:xfrm>
                  <a:off x="6743440" y="4824427"/>
                  <a:ext cx="17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1B63B0EA-E859-4B89-8620-ECEF933007F2}"/>
                    </a:ext>
                  </a:extLst>
                </p14:cNvPr>
                <p14:cNvContentPartPr/>
                <p14:nvPr/>
              </p14:nvContentPartPr>
              <p14:xfrm>
                <a:off x="5704840" y="5404747"/>
                <a:ext cx="270720" cy="17280"/>
              </p14:xfrm>
            </p:contentPart>
          </mc:Choice>
          <mc:Fallback xmlns="">
            <p:pic>
              <p:nvPicPr>
                <p:cNvPr id="83" name="Freihand 82">
                  <a:extLst>
                    <a:ext uri="{FF2B5EF4-FFF2-40B4-BE49-F238E27FC236}">
                      <a16:creationId xmlns:a16="http://schemas.microsoft.com/office/drawing/2014/main" id="{1B63B0EA-E859-4B89-8620-ECEF933007F2}"/>
                    </a:ext>
                  </a:extLst>
                </p:cNvPr>
                <p:cNvPicPr/>
                <p:nvPr/>
              </p:nvPicPr>
              <p:blipFill>
                <a:blip r:embed="rId138"/>
                <a:stretch>
                  <a:fillRect/>
                </a:stretch>
              </p:blipFill>
              <p:spPr>
                <a:xfrm>
                  <a:off x="5700520" y="5400427"/>
                  <a:ext cx="27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F2A8F71E-7C2D-4CB2-A582-B3CF0E5E46E2}"/>
                    </a:ext>
                  </a:extLst>
                </p14:cNvPr>
                <p14:cNvContentPartPr/>
                <p14:nvPr/>
              </p14:nvContentPartPr>
              <p14:xfrm>
                <a:off x="5935600" y="5316907"/>
                <a:ext cx="176400" cy="252360"/>
              </p14:xfrm>
            </p:contentPart>
          </mc:Choice>
          <mc:Fallback xmlns="">
            <p:pic>
              <p:nvPicPr>
                <p:cNvPr id="84" name="Freihand 83">
                  <a:extLst>
                    <a:ext uri="{FF2B5EF4-FFF2-40B4-BE49-F238E27FC236}">
                      <a16:creationId xmlns:a16="http://schemas.microsoft.com/office/drawing/2014/main" id="{F2A8F71E-7C2D-4CB2-A582-B3CF0E5E46E2}"/>
                    </a:ext>
                  </a:extLst>
                </p:cNvPr>
                <p:cNvPicPr/>
                <p:nvPr/>
              </p:nvPicPr>
              <p:blipFill>
                <a:blip r:embed="rId140"/>
                <a:stretch>
                  <a:fillRect/>
                </a:stretch>
              </p:blipFill>
              <p:spPr>
                <a:xfrm>
                  <a:off x="5931280" y="5312587"/>
                  <a:ext cx="185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55F4E70D-7B77-40F9-9EE9-F4871709A866}"/>
                    </a:ext>
                  </a:extLst>
                </p14:cNvPr>
                <p14:cNvContentPartPr/>
                <p14:nvPr/>
              </p14:nvContentPartPr>
              <p14:xfrm>
                <a:off x="6336280" y="5214307"/>
                <a:ext cx="157320" cy="260280"/>
              </p14:xfrm>
            </p:contentPart>
          </mc:Choice>
          <mc:Fallback xmlns="">
            <p:pic>
              <p:nvPicPr>
                <p:cNvPr id="85" name="Freihand 84">
                  <a:extLst>
                    <a:ext uri="{FF2B5EF4-FFF2-40B4-BE49-F238E27FC236}">
                      <a16:creationId xmlns:a16="http://schemas.microsoft.com/office/drawing/2014/main" id="{55F4E70D-7B77-40F9-9EE9-F4871709A866}"/>
                    </a:ext>
                  </a:extLst>
                </p:cNvPr>
                <p:cNvPicPr/>
                <p:nvPr/>
              </p:nvPicPr>
              <p:blipFill>
                <a:blip r:embed="rId142"/>
                <a:stretch>
                  <a:fillRect/>
                </a:stretch>
              </p:blipFill>
              <p:spPr>
                <a:xfrm>
                  <a:off x="6331960" y="5209987"/>
                  <a:ext cx="1659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090287B9-3C4E-4748-BAFE-AFDA25C45CC7}"/>
                    </a:ext>
                  </a:extLst>
                </p14:cNvPr>
                <p14:cNvContentPartPr/>
                <p14:nvPr/>
              </p14:nvContentPartPr>
              <p14:xfrm>
                <a:off x="6502600" y="5338147"/>
                <a:ext cx="484200" cy="95040"/>
              </p14:xfrm>
            </p:contentPart>
          </mc:Choice>
          <mc:Fallback xmlns="">
            <p:pic>
              <p:nvPicPr>
                <p:cNvPr id="86" name="Freihand 85">
                  <a:extLst>
                    <a:ext uri="{FF2B5EF4-FFF2-40B4-BE49-F238E27FC236}">
                      <a16:creationId xmlns:a16="http://schemas.microsoft.com/office/drawing/2014/main" id="{090287B9-3C4E-4748-BAFE-AFDA25C45CC7}"/>
                    </a:ext>
                  </a:extLst>
                </p:cNvPr>
                <p:cNvPicPr/>
                <p:nvPr/>
              </p:nvPicPr>
              <p:blipFill>
                <a:blip r:embed="rId144"/>
                <a:stretch>
                  <a:fillRect/>
                </a:stretch>
              </p:blipFill>
              <p:spPr>
                <a:xfrm>
                  <a:off x="6498280" y="5333827"/>
                  <a:ext cx="492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E75CE0E9-477E-4687-A759-5DC98A6A3DD2}"/>
                    </a:ext>
                  </a:extLst>
                </p14:cNvPr>
                <p14:cNvContentPartPr/>
                <p14:nvPr/>
              </p14:nvContentPartPr>
              <p14:xfrm>
                <a:off x="7018480" y="5257867"/>
                <a:ext cx="107280" cy="204120"/>
              </p14:xfrm>
            </p:contentPart>
          </mc:Choice>
          <mc:Fallback xmlns="">
            <p:pic>
              <p:nvPicPr>
                <p:cNvPr id="87" name="Freihand 86">
                  <a:extLst>
                    <a:ext uri="{FF2B5EF4-FFF2-40B4-BE49-F238E27FC236}">
                      <a16:creationId xmlns:a16="http://schemas.microsoft.com/office/drawing/2014/main" id="{E75CE0E9-477E-4687-A759-5DC98A6A3DD2}"/>
                    </a:ext>
                  </a:extLst>
                </p:cNvPr>
                <p:cNvPicPr/>
                <p:nvPr/>
              </p:nvPicPr>
              <p:blipFill>
                <a:blip r:embed="rId146"/>
                <a:stretch>
                  <a:fillRect/>
                </a:stretch>
              </p:blipFill>
              <p:spPr>
                <a:xfrm>
                  <a:off x="7014160" y="5253547"/>
                  <a:ext cx="115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7293730B-09FE-42DE-9A84-B324248956E3}"/>
                    </a:ext>
                  </a:extLst>
                </p14:cNvPr>
                <p14:cNvContentPartPr/>
                <p14:nvPr/>
              </p14:nvContentPartPr>
              <p14:xfrm>
                <a:off x="7006240" y="5283427"/>
                <a:ext cx="251640" cy="165600"/>
              </p14:xfrm>
            </p:contentPart>
          </mc:Choice>
          <mc:Fallback xmlns="">
            <p:pic>
              <p:nvPicPr>
                <p:cNvPr id="88" name="Freihand 87">
                  <a:extLst>
                    <a:ext uri="{FF2B5EF4-FFF2-40B4-BE49-F238E27FC236}">
                      <a16:creationId xmlns:a16="http://schemas.microsoft.com/office/drawing/2014/main" id="{7293730B-09FE-42DE-9A84-B324248956E3}"/>
                    </a:ext>
                  </a:extLst>
                </p:cNvPr>
                <p:cNvPicPr/>
                <p:nvPr/>
              </p:nvPicPr>
              <p:blipFill>
                <a:blip r:embed="rId148"/>
                <a:stretch>
                  <a:fillRect/>
                </a:stretch>
              </p:blipFill>
              <p:spPr>
                <a:xfrm>
                  <a:off x="7001920" y="5279107"/>
                  <a:ext cx="260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D9B323D1-47AB-4E05-9803-07BCCE504746}"/>
                    </a:ext>
                  </a:extLst>
                </p14:cNvPr>
                <p14:cNvContentPartPr/>
                <p14:nvPr/>
              </p14:nvContentPartPr>
              <p14:xfrm>
                <a:off x="7281640" y="5183347"/>
                <a:ext cx="372600" cy="225360"/>
              </p14:xfrm>
            </p:contentPart>
          </mc:Choice>
          <mc:Fallback xmlns="">
            <p:pic>
              <p:nvPicPr>
                <p:cNvPr id="89" name="Freihand 88">
                  <a:extLst>
                    <a:ext uri="{FF2B5EF4-FFF2-40B4-BE49-F238E27FC236}">
                      <a16:creationId xmlns:a16="http://schemas.microsoft.com/office/drawing/2014/main" id="{D9B323D1-47AB-4E05-9803-07BCCE504746}"/>
                    </a:ext>
                  </a:extLst>
                </p:cNvPr>
                <p:cNvPicPr/>
                <p:nvPr/>
              </p:nvPicPr>
              <p:blipFill>
                <a:blip r:embed="rId150"/>
                <a:stretch>
                  <a:fillRect/>
                </a:stretch>
              </p:blipFill>
              <p:spPr>
                <a:xfrm>
                  <a:off x="7277320" y="5179027"/>
                  <a:ext cx="381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E11BACAB-2EF7-4E12-A017-D7A884396B65}"/>
                    </a:ext>
                  </a:extLst>
                </p14:cNvPr>
                <p14:cNvContentPartPr/>
                <p14:nvPr/>
              </p14:nvContentPartPr>
              <p14:xfrm>
                <a:off x="7578640" y="5325547"/>
                <a:ext cx="82080" cy="55800"/>
              </p14:xfrm>
            </p:contentPart>
          </mc:Choice>
          <mc:Fallback xmlns="">
            <p:pic>
              <p:nvPicPr>
                <p:cNvPr id="90" name="Freihand 89">
                  <a:extLst>
                    <a:ext uri="{FF2B5EF4-FFF2-40B4-BE49-F238E27FC236}">
                      <a16:creationId xmlns:a16="http://schemas.microsoft.com/office/drawing/2014/main" id="{E11BACAB-2EF7-4E12-A017-D7A884396B65}"/>
                    </a:ext>
                  </a:extLst>
                </p:cNvPr>
                <p:cNvPicPr/>
                <p:nvPr/>
              </p:nvPicPr>
              <p:blipFill>
                <a:blip r:embed="rId152"/>
                <a:stretch>
                  <a:fillRect/>
                </a:stretch>
              </p:blipFill>
              <p:spPr>
                <a:xfrm>
                  <a:off x="7574320" y="5321227"/>
                  <a:ext cx="90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1FBA094C-CBA4-4D10-BF25-232DA1AB7B20}"/>
                    </a:ext>
                  </a:extLst>
                </p14:cNvPr>
                <p14:cNvContentPartPr/>
                <p14:nvPr/>
              </p14:nvContentPartPr>
              <p14:xfrm>
                <a:off x="6065560" y="5019907"/>
                <a:ext cx="1828080" cy="676800"/>
              </p14:xfrm>
            </p:contentPart>
          </mc:Choice>
          <mc:Fallback xmlns="">
            <p:pic>
              <p:nvPicPr>
                <p:cNvPr id="91" name="Freihand 90">
                  <a:extLst>
                    <a:ext uri="{FF2B5EF4-FFF2-40B4-BE49-F238E27FC236}">
                      <a16:creationId xmlns:a16="http://schemas.microsoft.com/office/drawing/2014/main" id="{1FBA094C-CBA4-4D10-BF25-232DA1AB7B20}"/>
                    </a:ext>
                  </a:extLst>
                </p:cNvPr>
                <p:cNvPicPr/>
                <p:nvPr/>
              </p:nvPicPr>
              <p:blipFill>
                <a:blip r:embed="rId154"/>
                <a:stretch>
                  <a:fillRect/>
                </a:stretch>
              </p:blipFill>
              <p:spPr>
                <a:xfrm>
                  <a:off x="6061240" y="5015587"/>
                  <a:ext cx="1836720" cy="685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8FF5B9F7-6FA0-4CC0-AD44-9C093BA88DD8}"/>
                    </a:ext>
                  </a:extLst>
                </p14:cNvPr>
                <p14:cNvContentPartPr/>
                <p14:nvPr/>
              </p14:nvContentPartPr>
              <p14:xfrm>
                <a:off x="3920320" y="5945467"/>
                <a:ext cx="396720" cy="51480"/>
              </p14:xfrm>
            </p:contentPart>
          </mc:Choice>
          <mc:Fallback xmlns="">
            <p:pic>
              <p:nvPicPr>
                <p:cNvPr id="93" name="Freihand 92">
                  <a:extLst>
                    <a:ext uri="{FF2B5EF4-FFF2-40B4-BE49-F238E27FC236}">
                      <a16:creationId xmlns:a16="http://schemas.microsoft.com/office/drawing/2014/main" id="{8FF5B9F7-6FA0-4CC0-AD44-9C093BA88DD8}"/>
                    </a:ext>
                  </a:extLst>
                </p:cNvPr>
                <p:cNvPicPr/>
                <p:nvPr/>
              </p:nvPicPr>
              <p:blipFill>
                <a:blip r:embed="rId156"/>
                <a:stretch>
                  <a:fillRect/>
                </a:stretch>
              </p:blipFill>
              <p:spPr>
                <a:xfrm>
                  <a:off x="3916000" y="5941147"/>
                  <a:ext cx="405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ED9B6693-9B82-49E9-AE44-9C23B6CAC2C8}"/>
                    </a:ext>
                  </a:extLst>
                </p14:cNvPr>
                <p14:cNvContentPartPr/>
                <p14:nvPr/>
              </p14:nvContentPartPr>
              <p14:xfrm>
                <a:off x="4244680" y="5852587"/>
                <a:ext cx="276480" cy="265320"/>
              </p14:xfrm>
            </p:contentPart>
          </mc:Choice>
          <mc:Fallback xmlns="">
            <p:pic>
              <p:nvPicPr>
                <p:cNvPr id="94" name="Freihand 93">
                  <a:extLst>
                    <a:ext uri="{FF2B5EF4-FFF2-40B4-BE49-F238E27FC236}">
                      <a16:creationId xmlns:a16="http://schemas.microsoft.com/office/drawing/2014/main" id="{ED9B6693-9B82-49E9-AE44-9C23B6CAC2C8}"/>
                    </a:ext>
                  </a:extLst>
                </p:cNvPr>
                <p:cNvPicPr/>
                <p:nvPr/>
              </p:nvPicPr>
              <p:blipFill>
                <a:blip r:embed="rId158"/>
                <a:stretch>
                  <a:fillRect/>
                </a:stretch>
              </p:blipFill>
              <p:spPr>
                <a:xfrm>
                  <a:off x="4240360" y="5848267"/>
                  <a:ext cx="2851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EE84B39F-F15C-45F8-829E-20B080DBD29F}"/>
                    </a:ext>
                  </a:extLst>
                </p14:cNvPr>
                <p14:cNvContentPartPr/>
                <p14:nvPr/>
              </p14:nvContentPartPr>
              <p14:xfrm>
                <a:off x="4705120" y="5874907"/>
                <a:ext cx="223920" cy="416880"/>
              </p14:xfrm>
            </p:contentPart>
          </mc:Choice>
          <mc:Fallback xmlns="">
            <p:pic>
              <p:nvPicPr>
                <p:cNvPr id="96" name="Freihand 95">
                  <a:extLst>
                    <a:ext uri="{FF2B5EF4-FFF2-40B4-BE49-F238E27FC236}">
                      <a16:creationId xmlns:a16="http://schemas.microsoft.com/office/drawing/2014/main" id="{EE84B39F-F15C-45F8-829E-20B080DBD29F}"/>
                    </a:ext>
                  </a:extLst>
                </p:cNvPr>
                <p:cNvPicPr/>
                <p:nvPr/>
              </p:nvPicPr>
              <p:blipFill>
                <a:blip r:embed="rId160"/>
                <a:stretch>
                  <a:fillRect/>
                </a:stretch>
              </p:blipFill>
              <p:spPr>
                <a:xfrm>
                  <a:off x="4700800" y="5870587"/>
                  <a:ext cx="2325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EBC8992D-1958-45D7-B3EF-B69BB4318C6B}"/>
                    </a:ext>
                  </a:extLst>
                </p14:cNvPr>
                <p14:cNvContentPartPr/>
                <p14:nvPr/>
              </p14:nvContentPartPr>
              <p14:xfrm>
                <a:off x="4986640" y="6093787"/>
                <a:ext cx="95760" cy="108000"/>
              </p14:xfrm>
            </p:contentPart>
          </mc:Choice>
          <mc:Fallback xmlns="">
            <p:pic>
              <p:nvPicPr>
                <p:cNvPr id="97" name="Freihand 96">
                  <a:extLst>
                    <a:ext uri="{FF2B5EF4-FFF2-40B4-BE49-F238E27FC236}">
                      <a16:creationId xmlns:a16="http://schemas.microsoft.com/office/drawing/2014/main" id="{EBC8992D-1958-45D7-B3EF-B69BB4318C6B}"/>
                    </a:ext>
                  </a:extLst>
                </p:cNvPr>
                <p:cNvPicPr/>
                <p:nvPr/>
              </p:nvPicPr>
              <p:blipFill>
                <a:blip r:embed="rId162"/>
                <a:stretch>
                  <a:fillRect/>
                </a:stretch>
              </p:blipFill>
              <p:spPr>
                <a:xfrm>
                  <a:off x="4982320" y="6089467"/>
                  <a:ext cx="104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744E7E2B-9B27-4651-A6E5-E34A647C8C42}"/>
                    </a:ext>
                  </a:extLst>
                </p14:cNvPr>
                <p14:cNvContentPartPr/>
                <p14:nvPr/>
              </p14:nvContentPartPr>
              <p14:xfrm>
                <a:off x="5169880" y="5977507"/>
                <a:ext cx="236880" cy="7560"/>
              </p14:xfrm>
            </p:contentPart>
          </mc:Choice>
          <mc:Fallback xmlns="">
            <p:pic>
              <p:nvPicPr>
                <p:cNvPr id="98" name="Freihand 97">
                  <a:extLst>
                    <a:ext uri="{FF2B5EF4-FFF2-40B4-BE49-F238E27FC236}">
                      <a16:creationId xmlns:a16="http://schemas.microsoft.com/office/drawing/2014/main" id="{744E7E2B-9B27-4651-A6E5-E34A647C8C42}"/>
                    </a:ext>
                  </a:extLst>
                </p:cNvPr>
                <p:cNvPicPr/>
                <p:nvPr/>
              </p:nvPicPr>
              <p:blipFill>
                <a:blip r:embed="rId164"/>
                <a:stretch>
                  <a:fillRect/>
                </a:stretch>
              </p:blipFill>
              <p:spPr>
                <a:xfrm>
                  <a:off x="5165560" y="5973187"/>
                  <a:ext cx="245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F2052B3B-0CD6-4D3A-A105-DBBD2AFC9350}"/>
                    </a:ext>
                  </a:extLst>
                </p14:cNvPr>
                <p14:cNvContentPartPr/>
                <p14:nvPr/>
              </p14:nvContentPartPr>
              <p14:xfrm>
                <a:off x="5171680" y="6034747"/>
                <a:ext cx="196200" cy="18360"/>
              </p14:xfrm>
            </p:contentPart>
          </mc:Choice>
          <mc:Fallback xmlns="">
            <p:pic>
              <p:nvPicPr>
                <p:cNvPr id="99" name="Freihand 98">
                  <a:extLst>
                    <a:ext uri="{FF2B5EF4-FFF2-40B4-BE49-F238E27FC236}">
                      <a16:creationId xmlns:a16="http://schemas.microsoft.com/office/drawing/2014/main" id="{F2052B3B-0CD6-4D3A-A105-DBBD2AFC9350}"/>
                    </a:ext>
                  </a:extLst>
                </p:cNvPr>
                <p:cNvPicPr/>
                <p:nvPr/>
              </p:nvPicPr>
              <p:blipFill>
                <a:blip r:embed="rId166"/>
                <a:stretch>
                  <a:fillRect/>
                </a:stretch>
              </p:blipFill>
              <p:spPr>
                <a:xfrm>
                  <a:off x="5167360" y="6030427"/>
                  <a:ext cx="204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356D54B0-AA92-4BEE-A252-66B40FC70470}"/>
                    </a:ext>
                  </a:extLst>
                </p14:cNvPr>
                <p14:cNvContentPartPr/>
                <p14:nvPr/>
              </p14:nvContentPartPr>
              <p14:xfrm>
                <a:off x="5495320" y="5857987"/>
                <a:ext cx="185760" cy="182160"/>
              </p14:xfrm>
            </p:contentPart>
          </mc:Choice>
          <mc:Fallback xmlns="">
            <p:pic>
              <p:nvPicPr>
                <p:cNvPr id="101" name="Freihand 100">
                  <a:extLst>
                    <a:ext uri="{FF2B5EF4-FFF2-40B4-BE49-F238E27FC236}">
                      <a16:creationId xmlns:a16="http://schemas.microsoft.com/office/drawing/2014/main" id="{356D54B0-AA92-4BEE-A252-66B40FC70470}"/>
                    </a:ext>
                  </a:extLst>
                </p:cNvPr>
                <p:cNvPicPr/>
                <p:nvPr/>
              </p:nvPicPr>
              <p:blipFill>
                <a:blip r:embed="rId168"/>
                <a:stretch>
                  <a:fillRect/>
                </a:stretch>
              </p:blipFill>
              <p:spPr>
                <a:xfrm>
                  <a:off x="5491000" y="5853667"/>
                  <a:ext cx="194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06FEEACF-AD07-4AC6-9A27-912F43426D78}"/>
                    </a:ext>
                  </a:extLst>
                </p14:cNvPr>
                <p14:cNvContentPartPr/>
                <p14:nvPr/>
              </p14:nvContentPartPr>
              <p14:xfrm>
                <a:off x="5529520" y="5972467"/>
                <a:ext cx="207360" cy="124560"/>
              </p14:xfrm>
            </p:contentPart>
          </mc:Choice>
          <mc:Fallback xmlns="">
            <p:pic>
              <p:nvPicPr>
                <p:cNvPr id="102" name="Freihand 101">
                  <a:extLst>
                    <a:ext uri="{FF2B5EF4-FFF2-40B4-BE49-F238E27FC236}">
                      <a16:creationId xmlns:a16="http://schemas.microsoft.com/office/drawing/2014/main" id="{06FEEACF-AD07-4AC6-9A27-912F43426D78}"/>
                    </a:ext>
                  </a:extLst>
                </p:cNvPr>
                <p:cNvPicPr/>
                <p:nvPr/>
              </p:nvPicPr>
              <p:blipFill>
                <a:blip r:embed="rId170"/>
                <a:stretch>
                  <a:fillRect/>
                </a:stretch>
              </p:blipFill>
              <p:spPr>
                <a:xfrm>
                  <a:off x="5525200" y="5968147"/>
                  <a:ext cx="216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01B8E694-F7A5-413B-8863-7B7A95905CB3}"/>
                    </a:ext>
                  </a:extLst>
                </p14:cNvPr>
                <p14:cNvContentPartPr/>
                <p14:nvPr/>
              </p14:nvContentPartPr>
              <p14:xfrm>
                <a:off x="5816080" y="5867707"/>
                <a:ext cx="81360" cy="126000"/>
              </p14:xfrm>
            </p:contentPart>
          </mc:Choice>
          <mc:Fallback xmlns="">
            <p:pic>
              <p:nvPicPr>
                <p:cNvPr id="103" name="Freihand 102">
                  <a:extLst>
                    <a:ext uri="{FF2B5EF4-FFF2-40B4-BE49-F238E27FC236}">
                      <a16:creationId xmlns:a16="http://schemas.microsoft.com/office/drawing/2014/main" id="{01B8E694-F7A5-413B-8863-7B7A95905CB3}"/>
                    </a:ext>
                  </a:extLst>
                </p:cNvPr>
                <p:cNvPicPr/>
                <p:nvPr/>
              </p:nvPicPr>
              <p:blipFill>
                <a:blip r:embed="rId172"/>
                <a:stretch>
                  <a:fillRect/>
                </a:stretch>
              </p:blipFill>
              <p:spPr>
                <a:xfrm>
                  <a:off x="5811760" y="5863387"/>
                  <a:ext cx="90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D72E53A3-DF6F-44D5-8830-E85DE33FFA42}"/>
                    </a:ext>
                  </a:extLst>
                </p14:cNvPr>
                <p14:cNvContentPartPr/>
                <p14:nvPr/>
              </p14:nvContentPartPr>
              <p14:xfrm>
                <a:off x="5874400" y="5869507"/>
                <a:ext cx="232560" cy="182880"/>
              </p14:xfrm>
            </p:contentPart>
          </mc:Choice>
          <mc:Fallback xmlns="">
            <p:pic>
              <p:nvPicPr>
                <p:cNvPr id="104" name="Freihand 103">
                  <a:extLst>
                    <a:ext uri="{FF2B5EF4-FFF2-40B4-BE49-F238E27FC236}">
                      <a16:creationId xmlns:a16="http://schemas.microsoft.com/office/drawing/2014/main" id="{D72E53A3-DF6F-44D5-8830-E85DE33FFA42}"/>
                    </a:ext>
                  </a:extLst>
                </p:cNvPr>
                <p:cNvPicPr/>
                <p:nvPr/>
              </p:nvPicPr>
              <p:blipFill>
                <a:blip r:embed="rId174"/>
                <a:stretch>
                  <a:fillRect/>
                </a:stretch>
              </p:blipFill>
              <p:spPr>
                <a:xfrm>
                  <a:off x="5870080" y="5865187"/>
                  <a:ext cx="241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E2479226-0A9A-4BCD-8EFE-0146F027F3D0}"/>
                    </a:ext>
                  </a:extLst>
                </p14:cNvPr>
                <p14:cNvContentPartPr/>
                <p14:nvPr/>
              </p14:nvContentPartPr>
              <p14:xfrm>
                <a:off x="6283720" y="5870947"/>
                <a:ext cx="278280" cy="393480"/>
              </p14:xfrm>
            </p:contentPart>
          </mc:Choice>
          <mc:Fallback xmlns="">
            <p:pic>
              <p:nvPicPr>
                <p:cNvPr id="105" name="Freihand 104">
                  <a:extLst>
                    <a:ext uri="{FF2B5EF4-FFF2-40B4-BE49-F238E27FC236}">
                      <a16:creationId xmlns:a16="http://schemas.microsoft.com/office/drawing/2014/main" id="{E2479226-0A9A-4BCD-8EFE-0146F027F3D0}"/>
                    </a:ext>
                  </a:extLst>
                </p:cNvPr>
                <p:cNvPicPr/>
                <p:nvPr/>
              </p:nvPicPr>
              <p:blipFill>
                <a:blip r:embed="rId176"/>
                <a:stretch>
                  <a:fillRect/>
                </a:stretch>
              </p:blipFill>
              <p:spPr>
                <a:xfrm>
                  <a:off x="6279400" y="5866627"/>
                  <a:ext cx="2869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A4411E23-FBEF-442B-8A7B-34BF876DE783}"/>
                    </a:ext>
                  </a:extLst>
                </p14:cNvPr>
                <p14:cNvContentPartPr/>
                <p14:nvPr/>
              </p14:nvContentPartPr>
              <p14:xfrm>
                <a:off x="6562720" y="6039787"/>
                <a:ext cx="138600" cy="103680"/>
              </p14:xfrm>
            </p:contentPart>
          </mc:Choice>
          <mc:Fallback xmlns="">
            <p:pic>
              <p:nvPicPr>
                <p:cNvPr id="106" name="Freihand 105">
                  <a:extLst>
                    <a:ext uri="{FF2B5EF4-FFF2-40B4-BE49-F238E27FC236}">
                      <a16:creationId xmlns:a16="http://schemas.microsoft.com/office/drawing/2014/main" id="{A4411E23-FBEF-442B-8A7B-34BF876DE783}"/>
                    </a:ext>
                  </a:extLst>
                </p:cNvPr>
                <p:cNvPicPr/>
                <p:nvPr/>
              </p:nvPicPr>
              <p:blipFill>
                <a:blip r:embed="rId178"/>
                <a:stretch>
                  <a:fillRect/>
                </a:stretch>
              </p:blipFill>
              <p:spPr>
                <a:xfrm>
                  <a:off x="6558400" y="6035467"/>
                  <a:ext cx="147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6D96E04A-3403-4FEC-8DF0-17002EF2F177}"/>
                    </a:ext>
                  </a:extLst>
                </p14:cNvPr>
                <p14:cNvContentPartPr/>
                <p14:nvPr/>
              </p14:nvContentPartPr>
              <p14:xfrm>
                <a:off x="6772960" y="5953747"/>
                <a:ext cx="139680" cy="13680"/>
              </p14:xfrm>
            </p:contentPart>
          </mc:Choice>
          <mc:Fallback xmlns="">
            <p:pic>
              <p:nvPicPr>
                <p:cNvPr id="107" name="Freihand 106">
                  <a:extLst>
                    <a:ext uri="{FF2B5EF4-FFF2-40B4-BE49-F238E27FC236}">
                      <a16:creationId xmlns:a16="http://schemas.microsoft.com/office/drawing/2014/main" id="{6D96E04A-3403-4FEC-8DF0-17002EF2F177}"/>
                    </a:ext>
                  </a:extLst>
                </p:cNvPr>
                <p:cNvPicPr/>
                <p:nvPr/>
              </p:nvPicPr>
              <p:blipFill>
                <a:blip r:embed="rId180"/>
                <a:stretch>
                  <a:fillRect/>
                </a:stretch>
              </p:blipFill>
              <p:spPr>
                <a:xfrm>
                  <a:off x="6768640" y="5949427"/>
                  <a:ext cx="148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B0751F4C-324A-40B4-8617-0646208454D4}"/>
                    </a:ext>
                  </a:extLst>
                </p14:cNvPr>
                <p14:cNvContentPartPr/>
                <p14:nvPr/>
              </p14:nvContentPartPr>
              <p14:xfrm>
                <a:off x="6784120" y="5997307"/>
                <a:ext cx="133920" cy="9360"/>
              </p14:xfrm>
            </p:contentPart>
          </mc:Choice>
          <mc:Fallback xmlns="">
            <p:pic>
              <p:nvPicPr>
                <p:cNvPr id="108" name="Freihand 107">
                  <a:extLst>
                    <a:ext uri="{FF2B5EF4-FFF2-40B4-BE49-F238E27FC236}">
                      <a16:creationId xmlns:a16="http://schemas.microsoft.com/office/drawing/2014/main" id="{B0751F4C-324A-40B4-8617-0646208454D4}"/>
                    </a:ext>
                  </a:extLst>
                </p:cNvPr>
                <p:cNvPicPr/>
                <p:nvPr/>
              </p:nvPicPr>
              <p:blipFill>
                <a:blip r:embed="rId182"/>
                <a:stretch>
                  <a:fillRect/>
                </a:stretch>
              </p:blipFill>
              <p:spPr>
                <a:xfrm>
                  <a:off x="6779800" y="5992987"/>
                  <a:ext cx="142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63919C8E-0FD1-4B43-A778-AF672A4C99AA}"/>
                    </a:ext>
                  </a:extLst>
                </p14:cNvPr>
                <p14:cNvContentPartPr/>
                <p14:nvPr/>
              </p14:nvContentPartPr>
              <p14:xfrm>
                <a:off x="7021720" y="5901547"/>
                <a:ext cx="171360" cy="149400"/>
              </p14:xfrm>
            </p:contentPart>
          </mc:Choice>
          <mc:Fallback xmlns="">
            <p:pic>
              <p:nvPicPr>
                <p:cNvPr id="110" name="Freihand 109">
                  <a:extLst>
                    <a:ext uri="{FF2B5EF4-FFF2-40B4-BE49-F238E27FC236}">
                      <a16:creationId xmlns:a16="http://schemas.microsoft.com/office/drawing/2014/main" id="{63919C8E-0FD1-4B43-A778-AF672A4C99AA}"/>
                    </a:ext>
                  </a:extLst>
                </p:cNvPr>
                <p:cNvPicPr/>
                <p:nvPr/>
              </p:nvPicPr>
              <p:blipFill>
                <a:blip r:embed="rId184"/>
                <a:stretch>
                  <a:fillRect/>
                </a:stretch>
              </p:blipFill>
              <p:spPr>
                <a:xfrm>
                  <a:off x="7017400" y="5897227"/>
                  <a:ext cx="180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15344909-9727-43F8-B8AA-51B076353913}"/>
                    </a:ext>
                  </a:extLst>
                </p14:cNvPr>
                <p14:cNvContentPartPr/>
                <p14:nvPr/>
              </p14:nvContentPartPr>
              <p14:xfrm>
                <a:off x="7186240" y="6031147"/>
                <a:ext cx="22680" cy="91800"/>
              </p14:xfrm>
            </p:contentPart>
          </mc:Choice>
          <mc:Fallback xmlns="">
            <p:pic>
              <p:nvPicPr>
                <p:cNvPr id="111" name="Freihand 110">
                  <a:extLst>
                    <a:ext uri="{FF2B5EF4-FFF2-40B4-BE49-F238E27FC236}">
                      <a16:creationId xmlns:a16="http://schemas.microsoft.com/office/drawing/2014/main" id="{15344909-9727-43F8-B8AA-51B076353913}"/>
                    </a:ext>
                  </a:extLst>
                </p:cNvPr>
                <p:cNvPicPr/>
                <p:nvPr/>
              </p:nvPicPr>
              <p:blipFill>
                <a:blip r:embed="rId186"/>
                <a:stretch>
                  <a:fillRect/>
                </a:stretch>
              </p:blipFill>
              <p:spPr>
                <a:xfrm>
                  <a:off x="7181920" y="6026827"/>
                  <a:ext cx="31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515EACF6-B07E-4820-914C-A7DDCDE136D7}"/>
                    </a:ext>
                  </a:extLst>
                </p14:cNvPr>
                <p14:cNvContentPartPr/>
                <p14:nvPr/>
              </p14:nvContentPartPr>
              <p14:xfrm>
                <a:off x="7325920" y="5873467"/>
                <a:ext cx="61200" cy="189360"/>
              </p14:xfrm>
            </p:contentPart>
          </mc:Choice>
          <mc:Fallback xmlns="">
            <p:pic>
              <p:nvPicPr>
                <p:cNvPr id="112" name="Freihand 111">
                  <a:extLst>
                    <a:ext uri="{FF2B5EF4-FFF2-40B4-BE49-F238E27FC236}">
                      <a16:creationId xmlns:a16="http://schemas.microsoft.com/office/drawing/2014/main" id="{515EACF6-B07E-4820-914C-A7DDCDE136D7}"/>
                    </a:ext>
                  </a:extLst>
                </p:cNvPr>
                <p:cNvPicPr/>
                <p:nvPr/>
              </p:nvPicPr>
              <p:blipFill>
                <a:blip r:embed="rId188"/>
                <a:stretch>
                  <a:fillRect/>
                </a:stretch>
              </p:blipFill>
              <p:spPr>
                <a:xfrm>
                  <a:off x="7321600" y="5869147"/>
                  <a:ext cx="69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4B9EED05-BF81-4BBF-8169-7C224A17E2DD}"/>
                    </a:ext>
                  </a:extLst>
                </p14:cNvPr>
                <p14:cNvContentPartPr/>
                <p14:nvPr/>
              </p14:nvContentPartPr>
              <p14:xfrm>
                <a:off x="7441120" y="5865187"/>
                <a:ext cx="128880" cy="196920"/>
              </p14:xfrm>
            </p:contentPart>
          </mc:Choice>
          <mc:Fallback xmlns="">
            <p:pic>
              <p:nvPicPr>
                <p:cNvPr id="113" name="Freihand 112">
                  <a:extLst>
                    <a:ext uri="{FF2B5EF4-FFF2-40B4-BE49-F238E27FC236}">
                      <a16:creationId xmlns:a16="http://schemas.microsoft.com/office/drawing/2014/main" id="{4B9EED05-BF81-4BBF-8169-7C224A17E2DD}"/>
                    </a:ext>
                  </a:extLst>
                </p:cNvPr>
                <p:cNvPicPr/>
                <p:nvPr/>
              </p:nvPicPr>
              <p:blipFill>
                <a:blip r:embed="rId190"/>
                <a:stretch>
                  <a:fillRect/>
                </a:stretch>
              </p:blipFill>
              <p:spPr>
                <a:xfrm>
                  <a:off x="7436800" y="5860867"/>
                  <a:ext cx="137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8A5EF727-AAE2-47B3-BE99-4030CD3AE738}"/>
                    </a:ext>
                  </a:extLst>
                </p14:cNvPr>
                <p14:cNvContentPartPr/>
                <p14:nvPr/>
              </p14:nvContentPartPr>
              <p14:xfrm>
                <a:off x="4936960" y="6350107"/>
                <a:ext cx="191160" cy="235440"/>
              </p14:xfrm>
            </p:contentPart>
          </mc:Choice>
          <mc:Fallback xmlns="">
            <p:pic>
              <p:nvPicPr>
                <p:cNvPr id="115" name="Freihand 114">
                  <a:extLst>
                    <a:ext uri="{FF2B5EF4-FFF2-40B4-BE49-F238E27FC236}">
                      <a16:creationId xmlns:a16="http://schemas.microsoft.com/office/drawing/2014/main" id="{8A5EF727-AAE2-47B3-BE99-4030CD3AE738}"/>
                    </a:ext>
                  </a:extLst>
                </p:cNvPr>
                <p:cNvPicPr/>
                <p:nvPr/>
              </p:nvPicPr>
              <p:blipFill>
                <a:blip r:embed="rId192"/>
                <a:stretch>
                  <a:fillRect/>
                </a:stretch>
              </p:blipFill>
              <p:spPr>
                <a:xfrm>
                  <a:off x="4932640" y="6345787"/>
                  <a:ext cx="199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E70DDBE4-20E6-4D32-A384-A3BBA1C4D3AB}"/>
                    </a:ext>
                  </a:extLst>
                </p14:cNvPr>
                <p14:cNvContentPartPr/>
                <p14:nvPr/>
              </p14:nvContentPartPr>
              <p14:xfrm>
                <a:off x="5173840" y="6474307"/>
                <a:ext cx="143280" cy="98640"/>
              </p14:xfrm>
            </p:contentPart>
          </mc:Choice>
          <mc:Fallback xmlns="">
            <p:pic>
              <p:nvPicPr>
                <p:cNvPr id="116" name="Freihand 115">
                  <a:extLst>
                    <a:ext uri="{FF2B5EF4-FFF2-40B4-BE49-F238E27FC236}">
                      <a16:creationId xmlns:a16="http://schemas.microsoft.com/office/drawing/2014/main" id="{E70DDBE4-20E6-4D32-A384-A3BBA1C4D3AB}"/>
                    </a:ext>
                  </a:extLst>
                </p:cNvPr>
                <p:cNvPicPr/>
                <p:nvPr/>
              </p:nvPicPr>
              <p:blipFill>
                <a:blip r:embed="rId194"/>
                <a:stretch>
                  <a:fillRect/>
                </a:stretch>
              </p:blipFill>
              <p:spPr>
                <a:xfrm>
                  <a:off x="5169520" y="6469987"/>
                  <a:ext cx="151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50045378-0197-4360-9016-C46C63EAEDFC}"/>
                    </a:ext>
                  </a:extLst>
                </p14:cNvPr>
                <p14:cNvContentPartPr/>
                <p14:nvPr/>
              </p14:nvContentPartPr>
              <p14:xfrm>
                <a:off x="5370040" y="6425707"/>
                <a:ext cx="101880" cy="66240"/>
              </p14:xfrm>
            </p:contentPart>
          </mc:Choice>
          <mc:Fallback xmlns="">
            <p:pic>
              <p:nvPicPr>
                <p:cNvPr id="117" name="Freihand 116">
                  <a:extLst>
                    <a:ext uri="{FF2B5EF4-FFF2-40B4-BE49-F238E27FC236}">
                      <a16:creationId xmlns:a16="http://schemas.microsoft.com/office/drawing/2014/main" id="{50045378-0197-4360-9016-C46C63EAEDFC}"/>
                    </a:ext>
                  </a:extLst>
                </p:cNvPr>
                <p:cNvPicPr/>
                <p:nvPr/>
              </p:nvPicPr>
              <p:blipFill>
                <a:blip r:embed="rId196"/>
                <a:stretch>
                  <a:fillRect/>
                </a:stretch>
              </p:blipFill>
              <p:spPr>
                <a:xfrm>
                  <a:off x="5365720" y="6421387"/>
                  <a:ext cx="110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0E5CEF24-BD40-4A59-A435-1D9BA4B841A5}"/>
                    </a:ext>
                  </a:extLst>
                </p14:cNvPr>
                <p14:cNvContentPartPr/>
                <p14:nvPr/>
              </p14:nvContentPartPr>
              <p14:xfrm>
                <a:off x="5584960" y="6380347"/>
                <a:ext cx="122400" cy="91800"/>
              </p14:xfrm>
            </p:contentPart>
          </mc:Choice>
          <mc:Fallback xmlns="">
            <p:pic>
              <p:nvPicPr>
                <p:cNvPr id="119" name="Freihand 118">
                  <a:extLst>
                    <a:ext uri="{FF2B5EF4-FFF2-40B4-BE49-F238E27FC236}">
                      <a16:creationId xmlns:a16="http://schemas.microsoft.com/office/drawing/2014/main" id="{0E5CEF24-BD40-4A59-A435-1D9BA4B841A5}"/>
                    </a:ext>
                  </a:extLst>
                </p:cNvPr>
                <p:cNvPicPr/>
                <p:nvPr/>
              </p:nvPicPr>
              <p:blipFill>
                <a:blip r:embed="rId198"/>
                <a:stretch>
                  <a:fillRect/>
                </a:stretch>
              </p:blipFill>
              <p:spPr>
                <a:xfrm>
                  <a:off x="5580640" y="6376027"/>
                  <a:ext cx="131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F9E389C1-A5E2-4DB2-B28E-BD4C0F339D8B}"/>
                    </a:ext>
                  </a:extLst>
                </p14:cNvPr>
                <p14:cNvContentPartPr/>
                <p14:nvPr/>
              </p14:nvContentPartPr>
              <p14:xfrm>
                <a:off x="5731840" y="6487267"/>
                <a:ext cx="11880" cy="60120"/>
              </p14:xfrm>
            </p:contentPart>
          </mc:Choice>
          <mc:Fallback xmlns="">
            <p:pic>
              <p:nvPicPr>
                <p:cNvPr id="120" name="Freihand 119">
                  <a:extLst>
                    <a:ext uri="{FF2B5EF4-FFF2-40B4-BE49-F238E27FC236}">
                      <a16:creationId xmlns:a16="http://schemas.microsoft.com/office/drawing/2014/main" id="{F9E389C1-A5E2-4DB2-B28E-BD4C0F339D8B}"/>
                    </a:ext>
                  </a:extLst>
                </p:cNvPr>
                <p:cNvPicPr/>
                <p:nvPr/>
              </p:nvPicPr>
              <p:blipFill>
                <a:blip r:embed="rId200"/>
                <a:stretch>
                  <a:fillRect/>
                </a:stretch>
              </p:blipFill>
              <p:spPr>
                <a:xfrm>
                  <a:off x="5727520" y="6482947"/>
                  <a:ext cx="20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563BD483-FC11-4CC8-AA33-AC954A065FBD}"/>
                    </a:ext>
                  </a:extLst>
                </p14:cNvPr>
                <p14:cNvContentPartPr/>
                <p14:nvPr/>
              </p14:nvContentPartPr>
              <p14:xfrm>
                <a:off x="5820400" y="6343267"/>
                <a:ext cx="88560" cy="140040"/>
              </p14:xfrm>
            </p:contentPart>
          </mc:Choice>
          <mc:Fallback xmlns="">
            <p:pic>
              <p:nvPicPr>
                <p:cNvPr id="121" name="Freihand 120">
                  <a:extLst>
                    <a:ext uri="{FF2B5EF4-FFF2-40B4-BE49-F238E27FC236}">
                      <a16:creationId xmlns:a16="http://schemas.microsoft.com/office/drawing/2014/main" id="{563BD483-FC11-4CC8-AA33-AC954A065FBD}"/>
                    </a:ext>
                  </a:extLst>
                </p:cNvPr>
                <p:cNvPicPr/>
                <p:nvPr/>
              </p:nvPicPr>
              <p:blipFill>
                <a:blip r:embed="rId202"/>
                <a:stretch>
                  <a:fillRect/>
                </a:stretch>
              </p:blipFill>
              <p:spPr>
                <a:xfrm>
                  <a:off x="5816080" y="6338947"/>
                  <a:ext cx="97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A7B07FC9-2F30-4582-BAC8-1EDFB8F457E0}"/>
                    </a:ext>
                  </a:extLst>
                </p14:cNvPr>
                <p14:cNvContentPartPr/>
                <p14:nvPr/>
              </p14:nvContentPartPr>
              <p14:xfrm>
                <a:off x="5996440" y="6351187"/>
                <a:ext cx="80280" cy="147960"/>
              </p14:xfrm>
            </p:contentPart>
          </mc:Choice>
          <mc:Fallback xmlns="">
            <p:pic>
              <p:nvPicPr>
                <p:cNvPr id="122" name="Freihand 121">
                  <a:extLst>
                    <a:ext uri="{FF2B5EF4-FFF2-40B4-BE49-F238E27FC236}">
                      <a16:creationId xmlns:a16="http://schemas.microsoft.com/office/drawing/2014/main" id="{A7B07FC9-2F30-4582-BAC8-1EDFB8F457E0}"/>
                    </a:ext>
                  </a:extLst>
                </p:cNvPr>
                <p:cNvPicPr/>
                <p:nvPr/>
              </p:nvPicPr>
              <p:blipFill>
                <a:blip r:embed="rId204"/>
                <a:stretch>
                  <a:fillRect/>
                </a:stretch>
              </p:blipFill>
              <p:spPr>
                <a:xfrm>
                  <a:off x="5992120" y="6346867"/>
                  <a:ext cx="88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4" name="Freihand 123">
                  <a:extLst>
                    <a:ext uri="{FF2B5EF4-FFF2-40B4-BE49-F238E27FC236}">
                      <a16:creationId xmlns:a16="http://schemas.microsoft.com/office/drawing/2014/main" id="{0973091F-EFD5-4B71-867D-49A88BC48EA3}"/>
                    </a:ext>
                  </a:extLst>
                </p14:cNvPr>
                <p14:cNvContentPartPr/>
                <p14:nvPr/>
              </p14:nvContentPartPr>
              <p14:xfrm>
                <a:off x="6289840" y="6325267"/>
                <a:ext cx="230040" cy="279000"/>
              </p14:xfrm>
            </p:contentPart>
          </mc:Choice>
          <mc:Fallback xmlns="">
            <p:pic>
              <p:nvPicPr>
                <p:cNvPr id="124" name="Freihand 123">
                  <a:extLst>
                    <a:ext uri="{FF2B5EF4-FFF2-40B4-BE49-F238E27FC236}">
                      <a16:creationId xmlns:a16="http://schemas.microsoft.com/office/drawing/2014/main" id="{0973091F-EFD5-4B71-867D-49A88BC48EA3}"/>
                    </a:ext>
                  </a:extLst>
                </p:cNvPr>
                <p:cNvPicPr/>
                <p:nvPr/>
              </p:nvPicPr>
              <p:blipFill>
                <a:blip r:embed="rId206"/>
                <a:stretch>
                  <a:fillRect/>
                </a:stretch>
              </p:blipFill>
              <p:spPr>
                <a:xfrm>
                  <a:off x="6285520" y="6320947"/>
                  <a:ext cx="2386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5" name="Freihand 124">
                  <a:extLst>
                    <a:ext uri="{FF2B5EF4-FFF2-40B4-BE49-F238E27FC236}">
                      <a16:creationId xmlns:a16="http://schemas.microsoft.com/office/drawing/2014/main" id="{50E94D52-19FE-4616-88A3-2DF0869AF524}"/>
                    </a:ext>
                  </a:extLst>
                </p14:cNvPr>
                <p14:cNvContentPartPr/>
                <p14:nvPr/>
              </p14:nvContentPartPr>
              <p14:xfrm>
                <a:off x="6537520" y="6436507"/>
                <a:ext cx="108360" cy="158040"/>
              </p14:xfrm>
            </p:contentPart>
          </mc:Choice>
          <mc:Fallback xmlns="">
            <p:pic>
              <p:nvPicPr>
                <p:cNvPr id="125" name="Freihand 124">
                  <a:extLst>
                    <a:ext uri="{FF2B5EF4-FFF2-40B4-BE49-F238E27FC236}">
                      <a16:creationId xmlns:a16="http://schemas.microsoft.com/office/drawing/2014/main" id="{50E94D52-19FE-4616-88A3-2DF0869AF524}"/>
                    </a:ext>
                  </a:extLst>
                </p:cNvPr>
                <p:cNvPicPr/>
                <p:nvPr/>
              </p:nvPicPr>
              <p:blipFill>
                <a:blip r:embed="rId208"/>
                <a:stretch>
                  <a:fillRect/>
                </a:stretch>
              </p:blipFill>
              <p:spPr>
                <a:xfrm>
                  <a:off x="6533200" y="6432187"/>
                  <a:ext cx="117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7" name="Freihand 126">
                  <a:extLst>
                    <a:ext uri="{FF2B5EF4-FFF2-40B4-BE49-F238E27FC236}">
                      <a16:creationId xmlns:a16="http://schemas.microsoft.com/office/drawing/2014/main" id="{9B249449-B63B-49B2-BA0A-AC5E9F1EE0BF}"/>
                    </a:ext>
                  </a:extLst>
                </p14:cNvPr>
                <p14:cNvContentPartPr/>
                <p14:nvPr/>
              </p14:nvContentPartPr>
              <p14:xfrm>
                <a:off x="6810760" y="6325987"/>
                <a:ext cx="168840" cy="7200"/>
              </p14:xfrm>
            </p:contentPart>
          </mc:Choice>
          <mc:Fallback xmlns="">
            <p:pic>
              <p:nvPicPr>
                <p:cNvPr id="127" name="Freihand 126">
                  <a:extLst>
                    <a:ext uri="{FF2B5EF4-FFF2-40B4-BE49-F238E27FC236}">
                      <a16:creationId xmlns:a16="http://schemas.microsoft.com/office/drawing/2014/main" id="{9B249449-B63B-49B2-BA0A-AC5E9F1EE0BF}"/>
                    </a:ext>
                  </a:extLst>
                </p:cNvPr>
                <p:cNvPicPr/>
                <p:nvPr/>
              </p:nvPicPr>
              <p:blipFill>
                <a:blip r:embed="rId210"/>
                <a:stretch>
                  <a:fillRect/>
                </a:stretch>
              </p:blipFill>
              <p:spPr>
                <a:xfrm>
                  <a:off x="6806440" y="6321667"/>
                  <a:ext cx="177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628EF291-C6FA-45C3-897F-4377133FA6A7}"/>
                    </a:ext>
                  </a:extLst>
                </p14:cNvPr>
                <p14:cNvContentPartPr/>
                <p14:nvPr/>
              </p14:nvContentPartPr>
              <p14:xfrm>
                <a:off x="6827320" y="6373507"/>
                <a:ext cx="178560" cy="13680"/>
              </p14:xfrm>
            </p:contentPart>
          </mc:Choice>
          <mc:Fallback xmlns="">
            <p:pic>
              <p:nvPicPr>
                <p:cNvPr id="128" name="Freihand 127">
                  <a:extLst>
                    <a:ext uri="{FF2B5EF4-FFF2-40B4-BE49-F238E27FC236}">
                      <a16:creationId xmlns:a16="http://schemas.microsoft.com/office/drawing/2014/main" id="{628EF291-C6FA-45C3-897F-4377133FA6A7}"/>
                    </a:ext>
                  </a:extLst>
                </p:cNvPr>
                <p:cNvPicPr/>
                <p:nvPr/>
              </p:nvPicPr>
              <p:blipFill>
                <a:blip r:embed="rId212"/>
                <a:stretch>
                  <a:fillRect/>
                </a:stretch>
              </p:blipFill>
              <p:spPr>
                <a:xfrm>
                  <a:off x="6823000" y="6369187"/>
                  <a:ext cx="187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0" name="Freihand 129">
                  <a:extLst>
                    <a:ext uri="{FF2B5EF4-FFF2-40B4-BE49-F238E27FC236}">
                      <a16:creationId xmlns:a16="http://schemas.microsoft.com/office/drawing/2014/main" id="{90A876B7-7F03-4CA4-9A4D-11E89BF5C983}"/>
                    </a:ext>
                  </a:extLst>
                </p14:cNvPr>
                <p14:cNvContentPartPr/>
                <p14:nvPr/>
              </p14:nvContentPartPr>
              <p14:xfrm>
                <a:off x="7109200" y="6347587"/>
                <a:ext cx="122760" cy="10080"/>
              </p14:xfrm>
            </p:contentPart>
          </mc:Choice>
          <mc:Fallback xmlns="">
            <p:pic>
              <p:nvPicPr>
                <p:cNvPr id="130" name="Freihand 129">
                  <a:extLst>
                    <a:ext uri="{FF2B5EF4-FFF2-40B4-BE49-F238E27FC236}">
                      <a16:creationId xmlns:a16="http://schemas.microsoft.com/office/drawing/2014/main" id="{90A876B7-7F03-4CA4-9A4D-11E89BF5C983}"/>
                    </a:ext>
                  </a:extLst>
                </p:cNvPr>
                <p:cNvPicPr/>
                <p:nvPr/>
              </p:nvPicPr>
              <p:blipFill>
                <a:blip r:embed="rId214"/>
                <a:stretch>
                  <a:fillRect/>
                </a:stretch>
              </p:blipFill>
              <p:spPr>
                <a:xfrm>
                  <a:off x="7104880" y="6343267"/>
                  <a:ext cx="131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EF6D6FDA-2E9A-410A-AA1B-AEEFAEC9BA14}"/>
                    </a:ext>
                  </a:extLst>
                </p14:cNvPr>
                <p14:cNvContentPartPr/>
                <p14:nvPr/>
              </p14:nvContentPartPr>
              <p14:xfrm>
                <a:off x="7275520" y="6217987"/>
                <a:ext cx="140040" cy="193680"/>
              </p14:xfrm>
            </p:contentPart>
          </mc:Choice>
          <mc:Fallback xmlns="">
            <p:pic>
              <p:nvPicPr>
                <p:cNvPr id="132" name="Freihand 131">
                  <a:extLst>
                    <a:ext uri="{FF2B5EF4-FFF2-40B4-BE49-F238E27FC236}">
                      <a16:creationId xmlns:a16="http://schemas.microsoft.com/office/drawing/2014/main" id="{EF6D6FDA-2E9A-410A-AA1B-AEEFAEC9BA14}"/>
                    </a:ext>
                  </a:extLst>
                </p:cNvPr>
                <p:cNvPicPr/>
                <p:nvPr/>
              </p:nvPicPr>
              <p:blipFill>
                <a:blip r:embed="rId216"/>
                <a:stretch>
                  <a:fillRect/>
                </a:stretch>
              </p:blipFill>
              <p:spPr>
                <a:xfrm>
                  <a:off x="7271200" y="6213667"/>
                  <a:ext cx="148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C277E33E-A587-477B-AA06-316A82A29049}"/>
                    </a:ext>
                  </a:extLst>
                </p14:cNvPr>
                <p14:cNvContentPartPr/>
                <p14:nvPr/>
              </p14:nvContentPartPr>
              <p14:xfrm>
                <a:off x="7424200" y="6406267"/>
                <a:ext cx="30600" cy="55800"/>
              </p14:xfrm>
            </p:contentPart>
          </mc:Choice>
          <mc:Fallback xmlns="">
            <p:pic>
              <p:nvPicPr>
                <p:cNvPr id="133" name="Freihand 132">
                  <a:extLst>
                    <a:ext uri="{FF2B5EF4-FFF2-40B4-BE49-F238E27FC236}">
                      <a16:creationId xmlns:a16="http://schemas.microsoft.com/office/drawing/2014/main" id="{C277E33E-A587-477B-AA06-316A82A29049}"/>
                    </a:ext>
                  </a:extLst>
                </p:cNvPr>
                <p:cNvPicPr/>
                <p:nvPr/>
              </p:nvPicPr>
              <p:blipFill>
                <a:blip r:embed="rId218"/>
                <a:stretch>
                  <a:fillRect/>
                </a:stretch>
              </p:blipFill>
              <p:spPr>
                <a:xfrm>
                  <a:off x="7419880" y="6401947"/>
                  <a:ext cx="39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C46012D5-FFBB-4389-AE13-91C5162E5D2F}"/>
                    </a:ext>
                  </a:extLst>
                </p14:cNvPr>
                <p14:cNvContentPartPr/>
                <p14:nvPr/>
              </p14:nvContentPartPr>
              <p14:xfrm>
                <a:off x="7534720" y="6251107"/>
                <a:ext cx="107640" cy="138240"/>
              </p14:xfrm>
            </p:contentPart>
          </mc:Choice>
          <mc:Fallback xmlns="">
            <p:pic>
              <p:nvPicPr>
                <p:cNvPr id="134" name="Freihand 133">
                  <a:extLst>
                    <a:ext uri="{FF2B5EF4-FFF2-40B4-BE49-F238E27FC236}">
                      <a16:creationId xmlns:a16="http://schemas.microsoft.com/office/drawing/2014/main" id="{C46012D5-FFBB-4389-AE13-91C5162E5D2F}"/>
                    </a:ext>
                  </a:extLst>
                </p:cNvPr>
                <p:cNvPicPr/>
                <p:nvPr/>
              </p:nvPicPr>
              <p:blipFill>
                <a:blip r:embed="rId220"/>
                <a:stretch>
                  <a:fillRect/>
                </a:stretch>
              </p:blipFill>
              <p:spPr>
                <a:xfrm>
                  <a:off x="7530400" y="6246787"/>
                  <a:ext cx="116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53F3302A-5A74-4CB1-B3F2-3C922EC80BFF}"/>
                    </a:ext>
                  </a:extLst>
                </p14:cNvPr>
                <p14:cNvContentPartPr/>
                <p14:nvPr/>
              </p14:nvContentPartPr>
              <p14:xfrm>
                <a:off x="7677640" y="6281347"/>
                <a:ext cx="155520" cy="123120"/>
              </p14:xfrm>
            </p:contentPart>
          </mc:Choice>
          <mc:Fallback xmlns="">
            <p:pic>
              <p:nvPicPr>
                <p:cNvPr id="135" name="Freihand 134">
                  <a:extLst>
                    <a:ext uri="{FF2B5EF4-FFF2-40B4-BE49-F238E27FC236}">
                      <a16:creationId xmlns:a16="http://schemas.microsoft.com/office/drawing/2014/main" id="{53F3302A-5A74-4CB1-B3F2-3C922EC80BFF}"/>
                    </a:ext>
                  </a:extLst>
                </p:cNvPr>
                <p:cNvPicPr/>
                <p:nvPr/>
              </p:nvPicPr>
              <p:blipFill>
                <a:blip r:embed="rId222"/>
                <a:stretch>
                  <a:fillRect/>
                </a:stretch>
              </p:blipFill>
              <p:spPr>
                <a:xfrm>
                  <a:off x="7673320" y="6277027"/>
                  <a:ext cx="164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 name="Freihand 136">
                  <a:extLst>
                    <a:ext uri="{FF2B5EF4-FFF2-40B4-BE49-F238E27FC236}">
                      <a16:creationId xmlns:a16="http://schemas.microsoft.com/office/drawing/2014/main" id="{48B0D6FE-E98F-445F-A65F-58859FB81804}"/>
                    </a:ext>
                  </a:extLst>
                </p14:cNvPr>
                <p14:cNvContentPartPr/>
                <p14:nvPr/>
              </p14:nvContentPartPr>
              <p14:xfrm>
                <a:off x="7857640" y="5883187"/>
                <a:ext cx="47520" cy="200160"/>
              </p14:xfrm>
            </p:contentPart>
          </mc:Choice>
          <mc:Fallback xmlns="">
            <p:pic>
              <p:nvPicPr>
                <p:cNvPr id="137" name="Freihand 136">
                  <a:extLst>
                    <a:ext uri="{FF2B5EF4-FFF2-40B4-BE49-F238E27FC236}">
                      <a16:creationId xmlns:a16="http://schemas.microsoft.com/office/drawing/2014/main" id="{48B0D6FE-E98F-445F-A65F-58859FB81804}"/>
                    </a:ext>
                  </a:extLst>
                </p:cNvPr>
                <p:cNvPicPr/>
                <p:nvPr/>
              </p:nvPicPr>
              <p:blipFill>
                <a:blip r:embed="rId224"/>
                <a:stretch>
                  <a:fillRect/>
                </a:stretch>
              </p:blipFill>
              <p:spPr>
                <a:xfrm>
                  <a:off x="7853320" y="5878867"/>
                  <a:ext cx="56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 name="Freihand 137">
                  <a:extLst>
                    <a:ext uri="{FF2B5EF4-FFF2-40B4-BE49-F238E27FC236}">
                      <a16:creationId xmlns:a16="http://schemas.microsoft.com/office/drawing/2014/main" id="{1475A9FA-B1F4-428B-B016-2F166FDBF69D}"/>
                    </a:ext>
                  </a:extLst>
                </p14:cNvPr>
                <p14:cNvContentPartPr/>
                <p14:nvPr/>
              </p14:nvContentPartPr>
              <p14:xfrm>
                <a:off x="7769800" y="5871307"/>
                <a:ext cx="230760" cy="186480"/>
              </p14:xfrm>
            </p:contentPart>
          </mc:Choice>
          <mc:Fallback xmlns="">
            <p:pic>
              <p:nvPicPr>
                <p:cNvPr id="138" name="Freihand 137">
                  <a:extLst>
                    <a:ext uri="{FF2B5EF4-FFF2-40B4-BE49-F238E27FC236}">
                      <a16:creationId xmlns:a16="http://schemas.microsoft.com/office/drawing/2014/main" id="{1475A9FA-B1F4-428B-B016-2F166FDBF69D}"/>
                    </a:ext>
                  </a:extLst>
                </p:cNvPr>
                <p:cNvPicPr/>
                <p:nvPr/>
              </p:nvPicPr>
              <p:blipFill>
                <a:blip r:embed="rId226"/>
                <a:stretch>
                  <a:fillRect/>
                </a:stretch>
              </p:blipFill>
              <p:spPr>
                <a:xfrm>
                  <a:off x="7765480" y="5866987"/>
                  <a:ext cx="239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9" name="Freihand 138">
                  <a:extLst>
                    <a:ext uri="{FF2B5EF4-FFF2-40B4-BE49-F238E27FC236}">
                      <a16:creationId xmlns:a16="http://schemas.microsoft.com/office/drawing/2014/main" id="{1D9CBC40-09DD-4E40-A463-166768DBC2F8}"/>
                    </a:ext>
                  </a:extLst>
                </p14:cNvPr>
                <p14:cNvContentPartPr/>
                <p14:nvPr/>
              </p14:nvContentPartPr>
              <p14:xfrm>
                <a:off x="7965280" y="5742787"/>
                <a:ext cx="171720" cy="100440"/>
              </p14:xfrm>
            </p:contentPart>
          </mc:Choice>
          <mc:Fallback xmlns="">
            <p:pic>
              <p:nvPicPr>
                <p:cNvPr id="139" name="Freihand 138">
                  <a:extLst>
                    <a:ext uri="{FF2B5EF4-FFF2-40B4-BE49-F238E27FC236}">
                      <a16:creationId xmlns:a16="http://schemas.microsoft.com/office/drawing/2014/main" id="{1D9CBC40-09DD-4E40-A463-166768DBC2F8}"/>
                    </a:ext>
                  </a:extLst>
                </p:cNvPr>
                <p:cNvPicPr/>
                <p:nvPr/>
              </p:nvPicPr>
              <p:blipFill>
                <a:blip r:embed="rId228"/>
                <a:stretch>
                  <a:fillRect/>
                </a:stretch>
              </p:blipFill>
              <p:spPr>
                <a:xfrm>
                  <a:off x="7960960" y="5738467"/>
                  <a:ext cx="180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0" name="Freihand 139">
                  <a:extLst>
                    <a:ext uri="{FF2B5EF4-FFF2-40B4-BE49-F238E27FC236}">
                      <a16:creationId xmlns:a16="http://schemas.microsoft.com/office/drawing/2014/main" id="{DAA342E7-91B9-4838-954F-D4982C350978}"/>
                    </a:ext>
                  </a:extLst>
                </p14:cNvPr>
                <p14:cNvContentPartPr/>
                <p14:nvPr/>
              </p14:nvContentPartPr>
              <p14:xfrm>
                <a:off x="8073280" y="5925307"/>
                <a:ext cx="153720" cy="22320"/>
              </p14:xfrm>
            </p:contentPart>
          </mc:Choice>
          <mc:Fallback xmlns="">
            <p:pic>
              <p:nvPicPr>
                <p:cNvPr id="140" name="Freihand 139">
                  <a:extLst>
                    <a:ext uri="{FF2B5EF4-FFF2-40B4-BE49-F238E27FC236}">
                      <a16:creationId xmlns:a16="http://schemas.microsoft.com/office/drawing/2014/main" id="{DAA342E7-91B9-4838-954F-D4982C350978}"/>
                    </a:ext>
                  </a:extLst>
                </p:cNvPr>
                <p:cNvPicPr/>
                <p:nvPr/>
              </p:nvPicPr>
              <p:blipFill>
                <a:blip r:embed="rId230"/>
                <a:stretch>
                  <a:fillRect/>
                </a:stretch>
              </p:blipFill>
              <p:spPr>
                <a:xfrm>
                  <a:off x="8068960" y="5920987"/>
                  <a:ext cx="162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1" name="Freihand 140">
                  <a:extLst>
                    <a:ext uri="{FF2B5EF4-FFF2-40B4-BE49-F238E27FC236}">
                      <a16:creationId xmlns:a16="http://schemas.microsoft.com/office/drawing/2014/main" id="{51129486-0C80-4D73-9ECB-17F0CBEB677E}"/>
                    </a:ext>
                  </a:extLst>
                </p14:cNvPr>
                <p14:cNvContentPartPr/>
                <p14:nvPr/>
              </p14:nvContentPartPr>
              <p14:xfrm>
                <a:off x="8063560" y="5962027"/>
                <a:ext cx="194400" cy="14040"/>
              </p14:xfrm>
            </p:contentPart>
          </mc:Choice>
          <mc:Fallback xmlns="">
            <p:pic>
              <p:nvPicPr>
                <p:cNvPr id="141" name="Freihand 140">
                  <a:extLst>
                    <a:ext uri="{FF2B5EF4-FFF2-40B4-BE49-F238E27FC236}">
                      <a16:creationId xmlns:a16="http://schemas.microsoft.com/office/drawing/2014/main" id="{51129486-0C80-4D73-9ECB-17F0CBEB677E}"/>
                    </a:ext>
                  </a:extLst>
                </p:cNvPr>
                <p:cNvPicPr/>
                <p:nvPr/>
              </p:nvPicPr>
              <p:blipFill>
                <a:blip r:embed="rId232"/>
                <a:stretch>
                  <a:fillRect/>
                </a:stretch>
              </p:blipFill>
              <p:spPr>
                <a:xfrm>
                  <a:off x="8059240" y="5957707"/>
                  <a:ext cx="203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2" name="Freihand 141">
                  <a:extLst>
                    <a:ext uri="{FF2B5EF4-FFF2-40B4-BE49-F238E27FC236}">
                      <a16:creationId xmlns:a16="http://schemas.microsoft.com/office/drawing/2014/main" id="{68DDE733-DDD0-45AB-AC01-8741A97050F2}"/>
                    </a:ext>
                  </a:extLst>
                </p14:cNvPr>
                <p14:cNvContentPartPr/>
                <p14:nvPr/>
              </p14:nvContentPartPr>
              <p14:xfrm>
                <a:off x="8251840" y="5852587"/>
                <a:ext cx="112320" cy="134280"/>
              </p14:xfrm>
            </p:contentPart>
          </mc:Choice>
          <mc:Fallback xmlns="">
            <p:pic>
              <p:nvPicPr>
                <p:cNvPr id="142" name="Freihand 141">
                  <a:extLst>
                    <a:ext uri="{FF2B5EF4-FFF2-40B4-BE49-F238E27FC236}">
                      <a16:creationId xmlns:a16="http://schemas.microsoft.com/office/drawing/2014/main" id="{68DDE733-DDD0-45AB-AC01-8741A97050F2}"/>
                    </a:ext>
                  </a:extLst>
                </p:cNvPr>
                <p:cNvPicPr/>
                <p:nvPr/>
              </p:nvPicPr>
              <p:blipFill>
                <a:blip r:embed="rId234"/>
                <a:stretch>
                  <a:fillRect/>
                </a:stretch>
              </p:blipFill>
              <p:spPr>
                <a:xfrm>
                  <a:off x="8247520" y="5848267"/>
                  <a:ext cx="120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3" name="Freihand 142">
                  <a:extLst>
                    <a:ext uri="{FF2B5EF4-FFF2-40B4-BE49-F238E27FC236}">
                      <a16:creationId xmlns:a16="http://schemas.microsoft.com/office/drawing/2014/main" id="{8DEF6315-DAB8-4005-9BF2-B55C2B00D146}"/>
                    </a:ext>
                  </a:extLst>
                </p14:cNvPr>
                <p14:cNvContentPartPr/>
                <p14:nvPr/>
              </p14:nvContentPartPr>
              <p14:xfrm>
                <a:off x="8336080" y="5843227"/>
                <a:ext cx="150120" cy="277920"/>
              </p14:xfrm>
            </p:contentPart>
          </mc:Choice>
          <mc:Fallback xmlns="">
            <p:pic>
              <p:nvPicPr>
                <p:cNvPr id="143" name="Freihand 142">
                  <a:extLst>
                    <a:ext uri="{FF2B5EF4-FFF2-40B4-BE49-F238E27FC236}">
                      <a16:creationId xmlns:a16="http://schemas.microsoft.com/office/drawing/2014/main" id="{8DEF6315-DAB8-4005-9BF2-B55C2B00D146}"/>
                    </a:ext>
                  </a:extLst>
                </p:cNvPr>
                <p:cNvPicPr/>
                <p:nvPr/>
              </p:nvPicPr>
              <p:blipFill>
                <a:blip r:embed="rId236"/>
                <a:stretch>
                  <a:fillRect/>
                </a:stretch>
              </p:blipFill>
              <p:spPr>
                <a:xfrm>
                  <a:off x="8331760" y="5838907"/>
                  <a:ext cx="1587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363A0D96-50B6-4E5D-9297-D1D463E6CF4B}"/>
                    </a:ext>
                  </a:extLst>
                </p14:cNvPr>
                <p14:cNvContentPartPr/>
                <p14:nvPr/>
              </p14:nvContentPartPr>
              <p14:xfrm>
                <a:off x="8400880" y="5933947"/>
                <a:ext cx="103320" cy="4680"/>
              </p14:xfrm>
            </p:contentPart>
          </mc:Choice>
          <mc:Fallback xmlns="">
            <p:pic>
              <p:nvPicPr>
                <p:cNvPr id="144" name="Freihand 143">
                  <a:extLst>
                    <a:ext uri="{FF2B5EF4-FFF2-40B4-BE49-F238E27FC236}">
                      <a16:creationId xmlns:a16="http://schemas.microsoft.com/office/drawing/2014/main" id="{363A0D96-50B6-4E5D-9297-D1D463E6CF4B}"/>
                    </a:ext>
                  </a:extLst>
                </p:cNvPr>
                <p:cNvPicPr/>
                <p:nvPr/>
              </p:nvPicPr>
              <p:blipFill>
                <a:blip r:embed="rId238"/>
                <a:stretch>
                  <a:fillRect/>
                </a:stretch>
              </p:blipFill>
              <p:spPr>
                <a:xfrm>
                  <a:off x="8396560" y="5929627"/>
                  <a:ext cx="111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5" name="Freihand 144">
                  <a:extLst>
                    <a:ext uri="{FF2B5EF4-FFF2-40B4-BE49-F238E27FC236}">
                      <a16:creationId xmlns:a16="http://schemas.microsoft.com/office/drawing/2014/main" id="{C964D82C-9FD0-48B0-A4E8-93EA564664EB}"/>
                    </a:ext>
                  </a:extLst>
                </p14:cNvPr>
                <p14:cNvContentPartPr/>
                <p14:nvPr/>
              </p14:nvContentPartPr>
              <p14:xfrm>
                <a:off x="8514640" y="5843227"/>
                <a:ext cx="127800" cy="152280"/>
              </p14:xfrm>
            </p:contentPart>
          </mc:Choice>
          <mc:Fallback xmlns="">
            <p:pic>
              <p:nvPicPr>
                <p:cNvPr id="145" name="Freihand 144">
                  <a:extLst>
                    <a:ext uri="{FF2B5EF4-FFF2-40B4-BE49-F238E27FC236}">
                      <a16:creationId xmlns:a16="http://schemas.microsoft.com/office/drawing/2014/main" id="{C964D82C-9FD0-48B0-A4E8-93EA564664EB}"/>
                    </a:ext>
                  </a:extLst>
                </p:cNvPr>
                <p:cNvPicPr/>
                <p:nvPr/>
              </p:nvPicPr>
              <p:blipFill>
                <a:blip r:embed="rId240"/>
                <a:stretch>
                  <a:fillRect/>
                </a:stretch>
              </p:blipFill>
              <p:spPr>
                <a:xfrm>
                  <a:off x="8510320" y="5838907"/>
                  <a:ext cx="136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6" name="Freihand 145">
                  <a:extLst>
                    <a:ext uri="{FF2B5EF4-FFF2-40B4-BE49-F238E27FC236}">
                      <a16:creationId xmlns:a16="http://schemas.microsoft.com/office/drawing/2014/main" id="{F0D557E2-2EF2-4143-842C-96AE38A35C64}"/>
                    </a:ext>
                  </a:extLst>
                </p14:cNvPr>
                <p14:cNvContentPartPr/>
                <p14:nvPr/>
              </p14:nvContentPartPr>
              <p14:xfrm>
                <a:off x="8243560" y="5849347"/>
                <a:ext cx="115920" cy="151200"/>
              </p14:xfrm>
            </p:contentPart>
          </mc:Choice>
          <mc:Fallback xmlns="">
            <p:pic>
              <p:nvPicPr>
                <p:cNvPr id="146" name="Freihand 145">
                  <a:extLst>
                    <a:ext uri="{FF2B5EF4-FFF2-40B4-BE49-F238E27FC236}">
                      <a16:creationId xmlns:a16="http://schemas.microsoft.com/office/drawing/2014/main" id="{F0D557E2-2EF2-4143-842C-96AE38A35C64}"/>
                    </a:ext>
                  </a:extLst>
                </p:cNvPr>
                <p:cNvPicPr/>
                <p:nvPr/>
              </p:nvPicPr>
              <p:blipFill>
                <a:blip r:embed="rId242"/>
                <a:stretch>
                  <a:fillRect/>
                </a:stretch>
              </p:blipFill>
              <p:spPr>
                <a:xfrm>
                  <a:off x="8239240" y="5845027"/>
                  <a:ext cx="12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2" name="Freihand 151">
                  <a:extLst>
                    <a:ext uri="{FF2B5EF4-FFF2-40B4-BE49-F238E27FC236}">
                      <a16:creationId xmlns:a16="http://schemas.microsoft.com/office/drawing/2014/main" id="{9F15AC04-8D2F-40B1-84AF-734051039B7B}"/>
                    </a:ext>
                  </a:extLst>
                </p14:cNvPr>
                <p14:cNvContentPartPr/>
                <p14:nvPr/>
              </p14:nvContentPartPr>
              <p14:xfrm>
                <a:off x="7709680" y="5504827"/>
                <a:ext cx="1015200" cy="789120"/>
              </p14:xfrm>
            </p:contentPart>
          </mc:Choice>
          <mc:Fallback xmlns="">
            <p:pic>
              <p:nvPicPr>
                <p:cNvPr id="152" name="Freihand 151">
                  <a:extLst>
                    <a:ext uri="{FF2B5EF4-FFF2-40B4-BE49-F238E27FC236}">
                      <a16:creationId xmlns:a16="http://schemas.microsoft.com/office/drawing/2014/main" id="{9F15AC04-8D2F-40B1-84AF-734051039B7B}"/>
                    </a:ext>
                  </a:extLst>
                </p:cNvPr>
                <p:cNvPicPr/>
                <p:nvPr/>
              </p:nvPicPr>
              <p:blipFill>
                <a:blip r:embed="rId244"/>
                <a:stretch>
                  <a:fillRect/>
                </a:stretch>
              </p:blipFill>
              <p:spPr>
                <a:xfrm>
                  <a:off x="7705360" y="5500507"/>
                  <a:ext cx="1023840" cy="797760"/>
                </a:xfrm>
                <a:prstGeom prst="rect">
                  <a:avLst/>
                </a:prstGeom>
              </p:spPr>
            </p:pic>
          </mc:Fallback>
        </mc:AlternateContent>
      </p:grpSp>
    </p:spTree>
    <p:extLst>
      <p:ext uri="{BB962C8B-B14F-4D97-AF65-F5344CB8AC3E}">
        <p14:creationId xmlns:p14="http://schemas.microsoft.com/office/powerpoint/2010/main" val="3931799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8" name="Tabelle 7">
            <a:extLst>
              <a:ext uri="{FF2B5EF4-FFF2-40B4-BE49-F238E27FC236}">
                <a16:creationId xmlns:a16="http://schemas.microsoft.com/office/drawing/2014/main" id="{1D27CEA0-18E4-8DF0-5451-1D8DD1366219}"/>
              </a:ext>
            </a:extLst>
          </p:cNvPr>
          <p:cNvGraphicFramePr>
            <a:graphicFrameLocks noGrp="1"/>
          </p:cNvGraphicFramePr>
          <p:nvPr/>
        </p:nvGraphicFramePr>
        <p:xfrm>
          <a:off x="259080" y="518954"/>
          <a:ext cx="8072119" cy="4398492"/>
        </p:xfrm>
        <a:graphic>
          <a:graphicData uri="http://schemas.openxmlformats.org/drawingml/2006/table">
            <a:tbl>
              <a:tblPr/>
              <a:tblGrid>
                <a:gridCol w="819200">
                  <a:extLst>
                    <a:ext uri="{9D8B030D-6E8A-4147-A177-3AD203B41FA5}">
                      <a16:colId xmlns:a16="http://schemas.microsoft.com/office/drawing/2014/main" val="1442503139"/>
                    </a:ext>
                  </a:extLst>
                </a:gridCol>
                <a:gridCol w="639376">
                  <a:extLst>
                    <a:ext uri="{9D8B030D-6E8A-4147-A177-3AD203B41FA5}">
                      <a16:colId xmlns:a16="http://schemas.microsoft.com/office/drawing/2014/main" val="3025578054"/>
                    </a:ext>
                  </a:extLst>
                </a:gridCol>
                <a:gridCol w="1019005">
                  <a:extLst>
                    <a:ext uri="{9D8B030D-6E8A-4147-A177-3AD203B41FA5}">
                      <a16:colId xmlns:a16="http://schemas.microsoft.com/office/drawing/2014/main" val="3896244409"/>
                    </a:ext>
                  </a:extLst>
                </a:gridCol>
                <a:gridCol w="739278">
                  <a:extLst>
                    <a:ext uri="{9D8B030D-6E8A-4147-A177-3AD203B41FA5}">
                      <a16:colId xmlns:a16="http://schemas.microsoft.com/office/drawing/2014/main" val="2059313245"/>
                    </a:ext>
                  </a:extLst>
                </a:gridCol>
                <a:gridCol w="759259">
                  <a:extLst>
                    <a:ext uri="{9D8B030D-6E8A-4147-A177-3AD203B41FA5}">
                      <a16:colId xmlns:a16="http://schemas.microsoft.com/office/drawing/2014/main" val="1547777937"/>
                    </a:ext>
                  </a:extLst>
                </a:gridCol>
                <a:gridCol w="699317">
                  <a:extLst>
                    <a:ext uri="{9D8B030D-6E8A-4147-A177-3AD203B41FA5}">
                      <a16:colId xmlns:a16="http://schemas.microsoft.com/office/drawing/2014/main" val="4000488921"/>
                    </a:ext>
                  </a:extLst>
                </a:gridCol>
                <a:gridCol w="1019005">
                  <a:extLst>
                    <a:ext uri="{9D8B030D-6E8A-4147-A177-3AD203B41FA5}">
                      <a16:colId xmlns:a16="http://schemas.microsoft.com/office/drawing/2014/main" val="1843927127"/>
                    </a:ext>
                  </a:extLst>
                </a:gridCol>
                <a:gridCol w="1338693">
                  <a:extLst>
                    <a:ext uri="{9D8B030D-6E8A-4147-A177-3AD203B41FA5}">
                      <a16:colId xmlns:a16="http://schemas.microsoft.com/office/drawing/2014/main" val="858938016"/>
                    </a:ext>
                  </a:extLst>
                </a:gridCol>
                <a:gridCol w="1038986">
                  <a:extLst>
                    <a:ext uri="{9D8B030D-6E8A-4147-A177-3AD203B41FA5}">
                      <a16:colId xmlns:a16="http://schemas.microsoft.com/office/drawing/2014/main" val="303745015"/>
                    </a:ext>
                  </a:extLst>
                </a:gridCol>
              </a:tblGrid>
              <a:tr h="366541">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visits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marketing</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branch</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sales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138095"/>
                  </a:ext>
                </a:extLst>
              </a:tr>
              <a:tr h="366541">
                <a:tc>
                  <a:txBody>
                    <a:bodyPr/>
                    <a:lstStyle/>
                    <a:p>
                      <a:pPr algn="l" fontAlgn="b"/>
                      <a:r>
                        <a:rPr lang="de-DE"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(yhat-y)^2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(yhat-ybar)^2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(y-ybar)^2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012255"/>
                  </a:ext>
                </a:extLst>
              </a:tr>
              <a:tr h="366541">
                <a:tc>
                  <a:txBody>
                    <a:bodyPr/>
                    <a:lstStyle/>
                    <a:p>
                      <a:pPr algn="ctr" fontAlgn="b"/>
                      <a:r>
                        <a:rPr lang="de-DE" sz="1800" b="0" i="0" u="none" strike="noStrike">
                          <a:solidFill>
                            <a:srgbClr val="000000"/>
                          </a:solidFill>
                          <a:effectLst/>
                          <a:latin typeface="Calibri" panose="020F0502020204030204" pitchFamily="34" charset="0"/>
                        </a:rPr>
                        <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382463"/>
                  </a:ext>
                </a:extLst>
              </a:tr>
              <a:tr h="366541">
                <a:tc>
                  <a:txBody>
                    <a:bodyPr/>
                    <a:lstStyle/>
                    <a:p>
                      <a:pPr algn="ctr" fontAlgn="b"/>
                      <a:r>
                        <a:rPr lang="de-DE" sz="1800" b="0" i="0" u="none" strike="noStrike">
                          <a:solidFill>
                            <a:srgbClr val="000000"/>
                          </a:solidFill>
                          <a:effectLst/>
                          <a:latin typeface="Calibri" panose="020F0502020204030204" pitchFamily="34" charset="0"/>
                        </a:rPr>
                        <a:t>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493778"/>
                  </a:ext>
                </a:extLst>
              </a:tr>
              <a:tr h="366541">
                <a:tc>
                  <a:txBody>
                    <a:bodyPr/>
                    <a:lstStyle/>
                    <a:p>
                      <a:pPr algn="ctr" fontAlgn="b"/>
                      <a:r>
                        <a:rPr lang="de-DE" sz="1800" b="0" i="0" u="none" strike="noStrike">
                          <a:solidFill>
                            <a:srgbClr val="000000"/>
                          </a:solidFill>
                          <a:effectLst/>
                          <a:latin typeface="Calibri" panose="020F0502020204030204" pitchFamily="34" charset="0"/>
                        </a:rPr>
                        <a: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392374"/>
                  </a:ext>
                </a:extLst>
              </a:tr>
              <a:tr h="366541">
                <a:tc>
                  <a:txBody>
                    <a:bodyPr/>
                    <a:lstStyle/>
                    <a:p>
                      <a:pPr algn="ctr" fontAlgn="b"/>
                      <a:r>
                        <a:rPr lang="de-DE" sz="1800" b="0" i="0" u="none" strike="noStrike">
                          <a:solidFill>
                            <a:srgbClr val="000000"/>
                          </a:solidFill>
                          <a:effectLst/>
                          <a:latin typeface="Calibri" panose="020F0502020204030204" pitchFamily="34" charset="0"/>
                        </a:rPr>
                        <a: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304738"/>
                  </a:ext>
                </a:extLst>
              </a:tr>
              <a:tr h="366541">
                <a:tc>
                  <a:txBody>
                    <a:bodyPr/>
                    <a:lstStyle/>
                    <a:p>
                      <a:pPr algn="ctr" fontAlgn="b"/>
                      <a:r>
                        <a:rPr lang="de-DE" sz="1800" b="0" i="0" u="none" strike="noStrike">
                          <a:solidFill>
                            <a:srgbClr val="000000"/>
                          </a:solidFill>
                          <a:effectLst/>
                          <a:latin typeface="Calibri" panose="020F0502020204030204" pitchFamily="34" charset="0"/>
                        </a:rPr>
                        <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414511"/>
                  </a:ext>
                </a:extLst>
              </a:tr>
              <a:tr h="366541">
                <a:tc>
                  <a:txBody>
                    <a:bodyPr/>
                    <a:lstStyle/>
                    <a:p>
                      <a:pPr algn="ctr" fontAlgn="b"/>
                      <a:r>
                        <a:rPr lang="de-DE" sz="1800" b="0" i="0" u="none" strike="noStrike">
                          <a:solidFill>
                            <a:srgbClr val="000000"/>
                          </a:solidFill>
                          <a:effectLst/>
                          <a:latin typeface="Calibri" panose="020F0502020204030204" pitchFamily="34" charset="0"/>
                        </a:rPr>
                        <a:t>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367693"/>
                  </a:ext>
                </a:extLst>
              </a:tr>
              <a:tr h="366541">
                <a:tc>
                  <a:txBody>
                    <a:bodyPr/>
                    <a:lstStyle/>
                    <a:p>
                      <a:pPr algn="ctr" fontAlgn="b"/>
                      <a:r>
                        <a:rPr lang="de-DE" sz="1800" b="0" i="0" u="none" strike="noStrike">
                          <a:solidFill>
                            <a:srgbClr val="000000"/>
                          </a:solidFill>
                          <a:effectLst/>
                          <a:latin typeface="Calibri" panose="020F0502020204030204" pitchFamily="34" charset="0"/>
                        </a:rPr>
                        <a:t>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677151"/>
                  </a:ext>
                </a:extLst>
              </a:tr>
              <a:tr h="366541">
                <a:tc>
                  <a:txBody>
                    <a:bodyPr/>
                    <a:lstStyle/>
                    <a:p>
                      <a:pPr algn="ctr" fontAlgn="b"/>
                      <a:r>
                        <a:rPr lang="de-DE" sz="1800" b="0" i="0" u="none" strike="noStrike">
                          <a:solidFill>
                            <a:srgbClr val="000000"/>
                          </a:solidFill>
                          <a:effectLst/>
                          <a:latin typeface="Calibri" panose="020F0502020204030204" pitchFamily="34" charset="0"/>
                        </a:rPr>
                        <a: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6753"/>
                  </a:ext>
                </a:extLst>
              </a:tr>
              <a:tr h="366541">
                <a:tc>
                  <a:txBody>
                    <a:bodyPr/>
                    <a:lstStyle/>
                    <a:p>
                      <a:pPr algn="ctr" fontAlgn="b"/>
                      <a:r>
                        <a:rPr lang="de-DE" sz="1800" b="0" i="0" u="none" strike="noStrike">
                          <a:solidFill>
                            <a:srgbClr val="000000"/>
                          </a:solidFill>
                          <a:effectLst/>
                          <a:latin typeface="Calibri" panose="020F0502020204030204" pitchFamily="34" charset="0"/>
                        </a:rPr>
                        <a:t>sum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667224"/>
                  </a:ext>
                </a:extLst>
              </a:tr>
              <a:tr h="366541">
                <a:tc>
                  <a:txBody>
                    <a:bodyPr/>
                    <a:lstStyle/>
                    <a:p>
                      <a:pPr algn="ctr" fontAlgn="b"/>
                      <a:r>
                        <a:rPr lang="de-DE" sz="1800" b="0" i="0" u="none" strike="noStrike">
                          <a:solidFill>
                            <a:srgbClr val="000000"/>
                          </a:solidFill>
                          <a:effectLst/>
                          <a:latin typeface="Calibri" panose="020F0502020204030204" pitchFamily="34" charset="0"/>
                        </a:rPr>
                        <a:t>average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1" i="0" u="none" strike="noStrike">
                        <a:solidFill>
                          <a:srgbClr val="FF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1" i="0" u="none" strike="noStrike">
                        <a:solidFill>
                          <a:srgbClr val="FF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701670"/>
                  </a:ext>
                </a:extLst>
              </a:tr>
            </a:tbl>
          </a:graphicData>
        </a:graphic>
      </p:graphicFrame>
      <p:graphicFrame>
        <p:nvGraphicFramePr>
          <p:cNvPr id="10" name="Tabelle 9">
            <a:extLst>
              <a:ext uri="{FF2B5EF4-FFF2-40B4-BE49-F238E27FC236}">
                <a16:creationId xmlns:a16="http://schemas.microsoft.com/office/drawing/2014/main" id="{7A945F00-D47D-5069-B580-932B92CB74BC}"/>
              </a:ext>
            </a:extLst>
          </p:cNvPr>
          <p:cNvGraphicFramePr>
            <a:graphicFrameLocks noGrp="1"/>
          </p:cNvGraphicFramePr>
          <p:nvPr/>
        </p:nvGraphicFramePr>
        <p:xfrm>
          <a:off x="2167890" y="5137204"/>
          <a:ext cx="3502394" cy="1401708"/>
        </p:xfrm>
        <a:graphic>
          <a:graphicData uri="http://schemas.openxmlformats.org/drawingml/2006/table">
            <a:tbl>
              <a:tblPr firstRow="1" bandRow="1"/>
              <a:tblGrid>
                <a:gridCol w="891914">
                  <a:extLst>
                    <a:ext uri="{9D8B030D-6E8A-4147-A177-3AD203B41FA5}">
                      <a16:colId xmlns:a16="http://schemas.microsoft.com/office/drawing/2014/main" val="2181940049"/>
                    </a:ext>
                  </a:extLst>
                </a:gridCol>
                <a:gridCol w="696128">
                  <a:extLst>
                    <a:ext uri="{9D8B030D-6E8A-4147-A177-3AD203B41FA5}">
                      <a16:colId xmlns:a16="http://schemas.microsoft.com/office/drawing/2014/main" val="1623301723"/>
                    </a:ext>
                  </a:extLst>
                </a:gridCol>
                <a:gridCol w="1109454">
                  <a:extLst>
                    <a:ext uri="{9D8B030D-6E8A-4147-A177-3AD203B41FA5}">
                      <a16:colId xmlns:a16="http://schemas.microsoft.com/office/drawing/2014/main" val="2597716655"/>
                    </a:ext>
                  </a:extLst>
                </a:gridCol>
                <a:gridCol w="804898">
                  <a:extLst>
                    <a:ext uri="{9D8B030D-6E8A-4147-A177-3AD203B41FA5}">
                      <a16:colId xmlns:a16="http://schemas.microsoft.com/office/drawing/2014/main" val="4248924097"/>
                    </a:ext>
                  </a:extLst>
                </a:gridCol>
              </a:tblGrid>
              <a:tr h="700854">
                <a:tc>
                  <a:txBody>
                    <a:bodyPr/>
                    <a:lstStyle/>
                    <a:p>
                      <a:pPr algn="ctr" fontAlgn="b"/>
                      <a:r>
                        <a:rPr lang="de-DE" sz="2000" b="0" i="0" u="none" strike="noStrike">
                          <a:solidFill>
                            <a:srgbClr val="000000"/>
                          </a:solidFill>
                          <a:effectLst/>
                          <a:latin typeface="Calibri" panose="020F0502020204030204" pitchFamily="34" charset="0"/>
                        </a:rPr>
                        <a:t>beta0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beta3</a:t>
                      </a:r>
                    </a:p>
                  </a:txBody>
                  <a:tcPr marL="6350" marR="6350" marT="6350" marB="0" anchor="b">
                    <a:lnL>
                      <a:noFill/>
                    </a:lnL>
                    <a:lnR>
                      <a:noFill/>
                    </a:lnR>
                    <a:lnT>
                      <a:noFill/>
                    </a:lnT>
                    <a:lnB>
                      <a:noFill/>
                    </a:lnB>
                  </a:tcPr>
                </a:tc>
                <a:extLst>
                  <a:ext uri="{0D108BD9-81ED-4DB2-BD59-A6C34878D82A}">
                    <a16:rowId xmlns:a16="http://schemas.microsoft.com/office/drawing/2014/main" val="2144197104"/>
                  </a:ext>
                </a:extLst>
              </a:tr>
              <a:tr h="700854">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437874603"/>
                  </a:ext>
                </a:extLst>
              </a:tr>
            </a:tbl>
          </a:graphicData>
        </a:graphic>
      </p:graphicFrame>
    </p:spTree>
    <p:extLst>
      <p:ext uri="{BB962C8B-B14F-4D97-AF65-F5344CB8AC3E}">
        <p14:creationId xmlns:p14="http://schemas.microsoft.com/office/powerpoint/2010/main" val="4044501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 – Hypothesis-Testing</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B1AC1A60-2518-A064-70C8-36CFCBBAC095}"/>
                  </a:ext>
                </a:extLst>
              </p:cNvPr>
              <p:cNvSpPr txBox="1"/>
              <p:nvPr/>
            </p:nvSpPr>
            <p:spPr>
              <a:xfrm>
                <a:off x="10160" y="764704"/>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Until now, we have done only descriptive statistics! No causality can be deduced from our calculations!</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Caution! Do not mix correlation and causality!</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general we have not a full data set, but only a sample out of the whole population (i.e. survey data)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Question: What kind of conclusions can be drawn from a sample for the whole population?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general, we want to know if the estimated correlation from the sample is also valid for the whole population.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Under specific assumptions on the error-terms </a:t>
                </a:r>
                <a14:m>
                  <m:oMath xmlns:m="http://schemas.openxmlformats.org/officeDocument/2006/math">
                    <m:sSub>
                      <m:sSubPr>
                        <m:ctrlPr>
                          <a:rPr lang="de-DE" sz="2200" i="1" smtClean="0">
                            <a:latin typeface="Cambria Math" panose="02040503050406030204" pitchFamily="18" charset="0"/>
                          </a:rPr>
                        </m:ctrlPr>
                      </m:sSubPr>
                      <m:e>
                        <m:r>
                          <m:rPr>
                            <m:sty m:val="p"/>
                          </m:rPr>
                          <a:rPr lang="el-GR" sz="2200" i="1">
                            <a:latin typeface="Cambria Math" panose="02040503050406030204" pitchFamily="18" charset="0"/>
                          </a:rPr>
                          <m:t>ε</m:t>
                        </m:r>
                      </m:e>
                      <m:sub>
                        <m:r>
                          <a:rPr lang="de-DE" sz="2200" b="0" i="1" smtClean="0">
                            <a:latin typeface="Cambria Math" panose="02040503050406030204" pitchFamily="18" charset="0"/>
                          </a:rPr>
                          <m:t>𝑖</m:t>
                        </m:r>
                      </m:sub>
                    </m:sSub>
                  </m:oMath>
                </a14:m>
                <a:r>
                  <a:rPr lang="de-DE" sz="2200"/>
                  <a:t> we can make a probability statement about the goodness of a conclusion, that the found dependence for the sample is also valid for the whole population</a:t>
                </a:r>
              </a:p>
              <a:p>
                <a:endParaRPr lang="de-DE" sz="2400"/>
              </a:p>
            </p:txBody>
          </p:sp>
        </mc:Choice>
        <mc:Fallback xmlns="">
          <p:sp>
            <p:nvSpPr>
              <p:cNvPr id="7" name="Textfeld 6">
                <a:extLst>
                  <a:ext uri="{FF2B5EF4-FFF2-40B4-BE49-F238E27FC236}">
                    <a16:creationId xmlns:a16="http://schemas.microsoft.com/office/drawing/2014/main" id="{B1AC1A60-2518-A064-70C8-36CFCBBAC095}"/>
                  </a:ext>
                </a:extLst>
              </p:cNvPr>
              <p:cNvSpPr txBox="1">
                <a:spLocks noRot="1" noChangeAspect="1" noMove="1" noResize="1" noEditPoints="1" noAdjustHandles="1" noChangeArrowheads="1" noChangeShapeType="1" noTextEdit="1"/>
              </p:cNvSpPr>
              <p:nvPr/>
            </p:nvSpPr>
            <p:spPr>
              <a:xfrm>
                <a:off x="10160" y="764704"/>
                <a:ext cx="8859520" cy="5976664"/>
              </a:xfrm>
              <a:prstGeom prst="rect">
                <a:avLst/>
              </a:prstGeom>
              <a:blipFill>
                <a:blip r:embed="rId2"/>
                <a:stretch>
                  <a:fillRect l="-826" t="-612"/>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DA1FD32-2890-41BB-ABE8-49FAC42F5907}"/>
                  </a:ext>
                </a:extLst>
              </p14:cNvPr>
              <p14:cNvContentPartPr/>
              <p14:nvPr/>
            </p14:nvContentPartPr>
            <p14:xfrm>
              <a:off x="3771640" y="1102027"/>
              <a:ext cx="2723760" cy="77400"/>
            </p14:xfrm>
          </p:contentPart>
        </mc:Choice>
        <mc:Fallback xmlns="">
          <p:pic>
            <p:nvPicPr>
              <p:cNvPr id="2" name="Freihand 1">
                <a:extLst>
                  <a:ext uri="{FF2B5EF4-FFF2-40B4-BE49-F238E27FC236}">
                    <a16:creationId xmlns:a16="http://schemas.microsoft.com/office/drawing/2014/main" id="{3DA1FD32-2890-41BB-ABE8-49FAC42F5907}"/>
                  </a:ext>
                </a:extLst>
              </p:cNvPr>
              <p:cNvPicPr/>
              <p:nvPr/>
            </p:nvPicPr>
            <p:blipFill>
              <a:blip r:embed="rId4"/>
              <a:stretch>
                <a:fillRect/>
              </a:stretch>
            </p:blipFill>
            <p:spPr>
              <a:xfrm>
                <a:off x="3767320" y="1097707"/>
                <a:ext cx="2732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DC936C6-063D-4F5C-B633-2D3C207DFAFA}"/>
                  </a:ext>
                </a:extLst>
              </p14:cNvPr>
              <p14:cNvContentPartPr/>
              <p14:nvPr/>
            </p14:nvContentPartPr>
            <p14:xfrm>
              <a:off x="7840720" y="894307"/>
              <a:ext cx="360" cy="360"/>
            </p14:xfrm>
          </p:contentPart>
        </mc:Choice>
        <mc:Fallback xmlns="">
          <p:pic>
            <p:nvPicPr>
              <p:cNvPr id="5" name="Freihand 4">
                <a:extLst>
                  <a:ext uri="{FF2B5EF4-FFF2-40B4-BE49-F238E27FC236}">
                    <a16:creationId xmlns:a16="http://schemas.microsoft.com/office/drawing/2014/main" id="{4DC936C6-063D-4F5C-B633-2D3C207DFAFA}"/>
                  </a:ext>
                </a:extLst>
              </p:cNvPr>
              <p:cNvPicPr/>
              <p:nvPr/>
            </p:nvPicPr>
            <p:blipFill>
              <a:blip r:embed="rId6"/>
              <a:stretch>
                <a:fillRect/>
              </a:stretch>
            </p:blipFill>
            <p:spPr>
              <a:xfrm>
                <a:off x="7836400" y="889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549A681-F144-4FF1-86B0-8CEE0079104F}"/>
                  </a:ext>
                </a:extLst>
              </p14:cNvPr>
              <p14:cNvContentPartPr/>
              <p14:nvPr/>
            </p14:nvContentPartPr>
            <p14:xfrm>
              <a:off x="6177520" y="662107"/>
              <a:ext cx="1783800" cy="770400"/>
            </p14:xfrm>
          </p:contentPart>
        </mc:Choice>
        <mc:Fallback xmlns="">
          <p:pic>
            <p:nvPicPr>
              <p:cNvPr id="6" name="Freihand 5">
                <a:extLst>
                  <a:ext uri="{FF2B5EF4-FFF2-40B4-BE49-F238E27FC236}">
                    <a16:creationId xmlns:a16="http://schemas.microsoft.com/office/drawing/2014/main" id="{3549A681-F144-4FF1-86B0-8CEE0079104F}"/>
                  </a:ext>
                </a:extLst>
              </p:cNvPr>
              <p:cNvPicPr/>
              <p:nvPr/>
            </p:nvPicPr>
            <p:blipFill>
              <a:blip r:embed="rId8"/>
              <a:stretch>
                <a:fillRect/>
              </a:stretch>
            </p:blipFill>
            <p:spPr>
              <a:xfrm>
                <a:off x="6173200" y="657787"/>
                <a:ext cx="179244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9988E1A-ACB2-46F7-BA4B-1C3F579C027C}"/>
                  </a:ext>
                </a:extLst>
              </p14:cNvPr>
              <p14:cNvContentPartPr/>
              <p14:nvPr/>
            </p14:nvContentPartPr>
            <p14:xfrm>
              <a:off x="2232280" y="1579387"/>
              <a:ext cx="3777480" cy="789480"/>
            </p14:xfrm>
          </p:contentPart>
        </mc:Choice>
        <mc:Fallback xmlns="">
          <p:pic>
            <p:nvPicPr>
              <p:cNvPr id="8" name="Freihand 7">
                <a:extLst>
                  <a:ext uri="{FF2B5EF4-FFF2-40B4-BE49-F238E27FC236}">
                    <a16:creationId xmlns:a16="http://schemas.microsoft.com/office/drawing/2014/main" id="{C9988E1A-ACB2-46F7-BA4B-1C3F579C027C}"/>
                  </a:ext>
                </a:extLst>
              </p:cNvPr>
              <p:cNvPicPr/>
              <p:nvPr/>
            </p:nvPicPr>
            <p:blipFill>
              <a:blip r:embed="rId10"/>
              <a:stretch>
                <a:fillRect/>
              </a:stretch>
            </p:blipFill>
            <p:spPr>
              <a:xfrm>
                <a:off x="2227960" y="1575067"/>
                <a:ext cx="378612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FC9919F-C9EE-46E8-9DE0-834ED2DC11B9}"/>
                  </a:ext>
                </a:extLst>
              </p14:cNvPr>
              <p14:cNvContentPartPr/>
              <p14:nvPr/>
            </p14:nvContentPartPr>
            <p14:xfrm>
              <a:off x="2630800" y="2805907"/>
              <a:ext cx="1899000" cy="84240"/>
            </p14:xfrm>
          </p:contentPart>
        </mc:Choice>
        <mc:Fallback xmlns="">
          <p:pic>
            <p:nvPicPr>
              <p:cNvPr id="10" name="Freihand 9">
                <a:extLst>
                  <a:ext uri="{FF2B5EF4-FFF2-40B4-BE49-F238E27FC236}">
                    <a16:creationId xmlns:a16="http://schemas.microsoft.com/office/drawing/2014/main" id="{BFC9919F-C9EE-46E8-9DE0-834ED2DC11B9}"/>
                  </a:ext>
                </a:extLst>
              </p:cNvPr>
              <p:cNvPicPr/>
              <p:nvPr/>
            </p:nvPicPr>
            <p:blipFill>
              <a:blip r:embed="rId12"/>
              <a:stretch>
                <a:fillRect/>
              </a:stretch>
            </p:blipFill>
            <p:spPr>
              <a:xfrm>
                <a:off x="2626480" y="2801587"/>
                <a:ext cx="1907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D60F47E-30E3-4BA3-B020-F4837F49A5AA}"/>
                  </a:ext>
                </a:extLst>
              </p14:cNvPr>
              <p14:cNvContentPartPr/>
              <p14:nvPr/>
            </p14:nvContentPartPr>
            <p14:xfrm>
              <a:off x="2298880" y="3807787"/>
              <a:ext cx="2244240" cy="65520"/>
            </p14:xfrm>
          </p:contentPart>
        </mc:Choice>
        <mc:Fallback xmlns="">
          <p:pic>
            <p:nvPicPr>
              <p:cNvPr id="11" name="Freihand 10">
                <a:extLst>
                  <a:ext uri="{FF2B5EF4-FFF2-40B4-BE49-F238E27FC236}">
                    <a16:creationId xmlns:a16="http://schemas.microsoft.com/office/drawing/2014/main" id="{4D60F47E-30E3-4BA3-B020-F4837F49A5AA}"/>
                  </a:ext>
                </a:extLst>
              </p:cNvPr>
              <p:cNvPicPr/>
              <p:nvPr/>
            </p:nvPicPr>
            <p:blipFill>
              <a:blip r:embed="rId14"/>
              <a:stretch>
                <a:fillRect/>
              </a:stretch>
            </p:blipFill>
            <p:spPr>
              <a:xfrm>
                <a:off x="2294560" y="3803467"/>
                <a:ext cx="2252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44299D4-8E23-4778-AEE1-5887AD9671BD}"/>
                  </a:ext>
                </a:extLst>
              </p14:cNvPr>
              <p14:cNvContentPartPr/>
              <p14:nvPr/>
            </p14:nvContentPartPr>
            <p14:xfrm>
              <a:off x="4256560" y="5402587"/>
              <a:ext cx="1881000" cy="555840"/>
            </p14:xfrm>
          </p:contentPart>
        </mc:Choice>
        <mc:Fallback xmlns="">
          <p:pic>
            <p:nvPicPr>
              <p:cNvPr id="12" name="Freihand 11">
                <a:extLst>
                  <a:ext uri="{FF2B5EF4-FFF2-40B4-BE49-F238E27FC236}">
                    <a16:creationId xmlns:a16="http://schemas.microsoft.com/office/drawing/2014/main" id="{644299D4-8E23-4778-AEE1-5887AD9671BD}"/>
                  </a:ext>
                </a:extLst>
              </p:cNvPr>
              <p:cNvPicPr/>
              <p:nvPr/>
            </p:nvPicPr>
            <p:blipFill>
              <a:blip r:embed="rId16"/>
              <a:stretch>
                <a:fillRect/>
              </a:stretch>
            </p:blipFill>
            <p:spPr>
              <a:xfrm>
                <a:off x="4252240" y="5398267"/>
                <a:ext cx="188964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46643663-5A9F-43A2-953F-2F38C99B063E}"/>
                  </a:ext>
                </a:extLst>
              </p14:cNvPr>
              <p14:cNvContentPartPr/>
              <p14:nvPr/>
            </p14:nvContentPartPr>
            <p14:xfrm>
              <a:off x="5511880" y="5333827"/>
              <a:ext cx="617040" cy="705960"/>
            </p14:xfrm>
          </p:contentPart>
        </mc:Choice>
        <mc:Fallback xmlns="">
          <p:pic>
            <p:nvPicPr>
              <p:cNvPr id="13" name="Freihand 12">
                <a:extLst>
                  <a:ext uri="{FF2B5EF4-FFF2-40B4-BE49-F238E27FC236}">
                    <a16:creationId xmlns:a16="http://schemas.microsoft.com/office/drawing/2014/main" id="{46643663-5A9F-43A2-953F-2F38C99B063E}"/>
                  </a:ext>
                </a:extLst>
              </p:cNvPr>
              <p:cNvPicPr/>
              <p:nvPr/>
            </p:nvPicPr>
            <p:blipFill>
              <a:blip r:embed="rId18"/>
              <a:stretch>
                <a:fillRect/>
              </a:stretch>
            </p:blipFill>
            <p:spPr>
              <a:xfrm>
                <a:off x="5507560" y="5329507"/>
                <a:ext cx="625680" cy="714600"/>
              </a:xfrm>
              <a:prstGeom prst="rect">
                <a:avLst/>
              </a:prstGeom>
            </p:spPr>
          </p:pic>
        </mc:Fallback>
      </mc:AlternateContent>
      <p:grpSp>
        <p:nvGrpSpPr>
          <p:cNvPr id="28" name="Gruppieren 27">
            <a:extLst>
              <a:ext uri="{FF2B5EF4-FFF2-40B4-BE49-F238E27FC236}">
                <a16:creationId xmlns:a16="http://schemas.microsoft.com/office/drawing/2014/main" id="{AEAA06CB-84E1-4CDF-A9F5-BDE47F5AF48E}"/>
              </a:ext>
            </a:extLst>
          </p:cNvPr>
          <p:cNvGrpSpPr/>
          <p:nvPr/>
        </p:nvGrpSpPr>
        <p:grpSpPr>
          <a:xfrm>
            <a:off x="5732920" y="4613827"/>
            <a:ext cx="2709360" cy="877320"/>
            <a:chOff x="5732920" y="4613827"/>
            <a:chExt cx="2709360" cy="87732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F10CF3C7-FEFF-49A0-928A-AA2ED88DAC75}"/>
                    </a:ext>
                  </a:extLst>
                </p14:cNvPr>
                <p14:cNvContentPartPr/>
                <p14:nvPr/>
              </p14:nvContentPartPr>
              <p14:xfrm>
                <a:off x="5923720" y="5081467"/>
                <a:ext cx="515160" cy="409680"/>
              </p14:xfrm>
            </p:contentPart>
          </mc:Choice>
          <mc:Fallback xmlns="">
            <p:pic>
              <p:nvPicPr>
                <p:cNvPr id="14" name="Freihand 13">
                  <a:extLst>
                    <a:ext uri="{FF2B5EF4-FFF2-40B4-BE49-F238E27FC236}">
                      <a16:creationId xmlns:a16="http://schemas.microsoft.com/office/drawing/2014/main" id="{F10CF3C7-FEFF-49A0-928A-AA2ED88DAC75}"/>
                    </a:ext>
                  </a:extLst>
                </p:cNvPr>
                <p:cNvPicPr/>
                <p:nvPr/>
              </p:nvPicPr>
              <p:blipFill>
                <a:blip r:embed="rId20"/>
                <a:stretch>
                  <a:fillRect/>
                </a:stretch>
              </p:blipFill>
              <p:spPr>
                <a:xfrm>
                  <a:off x="5919400" y="5077147"/>
                  <a:ext cx="52380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C933B28-1204-4E52-A92E-54F2254130D6}"/>
                    </a:ext>
                  </a:extLst>
                </p14:cNvPr>
                <p14:cNvContentPartPr/>
                <p14:nvPr/>
              </p14:nvContentPartPr>
              <p14:xfrm>
                <a:off x="6195880" y="4879867"/>
                <a:ext cx="47160" cy="201960"/>
              </p14:xfrm>
            </p:contentPart>
          </mc:Choice>
          <mc:Fallback xmlns="">
            <p:pic>
              <p:nvPicPr>
                <p:cNvPr id="15" name="Freihand 14">
                  <a:extLst>
                    <a:ext uri="{FF2B5EF4-FFF2-40B4-BE49-F238E27FC236}">
                      <a16:creationId xmlns:a16="http://schemas.microsoft.com/office/drawing/2014/main" id="{EC933B28-1204-4E52-A92E-54F2254130D6}"/>
                    </a:ext>
                  </a:extLst>
                </p:cNvPr>
                <p:cNvPicPr/>
                <p:nvPr/>
              </p:nvPicPr>
              <p:blipFill>
                <a:blip r:embed="rId22"/>
                <a:stretch>
                  <a:fillRect/>
                </a:stretch>
              </p:blipFill>
              <p:spPr>
                <a:xfrm>
                  <a:off x="6191560" y="4875547"/>
                  <a:ext cx="55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D8544F4-53C2-4FBC-8EDE-27FB846E156D}"/>
                    </a:ext>
                  </a:extLst>
                </p14:cNvPr>
                <p14:cNvContentPartPr/>
                <p14:nvPr/>
              </p14:nvContentPartPr>
              <p14:xfrm>
                <a:off x="6135760" y="4846747"/>
                <a:ext cx="248760" cy="182880"/>
              </p14:xfrm>
            </p:contentPart>
          </mc:Choice>
          <mc:Fallback xmlns="">
            <p:pic>
              <p:nvPicPr>
                <p:cNvPr id="16" name="Freihand 15">
                  <a:extLst>
                    <a:ext uri="{FF2B5EF4-FFF2-40B4-BE49-F238E27FC236}">
                      <a16:creationId xmlns:a16="http://schemas.microsoft.com/office/drawing/2014/main" id="{8D8544F4-53C2-4FBC-8EDE-27FB846E156D}"/>
                    </a:ext>
                  </a:extLst>
                </p:cNvPr>
                <p:cNvPicPr/>
                <p:nvPr/>
              </p:nvPicPr>
              <p:blipFill>
                <a:blip r:embed="rId24"/>
                <a:stretch>
                  <a:fillRect/>
                </a:stretch>
              </p:blipFill>
              <p:spPr>
                <a:xfrm>
                  <a:off x="6131440" y="4842427"/>
                  <a:ext cx="257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BACB1C2-38F2-4BA5-8517-584E0C8B01E6}"/>
                    </a:ext>
                  </a:extLst>
                </p14:cNvPr>
                <p14:cNvContentPartPr/>
                <p14:nvPr/>
              </p14:nvContentPartPr>
              <p14:xfrm>
                <a:off x="6371560" y="4927027"/>
                <a:ext cx="222840" cy="95040"/>
              </p14:xfrm>
            </p:contentPart>
          </mc:Choice>
          <mc:Fallback xmlns="">
            <p:pic>
              <p:nvPicPr>
                <p:cNvPr id="17" name="Freihand 16">
                  <a:extLst>
                    <a:ext uri="{FF2B5EF4-FFF2-40B4-BE49-F238E27FC236}">
                      <a16:creationId xmlns:a16="http://schemas.microsoft.com/office/drawing/2014/main" id="{2BACB1C2-38F2-4BA5-8517-584E0C8B01E6}"/>
                    </a:ext>
                  </a:extLst>
                </p:cNvPr>
                <p:cNvPicPr/>
                <p:nvPr/>
              </p:nvPicPr>
              <p:blipFill>
                <a:blip r:embed="rId26"/>
                <a:stretch>
                  <a:fillRect/>
                </a:stretch>
              </p:blipFill>
              <p:spPr>
                <a:xfrm>
                  <a:off x="6367240" y="4922707"/>
                  <a:ext cx="231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6D01F675-0E37-4739-A262-767A3A1493B1}"/>
                    </a:ext>
                  </a:extLst>
                </p14:cNvPr>
                <p14:cNvContentPartPr/>
                <p14:nvPr/>
              </p14:nvContentPartPr>
              <p14:xfrm>
                <a:off x="6609160" y="4860787"/>
                <a:ext cx="145440" cy="166680"/>
              </p14:xfrm>
            </p:contentPart>
          </mc:Choice>
          <mc:Fallback xmlns="">
            <p:pic>
              <p:nvPicPr>
                <p:cNvPr id="18" name="Freihand 17">
                  <a:extLst>
                    <a:ext uri="{FF2B5EF4-FFF2-40B4-BE49-F238E27FC236}">
                      <a16:creationId xmlns:a16="http://schemas.microsoft.com/office/drawing/2014/main" id="{6D01F675-0E37-4739-A262-767A3A1493B1}"/>
                    </a:ext>
                  </a:extLst>
                </p:cNvPr>
                <p:cNvPicPr/>
                <p:nvPr/>
              </p:nvPicPr>
              <p:blipFill>
                <a:blip r:embed="rId28"/>
                <a:stretch>
                  <a:fillRect/>
                </a:stretch>
              </p:blipFill>
              <p:spPr>
                <a:xfrm>
                  <a:off x="6604840" y="4856467"/>
                  <a:ext cx="15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095845A-BB89-43E3-B23C-89A717FC54F2}"/>
                    </a:ext>
                  </a:extLst>
                </p14:cNvPr>
                <p14:cNvContentPartPr/>
                <p14:nvPr/>
              </p14:nvContentPartPr>
              <p14:xfrm>
                <a:off x="6781960" y="4937827"/>
                <a:ext cx="405000" cy="83880"/>
              </p14:xfrm>
            </p:contentPart>
          </mc:Choice>
          <mc:Fallback xmlns="">
            <p:pic>
              <p:nvPicPr>
                <p:cNvPr id="19" name="Freihand 18">
                  <a:extLst>
                    <a:ext uri="{FF2B5EF4-FFF2-40B4-BE49-F238E27FC236}">
                      <a16:creationId xmlns:a16="http://schemas.microsoft.com/office/drawing/2014/main" id="{C095845A-BB89-43E3-B23C-89A717FC54F2}"/>
                    </a:ext>
                  </a:extLst>
                </p:cNvPr>
                <p:cNvPicPr/>
                <p:nvPr/>
              </p:nvPicPr>
              <p:blipFill>
                <a:blip r:embed="rId30"/>
                <a:stretch>
                  <a:fillRect/>
                </a:stretch>
              </p:blipFill>
              <p:spPr>
                <a:xfrm>
                  <a:off x="6777640" y="4933507"/>
                  <a:ext cx="413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4B8D6FCD-FA16-47FC-ADB7-31B80EE23CF4}"/>
                    </a:ext>
                  </a:extLst>
                </p14:cNvPr>
                <p14:cNvContentPartPr/>
                <p14:nvPr/>
              </p14:nvContentPartPr>
              <p14:xfrm>
                <a:off x="7394680" y="4827307"/>
                <a:ext cx="152640" cy="168120"/>
              </p14:xfrm>
            </p:contentPart>
          </mc:Choice>
          <mc:Fallback xmlns="">
            <p:pic>
              <p:nvPicPr>
                <p:cNvPr id="21" name="Freihand 20">
                  <a:extLst>
                    <a:ext uri="{FF2B5EF4-FFF2-40B4-BE49-F238E27FC236}">
                      <a16:creationId xmlns:a16="http://schemas.microsoft.com/office/drawing/2014/main" id="{4B8D6FCD-FA16-47FC-ADB7-31B80EE23CF4}"/>
                    </a:ext>
                  </a:extLst>
                </p:cNvPr>
                <p:cNvPicPr/>
                <p:nvPr/>
              </p:nvPicPr>
              <p:blipFill>
                <a:blip r:embed="rId32"/>
                <a:stretch>
                  <a:fillRect/>
                </a:stretch>
              </p:blipFill>
              <p:spPr>
                <a:xfrm>
                  <a:off x="7390360" y="4822987"/>
                  <a:ext cx="161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635D0373-FE62-4559-8632-2537891EE069}"/>
                    </a:ext>
                  </a:extLst>
                </p14:cNvPr>
                <p14:cNvContentPartPr/>
                <p14:nvPr/>
              </p14:nvContentPartPr>
              <p14:xfrm>
                <a:off x="7515280" y="4914787"/>
                <a:ext cx="213120" cy="90720"/>
              </p14:xfrm>
            </p:contentPart>
          </mc:Choice>
          <mc:Fallback xmlns="">
            <p:pic>
              <p:nvPicPr>
                <p:cNvPr id="22" name="Freihand 21">
                  <a:extLst>
                    <a:ext uri="{FF2B5EF4-FFF2-40B4-BE49-F238E27FC236}">
                      <a16:creationId xmlns:a16="http://schemas.microsoft.com/office/drawing/2014/main" id="{635D0373-FE62-4559-8632-2537891EE069}"/>
                    </a:ext>
                  </a:extLst>
                </p:cNvPr>
                <p:cNvPicPr/>
                <p:nvPr/>
              </p:nvPicPr>
              <p:blipFill>
                <a:blip r:embed="rId34"/>
                <a:stretch>
                  <a:fillRect/>
                </a:stretch>
              </p:blipFill>
              <p:spPr>
                <a:xfrm>
                  <a:off x="7510960" y="4910467"/>
                  <a:ext cx="221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35E29FA-5BAF-48D8-BEE0-C9FDD002D7E7}"/>
                    </a:ext>
                  </a:extLst>
                </p14:cNvPr>
                <p14:cNvContentPartPr/>
                <p14:nvPr/>
              </p14:nvContentPartPr>
              <p14:xfrm>
                <a:off x="7742800" y="4856107"/>
                <a:ext cx="28080" cy="26280"/>
              </p14:xfrm>
            </p:contentPart>
          </mc:Choice>
          <mc:Fallback xmlns="">
            <p:pic>
              <p:nvPicPr>
                <p:cNvPr id="23" name="Freihand 22">
                  <a:extLst>
                    <a:ext uri="{FF2B5EF4-FFF2-40B4-BE49-F238E27FC236}">
                      <a16:creationId xmlns:a16="http://schemas.microsoft.com/office/drawing/2014/main" id="{635E29FA-5BAF-48D8-BEE0-C9FDD002D7E7}"/>
                    </a:ext>
                  </a:extLst>
                </p:cNvPr>
                <p:cNvPicPr/>
                <p:nvPr/>
              </p:nvPicPr>
              <p:blipFill>
                <a:blip r:embed="rId36"/>
                <a:stretch>
                  <a:fillRect/>
                </a:stretch>
              </p:blipFill>
              <p:spPr>
                <a:xfrm>
                  <a:off x="7738480" y="4851787"/>
                  <a:ext cx="36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D2CE604-4072-42EE-9E08-352D88EA7327}"/>
                    </a:ext>
                  </a:extLst>
                </p14:cNvPr>
                <p14:cNvContentPartPr/>
                <p14:nvPr/>
              </p14:nvContentPartPr>
              <p14:xfrm>
                <a:off x="7798600" y="4893907"/>
                <a:ext cx="80640" cy="113040"/>
              </p14:xfrm>
            </p:contentPart>
          </mc:Choice>
          <mc:Fallback xmlns="">
            <p:pic>
              <p:nvPicPr>
                <p:cNvPr id="24" name="Freihand 23">
                  <a:extLst>
                    <a:ext uri="{FF2B5EF4-FFF2-40B4-BE49-F238E27FC236}">
                      <a16:creationId xmlns:a16="http://schemas.microsoft.com/office/drawing/2014/main" id="{DD2CE604-4072-42EE-9E08-352D88EA7327}"/>
                    </a:ext>
                  </a:extLst>
                </p:cNvPr>
                <p:cNvPicPr/>
                <p:nvPr/>
              </p:nvPicPr>
              <p:blipFill>
                <a:blip r:embed="rId38"/>
                <a:stretch>
                  <a:fillRect/>
                </a:stretch>
              </p:blipFill>
              <p:spPr>
                <a:xfrm>
                  <a:off x="7794280" y="4889587"/>
                  <a:ext cx="89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DB49D45-001C-4DD1-B55E-D0F8843EA1DE}"/>
                    </a:ext>
                  </a:extLst>
                </p14:cNvPr>
                <p14:cNvContentPartPr/>
                <p14:nvPr/>
              </p14:nvContentPartPr>
              <p14:xfrm>
                <a:off x="7887520" y="4829467"/>
                <a:ext cx="169200" cy="187920"/>
              </p14:xfrm>
            </p:contentPart>
          </mc:Choice>
          <mc:Fallback xmlns="">
            <p:pic>
              <p:nvPicPr>
                <p:cNvPr id="25" name="Freihand 24">
                  <a:extLst>
                    <a:ext uri="{FF2B5EF4-FFF2-40B4-BE49-F238E27FC236}">
                      <a16:creationId xmlns:a16="http://schemas.microsoft.com/office/drawing/2014/main" id="{CDB49D45-001C-4DD1-B55E-D0F8843EA1DE}"/>
                    </a:ext>
                  </a:extLst>
                </p:cNvPr>
                <p:cNvPicPr/>
                <p:nvPr/>
              </p:nvPicPr>
              <p:blipFill>
                <a:blip r:embed="rId40"/>
                <a:stretch>
                  <a:fillRect/>
                </a:stretch>
              </p:blipFill>
              <p:spPr>
                <a:xfrm>
                  <a:off x="7883200" y="4825147"/>
                  <a:ext cx="177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E9EC9BE8-42E1-44D8-BF56-8F20FE67CC6D}"/>
                    </a:ext>
                  </a:extLst>
                </p14:cNvPr>
                <p14:cNvContentPartPr/>
                <p14:nvPr/>
              </p14:nvContentPartPr>
              <p14:xfrm>
                <a:off x="8058880" y="4896787"/>
                <a:ext cx="108360" cy="93240"/>
              </p14:xfrm>
            </p:contentPart>
          </mc:Choice>
          <mc:Fallback xmlns="">
            <p:pic>
              <p:nvPicPr>
                <p:cNvPr id="26" name="Freihand 25">
                  <a:extLst>
                    <a:ext uri="{FF2B5EF4-FFF2-40B4-BE49-F238E27FC236}">
                      <a16:creationId xmlns:a16="http://schemas.microsoft.com/office/drawing/2014/main" id="{E9EC9BE8-42E1-44D8-BF56-8F20FE67CC6D}"/>
                    </a:ext>
                  </a:extLst>
                </p:cNvPr>
                <p:cNvPicPr/>
                <p:nvPr/>
              </p:nvPicPr>
              <p:blipFill>
                <a:blip r:embed="rId42"/>
                <a:stretch>
                  <a:fillRect/>
                </a:stretch>
              </p:blipFill>
              <p:spPr>
                <a:xfrm>
                  <a:off x="8054560" y="4892467"/>
                  <a:ext cx="117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27439A92-63DC-4CD1-B25F-E80C291473A4}"/>
                    </a:ext>
                  </a:extLst>
                </p14:cNvPr>
                <p14:cNvContentPartPr/>
                <p14:nvPr/>
              </p14:nvContentPartPr>
              <p14:xfrm>
                <a:off x="5732920" y="4613827"/>
                <a:ext cx="2709360" cy="640080"/>
              </p14:xfrm>
            </p:contentPart>
          </mc:Choice>
          <mc:Fallback xmlns="">
            <p:pic>
              <p:nvPicPr>
                <p:cNvPr id="27" name="Freihand 26">
                  <a:extLst>
                    <a:ext uri="{FF2B5EF4-FFF2-40B4-BE49-F238E27FC236}">
                      <a16:creationId xmlns:a16="http://schemas.microsoft.com/office/drawing/2014/main" id="{27439A92-63DC-4CD1-B25F-E80C291473A4}"/>
                    </a:ext>
                  </a:extLst>
                </p:cNvPr>
                <p:cNvPicPr/>
                <p:nvPr/>
              </p:nvPicPr>
              <p:blipFill>
                <a:blip r:embed="rId44"/>
                <a:stretch>
                  <a:fillRect/>
                </a:stretch>
              </p:blipFill>
              <p:spPr>
                <a:xfrm>
                  <a:off x="5728600" y="4609507"/>
                  <a:ext cx="2718000" cy="64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E69FE18D-665A-4CF1-B40F-84C03C661D5E}"/>
                  </a:ext>
                </a:extLst>
              </p14:cNvPr>
              <p14:cNvContentPartPr/>
              <p14:nvPr/>
            </p14:nvContentPartPr>
            <p14:xfrm>
              <a:off x="6745240" y="655627"/>
              <a:ext cx="3740040" cy="144720"/>
            </p14:xfrm>
          </p:contentPart>
        </mc:Choice>
        <mc:Fallback xmlns="">
          <p:pic>
            <p:nvPicPr>
              <p:cNvPr id="29" name="Freihand 28">
                <a:extLst>
                  <a:ext uri="{FF2B5EF4-FFF2-40B4-BE49-F238E27FC236}">
                    <a16:creationId xmlns:a16="http://schemas.microsoft.com/office/drawing/2014/main" id="{E69FE18D-665A-4CF1-B40F-84C03C661D5E}"/>
                  </a:ext>
                </a:extLst>
              </p:cNvPr>
              <p:cNvPicPr/>
              <p:nvPr/>
            </p:nvPicPr>
            <p:blipFill>
              <a:blip r:embed="rId46"/>
              <a:stretch>
                <a:fillRect/>
              </a:stretch>
            </p:blipFill>
            <p:spPr>
              <a:xfrm>
                <a:off x="6740920" y="651307"/>
                <a:ext cx="3748680" cy="153360"/>
              </a:xfrm>
              <a:prstGeom prst="rect">
                <a:avLst/>
              </a:prstGeom>
            </p:spPr>
          </p:pic>
        </mc:Fallback>
      </mc:AlternateContent>
      <p:grpSp>
        <p:nvGrpSpPr>
          <p:cNvPr id="40" name="Gruppieren 39">
            <a:extLst>
              <a:ext uri="{FF2B5EF4-FFF2-40B4-BE49-F238E27FC236}">
                <a16:creationId xmlns:a16="http://schemas.microsoft.com/office/drawing/2014/main" id="{0A1BA30F-3974-4551-A22B-6F8D69356AF0}"/>
              </a:ext>
            </a:extLst>
          </p:cNvPr>
          <p:cNvGrpSpPr/>
          <p:nvPr/>
        </p:nvGrpSpPr>
        <p:grpSpPr>
          <a:xfrm>
            <a:off x="6314680" y="-137813"/>
            <a:ext cx="5848920" cy="3031560"/>
            <a:chOff x="6314680" y="-137813"/>
            <a:chExt cx="5848920" cy="3031560"/>
          </a:xfrm>
        </p:grpSpPr>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E796BFA8-D2F3-423E-9766-B5FACDE7DDD1}"/>
                    </a:ext>
                  </a:extLst>
                </p14:cNvPr>
                <p14:cNvContentPartPr/>
                <p14:nvPr/>
              </p14:nvContentPartPr>
              <p14:xfrm>
                <a:off x="6314680" y="2172667"/>
                <a:ext cx="235800" cy="122400"/>
              </p14:xfrm>
            </p:contentPart>
          </mc:Choice>
          <mc:Fallback xmlns="">
            <p:pic>
              <p:nvPicPr>
                <p:cNvPr id="36" name="Freihand 35">
                  <a:extLst>
                    <a:ext uri="{FF2B5EF4-FFF2-40B4-BE49-F238E27FC236}">
                      <a16:creationId xmlns:a16="http://schemas.microsoft.com/office/drawing/2014/main" id="{E796BFA8-D2F3-423E-9766-B5FACDE7DDD1}"/>
                    </a:ext>
                  </a:extLst>
                </p:cNvPr>
                <p:cNvPicPr/>
                <p:nvPr/>
              </p:nvPicPr>
              <p:blipFill>
                <a:blip r:embed="rId48"/>
                <a:stretch>
                  <a:fillRect/>
                </a:stretch>
              </p:blipFill>
              <p:spPr>
                <a:xfrm>
                  <a:off x="6310360" y="2168347"/>
                  <a:ext cx="244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2FAFA36-6E46-40BA-92B6-15DC132927EA}"/>
                    </a:ext>
                  </a:extLst>
                </p14:cNvPr>
                <p14:cNvContentPartPr/>
                <p14:nvPr/>
              </p14:nvContentPartPr>
              <p14:xfrm>
                <a:off x="9831880" y="1140907"/>
                <a:ext cx="155520" cy="1752840"/>
              </p14:xfrm>
            </p:contentPart>
          </mc:Choice>
          <mc:Fallback xmlns="">
            <p:pic>
              <p:nvPicPr>
                <p:cNvPr id="30" name="Freihand 29">
                  <a:extLst>
                    <a:ext uri="{FF2B5EF4-FFF2-40B4-BE49-F238E27FC236}">
                      <a16:creationId xmlns:a16="http://schemas.microsoft.com/office/drawing/2014/main" id="{C2FAFA36-6E46-40BA-92B6-15DC132927EA}"/>
                    </a:ext>
                  </a:extLst>
                </p:cNvPr>
                <p:cNvPicPr/>
                <p:nvPr/>
              </p:nvPicPr>
              <p:blipFill>
                <a:blip r:embed="rId50"/>
                <a:stretch>
                  <a:fillRect/>
                </a:stretch>
              </p:blipFill>
              <p:spPr>
                <a:xfrm>
                  <a:off x="9827560" y="1136587"/>
                  <a:ext cx="164160" cy="176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680DC83A-1D79-476A-9C97-7D9D580B55DA}"/>
                    </a:ext>
                  </a:extLst>
                </p14:cNvPr>
                <p14:cNvContentPartPr/>
                <p14:nvPr/>
              </p14:nvContentPartPr>
              <p14:xfrm>
                <a:off x="7909120" y="2287867"/>
                <a:ext cx="3987000" cy="68040"/>
              </p14:xfrm>
            </p:contentPart>
          </mc:Choice>
          <mc:Fallback xmlns="">
            <p:pic>
              <p:nvPicPr>
                <p:cNvPr id="31" name="Freihand 30">
                  <a:extLst>
                    <a:ext uri="{FF2B5EF4-FFF2-40B4-BE49-F238E27FC236}">
                      <a16:creationId xmlns:a16="http://schemas.microsoft.com/office/drawing/2014/main" id="{680DC83A-1D79-476A-9C97-7D9D580B55DA}"/>
                    </a:ext>
                  </a:extLst>
                </p:cNvPr>
                <p:cNvPicPr/>
                <p:nvPr/>
              </p:nvPicPr>
              <p:blipFill>
                <a:blip r:embed="rId52"/>
                <a:stretch>
                  <a:fillRect/>
                </a:stretch>
              </p:blipFill>
              <p:spPr>
                <a:xfrm>
                  <a:off x="7904800" y="2283547"/>
                  <a:ext cx="3995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21B279BC-9633-4411-B252-CD2DDD4E740C}"/>
                    </a:ext>
                  </a:extLst>
                </p14:cNvPr>
                <p14:cNvContentPartPr/>
                <p14:nvPr/>
              </p14:nvContentPartPr>
              <p14:xfrm>
                <a:off x="11796760" y="2195347"/>
                <a:ext cx="269640" cy="284760"/>
              </p14:xfrm>
            </p:contentPart>
          </mc:Choice>
          <mc:Fallback xmlns="">
            <p:pic>
              <p:nvPicPr>
                <p:cNvPr id="32" name="Freihand 31">
                  <a:extLst>
                    <a:ext uri="{FF2B5EF4-FFF2-40B4-BE49-F238E27FC236}">
                      <a16:creationId xmlns:a16="http://schemas.microsoft.com/office/drawing/2014/main" id="{21B279BC-9633-4411-B252-CD2DDD4E740C}"/>
                    </a:ext>
                  </a:extLst>
                </p:cNvPr>
                <p:cNvPicPr/>
                <p:nvPr/>
              </p:nvPicPr>
              <p:blipFill>
                <a:blip r:embed="rId54"/>
                <a:stretch>
                  <a:fillRect/>
                </a:stretch>
              </p:blipFill>
              <p:spPr>
                <a:xfrm>
                  <a:off x="11792440" y="2191027"/>
                  <a:ext cx="2782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D82D514B-2D08-4FE1-88C1-EE59EF3262C1}"/>
                    </a:ext>
                  </a:extLst>
                </p14:cNvPr>
                <p14:cNvContentPartPr/>
                <p14:nvPr/>
              </p14:nvContentPartPr>
              <p14:xfrm>
                <a:off x="9791920" y="862627"/>
                <a:ext cx="389160" cy="399600"/>
              </p14:xfrm>
            </p:contentPart>
          </mc:Choice>
          <mc:Fallback xmlns="">
            <p:pic>
              <p:nvPicPr>
                <p:cNvPr id="33" name="Freihand 32">
                  <a:extLst>
                    <a:ext uri="{FF2B5EF4-FFF2-40B4-BE49-F238E27FC236}">
                      <a16:creationId xmlns:a16="http://schemas.microsoft.com/office/drawing/2014/main" id="{D82D514B-2D08-4FE1-88C1-EE59EF3262C1}"/>
                    </a:ext>
                  </a:extLst>
                </p:cNvPr>
                <p:cNvPicPr/>
                <p:nvPr/>
              </p:nvPicPr>
              <p:blipFill>
                <a:blip r:embed="rId56"/>
                <a:stretch>
                  <a:fillRect/>
                </a:stretch>
              </p:blipFill>
              <p:spPr>
                <a:xfrm>
                  <a:off x="9787600" y="858307"/>
                  <a:ext cx="39780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CFE49DCE-48FB-41A3-BD13-51F8DB524BCC}"/>
                    </a:ext>
                  </a:extLst>
                </p14:cNvPr>
                <p14:cNvContentPartPr/>
                <p14:nvPr/>
              </p14:nvContentPartPr>
              <p14:xfrm>
                <a:off x="7697080" y="875227"/>
                <a:ext cx="4466520" cy="1404720"/>
              </p14:xfrm>
            </p:contentPart>
          </mc:Choice>
          <mc:Fallback xmlns="">
            <p:pic>
              <p:nvPicPr>
                <p:cNvPr id="34" name="Freihand 33">
                  <a:extLst>
                    <a:ext uri="{FF2B5EF4-FFF2-40B4-BE49-F238E27FC236}">
                      <a16:creationId xmlns:a16="http://schemas.microsoft.com/office/drawing/2014/main" id="{CFE49DCE-48FB-41A3-BD13-51F8DB524BCC}"/>
                    </a:ext>
                  </a:extLst>
                </p:cNvPr>
                <p:cNvPicPr/>
                <p:nvPr/>
              </p:nvPicPr>
              <p:blipFill>
                <a:blip r:embed="rId58"/>
                <a:stretch>
                  <a:fillRect/>
                </a:stretch>
              </p:blipFill>
              <p:spPr>
                <a:xfrm>
                  <a:off x="7692760" y="870907"/>
                  <a:ext cx="4475160" cy="1413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132CBB8-9841-4D8D-8DC5-AD7372E504AD}"/>
                    </a:ext>
                  </a:extLst>
                </p14:cNvPr>
                <p14:cNvContentPartPr/>
                <p14:nvPr/>
              </p14:nvContentPartPr>
              <p14:xfrm>
                <a:off x="11800000" y="2165467"/>
                <a:ext cx="170640" cy="163800"/>
              </p14:xfrm>
            </p:contentPart>
          </mc:Choice>
          <mc:Fallback xmlns="">
            <p:pic>
              <p:nvPicPr>
                <p:cNvPr id="37" name="Freihand 36">
                  <a:extLst>
                    <a:ext uri="{FF2B5EF4-FFF2-40B4-BE49-F238E27FC236}">
                      <a16:creationId xmlns:a16="http://schemas.microsoft.com/office/drawing/2014/main" id="{2132CBB8-9841-4D8D-8DC5-AD7372E504AD}"/>
                    </a:ext>
                  </a:extLst>
                </p:cNvPr>
                <p:cNvPicPr/>
                <p:nvPr/>
              </p:nvPicPr>
              <p:blipFill>
                <a:blip r:embed="rId60"/>
                <a:stretch>
                  <a:fillRect/>
                </a:stretch>
              </p:blipFill>
              <p:spPr>
                <a:xfrm>
                  <a:off x="11795680" y="2161147"/>
                  <a:ext cx="179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D4C283A4-4FAC-4B3C-9959-F8D86AA2CD06}"/>
                    </a:ext>
                  </a:extLst>
                </p14:cNvPr>
                <p14:cNvContentPartPr/>
                <p14:nvPr/>
              </p14:nvContentPartPr>
              <p14:xfrm>
                <a:off x="6628240" y="-137813"/>
                <a:ext cx="4271400" cy="1260360"/>
              </p14:xfrm>
            </p:contentPart>
          </mc:Choice>
          <mc:Fallback xmlns="">
            <p:pic>
              <p:nvPicPr>
                <p:cNvPr id="39" name="Freihand 38">
                  <a:extLst>
                    <a:ext uri="{FF2B5EF4-FFF2-40B4-BE49-F238E27FC236}">
                      <a16:creationId xmlns:a16="http://schemas.microsoft.com/office/drawing/2014/main" id="{D4C283A4-4FAC-4B3C-9959-F8D86AA2CD06}"/>
                    </a:ext>
                  </a:extLst>
                </p:cNvPr>
                <p:cNvPicPr/>
                <p:nvPr/>
              </p:nvPicPr>
              <p:blipFill>
                <a:blip r:embed="rId62"/>
                <a:stretch>
                  <a:fillRect/>
                </a:stretch>
              </p:blipFill>
              <p:spPr>
                <a:xfrm>
                  <a:off x="6623920" y="-142133"/>
                  <a:ext cx="4280040" cy="1269000"/>
                </a:xfrm>
                <a:prstGeom prst="rect">
                  <a:avLst/>
                </a:prstGeom>
              </p:spPr>
            </p:pic>
          </mc:Fallback>
        </mc:AlternateContent>
      </p:grpSp>
    </p:spTree>
    <p:extLst>
      <p:ext uri="{BB962C8B-B14F-4D97-AF65-F5344CB8AC3E}">
        <p14:creationId xmlns:p14="http://schemas.microsoft.com/office/powerpoint/2010/main" val="4002615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56</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 – Assumptions</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95046FA7-F76B-1EE6-AE3D-95EC23C4E0FA}"/>
              </a:ext>
            </a:extLst>
          </p:cNvPr>
          <p:cNvPicPr>
            <a:picLocks noChangeAspect="1"/>
          </p:cNvPicPr>
          <p:nvPr/>
        </p:nvPicPr>
        <p:blipFill>
          <a:blip r:embed="rId2"/>
          <a:stretch>
            <a:fillRect/>
          </a:stretch>
        </p:blipFill>
        <p:spPr>
          <a:xfrm>
            <a:off x="353028" y="1216492"/>
            <a:ext cx="7829074" cy="468806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D2FE32F-3117-4087-8F91-F38439122270}"/>
                  </a:ext>
                </a:extLst>
              </p14:cNvPr>
              <p14:cNvContentPartPr/>
              <p14:nvPr/>
            </p14:nvContentPartPr>
            <p14:xfrm>
              <a:off x="5098960" y="2659387"/>
              <a:ext cx="2739600" cy="120960"/>
            </p14:xfrm>
          </p:contentPart>
        </mc:Choice>
        <mc:Fallback xmlns="">
          <p:pic>
            <p:nvPicPr>
              <p:cNvPr id="2" name="Freihand 1">
                <a:extLst>
                  <a:ext uri="{FF2B5EF4-FFF2-40B4-BE49-F238E27FC236}">
                    <a16:creationId xmlns:a16="http://schemas.microsoft.com/office/drawing/2014/main" id="{0D2FE32F-3117-4087-8F91-F38439122270}"/>
                  </a:ext>
                </a:extLst>
              </p:cNvPr>
              <p:cNvPicPr/>
              <p:nvPr/>
            </p:nvPicPr>
            <p:blipFill>
              <a:blip r:embed="rId4"/>
              <a:stretch>
                <a:fillRect/>
              </a:stretch>
            </p:blipFill>
            <p:spPr>
              <a:xfrm>
                <a:off x="5094640" y="2655067"/>
                <a:ext cx="2748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DDCCE65-8F3B-4BAD-86D2-689177CA7409}"/>
                  </a:ext>
                </a:extLst>
              </p14:cNvPr>
              <p14:cNvContentPartPr/>
              <p14:nvPr/>
            </p14:nvContentPartPr>
            <p14:xfrm>
              <a:off x="249760" y="972427"/>
              <a:ext cx="3077640" cy="1000440"/>
            </p14:xfrm>
          </p:contentPart>
        </mc:Choice>
        <mc:Fallback xmlns="">
          <p:pic>
            <p:nvPicPr>
              <p:cNvPr id="5" name="Freihand 4">
                <a:extLst>
                  <a:ext uri="{FF2B5EF4-FFF2-40B4-BE49-F238E27FC236}">
                    <a16:creationId xmlns:a16="http://schemas.microsoft.com/office/drawing/2014/main" id="{8DDCCE65-8F3B-4BAD-86D2-689177CA7409}"/>
                  </a:ext>
                </a:extLst>
              </p:cNvPr>
              <p:cNvPicPr/>
              <p:nvPr/>
            </p:nvPicPr>
            <p:blipFill>
              <a:blip r:embed="rId6"/>
              <a:stretch>
                <a:fillRect/>
              </a:stretch>
            </p:blipFill>
            <p:spPr>
              <a:xfrm>
                <a:off x="245440" y="968107"/>
                <a:ext cx="3086280" cy="1009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A6F38C4-92BA-4032-94BB-8E71781DC392}"/>
                  </a:ext>
                </a:extLst>
              </p14:cNvPr>
              <p14:cNvContentPartPr/>
              <p14:nvPr/>
            </p14:nvContentPartPr>
            <p14:xfrm>
              <a:off x="1089640" y="3574147"/>
              <a:ext cx="2387160" cy="200160"/>
            </p14:xfrm>
          </p:contentPart>
        </mc:Choice>
        <mc:Fallback xmlns="">
          <p:pic>
            <p:nvPicPr>
              <p:cNvPr id="6" name="Freihand 5">
                <a:extLst>
                  <a:ext uri="{FF2B5EF4-FFF2-40B4-BE49-F238E27FC236}">
                    <a16:creationId xmlns:a16="http://schemas.microsoft.com/office/drawing/2014/main" id="{FA6F38C4-92BA-4032-94BB-8E71781DC392}"/>
                  </a:ext>
                </a:extLst>
              </p:cNvPr>
              <p:cNvPicPr/>
              <p:nvPr/>
            </p:nvPicPr>
            <p:blipFill>
              <a:blip r:embed="rId8"/>
              <a:stretch>
                <a:fillRect/>
              </a:stretch>
            </p:blipFill>
            <p:spPr>
              <a:xfrm>
                <a:off x="1085320" y="3569827"/>
                <a:ext cx="2395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C2FF2E7-3744-4027-9DB1-C29EFE48BD41}"/>
                  </a:ext>
                </a:extLst>
              </p14:cNvPr>
              <p14:cNvContentPartPr/>
              <p14:nvPr/>
            </p14:nvContentPartPr>
            <p14:xfrm>
              <a:off x="3609280" y="3700507"/>
              <a:ext cx="823680" cy="41040"/>
            </p14:xfrm>
          </p:contentPart>
        </mc:Choice>
        <mc:Fallback xmlns="">
          <p:pic>
            <p:nvPicPr>
              <p:cNvPr id="7" name="Freihand 6">
                <a:extLst>
                  <a:ext uri="{FF2B5EF4-FFF2-40B4-BE49-F238E27FC236}">
                    <a16:creationId xmlns:a16="http://schemas.microsoft.com/office/drawing/2014/main" id="{7C2FF2E7-3744-4027-9DB1-C29EFE48BD41}"/>
                  </a:ext>
                </a:extLst>
              </p:cNvPr>
              <p:cNvPicPr/>
              <p:nvPr/>
            </p:nvPicPr>
            <p:blipFill>
              <a:blip r:embed="rId10"/>
              <a:stretch>
                <a:fillRect/>
              </a:stretch>
            </p:blipFill>
            <p:spPr>
              <a:xfrm>
                <a:off x="3604960" y="3696187"/>
                <a:ext cx="832320" cy="49680"/>
              </a:xfrm>
              <a:prstGeom prst="rect">
                <a:avLst/>
              </a:prstGeom>
            </p:spPr>
          </p:pic>
        </mc:Fallback>
      </mc:AlternateContent>
      <p:grpSp>
        <p:nvGrpSpPr>
          <p:cNvPr id="31" name="Gruppieren 30">
            <a:extLst>
              <a:ext uri="{FF2B5EF4-FFF2-40B4-BE49-F238E27FC236}">
                <a16:creationId xmlns:a16="http://schemas.microsoft.com/office/drawing/2014/main" id="{20F00E01-6BDA-40EA-8EB3-6610EC0BFBAC}"/>
              </a:ext>
            </a:extLst>
          </p:cNvPr>
          <p:cNvGrpSpPr/>
          <p:nvPr/>
        </p:nvGrpSpPr>
        <p:grpSpPr>
          <a:xfrm>
            <a:off x="6564160" y="3064387"/>
            <a:ext cx="2310480" cy="470160"/>
            <a:chOff x="6564160" y="3064387"/>
            <a:chExt cx="2310480" cy="47016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7DD3A85C-6ACC-45A4-BE80-93228316D40D}"/>
                    </a:ext>
                  </a:extLst>
                </p14:cNvPr>
                <p14:cNvContentPartPr/>
                <p14:nvPr/>
              </p14:nvContentPartPr>
              <p14:xfrm>
                <a:off x="6564160" y="3264187"/>
                <a:ext cx="188640" cy="270360"/>
              </p14:xfrm>
            </p:contentPart>
          </mc:Choice>
          <mc:Fallback xmlns="">
            <p:pic>
              <p:nvPicPr>
                <p:cNvPr id="10" name="Freihand 9">
                  <a:extLst>
                    <a:ext uri="{FF2B5EF4-FFF2-40B4-BE49-F238E27FC236}">
                      <a16:creationId xmlns:a16="http://schemas.microsoft.com/office/drawing/2014/main" id="{7DD3A85C-6ACC-45A4-BE80-93228316D40D}"/>
                    </a:ext>
                  </a:extLst>
                </p:cNvPr>
                <p:cNvPicPr/>
                <p:nvPr/>
              </p:nvPicPr>
              <p:blipFill>
                <a:blip r:embed="rId12"/>
                <a:stretch>
                  <a:fillRect/>
                </a:stretch>
              </p:blipFill>
              <p:spPr>
                <a:xfrm>
                  <a:off x="6559840" y="3259867"/>
                  <a:ext cx="1972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EFEB31B-4079-411F-A9B8-A918BD12E6D5}"/>
                    </a:ext>
                  </a:extLst>
                </p14:cNvPr>
                <p14:cNvContentPartPr/>
                <p14:nvPr/>
              </p14:nvContentPartPr>
              <p14:xfrm>
                <a:off x="6805720" y="3390907"/>
                <a:ext cx="126720" cy="121680"/>
              </p14:xfrm>
            </p:contentPart>
          </mc:Choice>
          <mc:Fallback xmlns="">
            <p:pic>
              <p:nvPicPr>
                <p:cNvPr id="11" name="Freihand 10">
                  <a:extLst>
                    <a:ext uri="{FF2B5EF4-FFF2-40B4-BE49-F238E27FC236}">
                      <a16:creationId xmlns:a16="http://schemas.microsoft.com/office/drawing/2014/main" id="{FEFEB31B-4079-411F-A9B8-A918BD12E6D5}"/>
                    </a:ext>
                  </a:extLst>
                </p:cNvPr>
                <p:cNvPicPr/>
                <p:nvPr/>
              </p:nvPicPr>
              <p:blipFill>
                <a:blip r:embed="rId14"/>
                <a:stretch>
                  <a:fillRect/>
                </a:stretch>
              </p:blipFill>
              <p:spPr>
                <a:xfrm>
                  <a:off x="6801400" y="3386587"/>
                  <a:ext cx="135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4114A99-7954-4347-93EC-3029548C2F38}"/>
                    </a:ext>
                  </a:extLst>
                </p14:cNvPr>
                <p14:cNvContentPartPr/>
                <p14:nvPr/>
              </p14:nvContentPartPr>
              <p14:xfrm>
                <a:off x="6957280" y="3260227"/>
                <a:ext cx="39960" cy="245520"/>
              </p14:xfrm>
            </p:contentPart>
          </mc:Choice>
          <mc:Fallback xmlns="">
            <p:pic>
              <p:nvPicPr>
                <p:cNvPr id="12" name="Freihand 11">
                  <a:extLst>
                    <a:ext uri="{FF2B5EF4-FFF2-40B4-BE49-F238E27FC236}">
                      <a16:creationId xmlns:a16="http://schemas.microsoft.com/office/drawing/2014/main" id="{94114A99-7954-4347-93EC-3029548C2F38}"/>
                    </a:ext>
                  </a:extLst>
                </p:cNvPr>
                <p:cNvPicPr/>
                <p:nvPr/>
              </p:nvPicPr>
              <p:blipFill>
                <a:blip r:embed="rId16"/>
                <a:stretch>
                  <a:fillRect/>
                </a:stretch>
              </p:blipFill>
              <p:spPr>
                <a:xfrm>
                  <a:off x="6952960" y="3255907"/>
                  <a:ext cx="48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F01D9B4-7A35-4566-B8C2-C4988F03073C}"/>
                    </a:ext>
                  </a:extLst>
                </p14:cNvPr>
                <p14:cNvContentPartPr/>
                <p14:nvPr/>
              </p14:nvContentPartPr>
              <p14:xfrm>
                <a:off x="7040440" y="3384067"/>
                <a:ext cx="251640" cy="84960"/>
              </p14:xfrm>
            </p:contentPart>
          </mc:Choice>
          <mc:Fallback xmlns="">
            <p:pic>
              <p:nvPicPr>
                <p:cNvPr id="13" name="Freihand 12">
                  <a:extLst>
                    <a:ext uri="{FF2B5EF4-FFF2-40B4-BE49-F238E27FC236}">
                      <a16:creationId xmlns:a16="http://schemas.microsoft.com/office/drawing/2014/main" id="{3F01D9B4-7A35-4566-B8C2-C4988F03073C}"/>
                    </a:ext>
                  </a:extLst>
                </p:cNvPr>
                <p:cNvPicPr/>
                <p:nvPr/>
              </p:nvPicPr>
              <p:blipFill>
                <a:blip r:embed="rId18"/>
                <a:stretch>
                  <a:fillRect/>
                </a:stretch>
              </p:blipFill>
              <p:spPr>
                <a:xfrm>
                  <a:off x="7036120" y="3379747"/>
                  <a:ext cx="260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2790954-10D8-40AC-A42B-0DCA6AAB04B5}"/>
                    </a:ext>
                  </a:extLst>
                </p14:cNvPr>
                <p14:cNvContentPartPr/>
                <p14:nvPr/>
              </p14:nvContentPartPr>
              <p14:xfrm>
                <a:off x="7288480" y="3407107"/>
                <a:ext cx="91080" cy="70200"/>
              </p14:xfrm>
            </p:contentPart>
          </mc:Choice>
          <mc:Fallback xmlns="">
            <p:pic>
              <p:nvPicPr>
                <p:cNvPr id="14" name="Freihand 13">
                  <a:extLst>
                    <a:ext uri="{FF2B5EF4-FFF2-40B4-BE49-F238E27FC236}">
                      <a16:creationId xmlns:a16="http://schemas.microsoft.com/office/drawing/2014/main" id="{C2790954-10D8-40AC-A42B-0DCA6AAB04B5}"/>
                    </a:ext>
                  </a:extLst>
                </p:cNvPr>
                <p:cNvPicPr/>
                <p:nvPr/>
              </p:nvPicPr>
              <p:blipFill>
                <a:blip r:embed="rId20"/>
                <a:stretch>
                  <a:fillRect/>
                </a:stretch>
              </p:blipFill>
              <p:spPr>
                <a:xfrm>
                  <a:off x="7284160" y="3402787"/>
                  <a:ext cx="99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CF87FAB-FBEB-4E42-9DA7-0FB9C15FEE5C}"/>
                    </a:ext>
                  </a:extLst>
                </p14:cNvPr>
                <p14:cNvContentPartPr/>
                <p14:nvPr/>
              </p14:nvContentPartPr>
              <p14:xfrm>
                <a:off x="7413760" y="3370027"/>
                <a:ext cx="115920" cy="136080"/>
              </p14:xfrm>
            </p:contentPart>
          </mc:Choice>
          <mc:Fallback xmlns="">
            <p:pic>
              <p:nvPicPr>
                <p:cNvPr id="15" name="Freihand 14">
                  <a:extLst>
                    <a:ext uri="{FF2B5EF4-FFF2-40B4-BE49-F238E27FC236}">
                      <a16:creationId xmlns:a16="http://schemas.microsoft.com/office/drawing/2014/main" id="{CCF87FAB-FBEB-4E42-9DA7-0FB9C15FEE5C}"/>
                    </a:ext>
                  </a:extLst>
                </p:cNvPr>
                <p:cNvPicPr/>
                <p:nvPr/>
              </p:nvPicPr>
              <p:blipFill>
                <a:blip r:embed="rId22"/>
                <a:stretch>
                  <a:fillRect/>
                </a:stretch>
              </p:blipFill>
              <p:spPr>
                <a:xfrm>
                  <a:off x="7409440" y="3365707"/>
                  <a:ext cx="124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485B657-FF1D-4F7E-B190-C1457BB0D7E8}"/>
                    </a:ext>
                  </a:extLst>
                </p14:cNvPr>
                <p14:cNvContentPartPr/>
                <p14:nvPr/>
              </p14:nvContentPartPr>
              <p14:xfrm>
                <a:off x="7548040" y="3253027"/>
                <a:ext cx="138600" cy="198720"/>
              </p14:xfrm>
            </p:contentPart>
          </mc:Choice>
          <mc:Fallback xmlns="">
            <p:pic>
              <p:nvPicPr>
                <p:cNvPr id="16" name="Freihand 15">
                  <a:extLst>
                    <a:ext uri="{FF2B5EF4-FFF2-40B4-BE49-F238E27FC236}">
                      <a16:creationId xmlns:a16="http://schemas.microsoft.com/office/drawing/2014/main" id="{9485B657-FF1D-4F7E-B190-C1457BB0D7E8}"/>
                    </a:ext>
                  </a:extLst>
                </p:cNvPr>
                <p:cNvPicPr/>
                <p:nvPr/>
              </p:nvPicPr>
              <p:blipFill>
                <a:blip r:embed="rId24"/>
                <a:stretch>
                  <a:fillRect/>
                </a:stretch>
              </p:blipFill>
              <p:spPr>
                <a:xfrm>
                  <a:off x="7543720" y="3248707"/>
                  <a:ext cx="147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C6C65C3-2F8D-4181-83B5-9ABEEFE407B3}"/>
                    </a:ext>
                  </a:extLst>
                </p14:cNvPr>
                <p14:cNvContentPartPr/>
                <p14:nvPr/>
              </p14:nvContentPartPr>
              <p14:xfrm>
                <a:off x="7642000" y="3407107"/>
                <a:ext cx="57600" cy="55440"/>
              </p14:xfrm>
            </p:contentPart>
          </mc:Choice>
          <mc:Fallback xmlns="">
            <p:pic>
              <p:nvPicPr>
                <p:cNvPr id="17" name="Freihand 16">
                  <a:extLst>
                    <a:ext uri="{FF2B5EF4-FFF2-40B4-BE49-F238E27FC236}">
                      <a16:creationId xmlns:a16="http://schemas.microsoft.com/office/drawing/2014/main" id="{BC6C65C3-2F8D-4181-83B5-9ABEEFE407B3}"/>
                    </a:ext>
                  </a:extLst>
                </p:cNvPr>
                <p:cNvPicPr/>
                <p:nvPr/>
              </p:nvPicPr>
              <p:blipFill>
                <a:blip r:embed="rId26"/>
                <a:stretch>
                  <a:fillRect/>
                </a:stretch>
              </p:blipFill>
              <p:spPr>
                <a:xfrm>
                  <a:off x="7637680" y="3402787"/>
                  <a:ext cx="66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AA55E565-7F94-42E9-9F83-B508FB50AD89}"/>
                    </a:ext>
                  </a:extLst>
                </p14:cNvPr>
                <p14:cNvContentPartPr/>
                <p14:nvPr/>
              </p14:nvContentPartPr>
              <p14:xfrm>
                <a:off x="7735960" y="3373267"/>
                <a:ext cx="108720" cy="89280"/>
              </p14:xfrm>
            </p:contentPart>
          </mc:Choice>
          <mc:Fallback xmlns="">
            <p:pic>
              <p:nvPicPr>
                <p:cNvPr id="18" name="Freihand 17">
                  <a:extLst>
                    <a:ext uri="{FF2B5EF4-FFF2-40B4-BE49-F238E27FC236}">
                      <a16:creationId xmlns:a16="http://schemas.microsoft.com/office/drawing/2014/main" id="{AA55E565-7F94-42E9-9F83-B508FB50AD89}"/>
                    </a:ext>
                  </a:extLst>
                </p:cNvPr>
                <p:cNvPicPr/>
                <p:nvPr/>
              </p:nvPicPr>
              <p:blipFill>
                <a:blip r:embed="rId28"/>
                <a:stretch>
                  <a:fillRect/>
                </a:stretch>
              </p:blipFill>
              <p:spPr>
                <a:xfrm>
                  <a:off x="7731640" y="3368947"/>
                  <a:ext cx="11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4EEA7328-D9D3-4B70-8233-A2B88B28C7A1}"/>
                    </a:ext>
                  </a:extLst>
                </p14:cNvPr>
                <p14:cNvContentPartPr/>
                <p14:nvPr/>
              </p14:nvContentPartPr>
              <p14:xfrm>
                <a:off x="7866280" y="3277867"/>
                <a:ext cx="182520" cy="163800"/>
              </p14:xfrm>
            </p:contentPart>
          </mc:Choice>
          <mc:Fallback xmlns="">
            <p:pic>
              <p:nvPicPr>
                <p:cNvPr id="19" name="Freihand 18">
                  <a:extLst>
                    <a:ext uri="{FF2B5EF4-FFF2-40B4-BE49-F238E27FC236}">
                      <a16:creationId xmlns:a16="http://schemas.microsoft.com/office/drawing/2014/main" id="{4EEA7328-D9D3-4B70-8233-A2B88B28C7A1}"/>
                    </a:ext>
                  </a:extLst>
                </p:cNvPr>
                <p:cNvPicPr/>
                <p:nvPr/>
              </p:nvPicPr>
              <p:blipFill>
                <a:blip r:embed="rId30"/>
                <a:stretch>
                  <a:fillRect/>
                </a:stretch>
              </p:blipFill>
              <p:spPr>
                <a:xfrm>
                  <a:off x="7861960" y="3273547"/>
                  <a:ext cx="191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23012858-86E3-441B-9422-CA07F2631BF1}"/>
                    </a:ext>
                  </a:extLst>
                </p14:cNvPr>
                <p14:cNvContentPartPr/>
                <p14:nvPr/>
              </p14:nvContentPartPr>
              <p14:xfrm>
                <a:off x="8022160" y="3324307"/>
                <a:ext cx="112320" cy="134640"/>
              </p14:xfrm>
            </p:contentPart>
          </mc:Choice>
          <mc:Fallback xmlns="">
            <p:pic>
              <p:nvPicPr>
                <p:cNvPr id="20" name="Freihand 19">
                  <a:extLst>
                    <a:ext uri="{FF2B5EF4-FFF2-40B4-BE49-F238E27FC236}">
                      <a16:creationId xmlns:a16="http://schemas.microsoft.com/office/drawing/2014/main" id="{23012858-86E3-441B-9422-CA07F2631BF1}"/>
                    </a:ext>
                  </a:extLst>
                </p:cNvPr>
                <p:cNvPicPr/>
                <p:nvPr/>
              </p:nvPicPr>
              <p:blipFill>
                <a:blip r:embed="rId32"/>
                <a:stretch>
                  <a:fillRect/>
                </a:stretch>
              </p:blipFill>
              <p:spPr>
                <a:xfrm>
                  <a:off x="8017840" y="3319987"/>
                  <a:ext cx="120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B31F9890-9A0C-4882-B6E8-A56F58DD82DF}"/>
                    </a:ext>
                  </a:extLst>
                </p14:cNvPr>
                <p14:cNvContentPartPr/>
                <p14:nvPr/>
              </p14:nvContentPartPr>
              <p14:xfrm>
                <a:off x="8170120" y="3299827"/>
                <a:ext cx="125280" cy="139680"/>
              </p14:xfrm>
            </p:contentPart>
          </mc:Choice>
          <mc:Fallback xmlns="">
            <p:pic>
              <p:nvPicPr>
                <p:cNvPr id="21" name="Freihand 20">
                  <a:extLst>
                    <a:ext uri="{FF2B5EF4-FFF2-40B4-BE49-F238E27FC236}">
                      <a16:creationId xmlns:a16="http://schemas.microsoft.com/office/drawing/2014/main" id="{B31F9890-9A0C-4882-B6E8-A56F58DD82DF}"/>
                    </a:ext>
                  </a:extLst>
                </p:cNvPr>
                <p:cNvPicPr/>
                <p:nvPr/>
              </p:nvPicPr>
              <p:blipFill>
                <a:blip r:embed="rId34"/>
                <a:stretch>
                  <a:fillRect/>
                </a:stretch>
              </p:blipFill>
              <p:spPr>
                <a:xfrm>
                  <a:off x="8165800" y="3295507"/>
                  <a:ext cx="133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8D46E10-DC9B-4A43-B253-4C3E2B87A908}"/>
                    </a:ext>
                  </a:extLst>
                </p14:cNvPr>
                <p14:cNvContentPartPr/>
                <p14:nvPr/>
              </p14:nvContentPartPr>
              <p14:xfrm>
                <a:off x="8354440" y="3196867"/>
                <a:ext cx="120960" cy="198000"/>
              </p14:xfrm>
            </p:contentPart>
          </mc:Choice>
          <mc:Fallback xmlns="">
            <p:pic>
              <p:nvPicPr>
                <p:cNvPr id="23" name="Freihand 22">
                  <a:extLst>
                    <a:ext uri="{FF2B5EF4-FFF2-40B4-BE49-F238E27FC236}">
                      <a16:creationId xmlns:a16="http://schemas.microsoft.com/office/drawing/2014/main" id="{98D46E10-DC9B-4A43-B253-4C3E2B87A908}"/>
                    </a:ext>
                  </a:extLst>
                </p:cNvPr>
                <p:cNvPicPr/>
                <p:nvPr/>
              </p:nvPicPr>
              <p:blipFill>
                <a:blip r:embed="rId36"/>
                <a:stretch>
                  <a:fillRect/>
                </a:stretch>
              </p:blipFill>
              <p:spPr>
                <a:xfrm>
                  <a:off x="8350120" y="3192547"/>
                  <a:ext cx="129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B560BB36-CC90-472A-AA0A-6D70F0CF5B0C}"/>
                    </a:ext>
                  </a:extLst>
                </p14:cNvPr>
                <p14:cNvContentPartPr/>
                <p14:nvPr/>
              </p14:nvContentPartPr>
              <p14:xfrm>
                <a:off x="8462440" y="3226027"/>
                <a:ext cx="24480" cy="30240"/>
              </p14:xfrm>
            </p:contentPart>
          </mc:Choice>
          <mc:Fallback xmlns="">
            <p:pic>
              <p:nvPicPr>
                <p:cNvPr id="24" name="Freihand 23">
                  <a:extLst>
                    <a:ext uri="{FF2B5EF4-FFF2-40B4-BE49-F238E27FC236}">
                      <a16:creationId xmlns:a16="http://schemas.microsoft.com/office/drawing/2014/main" id="{B560BB36-CC90-472A-AA0A-6D70F0CF5B0C}"/>
                    </a:ext>
                  </a:extLst>
                </p:cNvPr>
                <p:cNvPicPr/>
                <p:nvPr/>
              </p:nvPicPr>
              <p:blipFill>
                <a:blip r:embed="rId38"/>
                <a:stretch>
                  <a:fillRect/>
                </a:stretch>
              </p:blipFill>
              <p:spPr>
                <a:xfrm>
                  <a:off x="8458120" y="3221707"/>
                  <a:ext cx="33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D06792ED-12A1-48EE-9903-200F8DF5512C}"/>
                    </a:ext>
                  </a:extLst>
                </p14:cNvPr>
                <p14:cNvContentPartPr/>
                <p14:nvPr/>
              </p14:nvContentPartPr>
              <p14:xfrm>
                <a:off x="8516800" y="3260227"/>
                <a:ext cx="139680" cy="100800"/>
              </p14:xfrm>
            </p:contentPart>
          </mc:Choice>
          <mc:Fallback xmlns="">
            <p:pic>
              <p:nvPicPr>
                <p:cNvPr id="25" name="Freihand 24">
                  <a:extLst>
                    <a:ext uri="{FF2B5EF4-FFF2-40B4-BE49-F238E27FC236}">
                      <a16:creationId xmlns:a16="http://schemas.microsoft.com/office/drawing/2014/main" id="{D06792ED-12A1-48EE-9903-200F8DF5512C}"/>
                    </a:ext>
                  </a:extLst>
                </p:cNvPr>
                <p:cNvPicPr/>
                <p:nvPr/>
              </p:nvPicPr>
              <p:blipFill>
                <a:blip r:embed="rId40"/>
                <a:stretch>
                  <a:fillRect/>
                </a:stretch>
              </p:blipFill>
              <p:spPr>
                <a:xfrm>
                  <a:off x="8512480" y="3255907"/>
                  <a:ext cx="148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0FB8E6B-1062-45DD-A69E-9E46844FE0AA}"/>
                    </a:ext>
                  </a:extLst>
                </p14:cNvPr>
                <p14:cNvContentPartPr/>
                <p14:nvPr/>
              </p14:nvContentPartPr>
              <p14:xfrm>
                <a:off x="8737840" y="3139267"/>
                <a:ext cx="136800" cy="367920"/>
              </p14:xfrm>
            </p:contentPart>
          </mc:Choice>
          <mc:Fallback xmlns="">
            <p:pic>
              <p:nvPicPr>
                <p:cNvPr id="26" name="Freihand 25">
                  <a:extLst>
                    <a:ext uri="{FF2B5EF4-FFF2-40B4-BE49-F238E27FC236}">
                      <a16:creationId xmlns:a16="http://schemas.microsoft.com/office/drawing/2014/main" id="{60FB8E6B-1062-45DD-A69E-9E46844FE0AA}"/>
                    </a:ext>
                  </a:extLst>
                </p:cNvPr>
                <p:cNvPicPr/>
                <p:nvPr/>
              </p:nvPicPr>
              <p:blipFill>
                <a:blip r:embed="rId42"/>
                <a:stretch>
                  <a:fillRect/>
                </a:stretch>
              </p:blipFill>
              <p:spPr>
                <a:xfrm>
                  <a:off x="8733520" y="3134947"/>
                  <a:ext cx="1454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B33E325-1703-421F-B661-3220FFB2930A}"/>
                    </a:ext>
                  </a:extLst>
                </p14:cNvPr>
                <p14:cNvContentPartPr/>
                <p14:nvPr/>
              </p14:nvContentPartPr>
              <p14:xfrm>
                <a:off x="8638840" y="3064387"/>
                <a:ext cx="24840" cy="20160"/>
              </p14:xfrm>
            </p:contentPart>
          </mc:Choice>
          <mc:Fallback xmlns="">
            <p:pic>
              <p:nvPicPr>
                <p:cNvPr id="27" name="Freihand 26">
                  <a:extLst>
                    <a:ext uri="{FF2B5EF4-FFF2-40B4-BE49-F238E27FC236}">
                      <a16:creationId xmlns:a16="http://schemas.microsoft.com/office/drawing/2014/main" id="{1B33E325-1703-421F-B661-3220FFB2930A}"/>
                    </a:ext>
                  </a:extLst>
                </p:cNvPr>
                <p:cNvPicPr/>
                <p:nvPr/>
              </p:nvPicPr>
              <p:blipFill>
                <a:blip r:embed="rId44"/>
                <a:stretch>
                  <a:fillRect/>
                </a:stretch>
              </p:blipFill>
              <p:spPr>
                <a:xfrm>
                  <a:off x="8634520" y="3060067"/>
                  <a:ext cx="33480" cy="28800"/>
                </a:xfrm>
                <a:prstGeom prst="rect">
                  <a:avLst/>
                </a:prstGeom>
              </p:spPr>
            </p:pic>
          </mc:Fallback>
        </mc:AlternateContent>
      </p:grpSp>
      <p:grpSp>
        <p:nvGrpSpPr>
          <p:cNvPr id="30" name="Gruppieren 29">
            <a:extLst>
              <a:ext uri="{FF2B5EF4-FFF2-40B4-BE49-F238E27FC236}">
                <a16:creationId xmlns:a16="http://schemas.microsoft.com/office/drawing/2014/main" id="{C6934CD7-6F91-4424-81BE-91DB555EB772}"/>
              </a:ext>
            </a:extLst>
          </p:cNvPr>
          <p:cNvGrpSpPr/>
          <p:nvPr/>
        </p:nvGrpSpPr>
        <p:grpSpPr>
          <a:xfrm>
            <a:off x="9202240" y="3137467"/>
            <a:ext cx="376920" cy="151560"/>
            <a:chOff x="9202240" y="3137467"/>
            <a:chExt cx="376920" cy="151560"/>
          </a:xfrm>
        </p:grpSpPr>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4600A2D9-4607-458C-BB19-F0AED98C8F9B}"/>
                    </a:ext>
                  </a:extLst>
                </p14:cNvPr>
                <p14:cNvContentPartPr/>
                <p14:nvPr/>
              </p14:nvContentPartPr>
              <p14:xfrm>
                <a:off x="9202240" y="3223507"/>
                <a:ext cx="201240" cy="22320"/>
              </p14:xfrm>
            </p:contentPart>
          </mc:Choice>
          <mc:Fallback xmlns="">
            <p:pic>
              <p:nvPicPr>
                <p:cNvPr id="28" name="Freihand 27">
                  <a:extLst>
                    <a:ext uri="{FF2B5EF4-FFF2-40B4-BE49-F238E27FC236}">
                      <a16:creationId xmlns:a16="http://schemas.microsoft.com/office/drawing/2014/main" id="{4600A2D9-4607-458C-BB19-F0AED98C8F9B}"/>
                    </a:ext>
                  </a:extLst>
                </p:cNvPr>
                <p:cNvPicPr/>
                <p:nvPr/>
              </p:nvPicPr>
              <p:blipFill>
                <a:blip r:embed="rId46"/>
                <a:stretch>
                  <a:fillRect/>
                </a:stretch>
              </p:blipFill>
              <p:spPr>
                <a:xfrm>
                  <a:off x="9197920" y="3219187"/>
                  <a:ext cx="20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2288F1D-CB52-48B3-BDA6-13D5BEE127A7}"/>
                    </a:ext>
                  </a:extLst>
                </p14:cNvPr>
                <p14:cNvContentPartPr/>
                <p14:nvPr/>
              </p14:nvContentPartPr>
              <p14:xfrm>
                <a:off x="9408160" y="3137467"/>
                <a:ext cx="171000" cy="151560"/>
              </p14:xfrm>
            </p:contentPart>
          </mc:Choice>
          <mc:Fallback xmlns="">
            <p:pic>
              <p:nvPicPr>
                <p:cNvPr id="29" name="Freihand 28">
                  <a:extLst>
                    <a:ext uri="{FF2B5EF4-FFF2-40B4-BE49-F238E27FC236}">
                      <a16:creationId xmlns:a16="http://schemas.microsoft.com/office/drawing/2014/main" id="{42288F1D-CB52-48B3-BDA6-13D5BEE127A7}"/>
                    </a:ext>
                  </a:extLst>
                </p:cNvPr>
                <p:cNvPicPr/>
                <p:nvPr/>
              </p:nvPicPr>
              <p:blipFill>
                <a:blip r:embed="rId48"/>
                <a:stretch>
                  <a:fillRect/>
                </a:stretch>
              </p:blipFill>
              <p:spPr>
                <a:xfrm>
                  <a:off x="9403840" y="3133147"/>
                  <a:ext cx="179640" cy="160200"/>
                </a:xfrm>
                <a:prstGeom prst="rect">
                  <a:avLst/>
                </a:prstGeom>
              </p:spPr>
            </p:pic>
          </mc:Fallback>
        </mc:AlternateContent>
      </p:grpSp>
      <p:grpSp>
        <p:nvGrpSpPr>
          <p:cNvPr id="45" name="Gruppieren 44">
            <a:extLst>
              <a:ext uri="{FF2B5EF4-FFF2-40B4-BE49-F238E27FC236}">
                <a16:creationId xmlns:a16="http://schemas.microsoft.com/office/drawing/2014/main" id="{A2168EC9-6F75-4E1E-9A84-BF1AAE576485}"/>
              </a:ext>
            </a:extLst>
          </p:cNvPr>
          <p:cNvGrpSpPr/>
          <p:nvPr/>
        </p:nvGrpSpPr>
        <p:grpSpPr>
          <a:xfrm>
            <a:off x="9811000" y="2912827"/>
            <a:ext cx="1019880" cy="352080"/>
            <a:chOff x="9811000" y="2912827"/>
            <a:chExt cx="1019880" cy="35208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4A425AE-432D-4134-A6D3-D8E775D9848C}"/>
                    </a:ext>
                  </a:extLst>
                </p14:cNvPr>
                <p14:cNvContentPartPr/>
                <p14:nvPr/>
              </p14:nvContentPartPr>
              <p14:xfrm>
                <a:off x="9811000" y="2996347"/>
                <a:ext cx="167040" cy="268560"/>
              </p14:xfrm>
            </p:contentPart>
          </mc:Choice>
          <mc:Fallback xmlns="">
            <p:pic>
              <p:nvPicPr>
                <p:cNvPr id="32" name="Freihand 31">
                  <a:extLst>
                    <a:ext uri="{FF2B5EF4-FFF2-40B4-BE49-F238E27FC236}">
                      <a16:creationId xmlns:a16="http://schemas.microsoft.com/office/drawing/2014/main" id="{54A425AE-432D-4134-A6D3-D8E775D9848C}"/>
                    </a:ext>
                  </a:extLst>
                </p:cNvPr>
                <p:cNvPicPr/>
                <p:nvPr/>
              </p:nvPicPr>
              <p:blipFill>
                <a:blip r:embed="rId50"/>
                <a:stretch>
                  <a:fillRect/>
                </a:stretch>
              </p:blipFill>
              <p:spPr>
                <a:xfrm>
                  <a:off x="9806680" y="2992027"/>
                  <a:ext cx="1756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F0926074-23DE-4E06-B4AF-507588228FA9}"/>
                    </a:ext>
                  </a:extLst>
                </p14:cNvPr>
                <p14:cNvContentPartPr/>
                <p14:nvPr/>
              </p14:nvContentPartPr>
              <p14:xfrm>
                <a:off x="10040320" y="2935147"/>
                <a:ext cx="114840" cy="298080"/>
              </p14:xfrm>
            </p:contentPart>
          </mc:Choice>
          <mc:Fallback xmlns="">
            <p:pic>
              <p:nvPicPr>
                <p:cNvPr id="33" name="Freihand 32">
                  <a:extLst>
                    <a:ext uri="{FF2B5EF4-FFF2-40B4-BE49-F238E27FC236}">
                      <a16:creationId xmlns:a16="http://schemas.microsoft.com/office/drawing/2014/main" id="{F0926074-23DE-4E06-B4AF-507588228FA9}"/>
                    </a:ext>
                  </a:extLst>
                </p:cNvPr>
                <p:cNvPicPr/>
                <p:nvPr/>
              </p:nvPicPr>
              <p:blipFill>
                <a:blip r:embed="rId52"/>
                <a:stretch>
                  <a:fillRect/>
                </a:stretch>
              </p:blipFill>
              <p:spPr>
                <a:xfrm>
                  <a:off x="10036000" y="2930827"/>
                  <a:ext cx="1234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9DA015C9-1D95-4EB1-94D3-927D30F99D61}"/>
                    </a:ext>
                  </a:extLst>
                </p14:cNvPr>
                <p14:cNvContentPartPr/>
                <p14:nvPr/>
              </p14:nvContentPartPr>
              <p14:xfrm>
                <a:off x="9904240" y="3146107"/>
                <a:ext cx="164520" cy="110880"/>
              </p14:xfrm>
            </p:contentPart>
          </mc:Choice>
          <mc:Fallback xmlns="">
            <p:pic>
              <p:nvPicPr>
                <p:cNvPr id="34" name="Freihand 33">
                  <a:extLst>
                    <a:ext uri="{FF2B5EF4-FFF2-40B4-BE49-F238E27FC236}">
                      <a16:creationId xmlns:a16="http://schemas.microsoft.com/office/drawing/2014/main" id="{9DA015C9-1D95-4EB1-94D3-927D30F99D61}"/>
                    </a:ext>
                  </a:extLst>
                </p:cNvPr>
                <p:cNvPicPr/>
                <p:nvPr/>
              </p:nvPicPr>
              <p:blipFill>
                <a:blip r:embed="rId54"/>
                <a:stretch>
                  <a:fillRect/>
                </a:stretch>
              </p:blipFill>
              <p:spPr>
                <a:xfrm>
                  <a:off x="9899920" y="3141787"/>
                  <a:ext cx="173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1734CD7-9604-4FAC-B116-435502CBDE9B}"/>
                    </a:ext>
                  </a:extLst>
                </p14:cNvPr>
                <p14:cNvContentPartPr/>
                <p14:nvPr/>
              </p14:nvContentPartPr>
              <p14:xfrm>
                <a:off x="10149760" y="3037747"/>
                <a:ext cx="132120" cy="154440"/>
              </p14:xfrm>
            </p:contentPart>
          </mc:Choice>
          <mc:Fallback xmlns="">
            <p:pic>
              <p:nvPicPr>
                <p:cNvPr id="35" name="Freihand 34">
                  <a:extLst>
                    <a:ext uri="{FF2B5EF4-FFF2-40B4-BE49-F238E27FC236}">
                      <a16:creationId xmlns:a16="http://schemas.microsoft.com/office/drawing/2014/main" id="{71734CD7-9604-4FAC-B116-435502CBDE9B}"/>
                    </a:ext>
                  </a:extLst>
                </p:cNvPr>
                <p:cNvPicPr/>
                <p:nvPr/>
              </p:nvPicPr>
              <p:blipFill>
                <a:blip r:embed="rId56"/>
                <a:stretch>
                  <a:fillRect/>
                </a:stretch>
              </p:blipFill>
              <p:spPr>
                <a:xfrm>
                  <a:off x="10145440" y="3033427"/>
                  <a:ext cx="140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02C1477-A5F3-4BB9-A515-0F27500B6C72}"/>
                    </a:ext>
                  </a:extLst>
                </p14:cNvPr>
                <p14:cNvContentPartPr/>
                <p14:nvPr/>
              </p14:nvContentPartPr>
              <p14:xfrm>
                <a:off x="10329400" y="3150067"/>
                <a:ext cx="54360" cy="88200"/>
              </p14:xfrm>
            </p:contentPart>
          </mc:Choice>
          <mc:Fallback xmlns="">
            <p:pic>
              <p:nvPicPr>
                <p:cNvPr id="36" name="Freihand 35">
                  <a:extLst>
                    <a:ext uri="{FF2B5EF4-FFF2-40B4-BE49-F238E27FC236}">
                      <a16:creationId xmlns:a16="http://schemas.microsoft.com/office/drawing/2014/main" id="{002C1477-A5F3-4BB9-A515-0F27500B6C72}"/>
                    </a:ext>
                  </a:extLst>
                </p:cNvPr>
                <p:cNvPicPr/>
                <p:nvPr/>
              </p:nvPicPr>
              <p:blipFill>
                <a:blip r:embed="rId58"/>
                <a:stretch>
                  <a:fillRect/>
                </a:stretch>
              </p:blipFill>
              <p:spPr>
                <a:xfrm>
                  <a:off x="10325080" y="3145747"/>
                  <a:ext cx="63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B42C5BCA-9FF0-45BF-9E08-12DE49F7210C}"/>
                    </a:ext>
                  </a:extLst>
                </p14:cNvPr>
                <p14:cNvContentPartPr/>
                <p14:nvPr/>
              </p14:nvContentPartPr>
              <p14:xfrm>
                <a:off x="10372240" y="2912827"/>
                <a:ext cx="134640" cy="341280"/>
              </p14:xfrm>
            </p:contentPart>
          </mc:Choice>
          <mc:Fallback xmlns="">
            <p:pic>
              <p:nvPicPr>
                <p:cNvPr id="37" name="Freihand 36">
                  <a:extLst>
                    <a:ext uri="{FF2B5EF4-FFF2-40B4-BE49-F238E27FC236}">
                      <a16:creationId xmlns:a16="http://schemas.microsoft.com/office/drawing/2014/main" id="{B42C5BCA-9FF0-45BF-9E08-12DE49F7210C}"/>
                    </a:ext>
                  </a:extLst>
                </p:cNvPr>
                <p:cNvPicPr/>
                <p:nvPr/>
              </p:nvPicPr>
              <p:blipFill>
                <a:blip r:embed="rId60"/>
                <a:stretch>
                  <a:fillRect/>
                </a:stretch>
              </p:blipFill>
              <p:spPr>
                <a:xfrm>
                  <a:off x="10367920" y="2908507"/>
                  <a:ext cx="1432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9ED2C3B3-9819-41DF-A25B-0576A5DF22C2}"/>
                    </a:ext>
                  </a:extLst>
                </p14:cNvPr>
                <p14:cNvContentPartPr/>
                <p14:nvPr/>
              </p14:nvContentPartPr>
              <p14:xfrm>
                <a:off x="10575280" y="3081667"/>
                <a:ext cx="225360" cy="11160"/>
              </p14:xfrm>
            </p:contentPart>
          </mc:Choice>
          <mc:Fallback xmlns="">
            <p:pic>
              <p:nvPicPr>
                <p:cNvPr id="38" name="Freihand 37">
                  <a:extLst>
                    <a:ext uri="{FF2B5EF4-FFF2-40B4-BE49-F238E27FC236}">
                      <a16:creationId xmlns:a16="http://schemas.microsoft.com/office/drawing/2014/main" id="{9ED2C3B3-9819-41DF-A25B-0576A5DF22C2}"/>
                    </a:ext>
                  </a:extLst>
                </p:cNvPr>
                <p:cNvPicPr/>
                <p:nvPr/>
              </p:nvPicPr>
              <p:blipFill>
                <a:blip r:embed="rId62"/>
                <a:stretch>
                  <a:fillRect/>
                </a:stretch>
              </p:blipFill>
              <p:spPr>
                <a:xfrm>
                  <a:off x="10570960" y="3077347"/>
                  <a:ext cx="23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1AD42E11-47E5-4D37-9A0D-FDD684D3E21C}"/>
                    </a:ext>
                  </a:extLst>
                </p14:cNvPr>
                <p14:cNvContentPartPr/>
                <p14:nvPr/>
              </p14:nvContentPartPr>
              <p14:xfrm>
                <a:off x="10597960" y="3121267"/>
                <a:ext cx="232920" cy="20160"/>
              </p14:xfrm>
            </p:contentPart>
          </mc:Choice>
          <mc:Fallback xmlns="">
            <p:pic>
              <p:nvPicPr>
                <p:cNvPr id="39" name="Freihand 38">
                  <a:extLst>
                    <a:ext uri="{FF2B5EF4-FFF2-40B4-BE49-F238E27FC236}">
                      <a16:creationId xmlns:a16="http://schemas.microsoft.com/office/drawing/2014/main" id="{1AD42E11-47E5-4D37-9A0D-FDD684D3E21C}"/>
                    </a:ext>
                  </a:extLst>
                </p:cNvPr>
                <p:cNvPicPr/>
                <p:nvPr/>
              </p:nvPicPr>
              <p:blipFill>
                <a:blip r:embed="rId64"/>
                <a:stretch>
                  <a:fillRect/>
                </a:stretch>
              </p:blipFill>
              <p:spPr>
                <a:xfrm>
                  <a:off x="10593640" y="3116947"/>
                  <a:ext cx="241560" cy="28800"/>
                </a:xfrm>
                <a:prstGeom prst="rect">
                  <a:avLst/>
                </a:prstGeom>
              </p:spPr>
            </p:pic>
          </mc:Fallback>
        </mc:AlternateContent>
      </p:grpSp>
      <p:grpSp>
        <p:nvGrpSpPr>
          <p:cNvPr id="44" name="Gruppieren 43">
            <a:extLst>
              <a:ext uri="{FF2B5EF4-FFF2-40B4-BE49-F238E27FC236}">
                <a16:creationId xmlns:a16="http://schemas.microsoft.com/office/drawing/2014/main" id="{2A7165BA-FD93-4E8C-8E06-FE03340BD98F}"/>
              </a:ext>
            </a:extLst>
          </p:cNvPr>
          <p:cNvGrpSpPr/>
          <p:nvPr/>
        </p:nvGrpSpPr>
        <p:grpSpPr>
          <a:xfrm>
            <a:off x="11003320" y="2668027"/>
            <a:ext cx="660240" cy="539640"/>
            <a:chOff x="11003320" y="2668027"/>
            <a:chExt cx="660240" cy="539640"/>
          </a:xfrm>
        </p:grpSpPr>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960E4AE-0F42-4CEC-A73E-9F3994B58E89}"/>
                    </a:ext>
                  </a:extLst>
                </p14:cNvPr>
                <p14:cNvContentPartPr/>
                <p14:nvPr/>
              </p14:nvContentPartPr>
              <p14:xfrm>
                <a:off x="11003320" y="2916787"/>
                <a:ext cx="182520" cy="241200"/>
              </p14:xfrm>
            </p:contentPart>
          </mc:Choice>
          <mc:Fallback xmlns="">
            <p:pic>
              <p:nvPicPr>
                <p:cNvPr id="40" name="Freihand 39">
                  <a:extLst>
                    <a:ext uri="{FF2B5EF4-FFF2-40B4-BE49-F238E27FC236}">
                      <a16:creationId xmlns:a16="http://schemas.microsoft.com/office/drawing/2014/main" id="{6960E4AE-0F42-4CEC-A73E-9F3994B58E89}"/>
                    </a:ext>
                  </a:extLst>
                </p:cNvPr>
                <p:cNvPicPr/>
                <p:nvPr/>
              </p:nvPicPr>
              <p:blipFill>
                <a:blip r:embed="rId66"/>
                <a:stretch>
                  <a:fillRect/>
                </a:stretch>
              </p:blipFill>
              <p:spPr>
                <a:xfrm>
                  <a:off x="10999000" y="2912467"/>
                  <a:ext cx="191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F95DAEEA-9B08-4957-9126-1989B8B7E466}"/>
                    </a:ext>
                  </a:extLst>
                </p14:cNvPr>
                <p14:cNvContentPartPr/>
                <p14:nvPr/>
              </p14:nvContentPartPr>
              <p14:xfrm>
                <a:off x="11280160" y="3098227"/>
                <a:ext cx="66600" cy="109440"/>
              </p14:xfrm>
            </p:contentPart>
          </mc:Choice>
          <mc:Fallback xmlns="">
            <p:pic>
              <p:nvPicPr>
                <p:cNvPr id="41" name="Freihand 40">
                  <a:extLst>
                    <a:ext uri="{FF2B5EF4-FFF2-40B4-BE49-F238E27FC236}">
                      <a16:creationId xmlns:a16="http://schemas.microsoft.com/office/drawing/2014/main" id="{F95DAEEA-9B08-4957-9126-1989B8B7E466}"/>
                    </a:ext>
                  </a:extLst>
                </p:cNvPr>
                <p:cNvPicPr/>
                <p:nvPr/>
              </p:nvPicPr>
              <p:blipFill>
                <a:blip r:embed="rId68"/>
                <a:stretch>
                  <a:fillRect/>
                </a:stretch>
              </p:blipFill>
              <p:spPr>
                <a:xfrm>
                  <a:off x="11275840" y="3093907"/>
                  <a:ext cx="75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F299393C-D4B4-433F-8A50-243A348B147E}"/>
                    </a:ext>
                  </a:extLst>
                </p14:cNvPr>
                <p14:cNvContentPartPr/>
                <p14:nvPr/>
              </p14:nvContentPartPr>
              <p14:xfrm>
                <a:off x="11275840" y="2962867"/>
                <a:ext cx="48960" cy="6480"/>
              </p14:xfrm>
            </p:contentPart>
          </mc:Choice>
          <mc:Fallback xmlns="">
            <p:pic>
              <p:nvPicPr>
                <p:cNvPr id="42" name="Freihand 41">
                  <a:extLst>
                    <a:ext uri="{FF2B5EF4-FFF2-40B4-BE49-F238E27FC236}">
                      <a16:creationId xmlns:a16="http://schemas.microsoft.com/office/drawing/2014/main" id="{F299393C-D4B4-433F-8A50-243A348B147E}"/>
                    </a:ext>
                  </a:extLst>
                </p:cNvPr>
                <p:cNvPicPr/>
                <p:nvPr/>
              </p:nvPicPr>
              <p:blipFill>
                <a:blip r:embed="rId70"/>
                <a:stretch>
                  <a:fillRect/>
                </a:stretch>
              </p:blipFill>
              <p:spPr>
                <a:xfrm>
                  <a:off x="11271520" y="2958547"/>
                  <a:ext cx="57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E5A580CE-CB06-4867-A700-E28EAB757ABE}"/>
                    </a:ext>
                  </a:extLst>
                </p14:cNvPr>
                <p14:cNvContentPartPr/>
                <p14:nvPr/>
              </p14:nvContentPartPr>
              <p14:xfrm>
                <a:off x="11262520" y="2668027"/>
                <a:ext cx="401040" cy="215280"/>
              </p14:xfrm>
            </p:contentPart>
          </mc:Choice>
          <mc:Fallback xmlns="">
            <p:pic>
              <p:nvPicPr>
                <p:cNvPr id="43" name="Freihand 42">
                  <a:extLst>
                    <a:ext uri="{FF2B5EF4-FFF2-40B4-BE49-F238E27FC236}">
                      <a16:creationId xmlns:a16="http://schemas.microsoft.com/office/drawing/2014/main" id="{E5A580CE-CB06-4867-A700-E28EAB757ABE}"/>
                    </a:ext>
                  </a:extLst>
                </p:cNvPr>
                <p:cNvPicPr/>
                <p:nvPr/>
              </p:nvPicPr>
              <p:blipFill>
                <a:blip r:embed="rId72"/>
                <a:stretch>
                  <a:fillRect/>
                </a:stretch>
              </p:blipFill>
              <p:spPr>
                <a:xfrm>
                  <a:off x="11258200" y="2663707"/>
                  <a:ext cx="409680" cy="223920"/>
                </a:xfrm>
                <a:prstGeom prst="rect">
                  <a:avLst/>
                </a:prstGeom>
              </p:spPr>
            </p:pic>
          </mc:Fallback>
        </mc:AlternateContent>
      </p:grpSp>
      <p:grpSp>
        <p:nvGrpSpPr>
          <p:cNvPr id="73" name="Gruppieren 72">
            <a:extLst>
              <a:ext uri="{FF2B5EF4-FFF2-40B4-BE49-F238E27FC236}">
                <a16:creationId xmlns:a16="http://schemas.microsoft.com/office/drawing/2014/main" id="{E4812C94-232A-476F-939D-061576A621F8}"/>
              </a:ext>
            </a:extLst>
          </p:cNvPr>
          <p:cNvGrpSpPr/>
          <p:nvPr/>
        </p:nvGrpSpPr>
        <p:grpSpPr>
          <a:xfrm>
            <a:off x="10075960" y="3374347"/>
            <a:ext cx="1992600" cy="744120"/>
            <a:chOff x="10075960" y="3374347"/>
            <a:chExt cx="1992600" cy="744120"/>
          </a:xfrm>
        </p:grpSpPr>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2E07AB75-347D-40A5-8996-377BAAB836D9}"/>
                    </a:ext>
                  </a:extLst>
                </p14:cNvPr>
                <p14:cNvContentPartPr/>
                <p14:nvPr/>
              </p14:nvContentPartPr>
              <p14:xfrm>
                <a:off x="10164520" y="3500347"/>
                <a:ext cx="212760" cy="112680"/>
              </p14:xfrm>
            </p:contentPart>
          </mc:Choice>
          <mc:Fallback xmlns="">
            <p:pic>
              <p:nvPicPr>
                <p:cNvPr id="46" name="Freihand 45">
                  <a:extLst>
                    <a:ext uri="{FF2B5EF4-FFF2-40B4-BE49-F238E27FC236}">
                      <a16:creationId xmlns:a16="http://schemas.microsoft.com/office/drawing/2014/main" id="{2E07AB75-347D-40A5-8996-377BAAB836D9}"/>
                    </a:ext>
                  </a:extLst>
                </p:cNvPr>
                <p:cNvPicPr/>
                <p:nvPr/>
              </p:nvPicPr>
              <p:blipFill>
                <a:blip r:embed="rId74"/>
                <a:stretch>
                  <a:fillRect/>
                </a:stretch>
              </p:blipFill>
              <p:spPr>
                <a:xfrm>
                  <a:off x="10160200" y="3496027"/>
                  <a:ext cx="221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08B0141B-5FCC-487F-9807-253883BD67C8}"/>
                    </a:ext>
                  </a:extLst>
                </p14:cNvPr>
                <p14:cNvContentPartPr/>
                <p14:nvPr/>
              </p14:nvContentPartPr>
              <p14:xfrm>
                <a:off x="10372600" y="3450307"/>
                <a:ext cx="78120" cy="10440"/>
              </p14:xfrm>
            </p:contentPart>
          </mc:Choice>
          <mc:Fallback xmlns="">
            <p:pic>
              <p:nvPicPr>
                <p:cNvPr id="47" name="Freihand 46">
                  <a:extLst>
                    <a:ext uri="{FF2B5EF4-FFF2-40B4-BE49-F238E27FC236}">
                      <a16:creationId xmlns:a16="http://schemas.microsoft.com/office/drawing/2014/main" id="{08B0141B-5FCC-487F-9807-253883BD67C8}"/>
                    </a:ext>
                  </a:extLst>
                </p:cNvPr>
                <p:cNvPicPr/>
                <p:nvPr/>
              </p:nvPicPr>
              <p:blipFill>
                <a:blip r:embed="rId76"/>
                <a:stretch>
                  <a:fillRect/>
                </a:stretch>
              </p:blipFill>
              <p:spPr>
                <a:xfrm>
                  <a:off x="10368280" y="3445987"/>
                  <a:ext cx="86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E0F06C33-B346-4DC2-BE95-6FF960EFD478}"/>
                    </a:ext>
                  </a:extLst>
                </p14:cNvPr>
                <p14:cNvContentPartPr/>
                <p14:nvPr/>
              </p14:nvContentPartPr>
              <p14:xfrm>
                <a:off x="10599760" y="3498547"/>
                <a:ext cx="631440" cy="244440"/>
              </p14:xfrm>
            </p:contentPart>
          </mc:Choice>
          <mc:Fallback xmlns="">
            <p:pic>
              <p:nvPicPr>
                <p:cNvPr id="48" name="Freihand 47">
                  <a:extLst>
                    <a:ext uri="{FF2B5EF4-FFF2-40B4-BE49-F238E27FC236}">
                      <a16:creationId xmlns:a16="http://schemas.microsoft.com/office/drawing/2014/main" id="{E0F06C33-B346-4DC2-BE95-6FF960EFD478}"/>
                    </a:ext>
                  </a:extLst>
                </p:cNvPr>
                <p:cNvPicPr/>
                <p:nvPr/>
              </p:nvPicPr>
              <p:blipFill>
                <a:blip r:embed="rId78"/>
                <a:stretch>
                  <a:fillRect/>
                </a:stretch>
              </p:blipFill>
              <p:spPr>
                <a:xfrm>
                  <a:off x="10595440" y="3494227"/>
                  <a:ext cx="640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9496A53A-7269-4BE9-8C50-242ECA96E586}"/>
                    </a:ext>
                  </a:extLst>
                </p14:cNvPr>
                <p14:cNvContentPartPr/>
                <p14:nvPr/>
              </p14:nvContentPartPr>
              <p14:xfrm>
                <a:off x="11272960" y="3374347"/>
                <a:ext cx="317520" cy="181080"/>
              </p14:xfrm>
            </p:contentPart>
          </mc:Choice>
          <mc:Fallback xmlns="">
            <p:pic>
              <p:nvPicPr>
                <p:cNvPr id="49" name="Freihand 48">
                  <a:extLst>
                    <a:ext uri="{FF2B5EF4-FFF2-40B4-BE49-F238E27FC236}">
                      <a16:creationId xmlns:a16="http://schemas.microsoft.com/office/drawing/2014/main" id="{9496A53A-7269-4BE9-8C50-242ECA96E586}"/>
                    </a:ext>
                  </a:extLst>
                </p:cNvPr>
                <p:cNvPicPr/>
                <p:nvPr/>
              </p:nvPicPr>
              <p:blipFill>
                <a:blip r:embed="rId80"/>
                <a:stretch>
                  <a:fillRect/>
                </a:stretch>
              </p:blipFill>
              <p:spPr>
                <a:xfrm>
                  <a:off x="11268640" y="3370027"/>
                  <a:ext cx="326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FF04DDCF-243D-4337-97C2-9A81F7BBCB8B}"/>
                    </a:ext>
                  </a:extLst>
                </p14:cNvPr>
                <p14:cNvContentPartPr/>
                <p14:nvPr/>
              </p14:nvContentPartPr>
              <p14:xfrm>
                <a:off x="10075960" y="3779707"/>
                <a:ext cx="118800" cy="195120"/>
              </p14:xfrm>
            </p:contentPart>
          </mc:Choice>
          <mc:Fallback xmlns="">
            <p:pic>
              <p:nvPicPr>
                <p:cNvPr id="50" name="Freihand 49">
                  <a:extLst>
                    <a:ext uri="{FF2B5EF4-FFF2-40B4-BE49-F238E27FC236}">
                      <a16:creationId xmlns:a16="http://schemas.microsoft.com/office/drawing/2014/main" id="{FF04DDCF-243D-4337-97C2-9A81F7BBCB8B}"/>
                    </a:ext>
                  </a:extLst>
                </p:cNvPr>
                <p:cNvPicPr/>
                <p:nvPr/>
              </p:nvPicPr>
              <p:blipFill>
                <a:blip r:embed="rId82"/>
                <a:stretch>
                  <a:fillRect/>
                </a:stretch>
              </p:blipFill>
              <p:spPr>
                <a:xfrm>
                  <a:off x="10071640" y="3775387"/>
                  <a:ext cx="127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14A8AB8D-EE69-420D-BA7A-EC37E113F285}"/>
                    </a:ext>
                  </a:extLst>
                </p14:cNvPr>
                <p14:cNvContentPartPr/>
                <p14:nvPr/>
              </p14:nvContentPartPr>
              <p14:xfrm>
                <a:off x="10253800" y="3919387"/>
                <a:ext cx="65160" cy="109800"/>
              </p14:xfrm>
            </p:contentPart>
          </mc:Choice>
          <mc:Fallback xmlns="">
            <p:pic>
              <p:nvPicPr>
                <p:cNvPr id="52" name="Freihand 51">
                  <a:extLst>
                    <a:ext uri="{FF2B5EF4-FFF2-40B4-BE49-F238E27FC236}">
                      <a16:creationId xmlns:a16="http://schemas.microsoft.com/office/drawing/2014/main" id="{14A8AB8D-EE69-420D-BA7A-EC37E113F285}"/>
                    </a:ext>
                  </a:extLst>
                </p:cNvPr>
                <p:cNvPicPr/>
                <p:nvPr/>
              </p:nvPicPr>
              <p:blipFill>
                <a:blip r:embed="rId84"/>
                <a:stretch>
                  <a:fillRect/>
                </a:stretch>
              </p:blipFill>
              <p:spPr>
                <a:xfrm>
                  <a:off x="10249480" y="3915067"/>
                  <a:ext cx="73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F2A7A6BE-C814-4D82-965F-AEDC3AF45485}"/>
                    </a:ext>
                  </a:extLst>
                </p14:cNvPr>
                <p14:cNvContentPartPr/>
                <p14:nvPr/>
              </p14:nvContentPartPr>
              <p14:xfrm>
                <a:off x="10270720" y="3838027"/>
                <a:ext cx="16560" cy="5400"/>
              </p14:xfrm>
            </p:contentPart>
          </mc:Choice>
          <mc:Fallback xmlns="">
            <p:pic>
              <p:nvPicPr>
                <p:cNvPr id="53" name="Freihand 52">
                  <a:extLst>
                    <a:ext uri="{FF2B5EF4-FFF2-40B4-BE49-F238E27FC236}">
                      <a16:creationId xmlns:a16="http://schemas.microsoft.com/office/drawing/2014/main" id="{F2A7A6BE-C814-4D82-965F-AEDC3AF45485}"/>
                    </a:ext>
                  </a:extLst>
                </p:cNvPr>
                <p:cNvPicPr/>
                <p:nvPr/>
              </p:nvPicPr>
              <p:blipFill>
                <a:blip r:embed="rId86"/>
                <a:stretch>
                  <a:fillRect/>
                </a:stretch>
              </p:blipFill>
              <p:spPr>
                <a:xfrm>
                  <a:off x="10266400" y="3833707"/>
                  <a:ext cx="2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EC7EA1C0-8AC6-4141-AC21-C4E802604585}"/>
                    </a:ext>
                  </a:extLst>
                </p14:cNvPr>
                <p14:cNvContentPartPr/>
                <p14:nvPr/>
              </p14:nvContentPartPr>
              <p14:xfrm>
                <a:off x="10300960" y="3662707"/>
                <a:ext cx="137160" cy="126000"/>
              </p14:xfrm>
            </p:contentPart>
          </mc:Choice>
          <mc:Fallback xmlns="">
            <p:pic>
              <p:nvPicPr>
                <p:cNvPr id="54" name="Freihand 53">
                  <a:extLst>
                    <a:ext uri="{FF2B5EF4-FFF2-40B4-BE49-F238E27FC236}">
                      <a16:creationId xmlns:a16="http://schemas.microsoft.com/office/drawing/2014/main" id="{EC7EA1C0-8AC6-4141-AC21-C4E802604585}"/>
                    </a:ext>
                  </a:extLst>
                </p:cNvPr>
                <p:cNvPicPr/>
                <p:nvPr/>
              </p:nvPicPr>
              <p:blipFill>
                <a:blip r:embed="rId88"/>
                <a:stretch>
                  <a:fillRect/>
                </a:stretch>
              </p:blipFill>
              <p:spPr>
                <a:xfrm>
                  <a:off x="10296640" y="3658387"/>
                  <a:ext cx="145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1D2C890E-763C-47D4-A6F0-1520BCDCD0E1}"/>
                    </a:ext>
                  </a:extLst>
                </p14:cNvPr>
                <p14:cNvContentPartPr/>
                <p14:nvPr/>
              </p14:nvContentPartPr>
              <p14:xfrm>
                <a:off x="10585720" y="3849907"/>
                <a:ext cx="263520" cy="21600"/>
              </p14:xfrm>
            </p:contentPart>
          </mc:Choice>
          <mc:Fallback xmlns="">
            <p:pic>
              <p:nvPicPr>
                <p:cNvPr id="56" name="Freihand 55">
                  <a:extLst>
                    <a:ext uri="{FF2B5EF4-FFF2-40B4-BE49-F238E27FC236}">
                      <a16:creationId xmlns:a16="http://schemas.microsoft.com/office/drawing/2014/main" id="{1D2C890E-763C-47D4-A6F0-1520BCDCD0E1}"/>
                    </a:ext>
                  </a:extLst>
                </p:cNvPr>
                <p:cNvPicPr/>
                <p:nvPr/>
              </p:nvPicPr>
              <p:blipFill>
                <a:blip r:embed="rId90"/>
                <a:stretch>
                  <a:fillRect/>
                </a:stretch>
              </p:blipFill>
              <p:spPr>
                <a:xfrm>
                  <a:off x="10581400" y="3845587"/>
                  <a:ext cx="272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2AF558C6-7290-4B2E-8A84-4E40F7CE20E1}"/>
                    </a:ext>
                  </a:extLst>
                </p14:cNvPr>
                <p14:cNvContentPartPr/>
                <p14:nvPr/>
              </p14:nvContentPartPr>
              <p14:xfrm>
                <a:off x="10619200" y="3864307"/>
                <a:ext cx="201960" cy="62280"/>
              </p14:xfrm>
            </p:contentPart>
          </mc:Choice>
          <mc:Fallback xmlns="">
            <p:pic>
              <p:nvPicPr>
                <p:cNvPr id="57" name="Freihand 56">
                  <a:extLst>
                    <a:ext uri="{FF2B5EF4-FFF2-40B4-BE49-F238E27FC236}">
                      <a16:creationId xmlns:a16="http://schemas.microsoft.com/office/drawing/2014/main" id="{2AF558C6-7290-4B2E-8A84-4E40F7CE20E1}"/>
                    </a:ext>
                  </a:extLst>
                </p:cNvPr>
                <p:cNvPicPr/>
                <p:nvPr/>
              </p:nvPicPr>
              <p:blipFill>
                <a:blip r:embed="rId92"/>
                <a:stretch>
                  <a:fillRect/>
                </a:stretch>
              </p:blipFill>
              <p:spPr>
                <a:xfrm>
                  <a:off x="10614880" y="3859987"/>
                  <a:ext cx="210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33329550-45CC-4299-929E-9555938A1165}"/>
                    </a:ext>
                  </a:extLst>
                </p14:cNvPr>
                <p14:cNvContentPartPr/>
                <p14:nvPr/>
              </p14:nvContentPartPr>
              <p14:xfrm>
                <a:off x="10700920" y="3760267"/>
                <a:ext cx="129960" cy="217440"/>
              </p14:xfrm>
            </p:contentPart>
          </mc:Choice>
          <mc:Fallback xmlns="">
            <p:pic>
              <p:nvPicPr>
                <p:cNvPr id="58" name="Freihand 57">
                  <a:extLst>
                    <a:ext uri="{FF2B5EF4-FFF2-40B4-BE49-F238E27FC236}">
                      <a16:creationId xmlns:a16="http://schemas.microsoft.com/office/drawing/2014/main" id="{33329550-45CC-4299-929E-9555938A1165}"/>
                    </a:ext>
                  </a:extLst>
                </p:cNvPr>
                <p:cNvPicPr/>
                <p:nvPr/>
              </p:nvPicPr>
              <p:blipFill>
                <a:blip r:embed="rId94"/>
                <a:stretch>
                  <a:fillRect/>
                </a:stretch>
              </p:blipFill>
              <p:spPr>
                <a:xfrm>
                  <a:off x="10696600" y="3755947"/>
                  <a:ext cx="1386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A2D2FC7-4A65-4CA9-BC5E-D0FDB7AFDF31}"/>
                    </a:ext>
                  </a:extLst>
                </p14:cNvPr>
                <p14:cNvContentPartPr/>
                <p14:nvPr/>
              </p14:nvContentPartPr>
              <p14:xfrm>
                <a:off x="11076400" y="3716347"/>
                <a:ext cx="149760" cy="207360"/>
              </p14:xfrm>
            </p:contentPart>
          </mc:Choice>
          <mc:Fallback xmlns="">
            <p:pic>
              <p:nvPicPr>
                <p:cNvPr id="59" name="Freihand 58">
                  <a:extLst>
                    <a:ext uri="{FF2B5EF4-FFF2-40B4-BE49-F238E27FC236}">
                      <a16:creationId xmlns:a16="http://schemas.microsoft.com/office/drawing/2014/main" id="{6A2D2FC7-4A65-4CA9-BC5E-D0FDB7AFDF31}"/>
                    </a:ext>
                  </a:extLst>
                </p:cNvPr>
                <p:cNvPicPr/>
                <p:nvPr/>
              </p:nvPicPr>
              <p:blipFill>
                <a:blip r:embed="rId96"/>
                <a:stretch>
                  <a:fillRect/>
                </a:stretch>
              </p:blipFill>
              <p:spPr>
                <a:xfrm>
                  <a:off x="11072080" y="3712027"/>
                  <a:ext cx="158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19EEAA3F-2D58-4044-A801-9EA31181B0C4}"/>
                    </a:ext>
                  </a:extLst>
                </p14:cNvPr>
                <p14:cNvContentPartPr/>
                <p14:nvPr/>
              </p14:nvContentPartPr>
              <p14:xfrm>
                <a:off x="11266840" y="3854947"/>
                <a:ext cx="131040" cy="253080"/>
              </p14:xfrm>
            </p:contentPart>
          </mc:Choice>
          <mc:Fallback xmlns="">
            <p:pic>
              <p:nvPicPr>
                <p:cNvPr id="60" name="Freihand 59">
                  <a:extLst>
                    <a:ext uri="{FF2B5EF4-FFF2-40B4-BE49-F238E27FC236}">
                      <a16:creationId xmlns:a16="http://schemas.microsoft.com/office/drawing/2014/main" id="{19EEAA3F-2D58-4044-A801-9EA31181B0C4}"/>
                    </a:ext>
                  </a:extLst>
                </p:cNvPr>
                <p:cNvPicPr/>
                <p:nvPr/>
              </p:nvPicPr>
              <p:blipFill>
                <a:blip r:embed="rId98"/>
                <a:stretch>
                  <a:fillRect/>
                </a:stretch>
              </p:blipFill>
              <p:spPr>
                <a:xfrm>
                  <a:off x="11262520" y="3850627"/>
                  <a:ext cx="139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E9956FDC-5A57-4D9F-924E-EA2158B77AA0}"/>
                    </a:ext>
                  </a:extLst>
                </p14:cNvPr>
                <p14:cNvContentPartPr/>
                <p14:nvPr/>
              </p14:nvContentPartPr>
              <p14:xfrm>
                <a:off x="11404720" y="3756667"/>
                <a:ext cx="3960" cy="10440"/>
              </p14:xfrm>
            </p:contentPart>
          </mc:Choice>
          <mc:Fallback xmlns="">
            <p:pic>
              <p:nvPicPr>
                <p:cNvPr id="61" name="Freihand 60">
                  <a:extLst>
                    <a:ext uri="{FF2B5EF4-FFF2-40B4-BE49-F238E27FC236}">
                      <a16:creationId xmlns:a16="http://schemas.microsoft.com/office/drawing/2014/main" id="{E9956FDC-5A57-4D9F-924E-EA2158B77AA0}"/>
                    </a:ext>
                  </a:extLst>
                </p:cNvPr>
                <p:cNvPicPr/>
                <p:nvPr/>
              </p:nvPicPr>
              <p:blipFill>
                <a:blip r:embed="rId100"/>
                <a:stretch>
                  <a:fillRect/>
                </a:stretch>
              </p:blipFill>
              <p:spPr>
                <a:xfrm>
                  <a:off x="11400400" y="3752347"/>
                  <a:ext cx="1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F215BF21-2FA4-4583-8235-9956B9CC18FC}"/>
                    </a:ext>
                  </a:extLst>
                </p14:cNvPr>
                <p14:cNvContentPartPr/>
                <p14:nvPr/>
              </p14:nvContentPartPr>
              <p14:xfrm>
                <a:off x="11315080" y="3619867"/>
                <a:ext cx="115920" cy="91440"/>
              </p14:xfrm>
            </p:contentPart>
          </mc:Choice>
          <mc:Fallback xmlns="">
            <p:pic>
              <p:nvPicPr>
                <p:cNvPr id="64" name="Freihand 63">
                  <a:extLst>
                    <a:ext uri="{FF2B5EF4-FFF2-40B4-BE49-F238E27FC236}">
                      <a16:creationId xmlns:a16="http://schemas.microsoft.com/office/drawing/2014/main" id="{F215BF21-2FA4-4583-8235-9956B9CC18FC}"/>
                    </a:ext>
                  </a:extLst>
                </p:cNvPr>
                <p:cNvPicPr/>
                <p:nvPr/>
              </p:nvPicPr>
              <p:blipFill>
                <a:blip r:embed="rId102"/>
                <a:stretch>
                  <a:fillRect/>
                </a:stretch>
              </p:blipFill>
              <p:spPr>
                <a:xfrm>
                  <a:off x="11310760" y="3615547"/>
                  <a:ext cx="124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8E9187D0-3E19-4D1E-BE34-25AD9C176A00}"/>
                    </a:ext>
                  </a:extLst>
                </p14:cNvPr>
                <p14:cNvContentPartPr/>
                <p14:nvPr/>
              </p14:nvContentPartPr>
              <p14:xfrm>
                <a:off x="11630800" y="3843067"/>
                <a:ext cx="125640" cy="275400"/>
              </p14:xfrm>
            </p:contentPart>
          </mc:Choice>
          <mc:Fallback xmlns="">
            <p:pic>
              <p:nvPicPr>
                <p:cNvPr id="65" name="Freihand 64">
                  <a:extLst>
                    <a:ext uri="{FF2B5EF4-FFF2-40B4-BE49-F238E27FC236}">
                      <a16:creationId xmlns:a16="http://schemas.microsoft.com/office/drawing/2014/main" id="{8E9187D0-3E19-4D1E-BE34-25AD9C176A00}"/>
                    </a:ext>
                  </a:extLst>
                </p:cNvPr>
                <p:cNvPicPr/>
                <p:nvPr/>
              </p:nvPicPr>
              <p:blipFill>
                <a:blip r:embed="rId104"/>
                <a:stretch>
                  <a:fillRect/>
                </a:stretch>
              </p:blipFill>
              <p:spPr>
                <a:xfrm>
                  <a:off x="11626480" y="3838747"/>
                  <a:ext cx="134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261689B5-64A8-4519-B0D2-BCEF95E695E5}"/>
                    </a:ext>
                  </a:extLst>
                </p14:cNvPr>
                <p14:cNvContentPartPr/>
                <p14:nvPr/>
              </p14:nvContentPartPr>
              <p14:xfrm>
                <a:off x="11772280" y="3789067"/>
                <a:ext cx="26640" cy="2880"/>
              </p14:xfrm>
            </p:contentPart>
          </mc:Choice>
          <mc:Fallback xmlns="">
            <p:pic>
              <p:nvPicPr>
                <p:cNvPr id="66" name="Freihand 65">
                  <a:extLst>
                    <a:ext uri="{FF2B5EF4-FFF2-40B4-BE49-F238E27FC236}">
                      <a16:creationId xmlns:a16="http://schemas.microsoft.com/office/drawing/2014/main" id="{261689B5-64A8-4519-B0D2-BCEF95E695E5}"/>
                    </a:ext>
                  </a:extLst>
                </p:cNvPr>
                <p:cNvPicPr/>
                <p:nvPr/>
              </p:nvPicPr>
              <p:blipFill>
                <a:blip r:embed="rId106"/>
                <a:stretch>
                  <a:fillRect/>
                </a:stretch>
              </p:blipFill>
              <p:spPr>
                <a:xfrm>
                  <a:off x="11767960" y="3784747"/>
                  <a:ext cx="35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33DB3550-419D-46B3-99B2-1570372AA6ED}"/>
                    </a:ext>
                  </a:extLst>
                </p14:cNvPr>
                <p14:cNvContentPartPr/>
                <p14:nvPr/>
              </p14:nvContentPartPr>
              <p14:xfrm>
                <a:off x="11819800" y="3910027"/>
                <a:ext cx="97200" cy="6840"/>
              </p14:xfrm>
            </p:contentPart>
          </mc:Choice>
          <mc:Fallback xmlns="">
            <p:pic>
              <p:nvPicPr>
                <p:cNvPr id="67" name="Freihand 66">
                  <a:extLst>
                    <a:ext uri="{FF2B5EF4-FFF2-40B4-BE49-F238E27FC236}">
                      <a16:creationId xmlns:a16="http://schemas.microsoft.com/office/drawing/2014/main" id="{33DB3550-419D-46B3-99B2-1570372AA6ED}"/>
                    </a:ext>
                  </a:extLst>
                </p:cNvPr>
                <p:cNvPicPr/>
                <p:nvPr/>
              </p:nvPicPr>
              <p:blipFill>
                <a:blip r:embed="rId108"/>
                <a:stretch>
                  <a:fillRect/>
                </a:stretch>
              </p:blipFill>
              <p:spPr>
                <a:xfrm>
                  <a:off x="11815480" y="3905707"/>
                  <a:ext cx="105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787BE5CF-FDD7-483D-9DD6-258A25F6EEF8}"/>
                    </a:ext>
                  </a:extLst>
                </p14:cNvPr>
                <p14:cNvContentPartPr/>
                <p14:nvPr/>
              </p14:nvContentPartPr>
              <p14:xfrm>
                <a:off x="11771200" y="3941707"/>
                <a:ext cx="136800" cy="21240"/>
              </p14:xfrm>
            </p:contentPart>
          </mc:Choice>
          <mc:Fallback xmlns="">
            <p:pic>
              <p:nvPicPr>
                <p:cNvPr id="68" name="Freihand 67">
                  <a:extLst>
                    <a:ext uri="{FF2B5EF4-FFF2-40B4-BE49-F238E27FC236}">
                      <a16:creationId xmlns:a16="http://schemas.microsoft.com/office/drawing/2014/main" id="{787BE5CF-FDD7-483D-9DD6-258A25F6EEF8}"/>
                    </a:ext>
                  </a:extLst>
                </p:cNvPr>
                <p:cNvPicPr/>
                <p:nvPr/>
              </p:nvPicPr>
              <p:blipFill>
                <a:blip r:embed="rId110"/>
                <a:stretch>
                  <a:fillRect/>
                </a:stretch>
              </p:blipFill>
              <p:spPr>
                <a:xfrm>
                  <a:off x="11766880" y="3937387"/>
                  <a:ext cx="145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B57B5999-B9D1-452F-831E-E22A486FAB92}"/>
                    </a:ext>
                  </a:extLst>
                </p14:cNvPr>
                <p14:cNvContentPartPr/>
                <p14:nvPr/>
              </p14:nvContentPartPr>
              <p14:xfrm>
                <a:off x="11774800" y="3838027"/>
                <a:ext cx="137880" cy="214920"/>
              </p14:xfrm>
            </p:contentPart>
          </mc:Choice>
          <mc:Fallback xmlns="">
            <p:pic>
              <p:nvPicPr>
                <p:cNvPr id="69" name="Freihand 68">
                  <a:extLst>
                    <a:ext uri="{FF2B5EF4-FFF2-40B4-BE49-F238E27FC236}">
                      <a16:creationId xmlns:a16="http://schemas.microsoft.com/office/drawing/2014/main" id="{B57B5999-B9D1-452F-831E-E22A486FAB92}"/>
                    </a:ext>
                  </a:extLst>
                </p:cNvPr>
                <p:cNvPicPr/>
                <p:nvPr/>
              </p:nvPicPr>
              <p:blipFill>
                <a:blip r:embed="rId112"/>
                <a:stretch>
                  <a:fillRect/>
                </a:stretch>
              </p:blipFill>
              <p:spPr>
                <a:xfrm>
                  <a:off x="11770480" y="3833707"/>
                  <a:ext cx="146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12B97FE8-51C5-4DB7-8481-FEE717438115}"/>
                    </a:ext>
                  </a:extLst>
                </p14:cNvPr>
                <p14:cNvContentPartPr/>
                <p14:nvPr/>
              </p14:nvContentPartPr>
              <p14:xfrm>
                <a:off x="11968840" y="3868267"/>
                <a:ext cx="99720" cy="119160"/>
              </p14:xfrm>
            </p:contentPart>
          </mc:Choice>
          <mc:Fallback xmlns="">
            <p:pic>
              <p:nvPicPr>
                <p:cNvPr id="70" name="Freihand 69">
                  <a:extLst>
                    <a:ext uri="{FF2B5EF4-FFF2-40B4-BE49-F238E27FC236}">
                      <a16:creationId xmlns:a16="http://schemas.microsoft.com/office/drawing/2014/main" id="{12B97FE8-51C5-4DB7-8481-FEE717438115}"/>
                    </a:ext>
                  </a:extLst>
                </p:cNvPr>
                <p:cNvPicPr/>
                <p:nvPr/>
              </p:nvPicPr>
              <p:blipFill>
                <a:blip r:embed="rId114"/>
                <a:stretch>
                  <a:fillRect/>
                </a:stretch>
              </p:blipFill>
              <p:spPr>
                <a:xfrm>
                  <a:off x="11964520" y="3863947"/>
                  <a:ext cx="108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E908BAD9-ADC8-4F2B-BC0C-850470B16130}"/>
                    </a:ext>
                  </a:extLst>
                </p14:cNvPr>
                <p14:cNvContentPartPr/>
                <p14:nvPr/>
              </p14:nvContentPartPr>
              <p14:xfrm>
                <a:off x="12040840" y="3764587"/>
                <a:ext cx="26280" cy="9360"/>
              </p14:xfrm>
            </p:contentPart>
          </mc:Choice>
          <mc:Fallback xmlns="">
            <p:pic>
              <p:nvPicPr>
                <p:cNvPr id="71" name="Freihand 70">
                  <a:extLst>
                    <a:ext uri="{FF2B5EF4-FFF2-40B4-BE49-F238E27FC236}">
                      <a16:creationId xmlns:a16="http://schemas.microsoft.com/office/drawing/2014/main" id="{E908BAD9-ADC8-4F2B-BC0C-850470B16130}"/>
                    </a:ext>
                  </a:extLst>
                </p:cNvPr>
                <p:cNvPicPr/>
                <p:nvPr/>
              </p:nvPicPr>
              <p:blipFill>
                <a:blip r:embed="rId116"/>
                <a:stretch>
                  <a:fillRect/>
                </a:stretch>
              </p:blipFill>
              <p:spPr>
                <a:xfrm>
                  <a:off x="12036520" y="3760267"/>
                  <a:ext cx="3492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EFAC23B5-9AED-4CA5-92F1-399BDF0508CA}"/>
                  </a:ext>
                </a:extLst>
              </p14:cNvPr>
              <p14:cNvContentPartPr/>
              <p14:nvPr/>
            </p14:nvContentPartPr>
            <p14:xfrm>
              <a:off x="939880" y="4137907"/>
              <a:ext cx="2314440" cy="942120"/>
            </p14:xfrm>
          </p:contentPart>
        </mc:Choice>
        <mc:Fallback xmlns="">
          <p:pic>
            <p:nvPicPr>
              <p:cNvPr id="74" name="Freihand 73">
                <a:extLst>
                  <a:ext uri="{FF2B5EF4-FFF2-40B4-BE49-F238E27FC236}">
                    <a16:creationId xmlns:a16="http://schemas.microsoft.com/office/drawing/2014/main" id="{EFAC23B5-9AED-4CA5-92F1-399BDF0508CA}"/>
                  </a:ext>
                </a:extLst>
              </p:cNvPr>
              <p:cNvPicPr/>
              <p:nvPr/>
            </p:nvPicPr>
            <p:blipFill>
              <a:blip r:embed="rId118"/>
              <a:stretch>
                <a:fillRect/>
              </a:stretch>
            </p:blipFill>
            <p:spPr>
              <a:xfrm>
                <a:off x="935560" y="4133587"/>
                <a:ext cx="2323080" cy="950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F61BB2B7-766F-4E13-845F-036928E5DE2A}"/>
                  </a:ext>
                </a:extLst>
              </p14:cNvPr>
              <p14:cNvContentPartPr/>
              <p14:nvPr/>
            </p14:nvContentPartPr>
            <p14:xfrm>
              <a:off x="1857520" y="5720467"/>
              <a:ext cx="6156000" cy="202320"/>
            </p14:xfrm>
          </p:contentPart>
        </mc:Choice>
        <mc:Fallback xmlns="">
          <p:pic>
            <p:nvPicPr>
              <p:cNvPr id="75" name="Freihand 74">
                <a:extLst>
                  <a:ext uri="{FF2B5EF4-FFF2-40B4-BE49-F238E27FC236}">
                    <a16:creationId xmlns:a16="http://schemas.microsoft.com/office/drawing/2014/main" id="{F61BB2B7-766F-4E13-845F-036928E5DE2A}"/>
                  </a:ext>
                </a:extLst>
              </p:cNvPr>
              <p:cNvPicPr/>
              <p:nvPr/>
            </p:nvPicPr>
            <p:blipFill>
              <a:blip r:embed="rId120"/>
              <a:stretch>
                <a:fillRect/>
              </a:stretch>
            </p:blipFill>
            <p:spPr>
              <a:xfrm>
                <a:off x="1853200" y="5716147"/>
                <a:ext cx="6164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8E5D92EF-8B13-44AD-BA30-AC15B6CAB5ED}"/>
                  </a:ext>
                </a:extLst>
              </p14:cNvPr>
              <p14:cNvContentPartPr/>
              <p14:nvPr/>
            </p14:nvContentPartPr>
            <p14:xfrm>
              <a:off x="502840" y="6172267"/>
              <a:ext cx="280800" cy="13680"/>
            </p14:xfrm>
          </p:contentPart>
        </mc:Choice>
        <mc:Fallback xmlns="">
          <p:pic>
            <p:nvPicPr>
              <p:cNvPr id="76" name="Freihand 75">
                <a:extLst>
                  <a:ext uri="{FF2B5EF4-FFF2-40B4-BE49-F238E27FC236}">
                    <a16:creationId xmlns:a16="http://schemas.microsoft.com/office/drawing/2014/main" id="{8E5D92EF-8B13-44AD-BA30-AC15B6CAB5ED}"/>
                  </a:ext>
                </a:extLst>
              </p:cNvPr>
              <p:cNvPicPr/>
              <p:nvPr/>
            </p:nvPicPr>
            <p:blipFill>
              <a:blip r:embed="rId122"/>
              <a:stretch>
                <a:fillRect/>
              </a:stretch>
            </p:blipFill>
            <p:spPr>
              <a:xfrm>
                <a:off x="498520" y="6167947"/>
                <a:ext cx="289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6023FCC7-9DC2-4DD8-AB2E-3A01DDF02E92}"/>
                  </a:ext>
                </a:extLst>
              </p14:cNvPr>
              <p14:cNvContentPartPr/>
              <p14:nvPr/>
            </p14:nvContentPartPr>
            <p14:xfrm>
              <a:off x="742960" y="6075427"/>
              <a:ext cx="149400" cy="202320"/>
            </p14:xfrm>
          </p:contentPart>
        </mc:Choice>
        <mc:Fallback xmlns="">
          <p:pic>
            <p:nvPicPr>
              <p:cNvPr id="77" name="Freihand 76">
                <a:extLst>
                  <a:ext uri="{FF2B5EF4-FFF2-40B4-BE49-F238E27FC236}">
                    <a16:creationId xmlns:a16="http://schemas.microsoft.com/office/drawing/2014/main" id="{6023FCC7-9DC2-4DD8-AB2E-3A01DDF02E92}"/>
                  </a:ext>
                </a:extLst>
              </p:cNvPr>
              <p:cNvPicPr/>
              <p:nvPr/>
            </p:nvPicPr>
            <p:blipFill>
              <a:blip r:embed="rId124"/>
              <a:stretch>
                <a:fillRect/>
              </a:stretch>
            </p:blipFill>
            <p:spPr>
              <a:xfrm>
                <a:off x="738640" y="6071107"/>
                <a:ext cx="158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7C189ABB-52B1-43C7-A1FE-7E49715631B3}"/>
                  </a:ext>
                </a:extLst>
              </p14:cNvPr>
              <p14:cNvContentPartPr/>
              <p14:nvPr/>
            </p14:nvContentPartPr>
            <p14:xfrm>
              <a:off x="1028080" y="6128347"/>
              <a:ext cx="252720" cy="127440"/>
            </p14:xfrm>
          </p:contentPart>
        </mc:Choice>
        <mc:Fallback xmlns="">
          <p:pic>
            <p:nvPicPr>
              <p:cNvPr id="78" name="Freihand 77">
                <a:extLst>
                  <a:ext uri="{FF2B5EF4-FFF2-40B4-BE49-F238E27FC236}">
                    <a16:creationId xmlns:a16="http://schemas.microsoft.com/office/drawing/2014/main" id="{7C189ABB-52B1-43C7-A1FE-7E49715631B3}"/>
                  </a:ext>
                </a:extLst>
              </p:cNvPr>
              <p:cNvPicPr/>
              <p:nvPr/>
            </p:nvPicPr>
            <p:blipFill>
              <a:blip r:embed="rId126"/>
              <a:stretch>
                <a:fillRect/>
              </a:stretch>
            </p:blipFill>
            <p:spPr>
              <a:xfrm>
                <a:off x="1023760" y="6124027"/>
                <a:ext cx="261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BE17ED4C-FA59-45BF-ADCB-8B7253C8C541}"/>
                  </a:ext>
                </a:extLst>
              </p14:cNvPr>
              <p14:cNvContentPartPr/>
              <p14:nvPr/>
            </p14:nvContentPartPr>
            <p14:xfrm>
              <a:off x="1225720" y="6039787"/>
              <a:ext cx="28080" cy="14760"/>
            </p14:xfrm>
          </p:contentPart>
        </mc:Choice>
        <mc:Fallback xmlns="">
          <p:pic>
            <p:nvPicPr>
              <p:cNvPr id="79" name="Freihand 78">
                <a:extLst>
                  <a:ext uri="{FF2B5EF4-FFF2-40B4-BE49-F238E27FC236}">
                    <a16:creationId xmlns:a16="http://schemas.microsoft.com/office/drawing/2014/main" id="{BE17ED4C-FA59-45BF-ADCB-8B7253C8C541}"/>
                  </a:ext>
                </a:extLst>
              </p:cNvPr>
              <p:cNvPicPr/>
              <p:nvPr/>
            </p:nvPicPr>
            <p:blipFill>
              <a:blip r:embed="rId128"/>
              <a:stretch>
                <a:fillRect/>
              </a:stretch>
            </p:blipFill>
            <p:spPr>
              <a:xfrm>
                <a:off x="1221400" y="6035467"/>
                <a:ext cx="36720" cy="23400"/>
              </a:xfrm>
              <a:prstGeom prst="rect">
                <a:avLst/>
              </a:prstGeom>
            </p:spPr>
          </p:pic>
        </mc:Fallback>
      </mc:AlternateContent>
      <p:grpSp>
        <p:nvGrpSpPr>
          <p:cNvPr id="127" name="Gruppieren 126">
            <a:extLst>
              <a:ext uri="{FF2B5EF4-FFF2-40B4-BE49-F238E27FC236}">
                <a16:creationId xmlns:a16="http://schemas.microsoft.com/office/drawing/2014/main" id="{D472D99B-EC31-4799-9E26-9DAD7FAE66AC}"/>
              </a:ext>
            </a:extLst>
          </p:cNvPr>
          <p:cNvGrpSpPr/>
          <p:nvPr/>
        </p:nvGrpSpPr>
        <p:grpSpPr>
          <a:xfrm>
            <a:off x="1523800" y="5812627"/>
            <a:ext cx="5357160" cy="1004040"/>
            <a:chOff x="1523800" y="5812627"/>
            <a:chExt cx="5357160" cy="1004040"/>
          </a:xfrm>
        </p:grpSpPr>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4D1DD29D-F4FB-46A2-A3BD-BB5150450DF3}"/>
                    </a:ext>
                  </a:extLst>
                </p14:cNvPr>
                <p14:cNvContentPartPr/>
                <p14:nvPr/>
              </p14:nvContentPartPr>
              <p14:xfrm>
                <a:off x="1523800" y="6007747"/>
                <a:ext cx="293040" cy="279000"/>
              </p14:xfrm>
            </p:contentPart>
          </mc:Choice>
          <mc:Fallback xmlns="">
            <p:pic>
              <p:nvPicPr>
                <p:cNvPr id="80" name="Freihand 79">
                  <a:extLst>
                    <a:ext uri="{FF2B5EF4-FFF2-40B4-BE49-F238E27FC236}">
                      <a16:creationId xmlns:a16="http://schemas.microsoft.com/office/drawing/2014/main" id="{4D1DD29D-F4FB-46A2-A3BD-BB5150450DF3}"/>
                    </a:ext>
                  </a:extLst>
                </p:cNvPr>
                <p:cNvPicPr/>
                <p:nvPr/>
              </p:nvPicPr>
              <p:blipFill>
                <a:blip r:embed="rId130"/>
                <a:stretch>
                  <a:fillRect/>
                </a:stretch>
              </p:blipFill>
              <p:spPr>
                <a:xfrm>
                  <a:off x="1519480" y="6003427"/>
                  <a:ext cx="3016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F6F3FDE9-2721-46D6-B44E-53AF2D19F846}"/>
                    </a:ext>
                  </a:extLst>
                </p14:cNvPr>
                <p14:cNvContentPartPr/>
                <p14:nvPr/>
              </p14:nvContentPartPr>
              <p14:xfrm>
                <a:off x="1923040" y="6133027"/>
                <a:ext cx="130680" cy="93600"/>
              </p14:xfrm>
            </p:contentPart>
          </mc:Choice>
          <mc:Fallback xmlns="">
            <p:pic>
              <p:nvPicPr>
                <p:cNvPr id="81" name="Freihand 80">
                  <a:extLst>
                    <a:ext uri="{FF2B5EF4-FFF2-40B4-BE49-F238E27FC236}">
                      <a16:creationId xmlns:a16="http://schemas.microsoft.com/office/drawing/2014/main" id="{F6F3FDE9-2721-46D6-B44E-53AF2D19F846}"/>
                    </a:ext>
                  </a:extLst>
                </p:cNvPr>
                <p:cNvPicPr/>
                <p:nvPr/>
              </p:nvPicPr>
              <p:blipFill>
                <a:blip r:embed="rId132"/>
                <a:stretch>
                  <a:fillRect/>
                </a:stretch>
              </p:blipFill>
              <p:spPr>
                <a:xfrm>
                  <a:off x="1918720" y="6128707"/>
                  <a:ext cx="139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82E10F3E-7104-460A-A577-10D41A8F4ADA}"/>
                    </a:ext>
                  </a:extLst>
                </p14:cNvPr>
                <p14:cNvContentPartPr/>
                <p14:nvPr/>
              </p14:nvContentPartPr>
              <p14:xfrm>
                <a:off x="2074240" y="6120787"/>
                <a:ext cx="160200" cy="57960"/>
              </p14:xfrm>
            </p:contentPart>
          </mc:Choice>
          <mc:Fallback xmlns="">
            <p:pic>
              <p:nvPicPr>
                <p:cNvPr id="82" name="Freihand 81">
                  <a:extLst>
                    <a:ext uri="{FF2B5EF4-FFF2-40B4-BE49-F238E27FC236}">
                      <a16:creationId xmlns:a16="http://schemas.microsoft.com/office/drawing/2014/main" id="{82E10F3E-7104-460A-A577-10D41A8F4ADA}"/>
                    </a:ext>
                  </a:extLst>
                </p:cNvPr>
                <p:cNvPicPr/>
                <p:nvPr/>
              </p:nvPicPr>
              <p:blipFill>
                <a:blip r:embed="rId134"/>
                <a:stretch>
                  <a:fillRect/>
                </a:stretch>
              </p:blipFill>
              <p:spPr>
                <a:xfrm>
                  <a:off x="2069920" y="6116467"/>
                  <a:ext cx="168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5AAD8D04-278B-4E88-8403-A6763C212476}"/>
                    </a:ext>
                  </a:extLst>
                </p14:cNvPr>
                <p14:cNvContentPartPr/>
                <p14:nvPr/>
              </p14:nvContentPartPr>
              <p14:xfrm>
                <a:off x="2352520" y="6105667"/>
                <a:ext cx="129600" cy="109440"/>
              </p14:xfrm>
            </p:contentPart>
          </mc:Choice>
          <mc:Fallback xmlns="">
            <p:pic>
              <p:nvPicPr>
                <p:cNvPr id="83" name="Freihand 82">
                  <a:extLst>
                    <a:ext uri="{FF2B5EF4-FFF2-40B4-BE49-F238E27FC236}">
                      <a16:creationId xmlns:a16="http://schemas.microsoft.com/office/drawing/2014/main" id="{5AAD8D04-278B-4E88-8403-A6763C212476}"/>
                    </a:ext>
                  </a:extLst>
                </p:cNvPr>
                <p:cNvPicPr/>
                <p:nvPr/>
              </p:nvPicPr>
              <p:blipFill>
                <a:blip r:embed="rId136"/>
                <a:stretch>
                  <a:fillRect/>
                </a:stretch>
              </p:blipFill>
              <p:spPr>
                <a:xfrm>
                  <a:off x="2348200" y="6101347"/>
                  <a:ext cx="138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4E7BB4C3-A522-4239-BFB9-2B218889D0CD}"/>
                    </a:ext>
                  </a:extLst>
                </p14:cNvPr>
                <p14:cNvContentPartPr/>
                <p14:nvPr/>
              </p14:nvContentPartPr>
              <p14:xfrm>
                <a:off x="2521720" y="6021067"/>
                <a:ext cx="73440" cy="195840"/>
              </p14:xfrm>
            </p:contentPart>
          </mc:Choice>
          <mc:Fallback xmlns="">
            <p:pic>
              <p:nvPicPr>
                <p:cNvPr id="84" name="Freihand 83">
                  <a:extLst>
                    <a:ext uri="{FF2B5EF4-FFF2-40B4-BE49-F238E27FC236}">
                      <a16:creationId xmlns:a16="http://schemas.microsoft.com/office/drawing/2014/main" id="{4E7BB4C3-A522-4239-BFB9-2B218889D0CD}"/>
                    </a:ext>
                  </a:extLst>
                </p:cNvPr>
                <p:cNvPicPr/>
                <p:nvPr/>
              </p:nvPicPr>
              <p:blipFill>
                <a:blip r:embed="rId138"/>
                <a:stretch>
                  <a:fillRect/>
                </a:stretch>
              </p:blipFill>
              <p:spPr>
                <a:xfrm>
                  <a:off x="2517400" y="6016747"/>
                  <a:ext cx="82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BDF8AA31-AEBC-4FC3-BF1F-E952E18B57C6}"/>
                    </a:ext>
                  </a:extLst>
                </p14:cNvPr>
                <p14:cNvContentPartPr/>
                <p14:nvPr/>
              </p14:nvContentPartPr>
              <p14:xfrm>
                <a:off x="2636200" y="5949787"/>
                <a:ext cx="269640" cy="251640"/>
              </p14:xfrm>
            </p:contentPart>
          </mc:Choice>
          <mc:Fallback xmlns="">
            <p:pic>
              <p:nvPicPr>
                <p:cNvPr id="85" name="Freihand 84">
                  <a:extLst>
                    <a:ext uri="{FF2B5EF4-FFF2-40B4-BE49-F238E27FC236}">
                      <a16:creationId xmlns:a16="http://schemas.microsoft.com/office/drawing/2014/main" id="{BDF8AA31-AEBC-4FC3-BF1F-E952E18B57C6}"/>
                    </a:ext>
                  </a:extLst>
                </p:cNvPr>
                <p:cNvPicPr/>
                <p:nvPr/>
              </p:nvPicPr>
              <p:blipFill>
                <a:blip r:embed="rId140"/>
                <a:stretch>
                  <a:fillRect/>
                </a:stretch>
              </p:blipFill>
              <p:spPr>
                <a:xfrm>
                  <a:off x="2631880" y="5945467"/>
                  <a:ext cx="278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374D51B9-5FDA-439F-82C4-9A3059A57CCE}"/>
                    </a:ext>
                  </a:extLst>
                </p14:cNvPr>
                <p14:cNvContentPartPr/>
                <p14:nvPr/>
              </p14:nvContentPartPr>
              <p14:xfrm>
                <a:off x="3080440" y="6025747"/>
                <a:ext cx="195840" cy="153360"/>
              </p14:xfrm>
            </p:contentPart>
          </mc:Choice>
          <mc:Fallback xmlns="">
            <p:pic>
              <p:nvPicPr>
                <p:cNvPr id="86" name="Freihand 85">
                  <a:extLst>
                    <a:ext uri="{FF2B5EF4-FFF2-40B4-BE49-F238E27FC236}">
                      <a16:creationId xmlns:a16="http://schemas.microsoft.com/office/drawing/2014/main" id="{374D51B9-5FDA-439F-82C4-9A3059A57CCE}"/>
                    </a:ext>
                  </a:extLst>
                </p:cNvPr>
                <p:cNvPicPr/>
                <p:nvPr/>
              </p:nvPicPr>
              <p:blipFill>
                <a:blip r:embed="rId142"/>
                <a:stretch>
                  <a:fillRect/>
                </a:stretch>
              </p:blipFill>
              <p:spPr>
                <a:xfrm>
                  <a:off x="3076120" y="6021427"/>
                  <a:ext cx="20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CCE9984A-A9F0-4A96-8D76-DB76C3C7A5AE}"/>
                    </a:ext>
                  </a:extLst>
                </p14:cNvPr>
                <p14:cNvContentPartPr/>
                <p14:nvPr/>
              </p14:nvContentPartPr>
              <p14:xfrm>
                <a:off x="3288880" y="6063547"/>
                <a:ext cx="164520" cy="131400"/>
              </p14:xfrm>
            </p:contentPart>
          </mc:Choice>
          <mc:Fallback xmlns="">
            <p:pic>
              <p:nvPicPr>
                <p:cNvPr id="87" name="Freihand 86">
                  <a:extLst>
                    <a:ext uri="{FF2B5EF4-FFF2-40B4-BE49-F238E27FC236}">
                      <a16:creationId xmlns:a16="http://schemas.microsoft.com/office/drawing/2014/main" id="{CCE9984A-A9F0-4A96-8D76-DB76C3C7A5AE}"/>
                    </a:ext>
                  </a:extLst>
                </p:cNvPr>
                <p:cNvPicPr/>
                <p:nvPr/>
              </p:nvPicPr>
              <p:blipFill>
                <a:blip r:embed="rId144"/>
                <a:stretch>
                  <a:fillRect/>
                </a:stretch>
              </p:blipFill>
              <p:spPr>
                <a:xfrm>
                  <a:off x="3284560" y="6059227"/>
                  <a:ext cx="17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08A325A1-EF97-49F1-A915-82788EC477B7}"/>
                    </a:ext>
                  </a:extLst>
                </p14:cNvPr>
                <p14:cNvContentPartPr/>
                <p14:nvPr/>
              </p14:nvContentPartPr>
              <p14:xfrm>
                <a:off x="3519640" y="5958787"/>
                <a:ext cx="147960" cy="242640"/>
              </p14:xfrm>
            </p:contentPart>
          </mc:Choice>
          <mc:Fallback xmlns="">
            <p:pic>
              <p:nvPicPr>
                <p:cNvPr id="88" name="Freihand 87">
                  <a:extLst>
                    <a:ext uri="{FF2B5EF4-FFF2-40B4-BE49-F238E27FC236}">
                      <a16:creationId xmlns:a16="http://schemas.microsoft.com/office/drawing/2014/main" id="{08A325A1-EF97-49F1-A915-82788EC477B7}"/>
                    </a:ext>
                  </a:extLst>
                </p:cNvPr>
                <p:cNvPicPr/>
                <p:nvPr/>
              </p:nvPicPr>
              <p:blipFill>
                <a:blip r:embed="rId146"/>
                <a:stretch>
                  <a:fillRect/>
                </a:stretch>
              </p:blipFill>
              <p:spPr>
                <a:xfrm>
                  <a:off x="3515320" y="5954467"/>
                  <a:ext cx="156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4968C86C-56E8-454B-9348-6DFDB8F2FE18}"/>
                    </a:ext>
                  </a:extLst>
                </p14:cNvPr>
                <p14:cNvContentPartPr/>
                <p14:nvPr/>
              </p14:nvContentPartPr>
              <p14:xfrm>
                <a:off x="3660400" y="6058867"/>
                <a:ext cx="104400" cy="84600"/>
              </p14:xfrm>
            </p:contentPart>
          </mc:Choice>
          <mc:Fallback xmlns="">
            <p:pic>
              <p:nvPicPr>
                <p:cNvPr id="89" name="Freihand 88">
                  <a:extLst>
                    <a:ext uri="{FF2B5EF4-FFF2-40B4-BE49-F238E27FC236}">
                      <a16:creationId xmlns:a16="http://schemas.microsoft.com/office/drawing/2014/main" id="{4968C86C-56E8-454B-9348-6DFDB8F2FE18}"/>
                    </a:ext>
                  </a:extLst>
                </p:cNvPr>
                <p:cNvPicPr/>
                <p:nvPr/>
              </p:nvPicPr>
              <p:blipFill>
                <a:blip r:embed="rId148"/>
                <a:stretch>
                  <a:fillRect/>
                </a:stretch>
              </p:blipFill>
              <p:spPr>
                <a:xfrm>
                  <a:off x="3656080" y="6054547"/>
                  <a:ext cx="113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4E121A14-C3B2-426E-87A5-C9FE14E8DA83}"/>
                    </a:ext>
                  </a:extLst>
                </p14:cNvPr>
                <p14:cNvContentPartPr/>
                <p14:nvPr/>
              </p14:nvContentPartPr>
              <p14:xfrm>
                <a:off x="3989080" y="6028987"/>
                <a:ext cx="117000" cy="279000"/>
              </p14:xfrm>
            </p:contentPart>
          </mc:Choice>
          <mc:Fallback xmlns="">
            <p:pic>
              <p:nvPicPr>
                <p:cNvPr id="91" name="Freihand 90">
                  <a:extLst>
                    <a:ext uri="{FF2B5EF4-FFF2-40B4-BE49-F238E27FC236}">
                      <a16:creationId xmlns:a16="http://schemas.microsoft.com/office/drawing/2014/main" id="{4E121A14-C3B2-426E-87A5-C9FE14E8DA83}"/>
                    </a:ext>
                  </a:extLst>
                </p:cNvPr>
                <p:cNvPicPr/>
                <p:nvPr/>
              </p:nvPicPr>
              <p:blipFill>
                <a:blip r:embed="rId150"/>
                <a:stretch>
                  <a:fillRect/>
                </a:stretch>
              </p:blipFill>
              <p:spPr>
                <a:xfrm>
                  <a:off x="3984760" y="6024667"/>
                  <a:ext cx="1256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820FB6D7-2A77-4C87-BE12-002D19615DF0}"/>
                    </a:ext>
                  </a:extLst>
                </p14:cNvPr>
                <p14:cNvContentPartPr/>
                <p14:nvPr/>
              </p14:nvContentPartPr>
              <p14:xfrm>
                <a:off x="4156480" y="6044827"/>
                <a:ext cx="200160" cy="93960"/>
              </p14:xfrm>
            </p:contentPart>
          </mc:Choice>
          <mc:Fallback xmlns="">
            <p:pic>
              <p:nvPicPr>
                <p:cNvPr id="92" name="Freihand 91">
                  <a:extLst>
                    <a:ext uri="{FF2B5EF4-FFF2-40B4-BE49-F238E27FC236}">
                      <a16:creationId xmlns:a16="http://schemas.microsoft.com/office/drawing/2014/main" id="{820FB6D7-2A77-4C87-BE12-002D19615DF0}"/>
                    </a:ext>
                  </a:extLst>
                </p:cNvPr>
                <p:cNvPicPr/>
                <p:nvPr/>
              </p:nvPicPr>
              <p:blipFill>
                <a:blip r:embed="rId152"/>
                <a:stretch>
                  <a:fillRect/>
                </a:stretch>
              </p:blipFill>
              <p:spPr>
                <a:xfrm>
                  <a:off x="4152160" y="6040507"/>
                  <a:ext cx="208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C4F3B9CE-0702-499D-B4DE-E04F9177CD36}"/>
                    </a:ext>
                  </a:extLst>
                </p14:cNvPr>
                <p14:cNvContentPartPr/>
                <p14:nvPr/>
              </p14:nvContentPartPr>
              <p14:xfrm>
                <a:off x="4404880" y="5936827"/>
                <a:ext cx="100800" cy="207000"/>
              </p14:xfrm>
            </p:contentPart>
          </mc:Choice>
          <mc:Fallback xmlns="">
            <p:pic>
              <p:nvPicPr>
                <p:cNvPr id="93" name="Freihand 92">
                  <a:extLst>
                    <a:ext uri="{FF2B5EF4-FFF2-40B4-BE49-F238E27FC236}">
                      <a16:creationId xmlns:a16="http://schemas.microsoft.com/office/drawing/2014/main" id="{C4F3B9CE-0702-499D-B4DE-E04F9177CD36}"/>
                    </a:ext>
                  </a:extLst>
                </p:cNvPr>
                <p:cNvPicPr/>
                <p:nvPr/>
              </p:nvPicPr>
              <p:blipFill>
                <a:blip r:embed="rId154"/>
                <a:stretch>
                  <a:fillRect/>
                </a:stretch>
              </p:blipFill>
              <p:spPr>
                <a:xfrm>
                  <a:off x="4400560" y="5932507"/>
                  <a:ext cx="109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694211B1-3A0F-46AC-B9AB-8263E90340C9}"/>
                    </a:ext>
                  </a:extLst>
                </p14:cNvPr>
                <p14:cNvContentPartPr/>
                <p14:nvPr/>
              </p14:nvContentPartPr>
              <p14:xfrm>
                <a:off x="4523320" y="6009547"/>
                <a:ext cx="83160" cy="94680"/>
              </p14:xfrm>
            </p:contentPart>
          </mc:Choice>
          <mc:Fallback xmlns="">
            <p:pic>
              <p:nvPicPr>
                <p:cNvPr id="94" name="Freihand 93">
                  <a:extLst>
                    <a:ext uri="{FF2B5EF4-FFF2-40B4-BE49-F238E27FC236}">
                      <a16:creationId xmlns:a16="http://schemas.microsoft.com/office/drawing/2014/main" id="{694211B1-3A0F-46AC-B9AB-8263E90340C9}"/>
                    </a:ext>
                  </a:extLst>
                </p:cNvPr>
                <p:cNvPicPr/>
                <p:nvPr/>
              </p:nvPicPr>
              <p:blipFill>
                <a:blip r:embed="rId156"/>
                <a:stretch>
                  <a:fillRect/>
                </a:stretch>
              </p:blipFill>
              <p:spPr>
                <a:xfrm>
                  <a:off x="4519000" y="6005227"/>
                  <a:ext cx="91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253C102E-8A8B-45A8-8BEF-071373BF9693}"/>
                    </a:ext>
                  </a:extLst>
                </p14:cNvPr>
                <p14:cNvContentPartPr/>
                <p14:nvPr/>
              </p14:nvContentPartPr>
              <p14:xfrm>
                <a:off x="4386160" y="5908387"/>
                <a:ext cx="20880" cy="30960"/>
              </p14:xfrm>
            </p:contentPart>
          </mc:Choice>
          <mc:Fallback xmlns="">
            <p:pic>
              <p:nvPicPr>
                <p:cNvPr id="95" name="Freihand 94">
                  <a:extLst>
                    <a:ext uri="{FF2B5EF4-FFF2-40B4-BE49-F238E27FC236}">
                      <a16:creationId xmlns:a16="http://schemas.microsoft.com/office/drawing/2014/main" id="{253C102E-8A8B-45A8-8BEF-071373BF9693}"/>
                    </a:ext>
                  </a:extLst>
                </p:cNvPr>
                <p:cNvPicPr/>
                <p:nvPr/>
              </p:nvPicPr>
              <p:blipFill>
                <a:blip r:embed="rId158"/>
                <a:stretch>
                  <a:fillRect/>
                </a:stretch>
              </p:blipFill>
              <p:spPr>
                <a:xfrm>
                  <a:off x="4381840" y="5904067"/>
                  <a:ext cx="29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B1E2D238-9A86-4049-B985-0331C6C9E730}"/>
                    </a:ext>
                  </a:extLst>
                </p14:cNvPr>
                <p14:cNvContentPartPr/>
                <p14:nvPr/>
              </p14:nvContentPartPr>
              <p14:xfrm>
                <a:off x="4836880" y="5916307"/>
                <a:ext cx="603000" cy="333000"/>
              </p14:xfrm>
            </p:contentPart>
          </mc:Choice>
          <mc:Fallback xmlns="">
            <p:pic>
              <p:nvPicPr>
                <p:cNvPr id="96" name="Freihand 95">
                  <a:extLst>
                    <a:ext uri="{FF2B5EF4-FFF2-40B4-BE49-F238E27FC236}">
                      <a16:creationId xmlns:a16="http://schemas.microsoft.com/office/drawing/2014/main" id="{B1E2D238-9A86-4049-B985-0331C6C9E730}"/>
                    </a:ext>
                  </a:extLst>
                </p:cNvPr>
                <p:cNvPicPr/>
                <p:nvPr/>
              </p:nvPicPr>
              <p:blipFill>
                <a:blip r:embed="rId160"/>
                <a:stretch>
                  <a:fillRect/>
                </a:stretch>
              </p:blipFill>
              <p:spPr>
                <a:xfrm>
                  <a:off x="4832560" y="5911987"/>
                  <a:ext cx="6116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E153BC64-8F09-4CA0-A944-1F66682F5699}"/>
                    </a:ext>
                  </a:extLst>
                </p14:cNvPr>
                <p14:cNvContentPartPr/>
                <p14:nvPr/>
              </p14:nvContentPartPr>
              <p14:xfrm>
                <a:off x="5662720" y="5962747"/>
                <a:ext cx="420480" cy="146160"/>
              </p14:xfrm>
            </p:contentPart>
          </mc:Choice>
          <mc:Fallback xmlns="">
            <p:pic>
              <p:nvPicPr>
                <p:cNvPr id="97" name="Freihand 96">
                  <a:extLst>
                    <a:ext uri="{FF2B5EF4-FFF2-40B4-BE49-F238E27FC236}">
                      <a16:creationId xmlns:a16="http://schemas.microsoft.com/office/drawing/2014/main" id="{E153BC64-8F09-4CA0-A944-1F66682F5699}"/>
                    </a:ext>
                  </a:extLst>
                </p:cNvPr>
                <p:cNvPicPr/>
                <p:nvPr/>
              </p:nvPicPr>
              <p:blipFill>
                <a:blip r:embed="rId162"/>
                <a:stretch>
                  <a:fillRect/>
                </a:stretch>
              </p:blipFill>
              <p:spPr>
                <a:xfrm>
                  <a:off x="5658400" y="5958427"/>
                  <a:ext cx="429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DDC36F58-3757-4A86-9480-41632137FB7D}"/>
                    </a:ext>
                  </a:extLst>
                </p14:cNvPr>
                <p14:cNvContentPartPr/>
                <p14:nvPr/>
              </p14:nvContentPartPr>
              <p14:xfrm>
                <a:off x="6381280" y="5898667"/>
                <a:ext cx="174240" cy="147960"/>
              </p14:xfrm>
            </p:contentPart>
          </mc:Choice>
          <mc:Fallback xmlns="">
            <p:pic>
              <p:nvPicPr>
                <p:cNvPr id="98" name="Freihand 97">
                  <a:extLst>
                    <a:ext uri="{FF2B5EF4-FFF2-40B4-BE49-F238E27FC236}">
                      <a16:creationId xmlns:a16="http://schemas.microsoft.com/office/drawing/2014/main" id="{DDC36F58-3757-4A86-9480-41632137FB7D}"/>
                    </a:ext>
                  </a:extLst>
                </p:cNvPr>
                <p:cNvPicPr/>
                <p:nvPr/>
              </p:nvPicPr>
              <p:blipFill>
                <a:blip r:embed="rId164"/>
                <a:stretch>
                  <a:fillRect/>
                </a:stretch>
              </p:blipFill>
              <p:spPr>
                <a:xfrm>
                  <a:off x="6376960" y="5894347"/>
                  <a:ext cx="182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41DC7D9A-D095-4177-950F-4A68704DE9D5}"/>
                    </a:ext>
                  </a:extLst>
                </p14:cNvPr>
                <p14:cNvContentPartPr/>
                <p14:nvPr/>
              </p14:nvContentPartPr>
              <p14:xfrm>
                <a:off x="6560200" y="5957347"/>
                <a:ext cx="154440" cy="74880"/>
              </p14:xfrm>
            </p:contentPart>
          </mc:Choice>
          <mc:Fallback xmlns="">
            <p:pic>
              <p:nvPicPr>
                <p:cNvPr id="99" name="Freihand 98">
                  <a:extLst>
                    <a:ext uri="{FF2B5EF4-FFF2-40B4-BE49-F238E27FC236}">
                      <a16:creationId xmlns:a16="http://schemas.microsoft.com/office/drawing/2014/main" id="{41DC7D9A-D095-4177-950F-4A68704DE9D5}"/>
                    </a:ext>
                  </a:extLst>
                </p:cNvPr>
                <p:cNvPicPr/>
                <p:nvPr/>
              </p:nvPicPr>
              <p:blipFill>
                <a:blip r:embed="rId166"/>
                <a:stretch>
                  <a:fillRect/>
                </a:stretch>
              </p:blipFill>
              <p:spPr>
                <a:xfrm>
                  <a:off x="6555880" y="5953027"/>
                  <a:ext cx="163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C4152E3F-B905-4EB0-8087-58661612A5A3}"/>
                    </a:ext>
                  </a:extLst>
                </p14:cNvPr>
                <p14:cNvContentPartPr/>
                <p14:nvPr/>
              </p14:nvContentPartPr>
              <p14:xfrm>
                <a:off x="6753160" y="5812627"/>
                <a:ext cx="127800" cy="223200"/>
              </p14:xfrm>
            </p:contentPart>
          </mc:Choice>
          <mc:Fallback xmlns="">
            <p:pic>
              <p:nvPicPr>
                <p:cNvPr id="100" name="Freihand 99">
                  <a:extLst>
                    <a:ext uri="{FF2B5EF4-FFF2-40B4-BE49-F238E27FC236}">
                      <a16:creationId xmlns:a16="http://schemas.microsoft.com/office/drawing/2014/main" id="{C4152E3F-B905-4EB0-8087-58661612A5A3}"/>
                    </a:ext>
                  </a:extLst>
                </p:cNvPr>
                <p:cNvPicPr/>
                <p:nvPr/>
              </p:nvPicPr>
              <p:blipFill>
                <a:blip r:embed="rId168"/>
                <a:stretch>
                  <a:fillRect/>
                </a:stretch>
              </p:blipFill>
              <p:spPr>
                <a:xfrm>
                  <a:off x="6748840" y="5808307"/>
                  <a:ext cx="136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CB85BE07-7918-416E-8250-D469E66BD7DD}"/>
                    </a:ext>
                  </a:extLst>
                </p14:cNvPr>
                <p14:cNvContentPartPr/>
                <p14:nvPr/>
              </p14:nvContentPartPr>
              <p14:xfrm>
                <a:off x="2639800" y="6364147"/>
                <a:ext cx="122400" cy="97920"/>
              </p14:xfrm>
            </p:contentPart>
          </mc:Choice>
          <mc:Fallback xmlns="">
            <p:pic>
              <p:nvPicPr>
                <p:cNvPr id="101" name="Freihand 100">
                  <a:extLst>
                    <a:ext uri="{FF2B5EF4-FFF2-40B4-BE49-F238E27FC236}">
                      <a16:creationId xmlns:a16="http://schemas.microsoft.com/office/drawing/2014/main" id="{CB85BE07-7918-416E-8250-D469E66BD7DD}"/>
                    </a:ext>
                  </a:extLst>
                </p:cNvPr>
                <p:cNvPicPr/>
                <p:nvPr/>
              </p:nvPicPr>
              <p:blipFill>
                <a:blip r:embed="rId170"/>
                <a:stretch>
                  <a:fillRect/>
                </a:stretch>
              </p:blipFill>
              <p:spPr>
                <a:xfrm>
                  <a:off x="2635480" y="6359827"/>
                  <a:ext cx="131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3750B62A-8C69-4369-BF22-F3E277EF11AF}"/>
                    </a:ext>
                  </a:extLst>
                </p14:cNvPr>
                <p14:cNvContentPartPr/>
                <p14:nvPr/>
              </p14:nvContentPartPr>
              <p14:xfrm>
                <a:off x="2985400" y="6336787"/>
                <a:ext cx="87480" cy="288000"/>
              </p14:xfrm>
            </p:contentPart>
          </mc:Choice>
          <mc:Fallback xmlns="">
            <p:pic>
              <p:nvPicPr>
                <p:cNvPr id="102" name="Freihand 101">
                  <a:extLst>
                    <a:ext uri="{FF2B5EF4-FFF2-40B4-BE49-F238E27FC236}">
                      <a16:creationId xmlns:a16="http://schemas.microsoft.com/office/drawing/2014/main" id="{3750B62A-8C69-4369-BF22-F3E277EF11AF}"/>
                    </a:ext>
                  </a:extLst>
                </p:cNvPr>
                <p:cNvPicPr/>
                <p:nvPr/>
              </p:nvPicPr>
              <p:blipFill>
                <a:blip r:embed="rId172"/>
                <a:stretch>
                  <a:fillRect/>
                </a:stretch>
              </p:blipFill>
              <p:spPr>
                <a:xfrm>
                  <a:off x="2981080" y="6332467"/>
                  <a:ext cx="961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92F3B839-BE49-437D-9F3B-6CBB9CFF89BC}"/>
                    </a:ext>
                  </a:extLst>
                </p14:cNvPr>
                <p14:cNvContentPartPr/>
                <p14:nvPr/>
              </p14:nvContentPartPr>
              <p14:xfrm>
                <a:off x="3157840" y="6475027"/>
                <a:ext cx="113400" cy="99000"/>
              </p14:xfrm>
            </p:contentPart>
          </mc:Choice>
          <mc:Fallback xmlns="">
            <p:pic>
              <p:nvPicPr>
                <p:cNvPr id="103" name="Freihand 102">
                  <a:extLst>
                    <a:ext uri="{FF2B5EF4-FFF2-40B4-BE49-F238E27FC236}">
                      <a16:creationId xmlns:a16="http://schemas.microsoft.com/office/drawing/2014/main" id="{92F3B839-BE49-437D-9F3B-6CBB9CFF89BC}"/>
                    </a:ext>
                  </a:extLst>
                </p:cNvPr>
                <p:cNvPicPr/>
                <p:nvPr/>
              </p:nvPicPr>
              <p:blipFill>
                <a:blip r:embed="rId174"/>
                <a:stretch>
                  <a:fillRect/>
                </a:stretch>
              </p:blipFill>
              <p:spPr>
                <a:xfrm>
                  <a:off x="3153520" y="6470707"/>
                  <a:ext cx="122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B909CA38-F804-491F-83BB-9A3EBADBB062}"/>
                    </a:ext>
                  </a:extLst>
                </p14:cNvPr>
                <p14:cNvContentPartPr/>
                <p14:nvPr/>
              </p14:nvContentPartPr>
              <p14:xfrm>
                <a:off x="3321280" y="6355147"/>
                <a:ext cx="82800" cy="229680"/>
              </p14:xfrm>
            </p:contentPart>
          </mc:Choice>
          <mc:Fallback xmlns="">
            <p:pic>
              <p:nvPicPr>
                <p:cNvPr id="104" name="Freihand 103">
                  <a:extLst>
                    <a:ext uri="{FF2B5EF4-FFF2-40B4-BE49-F238E27FC236}">
                      <a16:creationId xmlns:a16="http://schemas.microsoft.com/office/drawing/2014/main" id="{B909CA38-F804-491F-83BB-9A3EBADBB062}"/>
                    </a:ext>
                  </a:extLst>
                </p:cNvPr>
                <p:cNvPicPr/>
                <p:nvPr/>
              </p:nvPicPr>
              <p:blipFill>
                <a:blip r:embed="rId176"/>
                <a:stretch>
                  <a:fillRect/>
                </a:stretch>
              </p:blipFill>
              <p:spPr>
                <a:xfrm>
                  <a:off x="3316960" y="6350827"/>
                  <a:ext cx="91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CF16D647-B6BD-4AB2-94C0-33F5F9D77677}"/>
                    </a:ext>
                  </a:extLst>
                </p14:cNvPr>
                <p14:cNvContentPartPr/>
                <p14:nvPr/>
              </p14:nvContentPartPr>
              <p14:xfrm>
                <a:off x="3707920" y="6370267"/>
                <a:ext cx="46080" cy="170280"/>
              </p14:xfrm>
            </p:contentPart>
          </mc:Choice>
          <mc:Fallback xmlns="">
            <p:pic>
              <p:nvPicPr>
                <p:cNvPr id="105" name="Freihand 104">
                  <a:extLst>
                    <a:ext uri="{FF2B5EF4-FFF2-40B4-BE49-F238E27FC236}">
                      <a16:creationId xmlns:a16="http://schemas.microsoft.com/office/drawing/2014/main" id="{CF16D647-B6BD-4AB2-94C0-33F5F9D77677}"/>
                    </a:ext>
                  </a:extLst>
                </p:cNvPr>
                <p:cNvPicPr/>
                <p:nvPr/>
              </p:nvPicPr>
              <p:blipFill>
                <a:blip r:embed="rId178"/>
                <a:stretch>
                  <a:fillRect/>
                </a:stretch>
              </p:blipFill>
              <p:spPr>
                <a:xfrm>
                  <a:off x="3703600" y="6365947"/>
                  <a:ext cx="54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EB34984C-DA1D-4FA1-A662-ED665DD66C88}"/>
                    </a:ext>
                  </a:extLst>
                </p14:cNvPr>
                <p14:cNvContentPartPr/>
                <p14:nvPr/>
              </p14:nvContentPartPr>
              <p14:xfrm>
                <a:off x="3677320" y="6439747"/>
                <a:ext cx="66600" cy="32040"/>
              </p14:xfrm>
            </p:contentPart>
          </mc:Choice>
          <mc:Fallback xmlns="">
            <p:pic>
              <p:nvPicPr>
                <p:cNvPr id="106" name="Freihand 105">
                  <a:extLst>
                    <a:ext uri="{FF2B5EF4-FFF2-40B4-BE49-F238E27FC236}">
                      <a16:creationId xmlns:a16="http://schemas.microsoft.com/office/drawing/2014/main" id="{EB34984C-DA1D-4FA1-A662-ED665DD66C88}"/>
                    </a:ext>
                  </a:extLst>
                </p:cNvPr>
                <p:cNvPicPr/>
                <p:nvPr/>
              </p:nvPicPr>
              <p:blipFill>
                <a:blip r:embed="rId180"/>
                <a:stretch>
                  <a:fillRect/>
                </a:stretch>
              </p:blipFill>
              <p:spPr>
                <a:xfrm>
                  <a:off x="3673000" y="6435427"/>
                  <a:ext cx="75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F6F20CC6-5551-4DFA-8261-99B2C60FC08A}"/>
                    </a:ext>
                  </a:extLst>
                </p14:cNvPr>
                <p14:cNvContentPartPr/>
                <p14:nvPr/>
              </p14:nvContentPartPr>
              <p14:xfrm>
                <a:off x="3828520" y="6419947"/>
                <a:ext cx="189360" cy="124560"/>
              </p14:xfrm>
            </p:contentPart>
          </mc:Choice>
          <mc:Fallback xmlns="">
            <p:pic>
              <p:nvPicPr>
                <p:cNvPr id="107" name="Freihand 106">
                  <a:extLst>
                    <a:ext uri="{FF2B5EF4-FFF2-40B4-BE49-F238E27FC236}">
                      <a16:creationId xmlns:a16="http://schemas.microsoft.com/office/drawing/2014/main" id="{F6F20CC6-5551-4DFA-8261-99B2C60FC08A}"/>
                    </a:ext>
                  </a:extLst>
                </p:cNvPr>
                <p:cNvPicPr/>
                <p:nvPr/>
              </p:nvPicPr>
              <p:blipFill>
                <a:blip r:embed="rId182"/>
                <a:stretch>
                  <a:fillRect/>
                </a:stretch>
              </p:blipFill>
              <p:spPr>
                <a:xfrm>
                  <a:off x="3824200" y="6415627"/>
                  <a:ext cx="198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8593E7D8-2C5C-4E24-8D42-D4F1D338F94D}"/>
                    </a:ext>
                  </a:extLst>
                </p14:cNvPr>
                <p14:cNvContentPartPr/>
                <p14:nvPr/>
              </p14:nvContentPartPr>
              <p14:xfrm>
                <a:off x="3870640" y="6413107"/>
                <a:ext cx="154440" cy="150480"/>
              </p14:xfrm>
            </p:contentPart>
          </mc:Choice>
          <mc:Fallback xmlns="">
            <p:pic>
              <p:nvPicPr>
                <p:cNvPr id="108" name="Freihand 107">
                  <a:extLst>
                    <a:ext uri="{FF2B5EF4-FFF2-40B4-BE49-F238E27FC236}">
                      <a16:creationId xmlns:a16="http://schemas.microsoft.com/office/drawing/2014/main" id="{8593E7D8-2C5C-4E24-8D42-D4F1D338F94D}"/>
                    </a:ext>
                  </a:extLst>
                </p:cNvPr>
                <p:cNvPicPr/>
                <p:nvPr/>
              </p:nvPicPr>
              <p:blipFill>
                <a:blip r:embed="rId184"/>
                <a:stretch>
                  <a:fillRect/>
                </a:stretch>
              </p:blipFill>
              <p:spPr>
                <a:xfrm>
                  <a:off x="3866320" y="6408787"/>
                  <a:ext cx="163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27A270DA-3CA9-4E10-8EF4-9BC11A5F4856}"/>
                    </a:ext>
                  </a:extLst>
                </p14:cNvPr>
                <p14:cNvContentPartPr/>
                <p14:nvPr/>
              </p14:nvContentPartPr>
              <p14:xfrm>
                <a:off x="4066840" y="6432187"/>
                <a:ext cx="7560" cy="99360"/>
              </p14:xfrm>
            </p:contentPart>
          </mc:Choice>
          <mc:Fallback xmlns="">
            <p:pic>
              <p:nvPicPr>
                <p:cNvPr id="109" name="Freihand 108">
                  <a:extLst>
                    <a:ext uri="{FF2B5EF4-FFF2-40B4-BE49-F238E27FC236}">
                      <a16:creationId xmlns:a16="http://schemas.microsoft.com/office/drawing/2014/main" id="{27A270DA-3CA9-4E10-8EF4-9BC11A5F4856}"/>
                    </a:ext>
                  </a:extLst>
                </p:cNvPr>
                <p:cNvPicPr/>
                <p:nvPr/>
              </p:nvPicPr>
              <p:blipFill>
                <a:blip r:embed="rId186"/>
                <a:stretch>
                  <a:fillRect/>
                </a:stretch>
              </p:blipFill>
              <p:spPr>
                <a:xfrm>
                  <a:off x="4062520" y="6427867"/>
                  <a:ext cx="16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D4A87F0C-0E5D-4085-A5EE-360428489681}"/>
                    </a:ext>
                  </a:extLst>
                </p14:cNvPr>
                <p14:cNvContentPartPr/>
                <p14:nvPr/>
              </p14:nvContentPartPr>
              <p14:xfrm>
                <a:off x="4082680" y="6284227"/>
                <a:ext cx="4680" cy="30600"/>
              </p14:xfrm>
            </p:contentPart>
          </mc:Choice>
          <mc:Fallback xmlns="">
            <p:pic>
              <p:nvPicPr>
                <p:cNvPr id="110" name="Freihand 109">
                  <a:extLst>
                    <a:ext uri="{FF2B5EF4-FFF2-40B4-BE49-F238E27FC236}">
                      <a16:creationId xmlns:a16="http://schemas.microsoft.com/office/drawing/2014/main" id="{D4A87F0C-0E5D-4085-A5EE-360428489681}"/>
                    </a:ext>
                  </a:extLst>
                </p:cNvPr>
                <p:cNvPicPr/>
                <p:nvPr/>
              </p:nvPicPr>
              <p:blipFill>
                <a:blip r:embed="rId188"/>
                <a:stretch>
                  <a:fillRect/>
                </a:stretch>
              </p:blipFill>
              <p:spPr>
                <a:xfrm>
                  <a:off x="4078360" y="6279907"/>
                  <a:ext cx="13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B348D624-9B46-43C7-A155-886A80710B07}"/>
                    </a:ext>
                  </a:extLst>
                </p14:cNvPr>
                <p14:cNvContentPartPr/>
                <p14:nvPr/>
              </p14:nvContentPartPr>
              <p14:xfrm>
                <a:off x="4127680" y="6273427"/>
                <a:ext cx="118440" cy="259920"/>
              </p14:xfrm>
            </p:contentPart>
          </mc:Choice>
          <mc:Fallback xmlns="">
            <p:pic>
              <p:nvPicPr>
                <p:cNvPr id="111" name="Freihand 110">
                  <a:extLst>
                    <a:ext uri="{FF2B5EF4-FFF2-40B4-BE49-F238E27FC236}">
                      <a16:creationId xmlns:a16="http://schemas.microsoft.com/office/drawing/2014/main" id="{B348D624-9B46-43C7-A155-886A80710B07}"/>
                    </a:ext>
                  </a:extLst>
                </p:cNvPr>
                <p:cNvPicPr/>
                <p:nvPr/>
              </p:nvPicPr>
              <p:blipFill>
                <a:blip r:embed="rId190"/>
                <a:stretch>
                  <a:fillRect/>
                </a:stretch>
              </p:blipFill>
              <p:spPr>
                <a:xfrm>
                  <a:off x="4123360" y="6269107"/>
                  <a:ext cx="1270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B470AD5F-67CC-492C-A0A6-07D3C419E807}"/>
                    </a:ext>
                  </a:extLst>
                </p14:cNvPr>
                <p14:cNvContentPartPr/>
                <p14:nvPr/>
              </p14:nvContentPartPr>
              <p14:xfrm>
                <a:off x="4258360" y="6203227"/>
                <a:ext cx="92520" cy="139320"/>
              </p14:xfrm>
            </p:contentPart>
          </mc:Choice>
          <mc:Fallback xmlns="">
            <p:pic>
              <p:nvPicPr>
                <p:cNvPr id="112" name="Freihand 111">
                  <a:extLst>
                    <a:ext uri="{FF2B5EF4-FFF2-40B4-BE49-F238E27FC236}">
                      <a16:creationId xmlns:a16="http://schemas.microsoft.com/office/drawing/2014/main" id="{B470AD5F-67CC-492C-A0A6-07D3C419E807}"/>
                    </a:ext>
                  </a:extLst>
                </p:cNvPr>
                <p:cNvPicPr/>
                <p:nvPr/>
              </p:nvPicPr>
              <p:blipFill>
                <a:blip r:embed="rId192"/>
                <a:stretch>
                  <a:fillRect/>
                </a:stretch>
              </p:blipFill>
              <p:spPr>
                <a:xfrm>
                  <a:off x="4254040" y="6198907"/>
                  <a:ext cx="101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DB590C0F-B7E7-42D1-8298-0F0B97A488EE}"/>
                    </a:ext>
                  </a:extLst>
                </p14:cNvPr>
                <p14:cNvContentPartPr/>
                <p14:nvPr/>
              </p14:nvContentPartPr>
              <p14:xfrm>
                <a:off x="5283280" y="6223027"/>
                <a:ext cx="47520" cy="500040"/>
              </p14:xfrm>
            </p:contentPart>
          </mc:Choice>
          <mc:Fallback xmlns="">
            <p:pic>
              <p:nvPicPr>
                <p:cNvPr id="114" name="Freihand 113">
                  <a:extLst>
                    <a:ext uri="{FF2B5EF4-FFF2-40B4-BE49-F238E27FC236}">
                      <a16:creationId xmlns:a16="http://schemas.microsoft.com/office/drawing/2014/main" id="{DB590C0F-B7E7-42D1-8298-0F0B97A488EE}"/>
                    </a:ext>
                  </a:extLst>
                </p:cNvPr>
                <p:cNvPicPr/>
                <p:nvPr/>
              </p:nvPicPr>
              <p:blipFill>
                <a:blip r:embed="rId194"/>
                <a:stretch>
                  <a:fillRect/>
                </a:stretch>
              </p:blipFill>
              <p:spPr>
                <a:xfrm>
                  <a:off x="5278960" y="6218707"/>
                  <a:ext cx="561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F729E1BC-1A05-42FB-906B-87AF13554BD6}"/>
                    </a:ext>
                  </a:extLst>
                </p14:cNvPr>
                <p14:cNvContentPartPr/>
                <p14:nvPr/>
              </p14:nvContentPartPr>
              <p14:xfrm>
                <a:off x="4511800" y="6592747"/>
                <a:ext cx="1722960" cy="48960"/>
              </p14:xfrm>
            </p:contentPart>
          </mc:Choice>
          <mc:Fallback xmlns="">
            <p:pic>
              <p:nvPicPr>
                <p:cNvPr id="115" name="Freihand 114">
                  <a:extLst>
                    <a:ext uri="{FF2B5EF4-FFF2-40B4-BE49-F238E27FC236}">
                      <a16:creationId xmlns:a16="http://schemas.microsoft.com/office/drawing/2014/main" id="{F729E1BC-1A05-42FB-906B-87AF13554BD6}"/>
                    </a:ext>
                  </a:extLst>
                </p:cNvPr>
                <p:cNvPicPr/>
                <p:nvPr/>
              </p:nvPicPr>
              <p:blipFill>
                <a:blip r:embed="rId196"/>
                <a:stretch>
                  <a:fillRect/>
                </a:stretch>
              </p:blipFill>
              <p:spPr>
                <a:xfrm>
                  <a:off x="4507480" y="6588427"/>
                  <a:ext cx="1731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64B9E0C1-8888-411C-900C-8C9BE3F8315E}"/>
                    </a:ext>
                  </a:extLst>
                </p14:cNvPr>
                <p14:cNvContentPartPr/>
                <p14:nvPr/>
              </p14:nvContentPartPr>
              <p14:xfrm>
                <a:off x="6220720" y="6507787"/>
                <a:ext cx="202680" cy="196560"/>
              </p14:xfrm>
            </p:contentPart>
          </mc:Choice>
          <mc:Fallback xmlns="">
            <p:pic>
              <p:nvPicPr>
                <p:cNvPr id="116" name="Freihand 115">
                  <a:extLst>
                    <a:ext uri="{FF2B5EF4-FFF2-40B4-BE49-F238E27FC236}">
                      <a16:creationId xmlns:a16="http://schemas.microsoft.com/office/drawing/2014/main" id="{64B9E0C1-8888-411C-900C-8C9BE3F8315E}"/>
                    </a:ext>
                  </a:extLst>
                </p:cNvPr>
                <p:cNvPicPr/>
                <p:nvPr/>
              </p:nvPicPr>
              <p:blipFill>
                <a:blip r:embed="rId198"/>
                <a:stretch>
                  <a:fillRect/>
                </a:stretch>
              </p:blipFill>
              <p:spPr>
                <a:xfrm>
                  <a:off x="6216400" y="6503467"/>
                  <a:ext cx="211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7333F21E-D59E-4D25-B647-4EAC8E475787}"/>
                    </a:ext>
                  </a:extLst>
                </p14:cNvPr>
                <p14:cNvContentPartPr/>
                <p14:nvPr/>
              </p14:nvContentPartPr>
              <p14:xfrm>
                <a:off x="5226400" y="6138067"/>
                <a:ext cx="181800" cy="172800"/>
              </p14:xfrm>
            </p:contentPart>
          </mc:Choice>
          <mc:Fallback xmlns="">
            <p:pic>
              <p:nvPicPr>
                <p:cNvPr id="118" name="Freihand 117">
                  <a:extLst>
                    <a:ext uri="{FF2B5EF4-FFF2-40B4-BE49-F238E27FC236}">
                      <a16:creationId xmlns:a16="http://schemas.microsoft.com/office/drawing/2014/main" id="{7333F21E-D59E-4D25-B647-4EAC8E475787}"/>
                    </a:ext>
                  </a:extLst>
                </p:cNvPr>
                <p:cNvPicPr/>
                <p:nvPr/>
              </p:nvPicPr>
              <p:blipFill>
                <a:blip r:embed="rId200"/>
                <a:stretch>
                  <a:fillRect/>
                </a:stretch>
              </p:blipFill>
              <p:spPr>
                <a:xfrm>
                  <a:off x="5222080" y="6133747"/>
                  <a:ext cx="190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786E2F37-F8BE-4E72-AC98-12EE067D37EE}"/>
                    </a:ext>
                  </a:extLst>
                </p14:cNvPr>
                <p14:cNvContentPartPr/>
                <p14:nvPr/>
              </p14:nvContentPartPr>
              <p14:xfrm>
                <a:off x="5498560" y="6130507"/>
                <a:ext cx="3240" cy="133560"/>
              </p14:xfrm>
            </p:contentPart>
          </mc:Choice>
          <mc:Fallback xmlns="">
            <p:pic>
              <p:nvPicPr>
                <p:cNvPr id="119" name="Freihand 118">
                  <a:extLst>
                    <a:ext uri="{FF2B5EF4-FFF2-40B4-BE49-F238E27FC236}">
                      <a16:creationId xmlns:a16="http://schemas.microsoft.com/office/drawing/2014/main" id="{786E2F37-F8BE-4E72-AC98-12EE067D37EE}"/>
                    </a:ext>
                  </a:extLst>
                </p:cNvPr>
                <p:cNvPicPr/>
                <p:nvPr/>
              </p:nvPicPr>
              <p:blipFill>
                <a:blip r:embed="rId202"/>
                <a:stretch>
                  <a:fillRect/>
                </a:stretch>
              </p:blipFill>
              <p:spPr>
                <a:xfrm>
                  <a:off x="5494240" y="6126187"/>
                  <a:ext cx="11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807AA7DD-5CF9-405A-8E16-81B5CE741D03}"/>
                    </a:ext>
                  </a:extLst>
                </p14:cNvPr>
                <p14:cNvContentPartPr/>
                <p14:nvPr/>
              </p14:nvContentPartPr>
              <p14:xfrm>
                <a:off x="5484880" y="6114307"/>
                <a:ext cx="106200" cy="95040"/>
              </p14:xfrm>
            </p:contentPart>
          </mc:Choice>
          <mc:Fallback xmlns="">
            <p:pic>
              <p:nvPicPr>
                <p:cNvPr id="120" name="Freihand 119">
                  <a:extLst>
                    <a:ext uri="{FF2B5EF4-FFF2-40B4-BE49-F238E27FC236}">
                      <a16:creationId xmlns:a16="http://schemas.microsoft.com/office/drawing/2014/main" id="{807AA7DD-5CF9-405A-8E16-81B5CE741D03}"/>
                    </a:ext>
                  </a:extLst>
                </p:cNvPr>
                <p:cNvPicPr/>
                <p:nvPr/>
              </p:nvPicPr>
              <p:blipFill>
                <a:blip r:embed="rId204"/>
                <a:stretch>
                  <a:fillRect/>
                </a:stretch>
              </p:blipFill>
              <p:spPr>
                <a:xfrm>
                  <a:off x="5480560" y="6109987"/>
                  <a:ext cx="11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8DC39217-E231-4EA1-A18E-230623DC566C}"/>
                    </a:ext>
                  </a:extLst>
                </p14:cNvPr>
                <p14:cNvContentPartPr/>
                <p14:nvPr/>
              </p14:nvContentPartPr>
              <p14:xfrm>
                <a:off x="4468600" y="6453427"/>
                <a:ext cx="12600" cy="360"/>
              </p14:xfrm>
            </p:contentPart>
          </mc:Choice>
          <mc:Fallback xmlns="">
            <p:pic>
              <p:nvPicPr>
                <p:cNvPr id="122" name="Freihand 121">
                  <a:extLst>
                    <a:ext uri="{FF2B5EF4-FFF2-40B4-BE49-F238E27FC236}">
                      <a16:creationId xmlns:a16="http://schemas.microsoft.com/office/drawing/2014/main" id="{8DC39217-E231-4EA1-A18E-230623DC566C}"/>
                    </a:ext>
                  </a:extLst>
                </p:cNvPr>
                <p:cNvPicPr/>
                <p:nvPr/>
              </p:nvPicPr>
              <p:blipFill>
                <a:blip r:embed="rId206"/>
                <a:stretch>
                  <a:fillRect/>
                </a:stretch>
              </p:blipFill>
              <p:spPr>
                <a:xfrm>
                  <a:off x="4464280" y="6449107"/>
                  <a:ext cx="212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A480A465-3CB6-444B-84CA-D603E865E8C3}"/>
                    </a:ext>
                  </a:extLst>
                </p14:cNvPr>
                <p14:cNvContentPartPr/>
                <p14:nvPr/>
              </p14:nvContentPartPr>
              <p14:xfrm>
                <a:off x="4413160" y="6212227"/>
                <a:ext cx="1802520" cy="412200"/>
              </p14:xfrm>
            </p:contentPart>
          </mc:Choice>
          <mc:Fallback xmlns="">
            <p:pic>
              <p:nvPicPr>
                <p:cNvPr id="123" name="Freihand 122">
                  <a:extLst>
                    <a:ext uri="{FF2B5EF4-FFF2-40B4-BE49-F238E27FC236}">
                      <a16:creationId xmlns:a16="http://schemas.microsoft.com/office/drawing/2014/main" id="{A480A465-3CB6-444B-84CA-D603E865E8C3}"/>
                    </a:ext>
                  </a:extLst>
                </p:cNvPr>
                <p:cNvPicPr/>
                <p:nvPr/>
              </p:nvPicPr>
              <p:blipFill>
                <a:blip r:embed="rId208"/>
                <a:stretch>
                  <a:fillRect/>
                </a:stretch>
              </p:blipFill>
              <p:spPr>
                <a:xfrm>
                  <a:off x="4408840" y="6207907"/>
                  <a:ext cx="18111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11264F51-984E-4545-900C-F860A1E40205}"/>
                    </a:ext>
                  </a:extLst>
                </p14:cNvPr>
                <p14:cNvContentPartPr/>
                <p14:nvPr/>
              </p14:nvContentPartPr>
              <p14:xfrm>
                <a:off x="4495960" y="6486547"/>
                <a:ext cx="312480" cy="330120"/>
              </p14:xfrm>
            </p:contentPart>
          </mc:Choice>
          <mc:Fallback xmlns="">
            <p:pic>
              <p:nvPicPr>
                <p:cNvPr id="125" name="Freihand 124">
                  <a:extLst>
                    <a:ext uri="{FF2B5EF4-FFF2-40B4-BE49-F238E27FC236}">
                      <a16:creationId xmlns:a16="http://schemas.microsoft.com/office/drawing/2014/main" id="{11264F51-984E-4545-900C-F860A1E40205}"/>
                    </a:ext>
                  </a:extLst>
                </p:cNvPr>
                <p:cNvPicPr/>
                <p:nvPr/>
              </p:nvPicPr>
              <p:blipFill>
                <a:blip r:embed="rId210"/>
                <a:stretch>
                  <a:fillRect/>
                </a:stretch>
              </p:blipFill>
              <p:spPr>
                <a:xfrm>
                  <a:off x="4491640" y="6482227"/>
                  <a:ext cx="3211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E294250A-F47F-4CAC-B969-01B41C411DBB}"/>
                    </a:ext>
                  </a:extLst>
                </p14:cNvPr>
                <p14:cNvContentPartPr/>
                <p14:nvPr/>
              </p14:nvContentPartPr>
              <p14:xfrm>
                <a:off x="5897080" y="6403387"/>
                <a:ext cx="325080" cy="362880"/>
              </p14:xfrm>
            </p:contentPart>
          </mc:Choice>
          <mc:Fallback xmlns="">
            <p:pic>
              <p:nvPicPr>
                <p:cNvPr id="126" name="Freihand 125">
                  <a:extLst>
                    <a:ext uri="{FF2B5EF4-FFF2-40B4-BE49-F238E27FC236}">
                      <a16:creationId xmlns:a16="http://schemas.microsoft.com/office/drawing/2014/main" id="{E294250A-F47F-4CAC-B969-01B41C411DBB}"/>
                    </a:ext>
                  </a:extLst>
                </p:cNvPr>
                <p:cNvPicPr/>
                <p:nvPr/>
              </p:nvPicPr>
              <p:blipFill>
                <a:blip r:embed="rId212"/>
                <a:stretch>
                  <a:fillRect/>
                </a:stretch>
              </p:blipFill>
              <p:spPr>
                <a:xfrm>
                  <a:off x="5892760" y="6399067"/>
                  <a:ext cx="333720" cy="371520"/>
                </a:xfrm>
                <a:prstGeom prst="rect">
                  <a:avLst/>
                </a:prstGeom>
              </p:spPr>
            </p:pic>
          </mc:Fallback>
        </mc:AlternateContent>
      </p:grpSp>
      <p:grpSp>
        <p:nvGrpSpPr>
          <p:cNvPr id="141" name="Gruppieren 140">
            <a:extLst>
              <a:ext uri="{FF2B5EF4-FFF2-40B4-BE49-F238E27FC236}">
                <a16:creationId xmlns:a16="http://schemas.microsoft.com/office/drawing/2014/main" id="{ECCC5893-3F3F-4EBE-8885-8FD7553C3C12}"/>
              </a:ext>
            </a:extLst>
          </p:cNvPr>
          <p:cNvGrpSpPr/>
          <p:nvPr/>
        </p:nvGrpSpPr>
        <p:grpSpPr>
          <a:xfrm>
            <a:off x="4356280" y="6185227"/>
            <a:ext cx="1933560" cy="562320"/>
            <a:chOff x="4356280" y="6185227"/>
            <a:chExt cx="1933560" cy="562320"/>
          </a:xfrm>
        </p:grpSpPr>
        <mc:AlternateContent xmlns:mc="http://schemas.openxmlformats.org/markup-compatibility/2006" xmlns:p14="http://schemas.microsoft.com/office/powerpoint/2010/main">
          <mc:Choice Requires="p14">
            <p:contentPart p14:bwMode="auto" r:id="rId213">
              <p14:nvContentPartPr>
                <p14:cNvPr id="134" name="Freihand 133">
                  <a:extLst>
                    <a:ext uri="{FF2B5EF4-FFF2-40B4-BE49-F238E27FC236}">
                      <a16:creationId xmlns:a16="http://schemas.microsoft.com/office/drawing/2014/main" id="{CB543158-E5D7-4335-B006-E75B1C489A2B}"/>
                    </a:ext>
                  </a:extLst>
                </p14:cNvPr>
                <p14:cNvContentPartPr/>
                <p14:nvPr/>
              </p14:nvContentPartPr>
              <p14:xfrm>
                <a:off x="4857400" y="6193147"/>
                <a:ext cx="283320" cy="196920"/>
              </p14:xfrm>
            </p:contentPart>
          </mc:Choice>
          <mc:Fallback xmlns="">
            <p:pic>
              <p:nvPicPr>
                <p:cNvPr id="134" name="Freihand 133">
                  <a:extLst>
                    <a:ext uri="{FF2B5EF4-FFF2-40B4-BE49-F238E27FC236}">
                      <a16:creationId xmlns:a16="http://schemas.microsoft.com/office/drawing/2014/main" id="{CB543158-E5D7-4335-B006-E75B1C489A2B}"/>
                    </a:ext>
                  </a:extLst>
                </p:cNvPr>
                <p:cNvPicPr/>
                <p:nvPr/>
              </p:nvPicPr>
              <p:blipFill>
                <a:blip r:embed="rId214"/>
                <a:stretch>
                  <a:fillRect/>
                </a:stretch>
              </p:blipFill>
              <p:spPr>
                <a:xfrm>
                  <a:off x="4853080" y="6188827"/>
                  <a:ext cx="291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 name="Freihand 134">
                  <a:extLst>
                    <a:ext uri="{FF2B5EF4-FFF2-40B4-BE49-F238E27FC236}">
                      <a16:creationId xmlns:a16="http://schemas.microsoft.com/office/drawing/2014/main" id="{B162C196-3D23-4C45-AA06-C0E32845B23B}"/>
                    </a:ext>
                  </a:extLst>
                </p14:cNvPr>
                <p14:cNvContentPartPr/>
                <p14:nvPr/>
              </p14:nvContentPartPr>
              <p14:xfrm>
                <a:off x="4654000" y="6423187"/>
                <a:ext cx="120960" cy="49320"/>
              </p14:xfrm>
            </p:contentPart>
          </mc:Choice>
          <mc:Fallback xmlns="">
            <p:pic>
              <p:nvPicPr>
                <p:cNvPr id="135" name="Freihand 134">
                  <a:extLst>
                    <a:ext uri="{FF2B5EF4-FFF2-40B4-BE49-F238E27FC236}">
                      <a16:creationId xmlns:a16="http://schemas.microsoft.com/office/drawing/2014/main" id="{B162C196-3D23-4C45-AA06-C0E32845B23B}"/>
                    </a:ext>
                  </a:extLst>
                </p:cNvPr>
                <p:cNvPicPr/>
                <p:nvPr/>
              </p:nvPicPr>
              <p:blipFill>
                <a:blip r:embed="rId216"/>
                <a:stretch>
                  <a:fillRect/>
                </a:stretch>
              </p:blipFill>
              <p:spPr>
                <a:xfrm>
                  <a:off x="4649680" y="6418867"/>
                  <a:ext cx="129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6" name="Freihand 135">
                  <a:extLst>
                    <a:ext uri="{FF2B5EF4-FFF2-40B4-BE49-F238E27FC236}">
                      <a16:creationId xmlns:a16="http://schemas.microsoft.com/office/drawing/2014/main" id="{CD2390D1-DC9B-4BD3-BE26-4F883C16FCD0}"/>
                    </a:ext>
                  </a:extLst>
                </p14:cNvPr>
                <p14:cNvContentPartPr/>
                <p14:nvPr/>
              </p14:nvContentPartPr>
              <p14:xfrm>
                <a:off x="4406680" y="6480787"/>
                <a:ext cx="197640" cy="54000"/>
              </p14:xfrm>
            </p:contentPart>
          </mc:Choice>
          <mc:Fallback xmlns="">
            <p:pic>
              <p:nvPicPr>
                <p:cNvPr id="136" name="Freihand 135">
                  <a:extLst>
                    <a:ext uri="{FF2B5EF4-FFF2-40B4-BE49-F238E27FC236}">
                      <a16:creationId xmlns:a16="http://schemas.microsoft.com/office/drawing/2014/main" id="{CD2390D1-DC9B-4BD3-BE26-4F883C16FCD0}"/>
                    </a:ext>
                  </a:extLst>
                </p:cNvPr>
                <p:cNvPicPr/>
                <p:nvPr/>
              </p:nvPicPr>
              <p:blipFill>
                <a:blip r:embed="rId218"/>
                <a:stretch>
                  <a:fillRect/>
                </a:stretch>
              </p:blipFill>
              <p:spPr>
                <a:xfrm>
                  <a:off x="4402360" y="6476467"/>
                  <a:ext cx="206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Freihand 137">
                  <a:extLst>
                    <a:ext uri="{FF2B5EF4-FFF2-40B4-BE49-F238E27FC236}">
                      <a16:creationId xmlns:a16="http://schemas.microsoft.com/office/drawing/2014/main" id="{CD569A5F-A37F-4885-8C79-E7890FD31A62}"/>
                    </a:ext>
                  </a:extLst>
                </p14:cNvPr>
                <p14:cNvContentPartPr/>
                <p14:nvPr/>
              </p14:nvContentPartPr>
              <p14:xfrm>
                <a:off x="4356280" y="6352267"/>
                <a:ext cx="224280" cy="395280"/>
              </p14:xfrm>
            </p:contentPart>
          </mc:Choice>
          <mc:Fallback xmlns="">
            <p:pic>
              <p:nvPicPr>
                <p:cNvPr id="138" name="Freihand 137">
                  <a:extLst>
                    <a:ext uri="{FF2B5EF4-FFF2-40B4-BE49-F238E27FC236}">
                      <a16:creationId xmlns:a16="http://schemas.microsoft.com/office/drawing/2014/main" id="{CD569A5F-A37F-4885-8C79-E7890FD31A62}"/>
                    </a:ext>
                  </a:extLst>
                </p:cNvPr>
                <p:cNvPicPr/>
                <p:nvPr/>
              </p:nvPicPr>
              <p:blipFill>
                <a:blip r:embed="rId220"/>
                <a:stretch>
                  <a:fillRect/>
                </a:stretch>
              </p:blipFill>
              <p:spPr>
                <a:xfrm>
                  <a:off x="4351960" y="6347947"/>
                  <a:ext cx="2329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8" name="Freihand 127">
                  <a:extLst>
                    <a:ext uri="{FF2B5EF4-FFF2-40B4-BE49-F238E27FC236}">
                      <a16:creationId xmlns:a16="http://schemas.microsoft.com/office/drawing/2014/main" id="{7BDEFEE8-81B6-4E4F-95E0-E4625358EDFE}"/>
                    </a:ext>
                  </a:extLst>
                </p14:cNvPr>
                <p14:cNvContentPartPr/>
                <p14:nvPr/>
              </p14:nvContentPartPr>
              <p14:xfrm>
                <a:off x="5403520" y="6185227"/>
                <a:ext cx="72360" cy="65880"/>
              </p14:xfrm>
            </p:contentPart>
          </mc:Choice>
          <mc:Fallback xmlns="">
            <p:pic>
              <p:nvPicPr>
                <p:cNvPr id="128" name="Freihand 127">
                  <a:extLst>
                    <a:ext uri="{FF2B5EF4-FFF2-40B4-BE49-F238E27FC236}">
                      <a16:creationId xmlns:a16="http://schemas.microsoft.com/office/drawing/2014/main" id="{7BDEFEE8-81B6-4E4F-95E0-E4625358EDFE}"/>
                    </a:ext>
                  </a:extLst>
                </p:cNvPr>
                <p:cNvPicPr/>
                <p:nvPr/>
              </p:nvPicPr>
              <p:blipFill>
                <a:blip r:embed="rId222"/>
                <a:stretch>
                  <a:fillRect/>
                </a:stretch>
              </p:blipFill>
              <p:spPr>
                <a:xfrm>
                  <a:off x="5399200" y="6180907"/>
                  <a:ext cx="81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9" name="Freihand 128">
                  <a:extLst>
                    <a:ext uri="{FF2B5EF4-FFF2-40B4-BE49-F238E27FC236}">
                      <a16:creationId xmlns:a16="http://schemas.microsoft.com/office/drawing/2014/main" id="{634C3DDF-2431-4C3D-9FC7-903CBC495C90}"/>
                    </a:ext>
                  </a:extLst>
                </p14:cNvPr>
                <p14:cNvContentPartPr/>
                <p14:nvPr/>
              </p14:nvContentPartPr>
              <p14:xfrm>
                <a:off x="5580280" y="6334627"/>
                <a:ext cx="190800" cy="93240"/>
              </p14:xfrm>
            </p:contentPart>
          </mc:Choice>
          <mc:Fallback xmlns="">
            <p:pic>
              <p:nvPicPr>
                <p:cNvPr id="129" name="Freihand 128">
                  <a:extLst>
                    <a:ext uri="{FF2B5EF4-FFF2-40B4-BE49-F238E27FC236}">
                      <a16:creationId xmlns:a16="http://schemas.microsoft.com/office/drawing/2014/main" id="{634C3DDF-2431-4C3D-9FC7-903CBC495C90}"/>
                    </a:ext>
                  </a:extLst>
                </p:cNvPr>
                <p:cNvPicPr/>
                <p:nvPr/>
              </p:nvPicPr>
              <p:blipFill>
                <a:blip r:embed="rId224"/>
                <a:stretch>
                  <a:fillRect/>
                </a:stretch>
              </p:blipFill>
              <p:spPr>
                <a:xfrm>
                  <a:off x="5575960" y="6330307"/>
                  <a:ext cx="199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0" name="Freihand 129">
                  <a:extLst>
                    <a:ext uri="{FF2B5EF4-FFF2-40B4-BE49-F238E27FC236}">
                      <a16:creationId xmlns:a16="http://schemas.microsoft.com/office/drawing/2014/main" id="{217F9FC3-9F07-4110-8C75-65C1CB5DEBBC}"/>
                    </a:ext>
                  </a:extLst>
                </p14:cNvPr>
                <p14:cNvContentPartPr/>
                <p14:nvPr/>
              </p14:nvContentPartPr>
              <p14:xfrm>
                <a:off x="5899960" y="6426787"/>
                <a:ext cx="84960" cy="5760"/>
              </p14:xfrm>
            </p:contentPart>
          </mc:Choice>
          <mc:Fallback xmlns="">
            <p:pic>
              <p:nvPicPr>
                <p:cNvPr id="130" name="Freihand 129">
                  <a:extLst>
                    <a:ext uri="{FF2B5EF4-FFF2-40B4-BE49-F238E27FC236}">
                      <a16:creationId xmlns:a16="http://schemas.microsoft.com/office/drawing/2014/main" id="{217F9FC3-9F07-4110-8C75-65C1CB5DEBBC}"/>
                    </a:ext>
                  </a:extLst>
                </p:cNvPr>
                <p:cNvPicPr/>
                <p:nvPr/>
              </p:nvPicPr>
              <p:blipFill>
                <a:blip r:embed="rId226"/>
                <a:stretch>
                  <a:fillRect/>
                </a:stretch>
              </p:blipFill>
              <p:spPr>
                <a:xfrm>
                  <a:off x="5895640" y="6422467"/>
                  <a:ext cx="93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 name="Freihand 130">
                  <a:extLst>
                    <a:ext uri="{FF2B5EF4-FFF2-40B4-BE49-F238E27FC236}">
                      <a16:creationId xmlns:a16="http://schemas.microsoft.com/office/drawing/2014/main" id="{798CE610-62EB-4293-83CD-CA7B163035AF}"/>
                    </a:ext>
                  </a:extLst>
                </p14:cNvPr>
                <p14:cNvContentPartPr/>
                <p14:nvPr/>
              </p14:nvContentPartPr>
              <p14:xfrm>
                <a:off x="6054760" y="6435067"/>
                <a:ext cx="32040" cy="7920"/>
              </p14:xfrm>
            </p:contentPart>
          </mc:Choice>
          <mc:Fallback xmlns="">
            <p:pic>
              <p:nvPicPr>
                <p:cNvPr id="131" name="Freihand 130">
                  <a:extLst>
                    <a:ext uri="{FF2B5EF4-FFF2-40B4-BE49-F238E27FC236}">
                      <a16:creationId xmlns:a16="http://schemas.microsoft.com/office/drawing/2014/main" id="{798CE610-62EB-4293-83CD-CA7B163035AF}"/>
                    </a:ext>
                  </a:extLst>
                </p:cNvPr>
                <p:cNvPicPr/>
                <p:nvPr/>
              </p:nvPicPr>
              <p:blipFill>
                <a:blip r:embed="rId228"/>
                <a:stretch>
                  <a:fillRect/>
                </a:stretch>
              </p:blipFill>
              <p:spPr>
                <a:xfrm>
                  <a:off x="6050440" y="6430747"/>
                  <a:ext cx="40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2" name="Freihand 131">
                  <a:extLst>
                    <a:ext uri="{FF2B5EF4-FFF2-40B4-BE49-F238E27FC236}">
                      <a16:creationId xmlns:a16="http://schemas.microsoft.com/office/drawing/2014/main" id="{98C96F53-4465-4287-B43E-2A6FC3684A27}"/>
                    </a:ext>
                  </a:extLst>
                </p14:cNvPr>
                <p14:cNvContentPartPr/>
                <p14:nvPr/>
              </p14:nvContentPartPr>
              <p14:xfrm>
                <a:off x="5679280" y="6396187"/>
                <a:ext cx="181080" cy="34200"/>
              </p14:xfrm>
            </p:contentPart>
          </mc:Choice>
          <mc:Fallback xmlns="">
            <p:pic>
              <p:nvPicPr>
                <p:cNvPr id="132" name="Freihand 131">
                  <a:extLst>
                    <a:ext uri="{FF2B5EF4-FFF2-40B4-BE49-F238E27FC236}">
                      <a16:creationId xmlns:a16="http://schemas.microsoft.com/office/drawing/2014/main" id="{98C96F53-4465-4287-B43E-2A6FC3684A27}"/>
                    </a:ext>
                  </a:extLst>
                </p:cNvPr>
                <p:cNvPicPr/>
                <p:nvPr/>
              </p:nvPicPr>
              <p:blipFill>
                <a:blip r:embed="rId230"/>
                <a:stretch>
                  <a:fillRect/>
                </a:stretch>
              </p:blipFill>
              <p:spPr>
                <a:xfrm>
                  <a:off x="5674960" y="6391867"/>
                  <a:ext cx="189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3" name="Freihand 132">
                  <a:extLst>
                    <a:ext uri="{FF2B5EF4-FFF2-40B4-BE49-F238E27FC236}">
                      <a16:creationId xmlns:a16="http://schemas.microsoft.com/office/drawing/2014/main" id="{9D9307C9-0076-4476-B120-659DFDA6246E}"/>
                    </a:ext>
                  </a:extLst>
                </p14:cNvPr>
                <p14:cNvContentPartPr/>
                <p14:nvPr/>
              </p14:nvContentPartPr>
              <p14:xfrm>
                <a:off x="6172840" y="6432907"/>
                <a:ext cx="103680" cy="7200"/>
              </p14:xfrm>
            </p:contentPart>
          </mc:Choice>
          <mc:Fallback xmlns="">
            <p:pic>
              <p:nvPicPr>
                <p:cNvPr id="133" name="Freihand 132">
                  <a:extLst>
                    <a:ext uri="{FF2B5EF4-FFF2-40B4-BE49-F238E27FC236}">
                      <a16:creationId xmlns:a16="http://schemas.microsoft.com/office/drawing/2014/main" id="{9D9307C9-0076-4476-B120-659DFDA6246E}"/>
                    </a:ext>
                  </a:extLst>
                </p:cNvPr>
                <p:cNvPicPr/>
                <p:nvPr/>
              </p:nvPicPr>
              <p:blipFill>
                <a:blip r:embed="rId232"/>
                <a:stretch>
                  <a:fillRect/>
                </a:stretch>
              </p:blipFill>
              <p:spPr>
                <a:xfrm>
                  <a:off x="6168520" y="6428587"/>
                  <a:ext cx="112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9" name="Freihand 138">
                  <a:extLst>
                    <a:ext uri="{FF2B5EF4-FFF2-40B4-BE49-F238E27FC236}">
                      <a16:creationId xmlns:a16="http://schemas.microsoft.com/office/drawing/2014/main" id="{902B67F9-EE23-4002-9E26-500D84434BCC}"/>
                    </a:ext>
                  </a:extLst>
                </p14:cNvPr>
                <p14:cNvContentPartPr/>
                <p14:nvPr/>
              </p14:nvContentPartPr>
              <p14:xfrm>
                <a:off x="6064480" y="6289627"/>
                <a:ext cx="225360" cy="419040"/>
              </p14:xfrm>
            </p:contentPart>
          </mc:Choice>
          <mc:Fallback xmlns="">
            <p:pic>
              <p:nvPicPr>
                <p:cNvPr id="139" name="Freihand 138">
                  <a:extLst>
                    <a:ext uri="{FF2B5EF4-FFF2-40B4-BE49-F238E27FC236}">
                      <a16:creationId xmlns:a16="http://schemas.microsoft.com/office/drawing/2014/main" id="{902B67F9-EE23-4002-9E26-500D84434BCC}"/>
                    </a:ext>
                  </a:extLst>
                </p:cNvPr>
                <p:cNvPicPr/>
                <p:nvPr/>
              </p:nvPicPr>
              <p:blipFill>
                <a:blip r:embed="rId234"/>
                <a:stretch>
                  <a:fillRect/>
                </a:stretch>
              </p:blipFill>
              <p:spPr>
                <a:xfrm>
                  <a:off x="6060160" y="6285307"/>
                  <a:ext cx="234000" cy="42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5">
            <p14:nvContentPartPr>
              <p14:cNvPr id="22" name="Freihand 21">
                <a:extLst>
                  <a:ext uri="{FF2B5EF4-FFF2-40B4-BE49-F238E27FC236}">
                    <a16:creationId xmlns:a16="http://schemas.microsoft.com/office/drawing/2014/main" id="{BD3E5BD3-D6F6-2DD8-F4A1-156C7337DCD7}"/>
                  </a:ext>
                </a:extLst>
              </p14:cNvPr>
              <p14:cNvContentPartPr/>
              <p14:nvPr/>
            </p14:nvContentPartPr>
            <p14:xfrm>
              <a:off x="1002221" y="3144392"/>
              <a:ext cx="2661480" cy="767520"/>
            </p14:xfrm>
          </p:contentPart>
        </mc:Choice>
        <mc:Fallback>
          <p:pic>
            <p:nvPicPr>
              <p:cNvPr id="22" name="Freihand 21">
                <a:extLst>
                  <a:ext uri="{FF2B5EF4-FFF2-40B4-BE49-F238E27FC236}">
                    <a16:creationId xmlns:a16="http://schemas.microsoft.com/office/drawing/2014/main" id="{BD3E5BD3-D6F6-2DD8-F4A1-156C7337DCD7}"/>
                  </a:ext>
                </a:extLst>
              </p:cNvPr>
              <p:cNvPicPr/>
              <p:nvPr/>
            </p:nvPicPr>
            <p:blipFill>
              <a:blip r:embed="rId236"/>
              <a:stretch>
                <a:fillRect/>
              </a:stretch>
            </p:blipFill>
            <p:spPr>
              <a:xfrm>
                <a:off x="993581" y="3135392"/>
                <a:ext cx="2679120" cy="785160"/>
              </a:xfrm>
              <a:prstGeom prst="rect">
                <a:avLst/>
              </a:prstGeom>
            </p:spPr>
          </p:pic>
        </mc:Fallback>
      </mc:AlternateContent>
    </p:spTree>
    <p:extLst>
      <p:ext uri="{BB962C8B-B14F-4D97-AF65-F5344CB8AC3E}">
        <p14:creationId xmlns:p14="http://schemas.microsoft.com/office/powerpoint/2010/main" val="665814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57</a:t>
            </a:fld>
            <a:endParaRPr lang="de-DE" dirty="0"/>
          </a:p>
        </p:txBody>
      </p:sp>
      <p:pic>
        <p:nvPicPr>
          <p:cNvPr id="2" name="Grafik 1">
            <a:extLst>
              <a:ext uri="{FF2B5EF4-FFF2-40B4-BE49-F238E27FC236}">
                <a16:creationId xmlns:a16="http://schemas.microsoft.com/office/drawing/2014/main" id="{E4347297-0F1C-4748-A1E8-9030DF89F606}"/>
              </a:ext>
            </a:extLst>
          </p:cNvPr>
          <p:cNvPicPr>
            <a:picLocks noChangeAspect="1"/>
          </p:cNvPicPr>
          <p:nvPr/>
        </p:nvPicPr>
        <p:blipFill>
          <a:blip r:embed="rId2"/>
          <a:stretch>
            <a:fillRect/>
          </a:stretch>
        </p:blipFill>
        <p:spPr>
          <a:xfrm>
            <a:off x="0" y="409082"/>
            <a:ext cx="9644332" cy="4777738"/>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49230C24-A56B-4640-8A0A-695B14B6883A}"/>
                  </a:ext>
                </a:extLst>
              </p14:cNvPr>
              <p14:cNvContentPartPr/>
              <p14:nvPr/>
            </p14:nvContentPartPr>
            <p14:xfrm>
              <a:off x="559360" y="2786827"/>
              <a:ext cx="3458520" cy="104400"/>
            </p14:xfrm>
          </p:contentPart>
        </mc:Choice>
        <mc:Fallback xmlns="">
          <p:pic>
            <p:nvPicPr>
              <p:cNvPr id="4" name="Freihand 3">
                <a:extLst>
                  <a:ext uri="{FF2B5EF4-FFF2-40B4-BE49-F238E27FC236}">
                    <a16:creationId xmlns:a16="http://schemas.microsoft.com/office/drawing/2014/main" id="{49230C24-A56B-4640-8A0A-695B14B6883A}"/>
                  </a:ext>
                </a:extLst>
              </p:cNvPr>
              <p:cNvPicPr/>
              <p:nvPr/>
            </p:nvPicPr>
            <p:blipFill>
              <a:blip r:embed="rId4"/>
              <a:stretch>
                <a:fillRect/>
              </a:stretch>
            </p:blipFill>
            <p:spPr>
              <a:xfrm>
                <a:off x="555040" y="2782507"/>
                <a:ext cx="3467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0AFB2D0-0DFA-410E-9CF7-7949C72E81D6}"/>
                  </a:ext>
                </a:extLst>
              </p14:cNvPr>
              <p14:cNvContentPartPr/>
              <p14:nvPr/>
            </p14:nvContentPartPr>
            <p14:xfrm>
              <a:off x="2660680" y="4317907"/>
              <a:ext cx="264240" cy="725760"/>
            </p14:xfrm>
          </p:contentPart>
        </mc:Choice>
        <mc:Fallback xmlns="">
          <p:pic>
            <p:nvPicPr>
              <p:cNvPr id="5" name="Freihand 4">
                <a:extLst>
                  <a:ext uri="{FF2B5EF4-FFF2-40B4-BE49-F238E27FC236}">
                    <a16:creationId xmlns:a16="http://schemas.microsoft.com/office/drawing/2014/main" id="{50AFB2D0-0DFA-410E-9CF7-7949C72E81D6}"/>
                  </a:ext>
                </a:extLst>
              </p:cNvPr>
              <p:cNvPicPr/>
              <p:nvPr/>
            </p:nvPicPr>
            <p:blipFill>
              <a:blip r:embed="rId6"/>
              <a:stretch>
                <a:fillRect/>
              </a:stretch>
            </p:blipFill>
            <p:spPr>
              <a:xfrm>
                <a:off x="2656360" y="4313587"/>
                <a:ext cx="27288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1B25E47-57D5-47BD-99EC-A2530452DE57}"/>
                  </a:ext>
                </a:extLst>
              </p14:cNvPr>
              <p14:cNvContentPartPr/>
              <p14:nvPr/>
            </p14:nvContentPartPr>
            <p14:xfrm>
              <a:off x="3338560" y="4316467"/>
              <a:ext cx="446760" cy="836640"/>
            </p14:xfrm>
          </p:contentPart>
        </mc:Choice>
        <mc:Fallback xmlns="">
          <p:pic>
            <p:nvPicPr>
              <p:cNvPr id="6" name="Freihand 5">
                <a:extLst>
                  <a:ext uri="{FF2B5EF4-FFF2-40B4-BE49-F238E27FC236}">
                    <a16:creationId xmlns:a16="http://schemas.microsoft.com/office/drawing/2014/main" id="{A1B25E47-57D5-47BD-99EC-A2530452DE57}"/>
                  </a:ext>
                </a:extLst>
              </p:cNvPr>
              <p:cNvPicPr/>
              <p:nvPr/>
            </p:nvPicPr>
            <p:blipFill>
              <a:blip r:embed="rId8"/>
              <a:stretch>
                <a:fillRect/>
              </a:stretch>
            </p:blipFill>
            <p:spPr>
              <a:xfrm>
                <a:off x="3334240" y="4312147"/>
                <a:ext cx="455400" cy="845280"/>
              </a:xfrm>
              <a:prstGeom prst="rect">
                <a:avLst/>
              </a:prstGeom>
            </p:spPr>
          </p:pic>
        </mc:Fallback>
      </mc:AlternateContent>
      <p:grpSp>
        <p:nvGrpSpPr>
          <p:cNvPr id="10" name="Gruppieren 9">
            <a:extLst>
              <a:ext uri="{FF2B5EF4-FFF2-40B4-BE49-F238E27FC236}">
                <a16:creationId xmlns:a16="http://schemas.microsoft.com/office/drawing/2014/main" id="{07355804-B6F6-94D8-670D-FDE455C05AA2}"/>
              </a:ext>
            </a:extLst>
          </p:cNvPr>
          <p:cNvGrpSpPr/>
          <p:nvPr/>
        </p:nvGrpSpPr>
        <p:grpSpPr>
          <a:xfrm>
            <a:off x="10197341" y="723392"/>
            <a:ext cx="108360" cy="122760"/>
            <a:chOff x="10197341" y="723392"/>
            <a:chExt cx="108360" cy="1227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D81CF23A-FDFC-9255-59A8-E168CB22A1CC}"/>
                    </a:ext>
                  </a:extLst>
                </p14:cNvPr>
                <p14:cNvContentPartPr/>
                <p14:nvPr/>
              </p14:nvContentPartPr>
              <p14:xfrm>
                <a:off x="10197341" y="723392"/>
                <a:ext cx="108360" cy="118800"/>
              </p14:xfrm>
            </p:contentPart>
          </mc:Choice>
          <mc:Fallback>
            <p:pic>
              <p:nvPicPr>
                <p:cNvPr id="7" name="Freihand 6">
                  <a:extLst>
                    <a:ext uri="{FF2B5EF4-FFF2-40B4-BE49-F238E27FC236}">
                      <a16:creationId xmlns:a16="http://schemas.microsoft.com/office/drawing/2014/main" id="{D81CF23A-FDFC-9255-59A8-E168CB22A1CC}"/>
                    </a:ext>
                  </a:extLst>
                </p:cNvPr>
                <p:cNvPicPr/>
                <p:nvPr/>
              </p:nvPicPr>
              <p:blipFill>
                <a:blip r:embed="rId10"/>
                <a:stretch>
                  <a:fillRect/>
                </a:stretch>
              </p:blipFill>
              <p:spPr>
                <a:xfrm>
                  <a:off x="10188341" y="714392"/>
                  <a:ext cx="126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521F360-B955-499F-C1A5-DD2859D787DD}"/>
                    </a:ext>
                  </a:extLst>
                </p14:cNvPr>
                <p14:cNvContentPartPr/>
                <p14:nvPr/>
              </p14:nvContentPartPr>
              <p14:xfrm>
                <a:off x="10212821" y="781352"/>
                <a:ext cx="91080" cy="64800"/>
              </p14:xfrm>
            </p:contentPart>
          </mc:Choice>
          <mc:Fallback>
            <p:pic>
              <p:nvPicPr>
                <p:cNvPr id="9" name="Freihand 8">
                  <a:extLst>
                    <a:ext uri="{FF2B5EF4-FFF2-40B4-BE49-F238E27FC236}">
                      <a16:creationId xmlns:a16="http://schemas.microsoft.com/office/drawing/2014/main" id="{A521F360-B955-499F-C1A5-DD2859D787DD}"/>
                    </a:ext>
                  </a:extLst>
                </p:cNvPr>
                <p:cNvPicPr/>
                <p:nvPr/>
              </p:nvPicPr>
              <p:blipFill>
                <a:blip r:embed="rId12"/>
                <a:stretch>
                  <a:fillRect/>
                </a:stretch>
              </p:blipFill>
              <p:spPr>
                <a:xfrm>
                  <a:off x="10203821" y="772352"/>
                  <a:ext cx="10872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9D742BE-4600-D3F4-ED81-39A3EB2E3A05}"/>
                  </a:ext>
                </a:extLst>
              </p14:cNvPr>
              <p14:cNvContentPartPr/>
              <p14:nvPr/>
            </p14:nvContentPartPr>
            <p14:xfrm>
              <a:off x="672101" y="2449952"/>
              <a:ext cx="3247920" cy="407520"/>
            </p14:xfrm>
          </p:contentPart>
        </mc:Choice>
        <mc:Fallback>
          <p:pic>
            <p:nvPicPr>
              <p:cNvPr id="11" name="Freihand 10">
                <a:extLst>
                  <a:ext uri="{FF2B5EF4-FFF2-40B4-BE49-F238E27FC236}">
                    <a16:creationId xmlns:a16="http://schemas.microsoft.com/office/drawing/2014/main" id="{09D742BE-4600-D3F4-ED81-39A3EB2E3A05}"/>
                  </a:ext>
                </a:extLst>
              </p:cNvPr>
              <p:cNvPicPr/>
              <p:nvPr/>
            </p:nvPicPr>
            <p:blipFill>
              <a:blip r:embed="rId14"/>
              <a:stretch>
                <a:fillRect/>
              </a:stretch>
            </p:blipFill>
            <p:spPr>
              <a:xfrm>
                <a:off x="663461" y="2441312"/>
                <a:ext cx="326556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4611695-5514-1B1C-6E50-DCF5A264E79B}"/>
                  </a:ext>
                </a:extLst>
              </p14:cNvPr>
              <p14:cNvContentPartPr/>
              <p14:nvPr/>
            </p14:nvContentPartPr>
            <p14:xfrm>
              <a:off x="2714741" y="4450112"/>
              <a:ext cx="277560" cy="487080"/>
            </p14:xfrm>
          </p:contentPart>
        </mc:Choice>
        <mc:Fallback>
          <p:pic>
            <p:nvPicPr>
              <p:cNvPr id="12" name="Freihand 11">
                <a:extLst>
                  <a:ext uri="{FF2B5EF4-FFF2-40B4-BE49-F238E27FC236}">
                    <a16:creationId xmlns:a16="http://schemas.microsoft.com/office/drawing/2014/main" id="{C4611695-5514-1B1C-6E50-DCF5A264E79B}"/>
                  </a:ext>
                </a:extLst>
              </p:cNvPr>
              <p:cNvPicPr/>
              <p:nvPr/>
            </p:nvPicPr>
            <p:blipFill>
              <a:blip r:embed="rId16"/>
              <a:stretch>
                <a:fillRect/>
              </a:stretch>
            </p:blipFill>
            <p:spPr>
              <a:xfrm>
                <a:off x="2706101" y="4441472"/>
                <a:ext cx="29520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2883405B-EC8F-91C9-9CD8-8675333F7C2A}"/>
                  </a:ext>
                </a:extLst>
              </p14:cNvPr>
              <p14:cNvContentPartPr/>
              <p14:nvPr/>
            </p14:nvContentPartPr>
            <p14:xfrm>
              <a:off x="3480101" y="4408712"/>
              <a:ext cx="348480" cy="723600"/>
            </p14:xfrm>
          </p:contentPart>
        </mc:Choice>
        <mc:Fallback>
          <p:pic>
            <p:nvPicPr>
              <p:cNvPr id="13" name="Freihand 12">
                <a:extLst>
                  <a:ext uri="{FF2B5EF4-FFF2-40B4-BE49-F238E27FC236}">
                    <a16:creationId xmlns:a16="http://schemas.microsoft.com/office/drawing/2014/main" id="{2883405B-EC8F-91C9-9CD8-8675333F7C2A}"/>
                  </a:ext>
                </a:extLst>
              </p:cNvPr>
              <p:cNvPicPr/>
              <p:nvPr/>
            </p:nvPicPr>
            <p:blipFill>
              <a:blip r:embed="rId18"/>
              <a:stretch>
                <a:fillRect/>
              </a:stretch>
            </p:blipFill>
            <p:spPr>
              <a:xfrm>
                <a:off x="3471461" y="4400072"/>
                <a:ext cx="366120" cy="741240"/>
              </a:xfrm>
              <a:prstGeom prst="rect">
                <a:avLst/>
              </a:prstGeom>
            </p:spPr>
          </p:pic>
        </mc:Fallback>
      </mc:AlternateContent>
    </p:spTree>
    <p:extLst>
      <p:ext uri="{BB962C8B-B14F-4D97-AF65-F5344CB8AC3E}">
        <p14:creationId xmlns:p14="http://schemas.microsoft.com/office/powerpoint/2010/main" val="3567538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58</a:t>
            </a:fld>
            <a:endParaRPr lang="de-DE" dirty="0"/>
          </a:p>
        </p:txBody>
      </p:sp>
      <p:pic>
        <p:nvPicPr>
          <p:cNvPr id="2" name="Grafik 1">
            <a:extLst>
              <a:ext uri="{FF2B5EF4-FFF2-40B4-BE49-F238E27FC236}">
                <a16:creationId xmlns:a16="http://schemas.microsoft.com/office/drawing/2014/main" id="{BD40E91B-07AE-42B8-8482-C313E8A4714B}"/>
              </a:ext>
            </a:extLst>
          </p:cNvPr>
          <p:cNvPicPr>
            <a:picLocks noChangeAspect="1"/>
          </p:cNvPicPr>
          <p:nvPr/>
        </p:nvPicPr>
        <p:blipFill>
          <a:blip r:embed="rId2"/>
          <a:stretch>
            <a:fillRect/>
          </a:stretch>
        </p:blipFill>
        <p:spPr>
          <a:xfrm>
            <a:off x="69083" y="0"/>
            <a:ext cx="10242360" cy="6462526"/>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41F786E5-84D2-426A-A3B7-8061D82FB926}"/>
                  </a:ext>
                </a:extLst>
              </p14:cNvPr>
              <p14:cNvContentPartPr/>
              <p14:nvPr/>
            </p14:nvContentPartPr>
            <p14:xfrm>
              <a:off x="3943000" y="4980667"/>
              <a:ext cx="1733040" cy="783360"/>
            </p14:xfrm>
          </p:contentPart>
        </mc:Choice>
        <mc:Fallback xmlns="">
          <p:pic>
            <p:nvPicPr>
              <p:cNvPr id="4" name="Freihand 3">
                <a:extLst>
                  <a:ext uri="{FF2B5EF4-FFF2-40B4-BE49-F238E27FC236}">
                    <a16:creationId xmlns:a16="http://schemas.microsoft.com/office/drawing/2014/main" id="{41F786E5-84D2-426A-A3B7-8061D82FB926}"/>
                  </a:ext>
                </a:extLst>
              </p:cNvPr>
              <p:cNvPicPr/>
              <p:nvPr/>
            </p:nvPicPr>
            <p:blipFill>
              <a:blip r:embed="rId4"/>
              <a:stretch>
                <a:fillRect/>
              </a:stretch>
            </p:blipFill>
            <p:spPr>
              <a:xfrm>
                <a:off x="3938680" y="4976347"/>
                <a:ext cx="174168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9237C29-A62A-489A-B711-852FF81932CD}"/>
                  </a:ext>
                </a:extLst>
              </p14:cNvPr>
              <p14:cNvContentPartPr/>
              <p14:nvPr/>
            </p14:nvContentPartPr>
            <p14:xfrm>
              <a:off x="540640" y="1627627"/>
              <a:ext cx="2060640" cy="68760"/>
            </p14:xfrm>
          </p:contentPart>
        </mc:Choice>
        <mc:Fallback xmlns="">
          <p:pic>
            <p:nvPicPr>
              <p:cNvPr id="5" name="Freihand 4">
                <a:extLst>
                  <a:ext uri="{FF2B5EF4-FFF2-40B4-BE49-F238E27FC236}">
                    <a16:creationId xmlns:a16="http://schemas.microsoft.com/office/drawing/2014/main" id="{39237C29-A62A-489A-B711-852FF81932CD}"/>
                  </a:ext>
                </a:extLst>
              </p:cNvPr>
              <p:cNvPicPr/>
              <p:nvPr/>
            </p:nvPicPr>
            <p:blipFill>
              <a:blip r:embed="rId6"/>
              <a:stretch>
                <a:fillRect/>
              </a:stretch>
            </p:blipFill>
            <p:spPr>
              <a:xfrm>
                <a:off x="536320" y="1623307"/>
                <a:ext cx="2069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37187FB-1D6A-451E-A10F-886DAB1AFBBF}"/>
                  </a:ext>
                </a:extLst>
              </p14:cNvPr>
              <p14:cNvContentPartPr/>
              <p14:nvPr/>
            </p14:nvContentPartPr>
            <p14:xfrm>
              <a:off x="748720" y="1566787"/>
              <a:ext cx="1499760" cy="151920"/>
            </p14:xfrm>
          </p:contentPart>
        </mc:Choice>
        <mc:Fallback xmlns="">
          <p:pic>
            <p:nvPicPr>
              <p:cNvPr id="6" name="Freihand 5">
                <a:extLst>
                  <a:ext uri="{FF2B5EF4-FFF2-40B4-BE49-F238E27FC236}">
                    <a16:creationId xmlns:a16="http://schemas.microsoft.com/office/drawing/2014/main" id="{037187FB-1D6A-451E-A10F-886DAB1AFBBF}"/>
                  </a:ext>
                </a:extLst>
              </p:cNvPr>
              <p:cNvPicPr/>
              <p:nvPr/>
            </p:nvPicPr>
            <p:blipFill>
              <a:blip r:embed="rId8"/>
              <a:stretch>
                <a:fillRect/>
              </a:stretch>
            </p:blipFill>
            <p:spPr>
              <a:xfrm>
                <a:off x="744400" y="1562467"/>
                <a:ext cx="1508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9DE50E2-82B9-6553-4BF0-782424503A47}"/>
                  </a:ext>
                </a:extLst>
              </p14:cNvPr>
              <p14:cNvContentPartPr/>
              <p14:nvPr/>
            </p14:nvContentPartPr>
            <p14:xfrm>
              <a:off x="3954941" y="4819832"/>
              <a:ext cx="3859920" cy="1052640"/>
            </p14:xfrm>
          </p:contentPart>
        </mc:Choice>
        <mc:Fallback>
          <p:pic>
            <p:nvPicPr>
              <p:cNvPr id="7" name="Freihand 6">
                <a:extLst>
                  <a:ext uri="{FF2B5EF4-FFF2-40B4-BE49-F238E27FC236}">
                    <a16:creationId xmlns:a16="http://schemas.microsoft.com/office/drawing/2014/main" id="{A9DE50E2-82B9-6553-4BF0-782424503A47}"/>
                  </a:ext>
                </a:extLst>
              </p:cNvPr>
              <p:cNvPicPr/>
              <p:nvPr/>
            </p:nvPicPr>
            <p:blipFill>
              <a:blip r:embed="rId10"/>
              <a:stretch>
                <a:fillRect/>
              </a:stretch>
            </p:blipFill>
            <p:spPr>
              <a:xfrm>
                <a:off x="3946301" y="4811192"/>
                <a:ext cx="3877560" cy="1070280"/>
              </a:xfrm>
              <a:prstGeom prst="rect">
                <a:avLst/>
              </a:prstGeom>
            </p:spPr>
          </p:pic>
        </mc:Fallback>
      </mc:AlternateContent>
    </p:spTree>
    <p:extLst>
      <p:ext uri="{BB962C8B-B14F-4D97-AF65-F5344CB8AC3E}">
        <p14:creationId xmlns:p14="http://schemas.microsoft.com/office/powerpoint/2010/main" val="1314304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59</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Further desired criterions for an estimator </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859520" cy="5976664"/>
          </a:xfrm>
          <a:prstGeom prst="rect">
            <a:avLst/>
          </a:prstGeom>
          <a:noFill/>
        </p:spPr>
        <p:txBody>
          <a:bodyPr wrap="square" rtlCol="0">
            <a:noAutofit/>
          </a:bodyPr>
          <a:lstStyle/>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400"/>
              <a:t>Asymptotically unbiased (if there ist no unbiased candidate)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Consistency (stochastic convergence)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Sufficiency (Estimator should use only the relevant information about the true parameter)</a:t>
            </a:r>
          </a:p>
          <a:p>
            <a:endParaRPr lang="de-DE" sz="2400"/>
          </a:p>
          <a:p>
            <a:pPr marL="342900" indent="-342900">
              <a:buFont typeface="Arial" panose="020B0604020202020204" pitchFamily="34" charset="0"/>
              <a:buChar char="•"/>
            </a:pPr>
            <a:endParaRPr lang="de-DE" sz="2400"/>
          </a:p>
          <a:p>
            <a:endParaRPr lang="de-DE" sz="2400"/>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4F847A04-161E-4CF0-8503-B80E3B09372A}"/>
                  </a:ext>
                </a:extLst>
              </p14:cNvPr>
              <p14:cNvContentPartPr/>
              <p14:nvPr/>
            </p14:nvContentPartPr>
            <p14:xfrm>
              <a:off x="398440" y="1692240"/>
              <a:ext cx="3128040" cy="124200"/>
            </p14:xfrm>
          </p:contentPart>
        </mc:Choice>
        <mc:Fallback xmlns="">
          <p:pic>
            <p:nvPicPr>
              <p:cNvPr id="5" name="Freihand 4">
                <a:extLst>
                  <a:ext uri="{FF2B5EF4-FFF2-40B4-BE49-F238E27FC236}">
                    <a16:creationId xmlns:a16="http://schemas.microsoft.com/office/drawing/2014/main" id="{4F847A04-161E-4CF0-8503-B80E3B09372A}"/>
                  </a:ext>
                </a:extLst>
              </p:cNvPr>
              <p:cNvPicPr/>
              <p:nvPr/>
            </p:nvPicPr>
            <p:blipFill>
              <a:blip r:embed="rId3"/>
              <a:stretch>
                <a:fillRect/>
              </a:stretch>
            </p:blipFill>
            <p:spPr>
              <a:xfrm>
                <a:off x="394120" y="1687920"/>
                <a:ext cx="3136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 name="Freihand 56">
                <a:extLst>
                  <a:ext uri="{FF2B5EF4-FFF2-40B4-BE49-F238E27FC236}">
                    <a16:creationId xmlns:a16="http://schemas.microsoft.com/office/drawing/2014/main" id="{54D2E930-9396-4F77-9B94-BF441825B3E4}"/>
                  </a:ext>
                </a:extLst>
              </p14:cNvPr>
              <p14:cNvContentPartPr/>
              <p14:nvPr/>
            </p14:nvContentPartPr>
            <p14:xfrm>
              <a:off x="9075880" y="731040"/>
              <a:ext cx="2845440" cy="1818360"/>
            </p14:xfrm>
          </p:contentPart>
        </mc:Choice>
        <mc:Fallback xmlns="">
          <p:pic>
            <p:nvPicPr>
              <p:cNvPr id="57" name="Freihand 56">
                <a:extLst>
                  <a:ext uri="{FF2B5EF4-FFF2-40B4-BE49-F238E27FC236}">
                    <a16:creationId xmlns:a16="http://schemas.microsoft.com/office/drawing/2014/main" id="{54D2E930-9396-4F77-9B94-BF441825B3E4}"/>
                  </a:ext>
                </a:extLst>
              </p:cNvPr>
              <p:cNvPicPr/>
              <p:nvPr/>
            </p:nvPicPr>
            <p:blipFill>
              <a:blip r:embed="rId5"/>
              <a:stretch>
                <a:fillRect/>
              </a:stretch>
            </p:blipFill>
            <p:spPr>
              <a:xfrm>
                <a:off x="9071560" y="726720"/>
                <a:ext cx="2854080" cy="182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9" name="Freihand 58">
                <a:extLst>
                  <a:ext uri="{FF2B5EF4-FFF2-40B4-BE49-F238E27FC236}">
                    <a16:creationId xmlns:a16="http://schemas.microsoft.com/office/drawing/2014/main" id="{DD12E72E-5BA9-4B13-9540-CC2351B09D6E}"/>
                  </a:ext>
                </a:extLst>
              </p14:cNvPr>
              <p14:cNvContentPartPr/>
              <p14:nvPr/>
            </p14:nvContentPartPr>
            <p14:xfrm>
              <a:off x="381520" y="3178680"/>
              <a:ext cx="1562040" cy="94320"/>
            </p14:xfrm>
          </p:contentPart>
        </mc:Choice>
        <mc:Fallback xmlns="">
          <p:pic>
            <p:nvPicPr>
              <p:cNvPr id="59" name="Freihand 58">
                <a:extLst>
                  <a:ext uri="{FF2B5EF4-FFF2-40B4-BE49-F238E27FC236}">
                    <a16:creationId xmlns:a16="http://schemas.microsoft.com/office/drawing/2014/main" id="{DD12E72E-5BA9-4B13-9540-CC2351B09D6E}"/>
                  </a:ext>
                </a:extLst>
              </p:cNvPr>
              <p:cNvPicPr/>
              <p:nvPr/>
            </p:nvPicPr>
            <p:blipFill>
              <a:blip r:embed="rId7"/>
              <a:stretch>
                <a:fillRect/>
              </a:stretch>
            </p:blipFill>
            <p:spPr>
              <a:xfrm>
                <a:off x="377200" y="3174360"/>
                <a:ext cx="1570680" cy="102960"/>
              </a:xfrm>
              <a:prstGeom prst="rect">
                <a:avLst/>
              </a:prstGeom>
            </p:spPr>
          </p:pic>
        </mc:Fallback>
      </mc:AlternateContent>
      <p:grpSp>
        <p:nvGrpSpPr>
          <p:cNvPr id="61" name="Gruppieren 60">
            <a:extLst>
              <a:ext uri="{FF2B5EF4-FFF2-40B4-BE49-F238E27FC236}">
                <a16:creationId xmlns:a16="http://schemas.microsoft.com/office/drawing/2014/main" id="{1579AC5F-AF83-4C5C-9E80-F437AAD4B067}"/>
              </a:ext>
            </a:extLst>
          </p:cNvPr>
          <p:cNvGrpSpPr/>
          <p:nvPr/>
        </p:nvGrpSpPr>
        <p:grpSpPr>
          <a:xfrm>
            <a:off x="1725400" y="232080"/>
            <a:ext cx="10072080" cy="3663360"/>
            <a:chOff x="1725400" y="232080"/>
            <a:chExt cx="10072080" cy="3663360"/>
          </a:xfrm>
        </p:grpSpPr>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50C1F57F-776E-4687-B636-6ED1D32615C8}"/>
                    </a:ext>
                  </a:extLst>
                </p14:cNvPr>
                <p14:cNvContentPartPr/>
                <p14:nvPr/>
              </p14:nvContentPartPr>
              <p14:xfrm>
                <a:off x="8650000" y="1165200"/>
                <a:ext cx="286560" cy="1636200"/>
              </p14:xfrm>
            </p:contentPart>
          </mc:Choice>
          <mc:Fallback xmlns="">
            <p:pic>
              <p:nvPicPr>
                <p:cNvPr id="6" name="Freihand 5">
                  <a:extLst>
                    <a:ext uri="{FF2B5EF4-FFF2-40B4-BE49-F238E27FC236}">
                      <a16:creationId xmlns:a16="http://schemas.microsoft.com/office/drawing/2014/main" id="{50C1F57F-776E-4687-B636-6ED1D32615C8}"/>
                    </a:ext>
                  </a:extLst>
                </p:cNvPr>
                <p:cNvPicPr/>
                <p:nvPr/>
              </p:nvPicPr>
              <p:blipFill>
                <a:blip r:embed="rId9"/>
                <a:stretch>
                  <a:fillRect/>
                </a:stretch>
              </p:blipFill>
              <p:spPr>
                <a:xfrm>
                  <a:off x="8645680" y="1160880"/>
                  <a:ext cx="295200" cy="164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48B5C69-C025-4D8C-828B-8259C8EE60AC}"/>
                    </a:ext>
                  </a:extLst>
                </p14:cNvPr>
                <p14:cNvContentPartPr/>
                <p14:nvPr/>
              </p14:nvContentPartPr>
              <p14:xfrm>
                <a:off x="7932880" y="2703840"/>
                <a:ext cx="3335760" cy="23400"/>
              </p14:xfrm>
            </p:contentPart>
          </mc:Choice>
          <mc:Fallback xmlns="">
            <p:pic>
              <p:nvPicPr>
                <p:cNvPr id="7" name="Freihand 6">
                  <a:extLst>
                    <a:ext uri="{FF2B5EF4-FFF2-40B4-BE49-F238E27FC236}">
                      <a16:creationId xmlns:a16="http://schemas.microsoft.com/office/drawing/2014/main" id="{B48B5C69-C025-4D8C-828B-8259C8EE60AC}"/>
                    </a:ext>
                  </a:extLst>
                </p:cNvPr>
                <p:cNvPicPr/>
                <p:nvPr/>
              </p:nvPicPr>
              <p:blipFill>
                <a:blip r:embed="rId11"/>
                <a:stretch>
                  <a:fillRect/>
                </a:stretch>
              </p:blipFill>
              <p:spPr>
                <a:xfrm>
                  <a:off x="7928560" y="2699520"/>
                  <a:ext cx="3344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5F570CF-3352-4C3C-8332-7DC45074E24B}"/>
                    </a:ext>
                  </a:extLst>
                </p14:cNvPr>
                <p14:cNvContentPartPr/>
                <p14:nvPr/>
              </p14:nvContentPartPr>
              <p14:xfrm>
                <a:off x="11224000" y="2598000"/>
                <a:ext cx="340560" cy="257400"/>
              </p14:xfrm>
            </p:contentPart>
          </mc:Choice>
          <mc:Fallback xmlns="">
            <p:pic>
              <p:nvPicPr>
                <p:cNvPr id="8" name="Freihand 7">
                  <a:extLst>
                    <a:ext uri="{FF2B5EF4-FFF2-40B4-BE49-F238E27FC236}">
                      <a16:creationId xmlns:a16="http://schemas.microsoft.com/office/drawing/2014/main" id="{25F570CF-3352-4C3C-8332-7DC45074E24B}"/>
                    </a:ext>
                  </a:extLst>
                </p:cNvPr>
                <p:cNvPicPr/>
                <p:nvPr/>
              </p:nvPicPr>
              <p:blipFill>
                <a:blip r:embed="rId13"/>
                <a:stretch>
                  <a:fillRect/>
                </a:stretch>
              </p:blipFill>
              <p:spPr>
                <a:xfrm>
                  <a:off x="11219680" y="2593680"/>
                  <a:ext cx="3492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414CD06-8C12-4B60-9940-9EFEFC1C2926}"/>
                    </a:ext>
                  </a:extLst>
                </p14:cNvPr>
                <p14:cNvContentPartPr/>
                <p14:nvPr/>
              </p14:nvContentPartPr>
              <p14:xfrm>
                <a:off x="6822280" y="2663880"/>
                <a:ext cx="1285920" cy="58320"/>
              </p14:xfrm>
            </p:contentPart>
          </mc:Choice>
          <mc:Fallback xmlns="">
            <p:pic>
              <p:nvPicPr>
                <p:cNvPr id="10" name="Freihand 9">
                  <a:extLst>
                    <a:ext uri="{FF2B5EF4-FFF2-40B4-BE49-F238E27FC236}">
                      <a16:creationId xmlns:a16="http://schemas.microsoft.com/office/drawing/2014/main" id="{3414CD06-8C12-4B60-9940-9EFEFC1C2926}"/>
                    </a:ext>
                  </a:extLst>
                </p:cNvPr>
                <p:cNvPicPr/>
                <p:nvPr/>
              </p:nvPicPr>
              <p:blipFill>
                <a:blip r:embed="rId15"/>
                <a:stretch>
                  <a:fillRect/>
                </a:stretch>
              </p:blipFill>
              <p:spPr>
                <a:xfrm>
                  <a:off x="6817960" y="2659560"/>
                  <a:ext cx="1294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BB7D2B1E-F781-4FA6-92C3-297B1768E299}"/>
                    </a:ext>
                  </a:extLst>
                </p14:cNvPr>
                <p14:cNvContentPartPr/>
                <p14:nvPr/>
              </p14:nvContentPartPr>
              <p14:xfrm>
                <a:off x="8712640" y="876840"/>
                <a:ext cx="405360" cy="303840"/>
              </p14:xfrm>
            </p:contentPart>
          </mc:Choice>
          <mc:Fallback xmlns="">
            <p:pic>
              <p:nvPicPr>
                <p:cNvPr id="11" name="Freihand 10">
                  <a:extLst>
                    <a:ext uri="{FF2B5EF4-FFF2-40B4-BE49-F238E27FC236}">
                      <a16:creationId xmlns:a16="http://schemas.microsoft.com/office/drawing/2014/main" id="{BB7D2B1E-F781-4FA6-92C3-297B1768E299}"/>
                    </a:ext>
                  </a:extLst>
                </p:cNvPr>
                <p:cNvPicPr/>
                <p:nvPr/>
              </p:nvPicPr>
              <p:blipFill>
                <a:blip r:embed="rId17"/>
                <a:stretch>
                  <a:fillRect/>
                </a:stretch>
              </p:blipFill>
              <p:spPr>
                <a:xfrm>
                  <a:off x="8708320" y="872520"/>
                  <a:ext cx="4140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09FE035-A063-4D84-8652-726534E39A32}"/>
                    </a:ext>
                  </a:extLst>
                </p14:cNvPr>
                <p14:cNvContentPartPr/>
                <p14:nvPr/>
              </p14:nvContentPartPr>
              <p14:xfrm>
                <a:off x="8498800" y="709440"/>
                <a:ext cx="100800" cy="319680"/>
              </p14:xfrm>
            </p:contentPart>
          </mc:Choice>
          <mc:Fallback xmlns="">
            <p:pic>
              <p:nvPicPr>
                <p:cNvPr id="12" name="Freihand 11">
                  <a:extLst>
                    <a:ext uri="{FF2B5EF4-FFF2-40B4-BE49-F238E27FC236}">
                      <a16:creationId xmlns:a16="http://schemas.microsoft.com/office/drawing/2014/main" id="{709FE035-A063-4D84-8652-726534E39A32}"/>
                    </a:ext>
                  </a:extLst>
                </p:cNvPr>
                <p:cNvPicPr/>
                <p:nvPr/>
              </p:nvPicPr>
              <p:blipFill>
                <a:blip r:embed="rId19"/>
                <a:stretch>
                  <a:fillRect/>
                </a:stretch>
              </p:blipFill>
              <p:spPr>
                <a:xfrm>
                  <a:off x="8494480" y="705120"/>
                  <a:ext cx="1094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CEDBAFE-37CC-4651-B5A6-CA7DCD5CC0E8}"/>
                    </a:ext>
                  </a:extLst>
                </p14:cNvPr>
                <p14:cNvContentPartPr/>
                <p14:nvPr/>
              </p14:nvContentPartPr>
              <p14:xfrm>
                <a:off x="8650000" y="704400"/>
                <a:ext cx="96840" cy="164160"/>
              </p14:xfrm>
            </p:contentPart>
          </mc:Choice>
          <mc:Fallback xmlns="">
            <p:pic>
              <p:nvPicPr>
                <p:cNvPr id="13" name="Freihand 12">
                  <a:extLst>
                    <a:ext uri="{FF2B5EF4-FFF2-40B4-BE49-F238E27FC236}">
                      <a16:creationId xmlns:a16="http://schemas.microsoft.com/office/drawing/2014/main" id="{9CEDBAFE-37CC-4651-B5A6-CA7DCD5CC0E8}"/>
                    </a:ext>
                  </a:extLst>
                </p:cNvPr>
                <p:cNvPicPr/>
                <p:nvPr/>
              </p:nvPicPr>
              <p:blipFill>
                <a:blip r:embed="rId21"/>
                <a:stretch>
                  <a:fillRect/>
                </a:stretch>
              </p:blipFill>
              <p:spPr>
                <a:xfrm>
                  <a:off x="8645680" y="700080"/>
                  <a:ext cx="105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53E6C0FA-A478-489E-9544-F4FCEACE579D}"/>
                    </a:ext>
                  </a:extLst>
                </p14:cNvPr>
                <p14:cNvContentPartPr/>
                <p14:nvPr/>
              </p14:nvContentPartPr>
              <p14:xfrm>
                <a:off x="8758360" y="771000"/>
                <a:ext cx="97920" cy="122760"/>
              </p14:xfrm>
            </p:contentPart>
          </mc:Choice>
          <mc:Fallback xmlns="">
            <p:pic>
              <p:nvPicPr>
                <p:cNvPr id="14" name="Freihand 13">
                  <a:extLst>
                    <a:ext uri="{FF2B5EF4-FFF2-40B4-BE49-F238E27FC236}">
                      <a16:creationId xmlns:a16="http://schemas.microsoft.com/office/drawing/2014/main" id="{53E6C0FA-A478-489E-9544-F4FCEACE579D}"/>
                    </a:ext>
                  </a:extLst>
                </p:cNvPr>
                <p:cNvPicPr/>
                <p:nvPr/>
              </p:nvPicPr>
              <p:blipFill>
                <a:blip r:embed="rId23"/>
                <a:stretch>
                  <a:fillRect/>
                </a:stretch>
              </p:blipFill>
              <p:spPr>
                <a:xfrm>
                  <a:off x="8754040" y="766680"/>
                  <a:ext cx="106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FABD181-DE83-4477-9A4C-3DCE6C96160E}"/>
                    </a:ext>
                  </a:extLst>
                </p14:cNvPr>
                <p14:cNvContentPartPr/>
                <p14:nvPr/>
              </p14:nvContentPartPr>
              <p14:xfrm>
                <a:off x="8864200" y="679560"/>
                <a:ext cx="52920" cy="244800"/>
              </p14:xfrm>
            </p:contentPart>
          </mc:Choice>
          <mc:Fallback xmlns="">
            <p:pic>
              <p:nvPicPr>
                <p:cNvPr id="15" name="Freihand 14">
                  <a:extLst>
                    <a:ext uri="{FF2B5EF4-FFF2-40B4-BE49-F238E27FC236}">
                      <a16:creationId xmlns:a16="http://schemas.microsoft.com/office/drawing/2014/main" id="{2FABD181-DE83-4477-9A4C-3DCE6C96160E}"/>
                    </a:ext>
                  </a:extLst>
                </p:cNvPr>
                <p:cNvPicPr/>
                <p:nvPr/>
              </p:nvPicPr>
              <p:blipFill>
                <a:blip r:embed="rId25"/>
                <a:stretch>
                  <a:fillRect/>
                </a:stretch>
              </p:blipFill>
              <p:spPr>
                <a:xfrm>
                  <a:off x="8859880" y="675240"/>
                  <a:ext cx="615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AC2E236-EA27-4459-A36B-42774D1B6819}"/>
                    </a:ext>
                  </a:extLst>
                </p14:cNvPr>
                <p14:cNvContentPartPr/>
                <p14:nvPr/>
              </p14:nvContentPartPr>
              <p14:xfrm>
                <a:off x="11270080" y="2967000"/>
                <a:ext cx="138960" cy="167400"/>
              </p14:xfrm>
            </p:contentPart>
          </mc:Choice>
          <mc:Fallback xmlns="">
            <p:pic>
              <p:nvPicPr>
                <p:cNvPr id="16" name="Freihand 15">
                  <a:extLst>
                    <a:ext uri="{FF2B5EF4-FFF2-40B4-BE49-F238E27FC236}">
                      <a16:creationId xmlns:a16="http://schemas.microsoft.com/office/drawing/2014/main" id="{AAC2E236-EA27-4459-A36B-42774D1B6819}"/>
                    </a:ext>
                  </a:extLst>
                </p:cNvPr>
                <p:cNvPicPr/>
                <p:nvPr/>
              </p:nvPicPr>
              <p:blipFill>
                <a:blip r:embed="rId27"/>
                <a:stretch>
                  <a:fillRect/>
                </a:stretch>
              </p:blipFill>
              <p:spPr>
                <a:xfrm>
                  <a:off x="11265760" y="2962680"/>
                  <a:ext cx="147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F6CC5D25-6CF1-4E87-A356-6E6E89560670}"/>
                    </a:ext>
                  </a:extLst>
                </p14:cNvPr>
                <p14:cNvContentPartPr/>
                <p14:nvPr/>
              </p14:nvContentPartPr>
              <p14:xfrm>
                <a:off x="11294200" y="2963400"/>
                <a:ext cx="146160" cy="128880"/>
              </p14:xfrm>
            </p:contentPart>
          </mc:Choice>
          <mc:Fallback xmlns="">
            <p:pic>
              <p:nvPicPr>
                <p:cNvPr id="17" name="Freihand 16">
                  <a:extLst>
                    <a:ext uri="{FF2B5EF4-FFF2-40B4-BE49-F238E27FC236}">
                      <a16:creationId xmlns:a16="http://schemas.microsoft.com/office/drawing/2014/main" id="{F6CC5D25-6CF1-4E87-A356-6E6E89560670}"/>
                    </a:ext>
                  </a:extLst>
                </p:cNvPr>
                <p:cNvPicPr/>
                <p:nvPr/>
              </p:nvPicPr>
              <p:blipFill>
                <a:blip r:embed="rId29"/>
                <a:stretch>
                  <a:fillRect/>
                </a:stretch>
              </p:blipFill>
              <p:spPr>
                <a:xfrm>
                  <a:off x="11289880" y="2959080"/>
                  <a:ext cx="154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8E68F9B1-ED3C-4784-9185-67E51BDBC394}"/>
                    </a:ext>
                  </a:extLst>
                </p14:cNvPr>
                <p14:cNvContentPartPr/>
                <p14:nvPr/>
              </p14:nvContentPartPr>
              <p14:xfrm>
                <a:off x="6377680" y="232080"/>
                <a:ext cx="5333040" cy="2185200"/>
              </p14:xfrm>
            </p:contentPart>
          </mc:Choice>
          <mc:Fallback xmlns="">
            <p:pic>
              <p:nvPicPr>
                <p:cNvPr id="20" name="Freihand 19">
                  <a:extLst>
                    <a:ext uri="{FF2B5EF4-FFF2-40B4-BE49-F238E27FC236}">
                      <a16:creationId xmlns:a16="http://schemas.microsoft.com/office/drawing/2014/main" id="{8E68F9B1-ED3C-4784-9185-67E51BDBC394}"/>
                    </a:ext>
                  </a:extLst>
                </p:cNvPr>
                <p:cNvPicPr/>
                <p:nvPr/>
              </p:nvPicPr>
              <p:blipFill>
                <a:blip r:embed="rId31"/>
                <a:stretch>
                  <a:fillRect/>
                </a:stretch>
              </p:blipFill>
              <p:spPr>
                <a:xfrm>
                  <a:off x="6373360" y="227760"/>
                  <a:ext cx="5341680" cy="2193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D1616829-C14D-4331-9DB8-742CF0D4AFB1}"/>
                    </a:ext>
                  </a:extLst>
                </p14:cNvPr>
                <p14:cNvContentPartPr/>
                <p14:nvPr/>
              </p14:nvContentPartPr>
              <p14:xfrm>
                <a:off x="8142760" y="2857920"/>
                <a:ext cx="168120" cy="200880"/>
              </p14:xfrm>
            </p:contentPart>
          </mc:Choice>
          <mc:Fallback xmlns="">
            <p:pic>
              <p:nvPicPr>
                <p:cNvPr id="22" name="Freihand 21">
                  <a:extLst>
                    <a:ext uri="{FF2B5EF4-FFF2-40B4-BE49-F238E27FC236}">
                      <a16:creationId xmlns:a16="http://schemas.microsoft.com/office/drawing/2014/main" id="{D1616829-C14D-4331-9DB8-742CF0D4AFB1}"/>
                    </a:ext>
                  </a:extLst>
                </p:cNvPr>
                <p:cNvPicPr/>
                <p:nvPr/>
              </p:nvPicPr>
              <p:blipFill>
                <a:blip r:embed="rId33"/>
                <a:stretch>
                  <a:fillRect/>
                </a:stretch>
              </p:blipFill>
              <p:spPr>
                <a:xfrm>
                  <a:off x="8138440" y="2853600"/>
                  <a:ext cx="176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2997B8D8-55B7-474F-A395-EFC30B3299B9}"/>
                    </a:ext>
                  </a:extLst>
                </p14:cNvPr>
                <p14:cNvContentPartPr/>
                <p14:nvPr/>
              </p14:nvContentPartPr>
              <p14:xfrm>
                <a:off x="8344360" y="2856480"/>
                <a:ext cx="75960" cy="180360"/>
              </p14:xfrm>
            </p:contentPart>
          </mc:Choice>
          <mc:Fallback xmlns="">
            <p:pic>
              <p:nvPicPr>
                <p:cNvPr id="23" name="Freihand 22">
                  <a:extLst>
                    <a:ext uri="{FF2B5EF4-FFF2-40B4-BE49-F238E27FC236}">
                      <a16:creationId xmlns:a16="http://schemas.microsoft.com/office/drawing/2014/main" id="{2997B8D8-55B7-474F-A395-EFC30B3299B9}"/>
                    </a:ext>
                  </a:extLst>
                </p:cNvPr>
                <p:cNvPicPr/>
                <p:nvPr/>
              </p:nvPicPr>
              <p:blipFill>
                <a:blip r:embed="rId35"/>
                <a:stretch>
                  <a:fillRect/>
                </a:stretch>
              </p:blipFill>
              <p:spPr>
                <a:xfrm>
                  <a:off x="8340040" y="2852160"/>
                  <a:ext cx="84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FE4C66A9-E867-4395-9569-F4E6DCB19475}"/>
                    </a:ext>
                  </a:extLst>
                </p14:cNvPr>
                <p14:cNvContentPartPr/>
                <p14:nvPr/>
              </p14:nvContentPartPr>
              <p14:xfrm>
                <a:off x="8435800" y="2859000"/>
                <a:ext cx="261360" cy="175320"/>
              </p14:xfrm>
            </p:contentPart>
          </mc:Choice>
          <mc:Fallback xmlns="">
            <p:pic>
              <p:nvPicPr>
                <p:cNvPr id="24" name="Freihand 23">
                  <a:extLst>
                    <a:ext uri="{FF2B5EF4-FFF2-40B4-BE49-F238E27FC236}">
                      <a16:creationId xmlns:a16="http://schemas.microsoft.com/office/drawing/2014/main" id="{FE4C66A9-E867-4395-9569-F4E6DCB19475}"/>
                    </a:ext>
                  </a:extLst>
                </p:cNvPr>
                <p:cNvPicPr/>
                <p:nvPr/>
              </p:nvPicPr>
              <p:blipFill>
                <a:blip r:embed="rId37"/>
                <a:stretch>
                  <a:fillRect/>
                </a:stretch>
              </p:blipFill>
              <p:spPr>
                <a:xfrm>
                  <a:off x="8431480" y="2854680"/>
                  <a:ext cx="270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A990F085-2E42-4499-94B0-E833D8B58DC5}"/>
                    </a:ext>
                  </a:extLst>
                </p14:cNvPr>
                <p14:cNvContentPartPr/>
                <p14:nvPr/>
              </p14:nvContentPartPr>
              <p14:xfrm>
                <a:off x="8742160" y="2937840"/>
                <a:ext cx="15120" cy="81360"/>
              </p14:xfrm>
            </p:contentPart>
          </mc:Choice>
          <mc:Fallback xmlns="">
            <p:pic>
              <p:nvPicPr>
                <p:cNvPr id="26" name="Freihand 25">
                  <a:extLst>
                    <a:ext uri="{FF2B5EF4-FFF2-40B4-BE49-F238E27FC236}">
                      <a16:creationId xmlns:a16="http://schemas.microsoft.com/office/drawing/2014/main" id="{A990F085-2E42-4499-94B0-E833D8B58DC5}"/>
                    </a:ext>
                  </a:extLst>
                </p:cNvPr>
                <p:cNvPicPr/>
                <p:nvPr/>
              </p:nvPicPr>
              <p:blipFill>
                <a:blip r:embed="rId39"/>
                <a:stretch>
                  <a:fillRect/>
                </a:stretch>
              </p:blipFill>
              <p:spPr>
                <a:xfrm>
                  <a:off x="8737840" y="2933520"/>
                  <a:ext cx="23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1D61D4D6-15AC-4354-A1AC-BED0ED5EA874}"/>
                    </a:ext>
                  </a:extLst>
                </p14:cNvPr>
                <p14:cNvContentPartPr/>
                <p14:nvPr/>
              </p14:nvContentPartPr>
              <p14:xfrm>
                <a:off x="8761600" y="2888880"/>
                <a:ext cx="30240" cy="30600"/>
              </p14:xfrm>
            </p:contentPart>
          </mc:Choice>
          <mc:Fallback xmlns="">
            <p:pic>
              <p:nvPicPr>
                <p:cNvPr id="27" name="Freihand 26">
                  <a:extLst>
                    <a:ext uri="{FF2B5EF4-FFF2-40B4-BE49-F238E27FC236}">
                      <a16:creationId xmlns:a16="http://schemas.microsoft.com/office/drawing/2014/main" id="{1D61D4D6-15AC-4354-A1AC-BED0ED5EA874}"/>
                    </a:ext>
                  </a:extLst>
                </p:cNvPr>
                <p:cNvPicPr/>
                <p:nvPr/>
              </p:nvPicPr>
              <p:blipFill>
                <a:blip r:embed="rId41"/>
                <a:stretch>
                  <a:fillRect/>
                </a:stretch>
              </p:blipFill>
              <p:spPr>
                <a:xfrm>
                  <a:off x="8757280" y="2884560"/>
                  <a:ext cx="38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0259A017-DE63-4BBE-820F-2127F8ACAAA9}"/>
                    </a:ext>
                  </a:extLst>
                </p14:cNvPr>
                <p14:cNvContentPartPr/>
                <p14:nvPr/>
              </p14:nvContentPartPr>
              <p14:xfrm>
                <a:off x="8773840" y="2933880"/>
                <a:ext cx="79560" cy="85680"/>
              </p14:xfrm>
            </p:contentPart>
          </mc:Choice>
          <mc:Fallback xmlns="">
            <p:pic>
              <p:nvPicPr>
                <p:cNvPr id="28" name="Freihand 27">
                  <a:extLst>
                    <a:ext uri="{FF2B5EF4-FFF2-40B4-BE49-F238E27FC236}">
                      <a16:creationId xmlns:a16="http://schemas.microsoft.com/office/drawing/2014/main" id="{0259A017-DE63-4BBE-820F-2127F8ACAAA9}"/>
                    </a:ext>
                  </a:extLst>
                </p:cNvPr>
                <p:cNvPicPr/>
                <p:nvPr/>
              </p:nvPicPr>
              <p:blipFill>
                <a:blip r:embed="rId43"/>
                <a:stretch>
                  <a:fillRect/>
                </a:stretch>
              </p:blipFill>
              <p:spPr>
                <a:xfrm>
                  <a:off x="8769520" y="2929560"/>
                  <a:ext cx="88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CC7B038C-3DA2-48B1-80E8-41B864781BDB}"/>
                    </a:ext>
                  </a:extLst>
                </p14:cNvPr>
                <p14:cNvContentPartPr/>
                <p14:nvPr/>
              </p14:nvContentPartPr>
              <p14:xfrm>
                <a:off x="8870320" y="2825880"/>
                <a:ext cx="155160" cy="186840"/>
              </p14:xfrm>
            </p:contentPart>
          </mc:Choice>
          <mc:Fallback xmlns="">
            <p:pic>
              <p:nvPicPr>
                <p:cNvPr id="29" name="Freihand 28">
                  <a:extLst>
                    <a:ext uri="{FF2B5EF4-FFF2-40B4-BE49-F238E27FC236}">
                      <a16:creationId xmlns:a16="http://schemas.microsoft.com/office/drawing/2014/main" id="{CC7B038C-3DA2-48B1-80E8-41B864781BDB}"/>
                    </a:ext>
                  </a:extLst>
                </p:cNvPr>
                <p:cNvPicPr/>
                <p:nvPr/>
              </p:nvPicPr>
              <p:blipFill>
                <a:blip r:embed="rId45"/>
                <a:stretch>
                  <a:fillRect/>
                </a:stretch>
              </p:blipFill>
              <p:spPr>
                <a:xfrm>
                  <a:off x="8866000" y="2821560"/>
                  <a:ext cx="163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00D58123-56AF-4E98-AF57-0705E72EFAF4}"/>
                    </a:ext>
                  </a:extLst>
                </p14:cNvPr>
                <p14:cNvContentPartPr/>
                <p14:nvPr/>
              </p14:nvContentPartPr>
              <p14:xfrm>
                <a:off x="9027280" y="2860080"/>
                <a:ext cx="143640" cy="138960"/>
              </p14:xfrm>
            </p:contentPart>
          </mc:Choice>
          <mc:Fallback xmlns="">
            <p:pic>
              <p:nvPicPr>
                <p:cNvPr id="30" name="Freihand 29">
                  <a:extLst>
                    <a:ext uri="{FF2B5EF4-FFF2-40B4-BE49-F238E27FC236}">
                      <a16:creationId xmlns:a16="http://schemas.microsoft.com/office/drawing/2014/main" id="{00D58123-56AF-4E98-AF57-0705E72EFAF4}"/>
                    </a:ext>
                  </a:extLst>
                </p:cNvPr>
                <p:cNvPicPr/>
                <p:nvPr/>
              </p:nvPicPr>
              <p:blipFill>
                <a:blip r:embed="rId47"/>
                <a:stretch>
                  <a:fillRect/>
                </a:stretch>
              </p:blipFill>
              <p:spPr>
                <a:xfrm>
                  <a:off x="9022960" y="2855760"/>
                  <a:ext cx="152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7AABB2F1-6A71-4531-B6C1-7643EDE11E92}"/>
                    </a:ext>
                  </a:extLst>
                </p14:cNvPr>
                <p14:cNvContentPartPr/>
                <p14:nvPr/>
              </p14:nvContentPartPr>
              <p14:xfrm>
                <a:off x="9212680" y="2916600"/>
                <a:ext cx="129960" cy="86760"/>
              </p14:xfrm>
            </p:contentPart>
          </mc:Choice>
          <mc:Fallback xmlns="">
            <p:pic>
              <p:nvPicPr>
                <p:cNvPr id="31" name="Freihand 30">
                  <a:extLst>
                    <a:ext uri="{FF2B5EF4-FFF2-40B4-BE49-F238E27FC236}">
                      <a16:creationId xmlns:a16="http://schemas.microsoft.com/office/drawing/2014/main" id="{7AABB2F1-6A71-4531-B6C1-7643EDE11E92}"/>
                    </a:ext>
                  </a:extLst>
                </p:cNvPr>
                <p:cNvPicPr/>
                <p:nvPr/>
              </p:nvPicPr>
              <p:blipFill>
                <a:blip r:embed="rId49"/>
                <a:stretch>
                  <a:fillRect/>
                </a:stretch>
              </p:blipFill>
              <p:spPr>
                <a:xfrm>
                  <a:off x="9208360" y="2912280"/>
                  <a:ext cx="138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3A813A2C-ADF2-48C7-89C4-EF3F45E147B1}"/>
                    </a:ext>
                  </a:extLst>
                </p14:cNvPr>
                <p14:cNvContentPartPr/>
                <p14:nvPr/>
              </p14:nvContentPartPr>
              <p14:xfrm>
                <a:off x="7120000" y="3145200"/>
                <a:ext cx="1184400" cy="621720"/>
              </p14:xfrm>
            </p:contentPart>
          </mc:Choice>
          <mc:Fallback xmlns="">
            <p:pic>
              <p:nvPicPr>
                <p:cNvPr id="33" name="Freihand 32">
                  <a:extLst>
                    <a:ext uri="{FF2B5EF4-FFF2-40B4-BE49-F238E27FC236}">
                      <a16:creationId xmlns:a16="http://schemas.microsoft.com/office/drawing/2014/main" id="{3A813A2C-ADF2-48C7-89C4-EF3F45E147B1}"/>
                    </a:ext>
                  </a:extLst>
                </p:cNvPr>
                <p:cNvPicPr/>
                <p:nvPr/>
              </p:nvPicPr>
              <p:blipFill>
                <a:blip r:embed="rId51"/>
                <a:stretch>
                  <a:fillRect/>
                </a:stretch>
              </p:blipFill>
              <p:spPr>
                <a:xfrm>
                  <a:off x="7115680" y="3140880"/>
                  <a:ext cx="119304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4899FC5B-E345-4DF6-94BE-5D4C4F3C84AA}"/>
                    </a:ext>
                  </a:extLst>
                </p14:cNvPr>
                <p14:cNvContentPartPr/>
                <p14:nvPr/>
              </p14:nvContentPartPr>
              <p14:xfrm>
                <a:off x="8871040" y="3292440"/>
                <a:ext cx="147960" cy="603000"/>
              </p14:xfrm>
            </p:contentPart>
          </mc:Choice>
          <mc:Fallback xmlns="">
            <p:pic>
              <p:nvPicPr>
                <p:cNvPr id="34" name="Freihand 33">
                  <a:extLst>
                    <a:ext uri="{FF2B5EF4-FFF2-40B4-BE49-F238E27FC236}">
                      <a16:creationId xmlns:a16="http://schemas.microsoft.com/office/drawing/2014/main" id="{4899FC5B-E345-4DF6-94BE-5D4C4F3C84AA}"/>
                    </a:ext>
                  </a:extLst>
                </p:cNvPr>
                <p:cNvPicPr/>
                <p:nvPr/>
              </p:nvPicPr>
              <p:blipFill>
                <a:blip r:embed="rId53"/>
                <a:stretch>
                  <a:fillRect/>
                </a:stretch>
              </p:blipFill>
              <p:spPr>
                <a:xfrm>
                  <a:off x="8866720" y="3288120"/>
                  <a:ext cx="15660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A7A26F7E-6A2E-4E85-AE35-C6919C299C3A}"/>
                    </a:ext>
                  </a:extLst>
                </p14:cNvPr>
                <p14:cNvContentPartPr/>
                <p14:nvPr/>
              </p14:nvContentPartPr>
              <p14:xfrm>
                <a:off x="9172360" y="3763680"/>
                <a:ext cx="1127520" cy="119160"/>
              </p14:xfrm>
            </p:contentPart>
          </mc:Choice>
          <mc:Fallback xmlns="">
            <p:pic>
              <p:nvPicPr>
                <p:cNvPr id="35" name="Freihand 34">
                  <a:extLst>
                    <a:ext uri="{FF2B5EF4-FFF2-40B4-BE49-F238E27FC236}">
                      <a16:creationId xmlns:a16="http://schemas.microsoft.com/office/drawing/2014/main" id="{A7A26F7E-6A2E-4E85-AE35-C6919C299C3A}"/>
                    </a:ext>
                  </a:extLst>
                </p:cNvPr>
                <p:cNvPicPr/>
                <p:nvPr/>
              </p:nvPicPr>
              <p:blipFill>
                <a:blip r:embed="rId55"/>
                <a:stretch>
                  <a:fillRect/>
                </a:stretch>
              </p:blipFill>
              <p:spPr>
                <a:xfrm>
                  <a:off x="9168040" y="3759360"/>
                  <a:ext cx="113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C77A747A-756A-4CC5-9C64-99A6A0018E6C}"/>
                    </a:ext>
                  </a:extLst>
                </p14:cNvPr>
                <p14:cNvContentPartPr/>
                <p14:nvPr/>
              </p14:nvContentPartPr>
              <p14:xfrm>
                <a:off x="10195840" y="3023520"/>
                <a:ext cx="1601640" cy="648720"/>
              </p14:xfrm>
            </p:contentPart>
          </mc:Choice>
          <mc:Fallback xmlns="">
            <p:pic>
              <p:nvPicPr>
                <p:cNvPr id="36" name="Freihand 35">
                  <a:extLst>
                    <a:ext uri="{FF2B5EF4-FFF2-40B4-BE49-F238E27FC236}">
                      <a16:creationId xmlns:a16="http://schemas.microsoft.com/office/drawing/2014/main" id="{C77A747A-756A-4CC5-9C64-99A6A0018E6C}"/>
                    </a:ext>
                  </a:extLst>
                </p:cNvPr>
                <p:cNvPicPr/>
                <p:nvPr/>
              </p:nvPicPr>
              <p:blipFill>
                <a:blip r:embed="rId57"/>
                <a:stretch>
                  <a:fillRect/>
                </a:stretch>
              </p:blipFill>
              <p:spPr>
                <a:xfrm>
                  <a:off x="10191520" y="3019200"/>
                  <a:ext cx="161028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F6ED1707-1E46-49A1-8A8B-715FAD6A58E5}"/>
                    </a:ext>
                  </a:extLst>
                </p14:cNvPr>
                <p14:cNvContentPartPr/>
                <p14:nvPr/>
              </p14:nvContentPartPr>
              <p14:xfrm>
                <a:off x="9554320" y="1971960"/>
                <a:ext cx="404640" cy="230040"/>
              </p14:xfrm>
            </p:contentPart>
          </mc:Choice>
          <mc:Fallback xmlns="">
            <p:pic>
              <p:nvPicPr>
                <p:cNvPr id="38" name="Freihand 37">
                  <a:extLst>
                    <a:ext uri="{FF2B5EF4-FFF2-40B4-BE49-F238E27FC236}">
                      <a16:creationId xmlns:a16="http://schemas.microsoft.com/office/drawing/2014/main" id="{F6ED1707-1E46-49A1-8A8B-715FAD6A58E5}"/>
                    </a:ext>
                  </a:extLst>
                </p:cNvPr>
                <p:cNvPicPr/>
                <p:nvPr/>
              </p:nvPicPr>
              <p:blipFill>
                <a:blip r:embed="rId59"/>
                <a:stretch>
                  <a:fillRect/>
                </a:stretch>
              </p:blipFill>
              <p:spPr>
                <a:xfrm>
                  <a:off x="9550000" y="1967640"/>
                  <a:ext cx="4132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2FD4CA0D-E7F5-47BE-8909-6B86C642E2ED}"/>
                    </a:ext>
                  </a:extLst>
                </p14:cNvPr>
                <p14:cNvContentPartPr/>
                <p14:nvPr/>
              </p14:nvContentPartPr>
              <p14:xfrm>
                <a:off x="10040680" y="1798800"/>
                <a:ext cx="120960" cy="295560"/>
              </p14:xfrm>
            </p:contentPart>
          </mc:Choice>
          <mc:Fallback xmlns="">
            <p:pic>
              <p:nvPicPr>
                <p:cNvPr id="39" name="Freihand 38">
                  <a:extLst>
                    <a:ext uri="{FF2B5EF4-FFF2-40B4-BE49-F238E27FC236}">
                      <a16:creationId xmlns:a16="http://schemas.microsoft.com/office/drawing/2014/main" id="{2FD4CA0D-E7F5-47BE-8909-6B86C642E2ED}"/>
                    </a:ext>
                  </a:extLst>
                </p:cNvPr>
                <p:cNvPicPr/>
                <p:nvPr/>
              </p:nvPicPr>
              <p:blipFill>
                <a:blip r:embed="rId61"/>
                <a:stretch>
                  <a:fillRect/>
                </a:stretch>
              </p:blipFill>
              <p:spPr>
                <a:xfrm>
                  <a:off x="10036360" y="1794480"/>
                  <a:ext cx="1296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1DF4D626-BFB7-4C66-A4DB-48063A33A1A0}"/>
                    </a:ext>
                  </a:extLst>
                </p14:cNvPr>
                <p14:cNvContentPartPr/>
                <p14:nvPr/>
              </p14:nvContentPartPr>
              <p14:xfrm>
                <a:off x="10180360" y="1643640"/>
                <a:ext cx="156960" cy="291600"/>
              </p14:xfrm>
            </p:contentPart>
          </mc:Choice>
          <mc:Fallback xmlns="">
            <p:pic>
              <p:nvPicPr>
                <p:cNvPr id="40" name="Freihand 39">
                  <a:extLst>
                    <a:ext uri="{FF2B5EF4-FFF2-40B4-BE49-F238E27FC236}">
                      <a16:creationId xmlns:a16="http://schemas.microsoft.com/office/drawing/2014/main" id="{1DF4D626-BFB7-4C66-A4DB-48063A33A1A0}"/>
                    </a:ext>
                  </a:extLst>
                </p:cNvPr>
                <p:cNvPicPr/>
                <p:nvPr/>
              </p:nvPicPr>
              <p:blipFill>
                <a:blip r:embed="rId63"/>
                <a:stretch>
                  <a:fillRect/>
                </a:stretch>
              </p:blipFill>
              <p:spPr>
                <a:xfrm>
                  <a:off x="10176040" y="1639320"/>
                  <a:ext cx="1656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DD174868-371A-465C-A979-3F2F634D547D}"/>
                    </a:ext>
                  </a:extLst>
                </p14:cNvPr>
                <p14:cNvContentPartPr/>
                <p14:nvPr/>
              </p14:nvContentPartPr>
              <p14:xfrm>
                <a:off x="10371160" y="1613760"/>
                <a:ext cx="64440" cy="209880"/>
              </p14:xfrm>
            </p:contentPart>
          </mc:Choice>
          <mc:Fallback xmlns="">
            <p:pic>
              <p:nvPicPr>
                <p:cNvPr id="42" name="Freihand 41">
                  <a:extLst>
                    <a:ext uri="{FF2B5EF4-FFF2-40B4-BE49-F238E27FC236}">
                      <a16:creationId xmlns:a16="http://schemas.microsoft.com/office/drawing/2014/main" id="{DD174868-371A-465C-A979-3F2F634D547D}"/>
                    </a:ext>
                  </a:extLst>
                </p:cNvPr>
                <p:cNvPicPr/>
                <p:nvPr/>
              </p:nvPicPr>
              <p:blipFill>
                <a:blip r:embed="rId65"/>
                <a:stretch>
                  <a:fillRect/>
                </a:stretch>
              </p:blipFill>
              <p:spPr>
                <a:xfrm>
                  <a:off x="10366840" y="1609440"/>
                  <a:ext cx="73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5C81319B-9E20-41D6-A489-258A4A6399DD}"/>
                    </a:ext>
                  </a:extLst>
                </p14:cNvPr>
                <p14:cNvContentPartPr/>
                <p14:nvPr/>
              </p14:nvContentPartPr>
              <p14:xfrm>
                <a:off x="10350640" y="1698000"/>
                <a:ext cx="118440" cy="62640"/>
              </p14:xfrm>
            </p:contentPart>
          </mc:Choice>
          <mc:Fallback xmlns="">
            <p:pic>
              <p:nvPicPr>
                <p:cNvPr id="43" name="Freihand 42">
                  <a:extLst>
                    <a:ext uri="{FF2B5EF4-FFF2-40B4-BE49-F238E27FC236}">
                      <a16:creationId xmlns:a16="http://schemas.microsoft.com/office/drawing/2014/main" id="{5C81319B-9E20-41D6-A489-258A4A6399DD}"/>
                    </a:ext>
                  </a:extLst>
                </p:cNvPr>
                <p:cNvPicPr/>
                <p:nvPr/>
              </p:nvPicPr>
              <p:blipFill>
                <a:blip r:embed="rId67"/>
                <a:stretch>
                  <a:fillRect/>
                </a:stretch>
              </p:blipFill>
              <p:spPr>
                <a:xfrm>
                  <a:off x="10346320" y="1693680"/>
                  <a:ext cx="127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A5AE0F7F-57A3-4589-B165-B480790933DF}"/>
                    </a:ext>
                  </a:extLst>
                </p14:cNvPr>
                <p14:cNvContentPartPr/>
                <p14:nvPr/>
              </p14:nvContentPartPr>
              <p14:xfrm>
                <a:off x="10495720" y="1668840"/>
                <a:ext cx="153360" cy="110160"/>
              </p14:xfrm>
            </p:contentPart>
          </mc:Choice>
          <mc:Fallback xmlns="">
            <p:pic>
              <p:nvPicPr>
                <p:cNvPr id="44" name="Freihand 43">
                  <a:extLst>
                    <a:ext uri="{FF2B5EF4-FFF2-40B4-BE49-F238E27FC236}">
                      <a16:creationId xmlns:a16="http://schemas.microsoft.com/office/drawing/2014/main" id="{A5AE0F7F-57A3-4589-B165-B480790933DF}"/>
                    </a:ext>
                  </a:extLst>
                </p:cNvPr>
                <p:cNvPicPr/>
                <p:nvPr/>
              </p:nvPicPr>
              <p:blipFill>
                <a:blip r:embed="rId69"/>
                <a:stretch>
                  <a:fillRect/>
                </a:stretch>
              </p:blipFill>
              <p:spPr>
                <a:xfrm>
                  <a:off x="10491400" y="1664520"/>
                  <a:ext cx="162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8BCCEBCD-EEEE-43D8-938E-A6500BB6A508}"/>
                    </a:ext>
                  </a:extLst>
                </p14:cNvPr>
                <p14:cNvContentPartPr/>
                <p14:nvPr/>
              </p14:nvContentPartPr>
              <p14:xfrm>
                <a:off x="9558280" y="2347800"/>
                <a:ext cx="147600" cy="101160"/>
              </p14:xfrm>
            </p:contentPart>
          </mc:Choice>
          <mc:Fallback xmlns="">
            <p:pic>
              <p:nvPicPr>
                <p:cNvPr id="45" name="Freihand 44">
                  <a:extLst>
                    <a:ext uri="{FF2B5EF4-FFF2-40B4-BE49-F238E27FC236}">
                      <a16:creationId xmlns:a16="http://schemas.microsoft.com/office/drawing/2014/main" id="{8BCCEBCD-EEEE-43D8-938E-A6500BB6A508}"/>
                    </a:ext>
                  </a:extLst>
                </p:cNvPr>
                <p:cNvPicPr/>
                <p:nvPr/>
              </p:nvPicPr>
              <p:blipFill>
                <a:blip r:embed="rId71"/>
                <a:stretch>
                  <a:fillRect/>
                </a:stretch>
              </p:blipFill>
              <p:spPr>
                <a:xfrm>
                  <a:off x="9553960" y="2343480"/>
                  <a:ext cx="156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3D324B1E-BEE6-4929-9835-3D1063CC9143}"/>
                    </a:ext>
                  </a:extLst>
                </p14:cNvPr>
                <p14:cNvContentPartPr/>
                <p14:nvPr/>
              </p14:nvContentPartPr>
              <p14:xfrm>
                <a:off x="9733240" y="2322240"/>
                <a:ext cx="99720" cy="45000"/>
              </p14:xfrm>
            </p:contentPart>
          </mc:Choice>
          <mc:Fallback xmlns="">
            <p:pic>
              <p:nvPicPr>
                <p:cNvPr id="46" name="Freihand 45">
                  <a:extLst>
                    <a:ext uri="{FF2B5EF4-FFF2-40B4-BE49-F238E27FC236}">
                      <a16:creationId xmlns:a16="http://schemas.microsoft.com/office/drawing/2014/main" id="{3D324B1E-BEE6-4929-9835-3D1063CC9143}"/>
                    </a:ext>
                  </a:extLst>
                </p:cNvPr>
                <p:cNvPicPr/>
                <p:nvPr/>
              </p:nvPicPr>
              <p:blipFill>
                <a:blip r:embed="rId73"/>
                <a:stretch>
                  <a:fillRect/>
                </a:stretch>
              </p:blipFill>
              <p:spPr>
                <a:xfrm>
                  <a:off x="9728920" y="2317920"/>
                  <a:ext cx="108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6033A337-F768-40C0-B1BA-F75454E05ABD}"/>
                    </a:ext>
                  </a:extLst>
                </p14:cNvPr>
                <p14:cNvContentPartPr/>
                <p14:nvPr/>
              </p14:nvContentPartPr>
              <p14:xfrm>
                <a:off x="9821800" y="2244120"/>
                <a:ext cx="102960" cy="121680"/>
              </p14:xfrm>
            </p:contentPart>
          </mc:Choice>
          <mc:Fallback xmlns="">
            <p:pic>
              <p:nvPicPr>
                <p:cNvPr id="47" name="Freihand 46">
                  <a:extLst>
                    <a:ext uri="{FF2B5EF4-FFF2-40B4-BE49-F238E27FC236}">
                      <a16:creationId xmlns:a16="http://schemas.microsoft.com/office/drawing/2014/main" id="{6033A337-F768-40C0-B1BA-F75454E05ABD}"/>
                    </a:ext>
                  </a:extLst>
                </p:cNvPr>
                <p:cNvPicPr/>
                <p:nvPr/>
              </p:nvPicPr>
              <p:blipFill>
                <a:blip r:embed="rId75"/>
                <a:stretch>
                  <a:fillRect/>
                </a:stretch>
              </p:blipFill>
              <p:spPr>
                <a:xfrm>
                  <a:off x="9817480" y="2239800"/>
                  <a:ext cx="111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C574B87A-2A97-4CDB-AF0C-E0B3ACD4DE72}"/>
                    </a:ext>
                  </a:extLst>
                </p14:cNvPr>
                <p14:cNvContentPartPr/>
                <p14:nvPr/>
              </p14:nvContentPartPr>
              <p14:xfrm>
                <a:off x="9973000" y="2167080"/>
                <a:ext cx="138600" cy="144360"/>
              </p14:xfrm>
            </p:contentPart>
          </mc:Choice>
          <mc:Fallback xmlns="">
            <p:pic>
              <p:nvPicPr>
                <p:cNvPr id="48" name="Freihand 47">
                  <a:extLst>
                    <a:ext uri="{FF2B5EF4-FFF2-40B4-BE49-F238E27FC236}">
                      <a16:creationId xmlns:a16="http://schemas.microsoft.com/office/drawing/2014/main" id="{C574B87A-2A97-4CDB-AF0C-E0B3ACD4DE72}"/>
                    </a:ext>
                  </a:extLst>
                </p:cNvPr>
                <p:cNvPicPr/>
                <p:nvPr/>
              </p:nvPicPr>
              <p:blipFill>
                <a:blip r:embed="rId77"/>
                <a:stretch>
                  <a:fillRect/>
                </a:stretch>
              </p:blipFill>
              <p:spPr>
                <a:xfrm>
                  <a:off x="9968680" y="2162760"/>
                  <a:ext cx="147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0BDFFBCF-E8FB-4D0E-A041-21EEF4D1BD98}"/>
                    </a:ext>
                  </a:extLst>
                </p14:cNvPr>
                <p14:cNvContentPartPr/>
                <p14:nvPr/>
              </p14:nvContentPartPr>
              <p14:xfrm>
                <a:off x="10593640" y="1452840"/>
                <a:ext cx="119520" cy="348480"/>
              </p14:xfrm>
            </p:contentPart>
          </mc:Choice>
          <mc:Fallback xmlns="">
            <p:pic>
              <p:nvPicPr>
                <p:cNvPr id="49" name="Freihand 48">
                  <a:extLst>
                    <a:ext uri="{FF2B5EF4-FFF2-40B4-BE49-F238E27FC236}">
                      <a16:creationId xmlns:a16="http://schemas.microsoft.com/office/drawing/2014/main" id="{0BDFFBCF-E8FB-4D0E-A041-21EEF4D1BD98}"/>
                    </a:ext>
                  </a:extLst>
                </p:cNvPr>
                <p:cNvPicPr/>
                <p:nvPr/>
              </p:nvPicPr>
              <p:blipFill>
                <a:blip r:embed="rId79"/>
                <a:stretch>
                  <a:fillRect/>
                </a:stretch>
              </p:blipFill>
              <p:spPr>
                <a:xfrm>
                  <a:off x="10589320" y="1448520"/>
                  <a:ext cx="1281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EA7B497A-00B3-4207-BEEF-993BDE69715D}"/>
                    </a:ext>
                  </a:extLst>
                </p14:cNvPr>
                <p14:cNvContentPartPr/>
                <p14:nvPr/>
              </p14:nvContentPartPr>
              <p14:xfrm>
                <a:off x="10861840" y="1450680"/>
                <a:ext cx="218160" cy="104040"/>
              </p14:xfrm>
            </p:contentPart>
          </mc:Choice>
          <mc:Fallback xmlns="">
            <p:pic>
              <p:nvPicPr>
                <p:cNvPr id="50" name="Freihand 49">
                  <a:extLst>
                    <a:ext uri="{FF2B5EF4-FFF2-40B4-BE49-F238E27FC236}">
                      <a16:creationId xmlns:a16="http://schemas.microsoft.com/office/drawing/2014/main" id="{EA7B497A-00B3-4207-BEEF-993BDE69715D}"/>
                    </a:ext>
                  </a:extLst>
                </p:cNvPr>
                <p:cNvPicPr/>
                <p:nvPr/>
              </p:nvPicPr>
              <p:blipFill>
                <a:blip r:embed="rId81"/>
                <a:stretch>
                  <a:fillRect/>
                </a:stretch>
              </p:blipFill>
              <p:spPr>
                <a:xfrm>
                  <a:off x="10857520" y="1446360"/>
                  <a:ext cx="226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7273188E-4902-4759-97CB-A31E66E374E8}"/>
                    </a:ext>
                  </a:extLst>
                </p14:cNvPr>
                <p14:cNvContentPartPr/>
                <p14:nvPr/>
              </p14:nvContentPartPr>
              <p14:xfrm>
                <a:off x="10911160" y="1499280"/>
                <a:ext cx="203040" cy="93600"/>
              </p14:xfrm>
            </p:contentPart>
          </mc:Choice>
          <mc:Fallback xmlns="">
            <p:pic>
              <p:nvPicPr>
                <p:cNvPr id="51" name="Freihand 50">
                  <a:extLst>
                    <a:ext uri="{FF2B5EF4-FFF2-40B4-BE49-F238E27FC236}">
                      <a16:creationId xmlns:a16="http://schemas.microsoft.com/office/drawing/2014/main" id="{7273188E-4902-4759-97CB-A31E66E374E8}"/>
                    </a:ext>
                  </a:extLst>
                </p:cNvPr>
                <p:cNvPicPr/>
                <p:nvPr/>
              </p:nvPicPr>
              <p:blipFill>
                <a:blip r:embed="rId83"/>
                <a:stretch>
                  <a:fillRect/>
                </a:stretch>
              </p:blipFill>
              <p:spPr>
                <a:xfrm>
                  <a:off x="10906840" y="1494960"/>
                  <a:ext cx="211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451A9608-F10C-40B3-BFDE-6D225E923EC0}"/>
                    </a:ext>
                  </a:extLst>
                </p14:cNvPr>
                <p14:cNvContentPartPr/>
                <p14:nvPr/>
              </p14:nvContentPartPr>
              <p14:xfrm>
                <a:off x="11197000" y="1087800"/>
                <a:ext cx="185400" cy="432000"/>
              </p14:xfrm>
            </p:contentPart>
          </mc:Choice>
          <mc:Fallback xmlns="">
            <p:pic>
              <p:nvPicPr>
                <p:cNvPr id="52" name="Freihand 51">
                  <a:extLst>
                    <a:ext uri="{FF2B5EF4-FFF2-40B4-BE49-F238E27FC236}">
                      <a16:creationId xmlns:a16="http://schemas.microsoft.com/office/drawing/2014/main" id="{451A9608-F10C-40B3-BFDE-6D225E923EC0}"/>
                    </a:ext>
                  </a:extLst>
                </p:cNvPr>
                <p:cNvPicPr/>
                <p:nvPr/>
              </p:nvPicPr>
              <p:blipFill>
                <a:blip r:embed="rId85"/>
                <a:stretch>
                  <a:fillRect/>
                </a:stretch>
              </p:blipFill>
              <p:spPr>
                <a:xfrm>
                  <a:off x="11192680" y="1083480"/>
                  <a:ext cx="19404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9ADD5CA5-25E4-46C9-BC5A-F9BDB6300C36}"/>
                    </a:ext>
                  </a:extLst>
                </p14:cNvPr>
                <p14:cNvContentPartPr/>
                <p14:nvPr/>
              </p14:nvContentPartPr>
              <p14:xfrm>
                <a:off x="11358640" y="923280"/>
                <a:ext cx="212760" cy="340920"/>
              </p14:xfrm>
            </p:contentPart>
          </mc:Choice>
          <mc:Fallback xmlns="">
            <p:pic>
              <p:nvPicPr>
                <p:cNvPr id="53" name="Freihand 52">
                  <a:extLst>
                    <a:ext uri="{FF2B5EF4-FFF2-40B4-BE49-F238E27FC236}">
                      <a16:creationId xmlns:a16="http://schemas.microsoft.com/office/drawing/2014/main" id="{9ADD5CA5-25E4-46C9-BC5A-F9BDB6300C36}"/>
                    </a:ext>
                  </a:extLst>
                </p:cNvPr>
                <p:cNvPicPr/>
                <p:nvPr/>
              </p:nvPicPr>
              <p:blipFill>
                <a:blip r:embed="rId87"/>
                <a:stretch>
                  <a:fillRect/>
                </a:stretch>
              </p:blipFill>
              <p:spPr>
                <a:xfrm>
                  <a:off x="11354320" y="918960"/>
                  <a:ext cx="2214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6DB556A9-788B-4D53-ADE6-7A4BAB9A6F13}"/>
                    </a:ext>
                  </a:extLst>
                </p14:cNvPr>
                <p14:cNvContentPartPr/>
                <p14:nvPr/>
              </p14:nvContentPartPr>
              <p14:xfrm>
                <a:off x="11527480" y="965400"/>
                <a:ext cx="37440" cy="256320"/>
              </p14:xfrm>
            </p:contentPart>
          </mc:Choice>
          <mc:Fallback xmlns="">
            <p:pic>
              <p:nvPicPr>
                <p:cNvPr id="54" name="Freihand 53">
                  <a:extLst>
                    <a:ext uri="{FF2B5EF4-FFF2-40B4-BE49-F238E27FC236}">
                      <a16:creationId xmlns:a16="http://schemas.microsoft.com/office/drawing/2014/main" id="{6DB556A9-788B-4D53-ADE6-7A4BAB9A6F13}"/>
                    </a:ext>
                  </a:extLst>
                </p:cNvPr>
                <p:cNvPicPr/>
                <p:nvPr/>
              </p:nvPicPr>
              <p:blipFill>
                <a:blip r:embed="rId89"/>
                <a:stretch>
                  <a:fillRect/>
                </a:stretch>
              </p:blipFill>
              <p:spPr>
                <a:xfrm>
                  <a:off x="11523160" y="961080"/>
                  <a:ext cx="46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7AD7A8B9-C83A-449C-9DE4-51DF68924E9D}"/>
                    </a:ext>
                  </a:extLst>
                </p14:cNvPr>
                <p14:cNvContentPartPr/>
                <p14:nvPr/>
              </p14:nvContentPartPr>
              <p14:xfrm>
                <a:off x="11478520" y="837240"/>
                <a:ext cx="263160" cy="460440"/>
              </p14:xfrm>
            </p:contentPart>
          </mc:Choice>
          <mc:Fallback xmlns="">
            <p:pic>
              <p:nvPicPr>
                <p:cNvPr id="55" name="Freihand 54">
                  <a:extLst>
                    <a:ext uri="{FF2B5EF4-FFF2-40B4-BE49-F238E27FC236}">
                      <a16:creationId xmlns:a16="http://schemas.microsoft.com/office/drawing/2014/main" id="{7AD7A8B9-C83A-449C-9DE4-51DF68924E9D}"/>
                    </a:ext>
                  </a:extLst>
                </p:cNvPr>
                <p:cNvPicPr/>
                <p:nvPr/>
              </p:nvPicPr>
              <p:blipFill>
                <a:blip r:embed="rId91"/>
                <a:stretch>
                  <a:fillRect/>
                </a:stretch>
              </p:blipFill>
              <p:spPr>
                <a:xfrm>
                  <a:off x="11474200" y="832920"/>
                  <a:ext cx="27180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E644FE54-1F8D-4DF0-BC70-D1BDAF34B39C}"/>
                    </a:ext>
                  </a:extLst>
                </p14:cNvPr>
                <p14:cNvContentPartPr/>
                <p14:nvPr/>
              </p14:nvContentPartPr>
              <p14:xfrm>
                <a:off x="1725400" y="2556600"/>
                <a:ext cx="3484440" cy="801720"/>
              </p14:xfrm>
            </p:contentPart>
          </mc:Choice>
          <mc:Fallback xmlns="">
            <p:pic>
              <p:nvPicPr>
                <p:cNvPr id="60" name="Freihand 59">
                  <a:extLst>
                    <a:ext uri="{FF2B5EF4-FFF2-40B4-BE49-F238E27FC236}">
                      <a16:creationId xmlns:a16="http://schemas.microsoft.com/office/drawing/2014/main" id="{E644FE54-1F8D-4DF0-BC70-D1BDAF34B39C}"/>
                    </a:ext>
                  </a:extLst>
                </p:cNvPr>
                <p:cNvPicPr/>
                <p:nvPr/>
              </p:nvPicPr>
              <p:blipFill>
                <a:blip r:embed="rId93"/>
                <a:stretch>
                  <a:fillRect/>
                </a:stretch>
              </p:blipFill>
              <p:spPr>
                <a:xfrm>
                  <a:off x="1721080" y="2552280"/>
                  <a:ext cx="3493080" cy="81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A3199C44-9976-47D9-B907-304B5D85C538}"/>
                  </a:ext>
                </a:extLst>
              </p14:cNvPr>
              <p14:cNvContentPartPr/>
              <p14:nvPr/>
            </p14:nvContentPartPr>
            <p14:xfrm>
              <a:off x="413920" y="4556040"/>
              <a:ext cx="1399320" cy="68400"/>
            </p14:xfrm>
          </p:contentPart>
        </mc:Choice>
        <mc:Fallback xmlns="">
          <p:pic>
            <p:nvPicPr>
              <p:cNvPr id="62" name="Freihand 61">
                <a:extLst>
                  <a:ext uri="{FF2B5EF4-FFF2-40B4-BE49-F238E27FC236}">
                    <a16:creationId xmlns:a16="http://schemas.microsoft.com/office/drawing/2014/main" id="{A3199C44-9976-47D9-B907-304B5D85C538}"/>
                  </a:ext>
                </a:extLst>
              </p:cNvPr>
              <p:cNvPicPr/>
              <p:nvPr/>
            </p:nvPicPr>
            <p:blipFill>
              <a:blip r:embed="rId95"/>
              <a:stretch>
                <a:fillRect/>
              </a:stretch>
            </p:blipFill>
            <p:spPr>
              <a:xfrm>
                <a:off x="409600" y="4551720"/>
                <a:ext cx="1407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B5139601-7A94-404E-9DD8-087B34A48D9F}"/>
                  </a:ext>
                </a:extLst>
              </p14:cNvPr>
              <p14:cNvContentPartPr/>
              <p14:nvPr/>
            </p14:nvContentPartPr>
            <p14:xfrm>
              <a:off x="295120" y="4023240"/>
              <a:ext cx="1611720" cy="717840"/>
            </p14:xfrm>
          </p:contentPart>
        </mc:Choice>
        <mc:Fallback xmlns="">
          <p:pic>
            <p:nvPicPr>
              <p:cNvPr id="63" name="Freihand 62">
                <a:extLst>
                  <a:ext uri="{FF2B5EF4-FFF2-40B4-BE49-F238E27FC236}">
                    <a16:creationId xmlns:a16="http://schemas.microsoft.com/office/drawing/2014/main" id="{B5139601-7A94-404E-9DD8-087B34A48D9F}"/>
                  </a:ext>
                </a:extLst>
              </p:cNvPr>
              <p:cNvPicPr/>
              <p:nvPr/>
            </p:nvPicPr>
            <p:blipFill>
              <a:blip r:embed="rId97"/>
              <a:stretch>
                <a:fillRect/>
              </a:stretch>
            </p:blipFill>
            <p:spPr>
              <a:xfrm>
                <a:off x="290800" y="4018920"/>
                <a:ext cx="162036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A3D4F746-C581-410C-BE0E-BA9029FAF1EC}"/>
                  </a:ext>
                </a:extLst>
              </p14:cNvPr>
              <p14:cNvContentPartPr/>
              <p14:nvPr/>
            </p14:nvContentPartPr>
            <p14:xfrm>
              <a:off x="5537800" y="4540560"/>
              <a:ext cx="3183480" cy="118440"/>
            </p14:xfrm>
          </p:contentPart>
        </mc:Choice>
        <mc:Fallback xmlns="">
          <p:pic>
            <p:nvPicPr>
              <p:cNvPr id="64" name="Freihand 63">
                <a:extLst>
                  <a:ext uri="{FF2B5EF4-FFF2-40B4-BE49-F238E27FC236}">
                    <a16:creationId xmlns:a16="http://schemas.microsoft.com/office/drawing/2014/main" id="{A3D4F746-C581-410C-BE0E-BA9029FAF1EC}"/>
                  </a:ext>
                </a:extLst>
              </p:cNvPr>
              <p:cNvPicPr/>
              <p:nvPr/>
            </p:nvPicPr>
            <p:blipFill>
              <a:blip r:embed="rId99"/>
              <a:stretch>
                <a:fillRect/>
              </a:stretch>
            </p:blipFill>
            <p:spPr>
              <a:xfrm>
                <a:off x="5533480" y="4536240"/>
                <a:ext cx="3192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8" name="Freihand 17">
                <a:extLst>
                  <a:ext uri="{FF2B5EF4-FFF2-40B4-BE49-F238E27FC236}">
                    <a16:creationId xmlns:a16="http://schemas.microsoft.com/office/drawing/2014/main" id="{5FAABDE9-D2AE-9469-5B0F-C4F3EFE58CDF}"/>
                  </a:ext>
                </a:extLst>
              </p14:cNvPr>
              <p14:cNvContentPartPr/>
              <p14:nvPr/>
            </p14:nvContentPartPr>
            <p14:xfrm>
              <a:off x="410381" y="4169141"/>
              <a:ext cx="1579680" cy="423720"/>
            </p14:xfrm>
          </p:contentPart>
        </mc:Choice>
        <mc:Fallback>
          <p:pic>
            <p:nvPicPr>
              <p:cNvPr id="18" name="Freihand 17">
                <a:extLst>
                  <a:ext uri="{FF2B5EF4-FFF2-40B4-BE49-F238E27FC236}">
                    <a16:creationId xmlns:a16="http://schemas.microsoft.com/office/drawing/2014/main" id="{5FAABDE9-D2AE-9469-5B0F-C4F3EFE58CDF}"/>
                  </a:ext>
                </a:extLst>
              </p:cNvPr>
              <p:cNvPicPr/>
              <p:nvPr/>
            </p:nvPicPr>
            <p:blipFill>
              <a:blip r:embed="rId101"/>
              <a:stretch>
                <a:fillRect/>
              </a:stretch>
            </p:blipFill>
            <p:spPr>
              <a:xfrm>
                <a:off x="401741" y="4160501"/>
                <a:ext cx="159732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9" name="Freihand 18">
                <a:extLst>
                  <a:ext uri="{FF2B5EF4-FFF2-40B4-BE49-F238E27FC236}">
                    <a16:creationId xmlns:a16="http://schemas.microsoft.com/office/drawing/2014/main" id="{9708970E-15F8-1E92-7C19-55E8F9821781}"/>
                  </a:ext>
                </a:extLst>
              </p14:cNvPr>
              <p14:cNvContentPartPr/>
              <p14:nvPr/>
            </p14:nvContentPartPr>
            <p14:xfrm>
              <a:off x="5732621" y="4546421"/>
              <a:ext cx="2486520" cy="125280"/>
            </p14:xfrm>
          </p:contentPart>
        </mc:Choice>
        <mc:Fallback>
          <p:pic>
            <p:nvPicPr>
              <p:cNvPr id="19" name="Freihand 18">
                <a:extLst>
                  <a:ext uri="{FF2B5EF4-FFF2-40B4-BE49-F238E27FC236}">
                    <a16:creationId xmlns:a16="http://schemas.microsoft.com/office/drawing/2014/main" id="{9708970E-15F8-1E92-7C19-55E8F9821781}"/>
                  </a:ext>
                </a:extLst>
              </p:cNvPr>
              <p:cNvPicPr/>
              <p:nvPr/>
            </p:nvPicPr>
            <p:blipFill>
              <a:blip r:embed="rId103"/>
              <a:stretch>
                <a:fillRect/>
              </a:stretch>
            </p:blipFill>
            <p:spPr>
              <a:xfrm>
                <a:off x="5723621" y="4537421"/>
                <a:ext cx="2504160" cy="142920"/>
              </a:xfrm>
              <a:prstGeom prst="rect">
                <a:avLst/>
              </a:prstGeom>
            </p:spPr>
          </p:pic>
        </mc:Fallback>
      </mc:AlternateContent>
    </p:spTree>
    <p:extLst>
      <p:ext uri="{BB962C8B-B14F-4D97-AF65-F5344CB8AC3E}">
        <p14:creationId xmlns:p14="http://schemas.microsoft.com/office/powerpoint/2010/main" val="327976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57B7948-63CF-49C9-BD5B-B366DC7A4927}"/>
                  </a:ext>
                </a:extLst>
              </p14:cNvPr>
              <p14:cNvContentPartPr/>
              <p14:nvPr/>
            </p14:nvContentPartPr>
            <p14:xfrm>
              <a:off x="11524600" y="389760"/>
              <a:ext cx="44280" cy="18000"/>
            </p14:xfrm>
          </p:contentPart>
        </mc:Choice>
        <mc:Fallback xmlns="">
          <p:pic>
            <p:nvPicPr>
              <p:cNvPr id="3" name="Freihand 2">
                <a:extLst>
                  <a:ext uri="{FF2B5EF4-FFF2-40B4-BE49-F238E27FC236}">
                    <a16:creationId xmlns:a16="http://schemas.microsoft.com/office/drawing/2014/main" id="{D57B7948-63CF-49C9-BD5B-B366DC7A4927}"/>
                  </a:ext>
                </a:extLst>
              </p:cNvPr>
              <p:cNvPicPr/>
              <p:nvPr/>
            </p:nvPicPr>
            <p:blipFill>
              <a:blip r:embed="rId3"/>
              <a:stretch>
                <a:fillRect/>
              </a:stretch>
            </p:blipFill>
            <p:spPr>
              <a:xfrm>
                <a:off x="11520280" y="385440"/>
                <a:ext cx="52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F72F41D-42C1-4D0E-86E4-20618ECE23A4}"/>
                  </a:ext>
                </a:extLst>
              </p14:cNvPr>
              <p14:cNvContentPartPr/>
              <p14:nvPr/>
            </p14:nvContentPartPr>
            <p14:xfrm>
              <a:off x="1758520" y="2100840"/>
              <a:ext cx="1275480" cy="89640"/>
            </p14:xfrm>
          </p:contentPart>
        </mc:Choice>
        <mc:Fallback xmlns="">
          <p:pic>
            <p:nvPicPr>
              <p:cNvPr id="5" name="Freihand 4">
                <a:extLst>
                  <a:ext uri="{FF2B5EF4-FFF2-40B4-BE49-F238E27FC236}">
                    <a16:creationId xmlns:a16="http://schemas.microsoft.com/office/drawing/2014/main" id="{CF72F41D-42C1-4D0E-86E4-20618ECE23A4}"/>
                  </a:ext>
                </a:extLst>
              </p:cNvPr>
              <p:cNvPicPr/>
              <p:nvPr/>
            </p:nvPicPr>
            <p:blipFill>
              <a:blip r:embed="rId5"/>
              <a:stretch>
                <a:fillRect/>
              </a:stretch>
            </p:blipFill>
            <p:spPr>
              <a:xfrm>
                <a:off x="1754200" y="2096520"/>
                <a:ext cx="1284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42BC01F5-C3E1-4A35-8EFB-C1A33DC810DA}"/>
                  </a:ext>
                </a:extLst>
              </p14:cNvPr>
              <p14:cNvContentPartPr/>
              <p14:nvPr/>
            </p14:nvContentPartPr>
            <p14:xfrm>
              <a:off x="4284280" y="1354200"/>
              <a:ext cx="606600" cy="621720"/>
            </p14:xfrm>
          </p:contentPart>
        </mc:Choice>
        <mc:Fallback xmlns="">
          <p:pic>
            <p:nvPicPr>
              <p:cNvPr id="8" name="Freihand 7">
                <a:extLst>
                  <a:ext uri="{FF2B5EF4-FFF2-40B4-BE49-F238E27FC236}">
                    <a16:creationId xmlns:a16="http://schemas.microsoft.com/office/drawing/2014/main" id="{42BC01F5-C3E1-4A35-8EFB-C1A33DC810DA}"/>
                  </a:ext>
                </a:extLst>
              </p:cNvPr>
              <p:cNvPicPr/>
              <p:nvPr/>
            </p:nvPicPr>
            <p:blipFill>
              <a:blip r:embed="rId7"/>
              <a:stretch>
                <a:fillRect/>
              </a:stretch>
            </p:blipFill>
            <p:spPr>
              <a:xfrm>
                <a:off x="4279960" y="1349880"/>
                <a:ext cx="61524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EEFF0B4B-C5D4-4F0E-80B1-30DEA48D13A4}"/>
                  </a:ext>
                </a:extLst>
              </p14:cNvPr>
              <p14:cNvContentPartPr/>
              <p14:nvPr/>
            </p14:nvContentPartPr>
            <p14:xfrm>
              <a:off x="6528160" y="2567040"/>
              <a:ext cx="244800" cy="27000"/>
            </p14:xfrm>
          </p:contentPart>
        </mc:Choice>
        <mc:Fallback xmlns="">
          <p:pic>
            <p:nvPicPr>
              <p:cNvPr id="9" name="Freihand 8">
                <a:extLst>
                  <a:ext uri="{FF2B5EF4-FFF2-40B4-BE49-F238E27FC236}">
                    <a16:creationId xmlns:a16="http://schemas.microsoft.com/office/drawing/2014/main" id="{EEFF0B4B-C5D4-4F0E-80B1-30DEA48D13A4}"/>
                  </a:ext>
                </a:extLst>
              </p:cNvPr>
              <p:cNvPicPr/>
              <p:nvPr/>
            </p:nvPicPr>
            <p:blipFill>
              <a:blip r:embed="rId9"/>
              <a:stretch>
                <a:fillRect/>
              </a:stretch>
            </p:blipFill>
            <p:spPr>
              <a:xfrm>
                <a:off x="6523840" y="2562720"/>
                <a:ext cx="253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FB2CB76D-E99D-4695-8757-00AB80B52868}"/>
                  </a:ext>
                </a:extLst>
              </p14:cNvPr>
              <p14:cNvContentPartPr/>
              <p14:nvPr/>
            </p14:nvContentPartPr>
            <p14:xfrm>
              <a:off x="4258360" y="1347720"/>
              <a:ext cx="545400" cy="532440"/>
            </p14:xfrm>
          </p:contentPart>
        </mc:Choice>
        <mc:Fallback xmlns="">
          <p:pic>
            <p:nvPicPr>
              <p:cNvPr id="10" name="Freihand 9">
                <a:extLst>
                  <a:ext uri="{FF2B5EF4-FFF2-40B4-BE49-F238E27FC236}">
                    <a16:creationId xmlns:a16="http://schemas.microsoft.com/office/drawing/2014/main" id="{FB2CB76D-E99D-4695-8757-00AB80B52868}"/>
                  </a:ext>
                </a:extLst>
              </p:cNvPr>
              <p:cNvPicPr/>
              <p:nvPr/>
            </p:nvPicPr>
            <p:blipFill>
              <a:blip r:embed="rId11"/>
              <a:stretch>
                <a:fillRect/>
              </a:stretch>
            </p:blipFill>
            <p:spPr>
              <a:xfrm>
                <a:off x="4254040" y="1343400"/>
                <a:ext cx="55404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F9D5E929-944E-48E8-BF52-895532EF3DF4}"/>
                  </a:ext>
                </a:extLst>
              </p14:cNvPr>
              <p14:cNvContentPartPr/>
              <p14:nvPr/>
            </p14:nvContentPartPr>
            <p14:xfrm>
              <a:off x="6586480" y="2514120"/>
              <a:ext cx="176400" cy="78120"/>
            </p14:xfrm>
          </p:contentPart>
        </mc:Choice>
        <mc:Fallback xmlns="">
          <p:pic>
            <p:nvPicPr>
              <p:cNvPr id="11" name="Freihand 10">
                <a:extLst>
                  <a:ext uri="{FF2B5EF4-FFF2-40B4-BE49-F238E27FC236}">
                    <a16:creationId xmlns:a16="http://schemas.microsoft.com/office/drawing/2014/main" id="{F9D5E929-944E-48E8-BF52-895532EF3DF4}"/>
                  </a:ext>
                </a:extLst>
              </p:cNvPr>
              <p:cNvPicPr/>
              <p:nvPr/>
            </p:nvPicPr>
            <p:blipFill>
              <a:blip r:embed="rId13"/>
              <a:stretch>
                <a:fillRect/>
              </a:stretch>
            </p:blipFill>
            <p:spPr>
              <a:xfrm>
                <a:off x="6582160" y="2509800"/>
                <a:ext cx="185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510EA1D2-4C9B-473C-95FC-6C97845834CA}"/>
                  </a:ext>
                </a:extLst>
              </p14:cNvPr>
              <p14:cNvContentPartPr/>
              <p14:nvPr/>
            </p14:nvContentPartPr>
            <p14:xfrm>
              <a:off x="6169960" y="2558760"/>
              <a:ext cx="200880" cy="41760"/>
            </p14:xfrm>
          </p:contentPart>
        </mc:Choice>
        <mc:Fallback xmlns="">
          <p:pic>
            <p:nvPicPr>
              <p:cNvPr id="12" name="Freihand 11">
                <a:extLst>
                  <a:ext uri="{FF2B5EF4-FFF2-40B4-BE49-F238E27FC236}">
                    <a16:creationId xmlns:a16="http://schemas.microsoft.com/office/drawing/2014/main" id="{510EA1D2-4C9B-473C-95FC-6C97845834CA}"/>
                  </a:ext>
                </a:extLst>
              </p:cNvPr>
              <p:cNvPicPr/>
              <p:nvPr/>
            </p:nvPicPr>
            <p:blipFill>
              <a:blip r:embed="rId15"/>
              <a:stretch>
                <a:fillRect/>
              </a:stretch>
            </p:blipFill>
            <p:spPr>
              <a:xfrm>
                <a:off x="6165640" y="2554440"/>
                <a:ext cx="209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38FD069-7F61-42BD-A3D3-70422781715F}"/>
                  </a:ext>
                </a:extLst>
              </p14:cNvPr>
              <p14:cNvContentPartPr/>
              <p14:nvPr/>
            </p14:nvContentPartPr>
            <p14:xfrm>
              <a:off x="6563440" y="2559480"/>
              <a:ext cx="194040" cy="37800"/>
            </p14:xfrm>
          </p:contentPart>
        </mc:Choice>
        <mc:Fallback xmlns="">
          <p:pic>
            <p:nvPicPr>
              <p:cNvPr id="13" name="Freihand 12">
                <a:extLst>
                  <a:ext uri="{FF2B5EF4-FFF2-40B4-BE49-F238E27FC236}">
                    <a16:creationId xmlns:a16="http://schemas.microsoft.com/office/drawing/2014/main" id="{438FD069-7F61-42BD-A3D3-70422781715F}"/>
                  </a:ext>
                </a:extLst>
              </p:cNvPr>
              <p:cNvPicPr/>
              <p:nvPr/>
            </p:nvPicPr>
            <p:blipFill>
              <a:blip r:embed="rId17"/>
              <a:stretch>
                <a:fillRect/>
              </a:stretch>
            </p:blipFill>
            <p:spPr>
              <a:xfrm>
                <a:off x="6559120" y="2555160"/>
                <a:ext cx="202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A36F295-61C7-4AF3-9105-B25E6A26B693}"/>
                  </a:ext>
                </a:extLst>
              </p14:cNvPr>
              <p14:cNvContentPartPr/>
              <p14:nvPr/>
            </p14:nvContentPartPr>
            <p14:xfrm>
              <a:off x="5771800" y="2180400"/>
              <a:ext cx="1176480" cy="549000"/>
            </p14:xfrm>
          </p:contentPart>
        </mc:Choice>
        <mc:Fallback xmlns="">
          <p:pic>
            <p:nvPicPr>
              <p:cNvPr id="14" name="Freihand 13">
                <a:extLst>
                  <a:ext uri="{FF2B5EF4-FFF2-40B4-BE49-F238E27FC236}">
                    <a16:creationId xmlns:a16="http://schemas.microsoft.com/office/drawing/2014/main" id="{BA36F295-61C7-4AF3-9105-B25E6A26B693}"/>
                  </a:ext>
                </a:extLst>
              </p:cNvPr>
              <p:cNvPicPr/>
              <p:nvPr/>
            </p:nvPicPr>
            <p:blipFill>
              <a:blip r:embed="rId19"/>
              <a:stretch>
                <a:fillRect/>
              </a:stretch>
            </p:blipFill>
            <p:spPr>
              <a:xfrm>
                <a:off x="5767480" y="2176080"/>
                <a:ext cx="1185120" cy="557640"/>
              </a:xfrm>
              <a:prstGeom prst="rect">
                <a:avLst/>
              </a:prstGeom>
            </p:spPr>
          </p:pic>
        </mc:Fallback>
      </mc:AlternateContent>
      <p:grpSp>
        <p:nvGrpSpPr>
          <p:cNvPr id="17" name="Gruppieren 16">
            <a:extLst>
              <a:ext uri="{FF2B5EF4-FFF2-40B4-BE49-F238E27FC236}">
                <a16:creationId xmlns:a16="http://schemas.microsoft.com/office/drawing/2014/main" id="{EDB74CDC-7930-48D8-B6CC-7B2D1876EE39}"/>
              </a:ext>
            </a:extLst>
          </p:cNvPr>
          <p:cNvGrpSpPr/>
          <p:nvPr/>
        </p:nvGrpSpPr>
        <p:grpSpPr>
          <a:xfrm>
            <a:off x="2436400" y="3628680"/>
            <a:ext cx="8122680" cy="578160"/>
            <a:chOff x="2436400" y="3628680"/>
            <a:chExt cx="8122680" cy="57816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16E8F49-ABCA-4C05-918B-D9314E38D49D}"/>
                    </a:ext>
                  </a:extLst>
                </p14:cNvPr>
                <p14:cNvContentPartPr/>
                <p14:nvPr/>
              </p14:nvContentPartPr>
              <p14:xfrm>
                <a:off x="2625400" y="4062840"/>
                <a:ext cx="7933680" cy="144000"/>
              </p14:xfrm>
            </p:contentPart>
          </mc:Choice>
          <mc:Fallback xmlns="">
            <p:pic>
              <p:nvPicPr>
                <p:cNvPr id="15" name="Freihand 14">
                  <a:extLst>
                    <a:ext uri="{FF2B5EF4-FFF2-40B4-BE49-F238E27FC236}">
                      <a16:creationId xmlns:a16="http://schemas.microsoft.com/office/drawing/2014/main" id="{D16E8F49-ABCA-4C05-918B-D9314E38D49D}"/>
                    </a:ext>
                  </a:extLst>
                </p:cNvPr>
                <p:cNvPicPr/>
                <p:nvPr/>
              </p:nvPicPr>
              <p:blipFill>
                <a:blip r:embed="rId21"/>
                <a:stretch>
                  <a:fillRect/>
                </a:stretch>
              </p:blipFill>
              <p:spPr>
                <a:xfrm>
                  <a:off x="2621080" y="4058520"/>
                  <a:ext cx="7942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D026FC66-8B55-4616-8FFF-64CEDCEA2DC2}"/>
                    </a:ext>
                  </a:extLst>
                </p14:cNvPr>
                <p14:cNvContentPartPr/>
                <p14:nvPr/>
              </p14:nvContentPartPr>
              <p14:xfrm>
                <a:off x="2436400" y="3628680"/>
                <a:ext cx="447840" cy="572400"/>
              </p14:xfrm>
            </p:contentPart>
          </mc:Choice>
          <mc:Fallback xmlns="">
            <p:pic>
              <p:nvPicPr>
                <p:cNvPr id="16" name="Freihand 15">
                  <a:extLst>
                    <a:ext uri="{FF2B5EF4-FFF2-40B4-BE49-F238E27FC236}">
                      <a16:creationId xmlns:a16="http://schemas.microsoft.com/office/drawing/2014/main" id="{D026FC66-8B55-4616-8FFF-64CEDCEA2DC2}"/>
                    </a:ext>
                  </a:extLst>
                </p:cNvPr>
                <p:cNvPicPr/>
                <p:nvPr/>
              </p:nvPicPr>
              <p:blipFill>
                <a:blip r:embed="rId23"/>
                <a:stretch>
                  <a:fillRect/>
                </a:stretch>
              </p:blipFill>
              <p:spPr>
                <a:xfrm>
                  <a:off x="2432080" y="3624360"/>
                  <a:ext cx="456480" cy="581040"/>
                </a:xfrm>
                <a:prstGeom prst="rect">
                  <a:avLst/>
                </a:prstGeom>
              </p:spPr>
            </p:pic>
          </mc:Fallback>
        </mc:AlternateContent>
      </p:grpSp>
    </p:spTree>
    <p:extLst>
      <p:ext uri="{BB962C8B-B14F-4D97-AF65-F5344CB8AC3E}">
        <p14:creationId xmlns:p14="http://schemas.microsoft.com/office/powerpoint/2010/main" val="2147379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60</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Similar to the standard deviation, we can define a standard error for the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calculated from the multiple linear regression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order to estimate the variances of </a:t>
                </a:r>
                <a14:m>
                  <m:oMath xmlns:m="http://schemas.openxmlformats.org/officeDocument/2006/math">
                    <m:sSub>
                      <m:sSubPr>
                        <m:ctrlPr>
                          <a:rPr lang="de-DE" sz="240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oMath>
                </a14:m>
                <a:r>
                  <a:rPr lang="de-DE" sz="2200"/>
                  <a:t> we have to find an estimator for the unkown variance in assumption (iii) for the error terms </a:t>
                </a:r>
                <a14:m>
                  <m:oMath xmlns:m="http://schemas.openxmlformats.org/officeDocument/2006/math">
                    <m:sSub>
                      <m:sSubPr>
                        <m:ctrlPr>
                          <a:rPr lang="de-DE" sz="2200" i="1">
                            <a:latin typeface="Cambria Math" panose="02040503050406030204" pitchFamily="18" charset="0"/>
                          </a:rPr>
                        </m:ctrlPr>
                      </m:sSubPr>
                      <m:e>
                        <m:r>
                          <m:rPr>
                            <m:sty m:val="p"/>
                          </m:rPr>
                          <a:rPr lang="el-GR" sz="2200" i="1">
                            <a:latin typeface="Cambria Math" panose="02040503050406030204" pitchFamily="18" charset="0"/>
                          </a:rPr>
                          <m:t>ε</m:t>
                        </m:r>
                      </m:e>
                      <m:sub>
                        <m:r>
                          <a:rPr lang="de-DE" sz="2200" i="1">
                            <a:latin typeface="Cambria Math" panose="02040503050406030204" pitchFamily="18" charset="0"/>
                          </a:rPr>
                          <m:t>𝑖</m:t>
                        </m:r>
                      </m:sub>
                    </m:sSub>
                  </m:oMath>
                </a14:m>
                <a:r>
                  <a:rPr lang="de-DE" sz="2200"/>
                  <a:t> . A first candidate could be</a:t>
                </a:r>
                <a:r>
                  <a:rPr lang="de-DE" sz="2000"/>
                  <a:t> </a:t>
                </a:r>
                <a:endParaRPr lang="de-DE" sz="2000" i="1">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f>
                        <m:fPr>
                          <m:ctrlPr>
                            <a:rPr lang="de-DE" sz="2000" i="1" dirty="0">
                              <a:latin typeface="Cambria Math" panose="02040503050406030204" pitchFamily="18" charset="0"/>
                            </a:rPr>
                          </m:ctrlPr>
                        </m:fPr>
                        <m:num>
                          <m:r>
                            <a:rPr lang="de-DE" sz="2000" b="0" i="1" dirty="0" smtClean="0">
                              <a:latin typeface="Cambria Math" panose="02040503050406030204" pitchFamily="18" charset="0"/>
                            </a:rPr>
                            <m:t>𝑛</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r>
                        <a:rPr lang="de-DE" sz="2000" i="1" dirty="0">
                          <a:latin typeface="Cambria Math" panose="02040503050406030204" pitchFamily="18" charset="0"/>
                        </a:rPr>
                        <m:t> </m:t>
                      </m:r>
                      <m:sSup>
                        <m:sSupPr>
                          <m:ctrlPr>
                            <a:rPr lang="de-DE" sz="2000" i="1">
                              <a:latin typeface="Cambria Math" panose="02040503050406030204" pitchFamily="18" charset="0"/>
                            </a:rPr>
                          </m:ctrlPr>
                        </m:sSupPr>
                        <m:e>
                          <m:acc>
                            <m:accPr>
                              <m:chr m:val="̃"/>
                              <m:ctrlPr>
                                <a:rPr lang="de-DE" sz="2000" i="1">
                                  <a:latin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de-DE" sz="2000" i="1">
                                          <a:latin typeface="Cambria Math" panose="02040503050406030204" pitchFamily="18" charset="0"/>
                                        </a:rPr>
                                      </m:ctrlPr>
                                    </m:sSubPr>
                                    <m:e>
                                      <m:r>
                                        <m:rPr>
                                          <m:sty m:val="p"/>
                                        </m:rPr>
                                        <a:rPr lang="el-GR" sz="2000" i="1">
                                          <a:latin typeface="Cambria Math" panose="02040503050406030204" pitchFamily="18" charset="0"/>
                                        </a:rPr>
                                        <m:t>ε</m:t>
                                      </m:r>
                                    </m:e>
                                    <m:sub>
                                      <m:r>
                                        <a:rPr lang="de-DE" sz="2000" i="1">
                                          <a:latin typeface="Cambria Math" panose="02040503050406030204" pitchFamily="18" charset="0"/>
                                        </a:rPr>
                                        <m:t>𝑖</m:t>
                                      </m:r>
                                    </m:sub>
                                  </m:sSub>
                                </m:e>
                              </m:d>
                            </m:e>
                            <m:sup>
                              <m:r>
                                <a:rPr lang="de-DE" sz="2000" i="1" dirty="0">
                                  <a:latin typeface="Cambria Math" panose="02040503050406030204" pitchFamily="18" charset="0"/>
                                </a:rPr>
                                <m:t>2</m:t>
                              </m:r>
                            </m:sup>
                          </m:sSup>
                        </m:e>
                      </m:nary>
                    </m:oMath>
                  </m:oMathPara>
                </a14:m>
                <a:endParaRPr lang="de-DE" sz="2200"/>
              </a:p>
              <a:p>
                <a:endParaRPr lang="de-DE" sz="2200"/>
              </a:p>
              <a:p>
                <a:r>
                  <a:rPr lang="de-DE" sz="2200"/>
                  <a:t>	but it can be shown that this estimator is still biased.</a:t>
                </a:r>
              </a:p>
              <a:p>
                <a:endParaRPr lang="de-DE" sz="2200"/>
              </a:p>
              <a:p>
                <a:r>
                  <a:rPr lang="de-DE" sz="2200"/>
                  <a:t>It can be shown, that 	</a:t>
                </a:r>
              </a:p>
              <a:p>
                <a:endParaRPr lang="de-DE" sz="2200"/>
              </a:p>
              <a:p>
                <a:pPr/>
                <a14:m>
                  <m:oMathPara xmlns:m="http://schemas.openxmlformats.org/officeDocument/2006/math">
                    <m:oMathParaPr>
                      <m:jc m:val="centerGroup"/>
                    </m:oMathParaPr>
                    <m:oMath xmlns:m="http://schemas.openxmlformats.org/officeDocument/2006/math">
                      <m:sSup>
                        <m:sSupPr>
                          <m:ctrlPr>
                            <a:rPr lang="de-DE" sz="2000" i="1" smtClean="0">
                              <a:latin typeface="Cambria Math" panose="02040503050406030204" pitchFamily="18" charset="0"/>
                            </a:rPr>
                          </m:ctrlPr>
                        </m:sSupPr>
                        <m:e>
                          <m:acc>
                            <m:accPr>
                              <m:chr m:val="̂"/>
                              <m:ctrlPr>
                                <a:rPr lang="de-DE" sz="2000" i="1" smtClean="0">
                                  <a:latin typeface="Cambria Math" panose="02040503050406030204" pitchFamily="18" charset="0"/>
                                  <a:ea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m:t>
                          </m:r>
                          <m:r>
                            <a:rPr lang="de-DE" sz="2000" b="0" i="1" dirty="0" smtClean="0">
                              <a:latin typeface="Cambria Math" panose="02040503050406030204" pitchFamily="18" charset="0"/>
                            </a:rPr>
                            <m:t>𝑘</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pt-BR"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d>
                            </m:e>
                            <m:sup>
                              <m:r>
                                <a:rPr lang="de-DE" sz="2000" i="1" dirty="0">
                                  <a:latin typeface="Cambria Math" panose="02040503050406030204" pitchFamily="18" charset="0"/>
                                </a:rPr>
                                <m:t>2</m:t>
                              </m:r>
                            </m:sup>
                          </m:sSup>
                        </m:e>
                      </m:nary>
                    </m:oMath>
                  </m:oMathPara>
                </a14:m>
                <a:endParaRPr lang="de-DE" sz="2200"/>
              </a:p>
              <a:p>
                <a:endParaRPr lang="de-DE" sz="2200"/>
              </a:p>
              <a:p>
                <a:r>
                  <a:rPr lang="de-DE" sz="2200"/>
                  <a:t>is an unbiased estimator (k+1= number of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a:t>
                </a:r>
              </a:p>
              <a:p>
                <a:pPr marL="342900" indent="-342900">
                  <a:buFont typeface="Arial" panose="020B0604020202020204" pitchFamily="34" charset="0"/>
                  <a:buChar char="•"/>
                </a:pPr>
                <a:endParaRPr lang="de-DE" sz="2200"/>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859520" cy="5976664"/>
              </a:xfrm>
              <a:prstGeom prst="rect">
                <a:avLst/>
              </a:prstGeom>
              <a:blipFill>
                <a:blip r:embed="rId2"/>
                <a:stretch>
                  <a:fillRect l="-895" t="-714" b="-4796"/>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86456652-49A5-85F8-57A9-69F456D64BC1}"/>
                  </a:ext>
                </a:extLst>
              </p14:cNvPr>
              <p14:cNvContentPartPr/>
              <p14:nvPr/>
            </p14:nvContentPartPr>
            <p14:xfrm>
              <a:off x="4707701" y="2491181"/>
              <a:ext cx="1137960" cy="1185120"/>
            </p14:xfrm>
          </p:contentPart>
        </mc:Choice>
        <mc:Fallback>
          <p:pic>
            <p:nvPicPr>
              <p:cNvPr id="5" name="Freihand 4">
                <a:extLst>
                  <a:ext uri="{FF2B5EF4-FFF2-40B4-BE49-F238E27FC236}">
                    <a16:creationId xmlns:a16="http://schemas.microsoft.com/office/drawing/2014/main" id="{86456652-49A5-85F8-57A9-69F456D64BC1}"/>
                  </a:ext>
                </a:extLst>
              </p:cNvPr>
              <p:cNvPicPr/>
              <p:nvPr/>
            </p:nvPicPr>
            <p:blipFill>
              <a:blip r:embed="rId4"/>
              <a:stretch>
                <a:fillRect/>
              </a:stretch>
            </p:blipFill>
            <p:spPr>
              <a:xfrm>
                <a:off x="4698701" y="2482541"/>
                <a:ext cx="1155600" cy="120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CD60293F-1DE7-5FD2-10CA-5C1CF0884367}"/>
                  </a:ext>
                </a:extLst>
              </p14:cNvPr>
              <p14:cNvContentPartPr/>
              <p14:nvPr/>
            </p14:nvContentPartPr>
            <p14:xfrm>
              <a:off x="4076621" y="2579381"/>
              <a:ext cx="748080" cy="1040040"/>
            </p14:xfrm>
          </p:contentPart>
        </mc:Choice>
        <mc:Fallback>
          <p:pic>
            <p:nvPicPr>
              <p:cNvPr id="6" name="Freihand 5">
                <a:extLst>
                  <a:ext uri="{FF2B5EF4-FFF2-40B4-BE49-F238E27FC236}">
                    <a16:creationId xmlns:a16="http://schemas.microsoft.com/office/drawing/2014/main" id="{CD60293F-1DE7-5FD2-10CA-5C1CF0884367}"/>
                  </a:ext>
                </a:extLst>
              </p:cNvPr>
              <p:cNvPicPr/>
              <p:nvPr/>
            </p:nvPicPr>
            <p:blipFill>
              <a:blip r:embed="rId6"/>
              <a:stretch>
                <a:fillRect/>
              </a:stretch>
            </p:blipFill>
            <p:spPr>
              <a:xfrm>
                <a:off x="4067621" y="2570741"/>
                <a:ext cx="765720" cy="105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8A3E4E6-A852-8D3F-224A-3C2C3DCC474E}"/>
                  </a:ext>
                </a:extLst>
              </p14:cNvPr>
              <p14:cNvContentPartPr/>
              <p14:nvPr/>
            </p14:nvContentPartPr>
            <p14:xfrm>
              <a:off x="5331581" y="4177781"/>
              <a:ext cx="1475640" cy="66240"/>
            </p14:xfrm>
          </p:contentPart>
        </mc:Choice>
        <mc:Fallback>
          <p:pic>
            <p:nvPicPr>
              <p:cNvPr id="7" name="Freihand 6">
                <a:extLst>
                  <a:ext uri="{FF2B5EF4-FFF2-40B4-BE49-F238E27FC236}">
                    <a16:creationId xmlns:a16="http://schemas.microsoft.com/office/drawing/2014/main" id="{88A3E4E6-A852-8D3F-224A-3C2C3DCC474E}"/>
                  </a:ext>
                </a:extLst>
              </p:cNvPr>
              <p:cNvPicPr/>
              <p:nvPr/>
            </p:nvPicPr>
            <p:blipFill>
              <a:blip r:embed="rId8"/>
              <a:stretch>
                <a:fillRect/>
              </a:stretch>
            </p:blipFill>
            <p:spPr>
              <a:xfrm>
                <a:off x="5322941" y="4169141"/>
                <a:ext cx="1493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9572805-5A37-50AF-19E1-4100FBD320E6}"/>
                  </a:ext>
                </a:extLst>
              </p14:cNvPr>
              <p14:cNvContentPartPr/>
              <p14:nvPr/>
            </p14:nvContentPartPr>
            <p14:xfrm>
              <a:off x="4183901" y="3541661"/>
              <a:ext cx="1369800" cy="45360"/>
            </p14:xfrm>
          </p:contentPart>
        </mc:Choice>
        <mc:Fallback>
          <p:pic>
            <p:nvPicPr>
              <p:cNvPr id="8" name="Freihand 7">
                <a:extLst>
                  <a:ext uri="{FF2B5EF4-FFF2-40B4-BE49-F238E27FC236}">
                    <a16:creationId xmlns:a16="http://schemas.microsoft.com/office/drawing/2014/main" id="{79572805-5A37-50AF-19E1-4100FBD320E6}"/>
                  </a:ext>
                </a:extLst>
              </p:cNvPr>
              <p:cNvPicPr/>
              <p:nvPr/>
            </p:nvPicPr>
            <p:blipFill>
              <a:blip r:embed="rId10"/>
              <a:stretch>
                <a:fillRect/>
              </a:stretch>
            </p:blipFill>
            <p:spPr>
              <a:xfrm>
                <a:off x="4174901" y="3533021"/>
                <a:ext cx="1387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177705B-6EC5-16F7-CB0C-394FCFA51B1C}"/>
                  </a:ext>
                </a:extLst>
              </p14:cNvPr>
              <p14:cNvContentPartPr/>
              <p14:nvPr/>
            </p14:nvContentPartPr>
            <p14:xfrm>
              <a:off x="4068701" y="3116501"/>
              <a:ext cx="733680" cy="473400"/>
            </p14:xfrm>
          </p:contentPart>
        </mc:Choice>
        <mc:Fallback>
          <p:pic>
            <p:nvPicPr>
              <p:cNvPr id="10" name="Freihand 9">
                <a:extLst>
                  <a:ext uri="{FF2B5EF4-FFF2-40B4-BE49-F238E27FC236}">
                    <a16:creationId xmlns:a16="http://schemas.microsoft.com/office/drawing/2014/main" id="{C177705B-6EC5-16F7-CB0C-394FCFA51B1C}"/>
                  </a:ext>
                </a:extLst>
              </p:cNvPr>
              <p:cNvPicPr/>
              <p:nvPr/>
            </p:nvPicPr>
            <p:blipFill>
              <a:blip r:embed="rId12"/>
              <a:stretch>
                <a:fillRect/>
              </a:stretch>
            </p:blipFill>
            <p:spPr>
              <a:xfrm>
                <a:off x="4059701" y="3107501"/>
                <a:ext cx="75132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75FE9FDF-0A44-2113-5194-8CE4A92DCB5E}"/>
                  </a:ext>
                </a:extLst>
              </p14:cNvPr>
              <p14:cNvContentPartPr/>
              <p14:nvPr/>
            </p14:nvContentPartPr>
            <p14:xfrm>
              <a:off x="3335021" y="5006861"/>
              <a:ext cx="1418760" cy="1170360"/>
            </p14:xfrm>
          </p:contentPart>
        </mc:Choice>
        <mc:Fallback>
          <p:pic>
            <p:nvPicPr>
              <p:cNvPr id="11" name="Freihand 10">
                <a:extLst>
                  <a:ext uri="{FF2B5EF4-FFF2-40B4-BE49-F238E27FC236}">
                    <a16:creationId xmlns:a16="http://schemas.microsoft.com/office/drawing/2014/main" id="{75FE9FDF-0A44-2113-5194-8CE4A92DCB5E}"/>
                  </a:ext>
                </a:extLst>
              </p:cNvPr>
              <p:cNvPicPr/>
              <p:nvPr/>
            </p:nvPicPr>
            <p:blipFill>
              <a:blip r:embed="rId14"/>
              <a:stretch>
                <a:fillRect/>
              </a:stretch>
            </p:blipFill>
            <p:spPr>
              <a:xfrm>
                <a:off x="3326021" y="4997861"/>
                <a:ext cx="1436400" cy="118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05F26FB-CE76-B679-EEF2-A4720F495E5B}"/>
                  </a:ext>
                </a:extLst>
              </p14:cNvPr>
              <p14:cNvContentPartPr/>
              <p14:nvPr/>
            </p14:nvContentPartPr>
            <p14:xfrm>
              <a:off x="4669901" y="5064821"/>
              <a:ext cx="1557360" cy="1058400"/>
            </p14:xfrm>
          </p:contentPart>
        </mc:Choice>
        <mc:Fallback>
          <p:pic>
            <p:nvPicPr>
              <p:cNvPr id="12" name="Freihand 11">
                <a:extLst>
                  <a:ext uri="{FF2B5EF4-FFF2-40B4-BE49-F238E27FC236}">
                    <a16:creationId xmlns:a16="http://schemas.microsoft.com/office/drawing/2014/main" id="{B05F26FB-CE76-B679-EEF2-A4720F495E5B}"/>
                  </a:ext>
                </a:extLst>
              </p:cNvPr>
              <p:cNvPicPr/>
              <p:nvPr/>
            </p:nvPicPr>
            <p:blipFill>
              <a:blip r:embed="rId16"/>
              <a:stretch>
                <a:fillRect/>
              </a:stretch>
            </p:blipFill>
            <p:spPr>
              <a:xfrm>
                <a:off x="4660901" y="5055821"/>
                <a:ext cx="1575000" cy="1076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7164DA4-FF47-6282-5EB7-A27F75E26670}"/>
                  </a:ext>
                </a:extLst>
              </p14:cNvPr>
              <p14:cNvContentPartPr/>
              <p14:nvPr/>
            </p14:nvContentPartPr>
            <p14:xfrm>
              <a:off x="3958181" y="5956181"/>
              <a:ext cx="690120" cy="48240"/>
            </p14:xfrm>
          </p:contentPart>
        </mc:Choice>
        <mc:Fallback>
          <p:pic>
            <p:nvPicPr>
              <p:cNvPr id="13" name="Freihand 12">
                <a:extLst>
                  <a:ext uri="{FF2B5EF4-FFF2-40B4-BE49-F238E27FC236}">
                    <a16:creationId xmlns:a16="http://schemas.microsoft.com/office/drawing/2014/main" id="{07164DA4-FF47-6282-5EB7-A27F75E26670}"/>
                  </a:ext>
                </a:extLst>
              </p:cNvPr>
              <p:cNvPicPr/>
              <p:nvPr/>
            </p:nvPicPr>
            <p:blipFill>
              <a:blip r:embed="rId18"/>
              <a:stretch>
                <a:fillRect/>
              </a:stretch>
            </p:blipFill>
            <p:spPr>
              <a:xfrm>
                <a:off x="3949181" y="5947181"/>
                <a:ext cx="707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3D3A7AD-0F97-1F06-D126-78ECC079AEDD}"/>
                  </a:ext>
                </a:extLst>
              </p14:cNvPr>
              <p14:cNvContentPartPr/>
              <p14:nvPr/>
            </p14:nvContentPartPr>
            <p14:xfrm>
              <a:off x="7291061" y="6732341"/>
              <a:ext cx="282240" cy="86760"/>
            </p14:xfrm>
          </p:contentPart>
        </mc:Choice>
        <mc:Fallback>
          <p:pic>
            <p:nvPicPr>
              <p:cNvPr id="14" name="Freihand 13">
                <a:extLst>
                  <a:ext uri="{FF2B5EF4-FFF2-40B4-BE49-F238E27FC236}">
                    <a16:creationId xmlns:a16="http://schemas.microsoft.com/office/drawing/2014/main" id="{F3D3A7AD-0F97-1F06-D126-78ECC079AEDD}"/>
                  </a:ext>
                </a:extLst>
              </p:cNvPr>
              <p:cNvPicPr/>
              <p:nvPr/>
            </p:nvPicPr>
            <p:blipFill>
              <a:blip r:embed="rId20"/>
              <a:stretch>
                <a:fillRect/>
              </a:stretch>
            </p:blipFill>
            <p:spPr>
              <a:xfrm>
                <a:off x="7282421" y="6723341"/>
                <a:ext cx="299880" cy="104400"/>
              </a:xfrm>
              <a:prstGeom prst="rect">
                <a:avLst/>
              </a:prstGeom>
            </p:spPr>
          </p:pic>
        </mc:Fallback>
      </mc:AlternateContent>
      <p:grpSp>
        <p:nvGrpSpPr>
          <p:cNvPr id="33" name="Gruppieren 32">
            <a:extLst>
              <a:ext uri="{FF2B5EF4-FFF2-40B4-BE49-F238E27FC236}">
                <a16:creationId xmlns:a16="http://schemas.microsoft.com/office/drawing/2014/main" id="{B4C41692-2437-6F2E-E1FE-50F6CB81A658}"/>
              </a:ext>
            </a:extLst>
          </p:cNvPr>
          <p:cNvGrpSpPr/>
          <p:nvPr/>
        </p:nvGrpSpPr>
        <p:grpSpPr>
          <a:xfrm>
            <a:off x="3875381" y="3431501"/>
            <a:ext cx="3590640" cy="2888280"/>
            <a:chOff x="3875381" y="3431501"/>
            <a:chExt cx="3590640" cy="288828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ABAC6C92-FAE3-E717-5F0A-7B0EBFBD5A2E}"/>
                    </a:ext>
                  </a:extLst>
                </p14:cNvPr>
                <p14:cNvContentPartPr/>
                <p14:nvPr/>
              </p14:nvContentPartPr>
              <p14:xfrm>
                <a:off x="3875381" y="5641181"/>
                <a:ext cx="797040" cy="388440"/>
              </p14:xfrm>
            </p:contentPart>
          </mc:Choice>
          <mc:Fallback>
            <p:pic>
              <p:nvPicPr>
                <p:cNvPr id="15" name="Freihand 14">
                  <a:extLst>
                    <a:ext uri="{FF2B5EF4-FFF2-40B4-BE49-F238E27FC236}">
                      <a16:creationId xmlns:a16="http://schemas.microsoft.com/office/drawing/2014/main" id="{ABAC6C92-FAE3-E717-5F0A-7B0EBFBD5A2E}"/>
                    </a:ext>
                  </a:extLst>
                </p:cNvPr>
                <p:cNvPicPr/>
                <p:nvPr/>
              </p:nvPicPr>
              <p:blipFill>
                <a:blip r:embed="rId22"/>
                <a:stretch>
                  <a:fillRect/>
                </a:stretch>
              </p:blipFill>
              <p:spPr>
                <a:xfrm>
                  <a:off x="3866741" y="5632541"/>
                  <a:ext cx="8146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F0A27C3C-BB1B-8047-D8DF-D8AC11EF6DFC}"/>
                    </a:ext>
                  </a:extLst>
                </p14:cNvPr>
                <p14:cNvContentPartPr/>
                <p14:nvPr/>
              </p14:nvContentPartPr>
              <p14:xfrm>
                <a:off x="4604021" y="3431501"/>
                <a:ext cx="43200" cy="1575720"/>
              </p14:xfrm>
            </p:contentPart>
          </mc:Choice>
          <mc:Fallback>
            <p:pic>
              <p:nvPicPr>
                <p:cNvPr id="16" name="Freihand 15">
                  <a:extLst>
                    <a:ext uri="{FF2B5EF4-FFF2-40B4-BE49-F238E27FC236}">
                      <a16:creationId xmlns:a16="http://schemas.microsoft.com/office/drawing/2014/main" id="{F0A27C3C-BB1B-8047-D8DF-D8AC11EF6DFC}"/>
                    </a:ext>
                  </a:extLst>
                </p:cNvPr>
                <p:cNvPicPr/>
                <p:nvPr/>
              </p:nvPicPr>
              <p:blipFill>
                <a:blip r:embed="rId24"/>
                <a:stretch>
                  <a:fillRect/>
                </a:stretch>
              </p:blipFill>
              <p:spPr>
                <a:xfrm>
                  <a:off x="4595021" y="3422501"/>
                  <a:ext cx="60840" cy="159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44C63F36-9B98-ACD4-2BA8-C3662288A47A}"/>
                    </a:ext>
                  </a:extLst>
                </p14:cNvPr>
                <p14:cNvContentPartPr/>
                <p14:nvPr/>
              </p14:nvContentPartPr>
              <p14:xfrm>
                <a:off x="4497821" y="4920821"/>
                <a:ext cx="241560" cy="294480"/>
              </p14:xfrm>
            </p:contentPart>
          </mc:Choice>
          <mc:Fallback>
            <p:pic>
              <p:nvPicPr>
                <p:cNvPr id="17" name="Freihand 16">
                  <a:extLst>
                    <a:ext uri="{FF2B5EF4-FFF2-40B4-BE49-F238E27FC236}">
                      <a16:creationId xmlns:a16="http://schemas.microsoft.com/office/drawing/2014/main" id="{44C63F36-9B98-ACD4-2BA8-C3662288A47A}"/>
                    </a:ext>
                  </a:extLst>
                </p:cNvPr>
                <p:cNvPicPr/>
                <p:nvPr/>
              </p:nvPicPr>
              <p:blipFill>
                <a:blip r:embed="rId26"/>
                <a:stretch>
                  <a:fillRect/>
                </a:stretch>
              </p:blipFill>
              <p:spPr>
                <a:xfrm>
                  <a:off x="4488821" y="4911821"/>
                  <a:ext cx="259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0F11BDA-E035-C288-C812-AE1468EED4DB}"/>
                    </a:ext>
                  </a:extLst>
                </p14:cNvPr>
                <p14:cNvContentPartPr/>
                <p14:nvPr/>
              </p14:nvContentPartPr>
              <p14:xfrm>
                <a:off x="4872581" y="4261301"/>
                <a:ext cx="173160" cy="413280"/>
              </p14:xfrm>
            </p:contentPart>
          </mc:Choice>
          <mc:Fallback>
            <p:pic>
              <p:nvPicPr>
                <p:cNvPr id="19" name="Freihand 18">
                  <a:extLst>
                    <a:ext uri="{FF2B5EF4-FFF2-40B4-BE49-F238E27FC236}">
                      <a16:creationId xmlns:a16="http://schemas.microsoft.com/office/drawing/2014/main" id="{50F11BDA-E035-C288-C812-AE1468EED4DB}"/>
                    </a:ext>
                  </a:extLst>
                </p:cNvPr>
                <p:cNvPicPr/>
                <p:nvPr/>
              </p:nvPicPr>
              <p:blipFill>
                <a:blip r:embed="rId28"/>
                <a:stretch>
                  <a:fillRect/>
                </a:stretch>
              </p:blipFill>
              <p:spPr>
                <a:xfrm>
                  <a:off x="4863581" y="4252661"/>
                  <a:ext cx="19080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99A865B-B3B8-39BE-6246-B0072204E675}"/>
                    </a:ext>
                  </a:extLst>
                </p14:cNvPr>
                <p14:cNvContentPartPr/>
                <p14:nvPr/>
              </p14:nvContentPartPr>
              <p14:xfrm>
                <a:off x="4883021" y="4311341"/>
                <a:ext cx="10440" cy="18720"/>
              </p14:xfrm>
            </p:contentPart>
          </mc:Choice>
          <mc:Fallback>
            <p:pic>
              <p:nvPicPr>
                <p:cNvPr id="20" name="Freihand 19">
                  <a:extLst>
                    <a:ext uri="{FF2B5EF4-FFF2-40B4-BE49-F238E27FC236}">
                      <a16:creationId xmlns:a16="http://schemas.microsoft.com/office/drawing/2014/main" id="{999A865B-B3B8-39BE-6246-B0072204E675}"/>
                    </a:ext>
                  </a:extLst>
                </p:cNvPr>
                <p:cNvPicPr/>
                <p:nvPr/>
              </p:nvPicPr>
              <p:blipFill>
                <a:blip r:embed="rId30"/>
                <a:stretch>
                  <a:fillRect/>
                </a:stretch>
              </p:blipFill>
              <p:spPr>
                <a:xfrm>
                  <a:off x="4874021" y="4302341"/>
                  <a:ext cx="28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78B2B7DD-B910-AC98-F882-AB638E3CB4E5}"/>
                    </a:ext>
                  </a:extLst>
                </p14:cNvPr>
                <p14:cNvContentPartPr/>
                <p14:nvPr/>
              </p14:nvContentPartPr>
              <p14:xfrm>
                <a:off x="5217101" y="4322141"/>
                <a:ext cx="119520" cy="169560"/>
              </p14:xfrm>
            </p:contentPart>
          </mc:Choice>
          <mc:Fallback>
            <p:pic>
              <p:nvPicPr>
                <p:cNvPr id="21" name="Freihand 20">
                  <a:extLst>
                    <a:ext uri="{FF2B5EF4-FFF2-40B4-BE49-F238E27FC236}">
                      <a16:creationId xmlns:a16="http://schemas.microsoft.com/office/drawing/2014/main" id="{78B2B7DD-B910-AC98-F882-AB638E3CB4E5}"/>
                    </a:ext>
                  </a:extLst>
                </p:cNvPr>
                <p:cNvPicPr/>
                <p:nvPr/>
              </p:nvPicPr>
              <p:blipFill>
                <a:blip r:embed="rId32"/>
                <a:stretch>
                  <a:fillRect/>
                </a:stretch>
              </p:blipFill>
              <p:spPr>
                <a:xfrm>
                  <a:off x="5208461" y="4313141"/>
                  <a:ext cx="137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D7E8770F-3144-A2B8-88CB-5148816823E2}"/>
                    </a:ext>
                  </a:extLst>
                </p14:cNvPr>
                <p14:cNvContentPartPr/>
                <p14:nvPr/>
              </p14:nvContentPartPr>
              <p14:xfrm>
                <a:off x="5296301" y="4466141"/>
                <a:ext cx="42120" cy="34560"/>
              </p14:xfrm>
            </p:contentPart>
          </mc:Choice>
          <mc:Fallback>
            <p:pic>
              <p:nvPicPr>
                <p:cNvPr id="22" name="Freihand 21">
                  <a:extLst>
                    <a:ext uri="{FF2B5EF4-FFF2-40B4-BE49-F238E27FC236}">
                      <a16:creationId xmlns:a16="http://schemas.microsoft.com/office/drawing/2014/main" id="{D7E8770F-3144-A2B8-88CB-5148816823E2}"/>
                    </a:ext>
                  </a:extLst>
                </p:cNvPr>
                <p:cNvPicPr/>
                <p:nvPr/>
              </p:nvPicPr>
              <p:blipFill>
                <a:blip r:embed="rId34"/>
                <a:stretch>
                  <a:fillRect/>
                </a:stretch>
              </p:blipFill>
              <p:spPr>
                <a:xfrm>
                  <a:off x="5287661" y="4457141"/>
                  <a:ext cx="59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BB53D50-6EE9-BA34-4398-48F87D7F943E}"/>
                    </a:ext>
                  </a:extLst>
                </p14:cNvPr>
                <p14:cNvContentPartPr/>
                <p14:nvPr/>
              </p14:nvContentPartPr>
              <p14:xfrm>
                <a:off x="5433101" y="4397381"/>
                <a:ext cx="18720" cy="123480"/>
              </p14:xfrm>
            </p:contentPart>
          </mc:Choice>
          <mc:Fallback>
            <p:pic>
              <p:nvPicPr>
                <p:cNvPr id="23" name="Freihand 22">
                  <a:extLst>
                    <a:ext uri="{FF2B5EF4-FFF2-40B4-BE49-F238E27FC236}">
                      <a16:creationId xmlns:a16="http://schemas.microsoft.com/office/drawing/2014/main" id="{1BB53D50-6EE9-BA34-4398-48F87D7F943E}"/>
                    </a:ext>
                  </a:extLst>
                </p:cNvPr>
                <p:cNvPicPr/>
                <p:nvPr/>
              </p:nvPicPr>
              <p:blipFill>
                <a:blip r:embed="rId36"/>
                <a:stretch>
                  <a:fillRect/>
                </a:stretch>
              </p:blipFill>
              <p:spPr>
                <a:xfrm>
                  <a:off x="5424461" y="4388381"/>
                  <a:ext cx="36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FAF6308F-70E6-4404-0F28-5479EE2C856D}"/>
                    </a:ext>
                  </a:extLst>
                </p14:cNvPr>
                <p14:cNvContentPartPr/>
                <p14:nvPr/>
              </p14:nvContentPartPr>
              <p14:xfrm>
                <a:off x="5417621" y="4464341"/>
                <a:ext cx="50040" cy="10080"/>
              </p14:xfrm>
            </p:contentPart>
          </mc:Choice>
          <mc:Fallback>
            <p:pic>
              <p:nvPicPr>
                <p:cNvPr id="24" name="Freihand 23">
                  <a:extLst>
                    <a:ext uri="{FF2B5EF4-FFF2-40B4-BE49-F238E27FC236}">
                      <a16:creationId xmlns:a16="http://schemas.microsoft.com/office/drawing/2014/main" id="{FAF6308F-70E6-4404-0F28-5479EE2C856D}"/>
                    </a:ext>
                  </a:extLst>
                </p:cNvPr>
                <p:cNvPicPr/>
                <p:nvPr/>
              </p:nvPicPr>
              <p:blipFill>
                <a:blip r:embed="rId38"/>
                <a:stretch>
                  <a:fillRect/>
                </a:stretch>
              </p:blipFill>
              <p:spPr>
                <a:xfrm>
                  <a:off x="5408621" y="4455341"/>
                  <a:ext cx="67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764219A-739D-CEC9-78E3-D475D6BEF78C}"/>
                    </a:ext>
                  </a:extLst>
                </p14:cNvPr>
                <p14:cNvContentPartPr/>
                <p14:nvPr/>
              </p14:nvContentPartPr>
              <p14:xfrm>
                <a:off x="5620301" y="4354181"/>
                <a:ext cx="98280" cy="142200"/>
              </p14:xfrm>
            </p:contentPart>
          </mc:Choice>
          <mc:Fallback>
            <p:pic>
              <p:nvPicPr>
                <p:cNvPr id="25" name="Freihand 24">
                  <a:extLst>
                    <a:ext uri="{FF2B5EF4-FFF2-40B4-BE49-F238E27FC236}">
                      <a16:creationId xmlns:a16="http://schemas.microsoft.com/office/drawing/2014/main" id="{8764219A-739D-CEC9-78E3-D475D6BEF78C}"/>
                    </a:ext>
                  </a:extLst>
                </p:cNvPr>
                <p:cNvPicPr/>
                <p:nvPr/>
              </p:nvPicPr>
              <p:blipFill>
                <a:blip r:embed="rId40"/>
                <a:stretch>
                  <a:fillRect/>
                </a:stretch>
              </p:blipFill>
              <p:spPr>
                <a:xfrm>
                  <a:off x="5611301" y="4345541"/>
                  <a:ext cx="115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0D0E3318-AEF0-6935-774F-FA87F3FE53A5}"/>
                    </a:ext>
                  </a:extLst>
                </p14:cNvPr>
                <p14:cNvContentPartPr/>
                <p14:nvPr/>
              </p14:nvContentPartPr>
              <p14:xfrm>
                <a:off x="5910101" y="4378301"/>
                <a:ext cx="107280" cy="18360"/>
              </p14:xfrm>
            </p:contentPart>
          </mc:Choice>
          <mc:Fallback>
            <p:pic>
              <p:nvPicPr>
                <p:cNvPr id="27" name="Freihand 26">
                  <a:extLst>
                    <a:ext uri="{FF2B5EF4-FFF2-40B4-BE49-F238E27FC236}">
                      <a16:creationId xmlns:a16="http://schemas.microsoft.com/office/drawing/2014/main" id="{0D0E3318-AEF0-6935-774F-FA87F3FE53A5}"/>
                    </a:ext>
                  </a:extLst>
                </p:cNvPr>
                <p:cNvPicPr/>
                <p:nvPr/>
              </p:nvPicPr>
              <p:blipFill>
                <a:blip r:embed="rId42"/>
                <a:stretch>
                  <a:fillRect/>
                </a:stretch>
              </p:blipFill>
              <p:spPr>
                <a:xfrm>
                  <a:off x="5901101" y="4369301"/>
                  <a:ext cx="124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4C203802-1D3B-E898-86EC-44AAAFB0F42B}"/>
                    </a:ext>
                  </a:extLst>
                </p14:cNvPr>
                <p14:cNvContentPartPr/>
                <p14:nvPr/>
              </p14:nvContentPartPr>
              <p14:xfrm>
                <a:off x="5921261" y="4443821"/>
                <a:ext cx="103680" cy="17640"/>
              </p14:xfrm>
            </p:contentPart>
          </mc:Choice>
          <mc:Fallback>
            <p:pic>
              <p:nvPicPr>
                <p:cNvPr id="28" name="Freihand 27">
                  <a:extLst>
                    <a:ext uri="{FF2B5EF4-FFF2-40B4-BE49-F238E27FC236}">
                      <a16:creationId xmlns:a16="http://schemas.microsoft.com/office/drawing/2014/main" id="{4C203802-1D3B-E898-86EC-44AAAFB0F42B}"/>
                    </a:ext>
                  </a:extLst>
                </p:cNvPr>
                <p:cNvPicPr/>
                <p:nvPr/>
              </p:nvPicPr>
              <p:blipFill>
                <a:blip r:embed="rId44"/>
                <a:stretch>
                  <a:fillRect/>
                </a:stretch>
              </p:blipFill>
              <p:spPr>
                <a:xfrm>
                  <a:off x="5912621" y="4435181"/>
                  <a:ext cx="121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F2DA0469-F499-67EE-5692-7E7A9E5F0676}"/>
                    </a:ext>
                  </a:extLst>
                </p14:cNvPr>
                <p14:cNvContentPartPr/>
                <p14:nvPr/>
              </p14:nvContentPartPr>
              <p14:xfrm>
                <a:off x="6174701" y="4299821"/>
                <a:ext cx="82080" cy="194760"/>
              </p14:xfrm>
            </p:contentPart>
          </mc:Choice>
          <mc:Fallback>
            <p:pic>
              <p:nvPicPr>
                <p:cNvPr id="29" name="Freihand 28">
                  <a:extLst>
                    <a:ext uri="{FF2B5EF4-FFF2-40B4-BE49-F238E27FC236}">
                      <a16:creationId xmlns:a16="http://schemas.microsoft.com/office/drawing/2014/main" id="{F2DA0469-F499-67EE-5692-7E7A9E5F0676}"/>
                    </a:ext>
                  </a:extLst>
                </p:cNvPr>
                <p:cNvPicPr/>
                <p:nvPr/>
              </p:nvPicPr>
              <p:blipFill>
                <a:blip r:embed="rId46"/>
                <a:stretch>
                  <a:fillRect/>
                </a:stretch>
              </p:blipFill>
              <p:spPr>
                <a:xfrm>
                  <a:off x="6166061" y="4291181"/>
                  <a:ext cx="99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697D219E-8F2F-16EE-B9C2-13473FAE169C}"/>
                    </a:ext>
                  </a:extLst>
                </p14:cNvPr>
                <p14:cNvContentPartPr/>
                <p14:nvPr/>
              </p14:nvContentPartPr>
              <p14:xfrm>
                <a:off x="4573421" y="4921181"/>
                <a:ext cx="2892600" cy="1398600"/>
              </p14:xfrm>
            </p:contentPart>
          </mc:Choice>
          <mc:Fallback>
            <p:pic>
              <p:nvPicPr>
                <p:cNvPr id="31" name="Freihand 30">
                  <a:extLst>
                    <a:ext uri="{FF2B5EF4-FFF2-40B4-BE49-F238E27FC236}">
                      <a16:creationId xmlns:a16="http://schemas.microsoft.com/office/drawing/2014/main" id="{697D219E-8F2F-16EE-B9C2-13473FAE169C}"/>
                    </a:ext>
                  </a:extLst>
                </p:cNvPr>
                <p:cNvPicPr/>
                <p:nvPr/>
              </p:nvPicPr>
              <p:blipFill>
                <a:blip r:embed="rId48"/>
                <a:stretch>
                  <a:fillRect/>
                </a:stretch>
              </p:blipFill>
              <p:spPr>
                <a:xfrm>
                  <a:off x="4564421" y="4912541"/>
                  <a:ext cx="2910240" cy="1416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CB556FBA-77BC-3EA3-4C1A-89A263338DFF}"/>
                    </a:ext>
                  </a:extLst>
                </p14:cNvPr>
                <p14:cNvContentPartPr/>
                <p14:nvPr/>
              </p14:nvContentPartPr>
              <p14:xfrm>
                <a:off x="4620581" y="6005501"/>
                <a:ext cx="150480" cy="269640"/>
              </p14:xfrm>
            </p:contentPart>
          </mc:Choice>
          <mc:Fallback>
            <p:pic>
              <p:nvPicPr>
                <p:cNvPr id="32" name="Freihand 31">
                  <a:extLst>
                    <a:ext uri="{FF2B5EF4-FFF2-40B4-BE49-F238E27FC236}">
                      <a16:creationId xmlns:a16="http://schemas.microsoft.com/office/drawing/2014/main" id="{CB556FBA-77BC-3EA3-4C1A-89A263338DFF}"/>
                    </a:ext>
                  </a:extLst>
                </p:cNvPr>
                <p:cNvPicPr/>
                <p:nvPr/>
              </p:nvPicPr>
              <p:blipFill>
                <a:blip r:embed="rId50"/>
                <a:stretch>
                  <a:fillRect/>
                </a:stretch>
              </p:blipFill>
              <p:spPr>
                <a:xfrm>
                  <a:off x="4611581" y="5996861"/>
                  <a:ext cx="168120" cy="287280"/>
                </a:xfrm>
                <a:prstGeom prst="rect">
                  <a:avLst/>
                </a:prstGeom>
              </p:spPr>
            </p:pic>
          </mc:Fallback>
        </mc:AlternateContent>
      </p:grpSp>
      <p:grpSp>
        <p:nvGrpSpPr>
          <p:cNvPr id="49" name="Gruppieren 48">
            <a:extLst>
              <a:ext uri="{FF2B5EF4-FFF2-40B4-BE49-F238E27FC236}">
                <a16:creationId xmlns:a16="http://schemas.microsoft.com/office/drawing/2014/main" id="{96C7B8CF-7AAE-25D1-8FA1-C934B1F334A8}"/>
              </a:ext>
            </a:extLst>
          </p:cNvPr>
          <p:cNvGrpSpPr/>
          <p:nvPr/>
        </p:nvGrpSpPr>
        <p:grpSpPr>
          <a:xfrm>
            <a:off x="7618661" y="3212261"/>
            <a:ext cx="3485520" cy="1458000"/>
            <a:chOff x="7618661" y="3212261"/>
            <a:chExt cx="3485520" cy="1458000"/>
          </a:xfrm>
        </p:grpSpPr>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39C57172-B86D-6D3D-A73D-1BBB5CDF1B19}"/>
                    </a:ext>
                  </a:extLst>
                </p14:cNvPr>
                <p14:cNvContentPartPr/>
                <p14:nvPr/>
              </p14:nvContentPartPr>
              <p14:xfrm>
                <a:off x="7618661" y="4411781"/>
                <a:ext cx="159120" cy="258480"/>
              </p14:xfrm>
            </p:contentPart>
          </mc:Choice>
          <mc:Fallback>
            <p:pic>
              <p:nvPicPr>
                <p:cNvPr id="34" name="Freihand 33">
                  <a:extLst>
                    <a:ext uri="{FF2B5EF4-FFF2-40B4-BE49-F238E27FC236}">
                      <a16:creationId xmlns:a16="http://schemas.microsoft.com/office/drawing/2014/main" id="{39C57172-B86D-6D3D-A73D-1BBB5CDF1B19}"/>
                    </a:ext>
                  </a:extLst>
                </p:cNvPr>
                <p:cNvPicPr/>
                <p:nvPr/>
              </p:nvPicPr>
              <p:blipFill>
                <a:blip r:embed="rId52"/>
                <a:stretch>
                  <a:fillRect/>
                </a:stretch>
              </p:blipFill>
              <p:spPr>
                <a:xfrm>
                  <a:off x="7609661" y="4402781"/>
                  <a:ext cx="1767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AAF00F14-ACA8-E7B5-2D10-3A8EB79E96DC}"/>
                    </a:ext>
                  </a:extLst>
                </p14:cNvPr>
                <p14:cNvContentPartPr/>
                <p14:nvPr/>
              </p14:nvContentPartPr>
              <p14:xfrm>
                <a:off x="7808741" y="4295861"/>
                <a:ext cx="133200" cy="158400"/>
              </p14:xfrm>
            </p:contentPart>
          </mc:Choice>
          <mc:Fallback>
            <p:pic>
              <p:nvPicPr>
                <p:cNvPr id="35" name="Freihand 34">
                  <a:extLst>
                    <a:ext uri="{FF2B5EF4-FFF2-40B4-BE49-F238E27FC236}">
                      <a16:creationId xmlns:a16="http://schemas.microsoft.com/office/drawing/2014/main" id="{AAF00F14-ACA8-E7B5-2D10-3A8EB79E96DC}"/>
                    </a:ext>
                  </a:extLst>
                </p:cNvPr>
                <p:cNvPicPr/>
                <p:nvPr/>
              </p:nvPicPr>
              <p:blipFill>
                <a:blip r:embed="rId54"/>
                <a:stretch>
                  <a:fillRect/>
                </a:stretch>
              </p:blipFill>
              <p:spPr>
                <a:xfrm>
                  <a:off x="7799741" y="4286861"/>
                  <a:ext cx="150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D31199AA-188B-8F5B-2731-B75D8B9275F9}"/>
                    </a:ext>
                  </a:extLst>
                </p14:cNvPr>
                <p14:cNvContentPartPr/>
                <p14:nvPr/>
              </p14:nvContentPartPr>
              <p14:xfrm>
                <a:off x="7973621" y="4206941"/>
                <a:ext cx="189720" cy="151560"/>
              </p14:xfrm>
            </p:contentPart>
          </mc:Choice>
          <mc:Fallback>
            <p:pic>
              <p:nvPicPr>
                <p:cNvPr id="36" name="Freihand 35">
                  <a:extLst>
                    <a:ext uri="{FF2B5EF4-FFF2-40B4-BE49-F238E27FC236}">
                      <a16:creationId xmlns:a16="http://schemas.microsoft.com/office/drawing/2014/main" id="{D31199AA-188B-8F5B-2731-B75D8B9275F9}"/>
                    </a:ext>
                  </a:extLst>
                </p:cNvPr>
                <p:cNvPicPr/>
                <p:nvPr/>
              </p:nvPicPr>
              <p:blipFill>
                <a:blip r:embed="rId56"/>
                <a:stretch>
                  <a:fillRect/>
                </a:stretch>
              </p:blipFill>
              <p:spPr>
                <a:xfrm>
                  <a:off x="7964981" y="4198301"/>
                  <a:ext cx="207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81E8C45E-BFBB-6114-9663-DF2D1B1C1E05}"/>
                    </a:ext>
                  </a:extLst>
                </p14:cNvPr>
                <p14:cNvContentPartPr/>
                <p14:nvPr/>
              </p14:nvContentPartPr>
              <p14:xfrm>
                <a:off x="8172701" y="4045661"/>
                <a:ext cx="127080" cy="252720"/>
              </p14:xfrm>
            </p:contentPart>
          </mc:Choice>
          <mc:Fallback>
            <p:pic>
              <p:nvPicPr>
                <p:cNvPr id="37" name="Freihand 36">
                  <a:extLst>
                    <a:ext uri="{FF2B5EF4-FFF2-40B4-BE49-F238E27FC236}">
                      <a16:creationId xmlns:a16="http://schemas.microsoft.com/office/drawing/2014/main" id="{81E8C45E-BFBB-6114-9663-DF2D1B1C1E05}"/>
                    </a:ext>
                  </a:extLst>
                </p:cNvPr>
                <p:cNvPicPr/>
                <p:nvPr/>
              </p:nvPicPr>
              <p:blipFill>
                <a:blip r:embed="rId58"/>
                <a:stretch>
                  <a:fillRect/>
                </a:stretch>
              </p:blipFill>
              <p:spPr>
                <a:xfrm>
                  <a:off x="8164061" y="4036661"/>
                  <a:ext cx="1447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C127C11D-F7A8-5F38-547E-4B189CC2BFF3}"/>
                    </a:ext>
                  </a:extLst>
                </p14:cNvPr>
                <p14:cNvContentPartPr/>
                <p14:nvPr/>
              </p14:nvContentPartPr>
              <p14:xfrm>
                <a:off x="8349821" y="4049981"/>
                <a:ext cx="158400" cy="140760"/>
              </p14:xfrm>
            </p:contentPart>
          </mc:Choice>
          <mc:Fallback>
            <p:pic>
              <p:nvPicPr>
                <p:cNvPr id="38" name="Freihand 37">
                  <a:extLst>
                    <a:ext uri="{FF2B5EF4-FFF2-40B4-BE49-F238E27FC236}">
                      <a16:creationId xmlns:a16="http://schemas.microsoft.com/office/drawing/2014/main" id="{C127C11D-F7A8-5F38-547E-4B189CC2BFF3}"/>
                    </a:ext>
                  </a:extLst>
                </p:cNvPr>
                <p:cNvPicPr/>
                <p:nvPr/>
              </p:nvPicPr>
              <p:blipFill>
                <a:blip r:embed="rId60"/>
                <a:stretch>
                  <a:fillRect/>
                </a:stretch>
              </p:blipFill>
              <p:spPr>
                <a:xfrm>
                  <a:off x="8341181" y="4040981"/>
                  <a:ext cx="176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D6BCE8FC-2BC8-CC80-F960-D6387DAD7BA5}"/>
                    </a:ext>
                  </a:extLst>
                </p14:cNvPr>
                <p14:cNvContentPartPr/>
                <p14:nvPr/>
              </p14:nvContentPartPr>
              <p14:xfrm>
                <a:off x="8693261" y="3709781"/>
                <a:ext cx="273240" cy="551520"/>
              </p14:xfrm>
            </p:contentPart>
          </mc:Choice>
          <mc:Fallback>
            <p:pic>
              <p:nvPicPr>
                <p:cNvPr id="39" name="Freihand 38">
                  <a:extLst>
                    <a:ext uri="{FF2B5EF4-FFF2-40B4-BE49-F238E27FC236}">
                      <a16:creationId xmlns:a16="http://schemas.microsoft.com/office/drawing/2014/main" id="{D6BCE8FC-2BC8-CC80-F960-D6387DAD7BA5}"/>
                    </a:ext>
                  </a:extLst>
                </p:cNvPr>
                <p:cNvPicPr/>
                <p:nvPr/>
              </p:nvPicPr>
              <p:blipFill>
                <a:blip r:embed="rId62"/>
                <a:stretch>
                  <a:fillRect/>
                </a:stretch>
              </p:blipFill>
              <p:spPr>
                <a:xfrm>
                  <a:off x="8684621" y="3701141"/>
                  <a:ext cx="29088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8D63B9FC-17EB-2DEE-53FE-63C6F3B7176A}"/>
                    </a:ext>
                  </a:extLst>
                </p14:cNvPr>
                <p14:cNvContentPartPr/>
                <p14:nvPr/>
              </p14:nvContentPartPr>
              <p14:xfrm>
                <a:off x="9136421" y="3587021"/>
                <a:ext cx="127800" cy="327960"/>
              </p14:xfrm>
            </p:contentPart>
          </mc:Choice>
          <mc:Fallback>
            <p:pic>
              <p:nvPicPr>
                <p:cNvPr id="40" name="Freihand 39">
                  <a:extLst>
                    <a:ext uri="{FF2B5EF4-FFF2-40B4-BE49-F238E27FC236}">
                      <a16:creationId xmlns:a16="http://schemas.microsoft.com/office/drawing/2014/main" id="{8D63B9FC-17EB-2DEE-53FE-63C6F3B7176A}"/>
                    </a:ext>
                  </a:extLst>
                </p:cNvPr>
                <p:cNvPicPr/>
                <p:nvPr/>
              </p:nvPicPr>
              <p:blipFill>
                <a:blip r:embed="rId64"/>
                <a:stretch>
                  <a:fillRect/>
                </a:stretch>
              </p:blipFill>
              <p:spPr>
                <a:xfrm>
                  <a:off x="9127781" y="3578021"/>
                  <a:ext cx="1454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5EE366DC-541B-7E8F-B2EB-687E9DCFE10E}"/>
                    </a:ext>
                  </a:extLst>
                </p14:cNvPr>
                <p14:cNvContentPartPr/>
                <p14:nvPr/>
              </p14:nvContentPartPr>
              <p14:xfrm>
                <a:off x="9325061" y="3649301"/>
                <a:ext cx="68760" cy="226800"/>
              </p14:xfrm>
            </p:contentPart>
          </mc:Choice>
          <mc:Fallback>
            <p:pic>
              <p:nvPicPr>
                <p:cNvPr id="41" name="Freihand 40">
                  <a:extLst>
                    <a:ext uri="{FF2B5EF4-FFF2-40B4-BE49-F238E27FC236}">
                      <a16:creationId xmlns:a16="http://schemas.microsoft.com/office/drawing/2014/main" id="{5EE366DC-541B-7E8F-B2EB-687E9DCFE10E}"/>
                    </a:ext>
                  </a:extLst>
                </p:cNvPr>
                <p:cNvPicPr/>
                <p:nvPr/>
              </p:nvPicPr>
              <p:blipFill>
                <a:blip r:embed="rId66"/>
                <a:stretch>
                  <a:fillRect/>
                </a:stretch>
              </p:blipFill>
              <p:spPr>
                <a:xfrm>
                  <a:off x="9316061" y="3640301"/>
                  <a:ext cx="864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B17BD34B-4736-5618-1CFF-9C8E5D80B808}"/>
                    </a:ext>
                  </a:extLst>
                </p14:cNvPr>
                <p14:cNvContentPartPr/>
                <p14:nvPr/>
              </p14:nvContentPartPr>
              <p14:xfrm>
                <a:off x="9449981" y="3597461"/>
                <a:ext cx="408960" cy="447480"/>
              </p14:xfrm>
            </p:contentPart>
          </mc:Choice>
          <mc:Fallback>
            <p:pic>
              <p:nvPicPr>
                <p:cNvPr id="42" name="Freihand 41">
                  <a:extLst>
                    <a:ext uri="{FF2B5EF4-FFF2-40B4-BE49-F238E27FC236}">
                      <a16:creationId xmlns:a16="http://schemas.microsoft.com/office/drawing/2014/main" id="{B17BD34B-4736-5618-1CFF-9C8E5D80B808}"/>
                    </a:ext>
                  </a:extLst>
                </p:cNvPr>
                <p:cNvPicPr/>
                <p:nvPr/>
              </p:nvPicPr>
              <p:blipFill>
                <a:blip r:embed="rId68"/>
                <a:stretch>
                  <a:fillRect/>
                </a:stretch>
              </p:blipFill>
              <p:spPr>
                <a:xfrm>
                  <a:off x="9441341" y="3588461"/>
                  <a:ext cx="42660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87A623CE-F9BC-E247-6888-FC81D7B6721C}"/>
                    </a:ext>
                  </a:extLst>
                </p14:cNvPr>
                <p14:cNvContentPartPr/>
                <p14:nvPr/>
              </p14:nvContentPartPr>
              <p14:xfrm>
                <a:off x="9933101" y="3557141"/>
                <a:ext cx="157320" cy="183960"/>
              </p14:xfrm>
            </p:contentPart>
          </mc:Choice>
          <mc:Fallback>
            <p:pic>
              <p:nvPicPr>
                <p:cNvPr id="43" name="Freihand 42">
                  <a:extLst>
                    <a:ext uri="{FF2B5EF4-FFF2-40B4-BE49-F238E27FC236}">
                      <a16:creationId xmlns:a16="http://schemas.microsoft.com/office/drawing/2014/main" id="{87A623CE-F9BC-E247-6888-FC81D7B6721C}"/>
                    </a:ext>
                  </a:extLst>
                </p:cNvPr>
                <p:cNvPicPr/>
                <p:nvPr/>
              </p:nvPicPr>
              <p:blipFill>
                <a:blip r:embed="rId70"/>
                <a:stretch>
                  <a:fillRect/>
                </a:stretch>
              </p:blipFill>
              <p:spPr>
                <a:xfrm>
                  <a:off x="9924461" y="3548501"/>
                  <a:ext cx="174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50C14279-44ED-FAE5-22E1-FF2031B41780}"/>
                    </a:ext>
                  </a:extLst>
                </p14:cNvPr>
                <p14:cNvContentPartPr/>
                <p14:nvPr/>
              </p14:nvContentPartPr>
              <p14:xfrm>
                <a:off x="10262141" y="3212261"/>
                <a:ext cx="327960" cy="611280"/>
              </p14:xfrm>
            </p:contentPart>
          </mc:Choice>
          <mc:Fallback>
            <p:pic>
              <p:nvPicPr>
                <p:cNvPr id="44" name="Freihand 43">
                  <a:extLst>
                    <a:ext uri="{FF2B5EF4-FFF2-40B4-BE49-F238E27FC236}">
                      <a16:creationId xmlns:a16="http://schemas.microsoft.com/office/drawing/2014/main" id="{50C14279-44ED-FAE5-22E1-FF2031B41780}"/>
                    </a:ext>
                  </a:extLst>
                </p:cNvPr>
                <p:cNvPicPr/>
                <p:nvPr/>
              </p:nvPicPr>
              <p:blipFill>
                <a:blip r:embed="rId72"/>
                <a:stretch>
                  <a:fillRect/>
                </a:stretch>
              </p:blipFill>
              <p:spPr>
                <a:xfrm>
                  <a:off x="10253141" y="3203261"/>
                  <a:ext cx="34560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F31E285A-66F1-15DE-739D-4794A9B3E71E}"/>
                    </a:ext>
                  </a:extLst>
                </p14:cNvPr>
                <p14:cNvContentPartPr/>
                <p14:nvPr/>
              </p14:nvContentPartPr>
              <p14:xfrm>
                <a:off x="9875501" y="3856661"/>
                <a:ext cx="351720" cy="338040"/>
              </p14:xfrm>
            </p:contentPart>
          </mc:Choice>
          <mc:Fallback>
            <p:pic>
              <p:nvPicPr>
                <p:cNvPr id="45" name="Freihand 44">
                  <a:extLst>
                    <a:ext uri="{FF2B5EF4-FFF2-40B4-BE49-F238E27FC236}">
                      <a16:creationId xmlns:a16="http://schemas.microsoft.com/office/drawing/2014/main" id="{F31E285A-66F1-15DE-739D-4794A9B3E71E}"/>
                    </a:ext>
                  </a:extLst>
                </p:cNvPr>
                <p:cNvPicPr/>
                <p:nvPr/>
              </p:nvPicPr>
              <p:blipFill>
                <a:blip r:embed="rId74"/>
                <a:stretch>
                  <a:fillRect/>
                </a:stretch>
              </p:blipFill>
              <p:spPr>
                <a:xfrm>
                  <a:off x="9866861" y="3848021"/>
                  <a:ext cx="3693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90B6A9A9-4396-5DD4-6881-6624BEE884BE}"/>
                    </a:ext>
                  </a:extLst>
                </p14:cNvPr>
                <p14:cNvContentPartPr/>
                <p14:nvPr/>
              </p14:nvContentPartPr>
              <p14:xfrm>
                <a:off x="10270061" y="3896981"/>
                <a:ext cx="70200" cy="166680"/>
              </p14:xfrm>
            </p:contentPart>
          </mc:Choice>
          <mc:Fallback>
            <p:pic>
              <p:nvPicPr>
                <p:cNvPr id="46" name="Freihand 45">
                  <a:extLst>
                    <a:ext uri="{FF2B5EF4-FFF2-40B4-BE49-F238E27FC236}">
                      <a16:creationId xmlns:a16="http://schemas.microsoft.com/office/drawing/2014/main" id="{90B6A9A9-4396-5DD4-6881-6624BEE884BE}"/>
                    </a:ext>
                  </a:extLst>
                </p:cNvPr>
                <p:cNvPicPr/>
                <p:nvPr/>
              </p:nvPicPr>
              <p:blipFill>
                <a:blip r:embed="rId76"/>
                <a:stretch>
                  <a:fillRect/>
                </a:stretch>
              </p:blipFill>
              <p:spPr>
                <a:xfrm>
                  <a:off x="10261421" y="3887981"/>
                  <a:ext cx="87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5B43B9FD-2A87-1CB9-15F3-F0C64CD3F751}"/>
                    </a:ext>
                  </a:extLst>
                </p14:cNvPr>
                <p14:cNvContentPartPr/>
                <p14:nvPr/>
              </p14:nvContentPartPr>
              <p14:xfrm>
                <a:off x="10408661" y="3713741"/>
                <a:ext cx="126720" cy="264600"/>
              </p14:xfrm>
            </p:contentPart>
          </mc:Choice>
          <mc:Fallback>
            <p:pic>
              <p:nvPicPr>
                <p:cNvPr id="47" name="Freihand 46">
                  <a:extLst>
                    <a:ext uri="{FF2B5EF4-FFF2-40B4-BE49-F238E27FC236}">
                      <a16:creationId xmlns:a16="http://schemas.microsoft.com/office/drawing/2014/main" id="{5B43B9FD-2A87-1CB9-15F3-F0C64CD3F751}"/>
                    </a:ext>
                  </a:extLst>
                </p:cNvPr>
                <p:cNvPicPr/>
                <p:nvPr/>
              </p:nvPicPr>
              <p:blipFill>
                <a:blip r:embed="rId78"/>
                <a:stretch>
                  <a:fillRect/>
                </a:stretch>
              </p:blipFill>
              <p:spPr>
                <a:xfrm>
                  <a:off x="10399661" y="3705101"/>
                  <a:ext cx="1443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D239CE19-C353-A451-8FDE-2F18D373F75D}"/>
                    </a:ext>
                  </a:extLst>
                </p14:cNvPr>
                <p14:cNvContentPartPr/>
                <p14:nvPr/>
              </p14:nvContentPartPr>
              <p14:xfrm>
                <a:off x="10643021" y="3805901"/>
                <a:ext cx="461160" cy="146520"/>
              </p14:xfrm>
            </p:contentPart>
          </mc:Choice>
          <mc:Fallback>
            <p:pic>
              <p:nvPicPr>
                <p:cNvPr id="48" name="Freihand 47">
                  <a:extLst>
                    <a:ext uri="{FF2B5EF4-FFF2-40B4-BE49-F238E27FC236}">
                      <a16:creationId xmlns:a16="http://schemas.microsoft.com/office/drawing/2014/main" id="{D239CE19-C353-A451-8FDE-2F18D373F75D}"/>
                    </a:ext>
                  </a:extLst>
                </p:cNvPr>
                <p:cNvPicPr/>
                <p:nvPr/>
              </p:nvPicPr>
              <p:blipFill>
                <a:blip r:embed="rId80"/>
                <a:stretch>
                  <a:fillRect/>
                </a:stretch>
              </p:blipFill>
              <p:spPr>
                <a:xfrm>
                  <a:off x="10634021" y="3797261"/>
                  <a:ext cx="478800" cy="164160"/>
                </a:xfrm>
                <a:prstGeom prst="rect">
                  <a:avLst/>
                </a:prstGeom>
              </p:spPr>
            </p:pic>
          </mc:Fallback>
        </mc:AlternateContent>
      </p:grpSp>
    </p:spTree>
    <p:extLst>
      <p:ext uri="{BB962C8B-B14F-4D97-AF65-F5344CB8AC3E}">
        <p14:creationId xmlns:p14="http://schemas.microsoft.com/office/powerpoint/2010/main" val="3461547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61</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The standard error of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000"/>
                  <a:t> </a:t>
                </a:r>
                <a:r>
                  <a:rPr lang="de-DE" sz="2200"/>
                  <a:t>can then be estimated via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200"/>
                  <a:t>and is given by the diagonal elements of </a:t>
                </a:r>
                <a:r>
                  <a:rPr lang="de-DE" sz="2200" b="1"/>
                  <a:t>V</a:t>
                </a:r>
                <a:r>
                  <a:rPr lang="de-DE" sz="2200"/>
                  <a:t>. If we define c</a:t>
                </a:r>
                <a:r>
                  <a:rPr lang="de-DE" sz="2200" baseline="-25000"/>
                  <a:t>ii</a:t>
                </a:r>
                <a:r>
                  <a:rPr lang="de-DE" sz="2200"/>
                  <a:t> the diagonal elemants of [</a:t>
                </a:r>
                <a:r>
                  <a:rPr lang="de-DE" sz="2200" b="1"/>
                  <a:t>X</a:t>
                </a:r>
                <a:r>
                  <a:rPr lang="de-DE" sz="2200" baseline="30000"/>
                  <a:t>T</a:t>
                </a:r>
                <a:r>
                  <a:rPr lang="de-DE" sz="2200" b="1"/>
                  <a:t>X</a:t>
                </a:r>
                <a:r>
                  <a:rPr lang="de-DE" sz="2200"/>
                  <a:t>]</a:t>
                </a:r>
                <a:r>
                  <a:rPr lang="de-DE" sz="2200" baseline="30000"/>
                  <a:t>-1</a:t>
                </a:r>
                <a:r>
                  <a:rPr lang="de-DE" sz="2200">
                    <a:latin typeface="Cambria Math" panose="02040503050406030204" pitchFamily="18" charset="0"/>
                  </a:rPr>
                  <a:t>, we obtain for the standard se(</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latin typeface="Cambria Math" panose="02040503050406030204" pitchFamily="18" charset="0"/>
                  </a:rPr>
                  <a:t>)</a:t>
                </a:r>
              </a:p>
              <a:p>
                <a:endParaRPr lang="de-DE" sz="2200">
                  <a:latin typeface="Cambria Math" panose="02040503050406030204" pitchFamily="18" charset="0"/>
                </a:endParaRPr>
              </a:p>
              <a:p>
                <a:r>
                  <a:rPr lang="de-DE" sz="2200">
                    <a:latin typeface="Cambria Math" panose="02040503050406030204" pitchFamily="18" charset="0"/>
                  </a:rPr>
                  <a:t>				se(</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200">
                    <a:latin typeface="Cambria Math" panose="02040503050406030204" pitchFamily="18" charset="0"/>
                  </a:rPr>
                  <a:t>)=</a:t>
                </a:r>
                <a:r>
                  <a:rPr lang="de-DE" sz="2200">
                    <a:ea typeface="Cambria Math" panose="02040503050406030204" pitchFamily="18" charset="0"/>
                  </a:rPr>
                  <a:t> </a:t>
                </a:r>
                <a14:m>
                  <m:oMath xmlns:m="http://schemas.openxmlformats.org/officeDocument/2006/math">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rad>
                      <m:radPr>
                        <m:degHide m:val="on"/>
                        <m:ctrlPr>
                          <a:rPr lang="el-GR" sz="2200" i="1" smtClean="0">
                            <a:latin typeface="Cambria Math" panose="02040503050406030204" pitchFamily="18" charset="0"/>
                            <a:ea typeface="Cambria Math" panose="02040503050406030204" pitchFamily="18" charset="0"/>
                          </a:rPr>
                        </m:ctrlPr>
                      </m:radPr>
                      <m:deg/>
                      <m:e>
                        <m:r>
                          <a:rPr lang="de-DE" sz="2200" b="0" i="1" smtClean="0">
                            <a:latin typeface="Cambria Math" panose="02040503050406030204" pitchFamily="18" charset="0"/>
                            <a:ea typeface="Cambria Math" panose="02040503050406030204" pitchFamily="18" charset="0"/>
                          </a:rPr>
                          <m:t>𝑐</m:t>
                        </m:r>
                        <m:r>
                          <a:rPr lang="de-DE" sz="2200" b="0" i="1" baseline="-25000" smtClean="0">
                            <a:latin typeface="Cambria Math" panose="02040503050406030204" pitchFamily="18" charset="0"/>
                            <a:ea typeface="Cambria Math" panose="02040503050406030204" pitchFamily="18" charset="0"/>
                          </a:rPr>
                          <m:t>𝑖𝑖</m:t>
                        </m:r>
                      </m:e>
                    </m:rad>
                  </m:oMath>
                </a14:m>
                <a:endParaRPr lang="de-DE" sz="2200">
                  <a:latin typeface="Cambria Math" panose="02040503050406030204" pitchFamily="18" charset="0"/>
                </a:endParaRPr>
              </a:p>
              <a:p>
                <a:endParaRPr lang="de-DE" sz="2200">
                  <a:latin typeface="Cambria Math" panose="02040503050406030204" pitchFamily="18" charset="0"/>
                </a:endParaRPr>
              </a:p>
              <a:p>
                <a:r>
                  <a:rPr lang="de-DE" sz="2200">
                    <a:latin typeface="Cambria Math" panose="02040503050406030204" pitchFamily="18" charset="0"/>
                  </a:rPr>
                  <a:t>and with the assumptions (i) – (v) we can show, that also the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a:latin typeface="Cambria Math" panose="02040503050406030204" pitchFamily="18" charset="0"/>
                      </a:rPr>
                      <m:t> </m:t>
                    </m:r>
                  </m:oMath>
                </a14:m>
                <a:r>
                  <a:rPr lang="de-DE" sz="2200"/>
                  <a:t>are normally distributed with</a:t>
                </a:r>
                <a:endParaRPr lang="de-DE" sz="2200">
                  <a:latin typeface="Cambria Math" panose="02040503050406030204" pitchFamily="18" charset="0"/>
                </a:endParaRPr>
              </a:p>
              <a:p>
                <a:endParaRPr lang="de-DE" sz="220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𝑁</m:t>
                      </m:r>
                      <m:r>
                        <a:rPr lang="de-DE" sz="2200" b="0" i="1" smtClean="0">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ea typeface="Cambria Math" panose="02040503050406030204" pitchFamily="18" charset="0"/>
                        </a:rPr>
                        <m:t>,</m:t>
                      </m:r>
                      <m:sSup>
                        <m:sSupPr>
                          <m:ctrlPr>
                            <a:rPr lang="de-DE" sz="2200" i="1">
                              <a:latin typeface="Cambria Math" panose="02040503050406030204" pitchFamily="18" charset="0"/>
                            </a:rPr>
                          </m:ctrlPr>
                        </m:sSupPr>
                        <m:e>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e>
                        <m:sup>
                          <m:r>
                            <a:rPr lang="de-DE" sz="2200" i="1">
                              <a:latin typeface="Cambria Math" panose="02040503050406030204" pitchFamily="18" charset="0"/>
                            </a:rPr>
                            <m:t>2</m:t>
                          </m:r>
                        </m:sup>
                      </m:sSup>
                      <m:r>
                        <a:rPr lang="de-DE" sz="2200" i="1">
                          <a:latin typeface="Cambria Math" panose="02040503050406030204" pitchFamily="18" charset="0"/>
                          <a:ea typeface="Cambria Math" panose="02040503050406030204" pitchFamily="18" charset="0"/>
                        </a:rPr>
                        <m:t>𝑐</m:t>
                      </m:r>
                      <m:r>
                        <a:rPr lang="de-DE" sz="2200" i="1" baseline="-25000">
                          <a:latin typeface="Cambria Math" panose="02040503050406030204" pitchFamily="18" charset="0"/>
                          <a:ea typeface="Cambria Math" panose="02040503050406030204" pitchFamily="18" charset="0"/>
                        </a:rPr>
                        <m:t>𝑖𝑖</m:t>
                      </m:r>
                      <m:r>
                        <a:rPr lang="de-DE" sz="2200" b="0" i="1" smtClean="0">
                          <a:latin typeface="Cambria Math" panose="02040503050406030204" pitchFamily="18" charset="0"/>
                          <a:ea typeface="Cambria Math" panose="02040503050406030204" pitchFamily="18" charset="0"/>
                        </a:rPr>
                        <m:t>)</m:t>
                      </m:r>
                    </m:oMath>
                  </m:oMathPara>
                </a14:m>
                <a:endParaRPr lang="de-DE" sz="2200">
                  <a:latin typeface="Cambria Math" panose="02040503050406030204" pitchFamily="18" charset="0"/>
                </a:endParaRPr>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669285" cy="5976664"/>
              </a:xfrm>
              <a:prstGeom prst="rect">
                <a:avLst/>
              </a:prstGeom>
              <a:blipFill>
                <a:blip r:embed="rId2"/>
                <a:stretch>
                  <a:fillRect l="-914" t="-408"/>
                </a:stretch>
              </a:blipFill>
            </p:spPr>
            <p:txBody>
              <a:bodyPr/>
              <a:lstStyle/>
              <a:p>
                <a:r>
                  <a:rPr lang="de-DE">
                    <a:noFill/>
                  </a:rPr>
                  <a:t> </a:t>
                </a:r>
              </a:p>
            </p:txBody>
          </p:sp>
        </mc:Fallback>
      </mc:AlternateContent>
      <p:pic>
        <p:nvPicPr>
          <p:cNvPr id="8" name="Grafik 7">
            <a:extLst>
              <a:ext uri="{FF2B5EF4-FFF2-40B4-BE49-F238E27FC236}">
                <a16:creationId xmlns:a16="http://schemas.microsoft.com/office/drawing/2014/main" id="{4D695BCB-13E1-B208-8C15-C8780946ECA0}"/>
              </a:ext>
            </a:extLst>
          </p:cNvPr>
          <p:cNvPicPr>
            <a:picLocks noChangeAspect="1"/>
          </p:cNvPicPr>
          <p:nvPr/>
        </p:nvPicPr>
        <p:blipFill>
          <a:blip r:embed="rId3"/>
          <a:stretch>
            <a:fillRect/>
          </a:stretch>
        </p:blipFill>
        <p:spPr>
          <a:xfrm>
            <a:off x="4365244" y="1137920"/>
            <a:ext cx="2188727" cy="754733"/>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D0A404B-2734-122E-9BF7-A41D1A6B2C4D}"/>
                  </a:ext>
                </a:extLst>
              </p14:cNvPr>
              <p14:cNvContentPartPr/>
              <p14:nvPr/>
            </p14:nvContentPartPr>
            <p14:xfrm>
              <a:off x="5422661" y="1171421"/>
              <a:ext cx="1222920" cy="873000"/>
            </p14:xfrm>
          </p:contentPart>
        </mc:Choice>
        <mc:Fallback>
          <p:pic>
            <p:nvPicPr>
              <p:cNvPr id="5" name="Freihand 4">
                <a:extLst>
                  <a:ext uri="{FF2B5EF4-FFF2-40B4-BE49-F238E27FC236}">
                    <a16:creationId xmlns:a16="http://schemas.microsoft.com/office/drawing/2014/main" id="{AD0A404B-2734-122E-9BF7-A41D1A6B2C4D}"/>
                  </a:ext>
                </a:extLst>
              </p:cNvPr>
              <p:cNvPicPr/>
              <p:nvPr/>
            </p:nvPicPr>
            <p:blipFill>
              <a:blip r:embed="rId5"/>
              <a:stretch>
                <a:fillRect/>
              </a:stretch>
            </p:blipFill>
            <p:spPr>
              <a:xfrm>
                <a:off x="5413661" y="1162421"/>
                <a:ext cx="1240560" cy="890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628E54CB-9DD4-4768-E8CC-A4EC0BA2664A}"/>
                  </a:ext>
                </a:extLst>
              </p14:cNvPr>
              <p14:cNvContentPartPr/>
              <p14:nvPr/>
            </p14:nvContentPartPr>
            <p14:xfrm>
              <a:off x="6490781" y="2699261"/>
              <a:ext cx="1672200" cy="40680"/>
            </p14:xfrm>
          </p:contentPart>
        </mc:Choice>
        <mc:Fallback>
          <p:pic>
            <p:nvPicPr>
              <p:cNvPr id="6" name="Freihand 5">
                <a:extLst>
                  <a:ext uri="{FF2B5EF4-FFF2-40B4-BE49-F238E27FC236}">
                    <a16:creationId xmlns:a16="http://schemas.microsoft.com/office/drawing/2014/main" id="{628E54CB-9DD4-4768-E8CC-A4EC0BA2664A}"/>
                  </a:ext>
                </a:extLst>
              </p:cNvPr>
              <p:cNvPicPr/>
              <p:nvPr/>
            </p:nvPicPr>
            <p:blipFill>
              <a:blip r:embed="rId7"/>
              <a:stretch>
                <a:fillRect/>
              </a:stretch>
            </p:blipFill>
            <p:spPr>
              <a:xfrm>
                <a:off x="6481781" y="2690621"/>
                <a:ext cx="1689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296983C7-BD2C-16C4-CBFC-9EAF033B34C5}"/>
                  </a:ext>
                </a:extLst>
              </p14:cNvPr>
              <p14:cNvContentPartPr/>
              <p14:nvPr/>
            </p14:nvContentPartPr>
            <p14:xfrm>
              <a:off x="260621" y="3116501"/>
              <a:ext cx="1926720" cy="64080"/>
            </p14:xfrm>
          </p:contentPart>
        </mc:Choice>
        <mc:Fallback>
          <p:pic>
            <p:nvPicPr>
              <p:cNvPr id="7" name="Freihand 6">
                <a:extLst>
                  <a:ext uri="{FF2B5EF4-FFF2-40B4-BE49-F238E27FC236}">
                    <a16:creationId xmlns:a16="http://schemas.microsoft.com/office/drawing/2014/main" id="{296983C7-BD2C-16C4-CBFC-9EAF033B34C5}"/>
                  </a:ext>
                </a:extLst>
              </p:cNvPr>
              <p:cNvPicPr/>
              <p:nvPr/>
            </p:nvPicPr>
            <p:blipFill>
              <a:blip r:embed="rId9"/>
              <a:stretch>
                <a:fillRect/>
              </a:stretch>
            </p:blipFill>
            <p:spPr>
              <a:xfrm>
                <a:off x="251621" y="3107501"/>
                <a:ext cx="1944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B3271F96-E644-A99C-22AF-FFB1CDDCFAD1}"/>
                  </a:ext>
                </a:extLst>
              </p14:cNvPr>
              <p14:cNvContentPartPr/>
              <p14:nvPr/>
            </p14:nvContentPartPr>
            <p14:xfrm>
              <a:off x="3699701" y="3305861"/>
              <a:ext cx="830160" cy="537480"/>
            </p14:xfrm>
          </p:contentPart>
        </mc:Choice>
        <mc:Fallback>
          <p:pic>
            <p:nvPicPr>
              <p:cNvPr id="10" name="Freihand 9">
                <a:extLst>
                  <a:ext uri="{FF2B5EF4-FFF2-40B4-BE49-F238E27FC236}">
                    <a16:creationId xmlns:a16="http://schemas.microsoft.com/office/drawing/2014/main" id="{B3271F96-E644-A99C-22AF-FFB1CDDCFAD1}"/>
                  </a:ext>
                </a:extLst>
              </p:cNvPr>
              <p:cNvPicPr/>
              <p:nvPr/>
            </p:nvPicPr>
            <p:blipFill>
              <a:blip r:embed="rId11"/>
              <a:stretch>
                <a:fillRect/>
              </a:stretch>
            </p:blipFill>
            <p:spPr>
              <a:xfrm>
                <a:off x="3690701" y="3297221"/>
                <a:ext cx="84780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416AF70C-6067-DA46-0DE6-C1CC4E46433F}"/>
                  </a:ext>
                </a:extLst>
              </p14:cNvPr>
              <p14:cNvContentPartPr/>
              <p14:nvPr/>
            </p14:nvContentPartPr>
            <p14:xfrm>
              <a:off x="4685381" y="3350861"/>
              <a:ext cx="279000" cy="453600"/>
            </p14:xfrm>
          </p:contentPart>
        </mc:Choice>
        <mc:Fallback>
          <p:pic>
            <p:nvPicPr>
              <p:cNvPr id="11" name="Freihand 10">
                <a:extLst>
                  <a:ext uri="{FF2B5EF4-FFF2-40B4-BE49-F238E27FC236}">
                    <a16:creationId xmlns:a16="http://schemas.microsoft.com/office/drawing/2014/main" id="{416AF70C-6067-DA46-0DE6-C1CC4E46433F}"/>
                  </a:ext>
                </a:extLst>
              </p:cNvPr>
              <p:cNvPicPr/>
              <p:nvPr/>
            </p:nvPicPr>
            <p:blipFill>
              <a:blip r:embed="rId13"/>
              <a:stretch>
                <a:fillRect/>
              </a:stretch>
            </p:blipFill>
            <p:spPr>
              <a:xfrm>
                <a:off x="4676381" y="3342221"/>
                <a:ext cx="29664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AFA75CA-85DD-A1D1-5A2F-53D3AE96ED53}"/>
                  </a:ext>
                </a:extLst>
              </p14:cNvPr>
              <p14:cNvContentPartPr/>
              <p14:nvPr/>
            </p14:nvContentPartPr>
            <p14:xfrm>
              <a:off x="4946021" y="3301541"/>
              <a:ext cx="563400" cy="475200"/>
            </p14:xfrm>
          </p:contentPart>
        </mc:Choice>
        <mc:Fallback>
          <p:pic>
            <p:nvPicPr>
              <p:cNvPr id="12" name="Freihand 11">
                <a:extLst>
                  <a:ext uri="{FF2B5EF4-FFF2-40B4-BE49-F238E27FC236}">
                    <a16:creationId xmlns:a16="http://schemas.microsoft.com/office/drawing/2014/main" id="{4AFA75CA-85DD-A1D1-5A2F-53D3AE96ED53}"/>
                  </a:ext>
                </a:extLst>
              </p:cNvPr>
              <p:cNvPicPr/>
              <p:nvPr/>
            </p:nvPicPr>
            <p:blipFill>
              <a:blip r:embed="rId15"/>
              <a:stretch>
                <a:fillRect/>
              </a:stretch>
            </p:blipFill>
            <p:spPr>
              <a:xfrm>
                <a:off x="4937381" y="3292901"/>
                <a:ext cx="58104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27BC2483-5CED-9CC1-9755-B920047F5A86}"/>
                  </a:ext>
                </a:extLst>
              </p14:cNvPr>
              <p14:cNvContentPartPr/>
              <p14:nvPr/>
            </p14:nvContentPartPr>
            <p14:xfrm>
              <a:off x="5405381" y="1238741"/>
              <a:ext cx="1225440" cy="831960"/>
            </p14:xfrm>
          </p:contentPart>
        </mc:Choice>
        <mc:Fallback>
          <p:pic>
            <p:nvPicPr>
              <p:cNvPr id="13" name="Freihand 12">
                <a:extLst>
                  <a:ext uri="{FF2B5EF4-FFF2-40B4-BE49-F238E27FC236}">
                    <a16:creationId xmlns:a16="http://schemas.microsoft.com/office/drawing/2014/main" id="{27BC2483-5CED-9CC1-9755-B920047F5A86}"/>
                  </a:ext>
                </a:extLst>
              </p:cNvPr>
              <p:cNvPicPr/>
              <p:nvPr/>
            </p:nvPicPr>
            <p:blipFill>
              <a:blip r:embed="rId17"/>
              <a:stretch>
                <a:fillRect/>
              </a:stretch>
            </p:blipFill>
            <p:spPr>
              <a:xfrm>
                <a:off x="5396381" y="1230101"/>
                <a:ext cx="1243080" cy="84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499163E8-2295-F6CC-E722-59864FBBA791}"/>
                  </a:ext>
                </a:extLst>
              </p14:cNvPr>
              <p14:cNvContentPartPr/>
              <p14:nvPr/>
            </p14:nvContentPartPr>
            <p14:xfrm>
              <a:off x="3201101" y="3978341"/>
              <a:ext cx="1053360" cy="465840"/>
            </p14:xfrm>
          </p:contentPart>
        </mc:Choice>
        <mc:Fallback>
          <p:pic>
            <p:nvPicPr>
              <p:cNvPr id="14" name="Freihand 13">
                <a:extLst>
                  <a:ext uri="{FF2B5EF4-FFF2-40B4-BE49-F238E27FC236}">
                    <a16:creationId xmlns:a16="http://schemas.microsoft.com/office/drawing/2014/main" id="{499163E8-2295-F6CC-E722-59864FBBA791}"/>
                  </a:ext>
                </a:extLst>
              </p:cNvPr>
              <p:cNvPicPr/>
              <p:nvPr/>
            </p:nvPicPr>
            <p:blipFill>
              <a:blip r:embed="rId19"/>
              <a:stretch>
                <a:fillRect/>
              </a:stretch>
            </p:blipFill>
            <p:spPr>
              <a:xfrm>
                <a:off x="3192101" y="3969341"/>
                <a:ext cx="107100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928E5621-CBA2-61C2-1C05-2B1D7AA29231}"/>
                  </a:ext>
                </a:extLst>
              </p14:cNvPr>
              <p14:cNvContentPartPr/>
              <p14:nvPr/>
            </p14:nvContentPartPr>
            <p14:xfrm>
              <a:off x="1269701" y="4303421"/>
              <a:ext cx="486360" cy="694800"/>
            </p14:xfrm>
          </p:contentPart>
        </mc:Choice>
        <mc:Fallback>
          <p:pic>
            <p:nvPicPr>
              <p:cNvPr id="15" name="Freihand 14">
                <a:extLst>
                  <a:ext uri="{FF2B5EF4-FFF2-40B4-BE49-F238E27FC236}">
                    <a16:creationId xmlns:a16="http://schemas.microsoft.com/office/drawing/2014/main" id="{928E5621-CBA2-61C2-1C05-2B1D7AA29231}"/>
                  </a:ext>
                </a:extLst>
              </p:cNvPr>
              <p:cNvPicPr/>
              <p:nvPr/>
            </p:nvPicPr>
            <p:blipFill>
              <a:blip r:embed="rId21"/>
              <a:stretch>
                <a:fillRect/>
              </a:stretch>
            </p:blipFill>
            <p:spPr>
              <a:xfrm>
                <a:off x="1261061" y="4294781"/>
                <a:ext cx="504000" cy="712440"/>
              </a:xfrm>
              <a:prstGeom prst="rect">
                <a:avLst/>
              </a:prstGeom>
            </p:spPr>
          </p:pic>
        </mc:Fallback>
      </mc:AlternateContent>
      <p:grpSp>
        <p:nvGrpSpPr>
          <p:cNvPr id="18" name="Gruppieren 17">
            <a:extLst>
              <a:ext uri="{FF2B5EF4-FFF2-40B4-BE49-F238E27FC236}">
                <a16:creationId xmlns:a16="http://schemas.microsoft.com/office/drawing/2014/main" id="{E6F645BD-C762-0727-12DE-189E32C2C63B}"/>
              </a:ext>
            </a:extLst>
          </p:cNvPr>
          <p:cNvGrpSpPr/>
          <p:nvPr/>
        </p:nvGrpSpPr>
        <p:grpSpPr>
          <a:xfrm>
            <a:off x="4206221" y="5042141"/>
            <a:ext cx="923760" cy="569520"/>
            <a:chOff x="4206221" y="5042141"/>
            <a:chExt cx="923760" cy="569520"/>
          </a:xfrm>
        </p:grpSpPr>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0C8E9D20-E506-D1E6-82BD-89179EFEA85B}"/>
                    </a:ext>
                  </a:extLst>
                </p14:cNvPr>
                <p14:cNvContentPartPr/>
                <p14:nvPr/>
              </p14:nvContentPartPr>
              <p14:xfrm>
                <a:off x="4206221" y="5042141"/>
                <a:ext cx="296280" cy="569520"/>
              </p14:xfrm>
            </p:contentPart>
          </mc:Choice>
          <mc:Fallback>
            <p:pic>
              <p:nvPicPr>
                <p:cNvPr id="16" name="Freihand 15">
                  <a:extLst>
                    <a:ext uri="{FF2B5EF4-FFF2-40B4-BE49-F238E27FC236}">
                      <a16:creationId xmlns:a16="http://schemas.microsoft.com/office/drawing/2014/main" id="{0C8E9D20-E506-D1E6-82BD-89179EFEA85B}"/>
                    </a:ext>
                  </a:extLst>
                </p:cNvPr>
                <p:cNvPicPr/>
                <p:nvPr/>
              </p:nvPicPr>
              <p:blipFill>
                <a:blip r:embed="rId23"/>
                <a:stretch>
                  <a:fillRect/>
                </a:stretch>
              </p:blipFill>
              <p:spPr>
                <a:xfrm>
                  <a:off x="4197581" y="5033141"/>
                  <a:ext cx="31392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245CB2AC-E901-CAF4-C0C0-EACED096C110}"/>
                    </a:ext>
                  </a:extLst>
                </p14:cNvPr>
                <p14:cNvContentPartPr/>
                <p14:nvPr/>
              </p14:nvContentPartPr>
              <p14:xfrm>
                <a:off x="4639661" y="5459021"/>
                <a:ext cx="490320" cy="67680"/>
              </p14:xfrm>
            </p:contentPart>
          </mc:Choice>
          <mc:Fallback>
            <p:pic>
              <p:nvPicPr>
                <p:cNvPr id="17" name="Freihand 16">
                  <a:extLst>
                    <a:ext uri="{FF2B5EF4-FFF2-40B4-BE49-F238E27FC236}">
                      <a16:creationId xmlns:a16="http://schemas.microsoft.com/office/drawing/2014/main" id="{245CB2AC-E901-CAF4-C0C0-EACED096C110}"/>
                    </a:ext>
                  </a:extLst>
                </p:cNvPr>
                <p:cNvPicPr/>
                <p:nvPr/>
              </p:nvPicPr>
              <p:blipFill>
                <a:blip r:embed="rId25"/>
                <a:stretch>
                  <a:fillRect/>
                </a:stretch>
              </p:blipFill>
              <p:spPr>
                <a:xfrm>
                  <a:off x="4631021" y="5450381"/>
                  <a:ext cx="507960" cy="85320"/>
                </a:xfrm>
                <a:prstGeom prst="rect">
                  <a:avLst/>
                </a:prstGeom>
              </p:spPr>
            </p:pic>
          </mc:Fallback>
        </mc:AlternateContent>
      </p:grpSp>
    </p:spTree>
    <p:extLst>
      <p:ext uri="{BB962C8B-B14F-4D97-AF65-F5344CB8AC3E}">
        <p14:creationId xmlns:p14="http://schemas.microsoft.com/office/powerpoint/2010/main" val="2670543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62</a:t>
            </a:fld>
            <a:endParaRPr lang="de-DE" dirty="0"/>
          </a:p>
        </p:txBody>
      </p:sp>
      <p:pic>
        <p:nvPicPr>
          <p:cNvPr id="4" name="Grafik 3">
            <a:extLst>
              <a:ext uri="{FF2B5EF4-FFF2-40B4-BE49-F238E27FC236}">
                <a16:creationId xmlns:a16="http://schemas.microsoft.com/office/drawing/2014/main" id="{A2A81F71-2C18-48D8-A19F-B7CC62423642}"/>
              </a:ext>
            </a:extLst>
          </p:cNvPr>
          <p:cNvPicPr>
            <a:picLocks noChangeAspect="1"/>
          </p:cNvPicPr>
          <p:nvPr/>
        </p:nvPicPr>
        <p:blipFill>
          <a:blip r:embed="rId2"/>
          <a:stretch>
            <a:fillRect/>
          </a:stretch>
        </p:blipFill>
        <p:spPr>
          <a:xfrm>
            <a:off x="260687" y="327563"/>
            <a:ext cx="8640827" cy="4163157"/>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17555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63</a:t>
            </a:fld>
            <a:endParaRPr lang="de-DE" dirty="0"/>
          </a:p>
        </p:txBody>
      </p:sp>
      <p:pic>
        <p:nvPicPr>
          <p:cNvPr id="4" name="Grafik 3">
            <a:extLst>
              <a:ext uri="{FF2B5EF4-FFF2-40B4-BE49-F238E27FC236}">
                <a16:creationId xmlns:a16="http://schemas.microsoft.com/office/drawing/2014/main" id="{F7AE2D8F-D60B-4DE8-B9A7-49E0C5AC3641}"/>
              </a:ext>
            </a:extLst>
          </p:cNvPr>
          <p:cNvPicPr>
            <a:picLocks noChangeAspect="1"/>
          </p:cNvPicPr>
          <p:nvPr/>
        </p:nvPicPr>
        <p:blipFill>
          <a:blip r:embed="rId2"/>
          <a:stretch>
            <a:fillRect/>
          </a:stretch>
        </p:blipFill>
        <p:spPr>
          <a:xfrm>
            <a:off x="0" y="0"/>
            <a:ext cx="8788400" cy="5669379"/>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A1A209D-9E79-D867-DDF7-304548BBBD5C}"/>
                  </a:ext>
                </a:extLst>
              </p14:cNvPr>
              <p14:cNvContentPartPr/>
              <p14:nvPr/>
            </p14:nvContentPartPr>
            <p14:xfrm>
              <a:off x="3165821" y="1404512"/>
              <a:ext cx="703080" cy="68400"/>
            </p14:xfrm>
          </p:contentPart>
        </mc:Choice>
        <mc:Fallback>
          <p:pic>
            <p:nvPicPr>
              <p:cNvPr id="2" name="Freihand 1">
                <a:extLst>
                  <a:ext uri="{FF2B5EF4-FFF2-40B4-BE49-F238E27FC236}">
                    <a16:creationId xmlns:a16="http://schemas.microsoft.com/office/drawing/2014/main" id="{5A1A209D-9E79-D867-DDF7-304548BBBD5C}"/>
                  </a:ext>
                </a:extLst>
              </p:cNvPr>
              <p:cNvPicPr/>
              <p:nvPr/>
            </p:nvPicPr>
            <p:blipFill>
              <a:blip r:embed="rId4"/>
              <a:stretch>
                <a:fillRect/>
              </a:stretch>
            </p:blipFill>
            <p:spPr>
              <a:xfrm>
                <a:off x="3156821" y="1395512"/>
                <a:ext cx="720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2D85E67-1BAA-B99C-C2A8-54FD47C285EC}"/>
                  </a:ext>
                </a:extLst>
              </p14:cNvPr>
              <p14:cNvContentPartPr/>
              <p14:nvPr/>
            </p14:nvContentPartPr>
            <p14:xfrm>
              <a:off x="6947621" y="2128472"/>
              <a:ext cx="664200" cy="97200"/>
            </p14:xfrm>
          </p:contentPart>
        </mc:Choice>
        <mc:Fallback>
          <p:pic>
            <p:nvPicPr>
              <p:cNvPr id="5" name="Freihand 4">
                <a:extLst>
                  <a:ext uri="{FF2B5EF4-FFF2-40B4-BE49-F238E27FC236}">
                    <a16:creationId xmlns:a16="http://schemas.microsoft.com/office/drawing/2014/main" id="{22D85E67-1BAA-B99C-C2A8-54FD47C285EC}"/>
                  </a:ext>
                </a:extLst>
              </p:cNvPr>
              <p:cNvPicPr/>
              <p:nvPr/>
            </p:nvPicPr>
            <p:blipFill>
              <a:blip r:embed="rId6"/>
              <a:stretch>
                <a:fillRect/>
              </a:stretch>
            </p:blipFill>
            <p:spPr>
              <a:xfrm>
                <a:off x="6938981" y="2119472"/>
                <a:ext cx="681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1" name="Freihand 30">
                <a:extLst>
                  <a:ext uri="{FF2B5EF4-FFF2-40B4-BE49-F238E27FC236}">
                    <a16:creationId xmlns:a16="http://schemas.microsoft.com/office/drawing/2014/main" id="{4CBC8F5C-AA27-06F4-CC09-444600987C05}"/>
                  </a:ext>
                </a:extLst>
              </p14:cNvPr>
              <p14:cNvContentPartPr/>
              <p14:nvPr/>
            </p14:nvContentPartPr>
            <p14:xfrm>
              <a:off x="5603381" y="1743272"/>
              <a:ext cx="830160" cy="30960"/>
            </p14:xfrm>
          </p:contentPart>
        </mc:Choice>
        <mc:Fallback>
          <p:pic>
            <p:nvPicPr>
              <p:cNvPr id="31" name="Freihand 30">
                <a:extLst>
                  <a:ext uri="{FF2B5EF4-FFF2-40B4-BE49-F238E27FC236}">
                    <a16:creationId xmlns:a16="http://schemas.microsoft.com/office/drawing/2014/main" id="{4CBC8F5C-AA27-06F4-CC09-444600987C05}"/>
                  </a:ext>
                </a:extLst>
              </p:cNvPr>
              <p:cNvPicPr/>
              <p:nvPr/>
            </p:nvPicPr>
            <p:blipFill>
              <a:blip r:embed="rId8"/>
              <a:stretch>
                <a:fillRect/>
              </a:stretch>
            </p:blipFill>
            <p:spPr>
              <a:xfrm>
                <a:off x="5594381" y="1734272"/>
                <a:ext cx="847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 name="Freihand 31">
                <a:extLst>
                  <a:ext uri="{FF2B5EF4-FFF2-40B4-BE49-F238E27FC236}">
                    <a16:creationId xmlns:a16="http://schemas.microsoft.com/office/drawing/2014/main" id="{34440A06-E8F6-3C8C-7679-D6E8AF5CC53A}"/>
                  </a:ext>
                </a:extLst>
              </p14:cNvPr>
              <p14:cNvContentPartPr/>
              <p14:nvPr/>
            </p14:nvContentPartPr>
            <p14:xfrm>
              <a:off x="5177861" y="753632"/>
              <a:ext cx="2185560" cy="58680"/>
            </p14:xfrm>
          </p:contentPart>
        </mc:Choice>
        <mc:Fallback>
          <p:pic>
            <p:nvPicPr>
              <p:cNvPr id="32" name="Freihand 31">
                <a:extLst>
                  <a:ext uri="{FF2B5EF4-FFF2-40B4-BE49-F238E27FC236}">
                    <a16:creationId xmlns:a16="http://schemas.microsoft.com/office/drawing/2014/main" id="{34440A06-E8F6-3C8C-7679-D6E8AF5CC53A}"/>
                  </a:ext>
                </a:extLst>
              </p:cNvPr>
              <p:cNvPicPr/>
              <p:nvPr/>
            </p:nvPicPr>
            <p:blipFill>
              <a:blip r:embed="rId10"/>
              <a:stretch>
                <a:fillRect/>
              </a:stretch>
            </p:blipFill>
            <p:spPr>
              <a:xfrm>
                <a:off x="5169221" y="744992"/>
                <a:ext cx="2203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3" name="Freihand 32">
                <a:extLst>
                  <a:ext uri="{FF2B5EF4-FFF2-40B4-BE49-F238E27FC236}">
                    <a16:creationId xmlns:a16="http://schemas.microsoft.com/office/drawing/2014/main" id="{C80FF982-0F28-4087-1CE3-D6CC78396A76}"/>
                  </a:ext>
                </a:extLst>
              </p14:cNvPr>
              <p14:cNvContentPartPr/>
              <p14:nvPr/>
            </p14:nvContentPartPr>
            <p14:xfrm>
              <a:off x="10317941" y="2286512"/>
              <a:ext cx="897120" cy="143640"/>
            </p14:xfrm>
          </p:contentPart>
        </mc:Choice>
        <mc:Fallback>
          <p:pic>
            <p:nvPicPr>
              <p:cNvPr id="33" name="Freihand 32">
                <a:extLst>
                  <a:ext uri="{FF2B5EF4-FFF2-40B4-BE49-F238E27FC236}">
                    <a16:creationId xmlns:a16="http://schemas.microsoft.com/office/drawing/2014/main" id="{C80FF982-0F28-4087-1CE3-D6CC78396A76}"/>
                  </a:ext>
                </a:extLst>
              </p:cNvPr>
              <p:cNvPicPr/>
              <p:nvPr/>
            </p:nvPicPr>
            <p:blipFill>
              <a:blip r:embed="rId12"/>
              <a:stretch>
                <a:fillRect/>
              </a:stretch>
            </p:blipFill>
            <p:spPr>
              <a:xfrm>
                <a:off x="10309301" y="2277512"/>
                <a:ext cx="914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4" name="Freihand 33">
                <a:extLst>
                  <a:ext uri="{FF2B5EF4-FFF2-40B4-BE49-F238E27FC236}">
                    <a16:creationId xmlns:a16="http://schemas.microsoft.com/office/drawing/2014/main" id="{3A3FF9C1-F62E-2D13-D3D9-32C331C7DBBC}"/>
                  </a:ext>
                </a:extLst>
              </p14:cNvPr>
              <p14:cNvContentPartPr/>
              <p14:nvPr/>
            </p14:nvContentPartPr>
            <p14:xfrm>
              <a:off x="5608781" y="1758752"/>
              <a:ext cx="770040" cy="101880"/>
            </p14:xfrm>
          </p:contentPart>
        </mc:Choice>
        <mc:Fallback>
          <p:pic>
            <p:nvPicPr>
              <p:cNvPr id="34" name="Freihand 33">
                <a:extLst>
                  <a:ext uri="{FF2B5EF4-FFF2-40B4-BE49-F238E27FC236}">
                    <a16:creationId xmlns:a16="http://schemas.microsoft.com/office/drawing/2014/main" id="{3A3FF9C1-F62E-2D13-D3D9-32C331C7DBBC}"/>
                  </a:ext>
                </a:extLst>
              </p:cNvPr>
              <p:cNvPicPr/>
              <p:nvPr/>
            </p:nvPicPr>
            <p:blipFill>
              <a:blip r:embed="rId14"/>
              <a:stretch>
                <a:fillRect/>
              </a:stretch>
            </p:blipFill>
            <p:spPr>
              <a:xfrm>
                <a:off x="5600141" y="1750112"/>
                <a:ext cx="787680" cy="119520"/>
              </a:xfrm>
              <a:prstGeom prst="rect">
                <a:avLst/>
              </a:prstGeom>
            </p:spPr>
          </p:pic>
        </mc:Fallback>
      </mc:AlternateContent>
      <p:grpSp>
        <p:nvGrpSpPr>
          <p:cNvPr id="37" name="Gruppieren 36">
            <a:extLst>
              <a:ext uri="{FF2B5EF4-FFF2-40B4-BE49-F238E27FC236}">
                <a16:creationId xmlns:a16="http://schemas.microsoft.com/office/drawing/2014/main" id="{066F6B90-823D-C793-8795-09AB3464C708}"/>
              </a:ext>
            </a:extLst>
          </p:cNvPr>
          <p:cNvGrpSpPr/>
          <p:nvPr/>
        </p:nvGrpSpPr>
        <p:grpSpPr>
          <a:xfrm>
            <a:off x="8851661" y="1571552"/>
            <a:ext cx="3349080" cy="1137240"/>
            <a:chOff x="8851661" y="1571552"/>
            <a:chExt cx="3349080" cy="1137240"/>
          </a:xfrm>
        </p:grpSpPr>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1654FFAA-B4BB-7697-4C3F-A87418983665}"/>
                    </a:ext>
                  </a:extLst>
                </p14:cNvPr>
                <p14:cNvContentPartPr/>
                <p14:nvPr/>
              </p14:nvContentPartPr>
              <p14:xfrm>
                <a:off x="9052181" y="1928312"/>
                <a:ext cx="110160" cy="344520"/>
              </p14:xfrm>
            </p:contentPart>
          </mc:Choice>
          <mc:Fallback>
            <p:pic>
              <p:nvPicPr>
                <p:cNvPr id="6" name="Freihand 5">
                  <a:extLst>
                    <a:ext uri="{FF2B5EF4-FFF2-40B4-BE49-F238E27FC236}">
                      <a16:creationId xmlns:a16="http://schemas.microsoft.com/office/drawing/2014/main" id="{1654FFAA-B4BB-7697-4C3F-A87418983665}"/>
                    </a:ext>
                  </a:extLst>
                </p:cNvPr>
                <p:cNvPicPr/>
                <p:nvPr/>
              </p:nvPicPr>
              <p:blipFill>
                <a:blip r:embed="rId16"/>
                <a:stretch>
                  <a:fillRect/>
                </a:stretch>
              </p:blipFill>
              <p:spPr>
                <a:xfrm>
                  <a:off x="9043181" y="1919672"/>
                  <a:ext cx="12780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CF4C8E0B-9C9A-0843-74BA-E7C24CB26320}"/>
                    </a:ext>
                  </a:extLst>
                </p14:cNvPr>
                <p14:cNvContentPartPr/>
                <p14:nvPr/>
              </p14:nvContentPartPr>
              <p14:xfrm>
                <a:off x="9260981" y="2016872"/>
                <a:ext cx="86400" cy="180720"/>
              </p14:xfrm>
            </p:contentPart>
          </mc:Choice>
          <mc:Fallback>
            <p:pic>
              <p:nvPicPr>
                <p:cNvPr id="7" name="Freihand 6">
                  <a:extLst>
                    <a:ext uri="{FF2B5EF4-FFF2-40B4-BE49-F238E27FC236}">
                      <a16:creationId xmlns:a16="http://schemas.microsoft.com/office/drawing/2014/main" id="{CF4C8E0B-9C9A-0843-74BA-E7C24CB26320}"/>
                    </a:ext>
                  </a:extLst>
                </p:cNvPr>
                <p:cNvPicPr/>
                <p:nvPr/>
              </p:nvPicPr>
              <p:blipFill>
                <a:blip r:embed="rId18"/>
                <a:stretch>
                  <a:fillRect/>
                </a:stretch>
              </p:blipFill>
              <p:spPr>
                <a:xfrm>
                  <a:off x="9252341" y="2008232"/>
                  <a:ext cx="104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2B1C5EE3-55EB-3CFF-7264-9B8A9C669F44}"/>
                    </a:ext>
                  </a:extLst>
                </p14:cNvPr>
                <p14:cNvContentPartPr/>
                <p14:nvPr/>
              </p14:nvContentPartPr>
              <p14:xfrm>
                <a:off x="9426221" y="1997072"/>
                <a:ext cx="186120" cy="180360"/>
              </p14:xfrm>
            </p:contentPart>
          </mc:Choice>
          <mc:Fallback>
            <p:pic>
              <p:nvPicPr>
                <p:cNvPr id="9" name="Freihand 8">
                  <a:extLst>
                    <a:ext uri="{FF2B5EF4-FFF2-40B4-BE49-F238E27FC236}">
                      <a16:creationId xmlns:a16="http://schemas.microsoft.com/office/drawing/2014/main" id="{2B1C5EE3-55EB-3CFF-7264-9B8A9C669F44}"/>
                    </a:ext>
                  </a:extLst>
                </p:cNvPr>
                <p:cNvPicPr/>
                <p:nvPr/>
              </p:nvPicPr>
              <p:blipFill>
                <a:blip r:embed="rId20"/>
                <a:stretch>
                  <a:fillRect/>
                </a:stretch>
              </p:blipFill>
              <p:spPr>
                <a:xfrm>
                  <a:off x="9417581" y="1988072"/>
                  <a:ext cx="203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C89CF305-483D-C075-0AF0-812E59D7F1A0}"/>
                    </a:ext>
                  </a:extLst>
                </p14:cNvPr>
                <p14:cNvContentPartPr/>
                <p14:nvPr/>
              </p14:nvContentPartPr>
              <p14:xfrm>
                <a:off x="8851661" y="2221712"/>
                <a:ext cx="962280" cy="227880"/>
              </p14:xfrm>
            </p:contentPart>
          </mc:Choice>
          <mc:Fallback>
            <p:pic>
              <p:nvPicPr>
                <p:cNvPr id="10" name="Freihand 9">
                  <a:extLst>
                    <a:ext uri="{FF2B5EF4-FFF2-40B4-BE49-F238E27FC236}">
                      <a16:creationId xmlns:a16="http://schemas.microsoft.com/office/drawing/2014/main" id="{C89CF305-483D-C075-0AF0-812E59D7F1A0}"/>
                    </a:ext>
                  </a:extLst>
                </p:cNvPr>
                <p:cNvPicPr/>
                <p:nvPr/>
              </p:nvPicPr>
              <p:blipFill>
                <a:blip r:embed="rId22"/>
                <a:stretch>
                  <a:fillRect/>
                </a:stretch>
              </p:blipFill>
              <p:spPr>
                <a:xfrm>
                  <a:off x="8843021" y="2212712"/>
                  <a:ext cx="9799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44542B80-DAF2-3525-EB3E-42D47FE13C94}"/>
                    </a:ext>
                  </a:extLst>
                </p14:cNvPr>
                <p14:cNvContentPartPr/>
                <p14:nvPr/>
              </p14:nvContentPartPr>
              <p14:xfrm>
                <a:off x="8891261" y="2523392"/>
                <a:ext cx="174240" cy="185400"/>
              </p14:xfrm>
            </p:contentPart>
          </mc:Choice>
          <mc:Fallback>
            <p:pic>
              <p:nvPicPr>
                <p:cNvPr id="11" name="Freihand 10">
                  <a:extLst>
                    <a:ext uri="{FF2B5EF4-FFF2-40B4-BE49-F238E27FC236}">
                      <a16:creationId xmlns:a16="http://schemas.microsoft.com/office/drawing/2014/main" id="{44542B80-DAF2-3525-EB3E-42D47FE13C94}"/>
                    </a:ext>
                  </a:extLst>
                </p:cNvPr>
                <p:cNvPicPr/>
                <p:nvPr/>
              </p:nvPicPr>
              <p:blipFill>
                <a:blip r:embed="rId24"/>
                <a:stretch>
                  <a:fillRect/>
                </a:stretch>
              </p:blipFill>
              <p:spPr>
                <a:xfrm>
                  <a:off x="8882261" y="2514752"/>
                  <a:ext cx="191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C8DA4E5F-B27F-1DD8-17C5-8E56BB352192}"/>
                    </a:ext>
                  </a:extLst>
                </p14:cNvPr>
                <p14:cNvContentPartPr/>
                <p14:nvPr/>
              </p14:nvContentPartPr>
              <p14:xfrm>
                <a:off x="9140021" y="2475512"/>
                <a:ext cx="123120" cy="171000"/>
              </p14:xfrm>
            </p:contentPart>
          </mc:Choice>
          <mc:Fallback>
            <p:pic>
              <p:nvPicPr>
                <p:cNvPr id="12" name="Freihand 11">
                  <a:extLst>
                    <a:ext uri="{FF2B5EF4-FFF2-40B4-BE49-F238E27FC236}">
                      <a16:creationId xmlns:a16="http://schemas.microsoft.com/office/drawing/2014/main" id="{C8DA4E5F-B27F-1DD8-17C5-8E56BB352192}"/>
                    </a:ext>
                  </a:extLst>
                </p:cNvPr>
                <p:cNvPicPr/>
                <p:nvPr/>
              </p:nvPicPr>
              <p:blipFill>
                <a:blip r:embed="rId26"/>
                <a:stretch>
                  <a:fillRect/>
                </a:stretch>
              </p:blipFill>
              <p:spPr>
                <a:xfrm>
                  <a:off x="9131021" y="2466512"/>
                  <a:ext cx="140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3E7D83A8-B7DE-F661-38EF-4F4B1485FB2A}"/>
                    </a:ext>
                  </a:extLst>
                </p14:cNvPr>
                <p14:cNvContentPartPr/>
                <p14:nvPr/>
              </p14:nvContentPartPr>
              <p14:xfrm>
                <a:off x="9334421" y="2426912"/>
                <a:ext cx="154800" cy="147600"/>
              </p14:xfrm>
            </p:contentPart>
          </mc:Choice>
          <mc:Fallback>
            <p:pic>
              <p:nvPicPr>
                <p:cNvPr id="13" name="Freihand 12">
                  <a:extLst>
                    <a:ext uri="{FF2B5EF4-FFF2-40B4-BE49-F238E27FC236}">
                      <a16:creationId xmlns:a16="http://schemas.microsoft.com/office/drawing/2014/main" id="{3E7D83A8-B7DE-F661-38EF-4F4B1485FB2A}"/>
                    </a:ext>
                  </a:extLst>
                </p:cNvPr>
                <p:cNvPicPr/>
                <p:nvPr/>
              </p:nvPicPr>
              <p:blipFill>
                <a:blip r:embed="rId28"/>
                <a:stretch>
                  <a:fillRect/>
                </a:stretch>
              </p:blipFill>
              <p:spPr>
                <a:xfrm>
                  <a:off x="9325421" y="2417912"/>
                  <a:ext cx="172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E8C021EB-0BA7-98DA-C731-936C48AD5FC9}"/>
                    </a:ext>
                  </a:extLst>
                </p14:cNvPr>
                <p14:cNvContentPartPr/>
                <p14:nvPr/>
              </p14:nvContentPartPr>
              <p14:xfrm>
                <a:off x="9552221" y="2396672"/>
                <a:ext cx="149400" cy="152640"/>
              </p14:xfrm>
            </p:contentPart>
          </mc:Choice>
          <mc:Fallback>
            <p:pic>
              <p:nvPicPr>
                <p:cNvPr id="14" name="Freihand 13">
                  <a:extLst>
                    <a:ext uri="{FF2B5EF4-FFF2-40B4-BE49-F238E27FC236}">
                      <a16:creationId xmlns:a16="http://schemas.microsoft.com/office/drawing/2014/main" id="{E8C021EB-0BA7-98DA-C731-936C48AD5FC9}"/>
                    </a:ext>
                  </a:extLst>
                </p:cNvPr>
                <p:cNvPicPr/>
                <p:nvPr/>
              </p:nvPicPr>
              <p:blipFill>
                <a:blip r:embed="rId30"/>
                <a:stretch>
                  <a:fillRect/>
                </a:stretch>
              </p:blipFill>
              <p:spPr>
                <a:xfrm>
                  <a:off x="9543581" y="2387672"/>
                  <a:ext cx="167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7EB079D3-5E1B-4630-4DFC-7AC0A71DDAB8}"/>
                    </a:ext>
                  </a:extLst>
                </p14:cNvPr>
                <p14:cNvContentPartPr/>
                <p14:nvPr/>
              </p14:nvContentPartPr>
              <p14:xfrm>
                <a:off x="10015541" y="2106872"/>
                <a:ext cx="229680" cy="59400"/>
              </p14:xfrm>
            </p:contentPart>
          </mc:Choice>
          <mc:Fallback>
            <p:pic>
              <p:nvPicPr>
                <p:cNvPr id="16" name="Freihand 15">
                  <a:extLst>
                    <a:ext uri="{FF2B5EF4-FFF2-40B4-BE49-F238E27FC236}">
                      <a16:creationId xmlns:a16="http://schemas.microsoft.com/office/drawing/2014/main" id="{7EB079D3-5E1B-4630-4DFC-7AC0A71DDAB8}"/>
                    </a:ext>
                  </a:extLst>
                </p:cNvPr>
                <p:cNvPicPr/>
                <p:nvPr/>
              </p:nvPicPr>
              <p:blipFill>
                <a:blip r:embed="rId32"/>
                <a:stretch>
                  <a:fillRect/>
                </a:stretch>
              </p:blipFill>
              <p:spPr>
                <a:xfrm>
                  <a:off x="10006901" y="2098232"/>
                  <a:ext cx="247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BD65B5D3-F544-F494-930E-231C28DCE4AB}"/>
                    </a:ext>
                  </a:extLst>
                </p14:cNvPr>
                <p14:cNvContentPartPr/>
                <p14:nvPr/>
              </p14:nvContentPartPr>
              <p14:xfrm>
                <a:off x="10060901" y="2210192"/>
                <a:ext cx="141840" cy="29520"/>
              </p14:xfrm>
            </p:contentPart>
          </mc:Choice>
          <mc:Fallback>
            <p:pic>
              <p:nvPicPr>
                <p:cNvPr id="17" name="Freihand 16">
                  <a:extLst>
                    <a:ext uri="{FF2B5EF4-FFF2-40B4-BE49-F238E27FC236}">
                      <a16:creationId xmlns:a16="http://schemas.microsoft.com/office/drawing/2014/main" id="{BD65B5D3-F544-F494-930E-231C28DCE4AB}"/>
                    </a:ext>
                  </a:extLst>
                </p:cNvPr>
                <p:cNvPicPr/>
                <p:nvPr/>
              </p:nvPicPr>
              <p:blipFill>
                <a:blip r:embed="rId34"/>
                <a:stretch>
                  <a:fillRect/>
                </a:stretch>
              </p:blipFill>
              <p:spPr>
                <a:xfrm>
                  <a:off x="10052261" y="2201552"/>
                  <a:ext cx="159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AD8CB05E-9111-1B73-1B05-FB4B500F766A}"/>
                    </a:ext>
                  </a:extLst>
                </p14:cNvPr>
                <p14:cNvContentPartPr/>
                <p14:nvPr/>
              </p14:nvContentPartPr>
              <p14:xfrm>
                <a:off x="10323341" y="1952072"/>
                <a:ext cx="197640" cy="244080"/>
              </p14:xfrm>
            </p:contentPart>
          </mc:Choice>
          <mc:Fallback>
            <p:pic>
              <p:nvPicPr>
                <p:cNvPr id="18" name="Freihand 17">
                  <a:extLst>
                    <a:ext uri="{FF2B5EF4-FFF2-40B4-BE49-F238E27FC236}">
                      <a16:creationId xmlns:a16="http://schemas.microsoft.com/office/drawing/2014/main" id="{AD8CB05E-9111-1B73-1B05-FB4B500F766A}"/>
                    </a:ext>
                  </a:extLst>
                </p:cNvPr>
                <p:cNvPicPr/>
                <p:nvPr/>
              </p:nvPicPr>
              <p:blipFill>
                <a:blip r:embed="rId36"/>
                <a:stretch>
                  <a:fillRect/>
                </a:stretch>
              </p:blipFill>
              <p:spPr>
                <a:xfrm>
                  <a:off x="10314701" y="1943432"/>
                  <a:ext cx="215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93A321D0-7D92-DD23-BEDE-7FD2A93962F6}"/>
                    </a:ext>
                  </a:extLst>
                </p14:cNvPr>
                <p14:cNvContentPartPr/>
                <p14:nvPr/>
              </p14:nvContentPartPr>
              <p14:xfrm>
                <a:off x="10602341" y="1913552"/>
                <a:ext cx="143280" cy="222840"/>
              </p14:xfrm>
            </p:contentPart>
          </mc:Choice>
          <mc:Fallback>
            <p:pic>
              <p:nvPicPr>
                <p:cNvPr id="19" name="Freihand 18">
                  <a:extLst>
                    <a:ext uri="{FF2B5EF4-FFF2-40B4-BE49-F238E27FC236}">
                      <a16:creationId xmlns:a16="http://schemas.microsoft.com/office/drawing/2014/main" id="{93A321D0-7D92-DD23-BEDE-7FD2A93962F6}"/>
                    </a:ext>
                  </a:extLst>
                </p:cNvPr>
                <p:cNvPicPr/>
                <p:nvPr/>
              </p:nvPicPr>
              <p:blipFill>
                <a:blip r:embed="rId38"/>
                <a:stretch>
                  <a:fillRect/>
                </a:stretch>
              </p:blipFill>
              <p:spPr>
                <a:xfrm>
                  <a:off x="10593341" y="1904912"/>
                  <a:ext cx="1609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F82DCCA2-2F26-69DA-AE34-70DFEFD1870A}"/>
                    </a:ext>
                  </a:extLst>
                </p14:cNvPr>
                <p14:cNvContentPartPr/>
                <p14:nvPr/>
              </p14:nvContentPartPr>
              <p14:xfrm>
                <a:off x="10879541" y="1927232"/>
                <a:ext cx="117360" cy="182520"/>
              </p14:xfrm>
            </p:contentPart>
          </mc:Choice>
          <mc:Fallback>
            <p:pic>
              <p:nvPicPr>
                <p:cNvPr id="20" name="Freihand 19">
                  <a:extLst>
                    <a:ext uri="{FF2B5EF4-FFF2-40B4-BE49-F238E27FC236}">
                      <a16:creationId xmlns:a16="http://schemas.microsoft.com/office/drawing/2014/main" id="{F82DCCA2-2F26-69DA-AE34-70DFEFD1870A}"/>
                    </a:ext>
                  </a:extLst>
                </p:cNvPr>
                <p:cNvPicPr/>
                <p:nvPr/>
              </p:nvPicPr>
              <p:blipFill>
                <a:blip r:embed="rId40"/>
                <a:stretch>
                  <a:fillRect/>
                </a:stretch>
              </p:blipFill>
              <p:spPr>
                <a:xfrm>
                  <a:off x="10870901" y="1918232"/>
                  <a:ext cx="135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 name="Freihand 20">
                  <a:extLst>
                    <a:ext uri="{FF2B5EF4-FFF2-40B4-BE49-F238E27FC236}">
                      <a16:creationId xmlns:a16="http://schemas.microsoft.com/office/drawing/2014/main" id="{DDAECB44-2352-E0FD-15A8-7FBA8F3104AE}"/>
                    </a:ext>
                  </a:extLst>
                </p14:cNvPr>
                <p14:cNvContentPartPr/>
                <p14:nvPr/>
              </p14:nvContentPartPr>
              <p14:xfrm>
                <a:off x="10781261" y="1785392"/>
                <a:ext cx="133200" cy="183240"/>
              </p14:xfrm>
            </p:contentPart>
          </mc:Choice>
          <mc:Fallback>
            <p:pic>
              <p:nvPicPr>
                <p:cNvPr id="21" name="Freihand 20">
                  <a:extLst>
                    <a:ext uri="{FF2B5EF4-FFF2-40B4-BE49-F238E27FC236}">
                      <a16:creationId xmlns:a16="http://schemas.microsoft.com/office/drawing/2014/main" id="{DDAECB44-2352-E0FD-15A8-7FBA8F3104AE}"/>
                    </a:ext>
                  </a:extLst>
                </p:cNvPr>
                <p:cNvPicPr/>
                <p:nvPr/>
              </p:nvPicPr>
              <p:blipFill>
                <a:blip r:embed="rId42"/>
                <a:stretch>
                  <a:fillRect/>
                </a:stretch>
              </p:blipFill>
              <p:spPr>
                <a:xfrm>
                  <a:off x="10772261" y="1776392"/>
                  <a:ext cx="150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 name="Freihand 21">
                  <a:extLst>
                    <a:ext uri="{FF2B5EF4-FFF2-40B4-BE49-F238E27FC236}">
                      <a16:creationId xmlns:a16="http://schemas.microsoft.com/office/drawing/2014/main" id="{4485C06B-090E-EF91-43B2-1CDE5770DED5}"/>
                    </a:ext>
                  </a:extLst>
                </p14:cNvPr>
                <p14:cNvContentPartPr/>
                <p14:nvPr/>
              </p14:nvContentPartPr>
              <p14:xfrm>
                <a:off x="11030021" y="2019032"/>
                <a:ext cx="76320" cy="117720"/>
              </p14:xfrm>
            </p:contentPart>
          </mc:Choice>
          <mc:Fallback>
            <p:pic>
              <p:nvPicPr>
                <p:cNvPr id="22" name="Freihand 21">
                  <a:extLst>
                    <a:ext uri="{FF2B5EF4-FFF2-40B4-BE49-F238E27FC236}">
                      <a16:creationId xmlns:a16="http://schemas.microsoft.com/office/drawing/2014/main" id="{4485C06B-090E-EF91-43B2-1CDE5770DED5}"/>
                    </a:ext>
                  </a:extLst>
                </p:cNvPr>
                <p:cNvPicPr/>
                <p:nvPr/>
              </p:nvPicPr>
              <p:blipFill>
                <a:blip r:embed="rId44"/>
                <a:stretch>
                  <a:fillRect/>
                </a:stretch>
              </p:blipFill>
              <p:spPr>
                <a:xfrm>
                  <a:off x="11021381" y="2010392"/>
                  <a:ext cx="939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 name="Freihand 22">
                  <a:extLst>
                    <a:ext uri="{FF2B5EF4-FFF2-40B4-BE49-F238E27FC236}">
                      <a16:creationId xmlns:a16="http://schemas.microsoft.com/office/drawing/2014/main" id="{F982DC65-BFA2-4B86-DAD7-EA45B9F4C1E7}"/>
                    </a:ext>
                  </a:extLst>
                </p14:cNvPr>
                <p14:cNvContentPartPr/>
                <p14:nvPr/>
              </p14:nvContentPartPr>
              <p14:xfrm>
                <a:off x="11230181" y="1822112"/>
                <a:ext cx="225000" cy="169560"/>
              </p14:xfrm>
            </p:contentPart>
          </mc:Choice>
          <mc:Fallback>
            <p:pic>
              <p:nvPicPr>
                <p:cNvPr id="23" name="Freihand 22">
                  <a:extLst>
                    <a:ext uri="{FF2B5EF4-FFF2-40B4-BE49-F238E27FC236}">
                      <a16:creationId xmlns:a16="http://schemas.microsoft.com/office/drawing/2014/main" id="{F982DC65-BFA2-4B86-DAD7-EA45B9F4C1E7}"/>
                    </a:ext>
                  </a:extLst>
                </p:cNvPr>
                <p:cNvPicPr/>
                <p:nvPr/>
              </p:nvPicPr>
              <p:blipFill>
                <a:blip r:embed="rId46"/>
                <a:stretch>
                  <a:fillRect/>
                </a:stretch>
              </p:blipFill>
              <p:spPr>
                <a:xfrm>
                  <a:off x="11221181" y="1813112"/>
                  <a:ext cx="242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2E8C5C58-B50F-9BA0-9A21-DFEEB7629FEE}"/>
                    </a:ext>
                  </a:extLst>
                </p14:cNvPr>
                <p14:cNvContentPartPr/>
                <p14:nvPr/>
              </p14:nvContentPartPr>
              <p14:xfrm>
                <a:off x="11572541" y="1691792"/>
                <a:ext cx="108360" cy="168840"/>
              </p14:xfrm>
            </p:contentPart>
          </mc:Choice>
          <mc:Fallback>
            <p:pic>
              <p:nvPicPr>
                <p:cNvPr id="24" name="Freihand 23">
                  <a:extLst>
                    <a:ext uri="{FF2B5EF4-FFF2-40B4-BE49-F238E27FC236}">
                      <a16:creationId xmlns:a16="http://schemas.microsoft.com/office/drawing/2014/main" id="{2E8C5C58-B50F-9BA0-9A21-DFEEB7629FEE}"/>
                    </a:ext>
                  </a:extLst>
                </p:cNvPr>
                <p:cNvPicPr/>
                <p:nvPr/>
              </p:nvPicPr>
              <p:blipFill>
                <a:blip r:embed="rId48"/>
                <a:stretch>
                  <a:fillRect/>
                </a:stretch>
              </p:blipFill>
              <p:spPr>
                <a:xfrm>
                  <a:off x="11563901" y="1682792"/>
                  <a:ext cx="1260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1D7E8A57-5AE3-D0E1-76C0-3D92261FCC95}"/>
                    </a:ext>
                  </a:extLst>
                </p14:cNvPr>
                <p14:cNvContentPartPr/>
                <p14:nvPr/>
              </p14:nvContentPartPr>
              <p14:xfrm>
                <a:off x="11640221" y="1815992"/>
                <a:ext cx="32760" cy="124200"/>
              </p14:xfrm>
            </p:contentPart>
          </mc:Choice>
          <mc:Fallback>
            <p:pic>
              <p:nvPicPr>
                <p:cNvPr id="25" name="Freihand 24">
                  <a:extLst>
                    <a:ext uri="{FF2B5EF4-FFF2-40B4-BE49-F238E27FC236}">
                      <a16:creationId xmlns:a16="http://schemas.microsoft.com/office/drawing/2014/main" id="{1D7E8A57-5AE3-D0E1-76C0-3D92261FCC95}"/>
                    </a:ext>
                  </a:extLst>
                </p:cNvPr>
                <p:cNvPicPr/>
                <p:nvPr/>
              </p:nvPicPr>
              <p:blipFill>
                <a:blip r:embed="rId50"/>
                <a:stretch>
                  <a:fillRect/>
                </a:stretch>
              </p:blipFill>
              <p:spPr>
                <a:xfrm>
                  <a:off x="11631221" y="1807352"/>
                  <a:ext cx="50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BC67E789-2216-872A-9F1F-FB51352E0249}"/>
                    </a:ext>
                  </a:extLst>
                </p14:cNvPr>
                <p14:cNvContentPartPr/>
                <p14:nvPr/>
              </p14:nvContentPartPr>
              <p14:xfrm>
                <a:off x="11777021" y="1693592"/>
                <a:ext cx="152640" cy="181800"/>
              </p14:xfrm>
            </p:contentPart>
          </mc:Choice>
          <mc:Fallback>
            <p:pic>
              <p:nvPicPr>
                <p:cNvPr id="26" name="Freihand 25">
                  <a:extLst>
                    <a:ext uri="{FF2B5EF4-FFF2-40B4-BE49-F238E27FC236}">
                      <a16:creationId xmlns:a16="http://schemas.microsoft.com/office/drawing/2014/main" id="{BC67E789-2216-872A-9F1F-FB51352E0249}"/>
                    </a:ext>
                  </a:extLst>
                </p:cNvPr>
                <p:cNvPicPr/>
                <p:nvPr/>
              </p:nvPicPr>
              <p:blipFill>
                <a:blip r:embed="rId52"/>
                <a:stretch>
                  <a:fillRect/>
                </a:stretch>
              </p:blipFill>
              <p:spPr>
                <a:xfrm>
                  <a:off x="11768021" y="1684952"/>
                  <a:ext cx="170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975A9724-CA01-663C-A667-B3746EB09A2E}"/>
                    </a:ext>
                  </a:extLst>
                </p14:cNvPr>
                <p14:cNvContentPartPr/>
                <p14:nvPr/>
              </p14:nvContentPartPr>
              <p14:xfrm>
                <a:off x="12001661" y="1674872"/>
                <a:ext cx="100800" cy="188640"/>
              </p14:xfrm>
            </p:contentPart>
          </mc:Choice>
          <mc:Fallback>
            <p:pic>
              <p:nvPicPr>
                <p:cNvPr id="27" name="Freihand 26">
                  <a:extLst>
                    <a:ext uri="{FF2B5EF4-FFF2-40B4-BE49-F238E27FC236}">
                      <a16:creationId xmlns:a16="http://schemas.microsoft.com/office/drawing/2014/main" id="{975A9724-CA01-663C-A667-B3746EB09A2E}"/>
                    </a:ext>
                  </a:extLst>
                </p:cNvPr>
                <p:cNvPicPr/>
                <p:nvPr/>
              </p:nvPicPr>
              <p:blipFill>
                <a:blip r:embed="rId54"/>
                <a:stretch>
                  <a:fillRect/>
                </a:stretch>
              </p:blipFill>
              <p:spPr>
                <a:xfrm>
                  <a:off x="11992661" y="1666232"/>
                  <a:ext cx="118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964CFA8B-3248-B615-FF67-13E47023A247}"/>
                    </a:ext>
                  </a:extLst>
                </p14:cNvPr>
                <p14:cNvContentPartPr/>
                <p14:nvPr/>
              </p14:nvContentPartPr>
              <p14:xfrm>
                <a:off x="11955941" y="1571552"/>
                <a:ext cx="120240" cy="115920"/>
              </p14:xfrm>
            </p:contentPart>
          </mc:Choice>
          <mc:Fallback>
            <p:pic>
              <p:nvPicPr>
                <p:cNvPr id="28" name="Freihand 27">
                  <a:extLst>
                    <a:ext uri="{FF2B5EF4-FFF2-40B4-BE49-F238E27FC236}">
                      <a16:creationId xmlns:a16="http://schemas.microsoft.com/office/drawing/2014/main" id="{964CFA8B-3248-B615-FF67-13E47023A247}"/>
                    </a:ext>
                  </a:extLst>
                </p:cNvPr>
                <p:cNvPicPr/>
                <p:nvPr/>
              </p:nvPicPr>
              <p:blipFill>
                <a:blip r:embed="rId56"/>
                <a:stretch>
                  <a:fillRect/>
                </a:stretch>
              </p:blipFill>
              <p:spPr>
                <a:xfrm>
                  <a:off x="11946941" y="1562552"/>
                  <a:ext cx="137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ABE6DF68-56DA-AA79-BC19-4E92BCB8CEB7}"/>
                    </a:ext>
                  </a:extLst>
                </p14:cNvPr>
                <p14:cNvContentPartPr/>
                <p14:nvPr/>
              </p14:nvContentPartPr>
              <p14:xfrm>
                <a:off x="12081221" y="1805912"/>
                <a:ext cx="119520" cy="127080"/>
              </p14:xfrm>
            </p:contentPart>
          </mc:Choice>
          <mc:Fallback>
            <p:pic>
              <p:nvPicPr>
                <p:cNvPr id="29" name="Freihand 28">
                  <a:extLst>
                    <a:ext uri="{FF2B5EF4-FFF2-40B4-BE49-F238E27FC236}">
                      <a16:creationId xmlns:a16="http://schemas.microsoft.com/office/drawing/2014/main" id="{ABE6DF68-56DA-AA79-BC19-4E92BCB8CEB7}"/>
                    </a:ext>
                  </a:extLst>
                </p:cNvPr>
                <p:cNvPicPr/>
                <p:nvPr/>
              </p:nvPicPr>
              <p:blipFill>
                <a:blip r:embed="rId58"/>
                <a:stretch>
                  <a:fillRect/>
                </a:stretch>
              </p:blipFill>
              <p:spPr>
                <a:xfrm>
                  <a:off x="12072581" y="1796912"/>
                  <a:ext cx="137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FBF84585-89E4-F2CE-F7FD-123A24396037}"/>
                    </a:ext>
                  </a:extLst>
                </p14:cNvPr>
                <p14:cNvContentPartPr/>
                <p14:nvPr/>
              </p14:nvContentPartPr>
              <p14:xfrm>
                <a:off x="10453661" y="2205512"/>
                <a:ext cx="725040" cy="181440"/>
              </p14:xfrm>
            </p:contentPart>
          </mc:Choice>
          <mc:Fallback>
            <p:pic>
              <p:nvPicPr>
                <p:cNvPr id="36" name="Freihand 35">
                  <a:extLst>
                    <a:ext uri="{FF2B5EF4-FFF2-40B4-BE49-F238E27FC236}">
                      <a16:creationId xmlns:a16="http://schemas.microsoft.com/office/drawing/2014/main" id="{FBF84585-89E4-F2CE-F7FD-123A24396037}"/>
                    </a:ext>
                  </a:extLst>
                </p:cNvPr>
                <p:cNvPicPr/>
                <p:nvPr/>
              </p:nvPicPr>
              <p:blipFill>
                <a:blip r:embed="rId60"/>
                <a:stretch>
                  <a:fillRect/>
                </a:stretch>
              </p:blipFill>
              <p:spPr>
                <a:xfrm>
                  <a:off x="10444661" y="2196872"/>
                  <a:ext cx="742680" cy="19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D596646B-307E-8014-C394-01A1BC9B5518}"/>
                  </a:ext>
                </a:extLst>
              </p14:cNvPr>
              <p14:cNvContentPartPr/>
              <p14:nvPr/>
            </p14:nvContentPartPr>
            <p14:xfrm>
              <a:off x="5037101" y="1444832"/>
              <a:ext cx="1334880" cy="394200"/>
            </p14:xfrm>
          </p:contentPart>
        </mc:Choice>
        <mc:Fallback>
          <p:pic>
            <p:nvPicPr>
              <p:cNvPr id="38" name="Freihand 37">
                <a:extLst>
                  <a:ext uri="{FF2B5EF4-FFF2-40B4-BE49-F238E27FC236}">
                    <a16:creationId xmlns:a16="http://schemas.microsoft.com/office/drawing/2014/main" id="{D596646B-307E-8014-C394-01A1BC9B5518}"/>
                  </a:ext>
                </a:extLst>
              </p:cNvPr>
              <p:cNvPicPr/>
              <p:nvPr/>
            </p:nvPicPr>
            <p:blipFill>
              <a:blip r:embed="rId62"/>
              <a:stretch>
                <a:fillRect/>
              </a:stretch>
            </p:blipFill>
            <p:spPr>
              <a:xfrm>
                <a:off x="5028101" y="1435832"/>
                <a:ext cx="135252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CCDE4F7B-9280-36AB-8531-337D4C7488A4}"/>
                  </a:ext>
                </a:extLst>
              </p14:cNvPr>
              <p14:cNvContentPartPr/>
              <p14:nvPr/>
            </p14:nvContentPartPr>
            <p14:xfrm>
              <a:off x="2022101" y="5668352"/>
              <a:ext cx="1836000" cy="71280"/>
            </p14:xfrm>
          </p:contentPart>
        </mc:Choice>
        <mc:Fallback>
          <p:pic>
            <p:nvPicPr>
              <p:cNvPr id="39" name="Freihand 38">
                <a:extLst>
                  <a:ext uri="{FF2B5EF4-FFF2-40B4-BE49-F238E27FC236}">
                    <a16:creationId xmlns:a16="http://schemas.microsoft.com/office/drawing/2014/main" id="{CCDE4F7B-9280-36AB-8531-337D4C7488A4}"/>
                  </a:ext>
                </a:extLst>
              </p:cNvPr>
              <p:cNvPicPr/>
              <p:nvPr/>
            </p:nvPicPr>
            <p:blipFill>
              <a:blip r:embed="rId64"/>
              <a:stretch>
                <a:fillRect/>
              </a:stretch>
            </p:blipFill>
            <p:spPr>
              <a:xfrm>
                <a:off x="2013461" y="5659712"/>
                <a:ext cx="1853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08E40C43-A957-2797-454D-D9EBD11981ED}"/>
                  </a:ext>
                </a:extLst>
              </p14:cNvPr>
              <p14:cNvContentPartPr/>
              <p14:nvPr/>
            </p14:nvContentPartPr>
            <p14:xfrm>
              <a:off x="5413301" y="5714072"/>
              <a:ext cx="1020240" cy="25920"/>
            </p14:xfrm>
          </p:contentPart>
        </mc:Choice>
        <mc:Fallback>
          <p:pic>
            <p:nvPicPr>
              <p:cNvPr id="40" name="Freihand 39">
                <a:extLst>
                  <a:ext uri="{FF2B5EF4-FFF2-40B4-BE49-F238E27FC236}">
                    <a16:creationId xmlns:a16="http://schemas.microsoft.com/office/drawing/2014/main" id="{08E40C43-A957-2797-454D-D9EBD11981ED}"/>
                  </a:ext>
                </a:extLst>
              </p:cNvPr>
              <p:cNvPicPr/>
              <p:nvPr/>
            </p:nvPicPr>
            <p:blipFill>
              <a:blip r:embed="rId66"/>
              <a:stretch>
                <a:fillRect/>
              </a:stretch>
            </p:blipFill>
            <p:spPr>
              <a:xfrm>
                <a:off x="5404661" y="5705432"/>
                <a:ext cx="1037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96D6C308-E6AF-02B4-E0FC-21BAAABDAAC4}"/>
                  </a:ext>
                </a:extLst>
              </p14:cNvPr>
              <p14:cNvContentPartPr/>
              <p14:nvPr/>
            </p14:nvContentPartPr>
            <p14:xfrm>
              <a:off x="5004341" y="1499912"/>
              <a:ext cx="1301040" cy="383040"/>
            </p14:xfrm>
          </p:contentPart>
        </mc:Choice>
        <mc:Fallback>
          <p:pic>
            <p:nvPicPr>
              <p:cNvPr id="41" name="Freihand 40">
                <a:extLst>
                  <a:ext uri="{FF2B5EF4-FFF2-40B4-BE49-F238E27FC236}">
                    <a16:creationId xmlns:a16="http://schemas.microsoft.com/office/drawing/2014/main" id="{96D6C308-E6AF-02B4-E0FC-21BAAABDAAC4}"/>
                  </a:ext>
                </a:extLst>
              </p:cNvPr>
              <p:cNvPicPr/>
              <p:nvPr/>
            </p:nvPicPr>
            <p:blipFill>
              <a:blip r:embed="rId68"/>
              <a:stretch>
                <a:fillRect/>
              </a:stretch>
            </p:blipFill>
            <p:spPr>
              <a:xfrm>
                <a:off x="4995701" y="1491272"/>
                <a:ext cx="1318680" cy="400680"/>
              </a:xfrm>
              <a:prstGeom prst="rect">
                <a:avLst/>
              </a:prstGeom>
            </p:spPr>
          </p:pic>
        </mc:Fallback>
      </mc:AlternateContent>
    </p:spTree>
    <p:extLst>
      <p:ext uri="{BB962C8B-B14F-4D97-AF65-F5344CB8AC3E}">
        <p14:creationId xmlns:p14="http://schemas.microsoft.com/office/powerpoint/2010/main" val="18647096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64</a:t>
            </a:fld>
            <a:endParaRPr lang="de-DE" dirty="0"/>
          </a:p>
        </p:txBody>
      </p:sp>
      <p:pic>
        <p:nvPicPr>
          <p:cNvPr id="4" name="Grafik 3">
            <a:extLst>
              <a:ext uri="{FF2B5EF4-FFF2-40B4-BE49-F238E27FC236}">
                <a16:creationId xmlns:a16="http://schemas.microsoft.com/office/drawing/2014/main" id="{4B6FA9AC-33AE-4934-9C63-E57A9BC5E600}"/>
              </a:ext>
            </a:extLst>
          </p:cNvPr>
          <p:cNvPicPr>
            <a:picLocks noChangeAspect="1"/>
          </p:cNvPicPr>
          <p:nvPr/>
        </p:nvPicPr>
        <p:blipFill>
          <a:blip r:embed="rId2"/>
          <a:stretch>
            <a:fillRect/>
          </a:stretch>
        </p:blipFill>
        <p:spPr>
          <a:xfrm>
            <a:off x="0" y="0"/>
            <a:ext cx="9424704" cy="5821680"/>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8483051-F95A-8F6E-BB3A-CB410144ECD0}"/>
                  </a:ext>
                </a:extLst>
              </p14:cNvPr>
              <p14:cNvContentPartPr/>
              <p14:nvPr/>
            </p14:nvContentPartPr>
            <p14:xfrm>
              <a:off x="726821" y="1703672"/>
              <a:ext cx="1695600" cy="104760"/>
            </p14:xfrm>
          </p:contentPart>
        </mc:Choice>
        <mc:Fallback>
          <p:pic>
            <p:nvPicPr>
              <p:cNvPr id="2" name="Freihand 1">
                <a:extLst>
                  <a:ext uri="{FF2B5EF4-FFF2-40B4-BE49-F238E27FC236}">
                    <a16:creationId xmlns:a16="http://schemas.microsoft.com/office/drawing/2014/main" id="{C8483051-F95A-8F6E-BB3A-CB410144ECD0}"/>
                  </a:ext>
                </a:extLst>
              </p:cNvPr>
              <p:cNvPicPr/>
              <p:nvPr/>
            </p:nvPicPr>
            <p:blipFill>
              <a:blip r:embed="rId4"/>
              <a:stretch>
                <a:fillRect/>
              </a:stretch>
            </p:blipFill>
            <p:spPr>
              <a:xfrm>
                <a:off x="718181" y="1695032"/>
                <a:ext cx="1713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BCBF6E1-5184-AE5D-6AD7-2A888E8CEF3F}"/>
                  </a:ext>
                </a:extLst>
              </p14:cNvPr>
              <p14:cNvContentPartPr/>
              <p14:nvPr/>
            </p14:nvContentPartPr>
            <p14:xfrm>
              <a:off x="714581" y="4093712"/>
              <a:ext cx="1009440" cy="33480"/>
            </p14:xfrm>
          </p:contentPart>
        </mc:Choice>
        <mc:Fallback>
          <p:pic>
            <p:nvPicPr>
              <p:cNvPr id="5" name="Freihand 4">
                <a:extLst>
                  <a:ext uri="{FF2B5EF4-FFF2-40B4-BE49-F238E27FC236}">
                    <a16:creationId xmlns:a16="http://schemas.microsoft.com/office/drawing/2014/main" id="{3BCBF6E1-5184-AE5D-6AD7-2A888E8CEF3F}"/>
                  </a:ext>
                </a:extLst>
              </p:cNvPr>
              <p:cNvPicPr/>
              <p:nvPr/>
            </p:nvPicPr>
            <p:blipFill>
              <a:blip r:embed="rId6"/>
              <a:stretch>
                <a:fillRect/>
              </a:stretch>
            </p:blipFill>
            <p:spPr>
              <a:xfrm>
                <a:off x="705581" y="4084712"/>
                <a:ext cx="10270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823ADF9-5F74-EFD2-DF30-B9D7CE0A5433}"/>
                  </a:ext>
                </a:extLst>
              </p14:cNvPr>
              <p14:cNvContentPartPr/>
              <p14:nvPr/>
            </p14:nvContentPartPr>
            <p14:xfrm>
              <a:off x="1267181" y="3636872"/>
              <a:ext cx="440280" cy="524880"/>
            </p14:xfrm>
          </p:contentPart>
        </mc:Choice>
        <mc:Fallback>
          <p:pic>
            <p:nvPicPr>
              <p:cNvPr id="6" name="Freihand 5">
                <a:extLst>
                  <a:ext uri="{FF2B5EF4-FFF2-40B4-BE49-F238E27FC236}">
                    <a16:creationId xmlns:a16="http://schemas.microsoft.com/office/drawing/2014/main" id="{2823ADF9-5F74-EFD2-DF30-B9D7CE0A5433}"/>
                  </a:ext>
                </a:extLst>
              </p:cNvPr>
              <p:cNvPicPr/>
              <p:nvPr/>
            </p:nvPicPr>
            <p:blipFill>
              <a:blip r:embed="rId8"/>
              <a:stretch>
                <a:fillRect/>
              </a:stretch>
            </p:blipFill>
            <p:spPr>
              <a:xfrm>
                <a:off x="1258181" y="3628232"/>
                <a:ext cx="45792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5CB4D32-116B-B566-DF4E-0BDA4E0A9B09}"/>
                  </a:ext>
                </a:extLst>
              </p14:cNvPr>
              <p14:cNvContentPartPr/>
              <p14:nvPr/>
            </p14:nvContentPartPr>
            <p14:xfrm>
              <a:off x="1323701" y="4426712"/>
              <a:ext cx="398160" cy="491400"/>
            </p14:xfrm>
          </p:contentPart>
        </mc:Choice>
        <mc:Fallback>
          <p:pic>
            <p:nvPicPr>
              <p:cNvPr id="7" name="Freihand 6">
                <a:extLst>
                  <a:ext uri="{FF2B5EF4-FFF2-40B4-BE49-F238E27FC236}">
                    <a16:creationId xmlns:a16="http://schemas.microsoft.com/office/drawing/2014/main" id="{B5CB4D32-116B-B566-DF4E-0BDA4E0A9B09}"/>
                  </a:ext>
                </a:extLst>
              </p:cNvPr>
              <p:cNvPicPr/>
              <p:nvPr/>
            </p:nvPicPr>
            <p:blipFill>
              <a:blip r:embed="rId10"/>
              <a:stretch>
                <a:fillRect/>
              </a:stretch>
            </p:blipFill>
            <p:spPr>
              <a:xfrm>
                <a:off x="1315061" y="4418072"/>
                <a:ext cx="41580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0C76154-F07E-746C-1F7A-5D2DF6708CA4}"/>
                  </a:ext>
                </a:extLst>
              </p14:cNvPr>
              <p14:cNvContentPartPr/>
              <p14:nvPr/>
            </p14:nvContentPartPr>
            <p14:xfrm>
              <a:off x="631061" y="5482232"/>
              <a:ext cx="1247040" cy="63720"/>
            </p14:xfrm>
          </p:contentPart>
        </mc:Choice>
        <mc:Fallback>
          <p:pic>
            <p:nvPicPr>
              <p:cNvPr id="9" name="Freihand 8">
                <a:extLst>
                  <a:ext uri="{FF2B5EF4-FFF2-40B4-BE49-F238E27FC236}">
                    <a16:creationId xmlns:a16="http://schemas.microsoft.com/office/drawing/2014/main" id="{70C76154-F07E-746C-1F7A-5D2DF6708CA4}"/>
                  </a:ext>
                </a:extLst>
              </p:cNvPr>
              <p:cNvPicPr/>
              <p:nvPr/>
            </p:nvPicPr>
            <p:blipFill>
              <a:blip r:embed="rId12"/>
              <a:stretch>
                <a:fillRect/>
              </a:stretch>
            </p:blipFill>
            <p:spPr>
              <a:xfrm>
                <a:off x="622061" y="5473232"/>
                <a:ext cx="1264680" cy="81360"/>
              </a:xfrm>
              <a:prstGeom prst="rect">
                <a:avLst/>
              </a:prstGeom>
            </p:spPr>
          </p:pic>
        </mc:Fallback>
      </mc:AlternateContent>
      <p:grpSp>
        <p:nvGrpSpPr>
          <p:cNvPr id="12" name="Gruppieren 11">
            <a:extLst>
              <a:ext uri="{FF2B5EF4-FFF2-40B4-BE49-F238E27FC236}">
                <a16:creationId xmlns:a16="http://schemas.microsoft.com/office/drawing/2014/main" id="{28C5D1CF-8336-90F1-1CE3-8C9F79F1C35B}"/>
              </a:ext>
            </a:extLst>
          </p:cNvPr>
          <p:cNvGrpSpPr/>
          <p:nvPr/>
        </p:nvGrpSpPr>
        <p:grpSpPr>
          <a:xfrm>
            <a:off x="145061" y="5111072"/>
            <a:ext cx="1672560" cy="558000"/>
            <a:chOff x="145061" y="5111072"/>
            <a:chExt cx="1672560" cy="55800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4CC6F256-6492-597B-C343-E56727CE4B3E}"/>
                    </a:ext>
                  </a:extLst>
                </p14:cNvPr>
                <p14:cNvContentPartPr/>
                <p14:nvPr/>
              </p14:nvContentPartPr>
              <p14:xfrm>
                <a:off x="280781" y="5111072"/>
                <a:ext cx="1172520" cy="37080"/>
              </p14:xfrm>
            </p:contentPart>
          </mc:Choice>
          <mc:Fallback>
            <p:pic>
              <p:nvPicPr>
                <p:cNvPr id="10" name="Freihand 9">
                  <a:extLst>
                    <a:ext uri="{FF2B5EF4-FFF2-40B4-BE49-F238E27FC236}">
                      <a16:creationId xmlns:a16="http://schemas.microsoft.com/office/drawing/2014/main" id="{4CC6F256-6492-597B-C343-E56727CE4B3E}"/>
                    </a:ext>
                  </a:extLst>
                </p:cNvPr>
                <p:cNvPicPr/>
                <p:nvPr/>
              </p:nvPicPr>
              <p:blipFill>
                <a:blip r:embed="rId14"/>
                <a:stretch>
                  <a:fillRect/>
                </a:stretch>
              </p:blipFill>
              <p:spPr>
                <a:xfrm>
                  <a:off x="271781" y="5102432"/>
                  <a:ext cx="1190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8664E8DD-C2A0-A830-3E9F-6F6DD4D1FA41}"/>
                    </a:ext>
                  </a:extLst>
                </p14:cNvPr>
                <p14:cNvContentPartPr/>
                <p14:nvPr/>
              </p14:nvContentPartPr>
              <p14:xfrm>
                <a:off x="145061" y="5113952"/>
                <a:ext cx="1672560" cy="555120"/>
              </p14:xfrm>
            </p:contentPart>
          </mc:Choice>
          <mc:Fallback>
            <p:pic>
              <p:nvPicPr>
                <p:cNvPr id="11" name="Freihand 10">
                  <a:extLst>
                    <a:ext uri="{FF2B5EF4-FFF2-40B4-BE49-F238E27FC236}">
                      <a16:creationId xmlns:a16="http://schemas.microsoft.com/office/drawing/2014/main" id="{8664E8DD-C2A0-A830-3E9F-6F6DD4D1FA41}"/>
                    </a:ext>
                  </a:extLst>
                </p:cNvPr>
                <p:cNvPicPr/>
                <p:nvPr/>
              </p:nvPicPr>
              <p:blipFill>
                <a:blip r:embed="rId16"/>
                <a:stretch>
                  <a:fillRect/>
                </a:stretch>
              </p:blipFill>
              <p:spPr>
                <a:xfrm>
                  <a:off x="136061" y="5105312"/>
                  <a:ext cx="1690200" cy="57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2B86E107-66C9-477A-F13B-22B9D4B9F760}"/>
                  </a:ext>
                </a:extLst>
              </p14:cNvPr>
              <p14:cNvContentPartPr/>
              <p14:nvPr/>
            </p14:nvContentPartPr>
            <p14:xfrm>
              <a:off x="5626781" y="4028192"/>
              <a:ext cx="1259280" cy="47520"/>
            </p14:xfrm>
          </p:contentPart>
        </mc:Choice>
        <mc:Fallback>
          <p:pic>
            <p:nvPicPr>
              <p:cNvPr id="13" name="Freihand 12">
                <a:extLst>
                  <a:ext uri="{FF2B5EF4-FFF2-40B4-BE49-F238E27FC236}">
                    <a16:creationId xmlns:a16="http://schemas.microsoft.com/office/drawing/2014/main" id="{2B86E107-66C9-477A-F13B-22B9D4B9F760}"/>
                  </a:ext>
                </a:extLst>
              </p:cNvPr>
              <p:cNvPicPr/>
              <p:nvPr/>
            </p:nvPicPr>
            <p:blipFill>
              <a:blip r:embed="rId18"/>
              <a:stretch>
                <a:fillRect/>
              </a:stretch>
            </p:blipFill>
            <p:spPr>
              <a:xfrm>
                <a:off x="5617781" y="4019552"/>
                <a:ext cx="1276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BC333160-F604-C00B-FFD9-2A47756A15E5}"/>
                  </a:ext>
                </a:extLst>
              </p14:cNvPr>
              <p14:cNvContentPartPr/>
              <p14:nvPr/>
            </p14:nvContentPartPr>
            <p14:xfrm>
              <a:off x="5568821" y="4766192"/>
              <a:ext cx="1440720" cy="97560"/>
            </p14:xfrm>
          </p:contentPart>
        </mc:Choice>
        <mc:Fallback>
          <p:pic>
            <p:nvPicPr>
              <p:cNvPr id="14" name="Freihand 13">
                <a:extLst>
                  <a:ext uri="{FF2B5EF4-FFF2-40B4-BE49-F238E27FC236}">
                    <a16:creationId xmlns:a16="http://schemas.microsoft.com/office/drawing/2014/main" id="{BC333160-F604-C00B-FFD9-2A47756A15E5}"/>
                  </a:ext>
                </a:extLst>
              </p:cNvPr>
              <p:cNvPicPr/>
              <p:nvPr/>
            </p:nvPicPr>
            <p:blipFill>
              <a:blip r:embed="rId20"/>
              <a:stretch>
                <a:fillRect/>
              </a:stretch>
            </p:blipFill>
            <p:spPr>
              <a:xfrm>
                <a:off x="5560181" y="4757192"/>
                <a:ext cx="1458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E71C78E9-7122-2945-F907-DFBC2FC400C8}"/>
                  </a:ext>
                </a:extLst>
              </p14:cNvPr>
              <p14:cNvContentPartPr/>
              <p14:nvPr/>
            </p14:nvContentPartPr>
            <p14:xfrm>
              <a:off x="5579621" y="5564312"/>
              <a:ext cx="1317600" cy="90360"/>
            </p14:xfrm>
          </p:contentPart>
        </mc:Choice>
        <mc:Fallback>
          <p:pic>
            <p:nvPicPr>
              <p:cNvPr id="15" name="Freihand 14">
                <a:extLst>
                  <a:ext uri="{FF2B5EF4-FFF2-40B4-BE49-F238E27FC236}">
                    <a16:creationId xmlns:a16="http://schemas.microsoft.com/office/drawing/2014/main" id="{E71C78E9-7122-2945-F907-DFBC2FC400C8}"/>
                  </a:ext>
                </a:extLst>
              </p:cNvPr>
              <p:cNvPicPr/>
              <p:nvPr/>
            </p:nvPicPr>
            <p:blipFill>
              <a:blip r:embed="rId22"/>
              <a:stretch>
                <a:fillRect/>
              </a:stretch>
            </p:blipFill>
            <p:spPr>
              <a:xfrm>
                <a:off x="5570621" y="5555672"/>
                <a:ext cx="1335240" cy="108000"/>
              </a:xfrm>
              <a:prstGeom prst="rect">
                <a:avLst/>
              </a:prstGeom>
            </p:spPr>
          </p:pic>
        </mc:Fallback>
      </mc:AlternateContent>
    </p:spTree>
    <p:extLst>
      <p:ext uri="{BB962C8B-B14F-4D97-AF65-F5344CB8AC3E}">
        <p14:creationId xmlns:p14="http://schemas.microsoft.com/office/powerpoint/2010/main" val="3308268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65</a:t>
            </a:fld>
            <a:endParaRPr lang="de-DE" dirty="0"/>
          </a:p>
        </p:txBody>
      </p:sp>
      <p:pic>
        <p:nvPicPr>
          <p:cNvPr id="6" name="Grafik 5">
            <a:extLst>
              <a:ext uri="{FF2B5EF4-FFF2-40B4-BE49-F238E27FC236}">
                <a16:creationId xmlns:a16="http://schemas.microsoft.com/office/drawing/2014/main" id="{8C724CB1-A21F-48E1-88C2-E989324BD1D1}"/>
              </a:ext>
            </a:extLst>
          </p:cNvPr>
          <p:cNvPicPr>
            <a:picLocks noChangeAspect="1"/>
          </p:cNvPicPr>
          <p:nvPr/>
        </p:nvPicPr>
        <p:blipFill>
          <a:blip r:embed="rId2"/>
          <a:stretch>
            <a:fillRect/>
          </a:stretch>
        </p:blipFill>
        <p:spPr>
          <a:xfrm>
            <a:off x="0" y="0"/>
            <a:ext cx="8924193" cy="5334000"/>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C8C0AA1-3DA0-013E-A488-83156E0FB9B6}"/>
                  </a:ext>
                </a:extLst>
              </p14:cNvPr>
              <p14:cNvContentPartPr/>
              <p14:nvPr/>
            </p14:nvContentPartPr>
            <p14:xfrm>
              <a:off x="683261" y="850472"/>
              <a:ext cx="3417120" cy="62640"/>
            </p14:xfrm>
          </p:contentPart>
        </mc:Choice>
        <mc:Fallback>
          <p:pic>
            <p:nvPicPr>
              <p:cNvPr id="2" name="Freihand 1">
                <a:extLst>
                  <a:ext uri="{FF2B5EF4-FFF2-40B4-BE49-F238E27FC236}">
                    <a16:creationId xmlns:a16="http://schemas.microsoft.com/office/drawing/2014/main" id="{AC8C0AA1-3DA0-013E-A488-83156E0FB9B6}"/>
                  </a:ext>
                </a:extLst>
              </p:cNvPr>
              <p:cNvPicPr/>
              <p:nvPr/>
            </p:nvPicPr>
            <p:blipFill>
              <a:blip r:embed="rId4"/>
              <a:stretch>
                <a:fillRect/>
              </a:stretch>
            </p:blipFill>
            <p:spPr>
              <a:xfrm>
                <a:off x="674621" y="841472"/>
                <a:ext cx="3434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32521735-8621-CA3F-9D45-C3E48292D500}"/>
                  </a:ext>
                </a:extLst>
              </p14:cNvPr>
              <p14:cNvContentPartPr/>
              <p14:nvPr/>
            </p14:nvContentPartPr>
            <p14:xfrm>
              <a:off x="950381" y="1579832"/>
              <a:ext cx="3175200" cy="82800"/>
            </p14:xfrm>
          </p:contentPart>
        </mc:Choice>
        <mc:Fallback>
          <p:pic>
            <p:nvPicPr>
              <p:cNvPr id="4" name="Freihand 3">
                <a:extLst>
                  <a:ext uri="{FF2B5EF4-FFF2-40B4-BE49-F238E27FC236}">
                    <a16:creationId xmlns:a16="http://schemas.microsoft.com/office/drawing/2014/main" id="{32521735-8621-CA3F-9D45-C3E48292D500}"/>
                  </a:ext>
                </a:extLst>
              </p:cNvPr>
              <p:cNvPicPr/>
              <p:nvPr/>
            </p:nvPicPr>
            <p:blipFill>
              <a:blip r:embed="rId6"/>
              <a:stretch>
                <a:fillRect/>
              </a:stretch>
            </p:blipFill>
            <p:spPr>
              <a:xfrm>
                <a:off x="941741" y="1570832"/>
                <a:ext cx="3192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C3E3CA4-BC44-6C6E-9E58-5B080105122A}"/>
                  </a:ext>
                </a:extLst>
              </p14:cNvPr>
              <p14:cNvContentPartPr/>
              <p14:nvPr/>
            </p14:nvContentPartPr>
            <p14:xfrm>
              <a:off x="767501" y="1941632"/>
              <a:ext cx="2593800" cy="50040"/>
            </p14:xfrm>
          </p:contentPart>
        </mc:Choice>
        <mc:Fallback>
          <p:pic>
            <p:nvPicPr>
              <p:cNvPr id="5" name="Freihand 4">
                <a:extLst>
                  <a:ext uri="{FF2B5EF4-FFF2-40B4-BE49-F238E27FC236}">
                    <a16:creationId xmlns:a16="http://schemas.microsoft.com/office/drawing/2014/main" id="{CC3E3CA4-BC44-6C6E-9E58-5B080105122A}"/>
                  </a:ext>
                </a:extLst>
              </p:cNvPr>
              <p:cNvPicPr/>
              <p:nvPr/>
            </p:nvPicPr>
            <p:blipFill>
              <a:blip r:embed="rId8"/>
              <a:stretch>
                <a:fillRect/>
              </a:stretch>
            </p:blipFill>
            <p:spPr>
              <a:xfrm>
                <a:off x="758861" y="1932632"/>
                <a:ext cx="2611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94A41ECA-6499-8BE3-F878-59597CC936E5}"/>
                  </a:ext>
                </a:extLst>
              </p14:cNvPr>
              <p14:cNvContentPartPr/>
              <p14:nvPr/>
            </p14:nvContentPartPr>
            <p14:xfrm>
              <a:off x="1628621" y="2324672"/>
              <a:ext cx="2399040" cy="43920"/>
            </p14:xfrm>
          </p:contentPart>
        </mc:Choice>
        <mc:Fallback>
          <p:pic>
            <p:nvPicPr>
              <p:cNvPr id="7" name="Freihand 6">
                <a:extLst>
                  <a:ext uri="{FF2B5EF4-FFF2-40B4-BE49-F238E27FC236}">
                    <a16:creationId xmlns:a16="http://schemas.microsoft.com/office/drawing/2014/main" id="{94A41ECA-6499-8BE3-F878-59597CC936E5}"/>
                  </a:ext>
                </a:extLst>
              </p:cNvPr>
              <p:cNvPicPr/>
              <p:nvPr/>
            </p:nvPicPr>
            <p:blipFill>
              <a:blip r:embed="rId10"/>
              <a:stretch>
                <a:fillRect/>
              </a:stretch>
            </p:blipFill>
            <p:spPr>
              <a:xfrm>
                <a:off x="1619621" y="2315672"/>
                <a:ext cx="2416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57E0447-3C3B-119B-B0B7-C0BDFB6CDDF0}"/>
                  </a:ext>
                </a:extLst>
              </p14:cNvPr>
              <p14:cNvContentPartPr/>
              <p14:nvPr/>
            </p14:nvContentPartPr>
            <p14:xfrm>
              <a:off x="2721221" y="2666312"/>
              <a:ext cx="1600200" cy="70560"/>
            </p14:xfrm>
          </p:contentPart>
        </mc:Choice>
        <mc:Fallback>
          <p:pic>
            <p:nvPicPr>
              <p:cNvPr id="9" name="Freihand 8">
                <a:extLst>
                  <a:ext uri="{FF2B5EF4-FFF2-40B4-BE49-F238E27FC236}">
                    <a16:creationId xmlns:a16="http://schemas.microsoft.com/office/drawing/2014/main" id="{357E0447-3C3B-119B-B0B7-C0BDFB6CDDF0}"/>
                  </a:ext>
                </a:extLst>
              </p:cNvPr>
              <p:cNvPicPr/>
              <p:nvPr/>
            </p:nvPicPr>
            <p:blipFill>
              <a:blip r:embed="rId12"/>
              <a:stretch>
                <a:fillRect/>
              </a:stretch>
            </p:blipFill>
            <p:spPr>
              <a:xfrm>
                <a:off x="2712581" y="2657312"/>
                <a:ext cx="1617840" cy="88200"/>
              </a:xfrm>
              <a:prstGeom prst="rect">
                <a:avLst/>
              </a:prstGeom>
            </p:spPr>
          </p:pic>
        </mc:Fallback>
      </mc:AlternateContent>
      <p:grpSp>
        <p:nvGrpSpPr>
          <p:cNvPr id="12" name="Gruppieren 11">
            <a:extLst>
              <a:ext uri="{FF2B5EF4-FFF2-40B4-BE49-F238E27FC236}">
                <a16:creationId xmlns:a16="http://schemas.microsoft.com/office/drawing/2014/main" id="{6DE348D4-2C4A-717B-E273-1355BBD0530A}"/>
              </a:ext>
            </a:extLst>
          </p:cNvPr>
          <p:cNvGrpSpPr/>
          <p:nvPr/>
        </p:nvGrpSpPr>
        <p:grpSpPr>
          <a:xfrm>
            <a:off x="3338981" y="3677552"/>
            <a:ext cx="2064600" cy="99000"/>
            <a:chOff x="3338981" y="3677552"/>
            <a:chExt cx="2064600" cy="9900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7D3F05A-40B8-0D17-7721-94DC1CF915A9}"/>
                    </a:ext>
                  </a:extLst>
                </p14:cNvPr>
                <p14:cNvContentPartPr/>
                <p14:nvPr/>
              </p14:nvContentPartPr>
              <p14:xfrm>
                <a:off x="3338981" y="3715712"/>
                <a:ext cx="1191600" cy="60840"/>
              </p14:xfrm>
            </p:contentPart>
          </mc:Choice>
          <mc:Fallback>
            <p:pic>
              <p:nvPicPr>
                <p:cNvPr id="10" name="Freihand 9">
                  <a:extLst>
                    <a:ext uri="{FF2B5EF4-FFF2-40B4-BE49-F238E27FC236}">
                      <a16:creationId xmlns:a16="http://schemas.microsoft.com/office/drawing/2014/main" id="{B7D3F05A-40B8-0D17-7721-94DC1CF915A9}"/>
                    </a:ext>
                  </a:extLst>
                </p:cNvPr>
                <p:cNvPicPr/>
                <p:nvPr/>
              </p:nvPicPr>
              <p:blipFill>
                <a:blip r:embed="rId14"/>
                <a:stretch>
                  <a:fillRect/>
                </a:stretch>
              </p:blipFill>
              <p:spPr>
                <a:xfrm>
                  <a:off x="3330341" y="3707072"/>
                  <a:ext cx="1209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6F24384-6E2B-4F33-F837-3E319A4260B8}"/>
                    </a:ext>
                  </a:extLst>
                </p14:cNvPr>
                <p14:cNvContentPartPr/>
                <p14:nvPr/>
              </p14:nvContentPartPr>
              <p14:xfrm>
                <a:off x="4849541" y="3677552"/>
                <a:ext cx="554040" cy="50040"/>
              </p14:xfrm>
            </p:contentPart>
          </mc:Choice>
          <mc:Fallback>
            <p:pic>
              <p:nvPicPr>
                <p:cNvPr id="11" name="Freihand 10">
                  <a:extLst>
                    <a:ext uri="{FF2B5EF4-FFF2-40B4-BE49-F238E27FC236}">
                      <a16:creationId xmlns:a16="http://schemas.microsoft.com/office/drawing/2014/main" id="{46F24384-6E2B-4F33-F837-3E319A4260B8}"/>
                    </a:ext>
                  </a:extLst>
                </p:cNvPr>
                <p:cNvPicPr/>
                <p:nvPr/>
              </p:nvPicPr>
              <p:blipFill>
                <a:blip r:embed="rId16"/>
                <a:stretch>
                  <a:fillRect/>
                </a:stretch>
              </p:blipFill>
              <p:spPr>
                <a:xfrm>
                  <a:off x="4840541" y="3668912"/>
                  <a:ext cx="57168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E249DCEC-CF4F-0E2A-EBF1-EF991D3C791C}"/>
                  </a:ext>
                </a:extLst>
              </p14:cNvPr>
              <p14:cNvContentPartPr/>
              <p14:nvPr/>
            </p14:nvContentPartPr>
            <p14:xfrm>
              <a:off x="8257301" y="4895792"/>
              <a:ext cx="426240" cy="59760"/>
            </p14:xfrm>
          </p:contentPart>
        </mc:Choice>
        <mc:Fallback>
          <p:pic>
            <p:nvPicPr>
              <p:cNvPr id="13" name="Freihand 12">
                <a:extLst>
                  <a:ext uri="{FF2B5EF4-FFF2-40B4-BE49-F238E27FC236}">
                    <a16:creationId xmlns:a16="http://schemas.microsoft.com/office/drawing/2014/main" id="{E249DCEC-CF4F-0E2A-EBF1-EF991D3C791C}"/>
                  </a:ext>
                </a:extLst>
              </p:cNvPr>
              <p:cNvPicPr/>
              <p:nvPr/>
            </p:nvPicPr>
            <p:blipFill>
              <a:blip r:embed="rId18"/>
              <a:stretch>
                <a:fillRect/>
              </a:stretch>
            </p:blipFill>
            <p:spPr>
              <a:xfrm>
                <a:off x="8248661" y="4886792"/>
                <a:ext cx="443880" cy="77400"/>
              </a:xfrm>
              <a:prstGeom prst="rect">
                <a:avLst/>
              </a:prstGeom>
            </p:spPr>
          </p:pic>
        </mc:Fallback>
      </mc:AlternateContent>
      <p:grpSp>
        <p:nvGrpSpPr>
          <p:cNvPr id="16" name="Gruppieren 15">
            <a:extLst>
              <a:ext uri="{FF2B5EF4-FFF2-40B4-BE49-F238E27FC236}">
                <a16:creationId xmlns:a16="http://schemas.microsoft.com/office/drawing/2014/main" id="{34B04263-F1A1-4A15-00C3-8B2BD8D2FC92}"/>
              </a:ext>
            </a:extLst>
          </p:cNvPr>
          <p:cNvGrpSpPr/>
          <p:nvPr/>
        </p:nvGrpSpPr>
        <p:grpSpPr>
          <a:xfrm>
            <a:off x="248381" y="5265512"/>
            <a:ext cx="1010880" cy="70200"/>
            <a:chOff x="248381" y="5265512"/>
            <a:chExt cx="1010880" cy="7020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69B9E62-EB2C-4F19-AA6D-66A2798F45E4}"/>
                    </a:ext>
                  </a:extLst>
                </p14:cNvPr>
                <p14:cNvContentPartPr/>
                <p14:nvPr/>
              </p14:nvContentPartPr>
              <p14:xfrm>
                <a:off x="248381" y="5265512"/>
                <a:ext cx="390960" cy="62640"/>
              </p14:xfrm>
            </p:contentPart>
          </mc:Choice>
          <mc:Fallback>
            <p:pic>
              <p:nvPicPr>
                <p:cNvPr id="14" name="Freihand 13">
                  <a:extLst>
                    <a:ext uri="{FF2B5EF4-FFF2-40B4-BE49-F238E27FC236}">
                      <a16:creationId xmlns:a16="http://schemas.microsoft.com/office/drawing/2014/main" id="{569B9E62-EB2C-4F19-AA6D-66A2798F45E4}"/>
                    </a:ext>
                  </a:extLst>
                </p:cNvPr>
                <p:cNvPicPr/>
                <p:nvPr/>
              </p:nvPicPr>
              <p:blipFill>
                <a:blip r:embed="rId20"/>
                <a:stretch>
                  <a:fillRect/>
                </a:stretch>
              </p:blipFill>
              <p:spPr>
                <a:xfrm>
                  <a:off x="239741" y="5256872"/>
                  <a:ext cx="408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A1BB73ED-2A02-35D2-CD3E-46C6DE8CD352}"/>
                    </a:ext>
                  </a:extLst>
                </p14:cNvPr>
                <p14:cNvContentPartPr/>
                <p14:nvPr/>
              </p14:nvContentPartPr>
              <p14:xfrm>
                <a:off x="975581" y="5301872"/>
                <a:ext cx="283680" cy="33840"/>
              </p14:xfrm>
            </p:contentPart>
          </mc:Choice>
          <mc:Fallback>
            <p:pic>
              <p:nvPicPr>
                <p:cNvPr id="15" name="Freihand 14">
                  <a:extLst>
                    <a:ext uri="{FF2B5EF4-FFF2-40B4-BE49-F238E27FC236}">
                      <a16:creationId xmlns:a16="http://schemas.microsoft.com/office/drawing/2014/main" id="{A1BB73ED-2A02-35D2-CD3E-46C6DE8CD352}"/>
                    </a:ext>
                  </a:extLst>
                </p:cNvPr>
                <p:cNvPicPr/>
                <p:nvPr/>
              </p:nvPicPr>
              <p:blipFill>
                <a:blip r:embed="rId22"/>
                <a:stretch>
                  <a:fillRect/>
                </a:stretch>
              </p:blipFill>
              <p:spPr>
                <a:xfrm>
                  <a:off x="966581" y="5293232"/>
                  <a:ext cx="301320" cy="51480"/>
                </a:xfrm>
                <a:prstGeom prst="rect">
                  <a:avLst/>
                </a:prstGeom>
              </p:spPr>
            </p:pic>
          </mc:Fallback>
        </mc:AlternateContent>
      </p:grpSp>
    </p:spTree>
    <p:extLst>
      <p:ext uri="{BB962C8B-B14F-4D97-AF65-F5344CB8AC3E}">
        <p14:creationId xmlns:p14="http://schemas.microsoft.com/office/powerpoint/2010/main" val="2491317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85CC15F-F84E-406B-84E0-A8D522B3EB99}"/>
              </a:ext>
            </a:extLst>
          </p:cNvPr>
          <p:cNvPicPr>
            <a:picLocks noChangeAspect="1"/>
          </p:cNvPicPr>
          <p:nvPr/>
        </p:nvPicPr>
        <p:blipFill>
          <a:blip r:embed="rId2"/>
          <a:stretch>
            <a:fillRect/>
          </a:stretch>
        </p:blipFill>
        <p:spPr>
          <a:xfrm>
            <a:off x="0" y="58531"/>
            <a:ext cx="8654233" cy="5244989"/>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CAA745C-14FC-234E-C539-1D9B09646821}"/>
                  </a:ext>
                </a:extLst>
              </p14:cNvPr>
              <p14:cNvContentPartPr/>
              <p14:nvPr/>
            </p14:nvContentPartPr>
            <p14:xfrm>
              <a:off x="3008861" y="5040872"/>
              <a:ext cx="279720" cy="53280"/>
            </p14:xfrm>
          </p:contentPart>
        </mc:Choice>
        <mc:Fallback>
          <p:pic>
            <p:nvPicPr>
              <p:cNvPr id="2" name="Freihand 1">
                <a:extLst>
                  <a:ext uri="{FF2B5EF4-FFF2-40B4-BE49-F238E27FC236}">
                    <a16:creationId xmlns:a16="http://schemas.microsoft.com/office/drawing/2014/main" id="{ACAA745C-14FC-234E-C539-1D9B09646821}"/>
                  </a:ext>
                </a:extLst>
              </p:cNvPr>
              <p:cNvPicPr/>
              <p:nvPr/>
            </p:nvPicPr>
            <p:blipFill>
              <a:blip r:embed="rId4"/>
              <a:stretch>
                <a:fillRect/>
              </a:stretch>
            </p:blipFill>
            <p:spPr>
              <a:xfrm>
                <a:off x="3000221" y="5032232"/>
                <a:ext cx="297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C93D591-CF83-D8AB-3EEB-EB6537A7DD4F}"/>
                  </a:ext>
                </a:extLst>
              </p14:cNvPr>
              <p14:cNvContentPartPr/>
              <p14:nvPr/>
            </p14:nvContentPartPr>
            <p14:xfrm>
              <a:off x="3386141" y="4259312"/>
              <a:ext cx="271440" cy="38520"/>
            </p14:xfrm>
          </p:contentPart>
        </mc:Choice>
        <mc:Fallback>
          <p:pic>
            <p:nvPicPr>
              <p:cNvPr id="3" name="Freihand 2">
                <a:extLst>
                  <a:ext uri="{FF2B5EF4-FFF2-40B4-BE49-F238E27FC236}">
                    <a16:creationId xmlns:a16="http://schemas.microsoft.com/office/drawing/2014/main" id="{5C93D591-CF83-D8AB-3EEB-EB6537A7DD4F}"/>
                  </a:ext>
                </a:extLst>
              </p:cNvPr>
              <p:cNvPicPr/>
              <p:nvPr/>
            </p:nvPicPr>
            <p:blipFill>
              <a:blip r:embed="rId6"/>
              <a:stretch>
                <a:fillRect/>
              </a:stretch>
            </p:blipFill>
            <p:spPr>
              <a:xfrm>
                <a:off x="3377501" y="4250672"/>
                <a:ext cx="2890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E4E934C-9281-1F0A-7382-83AAD80345D5}"/>
                  </a:ext>
                </a:extLst>
              </p14:cNvPr>
              <p14:cNvContentPartPr/>
              <p14:nvPr/>
            </p14:nvContentPartPr>
            <p14:xfrm>
              <a:off x="2831381" y="3555152"/>
              <a:ext cx="251280" cy="44640"/>
            </p14:xfrm>
          </p:contentPart>
        </mc:Choice>
        <mc:Fallback>
          <p:pic>
            <p:nvPicPr>
              <p:cNvPr id="4" name="Freihand 3">
                <a:extLst>
                  <a:ext uri="{FF2B5EF4-FFF2-40B4-BE49-F238E27FC236}">
                    <a16:creationId xmlns:a16="http://schemas.microsoft.com/office/drawing/2014/main" id="{DE4E934C-9281-1F0A-7382-83AAD80345D5}"/>
                  </a:ext>
                </a:extLst>
              </p:cNvPr>
              <p:cNvPicPr/>
              <p:nvPr/>
            </p:nvPicPr>
            <p:blipFill>
              <a:blip r:embed="rId8"/>
              <a:stretch>
                <a:fillRect/>
              </a:stretch>
            </p:blipFill>
            <p:spPr>
              <a:xfrm>
                <a:off x="2822381" y="3546152"/>
                <a:ext cx="268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E4001C9-2632-3719-7F3A-AC2BEDF425E4}"/>
                  </a:ext>
                </a:extLst>
              </p14:cNvPr>
              <p14:cNvContentPartPr/>
              <p14:nvPr/>
            </p14:nvContentPartPr>
            <p14:xfrm>
              <a:off x="3299381" y="1992032"/>
              <a:ext cx="3817440" cy="119880"/>
            </p14:xfrm>
          </p:contentPart>
        </mc:Choice>
        <mc:Fallback>
          <p:pic>
            <p:nvPicPr>
              <p:cNvPr id="6" name="Freihand 5">
                <a:extLst>
                  <a:ext uri="{FF2B5EF4-FFF2-40B4-BE49-F238E27FC236}">
                    <a16:creationId xmlns:a16="http://schemas.microsoft.com/office/drawing/2014/main" id="{AE4001C9-2632-3719-7F3A-AC2BEDF425E4}"/>
                  </a:ext>
                </a:extLst>
              </p:cNvPr>
              <p:cNvPicPr/>
              <p:nvPr/>
            </p:nvPicPr>
            <p:blipFill>
              <a:blip r:embed="rId10"/>
              <a:stretch>
                <a:fillRect/>
              </a:stretch>
            </p:blipFill>
            <p:spPr>
              <a:xfrm>
                <a:off x="3290381" y="1983392"/>
                <a:ext cx="3835080" cy="137520"/>
              </a:xfrm>
              <a:prstGeom prst="rect">
                <a:avLst/>
              </a:prstGeom>
            </p:spPr>
          </p:pic>
        </mc:Fallback>
      </mc:AlternateContent>
    </p:spTree>
    <p:extLst>
      <p:ext uri="{BB962C8B-B14F-4D97-AF65-F5344CB8AC3E}">
        <p14:creationId xmlns:p14="http://schemas.microsoft.com/office/powerpoint/2010/main" val="656013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E74739F-A5CA-4D09-9F69-E594F09F3E9C}"/>
              </a:ext>
            </a:extLst>
          </p:cNvPr>
          <p:cNvPicPr>
            <a:picLocks noChangeAspect="1"/>
          </p:cNvPicPr>
          <p:nvPr/>
        </p:nvPicPr>
        <p:blipFill>
          <a:blip r:embed="rId2"/>
          <a:stretch>
            <a:fillRect/>
          </a:stretch>
        </p:blipFill>
        <p:spPr>
          <a:xfrm>
            <a:off x="505476" y="1203767"/>
            <a:ext cx="6619331" cy="3795322"/>
          </a:xfrm>
          <a:prstGeom prst="rect">
            <a:avLst/>
          </a:prstGeom>
        </p:spPr>
      </p:pic>
      <p:pic>
        <p:nvPicPr>
          <p:cNvPr id="9" name="Grafik 8">
            <a:extLst>
              <a:ext uri="{FF2B5EF4-FFF2-40B4-BE49-F238E27FC236}">
                <a16:creationId xmlns:a16="http://schemas.microsoft.com/office/drawing/2014/main" id="{6918A8F6-F3B1-489B-8031-1BCFF3422A57}"/>
              </a:ext>
            </a:extLst>
          </p:cNvPr>
          <p:cNvPicPr>
            <a:picLocks noChangeAspect="1"/>
          </p:cNvPicPr>
          <p:nvPr/>
        </p:nvPicPr>
        <p:blipFill>
          <a:blip r:embed="rId3"/>
          <a:stretch>
            <a:fillRect/>
          </a:stretch>
        </p:blipFill>
        <p:spPr>
          <a:xfrm>
            <a:off x="2677095" y="311937"/>
            <a:ext cx="4554963" cy="774814"/>
          </a:xfrm>
          <a:prstGeom prst="rect">
            <a:avLst/>
          </a:prstGeom>
        </p:spPr>
      </p:pic>
      <p:pic>
        <p:nvPicPr>
          <p:cNvPr id="11" name="Grafik 10">
            <a:extLst>
              <a:ext uri="{FF2B5EF4-FFF2-40B4-BE49-F238E27FC236}">
                <a16:creationId xmlns:a16="http://schemas.microsoft.com/office/drawing/2014/main" id="{D257D539-A8DB-4C9E-97CB-66FDFC32A494}"/>
              </a:ext>
            </a:extLst>
          </p:cNvPr>
          <p:cNvPicPr>
            <a:picLocks noChangeAspect="1"/>
          </p:cNvPicPr>
          <p:nvPr/>
        </p:nvPicPr>
        <p:blipFill>
          <a:blip r:embed="rId4"/>
          <a:stretch>
            <a:fillRect/>
          </a:stretch>
        </p:blipFill>
        <p:spPr>
          <a:xfrm>
            <a:off x="7394164" y="1593680"/>
            <a:ext cx="4284884" cy="1037392"/>
          </a:xfrm>
          <a:prstGeom prst="rect">
            <a:avLst/>
          </a:prstGeom>
        </p:spPr>
      </p:pic>
      <mc:AlternateContent xmlns:mc="http://schemas.openxmlformats.org/markup-compatibility/2006">
        <mc:Choice xmlns:p14="http://schemas.microsoft.com/office/powerpoint/2010/main" Requires="p14">
          <p:contentPart p14:bwMode="auto" r:id="rId5">
            <p14:nvContentPartPr>
              <p14:cNvPr id="22" name="Freihand 21">
                <a:extLst>
                  <a:ext uri="{FF2B5EF4-FFF2-40B4-BE49-F238E27FC236}">
                    <a16:creationId xmlns:a16="http://schemas.microsoft.com/office/drawing/2014/main" id="{B5E75E88-EED1-D2AA-F896-78F2D76DF6AF}"/>
                  </a:ext>
                </a:extLst>
              </p14:cNvPr>
              <p14:cNvContentPartPr/>
              <p14:nvPr/>
            </p14:nvContentPartPr>
            <p14:xfrm>
              <a:off x="1889621" y="1166912"/>
              <a:ext cx="127080" cy="297720"/>
            </p14:xfrm>
          </p:contentPart>
        </mc:Choice>
        <mc:Fallback>
          <p:pic>
            <p:nvPicPr>
              <p:cNvPr id="22" name="Freihand 21">
                <a:extLst>
                  <a:ext uri="{FF2B5EF4-FFF2-40B4-BE49-F238E27FC236}">
                    <a16:creationId xmlns:a16="http://schemas.microsoft.com/office/drawing/2014/main" id="{B5E75E88-EED1-D2AA-F896-78F2D76DF6AF}"/>
                  </a:ext>
                </a:extLst>
              </p:cNvPr>
              <p:cNvPicPr/>
              <p:nvPr/>
            </p:nvPicPr>
            <p:blipFill>
              <a:blip r:embed="rId6"/>
              <a:stretch>
                <a:fillRect/>
              </a:stretch>
            </p:blipFill>
            <p:spPr>
              <a:xfrm>
                <a:off x="1880621" y="1158272"/>
                <a:ext cx="144720" cy="315360"/>
              </a:xfrm>
              <a:prstGeom prst="rect">
                <a:avLst/>
              </a:prstGeom>
            </p:spPr>
          </p:pic>
        </mc:Fallback>
      </mc:AlternateContent>
      <p:grpSp>
        <p:nvGrpSpPr>
          <p:cNvPr id="27" name="Gruppieren 26">
            <a:extLst>
              <a:ext uri="{FF2B5EF4-FFF2-40B4-BE49-F238E27FC236}">
                <a16:creationId xmlns:a16="http://schemas.microsoft.com/office/drawing/2014/main" id="{6735FDA2-79E1-3811-17D7-54641FF0CF59}"/>
              </a:ext>
            </a:extLst>
          </p:cNvPr>
          <p:cNvGrpSpPr/>
          <p:nvPr/>
        </p:nvGrpSpPr>
        <p:grpSpPr>
          <a:xfrm>
            <a:off x="1169981" y="1444832"/>
            <a:ext cx="293400" cy="519480"/>
            <a:chOff x="1169981" y="1444832"/>
            <a:chExt cx="293400" cy="519480"/>
          </a:xfrm>
        </p:grpSpPr>
        <mc:AlternateContent xmlns:mc="http://schemas.openxmlformats.org/markup-compatibility/2006">
          <mc:Choice xmlns:p14="http://schemas.microsoft.com/office/powerpoint/2010/main" Requires="p14">
            <p:contentPart p14:bwMode="auto" r:id="rId7">
              <p14:nvContentPartPr>
                <p14:cNvPr id="23" name="Freihand 22">
                  <a:extLst>
                    <a:ext uri="{FF2B5EF4-FFF2-40B4-BE49-F238E27FC236}">
                      <a16:creationId xmlns:a16="http://schemas.microsoft.com/office/drawing/2014/main" id="{E4650CA2-6CC6-0949-EE3E-0C7508EED6D6}"/>
                    </a:ext>
                  </a:extLst>
                </p14:cNvPr>
                <p14:cNvContentPartPr/>
                <p14:nvPr/>
              </p14:nvContentPartPr>
              <p14:xfrm>
                <a:off x="1381301" y="1732832"/>
                <a:ext cx="48240" cy="185760"/>
              </p14:xfrm>
            </p:contentPart>
          </mc:Choice>
          <mc:Fallback>
            <p:pic>
              <p:nvPicPr>
                <p:cNvPr id="23" name="Freihand 22">
                  <a:extLst>
                    <a:ext uri="{FF2B5EF4-FFF2-40B4-BE49-F238E27FC236}">
                      <a16:creationId xmlns:a16="http://schemas.microsoft.com/office/drawing/2014/main" id="{E4650CA2-6CC6-0949-EE3E-0C7508EED6D6}"/>
                    </a:ext>
                  </a:extLst>
                </p:cNvPr>
                <p:cNvPicPr/>
                <p:nvPr/>
              </p:nvPicPr>
              <p:blipFill>
                <a:blip r:embed="rId8"/>
                <a:stretch>
                  <a:fillRect/>
                </a:stretch>
              </p:blipFill>
              <p:spPr>
                <a:xfrm>
                  <a:off x="1372661" y="1724192"/>
                  <a:ext cx="65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Freihand 23">
                  <a:extLst>
                    <a:ext uri="{FF2B5EF4-FFF2-40B4-BE49-F238E27FC236}">
                      <a16:creationId xmlns:a16="http://schemas.microsoft.com/office/drawing/2014/main" id="{8B0BB4E3-9924-BADA-C02A-70FF227A7877}"/>
                    </a:ext>
                  </a:extLst>
                </p14:cNvPr>
                <p14:cNvContentPartPr/>
                <p14:nvPr/>
              </p14:nvContentPartPr>
              <p14:xfrm>
                <a:off x="1361501" y="1848392"/>
                <a:ext cx="101880" cy="115920"/>
              </p14:xfrm>
            </p:contentPart>
          </mc:Choice>
          <mc:Fallback>
            <p:pic>
              <p:nvPicPr>
                <p:cNvPr id="24" name="Freihand 23">
                  <a:extLst>
                    <a:ext uri="{FF2B5EF4-FFF2-40B4-BE49-F238E27FC236}">
                      <a16:creationId xmlns:a16="http://schemas.microsoft.com/office/drawing/2014/main" id="{8B0BB4E3-9924-BADA-C02A-70FF227A7877}"/>
                    </a:ext>
                  </a:extLst>
                </p:cNvPr>
                <p:cNvPicPr/>
                <p:nvPr/>
              </p:nvPicPr>
              <p:blipFill>
                <a:blip r:embed="rId10"/>
                <a:stretch>
                  <a:fillRect/>
                </a:stretch>
              </p:blipFill>
              <p:spPr>
                <a:xfrm>
                  <a:off x="1352501" y="1839392"/>
                  <a:ext cx="119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Freihand 24">
                  <a:extLst>
                    <a:ext uri="{FF2B5EF4-FFF2-40B4-BE49-F238E27FC236}">
                      <a16:creationId xmlns:a16="http://schemas.microsoft.com/office/drawing/2014/main" id="{82D92556-7EA0-ECB5-B059-A33469C95B73}"/>
                    </a:ext>
                  </a:extLst>
                </p14:cNvPr>
                <p14:cNvContentPartPr/>
                <p14:nvPr/>
              </p14:nvContentPartPr>
              <p14:xfrm>
                <a:off x="1169981" y="1488032"/>
                <a:ext cx="90000" cy="178560"/>
              </p14:xfrm>
            </p:contentPart>
          </mc:Choice>
          <mc:Fallback>
            <p:pic>
              <p:nvPicPr>
                <p:cNvPr id="25" name="Freihand 24">
                  <a:extLst>
                    <a:ext uri="{FF2B5EF4-FFF2-40B4-BE49-F238E27FC236}">
                      <a16:creationId xmlns:a16="http://schemas.microsoft.com/office/drawing/2014/main" id="{82D92556-7EA0-ECB5-B059-A33469C95B73}"/>
                    </a:ext>
                  </a:extLst>
                </p:cNvPr>
                <p:cNvPicPr/>
                <p:nvPr/>
              </p:nvPicPr>
              <p:blipFill>
                <a:blip r:embed="rId12"/>
                <a:stretch>
                  <a:fillRect/>
                </a:stretch>
              </p:blipFill>
              <p:spPr>
                <a:xfrm>
                  <a:off x="1160981" y="1479032"/>
                  <a:ext cx="107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Freihand 25">
                  <a:extLst>
                    <a:ext uri="{FF2B5EF4-FFF2-40B4-BE49-F238E27FC236}">
                      <a16:creationId xmlns:a16="http://schemas.microsoft.com/office/drawing/2014/main" id="{61789DBA-86DA-F967-4E34-C792F5B6675E}"/>
                    </a:ext>
                  </a:extLst>
                </p14:cNvPr>
                <p14:cNvContentPartPr/>
                <p14:nvPr/>
              </p14:nvContentPartPr>
              <p14:xfrm>
                <a:off x="1290221" y="1444832"/>
                <a:ext cx="125280" cy="114120"/>
              </p14:xfrm>
            </p:contentPart>
          </mc:Choice>
          <mc:Fallback>
            <p:pic>
              <p:nvPicPr>
                <p:cNvPr id="26" name="Freihand 25">
                  <a:extLst>
                    <a:ext uri="{FF2B5EF4-FFF2-40B4-BE49-F238E27FC236}">
                      <a16:creationId xmlns:a16="http://schemas.microsoft.com/office/drawing/2014/main" id="{61789DBA-86DA-F967-4E34-C792F5B6675E}"/>
                    </a:ext>
                  </a:extLst>
                </p:cNvPr>
                <p:cNvPicPr/>
                <p:nvPr/>
              </p:nvPicPr>
              <p:blipFill>
                <a:blip r:embed="rId14"/>
                <a:stretch>
                  <a:fillRect/>
                </a:stretch>
              </p:blipFill>
              <p:spPr>
                <a:xfrm>
                  <a:off x="1281221" y="1436192"/>
                  <a:ext cx="14292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B5B2E22A-8637-2733-F976-3E12485F1D94}"/>
                  </a:ext>
                </a:extLst>
              </p14:cNvPr>
              <p14:cNvContentPartPr/>
              <p14:nvPr/>
            </p14:nvContentPartPr>
            <p14:xfrm>
              <a:off x="791981" y="1780352"/>
              <a:ext cx="243720" cy="410760"/>
            </p14:xfrm>
          </p:contentPart>
        </mc:Choice>
        <mc:Fallback>
          <p:pic>
            <p:nvPicPr>
              <p:cNvPr id="28" name="Freihand 27">
                <a:extLst>
                  <a:ext uri="{FF2B5EF4-FFF2-40B4-BE49-F238E27FC236}">
                    <a16:creationId xmlns:a16="http://schemas.microsoft.com/office/drawing/2014/main" id="{B5B2E22A-8637-2733-F976-3E12485F1D94}"/>
                  </a:ext>
                </a:extLst>
              </p:cNvPr>
              <p:cNvPicPr/>
              <p:nvPr/>
            </p:nvPicPr>
            <p:blipFill>
              <a:blip r:embed="rId16"/>
              <a:stretch>
                <a:fillRect/>
              </a:stretch>
            </p:blipFill>
            <p:spPr>
              <a:xfrm>
                <a:off x="783341" y="1771352"/>
                <a:ext cx="26136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Freihand 28">
                <a:extLst>
                  <a:ext uri="{FF2B5EF4-FFF2-40B4-BE49-F238E27FC236}">
                    <a16:creationId xmlns:a16="http://schemas.microsoft.com/office/drawing/2014/main" id="{89F0FFD7-4881-4AA9-40DD-5E955F241BE5}"/>
                  </a:ext>
                </a:extLst>
              </p14:cNvPr>
              <p14:cNvContentPartPr/>
              <p14:nvPr/>
            </p14:nvContentPartPr>
            <p14:xfrm>
              <a:off x="6362981" y="1785392"/>
              <a:ext cx="329040" cy="403920"/>
            </p14:xfrm>
          </p:contentPart>
        </mc:Choice>
        <mc:Fallback>
          <p:pic>
            <p:nvPicPr>
              <p:cNvPr id="29" name="Freihand 28">
                <a:extLst>
                  <a:ext uri="{FF2B5EF4-FFF2-40B4-BE49-F238E27FC236}">
                    <a16:creationId xmlns:a16="http://schemas.microsoft.com/office/drawing/2014/main" id="{89F0FFD7-4881-4AA9-40DD-5E955F241BE5}"/>
                  </a:ext>
                </a:extLst>
              </p:cNvPr>
              <p:cNvPicPr/>
              <p:nvPr/>
            </p:nvPicPr>
            <p:blipFill>
              <a:blip r:embed="rId18"/>
              <a:stretch>
                <a:fillRect/>
              </a:stretch>
            </p:blipFill>
            <p:spPr>
              <a:xfrm>
                <a:off x="6354341" y="1776752"/>
                <a:ext cx="346680" cy="421560"/>
              </a:xfrm>
              <a:prstGeom prst="rect">
                <a:avLst/>
              </a:prstGeom>
            </p:spPr>
          </p:pic>
        </mc:Fallback>
      </mc:AlternateContent>
      <p:grpSp>
        <p:nvGrpSpPr>
          <p:cNvPr id="65" name="Gruppieren 64">
            <a:extLst>
              <a:ext uri="{FF2B5EF4-FFF2-40B4-BE49-F238E27FC236}">
                <a16:creationId xmlns:a16="http://schemas.microsoft.com/office/drawing/2014/main" id="{BAA8F087-B869-781C-F65A-B89D9F696CB7}"/>
              </a:ext>
            </a:extLst>
          </p:cNvPr>
          <p:cNvGrpSpPr/>
          <p:nvPr/>
        </p:nvGrpSpPr>
        <p:grpSpPr>
          <a:xfrm>
            <a:off x="6047981" y="290672"/>
            <a:ext cx="4549320" cy="1593720"/>
            <a:chOff x="6047981" y="290672"/>
            <a:chExt cx="4549320" cy="1593720"/>
          </a:xfrm>
        </p:grpSpPr>
        <mc:AlternateContent xmlns:mc="http://schemas.openxmlformats.org/markup-compatibility/2006">
          <mc:Choice xmlns:p14="http://schemas.microsoft.com/office/powerpoint/2010/main" Requires="p14">
            <p:contentPart p14:bwMode="auto" r:id="rId19">
              <p14:nvContentPartPr>
                <p14:cNvPr id="30" name="Freihand 29">
                  <a:extLst>
                    <a:ext uri="{FF2B5EF4-FFF2-40B4-BE49-F238E27FC236}">
                      <a16:creationId xmlns:a16="http://schemas.microsoft.com/office/drawing/2014/main" id="{202325FD-50D1-1A1D-A288-EDC2DD21CB5F}"/>
                    </a:ext>
                  </a:extLst>
                </p14:cNvPr>
                <p14:cNvContentPartPr/>
                <p14:nvPr/>
              </p14:nvContentPartPr>
              <p14:xfrm>
                <a:off x="6125741" y="1478312"/>
                <a:ext cx="200520" cy="318240"/>
              </p14:xfrm>
            </p:contentPart>
          </mc:Choice>
          <mc:Fallback>
            <p:pic>
              <p:nvPicPr>
                <p:cNvPr id="30" name="Freihand 29">
                  <a:extLst>
                    <a:ext uri="{FF2B5EF4-FFF2-40B4-BE49-F238E27FC236}">
                      <a16:creationId xmlns:a16="http://schemas.microsoft.com/office/drawing/2014/main" id="{202325FD-50D1-1A1D-A288-EDC2DD21CB5F}"/>
                    </a:ext>
                  </a:extLst>
                </p:cNvPr>
                <p:cNvPicPr/>
                <p:nvPr/>
              </p:nvPicPr>
              <p:blipFill>
                <a:blip r:embed="rId20"/>
                <a:stretch>
                  <a:fillRect/>
                </a:stretch>
              </p:blipFill>
              <p:spPr>
                <a:xfrm>
                  <a:off x="6116741" y="1469672"/>
                  <a:ext cx="21816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 name="Freihand 30">
                  <a:extLst>
                    <a:ext uri="{FF2B5EF4-FFF2-40B4-BE49-F238E27FC236}">
                      <a16:creationId xmlns:a16="http://schemas.microsoft.com/office/drawing/2014/main" id="{3D8228C3-E323-FA2A-9DBD-1CBBCD815DD7}"/>
                    </a:ext>
                  </a:extLst>
                </p14:cNvPr>
                <p14:cNvContentPartPr/>
                <p14:nvPr/>
              </p14:nvContentPartPr>
              <p14:xfrm>
                <a:off x="6047981" y="1624832"/>
                <a:ext cx="141840" cy="259560"/>
              </p14:xfrm>
            </p:contentPart>
          </mc:Choice>
          <mc:Fallback>
            <p:pic>
              <p:nvPicPr>
                <p:cNvPr id="31" name="Freihand 30">
                  <a:extLst>
                    <a:ext uri="{FF2B5EF4-FFF2-40B4-BE49-F238E27FC236}">
                      <a16:creationId xmlns:a16="http://schemas.microsoft.com/office/drawing/2014/main" id="{3D8228C3-E323-FA2A-9DBD-1CBBCD815DD7}"/>
                    </a:ext>
                  </a:extLst>
                </p:cNvPr>
                <p:cNvPicPr/>
                <p:nvPr/>
              </p:nvPicPr>
              <p:blipFill>
                <a:blip r:embed="rId22"/>
                <a:stretch>
                  <a:fillRect/>
                </a:stretch>
              </p:blipFill>
              <p:spPr>
                <a:xfrm>
                  <a:off x="6038981" y="1615832"/>
                  <a:ext cx="1594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2" name="Freihand 31">
                  <a:extLst>
                    <a:ext uri="{FF2B5EF4-FFF2-40B4-BE49-F238E27FC236}">
                      <a16:creationId xmlns:a16="http://schemas.microsoft.com/office/drawing/2014/main" id="{BF37624F-415D-75B3-4561-D1BEB2776843}"/>
                    </a:ext>
                  </a:extLst>
                </p14:cNvPr>
                <p14:cNvContentPartPr/>
                <p14:nvPr/>
              </p14:nvContentPartPr>
              <p14:xfrm>
                <a:off x="6328781" y="951632"/>
                <a:ext cx="321120" cy="284040"/>
              </p14:xfrm>
            </p:contentPart>
          </mc:Choice>
          <mc:Fallback>
            <p:pic>
              <p:nvPicPr>
                <p:cNvPr id="32" name="Freihand 31">
                  <a:extLst>
                    <a:ext uri="{FF2B5EF4-FFF2-40B4-BE49-F238E27FC236}">
                      <a16:creationId xmlns:a16="http://schemas.microsoft.com/office/drawing/2014/main" id="{BF37624F-415D-75B3-4561-D1BEB2776843}"/>
                    </a:ext>
                  </a:extLst>
                </p:cNvPr>
                <p:cNvPicPr/>
                <p:nvPr/>
              </p:nvPicPr>
              <p:blipFill>
                <a:blip r:embed="rId24"/>
                <a:stretch>
                  <a:fillRect/>
                </a:stretch>
              </p:blipFill>
              <p:spPr>
                <a:xfrm>
                  <a:off x="6320141" y="942992"/>
                  <a:ext cx="3387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3" name="Freihand 32">
                  <a:extLst>
                    <a:ext uri="{FF2B5EF4-FFF2-40B4-BE49-F238E27FC236}">
                      <a16:creationId xmlns:a16="http://schemas.microsoft.com/office/drawing/2014/main" id="{18FB1E3A-CD30-E461-F394-A9ADB8FBE1F9}"/>
                    </a:ext>
                  </a:extLst>
                </p14:cNvPr>
                <p14:cNvContentPartPr/>
                <p14:nvPr/>
              </p14:nvContentPartPr>
              <p14:xfrm>
                <a:off x="6647741" y="1045232"/>
                <a:ext cx="122400" cy="136440"/>
              </p14:xfrm>
            </p:contentPart>
          </mc:Choice>
          <mc:Fallback>
            <p:pic>
              <p:nvPicPr>
                <p:cNvPr id="33" name="Freihand 32">
                  <a:extLst>
                    <a:ext uri="{FF2B5EF4-FFF2-40B4-BE49-F238E27FC236}">
                      <a16:creationId xmlns:a16="http://schemas.microsoft.com/office/drawing/2014/main" id="{18FB1E3A-CD30-E461-F394-A9ADB8FBE1F9}"/>
                    </a:ext>
                  </a:extLst>
                </p:cNvPr>
                <p:cNvPicPr/>
                <p:nvPr/>
              </p:nvPicPr>
              <p:blipFill>
                <a:blip r:embed="rId26"/>
                <a:stretch>
                  <a:fillRect/>
                </a:stretch>
              </p:blipFill>
              <p:spPr>
                <a:xfrm>
                  <a:off x="6638741" y="1036232"/>
                  <a:ext cx="140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7" name="Freihand 36">
                  <a:extLst>
                    <a:ext uri="{FF2B5EF4-FFF2-40B4-BE49-F238E27FC236}">
                      <a16:creationId xmlns:a16="http://schemas.microsoft.com/office/drawing/2014/main" id="{FE9AA7FA-C53A-C38A-739D-C5FB647FB81D}"/>
                    </a:ext>
                  </a:extLst>
                </p14:cNvPr>
                <p14:cNvContentPartPr/>
                <p14:nvPr/>
              </p14:nvContentPartPr>
              <p14:xfrm>
                <a:off x="6955901" y="946232"/>
                <a:ext cx="16920" cy="64800"/>
              </p14:xfrm>
            </p:contentPart>
          </mc:Choice>
          <mc:Fallback>
            <p:pic>
              <p:nvPicPr>
                <p:cNvPr id="37" name="Freihand 36">
                  <a:extLst>
                    <a:ext uri="{FF2B5EF4-FFF2-40B4-BE49-F238E27FC236}">
                      <a16:creationId xmlns:a16="http://schemas.microsoft.com/office/drawing/2014/main" id="{FE9AA7FA-C53A-C38A-739D-C5FB647FB81D}"/>
                    </a:ext>
                  </a:extLst>
                </p:cNvPr>
                <p:cNvPicPr/>
                <p:nvPr/>
              </p:nvPicPr>
              <p:blipFill>
                <a:blip r:embed="rId28"/>
                <a:stretch>
                  <a:fillRect/>
                </a:stretch>
              </p:blipFill>
              <p:spPr>
                <a:xfrm>
                  <a:off x="6947261" y="937232"/>
                  <a:ext cx="34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 name="Freihand 42">
                  <a:extLst>
                    <a:ext uri="{FF2B5EF4-FFF2-40B4-BE49-F238E27FC236}">
                      <a16:creationId xmlns:a16="http://schemas.microsoft.com/office/drawing/2014/main" id="{4A32AFD8-1A17-4C5E-2098-CDA522584106}"/>
                    </a:ext>
                  </a:extLst>
                </p14:cNvPr>
                <p14:cNvContentPartPr/>
                <p14:nvPr/>
              </p14:nvContentPartPr>
              <p14:xfrm>
                <a:off x="6963101" y="1004552"/>
                <a:ext cx="34200" cy="168120"/>
              </p14:xfrm>
            </p:contentPart>
          </mc:Choice>
          <mc:Fallback>
            <p:pic>
              <p:nvPicPr>
                <p:cNvPr id="43" name="Freihand 42">
                  <a:extLst>
                    <a:ext uri="{FF2B5EF4-FFF2-40B4-BE49-F238E27FC236}">
                      <a16:creationId xmlns:a16="http://schemas.microsoft.com/office/drawing/2014/main" id="{4A32AFD8-1A17-4C5E-2098-CDA522584106}"/>
                    </a:ext>
                  </a:extLst>
                </p:cNvPr>
                <p:cNvPicPr/>
                <p:nvPr/>
              </p:nvPicPr>
              <p:blipFill>
                <a:blip r:embed="rId30"/>
                <a:stretch>
                  <a:fillRect/>
                </a:stretch>
              </p:blipFill>
              <p:spPr>
                <a:xfrm>
                  <a:off x="6954101" y="995912"/>
                  <a:ext cx="51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4" name="Freihand 43">
                  <a:extLst>
                    <a:ext uri="{FF2B5EF4-FFF2-40B4-BE49-F238E27FC236}">
                      <a16:creationId xmlns:a16="http://schemas.microsoft.com/office/drawing/2014/main" id="{C3F0F12C-C465-EC58-8537-2DA8DA83C2E1}"/>
                    </a:ext>
                  </a:extLst>
                </p14:cNvPr>
                <p14:cNvContentPartPr/>
                <p14:nvPr/>
              </p14:nvContentPartPr>
              <p14:xfrm>
                <a:off x="7031861" y="992672"/>
                <a:ext cx="133920" cy="145800"/>
              </p14:xfrm>
            </p:contentPart>
          </mc:Choice>
          <mc:Fallback>
            <p:pic>
              <p:nvPicPr>
                <p:cNvPr id="44" name="Freihand 43">
                  <a:extLst>
                    <a:ext uri="{FF2B5EF4-FFF2-40B4-BE49-F238E27FC236}">
                      <a16:creationId xmlns:a16="http://schemas.microsoft.com/office/drawing/2014/main" id="{C3F0F12C-C465-EC58-8537-2DA8DA83C2E1}"/>
                    </a:ext>
                  </a:extLst>
                </p:cNvPr>
                <p:cNvPicPr/>
                <p:nvPr/>
              </p:nvPicPr>
              <p:blipFill>
                <a:blip r:embed="rId32"/>
                <a:stretch>
                  <a:fillRect/>
                </a:stretch>
              </p:blipFill>
              <p:spPr>
                <a:xfrm>
                  <a:off x="7023221" y="983672"/>
                  <a:ext cx="151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Freihand 44">
                  <a:extLst>
                    <a:ext uri="{FF2B5EF4-FFF2-40B4-BE49-F238E27FC236}">
                      <a16:creationId xmlns:a16="http://schemas.microsoft.com/office/drawing/2014/main" id="{B51CBF3F-74E0-4600-9F13-C1F1B3370A8E}"/>
                    </a:ext>
                  </a:extLst>
                </p14:cNvPr>
                <p14:cNvContentPartPr/>
                <p14:nvPr/>
              </p14:nvContentPartPr>
              <p14:xfrm>
                <a:off x="7067141" y="861272"/>
                <a:ext cx="25920" cy="32040"/>
              </p14:xfrm>
            </p:contentPart>
          </mc:Choice>
          <mc:Fallback>
            <p:pic>
              <p:nvPicPr>
                <p:cNvPr id="45" name="Freihand 44">
                  <a:extLst>
                    <a:ext uri="{FF2B5EF4-FFF2-40B4-BE49-F238E27FC236}">
                      <a16:creationId xmlns:a16="http://schemas.microsoft.com/office/drawing/2014/main" id="{B51CBF3F-74E0-4600-9F13-C1F1B3370A8E}"/>
                    </a:ext>
                  </a:extLst>
                </p:cNvPr>
                <p:cNvPicPr/>
                <p:nvPr/>
              </p:nvPicPr>
              <p:blipFill>
                <a:blip r:embed="rId34"/>
                <a:stretch>
                  <a:fillRect/>
                </a:stretch>
              </p:blipFill>
              <p:spPr>
                <a:xfrm>
                  <a:off x="7058501" y="852632"/>
                  <a:ext cx="43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 name="Freihand 1">
                  <a:extLst>
                    <a:ext uri="{FF2B5EF4-FFF2-40B4-BE49-F238E27FC236}">
                      <a16:creationId xmlns:a16="http://schemas.microsoft.com/office/drawing/2014/main" id="{AADA204A-A65C-D688-BCFE-A52A275F8A95}"/>
                    </a:ext>
                  </a:extLst>
                </p14:cNvPr>
                <p14:cNvContentPartPr/>
                <p14:nvPr/>
              </p14:nvContentPartPr>
              <p14:xfrm>
                <a:off x="7770581" y="585872"/>
                <a:ext cx="56520" cy="216720"/>
              </p14:xfrm>
            </p:contentPart>
          </mc:Choice>
          <mc:Fallback>
            <p:pic>
              <p:nvPicPr>
                <p:cNvPr id="2" name="Freihand 1">
                  <a:extLst>
                    <a:ext uri="{FF2B5EF4-FFF2-40B4-BE49-F238E27FC236}">
                      <a16:creationId xmlns:a16="http://schemas.microsoft.com/office/drawing/2014/main" id="{AADA204A-A65C-D688-BCFE-A52A275F8A95}"/>
                    </a:ext>
                  </a:extLst>
                </p:cNvPr>
                <p:cNvPicPr/>
                <p:nvPr/>
              </p:nvPicPr>
              <p:blipFill>
                <a:blip r:embed="rId36"/>
                <a:stretch>
                  <a:fillRect/>
                </a:stretch>
              </p:blipFill>
              <p:spPr>
                <a:xfrm>
                  <a:off x="7761581" y="577232"/>
                  <a:ext cx="741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 name="Freihand 2">
                  <a:extLst>
                    <a:ext uri="{FF2B5EF4-FFF2-40B4-BE49-F238E27FC236}">
                      <a16:creationId xmlns:a16="http://schemas.microsoft.com/office/drawing/2014/main" id="{304F1B1D-1967-514D-6E4E-E6074E1D75D7}"/>
                    </a:ext>
                  </a:extLst>
                </p14:cNvPr>
                <p14:cNvContentPartPr/>
                <p14:nvPr/>
              </p14:nvContentPartPr>
              <p14:xfrm>
                <a:off x="7791821" y="525752"/>
                <a:ext cx="165960" cy="203040"/>
              </p14:xfrm>
            </p:contentPart>
          </mc:Choice>
          <mc:Fallback>
            <p:pic>
              <p:nvPicPr>
                <p:cNvPr id="3" name="Freihand 2">
                  <a:extLst>
                    <a:ext uri="{FF2B5EF4-FFF2-40B4-BE49-F238E27FC236}">
                      <a16:creationId xmlns:a16="http://schemas.microsoft.com/office/drawing/2014/main" id="{304F1B1D-1967-514D-6E4E-E6074E1D75D7}"/>
                    </a:ext>
                  </a:extLst>
                </p:cNvPr>
                <p:cNvPicPr/>
                <p:nvPr/>
              </p:nvPicPr>
              <p:blipFill>
                <a:blip r:embed="rId38"/>
                <a:stretch>
                  <a:fillRect/>
                </a:stretch>
              </p:blipFill>
              <p:spPr>
                <a:xfrm>
                  <a:off x="7783181" y="516752"/>
                  <a:ext cx="183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 name="Freihand 3">
                  <a:extLst>
                    <a:ext uri="{FF2B5EF4-FFF2-40B4-BE49-F238E27FC236}">
                      <a16:creationId xmlns:a16="http://schemas.microsoft.com/office/drawing/2014/main" id="{BE603880-D45C-2635-F635-1FD5E4B76748}"/>
                    </a:ext>
                  </a:extLst>
                </p14:cNvPr>
                <p14:cNvContentPartPr/>
                <p14:nvPr/>
              </p14:nvContentPartPr>
              <p14:xfrm>
                <a:off x="7989101" y="653912"/>
                <a:ext cx="410400" cy="120600"/>
              </p14:xfrm>
            </p:contentPart>
          </mc:Choice>
          <mc:Fallback>
            <p:pic>
              <p:nvPicPr>
                <p:cNvPr id="4" name="Freihand 3">
                  <a:extLst>
                    <a:ext uri="{FF2B5EF4-FFF2-40B4-BE49-F238E27FC236}">
                      <a16:creationId xmlns:a16="http://schemas.microsoft.com/office/drawing/2014/main" id="{BE603880-D45C-2635-F635-1FD5E4B76748}"/>
                    </a:ext>
                  </a:extLst>
                </p:cNvPr>
                <p:cNvPicPr/>
                <p:nvPr/>
              </p:nvPicPr>
              <p:blipFill>
                <a:blip r:embed="rId40"/>
                <a:stretch>
                  <a:fillRect/>
                </a:stretch>
              </p:blipFill>
              <p:spPr>
                <a:xfrm>
                  <a:off x="7980101" y="645272"/>
                  <a:ext cx="428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 name="Freihand 4">
                  <a:extLst>
                    <a:ext uri="{FF2B5EF4-FFF2-40B4-BE49-F238E27FC236}">
                      <a16:creationId xmlns:a16="http://schemas.microsoft.com/office/drawing/2014/main" id="{3E73686B-351B-E050-3C49-603B373406A8}"/>
                    </a:ext>
                  </a:extLst>
                </p14:cNvPr>
                <p14:cNvContentPartPr/>
                <p14:nvPr/>
              </p14:nvContentPartPr>
              <p14:xfrm>
                <a:off x="8489141" y="454112"/>
                <a:ext cx="305280" cy="254520"/>
              </p14:xfrm>
            </p:contentPart>
          </mc:Choice>
          <mc:Fallback>
            <p:pic>
              <p:nvPicPr>
                <p:cNvPr id="5" name="Freihand 4">
                  <a:extLst>
                    <a:ext uri="{FF2B5EF4-FFF2-40B4-BE49-F238E27FC236}">
                      <a16:creationId xmlns:a16="http://schemas.microsoft.com/office/drawing/2014/main" id="{3E73686B-351B-E050-3C49-603B373406A8}"/>
                    </a:ext>
                  </a:extLst>
                </p:cNvPr>
                <p:cNvPicPr/>
                <p:nvPr/>
              </p:nvPicPr>
              <p:blipFill>
                <a:blip r:embed="rId42"/>
                <a:stretch>
                  <a:fillRect/>
                </a:stretch>
              </p:blipFill>
              <p:spPr>
                <a:xfrm>
                  <a:off x="8480141" y="445112"/>
                  <a:ext cx="3229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 name="Freihand 6">
                  <a:extLst>
                    <a:ext uri="{FF2B5EF4-FFF2-40B4-BE49-F238E27FC236}">
                      <a16:creationId xmlns:a16="http://schemas.microsoft.com/office/drawing/2014/main" id="{2D66EF59-CD16-621C-6B06-6CFBB8AFF3BD}"/>
                    </a:ext>
                  </a:extLst>
                </p14:cNvPr>
                <p14:cNvContentPartPr/>
                <p14:nvPr/>
              </p14:nvContentPartPr>
              <p14:xfrm>
                <a:off x="9107981" y="388232"/>
                <a:ext cx="272520" cy="226440"/>
              </p14:xfrm>
            </p:contentPart>
          </mc:Choice>
          <mc:Fallback>
            <p:pic>
              <p:nvPicPr>
                <p:cNvPr id="7" name="Freihand 6">
                  <a:extLst>
                    <a:ext uri="{FF2B5EF4-FFF2-40B4-BE49-F238E27FC236}">
                      <a16:creationId xmlns:a16="http://schemas.microsoft.com/office/drawing/2014/main" id="{2D66EF59-CD16-621C-6B06-6CFBB8AFF3BD}"/>
                    </a:ext>
                  </a:extLst>
                </p:cNvPr>
                <p:cNvPicPr/>
                <p:nvPr/>
              </p:nvPicPr>
              <p:blipFill>
                <a:blip r:embed="rId44"/>
                <a:stretch>
                  <a:fillRect/>
                </a:stretch>
              </p:blipFill>
              <p:spPr>
                <a:xfrm>
                  <a:off x="9098981" y="379592"/>
                  <a:ext cx="2901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 name="Freihand 7">
                  <a:extLst>
                    <a:ext uri="{FF2B5EF4-FFF2-40B4-BE49-F238E27FC236}">
                      <a16:creationId xmlns:a16="http://schemas.microsoft.com/office/drawing/2014/main" id="{BB6CA5C1-F364-94E9-7E7D-B2D24B666C07}"/>
                    </a:ext>
                  </a:extLst>
                </p14:cNvPr>
                <p14:cNvContentPartPr/>
                <p14:nvPr/>
              </p14:nvContentPartPr>
              <p14:xfrm>
                <a:off x="9399581" y="386792"/>
                <a:ext cx="47520" cy="30960"/>
              </p14:xfrm>
            </p:contentPart>
          </mc:Choice>
          <mc:Fallback>
            <p:pic>
              <p:nvPicPr>
                <p:cNvPr id="8" name="Freihand 7">
                  <a:extLst>
                    <a:ext uri="{FF2B5EF4-FFF2-40B4-BE49-F238E27FC236}">
                      <a16:creationId xmlns:a16="http://schemas.microsoft.com/office/drawing/2014/main" id="{BB6CA5C1-F364-94E9-7E7D-B2D24B666C07}"/>
                    </a:ext>
                  </a:extLst>
                </p:cNvPr>
                <p:cNvPicPr/>
                <p:nvPr/>
              </p:nvPicPr>
              <p:blipFill>
                <a:blip r:embed="rId46"/>
                <a:stretch>
                  <a:fillRect/>
                </a:stretch>
              </p:blipFill>
              <p:spPr>
                <a:xfrm>
                  <a:off x="9390941" y="378152"/>
                  <a:ext cx="65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 name="Freihand 9">
                  <a:extLst>
                    <a:ext uri="{FF2B5EF4-FFF2-40B4-BE49-F238E27FC236}">
                      <a16:creationId xmlns:a16="http://schemas.microsoft.com/office/drawing/2014/main" id="{7D0CCB52-4839-F681-5B54-FCCD99E64920}"/>
                    </a:ext>
                  </a:extLst>
                </p14:cNvPr>
                <p14:cNvContentPartPr/>
                <p14:nvPr/>
              </p14:nvContentPartPr>
              <p14:xfrm>
                <a:off x="9400301" y="513872"/>
                <a:ext cx="114840" cy="113400"/>
              </p14:xfrm>
            </p:contentPart>
          </mc:Choice>
          <mc:Fallback>
            <p:pic>
              <p:nvPicPr>
                <p:cNvPr id="10" name="Freihand 9">
                  <a:extLst>
                    <a:ext uri="{FF2B5EF4-FFF2-40B4-BE49-F238E27FC236}">
                      <a16:creationId xmlns:a16="http://schemas.microsoft.com/office/drawing/2014/main" id="{7D0CCB52-4839-F681-5B54-FCCD99E64920}"/>
                    </a:ext>
                  </a:extLst>
                </p:cNvPr>
                <p:cNvPicPr/>
                <p:nvPr/>
              </p:nvPicPr>
              <p:blipFill>
                <a:blip r:embed="rId48"/>
                <a:stretch>
                  <a:fillRect/>
                </a:stretch>
              </p:blipFill>
              <p:spPr>
                <a:xfrm>
                  <a:off x="9391301" y="505232"/>
                  <a:ext cx="132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 name="Freihand 11">
                  <a:extLst>
                    <a:ext uri="{FF2B5EF4-FFF2-40B4-BE49-F238E27FC236}">
                      <a16:creationId xmlns:a16="http://schemas.microsoft.com/office/drawing/2014/main" id="{80731207-000E-F8BE-A458-3592078EC92E}"/>
                    </a:ext>
                  </a:extLst>
                </p14:cNvPr>
                <p14:cNvContentPartPr/>
                <p14:nvPr/>
              </p14:nvContentPartPr>
              <p14:xfrm>
                <a:off x="9518021" y="352232"/>
                <a:ext cx="288360" cy="211320"/>
              </p14:xfrm>
            </p:contentPart>
          </mc:Choice>
          <mc:Fallback>
            <p:pic>
              <p:nvPicPr>
                <p:cNvPr id="12" name="Freihand 11">
                  <a:extLst>
                    <a:ext uri="{FF2B5EF4-FFF2-40B4-BE49-F238E27FC236}">
                      <a16:creationId xmlns:a16="http://schemas.microsoft.com/office/drawing/2014/main" id="{80731207-000E-F8BE-A458-3592078EC92E}"/>
                    </a:ext>
                  </a:extLst>
                </p:cNvPr>
                <p:cNvPicPr/>
                <p:nvPr/>
              </p:nvPicPr>
              <p:blipFill>
                <a:blip r:embed="rId50"/>
                <a:stretch>
                  <a:fillRect/>
                </a:stretch>
              </p:blipFill>
              <p:spPr>
                <a:xfrm>
                  <a:off x="9509381" y="343592"/>
                  <a:ext cx="306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 name="Freihand 12">
                  <a:extLst>
                    <a:ext uri="{FF2B5EF4-FFF2-40B4-BE49-F238E27FC236}">
                      <a16:creationId xmlns:a16="http://schemas.microsoft.com/office/drawing/2014/main" id="{F0C7E4D0-8A78-83FA-DE4F-7A083C0C42D3}"/>
                    </a:ext>
                  </a:extLst>
                </p14:cNvPr>
                <p14:cNvContentPartPr/>
                <p14:nvPr/>
              </p14:nvContentPartPr>
              <p14:xfrm>
                <a:off x="9921581" y="305792"/>
                <a:ext cx="95760" cy="198000"/>
              </p14:xfrm>
            </p:contentPart>
          </mc:Choice>
          <mc:Fallback>
            <p:pic>
              <p:nvPicPr>
                <p:cNvPr id="13" name="Freihand 12">
                  <a:extLst>
                    <a:ext uri="{FF2B5EF4-FFF2-40B4-BE49-F238E27FC236}">
                      <a16:creationId xmlns:a16="http://schemas.microsoft.com/office/drawing/2014/main" id="{F0C7E4D0-8A78-83FA-DE4F-7A083C0C42D3}"/>
                    </a:ext>
                  </a:extLst>
                </p:cNvPr>
                <p:cNvPicPr/>
                <p:nvPr/>
              </p:nvPicPr>
              <p:blipFill>
                <a:blip r:embed="rId52"/>
                <a:stretch>
                  <a:fillRect/>
                </a:stretch>
              </p:blipFill>
              <p:spPr>
                <a:xfrm>
                  <a:off x="9912581" y="296792"/>
                  <a:ext cx="113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 name="Freihand 13">
                  <a:extLst>
                    <a:ext uri="{FF2B5EF4-FFF2-40B4-BE49-F238E27FC236}">
                      <a16:creationId xmlns:a16="http://schemas.microsoft.com/office/drawing/2014/main" id="{63F4E620-2DA3-32C9-0829-225CDBD0D132}"/>
                    </a:ext>
                  </a:extLst>
                </p14:cNvPr>
                <p14:cNvContentPartPr/>
                <p14:nvPr/>
              </p14:nvContentPartPr>
              <p14:xfrm>
                <a:off x="10097621" y="410912"/>
                <a:ext cx="5760" cy="4680"/>
              </p14:xfrm>
            </p:contentPart>
          </mc:Choice>
          <mc:Fallback>
            <p:pic>
              <p:nvPicPr>
                <p:cNvPr id="14" name="Freihand 13">
                  <a:extLst>
                    <a:ext uri="{FF2B5EF4-FFF2-40B4-BE49-F238E27FC236}">
                      <a16:creationId xmlns:a16="http://schemas.microsoft.com/office/drawing/2014/main" id="{63F4E620-2DA3-32C9-0829-225CDBD0D132}"/>
                    </a:ext>
                  </a:extLst>
                </p:cNvPr>
                <p:cNvPicPr/>
                <p:nvPr/>
              </p:nvPicPr>
              <p:blipFill>
                <a:blip r:embed="rId54"/>
                <a:stretch>
                  <a:fillRect/>
                </a:stretch>
              </p:blipFill>
              <p:spPr>
                <a:xfrm>
                  <a:off x="10088621" y="401912"/>
                  <a:ext cx="23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 name="Freihand 16">
                  <a:extLst>
                    <a:ext uri="{FF2B5EF4-FFF2-40B4-BE49-F238E27FC236}">
                      <a16:creationId xmlns:a16="http://schemas.microsoft.com/office/drawing/2014/main" id="{AFB05548-42A1-F6CE-B4AA-BAF4ED9BB385}"/>
                    </a:ext>
                  </a:extLst>
                </p14:cNvPr>
                <p14:cNvContentPartPr/>
                <p14:nvPr/>
              </p14:nvContentPartPr>
              <p14:xfrm>
                <a:off x="9732221" y="336752"/>
                <a:ext cx="121320" cy="228240"/>
              </p14:xfrm>
            </p:contentPart>
          </mc:Choice>
          <mc:Fallback>
            <p:pic>
              <p:nvPicPr>
                <p:cNvPr id="17" name="Freihand 16">
                  <a:extLst>
                    <a:ext uri="{FF2B5EF4-FFF2-40B4-BE49-F238E27FC236}">
                      <a16:creationId xmlns:a16="http://schemas.microsoft.com/office/drawing/2014/main" id="{AFB05548-42A1-F6CE-B4AA-BAF4ED9BB385}"/>
                    </a:ext>
                  </a:extLst>
                </p:cNvPr>
                <p:cNvPicPr/>
                <p:nvPr/>
              </p:nvPicPr>
              <p:blipFill>
                <a:blip r:embed="rId56"/>
                <a:stretch>
                  <a:fillRect/>
                </a:stretch>
              </p:blipFill>
              <p:spPr>
                <a:xfrm>
                  <a:off x="9723581" y="328112"/>
                  <a:ext cx="138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 name="Freihand 17">
                  <a:extLst>
                    <a:ext uri="{FF2B5EF4-FFF2-40B4-BE49-F238E27FC236}">
                      <a16:creationId xmlns:a16="http://schemas.microsoft.com/office/drawing/2014/main" id="{FF1402A9-1A55-D5B2-B671-7EF344F0FFDD}"/>
                    </a:ext>
                  </a:extLst>
                </p14:cNvPr>
                <p14:cNvContentPartPr/>
                <p14:nvPr/>
              </p14:nvContentPartPr>
              <p14:xfrm>
                <a:off x="9933821" y="290672"/>
                <a:ext cx="415800" cy="253800"/>
              </p14:xfrm>
            </p:contentPart>
          </mc:Choice>
          <mc:Fallback>
            <p:pic>
              <p:nvPicPr>
                <p:cNvPr id="18" name="Freihand 17">
                  <a:extLst>
                    <a:ext uri="{FF2B5EF4-FFF2-40B4-BE49-F238E27FC236}">
                      <a16:creationId xmlns:a16="http://schemas.microsoft.com/office/drawing/2014/main" id="{FF1402A9-1A55-D5B2-B671-7EF344F0FFDD}"/>
                    </a:ext>
                  </a:extLst>
                </p:cNvPr>
                <p:cNvPicPr/>
                <p:nvPr/>
              </p:nvPicPr>
              <p:blipFill>
                <a:blip r:embed="rId58"/>
                <a:stretch>
                  <a:fillRect/>
                </a:stretch>
              </p:blipFill>
              <p:spPr>
                <a:xfrm>
                  <a:off x="9924821" y="282032"/>
                  <a:ext cx="433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9" name="Freihand 18">
                  <a:extLst>
                    <a:ext uri="{FF2B5EF4-FFF2-40B4-BE49-F238E27FC236}">
                      <a16:creationId xmlns:a16="http://schemas.microsoft.com/office/drawing/2014/main" id="{2343CD6E-AA75-9CCE-692C-BBAEF7D710F5}"/>
                    </a:ext>
                  </a:extLst>
                </p14:cNvPr>
                <p14:cNvContentPartPr/>
                <p14:nvPr/>
              </p14:nvContentPartPr>
              <p14:xfrm>
                <a:off x="10305341" y="364832"/>
                <a:ext cx="21240" cy="3240"/>
              </p14:xfrm>
            </p:contentPart>
          </mc:Choice>
          <mc:Fallback>
            <p:pic>
              <p:nvPicPr>
                <p:cNvPr id="19" name="Freihand 18">
                  <a:extLst>
                    <a:ext uri="{FF2B5EF4-FFF2-40B4-BE49-F238E27FC236}">
                      <a16:creationId xmlns:a16="http://schemas.microsoft.com/office/drawing/2014/main" id="{2343CD6E-AA75-9CCE-692C-BBAEF7D710F5}"/>
                    </a:ext>
                  </a:extLst>
                </p:cNvPr>
                <p:cNvPicPr/>
                <p:nvPr/>
              </p:nvPicPr>
              <p:blipFill>
                <a:blip r:embed="rId60"/>
                <a:stretch>
                  <a:fillRect/>
                </a:stretch>
              </p:blipFill>
              <p:spPr>
                <a:xfrm>
                  <a:off x="10296701" y="356192"/>
                  <a:ext cx="38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 name="Freihand 19">
                  <a:extLst>
                    <a:ext uri="{FF2B5EF4-FFF2-40B4-BE49-F238E27FC236}">
                      <a16:creationId xmlns:a16="http://schemas.microsoft.com/office/drawing/2014/main" id="{539B052E-8558-DAE7-FA7D-3B115AF5B8F3}"/>
                    </a:ext>
                  </a:extLst>
                </p14:cNvPr>
                <p14:cNvContentPartPr/>
                <p14:nvPr/>
              </p14:nvContentPartPr>
              <p14:xfrm>
                <a:off x="10362221" y="402992"/>
                <a:ext cx="235080" cy="79920"/>
              </p14:xfrm>
            </p:contentPart>
          </mc:Choice>
          <mc:Fallback>
            <p:pic>
              <p:nvPicPr>
                <p:cNvPr id="20" name="Freihand 19">
                  <a:extLst>
                    <a:ext uri="{FF2B5EF4-FFF2-40B4-BE49-F238E27FC236}">
                      <a16:creationId xmlns:a16="http://schemas.microsoft.com/office/drawing/2014/main" id="{539B052E-8558-DAE7-FA7D-3B115AF5B8F3}"/>
                    </a:ext>
                  </a:extLst>
                </p:cNvPr>
                <p:cNvPicPr/>
                <p:nvPr/>
              </p:nvPicPr>
              <p:blipFill>
                <a:blip r:embed="rId62"/>
                <a:stretch>
                  <a:fillRect/>
                </a:stretch>
              </p:blipFill>
              <p:spPr>
                <a:xfrm>
                  <a:off x="10353221" y="394352"/>
                  <a:ext cx="252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D757630C-1C63-2FCD-C072-F8E3BE6F0581}"/>
                    </a:ext>
                  </a:extLst>
                </p14:cNvPr>
                <p14:cNvContentPartPr/>
                <p14:nvPr/>
              </p14:nvContentPartPr>
              <p14:xfrm>
                <a:off x="7365581" y="895832"/>
                <a:ext cx="64080" cy="274320"/>
              </p14:xfrm>
            </p:contentPart>
          </mc:Choice>
          <mc:Fallback>
            <p:pic>
              <p:nvPicPr>
                <p:cNvPr id="46" name="Freihand 45">
                  <a:extLst>
                    <a:ext uri="{FF2B5EF4-FFF2-40B4-BE49-F238E27FC236}">
                      <a16:creationId xmlns:a16="http://schemas.microsoft.com/office/drawing/2014/main" id="{D757630C-1C63-2FCD-C072-F8E3BE6F0581}"/>
                    </a:ext>
                  </a:extLst>
                </p:cNvPr>
                <p:cNvPicPr/>
                <p:nvPr/>
              </p:nvPicPr>
              <p:blipFill>
                <a:blip r:embed="rId64"/>
                <a:stretch>
                  <a:fillRect/>
                </a:stretch>
              </p:blipFill>
              <p:spPr>
                <a:xfrm>
                  <a:off x="7356941" y="887192"/>
                  <a:ext cx="817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A310C018-3C83-41DE-24C8-42C995413D4B}"/>
                    </a:ext>
                  </a:extLst>
                </p14:cNvPr>
                <p14:cNvContentPartPr/>
                <p14:nvPr/>
              </p14:nvContentPartPr>
              <p14:xfrm>
                <a:off x="7514981" y="1013192"/>
                <a:ext cx="141840" cy="72000"/>
              </p14:xfrm>
            </p:contentPart>
          </mc:Choice>
          <mc:Fallback>
            <p:pic>
              <p:nvPicPr>
                <p:cNvPr id="47" name="Freihand 46">
                  <a:extLst>
                    <a:ext uri="{FF2B5EF4-FFF2-40B4-BE49-F238E27FC236}">
                      <a16:creationId xmlns:a16="http://schemas.microsoft.com/office/drawing/2014/main" id="{A310C018-3C83-41DE-24C8-42C995413D4B}"/>
                    </a:ext>
                  </a:extLst>
                </p:cNvPr>
                <p:cNvPicPr/>
                <p:nvPr/>
              </p:nvPicPr>
              <p:blipFill>
                <a:blip r:embed="rId66"/>
                <a:stretch>
                  <a:fillRect/>
                </a:stretch>
              </p:blipFill>
              <p:spPr>
                <a:xfrm>
                  <a:off x="7505981" y="1004192"/>
                  <a:ext cx="159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DEAC4ECB-8C37-CFE6-6C3C-A8B47EEFFC13}"/>
                    </a:ext>
                  </a:extLst>
                </p14:cNvPr>
                <p14:cNvContentPartPr/>
                <p14:nvPr/>
              </p14:nvContentPartPr>
              <p14:xfrm>
                <a:off x="7829981" y="962432"/>
                <a:ext cx="143280" cy="145800"/>
              </p14:xfrm>
            </p:contentPart>
          </mc:Choice>
          <mc:Fallback>
            <p:pic>
              <p:nvPicPr>
                <p:cNvPr id="48" name="Freihand 47">
                  <a:extLst>
                    <a:ext uri="{FF2B5EF4-FFF2-40B4-BE49-F238E27FC236}">
                      <a16:creationId xmlns:a16="http://schemas.microsoft.com/office/drawing/2014/main" id="{DEAC4ECB-8C37-CFE6-6C3C-A8B47EEFFC13}"/>
                    </a:ext>
                  </a:extLst>
                </p:cNvPr>
                <p:cNvPicPr/>
                <p:nvPr/>
              </p:nvPicPr>
              <p:blipFill>
                <a:blip r:embed="rId68"/>
                <a:stretch>
                  <a:fillRect/>
                </a:stretch>
              </p:blipFill>
              <p:spPr>
                <a:xfrm>
                  <a:off x="7821341" y="953432"/>
                  <a:ext cx="160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BB3BD917-C99C-097A-E31A-CA3FDC49EAFB}"/>
                    </a:ext>
                  </a:extLst>
                </p14:cNvPr>
                <p14:cNvContentPartPr/>
                <p14:nvPr/>
              </p14:nvContentPartPr>
              <p14:xfrm>
                <a:off x="8007461" y="960632"/>
                <a:ext cx="123480" cy="180360"/>
              </p14:xfrm>
            </p:contentPart>
          </mc:Choice>
          <mc:Fallback>
            <p:pic>
              <p:nvPicPr>
                <p:cNvPr id="49" name="Freihand 48">
                  <a:extLst>
                    <a:ext uri="{FF2B5EF4-FFF2-40B4-BE49-F238E27FC236}">
                      <a16:creationId xmlns:a16="http://schemas.microsoft.com/office/drawing/2014/main" id="{BB3BD917-C99C-097A-E31A-CA3FDC49EAFB}"/>
                    </a:ext>
                  </a:extLst>
                </p:cNvPr>
                <p:cNvPicPr/>
                <p:nvPr/>
              </p:nvPicPr>
              <p:blipFill>
                <a:blip r:embed="rId70"/>
                <a:stretch>
                  <a:fillRect/>
                </a:stretch>
              </p:blipFill>
              <p:spPr>
                <a:xfrm>
                  <a:off x="7998821" y="951632"/>
                  <a:ext cx="141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DD1E725E-5654-2786-2BD5-03CAC5BAE638}"/>
                    </a:ext>
                  </a:extLst>
                </p14:cNvPr>
                <p14:cNvContentPartPr/>
                <p14:nvPr/>
              </p14:nvContentPartPr>
              <p14:xfrm>
                <a:off x="8024741" y="1011752"/>
                <a:ext cx="83880" cy="73800"/>
              </p14:xfrm>
            </p:contentPart>
          </mc:Choice>
          <mc:Fallback>
            <p:pic>
              <p:nvPicPr>
                <p:cNvPr id="50" name="Freihand 49">
                  <a:extLst>
                    <a:ext uri="{FF2B5EF4-FFF2-40B4-BE49-F238E27FC236}">
                      <a16:creationId xmlns:a16="http://schemas.microsoft.com/office/drawing/2014/main" id="{DD1E725E-5654-2786-2BD5-03CAC5BAE638}"/>
                    </a:ext>
                  </a:extLst>
                </p:cNvPr>
                <p:cNvPicPr/>
                <p:nvPr/>
              </p:nvPicPr>
              <p:blipFill>
                <a:blip r:embed="rId72"/>
                <a:stretch>
                  <a:fillRect/>
                </a:stretch>
              </p:blipFill>
              <p:spPr>
                <a:xfrm>
                  <a:off x="8016101" y="1003112"/>
                  <a:ext cx="101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25DCBF8D-3BA2-C832-3ABB-9FB4BC5205BC}"/>
                    </a:ext>
                  </a:extLst>
                </p14:cNvPr>
                <p14:cNvContentPartPr/>
                <p14:nvPr/>
              </p14:nvContentPartPr>
              <p14:xfrm>
                <a:off x="8211941" y="992312"/>
                <a:ext cx="359640" cy="112320"/>
              </p14:xfrm>
            </p:contentPart>
          </mc:Choice>
          <mc:Fallback>
            <p:pic>
              <p:nvPicPr>
                <p:cNvPr id="53" name="Freihand 52">
                  <a:extLst>
                    <a:ext uri="{FF2B5EF4-FFF2-40B4-BE49-F238E27FC236}">
                      <a16:creationId xmlns:a16="http://schemas.microsoft.com/office/drawing/2014/main" id="{25DCBF8D-3BA2-C832-3ABB-9FB4BC5205BC}"/>
                    </a:ext>
                  </a:extLst>
                </p:cNvPr>
                <p:cNvPicPr/>
                <p:nvPr/>
              </p:nvPicPr>
              <p:blipFill>
                <a:blip r:embed="rId74"/>
                <a:stretch>
                  <a:fillRect/>
                </a:stretch>
              </p:blipFill>
              <p:spPr>
                <a:xfrm>
                  <a:off x="8202941" y="983312"/>
                  <a:ext cx="377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84057893-5A5B-7F81-EB23-F1ADF7E772EB}"/>
                    </a:ext>
                  </a:extLst>
                </p14:cNvPr>
                <p14:cNvContentPartPr/>
                <p14:nvPr/>
              </p14:nvContentPartPr>
              <p14:xfrm>
                <a:off x="8675981" y="960632"/>
                <a:ext cx="153720" cy="259560"/>
              </p14:xfrm>
            </p:contentPart>
          </mc:Choice>
          <mc:Fallback>
            <p:pic>
              <p:nvPicPr>
                <p:cNvPr id="54" name="Freihand 53">
                  <a:extLst>
                    <a:ext uri="{FF2B5EF4-FFF2-40B4-BE49-F238E27FC236}">
                      <a16:creationId xmlns:a16="http://schemas.microsoft.com/office/drawing/2014/main" id="{84057893-5A5B-7F81-EB23-F1ADF7E772EB}"/>
                    </a:ext>
                  </a:extLst>
                </p:cNvPr>
                <p:cNvPicPr/>
                <p:nvPr/>
              </p:nvPicPr>
              <p:blipFill>
                <a:blip r:embed="rId76"/>
                <a:stretch>
                  <a:fillRect/>
                </a:stretch>
              </p:blipFill>
              <p:spPr>
                <a:xfrm>
                  <a:off x="8667341" y="951992"/>
                  <a:ext cx="1713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2D65F1D9-CF73-7846-07A5-EDDAE095143A}"/>
                    </a:ext>
                  </a:extLst>
                </p14:cNvPr>
                <p14:cNvContentPartPr/>
                <p14:nvPr/>
              </p14:nvContentPartPr>
              <p14:xfrm>
                <a:off x="8911061" y="858392"/>
                <a:ext cx="68400" cy="178560"/>
              </p14:xfrm>
            </p:contentPart>
          </mc:Choice>
          <mc:Fallback>
            <p:pic>
              <p:nvPicPr>
                <p:cNvPr id="55" name="Freihand 54">
                  <a:extLst>
                    <a:ext uri="{FF2B5EF4-FFF2-40B4-BE49-F238E27FC236}">
                      <a16:creationId xmlns:a16="http://schemas.microsoft.com/office/drawing/2014/main" id="{2D65F1D9-CF73-7846-07A5-EDDAE095143A}"/>
                    </a:ext>
                  </a:extLst>
                </p:cNvPr>
                <p:cNvPicPr/>
                <p:nvPr/>
              </p:nvPicPr>
              <p:blipFill>
                <a:blip r:embed="rId78"/>
                <a:stretch>
                  <a:fillRect/>
                </a:stretch>
              </p:blipFill>
              <p:spPr>
                <a:xfrm>
                  <a:off x="8902061" y="849392"/>
                  <a:ext cx="86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767BA797-721B-EB9D-28C0-F59FFF599389}"/>
                    </a:ext>
                  </a:extLst>
                </p14:cNvPr>
                <p14:cNvContentPartPr/>
                <p14:nvPr/>
              </p14:nvContentPartPr>
              <p14:xfrm>
                <a:off x="9027701" y="927152"/>
                <a:ext cx="130320" cy="146520"/>
              </p14:xfrm>
            </p:contentPart>
          </mc:Choice>
          <mc:Fallback>
            <p:pic>
              <p:nvPicPr>
                <p:cNvPr id="56" name="Freihand 55">
                  <a:extLst>
                    <a:ext uri="{FF2B5EF4-FFF2-40B4-BE49-F238E27FC236}">
                      <a16:creationId xmlns:a16="http://schemas.microsoft.com/office/drawing/2014/main" id="{767BA797-721B-EB9D-28C0-F59FFF599389}"/>
                    </a:ext>
                  </a:extLst>
                </p:cNvPr>
                <p:cNvPicPr/>
                <p:nvPr/>
              </p:nvPicPr>
              <p:blipFill>
                <a:blip r:embed="rId80"/>
                <a:stretch>
                  <a:fillRect/>
                </a:stretch>
              </p:blipFill>
              <p:spPr>
                <a:xfrm>
                  <a:off x="9018701" y="918512"/>
                  <a:ext cx="147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4432D31C-EE1A-489E-924A-7474B3DD73DD}"/>
                    </a:ext>
                  </a:extLst>
                </p14:cNvPr>
                <p14:cNvContentPartPr/>
                <p14:nvPr/>
              </p14:nvContentPartPr>
              <p14:xfrm>
                <a:off x="9536021" y="858392"/>
                <a:ext cx="176760" cy="221040"/>
              </p14:xfrm>
            </p:contentPart>
          </mc:Choice>
          <mc:Fallback>
            <p:pic>
              <p:nvPicPr>
                <p:cNvPr id="58" name="Freihand 57">
                  <a:extLst>
                    <a:ext uri="{FF2B5EF4-FFF2-40B4-BE49-F238E27FC236}">
                      <a16:creationId xmlns:a16="http://schemas.microsoft.com/office/drawing/2014/main" id="{4432D31C-EE1A-489E-924A-7474B3DD73DD}"/>
                    </a:ext>
                  </a:extLst>
                </p:cNvPr>
                <p:cNvPicPr/>
                <p:nvPr/>
              </p:nvPicPr>
              <p:blipFill>
                <a:blip r:embed="rId82"/>
                <a:stretch>
                  <a:fillRect/>
                </a:stretch>
              </p:blipFill>
              <p:spPr>
                <a:xfrm>
                  <a:off x="9527021" y="849392"/>
                  <a:ext cx="1944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A47E1000-7BF3-EF27-BB80-A3943C35CBC7}"/>
                    </a:ext>
                  </a:extLst>
                </p14:cNvPr>
                <p14:cNvContentPartPr/>
                <p14:nvPr/>
              </p14:nvContentPartPr>
              <p14:xfrm>
                <a:off x="9680021" y="786032"/>
                <a:ext cx="164160" cy="25560"/>
              </p14:xfrm>
            </p:contentPart>
          </mc:Choice>
          <mc:Fallback>
            <p:pic>
              <p:nvPicPr>
                <p:cNvPr id="59" name="Freihand 58">
                  <a:extLst>
                    <a:ext uri="{FF2B5EF4-FFF2-40B4-BE49-F238E27FC236}">
                      <a16:creationId xmlns:a16="http://schemas.microsoft.com/office/drawing/2014/main" id="{A47E1000-7BF3-EF27-BB80-A3943C35CBC7}"/>
                    </a:ext>
                  </a:extLst>
                </p:cNvPr>
                <p:cNvPicPr/>
                <p:nvPr/>
              </p:nvPicPr>
              <p:blipFill>
                <a:blip r:embed="rId84"/>
                <a:stretch>
                  <a:fillRect/>
                </a:stretch>
              </p:blipFill>
              <p:spPr>
                <a:xfrm>
                  <a:off x="9671021" y="777392"/>
                  <a:ext cx="181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D3776529-2B0E-D763-C889-34DE9EC3EACF}"/>
                    </a:ext>
                  </a:extLst>
                </p14:cNvPr>
                <p14:cNvContentPartPr/>
                <p14:nvPr/>
              </p14:nvContentPartPr>
              <p14:xfrm>
                <a:off x="9905741" y="824912"/>
                <a:ext cx="96480" cy="182520"/>
              </p14:xfrm>
            </p:contentPart>
          </mc:Choice>
          <mc:Fallback>
            <p:pic>
              <p:nvPicPr>
                <p:cNvPr id="60" name="Freihand 59">
                  <a:extLst>
                    <a:ext uri="{FF2B5EF4-FFF2-40B4-BE49-F238E27FC236}">
                      <a16:creationId xmlns:a16="http://schemas.microsoft.com/office/drawing/2014/main" id="{D3776529-2B0E-D763-C889-34DE9EC3EACF}"/>
                    </a:ext>
                  </a:extLst>
                </p:cNvPr>
                <p:cNvPicPr/>
                <p:nvPr/>
              </p:nvPicPr>
              <p:blipFill>
                <a:blip r:embed="rId86"/>
                <a:stretch>
                  <a:fillRect/>
                </a:stretch>
              </p:blipFill>
              <p:spPr>
                <a:xfrm>
                  <a:off x="9896741" y="815912"/>
                  <a:ext cx="114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6AEA8B24-0E3E-3492-2182-33E0C5A851F8}"/>
                    </a:ext>
                  </a:extLst>
                </p14:cNvPr>
                <p14:cNvContentPartPr/>
                <p14:nvPr/>
              </p14:nvContentPartPr>
              <p14:xfrm>
                <a:off x="9859661" y="737432"/>
                <a:ext cx="135360" cy="122400"/>
              </p14:xfrm>
            </p:contentPart>
          </mc:Choice>
          <mc:Fallback>
            <p:pic>
              <p:nvPicPr>
                <p:cNvPr id="61" name="Freihand 60">
                  <a:extLst>
                    <a:ext uri="{FF2B5EF4-FFF2-40B4-BE49-F238E27FC236}">
                      <a16:creationId xmlns:a16="http://schemas.microsoft.com/office/drawing/2014/main" id="{6AEA8B24-0E3E-3492-2182-33E0C5A851F8}"/>
                    </a:ext>
                  </a:extLst>
                </p:cNvPr>
                <p:cNvPicPr/>
                <p:nvPr/>
              </p:nvPicPr>
              <p:blipFill>
                <a:blip r:embed="rId88"/>
                <a:stretch>
                  <a:fillRect/>
                </a:stretch>
              </p:blipFill>
              <p:spPr>
                <a:xfrm>
                  <a:off x="9850661" y="728432"/>
                  <a:ext cx="153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2213D18E-04A6-AD2C-025D-C7C243531981}"/>
                    </a:ext>
                  </a:extLst>
                </p14:cNvPr>
                <p14:cNvContentPartPr/>
                <p14:nvPr/>
              </p14:nvContentPartPr>
              <p14:xfrm>
                <a:off x="10026701" y="912032"/>
                <a:ext cx="195120" cy="138600"/>
              </p14:xfrm>
            </p:contentPart>
          </mc:Choice>
          <mc:Fallback>
            <p:pic>
              <p:nvPicPr>
                <p:cNvPr id="62" name="Freihand 61">
                  <a:extLst>
                    <a:ext uri="{FF2B5EF4-FFF2-40B4-BE49-F238E27FC236}">
                      <a16:creationId xmlns:a16="http://schemas.microsoft.com/office/drawing/2014/main" id="{2213D18E-04A6-AD2C-025D-C7C243531981}"/>
                    </a:ext>
                  </a:extLst>
                </p:cNvPr>
                <p:cNvPicPr/>
                <p:nvPr/>
              </p:nvPicPr>
              <p:blipFill>
                <a:blip r:embed="rId90"/>
                <a:stretch>
                  <a:fillRect/>
                </a:stretch>
              </p:blipFill>
              <p:spPr>
                <a:xfrm>
                  <a:off x="10017701" y="903392"/>
                  <a:ext cx="212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4" name="Freihand 63">
                  <a:extLst>
                    <a:ext uri="{FF2B5EF4-FFF2-40B4-BE49-F238E27FC236}">
                      <a16:creationId xmlns:a16="http://schemas.microsoft.com/office/drawing/2014/main" id="{4DF5FFF1-BD24-2C7B-EEF1-45C6C4EE67AD}"/>
                    </a:ext>
                  </a:extLst>
                </p14:cNvPr>
                <p14:cNvContentPartPr/>
                <p14:nvPr/>
              </p14:nvContentPartPr>
              <p14:xfrm>
                <a:off x="9313541" y="640592"/>
                <a:ext cx="1182240" cy="782640"/>
              </p14:xfrm>
            </p:contentPart>
          </mc:Choice>
          <mc:Fallback>
            <p:pic>
              <p:nvPicPr>
                <p:cNvPr id="64" name="Freihand 63">
                  <a:extLst>
                    <a:ext uri="{FF2B5EF4-FFF2-40B4-BE49-F238E27FC236}">
                      <a16:creationId xmlns:a16="http://schemas.microsoft.com/office/drawing/2014/main" id="{4DF5FFF1-BD24-2C7B-EEF1-45C6C4EE67AD}"/>
                    </a:ext>
                  </a:extLst>
                </p:cNvPr>
                <p:cNvPicPr/>
                <p:nvPr/>
              </p:nvPicPr>
              <p:blipFill>
                <a:blip r:embed="rId92"/>
                <a:stretch>
                  <a:fillRect/>
                </a:stretch>
              </p:blipFill>
              <p:spPr>
                <a:xfrm>
                  <a:off x="9304901" y="631952"/>
                  <a:ext cx="1199880" cy="800280"/>
                </a:xfrm>
                <a:prstGeom prst="rect">
                  <a:avLst/>
                </a:prstGeom>
              </p:spPr>
            </p:pic>
          </mc:Fallback>
        </mc:AlternateContent>
      </p:grpSp>
      <p:grpSp>
        <p:nvGrpSpPr>
          <p:cNvPr id="78" name="Gruppieren 77">
            <a:extLst>
              <a:ext uri="{FF2B5EF4-FFF2-40B4-BE49-F238E27FC236}">
                <a16:creationId xmlns:a16="http://schemas.microsoft.com/office/drawing/2014/main" id="{46BBEEEB-7770-3ECE-92A4-109A65E43C9B}"/>
              </a:ext>
            </a:extLst>
          </p:cNvPr>
          <p:cNvGrpSpPr/>
          <p:nvPr/>
        </p:nvGrpSpPr>
        <p:grpSpPr>
          <a:xfrm>
            <a:off x="3208301" y="2767832"/>
            <a:ext cx="2004480" cy="281520"/>
            <a:chOff x="3208301" y="2767832"/>
            <a:chExt cx="2004480" cy="281520"/>
          </a:xfrm>
        </p:grpSpPr>
        <mc:AlternateContent xmlns:mc="http://schemas.openxmlformats.org/markup-compatibility/2006">
          <mc:Choice xmlns:p14="http://schemas.microsoft.com/office/powerpoint/2010/main" Requires="p14">
            <p:contentPart p14:bwMode="auto" r:id="rId93">
              <p14:nvContentPartPr>
                <p14:cNvPr id="66" name="Freihand 65">
                  <a:extLst>
                    <a:ext uri="{FF2B5EF4-FFF2-40B4-BE49-F238E27FC236}">
                      <a16:creationId xmlns:a16="http://schemas.microsoft.com/office/drawing/2014/main" id="{74737A74-6063-B0A1-B9E3-9A9F51F7DD5A}"/>
                    </a:ext>
                  </a:extLst>
                </p14:cNvPr>
                <p14:cNvContentPartPr/>
                <p14:nvPr/>
              </p14:nvContentPartPr>
              <p14:xfrm>
                <a:off x="3208301" y="2770712"/>
                <a:ext cx="1150560" cy="89280"/>
              </p14:xfrm>
            </p:contentPart>
          </mc:Choice>
          <mc:Fallback>
            <p:pic>
              <p:nvPicPr>
                <p:cNvPr id="66" name="Freihand 65">
                  <a:extLst>
                    <a:ext uri="{FF2B5EF4-FFF2-40B4-BE49-F238E27FC236}">
                      <a16:creationId xmlns:a16="http://schemas.microsoft.com/office/drawing/2014/main" id="{74737A74-6063-B0A1-B9E3-9A9F51F7DD5A}"/>
                    </a:ext>
                  </a:extLst>
                </p:cNvPr>
                <p:cNvPicPr/>
                <p:nvPr/>
              </p:nvPicPr>
              <p:blipFill>
                <a:blip r:embed="rId94"/>
                <a:stretch>
                  <a:fillRect/>
                </a:stretch>
              </p:blipFill>
              <p:spPr>
                <a:xfrm>
                  <a:off x="3199301" y="2762072"/>
                  <a:ext cx="1168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EA2B0BE0-3132-3CB2-C855-EAF5F2DB939A}"/>
                    </a:ext>
                  </a:extLst>
                </p14:cNvPr>
                <p14:cNvContentPartPr/>
                <p14:nvPr/>
              </p14:nvContentPartPr>
              <p14:xfrm>
                <a:off x="3963221" y="2905712"/>
                <a:ext cx="1249560" cy="143640"/>
              </p14:xfrm>
            </p:contentPart>
          </mc:Choice>
          <mc:Fallback>
            <p:pic>
              <p:nvPicPr>
                <p:cNvPr id="67" name="Freihand 66">
                  <a:extLst>
                    <a:ext uri="{FF2B5EF4-FFF2-40B4-BE49-F238E27FC236}">
                      <a16:creationId xmlns:a16="http://schemas.microsoft.com/office/drawing/2014/main" id="{EA2B0BE0-3132-3CB2-C855-EAF5F2DB939A}"/>
                    </a:ext>
                  </a:extLst>
                </p:cNvPr>
                <p:cNvPicPr/>
                <p:nvPr/>
              </p:nvPicPr>
              <p:blipFill>
                <a:blip r:embed="rId96"/>
                <a:stretch>
                  <a:fillRect/>
                </a:stretch>
              </p:blipFill>
              <p:spPr>
                <a:xfrm>
                  <a:off x="3954581" y="2897072"/>
                  <a:ext cx="1267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FD0F88B4-F572-1989-D005-058D2B98CB64}"/>
                    </a:ext>
                  </a:extLst>
                </p14:cNvPr>
                <p14:cNvContentPartPr/>
                <p14:nvPr/>
              </p14:nvContentPartPr>
              <p14:xfrm>
                <a:off x="3897341" y="2767832"/>
                <a:ext cx="245160" cy="265680"/>
              </p14:xfrm>
            </p:contentPart>
          </mc:Choice>
          <mc:Fallback>
            <p:pic>
              <p:nvPicPr>
                <p:cNvPr id="68" name="Freihand 67">
                  <a:extLst>
                    <a:ext uri="{FF2B5EF4-FFF2-40B4-BE49-F238E27FC236}">
                      <a16:creationId xmlns:a16="http://schemas.microsoft.com/office/drawing/2014/main" id="{FD0F88B4-F572-1989-D005-058D2B98CB64}"/>
                    </a:ext>
                  </a:extLst>
                </p:cNvPr>
                <p:cNvPicPr/>
                <p:nvPr/>
              </p:nvPicPr>
              <p:blipFill>
                <a:blip r:embed="rId98"/>
                <a:stretch>
                  <a:fillRect/>
                </a:stretch>
              </p:blipFill>
              <p:spPr>
                <a:xfrm>
                  <a:off x="3888701" y="2759192"/>
                  <a:ext cx="262800" cy="283320"/>
                </a:xfrm>
                <a:prstGeom prst="rect">
                  <a:avLst/>
                </a:prstGeom>
              </p:spPr>
            </p:pic>
          </mc:Fallback>
        </mc:AlternateContent>
      </p:grpSp>
      <p:grpSp>
        <p:nvGrpSpPr>
          <p:cNvPr id="77" name="Gruppieren 76">
            <a:extLst>
              <a:ext uri="{FF2B5EF4-FFF2-40B4-BE49-F238E27FC236}">
                <a16:creationId xmlns:a16="http://schemas.microsoft.com/office/drawing/2014/main" id="{5D200992-21C3-F7F4-1921-A0A9ADBA0EF0}"/>
              </a:ext>
            </a:extLst>
          </p:cNvPr>
          <p:cNvGrpSpPr/>
          <p:nvPr/>
        </p:nvGrpSpPr>
        <p:grpSpPr>
          <a:xfrm>
            <a:off x="5583941" y="2746592"/>
            <a:ext cx="1845000" cy="315360"/>
            <a:chOff x="5583941" y="2746592"/>
            <a:chExt cx="1845000" cy="315360"/>
          </a:xfrm>
        </p:grpSpPr>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0490A0D1-2A1D-3280-EFCA-F49B4B49ADE4}"/>
                    </a:ext>
                  </a:extLst>
                </p14:cNvPr>
                <p14:cNvContentPartPr/>
                <p14:nvPr/>
              </p14:nvContentPartPr>
              <p14:xfrm>
                <a:off x="5583941" y="2897072"/>
                <a:ext cx="372240" cy="143280"/>
              </p14:xfrm>
            </p:contentPart>
          </mc:Choice>
          <mc:Fallback>
            <p:pic>
              <p:nvPicPr>
                <p:cNvPr id="69" name="Freihand 68">
                  <a:extLst>
                    <a:ext uri="{FF2B5EF4-FFF2-40B4-BE49-F238E27FC236}">
                      <a16:creationId xmlns:a16="http://schemas.microsoft.com/office/drawing/2014/main" id="{0490A0D1-2A1D-3280-EFCA-F49B4B49ADE4}"/>
                    </a:ext>
                  </a:extLst>
                </p:cNvPr>
                <p:cNvPicPr/>
                <p:nvPr/>
              </p:nvPicPr>
              <p:blipFill>
                <a:blip r:embed="rId100"/>
                <a:stretch>
                  <a:fillRect/>
                </a:stretch>
              </p:blipFill>
              <p:spPr>
                <a:xfrm>
                  <a:off x="5575301" y="2888432"/>
                  <a:ext cx="389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E2EAE5CA-CAEC-B8C1-8A93-F78E437537C8}"/>
                    </a:ext>
                  </a:extLst>
                </p14:cNvPr>
                <p14:cNvContentPartPr/>
                <p14:nvPr/>
              </p14:nvContentPartPr>
              <p14:xfrm>
                <a:off x="5953301" y="2931632"/>
                <a:ext cx="132120" cy="123480"/>
              </p14:xfrm>
            </p:contentPart>
          </mc:Choice>
          <mc:Fallback>
            <p:pic>
              <p:nvPicPr>
                <p:cNvPr id="70" name="Freihand 69">
                  <a:extLst>
                    <a:ext uri="{FF2B5EF4-FFF2-40B4-BE49-F238E27FC236}">
                      <a16:creationId xmlns:a16="http://schemas.microsoft.com/office/drawing/2014/main" id="{E2EAE5CA-CAEC-B8C1-8A93-F78E437537C8}"/>
                    </a:ext>
                  </a:extLst>
                </p:cNvPr>
                <p:cNvPicPr/>
                <p:nvPr/>
              </p:nvPicPr>
              <p:blipFill>
                <a:blip r:embed="rId102"/>
                <a:stretch>
                  <a:fillRect/>
                </a:stretch>
              </p:blipFill>
              <p:spPr>
                <a:xfrm>
                  <a:off x="5944301" y="2922992"/>
                  <a:ext cx="149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3A1882F1-A9D0-8E23-588C-AA57442F3BD8}"/>
                    </a:ext>
                  </a:extLst>
                </p14:cNvPr>
                <p14:cNvContentPartPr/>
                <p14:nvPr/>
              </p14:nvContentPartPr>
              <p14:xfrm>
                <a:off x="6287021" y="2998952"/>
                <a:ext cx="132840" cy="16920"/>
              </p14:xfrm>
            </p:contentPart>
          </mc:Choice>
          <mc:Fallback>
            <p:pic>
              <p:nvPicPr>
                <p:cNvPr id="71" name="Freihand 70">
                  <a:extLst>
                    <a:ext uri="{FF2B5EF4-FFF2-40B4-BE49-F238E27FC236}">
                      <a16:creationId xmlns:a16="http://schemas.microsoft.com/office/drawing/2014/main" id="{3A1882F1-A9D0-8E23-588C-AA57442F3BD8}"/>
                    </a:ext>
                  </a:extLst>
                </p:cNvPr>
                <p:cNvPicPr/>
                <p:nvPr/>
              </p:nvPicPr>
              <p:blipFill>
                <a:blip r:embed="rId104"/>
                <a:stretch>
                  <a:fillRect/>
                </a:stretch>
              </p:blipFill>
              <p:spPr>
                <a:xfrm>
                  <a:off x="6278021" y="2989952"/>
                  <a:ext cx="150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43304F83-6805-7B1B-F59B-CB153723D179}"/>
                    </a:ext>
                  </a:extLst>
                </p14:cNvPr>
                <p14:cNvContentPartPr/>
                <p14:nvPr/>
              </p14:nvContentPartPr>
              <p14:xfrm>
                <a:off x="6555581" y="2885912"/>
                <a:ext cx="210960" cy="176040"/>
              </p14:xfrm>
            </p:contentPart>
          </mc:Choice>
          <mc:Fallback>
            <p:pic>
              <p:nvPicPr>
                <p:cNvPr id="72" name="Freihand 71">
                  <a:extLst>
                    <a:ext uri="{FF2B5EF4-FFF2-40B4-BE49-F238E27FC236}">
                      <a16:creationId xmlns:a16="http://schemas.microsoft.com/office/drawing/2014/main" id="{43304F83-6805-7B1B-F59B-CB153723D179}"/>
                    </a:ext>
                  </a:extLst>
                </p:cNvPr>
                <p:cNvPicPr/>
                <p:nvPr/>
              </p:nvPicPr>
              <p:blipFill>
                <a:blip r:embed="rId106"/>
                <a:stretch>
                  <a:fillRect/>
                </a:stretch>
              </p:blipFill>
              <p:spPr>
                <a:xfrm>
                  <a:off x="6546581" y="2877272"/>
                  <a:ext cx="228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14B33527-1957-94A7-932E-9D017F597950}"/>
                    </a:ext>
                  </a:extLst>
                </p14:cNvPr>
                <p14:cNvContentPartPr/>
                <p14:nvPr/>
              </p14:nvContentPartPr>
              <p14:xfrm>
                <a:off x="6783461" y="2839472"/>
                <a:ext cx="18360" cy="16920"/>
              </p14:xfrm>
            </p:contentPart>
          </mc:Choice>
          <mc:Fallback>
            <p:pic>
              <p:nvPicPr>
                <p:cNvPr id="73" name="Freihand 72">
                  <a:extLst>
                    <a:ext uri="{FF2B5EF4-FFF2-40B4-BE49-F238E27FC236}">
                      <a16:creationId xmlns:a16="http://schemas.microsoft.com/office/drawing/2014/main" id="{14B33527-1957-94A7-932E-9D017F597950}"/>
                    </a:ext>
                  </a:extLst>
                </p:cNvPr>
                <p:cNvPicPr/>
                <p:nvPr/>
              </p:nvPicPr>
              <p:blipFill>
                <a:blip r:embed="rId108"/>
                <a:stretch>
                  <a:fillRect/>
                </a:stretch>
              </p:blipFill>
              <p:spPr>
                <a:xfrm>
                  <a:off x="6774461" y="2830472"/>
                  <a:ext cx="36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2CF19663-BC5F-9927-B1DC-45BBCF77E95A}"/>
                    </a:ext>
                  </a:extLst>
                </p14:cNvPr>
                <p14:cNvContentPartPr/>
                <p14:nvPr/>
              </p14:nvContentPartPr>
              <p14:xfrm>
                <a:off x="6885341" y="2781152"/>
                <a:ext cx="154080" cy="234720"/>
              </p14:xfrm>
            </p:contentPart>
          </mc:Choice>
          <mc:Fallback>
            <p:pic>
              <p:nvPicPr>
                <p:cNvPr id="74" name="Freihand 73">
                  <a:extLst>
                    <a:ext uri="{FF2B5EF4-FFF2-40B4-BE49-F238E27FC236}">
                      <a16:creationId xmlns:a16="http://schemas.microsoft.com/office/drawing/2014/main" id="{2CF19663-BC5F-9927-B1DC-45BBCF77E95A}"/>
                    </a:ext>
                  </a:extLst>
                </p:cNvPr>
                <p:cNvPicPr/>
                <p:nvPr/>
              </p:nvPicPr>
              <p:blipFill>
                <a:blip r:embed="rId110"/>
                <a:stretch>
                  <a:fillRect/>
                </a:stretch>
              </p:blipFill>
              <p:spPr>
                <a:xfrm>
                  <a:off x="6876701" y="2772512"/>
                  <a:ext cx="171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F4385D54-E41C-BE8B-3C61-FBEE96632D1A}"/>
                    </a:ext>
                  </a:extLst>
                </p14:cNvPr>
                <p14:cNvContentPartPr/>
                <p14:nvPr/>
              </p14:nvContentPartPr>
              <p14:xfrm>
                <a:off x="7074341" y="2872232"/>
                <a:ext cx="112680" cy="127800"/>
              </p14:xfrm>
            </p:contentPart>
          </mc:Choice>
          <mc:Fallback>
            <p:pic>
              <p:nvPicPr>
                <p:cNvPr id="75" name="Freihand 74">
                  <a:extLst>
                    <a:ext uri="{FF2B5EF4-FFF2-40B4-BE49-F238E27FC236}">
                      <a16:creationId xmlns:a16="http://schemas.microsoft.com/office/drawing/2014/main" id="{F4385D54-E41C-BE8B-3C61-FBEE96632D1A}"/>
                    </a:ext>
                  </a:extLst>
                </p:cNvPr>
                <p:cNvPicPr/>
                <p:nvPr/>
              </p:nvPicPr>
              <p:blipFill>
                <a:blip r:embed="rId112"/>
                <a:stretch>
                  <a:fillRect/>
                </a:stretch>
              </p:blipFill>
              <p:spPr>
                <a:xfrm>
                  <a:off x="7065701" y="2863232"/>
                  <a:ext cx="130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E0A2E357-098C-6669-F434-7E8BC462D6CD}"/>
                    </a:ext>
                  </a:extLst>
                </p14:cNvPr>
                <p14:cNvContentPartPr/>
                <p14:nvPr/>
              </p14:nvContentPartPr>
              <p14:xfrm>
                <a:off x="7239221" y="2746592"/>
                <a:ext cx="189720" cy="243360"/>
              </p14:xfrm>
            </p:contentPart>
          </mc:Choice>
          <mc:Fallback>
            <p:pic>
              <p:nvPicPr>
                <p:cNvPr id="76" name="Freihand 75">
                  <a:extLst>
                    <a:ext uri="{FF2B5EF4-FFF2-40B4-BE49-F238E27FC236}">
                      <a16:creationId xmlns:a16="http://schemas.microsoft.com/office/drawing/2014/main" id="{E0A2E357-098C-6669-F434-7E8BC462D6CD}"/>
                    </a:ext>
                  </a:extLst>
                </p:cNvPr>
                <p:cNvPicPr/>
                <p:nvPr/>
              </p:nvPicPr>
              <p:blipFill>
                <a:blip r:embed="rId114"/>
                <a:stretch>
                  <a:fillRect/>
                </a:stretch>
              </p:blipFill>
              <p:spPr>
                <a:xfrm>
                  <a:off x="7230221" y="2737592"/>
                  <a:ext cx="207360" cy="26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97" name="Freihand 96">
                <a:extLst>
                  <a:ext uri="{FF2B5EF4-FFF2-40B4-BE49-F238E27FC236}">
                    <a16:creationId xmlns:a16="http://schemas.microsoft.com/office/drawing/2014/main" id="{ACD547A3-7468-8B83-C5C7-696FF217435E}"/>
                  </a:ext>
                </a:extLst>
              </p14:cNvPr>
              <p14:cNvContentPartPr/>
              <p14:nvPr/>
            </p14:nvContentPartPr>
            <p14:xfrm>
              <a:off x="2789981" y="4325912"/>
              <a:ext cx="1914120" cy="1417680"/>
            </p14:xfrm>
          </p:contentPart>
        </mc:Choice>
        <mc:Fallback>
          <p:pic>
            <p:nvPicPr>
              <p:cNvPr id="97" name="Freihand 96">
                <a:extLst>
                  <a:ext uri="{FF2B5EF4-FFF2-40B4-BE49-F238E27FC236}">
                    <a16:creationId xmlns:a16="http://schemas.microsoft.com/office/drawing/2014/main" id="{ACD547A3-7468-8B83-C5C7-696FF217435E}"/>
                  </a:ext>
                </a:extLst>
              </p:cNvPr>
              <p:cNvPicPr/>
              <p:nvPr/>
            </p:nvPicPr>
            <p:blipFill>
              <a:blip r:embed="rId116"/>
              <a:stretch>
                <a:fillRect/>
              </a:stretch>
            </p:blipFill>
            <p:spPr>
              <a:xfrm>
                <a:off x="2781341" y="4317272"/>
                <a:ext cx="1931760" cy="1435320"/>
              </a:xfrm>
              <a:prstGeom prst="rect">
                <a:avLst/>
              </a:prstGeom>
            </p:spPr>
          </p:pic>
        </mc:Fallback>
      </mc:AlternateContent>
      <p:grpSp>
        <p:nvGrpSpPr>
          <p:cNvPr id="148" name="Gruppieren 147">
            <a:extLst>
              <a:ext uri="{FF2B5EF4-FFF2-40B4-BE49-F238E27FC236}">
                <a16:creationId xmlns:a16="http://schemas.microsoft.com/office/drawing/2014/main" id="{98457B9F-D36B-1703-0855-5F20B44B60D8}"/>
              </a:ext>
            </a:extLst>
          </p:cNvPr>
          <p:cNvGrpSpPr/>
          <p:nvPr/>
        </p:nvGrpSpPr>
        <p:grpSpPr>
          <a:xfrm>
            <a:off x="3640661" y="4656752"/>
            <a:ext cx="7801200" cy="1689840"/>
            <a:chOff x="3640661" y="4656752"/>
            <a:chExt cx="7801200" cy="1689840"/>
          </a:xfrm>
        </p:grpSpPr>
        <mc:AlternateContent xmlns:mc="http://schemas.openxmlformats.org/markup-compatibility/2006">
          <mc:Choice xmlns:p14="http://schemas.microsoft.com/office/powerpoint/2010/main" Requires="p14">
            <p:contentPart p14:bwMode="auto" r:id="rId117">
              <p14:nvContentPartPr>
                <p14:cNvPr id="79" name="Freihand 78">
                  <a:extLst>
                    <a:ext uri="{FF2B5EF4-FFF2-40B4-BE49-F238E27FC236}">
                      <a16:creationId xmlns:a16="http://schemas.microsoft.com/office/drawing/2014/main" id="{1BD50955-0BDA-19CF-E171-01A0CEEF11D1}"/>
                    </a:ext>
                  </a:extLst>
                </p14:cNvPr>
                <p14:cNvContentPartPr/>
                <p14:nvPr/>
              </p14:nvContentPartPr>
              <p14:xfrm>
                <a:off x="3760181" y="5046992"/>
                <a:ext cx="308160" cy="304560"/>
              </p14:xfrm>
            </p:contentPart>
          </mc:Choice>
          <mc:Fallback>
            <p:pic>
              <p:nvPicPr>
                <p:cNvPr id="79" name="Freihand 78">
                  <a:extLst>
                    <a:ext uri="{FF2B5EF4-FFF2-40B4-BE49-F238E27FC236}">
                      <a16:creationId xmlns:a16="http://schemas.microsoft.com/office/drawing/2014/main" id="{1BD50955-0BDA-19CF-E171-01A0CEEF11D1}"/>
                    </a:ext>
                  </a:extLst>
                </p:cNvPr>
                <p:cNvPicPr/>
                <p:nvPr/>
              </p:nvPicPr>
              <p:blipFill>
                <a:blip r:embed="rId118"/>
                <a:stretch>
                  <a:fillRect/>
                </a:stretch>
              </p:blipFill>
              <p:spPr>
                <a:xfrm>
                  <a:off x="3751181" y="5037992"/>
                  <a:ext cx="3258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0" name="Freihand 79">
                  <a:extLst>
                    <a:ext uri="{FF2B5EF4-FFF2-40B4-BE49-F238E27FC236}">
                      <a16:creationId xmlns:a16="http://schemas.microsoft.com/office/drawing/2014/main" id="{75595B8D-49A1-5AA6-37EB-10B20685FABF}"/>
                    </a:ext>
                  </a:extLst>
                </p14:cNvPr>
                <p14:cNvContentPartPr/>
                <p14:nvPr/>
              </p14:nvContentPartPr>
              <p14:xfrm>
                <a:off x="3640661" y="4807952"/>
                <a:ext cx="219600" cy="237600"/>
              </p14:xfrm>
            </p:contentPart>
          </mc:Choice>
          <mc:Fallback>
            <p:pic>
              <p:nvPicPr>
                <p:cNvPr id="80" name="Freihand 79">
                  <a:extLst>
                    <a:ext uri="{FF2B5EF4-FFF2-40B4-BE49-F238E27FC236}">
                      <a16:creationId xmlns:a16="http://schemas.microsoft.com/office/drawing/2014/main" id="{75595B8D-49A1-5AA6-37EB-10B20685FABF}"/>
                    </a:ext>
                  </a:extLst>
                </p:cNvPr>
                <p:cNvPicPr/>
                <p:nvPr/>
              </p:nvPicPr>
              <p:blipFill>
                <a:blip r:embed="rId120"/>
                <a:stretch>
                  <a:fillRect/>
                </a:stretch>
              </p:blipFill>
              <p:spPr>
                <a:xfrm>
                  <a:off x="3631661" y="4798952"/>
                  <a:ext cx="2372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F14DF6CE-0338-61F2-60A4-6287859EF0DB}"/>
                    </a:ext>
                  </a:extLst>
                </p14:cNvPr>
                <p14:cNvContentPartPr/>
                <p14:nvPr/>
              </p14:nvContentPartPr>
              <p14:xfrm>
                <a:off x="4616621" y="4947632"/>
                <a:ext cx="443520" cy="413280"/>
              </p14:xfrm>
            </p:contentPart>
          </mc:Choice>
          <mc:Fallback>
            <p:pic>
              <p:nvPicPr>
                <p:cNvPr id="82" name="Freihand 81">
                  <a:extLst>
                    <a:ext uri="{FF2B5EF4-FFF2-40B4-BE49-F238E27FC236}">
                      <a16:creationId xmlns:a16="http://schemas.microsoft.com/office/drawing/2014/main" id="{F14DF6CE-0338-61F2-60A4-6287859EF0DB}"/>
                    </a:ext>
                  </a:extLst>
                </p:cNvPr>
                <p:cNvPicPr/>
                <p:nvPr/>
              </p:nvPicPr>
              <p:blipFill>
                <a:blip r:embed="rId122"/>
                <a:stretch>
                  <a:fillRect/>
                </a:stretch>
              </p:blipFill>
              <p:spPr>
                <a:xfrm>
                  <a:off x="4607981" y="4938992"/>
                  <a:ext cx="46116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0190232D-FBB2-4E87-BBBB-35ABBAB995BD}"/>
                    </a:ext>
                  </a:extLst>
                </p14:cNvPr>
                <p14:cNvContentPartPr/>
                <p14:nvPr/>
              </p14:nvContentPartPr>
              <p14:xfrm>
                <a:off x="5111981" y="5163992"/>
                <a:ext cx="92880" cy="144000"/>
              </p14:xfrm>
            </p:contentPart>
          </mc:Choice>
          <mc:Fallback>
            <p:pic>
              <p:nvPicPr>
                <p:cNvPr id="83" name="Freihand 82">
                  <a:extLst>
                    <a:ext uri="{FF2B5EF4-FFF2-40B4-BE49-F238E27FC236}">
                      <a16:creationId xmlns:a16="http://schemas.microsoft.com/office/drawing/2014/main" id="{0190232D-FBB2-4E87-BBBB-35ABBAB995BD}"/>
                    </a:ext>
                  </a:extLst>
                </p:cNvPr>
                <p:cNvPicPr/>
                <p:nvPr/>
              </p:nvPicPr>
              <p:blipFill>
                <a:blip r:embed="rId124"/>
                <a:stretch>
                  <a:fillRect/>
                </a:stretch>
              </p:blipFill>
              <p:spPr>
                <a:xfrm>
                  <a:off x="5102981" y="5155352"/>
                  <a:ext cx="110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5" name="Freihand 84">
                  <a:extLst>
                    <a:ext uri="{FF2B5EF4-FFF2-40B4-BE49-F238E27FC236}">
                      <a16:creationId xmlns:a16="http://schemas.microsoft.com/office/drawing/2014/main" id="{B81F36F5-5297-ACDF-EDB5-A1640832F520}"/>
                    </a:ext>
                  </a:extLst>
                </p14:cNvPr>
                <p14:cNvContentPartPr/>
                <p14:nvPr/>
              </p14:nvContentPartPr>
              <p14:xfrm>
                <a:off x="5465501" y="5118992"/>
                <a:ext cx="268560" cy="198720"/>
              </p14:xfrm>
            </p:contentPart>
          </mc:Choice>
          <mc:Fallback>
            <p:pic>
              <p:nvPicPr>
                <p:cNvPr id="85" name="Freihand 84">
                  <a:extLst>
                    <a:ext uri="{FF2B5EF4-FFF2-40B4-BE49-F238E27FC236}">
                      <a16:creationId xmlns:a16="http://schemas.microsoft.com/office/drawing/2014/main" id="{B81F36F5-5297-ACDF-EDB5-A1640832F520}"/>
                    </a:ext>
                  </a:extLst>
                </p:cNvPr>
                <p:cNvPicPr/>
                <p:nvPr/>
              </p:nvPicPr>
              <p:blipFill>
                <a:blip r:embed="rId126"/>
                <a:stretch>
                  <a:fillRect/>
                </a:stretch>
              </p:blipFill>
              <p:spPr>
                <a:xfrm>
                  <a:off x="5456861" y="5110352"/>
                  <a:ext cx="2862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AF369528-21D8-2DD9-202F-7A5BF3A7548E}"/>
                    </a:ext>
                  </a:extLst>
                </p14:cNvPr>
                <p14:cNvContentPartPr/>
                <p14:nvPr/>
              </p14:nvContentPartPr>
              <p14:xfrm>
                <a:off x="5693021" y="5018192"/>
                <a:ext cx="27720" cy="57600"/>
              </p14:xfrm>
            </p:contentPart>
          </mc:Choice>
          <mc:Fallback>
            <p:pic>
              <p:nvPicPr>
                <p:cNvPr id="86" name="Freihand 85">
                  <a:extLst>
                    <a:ext uri="{FF2B5EF4-FFF2-40B4-BE49-F238E27FC236}">
                      <a16:creationId xmlns:a16="http://schemas.microsoft.com/office/drawing/2014/main" id="{AF369528-21D8-2DD9-202F-7A5BF3A7548E}"/>
                    </a:ext>
                  </a:extLst>
                </p:cNvPr>
                <p:cNvPicPr/>
                <p:nvPr/>
              </p:nvPicPr>
              <p:blipFill>
                <a:blip r:embed="rId128"/>
                <a:stretch>
                  <a:fillRect/>
                </a:stretch>
              </p:blipFill>
              <p:spPr>
                <a:xfrm>
                  <a:off x="5684381" y="5009552"/>
                  <a:ext cx="45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21479F93-4CF7-579B-722E-660443FA1513}"/>
                    </a:ext>
                  </a:extLst>
                </p14:cNvPr>
                <p14:cNvContentPartPr/>
                <p14:nvPr/>
              </p14:nvContentPartPr>
              <p14:xfrm>
                <a:off x="5781941" y="4955192"/>
                <a:ext cx="174960" cy="298080"/>
              </p14:xfrm>
            </p:contentPart>
          </mc:Choice>
          <mc:Fallback>
            <p:pic>
              <p:nvPicPr>
                <p:cNvPr id="87" name="Freihand 86">
                  <a:extLst>
                    <a:ext uri="{FF2B5EF4-FFF2-40B4-BE49-F238E27FC236}">
                      <a16:creationId xmlns:a16="http://schemas.microsoft.com/office/drawing/2014/main" id="{21479F93-4CF7-579B-722E-660443FA1513}"/>
                    </a:ext>
                  </a:extLst>
                </p:cNvPr>
                <p:cNvPicPr/>
                <p:nvPr/>
              </p:nvPicPr>
              <p:blipFill>
                <a:blip r:embed="rId130"/>
                <a:stretch>
                  <a:fillRect/>
                </a:stretch>
              </p:blipFill>
              <p:spPr>
                <a:xfrm>
                  <a:off x="5772941" y="4946552"/>
                  <a:ext cx="1926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E8171C8A-7D06-2CD8-4C97-EDD73FC65856}"/>
                    </a:ext>
                  </a:extLst>
                </p14:cNvPr>
                <p14:cNvContentPartPr/>
                <p14:nvPr/>
              </p14:nvContentPartPr>
              <p14:xfrm>
                <a:off x="5976341" y="5053472"/>
                <a:ext cx="102600" cy="167400"/>
              </p14:xfrm>
            </p:contentPart>
          </mc:Choice>
          <mc:Fallback>
            <p:pic>
              <p:nvPicPr>
                <p:cNvPr id="88" name="Freihand 87">
                  <a:extLst>
                    <a:ext uri="{FF2B5EF4-FFF2-40B4-BE49-F238E27FC236}">
                      <a16:creationId xmlns:a16="http://schemas.microsoft.com/office/drawing/2014/main" id="{E8171C8A-7D06-2CD8-4C97-EDD73FC65856}"/>
                    </a:ext>
                  </a:extLst>
                </p:cNvPr>
                <p:cNvPicPr/>
                <p:nvPr/>
              </p:nvPicPr>
              <p:blipFill>
                <a:blip r:embed="rId132"/>
                <a:stretch>
                  <a:fillRect/>
                </a:stretch>
              </p:blipFill>
              <p:spPr>
                <a:xfrm>
                  <a:off x="5967341" y="5044472"/>
                  <a:ext cx="120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8C696273-6F17-250D-42D1-75046DE7DD74}"/>
                    </a:ext>
                  </a:extLst>
                </p14:cNvPr>
                <p14:cNvContentPartPr/>
                <p14:nvPr/>
              </p14:nvContentPartPr>
              <p14:xfrm>
                <a:off x="6082901" y="4905512"/>
                <a:ext cx="187200" cy="286200"/>
              </p14:xfrm>
            </p:contentPart>
          </mc:Choice>
          <mc:Fallback>
            <p:pic>
              <p:nvPicPr>
                <p:cNvPr id="89" name="Freihand 88">
                  <a:extLst>
                    <a:ext uri="{FF2B5EF4-FFF2-40B4-BE49-F238E27FC236}">
                      <a16:creationId xmlns:a16="http://schemas.microsoft.com/office/drawing/2014/main" id="{8C696273-6F17-250D-42D1-75046DE7DD74}"/>
                    </a:ext>
                  </a:extLst>
                </p:cNvPr>
                <p:cNvPicPr/>
                <p:nvPr/>
              </p:nvPicPr>
              <p:blipFill>
                <a:blip r:embed="rId134"/>
                <a:stretch>
                  <a:fillRect/>
                </a:stretch>
              </p:blipFill>
              <p:spPr>
                <a:xfrm>
                  <a:off x="6073901" y="4896512"/>
                  <a:ext cx="204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F54E05E8-DEAD-A0D0-A452-F9DCA3BF27B3}"/>
                    </a:ext>
                  </a:extLst>
                </p14:cNvPr>
                <p14:cNvContentPartPr/>
                <p14:nvPr/>
              </p14:nvContentPartPr>
              <p14:xfrm>
                <a:off x="6544061" y="4809752"/>
                <a:ext cx="258840" cy="318600"/>
              </p14:xfrm>
            </p:contentPart>
          </mc:Choice>
          <mc:Fallback>
            <p:pic>
              <p:nvPicPr>
                <p:cNvPr id="90" name="Freihand 89">
                  <a:extLst>
                    <a:ext uri="{FF2B5EF4-FFF2-40B4-BE49-F238E27FC236}">
                      <a16:creationId xmlns:a16="http://schemas.microsoft.com/office/drawing/2014/main" id="{F54E05E8-DEAD-A0D0-A452-F9DCA3BF27B3}"/>
                    </a:ext>
                  </a:extLst>
                </p:cNvPr>
                <p:cNvPicPr/>
                <p:nvPr/>
              </p:nvPicPr>
              <p:blipFill>
                <a:blip r:embed="rId136"/>
                <a:stretch>
                  <a:fillRect/>
                </a:stretch>
              </p:blipFill>
              <p:spPr>
                <a:xfrm>
                  <a:off x="6535061" y="4800752"/>
                  <a:ext cx="2764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DCEC661E-9FC8-1F08-6046-6B2FA61FB0CB}"/>
                    </a:ext>
                  </a:extLst>
                </p14:cNvPr>
                <p14:cNvContentPartPr/>
                <p14:nvPr/>
              </p14:nvContentPartPr>
              <p14:xfrm>
                <a:off x="6841421" y="4914872"/>
                <a:ext cx="144000" cy="182160"/>
              </p14:xfrm>
            </p:contentPart>
          </mc:Choice>
          <mc:Fallback>
            <p:pic>
              <p:nvPicPr>
                <p:cNvPr id="91" name="Freihand 90">
                  <a:extLst>
                    <a:ext uri="{FF2B5EF4-FFF2-40B4-BE49-F238E27FC236}">
                      <a16:creationId xmlns:a16="http://schemas.microsoft.com/office/drawing/2014/main" id="{DCEC661E-9FC8-1F08-6046-6B2FA61FB0CB}"/>
                    </a:ext>
                  </a:extLst>
                </p:cNvPr>
                <p:cNvPicPr/>
                <p:nvPr/>
              </p:nvPicPr>
              <p:blipFill>
                <a:blip r:embed="rId138"/>
                <a:stretch>
                  <a:fillRect/>
                </a:stretch>
              </p:blipFill>
              <p:spPr>
                <a:xfrm>
                  <a:off x="6832781" y="4906232"/>
                  <a:ext cx="161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2A067DE4-66D8-0659-BC85-5A928C147DDD}"/>
                    </a:ext>
                  </a:extLst>
                </p14:cNvPr>
                <p14:cNvContentPartPr/>
                <p14:nvPr/>
              </p14:nvContentPartPr>
              <p14:xfrm>
                <a:off x="7118621" y="4656752"/>
                <a:ext cx="29520" cy="370080"/>
              </p14:xfrm>
            </p:contentPart>
          </mc:Choice>
          <mc:Fallback>
            <p:pic>
              <p:nvPicPr>
                <p:cNvPr id="94" name="Freihand 93">
                  <a:extLst>
                    <a:ext uri="{FF2B5EF4-FFF2-40B4-BE49-F238E27FC236}">
                      <a16:creationId xmlns:a16="http://schemas.microsoft.com/office/drawing/2014/main" id="{2A067DE4-66D8-0659-BC85-5A928C147DDD}"/>
                    </a:ext>
                  </a:extLst>
                </p:cNvPr>
                <p:cNvPicPr/>
                <p:nvPr/>
              </p:nvPicPr>
              <p:blipFill>
                <a:blip r:embed="rId140"/>
                <a:stretch>
                  <a:fillRect/>
                </a:stretch>
              </p:blipFill>
              <p:spPr>
                <a:xfrm>
                  <a:off x="7109621" y="4648112"/>
                  <a:ext cx="471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5" name="Freihand 94">
                  <a:extLst>
                    <a:ext uri="{FF2B5EF4-FFF2-40B4-BE49-F238E27FC236}">
                      <a16:creationId xmlns:a16="http://schemas.microsoft.com/office/drawing/2014/main" id="{B82769E0-CBCB-6966-58EC-A1327F9AEA35}"/>
                    </a:ext>
                  </a:extLst>
                </p14:cNvPr>
                <p14:cNvContentPartPr/>
                <p14:nvPr/>
              </p14:nvContentPartPr>
              <p14:xfrm>
                <a:off x="7007381" y="4798952"/>
                <a:ext cx="222480" cy="73800"/>
              </p14:xfrm>
            </p:contentPart>
          </mc:Choice>
          <mc:Fallback>
            <p:pic>
              <p:nvPicPr>
                <p:cNvPr id="95" name="Freihand 94">
                  <a:extLst>
                    <a:ext uri="{FF2B5EF4-FFF2-40B4-BE49-F238E27FC236}">
                      <a16:creationId xmlns:a16="http://schemas.microsoft.com/office/drawing/2014/main" id="{B82769E0-CBCB-6966-58EC-A1327F9AEA35}"/>
                    </a:ext>
                  </a:extLst>
                </p:cNvPr>
                <p:cNvPicPr/>
                <p:nvPr/>
              </p:nvPicPr>
              <p:blipFill>
                <a:blip r:embed="rId142"/>
                <a:stretch>
                  <a:fillRect/>
                </a:stretch>
              </p:blipFill>
              <p:spPr>
                <a:xfrm>
                  <a:off x="6998741" y="4790312"/>
                  <a:ext cx="240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9" name="Freihand 98">
                  <a:extLst>
                    <a:ext uri="{FF2B5EF4-FFF2-40B4-BE49-F238E27FC236}">
                      <a16:creationId xmlns:a16="http://schemas.microsoft.com/office/drawing/2014/main" id="{33CE8981-5120-B27E-EDCF-6E85AAB90722}"/>
                    </a:ext>
                  </a:extLst>
                </p14:cNvPr>
                <p14:cNvContentPartPr/>
                <p14:nvPr/>
              </p14:nvContentPartPr>
              <p14:xfrm>
                <a:off x="3734261" y="5833592"/>
                <a:ext cx="253440" cy="314280"/>
              </p14:xfrm>
            </p:contentPart>
          </mc:Choice>
          <mc:Fallback>
            <p:pic>
              <p:nvPicPr>
                <p:cNvPr id="99" name="Freihand 98">
                  <a:extLst>
                    <a:ext uri="{FF2B5EF4-FFF2-40B4-BE49-F238E27FC236}">
                      <a16:creationId xmlns:a16="http://schemas.microsoft.com/office/drawing/2014/main" id="{33CE8981-5120-B27E-EDCF-6E85AAB90722}"/>
                    </a:ext>
                  </a:extLst>
                </p:cNvPr>
                <p:cNvPicPr/>
                <p:nvPr/>
              </p:nvPicPr>
              <p:blipFill>
                <a:blip r:embed="rId144"/>
                <a:stretch>
                  <a:fillRect/>
                </a:stretch>
              </p:blipFill>
              <p:spPr>
                <a:xfrm>
                  <a:off x="3725621" y="5824592"/>
                  <a:ext cx="2710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0" name="Freihand 99">
                  <a:extLst>
                    <a:ext uri="{FF2B5EF4-FFF2-40B4-BE49-F238E27FC236}">
                      <a16:creationId xmlns:a16="http://schemas.microsoft.com/office/drawing/2014/main" id="{486DC70E-4243-5B16-56EA-02F10B362E4E}"/>
                    </a:ext>
                  </a:extLst>
                </p14:cNvPr>
                <p14:cNvContentPartPr/>
                <p14:nvPr/>
              </p14:nvContentPartPr>
              <p14:xfrm>
                <a:off x="4050341" y="5967152"/>
                <a:ext cx="61560" cy="166320"/>
              </p14:xfrm>
            </p:contentPart>
          </mc:Choice>
          <mc:Fallback>
            <p:pic>
              <p:nvPicPr>
                <p:cNvPr id="100" name="Freihand 99">
                  <a:extLst>
                    <a:ext uri="{FF2B5EF4-FFF2-40B4-BE49-F238E27FC236}">
                      <a16:creationId xmlns:a16="http://schemas.microsoft.com/office/drawing/2014/main" id="{486DC70E-4243-5B16-56EA-02F10B362E4E}"/>
                    </a:ext>
                  </a:extLst>
                </p:cNvPr>
                <p:cNvPicPr/>
                <p:nvPr/>
              </p:nvPicPr>
              <p:blipFill>
                <a:blip r:embed="rId146"/>
                <a:stretch>
                  <a:fillRect/>
                </a:stretch>
              </p:blipFill>
              <p:spPr>
                <a:xfrm>
                  <a:off x="4041341" y="5958512"/>
                  <a:ext cx="79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1" name="Freihand 100">
                  <a:extLst>
                    <a:ext uri="{FF2B5EF4-FFF2-40B4-BE49-F238E27FC236}">
                      <a16:creationId xmlns:a16="http://schemas.microsoft.com/office/drawing/2014/main" id="{39E8AC36-CC08-8B4B-9171-17D9CB6F01BD}"/>
                    </a:ext>
                  </a:extLst>
                </p14:cNvPr>
                <p14:cNvContentPartPr/>
                <p14:nvPr/>
              </p14:nvContentPartPr>
              <p14:xfrm>
                <a:off x="4137821" y="6032672"/>
                <a:ext cx="101520" cy="106200"/>
              </p14:xfrm>
            </p:contentPart>
          </mc:Choice>
          <mc:Fallback>
            <p:pic>
              <p:nvPicPr>
                <p:cNvPr id="101" name="Freihand 100">
                  <a:extLst>
                    <a:ext uri="{FF2B5EF4-FFF2-40B4-BE49-F238E27FC236}">
                      <a16:creationId xmlns:a16="http://schemas.microsoft.com/office/drawing/2014/main" id="{39E8AC36-CC08-8B4B-9171-17D9CB6F01BD}"/>
                    </a:ext>
                  </a:extLst>
                </p:cNvPr>
                <p:cNvPicPr/>
                <p:nvPr/>
              </p:nvPicPr>
              <p:blipFill>
                <a:blip r:embed="rId148"/>
                <a:stretch>
                  <a:fillRect/>
                </a:stretch>
              </p:blipFill>
              <p:spPr>
                <a:xfrm>
                  <a:off x="4129181" y="6023672"/>
                  <a:ext cx="119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2" name="Freihand 101">
                  <a:extLst>
                    <a:ext uri="{FF2B5EF4-FFF2-40B4-BE49-F238E27FC236}">
                      <a16:creationId xmlns:a16="http://schemas.microsoft.com/office/drawing/2014/main" id="{AEFE502D-9A1A-56E5-A521-9FCDA2860FA9}"/>
                    </a:ext>
                  </a:extLst>
                </p14:cNvPr>
                <p14:cNvContentPartPr/>
                <p14:nvPr/>
              </p14:nvContentPartPr>
              <p14:xfrm>
                <a:off x="4290821" y="5958872"/>
                <a:ext cx="99360" cy="157320"/>
              </p14:xfrm>
            </p:contentPart>
          </mc:Choice>
          <mc:Fallback>
            <p:pic>
              <p:nvPicPr>
                <p:cNvPr id="102" name="Freihand 101">
                  <a:extLst>
                    <a:ext uri="{FF2B5EF4-FFF2-40B4-BE49-F238E27FC236}">
                      <a16:creationId xmlns:a16="http://schemas.microsoft.com/office/drawing/2014/main" id="{AEFE502D-9A1A-56E5-A521-9FCDA2860FA9}"/>
                    </a:ext>
                  </a:extLst>
                </p:cNvPr>
                <p:cNvPicPr/>
                <p:nvPr/>
              </p:nvPicPr>
              <p:blipFill>
                <a:blip r:embed="rId150"/>
                <a:stretch>
                  <a:fillRect/>
                </a:stretch>
              </p:blipFill>
              <p:spPr>
                <a:xfrm>
                  <a:off x="4281821" y="5949872"/>
                  <a:ext cx="117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3" name="Freihand 102">
                  <a:extLst>
                    <a:ext uri="{FF2B5EF4-FFF2-40B4-BE49-F238E27FC236}">
                      <a16:creationId xmlns:a16="http://schemas.microsoft.com/office/drawing/2014/main" id="{9B818FE9-D8CD-FFD6-9E29-4E6B812ED213}"/>
                    </a:ext>
                  </a:extLst>
                </p14:cNvPr>
                <p14:cNvContentPartPr/>
                <p14:nvPr/>
              </p14:nvContentPartPr>
              <p14:xfrm>
                <a:off x="4579181" y="5895872"/>
                <a:ext cx="351720" cy="222480"/>
              </p14:xfrm>
            </p:contentPart>
          </mc:Choice>
          <mc:Fallback>
            <p:pic>
              <p:nvPicPr>
                <p:cNvPr id="103" name="Freihand 102">
                  <a:extLst>
                    <a:ext uri="{FF2B5EF4-FFF2-40B4-BE49-F238E27FC236}">
                      <a16:creationId xmlns:a16="http://schemas.microsoft.com/office/drawing/2014/main" id="{9B818FE9-D8CD-FFD6-9E29-4E6B812ED213}"/>
                    </a:ext>
                  </a:extLst>
                </p:cNvPr>
                <p:cNvPicPr/>
                <p:nvPr/>
              </p:nvPicPr>
              <p:blipFill>
                <a:blip r:embed="rId152"/>
                <a:stretch>
                  <a:fillRect/>
                </a:stretch>
              </p:blipFill>
              <p:spPr>
                <a:xfrm>
                  <a:off x="4570541" y="5887232"/>
                  <a:ext cx="3693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4" name="Freihand 103">
                  <a:extLst>
                    <a:ext uri="{FF2B5EF4-FFF2-40B4-BE49-F238E27FC236}">
                      <a16:creationId xmlns:a16="http://schemas.microsoft.com/office/drawing/2014/main" id="{3702B91B-7967-1713-F914-784888C8C077}"/>
                    </a:ext>
                  </a:extLst>
                </p14:cNvPr>
                <p14:cNvContentPartPr/>
                <p14:nvPr/>
              </p14:nvContentPartPr>
              <p14:xfrm>
                <a:off x="5007941" y="5901992"/>
                <a:ext cx="118440" cy="161280"/>
              </p14:xfrm>
            </p:contentPart>
          </mc:Choice>
          <mc:Fallback>
            <p:pic>
              <p:nvPicPr>
                <p:cNvPr id="104" name="Freihand 103">
                  <a:extLst>
                    <a:ext uri="{FF2B5EF4-FFF2-40B4-BE49-F238E27FC236}">
                      <a16:creationId xmlns:a16="http://schemas.microsoft.com/office/drawing/2014/main" id="{3702B91B-7967-1713-F914-784888C8C077}"/>
                    </a:ext>
                  </a:extLst>
                </p:cNvPr>
                <p:cNvPicPr/>
                <p:nvPr/>
              </p:nvPicPr>
              <p:blipFill>
                <a:blip r:embed="rId154"/>
                <a:stretch>
                  <a:fillRect/>
                </a:stretch>
              </p:blipFill>
              <p:spPr>
                <a:xfrm>
                  <a:off x="4998941" y="5892992"/>
                  <a:ext cx="136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E74B70F0-CE1B-19FC-4EFE-9A9462DA6389}"/>
                    </a:ext>
                  </a:extLst>
                </p14:cNvPr>
                <p14:cNvContentPartPr/>
                <p14:nvPr/>
              </p14:nvContentPartPr>
              <p14:xfrm>
                <a:off x="5192261" y="5892272"/>
                <a:ext cx="103320" cy="145800"/>
              </p14:xfrm>
            </p:contentPart>
          </mc:Choice>
          <mc:Fallback>
            <p:pic>
              <p:nvPicPr>
                <p:cNvPr id="105" name="Freihand 104">
                  <a:extLst>
                    <a:ext uri="{FF2B5EF4-FFF2-40B4-BE49-F238E27FC236}">
                      <a16:creationId xmlns:a16="http://schemas.microsoft.com/office/drawing/2014/main" id="{E74B70F0-CE1B-19FC-4EFE-9A9462DA6389}"/>
                    </a:ext>
                  </a:extLst>
                </p:cNvPr>
                <p:cNvPicPr/>
                <p:nvPr/>
              </p:nvPicPr>
              <p:blipFill>
                <a:blip r:embed="rId156"/>
                <a:stretch>
                  <a:fillRect/>
                </a:stretch>
              </p:blipFill>
              <p:spPr>
                <a:xfrm>
                  <a:off x="5183621" y="5883632"/>
                  <a:ext cx="120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C50D749A-C61D-DC7E-8758-BE70F213F340}"/>
                    </a:ext>
                  </a:extLst>
                </p14:cNvPr>
                <p14:cNvContentPartPr/>
                <p14:nvPr/>
              </p14:nvContentPartPr>
              <p14:xfrm>
                <a:off x="5561261" y="5739272"/>
                <a:ext cx="143280" cy="255240"/>
              </p14:xfrm>
            </p:contentPart>
          </mc:Choice>
          <mc:Fallback>
            <p:pic>
              <p:nvPicPr>
                <p:cNvPr id="106" name="Freihand 105">
                  <a:extLst>
                    <a:ext uri="{FF2B5EF4-FFF2-40B4-BE49-F238E27FC236}">
                      <a16:creationId xmlns:a16="http://schemas.microsoft.com/office/drawing/2014/main" id="{C50D749A-C61D-DC7E-8758-BE70F213F340}"/>
                    </a:ext>
                  </a:extLst>
                </p:cNvPr>
                <p:cNvPicPr/>
                <p:nvPr/>
              </p:nvPicPr>
              <p:blipFill>
                <a:blip r:embed="rId158"/>
                <a:stretch>
                  <a:fillRect/>
                </a:stretch>
              </p:blipFill>
              <p:spPr>
                <a:xfrm>
                  <a:off x="5552621" y="5730632"/>
                  <a:ext cx="1609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23315984-3866-099A-4307-EE497B8E6315}"/>
                    </a:ext>
                  </a:extLst>
                </p14:cNvPr>
                <p14:cNvContentPartPr/>
                <p14:nvPr/>
              </p14:nvContentPartPr>
              <p14:xfrm>
                <a:off x="5729021" y="5826032"/>
                <a:ext cx="118080" cy="173520"/>
              </p14:xfrm>
            </p:contentPart>
          </mc:Choice>
          <mc:Fallback>
            <p:pic>
              <p:nvPicPr>
                <p:cNvPr id="107" name="Freihand 106">
                  <a:extLst>
                    <a:ext uri="{FF2B5EF4-FFF2-40B4-BE49-F238E27FC236}">
                      <a16:creationId xmlns:a16="http://schemas.microsoft.com/office/drawing/2014/main" id="{23315984-3866-099A-4307-EE497B8E6315}"/>
                    </a:ext>
                  </a:extLst>
                </p:cNvPr>
                <p:cNvPicPr/>
                <p:nvPr/>
              </p:nvPicPr>
              <p:blipFill>
                <a:blip r:embed="rId160"/>
                <a:stretch>
                  <a:fillRect/>
                </a:stretch>
              </p:blipFill>
              <p:spPr>
                <a:xfrm>
                  <a:off x="5720381" y="5817392"/>
                  <a:ext cx="135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D6D938FF-A29A-4E7C-D5BC-E61AF06875E1}"/>
                    </a:ext>
                  </a:extLst>
                </p14:cNvPr>
                <p14:cNvContentPartPr/>
                <p14:nvPr/>
              </p14:nvContentPartPr>
              <p14:xfrm>
                <a:off x="5851421" y="5823152"/>
                <a:ext cx="24120" cy="163080"/>
              </p14:xfrm>
            </p:contentPart>
          </mc:Choice>
          <mc:Fallback>
            <p:pic>
              <p:nvPicPr>
                <p:cNvPr id="108" name="Freihand 107">
                  <a:extLst>
                    <a:ext uri="{FF2B5EF4-FFF2-40B4-BE49-F238E27FC236}">
                      <a16:creationId xmlns:a16="http://schemas.microsoft.com/office/drawing/2014/main" id="{D6D938FF-A29A-4E7C-D5BC-E61AF06875E1}"/>
                    </a:ext>
                  </a:extLst>
                </p:cNvPr>
                <p:cNvPicPr/>
                <p:nvPr/>
              </p:nvPicPr>
              <p:blipFill>
                <a:blip r:embed="rId162"/>
                <a:stretch>
                  <a:fillRect/>
                </a:stretch>
              </p:blipFill>
              <p:spPr>
                <a:xfrm>
                  <a:off x="5842781" y="5814512"/>
                  <a:ext cx="41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F6A444B7-AFBD-7C7D-A525-7B866D72334D}"/>
                    </a:ext>
                  </a:extLst>
                </p14:cNvPr>
                <p14:cNvContentPartPr/>
                <p14:nvPr/>
              </p14:nvContentPartPr>
              <p14:xfrm>
                <a:off x="5902181" y="5769152"/>
                <a:ext cx="155160" cy="184320"/>
              </p14:xfrm>
            </p:contentPart>
          </mc:Choice>
          <mc:Fallback>
            <p:pic>
              <p:nvPicPr>
                <p:cNvPr id="109" name="Freihand 108">
                  <a:extLst>
                    <a:ext uri="{FF2B5EF4-FFF2-40B4-BE49-F238E27FC236}">
                      <a16:creationId xmlns:a16="http://schemas.microsoft.com/office/drawing/2014/main" id="{F6A444B7-AFBD-7C7D-A525-7B866D72334D}"/>
                    </a:ext>
                  </a:extLst>
                </p:cNvPr>
                <p:cNvPicPr/>
                <p:nvPr/>
              </p:nvPicPr>
              <p:blipFill>
                <a:blip r:embed="rId164"/>
                <a:stretch>
                  <a:fillRect/>
                </a:stretch>
              </p:blipFill>
              <p:spPr>
                <a:xfrm>
                  <a:off x="5893541" y="5760512"/>
                  <a:ext cx="172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BED53332-6EF2-49B0-8733-FEC70386ABB6}"/>
                    </a:ext>
                  </a:extLst>
                </p14:cNvPr>
                <p14:cNvContentPartPr/>
                <p14:nvPr/>
              </p14:nvContentPartPr>
              <p14:xfrm>
                <a:off x="6296381" y="5608952"/>
                <a:ext cx="146160" cy="298440"/>
              </p14:xfrm>
            </p:contentPart>
          </mc:Choice>
          <mc:Fallback>
            <p:pic>
              <p:nvPicPr>
                <p:cNvPr id="110" name="Freihand 109">
                  <a:extLst>
                    <a:ext uri="{FF2B5EF4-FFF2-40B4-BE49-F238E27FC236}">
                      <a16:creationId xmlns:a16="http://schemas.microsoft.com/office/drawing/2014/main" id="{BED53332-6EF2-49B0-8733-FEC70386ABB6}"/>
                    </a:ext>
                  </a:extLst>
                </p:cNvPr>
                <p:cNvPicPr/>
                <p:nvPr/>
              </p:nvPicPr>
              <p:blipFill>
                <a:blip r:embed="rId166"/>
                <a:stretch>
                  <a:fillRect/>
                </a:stretch>
              </p:blipFill>
              <p:spPr>
                <a:xfrm>
                  <a:off x="6287741" y="5600312"/>
                  <a:ext cx="1638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558D2549-6445-CE7C-C04B-ACF9B6B278B3}"/>
                    </a:ext>
                  </a:extLst>
                </p14:cNvPr>
                <p14:cNvContentPartPr/>
                <p14:nvPr/>
              </p14:nvContentPartPr>
              <p14:xfrm>
                <a:off x="6545141" y="5734952"/>
                <a:ext cx="66600" cy="123840"/>
              </p14:xfrm>
            </p:contentPart>
          </mc:Choice>
          <mc:Fallback>
            <p:pic>
              <p:nvPicPr>
                <p:cNvPr id="111" name="Freihand 110">
                  <a:extLst>
                    <a:ext uri="{FF2B5EF4-FFF2-40B4-BE49-F238E27FC236}">
                      <a16:creationId xmlns:a16="http://schemas.microsoft.com/office/drawing/2014/main" id="{558D2549-6445-CE7C-C04B-ACF9B6B278B3}"/>
                    </a:ext>
                  </a:extLst>
                </p:cNvPr>
                <p:cNvPicPr/>
                <p:nvPr/>
              </p:nvPicPr>
              <p:blipFill>
                <a:blip r:embed="rId168"/>
                <a:stretch>
                  <a:fillRect/>
                </a:stretch>
              </p:blipFill>
              <p:spPr>
                <a:xfrm>
                  <a:off x="6536501" y="5726312"/>
                  <a:ext cx="84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329D7B92-E98A-D0EF-823E-4C0143E4CE6A}"/>
                    </a:ext>
                  </a:extLst>
                </p14:cNvPr>
                <p14:cNvContentPartPr/>
                <p14:nvPr/>
              </p14:nvContentPartPr>
              <p14:xfrm>
                <a:off x="6838541" y="5673752"/>
                <a:ext cx="150480" cy="129960"/>
              </p14:xfrm>
            </p:contentPart>
          </mc:Choice>
          <mc:Fallback>
            <p:pic>
              <p:nvPicPr>
                <p:cNvPr id="112" name="Freihand 111">
                  <a:extLst>
                    <a:ext uri="{FF2B5EF4-FFF2-40B4-BE49-F238E27FC236}">
                      <a16:creationId xmlns:a16="http://schemas.microsoft.com/office/drawing/2014/main" id="{329D7B92-E98A-D0EF-823E-4C0143E4CE6A}"/>
                    </a:ext>
                  </a:extLst>
                </p:cNvPr>
                <p:cNvPicPr/>
                <p:nvPr/>
              </p:nvPicPr>
              <p:blipFill>
                <a:blip r:embed="rId170"/>
                <a:stretch>
                  <a:fillRect/>
                </a:stretch>
              </p:blipFill>
              <p:spPr>
                <a:xfrm>
                  <a:off x="6829541" y="5664752"/>
                  <a:ext cx="168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44BF8AC7-8976-440A-F86A-18902953684A}"/>
                    </a:ext>
                  </a:extLst>
                </p14:cNvPr>
                <p14:cNvContentPartPr/>
                <p14:nvPr/>
              </p14:nvContentPartPr>
              <p14:xfrm>
                <a:off x="7044461" y="5521112"/>
                <a:ext cx="180720" cy="248760"/>
              </p14:xfrm>
            </p:contentPart>
          </mc:Choice>
          <mc:Fallback>
            <p:pic>
              <p:nvPicPr>
                <p:cNvPr id="113" name="Freihand 112">
                  <a:extLst>
                    <a:ext uri="{FF2B5EF4-FFF2-40B4-BE49-F238E27FC236}">
                      <a16:creationId xmlns:a16="http://schemas.microsoft.com/office/drawing/2014/main" id="{44BF8AC7-8976-440A-F86A-18902953684A}"/>
                    </a:ext>
                  </a:extLst>
                </p:cNvPr>
                <p:cNvPicPr/>
                <p:nvPr/>
              </p:nvPicPr>
              <p:blipFill>
                <a:blip r:embed="rId172"/>
                <a:stretch>
                  <a:fillRect/>
                </a:stretch>
              </p:blipFill>
              <p:spPr>
                <a:xfrm>
                  <a:off x="7035821" y="5512112"/>
                  <a:ext cx="1983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11E7D166-2638-4398-7B32-C15FA15A8C93}"/>
                    </a:ext>
                  </a:extLst>
                </p14:cNvPr>
                <p14:cNvContentPartPr/>
                <p14:nvPr/>
              </p14:nvContentPartPr>
              <p14:xfrm>
                <a:off x="7247501" y="5500592"/>
                <a:ext cx="198000" cy="252720"/>
              </p14:xfrm>
            </p:contentPart>
          </mc:Choice>
          <mc:Fallback>
            <p:pic>
              <p:nvPicPr>
                <p:cNvPr id="114" name="Freihand 113">
                  <a:extLst>
                    <a:ext uri="{FF2B5EF4-FFF2-40B4-BE49-F238E27FC236}">
                      <a16:creationId xmlns:a16="http://schemas.microsoft.com/office/drawing/2014/main" id="{11E7D166-2638-4398-7B32-C15FA15A8C93}"/>
                    </a:ext>
                  </a:extLst>
                </p:cNvPr>
                <p:cNvPicPr/>
                <p:nvPr/>
              </p:nvPicPr>
              <p:blipFill>
                <a:blip r:embed="rId174"/>
                <a:stretch>
                  <a:fillRect/>
                </a:stretch>
              </p:blipFill>
              <p:spPr>
                <a:xfrm>
                  <a:off x="7238501" y="5491592"/>
                  <a:ext cx="2156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F6E9A09A-99AE-F187-DCFB-248102F62BA3}"/>
                    </a:ext>
                  </a:extLst>
                </p14:cNvPr>
                <p14:cNvContentPartPr/>
                <p14:nvPr/>
              </p14:nvContentPartPr>
              <p14:xfrm>
                <a:off x="7697141" y="5502032"/>
                <a:ext cx="214560" cy="154440"/>
              </p14:xfrm>
            </p:contentPart>
          </mc:Choice>
          <mc:Fallback>
            <p:pic>
              <p:nvPicPr>
                <p:cNvPr id="115" name="Freihand 114">
                  <a:extLst>
                    <a:ext uri="{FF2B5EF4-FFF2-40B4-BE49-F238E27FC236}">
                      <a16:creationId xmlns:a16="http://schemas.microsoft.com/office/drawing/2014/main" id="{F6E9A09A-99AE-F187-DCFB-248102F62BA3}"/>
                    </a:ext>
                  </a:extLst>
                </p:cNvPr>
                <p:cNvPicPr/>
                <p:nvPr/>
              </p:nvPicPr>
              <p:blipFill>
                <a:blip r:embed="rId176"/>
                <a:stretch>
                  <a:fillRect/>
                </a:stretch>
              </p:blipFill>
              <p:spPr>
                <a:xfrm>
                  <a:off x="7688141" y="5493392"/>
                  <a:ext cx="232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6" name="Freihand 115">
                  <a:extLst>
                    <a:ext uri="{FF2B5EF4-FFF2-40B4-BE49-F238E27FC236}">
                      <a16:creationId xmlns:a16="http://schemas.microsoft.com/office/drawing/2014/main" id="{F28A1A8C-2F28-0732-6AD2-B5EE0D0D6782}"/>
                    </a:ext>
                  </a:extLst>
                </p14:cNvPr>
                <p14:cNvContentPartPr/>
                <p14:nvPr/>
              </p14:nvContentPartPr>
              <p14:xfrm>
                <a:off x="7955981" y="5476112"/>
                <a:ext cx="151920" cy="292320"/>
              </p14:xfrm>
            </p:contentPart>
          </mc:Choice>
          <mc:Fallback>
            <p:pic>
              <p:nvPicPr>
                <p:cNvPr id="116" name="Freihand 115">
                  <a:extLst>
                    <a:ext uri="{FF2B5EF4-FFF2-40B4-BE49-F238E27FC236}">
                      <a16:creationId xmlns:a16="http://schemas.microsoft.com/office/drawing/2014/main" id="{F28A1A8C-2F28-0732-6AD2-B5EE0D0D6782}"/>
                    </a:ext>
                  </a:extLst>
                </p:cNvPr>
                <p:cNvPicPr/>
                <p:nvPr/>
              </p:nvPicPr>
              <p:blipFill>
                <a:blip r:embed="rId178"/>
                <a:stretch>
                  <a:fillRect/>
                </a:stretch>
              </p:blipFill>
              <p:spPr>
                <a:xfrm>
                  <a:off x="7946981" y="5467112"/>
                  <a:ext cx="1695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1" name="Freihand 120">
                  <a:extLst>
                    <a:ext uri="{FF2B5EF4-FFF2-40B4-BE49-F238E27FC236}">
                      <a16:creationId xmlns:a16="http://schemas.microsoft.com/office/drawing/2014/main" id="{849A091A-9834-A5F4-5376-12642AC400FA}"/>
                    </a:ext>
                  </a:extLst>
                </p14:cNvPr>
                <p14:cNvContentPartPr/>
                <p14:nvPr/>
              </p14:nvContentPartPr>
              <p14:xfrm>
                <a:off x="8277101" y="5209352"/>
                <a:ext cx="162360" cy="309240"/>
              </p14:xfrm>
            </p:contentPart>
          </mc:Choice>
          <mc:Fallback>
            <p:pic>
              <p:nvPicPr>
                <p:cNvPr id="121" name="Freihand 120">
                  <a:extLst>
                    <a:ext uri="{FF2B5EF4-FFF2-40B4-BE49-F238E27FC236}">
                      <a16:creationId xmlns:a16="http://schemas.microsoft.com/office/drawing/2014/main" id="{849A091A-9834-A5F4-5376-12642AC400FA}"/>
                    </a:ext>
                  </a:extLst>
                </p:cNvPr>
                <p:cNvPicPr/>
                <p:nvPr/>
              </p:nvPicPr>
              <p:blipFill>
                <a:blip r:embed="rId180"/>
                <a:stretch>
                  <a:fillRect/>
                </a:stretch>
              </p:blipFill>
              <p:spPr>
                <a:xfrm>
                  <a:off x="8268101" y="5200712"/>
                  <a:ext cx="1800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2" name="Freihand 121">
                  <a:extLst>
                    <a:ext uri="{FF2B5EF4-FFF2-40B4-BE49-F238E27FC236}">
                      <a16:creationId xmlns:a16="http://schemas.microsoft.com/office/drawing/2014/main" id="{E136A5C9-F467-F3D4-BA13-8A4A588942F1}"/>
                    </a:ext>
                  </a:extLst>
                </p14:cNvPr>
                <p14:cNvContentPartPr/>
                <p14:nvPr/>
              </p14:nvContentPartPr>
              <p14:xfrm>
                <a:off x="8527661" y="5320592"/>
                <a:ext cx="102960" cy="173880"/>
              </p14:xfrm>
            </p:contentPart>
          </mc:Choice>
          <mc:Fallback>
            <p:pic>
              <p:nvPicPr>
                <p:cNvPr id="122" name="Freihand 121">
                  <a:extLst>
                    <a:ext uri="{FF2B5EF4-FFF2-40B4-BE49-F238E27FC236}">
                      <a16:creationId xmlns:a16="http://schemas.microsoft.com/office/drawing/2014/main" id="{E136A5C9-F467-F3D4-BA13-8A4A588942F1}"/>
                    </a:ext>
                  </a:extLst>
                </p:cNvPr>
                <p:cNvPicPr/>
                <p:nvPr/>
              </p:nvPicPr>
              <p:blipFill>
                <a:blip r:embed="rId182"/>
                <a:stretch>
                  <a:fillRect/>
                </a:stretch>
              </p:blipFill>
              <p:spPr>
                <a:xfrm>
                  <a:off x="8518661" y="5311952"/>
                  <a:ext cx="120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3" name="Freihand 122">
                  <a:extLst>
                    <a:ext uri="{FF2B5EF4-FFF2-40B4-BE49-F238E27FC236}">
                      <a16:creationId xmlns:a16="http://schemas.microsoft.com/office/drawing/2014/main" id="{A159D445-2348-0BAB-99DA-0C58CF576454}"/>
                    </a:ext>
                  </a:extLst>
                </p14:cNvPr>
                <p14:cNvContentPartPr/>
                <p14:nvPr/>
              </p14:nvContentPartPr>
              <p14:xfrm>
                <a:off x="8845901" y="5066792"/>
                <a:ext cx="374040" cy="315720"/>
              </p14:xfrm>
            </p:contentPart>
          </mc:Choice>
          <mc:Fallback>
            <p:pic>
              <p:nvPicPr>
                <p:cNvPr id="123" name="Freihand 122">
                  <a:extLst>
                    <a:ext uri="{FF2B5EF4-FFF2-40B4-BE49-F238E27FC236}">
                      <a16:creationId xmlns:a16="http://schemas.microsoft.com/office/drawing/2014/main" id="{A159D445-2348-0BAB-99DA-0C58CF576454}"/>
                    </a:ext>
                  </a:extLst>
                </p:cNvPr>
                <p:cNvPicPr/>
                <p:nvPr/>
              </p:nvPicPr>
              <p:blipFill>
                <a:blip r:embed="rId184"/>
                <a:stretch>
                  <a:fillRect/>
                </a:stretch>
              </p:blipFill>
              <p:spPr>
                <a:xfrm>
                  <a:off x="8836901" y="5057792"/>
                  <a:ext cx="3916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4" name="Freihand 123">
                  <a:extLst>
                    <a:ext uri="{FF2B5EF4-FFF2-40B4-BE49-F238E27FC236}">
                      <a16:creationId xmlns:a16="http://schemas.microsoft.com/office/drawing/2014/main" id="{50384FFF-1A1D-AEBB-15C9-0E46E29101ED}"/>
                    </a:ext>
                  </a:extLst>
                </p14:cNvPr>
                <p14:cNvContentPartPr/>
                <p14:nvPr/>
              </p14:nvContentPartPr>
              <p14:xfrm>
                <a:off x="9467261" y="5074352"/>
                <a:ext cx="382320" cy="216360"/>
              </p14:xfrm>
            </p:contentPart>
          </mc:Choice>
          <mc:Fallback>
            <p:pic>
              <p:nvPicPr>
                <p:cNvPr id="124" name="Freihand 123">
                  <a:extLst>
                    <a:ext uri="{FF2B5EF4-FFF2-40B4-BE49-F238E27FC236}">
                      <a16:creationId xmlns:a16="http://schemas.microsoft.com/office/drawing/2014/main" id="{50384FFF-1A1D-AEBB-15C9-0E46E29101ED}"/>
                    </a:ext>
                  </a:extLst>
                </p:cNvPr>
                <p:cNvPicPr/>
                <p:nvPr/>
              </p:nvPicPr>
              <p:blipFill>
                <a:blip r:embed="rId186"/>
                <a:stretch>
                  <a:fillRect/>
                </a:stretch>
              </p:blipFill>
              <p:spPr>
                <a:xfrm>
                  <a:off x="9458621" y="5065352"/>
                  <a:ext cx="3999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5" name="Freihand 124">
                  <a:extLst>
                    <a:ext uri="{FF2B5EF4-FFF2-40B4-BE49-F238E27FC236}">
                      <a16:creationId xmlns:a16="http://schemas.microsoft.com/office/drawing/2014/main" id="{F9EFDB77-1250-FCB9-938C-27AC4671A706}"/>
                    </a:ext>
                  </a:extLst>
                </p14:cNvPr>
                <p14:cNvContentPartPr/>
                <p14:nvPr/>
              </p14:nvContentPartPr>
              <p14:xfrm>
                <a:off x="9895661" y="5047352"/>
                <a:ext cx="226440" cy="134280"/>
              </p14:xfrm>
            </p:contentPart>
          </mc:Choice>
          <mc:Fallback>
            <p:pic>
              <p:nvPicPr>
                <p:cNvPr id="125" name="Freihand 124">
                  <a:extLst>
                    <a:ext uri="{FF2B5EF4-FFF2-40B4-BE49-F238E27FC236}">
                      <a16:creationId xmlns:a16="http://schemas.microsoft.com/office/drawing/2014/main" id="{F9EFDB77-1250-FCB9-938C-27AC4671A706}"/>
                    </a:ext>
                  </a:extLst>
                </p:cNvPr>
                <p:cNvPicPr/>
                <p:nvPr/>
              </p:nvPicPr>
              <p:blipFill>
                <a:blip r:embed="rId188"/>
                <a:stretch>
                  <a:fillRect/>
                </a:stretch>
              </p:blipFill>
              <p:spPr>
                <a:xfrm>
                  <a:off x="9886661" y="5038712"/>
                  <a:ext cx="244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8" name="Freihand 127">
                  <a:extLst>
                    <a:ext uri="{FF2B5EF4-FFF2-40B4-BE49-F238E27FC236}">
                      <a16:creationId xmlns:a16="http://schemas.microsoft.com/office/drawing/2014/main" id="{7246AC38-983A-B2EB-E430-3B2AB996F16C}"/>
                    </a:ext>
                  </a:extLst>
                </p14:cNvPr>
                <p14:cNvContentPartPr/>
                <p14:nvPr/>
              </p14:nvContentPartPr>
              <p14:xfrm>
                <a:off x="7644581" y="5976512"/>
                <a:ext cx="168480" cy="370080"/>
              </p14:xfrm>
            </p:contentPart>
          </mc:Choice>
          <mc:Fallback>
            <p:pic>
              <p:nvPicPr>
                <p:cNvPr id="128" name="Freihand 127">
                  <a:extLst>
                    <a:ext uri="{FF2B5EF4-FFF2-40B4-BE49-F238E27FC236}">
                      <a16:creationId xmlns:a16="http://schemas.microsoft.com/office/drawing/2014/main" id="{7246AC38-983A-B2EB-E430-3B2AB996F16C}"/>
                    </a:ext>
                  </a:extLst>
                </p:cNvPr>
                <p:cNvPicPr/>
                <p:nvPr/>
              </p:nvPicPr>
              <p:blipFill>
                <a:blip r:embed="rId190"/>
                <a:stretch>
                  <a:fillRect/>
                </a:stretch>
              </p:blipFill>
              <p:spPr>
                <a:xfrm>
                  <a:off x="7635581" y="5967512"/>
                  <a:ext cx="1861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9" name="Freihand 128">
                  <a:extLst>
                    <a:ext uri="{FF2B5EF4-FFF2-40B4-BE49-F238E27FC236}">
                      <a16:creationId xmlns:a16="http://schemas.microsoft.com/office/drawing/2014/main" id="{04710398-DCDC-4920-2E99-D202E769C046}"/>
                    </a:ext>
                  </a:extLst>
                </p14:cNvPr>
                <p14:cNvContentPartPr/>
                <p14:nvPr/>
              </p14:nvContentPartPr>
              <p14:xfrm>
                <a:off x="7915301" y="5913152"/>
                <a:ext cx="176400" cy="167040"/>
              </p14:xfrm>
            </p:contentPart>
          </mc:Choice>
          <mc:Fallback>
            <p:pic>
              <p:nvPicPr>
                <p:cNvPr id="129" name="Freihand 128">
                  <a:extLst>
                    <a:ext uri="{FF2B5EF4-FFF2-40B4-BE49-F238E27FC236}">
                      <a16:creationId xmlns:a16="http://schemas.microsoft.com/office/drawing/2014/main" id="{04710398-DCDC-4920-2E99-D202E769C046}"/>
                    </a:ext>
                  </a:extLst>
                </p:cNvPr>
                <p:cNvPicPr/>
                <p:nvPr/>
              </p:nvPicPr>
              <p:blipFill>
                <a:blip r:embed="rId192"/>
                <a:stretch>
                  <a:fillRect/>
                </a:stretch>
              </p:blipFill>
              <p:spPr>
                <a:xfrm>
                  <a:off x="7906301" y="5904152"/>
                  <a:ext cx="194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0" name="Freihand 129">
                  <a:extLst>
                    <a:ext uri="{FF2B5EF4-FFF2-40B4-BE49-F238E27FC236}">
                      <a16:creationId xmlns:a16="http://schemas.microsoft.com/office/drawing/2014/main" id="{B9ECCB24-8E20-1F2F-D069-CC75BAF563E5}"/>
                    </a:ext>
                  </a:extLst>
                </p14:cNvPr>
                <p14:cNvContentPartPr/>
                <p14:nvPr/>
              </p14:nvContentPartPr>
              <p14:xfrm>
                <a:off x="8166581" y="5781032"/>
                <a:ext cx="119160" cy="238320"/>
              </p14:xfrm>
            </p:contentPart>
          </mc:Choice>
          <mc:Fallback>
            <p:pic>
              <p:nvPicPr>
                <p:cNvPr id="130" name="Freihand 129">
                  <a:extLst>
                    <a:ext uri="{FF2B5EF4-FFF2-40B4-BE49-F238E27FC236}">
                      <a16:creationId xmlns:a16="http://schemas.microsoft.com/office/drawing/2014/main" id="{B9ECCB24-8E20-1F2F-D069-CC75BAF563E5}"/>
                    </a:ext>
                  </a:extLst>
                </p:cNvPr>
                <p:cNvPicPr/>
                <p:nvPr/>
              </p:nvPicPr>
              <p:blipFill>
                <a:blip r:embed="rId194"/>
                <a:stretch>
                  <a:fillRect/>
                </a:stretch>
              </p:blipFill>
              <p:spPr>
                <a:xfrm>
                  <a:off x="8157581" y="5772032"/>
                  <a:ext cx="136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1" name="Freihand 130">
                  <a:extLst>
                    <a:ext uri="{FF2B5EF4-FFF2-40B4-BE49-F238E27FC236}">
                      <a16:creationId xmlns:a16="http://schemas.microsoft.com/office/drawing/2014/main" id="{E0B1DC6B-DF96-6467-44C6-59BD65373A96}"/>
                    </a:ext>
                  </a:extLst>
                </p14:cNvPr>
                <p14:cNvContentPartPr/>
                <p14:nvPr/>
              </p14:nvContentPartPr>
              <p14:xfrm>
                <a:off x="8330381" y="5576912"/>
                <a:ext cx="799200" cy="443160"/>
              </p14:xfrm>
            </p:contentPart>
          </mc:Choice>
          <mc:Fallback>
            <p:pic>
              <p:nvPicPr>
                <p:cNvPr id="131" name="Freihand 130">
                  <a:extLst>
                    <a:ext uri="{FF2B5EF4-FFF2-40B4-BE49-F238E27FC236}">
                      <a16:creationId xmlns:a16="http://schemas.microsoft.com/office/drawing/2014/main" id="{E0B1DC6B-DF96-6467-44C6-59BD65373A96}"/>
                    </a:ext>
                  </a:extLst>
                </p:cNvPr>
                <p:cNvPicPr/>
                <p:nvPr/>
              </p:nvPicPr>
              <p:blipFill>
                <a:blip r:embed="rId196"/>
                <a:stretch>
                  <a:fillRect/>
                </a:stretch>
              </p:blipFill>
              <p:spPr>
                <a:xfrm>
                  <a:off x="8321741" y="5567912"/>
                  <a:ext cx="81684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2" name="Freihand 131">
                  <a:extLst>
                    <a:ext uri="{FF2B5EF4-FFF2-40B4-BE49-F238E27FC236}">
                      <a16:creationId xmlns:a16="http://schemas.microsoft.com/office/drawing/2014/main" id="{BBE42972-B7AF-CFD7-DD87-A471CF377E4F}"/>
                    </a:ext>
                  </a:extLst>
                </p14:cNvPr>
                <p14:cNvContentPartPr/>
                <p14:nvPr/>
              </p14:nvContentPartPr>
              <p14:xfrm>
                <a:off x="8731061" y="5544152"/>
                <a:ext cx="3240" cy="6480"/>
              </p14:xfrm>
            </p:contentPart>
          </mc:Choice>
          <mc:Fallback>
            <p:pic>
              <p:nvPicPr>
                <p:cNvPr id="132" name="Freihand 131">
                  <a:extLst>
                    <a:ext uri="{FF2B5EF4-FFF2-40B4-BE49-F238E27FC236}">
                      <a16:creationId xmlns:a16="http://schemas.microsoft.com/office/drawing/2014/main" id="{BBE42972-B7AF-CFD7-DD87-A471CF377E4F}"/>
                    </a:ext>
                  </a:extLst>
                </p:cNvPr>
                <p:cNvPicPr/>
                <p:nvPr/>
              </p:nvPicPr>
              <p:blipFill>
                <a:blip r:embed="rId198"/>
                <a:stretch>
                  <a:fillRect/>
                </a:stretch>
              </p:blipFill>
              <p:spPr>
                <a:xfrm>
                  <a:off x="8722421" y="5535152"/>
                  <a:ext cx="20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3" name="Freihand 132">
                  <a:extLst>
                    <a:ext uri="{FF2B5EF4-FFF2-40B4-BE49-F238E27FC236}">
                      <a16:creationId xmlns:a16="http://schemas.microsoft.com/office/drawing/2014/main" id="{5295E3C7-9719-A0A9-00D0-A9E130719CAE}"/>
                    </a:ext>
                  </a:extLst>
                </p14:cNvPr>
                <p14:cNvContentPartPr/>
                <p14:nvPr/>
              </p14:nvContentPartPr>
              <p14:xfrm>
                <a:off x="9407861" y="5531912"/>
                <a:ext cx="281880" cy="504000"/>
              </p14:xfrm>
            </p:contentPart>
          </mc:Choice>
          <mc:Fallback>
            <p:pic>
              <p:nvPicPr>
                <p:cNvPr id="133" name="Freihand 132">
                  <a:extLst>
                    <a:ext uri="{FF2B5EF4-FFF2-40B4-BE49-F238E27FC236}">
                      <a16:creationId xmlns:a16="http://schemas.microsoft.com/office/drawing/2014/main" id="{5295E3C7-9719-A0A9-00D0-A9E130719CAE}"/>
                    </a:ext>
                  </a:extLst>
                </p:cNvPr>
                <p:cNvPicPr/>
                <p:nvPr/>
              </p:nvPicPr>
              <p:blipFill>
                <a:blip r:embed="rId200"/>
                <a:stretch>
                  <a:fillRect/>
                </a:stretch>
              </p:blipFill>
              <p:spPr>
                <a:xfrm>
                  <a:off x="9399221" y="5522912"/>
                  <a:ext cx="29952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5" name="Freihand 134">
                  <a:extLst>
                    <a:ext uri="{FF2B5EF4-FFF2-40B4-BE49-F238E27FC236}">
                      <a16:creationId xmlns:a16="http://schemas.microsoft.com/office/drawing/2014/main" id="{5928E5DF-F5A6-13B5-1FE3-C6DB1056DC47}"/>
                    </a:ext>
                  </a:extLst>
                </p14:cNvPr>
                <p14:cNvContentPartPr/>
                <p14:nvPr/>
              </p14:nvContentPartPr>
              <p14:xfrm>
                <a:off x="9913661" y="5489432"/>
                <a:ext cx="223920" cy="259920"/>
              </p14:xfrm>
            </p:contentPart>
          </mc:Choice>
          <mc:Fallback>
            <p:pic>
              <p:nvPicPr>
                <p:cNvPr id="135" name="Freihand 134">
                  <a:extLst>
                    <a:ext uri="{FF2B5EF4-FFF2-40B4-BE49-F238E27FC236}">
                      <a16:creationId xmlns:a16="http://schemas.microsoft.com/office/drawing/2014/main" id="{5928E5DF-F5A6-13B5-1FE3-C6DB1056DC47}"/>
                    </a:ext>
                  </a:extLst>
                </p:cNvPr>
                <p:cNvPicPr/>
                <p:nvPr/>
              </p:nvPicPr>
              <p:blipFill>
                <a:blip r:embed="rId202"/>
                <a:stretch>
                  <a:fillRect/>
                </a:stretch>
              </p:blipFill>
              <p:spPr>
                <a:xfrm>
                  <a:off x="9905021" y="5480792"/>
                  <a:ext cx="2415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6" name="Freihand 135">
                  <a:extLst>
                    <a:ext uri="{FF2B5EF4-FFF2-40B4-BE49-F238E27FC236}">
                      <a16:creationId xmlns:a16="http://schemas.microsoft.com/office/drawing/2014/main" id="{08180417-044B-A5E5-DC37-1ACB8D84CEF9}"/>
                    </a:ext>
                  </a:extLst>
                </p14:cNvPr>
                <p14:cNvContentPartPr/>
                <p14:nvPr/>
              </p14:nvContentPartPr>
              <p14:xfrm>
                <a:off x="10285541" y="5500952"/>
                <a:ext cx="168120" cy="28440"/>
              </p14:xfrm>
            </p:contentPart>
          </mc:Choice>
          <mc:Fallback>
            <p:pic>
              <p:nvPicPr>
                <p:cNvPr id="136" name="Freihand 135">
                  <a:extLst>
                    <a:ext uri="{FF2B5EF4-FFF2-40B4-BE49-F238E27FC236}">
                      <a16:creationId xmlns:a16="http://schemas.microsoft.com/office/drawing/2014/main" id="{08180417-044B-A5E5-DC37-1ACB8D84CEF9}"/>
                    </a:ext>
                  </a:extLst>
                </p:cNvPr>
                <p:cNvPicPr/>
                <p:nvPr/>
              </p:nvPicPr>
              <p:blipFill>
                <a:blip r:embed="rId204"/>
                <a:stretch>
                  <a:fillRect/>
                </a:stretch>
              </p:blipFill>
              <p:spPr>
                <a:xfrm>
                  <a:off x="10276901" y="5492312"/>
                  <a:ext cx="185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7" name="Freihand 136">
                  <a:extLst>
                    <a:ext uri="{FF2B5EF4-FFF2-40B4-BE49-F238E27FC236}">
                      <a16:creationId xmlns:a16="http://schemas.microsoft.com/office/drawing/2014/main" id="{17335DBA-43D7-FEFF-8AD8-86B951065C39}"/>
                    </a:ext>
                  </a:extLst>
                </p14:cNvPr>
                <p14:cNvContentPartPr/>
                <p14:nvPr/>
              </p14:nvContentPartPr>
              <p14:xfrm>
                <a:off x="10286981" y="5562512"/>
                <a:ext cx="226800" cy="40320"/>
              </p14:xfrm>
            </p:contentPart>
          </mc:Choice>
          <mc:Fallback>
            <p:pic>
              <p:nvPicPr>
                <p:cNvPr id="137" name="Freihand 136">
                  <a:extLst>
                    <a:ext uri="{FF2B5EF4-FFF2-40B4-BE49-F238E27FC236}">
                      <a16:creationId xmlns:a16="http://schemas.microsoft.com/office/drawing/2014/main" id="{17335DBA-43D7-FEFF-8AD8-86B951065C39}"/>
                    </a:ext>
                  </a:extLst>
                </p:cNvPr>
                <p:cNvPicPr/>
                <p:nvPr/>
              </p:nvPicPr>
              <p:blipFill>
                <a:blip r:embed="rId206"/>
                <a:stretch>
                  <a:fillRect/>
                </a:stretch>
              </p:blipFill>
              <p:spPr>
                <a:xfrm>
                  <a:off x="10277981" y="5553512"/>
                  <a:ext cx="244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8" name="Freihand 137">
                  <a:extLst>
                    <a:ext uri="{FF2B5EF4-FFF2-40B4-BE49-F238E27FC236}">
                      <a16:creationId xmlns:a16="http://schemas.microsoft.com/office/drawing/2014/main" id="{ECFB9075-B9B9-D6D5-4B80-2A1E634EAEAE}"/>
                    </a:ext>
                  </a:extLst>
                </p14:cNvPr>
                <p14:cNvContentPartPr/>
                <p14:nvPr/>
              </p14:nvContentPartPr>
              <p14:xfrm>
                <a:off x="10268981" y="5277032"/>
                <a:ext cx="20160" cy="104760"/>
              </p14:xfrm>
            </p:contentPart>
          </mc:Choice>
          <mc:Fallback>
            <p:pic>
              <p:nvPicPr>
                <p:cNvPr id="138" name="Freihand 137">
                  <a:extLst>
                    <a:ext uri="{FF2B5EF4-FFF2-40B4-BE49-F238E27FC236}">
                      <a16:creationId xmlns:a16="http://schemas.microsoft.com/office/drawing/2014/main" id="{ECFB9075-B9B9-D6D5-4B80-2A1E634EAEAE}"/>
                    </a:ext>
                  </a:extLst>
                </p:cNvPr>
                <p:cNvPicPr/>
                <p:nvPr/>
              </p:nvPicPr>
              <p:blipFill>
                <a:blip r:embed="rId208"/>
                <a:stretch>
                  <a:fillRect/>
                </a:stretch>
              </p:blipFill>
              <p:spPr>
                <a:xfrm>
                  <a:off x="10259981" y="5268032"/>
                  <a:ext cx="37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9" name="Freihand 138">
                  <a:extLst>
                    <a:ext uri="{FF2B5EF4-FFF2-40B4-BE49-F238E27FC236}">
                      <a16:creationId xmlns:a16="http://schemas.microsoft.com/office/drawing/2014/main" id="{2433C19A-963C-4E0D-B61C-F3F56847EE0E}"/>
                    </a:ext>
                  </a:extLst>
                </p14:cNvPr>
                <p14:cNvContentPartPr/>
                <p14:nvPr/>
              </p14:nvContentPartPr>
              <p14:xfrm>
                <a:off x="10282661" y="5138792"/>
                <a:ext cx="16560" cy="16920"/>
              </p14:xfrm>
            </p:contentPart>
          </mc:Choice>
          <mc:Fallback>
            <p:pic>
              <p:nvPicPr>
                <p:cNvPr id="139" name="Freihand 138">
                  <a:extLst>
                    <a:ext uri="{FF2B5EF4-FFF2-40B4-BE49-F238E27FC236}">
                      <a16:creationId xmlns:a16="http://schemas.microsoft.com/office/drawing/2014/main" id="{2433C19A-963C-4E0D-B61C-F3F56847EE0E}"/>
                    </a:ext>
                  </a:extLst>
                </p:cNvPr>
                <p:cNvPicPr/>
                <p:nvPr/>
              </p:nvPicPr>
              <p:blipFill>
                <a:blip r:embed="rId210"/>
                <a:stretch>
                  <a:fillRect/>
                </a:stretch>
              </p:blipFill>
              <p:spPr>
                <a:xfrm>
                  <a:off x="10274021" y="5130152"/>
                  <a:ext cx="34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0" name="Freihand 139">
                  <a:extLst>
                    <a:ext uri="{FF2B5EF4-FFF2-40B4-BE49-F238E27FC236}">
                      <a16:creationId xmlns:a16="http://schemas.microsoft.com/office/drawing/2014/main" id="{B371234B-6B02-C14D-AC94-FDCCDD6FC717}"/>
                    </a:ext>
                  </a:extLst>
                </p14:cNvPr>
                <p14:cNvContentPartPr/>
                <p14:nvPr/>
              </p14:nvContentPartPr>
              <p14:xfrm>
                <a:off x="10386701" y="5326352"/>
                <a:ext cx="12960" cy="12960"/>
              </p14:xfrm>
            </p:contentPart>
          </mc:Choice>
          <mc:Fallback>
            <p:pic>
              <p:nvPicPr>
                <p:cNvPr id="140" name="Freihand 139">
                  <a:extLst>
                    <a:ext uri="{FF2B5EF4-FFF2-40B4-BE49-F238E27FC236}">
                      <a16:creationId xmlns:a16="http://schemas.microsoft.com/office/drawing/2014/main" id="{B371234B-6B02-C14D-AC94-FDCCDD6FC717}"/>
                    </a:ext>
                  </a:extLst>
                </p:cNvPr>
                <p:cNvPicPr/>
                <p:nvPr/>
              </p:nvPicPr>
              <p:blipFill>
                <a:blip r:embed="rId212"/>
                <a:stretch>
                  <a:fillRect/>
                </a:stretch>
              </p:blipFill>
              <p:spPr>
                <a:xfrm>
                  <a:off x="10377701" y="5317712"/>
                  <a:ext cx="30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1" name="Freihand 140">
                  <a:extLst>
                    <a:ext uri="{FF2B5EF4-FFF2-40B4-BE49-F238E27FC236}">
                      <a16:creationId xmlns:a16="http://schemas.microsoft.com/office/drawing/2014/main" id="{07E4D17D-6517-1496-A9C7-95A350117AD0}"/>
                    </a:ext>
                  </a:extLst>
                </p14:cNvPr>
                <p14:cNvContentPartPr/>
                <p14:nvPr/>
              </p14:nvContentPartPr>
              <p14:xfrm>
                <a:off x="10441781" y="5204312"/>
                <a:ext cx="101160" cy="149040"/>
              </p14:xfrm>
            </p:contentPart>
          </mc:Choice>
          <mc:Fallback>
            <p:pic>
              <p:nvPicPr>
                <p:cNvPr id="141" name="Freihand 140">
                  <a:extLst>
                    <a:ext uri="{FF2B5EF4-FFF2-40B4-BE49-F238E27FC236}">
                      <a16:creationId xmlns:a16="http://schemas.microsoft.com/office/drawing/2014/main" id="{07E4D17D-6517-1496-A9C7-95A350117AD0}"/>
                    </a:ext>
                  </a:extLst>
                </p:cNvPr>
                <p:cNvPicPr/>
                <p:nvPr/>
              </p:nvPicPr>
              <p:blipFill>
                <a:blip r:embed="rId214"/>
                <a:stretch>
                  <a:fillRect/>
                </a:stretch>
              </p:blipFill>
              <p:spPr>
                <a:xfrm>
                  <a:off x="10432781" y="5195672"/>
                  <a:ext cx="118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2" name="Freihand 141">
                  <a:extLst>
                    <a:ext uri="{FF2B5EF4-FFF2-40B4-BE49-F238E27FC236}">
                      <a16:creationId xmlns:a16="http://schemas.microsoft.com/office/drawing/2014/main" id="{4F81684C-5829-7E22-4708-099C815D9604}"/>
                    </a:ext>
                  </a:extLst>
                </p14:cNvPr>
                <p14:cNvContentPartPr/>
                <p14:nvPr/>
              </p14:nvContentPartPr>
              <p14:xfrm>
                <a:off x="10640141" y="5310512"/>
                <a:ext cx="2880" cy="1440"/>
              </p14:xfrm>
            </p:contentPart>
          </mc:Choice>
          <mc:Fallback>
            <p:pic>
              <p:nvPicPr>
                <p:cNvPr id="142" name="Freihand 141">
                  <a:extLst>
                    <a:ext uri="{FF2B5EF4-FFF2-40B4-BE49-F238E27FC236}">
                      <a16:creationId xmlns:a16="http://schemas.microsoft.com/office/drawing/2014/main" id="{4F81684C-5829-7E22-4708-099C815D9604}"/>
                    </a:ext>
                  </a:extLst>
                </p:cNvPr>
                <p:cNvPicPr/>
                <p:nvPr/>
              </p:nvPicPr>
              <p:blipFill>
                <a:blip r:embed="rId54"/>
                <a:stretch>
                  <a:fillRect/>
                </a:stretch>
              </p:blipFill>
              <p:spPr>
                <a:xfrm>
                  <a:off x="10631141" y="5301512"/>
                  <a:ext cx="20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3" name="Freihand 142">
                  <a:extLst>
                    <a:ext uri="{FF2B5EF4-FFF2-40B4-BE49-F238E27FC236}">
                      <a16:creationId xmlns:a16="http://schemas.microsoft.com/office/drawing/2014/main" id="{52A5ADFE-E77D-A66A-6BD5-9C9CA41DADF9}"/>
                    </a:ext>
                  </a:extLst>
                </p14:cNvPr>
                <p14:cNvContentPartPr/>
                <p14:nvPr/>
              </p14:nvContentPartPr>
              <p14:xfrm>
                <a:off x="10796021" y="5263712"/>
                <a:ext cx="174960" cy="252720"/>
              </p14:xfrm>
            </p:contentPart>
          </mc:Choice>
          <mc:Fallback>
            <p:pic>
              <p:nvPicPr>
                <p:cNvPr id="143" name="Freihand 142">
                  <a:extLst>
                    <a:ext uri="{FF2B5EF4-FFF2-40B4-BE49-F238E27FC236}">
                      <a16:creationId xmlns:a16="http://schemas.microsoft.com/office/drawing/2014/main" id="{52A5ADFE-E77D-A66A-6BD5-9C9CA41DADF9}"/>
                    </a:ext>
                  </a:extLst>
                </p:cNvPr>
                <p:cNvPicPr/>
                <p:nvPr/>
              </p:nvPicPr>
              <p:blipFill>
                <a:blip r:embed="rId217"/>
                <a:stretch>
                  <a:fillRect/>
                </a:stretch>
              </p:blipFill>
              <p:spPr>
                <a:xfrm>
                  <a:off x="10787021" y="5255072"/>
                  <a:ext cx="1926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4" name="Freihand 143">
                  <a:extLst>
                    <a:ext uri="{FF2B5EF4-FFF2-40B4-BE49-F238E27FC236}">
                      <a16:creationId xmlns:a16="http://schemas.microsoft.com/office/drawing/2014/main" id="{6832285F-1A0C-E5B1-38D0-1F7AE9EE7C06}"/>
                    </a:ext>
                  </a:extLst>
                </p14:cNvPr>
                <p14:cNvContentPartPr/>
                <p14:nvPr/>
              </p14:nvContentPartPr>
              <p14:xfrm>
                <a:off x="10890341" y="5214752"/>
                <a:ext cx="100080" cy="23040"/>
              </p14:xfrm>
            </p:contentPart>
          </mc:Choice>
          <mc:Fallback>
            <p:pic>
              <p:nvPicPr>
                <p:cNvPr id="144" name="Freihand 143">
                  <a:extLst>
                    <a:ext uri="{FF2B5EF4-FFF2-40B4-BE49-F238E27FC236}">
                      <a16:creationId xmlns:a16="http://schemas.microsoft.com/office/drawing/2014/main" id="{6832285F-1A0C-E5B1-38D0-1F7AE9EE7C06}"/>
                    </a:ext>
                  </a:extLst>
                </p:cNvPr>
                <p:cNvPicPr/>
                <p:nvPr/>
              </p:nvPicPr>
              <p:blipFill>
                <a:blip r:embed="rId219"/>
                <a:stretch>
                  <a:fillRect/>
                </a:stretch>
              </p:blipFill>
              <p:spPr>
                <a:xfrm>
                  <a:off x="10881341" y="5206112"/>
                  <a:ext cx="117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5" name="Freihand 144">
                  <a:extLst>
                    <a:ext uri="{FF2B5EF4-FFF2-40B4-BE49-F238E27FC236}">
                      <a16:creationId xmlns:a16="http://schemas.microsoft.com/office/drawing/2014/main" id="{CE725ACA-64EF-F6A0-5593-EE0DE0C8E3C9}"/>
                    </a:ext>
                  </a:extLst>
                </p14:cNvPr>
                <p14:cNvContentPartPr/>
                <p14:nvPr/>
              </p14:nvContentPartPr>
              <p14:xfrm>
                <a:off x="11144141" y="5219432"/>
                <a:ext cx="140040" cy="245880"/>
              </p14:xfrm>
            </p:contentPart>
          </mc:Choice>
          <mc:Fallback>
            <p:pic>
              <p:nvPicPr>
                <p:cNvPr id="145" name="Freihand 144">
                  <a:extLst>
                    <a:ext uri="{FF2B5EF4-FFF2-40B4-BE49-F238E27FC236}">
                      <a16:creationId xmlns:a16="http://schemas.microsoft.com/office/drawing/2014/main" id="{CE725ACA-64EF-F6A0-5593-EE0DE0C8E3C9}"/>
                    </a:ext>
                  </a:extLst>
                </p:cNvPr>
                <p:cNvPicPr/>
                <p:nvPr/>
              </p:nvPicPr>
              <p:blipFill>
                <a:blip r:embed="rId221"/>
                <a:stretch>
                  <a:fillRect/>
                </a:stretch>
              </p:blipFill>
              <p:spPr>
                <a:xfrm>
                  <a:off x="11135501" y="5210792"/>
                  <a:ext cx="1576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6" name="Freihand 145">
                  <a:extLst>
                    <a:ext uri="{FF2B5EF4-FFF2-40B4-BE49-F238E27FC236}">
                      <a16:creationId xmlns:a16="http://schemas.microsoft.com/office/drawing/2014/main" id="{5D207B83-53E4-AF40-2E0D-047C0D3C4DB8}"/>
                    </a:ext>
                  </a:extLst>
                </p14:cNvPr>
                <p14:cNvContentPartPr/>
                <p14:nvPr/>
              </p14:nvContentPartPr>
              <p14:xfrm>
                <a:off x="11053781" y="5077232"/>
                <a:ext cx="263160" cy="161640"/>
              </p14:xfrm>
            </p:contentPart>
          </mc:Choice>
          <mc:Fallback>
            <p:pic>
              <p:nvPicPr>
                <p:cNvPr id="146" name="Freihand 145">
                  <a:extLst>
                    <a:ext uri="{FF2B5EF4-FFF2-40B4-BE49-F238E27FC236}">
                      <a16:creationId xmlns:a16="http://schemas.microsoft.com/office/drawing/2014/main" id="{5D207B83-53E4-AF40-2E0D-047C0D3C4DB8}"/>
                    </a:ext>
                  </a:extLst>
                </p:cNvPr>
                <p:cNvPicPr/>
                <p:nvPr/>
              </p:nvPicPr>
              <p:blipFill>
                <a:blip r:embed="rId223"/>
                <a:stretch>
                  <a:fillRect/>
                </a:stretch>
              </p:blipFill>
              <p:spPr>
                <a:xfrm>
                  <a:off x="11044781" y="5068592"/>
                  <a:ext cx="280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7" name="Freihand 146">
                  <a:extLst>
                    <a:ext uri="{FF2B5EF4-FFF2-40B4-BE49-F238E27FC236}">
                      <a16:creationId xmlns:a16="http://schemas.microsoft.com/office/drawing/2014/main" id="{A9A8B63A-4E75-5A32-4D49-366545EF6F69}"/>
                    </a:ext>
                  </a:extLst>
                </p14:cNvPr>
                <p14:cNvContentPartPr/>
                <p14:nvPr/>
              </p14:nvContentPartPr>
              <p14:xfrm>
                <a:off x="11261861" y="5310872"/>
                <a:ext cx="180000" cy="194760"/>
              </p14:xfrm>
            </p:contentPart>
          </mc:Choice>
          <mc:Fallback>
            <p:pic>
              <p:nvPicPr>
                <p:cNvPr id="147" name="Freihand 146">
                  <a:extLst>
                    <a:ext uri="{FF2B5EF4-FFF2-40B4-BE49-F238E27FC236}">
                      <a16:creationId xmlns:a16="http://schemas.microsoft.com/office/drawing/2014/main" id="{A9A8B63A-4E75-5A32-4D49-366545EF6F69}"/>
                    </a:ext>
                  </a:extLst>
                </p:cNvPr>
                <p:cNvPicPr/>
                <p:nvPr/>
              </p:nvPicPr>
              <p:blipFill>
                <a:blip r:embed="rId225"/>
                <a:stretch>
                  <a:fillRect/>
                </a:stretch>
              </p:blipFill>
              <p:spPr>
                <a:xfrm>
                  <a:off x="11253221" y="5302232"/>
                  <a:ext cx="197640" cy="212400"/>
                </a:xfrm>
                <a:prstGeom prst="rect">
                  <a:avLst/>
                </a:prstGeom>
              </p:spPr>
            </p:pic>
          </mc:Fallback>
        </mc:AlternateContent>
      </p:grpSp>
      <p:grpSp>
        <p:nvGrpSpPr>
          <p:cNvPr id="151" name="Gruppieren 150">
            <a:extLst>
              <a:ext uri="{FF2B5EF4-FFF2-40B4-BE49-F238E27FC236}">
                <a16:creationId xmlns:a16="http://schemas.microsoft.com/office/drawing/2014/main" id="{AAFFB639-5BBB-C2C1-52C0-B1CA233B2383}"/>
              </a:ext>
            </a:extLst>
          </p:cNvPr>
          <p:cNvGrpSpPr/>
          <p:nvPr/>
        </p:nvGrpSpPr>
        <p:grpSpPr>
          <a:xfrm>
            <a:off x="3391541" y="3490712"/>
            <a:ext cx="1363680" cy="740520"/>
            <a:chOff x="3391541" y="3490712"/>
            <a:chExt cx="1363680" cy="740520"/>
          </a:xfrm>
        </p:grpSpPr>
        <mc:AlternateContent xmlns:mc="http://schemas.openxmlformats.org/markup-compatibility/2006">
          <mc:Choice xmlns:p14="http://schemas.microsoft.com/office/powerpoint/2010/main" Requires="p14">
            <p:contentPart p14:bwMode="auto" r:id="rId226">
              <p14:nvContentPartPr>
                <p14:cNvPr id="149" name="Freihand 148">
                  <a:extLst>
                    <a:ext uri="{FF2B5EF4-FFF2-40B4-BE49-F238E27FC236}">
                      <a16:creationId xmlns:a16="http://schemas.microsoft.com/office/drawing/2014/main" id="{0D4FE647-CE37-A757-08DD-C2803AF1F99E}"/>
                    </a:ext>
                  </a:extLst>
                </p14:cNvPr>
                <p14:cNvContentPartPr/>
                <p14:nvPr/>
              </p14:nvContentPartPr>
              <p14:xfrm>
                <a:off x="3539861" y="3568472"/>
                <a:ext cx="296640" cy="115200"/>
              </p14:xfrm>
            </p:contentPart>
          </mc:Choice>
          <mc:Fallback>
            <p:pic>
              <p:nvPicPr>
                <p:cNvPr id="149" name="Freihand 148">
                  <a:extLst>
                    <a:ext uri="{FF2B5EF4-FFF2-40B4-BE49-F238E27FC236}">
                      <a16:creationId xmlns:a16="http://schemas.microsoft.com/office/drawing/2014/main" id="{0D4FE647-CE37-A757-08DD-C2803AF1F99E}"/>
                    </a:ext>
                  </a:extLst>
                </p:cNvPr>
                <p:cNvPicPr/>
                <p:nvPr/>
              </p:nvPicPr>
              <p:blipFill>
                <a:blip r:embed="rId227"/>
                <a:stretch>
                  <a:fillRect/>
                </a:stretch>
              </p:blipFill>
              <p:spPr>
                <a:xfrm>
                  <a:off x="3530861" y="3559472"/>
                  <a:ext cx="314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0" name="Freihand 149">
                  <a:extLst>
                    <a:ext uri="{FF2B5EF4-FFF2-40B4-BE49-F238E27FC236}">
                      <a16:creationId xmlns:a16="http://schemas.microsoft.com/office/drawing/2014/main" id="{8826993F-2F4C-4371-2B2F-85D94CD4DDEC}"/>
                    </a:ext>
                  </a:extLst>
                </p14:cNvPr>
                <p14:cNvContentPartPr/>
                <p14:nvPr/>
              </p14:nvContentPartPr>
              <p14:xfrm>
                <a:off x="3391541" y="3490712"/>
                <a:ext cx="1363680" cy="740520"/>
              </p14:xfrm>
            </p:contentPart>
          </mc:Choice>
          <mc:Fallback>
            <p:pic>
              <p:nvPicPr>
                <p:cNvPr id="150" name="Freihand 149">
                  <a:extLst>
                    <a:ext uri="{FF2B5EF4-FFF2-40B4-BE49-F238E27FC236}">
                      <a16:creationId xmlns:a16="http://schemas.microsoft.com/office/drawing/2014/main" id="{8826993F-2F4C-4371-2B2F-85D94CD4DDEC}"/>
                    </a:ext>
                  </a:extLst>
                </p:cNvPr>
                <p:cNvPicPr/>
                <p:nvPr/>
              </p:nvPicPr>
              <p:blipFill>
                <a:blip r:embed="rId229"/>
                <a:stretch>
                  <a:fillRect/>
                </a:stretch>
              </p:blipFill>
              <p:spPr>
                <a:xfrm>
                  <a:off x="3382901" y="3481712"/>
                  <a:ext cx="1381320" cy="758160"/>
                </a:xfrm>
                <a:prstGeom prst="rect">
                  <a:avLst/>
                </a:prstGeom>
              </p:spPr>
            </p:pic>
          </mc:Fallback>
        </mc:AlternateContent>
      </p:grpSp>
      <p:grpSp>
        <p:nvGrpSpPr>
          <p:cNvPr id="164" name="Gruppieren 163">
            <a:extLst>
              <a:ext uri="{FF2B5EF4-FFF2-40B4-BE49-F238E27FC236}">
                <a16:creationId xmlns:a16="http://schemas.microsoft.com/office/drawing/2014/main" id="{83163D0D-51D2-8F1B-1215-3E950DFB4981}"/>
              </a:ext>
            </a:extLst>
          </p:cNvPr>
          <p:cNvGrpSpPr/>
          <p:nvPr/>
        </p:nvGrpSpPr>
        <p:grpSpPr>
          <a:xfrm>
            <a:off x="5030261" y="3220712"/>
            <a:ext cx="763560" cy="315000"/>
            <a:chOff x="5030261" y="3220712"/>
            <a:chExt cx="763560" cy="315000"/>
          </a:xfrm>
        </p:grpSpPr>
        <mc:AlternateContent xmlns:mc="http://schemas.openxmlformats.org/markup-compatibility/2006">
          <mc:Choice xmlns:p14="http://schemas.microsoft.com/office/powerpoint/2010/main" Requires="p14">
            <p:contentPart p14:bwMode="auto" r:id="rId230">
              <p14:nvContentPartPr>
                <p14:cNvPr id="152" name="Freihand 151">
                  <a:extLst>
                    <a:ext uri="{FF2B5EF4-FFF2-40B4-BE49-F238E27FC236}">
                      <a16:creationId xmlns:a16="http://schemas.microsoft.com/office/drawing/2014/main" id="{F0AA85F0-7848-FAF0-42E9-395D5C657DB4}"/>
                    </a:ext>
                  </a:extLst>
                </p14:cNvPr>
                <p14:cNvContentPartPr/>
                <p14:nvPr/>
              </p14:nvContentPartPr>
              <p14:xfrm>
                <a:off x="5030261" y="3304232"/>
                <a:ext cx="125280" cy="231480"/>
              </p14:xfrm>
            </p:contentPart>
          </mc:Choice>
          <mc:Fallback>
            <p:pic>
              <p:nvPicPr>
                <p:cNvPr id="152" name="Freihand 151">
                  <a:extLst>
                    <a:ext uri="{FF2B5EF4-FFF2-40B4-BE49-F238E27FC236}">
                      <a16:creationId xmlns:a16="http://schemas.microsoft.com/office/drawing/2014/main" id="{F0AA85F0-7848-FAF0-42E9-395D5C657DB4}"/>
                    </a:ext>
                  </a:extLst>
                </p:cNvPr>
                <p:cNvPicPr/>
                <p:nvPr/>
              </p:nvPicPr>
              <p:blipFill>
                <a:blip r:embed="rId231"/>
                <a:stretch>
                  <a:fillRect/>
                </a:stretch>
              </p:blipFill>
              <p:spPr>
                <a:xfrm>
                  <a:off x="5021621" y="3295232"/>
                  <a:ext cx="142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3" name="Freihand 152">
                  <a:extLst>
                    <a:ext uri="{FF2B5EF4-FFF2-40B4-BE49-F238E27FC236}">
                      <a16:creationId xmlns:a16="http://schemas.microsoft.com/office/drawing/2014/main" id="{EB24903A-881C-4D26-D4E2-640A2805CF3F}"/>
                    </a:ext>
                  </a:extLst>
                </p14:cNvPr>
                <p14:cNvContentPartPr/>
                <p14:nvPr/>
              </p14:nvContentPartPr>
              <p14:xfrm>
                <a:off x="5237261" y="3317192"/>
                <a:ext cx="125640" cy="204840"/>
              </p14:xfrm>
            </p:contentPart>
          </mc:Choice>
          <mc:Fallback>
            <p:pic>
              <p:nvPicPr>
                <p:cNvPr id="153" name="Freihand 152">
                  <a:extLst>
                    <a:ext uri="{FF2B5EF4-FFF2-40B4-BE49-F238E27FC236}">
                      <a16:creationId xmlns:a16="http://schemas.microsoft.com/office/drawing/2014/main" id="{EB24903A-881C-4D26-D4E2-640A2805CF3F}"/>
                    </a:ext>
                  </a:extLst>
                </p:cNvPr>
                <p:cNvPicPr/>
                <p:nvPr/>
              </p:nvPicPr>
              <p:blipFill>
                <a:blip r:embed="rId233"/>
                <a:stretch>
                  <a:fillRect/>
                </a:stretch>
              </p:blipFill>
              <p:spPr>
                <a:xfrm>
                  <a:off x="5228261" y="3308552"/>
                  <a:ext cx="143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4" name="Freihand 153">
                  <a:extLst>
                    <a:ext uri="{FF2B5EF4-FFF2-40B4-BE49-F238E27FC236}">
                      <a16:creationId xmlns:a16="http://schemas.microsoft.com/office/drawing/2014/main" id="{0645C946-A779-565A-DA4D-3E286112CE16}"/>
                    </a:ext>
                  </a:extLst>
                </p14:cNvPr>
                <p14:cNvContentPartPr/>
                <p14:nvPr/>
              </p14:nvContentPartPr>
              <p14:xfrm>
                <a:off x="5289101" y="3277952"/>
                <a:ext cx="106200" cy="18360"/>
              </p14:xfrm>
            </p:contentPart>
          </mc:Choice>
          <mc:Fallback>
            <p:pic>
              <p:nvPicPr>
                <p:cNvPr id="154" name="Freihand 153">
                  <a:extLst>
                    <a:ext uri="{FF2B5EF4-FFF2-40B4-BE49-F238E27FC236}">
                      <a16:creationId xmlns:a16="http://schemas.microsoft.com/office/drawing/2014/main" id="{0645C946-A779-565A-DA4D-3E286112CE16}"/>
                    </a:ext>
                  </a:extLst>
                </p:cNvPr>
                <p:cNvPicPr/>
                <p:nvPr/>
              </p:nvPicPr>
              <p:blipFill>
                <a:blip r:embed="rId235"/>
                <a:stretch>
                  <a:fillRect/>
                </a:stretch>
              </p:blipFill>
              <p:spPr>
                <a:xfrm>
                  <a:off x="5280461" y="3268952"/>
                  <a:ext cx="123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5" name="Freihand 154">
                  <a:extLst>
                    <a:ext uri="{FF2B5EF4-FFF2-40B4-BE49-F238E27FC236}">
                      <a16:creationId xmlns:a16="http://schemas.microsoft.com/office/drawing/2014/main" id="{80AAB191-7E87-5C95-0CE9-21C90FA7F2B5}"/>
                    </a:ext>
                  </a:extLst>
                </p14:cNvPr>
                <p14:cNvContentPartPr/>
                <p14:nvPr/>
              </p14:nvContentPartPr>
              <p14:xfrm>
                <a:off x="5599781" y="3250952"/>
                <a:ext cx="104400" cy="205920"/>
              </p14:xfrm>
            </p:contentPart>
          </mc:Choice>
          <mc:Fallback>
            <p:pic>
              <p:nvPicPr>
                <p:cNvPr id="155" name="Freihand 154">
                  <a:extLst>
                    <a:ext uri="{FF2B5EF4-FFF2-40B4-BE49-F238E27FC236}">
                      <a16:creationId xmlns:a16="http://schemas.microsoft.com/office/drawing/2014/main" id="{80AAB191-7E87-5C95-0CE9-21C90FA7F2B5}"/>
                    </a:ext>
                  </a:extLst>
                </p:cNvPr>
                <p:cNvPicPr/>
                <p:nvPr/>
              </p:nvPicPr>
              <p:blipFill>
                <a:blip r:embed="rId237"/>
                <a:stretch>
                  <a:fillRect/>
                </a:stretch>
              </p:blipFill>
              <p:spPr>
                <a:xfrm>
                  <a:off x="5591141" y="3242312"/>
                  <a:ext cx="122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6" name="Freihand 155">
                  <a:extLst>
                    <a:ext uri="{FF2B5EF4-FFF2-40B4-BE49-F238E27FC236}">
                      <a16:creationId xmlns:a16="http://schemas.microsoft.com/office/drawing/2014/main" id="{1DD54D2A-91E3-3A08-C714-2B707BC7FB96}"/>
                    </a:ext>
                  </a:extLst>
                </p14:cNvPr>
                <p14:cNvContentPartPr/>
                <p14:nvPr/>
              </p14:nvContentPartPr>
              <p14:xfrm>
                <a:off x="5512661" y="3220712"/>
                <a:ext cx="106200" cy="106200"/>
              </p14:xfrm>
            </p:contentPart>
          </mc:Choice>
          <mc:Fallback>
            <p:pic>
              <p:nvPicPr>
                <p:cNvPr id="156" name="Freihand 155">
                  <a:extLst>
                    <a:ext uri="{FF2B5EF4-FFF2-40B4-BE49-F238E27FC236}">
                      <a16:creationId xmlns:a16="http://schemas.microsoft.com/office/drawing/2014/main" id="{1DD54D2A-91E3-3A08-C714-2B707BC7FB96}"/>
                    </a:ext>
                  </a:extLst>
                </p:cNvPr>
                <p:cNvPicPr/>
                <p:nvPr/>
              </p:nvPicPr>
              <p:blipFill>
                <a:blip r:embed="rId239"/>
                <a:stretch>
                  <a:fillRect/>
                </a:stretch>
              </p:blipFill>
              <p:spPr>
                <a:xfrm>
                  <a:off x="5503661" y="3211712"/>
                  <a:ext cx="123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7" name="Freihand 156">
                  <a:extLst>
                    <a:ext uri="{FF2B5EF4-FFF2-40B4-BE49-F238E27FC236}">
                      <a16:creationId xmlns:a16="http://schemas.microsoft.com/office/drawing/2014/main" id="{AB682180-BFB1-D88B-AE51-4E6DEB4F664E}"/>
                    </a:ext>
                  </a:extLst>
                </p14:cNvPr>
                <p14:cNvContentPartPr/>
                <p14:nvPr/>
              </p14:nvContentPartPr>
              <p14:xfrm>
                <a:off x="5708141" y="3411152"/>
                <a:ext cx="85680" cy="84240"/>
              </p14:xfrm>
            </p:contentPart>
          </mc:Choice>
          <mc:Fallback>
            <p:pic>
              <p:nvPicPr>
                <p:cNvPr id="157" name="Freihand 156">
                  <a:extLst>
                    <a:ext uri="{FF2B5EF4-FFF2-40B4-BE49-F238E27FC236}">
                      <a16:creationId xmlns:a16="http://schemas.microsoft.com/office/drawing/2014/main" id="{AB682180-BFB1-D88B-AE51-4E6DEB4F664E}"/>
                    </a:ext>
                  </a:extLst>
                </p:cNvPr>
                <p:cNvPicPr/>
                <p:nvPr/>
              </p:nvPicPr>
              <p:blipFill>
                <a:blip r:embed="rId241"/>
                <a:stretch>
                  <a:fillRect/>
                </a:stretch>
              </p:blipFill>
              <p:spPr>
                <a:xfrm>
                  <a:off x="5699501" y="3402512"/>
                  <a:ext cx="103320" cy="101880"/>
                </a:xfrm>
                <a:prstGeom prst="rect">
                  <a:avLst/>
                </a:prstGeom>
              </p:spPr>
            </p:pic>
          </mc:Fallback>
        </mc:AlternateContent>
      </p:grpSp>
      <p:grpSp>
        <p:nvGrpSpPr>
          <p:cNvPr id="163" name="Gruppieren 162">
            <a:extLst>
              <a:ext uri="{FF2B5EF4-FFF2-40B4-BE49-F238E27FC236}">
                <a16:creationId xmlns:a16="http://schemas.microsoft.com/office/drawing/2014/main" id="{FCE55228-64C8-E047-77CB-8A49CCEE3EE9}"/>
              </a:ext>
            </a:extLst>
          </p:cNvPr>
          <p:cNvGrpSpPr/>
          <p:nvPr/>
        </p:nvGrpSpPr>
        <p:grpSpPr>
          <a:xfrm>
            <a:off x="6100541" y="3219272"/>
            <a:ext cx="912600" cy="203760"/>
            <a:chOff x="6100541" y="3219272"/>
            <a:chExt cx="912600" cy="203760"/>
          </a:xfrm>
        </p:grpSpPr>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46C6B81F-2953-498F-6267-BF8E924943D7}"/>
                    </a:ext>
                  </a:extLst>
                </p14:cNvPr>
                <p14:cNvContentPartPr/>
                <p14:nvPr/>
              </p14:nvContentPartPr>
              <p14:xfrm>
                <a:off x="6100541" y="3320432"/>
                <a:ext cx="146880" cy="28440"/>
              </p14:xfrm>
            </p:contentPart>
          </mc:Choice>
          <mc:Fallback>
            <p:pic>
              <p:nvPicPr>
                <p:cNvPr id="158" name="Freihand 157">
                  <a:extLst>
                    <a:ext uri="{FF2B5EF4-FFF2-40B4-BE49-F238E27FC236}">
                      <a16:creationId xmlns:a16="http://schemas.microsoft.com/office/drawing/2014/main" id="{46C6B81F-2953-498F-6267-BF8E924943D7}"/>
                    </a:ext>
                  </a:extLst>
                </p:cNvPr>
                <p:cNvPicPr/>
                <p:nvPr/>
              </p:nvPicPr>
              <p:blipFill>
                <a:blip r:embed="rId243"/>
                <a:stretch>
                  <a:fillRect/>
                </a:stretch>
              </p:blipFill>
              <p:spPr>
                <a:xfrm>
                  <a:off x="6091541" y="3311432"/>
                  <a:ext cx="164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4926FECC-5C70-C1C8-EF80-B3382E12BC30}"/>
                    </a:ext>
                  </a:extLst>
                </p14:cNvPr>
                <p14:cNvContentPartPr/>
                <p14:nvPr/>
              </p14:nvContentPartPr>
              <p14:xfrm>
                <a:off x="6109901" y="3385592"/>
                <a:ext cx="128880" cy="30240"/>
              </p14:xfrm>
            </p:contentPart>
          </mc:Choice>
          <mc:Fallback>
            <p:pic>
              <p:nvPicPr>
                <p:cNvPr id="159" name="Freihand 158">
                  <a:extLst>
                    <a:ext uri="{FF2B5EF4-FFF2-40B4-BE49-F238E27FC236}">
                      <a16:creationId xmlns:a16="http://schemas.microsoft.com/office/drawing/2014/main" id="{4926FECC-5C70-C1C8-EF80-B3382E12BC30}"/>
                    </a:ext>
                  </a:extLst>
                </p:cNvPr>
                <p:cNvPicPr/>
                <p:nvPr/>
              </p:nvPicPr>
              <p:blipFill>
                <a:blip r:embed="rId245"/>
                <a:stretch>
                  <a:fillRect/>
                </a:stretch>
              </p:blipFill>
              <p:spPr>
                <a:xfrm>
                  <a:off x="6101261" y="3376592"/>
                  <a:ext cx="146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99948D1B-120D-B833-11B8-401622883ADE}"/>
                    </a:ext>
                  </a:extLst>
                </p14:cNvPr>
                <p14:cNvContentPartPr/>
                <p14:nvPr/>
              </p14:nvContentPartPr>
              <p14:xfrm>
                <a:off x="6411221" y="3246992"/>
                <a:ext cx="99360" cy="176040"/>
              </p14:xfrm>
            </p:contentPart>
          </mc:Choice>
          <mc:Fallback>
            <p:pic>
              <p:nvPicPr>
                <p:cNvPr id="160" name="Freihand 159">
                  <a:extLst>
                    <a:ext uri="{FF2B5EF4-FFF2-40B4-BE49-F238E27FC236}">
                      <a16:creationId xmlns:a16="http://schemas.microsoft.com/office/drawing/2014/main" id="{99948D1B-120D-B833-11B8-401622883ADE}"/>
                    </a:ext>
                  </a:extLst>
                </p:cNvPr>
                <p:cNvPicPr/>
                <p:nvPr/>
              </p:nvPicPr>
              <p:blipFill>
                <a:blip r:embed="rId247"/>
                <a:stretch>
                  <a:fillRect/>
                </a:stretch>
              </p:blipFill>
              <p:spPr>
                <a:xfrm>
                  <a:off x="6402221" y="3237992"/>
                  <a:ext cx="117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0529EA6F-6917-8964-3ABC-87CA3B433AAE}"/>
                    </a:ext>
                  </a:extLst>
                </p14:cNvPr>
                <p14:cNvContentPartPr/>
                <p14:nvPr/>
              </p14:nvContentPartPr>
              <p14:xfrm>
                <a:off x="6595901" y="3327992"/>
                <a:ext cx="88200" cy="29520"/>
              </p14:xfrm>
            </p:contentPart>
          </mc:Choice>
          <mc:Fallback>
            <p:pic>
              <p:nvPicPr>
                <p:cNvPr id="161" name="Freihand 160">
                  <a:extLst>
                    <a:ext uri="{FF2B5EF4-FFF2-40B4-BE49-F238E27FC236}">
                      <a16:creationId xmlns:a16="http://schemas.microsoft.com/office/drawing/2014/main" id="{0529EA6F-6917-8964-3ABC-87CA3B433AAE}"/>
                    </a:ext>
                  </a:extLst>
                </p:cNvPr>
                <p:cNvPicPr/>
                <p:nvPr/>
              </p:nvPicPr>
              <p:blipFill>
                <a:blip r:embed="rId249"/>
                <a:stretch>
                  <a:fillRect/>
                </a:stretch>
              </p:blipFill>
              <p:spPr>
                <a:xfrm>
                  <a:off x="6586901" y="3319352"/>
                  <a:ext cx="105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Freihand 161">
                  <a:extLst>
                    <a:ext uri="{FF2B5EF4-FFF2-40B4-BE49-F238E27FC236}">
                      <a16:creationId xmlns:a16="http://schemas.microsoft.com/office/drawing/2014/main" id="{D29C6965-41AC-6A21-C565-F46E1EF930AD}"/>
                    </a:ext>
                  </a:extLst>
                </p14:cNvPr>
                <p14:cNvContentPartPr/>
                <p14:nvPr/>
              </p14:nvContentPartPr>
              <p14:xfrm>
                <a:off x="6801461" y="3219272"/>
                <a:ext cx="211680" cy="162360"/>
              </p14:xfrm>
            </p:contentPart>
          </mc:Choice>
          <mc:Fallback>
            <p:pic>
              <p:nvPicPr>
                <p:cNvPr id="162" name="Freihand 161">
                  <a:extLst>
                    <a:ext uri="{FF2B5EF4-FFF2-40B4-BE49-F238E27FC236}">
                      <a16:creationId xmlns:a16="http://schemas.microsoft.com/office/drawing/2014/main" id="{D29C6965-41AC-6A21-C565-F46E1EF930AD}"/>
                    </a:ext>
                  </a:extLst>
                </p:cNvPr>
                <p:cNvPicPr/>
                <p:nvPr/>
              </p:nvPicPr>
              <p:blipFill>
                <a:blip r:embed="rId251"/>
                <a:stretch>
                  <a:fillRect/>
                </a:stretch>
              </p:blipFill>
              <p:spPr>
                <a:xfrm>
                  <a:off x="6792461" y="3210632"/>
                  <a:ext cx="229320" cy="180000"/>
                </a:xfrm>
                <a:prstGeom prst="rect">
                  <a:avLst/>
                </a:prstGeom>
              </p:spPr>
            </p:pic>
          </mc:Fallback>
        </mc:AlternateContent>
      </p:grpSp>
    </p:spTree>
    <p:extLst>
      <p:ext uri="{BB962C8B-B14F-4D97-AF65-F5344CB8AC3E}">
        <p14:creationId xmlns:p14="http://schemas.microsoft.com/office/powerpoint/2010/main" val="2761476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68</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C8F315CF-3F5D-56BB-DA5C-E7A288BDB08C}"/>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With </a:t>
            </a:r>
            <a:r>
              <a:rPr lang="de-DE" sz="2200" dirty="0" err="1"/>
              <a:t>the</a:t>
            </a:r>
            <a:r>
              <a:rPr lang="de-DE" sz="2200" dirty="0"/>
              <a:t> </a:t>
            </a:r>
            <a:r>
              <a:rPr lang="de-DE" sz="2200" dirty="0" err="1"/>
              <a:t>assumptions</a:t>
            </a:r>
            <a:r>
              <a:rPr lang="de-DE" sz="2200" dirty="0"/>
              <a:t> and </a:t>
            </a:r>
            <a:r>
              <a:rPr lang="de-DE" sz="2200" dirty="0" err="1"/>
              <a:t>the</a:t>
            </a:r>
            <a:r>
              <a:rPr lang="de-DE" sz="2200" dirty="0"/>
              <a:t> </a:t>
            </a:r>
            <a:r>
              <a:rPr lang="de-DE" sz="2200" dirty="0" err="1"/>
              <a:t>derived</a:t>
            </a:r>
            <a:r>
              <a:rPr lang="de-DE" sz="2200" dirty="0"/>
              <a:t> </a:t>
            </a:r>
            <a:r>
              <a:rPr lang="de-DE" sz="2200" dirty="0" err="1"/>
              <a:t>properties</a:t>
            </a:r>
            <a:r>
              <a:rPr lang="de-DE" sz="2200" dirty="0"/>
              <a:t> </a:t>
            </a:r>
            <a:r>
              <a:rPr lang="de-DE" sz="2200" dirty="0" err="1"/>
              <a:t>we</a:t>
            </a:r>
            <a:r>
              <a:rPr lang="de-DE" sz="2200" dirty="0"/>
              <a:t> </a:t>
            </a:r>
            <a:r>
              <a:rPr lang="de-DE" sz="2200" dirty="0" err="1"/>
              <a:t>can</a:t>
            </a:r>
            <a:r>
              <a:rPr lang="de-DE" sz="2200" dirty="0"/>
              <a:t> </a:t>
            </a:r>
            <a:r>
              <a:rPr lang="de-DE" sz="2200" dirty="0" err="1"/>
              <a:t>calculate</a:t>
            </a:r>
            <a:r>
              <a:rPr lang="de-DE" sz="2200" dirty="0"/>
              <a:t> </a:t>
            </a:r>
            <a:r>
              <a:rPr lang="de-DE" sz="2200" dirty="0" err="1"/>
              <a:t>the</a:t>
            </a:r>
            <a:r>
              <a:rPr lang="de-DE" sz="2200" dirty="0"/>
              <a:t> </a:t>
            </a:r>
            <a:r>
              <a:rPr lang="de-DE" sz="2200" dirty="0" err="1"/>
              <a:t>following</a:t>
            </a:r>
            <a:r>
              <a:rPr lang="de-DE" sz="2200" dirty="0"/>
              <a:t> </a:t>
            </a:r>
            <a:r>
              <a:rPr lang="de-DE" sz="2200" dirty="0" err="1"/>
              <a:t>test</a:t>
            </a:r>
            <a:r>
              <a:rPr lang="de-DE" sz="2200" dirty="0"/>
              <a:t> </a:t>
            </a:r>
            <a:r>
              <a:rPr lang="de-DE" sz="2200" dirty="0" err="1"/>
              <a:t>statistics</a:t>
            </a:r>
            <a:r>
              <a:rPr lang="de-DE" sz="2200" dirty="0"/>
              <a:t>:</a:t>
            </a:r>
          </a:p>
          <a:p>
            <a:pPr marL="342900" indent="-342900">
              <a:buFont typeface="Arial" panose="020B0604020202020204" pitchFamily="34" charset="0"/>
              <a:buChar char="•"/>
            </a:pPr>
            <a:endParaRPr lang="de-DE" sz="2200" dirty="0"/>
          </a:p>
          <a:p>
            <a:endParaRPr lang="de-DE" sz="2200" dirty="0"/>
          </a:p>
          <a:p>
            <a:pPr marL="342900" indent="-342900">
              <a:buFont typeface="Arial" panose="020B0604020202020204" pitchFamily="34" charset="0"/>
              <a:buChar char="•"/>
            </a:pPr>
            <a:endParaRPr lang="de-DE" sz="2200" dirty="0"/>
          </a:p>
          <a:p>
            <a:endParaRPr lang="de-DE" sz="2200" dirty="0"/>
          </a:p>
          <a:p>
            <a:pPr marL="342900" indent="-342900">
              <a:buFont typeface="Arial" panose="020B0604020202020204" pitchFamily="34" charset="0"/>
              <a:buChar char="•"/>
            </a:pPr>
            <a:endParaRPr lang="de-DE" sz="2200" dirty="0"/>
          </a:p>
          <a:p>
            <a:r>
              <a:rPr lang="de-DE" sz="2400" dirty="0"/>
              <a:t>and </a:t>
            </a:r>
          </a:p>
          <a:p>
            <a:endParaRPr lang="de-DE" sz="2400" dirty="0"/>
          </a:p>
          <a:p>
            <a:endParaRPr lang="de-DE" sz="2400" dirty="0"/>
          </a:p>
          <a:p>
            <a:endParaRPr lang="de-DE" sz="2400" dirty="0"/>
          </a:p>
          <a:p>
            <a:endParaRPr lang="de-DE" sz="2400" dirty="0"/>
          </a:p>
          <a:p>
            <a:endParaRPr lang="de-DE" sz="2400" dirty="0"/>
          </a:p>
          <a:p>
            <a:r>
              <a:rPr lang="de-DE" sz="2400" dirty="0"/>
              <a:t>With F and T, </a:t>
            </a:r>
            <a:r>
              <a:rPr lang="de-DE" sz="2400" dirty="0" err="1"/>
              <a:t>we</a:t>
            </a:r>
            <a:r>
              <a:rPr lang="de-DE" sz="2400" dirty="0"/>
              <a:t> </a:t>
            </a:r>
            <a:r>
              <a:rPr lang="de-DE" sz="2400" dirty="0" err="1"/>
              <a:t>can</a:t>
            </a:r>
            <a:r>
              <a:rPr lang="de-DE" sz="2400" dirty="0"/>
              <a:t> </a:t>
            </a:r>
            <a:r>
              <a:rPr lang="de-DE" sz="2400" dirty="0" err="1"/>
              <a:t>make</a:t>
            </a:r>
            <a:r>
              <a:rPr lang="de-DE" sz="2400" dirty="0"/>
              <a:t> </a:t>
            </a:r>
            <a:r>
              <a:rPr lang="de-DE" sz="2400" dirty="0" err="1"/>
              <a:t>probability</a:t>
            </a:r>
            <a:r>
              <a:rPr lang="de-DE" sz="2400" dirty="0"/>
              <a:t> </a:t>
            </a:r>
            <a:r>
              <a:rPr lang="de-DE" sz="2400" dirty="0" err="1"/>
              <a:t>statements</a:t>
            </a:r>
            <a:r>
              <a:rPr lang="de-DE" sz="2400" dirty="0"/>
              <a:t> </a:t>
            </a:r>
            <a:r>
              <a:rPr lang="de-DE" sz="2400" dirty="0" err="1"/>
              <a:t>about</a:t>
            </a:r>
            <a:r>
              <a:rPr lang="de-DE" sz="2400" dirty="0"/>
              <a:t> </a:t>
            </a:r>
            <a:r>
              <a:rPr lang="de-DE" sz="2400" dirty="0" err="1"/>
              <a:t>the</a:t>
            </a:r>
            <a:r>
              <a:rPr lang="de-DE" sz="2400" dirty="0"/>
              <a:t> </a:t>
            </a:r>
            <a:r>
              <a:rPr lang="de-DE" sz="2400" dirty="0" err="1"/>
              <a:t>goodness</a:t>
            </a:r>
            <a:r>
              <a:rPr lang="de-DE" sz="2400" dirty="0"/>
              <a:t> </a:t>
            </a:r>
            <a:r>
              <a:rPr lang="de-DE" sz="2400" dirty="0" err="1"/>
              <a:t>of</a:t>
            </a:r>
            <a:r>
              <a:rPr lang="de-DE" sz="2400" dirty="0"/>
              <a:t> </a:t>
            </a:r>
            <a:r>
              <a:rPr lang="de-DE" sz="2400" dirty="0" err="1"/>
              <a:t>the</a:t>
            </a:r>
            <a:r>
              <a:rPr lang="de-DE" sz="2400" dirty="0"/>
              <a:t> </a:t>
            </a:r>
            <a:r>
              <a:rPr lang="de-DE" sz="2400" dirty="0" err="1"/>
              <a:t>estimators</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multiple linear </a:t>
            </a:r>
            <a:r>
              <a:rPr lang="de-DE" sz="2400" dirty="0" err="1"/>
              <a:t>regression</a:t>
            </a:r>
            <a:r>
              <a:rPr lang="de-DE" sz="2400" dirty="0"/>
              <a:t>.</a:t>
            </a:r>
          </a:p>
        </p:txBody>
      </p:sp>
      <p:pic>
        <p:nvPicPr>
          <p:cNvPr id="6" name="Grafik 5">
            <a:extLst>
              <a:ext uri="{FF2B5EF4-FFF2-40B4-BE49-F238E27FC236}">
                <a16:creationId xmlns:a16="http://schemas.microsoft.com/office/drawing/2014/main" id="{B9A48D1F-E376-DE21-23A7-F957A5407E70}"/>
              </a:ext>
            </a:extLst>
          </p:cNvPr>
          <p:cNvPicPr>
            <a:picLocks noChangeAspect="1"/>
          </p:cNvPicPr>
          <p:nvPr/>
        </p:nvPicPr>
        <p:blipFill>
          <a:blip r:embed="rId2"/>
          <a:stretch>
            <a:fillRect/>
          </a:stretch>
        </p:blipFill>
        <p:spPr>
          <a:xfrm>
            <a:off x="2585720" y="1530032"/>
            <a:ext cx="3810000" cy="1095375"/>
          </a:xfrm>
          <a:prstGeom prst="rect">
            <a:avLst/>
          </a:prstGeom>
        </p:spPr>
      </p:pic>
      <p:pic>
        <p:nvPicPr>
          <p:cNvPr id="12" name="Grafik 11">
            <a:extLst>
              <a:ext uri="{FF2B5EF4-FFF2-40B4-BE49-F238E27FC236}">
                <a16:creationId xmlns:a16="http://schemas.microsoft.com/office/drawing/2014/main" id="{5C7BC32A-1782-66A3-01A4-F0E0B39211A9}"/>
              </a:ext>
            </a:extLst>
          </p:cNvPr>
          <p:cNvPicPr>
            <a:picLocks noChangeAspect="1"/>
          </p:cNvPicPr>
          <p:nvPr/>
        </p:nvPicPr>
        <p:blipFill>
          <a:blip r:embed="rId3"/>
          <a:stretch>
            <a:fillRect/>
          </a:stretch>
        </p:blipFill>
        <p:spPr>
          <a:xfrm>
            <a:off x="2819400" y="3755365"/>
            <a:ext cx="3276600" cy="83820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04A87656-2B7C-1343-D70E-CBFC8A2F9045}"/>
                  </a:ext>
                </a:extLst>
              </p14:cNvPr>
              <p14:cNvContentPartPr/>
              <p14:nvPr/>
            </p14:nvContentPartPr>
            <p14:xfrm>
              <a:off x="3733541" y="3717152"/>
              <a:ext cx="465480" cy="520920"/>
            </p14:xfrm>
          </p:contentPart>
        </mc:Choice>
        <mc:Fallback>
          <p:pic>
            <p:nvPicPr>
              <p:cNvPr id="5" name="Freihand 4">
                <a:extLst>
                  <a:ext uri="{FF2B5EF4-FFF2-40B4-BE49-F238E27FC236}">
                    <a16:creationId xmlns:a16="http://schemas.microsoft.com/office/drawing/2014/main" id="{04A87656-2B7C-1343-D70E-CBFC8A2F9045}"/>
                  </a:ext>
                </a:extLst>
              </p:cNvPr>
              <p:cNvPicPr/>
              <p:nvPr/>
            </p:nvPicPr>
            <p:blipFill>
              <a:blip r:embed="rId5"/>
              <a:stretch>
                <a:fillRect/>
              </a:stretch>
            </p:blipFill>
            <p:spPr>
              <a:xfrm>
                <a:off x="3724901" y="3708152"/>
                <a:ext cx="48312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0" name="Freihand 39">
                <a:extLst>
                  <a:ext uri="{FF2B5EF4-FFF2-40B4-BE49-F238E27FC236}">
                    <a16:creationId xmlns:a16="http://schemas.microsoft.com/office/drawing/2014/main" id="{0D717DBA-1ED5-70DE-6DA0-FA5786A267CD}"/>
                  </a:ext>
                </a:extLst>
              </p14:cNvPr>
              <p14:cNvContentPartPr/>
              <p14:nvPr/>
            </p14:nvContentPartPr>
            <p14:xfrm>
              <a:off x="4404941" y="3750632"/>
              <a:ext cx="456840" cy="489960"/>
            </p14:xfrm>
          </p:contentPart>
        </mc:Choice>
        <mc:Fallback>
          <p:pic>
            <p:nvPicPr>
              <p:cNvPr id="40" name="Freihand 39">
                <a:extLst>
                  <a:ext uri="{FF2B5EF4-FFF2-40B4-BE49-F238E27FC236}">
                    <a16:creationId xmlns:a16="http://schemas.microsoft.com/office/drawing/2014/main" id="{0D717DBA-1ED5-70DE-6DA0-FA5786A267CD}"/>
                  </a:ext>
                </a:extLst>
              </p:cNvPr>
              <p:cNvPicPr/>
              <p:nvPr/>
            </p:nvPicPr>
            <p:blipFill>
              <a:blip r:embed="rId7"/>
              <a:stretch>
                <a:fillRect/>
              </a:stretch>
            </p:blipFill>
            <p:spPr>
              <a:xfrm>
                <a:off x="4396301" y="3741992"/>
                <a:ext cx="47448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2" name="Freihand 41">
                <a:extLst>
                  <a:ext uri="{FF2B5EF4-FFF2-40B4-BE49-F238E27FC236}">
                    <a16:creationId xmlns:a16="http://schemas.microsoft.com/office/drawing/2014/main" id="{B73B87B4-369A-0922-2FDA-00F4B7CED8B1}"/>
                  </a:ext>
                </a:extLst>
              </p14:cNvPr>
              <p14:cNvContentPartPr/>
              <p14:nvPr/>
            </p14:nvContentPartPr>
            <p14:xfrm>
              <a:off x="3737501" y="3742712"/>
              <a:ext cx="450000" cy="511560"/>
            </p14:xfrm>
          </p:contentPart>
        </mc:Choice>
        <mc:Fallback>
          <p:pic>
            <p:nvPicPr>
              <p:cNvPr id="42" name="Freihand 41">
                <a:extLst>
                  <a:ext uri="{FF2B5EF4-FFF2-40B4-BE49-F238E27FC236}">
                    <a16:creationId xmlns:a16="http://schemas.microsoft.com/office/drawing/2014/main" id="{B73B87B4-369A-0922-2FDA-00F4B7CED8B1}"/>
                  </a:ext>
                </a:extLst>
              </p:cNvPr>
              <p:cNvPicPr/>
              <p:nvPr/>
            </p:nvPicPr>
            <p:blipFill>
              <a:blip r:embed="rId9"/>
              <a:stretch>
                <a:fillRect/>
              </a:stretch>
            </p:blipFill>
            <p:spPr>
              <a:xfrm>
                <a:off x="3728861" y="3733712"/>
                <a:ext cx="46764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4" name="Freihand 43">
                <a:extLst>
                  <a:ext uri="{FF2B5EF4-FFF2-40B4-BE49-F238E27FC236}">
                    <a16:creationId xmlns:a16="http://schemas.microsoft.com/office/drawing/2014/main" id="{B11255B5-E440-7AB2-47B2-D899241FA012}"/>
                  </a:ext>
                </a:extLst>
              </p14:cNvPr>
              <p14:cNvContentPartPr/>
              <p14:nvPr/>
            </p14:nvContentPartPr>
            <p14:xfrm>
              <a:off x="3665501" y="3480992"/>
              <a:ext cx="1371960" cy="1403280"/>
            </p14:xfrm>
          </p:contentPart>
        </mc:Choice>
        <mc:Fallback>
          <p:pic>
            <p:nvPicPr>
              <p:cNvPr id="44" name="Freihand 43">
                <a:extLst>
                  <a:ext uri="{FF2B5EF4-FFF2-40B4-BE49-F238E27FC236}">
                    <a16:creationId xmlns:a16="http://schemas.microsoft.com/office/drawing/2014/main" id="{B11255B5-E440-7AB2-47B2-D899241FA012}"/>
                  </a:ext>
                </a:extLst>
              </p:cNvPr>
              <p:cNvPicPr/>
              <p:nvPr/>
            </p:nvPicPr>
            <p:blipFill>
              <a:blip r:embed="rId11"/>
              <a:stretch>
                <a:fillRect/>
              </a:stretch>
            </p:blipFill>
            <p:spPr>
              <a:xfrm>
                <a:off x="3656861" y="3472352"/>
                <a:ext cx="1389600" cy="142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0" name="Freihand 79">
                <a:extLst>
                  <a:ext uri="{FF2B5EF4-FFF2-40B4-BE49-F238E27FC236}">
                    <a16:creationId xmlns:a16="http://schemas.microsoft.com/office/drawing/2014/main" id="{4E2F2837-503C-CC3C-9AFA-68B66D4F7C80}"/>
                  </a:ext>
                </a:extLst>
              </p14:cNvPr>
              <p14:cNvContentPartPr/>
              <p14:nvPr/>
            </p14:nvContentPartPr>
            <p14:xfrm>
              <a:off x="3598181" y="1642112"/>
              <a:ext cx="412920" cy="363960"/>
            </p14:xfrm>
          </p:contentPart>
        </mc:Choice>
        <mc:Fallback>
          <p:pic>
            <p:nvPicPr>
              <p:cNvPr id="80" name="Freihand 79">
                <a:extLst>
                  <a:ext uri="{FF2B5EF4-FFF2-40B4-BE49-F238E27FC236}">
                    <a16:creationId xmlns:a16="http://schemas.microsoft.com/office/drawing/2014/main" id="{4E2F2837-503C-CC3C-9AFA-68B66D4F7C80}"/>
                  </a:ext>
                </a:extLst>
              </p:cNvPr>
              <p:cNvPicPr/>
              <p:nvPr/>
            </p:nvPicPr>
            <p:blipFill>
              <a:blip r:embed="rId13"/>
              <a:stretch>
                <a:fillRect/>
              </a:stretch>
            </p:blipFill>
            <p:spPr>
              <a:xfrm>
                <a:off x="3589181" y="1633472"/>
                <a:ext cx="43056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1" name="Freihand 80">
                <a:extLst>
                  <a:ext uri="{FF2B5EF4-FFF2-40B4-BE49-F238E27FC236}">
                    <a16:creationId xmlns:a16="http://schemas.microsoft.com/office/drawing/2014/main" id="{CCDA4C0C-D3F6-FB68-2684-417FAA82655E}"/>
                  </a:ext>
                </a:extLst>
              </p14:cNvPr>
              <p14:cNvContentPartPr/>
              <p14:nvPr/>
            </p14:nvContentPartPr>
            <p14:xfrm>
              <a:off x="3480461" y="2181032"/>
              <a:ext cx="603720" cy="191880"/>
            </p14:xfrm>
          </p:contentPart>
        </mc:Choice>
        <mc:Fallback>
          <p:pic>
            <p:nvPicPr>
              <p:cNvPr id="81" name="Freihand 80">
                <a:extLst>
                  <a:ext uri="{FF2B5EF4-FFF2-40B4-BE49-F238E27FC236}">
                    <a16:creationId xmlns:a16="http://schemas.microsoft.com/office/drawing/2014/main" id="{CCDA4C0C-D3F6-FB68-2684-417FAA82655E}"/>
                  </a:ext>
                </a:extLst>
              </p:cNvPr>
              <p:cNvPicPr/>
              <p:nvPr/>
            </p:nvPicPr>
            <p:blipFill>
              <a:blip r:embed="rId15"/>
              <a:stretch>
                <a:fillRect/>
              </a:stretch>
            </p:blipFill>
            <p:spPr>
              <a:xfrm>
                <a:off x="3471461" y="2172032"/>
                <a:ext cx="621360" cy="209520"/>
              </a:xfrm>
              <a:prstGeom prst="rect">
                <a:avLst/>
              </a:prstGeom>
            </p:spPr>
          </p:pic>
        </mc:Fallback>
      </mc:AlternateContent>
      <p:grpSp>
        <p:nvGrpSpPr>
          <p:cNvPr id="143" name="Gruppieren 142">
            <a:extLst>
              <a:ext uri="{FF2B5EF4-FFF2-40B4-BE49-F238E27FC236}">
                <a16:creationId xmlns:a16="http://schemas.microsoft.com/office/drawing/2014/main" id="{EA0A136A-4488-1795-9AFA-D1624DC8473A}"/>
              </a:ext>
            </a:extLst>
          </p:cNvPr>
          <p:cNvGrpSpPr/>
          <p:nvPr/>
        </p:nvGrpSpPr>
        <p:grpSpPr>
          <a:xfrm>
            <a:off x="4029461" y="916352"/>
            <a:ext cx="7467120" cy="3810240"/>
            <a:chOff x="4029461" y="916352"/>
            <a:chExt cx="7467120" cy="3810240"/>
          </a:xfrm>
        </p:grpSpPr>
        <mc:AlternateContent xmlns:mc="http://schemas.openxmlformats.org/markup-compatibility/2006">
          <mc:Choice xmlns:p14="http://schemas.microsoft.com/office/powerpoint/2010/main" Requires="p14">
            <p:contentPart p14:bwMode="auto" r:id="rId16">
              <p14:nvContentPartPr>
                <p14:cNvPr id="82" name="Freihand 81">
                  <a:extLst>
                    <a:ext uri="{FF2B5EF4-FFF2-40B4-BE49-F238E27FC236}">
                      <a16:creationId xmlns:a16="http://schemas.microsoft.com/office/drawing/2014/main" id="{9A6EFA1B-D939-F7EA-51C1-2C20557DDE0D}"/>
                    </a:ext>
                  </a:extLst>
                </p14:cNvPr>
                <p14:cNvContentPartPr/>
                <p14:nvPr/>
              </p14:nvContentPartPr>
              <p14:xfrm>
                <a:off x="5646941" y="1780712"/>
                <a:ext cx="496800" cy="153360"/>
              </p14:xfrm>
            </p:contentPart>
          </mc:Choice>
          <mc:Fallback>
            <p:pic>
              <p:nvPicPr>
                <p:cNvPr id="82" name="Freihand 81">
                  <a:extLst>
                    <a:ext uri="{FF2B5EF4-FFF2-40B4-BE49-F238E27FC236}">
                      <a16:creationId xmlns:a16="http://schemas.microsoft.com/office/drawing/2014/main" id="{9A6EFA1B-D939-F7EA-51C1-2C20557DDE0D}"/>
                    </a:ext>
                  </a:extLst>
                </p:cNvPr>
                <p:cNvPicPr/>
                <p:nvPr/>
              </p:nvPicPr>
              <p:blipFill>
                <a:blip r:embed="rId17"/>
                <a:stretch>
                  <a:fillRect/>
                </a:stretch>
              </p:blipFill>
              <p:spPr>
                <a:xfrm>
                  <a:off x="5638301" y="1772072"/>
                  <a:ext cx="514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3" name="Freihand 82">
                  <a:extLst>
                    <a:ext uri="{FF2B5EF4-FFF2-40B4-BE49-F238E27FC236}">
                      <a16:creationId xmlns:a16="http://schemas.microsoft.com/office/drawing/2014/main" id="{C2A56109-7C6D-127D-93BE-5DBC3DCD3B73}"/>
                    </a:ext>
                  </a:extLst>
                </p14:cNvPr>
                <p14:cNvContentPartPr/>
                <p14:nvPr/>
              </p14:nvContentPartPr>
              <p14:xfrm>
                <a:off x="6130421" y="1712672"/>
                <a:ext cx="34200" cy="176040"/>
              </p14:xfrm>
            </p:contentPart>
          </mc:Choice>
          <mc:Fallback>
            <p:pic>
              <p:nvPicPr>
                <p:cNvPr id="83" name="Freihand 82">
                  <a:extLst>
                    <a:ext uri="{FF2B5EF4-FFF2-40B4-BE49-F238E27FC236}">
                      <a16:creationId xmlns:a16="http://schemas.microsoft.com/office/drawing/2014/main" id="{C2A56109-7C6D-127D-93BE-5DBC3DCD3B73}"/>
                    </a:ext>
                  </a:extLst>
                </p:cNvPr>
                <p:cNvPicPr/>
                <p:nvPr/>
              </p:nvPicPr>
              <p:blipFill>
                <a:blip r:embed="rId19"/>
                <a:stretch>
                  <a:fillRect/>
                </a:stretch>
              </p:blipFill>
              <p:spPr>
                <a:xfrm>
                  <a:off x="6121421" y="1704032"/>
                  <a:ext cx="518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5" name="Freihand 84">
                  <a:extLst>
                    <a:ext uri="{FF2B5EF4-FFF2-40B4-BE49-F238E27FC236}">
                      <a16:creationId xmlns:a16="http://schemas.microsoft.com/office/drawing/2014/main" id="{21F85EFA-C47A-891C-02EB-372AED8E6EDC}"/>
                    </a:ext>
                  </a:extLst>
                </p14:cNvPr>
                <p14:cNvContentPartPr/>
                <p14:nvPr/>
              </p14:nvContentPartPr>
              <p14:xfrm>
                <a:off x="5750261" y="1404512"/>
                <a:ext cx="193320" cy="202320"/>
              </p14:xfrm>
            </p:contentPart>
          </mc:Choice>
          <mc:Fallback>
            <p:pic>
              <p:nvPicPr>
                <p:cNvPr id="85" name="Freihand 84">
                  <a:extLst>
                    <a:ext uri="{FF2B5EF4-FFF2-40B4-BE49-F238E27FC236}">
                      <a16:creationId xmlns:a16="http://schemas.microsoft.com/office/drawing/2014/main" id="{21F85EFA-C47A-891C-02EB-372AED8E6EDC}"/>
                    </a:ext>
                  </a:extLst>
                </p:cNvPr>
                <p:cNvPicPr/>
                <p:nvPr/>
              </p:nvPicPr>
              <p:blipFill>
                <a:blip r:embed="rId21"/>
                <a:stretch>
                  <a:fillRect/>
                </a:stretch>
              </p:blipFill>
              <p:spPr>
                <a:xfrm>
                  <a:off x="5741621" y="1395512"/>
                  <a:ext cx="210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6" name="Freihand 85">
                  <a:extLst>
                    <a:ext uri="{FF2B5EF4-FFF2-40B4-BE49-F238E27FC236}">
                      <a16:creationId xmlns:a16="http://schemas.microsoft.com/office/drawing/2014/main" id="{E3F45F2F-075C-1036-2A4A-977128BE993F}"/>
                    </a:ext>
                  </a:extLst>
                </p14:cNvPr>
                <p14:cNvContentPartPr/>
                <p14:nvPr/>
              </p14:nvContentPartPr>
              <p14:xfrm>
                <a:off x="5857181" y="1499192"/>
                <a:ext cx="55800" cy="78120"/>
              </p14:xfrm>
            </p:contentPart>
          </mc:Choice>
          <mc:Fallback>
            <p:pic>
              <p:nvPicPr>
                <p:cNvPr id="86" name="Freihand 85">
                  <a:extLst>
                    <a:ext uri="{FF2B5EF4-FFF2-40B4-BE49-F238E27FC236}">
                      <a16:creationId xmlns:a16="http://schemas.microsoft.com/office/drawing/2014/main" id="{E3F45F2F-075C-1036-2A4A-977128BE993F}"/>
                    </a:ext>
                  </a:extLst>
                </p:cNvPr>
                <p:cNvPicPr/>
                <p:nvPr/>
              </p:nvPicPr>
              <p:blipFill>
                <a:blip r:embed="rId23"/>
                <a:stretch>
                  <a:fillRect/>
                </a:stretch>
              </p:blipFill>
              <p:spPr>
                <a:xfrm>
                  <a:off x="5848541" y="1490552"/>
                  <a:ext cx="73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7" name="Freihand 86">
                  <a:extLst>
                    <a:ext uri="{FF2B5EF4-FFF2-40B4-BE49-F238E27FC236}">
                      <a16:creationId xmlns:a16="http://schemas.microsoft.com/office/drawing/2014/main" id="{BC71EDB6-6305-1131-B78D-958EA3EDF3FD}"/>
                    </a:ext>
                  </a:extLst>
                </p14:cNvPr>
                <p14:cNvContentPartPr/>
                <p14:nvPr/>
              </p14:nvContentPartPr>
              <p14:xfrm>
                <a:off x="6023501" y="1449152"/>
                <a:ext cx="21960" cy="152280"/>
              </p14:xfrm>
            </p:contentPart>
          </mc:Choice>
          <mc:Fallback>
            <p:pic>
              <p:nvPicPr>
                <p:cNvPr id="87" name="Freihand 86">
                  <a:extLst>
                    <a:ext uri="{FF2B5EF4-FFF2-40B4-BE49-F238E27FC236}">
                      <a16:creationId xmlns:a16="http://schemas.microsoft.com/office/drawing/2014/main" id="{BC71EDB6-6305-1131-B78D-958EA3EDF3FD}"/>
                    </a:ext>
                  </a:extLst>
                </p:cNvPr>
                <p:cNvPicPr/>
                <p:nvPr/>
              </p:nvPicPr>
              <p:blipFill>
                <a:blip r:embed="rId25"/>
                <a:stretch>
                  <a:fillRect/>
                </a:stretch>
              </p:blipFill>
              <p:spPr>
                <a:xfrm>
                  <a:off x="6014501" y="1440512"/>
                  <a:ext cx="39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8" name="Freihand 87">
                  <a:extLst>
                    <a:ext uri="{FF2B5EF4-FFF2-40B4-BE49-F238E27FC236}">
                      <a16:creationId xmlns:a16="http://schemas.microsoft.com/office/drawing/2014/main" id="{5117A3E5-DB3D-3F00-2AEB-E36EF2FA0D50}"/>
                    </a:ext>
                  </a:extLst>
                </p14:cNvPr>
                <p14:cNvContentPartPr/>
                <p14:nvPr/>
              </p14:nvContentPartPr>
              <p14:xfrm>
                <a:off x="5963021" y="1508912"/>
                <a:ext cx="106200" cy="31320"/>
              </p14:xfrm>
            </p:contentPart>
          </mc:Choice>
          <mc:Fallback>
            <p:pic>
              <p:nvPicPr>
                <p:cNvPr id="88" name="Freihand 87">
                  <a:extLst>
                    <a:ext uri="{FF2B5EF4-FFF2-40B4-BE49-F238E27FC236}">
                      <a16:creationId xmlns:a16="http://schemas.microsoft.com/office/drawing/2014/main" id="{5117A3E5-DB3D-3F00-2AEB-E36EF2FA0D50}"/>
                    </a:ext>
                  </a:extLst>
                </p:cNvPr>
                <p:cNvPicPr/>
                <p:nvPr/>
              </p:nvPicPr>
              <p:blipFill>
                <a:blip r:embed="rId27"/>
                <a:stretch>
                  <a:fillRect/>
                </a:stretch>
              </p:blipFill>
              <p:spPr>
                <a:xfrm>
                  <a:off x="5954381" y="1500272"/>
                  <a:ext cx="123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9" name="Freihand 88">
                  <a:extLst>
                    <a:ext uri="{FF2B5EF4-FFF2-40B4-BE49-F238E27FC236}">
                      <a16:creationId xmlns:a16="http://schemas.microsoft.com/office/drawing/2014/main" id="{C082FE01-BFFB-1FE1-5D6D-39650153A981}"/>
                    </a:ext>
                  </a:extLst>
                </p14:cNvPr>
                <p14:cNvContentPartPr/>
                <p14:nvPr/>
              </p14:nvContentPartPr>
              <p14:xfrm>
                <a:off x="6160301" y="1380392"/>
                <a:ext cx="15840" cy="165960"/>
              </p14:xfrm>
            </p:contentPart>
          </mc:Choice>
          <mc:Fallback>
            <p:pic>
              <p:nvPicPr>
                <p:cNvPr id="89" name="Freihand 88">
                  <a:extLst>
                    <a:ext uri="{FF2B5EF4-FFF2-40B4-BE49-F238E27FC236}">
                      <a16:creationId xmlns:a16="http://schemas.microsoft.com/office/drawing/2014/main" id="{C082FE01-BFFB-1FE1-5D6D-39650153A981}"/>
                    </a:ext>
                  </a:extLst>
                </p:cNvPr>
                <p:cNvPicPr/>
                <p:nvPr/>
              </p:nvPicPr>
              <p:blipFill>
                <a:blip r:embed="rId29"/>
                <a:stretch>
                  <a:fillRect/>
                </a:stretch>
              </p:blipFill>
              <p:spPr>
                <a:xfrm>
                  <a:off x="6151301" y="1371752"/>
                  <a:ext cx="33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0" name="Freihand 89">
                  <a:extLst>
                    <a:ext uri="{FF2B5EF4-FFF2-40B4-BE49-F238E27FC236}">
                      <a16:creationId xmlns:a16="http://schemas.microsoft.com/office/drawing/2014/main" id="{57A710B1-0341-1885-3C97-D277F6DDF218}"/>
                    </a:ext>
                  </a:extLst>
                </p14:cNvPr>
                <p14:cNvContentPartPr/>
                <p14:nvPr/>
              </p14:nvContentPartPr>
              <p14:xfrm>
                <a:off x="6356141" y="1377512"/>
                <a:ext cx="22320" cy="16560"/>
              </p14:xfrm>
            </p:contentPart>
          </mc:Choice>
          <mc:Fallback>
            <p:pic>
              <p:nvPicPr>
                <p:cNvPr id="90" name="Freihand 89">
                  <a:extLst>
                    <a:ext uri="{FF2B5EF4-FFF2-40B4-BE49-F238E27FC236}">
                      <a16:creationId xmlns:a16="http://schemas.microsoft.com/office/drawing/2014/main" id="{57A710B1-0341-1885-3C97-D277F6DDF218}"/>
                    </a:ext>
                  </a:extLst>
                </p:cNvPr>
                <p:cNvPicPr/>
                <p:nvPr/>
              </p:nvPicPr>
              <p:blipFill>
                <a:blip r:embed="rId31"/>
                <a:stretch>
                  <a:fillRect/>
                </a:stretch>
              </p:blipFill>
              <p:spPr>
                <a:xfrm>
                  <a:off x="6347501" y="1368512"/>
                  <a:ext cx="39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1" name="Freihand 90">
                  <a:extLst>
                    <a:ext uri="{FF2B5EF4-FFF2-40B4-BE49-F238E27FC236}">
                      <a16:creationId xmlns:a16="http://schemas.microsoft.com/office/drawing/2014/main" id="{B901CFB4-6A64-1815-CF96-B7E36B90C6E2}"/>
                    </a:ext>
                  </a:extLst>
                </p14:cNvPr>
                <p14:cNvContentPartPr/>
                <p14:nvPr/>
              </p14:nvContentPartPr>
              <p14:xfrm>
                <a:off x="6350381" y="1502432"/>
                <a:ext cx="33840" cy="24840"/>
              </p14:xfrm>
            </p:contentPart>
          </mc:Choice>
          <mc:Fallback>
            <p:pic>
              <p:nvPicPr>
                <p:cNvPr id="91" name="Freihand 90">
                  <a:extLst>
                    <a:ext uri="{FF2B5EF4-FFF2-40B4-BE49-F238E27FC236}">
                      <a16:creationId xmlns:a16="http://schemas.microsoft.com/office/drawing/2014/main" id="{B901CFB4-6A64-1815-CF96-B7E36B90C6E2}"/>
                    </a:ext>
                  </a:extLst>
                </p:cNvPr>
                <p:cNvPicPr/>
                <p:nvPr/>
              </p:nvPicPr>
              <p:blipFill>
                <a:blip r:embed="rId33"/>
                <a:stretch>
                  <a:fillRect/>
                </a:stretch>
              </p:blipFill>
              <p:spPr>
                <a:xfrm>
                  <a:off x="6341381" y="1493432"/>
                  <a:ext cx="51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2" name="Freihand 91">
                  <a:extLst>
                    <a:ext uri="{FF2B5EF4-FFF2-40B4-BE49-F238E27FC236}">
                      <a16:creationId xmlns:a16="http://schemas.microsoft.com/office/drawing/2014/main" id="{B15977B9-058A-1C14-2915-D91455D165DB}"/>
                    </a:ext>
                  </a:extLst>
                </p14:cNvPr>
                <p14:cNvContentPartPr/>
                <p14:nvPr/>
              </p14:nvContentPartPr>
              <p14:xfrm>
                <a:off x="6498341" y="1363832"/>
                <a:ext cx="110160" cy="16560"/>
              </p14:xfrm>
            </p:contentPart>
          </mc:Choice>
          <mc:Fallback>
            <p:pic>
              <p:nvPicPr>
                <p:cNvPr id="92" name="Freihand 91">
                  <a:extLst>
                    <a:ext uri="{FF2B5EF4-FFF2-40B4-BE49-F238E27FC236}">
                      <a16:creationId xmlns:a16="http://schemas.microsoft.com/office/drawing/2014/main" id="{B15977B9-058A-1C14-2915-D91455D165DB}"/>
                    </a:ext>
                  </a:extLst>
                </p:cNvPr>
                <p:cNvPicPr/>
                <p:nvPr/>
              </p:nvPicPr>
              <p:blipFill>
                <a:blip r:embed="rId35"/>
                <a:stretch>
                  <a:fillRect/>
                </a:stretch>
              </p:blipFill>
              <p:spPr>
                <a:xfrm>
                  <a:off x="6489701" y="1354832"/>
                  <a:ext cx="127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3" name="Freihand 92">
                  <a:extLst>
                    <a:ext uri="{FF2B5EF4-FFF2-40B4-BE49-F238E27FC236}">
                      <a16:creationId xmlns:a16="http://schemas.microsoft.com/office/drawing/2014/main" id="{77B72AFD-117A-F493-F006-E4CD2A3C7A3A}"/>
                    </a:ext>
                  </a:extLst>
                </p14:cNvPr>
                <p14:cNvContentPartPr/>
                <p14:nvPr/>
              </p14:nvContentPartPr>
              <p14:xfrm>
                <a:off x="6476741" y="1439792"/>
                <a:ext cx="142560" cy="38520"/>
              </p14:xfrm>
            </p:contentPart>
          </mc:Choice>
          <mc:Fallback>
            <p:pic>
              <p:nvPicPr>
                <p:cNvPr id="93" name="Freihand 92">
                  <a:extLst>
                    <a:ext uri="{FF2B5EF4-FFF2-40B4-BE49-F238E27FC236}">
                      <a16:creationId xmlns:a16="http://schemas.microsoft.com/office/drawing/2014/main" id="{77B72AFD-117A-F493-F006-E4CD2A3C7A3A}"/>
                    </a:ext>
                  </a:extLst>
                </p:cNvPr>
                <p:cNvPicPr/>
                <p:nvPr/>
              </p:nvPicPr>
              <p:blipFill>
                <a:blip r:embed="rId37"/>
                <a:stretch>
                  <a:fillRect/>
                </a:stretch>
              </p:blipFill>
              <p:spPr>
                <a:xfrm>
                  <a:off x="6468101" y="1430792"/>
                  <a:ext cx="160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5" name="Freihand 94">
                  <a:extLst>
                    <a:ext uri="{FF2B5EF4-FFF2-40B4-BE49-F238E27FC236}">
                      <a16:creationId xmlns:a16="http://schemas.microsoft.com/office/drawing/2014/main" id="{78B2825A-7E5E-4A08-BAD1-2991E5B07E46}"/>
                    </a:ext>
                  </a:extLst>
                </p14:cNvPr>
                <p14:cNvContentPartPr/>
                <p14:nvPr/>
              </p14:nvContentPartPr>
              <p14:xfrm>
                <a:off x="6882101" y="1167632"/>
                <a:ext cx="360" cy="5760"/>
              </p14:xfrm>
            </p:contentPart>
          </mc:Choice>
          <mc:Fallback>
            <p:pic>
              <p:nvPicPr>
                <p:cNvPr id="95" name="Freihand 94">
                  <a:extLst>
                    <a:ext uri="{FF2B5EF4-FFF2-40B4-BE49-F238E27FC236}">
                      <a16:creationId xmlns:a16="http://schemas.microsoft.com/office/drawing/2014/main" id="{78B2825A-7E5E-4A08-BAD1-2991E5B07E46}"/>
                    </a:ext>
                  </a:extLst>
                </p:cNvPr>
                <p:cNvPicPr/>
                <p:nvPr/>
              </p:nvPicPr>
              <p:blipFill>
                <a:blip r:embed="rId39"/>
                <a:stretch>
                  <a:fillRect/>
                </a:stretch>
              </p:blipFill>
              <p:spPr>
                <a:xfrm>
                  <a:off x="6873101" y="1158992"/>
                  <a:ext cx="18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6" name="Freihand 95">
                  <a:extLst>
                    <a:ext uri="{FF2B5EF4-FFF2-40B4-BE49-F238E27FC236}">
                      <a16:creationId xmlns:a16="http://schemas.microsoft.com/office/drawing/2014/main" id="{3B58F838-C517-9E2C-6A9E-CD1D8F7B7FA5}"/>
                    </a:ext>
                  </a:extLst>
                </p14:cNvPr>
                <p14:cNvContentPartPr/>
                <p14:nvPr/>
              </p14:nvContentPartPr>
              <p14:xfrm>
                <a:off x="6860861" y="1102112"/>
                <a:ext cx="176040" cy="301320"/>
              </p14:xfrm>
            </p:contentPart>
          </mc:Choice>
          <mc:Fallback>
            <p:pic>
              <p:nvPicPr>
                <p:cNvPr id="96" name="Freihand 95">
                  <a:extLst>
                    <a:ext uri="{FF2B5EF4-FFF2-40B4-BE49-F238E27FC236}">
                      <a16:creationId xmlns:a16="http://schemas.microsoft.com/office/drawing/2014/main" id="{3B58F838-C517-9E2C-6A9E-CD1D8F7B7FA5}"/>
                    </a:ext>
                  </a:extLst>
                </p:cNvPr>
                <p:cNvPicPr/>
                <p:nvPr/>
              </p:nvPicPr>
              <p:blipFill>
                <a:blip r:embed="rId41"/>
                <a:stretch>
                  <a:fillRect/>
                </a:stretch>
              </p:blipFill>
              <p:spPr>
                <a:xfrm>
                  <a:off x="6851861" y="1093472"/>
                  <a:ext cx="1936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7" name="Freihand 96">
                  <a:extLst>
                    <a:ext uri="{FF2B5EF4-FFF2-40B4-BE49-F238E27FC236}">
                      <a16:creationId xmlns:a16="http://schemas.microsoft.com/office/drawing/2014/main" id="{109DFBBE-F449-FE1D-8368-5A3627B2E389}"/>
                    </a:ext>
                  </a:extLst>
                </p14:cNvPr>
                <p14:cNvContentPartPr/>
                <p14:nvPr/>
              </p14:nvContentPartPr>
              <p14:xfrm>
                <a:off x="7097021" y="1209752"/>
                <a:ext cx="379080" cy="111240"/>
              </p14:xfrm>
            </p:contentPart>
          </mc:Choice>
          <mc:Fallback>
            <p:pic>
              <p:nvPicPr>
                <p:cNvPr id="97" name="Freihand 96">
                  <a:extLst>
                    <a:ext uri="{FF2B5EF4-FFF2-40B4-BE49-F238E27FC236}">
                      <a16:creationId xmlns:a16="http://schemas.microsoft.com/office/drawing/2014/main" id="{109DFBBE-F449-FE1D-8368-5A3627B2E389}"/>
                    </a:ext>
                  </a:extLst>
                </p:cNvPr>
                <p:cNvPicPr/>
                <p:nvPr/>
              </p:nvPicPr>
              <p:blipFill>
                <a:blip r:embed="rId43"/>
                <a:stretch>
                  <a:fillRect/>
                </a:stretch>
              </p:blipFill>
              <p:spPr>
                <a:xfrm>
                  <a:off x="7088381" y="1200752"/>
                  <a:ext cx="396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8" name="Freihand 97">
                  <a:extLst>
                    <a:ext uri="{FF2B5EF4-FFF2-40B4-BE49-F238E27FC236}">
                      <a16:creationId xmlns:a16="http://schemas.microsoft.com/office/drawing/2014/main" id="{5E44A056-914C-CDA6-13AF-6D8AAAD03155}"/>
                    </a:ext>
                  </a:extLst>
                </p14:cNvPr>
                <p14:cNvContentPartPr/>
                <p14:nvPr/>
              </p14:nvContentPartPr>
              <p14:xfrm>
                <a:off x="7524341" y="1075112"/>
                <a:ext cx="111240" cy="216000"/>
              </p14:xfrm>
            </p:contentPart>
          </mc:Choice>
          <mc:Fallback>
            <p:pic>
              <p:nvPicPr>
                <p:cNvPr id="98" name="Freihand 97">
                  <a:extLst>
                    <a:ext uri="{FF2B5EF4-FFF2-40B4-BE49-F238E27FC236}">
                      <a16:creationId xmlns:a16="http://schemas.microsoft.com/office/drawing/2014/main" id="{5E44A056-914C-CDA6-13AF-6D8AAAD03155}"/>
                    </a:ext>
                  </a:extLst>
                </p:cNvPr>
                <p:cNvPicPr/>
                <p:nvPr/>
              </p:nvPicPr>
              <p:blipFill>
                <a:blip r:embed="rId45"/>
                <a:stretch>
                  <a:fillRect/>
                </a:stretch>
              </p:blipFill>
              <p:spPr>
                <a:xfrm>
                  <a:off x="7515341" y="1066472"/>
                  <a:ext cx="128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9" name="Freihand 98">
                  <a:extLst>
                    <a:ext uri="{FF2B5EF4-FFF2-40B4-BE49-F238E27FC236}">
                      <a16:creationId xmlns:a16="http://schemas.microsoft.com/office/drawing/2014/main" id="{882996AB-BB49-BB5C-02B6-EC235F5C0B59}"/>
                    </a:ext>
                  </a:extLst>
                </p14:cNvPr>
                <p14:cNvContentPartPr/>
                <p14:nvPr/>
              </p14:nvContentPartPr>
              <p14:xfrm>
                <a:off x="7723061" y="1155032"/>
                <a:ext cx="172440" cy="88920"/>
              </p14:xfrm>
            </p:contentPart>
          </mc:Choice>
          <mc:Fallback>
            <p:pic>
              <p:nvPicPr>
                <p:cNvPr id="99" name="Freihand 98">
                  <a:extLst>
                    <a:ext uri="{FF2B5EF4-FFF2-40B4-BE49-F238E27FC236}">
                      <a16:creationId xmlns:a16="http://schemas.microsoft.com/office/drawing/2014/main" id="{882996AB-BB49-BB5C-02B6-EC235F5C0B59}"/>
                    </a:ext>
                  </a:extLst>
                </p:cNvPr>
                <p:cNvPicPr/>
                <p:nvPr/>
              </p:nvPicPr>
              <p:blipFill>
                <a:blip r:embed="rId47"/>
                <a:stretch>
                  <a:fillRect/>
                </a:stretch>
              </p:blipFill>
              <p:spPr>
                <a:xfrm>
                  <a:off x="7714421" y="1146032"/>
                  <a:ext cx="190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1" name="Freihand 100">
                  <a:extLst>
                    <a:ext uri="{FF2B5EF4-FFF2-40B4-BE49-F238E27FC236}">
                      <a16:creationId xmlns:a16="http://schemas.microsoft.com/office/drawing/2014/main" id="{7575FFEE-39F8-5E9E-318E-45018DC2858F}"/>
                    </a:ext>
                  </a:extLst>
                </p14:cNvPr>
                <p14:cNvContentPartPr/>
                <p14:nvPr/>
              </p14:nvContentPartPr>
              <p14:xfrm>
                <a:off x="8159021" y="1006352"/>
                <a:ext cx="253080" cy="401040"/>
              </p14:xfrm>
            </p:contentPart>
          </mc:Choice>
          <mc:Fallback>
            <p:pic>
              <p:nvPicPr>
                <p:cNvPr id="101" name="Freihand 100">
                  <a:extLst>
                    <a:ext uri="{FF2B5EF4-FFF2-40B4-BE49-F238E27FC236}">
                      <a16:creationId xmlns:a16="http://schemas.microsoft.com/office/drawing/2014/main" id="{7575FFEE-39F8-5E9E-318E-45018DC2858F}"/>
                    </a:ext>
                  </a:extLst>
                </p:cNvPr>
                <p:cNvPicPr/>
                <p:nvPr/>
              </p:nvPicPr>
              <p:blipFill>
                <a:blip r:embed="rId49"/>
                <a:stretch>
                  <a:fillRect/>
                </a:stretch>
              </p:blipFill>
              <p:spPr>
                <a:xfrm>
                  <a:off x="8150021" y="997712"/>
                  <a:ext cx="27072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2" name="Freihand 101">
                  <a:extLst>
                    <a:ext uri="{FF2B5EF4-FFF2-40B4-BE49-F238E27FC236}">
                      <a16:creationId xmlns:a16="http://schemas.microsoft.com/office/drawing/2014/main" id="{3DE1E953-A221-C873-86B6-12708CC648FF}"/>
                    </a:ext>
                  </a:extLst>
                </p14:cNvPr>
                <p14:cNvContentPartPr/>
                <p14:nvPr/>
              </p14:nvContentPartPr>
              <p14:xfrm>
                <a:off x="8629901" y="1017512"/>
                <a:ext cx="200160" cy="214200"/>
              </p14:xfrm>
            </p:contentPart>
          </mc:Choice>
          <mc:Fallback>
            <p:pic>
              <p:nvPicPr>
                <p:cNvPr id="102" name="Freihand 101">
                  <a:extLst>
                    <a:ext uri="{FF2B5EF4-FFF2-40B4-BE49-F238E27FC236}">
                      <a16:creationId xmlns:a16="http://schemas.microsoft.com/office/drawing/2014/main" id="{3DE1E953-A221-C873-86B6-12708CC648FF}"/>
                    </a:ext>
                  </a:extLst>
                </p:cNvPr>
                <p:cNvPicPr/>
                <p:nvPr/>
              </p:nvPicPr>
              <p:blipFill>
                <a:blip r:embed="rId51"/>
                <a:stretch>
                  <a:fillRect/>
                </a:stretch>
              </p:blipFill>
              <p:spPr>
                <a:xfrm>
                  <a:off x="8621261" y="1008872"/>
                  <a:ext cx="217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3" name="Freihand 102">
                  <a:extLst>
                    <a:ext uri="{FF2B5EF4-FFF2-40B4-BE49-F238E27FC236}">
                      <a16:creationId xmlns:a16="http://schemas.microsoft.com/office/drawing/2014/main" id="{910B3917-CA3B-5A8F-DDEA-E51E673A03A1}"/>
                    </a:ext>
                  </a:extLst>
                </p14:cNvPr>
                <p14:cNvContentPartPr/>
                <p14:nvPr/>
              </p14:nvContentPartPr>
              <p14:xfrm>
                <a:off x="8861381" y="1032272"/>
                <a:ext cx="335520" cy="366840"/>
              </p14:xfrm>
            </p:contentPart>
          </mc:Choice>
          <mc:Fallback>
            <p:pic>
              <p:nvPicPr>
                <p:cNvPr id="103" name="Freihand 102">
                  <a:extLst>
                    <a:ext uri="{FF2B5EF4-FFF2-40B4-BE49-F238E27FC236}">
                      <a16:creationId xmlns:a16="http://schemas.microsoft.com/office/drawing/2014/main" id="{910B3917-CA3B-5A8F-DDEA-E51E673A03A1}"/>
                    </a:ext>
                  </a:extLst>
                </p:cNvPr>
                <p:cNvPicPr/>
                <p:nvPr/>
              </p:nvPicPr>
              <p:blipFill>
                <a:blip r:embed="rId53"/>
                <a:stretch>
                  <a:fillRect/>
                </a:stretch>
              </p:blipFill>
              <p:spPr>
                <a:xfrm>
                  <a:off x="8852381" y="1023272"/>
                  <a:ext cx="35316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04" name="Freihand 103">
                  <a:extLst>
                    <a:ext uri="{FF2B5EF4-FFF2-40B4-BE49-F238E27FC236}">
                      <a16:creationId xmlns:a16="http://schemas.microsoft.com/office/drawing/2014/main" id="{06D9F8C6-B0B2-5BB1-ED59-7B84B43579BD}"/>
                    </a:ext>
                  </a:extLst>
                </p14:cNvPr>
                <p14:cNvContentPartPr/>
                <p14:nvPr/>
              </p14:nvContentPartPr>
              <p14:xfrm>
                <a:off x="9247661" y="1008152"/>
                <a:ext cx="106920" cy="167400"/>
              </p14:xfrm>
            </p:contentPart>
          </mc:Choice>
          <mc:Fallback>
            <p:pic>
              <p:nvPicPr>
                <p:cNvPr id="104" name="Freihand 103">
                  <a:extLst>
                    <a:ext uri="{FF2B5EF4-FFF2-40B4-BE49-F238E27FC236}">
                      <a16:creationId xmlns:a16="http://schemas.microsoft.com/office/drawing/2014/main" id="{06D9F8C6-B0B2-5BB1-ED59-7B84B43579BD}"/>
                    </a:ext>
                  </a:extLst>
                </p:cNvPr>
                <p:cNvPicPr/>
                <p:nvPr/>
              </p:nvPicPr>
              <p:blipFill>
                <a:blip r:embed="rId55"/>
                <a:stretch>
                  <a:fillRect/>
                </a:stretch>
              </p:blipFill>
              <p:spPr>
                <a:xfrm>
                  <a:off x="9238661" y="999512"/>
                  <a:ext cx="124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5" name="Freihand 104">
                  <a:extLst>
                    <a:ext uri="{FF2B5EF4-FFF2-40B4-BE49-F238E27FC236}">
                      <a16:creationId xmlns:a16="http://schemas.microsoft.com/office/drawing/2014/main" id="{5A9796D8-CAE5-59E1-8280-500B4531AABC}"/>
                    </a:ext>
                  </a:extLst>
                </p14:cNvPr>
                <p14:cNvContentPartPr/>
                <p14:nvPr/>
              </p14:nvContentPartPr>
              <p14:xfrm>
                <a:off x="9417941" y="996272"/>
                <a:ext cx="124200" cy="180720"/>
              </p14:xfrm>
            </p:contentPart>
          </mc:Choice>
          <mc:Fallback>
            <p:pic>
              <p:nvPicPr>
                <p:cNvPr id="105" name="Freihand 104">
                  <a:extLst>
                    <a:ext uri="{FF2B5EF4-FFF2-40B4-BE49-F238E27FC236}">
                      <a16:creationId xmlns:a16="http://schemas.microsoft.com/office/drawing/2014/main" id="{5A9796D8-CAE5-59E1-8280-500B4531AABC}"/>
                    </a:ext>
                  </a:extLst>
                </p:cNvPr>
                <p:cNvPicPr/>
                <p:nvPr/>
              </p:nvPicPr>
              <p:blipFill>
                <a:blip r:embed="rId57"/>
                <a:stretch>
                  <a:fillRect/>
                </a:stretch>
              </p:blipFill>
              <p:spPr>
                <a:xfrm>
                  <a:off x="9409301" y="987632"/>
                  <a:ext cx="141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6" name="Freihand 105">
                  <a:extLst>
                    <a:ext uri="{FF2B5EF4-FFF2-40B4-BE49-F238E27FC236}">
                      <a16:creationId xmlns:a16="http://schemas.microsoft.com/office/drawing/2014/main" id="{B996A52F-6D33-B99A-B43F-96905F6FF5BF}"/>
                    </a:ext>
                  </a:extLst>
                </p14:cNvPr>
                <p14:cNvContentPartPr/>
                <p14:nvPr/>
              </p14:nvContentPartPr>
              <p14:xfrm>
                <a:off x="9625661" y="1022552"/>
                <a:ext cx="38160" cy="111600"/>
              </p14:xfrm>
            </p:contentPart>
          </mc:Choice>
          <mc:Fallback>
            <p:pic>
              <p:nvPicPr>
                <p:cNvPr id="106" name="Freihand 105">
                  <a:extLst>
                    <a:ext uri="{FF2B5EF4-FFF2-40B4-BE49-F238E27FC236}">
                      <a16:creationId xmlns:a16="http://schemas.microsoft.com/office/drawing/2014/main" id="{B996A52F-6D33-B99A-B43F-96905F6FF5BF}"/>
                    </a:ext>
                  </a:extLst>
                </p:cNvPr>
                <p:cNvPicPr/>
                <p:nvPr/>
              </p:nvPicPr>
              <p:blipFill>
                <a:blip r:embed="rId59"/>
                <a:stretch>
                  <a:fillRect/>
                </a:stretch>
              </p:blipFill>
              <p:spPr>
                <a:xfrm>
                  <a:off x="9616661" y="1013912"/>
                  <a:ext cx="55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7" name="Freihand 106">
                  <a:extLst>
                    <a:ext uri="{FF2B5EF4-FFF2-40B4-BE49-F238E27FC236}">
                      <a16:creationId xmlns:a16="http://schemas.microsoft.com/office/drawing/2014/main" id="{45C5D9A2-AB37-7E29-70DE-21A8CDE59710}"/>
                    </a:ext>
                  </a:extLst>
                </p14:cNvPr>
                <p14:cNvContentPartPr/>
                <p14:nvPr/>
              </p14:nvContentPartPr>
              <p14:xfrm>
                <a:off x="9613061" y="916352"/>
                <a:ext cx="25920" cy="69840"/>
              </p14:xfrm>
            </p:contentPart>
          </mc:Choice>
          <mc:Fallback>
            <p:pic>
              <p:nvPicPr>
                <p:cNvPr id="107" name="Freihand 106">
                  <a:extLst>
                    <a:ext uri="{FF2B5EF4-FFF2-40B4-BE49-F238E27FC236}">
                      <a16:creationId xmlns:a16="http://schemas.microsoft.com/office/drawing/2014/main" id="{45C5D9A2-AB37-7E29-70DE-21A8CDE59710}"/>
                    </a:ext>
                  </a:extLst>
                </p:cNvPr>
                <p:cNvPicPr/>
                <p:nvPr/>
              </p:nvPicPr>
              <p:blipFill>
                <a:blip r:embed="rId61"/>
                <a:stretch>
                  <a:fillRect/>
                </a:stretch>
              </p:blipFill>
              <p:spPr>
                <a:xfrm>
                  <a:off x="9604061" y="907352"/>
                  <a:ext cx="43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8" name="Freihand 107">
                  <a:extLst>
                    <a:ext uri="{FF2B5EF4-FFF2-40B4-BE49-F238E27FC236}">
                      <a16:creationId xmlns:a16="http://schemas.microsoft.com/office/drawing/2014/main" id="{EF1CA853-E294-E46A-6546-E451349584C1}"/>
                    </a:ext>
                  </a:extLst>
                </p14:cNvPr>
                <p14:cNvContentPartPr/>
                <p14:nvPr/>
              </p14:nvContentPartPr>
              <p14:xfrm>
                <a:off x="9682181" y="1026512"/>
                <a:ext cx="273600" cy="112680"/>
              </p14:xfrm>
            </p:contentPart>
          </mc:Choice>
          <mc:Fallback>
            <p:pic>
              <p:nvPicPr>
                <p:cNvPr id="108" name="Freihand 107">
                  <a:extLst>
                    <a:ext uri="{FF2B5EF4-FFF2-40B4-BE49-F238E27FC236}">
                      <a16:creationId xmlns:a16="http://schemas.microsoft.com/office/drawing/2014/main" id="{EF1CA853-E294-E46A-6546-E451349584C1}"/>
                    </a:ext>
                  </a:extLst>
                </p:cNvPr>
                <p:cNvPicPr/>
                <p:nvPr/>
              </p:nvPicPr>
              <p:blipFill>
                <a:blip r:embed="rId63"/>
                <a:stretch>
                  <a:fillRect/>
                </a:stretch>
              </p:blipFill>
              <p:spPr>
                <a:xfrm>
                  <a:off x="9673541" y="1017872"/>
                  <a:ext cx="291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0" name="Freihand 109">
                  <a:extLst>
                    <a:ext uri="{FF2B5EF4-FFF2-40B4-BE49-F238E27FC236}">
                      <a16:creationId xmlns:a16="http://schemas.microsoft.com/office/drawing/2014/main" id="{45F3A1A4-609B-CDFC-2599-0E1FB14E1C54}"/>
                    </a:ext>
                  </a:extLst>
                </p14:cNvPr>
                <p14:cNvContentPartPr/>
                <p14:nvPr/>
              </p14:nvContentPartPr>
              <p14:xfrm>
                <a:off x="9348101" y="1360232"/>
                <a:ext cx="159120" cy="294120"/>
              </p14:xfrm>
            </p:contentPart>
          </mc:Choice>
          <mc:Fallback>
            <p:pic>
              <p:nvPicPr>
                <p:cNvPr id="110" name="Freihand 109">
                  <a:extLst>
                    <a:ext uri="{FF2B5EF4-FFF2-40B4-BE49-F238E27FC236}">
                      <a16:creationId xmlns:a16="http://schemas.microsoft.com/office/drawing/2014/main" id="{45F3A1A4-609B-CDFC-2599-0E1FB14E1C54}"/>
                    </a:ext>
                  </a:extLst>
                </p:cNvPr>
                <p:cNvPicPr/>
                <p:nvPr/>
              </p:nvPicPr>
              <p:blipFill>
                <a:blip r:embed="rId65"/>
                <a:stretch>
                  <a:fillRect/>
                </a:stretch>
              </p:blipFill>
              <p:spPr>
                <a:xfrm>
                  <a:off x="9339461" y="1351232"/>
                  <a:ext cx="1767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1" name="Freihand 110">
                  <a:extLst>
                    <a:ext uri="{FF2B5EF4-FFF2-40B4-BE49-F238E27FC236}">
                      <a16:creationId xmlns:a16="http://schemas.microsoft.com/office/drawing/2014/main" id="{90FDC15F-8F01-8DAC-AE14-64CE2DF8F829}"/>
                    </a:ext>
                  </a:extLst>
                </p14:cNvPr>
                <p14:cNvContentPartPr/>
                <p14:nvPr/>
              </p14:nvContentPartPr>
              <p14:xfrm>
                <a:off x="9521261" y="1348712"/>
                <a:ext cx="213840" cy="126000"/>
              </p14:xfrm>
            </p:contentPart>
          </mc:Choice>
          <mc:Fallback>
            <p:pic>
              <p:nvPicPr>
                <p:cNvPr id="111" name="Freihand 110">
                  <a:extLst>
                    <a:ext uri="{FF2B5EF4-FFF2-40B4-BE49-F238E27FC236}">
                      <a16:creationId xmlns:a16="http://schemas.microsoft.com/office/drawing/2014/main" id="{90FDC15F-8F01-8DAC-AE14-64CE2DF8F829}"/>
                    </a:ext>
                  </a:extLst>
                </p:cNvPr>
                <p:cNvPicPr/>
                <p:nvPr/>
              </p:nvPicPr>
              <p:blipFill>
                <a:blip r:embed="rId67"/>
                <a:stretch>
                  <a:fillRect/>
                </a:stretch>
              </p:blipFill>
              <p:spPr>
                <a:xfrm>
                  <a:off x="9512621" y="1340072"/>
                  <a:ext cx="231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2" name="Freihand 111">
                  <a:extLst>
                    <a:ext uri="{FF2B5EF4-FFF2-40B4-BE49-F238E27FC236}">
                      <a16:creationId xmlns:a16="http://schemas.microsoft.com/office/drawing/2014/main" id="{78796406-4B22-B0E9-E16F-D07EE277ABE8}"/>
                    </a:ext>
                  </a:extLst>
                </p14:cNvPr>
                <p14:cNvContentPartPr/>
                <p14:nvPr/>
              </p14:nvContentPartPr>
              <p14:xfrm>
                <a:off x="9795941" y="1299392"/>
                <a:ext cx="122040" cy="158400"/>
              </p14:xfrm>
            </p:contentPart>
          </mc:Choice>
          <mc:Fallback>
            <p:pic>
              <p:nvPicPr>
                <p:cNvPr id="112" name="Freihand 111">
                  <a:extLst>
                    <a:ext uri="{FF2B5EF4-FFF2-40B4-BE49-F238E27FC236}">
                      <a16:creationId xmlns:a16="http://schemas.microsoft.com/office/drawing/2014/main" id="{78796406-4B22-B0E9-E16F-D07EE277ABE8}"/>
                    </a:ext>
                  </a:extLst>
                </p:cNvPr>
                <p:cNvPicPr/>
                <p:nvPr/>
              </p:nvPicPr>
              <p:blipFill>
                <a:blip r:embed="rId69"/>
                <a:stretch>
                  <a:fillRect/>
                </a:stretch>
              </p:blipFill>
              <p:spPr>
                <a:xfrm>
                  <a:off x="9786941" y="1290392"/>
                  <a:ext cx="139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3" name="Freihand 112">
                  <a:extLst>
                    <a:ext uri="{FF2B5EF4-FFF2-40B4-BE49-F238E27FC236}">
                      <a16:creationId xmlns:a16="http://schemas.microsoft.com/office/drawing/2014/main" id="{5436C67D-3DDE-A044-AC2E-35008BACF5B5}"/>
                    </a:ext>
                  </a:extLst>
                </p14:cNvPr>
                <p14:cNvContentPartPr/>
                <p14:nvPr/>
              </p14:nvContentPartPr>
              <p14:xfrm>
                <a:off x="9984941" y="1313432"/>
                <a:ext cx="243360" cy="131760"/>
              </p14:xfrm>
            </p:contentPart>
          </mc:Choice>
          <mc:Fallback>
            <p:pic>
              <p:nvPicPr>
                <p:cNvPr id="113" name="Freihand 112">
                  <a:extLst>
                    <a:ext uri="{FF2B5EF4-FFF2-40B4-BE49-F238E27FC236}">
                      <a16:creationId xmlns:a16="http://schemas.microsoft.com/office/drawing/2014/main" id="{5436C67D-3DDE-A044-AC2E-35008BACF5B5}"/>
                    </a:ext>
                  </a:extLst>
                </p:cNvPr>
                <p:cNvPicPr/>
                <p:nvPr/>
              </p:nvPicPr>
              <p:blipFill>
                <a:blip r:embed="rId71"/>
                <a:stretch>
                  <a:fillRect/>
                </a:stretch>
              </p:blipFill>
              <p:spPr>
                <a:xfrm>
                  <a:off x="9975941" y="1304792"/>
                  <a:ext cx="261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4" name="Freihand 113">
                  <a:extLst>
                    <a:ext uri="{FF2B5EF4-FFF2-40B4-BE49-F238E27FC236}">
                      <a16:creationId xmlns:a16="http://schemas.microsoft.com/office/drawing/2014/main" id="{21860A7B-BD4B-DA46-88FE-DE1E3B712F56}"/>
                    </a:ext>
                  </a:extLst>
                </p14:cNvPr>
                <p14:cNvContentPartPr/>
                <p14:nvPr/>
              </p14:nvContentPartPr>
              <p14:xfrm>
                <a:off x="10256381" y="1291112"/>
                <a:ext cx="93240" cy="133920"/>
              </p14:xfrm>
            </p:contentPart>
          </mc:Choice>
          <mc:Fallback>
            <p:pic>
              <p:nvPicPr>
                <p:cNvPr id="114" name="Freihand 113">
                  <a:extLst>
                    <a:ext uri="{FF2B5EF4-FFF2-40B4-BE49-F238E27FC236}">
                      <a16:creationId xmlns:a16="http://schemas.microsoft.com/office/drawing/2014/main" id="{21860A7B-BD4B-DA46-88FE-DE1E3B712F56}"/>
                    </a:ext>
                  </a:extLst>
                </p:cNvPr>
                <p:cNvPicPr/>
                <p:nvPr/>
              </p:nvPicPr>
              <p:blipFill>
                <a:blip r:embed="rId73"/>
                <a:stretch>
                  <a:fillRect/>
                </a:stretch>
              </p:blipFill>
              <p:spPr>
                <a:xfrm>
                  <a:off x="10247381" y="1282112"/>
                  <a:ext cx="110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5" name="Freihand 114">
                  <a:extLst>
                    <a:ext uri="{FF2B5EF4-FFF2-40B4-BE49-F238E27FC236}">
                      <a16:creationId xmlns:a16="http://schemas.microsoft.com/office/drawing/2014/main" id="{B70FFEC9-0C9D-3F26-BAEA-03EE5C46376D}"/>
                    </a:ext>
                  </a:extLst>
                </p14:cNvPr>
                <p14:cNvContentPartPr/>
                <p14:nvPr/>
              </p14:nvContentPartPr>
              <p14:xfrm>
                <a:off x="10351781" y="1121192"/>
                <a:ext cx="295560" cy="281160"/>
              </p14:xfrm>
            </p:contentPart>
          </mc:Choice>
          <mc:Fallback>
            <p:pic>
              <p:nvPicPr>
                <p:cNvPr id="115" name="Freihand 114">
                  <a:extLst>
                    <a:ext uri="{FF2B5EF4-FFF2-40B4-BE49-F238E27FC236}">
                      <a16:creationId xmlns:a16="http://schemas.microsoft.com/office/drawing/2014/main" id="{B70FFEC9-0C9D-3F26-BAEA-03EE5C46376D}"/>
                    </a:ext>
                  </a:extLst>
                </p:cNvPr>
                <p:cNvPicPr/>
                <p:nvPr/>
              </p:nvPicPr>
              <p:blipFill>
                <a:blip r:embed="rId75"/>
                <a:stretch>
                  <a:fillRect/>
                </a:stretch>
              </p:blipFill>
              <p:spPr>
                <a:xfrm>
                  <a:off x="10343141" y="1112552"/>
                  <a:ext cx="3132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6" name="Freihand 115">
                  <a:extLst>
                    <a:ext uri="{FF2B5EF4-FFF2-40B4-BE49-F238E27FC236}">
                      <a16:creationId xmlns:a16="http://schemas.microsoft.com/office/drawing/2014/main" id="{B6970F62-7A39-39C5-0A43-DE6341119D0E}"/>
                    </a:ext>
                  </a:extLst>
                </p14:cNvPr>
                <p14:cNvContentPartPr/>
                <p14:nvPr/>
              </p14:nvContentPartPr>
              <p14:xfrm>
                <a:off x="10742741" y="1157552"/>
                <a:ext cx="157680" cy="185400"/>
              </p14:xfrm>
            </p:contentPart>
          </mc:Choice>
          <mc:Fallback>
            <p:pic>
              <p:nvPicPr>
                <p:cNvPr id="116" name="Freihand 115">
                  <a:extLst>
                    <a:ext uri="{FF2B5EF4-FFF2-40B4-BE49-F238E27FC236}">
                      <a16:creationId xmlns:a16="http://schemas.microsoft.com/office/drawing/2014/main" id="{B6970F62-7A39-39C5-0A43-DE6341119D0E}"/>
                    </a:ext>
                  </a:extLst>
                </p:cNvPr>
                <p:cNvPicPr/>
                <p:nvPr/>
              </p:nvPicPr>
              <p:blipFill>
                <a:blip r:embed="rId77"/>
                <a:stretch>
                  <a:fillRect/>
                </a:stretch>
              </p:blipFill>
              <p:spPr>
                <a:xfrm>
                  <a:off x="10734101" y="1148912"/>
                  <a:ext cx="175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8" name="Freihand 27">
                  <a:extLst>
                    <a:ext uri="{FF2B5EF4-FFF2-40B4-BE49-F238E27FC236}">
                      <a16:creationId xmlns:a16="http://schemas.microsoft.com/office/drawing/2014/main" id="{591AC987-DFD5-1DB8-6D40-B03990837897}"/>
                    </a:ext>
                  </a:extLst>
                </p14:cNvPr>
                <p14:cNvContentPartPr/>
                <p14:nvPr/>
              </p14:nvContentPartPr>
              <p14:xfrm>
                <a:off x="7485101" y="2629592"/>
                <a:ext cx="183600" cy="422640"/>
              </p14:xfrm>
            </p:contentPart>
          </mc:Choice>
          <mc:Fallback>
            <p:pic>
              <p:nvPicPr>
                <p:cNvPr id="28" name="Freihand 27">
                  <a:extLst>
                    <a:ext uri="{FF2B5EF4-FFF2-40B4-BE49-F238E27FC236}">
                      <a16:creationId xmlns:a16="http://schemas.microsoft.com/office/drawing/2014/main" id="{591AC987-DFD5-1DB8-6D40-B03990837897}"/>
                    </a:ext>
                  </a:extLst>
                </p:cNvPr>
                <p:cNvPicPr/>
                <p:nvPr/>
              </p:nvPicPr>
              <p:blipFill>
                <a:blip r:embed="rId79"/>
                <a:stretch>
                  <a:fillRect/>
                </a:stretch>
              </p:blipFill>
              <p:spPr>
                <a:xfrm>
                  <a:off x="7476101" y="2620592"/>
                  <a:ext cx="20124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9" name="Freihand 28">
                  <a:extLst>
                    <a:ext uri="{FF2B5EF4-FFF2-40B4-BE49-F238E27FC236}">
                      <a16:creationId xmlns:a16="http://schemas.microsoft.com/office/drawing/2014/main" id="{7FCD97BC-DCA1-F61A-BF52-9DBEB8534043}"/>
                    </a:ext>
                  </a:extLst>
                </p14:cNvPr>
                <p14:cNvContentPartPr/>
                <p14:nvPr/>
              </p14:nvContentPartPr>
              <p14:xfrm>
                <a:off x="7740701" y="2787992"/>
                <a:ext cx="276840" cy="112320"/>
              </p14:xfrm>
            </p:contentPart>
          </mc:Choice>
          <mc:Fallback>
            <p:pic>
              <p:nvPicPr>
                <p:cNvPr id="29" name="Freihand 28">
                  <a:extLst>
                    <a:ext uri="{FF2B5EF4-FFF2-40B4-BE49-F238E27FC236}">
                      <a16:creationId xmlns:a16="http://schemas.microsoft.com/office/drawing/2014/main" id="{7FCD97BC-DCA1-F61A-BF52-9DBEB8534043}"/>
                    </a:ext>
                  </a:extLst>
                </p:cNvPr>
                <p:cNvPicPr/>
                <p:nvPr/>
              </p:nvPicPr>
              <p:blipFill>
                <a:blip r:embed="rId81"/>
                <a:stretch>
                  <a:fillRect/>
                </a:stretch>
              </p:blipFill>
              <p:spPr>
                <a:xfrm>
                  <a:off x="7732061" y="2779352"/>
                  <a:ext cx="294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 name="Freihand 6">
                  <a:extLst>
                    <a:ext uri="{FF2B5EF4-FFF2-40B4-BE49-F238E27FC236}">
                      <a16:creationId xmlns:a16="http://schemas.microsoft.com/office/drawing/2014/main" id="{164662DF-4B7A-1FC0-18F2-600027BD4507}"/>
                    </a:ext>
                  </a:extLst>
                </p14:cNvPr>
                <p14:cNvContentPartPr/>
                <p14:nvPr/>
              </p14:nvContentPartPr>
              <p14:xfrm>
                <a:off x="4029461" y="4132232"/>
                <a:ext cx="546840" cy="594360"/>
              </p14:xfrm>
            </p:contentPart>
          </mc:Choice>
          <mc:Fallback>
            <p:pic>
              <p:nvPicPr>
                <p:cNvPr id="7" name="Freihand 6">
                  <a:extLst>
                    <a:ext uri="{FF2B5EF4-FFF2-40B4-BE49-F238E27FC236}">
                      <a16:creationId xmlns:a16="http://schemas.microsoft.com/office/drawing/2014/main" id="{164662DF-4B7A-1FC0-18F2-600027BD4507}"/>
                    </a:ext>
                  </a:extLst>
                </p:cNvPr>
                <p:cNvPicPr/>
                <p:nvPr/>
              </p:nvPicPr>
              <p:blipFill>
                <a:blip r:embed="rId83"/>
                <a:stretch>
                  <a:fillRect/>
                </a:stretch>
              </p:blipFill>
              <p:spPr>
                <a:xfrm>
                  <a:off x="4020461" y="4123592"/>
                  <a:ext cx="56448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 name="Freihand 7">
                  <a:extLst>
                    <a:ext uri="{FF2B5EF4-FFF2-40B4-BE49-F238E27FC236}">
                      <a16:creationId xmlns:a16="http://schemas.microsoft.com/office/drawing/2014/main" id="{F3535548-B0AF-A2CC-E78E-120E80D78AA9}"/>
                    </a:ext>
                  </a:extLst>
                </p14:cNvPr>
                <p14:cNvContentPartPr/>
                <p14:nvPr/>
              </p14:nvContentPartPr>
              <p14:xfrm>
                <a:off x="4038461" y="3439232"/>
                <a:ext cx="153000" cy="330840"/>
              </p14:xfrm>
            </p:contentPart>
          </mc:Choice>
          <mc:Fallback>
            <p:pic>
              <p:nvPicPr>
                <p:cNvPr id="8" name="Freihand 7">
                  <a:extLst>
                    <a:ext uri="{FF2B5EF4-FFF2-40B4-BE49-F238E27FC236}">
                      <a16:creationId xmlns:a16="http://schemas.microsoft.com/office/drawing/2014/main" id="{F3535548-B0AF-A2CC-E78E-120E80D78AA9}"/>
                    </a:ext>
                  </a:extLst>
                </p:cNvPr>
                <p:cNvPicPr/>
                <p:nvPr/>
              </p:nvPicPr>
              <p:blipFill>
                <a:blip r:embed="rId85"/>
                <a:stretch>
                  <a:fillRect/>
                </a:stretch>
              </p:blipFill>
              <p:spPr>
                <a:xfrm>
                  <a:off x="4029821" y="3430232"/>
                  <a:ext cx="1706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 name="Freihand 9">
                  <a:extLst>
                    <a:ext uri="{FF2B5EF4-FFF2-40B4-BE49-F238E27FC236}">
                      <a16:creationId xmlns:a16="http://schemas.microsoft.com/office/drawing/2014/main" id="{FF4C1D56-28C9-74D0-40AC-806FA30316C0}"/>
                    </a:ext>
                  </a:extLst>
                </p14:cNvPr>
                <p14:cNvContentPartPr/>
                <p14:nvPr/>
              </p14:nvContentPartPr>
              <p14:xfrm>
                <a:off x="4198661" y="3498272"/>
                <a:ext cx="146880" cy="783720"/>
              </p14:xfrm>
            </p:contentPart>
          </mc:Choice>
          <mc:Fallback>
            <p:pic>
              <p:nvPicPr>
                <p:cNvPr id="10" name="Freihand 9">
                  <a:extLst>
                    <a:ext uri="{FF2B5EF4-FFF2-40B4-BE49-F238E27FC236}">
                      <a16:creationId xmlns:a16="http://schemas.microsoft.com/office/drawing/2014/main" id="{FF4C1D56-28C9-74D0-40AC-806FA30316C0}"/>
                    </a:ext>
                  </a:extLst>
                </p:cNvPr>
                <p:cNvPicPr/>
                <p:nvPr/>
              </p:nvPicPr>
              <p:blipFill>
                <a:blip r:embed="rId87"/>
                <a:stretch>
                  <a:fillRect/>
                </a:stretch>
              </p:blipFill>
              <p:spPr>
                <a:xfrm>
                  <a:off x="4190021" y="3489632"/>
                  <a:ext cx="164520" cy="801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 name="Freihand 12">
                  <a:extLst>
                    <a:ext uri="{FF2B5EF4-FFF2-40B4-BE49-F238E27FC236}">
                      <a16:creationId xmlns:a16="http://schemas.microsoft.com/office/drawing/2014/main" id="{5020B65D-01E5-41DC-F2B3-9E6F3CADC418}"/>
                    </a:ext>
                  </a:extLst>
                </p14:cNvPr>
                <p14:cNvContentPartPr/>
                <p14:nvPr/>
              </p14:nvContentPartPr>
              <p14:xfrm>
                <a:off x="4287581" y="3118112"/>
                <a:ext cx="170640" cy="273960"/>
              </p14:xfrm>
            </p:contentPart>
          </mc:Choice>
          <mc:Fallback>
            <p:pic>
              <p:nvPicPr>
                <p:cNvPr id="13" name="Freihand 12">
                  <a:extLst>
                    <a:ext uri="{FF2B5EF4-FFF2-40B4-BE49-F238E27FC236}">
                      <a16:creationId xmlns:a16="http://schemas.microsoft.com/office/drawing/2014/main" id="{5020B65D-01E5-41DC-F2B3-9E6F3CADC418}"/>
                    </a:ext>
                  </a:extLst>
                </p:cNvPr>
                <p:cNvPicPr/>
                <p:nvPr/>
              </p:nvPicPr>
              <p:blipFill>
                <a:blip r:embed="rId89"/>
                <a:stretch>
                  <a:fillRect/>
                </a:stretch>
              </p:blipFill>
              <p:spPr>
                <a:xfrm>
                  <a:off x="4278941" y="3109112"/>
                  <a:ext cx="1882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5" name="Freihand 14">
                  <a:extLst>
                    <a:ext uri="{FF2B5EF4-FFF2-40B4-BE49-F238E27FC236}">
                      <a16:creationId xmlns:a16="http://schemas.microsoft.com/office/drawing/2014/main" id="{2390C1E8-5FD8-465E-1E43-77B7749F4214}"/>
                    </a:ext>
                  </a:extLst>
                </p14:cNvPr>
                <p14:cNvContentPartPr/>
                <p14:nvPr/>
              </p14:nvContentPartPr>
              <p14:xfrm>
                <a:off x="4465421" y="3071312"/>
                <a:ext cx="369360" cy="297360"/>
              </p14:xfrm>
            </p:contentPart>
          </mc:Choice>
          <mc:Fallback>
            <p:pic>
              <p:nvPicPr>
                <p:cNvPr id="15" name="Freihand 14">
                  <a:extLst>
                    <a:ext uri="{FF2B5EF4-FFF2-40B4-BE49-F238E27FC236}">
                      <a16:creationId xmlns:a16="http://schemas.microsoft.com/office/drawing/2014/main" id="{2390C1E8-5FD8-465E-1E43-77B7749F4214}"/>
                    </a:ext>
                  </a:extLst>
                </p:cNvPr>
                <p:cNvPicPr/>
                <p:nvPr/>
              </p:nvPicPr>
              <p:blipFill>
                <a:blip r:embed="rId91"/>
                <a:stretch>
                  <a:fillRect/>
                </a:stretch>
              </p:blipFill>
              <p:spPr>
                <a:xfrm>
                  <a:off x="4456421" y="3062312"/>
                  <a:ext cx="3870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6" name="Freihand 15">
                  <a:extLst>
                    <a:ext uri="{FF2B5EF4-FFF2-40B4-BE49-F238E27FC236}">
                      <a16:creationId xmlns:a16="http://schemas.microsoft.com/office/drawing/2014/main" id="{E90C9076-043F-08C0-2866-00E84BC6CD7C}"/>
                    </a:ext>
                  </a:extLst>
                </p14:cNvPr>
                <p14:cNvContentPartPr/>
                <p14:nvPr/>
              </p14:nvContentPartPr>
              <p14:xfrm>
                <a:off x="4865021" y="3163112"/>
                <a:ext cx="62640" cy="125640"/>
              </p14:xfrm>
            </p:contentPart>
          </mc:Choice>
          <mc:Fallback>
            <p:pic>
              <p:nvPicPr>
                <p:cNvPr id="16" name="Freihand 15">
                  <a:extLst>
                    <a:ext uri="{FF2B5EF4-FFF2-40B4-BE49-F238E27FC236}">
                      <a16:creationId xmlns:a16="http://schemas.microsoft.com/office/drawing/2014/main" id="{E90C9076-043F-08C0-2866-00E84BC6CD7C}"/>
                    </a:ext>
                  </a:extLst>
                </p:cNvPr>
                <p:cNvPicPr/>
                <p:nvPr/>
              </p:nvPicPr>
              <p:blipFill>
                <a:blip r:embed="rId93"/>
                <a:stretch>
                  <a:fillRect/>
                </a:stretch>
              </p:blipFill>
              <p:spPr>
                <a:xfrm>
                  <a:off x="4856381" y="3154112"/>
                  <a:ext cx="80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 name="Freihand 16">
                  <a:extLst>
                    <a:ext uri="{FF2B5EF4-FFF2-40B4-BE49-F238E27FC236}">
                      <a16:creationId xmlns:a16="http://schemas.microsoft.com/office/drawing/2014/main" id="{553E9874-FE84-E423-B696-19366D459C72}"/>
                    </a:ext>
                  </a:extLst>
                </p14:cNvPr>
                <p14:cNvContentPartPr/>
                <p14:nvPr/>
              </p14:nvContentPartPr>
              <p14:xfrm>
                <a:off x="4979141" y="3122432"/>
                <a:ext cx="97560" cy="175680"/>
              </p14:xfrm>
            </p:contentPart>
          </mc:Choice>
          <mc:Fallback>
            <p:pic>
              <p:nvPicPr>
                <p:cNvPr id="17" name="Freihand 16">
                  <a:extLst>
                    <a:ext uri="{FF2B5EF4-FFF2-40B4-BE49-F238E27FC236}">
                      <a16:creationId xmlns:a16="http://schemas.microsoft.com/office/drawing/2014/main" id="{553E9874-FE84-E423-B696-19366D459C72}"/>
                    </a:ext>
                  </a:extLst>
                </p:cNvPr>
                <p:cNvPicPr/>
                <p:nvPr/>
              </p:nvPicPr>
              <p:blipFill>
                <a:blip r:embed="rId95"/>
                <a:stretch>
                  <a:fillRect/>
                </a:stretch>
              </p:blipFill>
              <p:spPr>
                <a:xfrm>
                  <a:off x="4970141" y="3113792"/>
                  <a:ext cx="115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8" name="Freihand 17">
                  <a:extLst>
                    <a:ext uri="{FF2B5EF4-FFF2-40B4-BE49-F238E27FC236}">
                      <a16:creationId xmlns:a16="http://schemas.microsoft.com/office/drawing/2014/main" id="{12F64F80-D783-C0C9-3D29-45F5681F3FE8}"/>
                    </a:ext>
                  </a:extLst>
                </p14:cNvPr>
                <p14:cNvContentPartPr/>
                <p14:nvPr/>
              </p14:nvContentPartPr>
              <p14:xfrm>
                <a:off x="5248781" y="3023792"/>
                <a:ext cx="326520" cy="199080"/>
              </p14:xfrm>
            </p:contentPart>
          </mc:Choice>
          <mc:Fallback>
            <p:pic>
              <p:nvPicPr>
                <p:cNvPr id="18" name="Freihand 17">
                  <a:extLst>
                    <a:ext uri="{FF2B5EF4-FFF2-40B4-BE49-F238E27FC236}">
                      <a16:creationId xmlns:a16="http://schemas.microsoft.com/office/drawing/2014/main" id="{12F64F80-D783-C0C9-3D29-45F5681F3FE8}"/>
                    </a:ext>
                  </a:extLst>
                </p:cNvPr>
                <p:cNvPicPr/>
                <p:nvPr/>
              </p:nvPicPr>
              <p:blipFill>
                <a:blip r:embed="rId97"/>
                <a:stretch>
                  <a:fillRect/>
                </a:stretch>
              </p:blipFill>
              <p:spPr>
                <a:xfrm>
                  <a:off x="5240141" y="3014792"/>
                  <a:ext cx="344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9" name="Freihand 18">
                  <a:extLst>
                    <a:ext uri="{FF2B5EF4-FFF2-40B4-BE49-F238E27FC236}">
                      <a16:creationId xmlns:a16="http://schemas.microsoft.com/office/drawing/2014/main" id="{E2CB7CE6-6901-F158-93E6-73CA66D3F0F4}"/>
                    </a:ext>
                  </a:extLst>
                </p14:cNvPr>
                <p14:cNvContentPartPr/>
                <p14:nvPr/>
              </p14:nvContentPartPr>
              <p14:xfrm>
                <a:off x="5742701" y="3007232"/>
                <a:ext cx="84600" cy="148320"/>
              </p14:xfrm>
            </p:contentPart>
          </mc:Choice>
          <mc:Fallback>
            <p:pic>
              <p:nvPicPr>
                <p:cNvPr id="19" name="Freihand 18">
                  <a:extLst>
                    <a:ext uri="{FF2B5EF4-FFF2-40B4-BE49-F238E27FC236}">
                      <a16:creationId xmlns:a16="http://schemas.microsoft.com/office/drawing/2014/main" id="{E2CB7CE6-6901-F158-93E6-73CA66D3F0F4}"/>
                    </a:ext>
                  </a:extLst>
                </p:cNvPr>
                <p:cNvPicPr/>
                <p:nvPr/>
              </p:nvPicPr>
              <p:blipFill>
                <a:blip r:embed="rId99"/>
                <a:stretch>
                  <a:fillRect/>
                </a:stretch>
              </p:blipFill>
              <p:spPr>
                <a:xfrm>
                  <a:off x="5734061" y="2998592"/>
                  <a:ext cx="102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 name="Freihand 19">
                  <a:extLst>
                    <a:ext uri="{FF2B5EF4-FFF2-40B4-BE49-F238E27FC236}">
                      <a16:creationId xmlns:a16="http://schemas.microsoft.com/office/drawing/2014/main" id="{B57ED176-22D4-1BA9-F672-32DCEE0F869D}"/>
                    </a:ext>
                  </a:extLst>
                </p14:cNvPr>
                <p14:cNvContentPartPr/>
                <p14:nvPr/>
              </p14:nvContentPartPr>
              <p14:xfrm>
                <a:off x="5896421" y="2982752"/>
                <a:ext cx="114120" cy="164520"/>
              </p14:xfrm>
            </p:contentPart>
          </mc:Choice>
          <mc:Fallback>
            <p:pic>
              <p:nvPicPr>
                <p:cNvPr id="20" name="Freihand 19">
                  <a:extLst>
                    <a:ext uri="{FF2B5EF4-FFF2-40B4-BE49-F238E27FC236}">
                      <a16:creationId xmlns:a16="http://schemas.microsoft.com/office/drawing/2014/main" id="{B57ED176-22D4-1BA9-F672-32DCEE0F869D}"/>
                    </a:ext>
                  </a:extLst>
                </p:cNvPr>
                <p:cNvPicPr/>
                <p:nvPr/>
              </p:nvPicPr>
              <p:blipFill>
                <a:blip r:embed="rId101"/>
                <a:stretch>
                  <a:fillRect/>
                </a:stretch>
              </p:blipFill>
              <p:spPr>
                <a:xfrm>
                  <a:off x="5887781" y="2973752"/>
                  <a:ext cx="131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2" name="Freihand 21">
                  <a:extLst>
                    <a:ext uri="{FF2B5EF4-FFF2-40B4-BE49-F238E27FC236}">
                      <a16:creationId xmlns:a16="http://schemas.microsoft.com/office/drawing/2014/main" id="{9B4B40A0-CFE5-ECB6-D42D-A41ABF0D5FAE}"/>
                    </a:ext>
                  </a:extLst>
                </p14:cNvPr>
                <p14:cNvContentPartPr/>
                <p14:nvPr/>
              </p14:nvContentPartPr>
              <p14:xfrm>
                <a:off x="6090461" y="2770712"/>
                <a:ext cx="51840" cy="356760"/>
              </p14:xfrm>
            </p:contentPart>
          </mc:Choice>
          <mc:Fallback>
            <p:pic>
              <p:nvPicPr>
                <p:cNvPr id="22" name="Freihand 21">
                  <a:extLst>
                    <a:ext uri="{FF2B5EF4-FFF2-40B4-BE49-F238E27FC236}">
                      <a16:creationId xmlns:a16="http://schemas.microsoft.com/office/drawing/2014/main" id="{9B4B40A0-CFE5-ECB6-D42D-A41ABF0D5FAE}"/>
                    </a:ext>
                  </a:extLst>
                </p:cNvPr>
                <p:cNvPicPr/>
                <p:nvPr/>
              </p:nvPicPr>
              <p:blipFill>
                <a:blip r:embed="rId103"/>
                <a:stretch>
                  <a:fillRect/>
                </a:stretch>
              </p:blipFill>
              <p:spPr>
                <a:xfrm>
                  <a:off x="6081461" y="2761712"/>
                  <a:ext cx="694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3" name="Freihand 22">
                  <a:extLst>
                    <a:ext uri="{FF2B5EF4-FFF2-40B4-BE49-F238E27FC236}">
                      <a16:creationId xmlns:a16="http://schemas.microsoft.com/office/drawing/2014/main" id="{6BDDB9C6-D3DE-0227-8826-5A1D779810A7}"/>
                    </a:ext>
                  </a:extLst>
                </p14:cNvPr>
                <p14:cNvContentPartPr/>
                <p14:nvPr/>
              </p14:nvContentPartPr>
              <p14:xfrm>
                <a:off x="6228341" y="2899952"/>
                <a:ext cx="104400" cy="215280"/>
              </p14:xfrm>
            </p:contentPart>
          </mc:Choice>
          <mc:Fallback>
            <p:pic>
              <p:nvPicPr>
                <p:cNvPr id="23" name="Freihand 22">
                  <a:extLst>
                    <a:ext uri="{FF2B5EF4-FFF2-40B4-BE49-F238E27FC236}">
                      <a16:creationId xmlns:a16="http://schemas.microsoft.com/office/drawing/2014/main" id="{6BDDB9C6-D3DE-0227-8826-5A1D779810A7}"/>
                    </a:ext>
                  </a:extLst>
                </p:cNvPr>
                <p:cNvPicPr/>
                <p:nvPr/>
              </p:nvPicPr>
              <p:blipFill>
                <a:blip r:embed="rId105"/>
                <a:stretch>
                  <a:fillRect/>
                </a:stretch>
              </p:blipFill>
              <p:spPr>
                <a:xfrm>
                  <a:off x="6219341" y="2890952"/>
                  <a:ext cx="1220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4" name="Freihand 23">
                  <a:extLst>
                    <a:ext uri="{FF2B5EF4-FFF2-40B4-BE49-F238E27FC236}">
                      <a16:creationId xmlns:a16="http://schemas.microsoft.com/office/drawing/2014/main" id="{FEC8A6E7-B874-3B97-E6C7-2041A975D667}"/>
                    </a:ext>
                  </a:extLst>
                </p14:cNvPr>
                <p14:cNvContentPartPr/>
                <p14:nvPr/>
              </p14:nvContentPartPr>
              <p14:xfrm>
                <a:off x="6397901" y="2907512"/>
                <a:ext cx="135720" cy="204840"/>
              </p14:xfrm>
            </p:contentPart>
          </mc:Choice>
          <mc:Fallback>
            <p:pic>
              <p:nvPicPr>
                <p:cNvPr id="24" name="Freihand 23">
                  <a:extLst>
                    <a:ext uri="{FF2B5EF4-FFF2-40B4-BE49-F238E27FC236}">
                      <a16:creationId xmlns:a16="http://schemas.microsoft.com/office/drawing/2014/main" id="{FEC8A6E7-B874-3B97-E6C7-2041A975D667}"/>
                    </a:ext>
                  </a:extLst>
                </p:cNvPr>
                <p:cNvPicPr/>
                <p:nvPr/>
              </p:nvPicPr>
              <p:blipFill>
                <a:blip r:embed="rId107"/>
                <a:stretch>
                  <a:fillRect/>
                </a:stretch>
              </p:blipFill>
              <p:spPr>
                <a:xfrm>
                  <a:off x="6388901" y="2898872"/>
                  <a:ext cx="153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5" name="Freihand 24">
                  <a:extLst>
                    <a:ext uri="{FF2B5EF4-FFF2-40B4-BE49-F238E27FC236}">
                      <a16:creationId xmlns:a16="http://schemas.microsoft.com/office/drawing/2014/main" id="{3FB4CB03-0565-A39F-B5E5-48A4AB57F42C}"/>
                    </a:ext>
                  </a:extLst>
                </p14:cNvPr>
                <p14:cNvContentPartPr/>
                <p14:nvPr/>
              </p14:nvContentPartPr>
              <p14:xfrm>
                <a:off x="6592301" y="2759552"/>
                <a:ext cx="38520" cy="276840"/>
              </p14:xfrm>
            </p:contentPart>
          </mc:Choice>
          <mc:Fallback>
            <p:pic>
              <p:nvPicPr>
                <p:cNvPr id="25" name="Freihand 24">
                  <a:extLst>
                    <a:ext uri="{FF2B5EF4-FFF2-40B4-BE49-F238E27FC236}">
                      <a16:creationId xmlns:a16="http://schemas.microsoft.com/office/drawing/2014/main" id="{3FB4CB03-0565-A39F-B5E5-48A4AB57F42C}"/>
                    </a:ext>
                  </a:extLst>
                </p:cNvPr>
                <p:cNvPicPr/>
                <p:nvPr/>
              </p:nvPicPr>
              <p:blipFill>
                <a:blip r:embed="rId109"/>
                <a:stretch>
                  <a:fillRect/>
                </a:stretch>
              </p:blipFill>
              <p:spPr>
                <a:xfrm>
                  <a:off x="6583661" y="2750912"/>
                  <a:ext cx="56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6" name="Freihand 25">
                  <a:extLst>
                    <a:ext uri="{FF2B5EF4-FFF2-40B4-BE49-F238E27FC236}">
                      <a16:creationId xmlns:a16="http://schemas.microsoft.com/office/drawing/2014/main" id="{311851F4-65CE-C049-602C-4D9E23CD2650}"/>
                    </a:ext>
                  </a:extLst>
                </p14:cNvPr>
                <p14:cNvContentPartPr/>
                <p14:nvPr/>
              </p14:nvContentPartPr>
              <p14:xfrm>
                <a:off x="6647381" y="2750912"/>
                <a:ext cx="400680" cy="330480"/>
              </p14:xfrm>
            </p:contentPart>
          </mc:Choice>
          <mc:Fallback>
            <p:pic>
              <p:nvPicPr>
                <p:cNvPr id="26" name="Freihand 25">
                  <a:extLst>
                    <a:ext uri="{FF2B5EF4-FFF2-40B4-BE49-F238E27FC236}">
                      <a16:creationId xmlns:a16="http://schemas.microsoft.com/office/drawing/2014/main" id="{311851F4-65CE-C049-602C-4D9E23CD2650}"/>
                    </a:ext>
                  </a:extLst>
                </p:cNvPr>
                <p:cNvPicPr/>
                <p:nvPr/>
              </p:nvPicPr>
              <p:blipFill>
                <a:blip r:embed="rId111"/>
                <a:stretch>
                  <a:fillRect/>
                </a:stretch>
              </p:blipFill>
              <p:spPr>
                <a:xfrm>
                  <a:off x="6638381" y="2742272"/>
                  <a:ext cx="41832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 name="Freihand 26">
                  <a:extLst>
                    <a:ext uri="{FF2B5EF4-FFF2-40B4-BE49-F238E27FC236}">
                      <a16:creationId xmlns:a16="http://schemas.microsoft.com/office/drawing/2014/main" id="{74EEFD7D-581D-DAF0-AAC7-82F86C0D7F7A}"/>
                    </a:ext>
                  </a:extLst>
                </p14:cNvPr>
                <p14:cNvContentPartPr/>
                <p14:nvPr/>
              </p14:nvContentPartPr>
              <p14:xfrm>
                <a:off x="7060301" y="2727512"/>
                <a:ext cx="177120" cy="270360"/>
              </p14:xfrm>
            </p:contentPart>
          </mc:Choice>
          <mc:Fallback>
            <p:pic>
              <p:nvPicPr>
                <p:cNvPr id="27" name="Freihand 26">
                  <a:extLst>
                    <a:ext uri="{FF2B5EF4-FFF2-40B4-BE49-F238E27FC236}">
                      <a16:creationId xmlns:a16="http://schemas.microsoft.com/office/drawing/2014/main" id="{74EEFD7D-581D-DAF0-AAC7-82F86C0D7F7A}"/>
                    </a:ext>
                  </a:extLst>
                </p:cNvPr>
                <p:cNvPicPr/>
                <p:nvPr/>
              </p:nvPicPr>
              <p:blipFill>
                <a:blip r:embed="rId113"/>
                <a:stretch>
                  <a:fillRect/>
                </a:stretch>
              </p:blipFill>
              <p:spPr>
                <a:xfrm>
                  <a:off x="7051301" y="2718872"/>
                  <a:ext cx="1947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6" name="Freihand 45">
                  <a:extLst>
                    <a:ext uri="{FF2B5EF4-FFF2-40B4-BE49-F238E27FC236}">
                      <a16:creationId xmlns:a16="http://schemas.microsoft.com/office/drawing/2014/main" id="{BB55B9FF-AD7D-A42C-7E1D-B94BCD9E7871}"/>
                    </a:ext>
                  </a:extLst>
                </p14:cNvPr>
                <p14:cNvContentPartPr/>
                <p14:nvPr/>
              </p14:nvContentPartPr>
              <p14:xfrm>
                <a:off x="6212141" y="3906512"/>
                <a:ext cx="303120" cy="186840"/>
              </p14:xfrm>
            </p:contentPart>
          </mc:Choice>
          <mc:Fallback>
            <p:pic>
              <p:nvPicPr>
                <p:cNvPr id="46" name="Freihand 45">
                  <a:extLst>
                    <a:ext uri="{FF2B5EF4-FFF2-40B4-BE49-F238E27FC236}">
                      <a16:creationId xmlns:a16="http://schemas.microsoft.com/office/drawing/2014/main" id="{BB55B9FF-AD7D-A42C-7E1D-B94BCD9E7871}"/>
                    </a:ext>
                  </a:extLst>
                </p:cNvPr>
                <p:cNvPicPr/>
                <p:nvPr/>
              </p:nvPicPr>
              <p:blipFill>
                <a:blip r:embed="rId115"/>
                <a:stretch>
                  <a:fillRect/>
                </a:stretch>
              </p:blipFill>
              <p:spPr>
                <a:xfrm>
                  <a:off x="6203501" y="3897512"/>
                  <a:ext cx="320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7" name="Freihand 46">
                  <a:extLst>
                    <a:ext uri="{FF2B5EF4-FFF2-40B4-BE49-F238E27FC236}">
                      <a16:creationId xmlns:a16="http://schemas.microsoft.com/office/drawing/2014/main" id="{45F9A4E2-8FB9-9C92-FA86-345433303F29}"/>
                    </a:ext>
                  </a:extLst>
                </p14:cNvPr>
                <p14:cNvContentPartPr/>
                <p14:nvPr/>
              </p14:nvContentPartPr>
              <p14:xfrm>
                <a:off x="6071021" y="3902912"/>
                <a:ext cx="264600" cy="339480"/>
              </p14:xfrm>
            </p:contentPart>
          </mc:Choice>
          <mc:Fallback>
            <p:pic>
              <p:nvPicPr>
                <p:cNvPr id="47" name="Freihand 46">
                  <a:extLst>
                    <a:ext uri="{FF2B5EF4-FFF2-40B4-BE49-F238E27FC236}">
                      <a16:creationId xmlns:a16="http://schemas.microsoft.com/office/drawing/2014/main" id="{45F9A4E2-8FB9-9C92-FA86-345433303F29}"/>
                    </a:ext>
                  </a:extLst>
                </p:cNvPr>
                <p:cNvPicPr/>
                <p:nvPr/>
              </p:nvPicPr>
              <p:blipFill>
                <a:blip r:embed="rId117"/>
                <a:stretch>
                  <a:fillRect/>
                </a:stretch>
              </p:blipFill>
              <p:spPr>
                <a:xfrm>
                  <a:off x="6062021" y="3893912"/>
                  <a:ext cx="2822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9" name="Freihand 48">
                  <a:extLst>
                    <a:ext uri="{FF2B5EF4-FFF2-40B4-BE49-F238E27FC236}">
                      <a16:creationId xmlns:a16="http://schemas.microsoft.com/office/drawing/2014/main" id="{B02BAC2A-B814-5457-D70C-8FCF925FCF0C}"/>
                    </a:ext>
                  </a:extLst>
                </p14:cNvPr>
                <p14:cNvContentPartPr/>
                <p14:nvPr/>
              </p14:nvContentPartPr>
              <p14:xfrm>
                <a:off x="6724781" y="3589352"/>
                <a:ext cx="120600" cy="429480"/>
              </p14:xfrm>
            </p:contentPart>
          </mc:Choice>
          <mc:Fallback>
            <p:pic>
              <p:nvPicPr>
                <p:cNvPr id="49" name="Freihand 48">
                  <a:extLst>
                    <a:ext uri="{FF2B5EF4-FFF2-40B4-BE49-F238E27FC236}">
                      <a16:creationId xmlns:a16="http://schemas.microsoft.com/office/drawing/2014/main" id="{B02BAC2A-B814-5457-D70C-8FCF925FCF0C}"/>
                    </a:ext>
                  </a:extLst>
                </p:cNvPr>
                <p:cNvPicPr/>
                <p:nvPr/>
              </p:nvPicPr>
              <p:blipFill>
                <a:blip r:embed="rId119"/>
                <a:stretch>
                  <a:fillRect/>
                </a:stretch>
              </p:blipFill>
              <p:spPr>
                <a:xfrm>
                  <a:off x="6715781" y="3580352"/>
                  <a:ext cx="13824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0" name="Freihand 49">
                  <a:extLst>
                    <a:ext uri="{FF2B5EF4-FFF2-40B4-BE49-F238E27FC236}">
                      <a16:creationId xmlns:a16="http://schemas.microsoft.com/office/drawing/2014/main" id="{6B8BD70F-D10A-DD10-C336-7AFE25274CE0}"/>
                    </a:ext>
                  </a:extLst>
                </p14:cNvPr>
                <p14:cNvContentPartPr/>
                <p14:nvPr/>
              </p14:nvContentPartPr>
              <p14:xfrm>
                <a:off x="6938981" y="3677192"/>
                <a:ext cx="103680" cy="193680"/>
              </p14:xfrm>
            </p:contentPart>
          </mc:Choice>
          <mc:Fallback>
            <p:pic>
              <p:nvPicPr>
                <p:cNvPr id="50" name="Freihand 49">
                  <a:extLst>
                    <a:ext uri="{FF2B5EF4-FFF2-40B4-BE49-F238E27FC236}">
                      <a16:creationId xmlns:a16="http://schemas.microsoft.com/office/drawing/2014/main" id="{6B8BD70F-D10A-DD10-C336-7AFE25274CE0}"/>
                    </a:ext>
                  </a:extLst>
                </p:cNvPr>
                <p:cNvPicPr/>
                <p:nvPr/>
              </p:nvPicPr>
              <p:blipFill>
                <a:blip r:embed="rId121"/>
                <a:stretch>
                  <a:fillRect/>
                </a:stretch>
              </p:blipFill>
              <p:spPr>
                <a:xfrm>
                  <a:off x="6930341" y="3668552"/>
                  <a:ext cx="121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1" name="Freihand 50">
                  <a:extLst>
                    <a:ext uri="{FF2B5EF4-FFF2-40B4-BE49-F238E27FC236}">
                      <a16:creationId xmlns:a16="http://schemas.microsoft.com/office/drawing/2014/main" id="{93491F25-72D1-C8E7-149A-C006A9BD8105}"/>
                    </a:ext>
                  </a:extLst>
                </p14:cNvPr>
                <p14:cNvContentPartPr/>
                <p14:nvPr/>
              </p14:nvContentPartPr>
              <p14:xfrm>
                <a:off x="7070741" y="3546152"/>
                <a:ext cx="147600" cy="262800"/>
              </p14:xfrm>
            </p:contentPart>
          </mc:Choice>
          <mc:Fallback>
            <p:pic>
              <p:nvPicPr>
                <p:cNvPr id="51" name="Freihand 50">
                  <a:extLst>
                    <a:ext uri="{FF2B5EF4-FFF2-40B4-BE49-F238E27FC236}">
                      <a16:creationId xmlns:a16="http://schemas.microsoft.com/office/drawing/2014/main" id="{93491F25-72D1-C8E7-149A-C006A9BD8105}"/>
                    </a:ext>
                  </a:extLst>
                </p:cNvPr>
                <p:cNvPicPr/>
                <p:nvPr/>
              </p:nvPicPr>
              <p:blipFill>
                <a:blip r:embed="rId123"/>
                <a:stretch>
                  <a:fillRect/>
                </a:stretch>
              </p:blipFill>
              <p:spPr>
                <a:xfrm>
                  <a:off x="7061741" y="3537512"/>
                  <a:ext cx="1652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2" name="Freihand 51">
                  <a:extLst>
                    <a:ext uri="{FF2B5EF4-FFF2-40B4-BE49-F238E27FC236}">
                      <a16:creationId xmlns:a16="http://schemas.microsoft.com/office/drawing/2014/main" id="{2CC46E66-D3EE-1234-8057-02858FEF147A}"/>
                    </a:ext>
                  </a:extLst>
                </p14:cNvPr>
                <p14:cNvContentPartPr/>
                <p14:nvPr/>
              </p14:nvContentPartPr>
              <p14:xfrm>
                <a:off x="7237781" y="3605192"/>
                <a:ext cx="584640" cy="198360"/>
              </p14:xfrm>
            </p:contentPart>
          </mc:Choice>
          <mc:Fallback>
            <p:pic>
              <p:nvPicPr>
                <p:cNvPr id="52" name="Freihand 51">
                  <a:extLst>
                    <a:ext uri="{FF2B5EF4-FFF2-40B4-BE49-F238E27FC236}">
                      <a16:creationId xmlns:a16="http://schemas.microsoft.com/office/drawing/2014/main" id="{2CC46E66-D3EE-1234-8057-02858FEF147A}"/>
                    </a:ext>
                  </a:extLst>
                </p:cNvPr>
                <p:cNvPicPr/>
                <p:nvPr/>
              </p:nvPicPr>
              <p:blipFill>
                <a:blip r:embed="rId125"/>
                <a:stretch>
                  <a:fillRect/>
                </a:stretch>
              </p:blipFill>
              <p:spPr>
                <a:xfrm>
                  <a:off x="7229141" y="3596552"/>
                  <a:ext cx="602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3" name="Freihand 52">
                  <a:extLst>
                    <a:ext uri="{FF2B5EF4-FFF2-40B4-BE49-F238E27FC236}">
                      <a16:creationId xmlns:a16="http://schemas.microsoft.com/office/drawing/2014/main" id="{AC144DB5-9EAD-246B-D835-3ECE2BB2D95E}"/>
                    </a:ext>
                  </a:extLst>
                </p14:cNvPr>
                <p14:cNvContentPartPr/>
                <p14:nvPr/>
              </p14:nvContentPartPr>
              <p14:xfrm>
                <a:off x="7736381" y="3540032"/>
                <a:ext cx="32760" cy="25920"/>
              </p14:xfrm>
            </p:contentPart>
          </mc:Choice>
          <mc:Fallback>
            <p:pic>
              <p:nvPicPr>
                <p:cNvPr id="53" name="Freihand 52">
                  <a:extLst>
                    <a:ext uri="{FF2B5EF4-FFF2-40B4-BE49-F238E27FC236}">
                      <a16:creationId xmlns:a16="http://schemas.microsoft.com/office/drawing/2014/main" id="{AC144DB5-9EAD-246B-D835-3ECE2BB2D95E}"/>
                    </a:ext>
                  </a:extLst>
                </p:cNvPr>
                <p:cNvPicPr/>
                <p:nvPr/>
              </p:nvPicPr>
              <p:blipFill>
                <a:blip r:embed="rId127"/>
                <a:stretch>
                  <a:fillRect/>
                </a:stretch>
              </p:blipFill>
              <p:spPr>
                <a:xfrm>
                  <a:off x="7727381" y="3531392"/>
                  <a:ext cx="50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4" name="Freihand 53">
                  <a:extLst>
                    <a:ext uri="{FF2B5EF4-FFF2-40B4-BE49-F238E27FC236}">
                      <a16:creationId xmlns:a16="http://schemas.microsoft.com/office/drawing/2014/main" id="{ACEB20A2-78B8-F646-852A-0D4B6B53DCEE}"/>
                    </a:ext>
                  </a:extLst>
                </p14:cNvPr>
                <p14:cNvContentPartPr/>
                <p14:nvPr/>
              </p14:nvContentPartPr>
              <p14:xfrm>
                <a:off x="7865981" y="3578912"/>
                <a:ext cx="120240" cy="301680"/>
              </p14:xfrm>
            </p:contentPart>
          </mc:Choice>
          <mc:Fallback>
            <p:pic>
              <p:nvPicPr>
                <p:cNvPr id="54" name="Freihand 53">
                  <a:extLst>
                    <a:ext uri="{FF2B5EF4-FFF2-40B4-BE49-F238E27FC236}">
                      <a16:creationId xmlns:a16="http://schemas.microsoft.com/office/drawing/2014/main" id="{ACEB20A2-78B8-F646-852A-0D4B6B53DCEE}"/>
                    </a:ext>
                  </a:extLst>
                </p:cNvPr>
                <p:cNvPicPr/>
                <p:nvPr/>
              </p:nvPicPr>
              <p:blipFill>
                <a:blip r:embed="rId129"/>
                <a:stretch>
                  <a:fillRect/>
                </a:stretch>
              </p:blipFill>
              <p:spPr>
                <a:xfrm>
                  <a:off x="7857341" y="3570272"/>
                  <a:ext cx="1378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0" name="Freihand 29">
                  <a:extLst>
                    <a:ext uri="{FF2B5EF4-FFF2-40B4-BE49-F238E27FC236}">
                      <a16:creationId xmlns:a16="http://schemas.microsoft.com/office/drawing/2014/main" id="{4B870A9B-AF5D-CDBD-4B93-E4BD8667335A}"/>
                    </a:ext>
                  </a:extLst>
                </p14:cNvPr>
                <p14:cNvContentPartPr/>
                <p14:nvPr/>
              </p14:nvContentPartPr>
              <p14:xfrm>
                <a:off x="8315981" y="2579552"/>
                <a:ext cx="349920" cy="307440"/>
              </p14:xfrm>
            </p:contentPart>
          </mc:Choice>
          <mc:Fallback>
            <p:pic>
              <p:nvPicPr>
                <p:cNvPr id="30" name="Freihand 29">
                  <a:extLst>
                    <a:ext uri="{FF2B5EF4-FFF2-40B4-BE49-F238E27FC236}">
                      <a16:creationId xmlns:a16="http://schemas.microsoft.com/office/drawing/2014/main" id="{4B870A9B-AF5D-CDBD-4B93-E4BD8667335A}"/>
                    </a:ext>
                  </a:extLst>
                </p:cNvPr>
                <p:cNvPicPr/>
                <p:nvPr/>
              </p:nvPicPr>
              <p:blipFill>
                <a:blip r:embed="rId131"/>
                <a:stretch>
                  <a:fillRect/>
                </a:stretch>
              </p:blipFill>
              <p:spPr>
                <a:xfrm>
                  <a:off x="8306981" y="2570552"/>
                  <a:ext cx="3675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1" name="Freihand 30">
                  <a:extLst>
                    <a:ext uri="{FF2B5EF4-FFF2-40B4-BE49-F238E27FC236}">
                      <a16:creationId xmlns:a16="http://schemas.microsoft.com/office/drawing/2014/main" id="{34862662-B7EF-3F24-B78A-B29BF44C6A82}"/>
                    </a:ext>
                  </a:extLst>
                </p14:cNvPr>
                <p14:cNvContentPartPr/>
                <p14:nvPr/>
              </p14:nvContentPartPr>
              <p14:xfrm>
                <a:off x="8950661" y="2481992"/>
                <a:ext cx="165600" cy="246960"/>
              </p14:xfrm>
            </p:contentPart>
          </mc:Choice>
          <mc:Fallback>
            <p:pic>
              <p:nvPicPr>
                <p:cNvPr id="31" name="Freihand 30">
                  <a:extLst>
                    <a:ext uri="{FF2B5EF4-FFF2-40B4-BE49-F238E27FC236}">
                      <a16:creationId xmlns:a16="http://schemas.microsoft.com/office/drawing/2014/main" id="{34862662-B7EF-3F24-B78A-B29BF44C6A82}"/>
                    </a:ext>
                  </a:extLst>
                </p:cNvPr>
                <p:cNvPicPr/>
                <p:nvPr/>
              </p:nvPicPr>
              <p:blipFill>
                <a:blip r:embed="rId133"/>
                <a:stretch>
                  <a:fillRect/>
                </a:stretch>
              </p:blipFill>
              <p:spPr>
                <a:xfrm>
                  <a:off x="8941661" y="2473352"/>
                  <a:ext cx="1832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2" name="Freihand 31">
                  <a:extLst>
                    <a:ext uri="{FF2B5EF4-FFF2-40B4-BE49-F238E27FC236}">
                      <a16:creationId xmlns:a16="http://schemas.microsoft.com/office/drawing/2014/main" id="{B70D17CF-9D7F-98FC-27DE-8622996D8A02}"/>
                    </a:ext>
                  </a:extLst>
                </p14:cNvPr>
                <p14:cNvContentPartPr/>
                <p14:nvPr/>
              </p14:nvContentPartPr>
              <p14:xfrm>
                <a:off x="9129941" y="2575232"/>
                <a:ext cx="191880" cy="171360"/>
              </p14:xfrm>
            </p:contentPart>
          </mc:Choice>
          <mc:Fallback>
            <p:pic>
              <p:nvPicPr>
                <p:cNvPr id="32" name="Freihand 31">
                  <a:extLst>
                    <a:ext uri="{FF2B5EF4-FFF2-40B4-BE49-F238E27FC236}">
                      <a16:creationId xmlns:a16="http://schemas.microsoft.com/office/drawing/2014/main" id="{B70D17CF-9D7F-98FC-27DE-8622996D8A02}"/>
                    </a:ext>
                  </a:extLst>
                </p:cNvPr>
                <p:cNvPicPr/>
                <p:nvPr/>
              </p:nvPicPr>
              <p:blipFill>
                <a:blip r:embed="rId135"/>
                <a:stretch>
                  <a:fillRect/>
                </a:stretch>
              </p:blipFill>
              <p:spPr>
                <a:xfrm>
                  <a:off x="9121301" y="2566232"/>
                  <a:ext cx="209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3" name="Freihand 32">
                  <a:extLst>
                    <a:ext uri="{FF2B5EF4-FFF2-40B4-BE49-F238E27FC236}">
                      <a16:creationId xmlns:a16="http://schemas.microsoft.com/office/drawing/2014/main" id="{A2D5BAE3-8E25-E06F-BE47-9984BD5B50FE}"/>
                    </a:ext>
                  </a:extLst>
                </p14:cNvPr>
                <p14:cNvContentPartPr/>
                <p14:nvPr/>
              </p14:nvContentPartPr>
              <p14:xfrm>
                <a:off x="9319661" y="2426552"/>
                <a:ext cx="85680" cy="286920"/>
              </p14:xfrm>
            </p:contentPart>
          </mc:Choice>
          <mc:Fallback>
            <p:pic>
              <p:nvPicPr>
                <p:cNvPr id="33" name="Freihand 32">
                  <a:extLst>
                    <a:ext uri="{FF2B5EF4-FFF2-40B4-BE49-F238E27FC236}">
                      <a16:creationId xmlns:a16="http://schemas.microsoft.com/office/drawing/2014/main" id="{A2D5BAE3-8E25-E06F-BE47-9984BD5B50FE}"/>
                    </a:ext>
                  </a:extLst>
                </p:cNvPr>
                <p:cNvPicPr/>
                <p:nvPr/>
              </p:nvPicPr>
              <p:blipFill>
                <a:blip r:embed="rId137"/>
                <a:stretch>
                  <a:fillRect/>
                </a:stretch>
              </p:blipFill>
              <p:spPr>
                <a:xfrm>
                  <a:off x="9311021" y="2417912"/>
                  <a:ext cx="1033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4" name="Freihand 33">
                  <a:extLst>
                    <a:ext uri="{FF2B5EF4-FFF2-40B4-BE49-F238E27FC236}">
                      <a16:creationId xmlns:a16="http://schemas.microsoft.com/office/drawing/2014/main" id="{BBDBB689-10F7-2484-680F-C525CD952BF2}"/>
                    </a:ext>
                  </a:extLst>
                </p14:cNvPr>
                <p14:cNvContentPartPr/>
                <p14:nvPr/>
              </p14:nvContentPartPr>
              <p14:xfrm>
                <a:off x="9425141" y="2528432"/>
                <a:ext cx="204120" cy="192600"/>
              </p14:xfrm>
            </p:contentPart>
          </mc:Choice>
          <mc:Fallback>
            <p:pic>
              <p:nvPicPr>
                <p:cNvPr id="34" name="Freihand 33">
                  <a:extLst>
                    <a:ext uri="{FF2B5EF4-FFF2-40B4-BE49-F238E27FC236}">
                      <a16:creationId xmlns:a16="http://schemas.microsoft.com/office/drawing/2014/main" id="{BBDBB689-10F7-2484-680F-C525CD952BF2}"/>
                    </a:ext>
                  </a:extLst>
                </p:cNvPr>
                <p:cNvPicPr/>
                <p:nvPr/>
              </p:nvPicPr>
              <p:blipFill>
                <a:blip r:embed="rId139"/>
                <a:stretch>
                  <a:fillRect/>
                </a:stretch>
              </p:blipFill>
              <p:spPr>
                <a:xfrm>
                  <a:off x="9416501" y="2519792"/>
                  <a:ext cx="221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5" name="Freihand 34">
                  <a:extLst>
                    <a:ext uri="{FF2B5EF4-FFF2-40B4-BE49-F238E27FC236}">
                      <a16:creationId xmlns:a16="http://schemas.microsoft.com/office/drawing/2014/main" id="{9A771E0C-6A6B-3167-8718-13C89D9CEF7B}"/>
                    </a:ext>
                  </a:extLst>
                </p14:cNvPr>
                <p14:cNvContentPartPr/>
                <p14:nvPr/>
              </p14:nvContentPartPr>
              <p14:xfrm>
                <a:off x="9688301" y="2356712"/>
                <a:ext cx="10080" cy="100080"/>
              </p14:xfrm>
            </p:contentPart>
          </mc:Choice>
          <mc:Fallback>
            <p:pic>
              <p:nvPicPr>
                <p:cNvPr id="35" name="Freihand 34">
                  <a:extLst>
                    <a:ext uri="{FF2B5EF4-FFF2-40B4-BE49-F238E27FC236}">
                      <a16:creationId xmlns:a16="http://schemas.microsoft.com/office/drawing/2014/main" id="{9A771E0C-6A6B-3167-8718-13C89D9CEF7B}"/>
                    </a:ext>
                  </a:extLst>
                </p:cNvPr>
                <p:cNvPicPr/>
                <p:nvPr/>
              </p:nvPicPr>
              <p:blipFill>
                <a:blip r:embed="rId141"/>
                <a:stretch>
                  <a:fillRect/>
                </a:stretch>
              </p:blipFill>
              <p:spPr>
                <a:xfrm>
                  <a:off x="9679301" y="2347712"/>
                  <a:ext cx="27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6" name="Freihand 35">
                  <a:extLst>
                    <a:ext uri="{FF2B5EF4-FFF2-40B4-BE49-F238E27FC236}">
                      <a16:creationId xmlns:a16="http://schemas.microsoft.com/office/drawing/2014/main" id="{9FF2B0C2-217E-D8EB-B1AF-9527427D2DF3}"/>
                    </a:ext>
                  </a:extLst>
                </p14:cNvPr>
                <p14:cNvContentPartPr/>
                <p14:nvPr/>
              </p14:nvContentPartPr>
              <p14:xfrm>
                <a:off x="9686501" y="2661272"/>
                <a:ext cx="10080" cy="20160"/>
              </p14:xfrm>
            </p:contentPart>
          </mc:Choice>
          <mc:Fallback>
            <p:pic>
              <p:nvPicPr>
                <p:cNvPr id="36" name="Freihand 35">
                  <a:extLst>
                    <a:ext uri="{FF2B5EF4-FFF2-40B4-BE49-F238E27FC236}">
                      <a16:creationId xmlns:a16="http://schemas.microsoft.com/office/drawing/2014/main" id="{9FF2B0C2-217E-D8EB-B1AF-9527427D2DF3}"/>
                    </a:ext>
                  </a:extLst>
                </p:cNvPr>
                <p:cNvPicPr/>
                <p:nvPr/>
              </p:nvPicPr>
              <p:blipFill>
                <a:blip r:embed="rId143"/>
                <a:stretch>
                  <a:fillRect/>
                </a:stretch>
              </p:blipFill>
              <p:spPr>
                <a:xfrm>
                  <a:off x="9677501" y="2652632"/>
                  <a:ext cx="27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5" name="Freihand 54">
                  <a:extLst>
                    <a:ext uri="{FF2B5EF4-FFF2-40B4-BE49-F238E27FC236}">
                      <a16:creationId xmlns:a16="http://schemas.microsoft.com/office/drawing/2014/main" id="{5C63BEB3-03B7-3524-BACD-81AC1E3BE701}"/>
                    </a:ext>
                  </a:extLst>
                </p14:cNvPr>
                <p14:cNvContentPartPr/>
                <p14:nvPr/>
              </p14:nvContentPartPr>
              <p14:xfrm>
                <a:off x="8230301" y="3372272"/>
                <a:ext cx="374760" cy="240840"/>
              </p14:xfrm>
            </p:contentPart>
          </mc:Choice>
          <mc:Fallback>
            <p:pic>
              <p:nvPicPr>
                <p:cNvPr id="55" name="Freihand 54">
                  <a:extLst>
                    <a:ext uri="{FF2B5EF4-FFF2-40B4-BE49-F238E27FC236}">
                      <a16:creationId xmlns:a16="http://schemas.microsoft.com/office/drawing/2014/main" id="{5C63BEB3-03B7-3524-BACD-81AC1E3BE701}"/>
                    </a:ext>
                  </a:extLst>
                </p:cNvPr>
                <p:cNvPicPr/>
                <p:nvPr/>
              </p:nvPicPr>
              <p:blipFill>
                <a:blip r:embed="rId145"/>
                <a:stretch>
                  <a:fillRect/>
                </a:stretch>
              </p:blipFill>
              <p:spPr>
                <a:xfrm>
                  <a:off x="8221301" y="3363632"/>
                  <a:ext cx="3924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7" name="Freihand 56">
                  <a:extLst>
                    <a:ext uri="{FF2B5EF4-FFF2-40B4-BE49-F238E27FC236}">
                      <a16:creationId xmlns:a16="http://schemas.microsoft.com/office/drawing/2014/main" id="{6EED28D9-2E6A-A170-AF52-31B5E325DE8F}"/>
                    </a:ext>
                  </a:extLst>
                </p14:cNvPr>
                <p14:cNvContentPartPr/>
                <p14:nvPr/>
              </p14:nvContentPartPr>
              <p14:xfrm>
                <a:off x="8884061" y="3234392"/>
                <a:ext cx="192960" cy="297000"/>
              </p14:xfrm>
            </p:contentPart>
          </mc:Choice>
          <mc:Fallback>
            <p:pic>
              <p:nvPicPr>
                <p:cNvPr id="57" name="Freihand 56">
                  <a:extLst>
                    <a:ext uri="{FF2B5EF4-FFF2-40B4-BE49-F238E27FC236}">
                      <a16:creationId xmlns:a16="http://schemas.microsoft.com/office/drawing/2014/main" id="{6EED28D9-2E6A-A170-AF52-31B5E325DE8F}"/>
                    </a:ext>
                  </a:extLst>
                </p:cNvPr>
                <p:cNvPicPr/>
                <p:nvPr/>
              </p:nvPicPr>
              <p:blipFill>
                <a:blip r:embed="rId147"/>
                <a:stretch>
                  <a:fillRect/>
                </a:stretch>
              </p:blipFill>
              <p:spPr>
                <a:xfrm>
                  <a:off x="8875061" y="3225752"/>
                  <a:ext cx="2106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8" name="Freihand 57">
                  <a:extLst>
                    <a:ext uri="{FF2B5EF4-FFF2-40B4-BE49-F238E27FC236}">
                      <a16:creationId xmlns:a16="http://schemas.microsoft.com/office/drawing/2014/main" id="{1303CD7B-DE3B-F5A7-3A44-AB204F05D846}"/>
                    </a:ext>
                  </a:extLst>
                </p14:cNvPr>
                <p14:cNvContentPartPr/>
                <p14:nvPr/>
              </p14:nvContentPartPr>
              <p14:xfrm>
                <a:off x="8830421" y="3341312"/>
                <a:ext cx="158040" cy="41760"/>
              </p14:xfrm>
            </p:contentPart>
          </mc:Choice>
          <mc:Fallback>
            <p:pic>
              <p:nvPicPr>
                <p:cNvPr id="58" name="Freihand 57">
                  <a:extLst>
                    <a:ext uri="{FF2B5EF4-FFF2-40B4-BE49-F238E27FC236}">
                      <a16:creationId xmlns:a16="http://schemas.microsoft.com/office/drawing/2014/main" id="{1303CD7B-DE3B-F5A7-3A44-AB204F05D846}"/>
                    </a:ext>
                  </a:extLst>
                </p:cNvPr>
                <p:cNvPicPr/>
                <p:nvPr/>
              </p:nvPicPr>
              <p:blipFill>
                <a:blip r:embed="rId149"/>
                <a:stretch>
                  <a:fillRect/>
                </a:stretch>
              </p:blipFill>
              <p:spPr>
                <a:xfrm>
                  <a:off x="8821421" y="3332312"/>
                  <a:ext cx="175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9" name="Freihand 58">
                  <a:extLst>
                    <a:ext uri="{FF2B5EF4-FFF2-40B4-BE49-F238E27FC236}">
                      <a16:creationId xmlns:a16="http://schemas.microsoft.com/office/drawing/2014/main" id="{FF8EDC42-A97D-1B8F-6E92-50C9AE426C1A}"/>
                    </a:ext>
                  </a:extLst>
                </p14:cNvPr>
                <p14:cNvContentPartPr/>
                <p14:nvPr/>
              </p14:nvContentPartPr>
              <p14:xfrm>
                <a:off x="9197621" y="3327992"/>
                <a:ext cx="34920" cy="14040"/>
              </p14:xfrm>
            </p:contentPart>
          </mc:Choice>
          <mc:Fallback>
            <p:pic>
              <p:nvPicPr>
                <p:cNvPr id="59" name="Freihand 58">
                  <a:extLst>
                    <a:ext uri="{FF2B5EF4-FFF2-40B4-BE49-F238E27FC236}">
                      <a16:creationId xmlns:a16="http://schemas.microsoft.com/office/drawing/2014/main" id="{FF8EDC42-A97D-1B8F-6E92-50C9AE426C1A}"/>
                    </a:ext>
                  </a:extLst>
                </p:cNvPr>
                <p:cNvPicPr/>
                <p:nvPr/>
              </p:nvPicPr>
              <p:blipFill>
                <a:blip r:embed="rId151"/>
                <a:stretch>
                  <a:fillRect/>
                </a:stretch>
              </p:blipFill>
              <p:spPr>
                <a:xfrm>
                  <a:off x="9188981" y="3319352"/>
                  <a:ext cx="52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0" name="Freihand 59">
                  <a:extLst>
                    <a:ext uri="{FF2B5EF4-FFF2-40B4-BE49-F238E27FC236}">
                      <a16:creationId xmlns:a16="http://schemas.microsoft.com/office/drawing/2014/main" id="{ED24A9D5-CC04-6969-1FDD-041FF0B416D9}"/>
                    </a:ext>
                  </a:extLst>
                </p14:cNvPr>
                <p14:cNvContentPartPr/>
                <p14:nvPr/>
              </p14:nvContentPartPr>
              <p14:xfrm>
                <a:off x="9492101" y="3123872"/>
                <a:ext cx="303480" cy="240840"/>
              </p14:xfrm>
            </p:contentPart>
          </mc:Choice>
          <mc:Fallback>
            <p:pic>
              <p:nvPicPr>
                <p:cNvPr id="60" name="Freihand 59">
                  <a:extLst>
                    <a:ext uri="{FF2B5EF4-FFF2-40B4-BE49-F238E27FC236}">
                      <a16:creationId xmlns:a16="http://schemas.microsoft.com/office/drawing/2014/main" id="{ED24A9D5-CC04-6969-1FDD-041FF0B416D9}"/>
                    </a:ext>
                  </a:extLst>
                </p:cNvPr>
                <p:cNvPicPr/>
                <p:nvPr/>
              </p:nvPicPr>
              <p:blipFill>
                <a:blip r:embed="rId153"/>
                <a:stretch>
                  <a:fillRect/>
                </a:stretch>
              </p:blipFill>
              <p:spPr>
                <a:xfrm>
                  <a:off x="9483461" y="3115232"/>
                  <a:ext cx="3211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1" name="Freihand 60">
                  <a:extLst>
                    <a:ext uri="{FF2B5EF4-FFF2-40B4-BE49-F238E27FC236}">
                      <a16:creationId xmlns:a16="http://schemas.microsoft.com/office/drawing/2014/main" id="{EA428065-E2AA-9A79-4A34-8796297BF02A}"/>
                    </a:ext>
                  </a:extLst>
                </p14:cNvPr>
                <p14:cNvContentPartPr/>
                <p14:nvPr/>
              </p14:nvContentPartPr>
              <p14:xfrm>
                <a:off x="9774701" y="3077072"/>
                <a:ext cx="32040" cy="81720"/>
              </p14:xfrm>
            </p:contentPart>
          </mc:Choice>
          <mc:Fallback>
            <p:pic>
              <p:nvPicPr>
                <p:cNvPr id="61" name="Freihand 60">
                  <a:extLst>
                    <a:ext uri="{FF2B5EF4-FFF2-40B4-BE49-F238E27FC236}">
                      <a16:creationId xmlns:a16="http://schemas.microsoft.com/office/drawing/2014/main" id="{EA428065-E2AA-9A79-4A34-8796297BF02A}"/>
                    </a:ext>
                  </a:extLst>
                </p:cNvPr>
                <p:cNvPicPr/>
                <p:nvPr/>
              </p:nvPicPr>
              <p:blipFill>
                <a:blip r:embed="rId155"/>
                <a:stretch>
                  <a:fillRect/>
                </a:stretch>
              </p:blipFill>
              <p:spPr>
                <a:xfrm>
                  <a:off x="9766061" y="3068432"/>
                  <a:ext cx="49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2" name="Freihand 61">
                  <a:extLst>
                    <a:ext uri="{FF2B5EF4-FFF2-40B4-BE49-F238E27FC236}">
                      <a16:creationId xmlns:a16="http://schemas.microsoft.com/office/drawing/2014/main" id="{23A425BA-4041-0B26-2C31-54B53C364FC7}"/>
                    </a:ext>
                  </a:extLst>
                </p14:cNvPr>
                <p14:cNvContentPartPr/>
                <p14:nvPr/>
              </p14:nvContentPartPr>
              <p14:xfrm>
                <a:off x="9862541" y="3181112"/>
                <a:ext cx="118080" cy="169920"/>
              </p14:xfrm>
            </p:contentPart>
          </mc:Choice>
          <mc:Fallback>
            <p:pic>
              <p:nvPicPr>
                <p:cNvPr id="62" name="Freihand 61">
                  <a:extLst>
                    <a:ext uri="{FF2B5EF4-FFF2-40B4-BE49-F238E27FC236}">
                      <a16:creationId xmlns:a16="http://schemas.microsoft.com/office/drawing/2014/main" id="{23A425BA-4041-0B26-2C31-54B53C364FC7}"/>
                    </a:ext>
                  </a:extLst>
                </p:cNvPr>
                <p:cNvPicPr/>
                <p:nvPr/>
              </p:nvPicPr>
              <p:blipFill>
                <a:blip r:embed="rId157"/>
                <a:stretch>
                  <a:fillRect/>
                </a:stretch>
              </p:blipFill>
              <p:spPr>
                <a:xfrm>
                  <a:off x="9853901" y="3172472"/>
                  <a:ext cx="1357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5" name="Freihand 64">
                  <a:extLst>
                    <a:ext uri="{FF2B5EF4-FFF2-40B4-BE49-F238E27FC236}">
                      <a16:creationId xmlns:a16="http://schemas.microsoft.com/office/drawing/2014/main" id="{85F5022B-0B18-97C5-2DD2-2FEF13061CD9}"/>
                    </a:ext>
                  </a:extLst>
                </p14:cNvPr>
                <p14:cNvContentPartPr/>
                <p14:nvPr/>
              </p14:nvContentPartPr>
              <p14:xfrm>
                <a:off x="9988541" y="3045392"/>
                <a:ext cx="249480" cy="271080"/>
              </p14:xfrm>
            </p:contentPart>
          </mc:Choice>
          <mc:Fallback>
            <p:pic>
              <p:nvPicPr>
                <p:cNvPr id="65" name="Freihand 64">
                  <a:extLst>
                    <a:ext uri="{FF2B5EF4-FFF2-40B4-BE49-F238E27FC236}">
                      <a16:creationId xmlns:a16="http://schemas.microsoft.com/office/drawing/2014/main" id="{85F5022B-0B18-97C5-2DD2-2FEF13061CD9}"/>
                    </a:ext>
                  </a:extLst>
                </p:cNvPr>
                <p:cNvPicPr/>
                <p:nvPr/>
              </p:nvPicPr>
              <p:blipFill>
                <a:blip r:embed="rId159"/>
                <a:stretch>
                  <a:fillRect/>
                </a:stretch>
              </p:blipFill>
              <p:spPr>
                <a:xfrm>
                  <a:off x="9979901" y="3036752"/>
                  <a:ext cx="2671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6" name="Freihand 65">
                  <a:extLst>
                    <a:ext uri="{FF2B5EF4-FFF2-40B4-BE49-F238E27FC236}">
                      <a16:creationId xmlns:a16="http://schemas.microsoft.com/office/drawing/2014/main" id="{3ECFB01C-3B6E-80FA-2A1B-CEC41CA08AA7}"/>
                    </a:ext>
                  </a:extLst>
                </p14:cNvPr>
                <p14:cNvContentPartPr/>
                <p14:nvPr/>
              </p14:nvContentPartPr>
              <p14:xfrm>
                <a:off x="10255301" y="2955752"/>
                <a:ext cx="10440" cy="30960"/>
              </p14:xfrm>
            </p:contentPart>
          </mc:Choice>
          <mc:Fallback>
            <p:pic>
              <p:nvPicPr>
                <p:cNvPr id="66" name="Freihand 65">
                  <a:extLst>
                    <a:ext uri="{FF2B5EF4-FFF2-40B4-BE49-F238E27FC236}">
                      <a16:creationId xmlns:a16="http://schemas.microsoft.com/office/drawing/2014/main" id="{3ECFB01C-3B6E-80FA-2A1B-CEC41CA08AA7}"/>
                    </a:ext>
                  </a:extLst>
                </p:cNvPr>
                <p:cNvPicPr/>
                <p:nvPr/>
              </p:nvPicPr>
              <p:blipFill>
                <a:blip r:embed="rId161"/>
                <a:stretch>
                  <a:fillRect/>
                </a:stretch>
              </p:blipFill>
              <p:spPr>
                <a:xfrm>
                  <a:off x="10246301" y="2947112"/>
                  <a:ext cx="28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67" name="Freihand 66">
                  <a:extLst>
                    <a:ext uri="{FF2B5EF4-FFF2-40B4-BE49-F238E27FC236}">
                      <a16:creationId xmlns:a16="http://schemas.microsoft.com/office/drawing/2014/main" id="{6AE5FA82-D6C7-0FF1-EFFC-D3FDDFCDC6FF}"/>
                    </a:ext>
                  </a:extLst>
                </p14:cNvPr>
                <p14:cNvContentPartPr/>
                <p14:nvPr/>
              </p14:nvContentPartPr>
              <p14:xfrm>
                <a:off x="10303181" y="2955392"/>
                <a:ext cx="137880" cy="285840"/>
              </p14:xfrm>
            </p:contentPart>
          </mc:Choice>
          <mc:Fallback>
            <p:pic>
              <p:nvPicPr>
                <p:cNvPr id="67" name="Freihand 66">
                  <a:extLst>
                    <a:ext uri="{FF2B5EF4-FFF2-40B4-BE49-F238E27FC236}">
                      <a16:creationId xmlns:a16="http://schemas.microsoft.com/office/drawing/2014/main" id="{6AE5FA82-D6C7-0FF1-EFFC-D3FDDFCDC6FF}"/>
                    </a:ext>
                  </a:extLst>
                </p:cNvPr>
                <p:cNvPicPr/>
                <p:nvPr/>
              </p:nvPicPr>
              <p:blipFill>
                <a:blip r:embed="rId163"/>
                <a:stretch>
                  <a:fillRect/>
                </a:stretch>
              </p:blipFill>
              <p:spPr>
                <a:xfrm>
                  <a:off x="10294181" y="2946392"/>
                  <a:ext cx="1555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68" name="Freihand 67">
                  <a:extLst>
                    <a:ext uri="{FF2B5EF4-FFF2-40B4-BE49-F238E27FC236}">
                      <a16:creationId xmlns:a16="http://schemas.microsoft.com/office/drawing/2014/main" id="{41B66DBF-AE59-7D6A-EB12-4E39E9C3B2DA}"/>
                    </a:ext>
                  </a:extLst>
                </p14:cNvPr>
                <p14:cNvContentPartPr/>
                <p14:nvPr/>
              </p14:nvContentPartPr>
              <p14:xfrm>
                <a:off x="10501901" y="3050792"/>
                <a:ext cx="57600" cy="159840"/>
              </p14:xfrm>
            </p:contentPart>
          </mc:Choice>
          <mc:Fallback>
            <p:pic>
              <p:nvPicPr>
                <p:cNvPr id="68" name="Freihand 67">
                  <a:extLst>
                    <a:ext uri="{FF2B5EF4-FFF2-40B4-BE49-F238E27FC236}">
                      <a16:creationId xmlns:a16="http://schemas.microsoft.com/office/drawing/2014/main" id="{41B66DBF-AE59-7D6A-EB12-4E39E9C3B2DA}"/>
                    </a:ext>
                  </a:extLst>
                </p:cNvPr>
                <p:cNvPicPr/>
                <p:nvPr/>
              </p:nvPicPr>
              <p:blipFill>
                <a:blip r:embed="rId165"/>
                <a:stretch>
                  <a:fillRect/>
                </a:stretch>
              </p:blipFill>
              <p:spPr>
                <a:xfrm>
                  <a:off x="10493261" y="3042152"/>
                  <a:ext cx="75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69" name="Freihand 68">
                  <a:extLst>
                    <a:ext uri="{FF2B5EF4-FFF2-40B4-BE49-F238E27FC236}">
                      <a16:creationId xmlns:a16="http://schemas.microsoft.com/office/drawing/2014/main" id="{F931094D-99A5-B0D1-7D44-05CB0E7A803C}"/>
                    </a:ext>
                  </a:extLst>
                </p14:cNvPr>
                <p14:cNvContentPartPr/>
                <p14:nvPr/>
              </p14:nvContentPartPr>
              <p14:xfrm>
                <a:off x="10653101" y="2856032"/>
                <a:ext cx="255960" cy="326880"/>
              </p14:xfrm>
            </p:contentPart>
          </mc:Choice>
          <mc:Fallback>
            <p:pic>
              <p:nvPicPr>
                <p:cNvPr id="69" name="Freihand 68">
                  <a:extLst>
                    <a:ext uri="{FF2B5EF4-FFF2-40B4-BE49-F238E27FC236}">
                      <a16:creationId xmlns:a16="http://schemas.microsoft.com/office/drawing/2014/main" id="{F931094D-99A5-B0D1-7D44-05CB0E7A803C}"/>
                    </a:ext>
                  </a:extLst>
                </p:cNvPr>
                <p:cNvPicPr/>
                <p:nvPr/>
              </p:nvPicPr>
              <p:blipFill>
                <a:blip r:embed="rId167"/>
                <a:stretch>
                  <a:fillRect/>
                </a:stretch>
              </p:blipFill>
              <p:spPr>
                <a:xfrm>
                  <a:off x="10644461" y="2847032"/>
                  <a:ext cx="2736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1" name="Freihand 70">
                  <a:extLst>
                    <a:ext uri="{FF2B5EF4-FFF2-40B4-BE49-F238E27FC236}">
                      <a16:creationId xmlns:a16="http://schemas.microsoft.com/office/drawing/2014/main" id="{550C66E0-2C2A-2FCB-8CD4-041D1A98DCEB}"/>
                    </a:ext>
                  </a:extLst>
                </p14:cNvPr>
                <p14:cNvContentPartPr/>
                <p14:nvPr/>
              </p14:nvContentPartPr>
              <p14:xfrm>
                <a:off x="10500101" y="3101192"/>
                <a:ext cx="93600" cy="143280"/>
              </p14:xfrm>
            </p:contentPart>
          </mc:Choice>
          <mc:Fallback>
            <p:pic>
              <p:nvPicPr>
                <p:cNvPr id="71" name="Freihand 70">
                  <a:extLst>
                    <a:ext uri="{FF2B5EF4-FFF2-40B4-BE49-F238E27FC236}">
                      <a16:creationId xmlns:a16="http://schemas.microsoft.com/office/drawing/2014/main" id="{550C66E0-2C2A-2FCB-8CD4-041D1A98DCEB}"/>
                    </a:ext>
                  </a:extLst>
                </p:cNvPr>
                <p:cNvPicPr/>
                <p:nvPr/>
              </p:nvPicPr>
              <p:blipFill>
                <a:blip r:embed="rId169"/>
                <a:stretch>
                  <a:fillRect/>
                </a:stretch>
              </p:blipFill>
              <p:spPr>
                <a:xfrm>
                  <a:off x="10491461" y="3092192"/>
                  <a:ext cx="111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4" name="Freihand 73">
                  <a:extLst>
                    <a:ext uri="{FF2B5EF4-FFF2-40B4-BE49-F238E27FC236}">
                      <a16:creationId xmlns:a16="http://schemas.microsoft.com/office/drawing/2014/main" id="{D5A44372-5D08-D911-6402-61A927457EAD}"/>
                    </a:ext>
                  </a:extLst>
                </p14:cNvPr>
                <p14:cNvContentPartPr/>
                <p14:nvPr/>
              </p14:nvContentPartPr>
              <p14:xfrm>
                <a:off x="11226581" y="2736512"/>
                <a:ext cx="32040" cy="125280"/>
              </p14:xfrm>
            </p:contentPart>
          </mc:Choice>
          <mc:Fallback>
            <p:pic>
              <p:nvPicPr>
                <p:cNvPr id="74" name="Freihand 73">
                  <a:extLst>
                    <a:ext uri="{FF2B5EF4-FFF2-40B4-BE49-F238E27FC236}">
                      <a16:creationId xmlns:a16="http://schemas.microsoft.com/office/drawing/2014/main" id="{D5A44372-5D08-D911-6402-61A927457EAD}"/>
                    </a:ext>
                  </a:extLst>
                </p:cNvPr>
                <p:cNvPicPr/>
                <p:nvPr/>
              </p:nvPicPr>
              <p:blipFill>
                <a:blip r:embed="rId171"/>
                <a:stretch>
                  <a:fillRect/>
                </a:stretch>
              </p:blipFill>
              <p:spPr>
                <a:xfrm>
                  <a:off x="11217941" y="2727872"/>
                  <a:ext cx="49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72" name="Freihand 71">
                  <a:extLst>
                    <a:ext uri="{FF2B5EF4-FFF2-40B4-BE49-F238E27FC236}">
                      <a16:creationId xmlns:a16="http://schemas.microsoft.com/office/drawing/2014/main" id="{A979A31A-246C-49F7-2F44-54F5E141F117}"/>
                    </a:ext>
                  </a:extLst>
                </p14:cNvPr>
                <p14:cNvContentPartPr/>
                <p14:nvPr/>
              </p14:nvContentPartPr>
              <p14:xfrm>
                <a:off x="10815101" y="2985272"/>
                <a:ext cx="18000" cy="168480"/>
              </p14:xfrm>
            </p:contentPart>
          </mc:Choice>
          <mc:Fallback>
            <p:pic>
              <p:nvPicPr>
                <p:cNvPr id="72" name="Freihand 71">
                  <a:extLst>
                    <a:ext uri="{FF2B5EF4-FFF2-40B4-BE49-F238E27FC236}">
                      <a16:creationId xmlns:a16="http://schemas.microsoft.com/office/drawing/2014/main" id="{A979A31A-246C-49F7-2F44-54F5E141F117}"/>
                    </a:ext>
                  </a:extLst>
                </p:cNvPr>
                <p:cNvPicPr/>
                <p:nvPr/>
              </p:nvPicPr>
              <p:blipFill>
                <a:blip r:embed="rId173"/>
                <a:stretch>
                  <a:fillRect/>
                </a:stretch>
              </p:blipFill>
              <p:spPr>
                <a:xfrm>
                  <a:off x="10806461" y="2976632"/>
                  <a:ext cx="35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73" name="Freihand 72">
                  <a:extLst>
                    <a:ext uri="{FF2B5EF4-FFF2-40B4-BE49-F238E27FC236}">
                      <a16:creationId xmlns:a16="http://schemas.microsoft.com/office/drawing/2014/main" id="{D939A8F9-528B-A2C2-520D-537D354B9E43}"/>
                    </a:ext>
                  </a:extLst>
                </p14:cNvPr>
                <p14:cNvContentPartPr/>
                <p14:nvPr/>
              </p14:nvContentPartPr>
              <p14:xfrm>
                <a:off x="10836341" y="2998232"/>
                <a:ext cx="334080" cy="135360"/>
              </p14:xfrm>
            </p:contentPart>
          </mc:Choice>
          <mc:Fallback>
            <p:pic>
              <p:nvPicPr>
                <p:cNvPr id="73" name="Freihand 72">
                  <a:extLst>
                    <a:ext uri="{FF2B5EF4-FFF2-40B4-BE49-F238E27FC236}">
                      <a16:creationId xmlns:a16="http://schemas.microsoft.com/office/drawing/2014/main" id="{D939A8F9-528B-A2C2-520D-537D354B9E43}"/>
                    </a:ext>
                  </a:extLst>
                </p:cNvPr>
                <p:cNvPicPr/>
                <p:nvPr/>
              </p:nvPicPr>
              <p:blipFill>
                <a:blip r:embed="rId175"/>
                <a:stretch>
                  <a:fillRect/>
                </a:stretch>
              </p:blipFill>
              <p:spPr>
                <a:xfrm>
                  <a:off x="10827341" y="2989592"/>
                  <a:ext cx="351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5" name="Freihand 74">
                  <a:extLst>
                    <a:ext uri="{FF2B5EF4-FFF2-40B4-BE49-F238E27FC236}">
                      <a16:creationId xmlns:a16="http://schemas.microsoft.com/office/drawing/2014/main" id="{6CD69372-446D-5765-F6C2-2D6EC2C736A1}"/>
                    </a:ext>
                  </a:extLst>
                </p14:cNvPr>
                <p14:cNvContentPartPr/>
                <p14:nvPr/>
              </p14:nvContentPartPr>
              <p14:xfrm>
                <a:off x="11279141" y="3065192"/>
                <a:ext cx="8280" cy="32760"/>
              </p14:xfrm>
            </p:contentPart>
          </mc:Choice>
          <mc:Fallback>
            <p:pic>
              <p:nvPicPr>
                <p:cNvPr id="75" name="Freihand 74">
                  <a:extLst>
                    <a:ext uri="{FF2B5EF4-FFF2-40B4-BE49-F238E27FC236}">
                      <a16:creationId xmlns:a16="http://schemas.microsoft.com/office/drawing/2014/main" id="{6CD69372-446D-5765-F6C2-2D6EC2C736A1}"/>
                    </a:ext>
                  </a:extLst>
                </p:cNvPr>
                <p:cNvPicPr/>
                <p:nvPr/>
              </p:nvPicPr>
              <p:blipFill>
                <a:blip r:embed="rId177"/>
                <a:stretch>
                  <a:fillRect/>
                </a:stretch>
              </p:blipFill>
              <p:spPr>
                <a:xfrm>
                  <a:off x="11270501" y="3056552"/>
                  <a:ext cx="25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8" name="Freihand 77">
                  <a:extLst>
                    <a:ext uri="{FF2B5EF4-FFF2-40B4-BE49-F238E27FC236}">
                      <a16:creationId xmlns:a16="http://schemas.microsoft.com/office/drawing/2014/main" id="{7D390104-8793-16F1-4D92-E393F2E40158}"/>
                    </a:ext>
                  </a:extLst>
                </p14:cNvPr>
                <p14:cNvContentPartPr/>
                <p14:nvPr/>
              </p14:nvContentPartPr>
              <p14:xfrm>
                <a:off x="8701901" y="2697992"/>
                <a:ext cx="2794680" cy="1055520"/>
              </p14:xfrm>
            </p:contentPart>
          </mc:Choice>
          <mc:Fallback>
            <p:pic>
              <p:nvPicPr>
                <p:cNvPr id="78" name="Freihand 77">
                  <a:extLst>
                    <a:ext uri="{FF2B5EF4-FFF2-40B4-BE49-F238E27FC236}">
                      <a16:creationId xmlns:a16="http://schemas.microsoft.com/office/drawing/2014/main" id="{7D390104-8793-16F1-4D92-E393F2E40158}"/>
                    </a:ext>
                  </a:extLst>
                </p:cNvPr>
                <p:cNvPicPr/>
                <p:nvPr/>
              </p:nvPicPr>
              <p:blipFill>
                <a:blip r:embed="rId179"/>
                <a:stretch>
                  <a:fillRect/>
                </a:stretch>
              </p:blipFill>
              <p:spPr>
                <a:xfrm>
                  <a:off x="8692901" y="2689352"/>
                  <a:ext cx="2812320" cy="1073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8" name="Freihand 117">
                  <a:extLst>
                    <a:ext uri="{FF2B5EF4-FFF2-40B4-BE49-F238E27FC236}">
                      <a16:creationId xmlns:a16="http://schemas.microsoft.com/office/drawing/2014/main" id="{F72B161E-487C-810C-2F3A-8EE5D1B61672}"/>
                    </a:ext>
                  </a:extLst>
                </p14:cNvPr>
                <p14:cNvContentPartPr/>
                <p14:nvPr/>
              </p14:nvContentPartPr>
              <p14:xfrm>
                <a:off x="5233661" y="2368592"/>
                <a:ext cx="175680" cy="261000"/>
              </p14:xfrm>
            </p:contentPart>
          </mc:Choice>
          <mc:Fallback>
            <p:pic>
              <p:nvPicPr>
                <p:cNvPr id="118" name="Freihand 117">
                  <a:extLst>
                    <a:ext uri="{FF2B5EF4-FFF2-40B4-BE49-F238E27FC236}">
                      <a16:creationId xmlns:a16="http://schemas.microsoft.com/office/drawing/2014/main" id="{F72B161E-487C-810C-2F3A-8EE5D1B61672}"/>
                    </a:ext>
                  </a:extLst>
                </p:cNvPr>
                <p:cNvPicPr/>
                <p:nvPr/>
              </p:nvPicPr>
              <p:blipFill>
                <a:blip r:embed="rId181"/>
                <a:stretch>
                  <a:fillRect/>
                </a:stretch>
              </p:blipFill>
              <p:spPr>
                <a:xfrm>
                  <a:off x="5225021" y="2359952"/>
                  <a:ext cx="193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9" name="Freihand 118">
                  <a:extLst>
                    <a:ext uri="{FF2B5EF4-FFF2-40B4-BE49-F238E27FC236}">
                      <a16:creationId xmlns:a16="http://schemas.microsoft.com/office/drawing/2014/main" id="{3D23B703-5208-1F9C-9DB1-A0E0AF1DBBE7}"/>
                    </a:ext>
                  </a:extLst>
                </p14:cNvPr>
                <p14:cNvContentPartPr/>
                <p14:nvPr/>
              </p14:nvContentPartPr>
              <p14:xfrm>
                <a:off x="5142221" y="2281472"/>
                <a:ext cx="203400" cy="209880"/>
              </p14:xfrm>
            </p:contentPart>
          </mc:Choice>
          <mc:Fallback>
            <p:pic>
              <p:nvPicPr>
                <p:cNvPr id="119" name="Freihand 118">
                  <a:extLst>
                    <a:ext uri="{FF2B5EF4-FFF2-40B4-BE49-F238E27FC236}">
                      <a16:creationId xmlns:a16="http://schemas.microsoft.com/office/drawing/2014/main" id="{3D23B703-5208-1F9C-9DB1-A0E0AF1DBBE7}"/>
                    </a:ext>
                  </a:extLst>
                </p:cNvPr>
                <p:cNvPicPr/>
                <p:nvPr/>
              </p:nvPicPr>
              <p:blipFill>
                <a:blip r:embed="rId183"/>
                <a:stretch>
                  <a:fillRect/>
                </a:stretch>
              </p:blipFill>
              <p:spPr>
                <a:xfrm>
                  <a:off x="5133221" y="2272472"/>
                  <a:ext cx="221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1" name="Freihand 120">
                  <a:extLst>
                    <a:ext uri="{FF2B5EF4-FFF2-40B4-BE49-F238E27FC236}">
                      <a16:creationId xmlns:a16="http://schemas.microsoft.com/office/drawing/2014/main" id="{0F31BE58-E1E4-FA9E-AD23-416F7A753905}"/>
                    </a:ext>
                  </a:extLst>
                </p14:cNvPr>
                <p14:cNvContentPartPr/>
                <p14:nvPr/>
              </p14:nvContentPartPr>
              <p14:xfrm>
                <a:off x="5617781" y="2526272"/>
                <a:ext cx="8640" cy="160560"/>
              </p14:xfrm>
            </p:contentPart>
          </mc:Choice>
          <mc:Fallback>
            <p:pic>
              <p:nvPicPr>
                <p:cNvPr id="121" name="Freihand 120">
                  <a:extLst>
                    <a:ext uri="{FF2B5EF4-FFF2-40B4-BE49-F238E27FC236}">
                      <a16:creationId xmlns:a16="http://schemas.microsoft.com/office/drawing/2014/main" id="{0F31BE58-E1E4-FA9E-AD23-416F7A753905}"/>
                    </a:ext>
                  </a:extLst>
                </p:cNvPr>
                <p:cNvPicPr/>
                <p:nvPr/>
              </p:nvPicPr>
              <p:blipFill>
                <a:blip r:embed="rId185"/>
                <a:stretch>
                  <a:fillRect/>
                </a:stretch>
              </p:blipFill>
              <p:spPr>
                <a:xfrm>
                  <a:off x="5608781" y="2517632"/>
                  <a:ext cx="26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Freihand 121">
                  <a:extLst>
                    <a:ext uri="{FF2B5EF4-FFF2-40B4-BE49-F238E27FC236}">
                      <a16:creationId xmlns:a16="http://schemas.microsoft.com/office/drawing/2014/main" id="{819BEBAE-CED5-3D9D-96EF-55EF46ECBBAE}"/>
                    </a:ext>
                  </a:extLst>
                </p14:cNvPr>
                <p14:cNvContentPartPr/>
                <p14:nvPr/>
              </p14:nvContentPartPr>
              <p14:xfrm>
                <a:off x="5616701" y="2418992"/>
                <a:ext cx="159840" cy="227160"/>
              </p14:xfrm>
            </p:contentPart>
          </mc:Choice>
          <mc:Fallback>
            <p:pic>
              <p:nvPicPr>
                <p:cNvPr id="122" name="Freihand 121">
                  <a:extLst>
                    <a:ext uri="{FF2B5EF4-FFF2-40B4-BE49-F238E27FC236}">
                      <a16:creationId xmlns:a16="http://schemas.microsoft.com/office/drawing/2014/main" id="{819BEBAE-CED5-3D9D-96EF-55EF46ECBBAE}"/>
                    </a:ext>
                  </a:extLst>
                </p:cNvPr>
                <p:cNvPicPr/>
                <p:nvPr/>
              </p:nvPicPr>
              <p:blipFill>
                <a:blip r:embed="rId187"/>
                <a:stretch>
                  <a:fillRect/>
                </a:stretch>
              </p:blipFill>
              <p:spPr>
                <a:xfrm>
                  <a:off x="5607701" y="2410352"/>
                  <a:ext cx="177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3" name="Freihand 122">
                  <a:extLst>
                    <a:ext uri="{FF2B5EF4-FFF2-40B4-BE49-F238E27FC236}">
                      <a16:creationId xmlns:a16="http://schemas.microsoft.com/office/drawing/2014/main" id="{9B48CB62-AC5E-0EFC-6718-3293B1111342}"/>
                    </a:ext>
                  </a:extLst>
                </p14:cNvPr>
                <p14:cNvContentPartPr/>
                <p14:nvPr/>
              </p14:nvContentPartPr>
              <p14:xfrm>
                <a:off x="5867261" y="2510792"/>
                <a:ext cx="393120" cy="106200"/>
              </p14:xfrm>
            </p:contentPart>
          </mc:Choice>
          <mc:Fallback>
            <p:pic>
              <p:nvPicPr>
                <p:cNvPr id="123" name="Freihand 122">
                  <a:extLst>
                    <a:ext uri="{FF2B5EF4-FFF2-40B4-BE49-F238E27FC236}">
                      <a16:creationId xmlns:a16="http://schemas.microsoft.com/office/drawing/2014/main" id="{9B48CB62-AC5E-0EFC-6718-3293B1111342}"/>
                    </a:ext>
                  </a:extLst>
                </p:cNvPr>
                <p:cNvPicPr/>
                <p:nvPr/>
              </p:nvPicPr>
              <p:blipFill>
                <a:blip r:embed="rId189"/>
                <a:stretch>
                  <a:fillRect/>
                </a:stretch>
              </p:blipFill>
              <p:spPr>
                <a:xfrm>
                  <a:off x="5858261" y="2502152"/>
                  <a:ext cx="410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4" name="Freihand 123">
                  <a:extLst>
                    <a:ext uri="{FF2B5EF4-FFF2-40B4-BE49-F238E27FC236}">
                      <a16:creationId xmlns:a16="http://schemas.microsoft.com/office/drawing/2014/main" id="{12173395-625A-207B-EB0C-BD55166BB96B}"/>
                    </a:ext>
                  </a:extLst>
                </p14:cNvPr>
                <p14:cNvContentPartPr/>
                <p14:nvPr/>
              </p14:nvContentPartPr>
              <p14:xfrm>
                <a:off x="6290621" y="2415392"/>
                <a:ext cx="137160" cy="218520"/>
              </p14:xfrm>
            </p:contentPart>
          </mc:Choice>
          <mc:Fallback>
            <p:pic>
              <p:nvPicPr>
                <p:cNvPr id="124" name="Freihand 123">
                  <a:extLst>
                    <a:ext uri="{FF2B5EF4-FFF2-40B4-BE49-F238E27FC236}">
                      <a16:creationId xmlns:a16="http://schemas.microsoft.com/office/drawing/2014/main" id="{12173395-625A-207B-EB0C-BD55166BB96B}"/>
                    </a:ext>
                  </a:extLst>
                </p:cNvPr>
                <p:cNvPicPr/>
                <p:nvPr/>
              </p:nvPicPr>
              <p:blipFill>
                <a:blip r:embed="rId191"/>
                <a:stretch>
                  <a:fillRect/>
                </a:stretch>
              </p:blipFill>
              <p:spPr>
                <a:xfrm>
                  <a:off x="6281621" y="2406392"/>
                  <a:ext cx="1548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5" name="Freihand 124">
                  <a:extLst>
                    <a:ext uri="{FF2B5EF4-FFF2-40B4-BE49-F238E27FC236}">
                      <a16:creationId xmlns:a16="http://schemas.microsoft.com/office/drawing/2014/main" id="{9F62D9B7-C2E0-D304-C24C-68EEA51CABD2}"/>
                    </a:ext>
                  </a:extLst>
                </p14:cNvPr>
                <p14:cNvContentPartPr/>
                <p14:nvPr/>
              </p14:nvContentPartPr>
              <p14:xfrm>
                <a:off x="6515261" y="2413592"/>
                <a:ext cx="208440" cy="120960"/>
              </p14:xfrm>
            </p:contentPart>
          </mc:Choice>
          <mc:Fallback>
            <p:pic>
              <p:nvPicPr>
                <p:cNvPr id="125" name="Freihand 124">
                  <a:extLst>
                    <a:ext uri="{FF2B5EF4-FFF2-40B4-BE49-F238E27FC236}">
                      <a16:creationId xmlns:a16="http://schemas.microsoft.com/office/drawing/2014/main" id="{9F62D9B7-C2E0-D304-C24C-68EEA51CABD2}"/>
                    </a:ext>
                  </a:extLst>
                </p:cNvPr>
                <p:cNvPicPr/>
                <p:nvPr/>
              </p:nvPicPr>
              <p:blipFill>
                <a:blip r:embed="rId193"/>
                <a:stretch>
                  <a:fillRect/>
                </a:stretch>
              </p:blipFill>
              <p:spPr>
                <a:xfrm>
                  <a:off x="6506261" y="2404592"/>
                  <a:ext cx="226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6" name="Freihand 125">
                  <a:extLst>
                    <a:ext uri="{FF2B5EF4-FFF2-40B4-BE49-F238E27FC236}">
                      <a16:creationId xmlns:a16="http://schemas.microsoft.com/office/drawing/2014/main" id="{9F609895-1523-282F-6176-5D9FEE681468}"/>
                    </a:ext>
                  </a:extLst>
                </p14:cNvPr>
                <p14:cNvContentPartPr/>
                <p14:nvPr/>
              </p14:nvContentPartPr>
              <p14:xfrm>
                <a:off x="7064261" y="2183552"/>
                <a:ext cx="279360" cy="335520"/>
              </p14:xfrm>
            </p:contentPart>
          </mc:Choice>
          <mc:Fallback>
            <p:pic>
              <p:nvPicPr>
                <p:cNvPr id="126" name="Freihand 125">
                  <a:extLst>
                    <a:ext uri="{FF2B5EF4-FFF2-40B4-BE49-F238E27FC236}">
                      <a16:creationId xmlns:a16="http://schemas.microsoft.com/office/drawing/2014/main" id="{9F609895-1523-282F-6176-5D9FEE681468}"/>
                    </a:ext>
                  </a:extLst>
                </p:cNvPr>
                <p:cNvPicPr/>
                <p:nvPr/>
              </p:nvPicPr>
              <p:blipFill>
                <a:blip r:embed="rId195"/>
                <a:stretch>
                  <a:fillRect/>
                </a:stretch>
              </p:blipFill>
              <p:spPr>
                <a:xfrm>
                  <a:off x="7055621" y="2174552"/>
                  <a:ext cx="29700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8" name="Freihand 127">
                  <a:extLst>
                    <a:ext uri="{FF2B5EF4-FFF2-40B4-BE49-F238E27FC236}">
                      <a16:creationId xmlns:a16="http://schemas.microsoft.com/office/drawing/2014/main" id="{0D84522B-A49A-336B-EB52-A42AAFAD8058}"/>
                    </a:ext>
                  </a:extLst>
                </p14:cNvPr>
                <p14:cNvContentPartPr/>
                <p14:nvPr/>
              </p14:nvContentPartPr>
              <p14:xfrm>
                <a:off x="7529381" y="2021912"/>
                <a:ext cx="333000" cy="347040"/>
              </p14:xfrm>
            </p:contentPart>
          </mc:Choice>
          <mc:Fallback>
            <p:pic>
              <p:nvPicPr>
                <p:cNvPr id="128" name="Freihand 127">
                  <a:extLst>
                    <a:ext uri="{FF2B5EF4-FFF2-40B4-BE49-F238E27FC236}">
                      <a16:creationId xmlns:a16="http://schemas.microsoft.com/office/drawing/2014/main" id="{0D84522B-A49A-336B-EB52-A42AAFAD8058}"/>
                    </a:ext>
                  </a:extLst>
                </p:cNvPr>
                <p:cNvPicPr/>
                <p:nvPr/>
              </p:nvPicPr>
              <p:blipFill>
                <a:blip r:embed="rId197"/>
                <a:stretch>
                  <a:fillRect/>
                </a:stretch>
              </p:blipFill>
              <p:spPr>
                <a:xfrm>
                  <a:off x="7520381" y="2013272"/>
                  <a:ext cx="35064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9" name="Freihand 128">
                  <a:extLst>
                    <a:ext uri="{FF2B5EF4-FFF2-40B4-BE49-F238E27FC236}">
                      <a16:creationId xmlns:a16="http://schemas.microsoft.com/office/drawing/2014/main" id="{7BCF1740-DC63-DC78-DFD7-B2F28261C72B}"/>
                    </a:ext>
                  </a:extLst>
                </p14:cNvPr>
                <p14:cNvContentPartPr/>
                <p14:nvPr/>
              </p14:nvContentPartPr>
              <p14:xfrm>
                <a:off x="8226701" y="1998872"/>
                <a:ext cx="7560" cy="223200"/>
              </p14:xfrm>
            </p:contentPart>
          </mc:Choice>
          <mc:Fallback>
            <p:pic>
              <p:nvPicPr>
                <p:cNvPr id="129" name="Freihand 128">
                  <a:extLst>
                    <a:ext uri="{FF2B5EF4-FFF2-40B4-BE49-F238E27FC236}">
                      <a16:creationId xmlns:a16="http://schemas.microsoft.com/office/drawing/2014/main" id="{7BCF1740-DC63-DC78-DFD7-B2F28261C72B}"/>
                    </a:ext>
                  </a:extLst>
                </p:cNvPr>
                <p:cNvPicPr/>
                <p:nvPr/>
              </p:nvPicPr>
              <p:blipFill>
                <a:blip r:embed="rId199"/>
                <a:stretch>
                  <a:fillRect/>
                </a:stretch>
              </p:blipFill>
              <p:spPr>
                <a:xfrm>
                  <a:off x="8218061" y="1989872"/>
                  <a:ext cx="252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0" name="Freihand 129">
                  <a:extLst>
                    <a:ext uri="{FF2B5EF4-FFF2-40B4-BE49-F238E27FC236}">
                      <a16:creationId xmlns:a16="http://schemas.microsoft.com/office/drawing/2014/main" id="{EBFB1448-4E72-8C77-03BD-8BD67698F018}"/>
                    </a:ext>
                  </a:extLst>
                </p14:cNvPr>
                <p14:cNvContentPartPr/>
                <p14:nvPr/>
              </p14:nvContentPartPr>
              <p14:xfrm>
                <a:off x="8072621" y="1985192"/>
                <a:ext cx="256320" cy="261720"/>
              </p14:xfrm>
            </p:contentPart>
          </mc:Choice>
          <mc:Fallback>
            <p:pic>
              <p:nvPicPr>
                <p:cNvPr id="130" name="Freihand 129">
                  <a:extLst>
                    <a:ext uri="{FF2B5EF4-FFF2-40B4-BE49-F238E27FC236}">
                      <a16:creationId xmlns:a16="http://schemas.microsoft.com/office/drawing/2014/main" id="{EBFB1448-4E72-8C77-03BD-8BD67698F018}"/>
                    </a:ext>
                  </a:extLst>
                </p:cNvPr>
                <p:cNvPicPr/>
                <p:nvPr/>
              </p:nvPicPr>
              <p:blipFill>
                <a:blip r:embed="rId201"/>
                <a:stretch>
                  <a:fillRect/>
                </a:stretch>
              </p:blipFill>
              <p:spPr>
                <a:xfrm>
                  <a:off x="8063621" y="1976192"/>
                  <a:ext cx="2739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1" name="Freihand 130">
                  <a:extLst>
                    <a:ext uri="{FF2B5EF4-FFF2-40B4-BE49-F238E27FC236}">
                      <a16:creationId xmlns:a16="http://schemas.microsoft.com/office/drawing/2014/main" id="{F71B7F31-3336-9763-1A5C-09270F479E6A}"/>
                    </a:ext>
                  </a:extLst>
                </p14:cNvPr>
                <p14:cNvContentPartPr/>
                <p14:nvPr/>
              </p14:nvContentPartPr>
              <p14:xfrm>
                <a:off x="8373221" y="1911752"/>
                <a:ext cx="228240" cy="297720"/>
              </p14:xfrm>
            </p:contentPart>
          </mc:Choice>
          <mc:Fallback>
            <p:pic>
              <p:nvPicPr>
                <p:cNvPr id="131" name="Freihand 130">
                  <a:extLst>
                    <a:ext uri="{FF2B5EF4-FFF2-40B4-BE49-F238E27FC236}">
                      <a16:creationId xmlns:a16="http://schemas.microsoft.com/office/drawing/2014/main" id="{F71B7F31-3336-9763-1A5C-09270F479E6A}"/>
                    </a:ext>
                  </a:extLst>
                </p:cNvPr>
                <p:cNvPicPr/>
                <p:nvPr/>
              </p:nvPicPr>
              <p:blipFill>
                <a:blip r:embed="rId203"/>
                <a:stretch>
                  <a:fillRect/>
                </a:stretch>
              </p:blipFill>
              <p:spPr>
                <a:xfrm>
                  <a:off x="8364581" y="1902752"/>
                  <a:ext cx="2458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Freihand 131">
                  <a:extLst>
                    <a:ext uri="{FF2B5EF4-FFF2-40B4-BE49-F238E27FC236}">
                      <a16:creationId xmlns:a16="http://schemas.microsoft.com/office/drawing/2014/main" id="{EC0C00CB-2132-A6DB-E670-E6E7580FBFF5}"/>
                    </a:ext>
                  </a:extLst>
                </p14:cNvPr>
                <p14:cNvContentPartPr/>
                <p14:nvPr/>
              </p14:nvContentPartPr>
              <p14:xfrm>
                <a:off x="8638901" y="1980872"/>
                <a:ext cx="159480" cy="196920"/>
              </p14:xfrm>
            </p:contentPart>
          </mc:Choice>
          <mc:Fallback>
            <p:pic>
              <p:nvPicPr>
                <p:cNvPr id="132" name="Freihand 131">
                  <a:extLst>
                    <a:ext uri="{FF2B5EF4-FFF2-40B4-BE49-F238E27FC236}">
                      <a16:creationId xmlns:a16="http://schemas.microsoft.com/office/drawing/2014/main" id="{EC0C00CB-2132-A6DB-E670-E6E7580FBFF5}"/>
                    </a:ext>
                  </a:extLst>
                </p:cNvPr>
                <p:cNvPicPr/>
                <p:nvPr/>
              </p:nvPicPr>
              <p:blipFill>
                <a:blip r:embed="rId205"/>
                <a:stretch>
                  <a:fillRect/>
                </a:stretch>
              </p:blipFill>
              <p:spPr>
                <a:xfrm>
                  <a:off x="8629901" y="1972232"/>
                  <a:ext cx="177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Freihand 132">
                  <a:extLst>
                    <a:ext uri="{FF2B5EF4-FFF2-40B4-BE49-F238E27FC236}">
                      <a16:creationId xmlns:a16="http://schemas.microsoft.com/office/drawing/2014/main" id="{E127FD69-0624-97F4-19E9-CD9B0617C890}"/>
                    </a:ext>
                  </a:extLst>
                </p14:cNvPr>
                <p14:cNvContentPartPr/>
                <p14:nvPr/>
              </p14:nvContentPartPr>
              <p14:xfrm>
                <a:off x="8898461" y="1965032"/>
                <a:ext cx="154800" cy="302040"/>
              </p14:xfrm>
            </p:contentPart>
          </mc:Choice>
          <mc:Fallback>
            <p:pic>
              <p:nvPicPr>
                <p:cNvPr id="133" name="Freihand 132">
                  <a:extLst>
                    <a:ext uri="{FF2B5EF4-FFF2-40B4-BE49-F238E27FC236}">
                      <a16:creationId xmlns:a16="http://schemas.microsoft.com/office/drawing/2014/main" id="{E127FD69-0624-97F4-19E9-CD9B0617C890}"/>
                    </a:ext>
                  </a:extLst>
                </p:cNvPr>
                <p:cNvPicPr/>
                <p:nvPr/>
              </p:nvPicPr>
              <p:blipFill>
                <a:blip r:embed="rId207"/>
                <a:stretch>
                  <a:fillRect/>
                </a:stretch>
              </p:blipFill>
              <p:spPr>
                <a:xfrm>
                  <a:off x="8889461" y="1956032"/>
                  <a:ext cx="1724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Freihand 133">
                  <a:extLst>
                    <a:ext uri="{FF2B5EF4-FFF2-40B4-BE49-F238E27FC236}">
                      <a16:creationId xmlns:a16="http://schemas.microsoft.com/office/drawing/2014/main" id="{4718141E-9031-BE7E-1BAB-1CC2283125F6}"/>
                    </a:ext>
                  </a:extLst>
                </p14:cNvPr>
                <p14:cNvContentPartPr/>
                <p14:nvPr/>
              </p14:nvContentPartPr>
              <p14:xfrm>
                <a:off x="9129581" y="1939832"/>
                <a:ext cx="417960" cy="171000"/>
              </p14:xfrm>
            </p:contentPart>
          </mc:Choice>
          <mc:Fallback>
            <p:pic>
              <p:nvPicPr>
                <p:cNvPr id="134" name="Freihand 133">
                  <a:extLst>
                    <a:ext uri="{FF2B5EF4-FFF2-40B4-BE49-F238E27FC236}">
                      <a16:creationId xmlns:a16="http://schemas.microsoft.com/office/drawing/2014/main" id="{4718141E-9031-BE7E-1BAB-1CC2283125F6}"/>
                    </a:ext>
                  </a:extLst>
                </p:cNvPr>
                <p:cNvPicPr/>
                <p:nvPr/>
              </p:nvPicPr>
              <p:blipFill>
                <a:blip r:embed="rId209"/>
                <a:stretch>
                  <a:fillRect/>
                </a:stretch>
              </p:blipFill>
              <p:spPr>
                <a:xfrm>
                  <a:off x="9120941" y="1930832"/>
                  <a:ext cx="435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Freihand 134">
                  <a:extLst>
                    <a:ext uri="{FF2B5EF4-FFF2-40B4-BE49-F238E27FC236}">
                      <a16:creationId xmlns:a16="http://schemas.microsoft.com/office/drawing/2014/main" id="{BA5AB0B7-D3B3-AD39-EB4F-17FA81B272F0}"/>
                    </a:ext>
                  </a:extLst>
                </p14:cNvPr>
                <p14:cNvContentPartPr/>
                <p14:nvPr/>
              </p14:nvContentPartPr>
              <p14:xfrm>
                <a:off x="9399581" y="1745072"/>
                <a:ext cx="25920" cy="14040"/>
              </p14:xfrm>
            </p:contentPart>
          </mc:Choice>
          <mc:Fallback>
            <p:pic>
              <p:nvPicPr>
                <p:cNvPr id="135" name="Freihand 134">
                  <a:extLst>
                    <a:ext uri="{FF2B5EF4-FFF2-40B4-BE49-F238E27FC236}">
                      <a16:creationId xmlns:a16="http://schemas.microsoft.com/office/drawing/2014/main" id="{BA5AB0B7-D3B3-AD39-EB4F-17FA81B272F0}"/>
                    </a:ext>
                  </a:extLst>
                </p:cNvPr>
                <p:cNvPicPr/>
                <p:nvPr/>
              </p:nvPicPr>
              <p:blipFill>
                <a:blip r:embed="rId211"/>
                <a:stretch>
                  <a:fillRect/>
                </a:stretch>
              </p:blipFill>
              <p:spPr>
                <a:xfrm>
                  <a:off x="9390941" y="1736072"/>
                  <a:ext cx="43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6" name="Freihand 135">
                  <a:extLst>
                    <a:ext uri="{FF2B5EF4-FFF2-40B4-BE49-F238E27FC236}">
                      <a16:creationId xmlns:a16="http://schemas.microsoft.com/office/drawing/2014/main" id="{8D2A3A63-EA4A-4521-F1C0-AC00F8ACC65E}"/>
                    </a:ext>
                  </a:extLst>
                </p14:cNvPr>
                <p14:cNvContentPartPr/>
                <p14:nvPr/>
              </p14:nvContentPartPr>
              <p14:xfrm>
                <a:off x="9697661" y="1710872"/>
                <a:ext cx="47520" cy="265680"/>
              </p14:xfrm>
            </p:contentPart>
          </mc:Choice>
          <mc:Fallback>
            <p:pic>
              <p:nvPicPr>
                <p:cNvPr id="136" name="Freihand 135">
                  <a:extLst>
                    <a:ext uri="{FF2B5EF4-FFF2-40B4-BE49-F238E27FC236}">
                      <a16:creationId xmlns:a16="http://schemas.microsoft.com/office/drawing/2014/main" id="{8D2A3A63-EA4A-4521-F1C0-AC00F8ACC65E}"/>
                    </a:ext>
                  </a:extLst>
                </p:cNvPr>
                <p:cNvPicPr/>
                <p:nvPr/>
              </p:nvPicPr>
              <p:blipFill>
                <a:blip r:embed="rId213"/>
                <a:stretch>
                  <a:fillRect/>
                </a:stretch>
              </p:blipFill>
              <p:spPr>
                <a:xfrm>
                  <a:off x="9689021" y="1701872"/>
                  <a:ext cx="651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7" name="Freihand 136">
                  <a:extLst>
                    <a:ext uri="{FF2B5EF4-FFF2-40B4-BE49-F238E27FC236}">
                      <a16:creationId xmlns:a16="http://schemas.microsoft.com/office/drawing/2014/main" id="{AA3D0518-D5DA-27ED-69D4-340A79F5051A}"/>
                    </a:ext>
                  </a:extLst>
                </p14:cNvPr>
                <p14:cNvContentPartPr/>
                <p14:nvPr/>
              </p14:nvContentPartPr>
              <p14:xfrm>
                <a:off x="9606941" y="1841192"/>
                <a:ext cx="172440" cy="52920"/>
              </p14:xfrm>
            </p:contentPart>
          </mc:Choice>
          <mc:Fallback>
            <p:pic>
              <p:nvPicPr>
                <p:cNvPr id="137" name="Freihand 136">
                  <a:extLst>
                    <a:ext uri="{FF2B5EF4-FFF2-40B4-BE49-F238E27FC236}">
                      <a16:creationId xmlns:a16="http://schemas.microsoft.com/office/drawing/2014/main" id="{AA3D0518-D5DA-27ED-69D4-340A79F5051A}"/>
                    </a:ext>
                  </a:extLst>
                </p:cNvPr>
                <p:cNvPicPr/>
                <p:nvPr/>
              </p:nvPicPr>
              <p:blipFill>
                <a:blip r:embed="rId215"/>
                <a:stretch>
                  <a:fillRect/>
                </a:stretch>
              </p:blipFill>
              <p:spPr>
                <a:xfrm>
                  <a:off x="9598301" y="1832192"/>
                  <a:ext cx="190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8" name="Freihand 137">
                  <a:extLst>
                    <a:ext uri="{FF2B5EF4-FFF2-40B4-BE49-F238E27FC236}">
                      <a16:creationId xmlns:a16="http://schemas.microsoft.com/office/drawing/2014/main" id="{580F7EA9-2D27-9E16-FDD5-280B4E527C3E}"/>
                    </a:ext>
                  </a:extLst>
                </p14:cNvPr>
                <p14:cNvContentPartPr/>
                <p14:nvPr/>
              </p14:nvContentPartPr>
              <p14:xfrm>
                <a:off x="9849581" y="1798712"/>
                <a:ext cx="173880" cy="191880"/>
              </p14:xfrm>
            </p:contentPart>
          </mc:Choice>
          <mc:Fallback>
            <p:pic>
              <p:nvPicPr>
                <p:cNvPr id="138" name="Freihand 137">
                  <a:extLst>
                    <a:ext uri="{FF2B5EF4-FFF2-40B4-BE49-F238E27FC236}">
                      <a16:creationId xmlns:a16="http://schemas.microsoft.com/office/drawing/2014/main" id="{580F7EA9-2D27-9E16-FDD5-280B4E527C3E}"/>
                    </a:ext>
                  </a:extLst>
                </p:cNvPr>
                <p:cNvPicPr/>
                <p:nvPr/>
              </p:nvPicPr>
              <p:blipFill>
                <a:blip r:embed="rId217"/>
                <a:stretch>
                  <a:fillRect/>
                </a:stretch>
              </p:blipFill>
              <p:spPr>
                <a:xfrm>
                  <a:off x="9840941" y="1789712"/>
                  <a:ext cx="191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0" name="Freihand 139">
                  <a:extLst>
                    <a:ext uri="{FF2B5EF4-FFF2-40B4-BE49-F238E27FC236}">
                      <a16:creationId xmlns:a16="http://schemas.microsoft.com/office/drawing/2014/main" id="{0FC29F39-7FE2-C272-FA69-579860B47543}"/>
                    </a:ext>
                  </a:extLst>
                </p14:cNvPr>
                <p14:cNvContentPartPr/>
                <p14:nvPr/>
              </p14:nvContentPartPr>
              <p14:xfrm>
                <a:off x="5086781" y="2259872"/>
                <a:ext cx="1217880" cy="140040"/>
              </p14:xfrm>
            </p:contentPart>
          </mc:Choice>
          <mc:Fallback>
            <p:pic>
              <p:nvPicPr>
                <p:cNvPr id="140" name="Freihand 139">
                  <a:extLst>
                    <a:ext uri="{FF2B5EF4-FFF2-40B4-BE49-F238E27FC236}">
                      <a16:creationId xmlns:a16="http://schemas.microsoft.com/office/drawing/2014/main" id="{0FC29F39-7FE2-C272-FA69-579860B47543}"/>
                    </a:ext>
                  </a:extLst>
                </p:cNvPr>
                <p:cNvPicPr/>
                <p:nvPr/>
              </p:nvPicPr>
              <p:blipFill>
                <a:blip r:embed="rId219"/>
                <a:stretch>
                  <a:fillRect/>
                </a:stretch>
              </p:blipFill>
              <p:spPr>
                <a:xfrm>
                  <a:off x="5078141" y="2250872"/>
                  <a:ext cx="1235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1" name="Freihand 140">
                  <a:extLst>
                    <a:ext uri="{FF2B5EF4-FFF2-40B4-BE49-F238E27FC236}">
                      <a16:creationId xmlns:a16="http://schemas.microsoft.com/office/drawing/2014/main" id="{331FBDD8-9659-9DC3-5D3A-E02DEE9DAB24}"/>
                    </a:ext>
                  </a:extLst>
                </p14:cNvPr>
                <p14:cNvContentPartPr/>
                <p14:nvPr/>
              </p14:nvContentPartPr>
              <p14:xfrm>
                <a:off x="5454341" y="2440232"/>
                <a:ext cx="155880" cy="1452240"/>
              </p14:xfrm>
            </p:contentPart>
          </mc:Choice>
          <mc:Fallback>
            <p:pic>
              <p:nvPicPr>
                <p:cNvPr id="141" name="Freihand 140">
                  <a:extLst>
                    <a:ext uri="{FF2B5EF4-FFF2-40B4-BE49-F238E27FC236}">
                      <a16:creationId xmlns:a16="http://schemas.microsoft.com/office/drawing/2014/main" id="{331FBDD8-9659-9DC3-5D3A-E02DEE9DAB24}"/>
                    </a:ext>
                  </a:extLst>
                </p:cNvPr>
                <p:cNvPicPr/>
                <p:nvPr/>
              </p:nvPicPr>
              <p:blipFill>
                <a:blip r:embed="rId221"/>
                <a:stretch>
                  <a:fillRect/>
                </a:stretch>
              </p:blipFill>
              <p:spPr>
                <a:xfrm>
                  <a:off x="5445701" y="2431592"/>
                  <a:ext cx="173520" cy="1469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2" name="Freihand 141">
                  <a:extLst>
                    <a:ext uri="{FF2B5EF4-FFF2-40B4-BE49-F238E27FC236}">
                      <a16:creationId xmlns:a16="http://schemas.microsoft.com/office/drawing/2014/main" id="{BCD27493-C624-4E9A-D8AB-E57F5485CD9B}"/>
                    </a:ext>
                  </a:extLst>
                </p14:cNvPr>
                <p14:cNvContentPartPr/>
                <p14:nvPr/>
              </p14:nvContentPartPr>
              <p14:xfrm>
                <a:off x="5466581" y="3795272"/>
                <a:ext cx="222120" cy="203760"/>
              </p14:xfrm>
            </p:contentPart>
          </mc:Choice>
          <mc:Fallback>
            <p:pic>
              <p:nvPicPr>
                <p:cNvPr id="142" name="Freihand 141">
                  <a:extLst>
                    <a:ext uri="{FF2B5EF4-FFF2-40B4-BE49-F238E27FC236}">
                      <a16:creationId xmlns:a16="http://schemas.microsoft.com/office/drawing/2014/main" id="{BCD27493-C624-4E9A-D8AB-E57F5485CD9B}"/>
                    </a:ext>
                  </a:extLst>
                </p:cNvPr>
                <p:cNvPicPr/>
                <p:nvPr/>
              </p:nvPicPr>
              <p:blipFill>
                <a:blip r:embed="rId223"/>
                <a:stretch>
                  <a:fillRect/>
                </a:stretch>
              </p:blipFill>
              <p:spPr>
                <a:xfrm>
                  <a:off x="5457941" y="3786632"/>
                  <a:ext cx="239760" cy="22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144" name="Freihand 143">
                <a:extLst>
                  <a:ext uri="{FF2B5EF4-FFF2-40B4-BE49-F238E27FC236}">
                    <a16:creationId xmlns:a16="http://schemas.microsoft.com/office/drawing/2014/main" id="{3EFEEA36-7155-5A80-81D5-128E88A1390B}"/>
                  </a:ext>
                </a:extLst>
              </p14:cNvPr>
              <p14:cNvContentPartPr/>
              <p14:nvPr/>
            </p14:nvContentPartPr>
            <p14:xfrm>
              <a:off x="5211341" y="4392152"/>
              <a:ext cx="880920" cy="45360"/>
            </p14:xfrm>
          </p:contentPart>
        </mc:Choice>
        <mc:Fallback>
          <p:pic>
            <p:nvPicPr>
              <p:cNvPr id="144" name="Freihand 143">
                <a:extLst>
                  <a:ext uri="{FF2B5EF4-FFF2-40B4-BE49-F238E27FC236}">
                    <a16:creationId xmlns:a16="http://schemas.microsoft.com/office/drawing/2014/main" id="{3EFEEA36-7155-5A80-81D5-128E88A1390B}"/>
                  </a:ext>
                </a:extLst>
              </p:cNvPr>
              <p:cNvPicPr/>
              <p:nvPr/>
            </p:nvPicPr>
            <p:blipFill>
              <a:blip r:embed="rId225"/>
              <a:stretch>
                <a:fillRect/>
              </a:stretch>
            </p:blipFill>
            <p:spPr>
              <a:xfrm>
                <a:off x="5202701" y="4383512"/>
                <a:ext cx="898560" cy="63000"/>
              </a:xfrm>
              <a:prstGeom prst="rect">
                <a:avLst/>
              </a:prstGeom>
            </p:spPr>
          </p:pic>
        </mc:Fallback>
      </mc:AlternateContent>
      <p:sp>
        <p:nvSpPr>
          <p:cNvPr id="146" name="Textfeld 145">
            <a:extLst>
              <a:ext uri="{FF2B5EF4-FFF2-40B4-BE49-F238E27FC236}">
                <a16:creationId xmlns:a16="http://schemas.microsoft.com/office/drawing/2014/main" id="{B4894DBB-49DC-83FF-6E49-523714277929}"/>
              </a:ext>
            </a:extLst>
          </p:cNvPr>
          <p:cNvSpPr txBox="1"/>
          <p:nvPr/>
        </p:nvSpPr>
        <p:spPr>
          <a:xfrm>
            <a:off x="1641644" y="5940952"/>
            <a:ext cx="6140916" cy="646331"/>
          </a:xfrm>
          <a:prstGeom prst="rect">
            <a:avLst/>
          </a:prstGeom>
          <a:noFill/>
        </p:spPr>
        <p:txBody>
          <a:bodyPr wrap="square">
            <a:spAutoFit/>
          </a:bodyPr>
          <a:lstStyle/>
          <a:p>
            <a:r>
              <a:rPr lang="de-DE" sz="1200" dirty="0">
                <a:hlinkClick r:id="rId226"/>
              </a:rPr>
              <a:t>https://support.microsoft.com/de-de/office/rgp-funktion-84d7d0d9-6e50-4101-977a-fa7abf772b6d#:~:text=Die%20Funktion%20RGP%20berechnet%20die%20Statistik%20f%C3%BCr,eine%20Matrix%20zur%C3%BCck%2C%20die%20die%20Linie%20beschreibt</a:t>
            </a:r>
            <a:r>
              <a:rPr lang="de-DE" sz="1200" dirty="0"/>
              <a:t>.</a:t>
            </a:r>
          </a:p>
        </p:txBody>
      </p:sp>
    </p:spTree>
    <p:extLst>
      <p:ext uri="{BB962C8B-B14F-4D97-AF65-F5344CB8AC3E}">
        <p14:creationId xmlns:p14="http://schemas.microsoft.com/office/powerpoint/2010/main" val="2479698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69</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585059"/>
                <a:ext cx="9032240"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There is no correlation between Y and X</a:t>
                </a:r>
                <a:r>
                  <a:rPr lang="de-DE" sz="2200" baseline="-25000"/>
                  <a:t>i</a:t>
                </a:r>
                <a:r>
                  <a:rPr lang="de-DE" sz="2200"/>
                  <a:t>.</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0</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1</m:t>
                        </m:r>
                      </m:sub>
                    </m:sSub>
                    <m:r>
                      <a:rPr lang="de-DE" sz="2200" b="0" i="0"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𝑘</m:t>
                        </m:r>
                      </m:sub>
                    </m:sSub>
                    <m:r>
                      <a:rPr lang="de-DE" sz="2200" b="0" i="1" smtClean="0">
                        <a:latin typeface="Cambria Math" panose="02040503050406030204" pitchFamily="18" charset="0"/>
                      </a:rPr>
                      <m:t>=0</m:t>
                    </m:r>
                  </m:oMath>
                </a14:m>
                <a:r>
                  <a:rPr lang="de-DE" sz="2200"/>
                  <a:t> then R</a:t>
                </a:r>
                <a:r>
                  <a:rPr lang="de-DE" sz="2200" baseline="30000"/>
                  <a:t>2</a:t>
                </a:r>
                <a:r>
                  <a:rPr lang="de-DE" sz="2200"/>
                  <a:t>=0</a:t>
                </a:r>
              </a:p>
              <a:p>
                <a:pPr marL="342900" indent="-342900">
                  <a:buFont typeface="Symbol" panose="05050102010706020507" pitchFamily="18" charset="2"/>
                  <a:buChar char="-"/>
                </a:pPr>
                <a:r>
                  <a:rPr lang="de-DE" sz="2200"/>
                  <a:t>The alternative is then 	H</a:t>
                </a:r>
                <a:r>
                  <a:rPr lang="de-DE" sz="2200" baseline="-25000"/>
                  <a:t>1</a:t>
                </a:r>
                <a:r>
                  <a:rPr lang="de-DE" sz="2200"/>
                  <a:t>: At least one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r>
                  <a:rPr lang="de-DE" sz="2200"/>
                  <a:t> then </a:t>
                </a:r>
                <a14:m>
                  <m:oMath xmlns:m="http://schemas.openxmlformats.org/officeDocument/2006/math">
                    <m:r>
                      <m:rPr>
                        <m:nor/>
                      </m:rPr>
                      <a:rPr lang="de-DE" sz="2200"/>
                      <m:t>R</m:t>
                    </m:r>
                    <m:r>
                      <m:rPr>
                        <m:nor/>
                      </m:rPr>
                      <a:rPr lang="de-DE" sz="2200" baseline="30000" smtClean="0"/>
                      <m:t>2</m:t>
                    </m:r>
                    <m:r>
                      <a:rPr lang="de-DE" sz="2200" i="1">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F-value</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585059"/>
                <a:ext cx="9032240" cy="5976664"/>
              </a:xfrm>
              <a:prstGeom prst="rect">
                <a:avLst/>
              </a:prstGeom>
              <a:blipFill>
                <a:blip r:embed="rId2"/>
                <a:stretch>
                  <a:fillRect l="-945" r="-675"/>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8DAB1D94-03DE-12EE-3F02-BC0B3C4EE8B3}"/>
              </a:ext>
            </a:extLst>
          </p:cNvPr>
          <p:cNvPicPr>
            <a:picLocks noChangeAspect="1"/>
          </p:cNvPicPr>
          <p:nvPr/>
        </p:nvPicPr>
        <p:blipFill>
          <a:blip r:embed="rId3"/>
          <a:stretch>
            <a:fillRect/>
          </a:stretch>
        </p:blipFill>
        <p:spPr>
          <a:xfrm>
            <a:off x="2286000" y="5725253"/>
            <a:ext cx="3810000" cy="1095375"/>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B7D00BA0-001F-8A69-408A-FA5E6F4BCF90}"/>
                  </a:ext>
                </a:extLst>
              </p14:cNvPr>
              <p14:cNvContentPartPr/>
              <p14:nvPr/>
            </p14:nvContentPartPr>
            <p14:xfrm>
              <a:off x="1513781" y="1612952"/>
              <a:ext cx="3609720" cy="62640"/>
            </p14:xfrm>
          </p:contentPart>
        </mc:Choice>
        <mc:Fallback>
          <p:pic>
            <p:nvPicPr>
              <p:cNvPr id="6" name="Freihand 5">
                <a:extLst>
                  <a:ext uri="{FF2B5EF4-FFF2-40B4-BE49-F238E27FC236}">
                    <a16:creationId xmlns:a16="http://schemas.microsoft.com/office/drawing/2014/main" id="{B7D00BA0-001F-8A69-408A-FA5E6F4BCF90}"/>
                  </a:ext>
                </a:extLst>
              </p:cNvPr>
              <p:cNvPicPr/>
              <p:nvPr/>
            </p:nvPicPr>
            <p:blipFill>
              <a:blip r:embed="rId5"/>
              <a:stretch>
                <a:fillRect/>
              </a:stretch>
            </p:blipFill>
            <p:spPr>
              <a:xfrm>
                <a:off x="1505141" y="1603952"/>
                <a:ext cx="3627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A7B3E068-C8D1-1141-D1F9-DC1CD17D2F61}"/>
                  </a:ext>
                </a:extLst>
              </p14:cNvPr>
              <p14:cNvContentPartPr/>
              <p14:nvPr/>
            </p14:nvContentPartPr>
            <p14:xfrm>
              <a:off x="4269221" y="1975112"/>
              <a:ext cx="3382920" cy="104760"/>
            </p14:xfrm>
          </p:contentPart>
        </mc:Choice>
        <mc:Fallback>
          <p:pic>
            <p:nvPicPr>
              <p:cNvPr id="7" name="Freihand 6">
                <a:extLst>
                  <a:ext uri="{FF2B5EF4-FFF2-40B4-BE49-F238E27FC236}">
                    <a16:creationId xmlns:a16="http://schemas.microsoft.com/office/drawing/2014/main" id="{A7B3E068-C8D1-1141-D1F9-DC1CD17D2F61}"/>
                  </a:ext>
                </a:extLst>
              </p:cNvPr>
              <p:cNvPicPr/>
              <p:nvPr/>
            </p:nvPicPr>
            <p:blipFill>
              <a:blip r:embed="rId7"/>
              <a:stretch>
                <a:fillRect/>
              </a:stretch>
            </p:blipFill>
            <p:spPr>
              <a:xfrm>
                <a:off x="4260581" y="1966112"/>
                <a:ext cx="3400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DC708A36-9BF6-AB41-329F-24CEF8BF8F5F}"/>
                  </a:ext>
                </a:extLst>
              </p14:cNvPr>
              <p14:cNvContentPartPr/>
              <p14:nvPr/>
            </p14:nvContentPartPr>
            <p14:xfrm>
              <a:off x="8100701" y="1986272"/>
              <a:ext cx="749880" cy="29880"/>
            </p14:xfrm>
          </p:contentPart>
        </mc:Choice>
        <mc:Fallback>
          <p:pic>
            <p:nvPicPr>
              <p:cNvPr id="8" name="Freihand 7">
                <a:extLst>
                  <a:ext uri="{FF2B5EF4-FFF2-40B4-BE49-F238E27FC236}">
                    <a16:creationId xmlns:a16="http://schemas.microsoft.com/office/drawing/2014/main" id="{DC708A36-9BF6-AB41-329F-24CEF8BF8F5F}"/>
                  </a:ext>
                </a:extLst>
              </p:cNvPr>
              <p:cNvPicPr/>
              <p:nvPr/>
            </p:nvPicPr>
            <p:blipFill>
              <a:blip r:embed="rId9"/>
              <a:stretch>
                <a:fillRect/>
              </a:stretch>
            </p:blipFill>
            <p:spPr>
              <a:xfrm>
                <a:off x="8092061" y="1977632"/>
                <a:ext cx="767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92404EE8-00AF-CE37-6A2F-79F82AA0F114}"/>
                  </a:ext>
                </a:extLst>
              </p14:cNvPr>
              <p14:cNvContentPartPr/>
              <p14:nvPr/>
            </p14:nvContentPartPr>
            <p14:xfrm>
              <a:off x="6996221" y="2344112"/>
              <a:ext cx="756000" cy="46440"/>
            </p14:xfrm>
          </p:contentPart>
        </mc:Choice>
        <mc:Fallback>
          <p:pic>
            <p:nvPicPr>
              <p:cNvPr id="10" name="Freihand 9">
                <a:extLst>
                  <a:ext uri="{FF2B5EF4-FFF2-40B4-BE49-F238E27FC236}">
                    <a16:creationId xmlns:a16="http://schemas.microsoft.com/office/drawing/2014/main" id="{92404EE8-00AF-CE37-6A2F-79F82AA0F114}"/>
                  </a:ext>
                </a:extLst>
              </p:cNvPr>
              <p:cNvPicPr/>
              <p:nvPr/>
            </p:nvPicPr>
            <p:blipFill>
              <a:blip r:embed="rId11"/>
              <a:stretch>
                <a:fillRect/>
              </a:stretch>
            </p:blipFill>
            <p:spPr>
              <a:xfrm>
                <a:off x="6987221" y="2335112"/>
                <a:ext cx="773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5F5A64D7-849D-C995-3937-2B8194535520}"/>
                  </a:ext>
                </a:extLst>
              </p14:cNvPr>
              <p14:cNvContentPartPr/>
              <p14:nvPr/>
            </p14:nvContentPartPr>
            <p14:xfrm>
              <a:off x="5487461" y="1998152"/>
              <a:ext cx="948960" cy="388800"/>
            </p14:xfrm>
          </p:contentPart>
        </mc:Choice>
        <mc:Fallback>
          <p:pic>
            <p:nvPicPr>
              <p:cNvPr id="11" name="Freihand 10">
                <a:extLst>
                  <a:ext uri="{FF2B5EF4-FFF2-40B4-BE49-F238E27FC236}">
                    <a16:creationId xmlns:a16="http://schemas.microsoft.com/office/drawing/2014/main" id="{5F5A64D7-849D-C995-3937-2B8194535520}"/>
                  </a:ext>
                </a:extLst>
              </p:cNvPr>
              <p:cNvPicPr/>
              <p:nvPr/>
            </p:nvPicPr>
            <p:blipFill>
              <a:blip r:embed="rId13"/>
              <a:stretch>
                <a:fillRect/>
              </a:stretch>
            </p:blipFill>
            <p:spPr>
              <a:xfrm>
                <a:off x="5478821" y="1989152"/>
                <a:ext cx="9666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D52AEF04-21BD-9993-DCE3-91825FBFD5C6}"/>
                  </a:ext>
                </a:extLst>
              </p14:cNvPr>
              <p14:cNvContentPartPr/>
              <p14:nvPr/>
            </p14:nvContentPartPr>
            <p14:xfrm>
              <a:off x="2478941" y="3634712"/>
              <a:ext cx="2318760" cy="38160"/>
            </p14:xfrm>
          </p:contentPart>
        </mc:Choice>
        <mc:Fallback>
          <p:pic>
            <p:nvPicPr>
              <p:cNvPr id="12" name="Freihand 11">
                <a:extLst>
                  <a:ext uri="{FF2B5EF4-FFF2-40B4-BE49-F238E27FC236}">
                    <a16:creationId xmlns:a16="http://schemas.microsoft.com/office/drawing/2014/main" id="{D52AEF04-21BD-9993-DCE3-91825FBFD5C6}"/>
                  </a:ext>
                </a:extLst>
              </p:cNvPr>
              <p:cNvPicPr/>
              <p:nvPr/>
            </p:nvPicPr>
            <p:blipFill>
              <a:blip r:embed="rId15"/>
              <a:stretch>
                <a:fillRect/>
              </a:stretch>
            </p:blipFill>
            <p:spPr>
              <a:xfrm>
                <a:off x="2470301" y="3625712"/>
                <a:ext cx="2336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9552B6CE-5724-365C-8DCD-68097B52506B}"/>
                  </a:ext>
                </a:extLst>
              </p14:cNvPr>
              <p14:cNvContentPartPr/>
              <p14:nvPr/>
            </p14:nvContentPartPr>
            <p14:xfrm>
              <a:off x="4028381" y="4268312"/>
              <a:ext cx="2477880" cy="72360"/>
            </p14:xfrm>
          </p:contentPart>
        </mc:Choice>
        <mc:Fallback>
          <p:pic>
            <p:nvPicPr>
              <p:cNvPr id="13" name="Freihand 12">
                <a:extLst>
                  <a:ext uri="{FF2B5EF4-FFF2-40B4-BE49-F238E27FC236}">
                    <a16:creationId xmlns:a16="http://schemas.microsoft.com/office/drawing/2014/main" id="{9552B6CE-5724-365C-8DCD-68097B52506B}"/>
                  </a:ext>
                </a:extLst>
              </p:cNvPr>
              <p:cNvPicPr/>
              <p:nvPr/>
            </p:nvPicPr>
            <p:blipFill>
              <a:blip r:embed="rId17"/>
              <a:stretch>
                <a:fillRect/>
              </a:stretch>
            </p:blipFill>
            <p:spPr>
              <a:xfrm>
                <a:off x="4019741" y="4259312"/>
                <a:ext cx="2495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37FE4C8C-A9F2-B284-B6FB-F300C530CCDE}"/>
                  </a:ext>
                </a:extLst>
              </p14:cNvPr>
              <p14:cNvContentPartPr/>
              <p14:nvPr/>
            </p14:nvContentPartPr>
            <p14:xfrm>
              <a:off x="2129741" y="5712992"/>
              <a:ext cx="4528080" cy="1181520"/>
            </p14:xfrm>
          </p:contentPart>
        </mc:Choice>
        <mc:Fallback>
          <p:pic>
            <p:nvPicPr>
              <p:cNvPr id="14" name="Freihand 13">
                <a:extLst>
                  <a:ext uri="{FF2B5EF4-FFF2-40B4-BE49-F238E27FC236}">
                    <a16:creationId xmlns:a16="http://schemas.microsoft.com/office/drawing/2014/main" id="{37FE4C8C-A9F2-B284-B6FB-F300C530CCDE}"/>
                  </a:ext>
                </a:extLst>
              </p:cNvPr>
              <p:cNvPicPr/>
              <p:nvPr/>
            </p:nvPicPr>
            <p:blipFill>
              <a:blip r:embed="rId19"/>
              <a:stretch>
                <a:fillRect/>
              </a:stretch>
            </p:blipFill>
            <p:spPr>
              <a:xfrm>
                <a:off x="2121101" y="5703992"/>
                <a:ext cx="4545720" cy="1199160"/>
              </a:xfrm>
              <a:prstGeom prst="rect">
                <a:avLst/>
              </a:prstGeom>
            </p:spPr>
          </p:pic>
        </mc:Fallback>
      </mc:AlternateContent>
    </p:spTree>
    <p:extLst>
      <p:ext uri="{BB962C8B-B14F-4D97-AF65-F5344CB8AC3E}">
        <p14:creationId xmlns:p14="http://schemas.microsoft.com/office/powerpoint/2010/main" val="409543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1C82E4A-F427-4532-B0D8-99D7A1CE90F8}"/>
                  </a:ext>
                </a:extLst>
              </p14:cNvPr>
              <p14:cNvContentPartPr/>
              <p14:nvPr/>
            </p14:nvContentPartPr>
            <p14:xfrm>
              <a:off x="5093200" y="1136227"/>
              <a:ext cx="2453760" cy="41400"/>
            </p14:xfrm>
          </p:contentPart>
        </mc:Choice>
        <mc:Fallback xmlns="">
          <p:pic>
            <p:nvPicPr>
              <p:cNvPr id="3" name="Freihand 2">
                <a:extLst>
                  <a:ext uri="{FF2B5EF4-FFF2-40B4-BE49-F238E27FC236}">
                    <a16:creationId xmlns:a16="http://schemas.microsoft.com/office/drawing/2014/main" id="{C1C82E4A-F427-4532-B0D8-99D7A1CE90F8}"/>
                  </a:ext>
                </a:extLst>
              </p:cNvPr>
              <p:cNvPicPr/>
              <p:nvPr/>
            </p:nvPicPr>
            <p:blipFill>
              <a:blip r:embed="rId3"/>
              <a:stretch>
                <a:fillRect/>
              </a:stretch>
            </p:blipFill>
            <p:spPr>
              <a:xfrm>
                <a:off x="5088880" y="1131907"/>
                <a:ext cx="2462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B23110D0-C0C9-40C2-8FA8-BB06F8A0FF89}"/>
                  </a:ext>
                </a:extLst>
              </p14:cNvPr>
              <p14:cNvContentPartPr/>
              <p14:nvPr/>
            </p14:nvContentPartPr>
            <p14:xfrm>
              <a:off x="5550400" y="1292467"/>
              <a:ext cx="126720" cy="154440"/>
            </p14:xfrm>
          </p:contentPart>
        </mc:Choice>
        <mc:Fallback xmlns="">
          <p:pic>
            <p:nvPicPr>
              <p:cNvPr id="5" name="Freihand 4">
                <a:extLst>
                  <a:ext uri="{FF2B5EF4-FFF2-40B4-BE49-F238E27FC236}">
                    <a16:creationId xmlns:a16="http://schemas.microsoft.com/office/drawing/2014/main" id="{B23110D0-C0C9-40C2-8FA8-BB06F8A0FF89}"/>
                  </a:ext>
                </a:extLst>
              </p:cNvPr>
              <p:cNvPicPr/>
              <p:nvPr/>
            </p:nvPicPr>
            <p:blipFill>
              <a:blip r:embed="rId5"/>
              <a:stretch>
                <a:fillRect/>
              </a:stretch>
            </p:blipFill>
            <p:spPr>
              <a:xfrm>
                <a:off x="5546080" y="1288147"/>
                <a:ext cx="135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ED337BCE-9963-4902-A325-3C8E81D7FA23}"/>
                  </a:ext>
                </a:extLst>
              </p14:cNvPr>
              <p14:cNvContentPartPr/>
              <p14:nvPr/>
            </p14:nvContentPartPr>
            <p14:xfrm>
              <a:off x="5745160" y="1278787"/>
              <a:ext cx="23040" cy="171000"/>
            </p14:xfrm>
          </p:contentPart>
        </mc:Choice>
        <mc:Fallback xmlns="">
          <p:pic>
            <p:nvPicPr>
              <p:cNvPr id="8" name="Freihand 7">
                <a:extLst>
                  <a:ext uri="{FF2B5EF4-FFF2-40B4-BE49-F238E27FC236}">
                    <a16:creationId xmlns:a16="http://schemas.microsoft.com/office/drawing/2014/main" id="{ED337BCE-9963-4902-A325-3C8E81D7FA23}"/>
                  </a:ext>
                </a:extLst>
              </p:cNvPr>
              <p:cNvPicPr/>
              <p:nvPr/>
            </p:nvPicPr>
            <p:blipFill>
              <a:blip r:embed="rId7"/>
              <a:stretch>
                <a:fillRect/>
              </a:stretch>
            </p:blipFill>
            <p:spPr>
              <a:xfrm>
                <a:off x="5740840" y="1274467"/>
                <a:ext cx="31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376F7C9-473C-4F39-B0A1-A55D7614AF9F}"/>
                  </a:ext>
                </a:extLst>
              </p14:cNvPr>
              <p14:cNvContentPartPr/>
              <p14:nvPr/>
            </p14:nvContentPartPr>
            <p14:xfrm>
              <a:off x="5703400" y="1341427"/>
              <a:ext cx="91440" cy="39960"/>
            </p14:xfrm>
          </p:contentPart>
        </mc:Choice>
        <mc:Fallback xmlns="">
          <p:pic>
            <p:nvPicPr>
              <p:cNvPr id="9" name="Freihand 8">
                <a:extLst>
                  <a:ext uri="{FF2B5EF4-FFF2-40B4-BE49-F238E27FC236}">
                    <a16:creationId xmlns:a16="http://schemas.microsoft.com/office/drawing/2014/main" id="{5376F7C9-473C-4F39-B0A1-A55D7614AF9F}"/>
                  </a:ext>
                </a:extLst>
              </p:cNvPr>
              <p:cNvPicPr/>
              <p:nvPr/>
            </p:nvPicPr>
            <p:blipFill>
              <a:blip r:embed="rId9"/>
              <a:stretch>
                <a:fillRect/>
              </a:stretch>
            </p:blipFill>
            <p:spPr>
              <a:xfrm>
                <a:off x="5699080" y="1337107"/>
                <a:ext cx="100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E9C663B-66E0-46AA-8C33-7BA668B7A739}"/>
                  </a:ext>
                </a:extLst>
              </p14:cNvPr>
              <p14:cNvContentPartPr/>
              <p14:nvPr/>
            </p14:nvContentPartPr>
            <p14:xfrm>
              <a:off x="5811400" y="1349707"/>
              <a:ext cx="149040" cy="96480"/>
            </p14:xfrm>
          </p:contentPart>
        </mc:Choice>
        <mc:Fallback xmlns="">
          <p:pic>
            <p:nvPicPr>
              <p:cNvPr id="11" name="Freihand 10">
                <a:extLst>
                  <a:ext uri="{FF2B5EF4-FFF2-40B4-BE49-F238E27FC236}">
                    <a16:creationId xmlns:a16="http://schemas.microsoft.com/office/drawing/2014/main" id="{0E9C663B-66E0-46AA-8C33-7BA668B7A739}"/>
                  </a:ext>
                </a:extLst>
              </p:cNvPr>
              <p:cNvPicPr/>
              <p:nvPr/>
            </p:nvPicPr>
            <p:blipFill>
              <a:blip r:embed="rId11"/>
              <a:stretch>
                <a:fillRect/>
              </a:stretch>
            </p:blipFill>
            <p:spPr>
              <a:xfrm>
                <a:off x="5807080" y="1345387"/>
                <a:ext cx="157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4C072DB2-042B-4765-869E-16A135EAEDCB}"/>
                  </a:ext>
                </a:extLst>
              </p14:cNvPr>
              <p14:cNvContentPartPr/>
              <p14:nvPr/>
            </p14:nvContentPartPr>
            <p14:xfrm>
              <a:off x="5970520" y="1216867"/>
              <a:ext cx="157320" cy="226080"/>
            </p14:xfrm>
          </p:contentPart>
        </mc:Choice>
        <mc:Fallback xmlns="">
          <p:pic>
            <p:nvPicPr>
              <p:cNvPr id="13" name="Freihand 12">
                <a:extLst>
                  <a:ext uri="{FF2B5EF4-FFF2-40B4-BE49-F238E27FC236}">
                    <a16:creationId xmlns:a16="http://schemas.microsoft.com/office/drawing/2014/main" id="{4C072DB2-042B-4765-869E-16A135EAEDCB}"/>
                  </a:ext>
                </a:extLst>
              </p:cNvPr>
              <p:cNvPicPr/>
              <p:nvPr/>
            </p:nvPicPr>
            <p:blipFill>
              <a:blip r:embed="rId13"/>
              <a:stretch>
                <a:fillRect/>
              </a:stretch>
            </p:blipFill>
            <p:spPr>
              <a:xfrm>
                <a:off x="5966200" y="1212547"/>
                <a:ext cx="165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A9360378-26F0-403C-B9D9-E1601584712C}"/>
                  </a:ext>
                </a:extLst>
              </p14:cNvPr>
              <p14:cNvContentPartPr/>
              <p14:nvPr/>
            </p14:nvContentPartPr>
            <p14:xfrm>
              <a:off x="6086440" y="1262587"/>
              <a:ext cx="33480" cy="40680"/>
            </p14:xfrm>
          </p:contentPart>
        </mc:Choice>
        <mc:Fallback xmlns="">
          <p:pic>
            <p:nvPicPr>
              <p:cNvPr id="14" name="Freihand 13">
                <a:extLst>
                  <a:ext uri="{FF2B5EF4-FFF2-40B4-BE49-F238E27FC236}">
                    <a16:creationId xmlns:a16="http://schemas.microsoft.com/office/drawing/2014/main" id="{A9360378-26F0-403C-B9D9-E1601584712C}"/>
                  </a:ext>
                </a:extLst>
              </p:cNvPr>
              <p:cNvPicPr/>
              <p:nvPr/>
            </p:nvPicPr>
            <p:blipFill>
              <a:blip r:embed="rId15"/>
              <a:stretch>
                <a:fillRect/>
              </a:stretch>
            </p:blipFill>
            <p:spPr>
              <a:xfrm>
                <a:off x="6082120" y="1258267"/>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0AC6418B-A3A3-4A2A-9BFE-A402BB15311F}"/>
                  </a:ext>
                </a:extLst>
              </p14:cNvPr>
              <p14:cNvContentPartPr/>
              <p14:nvPr/>
            </p14:nvContentPartPr>
            <p14:xfrm>
              <a:off x="6136840" y="1315507"/>
              <a:ext cx="83160" cy="125280"/>
            </p14:xfrm>
          </p:contentPart>
        </mc:Choice>
        <mc:Fallback xmlns="">
          <p:pic>
            <p:nvPicPr>
              <p:cNvPr id="15" name="Freihand 14">
                <a:extLst>
                  <a:ext uri="{FF2B5EF4-FFF2-40B4-BE49-F238E27FC236}">
                    <a16:creationId xmlns:a16="http://schemas.microsoft.com/office/drawing/2014/main" id="{0AC6418B-A3A3-4A2A-9BFE-A402BB15311F}"/>
                  </a:ext>
                </a:extLst>
              </p:cNvPr>
              <p:cNvPicPr/>
              <p:nvPr/>
            </p:nvPicPr>
            <p:blipFill>
              <a:blip r:embed="rId17"/>
              <a:stretch>
                <a:fillRect/>
              </a:stretch>
            </p:blipFill>
            <p:spPr>
              <a:xfrm>
                <a:off x="6132520" y="1311187"/>
                <a:ext cx="9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BB5C3641-8BFD-4069-8B35-6DFC39707B66}"/>
                  </a:ext>
                </a:extLst>
              </p14:cNvPr>
              <p14:cNvContentPartPr/>
              <p14:nvPr/>
            </p14:nvContentPartPr>
            <p14:xfrm>
              <a:off x="6225400" y="1249627"/>
              <a:ext cx="130320" cy="169200"/>
            </p14:xfrm>
          </p:contentPart>
        </mc:Choice>
        <mc:Fallback xmlns="">
          <p:pic>
            <p:nvPicPr>
              <p:cNvPr id="16" name="Freihand 15">
                <a:extLst>
                  <a:ext uri="{FF2B5EF4-FFF2-40B4-BE49-F238E27FC236}">
                    <a16:creationId xmlns:a16="http://schemas.microsoft.com/office/drawing/2014/main" id="{BB5C3641-8BFD-4069-8B35-6DFC39707B66}"/>
                  </a:ext>
                </a:extLst>
              </p:cNvPr>
              <p:cNvPicPr/>
              <p:nvPr/>
            </p:nvPicPr>
            <p:blipFill>
              <a:blip r:embed="rId19"/>
              <a:stretch>
                <a:fillRect/>
              </a:stretch>
            </p:blipFill>
            <p:spPr>
              <a:xfrm>
                <a:off x="6221080" y="1245307"/>
                <a:ext cx="138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46FCCC05-D462-4071-A978-A6A7244FF56C}"/>
                  </a:ext>
                </a:extLst>
              </p14:cNvPr>
              <p14:cNvContentPartPr/>
              <p14:nvPr/>
            </p14:nvContentPartPr>
            <p14:xfrm>
              <a:off x="6361840" y="1243867"/>
              <a:ext cx="108360" cy="162720"/>
            </p14:xfrm>
          </p:contentPart>
        </mc:Choice>
        <mc:Fallback xmlns="">
          <p:pic>
            <p:nvPicPr>
              <p:cNvPr id="17" name="Freihand 16">
                <a:extLst>
                  <a:ext uri="{FF2B5EF4-FFF2-40B4-BE49-F238E27FC236}">
                    <a16:creationId xmlns:a16="http://schemas.microsoft.com/office/drawing/2014/main" id="{46FCCC05-D462-4071-A978-A6A7244FF56C}"/>
                  </a:ext>
                </a:extLst>
              </p:cNvPr>
              <p:cNvPicPr/>
              <p:nvPr/>
            </p:nvPicPr>
            <p:blipFill>
              <a:blip r:embed="rId21"/>
              <a:stretch>
                <a:fillRect/>
              </a:stretch>
            </p:blipFill>
            <p:spPr>
              <a:xfrm>
                <a:off x="6357520" y="1239547"/>
                <a:ext cx="117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469BB41-3899-46C2-BC5A-0A651677C6A3}"/>
                  </a:ext>
                </a:extLst>
              </p14:cNvPr>
              <p14:cNvContentPartPr/>
              <p14:nvPr/>
            </p14:nvContentPartPr>
            <p14:xfrm>
              <a:off x="6319720" y="1267267"/>
              <a:ext cx="128520" cy="135360"/>
            </p14:xfrm>
          </p:contentPart>
        </mc:Choice>
        <mc:Fallback xmlns="">
          <p:pic>
            <p:nvPicPr>
              <p:cNvPr id="18" name="Freihand 17">
                <a:extLst>
                  <a:ext uri="{FF2B5EF4-FFF2-40B4-BE49-F238E27FC236}">
                    <a16:creationId xmlns:a16="http://schemas.microsoft.com/office/drawing/2014/main" id="{A469BB41-3899-46C2-BC5A-0A651677C6A3}"/>
                  </a:ext>
                </a:extLst>
              </p:cNvPr>
              <p:cNvPicPr/>
              <p:nvPr/>
            </p:nvPicPr>
            <p:blipFill>
              <a:blip r:embed="rId23"/>
              <a:stretch>
                <a:fillRect/>
              </a:stretch>
            </p:blipFill>
            <p:spPr>
              <a:xfrm>
                <a:off x="6315400" y="1262947"/>
                <a:ext cx="137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D8E7F22A-4F8F-463D-B08F-7AC66C41E655}"/>
                  </a:ext>
                </a:extLst>
              </p14:cNvPr>
              <p14:cNvContentPartPr/>
              <p14:nvPr/>
            </p14:nvContentPartPr>
            <p14:xfrm>
              <a:off x="6652720" y="1251427"/>
              <a:ext cx="124920" cy="153720"/>
            </p14:xfrm>
          </p:contentPart>
        </mc:Choice>
        <mc:Fallback xmlns="">
          <p:pic>
            <p:nvPicPr>
              <p:cNvPr id="19" name="Freihand 18">
                <a:extLst>
                  <a:ext uri="{FF2B5EF4-FFF2-40B4-BE49-F238E27FC236}">
                    <a16:creationId xmlns:a16="http://schemas.microsoft.com/office/drawing/2014/main" id="{D8E7F22A-4F8F-463D-B08F-7AC66C41E655}"/>
                  </a:ext>
                </a:extLst>
              </p:cNvPr>
              <p:cNvPicPr/>
              <p:nvPr/>
            </p:nvPicPr>
            <p:blipFill>
              <a:blip r:embed="rId25"/>
              <a:stretch>
                <a:fillRect/>
              </a:stretch>
            </p:blipFill>
            <p:spPr>
              <a:xfrm>
                <a:off x="6648400" y="1247107"/>
                <a:ext cx="13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76FFB8C-68EB-4F6E-853A-3A598F561CE0}"/>
                  </a:ext>
                </a:extLst>
              </p14:cNvPr>
              <p14:cNvContentPartPr/>
              <p14:nvPr/>
            </p14:nvContentPartPr>
            <p14:xfrm>
              <a:off x="6713920" y="1327027"/>
              <a:ext cx="98280" cy="35640"/>
            </p14:xfrm>
          </p:contentPart>
        </mc:Choice>
        <mc:Fallback xmlns="">
          <p:pic>
            <p:nvPicPr>
              <p:cNvPr id="20" name="Freihand 19">
                <a:extLst>
                  <a:ext uri="{FF2B5EF4-FFF2-40B4-BE49-F238E27FC236}">
                    <a16:creationId xmlns:a16="http://schemas.microsoft.com/office/drawing/2014/main" id="{176FFB8C-68EB-4F6E-853A-3A598F561CE0}"/>
                  </a:ext>
                </a:extLst>
              </p:cNvPr>
              <p:cNvPicPr/>
              <p:nvPr/>
            </p:nvPicPr>
            <p:blipFill>
              <a:blip r:embed="rId27"/>
              <a:stretch>
                <a:fillRect/>
              </a:stretch>
            </p:blipFill>
            <p:spPr>
              <a:xfrm>
                <a:off x="6709600" y="1322707"/>
                <a:ext cx="106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82DD90C4-8A23-431C-8DBF-59B0715DD42A}"/>
                  </a:ext>
                </a:extLst>
              </p14:cNvPr>
              <p14:cNvContentPartPr/>
              <p14:nvPr/>
            </p14:nvContentPartPr>
            <p14:xfrm>
              <a:off x="6806440" y="1307947"/>
              <a:ext cx="246960" cy="71640"/>
            </p14:xfrm>
          </p:contentPart>
        </mc:Choice>
        <mc:Fallback xmlns="">
          <p:pic>
            <p:nvPicPr>
              <p:cNvPr id="21" name="Freihand 20">
                <a:extLst>
                  <a:ext uri="{FF2B5EF4-FFF2-40B4-BE49-F238E27FC236}">
                    <a16:creationId xmlns:a16="http://schemas.microsoft.com/office/drawing/2014/main" id="{82DD90C4-8A23-431C-8DBF-59B0715DD42A}"/>
                  </a:ext>
                </a:extLst>
              </p:cNvPr>
              <p:cNvPicPr/>
              <p:nvPr/>
            </p:nvPicPr>
            <p:blipFill>
              <a:blip r:embed="rId29"/>
              <a:stretch>
                <a:fillRect/>
              </a:stretch>
            </p:blipFill>
            <p:spPr>
              <a:xfrm>
                <a:off x="6802120" y="1303627"/>
                <a:ext cx="255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7E193CF9-9FCA-47DD-818F-AC84CFCE0D06}"/>
                  </a:ext>
                </a:extLst>
              </p14:cNvPr>
              <p14:cNvContentPartPr/>
              <p14:nvPr/>
            </p14:nvContentPartPr>
            <p14:xfrm>
              <a:off x="7064200" y="1329547"/>
              <a:ext cx="123120" cy="59040"/>
            </p14:xfrm>
          </p:contentPart>
        </mc:Choice>
        <mc:Fallback xmlns="">
          <p:pic>
            <p:nvPicPr>
              <p:cNvPr id="22" name="Freihand 21">
                <a:extLst>
                  <a:ext uri="{FF2B5EF4-FFF2-40B4-BE49-F238E27FC236}">
                    <a16:creationId xmlns:a16="http://schemas.microsoft.com/office/drawing/2014/main" id="{7E193CF9-9FCA-47DD-818F-AC84CFCE0D06}"/>
                  </a:ext>
                </a:extLst>
              </p:cNvPr>
              <p:cNvPicPr/>
              <p:nvPr/>
            </p:nvPicPr>
            <p:blipFill>
              <a:blip r:embed="rId31"/>
              <a:stretch>
                <a:fillRect/>
              </a:stretch>
            </p:blipFill>
            <p:spPr>
              <a:xfrm>
                <a:off x="7059880" y="1325227"/>
                <a:ext cx="131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B2E42ED6-4848-45E8-9DC0-6562CF679002}"/>
                  </a:ext>
                </a:extLst>
              </p14:cNvPr>
              <p14:cNvContentPartPr/>
              <p14:nvPr/>
            </p14:nvContentPartPr>
            <p14:xfrm>
              <a:off x="7402240" y="1287427"/>
              <a:ext cx="345600" cy="93240"/>
            </p14:xfrm>
          </p:contentPart>
        </mc:Choice>
        <mc:Fallback xmlns="">
          <p:pic>
            <p:nvPicPr>
              <p:cNvPr id="23" name="Freihand 22">
                <a:extLst>
                  <a:ext uri="{FF2B5EF4-FFF2-40B4-BE49-F238E27FC236}">
                    <a16:creationId xmlns:a16="http://schemas.microsoft.com/office/drawing/2014/main" id="{B2E42ED6-4848-45E8-9DC0-6562CF679002}"/>
                  </a:ext>
                </a:extLst>
              </p:cNvPr>
              <p:cNvPicPr/>
              <p:nvPr/>
            </p:nvPicPr>
            <p:blipFill>
              <a:blip r:embed="rId33"/>
              <a:stretch>
                <a:fillRect/>
              </a:stretch>
            </p:blipFill>
            <p:spPr>
              <a:xfrm>
                <a:off x="7397920" y="1283107"/>
                <a:ext cx="354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BD524CBC-131E-447B-A7DB-B751B8030C63}"/>
                  </a:ext>
                </a:extLst>
              </p14:cNvPr>
              <p14:cNvContentPartPr/>
              <p14:nvPr/>
            </p14:nvContentPartPr>
            <p14:xfrm>
              <a:off x="7890400" y="1173667"/>
              <a:ext cx="312480" cy="175680"/>
            </p14:xfrm>
          </p:contentPart>
        </mc:Choice>
        <mc:Fallback xmlns="">
          <p:pic>
            <p:nvPicPr>
              <p:cNvPr id="24" name="Freihand 23">
                <a:extLst>
                  <a:ext uri="{FF2B5EF4-FFF2-40B4-BE49-F238E27FC236}">
                    <a16:creationId xmlns:a16="http://schemas.microsoft.com/office/drawing/2014/main" id="{BD524CBC-131E-447B-A7DB-B751B8030C63}"/>
                  </a:ext>
                </a:extLst>
              </p:cNvPr>
              <p:cNvPicPr/>
              <p:nvPr/>
            </p:nvPicPr>
            <p:blipFill>
              <a:blip r:embed="rId35"/>
              <a:stretch>
                <a:fillRect/>
              </a:stretch>
            </p:blipFill>
            <p:spPr>
              <a:xfrm>
                <a:off x="7886080" y="1169347"/>
                <a:ext cx="321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6E826B4-EF2F-4521-95BD-43E5AB90001E}"/>
                  </a:ext>
                </a:extLst>
              </p14:cNvPr>
              <p14:cNvContentPartPr/>
              <p14:nvPr/>
            </p14:nvContentPartPr>
            <p14:xfrm>
              <a:off x="8098840" y="1152427"/>
              <a:ext cx="28080" cy="25560"/>
            </p14:xfrm>
          </p:contentPart>
        </mc:Choice>
        <mc:Fallback xmlns="">
          <p:pic>
            <p:nvPicPr>
              <p:cNvPr id="25" name="Freihand 24">
                <a:extLst>
                  <a:ext uri="{FF2B5EF4-FFF2-40B4-BE49-F238E27FC236}">
                    <a16:creationId xmlns:a16="http://schemas.microsoft.com/office/drawing/2014/main" id="{A6E826B4-EF2F-4521-95BD-43E5AB90001E}"/>
                  </a:ext>
                </a:extLst>
              </p:cNvPr>
              <p:cNvPicPr/>
              <p:nvPr/>
            </p:nvPicPr>
            <p:blipFill>
              <a:blip r:embed="rId37"/>
              <a:stretch>
                <a:fillRect/>
              </a:stretch>
            </p:blipFill>
            <p:spPr>
              <a:xfrm>
                <a:off x="8094520" y="1148107"/>
                <a:ext cx="36720" cy="34200"/>
              </a:xfrm>
              <a:prstGeom prst="rect">
                <a:avLst/>
              </a:prstGeom>
            </p:spPr>
          </p:pic>
        </mc:Fallback>
      </mc:AlternateContent>
      <p:grpSp>
        <p:nvGrpSpPr>
          <p:cNvPr id="44" name="Gruppieren 43">
            <a:extLst>
              <a:ext uri="{FF2B5EF4-FFF2-40B4-BE49-F238E27FC236}">
                <a16:creationId xmlns:a16="http://schemas.microsoft.com/office/drawing/2014/main" id="{372F8041-8C2C-4893-9A63-CA88F7BCBE78}"/>
              </a:ext>
            </a:extLst>
          </p:cNvPr>
          <p:cNvGrpSpPr/>
          <p:nvPr/>
        </p:nvGrpSpPr>
        <p:grpSpPr>
          <a:xfrm>
            <a:off x="8403040" y="1127227"/>
            <a:ext cx="1728720" cy="288720"/>
            <a:chOff x="8403040" y="1127227"/>
            <a:chExt cx="1728720" cy="288720"/>
          </a:xfrm>
        </p:grpSpPr>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653BEB82-2AEC-4B46-B6D9-8757DB1AA0BE}"/>
                    </a:ext>
                  </a:extLst>
                </p14:cNvPr>
                <p14:cNvContentPartPr/>
                <p14:nvPr/>
              </p14:nvContentPartPr>
              <p14:xfrm>
                <a:off x="8403040" y="1198867"/>
                <a:ext cx="222480" cy="139680"/>
              </p14:xfrm>
            </p:contentPart>
          </mc:Choice>
          <mc:Fallback xmlns="">
            <p:pic>
              <p:nvPicPr>
                <p:cNvPr id="26" name="Freihand 25">
                  <a:extLst>
                    <a:ext uri="{FF2B5EF4-FFF2-40B4-BE49-F238E27FC236}">
                      <a16:creationId xmlns:a16="http://schemas.microsoft.com/office/drawing/2014/main" id="{653BEB82-2AEC-4B46-B6D9-8757DB1AA0BE}"/>
                    </a:ext>
                  </a:extLst>
                </p:cNvPr>
                <p:cNvPicPr/>
                <p:nvPr/>
              </p:nvPicPr>
              <p:blipFill>
                <a:blip r:embed="rId39"/>
                <a:stretch>
                  <a:fillRect/>
                </a:stretch>
              </p:blipFill>
              <p:spPr>
                <a:xfrm>
                  <a:off x="8398720" y="1194547"/>
                  <a:ext cx="231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F7D45AC-83C3-4F9D-85B3-74405E05BF18}"/>
                    </a:ext>
                  </a:extLst>
                </p14:cNvPr>
                <p14:cNvContentPartPr/>
                <p14:nvPr/>
              </p14:nvContentPartPr>
              <p14:xfrm>
                <a:off x="8639560" y="1210747"/>
                <a:ext cx="220680" cy="160560"/>
              </p14:xfrm>
            </p:contentPart>
          </mc:Choice>
          <mc:Fallback xmlns="">
            <p:pic>
              <p:nvPicPr>
                <p:cNvPr id="27" name="Freihand 26">
                  <a:extLst>
                    <a:ext uri="{FF2B5EF4-FFF2-40B4-BE49-F238E27FC236}">
                      <a16:creationId xmlns:a16="http://schemas.microsoft.com/office/drawing/2014/main" id="{AF7D45AC-83C3-4F9D-85B3-74405E05BF18}"/>
                    </a:ext>
                  </a:extLst>
                </p:cNvPr>
                <p:cNvPicPr/>
                <p:nvPr/>
              </p:nvPicPr>
              <p:blipFill>
                <a:blip r:embed="rId41"/>
                <a:stretch>
                  <a:fillRect/>
                </a:stretch>
              </p:blipFill>
              <p:spPr>
                <a:xfrm>
                  <a:off x="8635240" y="1206427"/>
                  <a:ext cx="229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D29E60C4-9AFD-4E7C-B8EC-00FAEE8F5434}"/>
                    </a:ext>
                  </a:extLst>
                </p14:cNvPr>
                <p14:cNvContentPartPr/>
                <p14:nvPr/>
              </p14:nvContentPartPr>
              <p14:xfrm>
                <a:off x="8882560" y="1197787"/>
                <a:ext cx="115920" cy="131760"/>
              </p14:xfrm>
            </p:contentPart>
          </mc:Choice>
          <mc:Fallback xmlns="">
            <p:pic>
              <p:nvPicPr>
                <p:cNvPr id="28" name="Freihand 27">
                  <a:extLst>
                    <a:ext uri="{FF2B5EF4-FFF2-40B4-BE49-F238E27FC236}">
                      <a16:creationId xmlns:a16="http://schemas.microsoft.com/office/drawing/2014/main" id="{D29E60C4-9AFD-4E7C-B8EC-00FAEE8F5434}"/>
                    </a:ext>
                  </a:extLst>
                </p:cNvPr>
                <p:cNvPicPr/>
                <p:nvPr/>
              </p:nvPicPr>
              <p:blipFill>
                <a:blip r:embed="rId43"/>
                <a:stretch>
                  <a:fillRect/>
                </a:stretch>
              </p:blipFill>
              <p:spPr>
                <a:xfrm>
                  <a:off x="8878240" y="1193467"/>
                  <a:ext cx="124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E89AD06-9F13-4B58-A227-E14BD60C62B6}"/>
                    </a:ext>
                  </a:extLst>
                </p14:cNvPr>
                <p14:cNvContentPartPr/>
                <p14:nvPr/>
              </p14:nvContentPartPr>
              <p14:xfrm>
                <a:off x="9019720" y="1244227"/>
                <a:ext cx="84600" cy="86040"/>
              </p14:xfrm>
            </p:contentPart>
          </mc:Choice>
          <mc:Fallback xmlns="">
            <p:pic>
              <p:nvPicPr>
                <p:cNvPr id="29" name="Freihand 28">
                  <a:extLst>
                    <a:ext uri="{FF2B5EF4-FFF2-40B4-BE49-F238E27FC236}">
                      <a16:creationId xmlns:a16="http://schemas.microsoft.com/office/drawing/2014/main" id="{1E89AD06-9F13-4B58-A227-E14BD60C62B6}"/>
                    </a:ext>
                  </a:extLst>
                </p:cNvPr>
                <p:cNvPicPr/>
                <p:nvPr/>
              </p:nvPicPr>
              <p:blipFill>
                <a:blip r:embed="rId45"/>
                <a:stretch>
                  <a:fillRect/>
                </a:stretch>
              </p:blipFill>
              <p:spPr>
                <a:xfrm>
                  <a:off x="9015400" y="1239907"/>
                  <a:ext cx="93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B108FEA3-92AC-4229-A535-84C89E4216B2}"/>
                    </a:ext>
                  </a:extLst>
                </p14:cNvPr>
                <p14:cNvContentPartPr/>
                <p14:nvPr/>
              </p14:nvContentPartPr>
              <p14:xfrm>
                <a:off x="9127360" y="1247107"/>
                <a:ext cx="106560" cy="87120"/>
              </p14:xfrm>
            </p:contentPart>
          </mc:Choice>
          <mc:Fallback xmlns="">
            <p:pic>
              <p:nvPicPr>
                <p:cNvPr id="32" name="Freihand 31">
                  <a:extLst>
                    <a:ext uri="{FF2B5EF4-FFF2-40B4-BE49-F238E27FC236}">
                      <a16:creationId xmlns:a16="http://schemas.microsoft.com/office/drawing/2014/main" id="{B108FEA3-92AC-4229-A535-84C89E4216B2}"/>
                    </a:ext>
                  </a:extLst>
                </p:cNvPr>
                <p:cNvPicPr/>
                <p:nvPr/>
              </p:nvPicPr>
              <p:blipFill>
                <a:blip r:embed="rId47"/>
                <a:stretch>
                  <a:fillRect/>
                </a:stretch>
              </p:blipFill>
              <p:spPr>
                <a:xfrm>
                  <a:off x="9123040" y="1242787"/>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553741B7-208B-4F5E-A36B-6B1F2D47CE8C}"/>
                    </a:ext>
                  </a:extLst>
                </p14:cNvPr>
                <p14:cNvContentPartPr/>
                <p14:nvPr/>
              </p14:nvContentPartPr>
              <p14:xfrm>
                <a:off x="9285760" y="1127227"/>
                <a:ext cx="109440" cy="186120"/>
              </p14:xfrm>
            </p:contentPart>
          </mc:Choice>
          <mc:Fallback xmlns="">
            <p:pic>
              <p:nvPicPr>
                <p:cNvPr id="34" name="Freihand 33">
                  <a:extLst>
                    <a:ext uri="{FF2B5EF4-FFF2-40B4-BE49-F238E27FC236}">
                      <a16:creationId xmlns:a16="http://schemas.microsoft.com/office/drawing/2014/main" id="{553741B7-208B-4F5E-A36B-6B1F2D47CE8C}"/>
                    </a:ext>
                  </a:extLst>
                </p:cNvPr>
                <p:cNvPicPr/>
                <p:nvPr/>
              </p:nvPicPr>
              <p:blipFill>
                <a:blip r:embed="rId49"/>
                <a:stretch>
                  <a:fillRect/>
                </a:stretch>
              </p:blipFill>
              <p:spPr>
                <a:xfrm>
                  <a:off x="9281440" y="1122907"/>
                  <a:ext cx="118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B251FD6A-8186-45FA-8DF1-6E203CF378B2}"/>
                    </a:ext>
                  </a:extLst>
                </p14:cNvPr>
                <p14:cNvContentPartPr/>
                <p14:nvPr/>
              </p14:nvContentPartPr>
              <p14:xfrm>
                <a:off x="9396640" y="1158907"/>
                <a:ext cx="14040" cy="34920"/>
              </p14:xfrm>
            </p:contentPart>
          </mc:Choice>
          <mc:Fallback xmlns="">
            <p:pic>
              <p:nvPicPr>
                <p:cNvPr id="35" name="Freihand 34">
                  <a:extLst>
                    <a:ext uri="{FF2B5EF4-FFF2-40B4-BE49-F238E27FC236}">
                      <a16:creationId xmlns:a16="http://schemas.microsoft.com/office/drawing/2014/main" id="{B251FD6A-8186-45FA-8DF1-6E203CF378B2}"/>
                    </a:ext>
                  </a:extLst>
                </p:cNvPr>
                <p:cNvPicPr/>
                <p:nvPr/>
              </p:nvPicPr>
              <p:blipFill>
                <a:blip r:embed="rId51"/>
                <a:stretch>
                  <a:fillRect/>
                </a:stretch>
              </p:blipFill>
              <p:spPr>
                <a:xfrm>
                  <a:off x="9392320" y="1154587"/>
                  <a:ext cx="22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96B61215-479E-4CB2-83ED-24E5E36B1B7C}"/>
                    </a:ext>
                  </a:extLst>
                </p14:cNvPr>
                <p14:cNvContentPartPr/>
                <p14:nvPr/>
              </p14:nvContentPartPr>
              <p14:xfrm>
                <a:off x="9413200" y="1133707"/>
                <a:ext cx="126720" cy="162000"/>
              </p14:xfrm>
            </p:contentPart>
          </mc:Choice>
          <mc:Fallback xmlns="">
            <p:pic>
              <p:nvPicPr>
                <p:cNvPr id="36" name="Freihand 35">
                  <a:extLst>
                    <a:ext uri="{FF2B5EF4-FFF2-40B4-BE49-F238E27FC236}">
                      <a16:creationId xmlns:a16="http://schemas.microsoft.com/office/drawing/2014/main" id="{96B61215-479E-4CB2-83ED-24E5E36B1B7C}"/>
                    </a:ext>
                  </a:extLst>
                </p:cNvPr>
                <p:cNvPicPr/>
                <p:nvPr/>
              </p:nvPicPr>
              <p:blipFill>
                <a:blip r:embed="rId53"/>
                <a:stretch>
                  <a:fillRect/>
                </a:stretch>
              </p:blipFill>
              <p:spPr>
                <a:xfrm>
                  <a:off x="9408880" y="1129387"/>
                  <a:ext cx="135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C7C8549F-CB56-40ED-A52E-BD4964EEF325}"/>
                    </a:ext>
                  </a:extLst>
                </p14:cNvPr>
                <p14:cNvContentPartPr/>
                <p14:nvPr/>
              </p14:nvContentPartPr>
              <p14:xfrm>
                <a:off x="9523000" y="1227307"/>
                <a:ext cx="111960" cy="188640"/>
              </p14:xfrm>
            </p:contentPart>
          </mc:Choice>
          <mc:Fallback xmlns="">
            <p:pic>
              <p:nvPicPr>
                <p:cNvPr id="37" name="Freihand 36">
                  <a:extLst>
                    <a:ext uri="{FF2B5EF4-FFF2-40B4-BE49-F238E27FC236}">
                      <a16:creationId xmlns:a16="http://schemas.microsoft.com/office/drawing/2014/main" id="{C7C8549F-CB56-40ED-A52E-BD4964EEF325}"/>
                    </a:ext>
                  </a:extLst>
                </p:cNvPr>
                <p:cNvPicPr/>
                <p:nvPr/>
              </p:nvPicPr>
              <p:blipFill>
                <a:blip r:embed="rId55"/>
                <a:stretch>
                  <a:fillRect/>
                </a:stretch>
              </p:blipFill>
              <p:spPr>
                <a:xfrm>
                  <a:off x="9518680" y="1222987"/>
                  <a:ext cx="120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3294510D-161D-4A0C-B4DF-FCA66570D9DC}"/>
                    </a:ext>
                  </a:extLst>
                </p14:cNvPr>
                <p14:cNvContentPartPr/>
                <p14:nvPr/>
              </p14:nvContentPartPr>
              <p14:xfrm>
                <a:off x="9642880" y="1222987"/>
                <a:ext cx="150120" cy="75960"/>
              </p14:xfrm>
            </p:contentPart>
          </mc:Choice>
          <mc:Fallback xmlns="">
            <p:pic>
              <p:nvPicPr>
                <p:cNvPr id="38" name="Freihand 37">
                  <a:extLst>
                    <a:ext uri="{FF2B5EF4-FFF2-40B4-BE49-F238E27FC236}">
                      <a16:creationId xmlns:a16="http://schemas.microsoft.com/office/drawing/2014/main" id="{3294510D-161D-4A0C-B4DF-FCA66570D9DC}"/>
                    </a:ext>
                  </a:extLst>
                </p:cNvPr>
                <p:cNvPicPr/>
                <p:nvPr/>
              </p:nvPicPr>
              <p:blipFill>
                <a:blip r:embed="rId57"/>
                <a:stretch>
                  <a:fillRect/>
                </a:stretch>
              </p:blipFill>
              <p:spPr>
                <a:xfrm>
                  <a:off x="9638560" y="1218667"/>
                  <a:ext cx="158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B7F61B7F-7ACD-46EA-A206-7AC13AC37C88}"/>
                    </a:ext>
                  </a:extLst>
                </p14:cNvPr>
                <p14:cNvContentPartPr/>
                <p14:nvPr/>
              </p14:nvContentPartPr>
              <p14:xfrm>
                <a:off x="9798400" y="1156387"/>
                <a:ext cx="87480" cy="145440"/>
              </p14:xfrm>
            </p:contentPart>
          </mc:Choice>
          <mc:Fallback xmlns="">
            <p:pic>
              <p:nvPicPr>
                <p:cNvPr id="39" name="Freihand 38">
                  <a:extLst>
                    <a:ext uri="{FF2B5EF4-FFF2-40B4-BE49-F238E27FC236}">
                      <a16:creationId xmlns:a16="http://schemas.microsoft.com/office/drawing/2014/main" id="{B7F61B7F-7ACD-46EA-A206-7AC13AC37C88}"/>
                    </a:ext>
                  </a:extLst>
                </p:cNvPr>
                <p:cNvPicPr/>
                <p:nvPr/>
              </p:nvPicPr>
              <p:blipFill>
                <a:blip r:embed="rId59"/>
                <a:stretch>
                  <a:fillRect/>
                </a:stretch>
              </p:blipFill>
              <p:spPr>
                <a:xfrm>
                  <a:off x="9794080" y="1152067"/>
                  <a:ext cx="96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7B638FDD-2744-4BC0-A3DF-594B88C16E7C}"/>
                    </a:ext>
                  </a:extLst>
                </p14:cNvPr>
                <p14:cNvContentPartPr/>
                <p14:nvPr/>
              </p14:nvContentPartPr>
              <p14:xfrm>
                <a:off x="9902800" y="1233427"/>
                <a:ext cx="228960" cy="66240"/>
              </p14:xfrm>
            </p:contentPart>
          </mc:Choice>
          <mc:Fallback xmlns="">
            <p:pic>
              <p:nvPicPr>
                <p:cNvPr id="40" name="Freihand 39">
                  <a:extLst>
                    <a:ext uri="{FF2B5EF4-FFF2-40B4-BE49-F238E27FC236}">
                      <a16:creationId xmlns:a16="http://schemas.microsoft.com/office/drawing/2014/main" id="{7B638FDD-2744-4BC0-A3DF-594B88C16E7C}"/>
                    </a:ext>
                  </a:extLst>
                </p:cNvPr>
                <p:cNvPicPr/>
                <p:nvPr/>
              </p:nvPicPr>
              <p:blipFill>
                <a:blip r:embed="rId61"/>
                <a:stretch>
                  <a:fillRect/>
                </a:stretch>
              </p:blipFill>
              <p:spPr>
                <a:xfrm>
                  <a:off x="9898480" y="1229107"/>
                  <a:ext cx="237600" cy="74880"/>
                </a:xfrm>
                <a:prstGeom prst="rect">
                  <a:avLst/>
                </a:prstGeom>
              </p:spPr>
            </p:pic>
          </mc:Fallback>
        </mc:AlternateContent>
      </p:grpSp>
      <p:grpSp>
        <p:nvGrpSpPr>
          <p:cNvPr id="53" name="Gruppieren 52">
            <a:extLst>
              <a:ext uri="{FF2B5EF4-FFF2-40B4-BE49-F238E27FC236}">
                <a16:creationId xmlns:a16="http://schemas.microsoft.com/office/drawing/2014/main" id="{4B8EDF3A-DB35-498A-8E18-997B7E4BBB2A}"/>
              </a:ext>
            </a:extLst>
          </p:cNvPr>
          <p:cNvGrpSpPr/>
          <p:nvPr/>
        </p:nvGrpSpPr>
        <p:grpSpPr>
          <a:xfrm>
            <a:off x="10349920" y="1009867"/>
            <a:ext cx="1232280" cy="594360"/>
            <a:chOff x="10349920" y="1009867"/>
            <a:chExt cx="1232280" cy="594360"/>
          </a:xfrm>
        </p:grpSpPr>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93B05DE4-EB3B-4D3A-87A4-C8EE3721337E}"/>
                    </a:ext>
                  </a:extLst>
                </p14:cNvPr>
                <p14:cNvContentPartPr/>
                <p14:nvPr/>
              </p14:nvContentPartPr>
              <p14:xfrm>
                <a:off x="10349920" y="1170787"/>
                <a:ext cx="353520" cy="139680"/>
              </p14:xfrm>
            </p:contentPart>
          </mc:Choice>
          <mc:Fallback xmlns="">
            <p:pic>
              <p:nvPicPr>
                <p:cNvPr id="41" name="Freihand 40">
                  <a:extLst>
                    <a:ext uri="{FF2B5EF4-FFF2-40B4-BE49-F238E27FC236}">
                      <a16:creationId xmlns:a16="http://schemas.microsoft.com/office/drawing/2014/main" id="{93B05DE4-EB3B-4D3A-87A4-C8EE3721337E}"/>
                    </a:ext>
                  </a:extLst>
                </p:cNvPr>
                <p:cNvPicPr/>
                <p:nvPr/>
              </p:nvPicPr>
              <p:blipFill>
                <a:blip r:embed="rId63"/>
                <a:stretch>
                  <a:fillRect/>
                </a:stretch>
              </p:blipFill>
              <p:spPr>
                <a:xfrm>
                  <a:off x="10345600" y="1166467"/>
                  <a:ext cx="362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1633C6E8-E906-4F2D-89AC-8C6CDE7BDFEF}"/>
                    </a:ext>
                  </a:extLst>
                </p14:cNvPr>
                <p14:cNvContentPartPr/>
                <p14:nvPr/>
              </p14:nvContentPartPr>
              <p14:xfrm>
                <a:off x="10705240" y="1102747"/>
                <a:ext cx="173880" cy="158760"/>
              </p14:xfrm>
            </p:contentPart>
          </mc:Choice>
          <mc:Fallback xmlns="">
            <p:pic>
              <p:nvPicPr>
                <p:cNvPr id="42" name="Freihand 41">
                  <a:extLst>
                    <a:ext uri="{FF2B5EF4-FFF2-40B4-BE49-F238E27FC236}">
                      <a16:creationId xmlns:a16="http://schemas.microsoft.com/office/drawing/2014/main" id="{1633C6E8-E906-4F2D-89AC-8C6CDE7BDFEF}"/>
                    </a:ext>
                  </a:extLst>
                </p:cNvPr>
                <p:cNvPicPr/>
                <p:nvPr/>
              </p:nvPicPr>
              <p:blipFill>
                <a:blip r:embed="rId65"/>
                <a:stretch>
                  <a:fillRect/>
                </a:stretch>
              </p:blipFill>
              <p:spPr>
                <a:xfrm>
                  <a:off x="10700920" y="1098427"/>
                  <a:ext cx="182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3D92281F-AA5A-456B-A1FA-9074FC1385BA}"/>
                    </a:ext>
                  </a:extLst>
                </p14:cNvPr>
                <p14:cNvContentPartPr/>
                <p14:nvPr/>
              </p14:nvContentPartPr>
              <p14:xfrm>
                <a:off x="10924480" y="1181587"/>
                <a:ext cx="180720" cy="284400"/>
              </p14:xfrm>
            </p:contentPart>
          </mc:Choice>
          <mc:Fallback xmlns="">
            <p:pic>
              <p:nvPicPr>
                <p:cNvPr id="45" name="Freihand 44">
                  <a:extLst>
                    <a:ext uri="{FF2B5EF4-FFF2-40B4-BE49-F238E27FC236}">
                      <a16:creationId xmlns:a16="http://schemas.microsoft.com/office/drawing/2014/main" id="{3D92281F-AA5A-456B-A1FA-9074FC1385BA}"/>
                    </a:ext>
                  </a:extLst>
                </p:cNvPr>
                <p:cNvPicPr/>
                <p:nvPr/>
              </p:nvPicPr>
              <p:blipFill>
                <a:blip r:embed="rId67"/>
                <a:stretch>
                  <a:fillRect/>
                </a:stretch>
              </p:blipFill>
              <p:spPr>
                <a:xfrm>
                  <a:off x="10920160" y="1177267"/>
                  <a:ext cx="1893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F95ABE3A-6385-431D-A309-5D9E6BA9E095}"/>
                    </a:ext>
                  </a:extLst>
                </p14:cNvPr>
                <p14:cNvContentPartPr/>
                <p14:nvPr/>
              </p14:nvContentPartPr>
              <p14:xfrm>
                <a:off x="11076760" y="1048747"/>
                <a:ext cx="134640" cy="292680"/>
              </p14:xfrm>
            </p:contentPart>
          </mc:Choice>
          <mc:Fallback xmlns="">
            <p:pic>
              <p:nvPicPr>
                <p:cNvPr id="46" name="Freihand 45">
                  <a:extLst>
                    <a:ext uri="{FF2B5EF4-FFF2-40B4-BE49-F238E27FC236}">
                      <a16:creationId xmlns:a16="http://schemas.microsoft.com/office/drawing/2014/main" id="{F95ABE3A-6385-431D-A309-5D9E6BA9E095}"/>
                    </a:ext>
                  </a:extLst>
                </p:cNvPr>
                <p:cNvPicPr/>
                <p:nvPr/>
              </p:nvPicPr>
              <p:blipFill>
                <a:blip r:embed="rId69"/>
                <a:stretch>
                  <a:fillRect/>
                </a:stretch>
              </p:blipFill>
              <p:spPr>
                <a:xfrm>
                  <a:off x="11072440" y="1044427"/>
                  <a:ext cx="1432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EC195358-893A-459C-AC6E-C236BC6A86F7}"/>
                    </a:ext>
                  </a:extLst>
                </p14:cNvPr>
                <p14:cNvContentPartPr/>
                <p14:nvPr/>
              </p14:nvContentPartPr>
              <p14:xfrm>
                <a:off x="11221840" y="1069627"/>
                <a:ext cx="167400" cy="205560"/>
              </p14:xfrm>
            </p:contentPart>
          </mc:Choice>
          <mc:Fallback xmlns="">
            <p:pic>
              <p:nvPicPr>
                <p:cNvPr id="47" name="Freihand 46">
                  <a:extLst>
                    <a:ext uri="{FF2B5EF4-FFF2-40B4-BE49-F238E27FC236}">
                      <a16:creationId xmlns:a16="http://schemas.microsoft.com/office/drawing/2014/main" id="{EC195358-893A-459C-AC6E-C236BC6A86F7}"/>
                    </a:ext>
                  </a:extLst>
                </p:cNvPr>
                <p:cNvPicPr/>
                <p:nvPr/>
              </p:nvPicPr>
              <p:blipFill>
                <a:blip r:embed="rId71"/>
                <a:stretch>
                  <a:fillRect/>
                </a:stretch>
              </p:blipFill>
              <p:spPr>
                <a:xfrm>
                  <a:off x="11217520" y="1065307"/>
                  <a:ext cx="176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B7060449-005A-4751-9F7B-C05E713198E2}"/>
                    </a:ext>
                  </a:extLst>
                </p14:cNvPr>
                <p14:cNvContentPartPr/>
                <p14:nvPr/>
              </p14:nvContentPartPr>
              <p14:xfrm>
                <a:off x="11191240" y="1009867"/>
                <a:ext cx="63360" cy="10800"/>
              </p14:xfrm>
            </p:contentPart>
          </mc:Choice>
          <mc:Fallback xmlns="">
            <p:pic>
              <p:nvPicPr>
                <p:cNvPr id="48" name="Freihand 47">
                  <a:extLst>
                    <a:ext uri="{FF2B5EF4-FFF2-40B4-BE49-F238E27FC236}">
                      <a16:creationId xmlns:a16="http://schemas.microsoft.com/office/drawing/2014/main" id="{B7060449-005A-4751-9F7B-C05E713198E2}"/>
                    </a:ext>
                  </a:extLst>
                </p:cNvPr>
                <p:cNvPicPr/>
                <p:nvPr/>
              </p:nvPicPr>
              <p:blipFill>
                <a:blip r:embed="rId73"/>
                <a:stretch>
                  <a:fillRect/>
                </a:stretch>
              </p:blipFill>
              <p:spPr>
                <a:xfrm>
                  <a:off x="11186920" y="1005547"/>
                  <a:ext cx="72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145E9E4B-2F47-4A0A-AA40-57316A0E24D0}"/>
                    </a:ext>
                  </a:extLst>
                </p14:cNvPr>
                <p14:cNvContentPartPr/>
                <p14:nvPr/>
              </p14:nvContentPartPr>
              <p14:xfrm>
                <a:off x="10716760" y="1493707"/>
                <a:ext cx="413280" cy="110520"/>
              </p14:xfrm>
            </p:contentPart>
          </mc:Choice>
          <mc:Fallback xmlns="">
            <p:pic>
              <p:nvPicPr>
                <p:cNvPr id="49" name="Freihand 48">
                  <a:extLst>
                    <a:ext uri="{FF2B5EF4-FFF2-40B4-BE49-F238E27FC236}">
                      <a16:creationId xmlns:a16="http://schemas.microsoft.com/office/drawing/2014/main" id="{145E9E4B-2F47-4A0A-AA40-57316A0E24D0}"/>
                    </a:ext>
                  </a:extLst>
                </p:cNvPr>
                <p:cNvPicPr/>
                <p:nvPr/>
              </p:nvPicPr>
              <p:blipFill>
                <a:blip r:embed="rId75"/>
                <a:stretch>
                  <a:fillRect/>
                </a:stretch>
              </p:blipFill>
              <p:spPr>
                <a:xfrm>
                  <a:off x="10712440" y="1489387"/>
                  <a:ext cx="421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F46D2949-D481-4066-AF21-56163B3905D5}"/>
                    </a:ext>
                  </a:extLst>
                </p14:cNvPr>
                <p14:cNvContentPartPr/>
                <p14:nvPr/>
              </p14:nvContentPartPr>
              <p14:xfrm>
                <a:off x="11131840" y="1443307"/>
                <a:ext cx="99720" cy="136440"/>
              </p14:xfrm>
            </p:contentPart>
          </mc:Choice>
          <mc:Fallback xmlns="">
            <p:pic>
              <p:nvPicPr>
                <p:cNvPr id="50" name="Freihand 49">
                  <a:extLst>
                    <a:ext uri="{FF2B5EF4-FFF2-40B4-BE49-F238E27FC236}">
                      <a16:creationId xmlns:a16="http://schemas.microsoft.com/office/drawing/2014/main" id="{F46D2949-D481-4066-AF21-56163B3905D5}"/>
                    </a:ext>
                  </a:extLst>
                </p:cNvPr>
                <p:cNvPicPr/>
                <p:nvPr/>
              </p:nvPicPr>
              <p:blipFill>
                <a:blip r:embed="rId77"/>
                <a:stretch>
                  <a:fillRect/>
                </a:stretch>
              </p:blipFill>
              <p:spPr>
                <a:xfrm>
                  <a:off x="11127520" y="1438987"/>
                  <a:ext cx="108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61D87D47-BDE2-4A32-9E9F-F4865709DE6A}"/>
                    </a:ext>
                  </a:extLst>
                </p14:cNvPr>
                <p14:cNvContentPartPr/>
                <p14:nvPr/>
              </p14:nvContentPartPr>
              <p14:xfrm>
                <a:off x="11262880" y="1481107"/>
                <a:ext cx="239400" cy="82440"/>
              </p14:xfrm>
            </p:contentPart>
          </mc:Choice>
          <mc:Fallback xmlns="">
            <p:pic>
              <p:nvPicPr>
                <p:cNvPr id="51" name="Freihand 50">
                  <a:extLst>
                    <a:ext uri="{FF2B5EF4-FFF2-40B4-BE49-F238E27FC236}">
                      <a16:creationId xmlns:a16="http://schemas.microsoft.com/office/drawing/2014/main" id="{61D87D47-BDE2-4A32-9E9F-F4865709DE6A}"/>
                    </a:ext>
                  </a:extLst>
                </p:cNvPr>
                <p:cNvPicPr/>
                <p:nvPr/>
              </p:nvPicPr>
              <p:blipFill>
                <a:blip r:embed="rId79"/>
                <a:stretch>
                  <a:fillRect/>
                </a:stretch>
              </p:blipFill>
              <p:spPr>
                <a:xfrm>
                  <a:off x="11258560" y="1476787"/>
                  <a:ext cx="24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FEBA2653-2F5D-4890-8387-48CF00573483}"/>
                    </a:ext>
                  </a:extLst>
                </p14:cNvPr>
                <p14:cNvContentPartPr/>
                <p14:nvPr/>
              </p14:nvContentPartPr>
              <p14:xfrm>
                <a:off x="11565640" y="1366267"/>
                <a:ext cx="16560" cy="205920"/>
              </p14:xfrm>
            </p:contentPart>
          </mc:Choice>
          <mc:Fallback xmlns="">
            <p:pic>
              <p:nvPicPr>
                <p:cNvPr id="52" name="Freihand 51">
                  <a:extLst>
                    <a:ext uri="{FF2B5EF4-FFF2-40B4-BE49-F238E27FC236}">
                      <a16:creationId xmlns:a16="http://schemas.microsoft.com/office/drawing/2014/main" id="{FEBA2653-2F5D-4890-8387-48CF00573483}"/>
                    </a:ext>
                  </a:extLst>
                </p:cNvPr>
                <p:cNvPicPr/>
                <p:nvPr/>
              </p:nvPicPr>
              <p:blipFill>
                <a:blip r:embed="rId81"/>
                <a:stretch>
                  <a:fillRect/>
                </a:stretch>
              </p:blipFill>
              <p:spPr>
                <a:xfrm>
                  <a:off x="11561320" y="1361947"/>
                  <a:ext cx="25200" cy="214560"/>
                </a:xfrm>
                <a:prstGeom prst="rect">
                  <a:avLst/>
                </a:prstGeom>
              </p:spPr>
            </p:pic>
          </mc:Fallback>
        </mc:AlternateContent>
      </p:grpSp>
      <p:grpSp>
        <p:nvGrpSpPr>
          <p:cNvPr id="63" name="Gruppieren 62">
            <a:extLst>
              <a:ext uri="{FF2B5EF4-FFF2-40B4-BE49-F238E27FC236}">
                <a16:creationId xmlns:a16="http://schemas.microsoft.com/office/drawing/2014/main" id="{2086B9F1-C0F9-4BCE-B29A-41085D6C63F8}"/>
              </a:ext>
            </a:extLst>
          </p:cNvPr>
          <p:cNvGrpSpPr/>
          <p:nvPr/>
        </p:nvGrpSpPr>
        <p:grpSpPr>
          <a:xfrm>
            <a:off x="4484080" y="1208587"/>
            <a:ext cx="977760" cy="294120"/>
            <a:chOff x="4484080" y="1208587"/>
            <a:chExt cx="977760" cy="294120"/>
          </a:xfrm>
        </p:grpSpPr>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0B0F1AE8-F1A2-4899-94B9-EFFC485582F5}"/>
                    </a:ext>
                  </a:extLst>
                </p14:cNvPr>
                <p14:cNvContentPartPr/>
                <p14:nvPr/>
              </p14:nvContentPartPr>
              <p14:xfrm>
                <a:off x="4573720" y="1317307"/>
                <a:ext cx="34560" cy="185400"/>
              </p14:xfrm>
            </p:contentPart>
          </mc:Choice>
          <mc:Fallback xmlns="">
            <p:pic>
              <p:nvPicPr>
                <p:cNvPr id="54" name="Freihand 53">
                  <a:extLst>
                    <a:ext uri="{FF2B5EF4-FFF2-40B4-BE49-F238E27FC236}">
                      <a16:creationId xmlns:a16="http://schemas.microsoft.com/office/drawing/2014/main" id="{0B0F1AE8-F1A2-4899-94B9-EFFC485582F5}"/>
                    </a:ext>
                  </a:extLst>
                </p:cNvPr>
                <p:cNvPicPr/>
                <p:nvPr/>
              </p:nvPicPr>
              <p:blipFill>
                <a:blip r:embed="rId83"/>
                <a:stretch>
                  <a:fillRect/>
                </a:stretch>
              </p:blipFill>
              <p:spPr>
                <a:xfrm>
                  <a:off x="4569400" y="1312987"/>
                  <a:ext cx="43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49C29A98-92AB-41AC-BD04-87F1F0EC65EE}"/>
                    </a:ext>
                  </a:extLst>
                </p14:cNvPr>
                <p14:cNvContentPartPr/>
                <p14:nvPr/>
              </p14:nvContentPartPr>
              <p14:xfrm>
                <a:off x="4484080" y="1441147"/>
                <a:ext cx="196560" cy="55800"/>
              </p14:xfrm>
            </p:contentPart>
          </mc:Choice>
          <mc:Fallback xmlns="">
            <p:pic>
              <p:nvPicPr>
                <p:cNvPr id="55" name="Freihand 54">
                  <a:extLst>
                    <a:ext uri="{FF2B5EF4-FFF2-40B4-BE49-F238E27FC236}">
                      <a16:creationId xmlns:a16="http://schemas.microsoft.com/office/drawing/2014/main" id="{49C29A98-92AB-41AC-BD04-87F1F0EC65EE}"/>
                    </a:ext>
                  </a:extLst>
                </p:cNvPr>
                <p:cNvPicPr/>
                <p:nvPr/>
              </p:nvPicPr>
              <p:blipFill>
                <a:blip r:embed="rId85"/>
                <a:stretch>
                  <a:fillRect/>
                </a:stretch>
              </p:blipFill>
              <p:spPr>
                <a:xfrm>
                  <a:off x="4479760" y="1436827"/>
                  <a:ext cx="205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B225D7B8-8223-4FAE-A878-ED7704B89916}"/>
                    </a:ext>
                  </a:extLst>
                </p14:cNvPr>
                <p14:cNvContentPartPr/>
                <p14:nvPr/>
              </p14:nvContentPartPr>
              <p14:xfrm>
                <a:off x="4510000" y="1283107"/>
                <a:ext cx="304560" cy="159840"/>
              </p14:xfrm>
            </p:contentPart>
          </mc:Choice>
          <mc:Fallback xmlns="">
            <p:pic>
              <p:nvPicPr>
                <p:cNvPr id="56" name="Freihand 55">
                  <a:extLst>
                    <a:ext uri="{FF2B5EF4-FFF2-40B4-BE49-F238E27FC236}">
                      <a16:creationId xmlns:a16="http://schemas.microsoft.com/office/drawing/2014/main" id="{B225D7B8-8223-4FAE-A878-ED7704B89916}"/>
                    </a:ext>
                  </a:extLst>
                </p:cNvPr>
                <p:cNvPicPr/>
                <p:nvPr/>
              </p:nvPicPr>
              <p:blipFill>
                <a:blip r:embed="rId87"/>
                <a:stretch>
                  <a:fillRect/>
                </a:stretch>
              </p:blipFill>
              <p:spPr>
                <a:xfrm>
                  <a:off x="4505680" y="1278787"/>
                  <a:ext cx="313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16AF714A-384B-426B-AD23-044E079F6E42}"/>
                    </a:ext>
                  </a:extLst>
                </p14:cNvPr>
                <p14:cNvContentPartPr/>
                <p14:nvPr/>
              </p14:nvContentPartPr>
              <p14:xfrm>
                <a:off x="4845880" y="1287067"/>
                <a:ext cx="221040" cy="144720"/>
              </p14:xfrm>
            </p:contentPart>
          </mc:Choice>
          <mc:Fallback xmlns="">
            <p:pic>
              <p:nvPicPr>
                <p:cNvPr id="57" name="Freihand 56">
                  <a:extLst>
                    <a:ext uri="{FF2B5EF4-FFF2-40B4-BE49-F238E27FC236}">
                      <a16:creationId xmlns:a16="http://schemas.microsoft.com/office/drawing/2014/main" id="{16AF714A-384B-426B-AD23-044E079F6E42}"/>
                    </a:ext>
                  </a:extLst>
                </p:cNvPr>
                <p:cNvPicPr/>
                <p:nvPr/>
              </p:nvPicPr>
              <p:blipFill>
                <a:blip r:embed="rId89"/>
                <a:stretch>
                  <a:fillRect/>
                </a:stretch>
              </p:blipFill>
              <p:spPr>
                <a:xfrm>
                  <a:off x="4841560" y="1282747"/>
                  <a:ext cx="229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803360C6-DD94-4A2B-8547-9ADBF7DE1ECC}"/>
                    </a:ext>
                  </a:extLst>
                </p14:cNvPr>
                <p14:cNvContentPartPr/>
                <p14:nvPr/>
              </p14:nvContentPartPr>
              <p14:xfrm>
                <a:off x="5097520" y="1271227"/>
                <a:ext cx="115560" cy="146520"/>
              </p14:xfrm>
            </p:contentPart>
          </mc:Choice>
          <mc:Fallback xmlns="">
            <p:pic>
              <p:nvPicPr>
                <p:cNvPr id="59" name="Freihand 58">
                  <a:extLst>
                    <a:ext uri="{FF2B5EF4-FFF2-40B4-BE49-F238E27FC236}">
                      <a16:creationId xmlns:a16="http://schemas.microsoft.com/office/drawing/2014/main" id="{803360C6-DD94-4A2B-8547-9ADBF7DE1ECC}"/>
                    </a:ext>
                  </a:extLst>
                </p:cNvPr>
                <p:cNvPicPr/>
                <p:nvPr/>
              </p:nvPicPr>
              <p:blipFill>
                <a:blip r:embed="rId91"/>
                <a:stretch>
                  <a:fillRect/>
                </a:stretch>
              </p:blipFill>
              <p:spPr>
                <a:xfrm>
                  <a:off x="5093200" y="1266907"/>
                  <a:ext cx="124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8F5477FC-03B5-4C4F-B81A-337F6F702826}"/>
                    </a:ext>
                  </a:extLst>
                </p14:cNvPr>
                <p14:cNvContentPartPr/>
                <p14:nvPr/>
              </p14:nvContentPartPr>
              <p14:xfrm>
                <a:off x="5158000" y="1381027"/>
                <a:ext cx="28800" cy="34200"/>
              </p14:xfrm>
            </p:contentPart>
          </mc:Choice>
          <mc:Fallback xmlns="">
            <p:pic>
              <p:nvPicPr>
                <p:cNvPr id="60" name="Freihand 59">
                  <a:extLst>
                    <a:ext uri="{FF2B5EF4-FFF2-40B4-BE49-F238E27FC236}">
                      <a16:creationId xmlns:a16="http://schemas.microsoft.com/office/drawing/2014/main" id="{8F5477FC-03B5-4C4F-B81A-337F6F702826}"/>
                    </a:ext>
                  </a:extLst>
                </p:cNvPr>
                <p:cNvPicPr/>
                <p:nvPr/>
              </p:nvPicPr>
              <p:blipFill>
                <a:blip r:embed="rId93"/>
                <a:stretch>
                  <a:fillRect/>
                </a:stretch>
              </p:blipFill>
              <p:spPr>
                <a:xfrm>
                  <a:off x="5153680" y="1376707"/>
                  <a:ext cx="37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A162A151-C9C6-4D48-BB41-3D2817DCD388}"/>
                    </a:ext>
                  </a:extLst>
                </p14:cNvPr>
                <p14:cNvContentPartPr/>
                <p14:nvPr/>
              </p14:nvContentPartPr>
              <p14:xfrm>
                <a:off x="5214520" y="1256107"/>
                <a:ext cx="247320" cy="189360"/>
              </p14:xfrm>
            </p:contentPart>
          </mc:Choice>
          <mc:Fallback xmlns="">
            <p:pic>
              <p:nvPicPr>
                <p:cNvPr id="61" name="Freihand 60">
                  <a:extLst>
                    <a:ext uri="{FF2B5EF4-FFF2-40B4-BE49-F238E27FC236}">
                      <a16:creationId xmlns:a16="http://schemas.microsoft.com/office/drawing/2014/main" id="{A162A151-C9C6-4D48-BB41-3D2817DCD388}"/>
                    </a:ext>
                  </a:extLst>
                </p:cNvPr>
                <p:cNvPicPr/>
                <p:nvPr/>
              </p:nvPicPr>
              <p:blipFill>
                <a:blip r:embed="rId95"/>
                <a:stretch>
                  <a:fillRect/>
                </a:stretch>
              </p:blipFill>
              <p:spPr>
                <a:xfrm>
                  <a:off x="5210200" y="1251787"/>
                  <a:ext cx="255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21EF1D5-01FF-4D41-81C7-575D99EC3D5D}"/>
                    </a:ext>
                  </a:extLst>
                </p14:cNvPr>
                <p14:cNvContentPartPr/>
                <p14:nvPr/>
              </p14:nvContentPartPr>
              <p14:xfrm>
                <a:off x="5339800" y="1208587"/>
                <a:ext cx="12240" cy="11520"/>
              </p14:xfrm>
            </p:contentPart>
          </mc:Choice>
          <mc:Fallback xmlns="">
            <p:pic>
              <p:nvPicPr>
                <p:cNvPr id="62" name="Freihand 61">
                  <a:extLst>
                    <a:ext uri="{FF2B5EF4-FFF2-40B4-BE49-F238E27FC236}">
                      <a16:creationId xmlns:a16="http://schemas.microsoft.com/office/drawing/2014/main" id="{221EF1D5-01FF-4D41-81C7-575D99EC3D5D}"/>
                    </a:ext>
                  </a:extLst>
                </p:cNvPr>
                <p:cNvPicPr/>
                <p:nvPr/>
              </p:nvPicPr>
              <p:blipFill>
                <a:blip r:embed="rId97"/>
                <a:stretch>
                  <a:fillRect/>
                </a:stretch>
              </p:blipFill>
              <p:spPr>
                <a:xfrm>
                  <a:off x="5335480" y="1204267"/>
                  <a:ext cx="2088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00332764-6015-46AB-8FD8-CBE44F98E0E9}"/>
                  </a:ext>
                </a:extLst>
              </p14:cNvPr>
              <p14:cNvContentPartPr/>
              <p14:nvPr/>
            </p14:nvContentPartPr>
            <p14:xfrm>
              <a:off x="6268600" y="2203627"/>
              <a:ext cx="1946520" cy="59760"/>
            </p14:xfrm>
          </p:contentPart>
        </mc:Choice>
        <mc:Fallback xmlns="">
          <p:pic>
            <p:nvPicPr>
              <p:cNvPr id="64" name="Freihand 63">
                <a:extLst>
                  <a:ext uri="{FF2B5EF4-FFF2-40B4-BE49-F238E27FC236}">
                    <a16:creationId xmlns:a16="http://schemas.microsoft.com/office/drawing/2014/main" id="{00332764-6015-46AB-8FD8-CBE44F98E0E9}"/>
                  </a:ext>
                </a:extLst>
              </p:cNvPr>
              <p:cNvPicPr/>
              <p:nvPr/>
            </p:nvPicPr>
            <p:blipFill>
              <a:blip r:embed="rId99"/>
              <a:stretch>
                <a:fillRect/>
              </a:stretch>
            </p:blipFill>
            <p:spPr>
              <a:xfrm>
                <a:off x="6264280" y="2199307"/>
                <a:ext cx="1955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65E279F5-4225-4295-BE9C-31D6822B2AAB}"/>
                  </a:ext>
                </a:extLst>
              </p14:cNvPr>
              <p14:cNvContentPartPr/>
              <p14:nvPr/>
            </p14:nvContentPartPr>
            <p14:xfrm>
              <a:off x="8238520" y="2590987"/>
              <a:ext cx="1541520" cy="53640"/>
            </p14:xfrm>
          </p:contentPart>
        </mc:Choice>
        <mc:Fallback xmlns="">
          <p:pic>
            <p:nvPicPr>
              <p:cNvPr id="65" name="Freihand 64">
                <a:extLst>
                  <a:ext uri="{FF2B5EF4-FFF2-40B4-BE49-F238E27FC236}">
                    <a16:creationId xmlns:a16="http://schemas.microsoft.com/office/drawing/2014/main" id="{65E279F5-4225-4295-BE9C-31D6822B2AAB}"/>
                  </a:ext>
                </a:extLst>
              </p:cNvPr>
              <p:cNvPicPr/>
              <p:nvPr/>
            </p:nvPicPr>
            <p:blipFill>
              <a:blip r:embed="rId101"/>
              <a:stretch>
                <a:fillRect/>
              </a:stretch>
            </p:blipFill>
            <p:spPr>
              <a:xfrm>
                <a:off x="8234200" y="2586667"/>
                <a:ext cx="1550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FDA74BA7-3413-4175-BC1C-295D8A2AD9AF}"/>
                  </a:ext>
                </a:extLst>
              </p14:cNvPr>
              <p14:cNvContentPartPr/>
              <p14:nvPr/>
            </p14:nvContentPartPr>
            <p14:xfrm>
              <a:off x="4692520" y="3542467"/>
              <a:ext cx="425520" cy="637200"/>
            </p14:xfrm>
          </p:contentPart>
        </mc:Choice>
        <mc:Fallback xmlns="">
          <p:pic>
            <p:nvPicPr>
              <p:cNvPr id="66" name="Freihand 65">
                <a:extLst>
                  <a:ext uri="{FF2B5EF4-FFF2-40B4-BE49-F238E27FC236}">
                    <a16:creationId xmlns:a16="http://schemas.microsoft.com/office/drawing/2014/main" id="{FDA74BA7-3413-4175-BC1C-295D8A2AD9AF}"/>
                  </a:ext>
                </a:extLst>
              </p:cNvPr>
              <p:cNvPicPr/>
              <p:nvPr/>
            </p:nvPicPr>
            <p:blipFill>
              <a:blip r:embed="rId103"/>
              <a:stretch>
                <a:fillRect/>
              </a:stretch>
            </p:blipFill>
            <p:spPr>
              <a:xfrm>
                <a:off x="4688200" y="3538147"/>
                <a:ext cx="434160" cy="645840"/>
              </a:xfrm>
              <a:prstGeom prst="rect">
                <a:avLst/>
              </a:prstGeom>
            </p:spPr>
          </p:pic>
        </mc:Fallback>
      </mc:AlternateContent>
      <p:grpSp>
        <p:nvGrpSpPr>
          <p:cNvPr id="71" name="Gruppieren 70">
            <a:extLst>
              <a:ext uri="{FF2B5EF4-FFF2-40B4-BE49-F238E27FC236}">
                <a16:creationId xmlns:a16="http://schemas.microsoft.com/office/drawing/2014/main" id="{9B714487-5754-4752-BEA0-12EB3A540D5B}"/>
              </a:ext>
            </a:extLst>
          </p:cNvPr>
          <p:cNvGrpSpPr/>
          <p:nvPr/>
        </p:nvGrpSpPr>
        <p:grpSpPr>
          <a:xfrm>
            <a:off x="7944040" y="2071867"/>
            <a:ext cx="2876400" cy="781560"/>
            <a:chOff x="7944040" y="2071867"/>
            <a:chExt cx="2876400" cy="781560"/>
          </a:xfrm>
        </p:grpSpPr>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DA684E31-B90B-47A9-AB2B-AD99FAF960F9}"/>
                    </a:ext>
                  </a:extLst>
                </p14:cNvPr>
                <p14:cNvContentPartPr/>
                <p14:nvPr/>
              </p14:nvContentPartPr>
              <p14:xfrm>
                <a:off x="7944040" y="2071867"/>
                <a:ext cx="2001960" cy="781560"/>
              </p14:xfrm>
            </p:contentPart>
          </mc:Choice>
          <mc:Fallback xmlns="">
            <p:pic>
              <p:nvPicPr>
                <p:cNvPr id="67" name="Freihand 66">
                  <a:extLst>
                    <a:ext uri="{FF2B5EF4-FFF2-40B4-BE49-F238E27FC236}">
                      <a16:creationId xmlns:a16="http://schemas.microsoft.com/office/drawing/2014/main" id="{DA684E31-B90B-47A9-AB2B-AD99FAF960F9}"/>
                    </a:ext>
                  </a:extLst>
                </p:cNvPr>
                <p:cNvPicPr/>
                <p:nvPr/>
              </p:nvPicPr>
              <p:blipFill>
                <a:blip r:embed="rId105"/>
                <a:stretch>
                  <a:fillRect/>
                </a:stretch>
              </p:blipFill>
              <p:spPr>
                <a:xfrm>
                  <a:off x="7939720" y="2067547"/>
                  <a:ext cx="201060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B0BDA35E-CC2A-4E1E-82AC-193E088AB1C3}"/>
                    </a:ext>
                  </a:extLst>
                </p14:cNvPr>
                <p14:cNvContentPartPr/>
                <p14:nvPr/>
              </p14:nvContentPartPr>
              <p14:xfrm>
                <a:off x="9811000" y="2429707"/>
                <a:ext cx="219240" cy="22680"/>
              </p14:xfrm>
            </p:contentPart>
          </mc:Choice>
          <mc:Fallback xmlns="">
            <p:pic>
              <p:nvPicPr>
                <p:cNvPr id="68" name="Freihand 67">
                  <a:extLst>
                    <a:ext uri="{FF2B5EF4-FFF2-40B4-BE49-F238E27FC236}">
                      <a16:creationId xmlns:a16="http://schemas.microsoft.com/office/drawing/2014/main" id="{B0BDA35E-CC2A-4E1E-82AC-193E088AB1C3}"/>
                    </a:ext>
                  </a:extLst>
                </p:cNvPr>
                <p:cNvPicPr/>
                <p:nvPr/>
              </p:nvPicPr>
              <p:blipFill>
                <a:blip r:embed="rId107"/>
                <a:stretch>
                  <a:fillRect/>
                </a:stretch>
              </p:blipFill>
              <p:spPr>
                <a:xfrm>
                  <a:off x="9806680" y="2425387"/>
                  <a:ext cx="227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B4151CBB-58C0-4F94-A609-0A52C7CAF57C}"/>
                    </a:ext>
                  </a:extLst>
                </p14:cNvPr>
                <p14:cNvContentPartPr/>
                <p14:nvPr/>
              </p14:nvContentPartPr>
              <p14:xfrm>
                <a:off x="9831880" y="2502787"/>
                <a:ext cx="145800" cy="15480"/>
              </p14:xfrm>
            </p:contentPart>
          </mc:Choice>
          <mc:Fallback xmlns="">
            <p:pic>
              <p:nvPicPr>
                <p:cNvPr id="69" name="Freihand 68">
                  <a:extLst>
                    <a:ext uri="{FF2B5EF4-FFF2-40B4-BE49-F238E27FC236}">
                      <a16:creationId xmlns:a16="http://schemas.microsoft.com/office/drawing/2014/main" id="{B4151CBB-58C0-4F94-A609-0A52C7CAF57C}"/>
                    </a:ext>
                  </a:extLst>
                </p:cNvPr>
                <p:cNvPicPr/>
                <p:nvPr/>
              </p:nvPicPr>
              <p:blipFill>
                <a:blip r:embed="rId109"/>
                <a:stretch>
                  <a:fillRect/>
                </a:stretch>
              </p:blipFill>
              <p:spPr>
                <a:xfrm>
                  <a:off x="9827560" y="2498467"/>
                  <a:ext cx="154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C0A24E4F-FE9C-4B1C-901D-0FAEFE642DB3}"/>
                    </a:ext>
                  </a:extLst>
                </p14:cNvPr>
                <p14:cNvContentPartPr/>
                <p14:nvPr/>
              </p14:nvContentPartPr>
              <p14:xfrm>
                <a:off x="10119160" y="2278867"/>
                <a:ext cx="701280" cy="298440"/>
              </p14:xfrm>
            </p:contentPart>
          </mc:Choice>
          <mc:Fallback xmlns="">
            <p:pic>
              <p:nvPicPr>
                <p:cNvPr id="70" name="Freihand 69">
                  <a:extLst>
                    <a:ext uri="{FF2B5EF4-FFF2-40B4-BE49-F238E27FC236}">
                      <a16:creationId xmlns:a16="http://schemas.microsoft.com/office/drawing/2014/main" id="{C0A24E4F-FE9C-4B1C-901D-0FAEFE642DB3}"/>
                    </a:ext>
                  </a:extLst>
                </p:cNvPr>
                <p:cNvPicPr/>
                <p:nvPr/>
              </p:nvPicPr>
              <p:blipFill>
                <a:blip r:embed="rId111"/>
                <a:stretch>
                  <a:fillRect/>
                </a:stretch>
              </p:blipFill>
              <p:spPr>
                <a:xfrm>
                  <a:off x="10114840" y="2274547"/>
                  <a:ext cx="709920" cy="30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3" name="Freihand 82">
                <a:extLst>
                  <a:ext uri="{FF2B5EF4-FFF2-40B4-BE49-F238E27FC236}">
                    <a16:creationId xmlns:a16="http://schemas.microsoft.com/office/drawing/2014/main" id="{8A6858B0-F0BE-40FC-88BF-6B658366CF9A}"/>
                  </a:ext>
                </a:extLst>
              </p14:cNvPr>
              <p14:cNvContentPartPr/>
              <p14:nvPr/>
            </p14:nvContentPartPr>
            <p14:xfrm>
              <a:off x="7159240" y="3969787"/>
              <a:ext cx="935280" cy="68040"/>
            </p14:xfrm>
          </p:contentPart>
        </mc:Choice>
        <mc:Fallback xmlns="">
          <p:pic>
            <p:nvPicPr>
              <p:cNvPr id="83" name="Freihand 82">
                <a:extLst>
                  <a:ext uri="{FF2B5EF4-FFF2-40B4-BE49-F238E27FC236}">
                    <a16:creationId xmlns:a16="http://schemas.microsoft.com/office/drawing/2014/main" id="{8A6858B0-F0BE-40FC-88BF-6B658366CF9A}"/>
                  </a:ext>
                </a:extLst>
              </p:cNvPr>
              <p:cNvPicPr/>
              <p:nvPr/>
            </p:nvPicPr>
            <p:blipFill>
              <a:blip r:embed="rId113"/>
              <a:stretch>
                <a:fillRect/>
              </a:stretch>
            </p:blipFill>
            <p:spPr>
              <a:xfrm>
                <a:off x="7154920" y="3965467"/>
                <a:ext cx="943920" cy="76680"/>
              </a:xfrm>
              <a:prstGeom prst="rect">
                <a:avLst/>
              </a:prstGeom>
            </p:spPr>
          </p:pic>
        </mc:Fallback>
      </mc:AlternateContent>
      <p:grpSp>
        <p:nvGrpSpPr>
          <p:cNvPr id="85" name="Gruppieren 84">
            <a:extLst>
              <a:ext uri="{FF2B5EF4-FFF2-40B4-BE49-F238E27FC236}">
                <a16:creationId xmlns:a16="http://schemas.microsoft.com/office/drawing/2014/main" id="{335012D4-3A46-42A0-A3F1-2F84EBD105FE}"/>
              </a:ext>
            </a:extLst>
          </p:cNvPr>
          <p:cNvGrpSpPr/>
          <p:nvPr/>
        </p:nvGrpSpPr>
        <p:grpSpPr>
          <a:xfrm>
            <a:off x="8110720" y="2628787"/>
            <a:ext cx="3362400" cy="369000"/>
            <a:chOff x="8110720" y="2628787"/>
            <a:chExt cx="3362400" cy="369000"/>
          </a:xfrm>
        </p:grpSpPr>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782B6A6C-EDCF-4C83-A622-37FADF66FE6C}"/>
                    </a:ext>
                  </a:extLst>
                </p14:cNvPr>
                <p14:cNvContentPartPr/>
                <p14:nvPr/>
              </p14:nvContentPartPr>
              <p14:xfrm>
                <a:off x="10006840" y="2727427"/>
                <a:ext cx="27000" cy="118080"/>
              </p14:xfrm>
            </p:contentPart>
          </mc:Choice>
          <mc:Fallback xmlns="">
            <p:pic>
              <p:nvPicPr>
                <p:cNvPr id="72" name="Freihand 71">
                  <a:extLst>
                    <a:ext uri="{FF2B5EF4-FFF2-40B4-BE49-F238E27FC236}">
                      <a16:creationId xmlns:a16="http://schemas.microsoft.com/office/drawing/2014/main" id="{782B6A6C-EDCF-4C83-A622-37FADF66FE6C}"/>
                    </a:ext>
                  </a:extLst>
                </p:cNvPr>
                <p:cNvPicPr/>
                <p:nvPr/>
              </p:nvPicPr>
              <p:blipFill>
                <a:blip r:embed="rId115"/>
                <a:stretch>
                  <a:fillRect/>
                </a:stretch>
              </p:blipFill>
              <p:spPr>
                <a:xfrm>
                  <a:off x="10002520" y="2723107"/>
                  <a:ext cx="35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89512C93-E78D-412E-AEB2-74386A368716}"/>
                    </a:ext>
                  </a:extLst>
                </p14:cNvPr>
                <p14:cNvContentPartPr/>
                <p14:nvPr/>
              </p14:nvContentPartPr>
              <p14:xfrm>
                <a:off x="10032400" y="2707987"/>
                <a:ext cx="111600" cy="5040"/>
              </p14:xfrm>
            </p:contentPart>
          </mc:Choice>
          <mc:Fallback xmlns="">
            <p:pic>
              <p:nvPicPr>
                <p:cNvPr id="73" name="Freihand 72">
                  <a:extLst>
                    <a:ext uri="{FF2B5EF4-FFF2-40B4-BE49-F238E27FC236}">
                      <a16:creationId xmlns:a16="http://schemas.microsoft.com/office/drawing/2014/main" id="{89512C93-E78D-412E-AEB2-74386A368716}"/>
                    </a:ext>
                  </a:extLst>
                </p:cNvPr>
                <p:cNvPicPr/>
                <p:nvPr/>
              </p:nvPicPr>
              <p:blipFill>
                <a:blip r:embed="rId117"/>
                <a:stretch>
                  <a:fillRect/>
                </a:stretch>
              </p:blipFill>
              <p:spPr>
                <a:xfrm>
                  <a:off x="10028080" y="2703667"/>
                  <a:ext cx="120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2F3BDF0-7403-4AA1-8E11-D9F1E0A54D57}"/>
                    </a:ext>
                  </a:extLst>
                </p14:cNvPr>
                <p14:cNvContentPartPr/>
                <p14:nvPr/>
              </p14:nvContentPartPr>
              <p14:xfrm>
                <a:off x="9992800" y="2725627"/>
                <a:ext cx="112680" cy="138240"/>
              </p14:xfrm>
            </p:contentPart>
          </mc:Choice>
          <mc:Fallback xmlns="">
            <p:pic>
              <p:nvPicPr>
                <p:cNvPr id="74" name="Freihand 73">
                  <a:extLst>
                    <a:ext uri="{FF2B5EF4-FFF2-40B4-BE49-F238E27FC236}">
                      <a16:creationId xmlns:a16="http://schemas.microsoft.com/office/drawing/2014/main" id="{A2F3BDF0-7403-4AA1-8E11-D9F1E0A54D57}"/>
                    </a:ext>
                  </a:extLst>
                </p:cNvPr>
                <p:cNvPicPr/>
                <p:nvPr/>
              </p:nvPicPr>
              <p:blipFill>
                <a:blip r:embed="rId119"/>
                <a:stretch>
                  <a:fillRect/>
                </a:stretch>
              </p:blipFill>
              <p:spPr>
                <a:xfrm>
                  <a:off x="9988480" y="2721307"/>
                  <a:ext cx="12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B11F8AD8-5350-42B8-9950-4F0734D281D3}"/>
                    </a:ext>
                  </a:extLst>
                </p14:cNvPr>
                <p14:cNvContentPartPr/>
                <p14:nvPr/>
              </p14:nvContentPartPr>
              <p14:xfrm>
                <a:off x="10159120" y="2763787"/>
                <a:ext cx="226800" cy="102240"/>
              </p14:xfrm>
            </p:contentPart>
          </mc:Choice>
          <mc:Fallback xmlns="">
            <p:pic>
              <p:nvPicPr>
                <p:cNvPr id="75" name="Freihand 74">
                  <a:extLst>
                    <a:ext uri="{FF2B5EF4-FFF2-40B4-BE49-F238E27FC236}">
                      <a16:creationId xmlns:a16="http://schemas.microsoft.com/office/drawing/2014/main" id="{B11F8AD8-5350-42B8-9950-4F0734D281D3}"/>
                    </a:ext>
                  </a:extLst>
                </p:cNvPr>
                <p:cNvPicPr/>
                <p:nvPr/>
              </p:nvPicPr>
              <p:blipFill>
                <a:blip r:embed="rId121"/>
                <a:stretch>
                  <a:fillRect/>
                </a:stretch>
              </p:blipFill>
              <p:spPr>
                <a:xfrm>
                  <a:off x="10154800" y="2759467"/>
                  <a:ext cx="235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77907021-5024-4A74-A44E-3001AB9541AE}"/>
                    </a:ext>
                  </a:extLst>
                </p14:cNvPr>
                <p14:cNvContentPartPr/>
                <p14:nvPr/>
              </p14:nvContentPartPr>
              <p14:xfrm>
                <a:off x="10381240" y="2750107"/>
                <a:ext cx="6840" cy="40320"/>
              </p14:xfrm>
            </p:contentPart>
          </mc:Choice>
          <mc:Fallback xmlns="">
            <p:pic>
              <p:nvPicPr>
                <p:cNvPr id="76" name="Freihand 75">
                  <a:extLst>
                    <a:ext uri="{FF2B5EF4-FFF2-40B4-BE49-F238E27FC236}">
                      <a16:creationId xmlns:a16="http://schemas.microsoft.com/office/drawing/2014/main" id="{77907021-5024-4A74-A44E-3001AB9541AE}"/>
                    </a:ext>
                  </a:extLst>
                </p:cNvPr>
                <p:cNvPicPr/>
                <p:nvPr/>
              </p:nvPicPr>
              <p:blipFill>
                <a:blip r:embed="rId123"/>
                <a:stretch>
                  <a:fillRect/>
                </a:stretch>
              </p:blipFill>
              <p:spPr>
                <a:xfrm>
                  <a:off x="10376920" y="2745787"/>
                  <a:ext cx="15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11ECA328-7878-4A63-BA79-407C9C899953}"/>
                    </a:ext>
                  </a:extLst>
                </p14:cNvPr>
                <p14:cNvContentPartPr/>
                <p14:nvPr/>
              </p14:nvContentPartPr>
              <p14:xfrm>
                <a:off x="10417600" y="2813467"/>
                <a:ext cx="202680" cy="184320"/>
              </p14:xfrm>
            </p:contentPart>
          </mc:Choice>
          <mc:Fallback xmlns="">
            <p:pic>
              <p:nvPicPr>
                <p:cNvPr id="77" name="Freihand 76">
                  <a:extLst>
                    <a:ext uri="{FF2B5EF4-FFF2-40B4-BE49-F238E27FC236}">
                      <a16:creationId xmlns:a16="http://schemas.microsoft.com/office/drawing/2014/main" id="{11ECA328-7878-4A63-BA79-407C9C899953}"/>
                    </a:ext>
                  </a:extLst>
                </p:cNvPr>
                <p:cNvPicPr/>
                <p:nvPr/>
              </p:nvPicPr>
              <p:blipFill>
                <a:blip r:embed="rId125"/>
                <a:stretch>
                  <a:fillRect/>
                </a:stretch>
              </p:blipFill>
              <p:spPr>
                <a:xfrm>
                  <a:off x="10413280" y="2809147"/>
                  <a:ext cx="211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771A84C4-A996-49CD-A208-01940A077561}"/>
                    </a:ext>
                  </a:extLst>
                </p14:cNvPr>
                <p14:cNvContentPartPr/>
                <p14:nvPr/>
              </p14:nvContentPartPr>
              <p14:xfrm>
                <a:off x="10614520" y="2785027"/>
                <a:ext cx="49320" cy="10800"/>
              </p14:xfrm>
            </p:contentPart>
          </mc:Choice>
          <mc:Fallback xmlns="">
            <p:pic>
              <p:nvPicPr>
                <p:cNvPr id="78" name="Freihand 77">
                  <a:extLst>
                    <a:ext uri="{FF2B5EF4-FFF2-40B4-BE49-F238E27FC236}">
                      <a16:creationId xmlns:a16="http://schemas.microsoft.com/office/drawing/2014/main" id="{771A84C4-A996-49CD-A208-01940A077561}"/>
                    </a:ext>
                  </a:extLst>
                </p:cNvPr>
                <p:cNvPicPr/>
                <p:nvPr/>
              </p:nvPicPr>
              <p:blipFill>
                <a:blip r:embed="rId127"/>
                <a:stretch>
                  <a:fillRect/>
                </a:stretch>
              </p:blipFill>
              <p:spPr>
                <a:xfrm>
                  <a:off x="10610200" y="2780707"/>
                  <a:ext cx="57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1C0DE17F-773C-43BD-81A3-74B910EB33A1}"/>
                    </a:ext>
                  </a:extLst>
                </p14:cNvPr>
                <p14:cNvContentPartPr/>
                <p14:nvPr/>
              </p14:nvContentPartPr>
              <p14:xfrm>
                <a:off x="10661320" y="2802667"/>
                <a:ext cx="61200" cy="84960"/>
              </p14:xfrm>
            </p:contentPart>
          </mc:Choice>
          <mc:Fallback xmlns="">
            <p:pic>
              <p:nvPicPr>
                <p:cNvPr id="79" name="Freihand 78">
                  <a:extLst>
                    <a:ext uri="{FF2B5EF4-FFF2-40B4-BE49-F238E27FC236}">
                      <a16:creationId xmlns:a16="http://schemas.microsoft.com/office/drawing/2014/main" id="{1C0DE17F-773C-43BD-81A3-74B910EB33A1}"/>
                    </a:ext>
                  </a:extLst>
                </p:cNvPr>
                <p:cNvPicPr/>
                <p:nvPr/>
              </p:nvPicPr>
              <p:blipFill>
                <a:blip r:embed="rId129"/>
                <a:stretch>
                  <a:fillRect/>
                </a:stretch>
              </p:blipFill>
              <p:spPr>
                <a:xfrm>
                  <a:off x="10657000" y="2798347"/>
                  <a:ext cx="69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56A017E5-B676-4374-B08B-33C0C448477E}"/>
                    </a:ext>
                  </a:extLst>
                </p14:cNvPr>
                <p14:cNvContentPartPr/>
                <p14:nvPr/>
              </p14:nvContentPartPr>
              <p14:xfrm>
                <a:off x="10755640" y="2797987"/>
                <a:ext cx="144360" cy="106920"/>
              </p14:xfrm>
            </p:contentPart>
          </mc:Choice>
          <mc:Fallback xmlns="">
            <p:pic>
              <p:nvPicPr>
                <p:cNvPr id="80" name="Freihand 79">
                  <a:extLst>
                    <a:ext uri="{FF2B5EF4-FFF2-40B4-BE49-F238E27FC236}">
                      <a16:creationId xmlns:a16="http://schemas.microsoft.com/office/drawing/2014/main" id="{56A017E5-B676-4374-B08B-33C0C448477E}"/>
                    </a:ext>
                  </a:extLst>
                </p:cNvPr>
                <p:cNvPicPr/>
                <p:nvPr/>
              </p:nvPicPr>
              <p:blipFill>
                <a:blip r:embed="rId131"/>
                <a:stretch>
                  <a:fillRect/>
                </a:stretch>
              </p:blipFill>
              <p:spPr>
                <a:xfrm>
                  <a:off x="10751320" y="2793667"/>
                  <a:ext cx="153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F8C8E921-792E-4E8C-955C-A156363CD085}"/>
                    </a:ext>
                  </a:extLst>
                </p14:cNvPr>
                <p14:cNvContentPartPr/>
                <p14:nvPr/>
              </p14:nvContentPartPr>
              <p14:xfrm>
                <a:off x="10863640" y="2788267"/>
                <a:ext cx="609480" cy="73800"/>
              </p14:xfrm>
            </p:contentPart>
          </mc:Choice>
          <mc:Fallback xmlns="">
            <p:pic>
              <p:nvPicPr>
                <p:cNvPr id="81" name="Freihand 80">
                  <a:extLst>
                    <a:ext uri="{FF2B5EF4-FFF2-40B4-BE49-F238E27FC236}">
                      <a16:creationId xmlns:a16="http://schemas.microsoft.com/office/drawing/2014/main" id="{F8C8E921-792E-4E8C-955C-A156363CD085}"/>
                    </a:ext>
                  </a:extLst>
                </p:cNvPr>
                <p:cNvPicPr/>
                <p:nvPr/>
              </p:nvPicPr>
              <p:blipFill>
                <a:blip r:embed="rId133"/>
                <a:stretch>
                  <a:fillRect/>
                </a:stretch>
              </p:blipFill>
              <p:spPr>
                <a:xfrm>
                  <a:off x="10859320" y="2783947"/>
                  <a:ext cx="618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EDA4FC73-8FA6-46D4-8F20-5BDE01489D08}"/>
                    </a:ext>
                  </a:extLst>
                </p14:cNvPr>
                <p14:cNvContentPartPr/>
                <p14:nvPr/>
              </p14:nvContentPartPr>
              <p14:xfrm>
                <a:off x="8110720" y="2628787"/>
                <a:ext cx="1706400" cy="47880"/>
              </p14:xfrm>
            </p:contentPart>
          </mc:Choice>
          <mc:Fallback xmlns="">
            <p:pic>
              <p:nvPicPr>
                <p:cNvPr id="84" name="Freihand 83">
                  <a:extLst>
                    <a:ext uri="{FF2B5EF4-FFF2-40B4-BE49-F238E27FC236}">
                      <a16:creationId xmlns:a16="http://schemas.microsoft.com/office/drawing/2014/main" id="{EDA4FC73-8FA6-46D4-8F20-5BDE01489D08}"/>
                    </a:ext>
                  </a:extLst>
                </p:cNvPr>
                <p:cNvPicPr/>
                <p:nvPr/>
              </p:nvPicPr>
              <p:blipFill>
                <a:blip r:embed="rId135"/>
                <a:stretch>
                  <a:fillRect/>
                </a:stretch>
              </p:blipFill>
              <p:spPr>
                <a:xfrm>
                  <a:off x="8106400" y="2624467"/>
                  <a:ext cx="171504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30855826-90C1-4A6C-B3EF-214AD121396A}"/>
                  </a:ext>
                </a:extLst>
              </p14:cNvPr>
              <p14:cNvContentPartPr/>
              <p14:nvPr/>
            </p14:nvContentPartPr>
            <p14:xfrm>
              <a:off x="2343880" y="5095147"/>
              <a:ext cx="926640" cy="120600"/>
            </p14:xfrm>
          </p:contentPart>
        </mc:Choice>
        <mc:Fallback xmlns="">
          <p:pic>
            <p:nvPicPr>
              <p:cNvPr id="86" name="Freihand 85">
                <a:extLst>
                  <a:ext uri="{FF2B5EF4-FFF2-40B4-BE49-F238E27FC236}">
                    <a16:creationId xmlns:a16="http://schemas.microsoft.com/office/drawing/2014/main" id="{30855826-90C1-4A6C-B3EF-214AD121396A}"/>
                  </a:ext>
                </a:extLst>
              </p:cNvPr>
              <p:cNvPicPr/>
              <p:nvPr/>
            </p:nvPicPr>
            <p:blipFill>
              <a:blip r:embed="rId137"/>
              <a:stretch>
                <a:fillRect/>
              </a:stretch>
            </p:blipFill>
            <p:spPr>
              <a:xfrm>
                <a:off x="2339560" y="5090827"/>
                <a:ext cx="935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EED5948E-BFAF-49E7-8F80-EE46808571B5}"/>
                  </a:ext>
                </a:extLst>
              </p14:cNvPr>
              <p14:cNvContentPartPr/>
              <p14:nvPr/>
            </p14:nvContentPartPr>
            <p14:xfrm>
              <a:off x="8157880" y="2573707"/>
              <a:ext cx="1497960" cy="98280"/>
            </p14:xfrm>
          </p:contentPart>
        </mc:Choice>
        <mc:Fallback xmlns="">
          <p:pic>
            <p:nvPicPr>
              <p:cNvPr id="90" name="Freihand 89">
                <a:extLst>
                  <a:ext uri="{FF2B5EF4-FFF2-40B4-BE49-F238E27FC236}">
                    <a16:creationId xmlns:a16="http://schemas.microsoft.com/office/drawing/2014/main" id="{EED5948E-BFAF-49E7-8F80-EE46808571B5}"/>
                  </a:ext>
                </a:extLst>
              </p:cNvPr>
              <p:cNvPicPr/>
              <p:nvPr/>
            </p:nvPicPr>
            <p:blipFill>
              <a:blip r:embed="rId139"/>
              <a:stretch>
                <a:fillRect/>
              </a:stretch>
            </p:blipFill>
            <p:spPr>
              <a:xfrm>
                <a:off x="8153560" y="2569387"/>
                <a:ext cx="1506600" cy="106920"/>
              </a:xfrm>
              <a:prstGeom prst="rect">
                <a:avLst/>
              </a:prstGeom>
            </p:spPr>
          </p:pic>
        </mc:Fallback>
      </mc:AlternateContent>
      <p:grpSp>
        <p:nvGrpSpPr>
          <p:cNvPr id="113" name="Gruppieren 112">
            <a:extLst>
              <a:ext uri="{FF2B5EF4-FFF2-40B4-BE49-F238E27FC236}">
                <a16:creationId xmlns:a16="http://schemas.microsoft.com/office/drawing/2014/main" id="{D01FA891-C8DE-4836-8DD4-574AF2AB59E2}"/>
              </a:ext>
            </a:extLst>
          </p:cNvPr>
          <p:cNvGrpSpPr/>
          <p:nvPr/>
        </p:nvGrpSpPr>
        <p:grpSpPr>
          <a:xfrm>
            <a:off x="3993400" y="4808587"/>
            <a:ext cx="2567160" cy="483840"/>
            <a:chOff x="3993400" y="4808587"/>
            <a:chExt cx="2567160" cy="483840"/>
          </a:xfrm>
        </p:grpSpPr>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B39FDE88-78BF-4AC2-977B-662C0D661803}"/>
                    </a:ext>
                  </a:extLst>
                </p14:cNvPr>
                <p14:cNvContentPartPr/>
                <p14:nvPr/>
              </p14:nvContentPartPr>
              <p14:xfrm>
                <a:off x="3993400" y="4968427"/>
                <a:ext cx="192960" cy="1080"/>
              </p14:xfrm>
            </p:contentPart>
          </mc:Choice>
          <mc:Fallback xmlns="">
            <p:pic>
              <p:nvPicPr>
                <p:cNvPr id="87" name="Freihand 86">
                  <a:extLst>
                    <a:ext uri="{FF2B5EF4-FFF2-40B4-BE49-F238E27FC236}">
                      <a16:creationId xmlns:a16="http://schemas.microsoft.com/office/drawing/2014/main" id="{B39FDE88-78BF-4AC2-977B-662C0D661803}"/>
                    </a:ext>
                  </a:extLst>
                </p:cNvPr>
                <p:cNvPicPr/>
                <p:nvPr/>
              </p:nvPicPr>
              <p:blipFill>
                <a:blip r:embed="rId141"/>
                <a:stretch>
                  <a:fillRect/>
                </a:stretch>
              </p:blipFill>
              <p:spPr>
                <a:xfrm>
                  <a:off x="3989080" y="4964107"/>
                  <a:ext cx="201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B350D2FB-CE4D-4123-A165-CEAFF0FED2E5}"/>
                    </a:ext>
                  </a:extLst>
                </p14:cNvPr>
                <p14:cNvContentPartPr/>
                <p14:nvPr/>
              </p14:nvContentPartPr>
              <p14:xfrm>
                <a:off x="4008880" y="5019907"/>
                <a:ext cx="211320" cy="25560"/>
              </p14:xfrm>
            </p:contentPart>
          </mc:Choice>
          <mc:Fallback xmlns="">
            <p:pic>
              <p:nvPicPr>
                <p:cNvPr id="88" name="Freihand 87">
                  <a:extLst>
                    <a:ext uri="{FF2B5EF4-FFF2-40B4-BE49-F238E27FC236}">
                      <a16:creationId xmlns:a16="http://schemas.microsoft.com/office/drawing/2014/main" id="{B350D2FB-CE4D-4123-A165-CEAFF0FED2E5}"/>
                    </a:ext>
                  </a:extLst>
                </p:cNvPr>
                <p:cNvPicPr/>
                <p:nvPr/>
              </p:nvPicPr>
              <p:blipFill>
                <a:blip r:embed="rId143"/>
                <a:stretch>
                  <a:fillRect/>
                </a:stretch>
              </p:blipFill>
              <p:spPr>
                <a:xfrm>
                  <a:off x="4004560" y="5015587"/>
                  <a:ext cx="219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9473C689-E52D-456D-A2DF-06A0578139CC}"/>
                    </a:ext>
                  </a:extLst>
                </p14:cNvPr>
                <p14:cNvContentPartPr/>
                <p14:nvPr/>
              </p14:nvContentPartPr>
              <p14:xfrm>
                <a:off x="4335400" y="4808587"/>
                <a:ext cx="106560" cy="140400"/>
              </p14:xfrm>
            </p:contentPart>
          </mc:Choice>
          <mc:Fallback xmlns="">
            <p:pic>
              <p:nvPicPr>
                <p:cNvPr id="91" name="Freihand 90">
                  <a:extLst>
                    <a:ext uri="{FF2B5EF4-FFF2-40B4-BE49-F238E27FC236}">
                      <a16:creationId xmlns:a16="http://schemas.microsoft.com/office/drawing/2014/main" id="{9473C689-E52D-456D-A2DF-06A0578139CC}"/>
                    </a:ext>
                  </a:extLst>
                </p:cNvPr>
                <p:cNvPicPr/>
                <p:nvPr/>
              </p:nvPicPr>
              <p:blipFill>
                <a:blip r:embed="rId145"/>
                <a:stretch>
                  <a:fillRect/>
                </a:stretch>
              </p:blipFill>
              <p:spPr>
                <a:xfrm>
                  <a:off x="4331080" y="4804267"/>
                  <a:ext cx="11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25737A91-83F6-41BD-B0AF-C3FB4F8C43A9}"/>
                    </a:ext>
                  </a:extLst>
                </p14:cNvPr>
                <p14:cNvContentPartPr/>
                <p14:nvPr/>
              </p14:nvContentPartPr>
              <p14:xfrm>
                <a:off x="4409560" y="4856467"/>
                <a:ext cx="24120" cy="127440"/>
              </p14:xfrm>
            </p:contentPart>
          </mc:Choice>
          <mc:Fallback xmlns="">
            <p:pic>
              <p:nvPicPr>
                <p:cNvPr id="92" name="Freihand 91">
                  <a:extLst>
                    <a:ext uri="{FF2B5EF4-FFF2-40B4-BE49-F238E27FC236}">
                      <a16:creationId xmlns:a16="http://schemas.microsoft.com/office/drawing/2014/main" id="{25737A91-83F6-41BD-B0AF-C3FB4F8C43A9}"/>
                    </a:ext>
                  </a:extLst>
                </p:cNvPr>
                <p:cNvPicPr/>
                <p:nvPr/>
              </p:nvPicPr>
              <p:blipFill>
                <a:blip r:embed="rId147"/>
                <a:stretch>
                  <a:fillRect/>
                </a:stretch>
              </p:blipFill>
              <p:spPr>
                <a:xfrm>
                  <a:off x="4405240" y="4852147"/>
                  <a:ext cx="32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BAB2F3A0-E8DD-459D-A118-EBC297AA3EBB}"/>
                    </a:ext>
                  </a:extLst>
                </p14:cNvPr>
                <p14:cNvContentPartPr/>
                <p14:nvPr/>
              </p14:nvContentPartPr>
              <p14:xfrm>
                <a:off x="4262680" y="5026747"/>
                <a:ext cx="243000" cy="22320"/>
              </p14:xfrm>
            </p:contentPart>
          </mc:Choice>
          <mc:Fallback xmlns="">
            <p:pic>
              <p:nvPicPr>
                <p:cNvPr id="93" name="Freihand 92">
                  <a:extLst>
                    <a:ext uri="{FF2B5EF4-FFF2-40B4-BE49-F238E27FC236}">
                      <a16:creationId xmlns:a16="http://schemas.microsoft.com/office/drawing/2014/main" id="{BAB2F3A0-E8DD-459D-A118-EBC297AA3EBB}"/>
                    </a:ext>
                  </a:extLst>
                </p:cNvPr>
                <p:cNvPicPr/>
                <p:nvPr/>
              </p:nvPicPr>
              <p:blipFill>
                <a:blip r:embed="rId149"/>
                <a:stretch>
                  <a:fillRect/>
                </a:stretch>
              </p:blipFill>
              <p:spPr>
                <a:xfrm>
                  <a:off x="4258360" y="5022427"/>
                  <a:ext cx="251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4AC3B1C2-2866-4F88-B271-36B5EFE0E08D}"/>
                    </a:ext>
                  </a:extLst>
                </p14:cNvPr>
                <p14:cNvContentPartPr/>
                <p14:nvPr/>
              </p14:nvContentPartPr>
              <p14:xfrm>
                <a:off x="4287520" y="5097667"/>
                <a:ext cx="151560" cy="194760"/>
              </p14:xfrm>
            </p:contentPart>
          </mc:Choice>
          <mc:Fallback xmlns="">
            <p:pic>
              <p:nvPicPr>
                <p:cNvPr id="94" name="Freihand 93">
                  <a:extLst>
                    <a:ext uri="{FF2B5EF4-FFF2-40B4-BE49-F238E27FC236}">
                      <a16:creationId xmlns:a16="http://schemas.microsoft.com/office/drawing/2014/main" id="{4AC3B1C2-2866-4F88-B271-36B5EFE0E08D}"/>
                    </a:ext>
                  </a:extLst>
                </p:cNvPr>
                <p:cNvPicPr/>
                <p:nvPr/>
              </p:nvPicPr>
              <p:blipFill>
                <a:blip r:embed="rId151"/>
                <a:stretch>
                  <a:fillRect/>
                </a:stretch>
              </p:blipFill>
              <p:spPr>
                <a:xfrm>
                  <a:off x="4283200" y="5093347"/>
                  <a:ext cx="160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EA8F2D5A-AA0C-4620-A9DC-EB6BB4275FDD}"/>
                    </a:ext>
                  </a:extLst>
                </p14:cNvPr>
                <p14:cNvContentPartPr/>
                <p14:nvPr/>
              </p14:nvContentPartPr>
              <p14:xfrm>
                <a:off x="4693240" y="5029987"/>
                <a:ext cx="165240" cy="15840"/>
              </p14:xfrm>
            </p:contentPart>
          </mc:Choice>
          <mc:Fallback xmlns="">
            <p:pic>
              <p:nvPicPr>
                <p:cNvPr id="95" name="Freihand 94">
                  <a:extLst>
                    <a:ext uri="{FF2B5EF4-FFF2-40B4-BE49-F238E27FC236}">
                      <a16:creationId xmlns:a16="http://schemas.microsoft.com/office/drawing/2014/main" id="{EA8F2D5A-AA0C-4620-A9DC-EB6BB4275FDD}"/>
                    </a:ext>
                  </a:extLst>
                </p:cNvPr>
                <p:cNvPicPr/>
                <p:nvPr/>
              </p:nvPicPr>
              <p:blipFill>
                <a:blip r:embed="rId153"/>
                <a:stretch>
                  <a:fillRect/>
                </a:stretch>
              </p:blipFill>
              <p:spPr>
                <a:xfrm>
                  <a:off x="4688920" y="5025667"/>
                  <a:ext cx="173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3391F823-6BCF-44B7-9B62-1B307DCBD90B}"/>
                    </a:ext>
                  </a:extLst>
                </p14:cNvPr>
                <p14:cNvContentPartPr/>
                <p14:nvPr/>
              </p14:nvContentPartPr>
              <p14:xfrm>
                <a:off x="4720240" y="5082907"/>
                <a:ext cx="135000" cy="17640"/>
              </p14:xfrm>
            </p:contentPart>
          </mc:Choice>
          <mc:Fallback xmlns="">
            <p:pic>
              <p:nvPicPr>
                <p:cNvPr id="96" name="Freihand 95">
                  <a:extLst>
                    <a:ext uri="{FF2B5EF4-FFF2-40B4-BE49-F238E27FC236}">
                      <a16:creationId xmlns:a16="http://schemas.microsoft.com/office/drawing/2014/main" id="{3391F823-6BCF-44B7-9B62-1B307DCBD90B}"/>
                    </a:ext>
                  </a:extLst>
                </p:cNvPr>
                <p:cNvPicPr/>
                <p:nvPr/>
              </p:nvPicPr>
              <p:blipFill>
                <a:blip r:embed="rId155"/>
                <a:stretch>
                  <a:fillRect/>
                </a:stretch>
              </p:blipFill>
              <p:spPr>
                <a:xfrm>
                  <a:off x="4715920" y="5078587"/>
                  <a:ext cx="143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DFFED85D-ABE8-48AA-A717-E48B78FFDD7A}"/>
                    </a:ext>
                  </a:extLst>
                </p14:cNvPr>
                <p14:cNvContentPartPr/>
                <p14:nvPr/>
              </p14:nvContentPartPr>
              <p14:xfrm>
                <a:off x="4994200" y="4873747"/>
                <a:ext cx="183240" cy="106200"/>
              </p14:xfrm>
            </p:contentPart>
          </mc:Choice>
          <mc:Fallback xmlns="">
            <p:pic>
              <p:nvPicPr>
                <p:cNvPr id="97" name="Freihand 96">
                  <a:extLst>
                    <a:ext uri="{FF2B5EF4-FFF2-40B4-BE49-F238E27FC236}">
                      <a16:creationId xmlns:a16="http://schemas.microsoft.com/office/drawing/2014/main" id="{DFFED85D-ABE8-48AA-A717-E48B78FFDD7A}"/>
                    </a:ext>
                  </a:extLst>
                </p:cNvPr>
                <p:cNvPicPr/>
                <p:nvPr/>
              </p:nvPicPr>
              <p:blipFill>
                <a:blip r:embed="rId157"/>
                <a:stretch>
                  <a:fillRect/>
                </a:stretch>
              </p:blipFill>
              <p:spPr>
                <a:xfrm>
                  <a:off x="4989880" y="4869427"/>
                  <a:ext cx="19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8560EFD9-9B34-482C-B39E-D891F9606F91}"/>
                    </a:ext>
                  </a:extLst>
                </p14:cNvPr>
                <p14:cNvContentPartPr/>
                <p14:nvPr/>
              </p14:nvContentPartPr>
              <p14:xfrm>
                <a:off x="5032360" y="5006227"/>
                <a:ext cx="183960" cy="31320"/>
              </p14:xfrm>
            </p:contentPart>
          </mc:Choice>
          <mc:Fallback xmlns="">
            <p:pic>
              <p:nvPicPr>
                <p:cNvPr id="98" name="Freihand 97">
                  <a:extLst>
                    <a:ext uri="{FF2B5EF4-FFF2-40B4-BE49-F238E27FC236}">
                      <a16:creationId xmlns:a16="http://schemas.microsoft.com/office/drawing/2014/main" id="{8560EFD9-9B34-482C-B39E-D891F9606F91}"/>
                    </a:ext>
                  </a:extLst>
                </p:cNvPr>
                <p:cNvPicPr/>
                <p:nvPr/>
              </p:nvPicPr>
              <p:blipFill>
                <a:blip r:embed="rId159"/>
                <a:stretch>
                  <a:fillRect/>
                </a:stretch>
              </p:blipFill>
              <p:spPr>
                <a:xfrm>
                  <a:off x="5028040" y="5001907"/>
                  <a:ext cx="192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8D49860F-4446-49CB-80CE-24601FC15299}"/>
                    </a:ext>
                  </a:extLst>
                </p14:cNvPr>
                <p14:cNvContentPartPr/>
                <p14:nvPr/>
              </p14:nvContentPartPr>
              <p14:xfrm>
                <a:off x="5050720" y="5089027"/>
                <a:ext cx="158040" cy="156960"/>
              </p14:xfrm>
            </p:contentPart>
          </mc:Choice>
          <mc:Fallback xmlns="">
            <p:pic>
              <p:nvPicPr>
                <p:cNvPr id="99" name="Freihand 98">
                  <a:extLst>
                    <a:ext uri="{FF2B5EF4-FFF2-40B4-BE49-F238E27FC236}">
                      <a16:creationId xmlns:a16="http://schemas.microsoft.com/office/drawing/2014/main" id="{8D49860F-4446-49CB-80CE-24601FC15299}"/>
                    </a:ext>
                  </a:extLst>
                </p:cNvPr>
                <p:cNvPicPr/>
                <p:nvPr/>
              </p:nvPicPr>
              <p:blipFill>
                <a:blip r:embed="rId161"/>
                <a:stretch>
                  <a:fillRect/>
                </a:stretch>
              </p:blipFill>
              <p:spPr>
                <a:xfrm>
                  <a:off x="5046400" y="5084707"/>
                  <a:ext cx="166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41A99C41-928C-46DF-BEB6-59CEA951FC58}"/>
                    </a:ext>
                  </a:extLst>
                </p14:cNvPr>
                <p14:cNvContentPartPr/>
                <p14:nvPr/>
              </p14:nvContentPartPr>
              <p14:xfrm>
                <a:off x="5371840" y="5009107"/>
                <a:ext cx="176760" cy="39960"/>
              </p14:xfrm>
            </p:contentPart>
          </mc:Choice>
          <mc:Fallback xmlns="">
            <p:pic>
              <p:nvPicPr>
                <p:cNvPr id="100" name="Freihand 99">
                  <a:extLst>
                    <a:ext uri="{FF2B5EF4-FFF2-40B4-BE49-F238E27FC236}">
                      <a16:creationId xmlns:a16="http://schemas.microsoft.com/office/drawing/2014/main" id="{41A99C41-928C-46DF-BEB6-59CEA951FC58}"/>
                    </a:ext>
                  </a:extLst>
                </p:cNvPr>
                <p:cNvPicPr/>
                <p:nvPr/>
              </p:nvPicPr>
              <p:blipFill>
                <a:blip r:embed="rId163"/>
                <a:stretch>
                  <a:fillRect/>
                </a:stretch>
              </p:blipFill>
              <p:spPr>
                <a:xfrm>
                  <a:off x="5367520" y="5004787"/>
                  <a:ext cx="185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65B185E-22C0-4DC8-841B-688BF5A47A7D}"/>
                    </a:ext>
                  </a:extLst>
                </p14:cNvPr>
                <p14:cNvContentPartPr/>
                <p14:nvPr/>
              </p14:nvContentPartPr>
              <p14:xfrm>
                <a:off x="5380840" y="5081107"/>
                <a:ext cx="193320" cy="40320"/>
              </p14:xfrm>
            </p:contentPart>
          </mc:Choice>
          <mc:Fallback xmlns="">
            <p:pic>
              <p:nvPicPr>
                <p:cNvPr id="101" name="Freihand 100">
                  <a:extLst>
                    <a:ext uri="{FF2B5EF4-FFF2-40B4-BE49-F238E27FC236}">
                      <a16:creationId xmlns:a16="http://schemas.microsoft.com/office/drawing/2014/main" id="{865B185E-22C0-4DC8-841B-688BF5A47A7D}"/>
                    </a:ext>
                  </a:extLst>
                </p:cNvPr>
                <p:cNvPicPr/>
                <p:nvPr/>
              </p:nvPicPr>
              <p:blipFill>
                <a:blip r:embed="rId165"/>
                <a:stretch>
                  <a:fillRect/>
                </a:stretch>
              </p:blipFill>
              <p:spPr>
                <a:xfrm>
                  <a:off x="5376520" y="5076787"/>
                  <a:ext cx="201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1F762C34-3D1E-4360-B6B4-B86DA52664F8}"/>
                    </a:ext>
                  </a:extLst>
                </p14:cNvPr>
                <p14:cNvContentPartPr/>
                <p14:nvPr/>
              </p14:nvContentPartPr>
              <p14:xfrm>
                <a:off x="5748400" y="4927747"/>
                <a:ext cx="91080" cy="167040"/>
              </p14:xfrm>
            </p:contentPart>
          </mc:Choice>
          <mc:Fallback xmlns="">
            <p:pic>
              <p:nvPicPr>
                <p:cNvPr id="102" name="Freihand 101">
                  <a:extLst>
                    <a:ext uri="{FF2B5EF4-FFF2-40B4-BE49-F238E27FC236}">
                      <a16:creationId xmlns:a16="http://schemas.microsoft.com/office/drawing/2014/main" id="{1F762C34-3D1E-4360-B6B4-B86DA52664F8}"/>
                    </a:ext>
                  </a:extLst>
                </p:cNvPr>
                <p:cNvPicPr/>
                <p:nvPr/>
              </p:nvPicPr>
              <p:blipFill>
                <a:blip r:embed="rId167"/>
                <a:stretch>
                  <a:fillRect/>
                </a:stretch>
              </p:blipFill>
              <p:spPr>
                <a:xfrm>
                  <a:off x="5744080" y="4923427"/>
                  <a:ext cx="99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5D6E7AB2-6AE1-46BD-9F00-2C75699F7139}"/>
                    </a:ext>
                  </a:extLst>
                </p14:cNvPr>
                <p14:cNvContentPartPr/>
                <p14:nvPr/>
              </p14:nvContentPartPr>
              <p14:xfrm>
                <a:off x="5912920" y="4930987"/>
                <a:ext cx="94680" cy="154080"/>
              </p14:xfrm>
            </p:contentPart>
          </mc:Choice>
          <mc:Fallback xmlns="">
            <p:pic>
              <p:nvPicPr>
                <p:cNvPr id="103" name="Freihand 102">
                  <a:extLst>
                    <a:ext uri="{FF2B5EF4-FFF2-40B4-BE49-F238E27FC236}">
                      <a16:creationId xmlns:a16="http://schemas.microsoft.com/office/drawing/2014/main" id="{5D6E7AB2-6AE1-46BD-9F00-2C75699F7139}"/>
                    </a:ext>
                  </a:extLst>
                </p:cNvPr>
                <p:cNvPicPr/>
                <p:nvPr/>
              </p:nvPicPr>
              <p:blipFill>
                <a:blip r:embed="rId169"/>
                <a:stretch>
                  <a:fillRect/>
                </a:stretch>
              </p:blipFill>
              <p:spPr>
                <a:xfrm>
                  <a:off x="5908600" y="4926667"/>
                  <a:ext cx="103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2350D548-7391-4689-8512-23639ACDB10B}"/>
                    </a:ext>
                  </a:extLst>
                </p14:cNvPr>
                <p14:cNvContentPartPr/>
                <p14:nvPr/>
              </p14:nvContentPartPr>
              <p14:xfrm>
                <a:off x="6051520" y="5038987"/>
                <a:ext cx="29520" cy="95040"/>
              </p14:xfrm>
            </p:contentPart>
          </mc:Choice>
          <mc:Fallback xmlns="">
            <p:pic>
              <p:nvPicPr>
                <p:cNvPr id="104" name="Freihand 103">
                  <a:extLst>
                    <a:ext uri="{FF2B5EF4-FFF2-40B4-BE49-F238E27FC236}">
                      <a16:creationId xmlns:a16="http://schemas.microsoft.com/office/drawing/2014/main" id="{2350D548-7391-4689-8512-23639ACDB10B}"/>
                    </a:ext>
                  </a:extLst>
                </p:cNvPr>
                <p:cNvPicPr/>
                <p:nvPr/>
              </p:nvPicPr>
              <p:blipFill>
                <a:blip r:embed="rId171"/>
                <a:stretch>
                  <a:fillRect/>
                </a:stretch>
              </p:blipFill>
              <p:spPr>
                <a:xfrm>
                  <a:off x="6047200" y="5034667"/>
                  <a:ext cx="38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EB8E14FC-FC66-49F6-A814-F1199185B320}"/>
                    </a:ext>
                  </a:extLst>
                </p14:cNvPr>
                <p14:cNvContentPartPr/>
                <p14:nvPr/>
              </p14:nvContentPartPr>
              <p14:xfrm>
                <a:off x="6145480" y="4941427"/>
                <a:ext cx="127440" cy="119880"/>
              </p14:xfrm>
            </p:contentPart>
          </mc:Choice>
          <mc:Fallback xmlns="">
            <p:pic>
              <p:nvPicPr>
                <p:cNvPr id="105" name="Freihand 104">
                  <a:extLst>
                    <a:ext uri="{FF2B5EF4-FFF2-40B4-BE49-F238E27FC236}">
                      <a16:creationId xmlns:a16="http://schemas.microsoft.com/office/drawing/2014/main" id="{EB8E14FC-FC66-49F6-A814-F1199185B320}"/>
                    </a:ext>
                  </a:extLst>
                </p:cNvPr>
                <p:cNvPicPr/>
                <p:nvPr/>
              </p:nvPicPr>
              <p:blipFill>
                <a:blip r:embed="rId173"/>
                <a:stretch>
                  <a:fillRect/>
                </a:stretch>
              </p:blipFill>
              <p:spPr>
                <a:xfrm>
                  <a:off x="6141160" y="4937107"/>
                  <a:ext cx="136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8D3D9933-8198-48B6-B2F4-76C334181C26}"/>
                    </a:ext>
                  </a:extLst>
                </p14:cNvPr>
                <p14:cNvContentPartPr/>
                <p14:nvPr/>
              </p14:nvContentPartPr>
              <p14:xfrm>
                <a:off x="6366880" y="4916587"/>
                <a:ext cx="115920" cy="154800"/>
              </p14:xfrm>
            </p:contentPart>
          </mc:Choice>
          <mc:Fallback xmlns="">
            <p:pic>
              <p:nvPicPr>
                <p:cNvPr id="106" name="Freihand 105">
                  <a:extLst>
                    <a:ext uri="{FF2B5EF4-FFF2-40B4-BE49-F238E27FC236}">
                      <a16:creationId xmlns:a16="http://schemas.microsoft.com/office/drawing/2014/main" id="{8D3D9933-8198-48B6-B2F4-76C334181C26}"/>
                    </a:ext>
                  </a:extLst>
                </p:cNvPr>
                <p:cNvPicPr/>
                <p:nvPr/>
              </p:nvPicPr>
              <p:blipFill>
                <a:blip r:embed="rId175"/>
                <a:stretch>
                  <a:fillRect/>
                </a:stretch>
              </p:blipFill>
              <p:spPr>
                <a:xfrm>
                  <a:off x="6362560" y="4912267"/>
                  <a:ext cx="124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A08C2F8F-522F-4747-BD29-373DB5AE3545}"/>
                    </a:ext>
                  </a:extLst>
                </p14:cNvPr>
                <p14:cNvContentPartPr/>
                <p14:nvPr/>
              </p14:nvContentPartPr>
              <p14:xfrm>
                <a:off x="6314320" y="4880947"/>
                <a:ext cx="110520" cy="86400"/>
              </p14:xfrm>
            </p:contentPart>
          </mc:Choice>
          <mc:Fallback xmlns="">
            <p:pic>
              <p:nvPicPr>
                <p:cNvPr id="107" name="Freihand 106">
                  <a:extLst>
                    <a:ext uri="{FF2B5EF4-FFF2-40B4-BE49-F238E27FC236}">
                      <a16:creationId xmlns:a16="http://schemas.microsoft.com/office/drawing/2014/main" id="{A08C2F8F-522F-4747-BD29-373DB5AE3545}"/>
                    </a:ext>
                  </a:extLst>
                </p:cNvPr>
                <p:cNvPicPr/>
                <p:nvPr/>
              </p:nvPicPr>
              <p:blipFill>
                <a:blip r:embed="rId177"/>
                <a:stretch>
                  <a:fillRect/>
                </a:stretch>
              </p:blipFill>
              <p:spPr>
                <a:xfrm>
                  <a:off x="6310000" y="4876627"/>
                  <a:ext cx="119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7C634BFD-E9A9-4D66-A000-AD4D12FF78C0}"/>
                    </a:ext>
                  </a:extLst>
                </p14:cNvPr>
                <p14:cNvContentPartPr/>
                <p14:nvPr/>
              </p14:nvContentPartPr>
              <p14:xfrm>
                <a:off x="6450040" y="4993267"/>
                <a:ext cx="110520" cy="92520"/>
              </p14:xfrm>
            </p:contentPart>
          </mc:Choice>
          <mc:Fallback xmlns="">
            <p:pic>
              <p:nvPicPr>
                <p:cNvPr id="108" name="Freihand 107">
                  <a:extLst>
                    <a:ext uri="{FF2B5EF4-FFF2-40B4-BE49-F238E27FC236}">
                      <a16:creationId xmlns:a16="http://schemas.microsoft.com/office/drawing/2014/main" id="{7C634BFD-E9A9-4D66-A000-AD4D12FF78C0}"/>
                    </a:ext>
                  </a:extLst>
                </p:cNvPr>
                <p:cNvPicPr/>
                <p:nvPr/>
              </p:nvPicPr>
              <p:blipFill>
                <a:blip r:embed="rId179"/>
                <a:stretch>
                  <a:fillRect/>
                </a:stretch>
              </p:blipFill>
              <p:spPr>
                <a:xfrm>
                  <a:off x="6445720" y="4988947"/>
                  <a:ext cx="119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C63A1E54-65BC-46AD-8424-7B281A6DD387}"/>
                    </a:ext>
                  </a:extLst>
                </p14:cNvPr>
                <p14:cNvContentPartPr/>
                <p14:nvPr/>
              </p14:nvContentPartPr>
              <p14:xfrm>
                <a:off x="6119920" y="4839547"/>
                <a:ext cx="133560" cy="11880"/>
              </p14:xfrm>
            </p:contentPart>
          </mc:Choice>
          <mc:Fallback xmlns="">
            <p:pic>
              <p:nvPicPr>
                <p:cNvPr id="110" name="Freihand 109">
                  <a:extLst>
                    <a:ext uri="{FF2B5EF4-FFF2-40B4-BE49-F238E27FC236}">
                      <a16:creationId xmlns:a16="http://schemas.microsoft.com/office/drawing/2014/main" id="{C63A1E54-65BC-46AD-8424-7B281A6DD387}"/>
                    </a:ext>
                  </a:extLst>
                </p:cNvPr>
                <p:cNvPicPr/>
                <p:nvPr/>
              </p:nvPicPr>
              <p:blipFill>
                <a:blip r:embed="rId181"/>
                <a:stretch>
                  <a:fillRect/>
                </a:stretch>
              </p:blipFill>
              <p:spPr>
                <a:xfrm>
                  <a:off x="6115600" y="4835227"/>
                  <a:ext cx="142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FDD4B1D4-B04D-44CA-973F-B27D4137577F}"/>
                    </a:ext>
                  </a:extLst>
                </p14:cNvPr>
                <p14:cNvContentPartPr/>
                <p14:nvPr/>
              </p14:nvContentPartPr>
              <p14:xfrm>
                <a:off x="5341600" y="5014147"/>
                <a:ext cx="244440" cy="25920"/>
              </p14:xfrm>
            </p:contentPart>
          </mc:Choice>
          <mc:Fallback xmlns="">
            <p:pic>
              <p:nvPicPr>
                <p:cNvPr id="111" name="Freihand 110">
                  <a:extLst>
                    <a:ext uri="{FF2B5EF4-FFF2-40B4-BE49-F238E27FC236}">
                      <a16:creationId xmlns:a16="http://schemas.microsoft.com/office/drawing/2014/main" id="{FDD4B1D4-B04D-44CA-973F-B27D4137577F}"/>
                    </a:ext>
                  </a:extLst>
                </p:cNvPr>
                <p:cNvPicPr/>
                <p:nvPr/>
              </p:nvPicPr>
              <p:blipFill>
                <a:blip r:embed="rId183"/>
                <a:stretch>
                  <a:fillRect/>
                </a:stretch>
              </p:blipFill>
              <p:spPr>
                <a:xfrm>
                  <a:off x="5337280" y="5009827"/>
                  <a:ext cx="253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E0A4BACA-E797-4704-B386-33044BAB7E1E}"/>
                    </a:ext>
                  </a:extLst>
                </p14:cNvPr>
                <p14:cNvContentPartPr/>
                <p14:nvPr/>
              </p14:nvContentPartPr>
              <p14:xfrm>
                <a:off x="5347000" y="5083987"/>
                <a:ext cx="300960" cy="41040"/>
              </p14:xfrm>
            </p:contentPart>
          </mc:Choice>
          <mc:Fallback xmlns="">
            <p:pic>
              <p:nvPicPr>
                <p:cNvPr id="112" name="Freihand 111">
                  <a:extLst>
                    <a:ext uri="{FF2B5EF4-FFF2-40B4-BE49-F238E27FC236}">
                      <a16:creationId xmlns:a16="http://schemas.microsoft.com/office/drawing/2014/main" id="{E0A4BACA-E797-4704-B386-33044BAB7E1E}"/>
                    </a:ext>
                  </a:extLst>
                </p:cNvPr>
                <p:cNvPicPr/>
                <p:nvPr/>
              </p:nvPicPr>
              <p:blipFill>
                <a:blip r:embed="rId185"/>
                <a:stretch>
                  <a:fillRect/>
                </a:stretch>
              </p:blipFill>
              <p:spPr>
                <a:xfrm>
                  <a:off x="5342680" y="5079667"/>
                  <a:ext cx="309600" cy="49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70</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6455" y="261508"/>
                <a:ext cx="12181840" cy="5976664"/>
              </a:xfrm>
              <a:prstGeom prst="rect">
                <a:avLst/>
              </a:prstGeom>
              <a:noFill/>
            </p:spPr>
            <p:txBody>
              <a:bodyPr wrap="square" rtlCol="0">
                <a:noAutofit/>
              </a:bodyPr>
              <a:lstStyle/>
              <a:p>
                <a:endParaRPr lang="de-DE" sz="2200" dirty="0"/>
              </a:p>
              <a:p>
                <a:pPr marL="457200" indent="-457200">
                  <a:buFont typeface="+mj-lt"/>
                  <a:buAutoNum type="arabicParenR" startAt="4"/>
                </a:pPr>
                <a:r>
                  <a:rPr lang="de-DE" sz="2200" b="1" dirty="0" err="1"/>
                  <a:t>Determine</a:t>
                </a:r>
                <a:r>
                  <a:rPr lang="de-DE" sz="2200" b="1" dirty="0"/>
                  <a:t> </a:t>
                </a:r>
                <a:r>
                  <a:rPr lang="de-DE" sz="2200" b="1" dirty="0" err="1"/>
                  <a:t>the</a:t>
                </a:r>
                <a:r>
                  <a:rPr lang="de-DE" sz="2200" b="1" dirty="0"/>
                  <a:t> </a:t>
                </a:r>
                <a:r>
                  <a:rPr lang="de-DE" sz="2200" b="1" dirty="0" err="1"/>
                  <a:t>theoretical</a:t>
                </a:r>
                <a:r>
                  <a:rPr lang="de-DE" sz="2200" b="1" dirty="0"/>
                  <a:t> F-</a:t>
                </a:r>
                <a:r>
                  <a:rPr lang="de-DE" sz="2200" b="1" dirty="0" err="1"/>
                  <a:t>value</a:t>
                </a:r>
                <a:endParaRPr lang="de-DE" sz="2200" b="1" dirty="0"/>
              </a:p>
              <a:p>
                <a:r>
                  <a:rPr lang="de-DE" sz="2200" dirty="0"/>
                  <a:t>Given </a:t>
                </a:r>
                <a:r>
                  <a:rPr lang="de-DE" sz="2200" dirty="0" err="1"/>
                  <a:t>the</a:t>
                </a:r>
                <a:r>
                  <a:rPr lang="de-DE" sz="2200" dirty="0"/>
                  <a:t> </a:t>
                </a:r>
                <a:r>
                  <a:rPr lang="de-DE" sz="2200" dirty="0" err="1"/>
                  <a:t>significance</a:t>
                </a:r>
                <a:r>
                  <a:rPr lang="de-DE" sz="2200" dirty="0"/>
                  <a:t> </a:t>
                </a:r>
                <a:r>
                  <a:rPr lang="de-DE" sz="2200" dirty="0" err="1"/>
                  <a:t>level</a:t>
                </a:r>
                <a:r>
                  <a:rPr lang="de-DE" sz="2200" dirty="0"/>
                  <a:t> </a:t>
                </a:r>
                <a:r>
                  <a:rPr lang="de-DE" sz="2200" dirty="0" err="1"/>
                  <a:t>the</a:t>
                </a:r>
                <a:r>
                  <a:rPr lang="de-DE" sz="2200" dirty="0"/>
                  <a:t> F-</a:t>
                </a:r>
                <a:r>
                  <a:rPr lang="de-DE" sz="2200" dirty="0" err="1"/>
                  <a:t>value</a:t>
                </a:r>
                <a:r>
                  <a:rPr lang="de-DE" sz="2200" dirty="0"/>
                  <a:t> </a:t>
                </a:r>
                <a:r>
                  <a:rPr lang="de-DE" sz="2200" dirty="0" err="1"/>
                  <a:t>represents</a:t>
                </a:r>
                <a:r>
                  <a:rPr lang="de-DE" sz="2200" dirty="0"/>
                  <a:t> </a:t>
                </a:r>
                <a:r>
                  <a:rPr lang="de-DE" sz="2200" dirty="0" err="1"/>
                  <a:t>the</a:t>
                </a:r>
                <a:r>
                  <a:rPr lang="de-DE" sz="2200" dirty="0"/>
                  <a:t> </a:t>
                </a:r>
                <a:r>
                  <a:rPr lang="de-DE" sz="2200" dirty="0" err="1"/>
                  <a:t>value</a:t>
                </a:r>
                <a:r>
                  <a:rPr lang="de-DE" sz="2200" dirty="0"/>
                  <a:t> </a:t>
                </a:r>
                <a:r>
                  <a:rPr lang="de-DE" sz="2200" dirty="0" err="1"/>
                  <a:t>for</a:t>
                </a:r>
                <a:r>
                  <a:rPr lang="de-DE" sz="2200" dirty="0"/>
                  <a:t> </a:t>
                </a:r>
                <a:r>
                  <a:rPr lang="de-DE" sz="2200" dirty="0" err="1"/>
                  <a:t>which</a:t>
                </a:r>
                <a:r>
                  <a:rPr lang="de-DE" sz="2200" dirty="0"/>
                  <a:t> </a:t>
                </a:r>
                <a:r>
                  <a:rPr lang="de-DE" sz="2200" dirty="0" err="1"/>
                  <a:t>for</a:t>
                </a:r>
                <a:r>
                  <a:rPr lang="de-DE" sz="2200" dirty="0"/>
                  <a:t> </a:t>
                </a:r>
                <a:r>
                  <a:rPr lang="de-DE" sz="2200" dirty="0" err="1"/>
                  <a:t>which</a:t>
                </a:r>
                <a:r>
                  <a:rPr lang="de-DE" sz="2200" dirty="0"/>
                  <a:t> </a:t>
                </a:r>
                <a:r>
                  <a:rPr lang="de-DE" sz="2200" dirty="0" err="1"/>
                  <a:t>the</a:t>
                </a:r>
                <a:r>
                  <a:rPr lang="de-DE" sz="2200" dirty="0"/>
                  <a:t> </a:t>
                </a:r>
                <a:r>
                  <a:rPr lang="de-DE" sz="2200" dirty="0" err="1"/>
                  <a:t>accumulated</a:t>
                </a:r>
                <a:r>
                  <a:rPr lang="de-DE" sz="2200" dirty="0"/>
                  <a:t> </a:t>
                </a:r>
                <a:r>
                  <a:rPr lang="de-DE" sz="2200" dirty="0" err="1"/>
                  <a:t>probability</a:t>
                </a:r>
                <a:r>
                  <a:rPr lang="de-DE" sz="2200" dirty="0"/>
                  <a:t> </a:t>
                </a:r>
                <a:r>
                  <a:rPr lang="de-DE" sz="2200" dirty="0" err="1"/>
                  <a:t>of</a:t>
                </a:r>
                <a:r>
                  <a:rPr lang="de-DE" sz="2200" dirty="0"/>
                  <a:t> an F-</a:t>
                </a:r>
                <a:r>
                  <a:rPr lang="de-DE" sz="2200" dirty="0" err="1"/>
                  <a:t>distributed</a:t>
                </a:r>
                <a:r>
                  <a:rPr lang="de-DE" sz="2200" dirty="0"/>
                  <a:t> variable </a:t>
                </a:r>
                <a:r>
                  <a:rPr lang="de-DE" sz="2200" dirty="0" err="1"/>
                  <a:t>equals</a:t>
                </a:r>
                <a:r>
                  <a:rPr lang="de-DE" sz="2200" dirty="0"/>
                  <a:t>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dirty="0"/>
                  <a:t>. i.e. in </a:t>
                </a:r>
                <a:r>
                  <a:rPr lang="de-DE" sz="2200" dirty="0" err="1"/>
                  <a:t>our</a:t>
                </a:r>
                <a:r>
                  <a:rPr lang="de-DE" sz="2200" dirty="0"/>
                  <a:t> </a:t>
                </a:r>
                <a:r>
                  <a:rPr lang="de-DE" sz="2200" dirty="0" err="1"/>
                  <a:t>example</a:t>
                </a:r>
                <a:r>
                  <a:rPr lang="de-DE" sz="2200" dirty="0"/>
                  <a:t> </a:t>
                </a:r>
                <a:r>
                  <a:rPr lang="de-DE" sz="2200" dirty="0" err="1"/>
                  <a:t>we</a:t>
                </a:r>
                <a:r>
                  <a:rPr lang="de-DE" sz="2200" dirty="0"/>
                  <a:t> </a:t>
                </a:r>
                <a:r>
                  <a:rPr lang="de-DE" sz="2200" dirty="0" err="1"/>
                  <a:t>have</a:t>
                </a:r>
                <a:r>
                  <a:rPr lang="de-DE" sz="2200" dirty="0"/>
                  <a:t> a</a:t>
                </a:r>
              </a:p>
              <a:p>
                <a14:m>
                  <m:oMath xmlns:m="http://schemas.openxmlformats.org/officeDocument/2006/math">
                    <m:r>
                      <a:rPr lang="de-DE" sz="2200" b="0" i="1" smtClean="0">
                        <a:latin typeface="Cambria Math" panose="02040503050406030204" pitchFamily="18" charset="0"/>
                        <a:ea typeface="Cambria Math" panose="02040503050406030204" pitchFamily="18" charset="0"/>
                      </a:rPr>
                      <m:t>𝐹</m:t>
                    </m:r>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=3;</m:t>
                        </m:r>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𝐹</m:t>
                    </m:r>
                    <m:r>
                      <a:rPr lang="de-DE" sz="2200" b="0" i="1" smtClean="0">
                        <a:latin typeface="Cambria Math" panose="02040503050406030204" pitchFamily="18" charset="0"/>
                        <a:ea typeface="Cambria Math" panose="02040503050406030204" pitchFamily="18" charset="0"/>
                      </a:rPr>
                      <m:t>(3,4)</m:t>
                    </m:r>
                  </m:oMath>
                </a14:m>
                <a:r>
                  <a:rPr lang="de-DE" sz="2200" dirty="0"/>
                  <a:t> </a:t>
                </a:r>
                <a:r>
                  <a:rPr lang="de-DE" sz="2200" dirty="0" err="1"/>
                  <a:t>distribution</a:t>
                </a:r>
                <a:r>
                  <a:rPr lang="de-DE" sz="2200" dirty="0"/>
                  <a:t> and </a:t>
                </a:r>
                <a:r>
                  <a:rPr lang="de-DE" sz="2200" dirty="0" err="1"/>
                  <a:t>thus</a:t>
                </a:r>
                <a:r>
                  <a:rPr lang="de-DE" sz="2200" dirty="0"/>
                  <a:t> </a:t>
                </a:r>
                <a14:m>
                  <m:oMath xmlns:m="http://schemas.openxmlformats.org/officeDocument/2006/math">
                    <m:r>
                      <a:rPr lang="de-DE" sz="2200" i="1">
                        <a:latin typeface="Cambria Math" panose="02040503050406030204" pitchFamily="18" charset="0"/>
                        <a:ea typeface="Cambria Math" panose="02040503050406030204" pitchFamily="18" charset="0"/>
                      </a:rPr>
                      <m:t>𝐹</m:t>
                    </m:r>
                    <m:r>
                      <m:rPr>
                        <m:nor/>
                      </m:rPr>
                      <a:rPr lang="de-DE" sz="2200" baseline="-25000"/>
                      <m:t>9</m:t>
                    </m:r>
                    <m:r>
                      <m:rPr>
                        <m:nor/>
                      </m:rPr>
                      <a:rPr lang="de-DE" sz="2200" b="0" i="0" baseline="-25000" smtClean="0"/>
                      <m:t>0</m:t>
                    </m:r>
                    <m:r>
                      <m:rPr>
                        <m:nor/>
                      </m:rPr>
                      <a:rPr lang="de-DE" sz="2200" baseline="-25000"/>
                      <m:t>%</m:t>
                    </m:r>
                    <m:r>
                      <a:rPr lang="de-DE" sz="2200" b="0" i="1" smtClean="0">
                        <a:latin typeface="Cambria Math" panose="02040503050406030204" pitchFamily="18" charset="0"/>
                        <a:ea typeface="Cambria Math" panose="02040503050406030204" pitchFamily="18" charset="0"/>
                      </a:rPr>
                      <m:t>=5,34</m:t>
                    </m:r>
                  </m:oMath>
                </a14:m>
                <a:endParaRPr lang="de-DE" sz="2200" dirty="0"/>
              </a:p>
              <a:p>
                <a:pPr marL="457200" indent="-457200">
                  <a:buFont typeface="+mj-lt"/>
                  <a:buAutoNum type="arabicParenR" startAt="5"/>
                </a:pPr>
                <a:r>
                  <a:rPr lang="de-DE" sz="2200" b="1" dirty="0" err="1"/>
                  <a:t>Compare</a:t>
                </a:r>
                <a:r>
                  <a:rPr lang="de-DE" sz="2200" b="1" dirty="0"/>
                  <a:t> </a:t>
                </a:r>
                <a:r>
                  <a:rPr lang="de-DE" sz="2200" b="1" dirty="0" err="1"/>
                  <a:t>theoretical</a:t>
                </a:r>
                <a:r>
                  <a:rPr lang="de-DE" sz="2200" b="1" dirty="0"/>
                  <a:t> and </a:t>
                </a:r>
                <a:r>
                  <a:rPr lang="de-DE" sz="2200" b="1" dirty="0" err="1"/>
                  <a:t>empirical</a:t>
                </a:r>
                <a:r>
                  <a:rPr lang="de-DE" sz="2200" b="1" dirty="0"/>
                  <a:t> F-</a:t>
                </a:r>
                <a:r>
                  <a:rPr lang="de-DE" sz="2200" b="1" dirty="0" err="1"/>
                  <a:t>value</a:t>
                </a:r>
                <a:endParaRPr lang="de-DE" sz="2200" b="1" dirty="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6455" y="261508"/>
                <a:ext cx="12181840" cy="5976664"/>
              </a:xfrm>
              <a:prstGeom prst="rect">
                <a:avLst/>
              </a:prstGeom>
              <a:blipFill>
                <a:blip r:embed="rId2"/>
                <a:stretch>
                  <a:fillRect l="-650"/>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41BF0ACB-EAB6-12C8-F66F-1EFB18AE7C0F}"/>
              </a:ext>
            </a:extLst>
          </p:cNvPr>
          <p:cNvPicPr>
            <a:picLocks noChangeAspect="1"/>
          </p:cNvPicPr>
          <p:nvPr/>
        </p:nvPicPr>
        <p:blipFill>
          <a:blip r:embed="rId3"/>
          <a:stretch>
            <a:fillRect/>
          </a:stretch>
        </p:blipFill>
        <p:spPr>
          <a:xfrm>
            <a:off x="2269545" y="2380988"/>
            <a:ext cx="4584589" cy="2755631"/>
          </a:xfrm>
          <a:prstGeom prst="rect">
            <a:avLst/>
          </a:prstGeom>
        </p:spPr>
      </p:pic>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4467310" y="2790797"/>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ea typeface="Cambria Math" panose="02040503050406030204" pitchFamily="18" charset="0"/>
                        </a:rPr>
                        <m:t>𝐹</m:t>
                      </m:r>
                      <m:r>
                        <m:rPr>
                          <m:nor/>
                        </m:rPr>
                        <a:rPr lang="de-DE" sz="1800" baseline="-25000"/>
                        <m:t>9</m:t>
                      </m:r>
                      <m:r>
                        <m:rPr>
                          <m:nor/>
                        </m:rPr>
                        <a:rPr lang="de-DE" sz="1800" b="0" i="0" baseline="-25000" smtClean="0"/>
                        <m:t>0</m:t>
                      </m:r>
                      <m:r>
                        <m:rPr>
                          <m:nor/>
                        </m:rPr>
                        <a:rPr lang="de-DE" sz="1800" baseline="-25000"/>
                        <m:t>%</m:t>
                      </m:r>
                      <m:r>
                        <a:rPr lang="de-DE" sz="1800" b="0" i="1" smtClean="0">
                          <a:latin typeface="Cambria Math" panose="02040503050406030204" pitchFamily="18" charset="0"/>
                          <a:ea typeface="Cambria Math" panose="02040503050406030204" pitchFamily="18" charset="0"/>
                        </a:rPr>
                        <m:t>=5,34</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4467310" y="2790797"/>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H="1">
            <a:off x="5446510" y="2262810"/>
            <a:ext cx="1478137" cy="18929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2909435" y="3640437"/>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6924647" y="1944472"/>
                <a:ext cx="5097167" cy="845956"/>
              </a:xfrm>
              <a:prstGeom prst="rect">
                <a:avLst/>
              </a:prstGeom>
              <a:noFill/>
            </p:spPr>
            <p:txBody>
              <a:bodyPr wrap="square" rtlCol="0">
                <a:noAutofit/>
              </a:bodyPr>
              <a:lstStyle/>
              <a:p>
                <a:r>
                  <a:rPr lang="de-DE"/>
                  <a:t>F</a:t>
                </a:r>
                <a:r>
                  <a:rPr lang="de-DE" baseline="-25000"/>
                  <a:t>emp</a:t>
                </a:r>
                <a:r>
                  <a:rPr lang="de-DE"/>
                  <a:t>&gt;F</a:t>
                </a:r>
                <a:r>
                  <a:rPr lang="de-DE" baseline="-25000"/>
                  <a:t>theo</a:t>
                </a:r>
                <a:r>
                  <a:rPr lang="de-DE"/>
                  <a:t> </a:t>
                </a:r>
              </a:p>
              <a:p>
                <a:r>
                  <a:rPr lang="de-DE"/>
                  <a:t>H </a:t>
                </a:r>
                <a:r>
                  <a:rPr lang="de-DE" baseline="-25000"/>
                  <a:t>0 </a:t>
                </a:r>
                <a:r>
                  <a:rPr lang="de-DE"/>
                  <a:t>is rejected, the existence of a linear dependence between Y and X</a:t>
                </a:r>
                <a:r>
                  <a:rPr lang="de-DE" baseline="-25000"/>
                  <a:t>i</a:t>
                </a:r>
                <a:r>
                  <a:rPr lang="de-DE"/>
                  <a:t> is significant to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a:t>
                </a:r>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6924647" y="1944472"/>
                <a:ext cx="5097167" cy="845956"/>
              </a:xfrm>
              <a:prstGeom prst="rect">
                <a:avLst/>
              </a:prstGeom>
              <a:blipFill>
                <a:blip r:embed="rId5"/>
                <a:stretch>
                  <a:fillRect l="-1077" t="-4317" b="-1942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a:off x="2069454" y="3231249"/>
            <a:ext cx="1143911" cy="9452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157449" y="2380988"/>
                <a:ext cx="2197765" cy="945236"/>
              </a:xfrm>
              <a:prstGeom prst="rect">
                <a:avLst/>
              </a:prstGeom>
              <a:noFill/>
            </p:spPr>
            <p:txBody>
              <a:bodyPr wrap="square" rtlCol="0">
                <a:noAutofit/>
              </a:bodyPr>
              <a:lstStyle/>
              <a:p>
                <a:r>
                  <a:rPr lang="de-DE" dirty="0" err="1"/>
                  <a:t>F</a:t>
                </a:r>
                <a:r>
                  <a:rPr lang="de-DE" baseline="-25000" dirty="0" err="1"/>
                  <a:t>emp</a:t>
                </a:r>
                <a:r>
                  <a:rPr lang="de-DE" dirty="0" err="1"/>
                  <a:t>≤F</a:t>
                </a:r>
                <a:r>
                  <a:rPr lang="de-DE" baseline="-25000" dirty="0" err="1"/>
                  <a:t>theo</a:t>
                </a:r>
                <a:endParaRPr lang="de-DE" dirty="0"/>
              </a:p>
              <a:p>
                <a:r>
                  <a:rPr lang="de-DE" dirty="0"/>
                  <a:t>H</a:t>
                </a:r>
                <a:r>
                  <a:rPr lang="de-DE" baseline="-25000" dirty="0"/>
                  <a:t>0 </a:t>
                </a:r>
                <a:r>
                  <a:rPr lang="de-DE" dirty="0" err="1"/>
                  <a:t>is</a:t>
                </a:r>
                <a:r>
                  <a:rPr lang="de-DE" dirty="0"/>
                  <a:t> not </a:t>
                </a:r>
                <a:r>
                  <a:rPr lang="de-DE" dirty="0" err="1"/>
                  <a:t>rejected</a:t>
                </a:r>
                <a:r>
                  <a:rPr lang="de-DE" dirty="0"/>
                  <a:t>. </a:t>
                </a:r>
                <a:r>
                  <a:rPr lang="de-DE" dirty="0" err="1"/>
                  <a:t>There</a:t>
                </a:r>
                <a:r>
                  <a:rPr lang="de-DE" dirty="0"/>
                  <a:t> </a:t>
                </a:r>
                <a:r>
                  <a:rPr lang="de-DE" dirty="0" err="1"/>
                  <a:t>is</a:t>
                </a:r>
                <a:r>
                  <a:rPr lang="de-DE" dirty="0"/>
                  <a:t> </a:t>
                </a:r>
                <a:r>
                  <a:rPr lang="de-DE" dirty="0" err="1"/>
                  <a:t>no</a:t>
                </a:r>
                <a:r>
                  <a:rPr lang="de-DE" dirty="0"/>
                  <a:t> linear </a:t>
                </a:r>
                <a:r>
                  <a:rPr lang="de-DE" dirty="0" err="1"/>
                  <a:t>dependence</a:t>
                </a:r>
                <a:r>
                  <a:rPr lang="de-DE" dirty="0"/>
                  <a:t> to a </a:t>
                </a:r>
                <a:r>
                  <a:rPr lang="de-DE" dirty="0" err="1"/>
                  <a:t>significance</a:t>
                </a:r>
                <a:r>
                  <a:rPr lang="de-DE" dirty="0"/>
                  <a:t> </a:t>
                </a:r>
                <a:r>
                  <a:rPr lang="de-DE" dirty="0" err="1"/>
                  <a:t>level</a:t>
                </a:r>
                <a:r>
                  <a:rPr lang="de-DE" dirty="0"/>
                  <a:t> </a:t>
                </a:r>
                <a:r>
                  <a:rPr lang="de-DE" dirty="0" err="1"/>
                  <a:t>of</a:t>
                </a:r>
                <a:r>
                  <a:rPr lang="de-DE" dirty="0"/>
                  <a:t>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dirty="0"/>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157449" y="2380988"/>
                <a:ext cx="2197765" cy="945236"/>
              </a:xfrm>
              <a:prstGeom prst="rect">
                <a:avLst/>
              </a:prstGeom>
              <a:blipFill>
                <a:blip r:embed="rId6"/>
                <a:stretch>
                  <a:fillRect l="-2500" t="-3871" b="-94194"/>
                </a:stretch>
              </a:blipFill>
            </p:spPr>
            <p:txBody>
              <a:bodyPr/>
              <a:lstStyle/>
              <a:p>
                <a:r>
                  <a:rPr lang="de-DE">
                    <a:noFill/>
                  </a:rPr>
                  <a:t> </a:t>
                </a:r>
              </a:p>
            </p:txBody>
          </p:sp>
        </mc:Fallback>
      </mc:AlternateContent>
      <p:pic>
        <p:nvPicPr>
          <p:cNvPr id="19" name="Grafik 18">
            <a:extLst>
              <a:ext uri="{FF2B5EF4-FFF2-40B4-BE49-F238E27FC236}">
                <a16:creationId xmlns:a16="http://schemas.microsoft.com/office/drawing/2014/main" id="{FC5A2A48-7056-8353-9627-DF662C27020E}"/>
              </a:ext>
            </a:extLst>
          </p:cNvPr>
          <p:cNvPicPr>
            <a:picLocks noChangeAspect="1"/>
          </p:cNvPicPr>
          <p:nvPr/>
        </p:nvPicPr>
        <p:blipFill>
          <a:blip r:embed="rId7"/>
          <a:stretch>
            <a:fillRect/>
          </a:stretch>
        </p:blipFill>
        <p:spPr>
          <a:xfrm>
            <a:off x="157449" y="5172518"/>
            <a:ext cx="6229670" cy="1644735"/>
          </a:xfrm>
          <a:prstGeom prst="rect">
            <a:avLst/>
          </a:prstGeom>
        </p:spPr>
      </p:pic>
      <p:sp>
        <p:nvSpPr>
          <p:cNvPr id="20" name="Textfeld 19">
            <a:extLst>
              <a:ext uri="{FF2B5EF4-FFF2-40B4-BE49-F238E27FC236}">
                <a16:creationId xmlns:a16="http://schemas.microsoft.com/office/drawing/2014/main" id="{8E36AFC4-A4AF-25C8-EA71-E628D25D37ED}"/>
              </a:ext>
            </a:extLst>
          </p:cNvPr>
          <p:cNvSpPr txBox="1"/>
          <p:nvPr/>
        </p:nvSpPr>
        <p:spPr>
          <a:xfrm>
            <a:off x="114615" y="4808812"/>
            <a:ext cx="2197765" cy="363706"/>
          </a:xfrm>
          <a:prstGeom prst="rect">
            <a:avLst/>
          </a:prstGeom>
          <a:noFill/>
        </p:spPr>
        <p:txBody>
          <a:bodyPr wrap="square" rtlCol="0">
            <a:noAutofit/>
          </a:bodyPr>
          <a:lstStyle/>
          <a:p>
            <a:r>
              <a:rPr lang="de-DE"/>
              <a:t>Table F-Distribution</a:t>
            </a:r>
          </a:p>
        </p:txBody>
      </p:sp>
      <p:grpSp>
        <p:nvGrpSpPr>
          <p:cNvPr id="10" name="Gruppieren 9">
            <a:extLst>
              <a:ext uri="{FF2B5EF4-FFF2-40B4-BE49-F238E27FC236}">
                <a16:creationId xmlns:a16="http://schemas.microsoft.com/office/drawing/2014/main" id="{FDDE583E-D609-DDAD-DAA4-98723AB6C0FD}"/>
              </a:ext>
            </a:extLst>
          </p:cNvPr>
          <p:cNvGrpSpPr/>
          <p:nvPr/>
        </p:nvGrpSpPr>
        <p:grpSpPr>
          <a:xfrm>
            <a:off x="2982941" y="3708512"/>
            <a:ext cx="513000" cy="268200"/>
            <a:chOff x="2982941" y="3708512"/>
            <a:chExt cx="513000" cy="26820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16A2AB6F-8CF5-EE18-B536-CBFBECB0ACF1}"/>
                    </a:ext>
                  </a:extLst>
                </p14:cNvPr>
                <p14:cNvContentPartPr/>
                <p14:nvPr/>
              </p14:nvContentPartPr>
              <p14:xfrm>
                <a:off x="2982941" y="3708512"/>
                <a:ext cx="285840" cy="208440"/>
              </p14:xfrm>
            </p:contentPart>
          </mc:Choice>
          <mc:Fallback>
            <p:pic>
              <p:nvPicPr>
                <p:cNvPr id="6" name="Freihand 5">
                  <a:extLst>
                    <a:ext uri="{FF2B5EF4-FFF2-40B4-BE49-F238E27FC236}">
                      <a16:creationId xmlns:a16="http://schemas.microsoft.com/office/drawing/2014/main" id="{16A2AB6F-8CF5-EE18-B536-CBFBECB0ACF1}"/>
                    </a:ext>
                  </a:extLst>
                </p:cNvPr>
                <p:cNvPicPr/>
                <p:nvPr/>
              </p:nvPicPr>
              <p:blipFill>
                <a:blip r:embed="rId9"/>
                <a:stretch>
                  <a:fillRect/>
                </a:stretch>
              </p:blipFill>
              <p:spPr>
                <a:xfrm>
                  <a:off x="2974301" y="3699512"/>
                  <a:ext cx="303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D7AE10B-5F26-C3B8-F56C-A7466B9801B8}"/>
                    </a:ext>
                  </a:extLst>
                </p14:cNvPr>
                <p14:cNvContentPartPr/>
                <p14:nvPr/>
              </p14:nvContentPartPr>
              <p14:xfrm>
                <a:off x="3030101" y="3715712"/>
                <a:ext cx="465840" cy="261000"/>
              </p14:xfrm>
            </p:contentPart>
          </mc:Choice>
          <mc:Fallback>
            <p:pic>
              <p:nvPicPr>
                <p:cNvPr id="7" name="Freihand 6">
                  <a:extLst>
                    <a:ext uri="{FF2B5EF4-FFF2-40B4-BE49-F238E27FC236}">
                      <a16:creationId xmlns:a16="http://schemas.microsoft.com/office/drawing/2014/main" id="{7D7AE10B-5F26-C3B8-F56C-A7466B9801B8}"/>
                    </a:ext>
                  </a:extLst>
                </p:cNvPr>
                <p:cNvPicPr/>
                <p:nvPr/>
              </p:nvPicPr>
              <p:blipFill>
                <a:blip r:embed="rId11"/>
                <a:stretch>
                  <a:fillRect/>
                </a:stretch>
              </p:blipFill>
              <p:spPr>
                <a:xfrm>
                  <a:off x="3021461" y="3707072"/>
                  <a:ext cx="483480" cy="27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D6435C38-9788-FCC4-6206-D911C427BA74}"/>
                  </a:ext>
                </a:extLst>
              </p14:cNvPr>
              <p14:cNvContentPartPr/>
              <p14:nvPr/>
            </p14:nvContentPartPr>
            <p14:xfrm>
              <a:off x="4508621" y="2716712"/>
              <a:ext cx="581400" cy="642240"/>
            </p14:xfrm>
          </p:contentPart>
        </mc:Choice>
        <mc:Fallback>
          <p:pic>
            <p:nvPicPr>
              <p:cNvPr id="11" name="Freihand 10">
                <a:extLst>
                  <a:ext uri="{FF2B5EF4-FFF2-40B4-BE49-F238E27FC236}">
                    <a16:creationId xmlns:a16="http://schemas.microsoft.com/office/drawing/2014/main" id="{D6435C38-9788-FCC4-6206-D911C427BA74}"/>
                  </a:ext>
                </a:extLst>
              </p:cNvPr>
              <p:cNvPicPr/>
              <p:nvPr/>
            </p:nvPicPr>
            <p:blipFill>
              <a:blip r:embed="rId13"/>
              <a:stretch>
                <a:fillRect/>
              </a:stretch>
            </p:blipFill>
            <p:spPr>
              <a:xfrm>
                <a:off x="4499621" y="2707712"/>
                <a:ext cx="59904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C79026FB-DD4C-96C6-C88C-4574FC00BE63}"/>
                  </a:ext>
                </a:extLst>
              </p14:cNvPr>
              <p14:cNvContentPartPr/>
              <p14:nvPr/>
            </p14:nvContentPartPr>
            <p14:xfrm>
              <a:off x="757421" y="5401232"/>
              <a:ext cx="263880" cy="38160"/>
            </p14:xfrm>
          </p:contentPart>
        </mc:Choice>
        <mc:Fallback>
          <p:pic>
            <p:nvPicPr>
              <p:cNvPr id="16" name="Freihand 15">
                <a:extLst>
                  <a:ext uri="{FF2B5EF4-FFF2-40B4-BE49-F238E27FC236}">
                    <a16:creationId xmlns:a16="http://schemas.microsoft.com/office/drawing/2014/main" id="{C79026FB-DD4C-96C6-C88C-4574FC00BE63}"/>
                  </a:ext>
                </a:extLst>
              </p:cNvPr>
              <p:cNvPicPr/>
              <p:nvPr/>
            </p:nvPicPr>
            <p:blipFill>
              <a:blip r:embed="rId15"/>
              <a:stretch>
                <a:fillRect/>
              </a:stretch>
            </p:blipFill>
            <p:spPr>
              <a:xfrm>
                <a:off x="748781" y="5392232"/>
                <a:ext cx="281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DC3838B4-85A6-3115-571C-23FC38274EDF}"/>
                  </a:ext>
                </a:extLst>
              </p14:cNvPr>
              <p14:cNvContentPartPr/>
              <p14:nvPr/>
            </p14:nvContentPartPr>
            <p14:xfrm>
              <a:off x="281141" y="5686712"/>
              <a:ext cx="195840" cy="51120"/>
            </p14:xfrm>
          </p:contentPart>
        </mc:Choice>
        <mc:Fallback>
          <p:pic>
            <p:nvPicPr>
              <p:cNvPr id="18" name="Freihand 17">
                <a:extLst>
                  <a:ext uri="{FF2B5EF4-FFF2-40B4-BE49-F238E27FC236}">
                    <a16:creationId xmlns:a16="http://schemas.microsoft.com/office/drawing/2014/main" id="{DC3838B4-85A6-3115-571C-23FC38274EDF}"/>
                  </a:ext>
                </a:extLst>
              </p:cNvPr>
              <p:cNvPicPr/>
              <p:nvPr/>
            </p:nvPicPr>
            <p:blipFill>
              <a:blip r:embed="rId17"/>
              <a:stretch>
                <a:fillRect/>
              </a:stretch>
            </p:blipFill>
            <p:spPr>
              <a:xfrm>
                <a:off x="272501" y="5678072"/>
                <a:ext cx="213480" cy="68760"/>
              </a:xfrm>
              <a:prstGeom prst="rect">
                <a:avLst/>
              </a:prstGeom>
            </p:spPr>
          </p:pic>
        </mc:Fallback>
      </mc:AlternateContent>
      <p:grpSp>
        <p:nvGrpSpPr>
          <p:cNvPr id="28" name="Gruppieren 27">
            <a:extLst>
              <a:ext uri="{FF2B5EF4-FFF2-40B4-BE49-F238E27FC236}">
                <a16:creationId xmlns:a16="http://schemas.microsoft.com/office/drawing/2014/main" id="{8205108F-11EF-6BCC-814D-EF251B845B5E}"/>
              </a:ext>
            </a:extLst>
          </p:cNvPr>
          <p:cNvGrpSpPr/>
          <p:nvPr/>
        </p:nvGrpSpPr>
        <p:grpSpPr>
          <a:xfrm>
            <a:off x="918341" y="4373072"/>
            <a:ext cx="878040" cy="854640"/>
            <a:chOff x="918341" y="4373072"/>
            <a:chExt cx="878040" cy="854640"/>
          </a:xfrm>
        </p:grpSpPr>
        <mc:AlternateContent xmlns:mc="http://schemas.openxmlformats.org/markup-compatibility/2006">
          <mc:Choice xmlns:p14="http://schemas.microsoft.com/office/powerpoint/2010/main" Requires="p14">
            <p:contentPart p14:bwMode="auto" r:id="rId18">
              <p14:nvContentPartPr>
                <p14:cNvPr id="21" name="Freihand 20">
                  <a:extLst>
                    <a:ext uri="{FF2B5EF4-FFF2-40B4-BE49-F238E27FC236}">
                      <a16:creationId xmlns:a16="http://schemas.microsoft.com/office/drawing/2014/main" id="{5D71F8F7-039B-2D68-FFB7-21F3556FE862}"/>
                    </a:ext>
                  </a:extLst>
                </p14:cNvPr>
                <p14:cNvContentPartPr/>
                <p14:nvPr/>
              </p14:nvContentPartPr>
              <p14:xfrm>
                <a:off x="918341" y="4775552"/>
                <a:ext cx="191880" cy="452160"/>
              </p14:xfrm>
            </p:contentPart>
          </mc:Choice>
          <mc:Fallback>
            <p:pic>
              <p:nvPicPr>
                <p:cNvPr id="21" name="Freihand 20">
                  <a:extLst>
                    <a:ext uri="{FF2B5EF4-FFF2-40B4-BE49-F238E27FC236}">
                      <a16:creationId xmlns:a16="http://schemas.microsoft.com/office/drawing/2014/main" id="{5D71F8F7-039B-2D68-FFB7-21F3556FE862}"/>
                    </a:ext>
                  </a:extLst>
                </p:cNvPr>
                <p:cNvPicPr/>
                <p:nvPr/>
              </p:nvPicPr>
              <p:blipFill>
                <a:blip r:embed="rId19"/>
                <a:stretch>
                  <a:fillRect/>
                </a:stretch>
              </p:blipFill>
              <p:spPr>
                <a:xfrm>
                  <a:off x="909701" y="4766912"/>
                  <a:ext cx="20952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Freihand 21">
                  <a:extLst>
                    <a:ext uri="{FF2B5EF4-FFF2-40B4-BE49-F238E27FC236}">
                      <a16:creationId xmlns:a16="http://schemas.microsoft.com/office/drawing/2014/main" id="{B912E31B-5BE2-C7A5-23C3-C0FF96DB6DDA}"/>
                    </a:ext>
                  </a:extLst>
                </p14:cNvPr>
                <p14:cNvContentPartPr/>
                <p14:nvPr/>
              </p14:nvContentPartPr>
              <p14:xfrm>
                <a:off x="941741" y="4518152"/>
                <a:ext cx="105840" cy="144360"/>
              </p14:xfrm>
            </p:contentPart>
          </mc:Choice>
          <mc:Fallback>
            <p:pic>
              <p:nvPicPr>
                <p:cNvPr id="22" name="Freihand 21">
                  <a:extLst>
                    <a:ext uri="{FF2B5EF4-FFF2-40B4-BE49-F238E27FC236}">
                      <a16:creationId xmlns:a16="http://schemas.microsoft.com/office/drawing/2014/main" id="{B912E31B-5BE2-C7A5-23C3-C0FF96DB6DDA}"/>
                    </a:ext>
                  </a:extLst>
                </p:cNvPr>
                <p:cNvPicPr/>
                <p:nvPr/>
              </p:nvPicPr>
              <p:blipFill>
                <a:blip r:embed="rId21"/>
                <a:stretch>
                  <a:fillRect/>
                </a:stretch>
              </p:blipFill>
              <p:spPr>
                <a:xfrm>
                  <a:off x="933101" y="4509512"/>
                  <a:ext cx="123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Freihand 22">
                  <a:extLst>
                    <a:ext uri="{FF2B5EF4-FFF2-40B4-BE49-F238E27FC236}">
                      <a16:creationId xmlns:a16="http://schemas.microsoft.com/office/drawing/2014/main" id="{32100D61-A8B3-5D2E-F11E-CE342CE684DC}"/>
                    </a:ext>
                  </a:extLst>
                </p14:cNvPr>
                <p14:cNvContentPartPr/>
                <p14:nvPr/>
              </p14:nvContentPartPr>
              <p14:xfrm>
                <a:off x="1141181" y="4546952"/>
                <a:ext cx="62640" cy="21960"/>
              </p14:xfrm>
            </p:contentPart>
          </mc:Choice>
          <mc:Fallback>
            <p:pic>
              <p:nvPicPr>
                <p:cNvPr id="23" name="Freihand 22">
                  <a:extLst>
                    <a:ext uri="{FF2B5EF4-FFF2-40B4-BE49-F238E27FC236}">
                      <a16:creationId xmlns:a16="http://schemas.microsoft.com/office/drawing/2014/main" id="{32100D61-A8B3-5D2E-F11E-CE342CE684DC}"/>
                    </a:ext>
                  </a:extLst>
                </p:cNvPr>
                <p:cNvPicPr/>
                <p:nvPr/>
              </p:nvPicPr>
              <p:blipFill>
                <a:blip r:embed="rId23"/>
                <a:stretch>
                  <a:fillRect/>
                </a:stretch>
              </p:blipFill>
              <p:spPr>
                <a:xfrm>
                  <a:off x="1132181" y="4537952"/>
                  <a:ext cx="80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Freihand 23">
                  <a:extLst>
                    <a:ext uri="{FF2B5EF4-FFF2-40B4-BE49-F238E27FC236}">
                      <a16:creationId xmlns:a16="http://schemas.microsoft.com/office/drawing/2014/main" id="{2D663AF2-F335-2229-9E71-CA832CD9F89A}"/>
                    </a:ext>
                  </a:extLst>
                </p14:cNvPr>
                <p14:cNvContentPartPr/>
                <p14:nvPr/>
              </p14:nvContentPartPr>
              <p14:xfrm>
                <a:off x="1268621" y="4424912"/>
                <a:ext cx="126360" cy="193320"/>
              </p14:xfrm>
            </p:contentPart>
          </mc:Choice>
          <mc:Fallback>
            <p:pic>
              <p:nvPicPr>
                <p:cNvPr id="24" name="Freihand 23">
                  <a:extLst>
                    <a:ext uri="{FF2B5EF4-FFF2-40B4-BE49-F238E27FC236}">
                      <a16:creationId xmlns:a16="http://schemas.microsoft.com/office/drawing/2014/main" id="{2D663AF2-F335-2229-9E71-CA832CD9F89A}"/>
                    </a:ext>
                  </a:extLst>
                </p:cNvPr>
                <p:cNvPicPr/>
                <p:nvPr/>
              </p:nvPicPr>
              <p:blipFill>
                <a:blip r:embed="rId25"/>
                <a:stretch>
                  <a:fillRect/>
                </a:stretch>
              </p:blipFill>
              <p:spPr>
                <a:xfrm>
                  <a:off x="1259621" y="4416272"/>
                  <a:ext cx="144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Freihand 24">
                  <a:extLst>
                    <a:ext uri="{FF2B5EF4-FFF2-40B4-BE49-F238E27FC236}">
                      <a16:creationId xmlns:a16="http://schemas.microsoft.com/office/drawing/2014/main" id="{8DC17A13-0182-378D-8FE8-8313B967989D}"/>
                    </a:ext>
                  </a:extLst>
                </p14:cNvPr>
                <p14:cNvContentPartPr/>
                <p14:nvPr/>
              </p14:nvContentPartPr>
              <p14:xfrm>
                <a:off x="1368701" y="4537952"/>
                <a:ext cx="75600" cy="65520"/>
              </p14:xfrm>
            </p:contentPart>
          </mc:Choice>
          <mc:Fallback>
            <p:pic>
              <p:nvPicPr>
                <p:cNvPr id="25" name="Freihand 24">
                  <a:extLst>
                    <a:ext uri="{FF2B5EF4-FFF2-40B4-BE49-F238E27FC236}">
                      <a16:creationId xmlns:a16="http://schemas.microsoft.com/office/drawing/2014/main" id="{8DC17A13-0182-378D-8FE8-8313B967989D}"/>
                    </a:ext>
                  </a:extLst>
                </p:cNvPr>
                <p:cNvPicPr/>
                <p:nvPr/>
              </p:nvPicPr>
              <p:blipFill>
                <a:blip r:embed="rId27"/>
                <a:stretch>
                  <a:fillRect/>
                </a:stretch>
              </p:blipFill>
              <p:spPr>
                <a:xfrm>
                  <a:off x="1359701" y="4528952"/>
                  <a:ext cx="93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Freihand 25">
                  <a:extLst>
                    <a:ext uri="{FF2B5EF4-FFF2-40B4-BE49-F238E27FC236}">
                      <a16:creationId xmlns:a16="http://schemas.microsoft.com/office/drawing/2014/main" id="{44AA304E-421A-AABE-6C4D-C3A5DF962FB6}"/>
                    </a:ext>
                  </a:extLst>
                </p14:cNvPr>
                <p14:cNvContentPartPr/>
                <p14:nvPr/>
              </p14:nvContentPartPr>
              <p14:xfrm>
                <a:off x="1515581" y="4492952"/>
                <a:ext cx="82800" cy="30240"/>
              </p14:xfrm>
            </p:contentPart>
          </mc:Choice>
          <mc:Fallback>
            <p:pic>
              <p:nvPicPr>
                <p:cNvPr id="26" name="Freihand 25">
                  <a:extLst>
                    <a:ext uri="{FF2B5EF4-FFF2-40B4-BE49-F238E27FC236}">
                      <a16:creationId xmlns:a16="http://schemas.microsoft.com/office/drawing/2014/main" id="{44AA304E-421A-AABE-6C4D-C3A5DF962FB6}"/>
                    </a:ext>
                  </a:extLst>
                </p:cNvPr>
                <p:cNvPicPr/>
                <p:nvPr/>
              </p:nvPicPr>
              <p:blipFill>
                <a:blip r:embed="rId29"/>
                <a:stretch>
                  <a:fillRect/>
                </a:stretch>
              </p:blipFill>
              <p:spPr>
                <a:xfrm>
                  <a:off x="1506941" y="4484312"/>
                  <a:ext cx="100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74D0FF85-EDE1-D440-A71C-40B9FDF263FA}"/>
                    </a:ext>
                  </a:extLst>
                </p14:cNvPr>
                <p14:cNvContentPartPr/>
                <p14:nvPr/>
              </p14:nvContentPartPr>
              <p14:xfrm>
                <a:off x="1708181" y="4373072"/>
                <a:ext cx="88200" cy="177840"/>
              </p14:xfrm>
            </p:contentPart>
          </mc:Choice>
          <mc:Fallback>
            <p:pic>
              <p:nvPicPr>
                <p:cNvPr id="27" name="Freihand 26">
                  <a:extLst>
                    <a:ext uri="{FF2B5EF4-FFF2-40B4-BE49-F238E27FC236}">
                      <a16:creationId xmlns:a16="http://schemas.microsoft.com/office/drawing/2014/main" id="{74D0FF85-EDE1-D440-A71C-40B9FDF263FA}"/>
                    </a:ext>
                  </a:extLst>
                </p:cNvPr>
                <p:cNvPicPr/>
                <p:nvPr/>
              </p:nvPicPr>
              <p:blipFill>
                <a:blip r:embed="rId31"/>
                <a:stretch>
                  <a:fillRect/>
                </a:stretch>
              </p:blipFill>
              <p:spPr>
                <a:xfrm>
                  <a:off x="1699181" y="4364072"/>
                  <a:ext cx="105840" cy="195480"/>
                </a:xfrm>
                <a:prstGeom prst="rect">
                  <a:avLst/>
                </a:prstGeom>
              </p:spPr>
            </p:pic>
          </mc:Fallback>
        </mc:AlternateContent>
      </p:grpSp>
      <p:grpSp>
        <p:nvGrpSpPr>
          <p:cNvPr id="31" name="Gruppieren 30">
            <a:extLst>
              <a:ext uri="{FF2B5EF4-FFF2-40B4-BE49-F238E27FC236}">
                <a16:creationId xmlns:a16="http://schemas.microsoft.com/office/drawing/2014/main" id="{92D545DB-6D22-D685-6DB1-A2CC0A443DB0}"/>
              </a:ext>
            </a:extLst>
          </p:cNvPr>
          <p:cNvGrpSpPr/>
          <p:nvPr/>
        </p:nvGrpSpPr>
        <p:grpSpPr>
          <a:xfrm>
            <a:off x="51101" y="5431112"/>
            <a:ext cx="138600" cy="236880"/>
            <a:chOff x="51101" y="5431112"/>
            <a:chExt cx="138600" cy="236880"/>
          </a:xfrm>
        </p:grpSpPr>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50667C6D-69D5-7FD7-48D7-E358D23AF5E7}"/>
                    </a:ext>
                  </a:extLst>
                </p14:cNvPr>
                <p14:cNvContentPartPr/>
                <p14:nvPr/>
              </p14:nvContentPartPr>
              <p14:xfrm>
                <a:off x="51101" y="5431112"/>
                <a:ext cx="124560" cy="236880"/>
              </p14:xfrm>
            </p:contentPart>
          </mc:Choice>
          <mc:Fallback>
            <p:pic>
              <p:nvPicPr>
                <p:cNvPr id="29" name="Freihand 28">
                  <a:extLst>
                    <a:ext uri="{FF2B5EF4-FFF2-40B4-BE49-F238E27FC236}">
                      <a16:creationId xmlns:a16="http://schemas.microsoft.com/office/drawing/2014/main" id="{50667C6D-69D5-7FD7-48D7-E358D23AF5E7}"/>
                    </a:ext>
                  </a:extLst>
                </p:cNvPr>
                <p:cNvPicPr/>
                <p:nvPr/>
              </p:nvPicPr>
              <p:blipFill>
                <a:blip r:embed="rId33"/>
                <a:stretch>
                  <a:fillRect/>
                </a:stretch>
              </p:blipFill>
              <p:spPr>
                <a:xfrm>
                  <a:off x="42461" y="5422112"/>
                  <a:ext cx="142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Freihand 29">
                  <a:extLst>
                    <a:ext uri="{FF2B5EF4-FFF2-40B4-BE49-F238E27FC236}">
                      <a16:creationId xmlns:a16="http://schemas.microsoft.com/office/drawing/2014/main" id="{63987388-23B7-58BE-EC1B-70C8F76055B1}"/>
                    </a:ext>
                  </a:extLst>
                </p14:cNvPr>
                <p14:cNvContentPartPr/>
                <p14:nvPr/>
              </p14:nvContentPartPr>
              <p14:xfrm>
                <a:off x="121301" y="5546312"/>
                <a:ext cx="68400" cy="108000"/>
              </p14:xfrm>
            </p:contentPart>
          </mc:Choice>
          <mc:Fallback>
            <p:pic>
              <p:nvPicPr>
                <p:cNvPr id="30" name="Freihand 29">
                  <a:extLst>
                    <a:ext uri="{FF2B5EF4-FFF2-40B4-BE49-F238E27FC236}">
                      <a16:creationId xmlns:a16="http://schemas.microsoft.com/office/drawing/2014/main" id="{63987388-23B7-58BE-EC1B-70C8F76055B1}"/>
                    </a:ext>
                  </a:extLst>
                </p:cNvPr>
                <p:cNvPicPr/>
                <p:nvPr/>
              </p:nvPicPr>
              <p:blipFill>
                <a:blip r:embed="rId35"/>
                <a:stretch>
                  <a:fillRect/>
                </a:stretch>
              </p:blipFill>
              <p:spPr>
                <a:xfrm>
                  <a:off x="112301" y="5537672"/>
                  <a:ext cx="8604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2" name="Freihand 31">
                <a:extLst>
                  <a:ext uri="{FF2B5EF4-FFF2-40B4-BE49-F238E27FC236}">
                    <a16:creationId xmlns:a16="http://schemas.microsoft.com/office/drawing/2014/main" id="{42878454-E016-42DE-F032-F8A12976FEA7}"/>
                  </a:ext>
                </a:extLst>
              </p14:cNvPr>
              <p14:cNvContentPartPr/>
              <p14:nvPr/>
            </p14:nvContentPartPr>
            <p14:xfrm>
              <a:off x="320021" y="6215912"/>
              <a:ext cx="182160" cy="88200"/>
            </p14:xfrm>
          </p:contentPart>
        </mc:Choice>
        <mc:Fallback>
          <p:pic>
            <p:nvPicPr>
              <p:cNvPr id="32" name="Freihand 31">
                <a:extLst>
                  <a:ext uri="{FF2B5EF4-FFF2-40B4-BE49-F238E27FC236}">
                    <a16:creationId xmlns:a16="http://schemas.microsoft.com/office/drawing/2014/main" id="{42878454-E016-42DE-F032-F8A12976FEA7}"/>
                  </a:ext>
                </a:extLst>
              </p:cNvPr>
              <p:cNvPicPr/>
              <p:nvPr/>
            </p:nvPicPr>
            <p:blipFill>
              <a:blip r:embed="rId37"/>
              <a:stretch>
                <a:fillRect/>
              </a:stretch>
            </p:blipFill>
            <p:spPr>
              <a:xfrm>
                <a:off x="311381" y="6207272"/>
                <a:ext cx="19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D6583E3F-C27E-F121-6E7E-E36C49C41204}"/>
                  </a:ext>
                </a:extLst>
              </p14:cNvPr>
              <p14:cNvContentPartPr/>
              <p14:nvPr/>
            </p14:nvContentPartPr>
            <p14:xfrm>
              <a:off x="2757221" y="1951712"/>
              <a:ext cx="1076400" cy="56880"/>
            </p14:xfrm>
          </p:contentPart>
        </mc:Choice>
        <mc:Fallback>
          <p:pic>
            <p:nvPicPr>
              <p:cNvPr id="33" name="Freihand 32">
                <a:extLst>
                  <a:ext uri="{FF2B5EF4-FFF2-40B4-BE49-F238E27FC236}">
                    <a16:creationId xmlns:a16="http://schemas.microsoft.com/office/drawing/2014/main" id="{D6583E3F-C27E-F121-6E7E-E36C49C41204}"/>
                  </a:ext>
                </a:extLst>
              </p:cNvPr>
              <p:cNvPicPr/>
              <p:nvPr/>
            </p:nvPicPr>
            <p:blipFill>
              <a:blip r:embed="rId39"/>
              <a:stretch>
                <a:fillRect/>
              </a:stretch>
            </p:blipFill>
            <p:spPr>
              <a:xfrm>
                <a:off x="2748221" y="1942712"/>
                <a:ext cx="1094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C70D1A0F-3698-4019-7722-0FF96FFA7026}"/>
                  </a:ext>
                </a:extLst>
              </p14:cNvPr>
              <p14:cNvContentPartPr/>
              <p14:nvPr/>
            </p14:nvContentPartPr>
            <p14:xfrm>
              <a:off x="2517101" y="5415992"/>
              <a:ext cx="263160" cy="46800"/>
            </p14:xfrm>
          </p:contentPart>
        </mc:Choice>
        <mc:Fallback>
          <p:pic>
            <p:nvPicPr>
              <p:cNvPr id="34" name="Freihand 33">
                <a:extLst>
                  <a:ext uri="{FF2B5EF4-FFF2-40B4-BE49-F238E27FC236}">
                    <a16:creationId xmlns:a16="http://schemas.microsoft.com/office/drawing/2014/main" id="{C70D1A0F-3698-4019-7722-0FF96FFA7026}"/>
                  </a:ext>
                </a:extLst>
              </p:cNvPr>
              <p:cNvPicPr/>
              <p:nvPr/>
            </p:nvPicPr>
            <p:blipFill>
              <a:blip r:embed="rId41"/>
              <a:stretch>
                <a:fillRect/>
              </a:stretch>
            </p:blipFill>
            <p:spPr>
              <a:xfrm>
                <a:off x="2508101" y="5407352"/>
                <a:ext cx="280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Freihand 34">
                <a:extLst>
                  <a:ext uri="{FF2B5EF4-FFF2-40B4-BE49-F238E27FC236}">
                    <a16:creationId xmlns:a16="http://schemas.microsoft.com/office/drawing/2014/main" id="{9FCC53CE-C369-A825-920C-AFD1D3BC6C97}"/>
                  </a:ext>
                </a:extLst>
              </p14:cNvPr>
              <p14:cNvContentPartPr/>
              <p14:nvPr/>
            </p14:nvContentPartPr>
            <p14:xfrm>
              <a:off x="2405501" y="6078752"/>
              <a:ext cx="522720" cy="220320"/>
            </p14:xfrm>
          </p:contentPart>
        </mc:Choice>
        <mc:Fallback>
          <p:pic>
            <p:nvPicPr>
              <p:cNvPr id="35" name="Freihand 34">
                <a:extLst>
                  <a:ext uri="{FF2B5EF4-FFF2-40B4-BE49-F238E27FC236}">
                    <a16:creationId xmlns:a16="http://schemas.microsoft.com/office/drawing/2014/main" id="{9FCC53CE-C369-A825-920C-AFD1D3BC6C97}"/>
                  </a:ext>
                </a:extLst>
              </p:cNvPr>
              <p:cNvPicPr/>
              <p:nvPr/>
            </p:nvPicPr>
            <p:blipFill>
              <a:blip r:embed="rId43"/>
              <a:stretch>
                <a:fillRect/>
              </a:stretch>
            </p:blipFill>
            <p:spPr>
              <a:xfrm>
                <a:off x="2396861" y="6069752"/>
                <a:ext cx="5403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Freihand 35">
                <a:extLst>
                  <a:ext uri="{FF2B5EF4-FFF2-40B4-BE49-F238E27FC236}">
                    <a16:creationId xmlns:a16="http://schemas.microsoft.com/office/drawing/2014/main" id="{6A753417-0A6F-425D-5C8C-C89916608C8D}"/>
                  </a:ext>
                </a:extLst>
              </p14:cNvPr>
              <p14:cNvContentPartPr/>
              <p14:nvPr/>
            </p14:nvContentPartPr>
            <p14:xfrm>
              <a:off x="4300901" y="2708072"/>
              <a:ext cx="1753200" cy="693000"/>
            </p14:xfrm>
          </p:contentPart>
        </mc:Choice>
        <mc:Fallback>
          <p:pic>
            <p:nvPicPr>
              <p:cNvPr id="36" name="Freihand 35">
                <a:extLst>
                  <a:ext uri="{FF2B5EF4-FFF2-40B4-BE49-F238E27FC236}">
                    <a16:creationId xmlns:a16="http://schemas.microsoft.com/office/drawing/2014/main" id="{6A753417-0A6F-425D-5C8C-C89916608C8D}"/>
                  </a:ext>
                </a:extLst>
              </p:cNvPr>
              <p:cNvPicPr/>
              <p:nvPr/>
            </p:nvPicPr>
            <p:blipFill>
              <a:blip r:embed="rId45"/>
              <a:stretch>
                <a:fillRect/>
              </a:stretch>
            </p:blipFill>
            <p:spPr>
              <a:xfrm>
                <a:off x="4291901" y="2699072"/>
                <a:ext cx="1770840" cy="710640"/>
              </a:xfrm>
              <a:prstGeom prst="rect">
                <a:avLst/>
              </a:prstGeom>
            </p:spPr>
          </p:pic>
        </mc:Fallback>
      </mc:AlternateContent>
      <p:pic>
        <p:nvPicPr>
          <p:cNvPr id="37" name="Grafik 36">
            <a:extLst>
              <a:ext uri="{FF2B5EF4-FFF2-40B4-BE49-F238E27FC236}">
                <a16:creationId xmlns:a16="http://schemas.microsoft.com/office/drawing/2014/main" id="{5FF6DB4D-D500-03C6-2760-2972B35FEC9D}"/>
              </a:ext>
            </a:extLst>
          </p:cNvPr>
          <p:cNvPicPr>
            <a:picLocks noChangeAspect="1"/>
          </p:cNvPicPr>
          <p:nvPr/>
        </p:nvPicPr>
        <p:blipFill>
          <a:blip r:embed="rId46"/>
          <a:stretch>
            <a:fillRect/>
          </a:stretch>
        </p:blipFill>
        <p:spPr>
          <a:xfrm>
            <a:off x="7390395" y="2964669"/>
            <a:ext cx="1359722" cy="390920"/>
          </a:xfrm>
          <a:prstGeom prst="rect">
            <a:avLst/>
          </a:prstGeom>
        </p:spPr>
      </p:pic>
      <mc:AlternateContent xmlns:mc="http://schemas.openxmlformats.org/markup-compatibility/2006">
        <mc:Choice xmlns:p14="http://schemas.microsoft.com/office/powerpoint/2010/main" Requires="p14">
          <p:contentPart p14:bwMode="auto" r:id="rId47">
            <p14:nvContentPartPr>
              <p14:cNvPr id="73" name="Freihand 72">
                <a:extLst>
                  <a:ext uri="{FF2B5EF4-FFF2-40B4-BE49-F238E27FC236}">
                    <a16:creationId xmlns:a16="http://schemas.microsoft.com/office/drawing/2014/main" id="{CCEF47B2-EC56-F990-EAF9-F7E2D5751FD3}"/>
                  </a:ext>
                </a:extLst>
              </p14:cNvPr>
              <p14:cNvContentPartPr/>
              <p14:nvPr/>
            </p14:nvContentPartPr>
            <p14:xfrm>
              <a:off x="11056301" y="3232952"/>
              <a:ext cx="739800" cy="225720"/>
            </p14:xfrm>
          </p:contentPart>
        </mc:Choice>
        <mc:Fallback>
          <p:pic>
            <p:nvPicPr>
              <p:cNvPr id="73" name="Freihand 72">
                <a:extLst>
                  <a:ext uri="{FF2B5EF4-FFF2-40B4-BE49-F238E27FC236}">
                    <a16:creationId xmlns:a16="http://schemas.microsoft.com/office/drawing/2014/main" id="{CCEF47B2-EC56-F990-EAF9-F7E2D5751FD3}"/>
                  </a:ext>
                </a:extLst>
              </p:cNvPr>
              <p:cNvPicPr/>
              <p:nvPr/>
            </p:nvPicPr>
            <p:blipFill>
              <a:blip r:embed="rId48"/>
              <a:stretch>
                <a:fillRect/>
              </a:stretch>
            </p:blipFill>
            <p:spPr>
              <a:xfrm>
                <a:off x="11047661" y="3224312"/>
                <a:ext cx="757440" cy="243360"/>
              </a:xfrm>
              <a:prstGeom prst="rect">
                <a:avLst/>
              </a:prstGeom>
            </p:spPr>
          </p:pic>
        </mc:Fallback>
      </mc:AlternateContent>
      <p:grpSp>
        <p:nvGrpSpPr>
          <p:cNvPr id="86" name="Gruppieren 85">
            <a:extLst>
              <a:ext uri="{FF2B5EF4-FFF2-40B4-BE49-F238E27FC236}">
                <a16:creationId xmlns:a16="http://schemas.microsoft.com/office/drawing/2014/main" id="{7536C064-99B5-6231-D335-0623FCFDA2FC}"/>
              </a:ext>
            </a:extLst>
          </p:cNvPr>
          <p:cNvGrpSpPr/>
          <p:nvPr/>
        </p:nvGrpSpPr>
        <p:grpSpPr>
          <a:xfrm>
            <a:off x="3776381" y="2866112"/>
            <a:ext cx="7913160" cy="1600920"/>
            <a:chOff x="3776381" y="2866112"/>
            <a:chExt cx="7913160" cy="1600920"/>
          </a:xfrm>
        </p:grpSpPr>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886346C0-5C1B-C8FB-EFEE-FFBB43CF6DF1}"/>
                    </a:ext>
                  </a:extLst>
                </p14:cNvPr>
                <p14:cNvContentPartPr/>
                <p14:nvPr/>
              </p14:nvContentPartPr>
              <p14:xfrm>
                <a:off x="8902061" y="3210992"/>
                <a:ext cx="109080" cy="60480"/>
              </p14:xfrm>
            </p:contentPart>
          </mc:Choice>
          <mc:Fallback>
            <p:pic>
              <p:nvPicPr>
                <p:cNvPr id="38" name="Freihand 37">
                  <a:extLst>
                    <a:ext uri="{FF2B5EF4-FFF2-40B4-BE49-F238E27FC236}">
                      <a16:creationId xmlns:a16="http://schemas.microsoft.com/office/drawing/2014/main" id="{886346C0-5C1B-C8FB-EFEE-FFBB43CF6DF1}"/>
                    </a:ext>
                  </a:extLst>
                </p:cNvPr>
                <p:cNvPicPr/>
                <p:nvPr/>
              </p:nvPicPr>
              <p:blipFill>
                <a:blip r:embed="rId50"/>
                <a:stretch>
                  <a:fillRect/>
                </a:stretch>
              </p:blipFill>
              <p:spPr>
                <a:xfrm>
                  <a:off x="8893061" y="3202352"/>
                  <a:ext cx="126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0DFC85EE-E42C-D1F6-DAC5-19879D275418}"/>
                    </a:ext>
                  </a:extLst>
                </p14:cNvPr>
                <p14:cNvContentPartPr/>
                <p14:nvPr/>
              </p14:nvContentPartPr>
              <p14:xfrm>
                <a:off x="8942021" y="3261032"/>
                <a:ext cx="82080" cy="34560"/>
              </p14:xfrm>
            </p:contentPart>
          </mc:Choice>
          <mc:Fallback>
            <p:pic>
              <p:nvPicPr>
                <p:cNvPr id="39" name="Freihand 38">
                  <a:extLst>
                    <a:ext uri="{FF2B5EF4-FFF2-40B4-BE49-F238E27FC236}">
                      <a16:creationId xmlns:a16="http://schemas.microsoft.com/office/drawing/2014/main" id="{0DFC85EE-E42C-D1F6-DAC5-19879D275418}"/>
                    </a:ext>
                  </a:extLst>
                </p:cNvPr>
                <p:cNvPicPr/>
                <p:nvPr/>
              </p:nvPicPr>
              <p:blipFill>
                <a:blip r:embed="rId52"/>
                <a:stretch>
                  <a:fillRect/>
                </a:stretch>
              </p:blipFill>
              <p:spPr>
                <a:xfrm>
                  <a:off x="8933021" y="3252392"/>
                  <a:ext cx="99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62200097-34B2-7ABD-B69E-BD5AE226BD4F}"/>
                    </a:ext>
                  </a:extLst>
                </p14:cNvPr>
                <p14:cNvContentPartPr/>
                <p14:nvPr/>
              </p14:nvContentPartPr>
              <p14:xfrm>
                <a:off x="9387701" y="2907872"/>
                <a:ext cx="115200" cy="115920"/>
              </p14:xfrm>
            </p:contentPart>
          </mc:Choice>
          <mc:Fallback>
            <p:pic>
              <p:nvPicPr>
                <p:cNvPr id="41" name="Freihand 40">
                  <a:extLst>
                    <a:ext uri="{FF2B5EF4-FFF2-40B4-BE49-F238E27FC236}">
                      <a16:creationId xmlns:a16="http://schemas.microsoft.com/office/drawing/2014/main" id="{62200097-34B2-7ABD-B69E-BD5AE226BD4F}"/>
                    </a:ext>
                  </a:extLst>
                </p:cNvPr>
                <p:cNvPicPr/>
                <p:nvPr/>
              </p:nvPicPr>
              <p:blipFill>
                <a:blip r:embed="rId54"/>
                <a:stretch>
                  <a:fillRect/>
                </a:stretch>
              </p:blipFill>
              <p:spPr>
                <a:xfrm>
                  <a:off x="9379061" y="2898872"/>
                  <a:ext cx="132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E6A68E66-A8EA-492A-24BB-6C91B4865BFE}"/>
                    </a:ext>
                  </a:extLst>
                </p14:cNvPr>
                <p14:cNvContentPartPr/>
                <p14:nvPr/>
              </p14:nvContentPartPr>
              <p14:xfrm>
                <a:off x="9576341" y="3003272"/>
                <a:ext cx="16560" cy="54000"/>
              </p14:xfrm>
            </p:contentPart>
          </mc:Choice>
          <mc:Fallback>
            <p:pic>
              <p:nvPicPr>
                <p:cNvPr id="42" name="Freihand 41">
                  <a:extLst>
                    <a:ext uri="{FF2B5EF4-FFF2-40B4-BE49-F238E27FC236}">
                      <a16:creationId xmlns:a16="http://schemas.microsoft.com/office/drawing/2014/main" id="{E6A68E66-A8EA-492A-24BB-6C91B4865BFE}"/>
                    </a:ext>
                  </a:extLst>
                </p:cNvPr>
                <p:cNvPicPr/>
                <p:nvPr/>
              </p:nvPicPr>
              <p:blipFill>
                <a:blip r:embed="rId56"/>
                <a:stretch>
                  <a:fillRect/>
                </a:stretch>
              </p:blipFill>
              <p:spPr>
                <a:xfrm>
                  <a:off x="9567701" y="2994272"/>
                  <a:ext cx="34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8840B80B-2A93-2628-CFB7-EA6A220D8657}"/>
                    </a:ext>
                  </a:extLst>
                </p14:cNvPr>
                <p14:cNvContentPartPr/>
                <p14:nvPr/>
              </p14:nvContentPartPr>
              <p14:xfrm>
                <a:off x="9634301" y="2875832"/>
                <a:ext cx="74520" cy="109800"/>
              </p14:xfrm>
            </p:contentPart>
          </mc:Choice>
          <mc:Fallback>
            <p:pic>
              <p:nvPicPr>
                <p:cNvPr id="43" name="Freihand 42">
                  <a:extLst>
                    <a:ext uri="{FF2B5EF4-FFF2-40B4-BE49-F238E27FC236}">
                      <a16:creationId xmlns:a16="http://schemas.microsoft.com/office/drawing/2014/main" id="{8840B80B-2A93-2628-CFB7-EA6A220D8657}"/>
                    </a:ext>
                  </a:extLst>
                </p:cNvPr>
                <p:cNvPicPr/>
                <p:nvPr/>
              </p:nvPicPr>
              <p:blipFill>
                <a:blip r:embed="rId58"/>
                <a:stretch>
                  <a:fillRect/>
                </a:stretch>
              </p:blipFill>
              <p:spPr>
                <a:xfrm>
                  <a:off x="9625301" y="2867192"/>
                  <a:ext cx="92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2A832538-7A74-E3D8-1CF6-AD7EA90A2081}"/>
                    </a:ext>
                  </a:extLst>
                </p14:cNvPr>
                <p14:cNvContentPartPr/>
                <p14:nvPr/>
              </p14:nvContentPartPr>
              <p14:xfrm>
                <a:off x="9649421" y="2924072"/>
                <a:ext cx="98280" cy="13680"/>
              </p14:xfrm>
            </p:contentPart>
          </mc:Choice>
          <mc:Fallback>
            <p:pic>
              <p:nvPicPr>
                <p:cNvPr id="44" name="Freihand 43">
                  <a:extLst>
                    <a:ext uri="{FF2B5EF4-FFF2-40B4-BE49-F238E27FC236}">
                      <a16:creationId xmlns:a16="http://schemas.microsoft.com/office/drawing/2014/main" id="{2A832538-7A74-E3D8-1CF6-AD7EA90A2081}"/>
                    </a:ext>
                  </a:extLst>
                </p:cNvPr>
                <p:cNvPicPr/>
                <p:nvPr/>
              </p:nvPicPr>
              <p:blipFill>
                <a:blip r:embed="rId60"/>
                <a:stretch>
                  <a:fillRect/>
                </a:stretch>
              </p:blipFill>
              <p:spPr>
                <a:xfrm>
                  <a:off x="9640421" y="2915432"/>
                  <a:ext cx="115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08DDC6C0-17A7-CA3C-FFC5-52D3FFF5CD6F}"/>
                    </a:ext>
                  </a:extLst>
                </p14:cNvPr>
                <p14:cNvContentPartPr/>
                <p14:nvPr/>
              </p14:nvContentPartPr>
              <p14:xfrm>
                <a:off x="9794501" y="2866112"/>
                <a:ext cx="101880" cy="120600"/>
              </p14:xfrm>
            </p:contentPart>
          </mc:Choice>
          <mc:Fallback>
            <p:pic>
              <p:nvPicPr>
                <p:cNvPr id="45" name="Freihand 44">
                  <a:extLst>
                    <a:ext uri="{FF2B5EF4-FFF2-40B4-BE49-F238E27FC236}">
                      <a16:creationId xmlns:a16="http://schemas.microsoft.com/office/drawing/2014/main" id="{08DDC6C0-17A7-CA3C-FFC5-52D3FFF5CD6F}"/>
                    </a:ext>
                  </a:extLst>
                </p:cNvPr>
                <p:cNvPicPr/>
                <p:nvPr/>
              </p:nvPicPr>
              <p:blipFill>
                <a:blip r:embed="rId62"/>
                <a:stretch>
                  <a:fillRect/>
                </a:stretch>
              </p:blipFill>
              <p:spPr>
                <a:xfrm>
                  <a:off x="9785861" y="2857472"/>
                  <a:ext cx="119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E458697E-17C7-0FCF-312B-8FF44802E42E}"/>
                    </a:ext>
                  </a:extLst>
                </p14:cNvPr>
                <p14:cNvContentPartPr/>
                <p14:nvPr/>
              </p14:nvContentPartPr>
              <p14:xfrm>
                <a:off x="9303461" y="3048992"/>
                <a:ext cx="752760" cy="101880"/>
              </p14:xfrm>
            </p:contentPart>
          </mc:Choice>
          <mc:Fallback>
            <p:pic>
              <p:nvPicPr>
                <p:cNvPr id="47" name="Freihand 46">
                  <a:extLst>
                    <a:ext uri="{FF2B5EF4-FFF2-40B4-BE49-F238E27FC236}">
                      <a16:creationId xmlns:a16="http://schemas.microsoft.com/office/drawing/2014/main" id="{E458697E-17C7-0FCF-312B-8FF44802E42E}"/>
                    </a:ext>
                  </a:extLst>
                </p:cNvPr>
                <p:cNvPicPr/>
                <p:nvPr/>
              </p:nvPicPr>
              <p:blipFill>
                <a:blip r:embed="rId64"/>
                <a:stretch>
                  <a:fillRect/>
                </a:stretch>
              </p:blipFill>
              <p:spPr>
                <a:xfrm>
                  <a:off x="9294461" y="3040352"/>
                  <a:ext cx="770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E6CA5659-DE4B-04A9-7215-DA80145FC744}"/>
                    </a:ext>
                  </a:extLst>
                </p14:cNvPr>
                <p14:cNvContentPartPr/>
                <p14:nvPr/>
              </p14:nvContentPartPr>
              <p14:xfrm>
                <a:off x="9639341" y="3180032"/>
                <a:ext cx="134280" cy="176400"/>
              </p14:xfrm>
            </p:contentPart>
          </mc:Choice>
          <mc:Fallback>
            <p:pic>
              <p:nvPicPr>
                <p:cNvPr id="48" name="Freihand 47">
                  <a:extLst>
                    <a:ext uri="{FF2B5EF4-FFF2-40B4-BE49-F238E27FC236}">
                      <a16:creationId xmlns:a16="http://schemas.microsoft.com/office/drawing/2014/main" id="{E6CA5659-DE4B-04A9-7215-DA80145FC744}"/>
                    </a:ext>
                  </a:extLst>
                </p:cNvPr>
                <p:cNvPicPr/>
                <p:nvPr/>
              </p:nvPicPr>
              <p:blipFill>
                <a:blip r:embed="rId66"/>
                <a:stretch>
                  <a:fillRect/>
                </a:stretch>
              </p:blipFill>
              <p:spPr>
                <a:xfrm>
                  <a:off x="9630341" y="3171392"/>
                  <a:ext cx="151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DC9E8B77-100B-0A42-04FD-755FB2054EB8}"/>
                    </a:ext>
                  </a:extLst>
                </p14:cNvPr>
                <p14:cNvContentPartPr/>
                <p14:nvPr/>
              </p14:nvContentPartPr>
              <p14:xfrm>
                <a:off x="9181421" y="3353192"/>
                <a:ext cx="1356840" cy="186120"/>
              </p14:xfrm>
            </p:contentPart>
          </mc:Choice>
          <mc:Fallback>
            <p:pic>
              <p:nvPicPr>
                <p:cNvPr id="50" name="Freihand 49">
                  <a:extLst>
                    <a:ext uri="{FF2B5EF4-FFF2-40B4-BE49-F238E27FC236}">
                      <a16:creationId xmlns:a16="http://schemas.microsoft.com/office/drawing/2014/main" id="{DC9E8B77-100B-0A42-04FD-755FB2054EB8}"/>
                    </a:ext>
                  </a:extLst>
                </p:cNvPr>
                <p:cNvPicPr/>
                <p:nvPr/>
              </p:nvPicPr>
              <p:blipFill>
                <a:blip r:embed="rId68"/>
                <a:stretch>
                  <a:fillRect/>
                </a:stretch>
              </p:blipFill>
              <p:spPr>
                <a:xfrm>
                  <a:off x="9172781" y="3344552"/>
                  <a:ext cx="1374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Freihand 51">
                  <a:extLst>
                    <a:ext uri="{FF2B5EF4-FFF2-40B4-BE49-F238E27FC236}">
                      <a16:creationId xmlns:a16="http://schemas.microsoft.com/office/drawing/2014/main" id="{E932B15A-3D5B-3CA9-4D5C-47D485E0709D}"/>
                    </a:ext>
                  </a:extLst>
                </p14:cNvPr>
                <p14:cNvContentPartPr/>
                <p14:nvPr/>
              </p14:nvContentPartPr>
              <p14:xfrm>
                <a:off x="9375821" y="3548672"/>
                <a:ext cx="177480" cy="232920"/>
              </p14:xfrm>
            </p:contentPart>
          </mc:Choice>
          <mc:Fallback>
            <p:pic>
              <p:nvPicPr>
                <p:cNvPr id="52" name="Freihand 51">
                  <a:extLst>
                    <a:ext uri="{FF2B5EF4-FFF2-40B4-BE49-F238E27FC236}">
                      <a16:creationId xmlns:a16="http://schemas.microsoft.com/office/drawing/2014/main" id="{E932B15A-3D5B-3CA9-4D5C-47D485E0709D}"/>
                    </a:ext>
                  </a:extLst>
                </p:cNvPr>
                <p:cNvPicPr/>
                <p:nvPr/>
              </p:nvPicPr>
              <p:blipFill>
                <a:blip r:embed="rId70"/>
                <a:stretch>
                  <a:fillRect/>
                </a:stretch>
              </p:blipFill>
              <p:spPr>
                <a:xfrm>
                  <a:off x="9366821" y="3539672"/>
                  <a:ext cx="195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C8F2333F-B88D-392A-3991-787F1CE0463E}"/>
                    </a:ext>
                  </a:extLst>
                </p14:cNvPr>
                <p14:cNvContentPartPr/>
                <p14:nvPr/>
              </p14:nvContentPartPr>
              <p14:xfrm>
                <a:off x="9664181" y="3611312"/>
                <a:ext cx="79200" cy="14040"/>
              </p14:xfrm>
            </p:contentPart>
          </mc:Choice>
          <mc:Fallback>
            <p:pic>
              <p:nvPicPr>
                <p:cNvPr id="53" name="Freihand 52">
                  <a:extLst>
                    <a:ext uri="{FF2B5EF4-FFF2-40B4-BE49-F238E27FC236}">
                      <a16:creationId xmlns:a16="http://schemas.microsoft.com/office/drawing/2014/main" id="{C8F2333F-B88D-392A-3991-787F1CE0463E}"/>
                    </a:ext>
                  </a:extLst>
                </p:cNvPr>
                <p:cNvPicPr/>
                <p:nvPr/>
              </p:nvPicPr>
              <p:blipFill>
                <a:blip r:embed="rId72"/>
                <a:stretch>
                  <a:fillRect/>
                </a:stretch>
              </p:blipFill>
              <p:spPr>
                <a:xfrm>
                  <a:off x="9655541" y="3602312"/>
                  <a:ext cx="96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B7ED1AE9-49E3-A74D-6557-BB11949A20F0}"/>
                    </a:ext>
                  </a:extLst>
                </p14:cNvPr>
                <p14:cNvContentPartPr/>
                <p14:nvPr/>
              </p14:nvContentPartPr>
              <p14:xfrm>
                <a:off x="9879101" y="3498992"/>
                <a:ext cx="93240" cy="154800"/>
              </p14:xfrm>
            </p:contentPart>
          </mc:Choice>
          <mc:Fallback>
            <p:pic>
              <p:nvPicPr>
                <p:cNvPr id="54" name="Freihand 53">
                  <a:extLst>
                    <a:ext uri="{FF2B5EF4-FFF2-40B4-BE49-F238E27FC236}">
                      <a16:creationId xmlns:a16="http://schemas.microsoft.com/office/drawing/2014/main" id="{B7ED1AE9-49E3-A74D-6557-BB11949A20F0}"/>
                    </a:ext>
                  </a:extLst>
                </p:cNvPr>
                <p:cNvPicPr/>
                <p:nvPr/>
              </p:nvPicPr>
              <p:blipFill>
                <a:blip r:embed="rId74"/>
                <a:stretch>
                  <a:fillRect/>
                </a:stretch>
              </p:blipFill>
              <p:spPr>
                <a:xfrm>
                  <a:off x="9870101" y="3490352"/>
                  <a:ext cx="110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EADD4CAB-6A96-0CCD-7DA6-11947479C20B}"/>
                    </a:ext>
                  </a:extLst>
                </p14:cNvPr>
                <p14:cNvContentPartPr/>
                <p14:nvPr/>
              </p14:nvContentPartPr>
              <p14:xfrm>
                <a:off x="10019861" y="3614192"/>
                <a:ext cx="42120" cy="81720"/>
              </p14:xfrm>
            </p:contentPart>
          </mc:Choice>
          <mc:Fallback>
            <p:pic>
              <p:nvPicPr>
                <p:cNvPr id="55" name="Freihand 54">
                  <a:extLst>
                    <a:ext uri="{FF2B5EF4-FFF2-40B4-BE49-F238E27FC236}">
                      <a16:creationId xmlns:a16="http://schemas.microsoft.com/office/drawing/2014/main" id="{EADD4CAB-6A96-0CCD-7DA6-11947479C20B}"/>
                    </a:ext>
                  </a:extLst>
                </p:cNvPr>
                <p:cNvPicPr/>
                <p:nvPr/>
              </p:nvPicPr>
              <p:blipFill>
                <a:blip r:embed="rId76"/>
                <a:stretch>
                  <a:fillRect/>
                </a:stretch>
              </p:blipFill>
              <p:spPr>
                <a:xfrm>
                  <a:off x="10010861" y="3605552"/>
                  <a:ext cx="59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7E019A31-71EB-815C-124F-CDF7C0837FCB}"/>
                    </a:ext>
                  </a:extLst>
                </p14:cNvPr>
                <p14:cNvContentPartPr/>
                <p14:nvPr/>
              </p14:nvContentPartPr>
              <p14:xfrm>
                <a:off x="10101941" y="3460112"/>
                <a:ext cx="82440" cy="133560"/>
              </p14:xfrm>
            </p:contentPart>
          </mc:Choice>
          <mc:Fallback>
            <p:pic>
              <p:nvPicPr>
                <p:cNvPr id="56" name="Freihand 55">
                  <a:extLst>
                    <a:ext uri="{FF2B5EF4-FFF2-40B4-BE49-F238E27FC236}">
                      <a16:creationId xmlns:a16="http://schemas.microsoft.com/office/drawing/2014/main" id="{7E019A31-71EB-815C-124F-CDF7C0837FCB}"/>
                    </a:ext>
                  </a:extLst>
                </p:cNvPr>
                <p:cNvPicPr/>
                <p:nvPr/>
              </p:nvPicPr>
              <p:blipFill>
                <a:blip r:embed="rId78"/>
                <a:stretch>
                  <a:fillRect/>
                </a:stretch>
              </p:blipFill>
              <p:spPr>
                <a:xfrm>
                  <a:off x="10093301" y="3451472"/>
                  <a:ext cx="100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0C98E471-67CF-927E-3A80-AEA54291C085}"/>
                    </a:ext>
                  </a:extLst>
                </p14:cNvPr>
                <p14:cNvContentPartPr/>
                <p14:nvPr/>
              </p14:nvContentPartPr>
              <p14:xfrm>
                <a:off x="10117781" y="3534272"/>
                <a:ext cx="36360" cy="13680"/>
              </p14:xfrm>
            </p:contentPart>
          </mc:Choice>
          <mc:Fallback>
            <p:pic>
              <p:nvPicPr>
                <p:cNvPr id="57" name="Freihand 56">
                  <a:extLst>
                    <a:ext uri="{FF2B5EF4-FFF2-40B4-BE49-F238E27FC236}">
                      <a16:creationId xmlns:a16="http://schemas.microsoft.com/office/drawing/2014/main" id="{0C98E471-67CF-927E-3A80-AEA54291C085}"/>
                    </a:ext>
                  </a:extLst>
                </p:cNvPr>
                <p:cNvPicPr/>
                <p:nvPr/>
              </p:nvPicPr>
              <p:blipFill>
                <a:blip r:embed="rId80"/>
                <a:stretch>
                  <a:fillRect/>
                </a:stretch>
              </p:blipFill>
              <p:spPr>
                <a:xfrm>
                  <a:off x="10109141" y="3525272"/>
                  <a:ext cx="54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078AAD3A-99E3-3083-E549-32EAB7C1B3AD}"/>
                    </a:ext>
                  </a:extLst>
                </p14:cNvPr>
                <p14:cNvContentPartPr/>
                <p14:nvPr/>
              </p14:nvContentPartPr>
              <p14:xfrm>
                <a:off x="10250261" y="3447152"/>
                <a:ext cx="96840" cy="136800"/>
              </p14:xfrm>
            </p:contentPart>
          </mc:Choice>
          <mc:Fallback>
            <p:pic>
              <p:nvPicPr>
                <p:cNvPr id="58" name="Freihand 57">
                  <a:extLst>
                    <a:ext uri="{FF2B5EF4-FFF2-40B4-BE49-F238E27FC236}">
                      <a16:creationId xmlns:a16="http://schemas.microsoft.com/office/drawing/2014/main" id="{078AAD3A-99E3-3083-E549-32EAB7C1B3AD}"/>
                    </a:ext>
                  </a:extLst>
                </p:cNvPr>
                <p:cNvPicPr/>
                <p:nvPr/>
              </p:nvPicPr>
              <p:blipFill>
                <a:blip r:embed="rId82"/>
                <a:stretch>
                  <a:fillRect/>
                </a:stretch>
              </p:blipFill>
              <p:spPr>
                <a:xfrm>
                  <a:off x="10241261" y="3438152"/>
                  <a:ext cx="114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90D478AA-12C6-C15B-BF42-19C23090C41E}"/>
                    </a:ext>
                  </a:extLst>
                </p14:cNvPr>
                <p14:cNvContentPartPr/>
                <p14:nvPr/>
              </p14:nvContentPartPr>
              <p14:xfrm>
                <a:off x="9440981" y="3646952"/>
                <a:ext cx="1073880" cy="178560"/>
              </p14:xfrm>
            </p:contentPart>
          </mc:Choice>
          <mc:Fallback>
            <p:pic>
              <p:nvPicPr>
                <p:cNvPr id="59" name="Freihand 58">
                  <a:extLst>
                    <a:ext uri="{FF2B5EF4-FFF2-40B4-BE49-F238E27FC236}">
                      <a16:creationId xmlns:a16="http://schemas.microsoft.com/office/drawing/2014/main" id="{90D478AA-12C6-C15B-BF42-19C23090C41E}"/>
                    </a:ext>
                  </a:extLst>
                </p:cNvPr>
                <p:cNvPicPr/>
                <p:nvPr/>
              </p:nvPicPr>
              <p:blipFill>
                <a:blip r:embed="rId84"/>
                <a:stretch>
                  <a:fillRect/>
                </a:stretch>
              </p:blipFill>
              <p:spPr>
                <a:xfrm>
                  <a:off x="9431981" y="3638312"/>
                  <a:ext cx="1091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9315D692-A2B1-7BA6-9009-353C96BA0831}"/>
                    </a:ext>
                  </a:extLst>
                </p14:cNvPr>
                <p14:cNvContentPartPr/>
                <p14:nvPr/>
              </p14:nvContentPartPr>
              <p14:xfrm>
                <a:off x="9832301" y="3850712"/>
                <a:ext cx="98280" cy="139320"/>
              </p14:xfrm>
            </p:contentPart>
          </mc:Choice>
          <mc:Fallback>
            <p:pic>
              <p:nvPicPr>
                <p:cNvPr id="61" name="Freihand 60">
                  <a:extLst>
                    <a:ext uri="{FF2B5EF4-FFF2-40B4-BE49-F238E27FC236}">
                      <a16:creationId xmlns:a16="http://schemas.microsoft.com/office/drawing/2014/main" id="{9315D692-A2B1-7BA6-9009-353C96BA0831}"/>
                    </a:ext>
                  </a:extLst>
                </p:cNvPr>
                <p:cNvPicPr/>
                <p:nvPr/>
              </p:nvPicPr>
              <p:blipFill>
                <a:blip r:embed="rId86"/>
                <a:stretch>
                  <a:fillRect/>
                </a:stretch>
              </p:blipFill>
              <p:spPr>
                <a:xfrm>
                  <a:off x="9823661" y="3842072"/>
                  <a:ext cx="115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05FB56B2-CA7A-5DF4-0D26-C046B5C4AC5E}"/>
                    </a:ext>
                  </a:extLst>
                </p14:cNvPr>
                <p14:cNvContentPartPr/>
                <p14:nvPr/>
              </p14:nvContentPartPr>
              <p14:xfrm>
                <a:off x="9921221" y="3880232"/>
                <a:ext cx="6480" cy="190800"/>
              </p14:xfrm>
            </p:contentPart>
          </mc:Choice>
          <mc:Fallback>
            <p:pic>
              <p:nvPicPr>
                <p:cNvPr id="62" name="Freihand 61">
                  <a:extLst>
                    <a:ext uri="{FF2B5EF4-FFF2-40B4-BE49-F238E27FC236}">
                      <a16:creationId xmlns:a16="http://schemas.microsoft.com/office/drawing/2014/main" id="{05FB56B2-CA7A-5DF4-0D26-C046B5C4AC5E}"/>
                    </a:ext>
                  </a:extLst>
                </p:cNvPr>
                <p:cNvPicPr/>
                <p:nvPr/>
              </p:nvPicPr>
              <p:blipFill>
                <a:blip r:embed="rId88"/>
                <a:stretch>
                  <a:fillRect/>
                </a:stretch>
              </p:blipFill>
              <p:spPr>
                <a:xfrm>
                  <a:off x="9912581" y="3871232"/>
                  <a:ext cx="24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4" name="Freihand 63">
                  <a:extLst>
                    <a:ext uri="{FF2B5EF4-FFF2-40B4-BE49-F238E27FC236}">
                      <a16:creationId xmlns:a16="http://schemas.microsoft.com/office/drawing/2014/main" id="{9B360D94-C41B-5B8B-5E89-7A399205467F}"/>
                    </a:ext>
                  </a:extLst>
                </p14:cNvPr>
                <p14:cNvContentPartPr/>
                <p14:nvPr/>
              </p14:nvContentPartPr>
              <p14:xfrm>
                <a:off x="10731581" y="3178232"/>
                <a:ext cx="210600" cy="124200"/>
              </p14:xfrm>
            </p:contentPart>
          </mc:Choice>
          <mc:Fallback>
            <p:pic>
              <p:nvPicPr>
                <p:cNvPr id="64" name="Freihand 63">
                  <a:extLst>
                    <a:ext uri="{FF2B5EF4-FFF2-40B4-BE49-F238E27FC236}">
                      <a16:creationId xmlns:a16="http://schemas.microsoft.com/office/drawing/2014/main" id="{9B360D94-C41B-5B8B-5E89-7A399205467F}"/>
                    </a:ext>
                  </a:extLst>
                </p:cNvPr>
                <p:cNvPicPr/>
                <p:nvPr/>
              </p:nvPicPr>
              <p:blipFill>
                <a:blip r:embed="rId90"/>
                <a:stretch>
                  <a:fillRect/>
                </a:stretch>
              </p:blipFill>
              <p:spPr>
                <a:xfrm>
                  <a:off x="10722581" y="3169232"/>
                  <a:ext cx="228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5" name="Freihand 64">
                  <a:extLst>
                    <a:ext uri="{FF2B5EF4-FFF2-40B4-BE49-F238E27FC236}">
                      <a16:creationId xmlns:a16="http://schemas.microsoft.com/office/drawing/2014/main" id="{6F1E230C-D323-0A4E-959B-4D8B59E9033A}"/>
                    </a:ext>
                  </a:extLst>
                </p14:cNvPr>
                <p14:cNvContentPartPr/>
                <p14:nvPr/>
              </p14:nvContentPartPr>
              <p14:xfrm>
                <a:off x="10763621" y="3294152"/>
                <a:ext cx="192600" cy="104760"/>
              </p14:xfrm>
            </p:contentPart>
          </mc:Choice>
          <mc:Fallback>
            <p:pic>
              <p:nvPicPr>
                <p:cNvPr id="65" name="Freihand 64">
                  <a:extLst>
                    <a:ext uri="{FF2B5EF4-FFF2-40B4-BE49-F238E27FC236}">
                      <a16:creationId xmlns:a16="http://schemas.microsoft.com/office/drawing/2014/main" id="{6F1E230C-D323-0A4E-959B-4D8B59E9033A}"/>
                    </a:ext>
                  </a:extLst>
                </p:cNvPr>
                <p:cNvPicPr/>
                <p:nvPr/>
              </p:nvPicPr>
              <p:blipFill>
                <a:blip r:embed="rId92"/>
                <a:stretch>
                  <a:fillRect/>
                </a:stretch>
              </p:blipFill>
              <p:spPr>
                <a:xfrm>
                  <a:off x="10754981" y="3285512"/>
                  <a:ext cx="210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7" name="Freihand 66">
                  <a:extLst>
                    <a:ext uri="{FF2B5EF4-FFF2-40B4-BE49-F238E27FC236}">
                      <a16:creationId xmlns:a16="http://schemas.microsoft.com/office/drawing/2014/main" id="{E9E8BAFE-01D3-80D8-8A9C-82B70F17838C}"/>
                    </a:ext>
                  </a:extLst>
                </p14:cNvPr>
                <p14:cNvContentPartPr/>
                <p14:nvPr/>
              </p14:nvContentPartPr>
              <p14:xfrm>
                <a:off x="11037581" y="3011552"/>
                <a:ext cx="174240" cy="232920"/>
              </p14:xfrm>
            </p:contentPart>
          </mc:Choice>
          <mc:Fallback>
            <p:pic>
              <p:nvPicPr>
                <p:cNvPr id="67" name="Freihand 66">
                  <a:extLst>
                    <a:ext uri="{FF2B5EF4-FFF2-40B4-BE49-F238E27FC236}">
                      <a16:creationId xmlns:a16="http://schemas.microsoft.com/office/drawing/2014/main" id="{E9E8BAFE-01D3-80D8-8A9C-82B70F17838C}"/>
                    </a:ext>
                  </a:extLst>
                </p:cNvPr>
                <p:cNvPicPr/>
                <p:nvPr/>
              </p:nvPicPr>
              <p:blipFill>
                <a:blip r:embed="rId94"/>
                <a:stretch>
                  <a:fillRect/>
                </a:stretch>
              </p:blipFill>
              <p:spPr>
                <a:xfrm>
                  <a:off x="11028581" y="3002912"/>
                  <a:ext cx="1918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8" name="Freihand 67">
                  <a:extLst>
                    <a:ext uri="{FF2B5EF4-FFF2-40B4-BE49-F238E27FC236}">
                      <a16:creationId xmlns:a16="http://schemas.microsoft.com/office/drawing/2014/main" id="{400F5B10-C7BA-7068-D9A7-71B85FE04C14}"/>
                    </a:ext>
                  </a:extLst>
                </p14:cNvPr>
                <p14:cNvContentPartPr/>
                <p14:nvPr/>
              </p14:nvContentPartPr>
              <p14:xfrm>
                <a:off x="11298221" y="3175712"/>
                <a:ext cx="28440" cy="128160"/>
              </p14:xfrm>
            </p:contentPart>
          </mc:Choice>
          <mc:Fallback>
            <p:pic>
              <p:nvPicPr>
                <p:cNvPr id="68" name="Freihand 67">
                  <a:extLst>
                    <a:ext uri="{FF2B5EF4-FFF2-40B4-BE49-F238E27FC236}">
                      <a16:creationId xmlns:a16="http://schemas.microsoft.com/office/drawing/2014/main" id="{400F5B10-C7BA-7068-D9A7-71B85FE04C14}"/>
                    </a:ext>
                  </a:extLst>
                </p:cNvPr>
                <p:cNvPicPr/>
                <p:nvPr/>
              </p:nvPicPr>
              <p:blipFill>
                <a:blip r:embed="rId96"/>
                <a:stretch>
                  <a:fillRect/>
                </a:stretch>
              </p:blipFill>
              <p:spPr>
                <a:xfrm>
                  <a:off x="11289581" y="3166712"/>
                  <a:ext cx="46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9" name="Freihand 68">
                  <a:extLst>
                    <a:ext uri="{FF2B5EF4-FFF2-40B4-BE49-F238E27FC236}">
                      <a16:creationId xmlns:a16="http://schemas.microsoft.com/office/drawing/2014/main" id="{993B0349-ACAA-C7D8-4A80-4065EF6FA4D9}"/>
                    </a:ext>
                  </a:extLst>
                </p14:cNvPr>
                <p14:cNvContentPartPr/>
                <p14:nvPr/>
              </p14:nvContentPartPr>
              <p14:xfrm>
                <a:off x="11375981" y="2957552"/>
                <a:ext cx="95760" cy="144720"/>
              </p14:xfrm>
            </p:contentPart>
          </mc:Choice>
          <mc:Fallback>
            <p:pic>
              <p:nvPicPr>
                <p:cNvPr id="69" name="Freihand 68">
                  <a:extLst>
                    <a:ext uri="{FF2B5EF4-FFF2-40B4-BE49-F238E27FC236}">
                      <a16:creationId xmlns:a16="http://schemas.microsoft.com/office/drawing/2014/main" id="{993B0349-ACAA-C7D8-4A80-4065EF6FA4D9}"/>
                    </a:ext>
                  </a:extLst>
                </p:cNvPr>
                <p:cNvPicPr/>
                <p:nvPr/>
              </p:nvPicPr>
              <p:blipFill>
                <a:blip r:embed="rId98"/>
                <a:stretch>
                  <a:fillRect/>
                </a:stretch>
              </p:blipFill>
              <p:spPr>
                <a:xfrm>
                  <a:off x="11367341" y="2948912"/>
                  <a:ext cx="113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885FFAC2-41DE-5FA8-822B-9D7E1059151C}"/>
                    </a:ext>
                  </a:extLst>
                </p14:cNvPr>
                <p14:cNvContentPartPr/>
                <p14:nvPr/>
              </p14:nvContentPartPr>
              <p14:xfrm>
                <a:off x="11447621" y="3013712"/>
                <a:ext cx="30240" cy="112680"/>
              </p14:xfrm>
            </p:contentPart>
          </mc:Choice>
          <mc:Fallback>
            <p:pic>
              <p:nvPicPr>
                <p:cNvPr id="70" name="Freihand 69">
                  <a:extLst>
                    <a:ext uri="{FF2B5EF4-FFF2-40B4-BE49-F238E27FC236}">
                      <a16:creationId xmlns:a16="http://schemas.microsoft.com/office/drawing/2014/main" id="{885FFAC2-41DE-5FA8-822B-9D7E1059151C}"/>
                    </a:ext>
                  </a:extLst>
                </p:cNvPr>
                <p:cNvPicPr/>
                <p:nvPr/>
              </p:nvPicPr>
              <p:blipFill>
                <a:blip r:embed="rId100"/>
                <a:stretch>
                  <a:fillRect/>
                </a:stretch>
              </p:blipFill>
              <p:spPr>
                <a:xfrm>
                  <a:off x="11438981" y="3005072"/>
                  <a:ext cx="47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4E84EE70-9DB4-82A9-0D3D-867971DA40C1}"/>
                    </a:ext>
                  </a:extLst>
                </p14:cNvPr>
                <p14:cNvContentPartPr/>
                <p14:nvPr/>
              </p14:nvContentPartPr>
              <p14:xfrm>
                <a:off x="11559941" y="2932712"/>
                <a:ext cx="129600" cy="200520"/>
              </p14:xfrm>
            </p:contentPart>
          </mc:Choice>
          <mc:Fallback>
            <p:pic>
              <p:nvPicPr>
                <p:cNvPr id="71" name="Freihand 70">
                  <a:extLst>
                    <a:ext uri="{FF2B5EF4-FFF2-40B4-BE49-F238E27FC236}">
                      <a16:creationId xmlns:a16="http://schemas.microsoft.com/office/drawing/2014/main" id="{4E84EE70-9DB4-82A9-0D3D-867971DA40C1}"/>
                    </a:ext>
                  </a:extLst>
                </p:cNvPr>
                <p:cNvPicPr/>
                <p:nvPr/>
              </p:nvPicPr>
              <p:blipFill>
                <a:blip r:embed="rId102"/>
                <a:stretch>
                  <a:fillRect/>
                </a:stretch>
              </p:blipFill>
              <p:spPr>
                <a:xfrm>
                  <a:off x="11550941" y="2923712"/>
                  <a:ext cx="147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5" name="Freihand 74">
                  <a:extLst>
                    <a:ext uri="{FF2B5EF4-FFF2-40B4-BE49-F238E27FC236}">
                      <a16:creationId xmlns:a16="http://schemas.microsoft.com/office/drawing/2014/main" id="{79B8C565-7E48-989C-241A-33A6740C5691}"/>
                    </a:ext>
                  </a:extLst>
                </p14:cNvPr>
                <p14:cNvContentPartPr/>
                <p14:nvPr/>
              </p14:nvContentPartPr>
              <p14:xfrm>
                <a:off x="4817861" y="3510872"/>
                <a:ext cx="6571080" cy="649800"/>
              </p14:xfrm>
            </p:contentPart>
          </mc:Choice>
          <mc:Fallback>
            <p:pic>
              <p:nvPicPr>
                <p:cNvPr id="75" name="Freihand 74">
                  <a:extLst>
                    <a:ext uri="{FF2B5EF4-FFF2-40B4-BE49-F238E27FC236}">
                      <a16:creationId xmlns:a16="http://schemas.microsoft.com/office/drawing/2014/main" id="{79B8C565-7E48-989C-241A-33A6740C5691}"/>
                    </a:ext>
                  </a:extLst>
                </p:cNvPr>
                <p:cNvPicPr/>
                <p:nvPr/>
              </p:nvPicPr>
              <p:blipFill>
                <a:blip r:embed="rId104"/>
                <a:stretch>
                  <a:fillRect/>
                </a:stretch>
              </p:blipFill>
              <p:spPr>
                <a:xfrm>
                  <a:off x="4808861" y="3502232"/>
                  <a:ext cx="658872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7" name="Freihand 76">
                  <a:extLst>
                    <a:ext uri="{FF2B5EF4-FFF2-40B4-BE49-F238E27FC236}">
                      <a16:creationId xmlns:a16="http://schemas.microsoft.com/office/drawing/2014/main" id="{F2C01051-816A-42B4-73D6-785AD7231310}"/>
                    </a:ext>
                  </a:extLst>
                </p14:cNvPr>
                <p14:cNvContentPartPr/>
                <p14:nvPr/>
              </p14:nvContentPartPr>
              <p14:xfrm>
                <a:off x="4223141" y="3990032"/>
                <a:ext cx="618480" cy="46440"/>
              </p14:xfrm>
            </p:contentPart>
          </mc:Choice>
          <mc:Fallback>
            <p:pic>
              <p:nvPicPr>
                <p:cNvPr id="77" name="Freihand 76">
                  <a:extLst>
                    <a:ext uri="{FF2B5EF4-FFF2-40B4-BE49-F238E27FC236}">
                      <a16:creationId xmlns:a16="http://schemas.microsoft.com/office/drawing/2014/main" id="{F2C01051-816A-42B4-73D6-785AD7231310}"/>
                    </a:ext>
                  </a:extLst>
                </p:cNvPr>
                <p:cNvPicPr/>
                <p:nvPr/>
              </p:nvPicPr>
              <p:blipFill>
                <a:blip r:embed="rId106"/>
                <a:stretch>
                  <a:fillRect/>
                </a:stretch>
              </p:blipFill>
              <p:spPr>
                <a:xfrm>
                  <a:off x="4214501" y="3981032"/>
                  <a:ext cx="636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8" name="Freihand 77">
                  <a:extLst>
                    <a:ext uri="{FF2B5EF4-FFF2-40B4-BE49-F238E27FC236}">
                      <a16:creationId xmlns:a16="http://schemas.microsoft.com/office/drawing/2014/main" id="{11763AEF-3235-CAE9-60AA-9206AA5E4687}"/>
                    </a:ext>
                  </a:extLst>
                </p14:cNvPr>
                <p14:cNvContentPartPr/>
                <p14:nvPr/>
              </p14:nvContentPartPr>
              <p14:xfrm>
                <a:off x="4132421" y="4243832"/>
                <a:ext cx="3240" cy="39960"/>
              </p14:xfrm>
            </p:contentPart>
          </mc:Choice>
          <mc:Fallback>
            <p:pic>
              <p:nvPicPr>
                <p:cNvPr id="78" name="Freihand 77">
                  <a:extLst>
                    <a:ext uri="{FF2B5EF4-FFF2-40B4-BE49-F238E27FC236}">
                      <a16:creationId xmlns:a16="http://schemas.microsoft.com/office/drawing/2014/main" id="{11763AEF-3235-CAE9-60AA-9206AA5E4687}"/>
                    </a:ext>
                  </a:extLst>
                </p:cNvPr>
                <p:cNvPicPr/>
                <p:nvPr/>
              </p:nvPicPr>
              <p:blipFill>
                <a:blip r:embed="rId108"/>
                <a:stretch>
                  <a:fillRect/>
                </a:stretch>
              </p:blipFill>
              <p:spPr>
                <a:xfrm>
                  <a:off x="4123781" y="4235192"/>
                  <a:ext cx="208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9" name="Freihand 78">
                  <a:extLst>
                    <a:ext uri="{FF2B5EF4-FFF2-40B4-BE49-F238E27FC236}">
                      <a16:creationId xmlns:a16="http://schemas.microsoft.com/office/drawing/2014/main" id="{4C72E908-A009-CCCC-00E8-F5C987DDBC4B}"/>
                    </a:ext>
                  </a:extLst>
                </p14:cNvPr>
                <p14:cNvContentPartPr/>
                <p14:nvPr/>
              </p14:nvContentPartPr>
              <p14:xfrm>
                <a:off x="4154381" y="3787352"/>
                <a:ext cx="29520" cy="679680"/>
              </p14:xfrm>
            </p:contentPart>
          </mc:Choice>
          <mc:Fallback>
            <p:pic>
              <p:nvPicPr>
                <p:cNvPr id="79" name="Freihand 78">
                  <a:extLst>
                    <a:ext uri="{FF2B5EF4-FFF2-40B4-BE49-F238E27FC236}">
                      <a16:creationId xmlns:a16="http://schemas.microsoft.com/office/drawing/2014/main" id="{4C72E908-A009-CCCC-00E8-F5C987DDBC4B}"/>
                    </a:ext>
                  </a:extLst>
                </p:cNvPr>
                <p:cNvPicPr/>
                <p:nvPr/>
              </p:nvPicPr>
              <p:blipFill>
                <a:blip r:embed="rId110"/>
                <a:stretch>
                  <a:fillRect/>
                </a:stretch>
              </p:blipFill>
              <p:spPr>
                <a:xfrm>
                  <a:off x="4145381" y="3778712"/>
                  <a:ext cx="4716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1" name="Freihand 80">
                  <a:extLst>
                    <a:ext uri="{FF2B5EF4-FFF2-40B4-BE49-F238E27FC236}">
                      <a16:creationId xmlns:a16="http://schemas.microsoft.com/office/drawing/2014/main" id="{AE44F292-0CE8-23BE-48A2-9481586610F6}"/>
                    </a:ext>
                  </a:extLst>
                </p14:cNvPr>
                <p14:cNvContentPartPr/>
                <p14:nvPr/>
              </p14:nvContentPartPr>
              <p14:xfrm>
                <a:off x="3892301" y="3539672"/>
                <a:ext cx="10440" cy="231120"/>
              </p14:xfrm>
            </p:contentPart>
          </mc:Choice>
          <mc:Fallback>
            <p:pic>
              <p:nvPicPr>
                <p:cNvPr id="81" name="Freihand 80">
                  <a:extLst>
                    <a:ext uri="{FF2B5EF4-FFF2-40B4-BE49-F238E27FC236}">
                      <a16:creationId xmlns:a16="http://schemas.microsoft.com/office/drawing/2014/main" id="{AE44F292-0CE8-23BE-48A2-9481586610F6}"/>
                    </a:ext>
                  </a:extLst>
                </p:cNvPr>
                <p:cNvPicPr/>
                <p:nvPr/>
              </p:nvPicPr>
              <p:blipFill>
                <a:blip r:embed="rId112"/>
                <a:stretch>
                  <a:fillRect/>
                </a:stretch>
              </p:blipFill>
              <p:spPr>
                <a:xfrm>
                  <a:off x="3883661" y="3530672"/>
                  <a:ext cx="28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2" name="Freihand 81">
                  <a:extLst>
                    <a:ext uri="{FF2B5EF4-FFF2-40B4-BE49-F238E27FC236}">
                      <a16:creationId xmlns:a16="http://schemas.microsoft.com/office/drawing/2014/main" id="{7650BC81-4980-2181-A4E1-999A24CA40A0}"/>
                    </a:ext>
                  </a:extLst>
                </p14:cNvPr>
                <p14:cNvContentPartPr/>
                <p14:nvPr/>
              </p14:nvContentPartPr>
              <p14:xfrm>
                <a:off x="3776381" y="3473432"/>
                <a:ext cx="224280" cy="62640"/>
              </p14:xfrm>
            </p:contentPart>
          </mc:Choice>
          <mc:Fallback>
            <p:pic>
              <p:nvPicPr>
                <p:cNvPr id="82" name="Freihand 81">
                  <a:extLst>
                    <a:ext uri="{FF2B5EF4-FFF2-40B4-BE49-F238E27FC236}">
                      <a16:creationId xmlns:a16="http://schemas.microsoft.com/office/drawing/2014/main" id="{7650BC81-4980-2181-A4E1-999A24CA40A0}"/>
                    </a:ext>
                  </a:extLst>
                </p:cNvPr>
                <p:cNvPicPr/>
                <p:nvPr/>
              </p:nvPicPr>
              <p:blipFill>
                <a:blip r:embed="rId114"/>
                <a:stretch>
                  <a:fillRect/>
                </a:stretch>
              </p:blipFill>
              <p:spPr>
                <a:xfrm>
                  <a:off x="3767741" y="3464432"/>
                  <a:ext cx="241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3" name="Freihand 82">
                  <a:extLst>
                    <a:ext uri="{FF2B5EF4-FFF2-40B4-BE49-F238E27FC236}">
                      <a16:creationId xmlns:a16="http://schemas.microsoft.com/office/drawing/2014/main" id="{285A3752-0260-CCDC-DD05-6AB63C382650}"/>
                    </a:ext>
                  </a:extLst>
                </p14:cNvPr>
                <p14:cNvContentPartPr/>
                <p14:nvPr/>
              </p14:nvContentPartPr>
              <p14:xfrm>
                <a:off x="3805541" y="3633992"/>
                <a:ext cx="176760" cy="53640"/>
              </p14:xfrm>
            </p:contentPart>
          </mc:Choice>
          <mc:Fallback>
            <p:pic>
              <p:nvPicPr>
                <p:cNvPr id="83" name="Freihand 82">
                  <a:extLst>
                    <a:ext uri="{FF2B5EF4-FFF2-40B4-BE49-F238E27FC236}">
                      <a16:creationId xmlns:a16="http://schemas.microsoft.com/office/drawing/2014/main" id="{285A3752-0260-CCDC-DD05-6AB63C382650}"/>
                    </a:ext>
                  </a:extLst>
                </p:cNvPr>
                <p:cNvPicPr/>
                <p:nvPr/>
              </p:nvPicPr>
              <p:blipFill>
                <a:blip r:embed="rId116"/>
                <a:stretch>
                  <a:fillRect/>
                </a:stretch>
              </p:blipFill>
              <p:spPr>
                <a:xfrm>
                  <a:off x="3796901" y="3624992"/>
                  <a:ext cx="194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4" name="Freihand 83">
                  <a:extLst>
                    <a:ext uri="{FF2B5EF4-FFF2-40B4-BE49-F238E27FC236}">
                      <a16:creationId xmlns:a16="http://schemas.microsoft.com/office/drawing/2014/main" id="{BAF2AF6D-0B5E-899F-1A31-736054D45706}"/>
                    </a:ext>
                  </a:extLst>
                </p14:cNvPr>
                <p14:cNvContentPartPr/>
                <p14:nvPr/>
              </p14:nvContentPartPr>
              <p14:xfrm>
                <a:off x="3988421" y="3625352"/>
                <a:ext cx="287280" cy="146160"/>
              </p14:xfrm>
            </p:contentPart>
          </mc:Choice>
          <mc:Fallback>
            <p:pic>
              <p:nvPicPr>
                <p:cNvPr id="84" name="Freihand 83">
                  <a:extLst>
                    <a:ext uri="{FF2B5EF4-FFF2-40B4-BE49-F238E27FC236}">
                      <a16:creationId xmlns:a16="http://schemas.microsoft.com/office/drawing/2014/main" id="{BAF2AF6D-0B5E-899F-1A31-736054D45706}"/>
                    </a:ext>
                  </a:extLst>
                </p:cNvPr>
                <p:cNvPicPr/>
                <p:nvPr/>
              </p:nvPicPr>
              <p:blipFill>
                <a:blip r:embed="rId118"/>
                <a:stretch>
                  <a:fillRect/>
                </a:stretch>
              </p:blipFill>
              <p:spPr>
                <a:xfrm>
                  <a:off x="3979421" y="3616712"/>
                  <a:ext cx="304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5" name="Freihand 84">
                  <a:extLst>
                    <a:ext uri="{FF2B5EF4-FFF2-40B4-BE49-F238E27FC236}">
                      <a16:creationId xmlns:a16="http://schemas.microsoft.com/office/drawing/2014/main" id="{9BBEFB0E-B530-68D9-0E0E-7CFD91588B1A}"/>
                    </a:ext>
                  </a:extLst>
                </p14:cNvPr>
                <p14:cNvContentPartPr/>
                <p14:nvPr/>
              </p14:nvContentPartPr>
              <p14:xfrm>
                <a:off x="4301261" y="3565232"/>
                <a:ext cx="148320" cy="244080"/>
              </p14:xfrm>
            </p:contentPart>
          </mc:Choice>
          <mc:Fallback>
            <p:pic>
              <p:nvPicPr>
                <p:cNvPr id="85" name="Freihand 84">
                  <a:extLst>
                    <a:ext uri="{FF2B5EF4-FFF2-40B4-BE49-F238E27FC236}">
                      <a16:creationId xmlns:a16="http://schemas.microsoft.com/office/drawing/2014/main" id="{9BBEFB0E-B530-68D9-0E0E-7CFD91588B1A}"/>
                    </a:ext>
                  </a:extLst>
                </p:cNvPr>
                <p:cNvPicPr/>
                <p:nvPr/>
              </p:nvPicPr>
              <p:blipFill>
                <a:blip r:embed="rId120"/>
                <a:stretch>
                  <a:fillRect/>
                </a:stretch>
              </p:blipFill>
              <p:spPr>
                <a:xfrm>
                  <a:off x="4292621" y="3556592"/>
                  <a:ext cx="165960" cy="261720"/>
                </a:xfrm>
                <a:prstGeom prst="rect">
                  <a:avLst/>
                </a:prstGeom>
              </p:spPr>
            </p:pic>
          </mc:Fallback>
        </mc:AlternateContent>
      </p:grpSp>
      <p:grpSp>
        <p:nvGrpSpPr>
          <p:cNvPr id="102" name="Gruppieren 101">
            <a:extLst>
              <a:ext uri="{FF2B5EF4-FFF2-40B4-BE49-F238E27FC236}">
                <a16:creationId xmlns:a16="http://schemas.microsoft.com/office/drawing/2014/main" id="{66765192-8833-5200-ED46-64625594A2FE}"/>
              </a:ext>
            </a:extLst>
          </p:cNvPr>
          <p:cNvGrpSpPr/>
          <p:nvPr/>
        </p:nvGrpSpPr>
        <p:grpSpPr>
          <a:xfrm>
            <a:off x="6874901" y="4149512"/>
            <a:ext cx="1430640" cy="467640"/>
            <a:chOff x="6874901" y="4149512"/>
            <a:chExt cx="1430640" cy="467640"/>
          </a:xfrm>
        </p:grpSpPr>
        <mc:AlternateContent xmlns:mc="http://schemas.openxmlformats.org/markup-compatibility/2006">
          <mc:Choice xmlns:p14="http://schemas.microsoft.com/office/powerpoint/2010/main" Requires="p14">
            <p:contentPart p14:bwMode="auto" r:id="rId121">
              <p14:nvContentPartPr>
                <p14:cNvPr id="87" name="Freihand 86">
                  <a:extLst>
                    <a:ext uri="{FF2B5EF4-FFF2-40B4-BE49-F238E27FC236}">
                      <a16:creationId xmlns:a16="http://schemas.microsoft.com/office/drawing/2014/main" id="{51CBDA41-9108-A405-CA36-5F205443A073}"/>
                    </a:ext>
                  </a:extLst>
                </p14:cNvPr>
                <p14:cNvContentPartPr/>
                <p14:nvPr/>
              </p14:nvContentPartPr>
              <p14:xfrm>
                <a:off x="7005581" y="4304312"/>
                <a:ext cx="18360" cy="227160"/>
              </p14:xfrm>
            </p:contentPart>
          </mc:Choice>
          <mc:Fallback>
            <p:pic>
              <p:nvPicPr>
                <p:cNvPr id="87" name="Freihand 86">
                  <a:extLst>
                    <a:ext uri="{FF2B5EF4-FFF2-40B4-BE49-F238E27FC236}">
                      <a16:creationId xmlns:a16="http://schemas.microsoft.com/office/drawing/2014/main" id="{51CBDA41-9108-A405-CA36-5F205443A073}"/>
                    </a:ext>
                  </a:extLst>
                </p:cNvPr>
                <p:cNvPicPr/>
                <p:nvPr/>
              </p:nvPicPr>
              <p:blipFill>
                <a:blip r:embed="rId122"/>
                <a:stretch>
                  <a:fillRect/>
                </a:stretch>
              </p:blipFill>
              <p:spPr>
                <a:xfrm>
                  <a:off x="6996941" y="4295312"/>
                  <a:ext cx="36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8" name="Freihand 87">
                  <a:extLst>
                    <a:ext uri="{FF2B5EF4-FFF2-40B4-BE49-F238E27FC236}">
                      <a16:creationId xmlns:a16="http://schemas.microsoft.com/office/drawing/2014/main" id="{17EF5F12-E972-1A48-06DD-F68C2D47C0C7}"/>
                    </a:ext>
                  </a:extLst>
                </p14:cNvPr>
                <p14:cNvContentPartPr/>
                <p14:nvPr/>
              </p14:nvContentPartPr>
              <p14:xfrm>
                <a:off x="6919541" y="4244552"/>
                <a:ext cx="189000" cy="40320"/>
              </p14:xfrm>
            </p:contentPart>
          </mc:Choice>
          <mc:Fallback>
            <p:pic>
              <p:nvPicPr>
                <p:cNvPr id="88" name="Freihand 87">
                  <a:extLst>
                    <a:ext uri="{FF2B5EF4-FFF2-40B4-BE49-F238E27FC236}">
                      <a16:creationId xmlns:a16="http://schemas.microsoft.com/office/drawing/2014/main" id="{17EF5F12-E972-1A48-06DD-F68C2D47C0C7}"/>
                    </a:ext>
                  </a:extLst>
                </p:cNvPr>
                <p:cNvPicPr/>
                <p:nvPr/>
              </p:nvPicPr>
              <p:blipFill>
                <a:blip r:embed="rId124"/>
                <a:stretch>
                  <a:fillRect/>
                </a:stretch>
              </p:blipFill>
              <p:spPr>
                <a:xfrm>
                  <a:off x="6910901" y="4235912"/>
                  <a:ext cx="206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9" name="Freihand 88">
                  <a:extLst>
                    <a:ext uri="{FF2B5EF4-FFF2-40B4-BE49-F238E27FC236}">
                      <a16:creationId xmlns:a16="http://schemas.microsoft.com/office/drawing/2014/main" id="{6181A5ED-556E-D6F2-53EE-52258E390FB0}"/>
                    </a:ext>
                  </a:extLst>
                </p14:cNvPr>
                <p14:cNvContentPartPr/>
                <p14:nvPr/>
              </p14:nvContentPartPr>
              <p14:xfrm>
                <a:off x="6874901" y="4363352"/>
                <a:ext cx="199800" cy="68400"/>
              </p14:xfrm>
            </p:contentPart>
          </mc:Choice>
          <mc:Fallback>
            <p:pic>
              <p:nvPicPr>
                <p:cNvPr id="89" name="Freihand 88">
                  <a:extLst>
                    <a:ext uri="{FF2B5EF4-FFF2-40B4-BE49-F238E27FC236}">
                      <a16:creationId xmlns:a16="http://schemas.microsoft.com/office/drawing/2014/main" id="{6181A5ED-556E-D6F2-53EE-52258E390FB0}"/>
                    </a:ext>
                  </a:extLst>
                </p:cNvPr>
                <p:cNvPicPr/>
                <p:nvPr/>
              </p:nvPicPr>
              <p:blipFill>
                <a:blip r:embed="rId126"/>
                <a:stretch>
                  <a:fillRect/>
                </a:stretch>
              </p:blipFill>
              <p:spPr>
                <a:xfrm>
                  <a:off x="6865901" y="4354712"/>
                  <a:ext cx="217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443D6085-8AE3-C4B1-BC36-E2D4FB6EB8CB}"/>
                    </a:ext>
                  </a:extLst>
                </p14:cNvPr>
                <p14:cNvContentPartPr/>
                <p14:nvPr/>
              </p14:nvContentPartPr>
              <p14:xfrm>
                <a:off x="7066781" y="4406192"/>
                <a:ext cx="268200" cy="146520"/>
              </p14:xfrm>
            </p:contentPart>
          </mc:Choice>
          <mc:Fallback>
            <p:pic>
              <p:nvPicPr>
                <p:cNvPr id="91" name="Freihand 90">
                  <a:extLst>
                    <a:ext uri="{FF2B5EF4-FFF2-40B4-BE49-F238E27FC236}">
                      <a16:creationId xmlns:a16="http://schemas.microsoft.com/office/drawing/2014/main" id="{443D6085-8AE3-C4B1-BC36-E2D4FB6EB8CB}"/>
                    </a:ext>
                  </a:extLst>
                </p:cNvPr>
                <p:cNvPicPr/>
                <p:nvPr/>
              </p:nvPicPr>
              <p:blipFill>
                <a:blip r:embed="rId128"/>
                <a:stretch>
                  <a:fillRect/>
                </a:stretch>
              </p:blipFill>
              <p:spPr>
                <a:xfrm>
                  <a:off x="7058141" y="4397552"/>
                  <a:ext cx="285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2" name="Freihand 91">
                  <a:extLst>
                    <a:ext uri="{FF2B5EF4-FFF2-40B4-BE49-F238E27FC236}">
                      <a16:creationId xmlns:a16="http://schemas.microsoft.com/office/drawing/2014/main" id="{9488087C-17AE-1DB6-59F8-2C73809050B6}"/>
                    </a:ext>
                  </a:extLst>
                </p14:cNvPr>
                <p14:cNvContentPartPr/>
                <p14:nvPr/>
              </p14:nvContentPartPr>
              <p14:xfrm>
                <a:off x="7337141" y="4407272"/>
                <a:ext cx="122760" cy="209880"/>
              </p14:xfrm>
            </p:contentPart>
          </mc:Choice>
          <mc:Fallback>
            <p:pic>
              <p:nvPicPr>
                <p:cNvPr id="92" name="Freihand 91">
                  <a:extLst>
                    <a:ext uri="{FF2B5EF4-FFF2-40B4-BE49-F238E27FC236}">
                      <a16:creationId xmlns:a16="http://schemas.microsoft.com/office/drawing/2014/main" id="{9488087C-17AE-1DB6-59F8-2C73809050B6}"/>
                    </a:ext>
                  </a:extLst>
                </p:cNvPr>
                <p:cNvPicPr/>
                <p:nvPr/>
              </p:nvPicPr>
              <p:blipFill>
                <a:blip r:embed="rId130"/>
                <a:stretch>
                  <a:fillRect/>
                </a:stretch>
              </p:blipFill>
              <p:spPr>
                <a:xfrm>
                  <a:off x="7328501" y="4398272"/>
                  <a:ext cx="140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3" name="Freihand 92">
                  <a:extLst>
                    <a:ext uri="{FF2B5EF4-FFF2-40B4-BE49-F238E27FC236}">
                      <a16:creationId xmlns:a16="http://schemas.microsoft.com/office/drawing/2014/main" id="{0AABAD86-B775-BD4C-256A-FA7350445EC1}"/>
                    </a:ext>
                  </a:extLst>
                </p14:cNvPr>
                <p14:cNvContentPartPr/>
                <p14:nvPr/>
              </p14:nvContentPartPr>
              <p14:xfrm>
                <a:off x="7522541" y="4244552"/>
                <a:ext cx="126720" cy="186840"/>
              </p14:xfrm>
            </p:contentPart>
          </mc:Choice>
          <mc:Fallback>
            <p:pic>
              <p:nvPicPr>
                <p:cNvPr id="93" name="Freihand 92">
                  <a:extLst>
                    <a:ext uri="{FF2B5EF4-FFF2-40B4-BE49-F238E27FC236}">
                      <a16:creationId xmlns:a16="http://schemas.microsoft.com/office/drawing/2014/main" id="{0AABAD86-B775-BD4C-256A-FA7350445EC1}"/>
                    </a:ext>
                  </a:extLst>
                </p:cNvPr>
                <p:cNvPicPr/>
                <p:nvPr/>
              </p:nvPicPr>
              <p:blipFill>
                <a:blip r:embed="rId132"/>
                <a:stretch>
                  <a:fillRect/>
                </a:stretch>
              </p:blipFill>
              <p:spPr>
                <a:xfrm>
                  <a:off x="7513901" y="4235912"/>
                  <a:ext cx="144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4" name="Freihand 93">
                  <a:extLst>
                    <a:ext uri="{FF2B5EF4-FFF2-40B4-BE49-F238E27FC236}">
                      <a16:creationId xmlns:a16="http://schemas.microsoft.com/office/drawing/2014/main" id="{BF814AE5-101D-9A9A-8363-A130CF67A72C}"/>
                    </a:ext>
                  </a:extLst>
                </p14:cNvPr>
                <p14:cNvContentPartPr/>
                <p14:nvPr/>
              </p14:nvContentPartPr>
              <p14:xfrm>
                <a:off x="7817021" y="4211072"/>
                <a:ext cx="34560" cy="192600"/>
              </p14:xfrm>
            </p:contentPart>
          </mc:Choice>
          <mc:Fallback>
            <p:pic>
              <p:nvPicPr>
                <p:cNvPr id="94" name="Freihand 93">
                  <a:extLst>
                    <a:ext uri="{FF2B5EF4-FFF2-40B4-BE49-F238E27FC236}">
                      <a16:creationId xmlns:a16="http://schemas.microsoft.com/office/drawing/2014/main" id="{BF814AE5-101D-9A9A-8363-A130CF67A72C}"/>
                    </a:ext>
                  </a:extLst>
                </p:cNvPr>
                <p:cNvPicPr/>
                <p:nvPr/>
              </p:nvPicPr>
              <p:blipFill>
                <a:blip r:embed="rId134"/>
                <a:stretch>
                  <a:fillRect/>
                </a:stretch>
              </p:blipFill>
              <p:spPr>
                <a:xfrm>
                  <a:off x="7808021" y="4202432"/>
                  <a:ext cx="52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5" name="Freihand 94">
                  <a:extLst>
                    <a:ext uri="{FF2B5EF4-FFF2-40B4-BE49-F238E27FC236}">
                      <a16:creationId xmlns:a16="http://schemas.microsoft.com/office/drawing/2014/main" id="{D3C63D86-75FB-64B6-A719-095F7533890B}"/>
                    </a:ext>
                  </a:extLst>
                </p14:cNvPr>
                <p14:cNvContentPartPr/>
                <p14:nvPr/>
              </p14:nvContentPartPr>
              <p14:xfrm>
                <a:off x="7717661" y="4149512"/>
                <a:ext cx="213480" cy="55800"/>
              </p14:xfrm>
            </p:contentPart>
          </mc:Choice>
          <mc:Fallback>
            <p:pic>
              <p:nvPicPr>
                <p:cNvPr id="95" name="Freihand 94">
                  <a:extLst>
                    <a:ext uri="{FF2B5EF4-FFF2-40B4-BE49-F238E27FC236}">
                      <a16:creationId xmlns:a16="http://schemas.microsoft.com/office/drawing/2014/main" id="{D3C63D86-75FB-64B6-A719-095F7533890B}"/>
                    </a:ext>
                  </a:extLst>
                </p:cNvPr>
                <p:cNvPicPr/>
                <p:nvPr/>
              </p:nvPicPr>
              <p:blipFill>
                <a:blip r:embed="rId136"/>
                <a:stretch>
                  <a:fillRect/>
                </a:stretch>
              </p:blipFill>
              <p:spPr>
                <a:xfrm>
                  <a:off x="7709021" y="4140872"/>
                  <a:ext cx="2311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F9790B78-9A40-A397-55AC-75B980DE3770}"/>
                    </a:ext>
                  </a:extLst>
                </p14:cNvPr>
                <p14:cNvContentPartPr/>
                <p14:nvPr/>
              </p14:nvContentPartPr>
              <p14:xfrm>
                <a:off x="7712981" y="4282712"/>
                <a:ext cx="188640" cy="29520"/>
              </p14:xfrm>
            </p:contentPart>
          </mc:Choice>
          <mc:Fallback>
            <p:pic>
              <p:nvPicPr>
                <p:cNvPr id="97" name="Freihand 96">
                  <a:extLst>
                    <a:ext uri="{FF2B5EF4-FFF2-40B4-BE49-F238E27FC236}">
                      <a16:creationId xmlns:a16="http://schemas.microsoft.com/office/drawing/2014/main" id="{F9790B78-9A40-A397-55AC-75B980DE3770}"/>
                    </a:ext>
                  </a:extLst>
                </p:cNvPr>
                <p:cNvPicPr/>
                <p:nvPr/>
              </p:nvPicPr>
              <p:blipFill>
                <a:blip r:embed="rId138"/>
                <a:stretch>
                  <a:fillRect/>
                </a:stretch>
              </p:blipFill>
              <p:spPr>
                <a:xfrm>
                  <a:off x="7704341" y="4274072"/>
                  <a:ext cx="206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ED557F58-9778-34C6-053D-BB080E80AC41}"/>
                    </a:ext>
                  </a:extLst>
                </p14:cNvPr>
                <p14:cNvContentPartPr/>
                <p14:nvPr/>
              </p14:nvContentPartPr>
              <p14:xfrm>
                <a:off x="7952381" y="4269032"/>
                <a:ext cx="24840" cy="189720"/>
              </p14:xfrm>
            </p:contentPart>
          </mc:Choice>
          <mc:Fallback>
            <p:pic>
              <p:nvPicPr>
                <p:cNvPr id="98" name="Freihand 97">
                  <a:extLst>
                    <a:ext uri="{FF2B5EF4-FFF2-40B4-BE49-F238E27FC236}">
                      <a16:creationId xmlns:a16="http://schemas.microsoft.com/office/drawing/2014/main" id="{ED557F58-9778-34C6-053D-BB080E80AC41}"/>
                    </a:ext>
                  </a:extLst>
                </p:cNvPr>
                <p:cNvPicPr/>
                <p:nvPr/>
              </p:nvPicPr>
              <p:blipFill>
                <a:blip r:embed="rId140"/>
                <a:stretch>
                  <a:fillRect/>
                </a:stretch>
              </p:blipFill>
              <p:spPr>
                <a:xfrm>
                  <a:off x="7943381" y="4260392"/>
                  <a:ext cx="42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93B48FB4-249A-D6F2-A307-7EBC839871DC}"/>
                    </a:ext>
                  </a:extLst>
                </p14:cNvPr>
                <p14:cNvContentPartPr/>
                <p14:nvPr/>
              </p14:nvContentPartPr>
              <p14:xfrm>
                <a:off x="7921061" y="4245992"/>
                <a:ext cx="179640" cy="159840"/>
              </p14:xfrm>
            </p:contentPart>
          </mc:Choice>
          <mc:Fallback>
            <p:pic>
              <p:nvPicPr>
                <p:cNvPr id="99" name="Freihand 98">
                  <a:extLst>
                    <a:ext uri="{FF2B5EF4-FFF2-40B4-BE49-F238E27FC236}">
                      <a16:creationId xmlns:a16="http://schemas.microsoft.com/office/drawing/2014/main" id="{93B48FB4-249A-D6F2-A307-7EBC839871DC}"/>
                    </a:ext>
                  </a:extLst>
                </p:cNvPr>
                <p:cNvPicPr/>
                <p:nvPr/>
              </p:nvPicPr>
              <p:blipFill>
                <a:blip r:embed="rId142"/>
                <a:stretch>
                  <a:fillRect/>
                </a:stretch>
              </p:blipFill>
              <p:spPr>
                <a:xfrm>
                  <a:off x="7912061" y="4236992"/>
                  <a:ext cx="197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DD82FA99-094A-4E7E-5320-143CEB6615F8}"/>
                    </a:ext>
                  </a:extLst>
                </p14:cNvPr>
                <p14:cNvContentPartPr/>
                <p14:nvPr/>
              </p14:nvContentPartPr>
              <p14:xfrm>
                <a:off x="8141741" y="4300712"/>
                <a:ext cx="66600" cy="121320"/>
              </p14:xfrm>
            </p:contentPart>
          </mc:Choice>
          <mc:Fallback>
            <p:pic>
              <p:nvPicPr>
                <p:cNvPr id="100" name="Freihand 99">
                  <a:extLst>
                    <a:ext uri="{FF2B5EF4-FFF2-40B4-BE49-F238E27FC236}">
                      <a16:creationId xmlns:a16="http://schemas.microsoft.com/office/drawing/2014/main" id="{DD82FA99-094A-4E7E-5320-143CEB6615F8}"/>
                    </a:ext>
                  </a:extLst>
                </p:cNvPr>
                <p:cNvPicPr/>
                <p:nvPr/>
              </p:nvPicPr>
              <p:blipFill>
                <a:blip r:embed="rId144"/>
                <a:stretch>
                  <a:fillRect/>
                </a:stretch>
              </p:blipFill>
              <p:spPr>
                <a:xfrm>
                  <a:off x="8132741" y="4291712"/>
                  <a:ext cx="84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AB12986B-EA7C-FE5A-C194-BFD33261B557}"/>
                    </a:ext>
                  </a:extLst>
                </p14:cNvPr>
                <p14:cNvContentPartPr/>
                <p14:nvPr/>
              </p14:nvContentPartPr>
              <p14:xfrm>
                <a:off x="8218061" y="4332752"/>
                <a:ext cx="87480" cy="84600"/>
              </p14:xfrm>
            </p:contentPart>
          </mc:Choice>
          <mc:Fallback>
            <p:pic>
              <p:nvPicPr>
                <p:cNvPr id="101" name="Freihand 100">
                  <a:extLst>
                    <a:ext uri="{FF2B5EF4-FFF2-40B4-BE49-F238E27FC236}">
                      <a16:creationId xmlns:a16="http://schemas.microsoft.com/office/drawing/2014/main" id="{AB12986B-EA7C-FE5A-C194-BFD33261B557}"/>
                    </a:ext>
                  </a:extLst>
                </p:cNvPr>
                <p:cNvPicPr/>
                <p:nvPr/>
              </p:nvPicPr>
              <p:blipFill>
                <a:blip r:embed="rId146"/>
                <a:stretch>
                  <a:fillRect/>
                </a:stretch>
              </p:blipFill>
              <p:spPr>
                <a:xfrm>
                  <a:off x="8209421" y="4323752"/>
                  <a:ext cx="105120" cy="102240"/>
                </a:xfrm>
                <a:prstGeom prst="rect">
                  <a:avLst/>
                </a:prstGeom>
              </p:spPr>
            </p:pic>
          </mc:Fallback>
        </mc:AlternateContent>
      </p:grpSp>
      <p:grpSp>
        <p:nvGrpSpPr>
          <p:cNvPr id="138" name="Gruppieren 137">
            <a:extLst>
              <a:ext uri="{FF2B5EF4-FFF2-40B4-BE49-F238E27FC236}">
                <a16:creationId xmlns:a16="http://schemas.microsoft.com/office/drawing/2014/main" id="{2CC81C97-29FD-8131-DD74-772B287DC8B4}"/>
              </a:ext>
            </a:extLst>
          </p:cNvPr>
          <p:cNvGrpSpPr/>
          <p:nvPr/>
        </p:nvGrpSpPr>
        <p:grpSpPr>
          <a:xfrm>
            <a:off x="6721181" y="4820192"/>
            <a:ext cx="1935360" cy="1958040"/>
            <a:chOff x="6721181" y="4820192"/>
            <a:chExt cx="1935360" cy="1958040"/>
          </a:xfrm>
        </p:grpSpPr>
        <mc:AlternateContent xmlns:mc="http://schemas.openxmlformats.org/markup-compatibility/2006">
          <mc:Choice xmlns:p14="http://schemas.microsoft.com/office/powerpoint/2010/main" Requires="p14">
            <p:contentPart p14:bwMode="auto" r:id="rId147">
              <p14:nvContentPartPr>
                <p14:cNvPr id="103" name="Freihand 102">
                  <a:extLst>
                    <a:ext uri="{FF2B5EF4-FFF2-40B4-BE49-F238E27FC236}">
                      <a16:creationId xmlns:a16="http://schemas.microsoft.com/office/drawing/2014/main" id="{386CFA72-7F13-9BFB-A901-1A93802BEE68}"/>
                    </a:ext>
                  </a:extLst>
                </p14:cNvPr>
                <p14:cNvContentPartPr/>
                <p14:nvPr/>
              </p14:nvContentPartPr>
              <p14:xfrm>
                <a:off x="6745301" y="5245352"/>
                <a:ext cx="176760" cy="57240"/>
              </p14:xfrm>
            </p:contentPart>
          </mc:Choice>
          <mc:Fallback>
            <p:pic>
              <p:nvPicPr>
                <p:cNvPr id="103" name="Freihand 102">
                  <a:extLst>
                    <a:ext uri="{FF2B5EF4-FFF2-40B4-BE49-F238E27FC236}">
                      <a16:creationId xmlns:a16="http://schemas.microsoft.com/office/drawing/2014/main" id="{386CFA72-7F13-9BFB-A901-1A93802BEE68}"/>
                    </a:ext>
                  </a:extLst>
                </p:cNvPr>
                <p:cNvPicPr/>
                <p:nvPr/>
              </p:nvPicPr>
              <p:blipFill>
                <a:blip r:embed="rId148"/>
                <a:stretch>
                  <a:fillRect/>
                </a:stretch>
              </p:blipFill>
              <p:spPr>
                <a:xfrm>
                  <a:off x="6736301" y="5236352"/>
                  <a:ext cx="194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4" name="Freihand 103">
                  <a:extLst>
                    <a:ext uri="{FF2B5EF4-FFF2-40B4-BE49-F238E27FC236}">
                      <a16:creationId xmlns:a16="http://schemas.microsoft.com/office/drawing/2014/main" id="{D3375B17-6F0F-8A29-D225-9962A13AE898}"/>
                    </a:ext>
                  </a:extLst>
                </p14:cNvPr>
                <p14:cNvContentPartPr/>
                <p14:nvPr/>
              </p14:nvContentPartPr>
              <p14:xfrm>
                <a:off x="6721181" y="5309432"/>
                <a:ext cx="271080" cy="120600"/>
              </p14:xfrm>
            </p:contentPart>
          </mc:Choice>
          <mc:Fallback>
            <p:pic>
              <p:nvPicPr>
                <p:cNvPr id="104" name="Freihand 103">
                  <a:extLst>
                    <a:ext uri="{FF2B5EF4-FFF2-40B4-BE49-F238E27FC236}">
                      <a16:creationId xmlns:a16="http://schemas.microsoft.com/office/drawing/2014/main" id="{D3375B17-6F0F-8A29-D225-9962A13AE898}"/>
                    </a:ext>
                  </a:extLst>
                </p:cNvPr>
                <p:cNvPicPr/>
                <p:nvPr/>
              </p:nvPicPr>
              <p:blipFill>
                <a:blip r:embed="rId150"/>
                <a:stretch>
                  <a:fillRect/>
                </a:stretch>
              </p:blipFill>
              <p:spPr>
                <a:xfrm>
                  <a:off x="6712541" y="5300792"/>
                  <a:ext cx="288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E5FD7602-4CCF-0120-8C59-7ED2A7AE74DB}"/>
                    </a:ext>
                  </a:extLst>
                </p14:cNvPr>
                <p14:cNvContentPartPr/>
                <p14:nvPr/>
              </p14:nvContentPartPr>
              <p14:xfrm>
                <a:off x="6924221" y="5154992"/>
                <a:ext cx="195120" cy="213120"/>
              </p14:xfrm>
            </p:contentPart>
          </mc:Choice>
          <mc:Fallback>
            <p:pic>
              <p:nvPicPr>
                <p:cNvPr id="105" name="Freihand 104">
                  <a:extLst>
                    <a:ext uri="{FF2B5EF4-FFF2-40B4-BE49-F238E27FC236}">
                      <a16:creationId xmlns:a16="http://schemas.microsoft.com/office/drawing/2014/main" id="{E5FD7602-4CCF-0120-8C59-7ED2A7AE74DB}"/>
                    </a:ext>
                  </a:extLst>
                </p:cNvPr>
                <p:cNvPicPr/>
                <p:nvPr/>
              </p:nvPicPr>
              <p:blipFill>
                <a:blip r:embed="rId152"/>
                <a:stretch>
                  <a:fillRect/>
                </a:stretch>
              </p:blipFill>
              <p:spPr>
                <a:xfrm>
                  <a:off x="6915221" y="5145992"/>
                  <a:ext cx="212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7" name="Freihand 106">
                  <a:extLst>
                    <a:ext uri="{FF2B5EF4-FFF2-40B4-BE49-F238E27FC236}">
                      <a16:creationId xmlns:a16="http://schemas.microsoft.com/office/drawing/2014/main" id="{587E3B98-3059-F338-33B8-B6DECAA3F41E}"/>
                    </a:ext>
                  </a:extLst>
                </p14:cNvPr>
                <p14:cNvContentPartPr/>
                <p14:nvPr/>
              </p14:nvContentPartPr>
              <p14:xfrm>
                <a:off x="7327421" y="5041232"/>
                <a:ext cx="15480" cy="254160"/>
              </p14:xfrm>
            </p:contentPart>
          </mc:Choice>
          <mc:Fallback>
            <p:pic>
              <p:nvPicPr>
                <p:cNvPr id="107" name="Freihand 106">
                  <a:extLst>
                    <a:ext uri="{FF2B5EF4-FFF2-40B4-BE49-F238E27FC236}">
                      <a16:creationId xmlns:a16="http://schemas.microsoft.com/office/drawing/2014/main" id="{587E3B98-3059-F338-33B8-B6DECAA3F41E}"/>
                    </a:ext>
                  </a:extLst>
                </p:cNvPr>
                <p:cNvPicPr/>
                <p:nvPr/>
              </p:nvPicPr>
              <p:blipFill>
                <a:blip r:embed="rId154"/>
                <a:stretch>
                  <a:fillRect/>
                </a:stretch>
              </p:blipFill>
              <p:spPr>
                <a:xfrm>
                  <a:off x="7318781" y="5032232"/>
                  <a:ext cx="331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8" name="Freihand 107">
                  <a:extLst>
                    <a:ext uri="{FF2B5EF4-FFF2-40B4-BE49-F238E27FC236}">
                      <a16:creationId xmlns:a16="http://schemas.microsoft.com/office/drawing/2014/main" id="{3B7B680D-5B5A-71A3-1EF9-800E4929B6DD}"/>
                    </a:ext>
                  </a:extLst>
                </p14:cNvPr>
                <p14:cNvContentPartPr/>
                <p14:nvPr/>
              </p14:nvContentPartPr>
              <p14:xfrm>
                <a:off x="7279901" y="4956632"/>
                <a:ext cx="224280" cy="251280"/>
              </p14:xfrm>
            </p:contentPart>
          </mc:Choice>
          <mc:Fallback>
            <p:pic>
              <p:nvPicPr>
                <p:cNvPr id="108" name="Freihand 107">
                  <a:extLst>
                    <a:ext uri="{FF2B5EF4-FFF2-40B4-BE49-F238E27FC236}">
                      <a16:creationId xmlns:a16="http://schemas.microsoft.com/office/drawing/2014/main" id="{3B7B680D-5B5A-71A3-1EF9-800E4929B6DD}"/>
                    </a:ext>
                  </a:extLst>
                </p:cNvPr>
                <p:cNvPicPr/>
                <p:nvPr/>
              </p:nvPicPr>
              <p:blipFill>
                <a:blip r:embed="rId156"/>
                <a:stretch>
                  <a:fillRect/>
                </a:stretch>
              </p:blipFill>
              <p:spPr>
                <a:xfrm>
                  <a:off x="7270901" y="4947992"/>
                  <a:ext cx="2419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83F69AED-E8D0-2F18-B2CF-D13FD9E7A111}"/>
                    </a:ext>
                  </a:extLst>
                </p14:cNvPr>
                <p14:cNvContentPartPr/>
                <p14:nvPr/>
              </p14:nvContentPartPr>
              <p14:xfrm>
                <a:off x="7487261" y="4820192"/>
                <a:ext cx="176040" cy="141120"/>
              </p14:xfrm>
            </p:contentPart>
          </mc:Choice>
          <mc:Fallback>
            <p:pic>
              <p:nvPicPr>
                <p:cNvPr id="109" name="Freihand 108">
                  <a:extLst>
                    <a:ext uri="{FF2B5EF4-FFF2-40B4-BE49-F238E27FC236}">
                      <a16:creationId xmlns:a16="http://schemas.microsoft.com/office/drawing/2014/main" id="{83F69AED-E8D0-2F18-B2CF-D13FD9E7A111}"/>
                    </a:ext>
                  </a:extLst>
                </p:cNvPr>
                <p:cNvPicPr/>
                <p:nvPr/>
              </p:nvPicPr>
              <p:blipFill>
                <a:blip r:embed="rId158"/>
                <a:stretch>
                  <a:fillRect/>
                </a:stretch>
              </p:blipFill>
              <p:spPr>
                <a:xfrm>
                  <a:off x="7478261" y="4811192"/>
                  <a:ext cx="193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9E9ECE1A-50F9-2621-6087-ADA184561665}"/>
                    </a:ext>
                  </a:extLst>
                </p14:cNvPr>
                <p14:cNvContentPartPr/>
                <p14:nvPr/>
              </p14:nvContentPartPr>
              <p14:xfrm>
                <a:off x="7703981" y="4962752"/>
                <a:ext cx="162360" cy="51840"/>
              </p14:xfrm>
            </p:contentPart>
          </mc:Choice>
          <mc:Fallback>
            <p:pic>
              <p:nvPicPr>
                <p:cNvPr id="110" name="Freihand 109">
                  <a:extLst>
                    <a:ext uri="{FF2B5EF4-FFF2-40B4-BE49-F238E27FC236}">
                      <a16:creationId xmlns:a16="http://schemas.microsoft.com/office/drawing/2014/main" id="{9E9ECE1A-50F9-2621-6087-ADA184561665}"/>
                    </a:ext>
                  </a:extLst>
                </p:cNvPr>
                <p:cNvPicPr/>
                <p:nvPr/>
              </p:nvPicPr>
              <p:blipFill>
                <a:blip r:embed="rId160"/>
                <a:stretch>
                  <a:fillRect/>
                </a:stretch>
              </p:blipFill>
              <p:spPr>
                <a:xfrm>
                  <a:off x="7695341" y="4953752"/>
                  <a:ext cx="180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81BBDF3A-7C08-0B17-3C65-8B8F9A6E28DB}"/>
                    </a:ext>
                  </a:extLst>
                </p14:cNvPr>
                <p14:cNvContentPartPr/>
                <p14:nvPr/>
              </p14:nvContentPartPr>
              <p14:xfrm>
                <a:off x="7692101" y="5043752"/>
                <a:ext cx="218880" cy="49320"/>
              </p14:xfrm>
            </p:contentPart>
          </mc:Choice>
          <mc:Fallback>
            <p:pic>
              <p:nvPicPr>
                <p:cNvPr id="111" name="Freihand 110">
                  <a:extLst>
                    <a:ext uri="{FF2B5EF4-FFF2-40B4-BE49-F238E27FC236}">
                      <a16:creationId xmlns:a16="http://schemas.microsoft.com/office/drawing/2014/main" id="{81BBDF3A-7C08-0B17-3C65-8B8F9A6E28DB}"/>
                    </a:ext>
                  </a:extLst>
                </p:cNvPr>
                <p:cNvPicPr/>
                <p:nvPr/>
              </p:nvPicPr>
              <p:blipFill>
                <a:blip r:embed="rId162"/>
                <a:stretch>
                  <a:fillRect/>
                </a:stretch>
              </p:blipFill>
              <p:spPr>
                <a:xfrm>
                  <a:off x="7683461" y="5035112"/>
                  <a:ext cx="236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2C87A03B-94CB-DC37-9AA8-DA546EA88E7A}"/>
                    </a:ext>
                  </a:extLst>
                </p14:cNvPr>
                <p14:cNvContentPartPr/>
                <p14:nvPr/>
              </p14:nvContentPartPr>
              <p14:xfrm>
                <a:off x="8023301" y="4847192"/>
                <a:ext cx="199080" cy="203040"/>
              </p14:xfrm>
            </p:contentPart>
          </mc:Choice>
          <mc:Fallback>
            <p:pic>
              <p:nvPicPr>
                <p:cNvPr id="112" name="Freihand 111">
                  <a:extLst>
                    <a:ext uri="{FF2B5EF4-FFF2-40B4-BE49-F238E27FC236}">
                      <a16:creationId xmlns:a16="http://schemas.microsoft.com/office/drawing/2014/main" id="{2C87A03B-94CB-DC37-9AA8-DA546EA88E7A}"/>
                    </a:ext>
                  </a:extLst>
                </p:cNvPr>
                <p:cNvPicPr/>
                <p:nvPr/>
              </p:nvPicPr>
              <p:blipFill>
                <a:blip r:embed="rId164"/>
                <a:stretch>
                  <a:fillRect/>
                </a:stretch>
              </p:blipFill>
              <p:spPr>
                <a:xfrm>
                  <a:off x="8014301" y="4838552"/>
                  <a:ext cx="216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 name="Freihand 113">
                  <a:extLst>
                    <a:ext uri="{FF2B5EF4-FFF2-40B4-BE49-F238E27FC236}">
                      <a16:creationId xmlns:a16="http://schemas.microsoft.com/office/drawing/2014/main" id="{D462BBA8-E5CB-E501-B87A-2955A17599C1}"/>
                    </a:ext>
                  </a:extLst>
                </p14:cNvPr>
                <p14:cNvContentPartPr/>
                <p14:nvPr/>
              </p14:nvContentPartPr>
              <p14:xfrm>
                <a:off x="6753941" y="5658632"/>
                <a:ext cx="127800" cy="186120"/>
              </p14:xfrm>
            </p:contentPart>
          </mc:Choice>
          <mc:Fallback>
            <p:pic>
              <p:nvPicPr>
                <p:cNvPr id="114" name="Freihand 113">
                  <a:extLst>
                    <a:ext uri="{FF2B5EF4-FFF2-40B4-BE49-F238E27FC236}">
                      <a16:creationId xmlns:a16="http://schemas.microsoft.com/office/drawing/2014/main" id="{D462BBA8-E5CB-E501-B87A-2955A17599C1}"/>
                    </a:ext>
                  </a:extLst>
                </p:cNvPr>
                <p:cNvPicPr/>
                <p:nvPr/>
              </p:nvPicPr>
              <p:blipFill>
                <a:blip r:embed="rId166"/>
                <a:stretch>
                  <a:fillRect/>
                </a:stretch>
              </p:blipFill>
              <p:spPr>
                <a:xfrm>
                  <a:off x="6745301" y="5649992"/>
                  <a:ext cx="145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 name="Freihand 114">
                  <a:extLst>
                    <a:ext uri="{FF2B5EF4-FFF2-40B4-BE49-F238E27FC236}">
                      <a16:creationId xmlns:a16="http://schemas.microsoft.com/office/drawing/2014/main" id="{41C3C3FD-F16B-4FCD-5D7B-C378E03EBAF0}"/>
                    </a:ext>
                  </a:extLst>
                </p14:cNvPr>
                <p14:cNvContentPartPr/>
                <p14:nvPr/>
              </p14:nvContentPartPr>
              <p14:xfrm>
                <a:off x="6939341" y="5596352"/>
                <a:ext cx="345960" cy="180000"/>
              </p14:xfrm>
            </p:contentPart>
          </mc:Choice>
          <mc:Fallback>
            <p:pic>
              <p:nvPicPr>
                <p:cNvPr id="115" name="Freihand 114">
                  <a:extLst>
                    <a:ext uri="{FF2B5EF4-FFF2-40B4-BE49-F238E27FC236}">
                      <a16:creationId xmlns:a16="http://schemas.microsoft.com/office/drawing/2014/main" id="{41C3C3FD-F16B-4FCD-5D7B-C378E03EBAF0}"/>
                    </a:ext>
                  </a:extLst>
                </p:cNvPr>
                <p:cNvPicPr/>
                <p:nvPr/>
              </p:nvPicPr>
              <p:blipFill>
                <a:blip r:embed="rId168"/>
                <a:stretch>
                  <a:fillRect/>
                </a:stretch>
              </p:blipFill>
              <p:spPr>
                <a:xfrm>
                  <a:off x="6930341" y="5587352"/>
                  <a:ext cx="363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 name="Freihand 115">
                  <a:extLst>
                    <a:ext uri="{FF2B5EF4-FFF2-40B4-BE49-F238E27FC236}">
                      <a16:creationId xmlns:a16="http://schemas.microsoft.com/office/drawing/2014/main" id="{03E18992-B232-AAE5-A81E-A5235D483E86}"/>
                    </a:ext>
                  </a:extLst>
                </p14:cNvPr>
                <p14:cNvContentPartPr/>
                <p14:nvPr/>
              </p14:nvContentPartPr>
              <p14:xfrm>
                <a:off x="7326701" y="5559992"/>
                <a:ext cx="135720" cy="95400"/>
              </p14:xfrm>
            </p:contentPart>
          </mc:Choice>
          <mc:Fallback>
            <p:pic>
              <p:nvPicPr>
                <p:cNvPr id="116" name="Freihand 115">
                  <a:extLst>
                    <a:ext uri="{FF2B5EF4-FFF2-40B4-BE49-F238E27FC236}">
                      <a16:creationId xmlns:a16="http://schemas.microsoft.com/office/drawing/2014/main" id="{03E18992-B232-AAE5-A81E-A5235D483E86}"/>
                    </a:ext>
                  </a:extLst>
                </p:cNvPr>
                <p:cNvPicPr/>
                <p:nvPr/>
              </p:nvPicPr>
              <p:blipFill>
                <a:blip r:embed="rId170"/>
                <a:stretch>
                  <a:fillRect/>
                </a:stretch>
              </p:blipFill>
              <p:spPr>
                <a:xfrm>
                  <a:off x="7318061" y="5551352"/>
                  <a:ext cx="153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7" name="Freihand 116">
                  <a:extLst>
                    <a:ext uri="{FF2B5EF4-FFF2-40B4-BE49-F238E27FC236}">
                      <a16:creationId xmlns:a16="http://schemas.microsoft.com/office/drawing/2014/main" id="{3BF5172B-CE44-5FEC-4C71-C672B186022E}"/>
                    </a:ext>
                  </a:extLst>
                </p14:cNvPr>
                <p14:cNvContentPartPr/>
                <p14:nvPr/>
              </p14:nvContentPartPr>
              <p14:xfrm>
                <a:off x="7499501" y="5350832"/>
                <a:ext cx="218520" cy="266400"/>
              </p14:xfrm>
            </p:contentPart>
          </mc:Choice>
          <mc:Fallback>
            <p:pic>
              <p:nvPicPr>
                <p:cNvPr id="117" name="Freihand 116">
                  <a:extLst>
                    <a:ext uri="{FF2B5EF4-FFF2-40B4-BE49-F238E27FC236}">
                      <a16:creationId xmlns:a16="http://schemas.microsoft.com/office/drawing/2014/main" id="{3BF5172B-CE44-5FEC-4C71-C672B186022E}"/>
                    </a:ext>
                  </a:extLst>
                </p:cNvPr>
                <p:cNvPicPr/>
                <p:nvPr/>
              </p:nvPicPr>
              <p:blipFill>
                <a:blip r:embed="rId172"/>
                <a:stretch>
                  <a:fillRect/>
                </a:stretch>
              </p:blipFill>
              <p:spPr>
                <a:xfrm>
                  <a:off x="7490861" y="5342192"/>
                  <a:ext cx="2361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Freihand 117">
                  <a:extLst>
                    <a:ext uri="{FF2B5EF4-FFF2-40B4-BE49-F238E27FC236}">
                      <a16:creationId xmlns:a16="http://schemas.microsoft.com/office/drawing/2014/main" id="{D4D91C8E-5440-3483-C4A0-A7576446296E}"/>
                    </a:ext>
                  </a:extLst>
                </p14:cNvPr>
                <p14:cNvContentPartPr/>
                <p14:nvPr/>
              </p14:nvContentPartPr>
              <p14:xfrm>
                <a:off x="7931501" y="5243912"/>
                <a:ext cx="169920" cy="263520"/>
              </p14:xfrm>
            </p:contentPart>
          </mc:Choice>
          <mc:Fallback>
            <p:pic>
              <p:nvPicPr>
                <p:cNvPr id="118" name="Freihand 117">
                  <a:extLst>
                    <a:ext uri="{FF2B5EF4-FFF2-40B4-BE49-F238E27FC236}">
                      <a16:creationId xmlns:a16="http://schemas.microsoft.com/office/drawing/2014/main" id="{D4D91C8E-5440-3483-C4A0-A7576446296E}"/>
                    </a:ext>
                  </a:extLst>
                </p:cNvPr>
                <p:cNvPicPr/>
                <p:nvPr/>
              </p:nvPicPr>
              <p:blipFill>
                <a:blip r:embed="rId174"/>
                <a:stretch>
                  <a:fillRect/>
                </a:stretch>
              </p:blipFill>
              <p:spPr>
                <a:xfrm>
                  <a:off x="7922861" y="5235272"/>
                  <a:ext cx="1875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Freihand 118">
                  <a:extLst>
                    <a:ext uri="{FF2B5EF4-FFF2-40B4-BE49-F238E27FC236}">
                      <a16:creationId xmlns:a16="http://schemas.microsoft.com/office/drawing/2014/main" id="{095F6544-BA1F-8FB4-7D20-4022E64F0C57}"/>
                    </a:ext>
                  </a:extLst>
                </p14:cNvPr>
                <p14:cNvContentPartPr/>
                <p14:nvPr/>
              </p14:nvContentPartPr>
              <p14:xfrm>
                <a:off x="8150021" y="5284232"/>
                <a:ext cx="101160" cy="179640"/>
              </p14:xfrm>
            </p:contentPart>
          </mc:Choice>
          <mc:Fallback>
            <p:pic>
              <p:nvPicPr>
                <p:cNvPr id="119" name="Freihand 118">
                  <a:extLst>
                    <a:ext uri="{FF2B5EF4-FFF2-40B4-BE49-F238E27FC236}">
                      <a16:creationId xmlns:a16="http://schemas.microsoft.com/office/drawing/2014/main" id="{095F6544-BA1F-8FB4-7D20-4022E64F0C57}"/>
                    </a:ext>
                  </a:extLst>
                </p:cNvPr>
                <p:cNvPicPr/>
                <p:nvPr/>
              </p:nvPicPr>
              <p:blipFill>
                <a:blip r:embed="rId176"/>
                <a:stretch>
                  <a:fillRect/>
                </a:stretch>
              </p:blipFill>
              <p:spPr>
                <a:xfrm>
                  <a:off x="8141021" y="5275592"/>
                  <a:ext cx="118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0" name="Freihand 119">
                  <a:extLst>
                    <a:ext uri="{FF2B5EF4-FFF2-40B4-BE49-F238E27FC236}">
                      <a16:creationId xmlns:a16="http://schemas.microsoft.com/office/drawing/2014/main" id="{50B8AD0B-52B0-50AF-046E-9C833BF09014}"/>
                    </a:ext>
                  </a:extLst>
                </p14:cNvPr>
                <p14:cNvContentPartPr/>
                <p14:nvPr/>
              </p14:nvContentPartPr>
              <p14:xfrm>
                <a:off x="6824141" y="5997032"/>
                <a:ext cx="215280" cy="223200"/>
              </p14:xfrm>
            </p:contentPart>
          </mc:Choice>
          <mc:Fallback>
            <p:pic>
              <p:nvPicPr>
                <p:cNvPr id="120" name="Freihand 119">
                  <a:extLst>
                    <a:ext uri="{FF2B5EF4-FFF2-40B4-BE49-F238E27FC236}">
                      <a16:creationId xmlns:a16="http://schemas.microsoft.com/office/drawing/2014/main" id="{50B8AD0B-52B0-50AF-046E-9C833BF09014}"/>
                    </a:ext>
                  </a:extLst>
                </p:cNvPr>
                <p:cNvPicPr/>
                <p:nvPr/>
              </p:nvPicPr>
              <p:blipFill>
                <a:blip r:embed="rId178"/>
                <a:stretch>
                  <a:fillRect/>
                </a:stretch>
              </p:blipFill>
              <p:spPr>
                <a:xfrm>
                  <a:off x="6815501" y="5988392"/>
                  <a:ext cx="232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1" name="Freihand 120">
                  <a:extLst>
                    <a:ext uri="{FF2B5EF4-FFF2-40B4-BE49-F238E27FC236}">
                      <a16:creationId xmlns:a16="http://schemas.microsoft.com/office/drawing/2014/main" id="{A87B0329-DAE1-1998-42A7-4C119D61BF0A}"/>
                    </a:ext>
                  </a:extLst>
                </p14:cNvPr>
                <p14:cNvContentPartPr/>
                <p14:nvPr/>
              </p14:nvContentPartPr>
              <p14:xfrm>
                <a:off x="7100621" y="5985872"/>
                <a:ext cx="123480" cy="315000"/>
              </p14:xfrm>
            </p:contentPart>
          </mc:Choice>
          <mc:Fallback>
            <p:pic>
              <p:nvPicPr>
                <p:cNvPr id="121" name="Freihand 120">
                  <a:extLst>
                    <a:ext uri="{FF2B5EF4-FFF2-40B4-BE49-F238E27FC236}">
                      <a16:creationId xmlns:a16="http://schemas.microsoft.com/office/drawing/2014/main" id="{A87B0329-DAE1-1998-42A7-4C119D61BF0A}"/>
                    </a:ext>
                  </a:extLst>
                </p:cNvPr>
                <p:cNvPicPr/>
                <p:nvPr/>
              </p:nvPicPr>
              <p:blipFill>
                <a:blip r:embed="rId180"/>
                <a:stretch>
                  <a:fillRect/>
                </a:stretch>
              </p:blipFill>
              <p:spPr>
                <a:xfrm>
                  <a:off x="7091981" y="5977232"/>
                  <a:ext cx="1411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2" name="Freihand 121">
                  <a:extLst>
                    <a:ext uri="{FF2B5EF4-FFF2-40B4-BE49-F238E27FC236}">
                      <a16:creationId xmlns:a16="http://schemas.microsoft.com/office/drawing/2014/main" id="{A191F7D9-FEBB-9AF3-E057-B54611943B01}"/>
                    </a:ext>
                  </a:extLst>
                </p14:cNvPr>
                <p14:cNvContentPartPr/>
                <p14:nvPr/>
              </p14:nvContentPartPr>
              <p14:xfrm>
                <a:off x="7316981" y="5963912"/>
                <a:ext cx="85320" cy="81720"/>
              </p14:xfrm>
            </p:contentPart>
          </mc:Choice>
          <mc:Fallback>
            <p:pic>
              <p:nvPicPr>
                <p:cNvPr id="122" name="Freihand 121">
                  <a:extLst>
                    <a:ext uri="{FF2B5EF4-FFF2-40B4-BE49-F238E27FC236}">
                      <a16:creationId xmlns:a16="http://schemas.microsoft.com/office/drawing/2014/main" id="{A191F7D9-FEBB-9AF3-E057-B54611943B01}"/>
                    </a:ext>
                  </a:extLst>
                </p:cNvPr>
                <p:cNvPicPr/>
                <p:nvPr/>
              </p:nvPicPr>
              <p:blipFill>
                <a:blip r:embed="rId182"/>
                <a:stretch>
                  <a:fillRect/>
                </a:stretch>
              </p:blipFill>
              <p:spPr>
                <a:xfrm>
                  <a:off x="7307981" y="5955272"/>
                  <a:ext cx="102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3" name="Freihand 122">
                  <a:extLst>
                    <a:ext uri="{FF2B5EF4-FFF2-40B4-BE49-F238E27FC236}">
                      <a16:creationId xmlns:a16="http://schemas.microsoft.com/office/drawing/2014/main" id="{28EB58D7-1ED1-0DC3-62A3-CFA5E95B2D75}"/>
                    </a:ext>
                  </a:extLst>
                </p14:cNvPr>
                <p14:cNvContentPartPr/>
                <p14:nvPr/>
              </p14:nvContentPartPr>
              <p14:xfrm>
                <a:off x="7460621" y="5794352"/>
                <a:ext cx="197280" cy="253800"/>
              </p14:xfrm>
            </p:contentPart>
          </mc:Choice>
          <mc:Fallback>
            <p:pic>
              <p:nvPicPr>
                <p:cNvPr id="123" name="Freihand 122">
                  <a:extLst>
                    <a:ext uri="{FF2B5EF4-FFF2-40B4-BE49-F238E27FC236}">
                      <a16:creationId xmlns:a16="http://schemas.microsoft.com/office/drawing/2014/main" id="{28EB58D7-1ED1-0DC3-62A3-CFA5E95B2D75}"/>
                    </a:ext>
                  </a:extLst>
                </p:cNvPr>
                <p:cNvPicPr/>
                <p:nvPr/>
              </p:nvPicPr>
              <p:blipFill>
                <a:blip r:embed="rId184"/>
                <a:stretch>
                  <a:fillRect/>
                </a:stretch>
              </p:blipFill>
              <p:spPr>
                <a:xfrm>
                  <a:off x="7451621" y="5785352"/>
                  <a:ext cx="2149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5" name="Freihand 124">
                  <a:extLst>
                    <a:ext uri="{FF2B5EF4-FFF2-40B4-BE49-F238E27FC236}">
                      <a16:creationId xmlns:a16="http://schemas.microsoft.com/office/drawing/2014/main" id="{C508B8C0-AD71-7AD9-7A38-BE8D3E8CC80A}"/>
                    </a:ext>
                  </a:extLst>
                </p14:cNvPr>
                <p14:cNvContentPartPr/>
                <p14:nvPr/>
              </p14:nvContentPartPr>
              <p14:xfrm>
                <a:off x="7573301" y="5835032"/>
                <a:ext cx="110160" cy="197280"/>
              </p14:xfrm>
            </p:contentPart>
          </mc:Choice>
          <mc:Fallback>
            <p:pic>
              <p:nvPicPr>
                <p:cNvPr id="125" name="Freihand 124">
                  <a:extLst>
                    <a:ext uri="{FF2B5EF4-FFF2-40B4-BE49-F238E27FC236}">
                      <a16:creationId xmlns:a16="http://schemas.microsoft.com/office/drawing/2014/main" id="{C508B8C0-AD71-7AD9-7A38-BE8D3E8CC80A}"/>
                    </a:ext>
                  </a:extLst>
                </p:cNvPr>
                <p:cNvPicPr/>
                <p:nvPr/>
              </p:nvPicPr>
              <p:blipFill>
                <a:blip r:embed="rId186"/>
                <a:stretch>
                  <a:fillRect/>
                </a:stretch>
              </p:blipFill>
              <p:spPr>
                <a:xfrm>
                  <a:off x="7564301" y="5826392"/>
                  <a:ext cx="127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6" name="Freihand 125">
                  <a:extLst>
                    <a:ext uri="{FF2B5EF4-FFF2-40B4-BE49-F238E27FC236}">
                      <a16:creationId xmlns:a16="http://schemas.microsoft.com/office/drawing/2014/main" id="{973D4B52-396F-60FD-D7B2-BCBA427F8A19}"/>
                    </a:ext>
                  </a:extLst>
                </p14:cNvPr>
                <p14:cNvContentPartPr/>
                <p14:nvPr/>
              </p14:nvContentPartPr>
              <p14:xfrm>
                <a:off x="7708301" y="5741792"/>
                <a:ext cx="149040" cy="248400"/>
              </p14:xfrm>
            </p:contentPart>
          </mc:Choice>
          <mc:Fallback>
            <p:pic>
              <p:nvPicPr>
                <p:cNvPr id="126" name="Freihand 125">
                  <a:extLst>
                    <a:ext uri="{FF2B5EF4-FFF2-40B4-BE49-F238E27FC236}">
                      <a16:creationId xmlns:a16="http://schemas.microsoft.com/office/drawing/2014/main" id="{973D4B52-396F-60FD-D7B2-BCBA427F8A19}"/>
                    </a:ext>
                  </a:extLst>
                </p:cNvPr>
                <p:cNvPicPr/>
                <p:nvPr/>
              </p:nvPicPr>
              <p:blipFill>
                <a:blip r:embed="rId188"/>
                <a:stretch>
                  <a:fillRect/>
                </a:stretch>
              </p:blipFill>
              <p:spPr>
                <a:xfrm>
                  <a:off x="7699301" y="5732792"/>
                  <a:ext cx="166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8" name="Freihand 127">
                  <a:extLst>
                    <a:ext uri="{FF2B5EF4-FFF2-40B4-BE49-F238E27FC236}">
                      <a16:creationId xmlns:a16="http://schemas.microsoft.com/office/drawing/2014/main" id="{D6CC1C79-A7D7-E0A8-7BA7-010EF8927BAB}"/>
                    </a:ext>
                  </a:extLst>
                </p14:cNvPr>
                <p14:cNvContentPartPr/>
                <p14:nvPr/>
              </p14:nvContentPartPr>
              <p14:xfrm>
                <a:off x="6906941" y="6272072"/>
                <a:ext cx="200520" cy="506160"/>
              </p14:xfrm>
            </p:contentPart>
          </mc:Choice>
          <mc:Fallback>
            <p:pic>
              <p:nvPicPr>
                <p:cNvPr id="128" name="Freihand 127">
                  <a:extLst>
                    <a:ext uri="{FF2B5EF4-FFF2-40B4-BE49-F238E27FC236}">
                      <a16:creationId xmlns:a16="http://schemas.microsoft.com/office/drawing/2014/main" id="{D6CC1C79-A7D7-E0A8-7BA7-010EF8927BAB}"/>
                    </a:ext>
                  </a:extLst>
                </p:cNvPr>
                <p:cNvPicPr/>
                <p:nvPr/>
              </p:nvPicPr>
              <p:blipFill>
                <a:blip r:embed="rId190"/>
                <a:stretch>
                  <a:fillRect/>
                </a:stretch>
              </p:blipFill>
              <p:spPr>
                <a:xfrm>
                  <a:off x="6898301" y="6263072"/>
                  <a:ext cx="218160" cy="523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9" name="Freihand 128">
                  <a:extLst>
                    <a:ext uri="{FF2B5EF4-FFF2-40B4-BE49-F238E27FC236}">
                      <a16:creationId xmlns:a16="http://schemas.microsoft.com/office/drawing/2014/main" id="{72EE23B3-58B1-9255-1420-0882D904FA02}"/>
                    </a:ext>
                  </a:extLst>
                </p14:cNvPr>
                <p14:cNvContentPartPr/>
                <p14:nvPr/>
              </p14:nvContentPartPr>
              <p14:xfrm>
                <a:off x="7181261" y="6361712"/>
                <a:ext cx="167760" cy="169560"/>
              </p14:xfrm>
            </p:contentPart>
          </mc:Choice>
          <mc:Fallback>
            <p:pic>
              <p:nvPicPr>
                <p:cNvPr id="129" name="Freihand 128">
                  <a:extLst>
                    <a:ext uri="{FF2B5EF4-FFF2-40B4-BE49-F238E27FC236}">
                      <a16:creationId xmlns:a16="http://schemas.microsoft.com/office/drawing/2014/main" id="{72EE23B3-58B1-9255-1420-0882D904FA02}"/>
                    </a:ext>
                  </a:extLst>
                </p:cNvPr>
                <p:cNvPicPr/>
                <p:nvPr/>
              </p:nvPicPr>
              <p:blipFill>
                <a:blip r:embed="rId192"/>
                <a:stretch>
                  <a:fillRect/>
                </a:stretch>
              </p:blipFill>
              <p:spPr>
                <a:xfrm>
                  <a:off x="7172261" y="6352712"/>
                  <a:ext cx="185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0" name="Freihand 129">
                  <a:extLst>
                    <a:ext uri="{FF2B5EF4-FFF2-40B4-BE49-F238E27FC236}">
                      <a16:creationId xmlns:a16="http://schemas.microsoft.com/office/drawing/2014/main" id="{22447285-EA4F-F102-083B-678B776D6ACE}"/>
                    </a:ext>
                  </a:extLst>
                </p14:cNvPr>
                <p14:cNvContentPartPr/>
                <p14:nvPr/>
              </p14:nvContentPartPr>
              <p14:xfrm>
                <a:off x="7496981" y="6290792"/>
                <a:ext cx="177480" cy="178560"/>
              </p14:xfrm>
            </p:contentPart>
          </mc:Choice>
          <mc:Fallback>
            <p:pic>
              <p:nvPicPr>
                <p:cNvPr id="130" name="Freihand 129">
                  <a:extLst>
                    <a:ext uri="{FF2B5EF4-FFF2-40B4-BE49-F238E27FC236}">
                      <a16:creationId xmlns:a16="http://schemas.microsoft.com/office/drawing/2014/main" id="{22447285-EA4F-F102-083B-678B776D6ACE}"/>
                    </a:ext>
                  </a:extLst>
                </p:cNvPr>
                <p:cNvPicPr/>
                <p:nvPr/>
              </p:nvPicPr>
              <p:blipFill>
                <a:blip r:embed="rId194"/>
                <a:stretch>
                  <a:fillRect/>
                </a:stretch>
              </p:blipFill>
              <p:spPr>
                <a:xfrm>
                  <a:off x="7488341" y="6281792"/>
                  <a:ext cx="195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1" name="Freihand 130">
                  <a:extLst>
                    <a:ext uri="{FF2B5EF4-FFF2-40B4-BE49-F238E27FC236}">
                      <a16:creationId xmlns:a16="http://schemas.microsoft.com/office/drawing/2014/main" id="{FEFEC71D-7EFC-F5CF-44A3-38E1FD2DD926}"/>
                    </a:ext>
                  </a:extLst>
                </p14:cNvPr>
                <p14:cNvContentPartPr/>
                <p14:nvPr/>
              </p14:nvContentPartPr>
              <p14:xfrm>
                <a:off x="7794341" y="6285392"/>
                <a:ext cx="101160" cy="18720"/>
              </p14:xfrm>
            </p:contentPart>
          </mc:Choice>
          <mc:Fallback>
            <p:pic>
              <p:nvPicPr>
                <p:cNvPr id="131" name="Freihand 130">
                  <a:extLst>
                    <a:ext uri="{FF2B5EF4-FFF2-40B4-BE49-F238E27FC236}">
                      <a16:creationId xmlns:a16="http://schemas.microsoft.com/office/drawing/2014/main" id="{FEFEC71D-7EFC-F5CF-44A3-38E1FD2DD926}"/>
                    </a:ext>
                  </a:extLst>
                </p:cNvPr>
                <p:cNvPicPr/>
                <p:nvPr/>
              </p:nvPicPr>
              <p:blipFill>
                <a:blip r:embed="rId196"/>
                <a:stretch>
                  <a:fillRect/>
                </a:stretch>
              </p:blipFill>
              <p:spPr>
                <a:xfrm>
                  <a:off x="7785341" y="6276392"/>
                  <a:ext cx="118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2" name="Freihand 131">
                  <a:extLst>
                    <a:ext uri="{FF2B5EF4-FFF2-40B4-BE49-F238E27FC236}">
                      <a16:creationId xmlns:a16="http://schemas.microsoft.com/office/drawing/2014/main" id="{CB2E6225-86BE-8999-C62D-5D9500A52D4A}"/>
                    </a:ext>
                  </a:extLst>
                </p14:cNvPr>
                <p14:cNvContentPartPr/>
                <p14:nvPr/>
              </p14:nvContentPartPr>
              <p14:xfrm>
                <a:off x="7800101" y="6313472"/>
                <a:ext cx="122400" cy="43200"/>
              </p14:xfrm>
            </p:contentPart>
          </mc:Choice>
          <mc:Fallback>
            <p:pic>
              <p:nvPicPr>
                <p:cNvPr id="132" name="Freihand 131">
                  <a:extLst>
                    <a:ext uri="{FF2B5EF4-FFF2-40B4-BE49-F238E27FC236}">
                      <a16:creationId xmlns:a16="http://schemas.microsoft.com/office/drawing/2014/main" id="{CB2E6225-86BE-8999-C62D-5D9500A52D4A}"/>
                    </a:ext>
                  </a:extLst>
                </p:cNvPr>
                <p:cNvPicPr/>
                <p:nvPr/>
              </p:nvPicPr>
              <p:blipFill>
                <a:blip r:embed="rId198"/>
                <a:stretch>
                  <a:fillRect/>
                </a:stretch>
              </p:blipFill>
              <p:spPr>
                <a:xfrm>
                  <a:off x="7791461" y="6304472"/>
                  <a:ext cx="140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3" name="Freihand 132">
                  <a:extLst>
                    <a:ext uri="{FF2B5EF4-FFF2-40B4-BE49-F238E27FC236}">
                      <a16:creationId xmlns:a16="http://schemas.microsoft.com/office/drawing/2014/main" id="{D8A155D6-96F9-538E-E987-2766FBF19BAA}"/>
                    </a:ext>
                  </a:extLst>
                </p14:cNvPr>
                <p14:cNvContentPartPr/>
                <p14:nvPr/>
              </p14:nvContentPartPr>
              <p14:xfrm>
                <a:off x="8061821" y="6111512"/>
                <a:ext cx="145440" cy="260280"/>
              </p14:xfrm>
            </p:contentPart>
          </mc:Choice>
          <mc:Fallback>
            <p:pic>
              <p:nvPicPr>
                <p:cNvPr id="133" name="Freihand 132">
                  <a:extLst>
                    <a:ext uri="{FF2B5EF4-FFF2-40B4-BE49-F238E27FC236}">
                      <a16:creationId xmlns:a16="http://schemas.microsoft.com/office/drawing/2014/main" id="{D8A155D6-96F9-538E-E987-2766FBF19BAA}"/>
                    </a:ext>
                  </a:extLst>
                </p:cNvPr>
                <p:cNvPicPr/>
                <p:nvPr/>
              </p:nvPicPr>
              <p:blipFill>
                <a:blip r:embed="rId200"/>
                <a:stretch>
                  <a:fillRect/>
                </a:stretch>
              </p:blipFill>
              <p:spPr>
                <a:xfrm>
                  <a:off x="8053181" y="6102512"/>
                  <a:ext cx="1630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4" name="Freihand 133">
                  <a:extLst>
                    <a:ext uri="{FF2B5EF4-FFF2-40B4-BE49-F238E27FC236}">
                      <a16:creationId xmlns:a16="http://schemas.microsoft.com/office/drawing/2014/main" id="{6F035F9A-ED85-6740-0B99-9560D86151C3}"/>
                    </a:ext>
                  </a:extLst>
                </p14:cNvPr>
                <p14:cNvContentPartPr/>
                <p14:nvPr/>
              </p14:nvContentPartPr>
              <p14:xfrm>
                <a:off x="8243621" y="6107552"/>
                <a:ext cx="108720" cy="170640"/>
              </p14:xfrm>
            </p:contentPart>
          </mc:Choice>
          <mc:Fallback>
            <p:pic>
              <p:nvPicPr>
                <p:cNvPr id="134" name="Freihand 133">
                  <a:extLst>
                    <a:ext uri="{FF2B5EF4-FFF2-40B4-BE49-F238E27FC236}">
                      <a16:creationId xmlns:a16="http://schemas.microsoft.com/office/drawing/2014/main" id="{6F035F9A-ED85-6740-0B99-9560D86151C3}"/>
                    </a:ext>
                  </a:extLst>
                </p:cNvPr>
                <p:cNvPicPr/>
                <p:nvPr/>
              </p:nvPicPr>
              <p:blipFill>
                <a:blip r:embed="rId202"/>
                <a:stretch>
                  <a:fillRect/>
                </a:stretch>
              </p:blipFill>
              <p:spPr>
                <a:xfrm>
                  <a:off x="8234981" y="6098912"/>
                  <a:ext cx="126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 name="Freihand 134">
                  <a:extLst>
                    <a:ext uri="{FF2B5EF4-FFF2-40B4-BE49-F238E27FC236}">
                      <a16:creationId xmlns:a16="http://schemas.microsoft.com/office/drawing/2014/main" id="{E835DEEC-2729-9BB3-272D-0AA28C071520}"/>
                    </a:ext>
                  </a:extLst>
                </p14:cNvPr>
                <p14:cNvContentPartPr/>
                <p14:nvPr/>
              </p14:nvContentPartPr>
              <p14:xfrm>
                <a:off x="8459981" y="6039872"/>
                <a:ext cx="86400" cy="214200"/>
              </p14:xfrm>
            </p:contentPart>
          </mc:Choice>
          <mc:Fallback>
            <p:pic>
              <p:nvPicPr>
                <p:cNvPr id="135" name="Freihand 134">
                  <a:extLst>
                    <a:ext uri="{FF2B5EF4-FFF2-40B4-BE49-F238E27FC236}">
                      <a16:creationId xmlns:a16="http://schemas.microsoft.com/office/drawing/2014/main" id="{E835DEEC-2729-9BB3-272D-0AA28C071520}"/>
                    </a:ext>
                  </a:extLst>
                </p:cNvPr>
                <p:cNvPicPr/>
                <p:nvPr/>
              </p:nvPicPr>
              <p:blipFill>
                <a:blip r:embed="rId204"/>
                <a:stretch>
                  <a:fillRect/>
                </a:stretch>
              </p:blipFill>
              <p:spPr>
                <a:xfrm>
                  <a:off x="8450981" y="6030872"/>
                  <a:ext cx="1040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6" name="Freihand 135">
                  <a:extLst>
                    <a:ext uri="{FF2B5EF4-FFF2-40B4-BE49-F238E27FC236}">
                      <a16:creationId xmlns:a16="http://schemas.microsoft.com/office/drawing/2014/main" id="{04B52D61-3BB2-73B3-420B-71687D34BC85}"/>
                    </a:ext>
                  </a:extLst>
                </p14:cNvPr>
                <p14:cNvContentPartPr/>
                <p14:nvPr/>
              </p14:nvContentPartPr>
              <p14:xfrm>
                <a:off x="8345501" y="5967512"/>
                <a:ext cx="154800" cy="141840"/>
              </p14:xfrm>
            </p:contentPart>
          </mc:Choice>
          <mc:Fallback>
            <p:pic>
              <p:nvPicPr>
                <p:cNvPr id="136" name="Freihand 135">
                  <a:extLst>
                    <a:ext uri="{FF2B5EF4-FFF2-40B4-BE49-F238E27FC236}">
                      <a16:creationId xmlns:a16="http://schemas.microsoft.com/office/drawing/2014/main" id="{04B52D61-3BB2-73B3-420B-71687D34BC85}"/>
                    </a:ext>
                  </a:extLst>
                </p:cNvPr>
                <p:cNvPicPr/>
                <p:nvPr/>
              </p:nvPicPr>
              <p:blipFill>
                <a:blip r:embed="rId206"/>
                <a:stretch>
                  <a:fillRect/>
                </a:stretch>
              </p:blipFill>
              <p:spPr>
                <a:xfrm>
                  <a:off x="8336501" y="5958872"/>
                  <a:ext cx="172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7" name="Freihand 136">
                  <a:extLst>
                    <a:ext uri="{FF2B5EF4-FFF2-40B4-BE49-F238E27FC236}">
                      <a16:creationId xmlns:a16="http://schemas.microsoft.com/office/drawing/2014/main" id="{4760348C-8551-740F-0C0A-309D98318703}"/>
                    </a:ext>
                  </a:extLst>
                </p14:cNvPr>
                <p14:cNvContentPartPr/>
                <p14:nvPr/>
              </p14:nvContentPartPr>
              <p14:xfrm>
                <a:off x="8534501" y="6137792"/>
                <a:ext cx="122040" cy="118440"/>
              </p14:xfrm>
            </p:contentPart>
          </mc:Choice>
          <mc:Fallback>
            <p:pic>
              <p:nvPicPr>
                <p:cNvPr id="137" name="Freihand 136">
                  <a:extLst>
                    <a:ext uri="{FF2B5EF4-FFF2-40B4-BE49-F238E27FC236}">
                      <a16:creationId xmlns:a16="http://schemas.microsoft.com/office/drawing/2014/main" id="{4760348C-8551-740F-0C0A-309D98318703}"/>
                    </a:ext>
                  </a:extLst>
                </p:cNvPr>
                <p:cNvPicPr/>
                <p:nvPr/>
              </p:nvPicPr>
              <p:blipFill>
                <a:blip r:embed="rId208"/>
                <a:stretch>
                  <a:fillRect/>
                </a:stretch>
              </p:blipFill>
              <p:spPr>
                <a:xfrm>
                  <a:off x="8525861" y="6129152"/>
                  <a:ext cx="139680" cy="136080"/>
                </a:xfrm>
                <a:prstGeom prst="rect">
                  <a:avLst/>
                </a:prstGeom>
              </p:spPr>
            </p:pic>
          </mc:Fallback>
        </mc:AlternateContent>
      </p:grpSp>
    </p:spTree>
    <p:extLst>
      <p:ext uri="{BB962C8B-B14F-4D97-AF65-F5344CB8AC3E}">
        <p14:creationId xmlns:p14="http://schemas.microsoft.com/office/powerpoint/2010/main" val="901794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71</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416962"/>
                <a:ext cx="8669285" cy="5976664"/>
              </a:xfrm>
              <a:prstGeom prst="rect">
                <a:avLst/>
              </a:prstGeom>
              <a:noFill/>
            </p:spPr>
            <p:txBody>
              <a:bodyPr wrap="square" rtlCol="0">
                <a:noAutofit/>
              </a:bodyPr>
              <a:lstStyle/>
              <a:p>
                <a:endParaRPr lang="de-DE" sz="2200" dirty="0"/>
              </a:p>
              <a:p>
                <a:pPr marL="457200" indent="-457200">
                  <a:buFont typeface="+mj-lt"/>
                  <a:buAutoNum type="arabicParenR"/>
                </a:pPr>
                <a:r>
                  <a:rPr lang="de-DE" sz="2200" b="1" dirty="0" err="1"/>
                  <a:t>Formulate</a:t>
                </a:r>
                <a:r>
                  <a:rPr lang="de-DE" sz="2200" b="1" dirty="0"/>
                  <a:t> </a:t>
                </a:r>
                <a:r>
                  <a:rPr lang="de-DE" sz="2200" b="1" dirty="0" err="1"/>
                  <a:t>the</a:t>
                </a:r>
                <a:r>
                  <a:rPr lang="de-DE" sz="2200" b="1" dirty="0"/>
                  <a:t> null </a:t>
                </a:r>
                <a:r>
                  <a:rPr lang="de-DE" sz="2200" b="1" dirty="0" err="1"/>
                  <a:t>hypothesis</a:t>
                </a:r>
                <a:r>
                  <a:rPr lang="de-DE" sz="2200" b="1" dirty="0"/>
                  <a:t> H</a:t>
                </a:r>
                <a:r>
                  <a:rPr lang="de-DE" sz="2200" b="1" baseline="-25000" dirty="0"/>
                  <a:t>0</a:t>
                </a:r>
                <a:r>
                  <a:rPr lang="de-DE" sz="2200" b="1" dirty="0"/>
                  <a:t>:</a:t>
                </a:r>
              </a:p>
              <a:p>
                <a:pPr marL="342900" indent="-342900">
                  <a:buFont typeface="Symbol" panose="05050102010706020507" pitchFamily="18" charset="2"/>
                  <a:buChar char="-"/>
                </a:pPr>
                <a:r>
                  <a:rPr lang="de-DE" sz="2200" dirty="0"/>
                  <a:t>„</a:t>
                </a:r>
                <a:r>
                  <a:rPr lang="de-DE" sz="2200" dirty="0" err="1"/>
                  <a:t>Some</a:t>
                </a:r>
                <a:r>
                  <a:rPr lang="de-DE" sz="2200" dirty="0"/>
                  <a:t> Variable X</a:t>
                </a:r>
                <a:r>
                  <a:rPr lang="de-DE" sz="2200" baseline="-25000" dirty="0"/>
                  <a:t>i</a:t>
                </a:r>
                <a:r>
                  <a:rPr lang="de-DE" sz="2200" dirty="0"/>
                  <a:t> </a:t>
                </a:r>
                <a:r>
                  <a:rPr lang="de-DE" sz="2200" dirty="0" err="1"/>
                  <a:t>has</a:t>
                </a:r>
                <a:r>
                  <a:rPr lang="de-DE" sz="2200" dirty="0"/>
                  <a:t> </a:t>
                </a:r>
                <a:r>
                  <a:rPr lang="de-DE" sz="2200" dirty="0" err="1"/>
                  <a:t>no</a:t>
                </a:r>
                <a:r>
                  <a:rPr lang="de-DE" sz="2200" dirty="0"/>
                  <a:t> </a:t>
                </a:r>
                <a:r>
                  <a:rPr lang="de-DE" sz="2200" dirty="0" err="1"/>
                  <a:t>relevance</a:t>
                </a:r>
                <a:r>
                  <a:rPr lang="de-DE" sz="2200" dirty="0"/>
                  <a:t> </a:t>
                </a:r>
                <a:r>
                  <a:rPr lang="de-DE" sz="2200" dirty="0" err="1"/>
                  <a:t>for</a:t>
                </a:r>
                <a:r>
                  <a:rPr lang="de-DE" sz="2200" dirty="0"/>
                  <a:t> Y“.</a:t>
                </a:r>
              </a:p>
              <a:p>
                <a:pPr marL="342900" indent="-342900">
                  <a:buFont typeface="Symbol" panose="05050102010706020507" pitchFamily="18" charset="2"/>
                  <a:buChar char="-"/>
                </a:pPr>
                <a:r>
                  <a:rPr lang="de-DE" sz="2200" dirty="0"/>
                  <a:t>This </a:t>
                </a:r>
                <a:r>
                  <a:rPr lang="de-DE" sz="2200" dirty="0" err="1"/>
                  <a:t>means</a:t>
                </a:r>
                <a:r>
                  <a:rPr lang="de-DE" sz="2200" dirty="0"/>
                  <a:t> 			H</a:t>
                </a:r>
                <a:r>
                  <a:rPr lang="de-DE" sz="2200" baseline="-25000" dirty="0"/>
                  <a:t>0</a:t>
                </a:r>
                <a:r>
                  <a:rPr lang="de-DE" sz="2200" dirty="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rPr>
                      <m:t>=0</m:t>
                    </m:r>
                  </m:oMath>
                </a14:m>
                <a:endParaRPr lang="de-DE" sz="2200" dirty="0"/>
              </a:p>
              <a:p>
                <a:pPr marL="342900" indent="-342900">
                  <a:buFont typeface="Symbol" panose="05050102010706020507" pitchFamily="18" charset="2"/>
                  <a:buChar char="-"/>
                </a:pPr>
                <a:r>
                  <a:rPr lang="de-DE" sz="2200" dirty="0"/>
                  <a:t>The alternative </a:t>
                </a:r>
                <a:r>
                  <a:rPr lang="de-DE" sz="2200" dirty="0" err="1"/>
                  <a:t>is</a:t>
                </a:r>
                <a:r>
                  <a:rPr lang="de-DE" sz="2200" dirty="0"/>
                  <a:t> </a:t>
                </a:r>
                <a:r>
                  <a:rPr lang="de-DE" sz="2200" dirty="0" err="1"/>
                  <a:t>then</a:t>
                </a:r>
                <a:r>
                  <a:rPr lang="de-DE" sz="2200" dirty="0"/>
                  <a:t> 	H</a:t>
                </a:r>
                <a:r>
                  <a:rPr lang="de-DE" sz="2200" baseline="-25000" dirty="0"/>
                  <a:t>1</a:t>
                </a:r>
                <a:r>
                  <a:rPr lang="de-DE" sz="2200" dirty="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dirty="0"/>
              </a:p>
              <a:p>
                <a:r>
                  <a:rPr lang="de-DE" sz="2200" dirty="0"/>
                  <a:t>	(</a:t>
                </a:r>
                <a:r>
                  <a:rPr lang="de-DE" sz="2200" dirty="0" err="1"/>
                  <a:t>we</a:t>
                </a:r>
                <a:r>
                  <a:rPr lang="de-DE" sz="2200" dirty="0"/>
                  <a:t> deal </a:t>
                </a:r>
                <a:r>
                  <a:rPr lang="de-DE" sz="2200" dirty="0" err="1"/>
                  <a:t>only</a:t>
                </a:r>
                <a:r>
                  <a:rPr lang="de-DE" sz="2200" dirty="0"/>
                  <a:t> </a:t>
                </a:r>
                <a:r>
                  <a:rPr lang="de-DE" sz="2200" dirty="0" err="1"/>
                  <a:t>with</a:t>
                </a:r>
                <a:r>
                  <a:rPr lang="de-DE" sz="2200" dirty="0"/>
                  <a:t> </a:t>
                </a:r>
                <a:r>
                  <a:rPr lang="de-DE" sz="2200" dirty="0" err="1"/>
                  <a:t>this</a:t>
                </a:r>
                <a:r>
                  <a:rPr lang="de-DE" sz="2200" dirty="0"/>
                  <a:t> </a:t>
                </a:r>
                <a:r>
                  <a:rPr lang="de-DE" sz="2200" dirty="0" err="1"/>
                  <a:t>version</a:t>
                </a:r>
                <a:r>
                  <a:rPr lang="de-DE" sz="2200" dirty="0"/>
                  <a:t> </a:t>
                </a:r>
                <a:r>
                  <a:rPr lang="de-DE" sz="2200" dirty="0" err="1"/>
                  <a:t>of</a:t>
                </a:r>
                <a:r>
                  <a:rPr lang="de-DE" sz="2200" dirty="0"/>
                  <a:t> a </a:t>
                </a:r>
                <a:r>
                  <a:rPr lang="de-DE" sz="2200" dirty="0" err="1"/>
                  <a:t>two-sided</a:t>
                </a:r>
                <a:r>
                  <a:rPr lang="de-DE" sz="2200" dirty="0"/>
                  <a:t> </a:t>
                </a:r>
                <a:r>
                  <a:rPr lang="de-DE" sz="2200" dirty="0" err="1"/>
                  <a:t>test</a:t>
                </a:r>
                <a:r>
                  <a:rPr lang="de-DE" sz="2200" dirty="0"/>
                  <a:t>!)</a:t>
                </a:r>
              </a:p>
              <a:p>
                <a:endParaRPr lang="de-DE" sz="2200" dirty="0"/>
              </a:p>
              <a:p>
                <a:pPr marL="457200" indent="-457200">
                  <a:buFont typeface="+mj-lt"/>
                  <a:buAutoNum type="arabicParenR" startAt="2"/>
                </a:pPr>
                <a:r>
                  <a:rPr lang="de-DE" sz="2200" b="1" dirty="0" err="1"/>
                  <a:t>Determine</a:t>
                </a:r>
                <a:r>
                  <a:rPr lang="de-DE" sz="2200" b="1" dirty="0"/>
                  <a:t> a </a:t>
                </a:r>
                <a:r>
                  <a:rPr lang="de-DE" sz="2200" b="1" dirty="0" err="1"/>
                  <a:t>reasonable</a:t>
                </a:r>
                <a:r>
                  <a:rPr lang="de-DE" sz="2200" b="1" dirty="0"/>
                  <a:t> </a:t>
                </a:r>
                <a:r>
                  <a:rPr lang="de-DE" sz="2200" b="1" dirty="0" err="1"/>
                  <a:t>significance</a:t>
                </a:r>
                <a:r>
                  <a:rPr lang="de-DE" sz="2200" b="1" dirty="0"/>
                  <a:t> </a:t>
                </a:r>
                <a:r>
                  <a:rPr lang="de-DE" sz="2200" b="1" dirty="0" err="1"/>
                  <a:t>level</a:t>
                </a:r>
                <a:r>
                  <a:rPr lang="de-DE" sz="2200" b="1" dirty="0"/>
                  <a:t>:</a:t>
                </a:r>
              </a:p>
              <a:p>
                <a:pPr marL="342900" indent="-342900">
                  <a:buFont typeface="Symbol" panose="05050102010706020507" pitchFamily="18" charset="2"/>
                  <a:buChar char="-"/>
                </a:pPr>
                <a:r>
                  <a:rPr lang="de-DE" sz="2200" dirty="0" err="1"/>
                  <a:t>If</a:t>
                </a:r>
                <a:r>
                  <a:rPr lang="de-DE" sz="2200" dirty="0"/>
                  <a:t> H</a:t>
                </a:r>
                <a:r>
                  <a:rPr lang="de-DE" sz="2200" baseline="-25000" dirty="0"/>
                  <a:t>0 </a:t>
                </a:r>
                <a:r>
                  <a:rPr lang="de-DE" sz="2200" dirty="0" err="1"/>
                  <a:t>is</a:t>
                </a:r>
                <a:r>
                  <a:rPr lang="de-DE" sz="2200" dirty="0"/>
                  <a:t> </a:t>
                </a:r>
                <a:r>
                  <a:rPr lang="de-DE" sz="2200" dirty="0" err="1"/>
                  <a:t>true</a:t>
                </a:r>
                <a:r>
                  <a:rPr lang="de-DE" sz="2200" dirty="0"/>
                  <a:t>, </a:t>
                </a:r>
                <a:r>
                  <a:rPr lang="de-DE" sz="2200" dirty="0" err="1"/>
                  <a:t>the</a:t>
                </a:r>
                <a:r>
                  <a:rPr lang="de-DE" sz="2200" dirty="0"/>
                  <a:t> </a:t>
                </a:r>
                <a:r>
                  <a:rPr lang="de-DE" sz="2200" dirty="0" err="1"/>
                  <a:t>test</a:t>
                </a:r>
                <a:r>
                  <a:rPr lang="de-DE" sz="2200" dirty="0"/>
                  <a:t> </a:t>
                </a:r>
                <a:r>
                  <a:rPr lang="de-DE" sz="2200" dirty="0" err="1"/>
                  <a:t>shall</a:t>
                </a:r>
                <a:r>
                  <a:rPr lang="de-DE" sz="2200" dirty="0"/>
                  <a:t> </a:t>
                </a:r>
                <a:r>
                  <a:rPr lang="de-DE" sz="2200" dirty="0" err="1"/>
                  <a:t>with</a:t>
                </a:r>
                <a:r>
                  <a:rPr lang="de-DE" sz="2200" dirty="0"/>
                  <a:t> </a:t>
                </a:r>
                <a:r>
                  <a:rPr lang="de-DE" sz="2200" dirty="0" err="1"/>
                  <a:t>probability</a:t>
                </a:r>
                <a:r>
                  <a:rPr lang="de-DE" sz="2200" dirty="0"/>
                  <a:t>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dirty="0"/>
                  <a:t> not </a:t>
                </a:r>
                <a:r>
                  <a:rPr lang="de-DE" sz="2200" dirty="0" err="1"/>
                  <a:t>reject</a:t>
                </a:r>
                <a:r>
                  <a:rPr lang="de-DE" sz="2200" dirty="0"/>
                  <a:t> H</a:t>
                </a:r>
                <a:r>
                  <a:rPr lang="de-DE" sz="2200" baseline="-25000" dirty="0"/>
                  <a:t>0</a:t>
                </a:r>
                <a:r>
                  <a:rPr lang="de-DE" sz="2200" dirty="0"/>
                  <a:t>.The </a:t>
                </a:r>
                <a:r>
                  <a:rPr lang="de-DE" sz="2200" dirty="0" err="1"/>
                  <a:t>significance</a:t>
                </a:r>
                <a:r>
                  <a:rPr lang="de-DE" sz="2200" dirty="0"/>
                  <a:t> </a:t>
                </a:r>
                <a:r>
                  <a:rPr lang="de-DE" sz="2200" dirty="0" err="1"/>
                  <a:t>level</a:t>
                </a:r>
                <a:r>
                  <a:rPr lang="de-DE" sz="2200" dirty="0"/>
                  <a:t> </a:t>
                </a:r>
                <a14:m>
                  <m:oMath xmlns:m="http://schemas.openxmlformats.org/officeDocument/2006/math">
                    <m:r>
                      <m:rPr>
                        <m:nor/>
                      </m:rPr>
                      <a:rPr lang="el-GR" sz="2200"/>
                      <m:t>α</m:t>
                    </m:r>
                  </m:oMath>
                </a14:m>
                <a:r>
                  <a:rPr lang="de-DE" sz="2200" dirty="0"/>
                  <a:t> </a:t>
                </a:r>
                <a:r>
                  <a:rPr lang="de-DE" sz="2200" dirty="0" err="1"/>
                  <a:t>is</a:t>
                </a:r>
                <a:r>
                  <a:rPr lang="de-DE" sz="2200" dirty="0"/>
                  <a:t> </a:t>
                </a:r>
                <a:r>
                  <a:rPr lang="de-DE" sz="2200" dirty="0" err="1"/>
                  <a:t>the</a:t>
                </a:r>
                <a:r>
                  <a:rPr lang="de-DE" sz="2200" dirty="0"/>
                  <a:t> </a:t>
                </a:r>
                <a:r>
                  <a:rPr lang="de-DE" sz="2200" dirty="0" err="1"/>
                  <a:t>error</a:t>
                </a:r>
                <a:r>
                  <a:rPr lang="de-DE" sz="2200" dirty="0"/>
                  <a:t> </a:t>
                </a:r>
                <a:r>
                  <a:rPr lang="de-DE" sz="2200" dirty="0" err="1"/>
                  <a:t>probability</a:t>
                </a:r>
                <a:r>
                  <a:rPr lang="de-DE" sz="2200" dirty="0"/>
                  <a:t>, that </a:t>
                </a:r>
                <a:r>
                  <a:rPr lang="de-DE" sz="2200" dirty="0" err="1"/>
                  <a:t>we</a:t>
                </a:r>
                <a:r>
                  <a:rPr lang="de-DE" sz="2200" dirty="0"/>
                  <a:t> </a:t>
                </a:r>
                <a:r>
                  <a:rPr lang="de-DE" sz="2200" dirty="0" err="1"/>
                  <a:t>reject</a:t>
                </a:r>
                <a:r>
                  <a:rPr lang="de-DE" sz="2200" dirty="0"/>
                  <a:t> </a:t>
                </a:r>
                <a:r>
                  <a:rPr lang="de-DE" sz="2200" dirty="0" err="1"/>
                  <a:t>although</a:t>
                </a:r>
                <a:r>
                  <a:rPr lang="de-DE" sz="2200" dirty="0"/>
                  <a:t> </a:t>
                </a:r>
                <a:r>
                  <a:rPr lang="de-DE" sz="2200" dirty="0" err="1"/>
                  <a:t>it</a:t>
                </a:r>
                <a:r>
                  <a:rPr lang="de-DE" sz="2200" dirty="0"/>
                  <a:t> </a:t>
                </a:r>
                <a:r>
                  <a:rPr lang="de-DE" sz="2200" dirty="0" err="1"/>
                  <a:t>is</a:t>
                </a:r>
                <a:r>
                  <a:rPr lang="de-DE" sz="2200" dirty="0"/>
                  <a:t> </a:t>
                </a:r>
                <a:r>
                  <a:rPr lang="de-DE" sz="2200" dirty="0" err="1"/>
                  <a:t>true</a:t>
                </a:r>
                <a:r>
                  <a:rPr lang="de-DE" sz="2200" dirty="0"/>
                  <a:t> </a:t>
                </a:r>
                <a:r>
                  <a:rPr lang="de-DE" sz="2200" dirty="0" err="1"/>
                  <a:t>for</a:t>
                </a:r>
                <a:r>
                  <a:rPr lang="de-DE" sz="2200" dirty="0"/>
                  <a:t> </a:t>
                </a:r>
                <a:r>
                  <a:rPr lang="de-DE" sz="2200" dirty="0" err="1"/>
                  <a:t>the</a:t>
                </a:r>
                <a:r>
                  <a:rPr lang="de-DE" sz="2200" dirty="0"/>
                  <a:t> </a:t>
                </a:r>
                <a:r>
                  <a:rPr lang="de-DE" sz="2200" dirty="0" err="1"/>
                  <a:t>whole</a:t>
                </a:r>
                <a:r>
                  <a:rPr lang="de-DE" sz="2200" dirty="0"/>
                  <a:t> </a:t>
                </a:r>
                <a:r>
                  <a:rPr lang="de-DE" sz="2200" dirty="0" err="1"/>
                  <a:t>population</a:t>
                </a:r>
                <a:r>
                  <a:rPr lang="de-DE" sz="2200" dirty="0"/>
                  <a:t>.</a:t>
                </a:r>
              </a:p>
              <a:p>
                <a:pPr marL="342900" indent="-342900">
                  <a:buFont typeface="Symbol" panose="05050102010706020507" pitchFamily="18" charset="2"/>
                  <a:buChar char="-"/>
                </a:pPr>
                <a:r>
                  <a:rPr lang="de-DE" sz="2200" dirty="0"/>
                  <a:t>Standard </a:t>
                </a:r>
                <a:r>
                  <a:rPr lang="de-DE" sz="2200" dirty="0" err="1"/>
                  <a:t>significance</a:t>
                </a:r>
                <a:r>
                  <a:rPr lang="de-DE" sz="2200" dirty="0"/>
                  <a:t> </a:t>
                </a:r>
                <a:r>
                  <a:rPr lang="de-DE" sz="2200" dirty="0" err="1"/>
                  <a:t>levels</a:t>
                </a:r>
                <a:r>
                  <a:rPr lang="de-DE" sz="2200" dirty="0"/>
                  <a:t> </a:t>
                </a:r>
                <a:r>
                  <a:rPr lang="de-DE" sz="2200" dirty="0" err="1"/>
                  <a:t>are</a:t>
                </a:r>
                <a:r>
                  <a:rPr lang="de-DE" sz="2200" dirty="0"/>
                  <a:t> 10%, 5%, 1%, 0,1%.</a:t>
                </a:r>
              </a:p>
              <a:p>
                <a:pPr marL="342900" indent="-342900">
                  <a:buFont typeface="Symbol" panose="05050102010706020507" pitchFamily="18" charset="2"/>
                  <a:buChar char="-"/>
                </a:pPr>
                <a:r>
                  <a:rPr lang="de-DE" sz="2200" dirty="0"/>
                  <a:t>But </a:t>
                </a:r>
                <a:r>
                  <a:rPr lang="de-DE" sz="2200" dirty="0" err="1"/>
                  <a:t>be</a:t>
                </a:r>
                <a:r>
                  <a:rPr lang="de-DE" sz="2200" dirty="0"/>
                  <a:t> </a:t>
                </a:r>
                <a:r>
                  <a:rPr lang="de-DE" sz="2200" dirty="0" err="1"/>
                  <a:t>careful</a:t>
                </a:r>
                <a:r>
                  <a:rPr lang="de-DE" sz="2200" dirty="0"/>
                  <a:t> in </a:t>
                </a:r>
                <a:r>
                  <a:rPr lang="de-DE" sz="2200" dirty="0" err="1"/>
                  <a:t>choosing</a:t>
                </a:r>
                <a:r>
                  <a:rPr lang="de-DE" sz="2200" dirty="0"/>
                  <a:t>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dirty="0" err="1"/>
                  <a:t>since</a:t>
                </a:r>
                <a:r>
                  <a:rPr lang="de-DE" sz="2200" dirty="0"/>
                  <a:t> i.e. </a:t>
                </a:r>
                <a:r>
                  <a:rPr lang="de-DE" sz="2200" dirty="0" err="1"/>
                  <a:t>if</a:t>
                </a:r>
                <a:r>
                  <a:rPr lang="de-DE" sz="2200" dirty="0"/>
                  <a:t>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dirty="0" err="1"/>
                  <a:t>is</a:t>
                </a:r>
                <a:r>
                  <a:rPr lang="de-DE" sz="2200" dirty="0"/>
                  <a:t> </a:t>
                </a:r>
                <a:r>
                  <a:rPr lang="de-DE" sz="2200" dirty="0" err="1"/>
                  <a:t>too</a:t>
                </a:r>
                <a:r>
                  <a:rPr lang="de-DE" sz="2200" dirty="0"/>
                  <a:t> </a:t>
                </a:r>
                <a:r>
                  <a:rPr lang="de-DE" sz="2200" dirty="0" err="1"/>
                  <a:t>small</a:t>
                </a:r>
                <a:r>
                  <a:rPr lang="de-DE" sz="2200" dirty="0"/>
                  <a:t> H</a:t>
                </a:r>
                <a:r>
                  <a:rPr lang="de-DE" sz="2200" baseline="-25000" dirty="0"/>
                  <a:t>0 </a:t>
                </a:r>
                <a:r>
                  <a:rPr lang="de-DE" sz="2200" dirty="0" err="1"/>
                  <a:t>would</a:t>
                </a:r>
                <a:r>
                  <a:rPr lang="de-DE" sz="2200" dirty="0"/>
                  <a:t> not </a:t>
                </a:r>
                <a:r>
                  <a:rPr lang="de-DE" sz="2200" dirty="0" err="1"/>
                  <a:t>be</a:t>
                </a:r>
                <a:r>
                  <a:rPr lang="de-DE" sz="2200" dirty="0"/>
                  <a:t> </a:t>
                </a:r>
                <a:r>
                  <a:rPr lang="de-DE" sz="2200" dirty="0" err="1"/>
                  <a:t>rejected</a:t>
                </a:r>
                <a:r>
                  <a:rPr lang="de-DE" sz="2200" dirty="0"/>
                  <a:t>, </a:t>
                </a:r>
                <a:r>
                  <a:rPr lang="de-DE" sz="2200" dirty="0" err="1"/>
                  <a:t>although</a:t>
                </a:r>
                <a:r>
                  <a:rPr lang="de-DE" sz="2200" dirty="0"/>
                  <a:t> </a:t>
                </a:r>
                <a:r>
                  <a:rPr lang="de-DE" sz="2200" dirty="0" err="1"/>
                  <a:t>it</a:t>
                </a:r>
                <a:r>
                  <a:rPr lang="de-DE" sz="2200" dirty="0"/>
                  <a:t> </a:t>
                </a:r>
                <a:r>
                  <a:rPr lang="de-DE" sz="2200" dirty="0" err="1"/>
                  <a:t>is</a:t>
                </a:r>
                <a:r>
                  <a:rPr lang="de-DE" sz="2200" dirty="0"/>
                  <a:t> not </a:t>
                </a:r>
                <a:r>
                  <a:rPr lang="de-DE" sz="2200" dirty="0" err="1"/>
                  <a:t>true</a:t>
                </a:r>
                <a:r>
                  <a:rPr lang="de-DE" sz="2200" dirty="0"/>
                  <a:t>!</a:t>
                </a:r>
              </a:p>
              <a:p>
                <a:pPr marL="342900" indent="-342900">
                  <a:buFont typeface="Symbol" panose="05050102010706020507" pitchFamily="18" charset="2"/>
                  <a:buChar char="-"/>
                </a:pPr>
                <a:endParaRPr lang="de-DE" sz="2200" dirty="0"/>
              </a:p>
              <a:p>
                <a:pPr marL="457200" indent="-457200">
                  <a:buFont typeface="+mj-lt"/>
                  <a:buAutoNum type="arabicParenR" startAt="3"/>
                </a:pPr>
                <a:r>
                  <a:rPr lang="de-DE" sz="2200" b="1" dirty="0" err="1"/>
                  <a:t>Calculate</a:t>
                </a:r>
                <a:r>
                  <a:rPr lang="de-DE" sz="2200" b="1" dirty="0"/>
                  <a:t> </a:t>
                </a:r>
                <a:r>
                  <a:rPr lang="de-DE" sz="2200" b="1" dirty="0" err="1"/>
                  <a:t>from</a:t>
                </a:r>
                <a:r>
                  <a:rPr lang="de-DE" sz="2200" b="1" dirty="0"/>
                  <a:t> </a:t>
                </a:r>
                <a:r>
                  <a:rPr lang="de-DE" sz="2200" b="1" dirty="0" err="1"/>
                  <a:t>the</a:t>
                </a:r>
                <a:r>
                  <a:rPr lang="de-DE" sz="2200" b="1" dirty="0"/>
                  <a:t> </a:t>
                </a:r>
                <a:r>
                  <a:rPr lang="de-DE" sz="2200" b="1" dirty="0" err="1"/>
                  <a:t>regression</a:t>
                </a:r>
                <a:r>
                  <a:rPr lang="de-DE" sz="2200" b="1" dirty="0"/>
                  <a:t> </a:t>
                </a:r>
                <a:r>
                  <a:rPr lang="de-DE" sz="2200" b="1" dirty="0" err="1"/>
                  <a:t>the</a:t>
                </a:r>
                <a:r>
                  <a:rPr lang="de-DE" sz="2200" b="1" dirty="0"/>
                  <a:t> </a:t>
                </a:r>
                <a:r>
                  <a:rPr lang="de-DE" sz="2200" b="1" dirty="0" err="1"/>
                  <a:t>empirical</a:t>
                </a:r>
                <a:r>
                  <a:rPr lang="de-DE" sz="2200" b="1" dirty="0"/>
                  <a:t> t-</a:t>
                </a:r>
                <a:r>
                  <a:rPr lang="de-DE" sz="2200" b="1" dirty="0" err="1"/>
                  <a:t>values</a:t>
                </a:r>
                <a:endParaRPr lang="de-DE" sz="2200" b="1" dirty="0"/>
              </a:p>
              <a:p>
                <a:pPr marL="457200" indent="-457200">
                  <a:buFont typeface="+mj-lt"/>
                  <a:buAutoNum type="arabicParenR" startAt="3"/>
                </a:pPr>
                <a:endParaRPr lang="de-DE" sz="2200" dirty="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416962"/>
                <a:ext cx="8669285" cy="5976664"/>
              </a:xfrm>
              <a:prstGeom prst="rect">
                <a:avLst/>
              </a:prstGeom>
              <a:blipFill>
                <a:blip r:embed="rId2"/>
                <a:stretch>
                  <a:fillRect l="-985"/>
                </a:stretch>
              </a:blipFill>
            </p:spPr>
            <p:txBody>
              <a:bodyPr/>
              <a:lstStyle/>
              <a:p>
                <a:r>
                  <a:rPr lang="de-DE">
                    <a:noFill/>
                  </a:rPr>
                  <a:t> </a:t>
                </a:r>
              </a:p>
            </p:txBody>
          </p:sp>
        </mc:Fallback>
      </mc:AlternateContent>
      <p:pic>
        <p:nvPicPr>
          <p:cNvPr id="6" name="Grafik 5">
            <a:extLst>
              <a:ext uri="{FF2B5EF4-FFF2-40B4-BE49-F238E27FC236}">
                <a16:creationId xmlns:a16="http://schemas.microsoft.com/office/drawing/2014/main" id="{1058AB69-3EDC-1F66-9397-8F65BD944D26}"/>
              </a:ext>
            </a:extLst>
          </p:cNvPr>
          <p:cNvPicPr>
            <a:picLocks noChangeAspect="1"/>
          </p:cNvPicPr>
          <p:nvPr/>
        </p:nvPicPr>
        <p:blipFill>
          <a:blip r:embed="rId3"/>
          <a:stretch>
            <a:fillRect/>
          </a:stretch>
        </p:blipFill>
        <p:spPr>
          <a:xfrm>
            <a:off x="2706502" y="5937250"/>
            <a:ext cx="3276600" cy="83820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3DEDBC7D-67D0-D7A2-8996-947FE95431B2}"/>
                  </a:ext>
                </a:extLst>
              </p14:cNvPr>
              <p14:cNvContentPartPr/>
              <p14:nvPr/>
            </p14:nvContentPartPr>
            <p14:xfrm>
              <a:off x="5027021" y="2507552"/>
              <a:ext cx="1828440" cy="57600"/>
            </p14:xfrm>
          </p:contentPart>
        </mc:Choice>
        <mc:Fallback>
          <p:pic>
            <p:nvPicPr>
              <p:cNvPr id="5" name="Freihand 4">
                <a:extLst>
                  <a:ext uri="{FF2B5EF4-FFF2-40B4-BE49-F238E27FC236}">
                    <a16:creationId xmlns:a16="http://schemas.microsoft.com/office/drawing/2014/main" id="{3DEDBC7D-67D0-D7A2-8996-947FE95431B2}"/>
                  </a:ext>
                </a:extLst>
              </p:cNvPr>
              <p:cNvPicPr/>
              <p:nvPr/>
            </p:nvPicPr>
            <p:blipFill>
              <a:blip r:embed="rId5"/>
              <a:stretch>
                <a:fillRect/>
              </a:stretch>
            </p:blipFill>
            <p:spPr>
              <a:xfrm>
                <a:off x="5018021" y="2498552"/>
                <a:ext cx="1846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EA2B4D3F-2B59-B08D-38D7-51AF79A02637}"/>
                  </a:ext>
                </a:extLst>
              </p14:cNvPr>
              <p14:cNvContentPartPr/>
              <p14:nvPr/>
            </p14:nvContentPartPr>
            <p14:xfrm>
              <a:off x="2711861" y="5940512"/>
              <a:ext cx="2156040" cy="937800"/>
            </p14:xfrm>
          </p:contentPart>
        </mc:Choice>
        <mc:Fallback>
          <p:pic>
            <p:nvPicPr>
              <p:cNvPr id="7" name="Freihand 6">
                <a:extLst>
                  <a:ext uri="{FF2B5EF4-FFF2-40B4-BE49-F238E27FC236}">
                    <a16:creationId xmlns:a16="http://schemas.microsoft.com/office/drawing/2014/main" id="{EA2B4D3F-2B59-B08D-38D7-51AF79A02637}"/>
                  </a:ext>
                </a:extLst>
              </p:cNvPr>
              <p:cNvPicPr/>
              <p:nvPr/>
            </p:nvPicPr>
            <p:blipFill>
              <a:blip r:embed="rId7"/>
              <a:stretch>
                <a:fillRect/>
              </a:stretch>
            </p:blipFill>
            <p:spPr>
              <a:xfrm>
                <a:off x="2703221" y="5931512"/>
                <a:ext cx="2173680" cy="955440"/>
              </a:xfrm>
              <a:prstGeom prst="rect">
                <a:avLst/>
              </a:prstGeom>
            </p:spPr>
          </p:pic>
        </mc:Fallback>
      </mc:AlternateContent>
    </p:spTree>
    <p:extLst>
      <p:ext uri="{BB962C8B-B14F-4D97-AF65-F5344CB8AC3E}">
        <p14:creationId xmlns:p14="http://schemas.microsoft.com/office/powerpoint/2010/main" val="2921605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AC7FD1-9C25-EE38-5CD1-14293E2D05CC}"/>
              </a:ext>
            </a:extLst>
          </p:cNvPr>
          <p:cNvPicPr>
            <a:picLocks noChangeAspect="1"/>
          </p:cNvPicPr>
          <p:nvPr/>
        </p:nvPicPr>
        <p:blipFill>
          <a:blip r:embed="rId2"/>
          <a:stretch>
            <a:fillRect/>
          </a:stretch>
        </p:blipFill>
        <p:spPr>
          <a:xfrm>
            <a:off x="2388301" y="3232756"/>
            <a:ext cx="4584589" cy="2755631"/>
          </a:xfrm>
          <a:prstGeom prst="rect">
            <a:avLst/>
          </a:prstGeom>
        </p:spPr>
      </p:pic>
      <p:sp>
        <p:nvSpPr>
          <p:cNvPr id="3" name="Foliennummernplatzhalter 2"/>
          <p:cNvSpPr>
            <a:spLocks noGrp="1"/>
          </p:cNvSpPr>
          <p:nvPr>
            <p:ph type="sldNum" sz="quarter" idx="12"/>
          </p:nvPr>
        </p:nvSpPr>
        <p:spPr/>
        <p:txBody>
          <a:bodyPr/>
          <a:lstStyle/>
          <a:p>
            <a:fld id="{386CAE9C-98EE-4793-B6DD-11C28406210D}" type="slidenum">
              <a:rPr lang="de-DE" smtClean="0"/>
              <a:t>72</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436880" y="310105"/>
                <a:ext cx="937768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t-value</a:t>
                </a:r>
              </a:p>
              <a:p>
                <a:r>
                  <a:rPr lang="de-DE" sz="2200"/>
                  <a:t>Given the significance level the t-value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 t</a:t>
                </a:r>
                <a14:m>
                  <m:oMath xmlns:m="http://schemas.openxmlformats.org/officeDocument/2006/math">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𝑡</m:t>
                    </m:r>
                    <m:r>
                      <a:rPr lang="de-DE" sz="2200" b="0" i="1" smtClean="0">
                        <a:latin typeface="Cambria Math" panose="02040503050406030204" pitchFamily="18" charset="0"/>
                        <a:ea typeface="Cambria Math" panose="02040503050406030204" pitchFamily="18" charset="0"/>
                      </a:rPr>
                      <m:t>(4)</m:t>
                    </m:r>
                  </m:oMath>
                </a14:m>
                <a:r>
                  <a:rPr lang="de-DE" sz="2200"/>
                  <a:t> distribution and thus </a:t>
                </a:r>
                <a14:m>
                  <m:oMath xmlns:m="http://schemas.openxmlformats.org/officeDocument/2006/math">
                    <m:r>
                      <a:rPr lang="de-DE" sz="2200" b="0" i="1" smtClean="0">
                        <a:latin typeface="Cambria Math" panose="02040503050406030204" pitchFamily="18" charset="0"/>
                        <a:ea typeface="Cambria Math" panose="02040503050406030204" pitchFamily="18" charset="0"/>
                      </a:rPr>
                      <m:t>𝑡</m:t>
                    </m:r>
                    <m:r>
                      <m:rPr>
                        <m:nor/>
                      </m:rPr>
                      <a:rPr lang="de-DE" sz="2200" baseline="-25000"/>
                      <m:t>9</m:t>
                    </m:r>
                    <m:r>
                      <m:rPr>
                        <m:nor/>
                      </m:rPr>
                      <a:rPr lang="de-DE" sz="2200" b="0" i="0" baseline="-25000" smtClean="0"/>
                      <m:t>5</m:t>
                    </m:r>
                    <m:r>
                      <m:rPr>
                        <m:nor/>
                      </m:rPr>
                      <a:rPr lang="de-DE" sz="2200" baseline="-25000"/>
                      <m:t>%</m:t>
                    </m:r>
                    <m:r>
                      <a:rPr lang="de-DE" sz="2200" b="0" i="1" smtClean="0">
                        <a:latin typeface="Cambria Math" panose="02040503050406030204" pitchFamily="18" charset="0"/>
                        <a:ea typeface="Cambria Math" panose="02040503050406030204" pitchFamily="18" charset="0"/>
                      </a:rPr>
                      <m:t>=2,13</m:t>
                    </m:r>
                  </m:oMath>
                </a14:m>
                <a:endParaRPr lang="de-DE" sz="2200"/>
              </a:p>
              <a:p>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436880" y="310105"/>
                <a:ext cx="9377680" cy="5976664"/>
              </a:xfrm>
              <a:prstGeom prst="rect">
                <a:avLst/>
              </a:prstGeom>
              <a:blipFill>
                <a:blip r:embed="rId3"/>
                <a:stretch>
                  <a:fillRect l="-84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5647470" y="3795556"/>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aseline="-25000"/>
                        <m:t>9</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5647470" y="3795556"/>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V="1">
            <a:off x="5165188" y="5167139"/>
            <a:ext cx="708294" cy="9209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4557329" y="4296682"/>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1762512" y="5929439"/>
                <a:ext cx="5784608" cy="845956"/>
              </a:xfrm>
              <a:prstGeom prst="rect">
                <a:avLst/>
              </a:prstGeom>
              <a:noFill/>
            </p:spPr>
            <p:txBody>
              <a:bodyPr wrap="square" rtlCol="0">
                <a:noAutofit/>
              </a:bodyPr>
              <a:lstStyle/>
              <a:p>
                <a:pPr algn="ctr"/>
                <a:r>
                  <a:rPr lang="de-DE"/>
                  <a:t>|t</a:t>
                </a:r>
                <a:r>
                  <a:rPr lang="de-DE" baseline="-25000"/>
                  <a:t>emp</a:t>
                </a:r>
                <a:r>
                  <a:rPr lang="de-DE"/>
                  <a:t>|&gt;t</a:t>
                </a:r>
                <a:r>
                  <a:rPr lang="de-DE" baseline="-25000"/>
                  <a:t>theo</a:t>
                </a:r>
                <a:endParaRPr lang="de-DE"/>
              </a:p>
              <a:p>
                <a:r>
                  <a:rPr lang="de-DE"/>
                  <a:t>H</a:t>
                </a:r>
                <a:r>
                  <a:rPr lang="de-DE" baseline="-25000"/>
                  <a:t>0 </a:t>
                </a:r>
                <a:r>
                  <a:rPr lang="de-DE"/>
                  <a:t>is rejected, X</a:t>
                </a:r>
                <a:r>
                  <a:rPr lang="de-DE" baseline="-25000"/>
                  <a:t>i</a:t>
                </a:r>
                <a:r>
                  <a:rPr lang="de-DE"/>
                  <a:t> has for a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 significant influence on Y with the marginal contribution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𝛽</m:t>
                            </m:r>
                          </m:e>
                        </m:acc>
                      </m:e>
                      <m:sub>
                        <m:r>
                          <a:rPr lang="de-DE" i="1">
                            <a:latin typeface="Cambria Math" panose="02040503050406030204" pitchFamily="18" charset="0"/>
                          </a:rPr>
                          <m:t>𝑖</m:t>
                        </m:r>
                      </m:sub>
                    </m:sSub>
                  </m:oMath>
                </a14:m>
                <a:endParaRPr lang="de-DE"/>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1762512" y="5929439"/>
                <a:ext cx="5784608" cy="845956"/>
              </a:xfrm>
              <a:prstGeom prst="rect">
                <a:avLst/>
              </a:prstGeom>
              <a:blipFill>
                <a:blip r:embed="rId5"/>
                <a:stretch>
                  <a:fillRect l="-843" t="-4348" b="-2246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flipH="1">
            <a:off x="4759130" y="3188769"/>
            <a:ext cx="3066298" cy="8753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7825428" y="2580500"/>
                <a:ext cx="3469712" cy="945236"/>
              </a:xfrm>
              <a:prstGeom prst="rect">
                <a:avLst/>
              </a:prstGeom>
              <a:noFill/>
            </p:spPr>
            <p:txBody>
              <a:bodyPr wrap="square" rtlCol="0">
                <a:noAutofit/>
              </a:bodyPr>
              <a:lstStyle/>
              <a:p>
                <a:r>
                  <a:rPr lang="de-DE" dirty="0"/>
                  <a:t>|</a:t>
                </a:r>
                <a:r>
                  <a:rPr lang="de-DE" dirty="0" err="1"/>
                  <a:t>t</a:t>
                </a:r>
                <a:r>
                  <a:rPr lang="de-DE" baseline="-25000" dirty="0" err="1"/>
                  <a:t>emp</a:t>
                </a:r>
                <a:r>
                  <a:rPr lang="de-DE" dirty="0"/>
                  <a:t>| ≤ </a:t>
                </a:r>
                <a:r>
                  <a:rPr lang="de-DE" dirty="0" err="1"/>
                  <a:t>t</a:t>
                </a:r>
                <a:r>
                  <a:rPr lang="de-DE" baseline="-25000" dirty="0" err="1"/>
                  <a:t>theo</a:t>
                </a:r>
                <a:endParaRPr lang="de-DE" dirty="0"/>
              </a:p>
              <a:p>
                <a:r>
                  <a:rPr lang="de-DE" dirty="0"/>
                  <a:t>H</a:t>
                </a:r>
                <a:r>
                  <a:rPr lang="de-DE" baseline="-25000" dirty="0"/>
                  <a:t>0 </a:t>
                </a:r>
                <a:r>
                  <a:rPr lang="de-DE" dirty="0" err="1"/>
                  <a:t>is</a:t>
                </a:r>
                <a:r>
                  <a:rPr lang="de-DE" dirty="0"/>
                  <a:t> not </a:t>
                </a:r>
                <a:r>
                  <a:rPr lang="de-DE" dirty="0" err="1"/>
                  <a:t>rejected</a:t>
                </a:r>
                <a:r>
                  <a:rPr lang="de-DE" dirty="0"/>
                  <a:t>. The variable X</a:t>
                </a:r>
                <a:r>
                  <a:rPr lang="de-DE" baseline="-25000" dirty="0"/>
                  <a:t>i</a:t>
                </a:r>
                <a:r>
                  <a:rPr lang="de-DE" dirty="0"/>
                  <a:t> </a:t>
                </a:r>
                <a:r>
                  <a:rPr lang="de-DE" dirty="0" err="1"/>
                  <a:t>has</a:t>
                </a:r>
                <a:r>
                  <a:rPr lang="de-DE" dirty="0"/>
                  <a:t> </a:t>
                </a:r>
                <a:r>
                  <a:rPr lang="de-DE" dirty="0" err="1"/>
                  <a:t>no</a:t>
                </a:r>
                <a:r>
                  <a:rPr lang="de-DE" dirty="0"/>
                  <a:t> </a:t>
                </a:r>
                <a14:m>
                  <m:oMath xmlns:m="http://schemas.openxmlformats.org/officeDocument/2006/math">
                    <m:r>
                      <a:rPr lang="de-DE">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𝛽</m:t>
                        </m:r>
                      </m:e>
                      <m:sub>
                        <m:r>
                          <a:rPr lang="de-DE" i="1">
                            <a:latin typeface="Cambria Math" panose="02040503050406030204" pitchFamily="18" charset="0"/>
                          </a:rPr>
                          <m:t>𝑖</m:t>
                        </m:r>
                      </m:sub>
                    </m:sSub>
                  </m:oMath>
                </a14:m>
                <a:r>
                  <a:rPr lang="de-DE" dirty="0"/>
                  <a:t>=0) </a:t>
                </a:r>
                <a:r>
                  <a:rPr lang="de-DE" dirty="0" err="1"/>
                  <a:t>influence</a:t>
                </a:r>
                <a:r>
                  <a:rPr lang="de-DE" dirty="0"/>
                  <a:t> on Y </a:t>
                </a:r>
                <a:r>
                  <a:rPr lang="de-DE" dirty="0" err="1"/>
                  <a:t>for</a:t>
                </a:r>
                <a:r>
                  <a:rPr lang="de-DE" dirty="0"/>
                  <a:t> a </a:t>
                </a:r>
                <a:r>
                  <a:rPr lang="de-DE" dirty="0" err="1"/>
                  <a:t>significanse</a:t>
                </a:r>
                <a:r>
                  <a:rPr lang="de-DE" dirty="0"/>
                  <a:t> </a:t>
                </a:r>
                <a:r>
                  <a:rPr lang="de-DE" dirty="0" err="1"/>
                  <a:t>level</a:t>
                </a:r>
                <a:r>
                  <a:rPr lang="de-DE" dirty="0"/>
                  <a:t> </a:t>
                </a:r>
                <a:r>
                  <a:rPr lang="de-DE" dirty="0" err="1"/>
                  <a:t>of</a:t>
                </a:r>
                <a:r>
                  <a:rPr lang="de-DE" dirty="0"/>
                  <a:t>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dirty="0"/>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7825428" y="2580500"/>
                <a:ext cx="3469712" cy="945236"/>
              </a:xfrm>
              <a:prstGeom prst="rect">
                <a:avLst/>
              </a:prstGeom>
              <a:blipFill>
                <a:blip r:embed="rId6"/>
                <a:stretch>
                  <a:fillRect l="-1582" t="-3226" b="-36129"/>
                </a:stretch>
              </a:blipFill>
            </p:spPr>
            <p:txBody>
              <a:bodyPr/>
              <a:lstStyle/>
              <a:p>
                <a:r>
                  <a:rPr lang="de-DE">
                    <a:noFill/>
                  </a:rPr>
                  <a:t> </a:t>
                </a:r>
              </a:p>
            </p:txBody>
          </p:sp>
        </mc:Fallback>
      </mc:AlternateContent>
      <p:cxnSp>
        <p:nvCxnSpPr>
          <p:cNvPr id="19" name="Gerade Verbindung mit Pfeil 18">
            <a:extLst>
              <a:ext uri="{FF2B5EF4-FFF2-40B4-BE49-F238E27FC236}">
                <a16:creationId xmlns:a16="http://schemas.microsoft.com/office/drawing/2014/main" id="{EE32F8FF-A272-AC67-3F17-94DB1B19BCC7}"/>
              </a:ext>
            </a:extLst>
          </p:cNvPr>
          <p:cNvCxnSpPr>
            <a:cxnSpLocks/>
          </p:cNvCxnSpPr>
          <p:nvPr/>
        </p:nvCxnSpPr>
        <p:spPr>
          <a:xfrm flipH="1" flipV="1">
            <a:off x="3615219" y="5095865"/>
            <a:ext cx="523491" cy="8925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EB21FA3F-0610-59CF-D798-8AE40AE830FC}"/>
                  </a:ext>
                </a:extLst>
              </p:cNvPr>
              <p:cNvSpPr txBox="1"/>
              <p:nvPr/>
            </p:nvSpPr>
            <p:spPr>
              <a:xfrm>
                <a:off x="2960820" y="3650308"/>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24" name="Textfeld 23">
                <a:extLst>
                  <a:ext uri="{FF2B5EF4-FFF2-40B4-BE49-F238E27FC236}">
                    <a16:creationId xmlns:a16="http://schemas.microsoft.com/office/drawing/2014/main" id="{EB21FA3F-0610-59CF-D798-8AE40AE830FC}"/>
                  </a:ext>
                </a:extLst>
              </p:cNvPr>
              <p:cNvSpPr txBox="1">
                <a:spLocks noRot="1" noChangeAspect="1" noMove="1" noResize="1" noEditPoints="1" noAdjustHandles="1" noChangeArrowheads="1" noChangeShapeType="1" noTextEdit="1"/>
              </p:cNvSpPr>
              <p:nvPr/>
            </p:nvSpPr>
            <p:spPr>
              <a:xfrm>
                <a:off x="2960820" y="3650308"/>
                <a:ext cx="1452880" cy="369332"/>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11ACBC2-D22D-18E8-41C3-892A54A28EF7}"/>
                  </a:ext>
                </a:extLst>
              </p14:cNvPr>
              <p14:cNvContentPartPr/>
              <p14:nvPr/>
            </p14:nvContentPartPr>
            <p14:xfrm>
              <a:off x="6554861" y="2077238"/>
              <a:ext cx="534240" cy="66600"/>
            </p14:xfrm>
          </p:contentPart>
        </mc:Choice>
        <mc:Fallback>
          <p:pic>
            <p:nvPicPr>
              <p:cNvPr id="5" name="Freihand 4">
                <a:extLst>
                  <a:ext uri="{FF2B5EF4-FFF2-40B4-BE49-F238E27FC236}">
                    <a16:creationId xmlns:a16="http://schemas.microsoft.com/office/drawing/2014/main" id="{411ACBC2-D22D-18E8-41C3-892A54A28EF7}"/>
                  </a:ext>
                </a:extLst>
              </p:cNvPr>
              <p:cNvPicPr/>
              <p:nvPr/>
            </p:nvPicPr>
            <p:blipFill>
              <a:blip r:embed="rId9"/>
              <a:stretch>
                <a:fillRect/>
              </a:stretch>
            </p:blipFill>
            <p:spPr>
              <a:xfrm>
                <a:off x="6546221" y="2068238"/>
                <a:ext cx="551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9C6B677-1317-7838-76CD-013AC31694B5}"/>
                  </a:ext>
                </a:extLst>
              </p14:cNvPr>
              <p14:cNvContentPartPr/>
              <p14:nvPr/>
            </p14:nvContentPartPr>
            <p14:xfrm>
              <a:off x="6411221" y="4153718"/>
              <a:ext cx="601920" cy="35280"/>
            </p14:xfrm>
          </p:contentPart>
        </mc:Choice>
        <mc:Fallback>
          <p:pic>
            <p:nvPicPr>
              <p:cNvPr id="7" name="Freihand 6">
                <a:extLst>
                  <a:ext uri="{FF2B5EF4-FFF2-40B4-BE49-F238E27FC236}">
                    <a16:creationId xmlns:a16="http://schemas.microsoft.com/office/drawing/2014/main" id="{39C6B677-1317-7838-76CD-013AC31694B5}"/>
                  </a:ext>
                </a:extLst>
              </p:cNvPr>
              <p:cNvPicPr/>
              <p:nvPr/>
            </p:nvPicPr>
            <p:blipFill>
              <a:blip r:embed="rId11"/>
              <a:stretch>
                <a:fillRect/>
              </a:stretch>
            </p:blipFill>
            <p:spPr>
              <a:xfrm>
                <a:off x="6402221" y="4145078"/>
                <a:ext cx="6195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3EB2C7C1-B268-0EB6-42B8-1B8A62612AB9}"/>
                  </a:ext>
                </a:extLst>
              </p14:cNvPr>
              <p14:cNvContentPartPr/>
              <p14:nvPr/>
            </p14:nvContentPartPr>
            <p14:xfrm>
              <a:off x="3670181" y="3985598"/>
              <a:ext cx="598320" cy="42840"/>
            </p14:xfrm>
          </p:contentPart>
        </mc:Choice>
        <mc:Fallback>
          <p:pic>
            <p:nvPicPr>
              <p:cNvPr id="10" name="Freihand 9">
                <a:extLst>
                  <a:ext uri="{FF2B5EF4-FFF2-40B4-BE49-F238E27FC236}">
                    <a16:creationId xmlns:a16="http://schemas.microsoft.com/office/drawing/2014/main" id="{3EB2C7C1-B268-0EB6-42B8-1B8A62612AB9}"/>
                  </a:ext>
                </a:extLst>
              </p:cNvPr>
              <p:cNvPicPr/>
              <p:nvPr/>
            </p:nvPicPr>
            <p:blipFill>
              <a:blip r:embed="rId13"/>
              <a:stretch>
                <a:fillRect/>
              </a:stretch>
            </p:blipFill>
            <p:spPr>
              <a:xfrm>
                <a:off x="3661181" y="3976598"/>
                <a:ext cx="615960" cy="60480"/>
              </a:xfrm>
              <a:prstGeom prst="rect">
                <a:avLst/>
              </a:prstGeom>
            </p:spPr>
          </p:pic>
        </mc:Fallback>
      </mc:AlternateContent>
      <p:pic>
        <p:nvPicPr>
          <p:cNvPr id="11" name="Grafik 10">
            <a:extLst>
              <a:ext uri="{FF2B5EF4-FFF2-40B4-BE49-F238E27FC236}">
                <a16:creationId xmlns:a16="http://schemas.microsoft.com/office/drawing/2014/main" id="{4BDD9557-7CAD-BC2B-4804-FF3D608B75DF}"/>
              </a:ext>
            </a:extLst>
          </p:cNvPr>
          <p:cNvPicPr>
            <a:picLocks noChangeAspect="1"/>
          </p:cNvPicPr>
          <p:nvPr/>
        </p:nvPicPr>
        <p:blipFill>
          <a:blip r:embed="rId14"/>
          <a:stretch>
            <a:fillRect/>
          </a:stretch>
        </p:blipFill>
        <p:spPr>
          <a:xfrm>
            <a:off x="8610600" y="2047697"/>
            <a:ext cx="3060700" cy="381000"/>
          </a:xfrm>
          <a:prstGeom prst="rect">
            <a:avLst/>
          </a:prstGeom>
        </p:spPr>
      </p:pic>
      <p:pic>
        <p:nvPicPr>
          <p:cNvPr id="22" name="Grafik 21">
            <a:extLst>
              <a:ext uri="{FF2B5EF4-FFF2-40B4-BE49-F238E27FC236}">
                <a16:creationId xmlns:a16="http://schemas.microsoft.com/office/drawing/2014/main" id="{523E8D12-C1C7-52D8-0E5C-8C261E0EBCFF}"/>
              </a:ext>
            </a:extLst>
          </p:cNvPr>
          <p:cNvPicPr>
            <a:picLocks noChangeAspect="1"/>
          </p:cNvPicPr>
          <p:nvPr/>
        </p:nvPicPr>
        <p:blipFill>
          <a:blip r:embed="rId15"/>
          <a:stretch>
            <a:fillRect/>
          </a:stretch>
        </p:blipFill>
        <p:spPr>
          <a:xfrm>
            <a:off x="9982200" y="440668"/>
            <a:ext cx="1860098" cy="475839"/>
          </a:xfrm>
          <a:prstGeom prst="rect">
            <a:avLst/>
          </a:prstGeom>
        </p:spPr>
      </p:pic>
      <p:grpSp>
        <p:nvGrpSpPr>
          <p:cNvPr id="28" name="Gruppieren 27">
            <a:extLst>
              <a:ext uri="{FF2B5EF4-FFF2-40B4-BE49-F238E27FC236}">
                <a16:creationId xmlns:a16="http://schemas.microsoft.com/office/drawing/2014/main" id="{603635C0-3D99-36D7-DA34-B19FD7593FEB}"/>
              </a:ext>
            </a:extLst>
          </p:cNvPr>
          <p:cNvGrpSpPr/>
          <p:nvPr/>
        </p:nvGrpSpPr>
        <p:grpSpPr>
          <a:xfrm>
            <a:off x="11015261" y="221798"/>
            <a:ext cx="357120" cy="237960"/>
            <a:chOff x="11015261" y="221798"/>
            <a:chExt cx="357120" cy="237960"/>
          </a:xfrm>
        </p:grpSpPr>
        <mc:AlternateContent xmlns:mc="http://schemas.openxmlformats.org/markup-compatibility/2006">
          <mc:Choice xmlns:p14="http://schemas.microsoft.com/office/powerpoint/2010/main" Requires="p14">
            <p:contentPart p14:bwMode="auto" r:id="rId16">
              <p14:nvContentPartPr>
                <p14:cNvPr id="23" name="Freihand 22">
                  <a:extLst>
                    <a:ext uri="{FF2B5EF4-FFF2-40B4-BE49-F238E27FC236}">
                      <a16:creationId xmlns:a16="http://schemas.microsoft.com/office/drawing/2014/main" id="{2F47F773-3A0C-349F-37F9-FB02AE101E38}"/>
                    </a:ext>
                  </a:extLst>
                </p14:cNvPr>
                <p14:cNvContentPartPr/>
                <p14:nvPr/>
              </p14:nvContentPartPr>
              <p14:xfrm>
                <a:off x="11015261" y="308918"/>
                <a:ext cx="103320" cy="114480"/>
              </p14:xfrm>
            </p:contentPart>
          </mc:Choice>
          <mc:Fallback>
            <p:pic>
              <p:nvPicPr>
                <p:cNvPr id="23" name="Freihand 22">
                  <a:extLst>
                    <a:ext uri="{FF2B5EF4-FFF2-40B4-BE49-F238E27FC236}">
                      <a16:creationId xmlns:a16="http://schemas.microsoft.com/office/drawing/2014/main" id="{2F47F773-3A0C-349F-37F9-FB02AE101E38}"/>
                    </a:ext>
                  </a:extLst>
                </p:cNvPr>
                <p:cNvPicPr/>
                <p:nvPr/>
              </p:nvPicPr>
              <p:blipFill>
                <a:blip r:embed="rId17"/>
                <a:stretch>
                  <a:fillRect/>
                </a:stretch>
              </p:blipFill>
              <p:spPr>
                <a:xfrm>
                  <a:off x="11006621" y="300278"/>
                  <a:ext cx="120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1F9BECF9-AEFA-52C9-8218-8E960D983F7E}"/>
                    </a:ext>
                  </a:extLst>
                </p14:cNvPr>
                <p14:cNvContentPartPr/>
                <p14:nvPr/>
              </p14:nvContentPartPr>
              <p14:xfrm>
                <a:off x="11049101" y="394958"/>
                <a:ext cx="108000" cy="64800"/>
              </p14:xfrm>
            </p:contentPart>
          </mc:Choice>
          <mc:Fallback>
            <p:pic>
              <p:nvPicPr>
                <p:cNvPr id="25" name="Freihand 24">
                  <a:extLst>
                    <a:ext uri="{FF2B5EF4-FFF2-40B4-BE49-F238E27FC236}">
                      <a16:creationId xmlns:a16="http://schemas.microsoft.com/office/drawing/2014/main" id="{1F9BECF9-AEFA-52C9-8218-8E960D983F7E}"/>
                    </a:ext>
                  </a:extLst>
                </p:cNvPr>
                <p:cNvPicPr/>
                <p:nvPr/>
              </p:nvPicPr>
              <p:blipFill>
                <a:blip r:embed="rId19"/>
                <a:stretch>
                  <a:fillRect/>
                </a:stretch>
              </p:blipFill>
              <p:spPr>
                <a:xfrm>
                  <a:off x="11040461" y="386318"/>
                  <a:ext cx="125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87425B25-E4E9-B158-F48E-0F03EF62001B}"/>
                    </a:ext>
                  </a:extLst>
                </p14:cNvPr>
                <p14:cNvContentPartPr/>
                <p14:nvPr/>
              </p14:nvContentPartPr>
              <p14:xfrm>
                <a:off x="11239181" y="221798"/>
                <a:ext cx="133200" cy="137520"/>
              </p14:xfrm>
            </p:contentPart>
          </mc:Choice>
          <mc:Fallback>
            <p:pic>
              <p:nvPicPr>
                <p:cNvPr id="27" name="Freihand 26">
                  <a:extLst>
                    <a:ext uri="{FF2B5EF4-FFF2-40B4-BE49-F238E27FC236}">
                      <a16:creationId xmlns:a16="http://schemas.microsoft.com/office/drawing/2014/main" id="{87425B25-E4E9-B158-F48E-0F03EF62001B}"/>
                    </a:ext>
                  </a:extLst>
                </p:cNvPr>
                <p:cNvPicPr/>
                <p:nvPr/>
              </p:nvPicPr>
              <p:blipFill>
                <a:blip r:embed="rId21"/>
                <a:stretch>
                  <a:fillRect/>
                </a:stretch>
              </p:blipFill>
              <p:spPr>
                <a:xfrm>
                  <a:off x="11230541" y="213158"/>
                  <a:ext cx="150840" cy="155160"/>
                </a:xfrm>
                <a:prstGeom prst="rect">
                  <a:avLst/>
                </a:prstGeom>
              </p:spPr>
            </p:pic>
          </mc:Fallback>
        </mc:AlternateContent>
      </p:grpSp>
      <p:pic>
        <p:nvPicPr>
          <p:cNvPr id="30" name="Grafik 29">
            <a:extLst>
              <a:ext uri="{FF2B5EF4-FFF2-40B4-BE49-F238E27FC236}">
                <a16:creationId xmlns:a16="http://schemas.microsoft.com/office/drawing/2014/main" id="{30126873-58F6-28D6-7CE7-9F65B7C2C085}"/>
              </a:ext>
            </a:extLst>
          </p:cNvPr>
          <p:cNvPicPr>
            <a:picLocks noChangeAspect="1"/>
          </p:cNvPicPr>
          <p:nvPr/>
        </p:nvPicPr>
        <p:blipFill>
          <a:blip r:embed="rId22"/>
          <a:stretch>
            <a:fillRect/>
          </a:stretch>
        </p:blipFill>
        <p:spPr>
          <a:xfrm>
            <a:off x="8593541" y="2395684"/>
            <a:ext cx="3060700" cy="196850"/>
          </a:xfrm>
          <a:prstGeom prst="rect">
            <a:avLst/>
          </a:prstGeom>
        </p:spPr>
      </p:pic>
      <p:grpSp>
        <p:nvGrpSpPr>
          <p:cNvPr id="34" name="Gruppieren 33">
            <a:extLst>
              <a:ext uri="{FF2B5EF4-FFF2-40B4-BE49-F238E27FC236}">
                <a16:creationId xmlns:a16="http://schemas.microsoft.com/office/drawing/2014/main" id="{5E4CF2E3-2396-A886-E7EF-597314B33631}"/>
              </a:ext>
            </a:extLst>
          </p:cNvPr>
          <p:cNvGrpSpPr/>
          <p:nvPr/>
        </p:nvGrpSpPr>
        <p:grpSpPr>
          <a:xfrm>
            <a:off x="8009981" y="1856558"/>
            <a:ext cx="608400" cy="667440"/>
            <a:chOff x="8009981" y="1856558"/>
            <a:chExt cx="608400" cy="667440"/>
          </a:xfrm>
        </p:grpSpPr>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B5640EE-28C6-78F0-5DAB-6273CDE8D67C}"/>
                    </a:ext>
                  </a:extLst>
                </p14:cNvPr>
                <p14:cNvContentPartPr/>
                <p14:nvPr/>
              </p14:nvContentPartPr>
              <p14:xfrm>
                <a:off x="8332181" y="1999838"/>
                <a:ext cx="156600" cy="220320"/>
              </p14:xfrm>
            </p:contentPart>
          </mc:Choice>
          <mc:Fallback>
            <p:pic>
              <p:nvPicPr>
                <p:cNvPr id="16" name="Freihand 15">
                  <a:extLst>
                    <a:ext uri="{FF2B5EF4-FFF2-40B4-BE49-F238E27FC236}">
                      <a16:creationId xmlns:a16="http://schemas.microsoft.com/office/drawing/2014/main" id="{8B5640EE-28C6-78F0-5DAB-6273CDE8D67C}"/>
                    </a:ext>
                  </a:extLst>
                </p:cNvPr>
                <p:cNvPicPr/>
                <p:nvPr/>
              </p:nvPicPr>
              <p:blipFill>
                <a:blip r:embed="rId24"/>
                <a:stretch>
                  <a:fillRect/>
                </a:stretch>
              </p:blipFill>
              <p:spPr>
                <a:xfrm>
                  <a:off x="8323181" y="1990838"/>
                  <a:ext cx="174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585864F-2298-9886-1871-04CF35A11798}"/>
                    </a:ext>
                  </a:extLst>
                </p14:cNvPr>
                <p14:cNvContentPartPr/>
                <p14:nvPr/>
              </p14:nvContentPartPr>
              <p14:xfrm>
                <a:off x="8348741" y="2293238"/>
                <a:ext cx="91080" cy="117720"/>
              </p14:xfrm>
            </p:contentPart>
          </mc:Choice>
          <mc:Fallback>
            <p:pic>
              <p:nvPicPr>
                <p:cNvPr id="18" name="Freihand 17">
                  <a:extLst>
                    <a:ext uri="{FF2B5EF4-FFF2-40B4-BE49-F238E27FC236}">
                      <a16:creationId xmlns:a16="http://schemas.microsoft.com/office/drawing/2014/main" id="{9585864F-2298-9886-1871-04CF35A11798}"/>
                    </a:ext>
                  </a:extLst>
                </p:cNvPr>
                <p:cNvPicPr/>
                <p:nvPr/>
              </p:nvPicPr>
              <p:blipFill>
                <a:blip r:embed="rId26"/>
                <a:stretch>
                  <a:fillRect/>
                </a:stretch>
              </p:blipFill>
              <p:spPr>
                <a:xfrm>
                  <a:off x="8339741" y="2284238"/>
                  <a:ext cx="108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37E8EBBF-F9E2-B262-7F83-03238E2B624D}"/>
                    </a:ext>
                  </a:extLst>
                </p14:cNvPr>
                <p14:cNvContentPartPr/>
                <p14:nvPr/>
              </p14:nvContentPartPr>
              <p14:xfrm>
                <a:off x="8483381" y="2288198"/>
                <a:ext cx="110160" cy="119520"/>
              </p14:xfrm>
            </p:contentPart>
          </mc:Choice>
          <mc:Fallback>
            <p:pic>
              <p:nvPicPr>
                <p:cNvPr id="20" name="Freihand 19">
                  <a:extLst>
                    <a:ext uri="{FF2B5EF4-FFF2-40B4-BE49-F238E27FC236}">
                      <a16:creationId xmlns:a16="http://schemas.microsoft.com/office/drawing/2014/main" id="{37E8EBBF-F9E2-B262-7F83-03238E2B624D}"/>
                    </a:ext>
                  </a:extLst>
                </p:cNvPr>
                <p:cNvPicPr/>
                <p:nvPr/>
              </p:nvPicPr>
              <p:blipFill>
                <a:blip r:embed="rId28"/>
                <a:stretch>
                  <a:fillRect/>
                </a:stretch>
              </p:blipFill>
              <p:spPr>
                <a:xfrm>
                  <a:off x="8474381" y="2279558"/>
                  <a:ext cx="127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C91F5A16-D0FA-1BA6-4176-39E4B0943162}"/>
                    </a:ext>
                  </a:extLst>
                </p14:cNvPr>
                <p14:cNvContentPartPr/>
                <p14:nvPr/>
              </p14:nvContentPartPr>
              <p14:xfrm>
                <a:off x="8009981" y="2444798"/>
                <a:ext cx="558360" cy="45360"/>
              </p14:xfrm>
            </p:contentPart>
          </mc:Choice>
          <mc:Fallback>
            <p:pic>
              <p:nvPicPr>
                <p:cNvPr id="31" name="Freihand 30">
                  <a:extLst>
                    <a:ext uri="{FF2B5EF4-FFF2-40B4-BE49-F238E27FC236}">
                      <a16:creationId xmlns:a16="http://schemas.microsoft.com/office/drawing/2014/main" id="{C91F5A16-D0FA-1BA6-4176-39E4B0943162}"/>
                    </a:ext>
                  </a:extLst>
                </p:cNvPr>
                <p:cNvPicPr/>
                <p:nvPr/>
              </p:nvPicPr>
              <p:blipFill>
                <a:blip r:embed="rId30"/>
                <a:stretch>
                  <a:fillRect/>
                </a:stretch>
              </p:blipFill>
              <p:spPr>
                <a:xfrm>
                  <a:off x="8000981" y="2436158"/>
                  <a:ext cx="576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67B53BAD-F205-FC63-F898-3CD4D40B3207}"/>
                    </a:ext>
                  </a:extLst>
                </p14:cNvPr>
                <p14:cNvContentPartPr/>
                <p14:nvPr/>
              </p14:nvContentPartPr>
              <p14:xfrm>
                <a:off x="8540981" y="2380718"/>
                <a:ext cx="77400" cy="143280"/>
              </p14:xfrm>
            </p:contentPart>
          </mc:Choice>
          <mc:Fallback>
            <p:pic>
              <p:nvPicPr>
                <p:cNvPr id="32" name="Freihand 31">
                  <a:extLst>
                    <a:ext uri="{FF2B5EF4-FFF2-40B4-BE49-F238E27FC236}">
                      <a16:creationId xmlns:a16="http://schemas.microsoft.com/office/drawing/2014/main" id="{67B53BAD-F205-FC63-F898-3CD4D40B3207}"/>
                    </a:ext>
                  </a:extLst>
                </p:cNvPr>
                <p:cNvPicPr/>
                <p:nvPr/>
              </p:nvPicPr>
              <p:blipFill>
                <a:blip r:embed="rId32"/>
                <a:stretch>
                  <a:fillRect/>
                </a:stretch>
              </p:blipFill>
              <p:spPr>
                <a:xfrm>
                  <a:off x="8532341" y="2372078"/>
                  <a:ext cx="95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512C498D-3DFC-C956-2965-2C1540EEEE4F}"/>
                    </a:ext>
                  </a:extLst>
                </p14:cNvPr>
                <p14:cNvContentPartPr/>
                <p14:nvPr/>
              </p14:nvContentPartPr>
              <p14:xfrm>
                <a:off x="8347301" y="1856558"/>
                <a:ext cx="194760" cy="177480"/>
              </p14:xfrm>
            </p:contentPart>
          </mc:Choice>
          <mc:Fallback>
            <p:pic>
              <p:nvPicPr>
                <p:cNvPr id="33" name="Freihand 32">
                  <a:extLst>
                    <a:ext uri="{FF2B5EF4-FFF2-40B4-BE49-F238E27FC236}">
                      <a16:creationId xmlns:a16="http://schemas.microsoft.com/office/drawing/2014/main" id="{512C498D-3DFC-C956-2965-2C1540EEEE4F}"/>
                    </a:ext>
                  </a:extLst>
                </p:cNvPr>
                <p:cNvPicPr/>
                <p:nvPr/>
              </p:nvPicPr>
              <p:blipFill>
                <a:blip r:embed="rId34"/>
                <a:stretch>
                  <a:fillRect/>
                </a:stretch>
              </p:blipFill>
              <p:spPr>
                <a:xfrm>
                  <a:off x="8338661" y="1847918"/>
                  <a:ext cx="212400" cy="195120"/>
                </a:xfrm>
                <a:prstGeom prst="rect">
                  <a:avLst/>
                </a:prstGeom>
              </p:spPr>
            </p:pic>
          </mc:Fallback>
        </mc:AlternateContent>
      </p:grpSp>
      <p:grpSp>
        <p:nvGrpSpPr>
          <p:cNvPr id="40" name="Gruppieren 39">
            <a:extLst>
              <a:ext uri="{FF2B5EF4-FFF2-40B4-BE49-F238E27FC236}">
                <a16:creationId xmlns:a16="http://schemas.microsoft.com/office/drawing/2014/main" id="{960BDF89-9A31-ABC6-14A8-EC807B13BC2E}"/>
              </a:ext>
            </a:extLst>
          </p:cNvPr>
          <p:cNvGrpSpPr/>
          <p:nvPr/>
        </p:nvGrpSpPr>
        <p:grpSpPr>
          <a:xfrm>
            <a:off x="7545581" y="1983278"/>
            <a:ext cx="393480" cy="664560"/>
            <a:chOff x="7545581" y="1983278"/>
            <a:chExt cx="393480" cy="664560"/>
          </a:xfrm>
        </p:grpSpPr>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B5827A95-0A9D-4EA2-7376-9D7E91FDE3A2}"/>
                    </a:ext>
                  </a:extLst>
                </p14:cNvPr>
                <p14:cNvContentPartPr/>
                <p14:nvPr/>
              </p14:nvContentPartPr>
              <p14:xfrm>
                <a:off x="7601021" y="2149238"/>
                <a:ext cx="199800" cy="306360"/>
              </p14:xfrm>
            </p:contentPart>
          </mc:Choice>
          <mc:Fallback>
            <p:pic>
              <p:nvPicPr>
                <p:cNvPr id="35" name="Freihand 34">
                  <a:extLst>
                    <a:ext uri="{FF2B5EF4-FFF2-40B4-BE49-F238E27FC236}">
                      <a16:creationId xmlns:a16="http://schemas.microsoft.com/office/drawing/2014/main" id="{B5827A95-0A9D-4EA2-7376-9D7E91FDE3A2}"/>
                    </a:ext>
                  </a:extLst>
                </p:cNvPr>
                <p:cNvPicPr/>
                <p:nvPr/>
              </p:nvPicPr>
              <p:blipFill>
                <a:blip r:embed="rId36"/>
                <a:stretch>
                  <a:fillRect/>
                </a:stretch>
              </p:blipFill>
              <p:spPr>
                <a:xfrm>
                  <a:off x="7592381" y="2140238"/>
                  <a:ext cx="21744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7E93C612-E95C-8FE1-BA39-03508B429DB9}"/>
                    </a:ext>
                  </a:extLst>
                </p14:cNvPr>
                <p14:cNvContentPartPr/>
                <p14:nvPr/>
              </p14:nvContentPartPr>
              <p14:xfrm>
                <a:off x="7605701" y="1983278"/>
                <a:ext cx="228600" cy="166320"/>
              </p14:xfrm>
            </p:contentPart>
          </mc:Choice>
          <mc:Fallback>
            <p:pic>
              <p:nvPicPr>
                <p:cNvPr id="36" name="Freihand 35">
                  <a:extLst>
                    <a:ext uri="{FF2B5EF4-FFF2-40B4-BE49-F238E27FC236}">
                      <a16:creationId xmlns:a16="http://schemas.microsoft.com/office/drawing/2014/main" id="{7E93C612-E95C-8FE1-BA39-03508B429DB9}"/>
                    </a:ext>
                  </a:extLst>
                </p:cNvPr>
                <p:cNvPicPr/>
                <p:nvPr/>
              </p:nvPicPr>
              <p:blipFill>
                <a:blip r:embed="rId38"/>
                <a:stretch>
                  <a:fillRect/>
                </a:stretch>
              </p:blipFill>
              <p:spPr>
                <a:xfrm>
                  <a:off x="7596701" y="1974638"/>
                  <a:ext cx="246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 name="Freihand 36">
                  <a:extLst>
                    <a:ext uri="{FF2B5EF4-FFF2-40B4-BE49-F238E27FC236}">
                      <a16:creationId xmlns:a16="http://schemas.microsoft.com/office/drawing/2014/main" id="{9AF98580-3723-8AD1-C530-5B2D7C273CDC}"/>
                    </a:ext>
                  </a:extLst>
                </p14:cNvPr>
                <p14:cNvContentPartPr/>
                <p14:nvPr/>
              </p14:nvContentPartPr>
              <p14:xfrm>
                <a:off x="7545581" y="2316278"/>
                <a:ext cx="393480" cy="116640"/>
              </p14:xfrm>
            </p:contentPart>
          </mc:Choice>
          <mc:Fallback>
            <p:pic>
              <p:nvPicPr>
                <p:cNvPr id="37" name="Freihand 36">
                  <a:extLst>
                    <a:ext uri="{FF2B5EF4-FFF2-40B4-BE49-F238E27FC236}">
                      <a16:creationId xmlns:a16="http://schemas.microsoft.com/office/drawing/2014/main" id="{9AF98580-3723-8AD1-C530-5B2D7C273CDC}"/>
                    </a:ext>
                  </a:extLst>
                </p:cNvPr>
                <p:cNvPicPr/>
                <p:nvPr/>
              </p:nvPicPr>
              <p:blipFill>
                <a:blip r:embed="rId40"/>
                <a:stretch>
                  <a:fillRect/>
                </a:stretch>
              </p:blipFill>
              <p:spPr>
                <a:xfrm>
                  <a:off x="7536941" y="2307638"/>
                  <a:ext cx="411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93FFE607-2063-33D7-ACE8-8652F3750769}"/>
                    </a:ext>
                  </a:extLst>
                </p14:cNvPr>
                <p14:cNvContentPartPr/>
                <p14:nvPr/>
              </p14:nvContentPartPr>
              <p14:xfrm>
                <a:off x="7615781" y="2456318"/>
                <a:ext cx="114840" cy="191520"/>
              </p14:xfrm>
            </p:contentPart>
          </mc:Choice>
          <mc:Fallback>
            <p:pic>
              <p:nvPicPr>
                <p:cNvPr id="38" name="Freihand 37">
                  <a:extLst>
                    <a:ext uri="{FF2B5EF4-FFF2-40B4-BE49-F238E27FC236}">
                      <a16:creationId xmlns:a16="http://schemas.microsoft.com/office/drawing/2014/main" id="{93FFE607-2063-33D7-ACE8-8652F3750769}"/>
                    </a:ext>
                  </a:extLst>
                </p:cNvPr>
                <p:cNvPicPr/>
                <p:nvPr/>
              </p:nvPicPr>
              <p:blipFill>
                <a:blip r:embed="rId42"/>
                <a:stretch>
                  <a:fillRect/>
                </a:stretch>
              </p:blipFill>
              <p:spPr>
                <a:xfrm>
                  <a:off x="7607141" y="2447678"/>
                  <a:ext cx="132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7A324CC0-4D81-5D4C-3C0B-448AB1C67115}"/>
                    </a:ext>
                  </a:extLst>
                </p14:cNvPr>
                <p14:cNvContentPartPr/>
                <p14:nvPr/>
              </p14:nvContentPartPr>
              <p14:xfrm>
                <a:off x="7794341" y="2453078"/>
                <a:ext cx="109080" cy="158760"/>
              </p14:xfrm>
            </p:contentPart>
          </mc:Choice>
          <mc:Fallback>
            <p:pic>
              <p:nvPicPr>
                <p:cNvPr id="39" name="Freihand 38">
                  <a:extLst>
                    <a:ext uri="{FF2B5EF4-FFF2-40B4-BE49-F238E27FC236}">
                      <a16:creationId xmlns:a16="http://schemas.microsoft.com/office/drawing/2014/main" id="{7A324CC0-4D81-5D4C-3C0B-448AB1C67115}"/>
                    </a:ext>
                  </a:extLst>
                </p:cNvPr>
                <p:cNvPicPr/>
                <p:nvPr/>
              </p:nvPicPr>
              <p:blipFill>
                <a:blip r:embed="rId44"/>
                <a:stretch>
                  <a:fillRect/>
                </a:stretch>
              </p:blipFill>
              <p:spPr>
                <a:xfrm>
                  <a:off x="7785701" y="2444438"/>
                  <a:ext cx="126720" cy="176400"/>
                </a:xfrm>
                <a:prstGeom prst="rect">
                  <a:avLst/>
                </a:prstGeom>
              </p:spPr>
            </p:pic>
          </mc:Fallback>
        </mc:AlternateContent>
      </p:grpSp>
      <p:grpSp>
        <p:nvGrpSpPr>
          <p:cNvPr id="46" name="Gruppieren 45">
            <a:extLst>
              <a:ext uri="{FF2B5EF4-FFF2-40B4-BE49-F238E27FC236}">
                <a16:creationId xmlns:a16="http://schemas.microsoft.com/office/drawing/2014/main" id="{246B6D8E-026A-2A9A-453E-513F006737A6}"/>
              </a:ext>
            </a:extLst>
          </p:cNvPr>
          <p:cNvGrpSpPr/>
          <p:nvPr/>
        </p:nvGrpSpPr>
        <p:grpSpPr>
          <a:xfrm>
            <a:off x="8980901" y="1829558"/>
            <a:ext cx="272880" cy="266760"/>
            <a:chOff x="8980901" y="1829558"/>
            <a:chExt cx="272880" cy="266760"/>
          </a:xfrm>
        </p:grpSpPr>
        <mc:AlternateContent xmlns:mc="http://schemas.openxmlformats.org/markup-compatibility/2006">
          <mc:Choice xmlns:p14="http://schemas.microsoft.com/office/powerpoint/2010/main" Requires="p14">
            <p:contentPart p14:bwMode="auto" r:id="rId45">
              <p14:nvContentPartPr>
                <p14:cNvPr id="41" name="Freihand 40">
                  <a:extLst>
                    <a:ext uri="{FF2B5EF4-FFF2-40B4-BE49-F238E27FC236}">
                      <a16:creationId xmlns:a16="http://schemas.microsoft.com/office/drawing/2014/main" id="{927257FC-804F-9C7B-5846-97974D32C29F}"/>
                    </a:ext>
                  </a:extLst>
                </p14:cNvPr>
                <p14:cNvContentPartPr/>
                <p14:nvPr/>
              </p14:nvContentPartPr>
              <p14:xfrm>
                <a:off x="8980901" y="1829558"/>
                <a:ext cx="146880" cy="266760"/>
              </p14:xfrm>
            </p:contentPart>
          </mc:Choice>
          <mc:Fallback>
            <p:pic>
              <p:nvPicPr>
                <p:cNvPr id="41" name="Freihand 40">
                  <a:extLst>
                    <a:ext uri="{FF2B5EF4-FFF2-40B4-BE49-F238E27FC236}">
                      <a16:creationId xmlns:a16="http://schemas.microsoft.com/office/drawing/2014/main" id="{927257FC-804F-9C7B-5846-97974D32C29F}"/>
                    </a:ext>
                  </a:extLst>
                </p:cNvPr>
                <p:cNvPicPr/>
                <p:nvPr/>
              </p:nvPicPr>
              <p:blipFill>
                <a:blip r:embed="rId46"/>
                <a:stretch>
                  <a:fillRect/>
                </a:stretch>
              </p:blipFill>
              <p:spPr>
                <a:xfrm>
                  <a:off x="8971901" y="1820558"/>
                  <a:ext cx="1645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Freihand 41">
                  <a:extLst>
                    <a:ext uri="{FF2B5EF4-FFF2-40B4-BE49-F238E27FC236}">
                      <a16:creationId xmlns:a16="http://schemas.microsoft.com/office/drawing/2014/main" id="{E1751738-B024-0ED2-517A-F7F38C717038}"/>
                    </a:ext>
                  </a:extLst>
                </p14:cNvPr>
                <p14:cNvContentPartPr/>
                <p14:nvPr/>
              </p14:nvContentPartPr>
              <p14:xfrm>
                <a:off x="9178181" y="1981118"/>
                <a:ext cx="75600" cy="67680"/>
              </p14:xfrm>
            </p:contentPart>
          </mc:Choice>
          <mc:Fallback>
            <p:pic>
              <p:nvPicPr>
                <p:cNvPr id="42" name="Freihand 41">
                  <a:extLst>
                    <a:ext uri="{FF2B5EF4-FFF2-40B4-BE49-F238E27FC236}">
                      <a16:creationId xmlns:a16="http://schemas.microsoft.com/office/drawing/2014/main" id="{E1751738-B024-0ED2-517A-F7F38C717038}"/>
                    </a:ext>
                  </a:extLst>
                </p:cNvPr>
                <p:cNvPicPr/>
                <p:nvPr/>
              </p:nvPicPr>
              <p:blipFill>
                <a:blip r:embed="rId48"/>
                <a:stretch>
                  <a:fillRect/>
                </a:stretch>
              </p:blipFill>
              <p:spPr>
                <a:xfrm>
                  <a:off x="9169181" y="1972478"/>
                  <a:ext cx="93240" cy="85320"/>
                </a:xfrm>
                <a:prstGeom prst="rect">
                  <a:avLst/>
                </a:prstGeom>
              </p:spPr>
            </p:pic>
          </mc:Fallback>
        </mc:AlternateContent>
      </p:grpSp>
      <p:grpSp>
        <p:nvGrpSpPr>
          <p:cNvPr id="45" name="Gruppieren 44">
            <a:extLst>
              <a:ext uri="{FF2B5EF4-FFF2-40B4-BE49-F238E27FC236}">
                <a16:creationId xmlns:a16="http://schemas.microsoft.com/office/drawing/2014/main" id="{86197229-0C13-6E89-34C3-22361CB70571}"/>
              </a:ext>
            </a:extLst>
          </p:cNvPr>
          <p:cNvGrpSpPr/>
          <p:nvPr/>
        </p:nvGrpSpPr>
        <p:grpSpPr>
          <a:xfrm>
            <a:off x="9678221" y="1818038"/>
            <a:ext cx="311760" cy="234720"/>
            <a:chOff x="9678221" y="1818038"/>
            <a:chExt cx="311760" cy="234720"/>
          </a:xfrm>
        </p:grpSpPr>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64B5CBA3-3EBA-5C26-37DE-21A8FC09E0C6}"/>
                    </a:ext>
                  </a:extLst>
                </p14:cNvPr>
                <p14:cNvContentPartPr/>
                <p14:nvPr/>
              </p14:nvContentPartPr>
              <p14:xfrm>
                <a:off x="9678221" y="1818038"/>
                <a:ext cx="179280" cy="234720"/>
              </p14:xfrm>
            </p:contentPart>
          </mc:Choice>
          <mc:Fallback>
            <p:pic>
              <p:nvPicPr>
                <p:cNvPr id="43" name="Freihand 42">
                  <a:extLst>
                    <a:ext uri="{FF2B5EF4-FFF2-40B4-BE49-F238E27FC236}">
                      <a16:creationId xmlns:a16="http://schemas.microsoft.com/office/drawing/2014/main" id="{64B5CBA3-3EBA-5C26-37DE-21A8FC09E0C6}"/>
                    </a:ext>
                  </a:extLst>
                </p:cNvPr>
                <p:cNvPicPr/>
                <p:nvPr/>
              </p:nvPicPr>
              <p:blipFill>
                <a:blip r:embed="rId50"/>
                <a:stretch>
                  <a:fillRect/>
                </a:stretch>
              </p:blipFill>
              <p:spPr>
                <a:xfrm>
                  <a:off x="9669221" y="1809398"/>
                  <a:ext cx="196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EA1CD935-7B6F-B796-075E-70CBEC3A5A8C}"/>
                    </a:ext>
                  </a:extLst>
                </p14:cNvPr>
                <p14:cNvContentPartPr/>
                <p14:nvPr/>
              </p14:nvContentPartPr>
              <p14:xfrm>
                <a:off x="9925541" y="1919918"/>
                <a:ext cx="64440" cy="103320"/>
              </p14:xfrm>
            </p:contentPart>
          </mc:Choice>
          <mc:Fallback>
            <p:pic>
              <p:nvPicPr>
                <p:cNvPr id="44" name="Freihand 43">
                  <a:extLst>
                    <a:ext uri="{FF2B5EF4-FFF2-40B4-BE49-F238E27FC236}">
                      <a16:creationId xmlns:a16="http://schemas.microsoft.com/office/drawing/2014/main" id="{EA1CD935-7B6F-B796-075E-70CBEC3A5A8C}"/>
                    </a:ext>
                  </a:extLst>
                </p:cNvPr>
                <p:cNvPicPr/>
                <p:nvPr/>
              </p:nvPicPr>
              <p:blipFill>
                <a:blip r:embed="rId52"/>
                <a:stretch>
                  <a:fillRect/>
                </a:stretch>
              </p:blipFill>
              <p:spPr>
                <a:xfrm>
                  <a:off x="9916541" y="1911278"/>
                  <a:ext cx="82080" cy="120960"/>
                </a:xfrm>
                <a:prstGeom prst="rect">
                  <a:avLst/>
                </a:prstGeom>
              </p:spPr>
            </p:pic>
          </mc:Fallback>
        </mc:AlternateContent>
      </p:grpSp>
      <p:grpSp>
        <p:nvGrpSpPr>
          <p:cNvPr id="50" name="Gruppieren 49">
            <a:extLst>
              <a:ext uri="{FF2B5EF4-FFF2-40B4-BE49-F238E27FC236}">
                <a16:creationId xmlns:a16="http://schemas.microsoft.com/office/drawing/2014/main" id="{CCCFA8F0-C590-B939-1407-FECD8ADBA649}"/>
              </a:ext>
            </a:extLst>
          </p:cNvPr>
          <p:cNvGrpSpPr/>
          <p:nvPr/>
        </p:nvGrpSpPr>
        <p:grpSpPr>
          <a:xfrm>
            <a:off x="10403621" y="1794638"/>
            <a:ext cx="275760" cy="266400"/>
            <a:chOff x="10403621" y="1794638"/>
            <a:chExt cx="275760" cy="266400"/>
          </a:xfrm>
        </p:grpSpPr>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CA330600-9DAA-9E0B-EB3F-BEE9DA810441}"/>
                    </a:ext>
                  </a:extLst>
                </p14:cNvPr>
                <p14:cNvContentPartPr/>
                <p14:nvPr/>
              </p14:nvContentPartPr>
              <p14:xfrm>
                <a:off x="10403621" y="1794638"/>
                <a:ext cx="174600" cy="266400"/>
              </p14:xfrm>
            </p:contentPart>
          </mc:Choice>
          <mc:Fallback>
            <p:pic>
              <p:nvPicPr>
                <p:cNvPr id="47" name="Freihand 46">
                  <a:extLst>
                    <a:ext uri="{FF2B5EF4-FFF2-40B4-BE49-F238E27FC236}">
                      <a16:creationId xmlns:a16="http://schemas.microsoft.com/office/drawing/2014/main" id="{CA330600-9DAA-9E0B-EB3F-BEE9DA810441}"/>
                    </a:ext>
                  </a:extLst>
                </p:cNvPr>
                <p:cNvPicPr/>
                <p:nvPr/>
              </p:nvPicPr>
              <p:blipFill>
                <a:blip r:embed="rId54"/>
                <a:stretch>
                  <a:fillRect/>
                </a:stretch>
              </p:blipFill>
              <p:spPr>
                <a:xfrm>
                  <a:off x="10394621" y="1785998"/>
                  <a:ext cx="1922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3B4151DA-B471-9772-0D1D-FD43E74C53E9}"/>
                    </a:ext>
                  </a:extLst>
                </p14:cNvPr>
                <p14:cNvContentPartPr/>
                <p14:nvPr/>
              </p14:nvContentPartPr>
              <p14:xfrm>
                <a:off x="10613141" y="1892558"/>
                <a:ext cx="66240" cy="105480"/>
              </p14:xfrm>
            </p:contentPart>
          </mc:Choice>
          <mc:Fallback>
            <p:pic>
              <p:nvPicPr>
                <p:cNvPr id="48" name="Freihand 47">
                  <a:extLst>
                    <a:ext uri="{FF2B5EF4-FFF2-40B4-BE49-F238E27FC236}">
                      <a16:creationId xmlns:a16="http://schemas.microsoft.com/office/drawing/2014/main" id="{3B4151DA-B471-9772-0D1D-FD43E74C53E9}"/>
                    </a:ext>
                  </a:extLst>
                </p:cNvPr>
                <p:cNvPicPr/>
                <p:nvPr/>
              </p:nvPicPr>
              <p:blipFill>
                <a:blip r:embed="rId56"/>
                <a:stretch>
                  <a:fillRect/>
                </a:stretch>
              </p:blipFill>
              <p:spPr>
                <a:xfrm>
                  <a:off x="10604141" y="1883918"/>
                  <a:ext cx="83880" cy="123120"/>
                </a:xfrm>
                <a:prstGeom prst="rect">
                  <a:avLst/>
                </a:prstGeom>
              </p:spPr>
            </p:pic>
          </mc:Fallback>
        </mc:AlternateContent>
      </p:grpSp>
      <p:grpSp>
        <p:nvGrpSpPr>
          <p:cNvPr id="52" name="Gruppieren 51">
            <a:extLst>
              <a:ext uri="{FF2B5EF4-FFF2-40B4-BE49-F238E27FC236}">
                <a16:creationId xmlns:a16="http://schemas.microsoft.com/office/drawing/2014/main" id="{5B61EDBD-AC20-840C-3FDE-11B9D314C453}"/>
              </a:ext>
            </a:extLst>
          </p:cNvPr>
          <p:cNvGrpSpPr/>
          <p:nvPr/>
        </p:nvGrpSpPr>
        <p:grpSpPr>
          <a:xfrm>
            <a:off x="11185181" y="1800758"/>
            <a:ext cx="283680" cy="269280"/>
            <a:chOff x="11185181" y="1800758"/>
            <a:chExt cx="283680" cy="269280"/>
          </a:xfrm>
        </p:grpSpPr>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9B10FDAE-7D7F-EB56-12DE-9C74D5D821B2}"/>
                    </a:ext>
                  </a:extLst>
                </p14:cNvPr>
                <p14:cNvContentPartPr/>
                <p14:nvPr/>
              </p14:nvContentPartPr>
              <p14:xfrm>
                <a:off x="11185181" y="1800758"/>
                <a:ext cx="158400" cy="269280"/>
              </p14:xfrm>
            </p:contentPart>
          </mc:Choice>
          <mc:Fallback>
            <p:pic>
              <p:nvPicPr>
                <p:cNvPr id="49" name="Freihand 48">
                  <a:extLst>
                    <a:ext uri="{FF2B5EF4-FFF2-40B4-BE49-F238E27FC236}">
                      <a16:creationId xmlns:a16="http://schemas.microsoft.com/office/drawing/2014/main" id="{9B10FDAE-7D7F-EB56-12DE-9C74D5D821B2}"/>
                    </a:ext>
                  </a:extLst>
                </p:cNvPr>
                <p:cNvPicPr/>
                <p:nvPr/>
              </p:nvPicPr>
              <p:blipFill>
                <a:blip r:embed="rId58"/>
                <a:stretch>
                  <a:fillRect/>
                </a:stretch>
              </p:blipFill>
              <p:spPr>
                <a:xfrm>
                  <a:off x="11176181" y="1792118"/>
                  <a:ext cx="1760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6B6CD1ED-DCAB-B33B-EB62-E449C8C1825B}"/>
                    </a:ext>
                  </a:extLst>
                </p14:cNvPr>
                <p14:cNvContentPartPr/>
                <p14:nvPr/>
              </p14:nvContentPartPr>
              <p14:xfrm>
                <a:off x="11389661" y="1937558"/>
                <a:ext cx="79200" cy="95760"/>
              </p14:xfrm>
            </p:contentPart>
          </mc:Choice>
          <mc:Fallback>
            <p:pic>
              <p:nvPicPr>
                <p:cNvPr id="51" name="Freihand 50">
                  <a:extLst>
                    <a:ext uri="{FF2B5EF4-FFF2-40B4-BE49-F238E27FC236}">
                      <a16:creationId xmlns:a16="http://schemas.microsoft.com/office/drawing/2014/main" id="{6B6CD1ED-DCAB-B33B-EB62-E449C8C1825B}"/>
                    </a:ext>
                  </a:extLst>
                </p:cNvPr>
                <p:cNvPicPr/>
                <p:nvPr/>
              </p:nvPicPr>
              <p:blipFill>
                <a:blip r:embed="rId60"/>
                <a:stretch>
                  <a:fillRect/>
                </a:stretch>
              </p:blipFill>
              <p:spPr>
                <a:xfrm>
                  <a:off x="11380661" y="1928558"/>
                  <a:ext cx="96840" cy="113400"/>
                </a:xfrm>
                <a:prstGeom prst="rect">
                  <a:avLst/>
                </a:prstGeom>
              </p:spPr>
            </p:pic>
          </mc:Fallback>
        </mc:AlternateContent>
      </p:grpSp>
      <p:grpSp>
        <p:nvGrpSpPr>
          <p:cNvPr id="57" name="Gruppieren 56">
            <a:extLst>
              <a:ext uri="{FF2B5EF4-FFF2-40B4-BE49-F238E27FC236}">
                <a16:creationId xmlns:a16="http://schemas.microsoft.com/office/drawing/2014/main" id="{F5EFD16C-EAA3-115F-4AE4-F8C06C70E610}"/>
              </a:ext>
            </a:extLst>
          </p:cNvPr>
          <p:cNvGrpSpPr/>
          <p:nvPr/>
        </p:nvGrpSpPr>
        <p:grpSpPr>
          <a:xfrm>
            <a:off x="8986661" y="2583398"/>
            <a:ext cx="2449440" cy="1019880"/>
            <a:chOff x="8986661" y="2583398"/>
            <a:chExt cx="2449440" cy="1019880"/>
          </a:xfrm>
        </p:grpSpPr>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CBFF3758-95DA-9720-DF86-897915B744F3}"/>
                    </a:ext>
                  </a:extLst>
                </p14:cNvPr>
                <p14:cNvContentPartPr/>
                <p14:nvPr/>
              </p14:nvContentPartPr>
              <p14:xfrm>
                <a:off x="8986661" y="2621918"/>
                <a:ext cx="867240" cy="110160"/>
              </p14:xfrm>
            </p:contentPart>
          </mc:Choice>
          <mc:Fallback>
            <p:pic>
              <p:nvPicPr>
                <p:cNvPr id="53" name="Freihand 52">
                  <a:extLst>
                    <a:ext uri="{FF2B5EF4-FFF2-40B4-BE49-F238E27FC236}">
                      <a16:creationId xmlns:a16="http://schemas.microsoft.com/office/drawing/2014/main" id="{CBFF3758-95DA-9720-DF86-897915B744F3}"/>
                    </a:ext>
                  </a:extLst>
                </p:cNvPr>
                <p:cNvPicPr/>
                <p:nvPr/>
              </p:nvPicPr>
              <p:blipFill>
                <a:blip r:embed="rId62"/>
                <a:stretch>
                  <a:fillRect/>
                </a:stretch>
              </p:blipFill>
              <p:spPr>
                <a:xfrm>
                  <a:off x="8978021" y="2612918"/>
                  <a:ext cx="884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DD6669CD-EAF6-0CD5-F410-7F03AA4584E2}"/>
                    </a:ext>
                  </a:extLst>
                </p14:cNvPr>
                <p14:cNvContentPartPr/>
                <p14:nvPr/>
              </p14:nvContentPartPr>
              <p14:xfrm>
                <a:off x="9844901" y="2640638"/>
                <a:ext cx="439560" cy="119160"/>
              </p14:xfrm>
            </p:contentPart>
          </mc:Choice>
          <mc:Fallback>
            <p:pic>
              <p:nvPicPr>
                <p:cNvPr id="54" name="Freihand 53">
                  <a:extLst>
                    <a:ext uri="{FF2B5EF4-FFF2-40B4-BE49-F238E27FC236}">
                      <a16:creationId xmlns:a16="http://schemas.microsoft.com/office/drawing/2014/main" id="{DD6669CD-EAF6-0CD5-F410-7F03AA4584E2}"/>
                    </a:ext>
                  </a:extLst>
                </p:cNvPr>
                <p:cNvPicPr/>
                <p:nvPr/>
              </p:nvPicPr>
              <p:blipFill>
                <a:blip r:embed="rId64"/>
                <a:stretch>
                  <a:fillRect/>
                </a:stretch>
              </p:blipFill>
              <p:spPr>
                <a:xfrm>
                  <a:off x="9835901" y="2631998"/>
                  <a:ext cx="457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BECC3440-1D0E-BB5E-2F0F-54385DE35098}"/>
                    </a:ext>
                  </a:extLst>
                </p14:cNvPr>
                <p14:cNvContentPartPr/>
                <p14:nvPr/>
              </p14:nvContentPartPr>
              <p14:xfrm>
                <a:off x="10315421" y="2583398"/>
                <a:ext cx="935640" cy="195120"/>
              </p14:xfrm>
            </p:contentPart>
          </mc:Choice>
          <mc:Fallback>
            <p:pic>
              <p:nvPicPr>
                <p:cNvPr id="55" name="Freihand 54">
                  <a:extLst>
                    <a:ext uri="{FF2B5EF4-FFF2-40B4-BE49-F238E27FC236}">
                      <a16:creationId xmlns:a16="http://schemas.microsoft.com/office/drawing/2014/main" id="{BECC3440-1D0E-BB5E-2F0F-54385DE35098}"/>
                    </a:ext>
                  </a:extLst>
                </p:cNvPr>
                <p:cNvPicPr/>
                <p:nvPr/>
              </p:nvPicPr>
              <p:blipFill>
                <a:blip r:embed="rId66"/>
                <a:stretch>
                  <a:fillRect/>
                </a:stretch>
              </p:blipFill>
              <p:spPr>
                <a:xfrm>
                  <a:off x="10306781" y="2574758"/>
                  <a:ext cx="953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0B9867D1-54F0-9788-02CF-1E8369D9A941}"/>
                    </a:ext>
                  </a:extLst>
                </p14:cNvPr>
                <p14:cNvContentPartPr/>
                <p14:nvPr/>
              </p14:nvContentPartPr>
              <p14:xfrm>
                <a:off x="10470941" y="2818118"/>
                <a:ext cx="965160" cy="785160"/>
              </p14:xfrm>
            </p:contentPart>
          </mc:Choice>
          <mc:Fallback>
            <p:pic>
              <p:nvPicPr>
                <p:cNvPr id="56" name="Freihand 55">
                  <a:extLst>
                    <a:ext uri="{FF2B5EF4-FFF2-40B4-BE49-F238E27FC236}">
                      <a16:creationId xmlns:a16="http://schemas.microsoft.com/office/drawing/2014/main" id="{0B9867D1-54F0-9788-02CF-1E8369D9A941}"/>
                    </a:ext>
                  </a:extLst>
                </p:cNvPr>
                <p:cNvPicPr/>
                <p:nvPr/>
              </p:nvPicPr>
              <p:blipFill>
                <a:blip r:embed="rId68"/>
                <a:stretch>
                  <a:fillRect/>
                </a:stretch>
              </p:blipFill>
              <p:spPr>
                <a:xfrm>
                  <a:off x="10461941" y="2809478"/>
                  <a:ext cx="982800" cy="802800"/>
                </a:xfrm>
                <a:prstGeom prst="rect">
                  <a:avLst/>
                </a:prstGeom>
              </p:spPr>
            </p:pic>
          </mc:Fallback>
        </mc:AlternateContent>
      </p:grpSp>
      <p:grpSp>
        <p:nvGrpSpPr>
          <p:cNvPr id="134" name="Gruppieren 133">
            <a:extLst>
              <a:ext uri="{FF2B5EF4-FFF2-40B4-BE49-F238E27FC236}">
                <a16:creationId xmlns:a16="http://schemas.microsoft.com/office/drawing/2014/main" id="{1D016285-1D0C-C6E7-126D-3E31E6E24F0F}"/>
              </a:ext>
            </a:extLst>
          </p:cNvPr>
          <p:cNvGrpSpPr/>
          <p:nvPr/>
        </p:nvGrpSpPr>
        <p:grpSpPr>
          <a:xfrm>
            <a:off x="7511021" y="2986598"/>
            <a:ext cx="4547880" cy="3137040"/>
            <a:chOff x="7511021" y="2986598"/>
            <a:chExt cx="4547880" cy="3137040"/>
          </a:xfrm>
        </p:grpSpPr>
        <mc:AlternateContent xmlns:mc="http://schemas.openxmlformats.org/markup-compatibility/2006">
          <mc:Choice xmlns:p14="http://schemas.microsoft.com/office/powerpoint/2010/main" Requires="p14">
            <p:contentPart p14:bwMode="auto" r:id="rId69">
              <p14:nvContentPartPr>
                <p14:cNvPr id="58" name="Freihand 57">
                  <a:extLst>
                    <a:ext uri="{FF2B5EF4-FFF2-40B4-BE49-F238E27FC236}">
                      <a16:creationId xmlns:a16="http://schemas.microsoft.com/office/drawing/2014/main" id="{DB9498A5-4F60-3790-DA35-58E7B9CF4B17}"/>
                    </a:ext>
                  </a:extLst>
                </p14:cNvPr>
                <p14:cNvContentPartPr/>
                <p14:nvPr/>
              </p14:nvContentPartPr>
              <p14:xfrm>
                <a:off x="10687661" y="3700478"/>
                <a:ext cx="228600" cy="146160"/>
              </p14:xfrm>
            </p:contentPart>
          </mc:Choice>
          <mc:Fallback>
            <p:pic>
              <p:nvPicPr>
                <p:cNvPr id="58" name="Freihand 57">
                  <a:extLst>
                    <a:ext uri="{FF2B5EF4-FFF2-40B4-BE49-F238E27FC236}">
                      <a16:creationId xmlns:a16="http://schemas.microsoft.com/office/drawing/2014/main" id="{DB9498A5-4F60-3790-DA35-58E7B9CF4B17}"/>
                    </a:ext>
                  </a:extLst>
                </p:cNvPr>
                <p:cNvPicPr/>
                <p:nvPr/>
              </p:nvPicPr>
              <p:blipFill>
                <a:blip r:embed="rId70"/>
                <a:stretch>
                  <a:fillRect/>
                </a:stretch>
              </p:blipFill>
              <p:spPr>
                <a:xfrm>
                  <a:off x="10678661" y="3691838"/>
                  <a:ext cx="246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9156A743-DBCD-2333-FB03-CEC417A55C9B}"/>
                    </a:ext>
                  </a:extLst>
                </p14:cNvPr>
                <p14:cNvContentPartPr/>
                <p14:nvPr/>
              </p14:nvContentPartPr>
              <p14:xfrm>
                <a:off x="10972061" y="3725678"/>
                <a:ext cx="17640" cy="108000"/>
              </p14:xfrm>
            </p:contentPart>
          </mc:Choice>
          <mc:Fallback>
            <p:pic>
              <p:nvPicPr>
                <p:cNvPr id="59" name="Freihand 58">
                  <a:extLst>
                    <a:ext uri="{FF2B5EF4-FFF2-40B4-BE49-F238E27FC236}">
                      <a16:creationId xmlns:a16="http://schemas.microsoft.com/office/drawing/2014/main" id="{9156A743-DBCD-2333-FB03-CEC417A55C9B}"/>
                    </a:ext>
                  </a:extLst>
                </p:cNvPr>
                <p:cNvPicPr/>
                <p:nvPr/>
              </p:nvPicPr>
              <p:blipFill>
                <a:blip r:embed="rId72"/>
                <a:stretch>
                  <a:fillRect/>
                </a:stretch>
              </p:blipFill>
              <p:spPr>
                <a:xfrm>
                  <a:off x="10963421" y="3717038"/>
                  <a:ext cx="35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6466D206-2538-C3B4-E232-FDEBADA70CC4}"/>
                    </a:ext>
                  </a:extLst>
                </p14:cNvPr>
                <p14:cNvContentPartPr/>
                <p14:nvPr/>
              </p14:nvContentPartPr>
              <p14:xfrm>
                <a:off x="11058101" y="3585278"/>
                <a:ext cx="208080" cy="215640"/>
              </p14:xfrm>
            </p:contentPart>
          </mc:Choice>
          <mc:Fallback>
            <p:pic>
              <p:nvPicPr>
                <p:cNvPr id="60" name="Freihand 59">
                  <a:extLst>
                    <a:ext uri="{FF2B5EF4-FFF2-40B4-BE49-F238E27FC236}">
                      <a16:creationId xmlns:a16="http://schemas.microsoft.com/office/drawing/2014/main" id="{6466D206-2538-C3B4-E232-FDEBADA70CC4}"/>
                    </a:ext>
                  </a:extLst>
                </p:cNvPr>
                <p:cNvPicPr/>
                <p:nvPr/>
              </p:nvPicPr>
              <p:blipFill>
                <a:blip r:embed="rId74"/>
                <a:stretch>
                  <a:fillRect/>
                </a:stretch>
              </p:blipFill>
              <p:spPr>
                <a:xfrm>
                  <a:off x="11049101" y="3576638"/>
                  <a:ext cx="2257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EAABDE8E-4F17-864E-7D13-2670A73115E3}"/>
                    </a:ext>
                  </a:extLst>
                </p14:cNvPr>
                <p14:cNvContentPartPr/>
                <p14:nvPr/>
              </p14:nvContentPartPr>
              <p14:xfrm>
                <a:off x="10912301" y="3542438"/>
                <a:ext cx="21960" cy="11880"/>
              </p14:xfrm>
            </p:contentPart>
          </mc:Choice>
          <mc:Fallback>
            <p:pic>
              <p:nvPicPr>
                <p:cNvPr id="61" name="Freihand 60">
                  <a:extLst>
                    <a:ext uri="{FF2B5EF4-FFF2-40B4-BE49-F238E27FC236}">
                      <a16:creationId xmlns:a16="http://schemas.microsoft.com/office/drawing/2014/main" id="{EAABDE8E-4F17-864E-7D13-2670A73115E3}"/>
                    </a:ext>
                  </a:extLst>
                </p:cNvPr>
                <p:cNvPicPr/>
                <p:nvPr/>
              </p:nvPicPr>
              <p:blipFill>
                <a:blip r:embed="rId76"/>
                <a:stretch>
                  <a:fillRect/>
                </a:stretch>
              </p:blipFill>
              <p:spPr>
                <a:xfrm>
                  <a:off x="10903661" y="3533438"/>
                  <a:ext cx="39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3" name="Freihand 62">
                  <a:extLst>
                    <a:ext uri="{FF2B5EF4-FFF2-40B4-BE49-F238E27FC236}">
                      <a16:creationId xmlns:a16="http://schemas.microsoft.com/office/drawing/2014/main" id="{00CA16F9-0389-7C90-71C6-B73CA5D0C0DB}"/>
                    </a:ext>
                  </a:extLst>
                </p14:cNvPr>
                <p14:cNvContentPartPr/>
                <p14:nvPr/>
              </p14:nvContentPartPr>
              <p14:xfrm>
                <a:off x="11368421" y="3521198"/>
                <a:ext cx="296640" cy="272520"/>
              </p14:xfrm>
            </p:contentPart>
          </mc:Choice>
          <mc:Fallback>
            <p:pic>
              <p:nvPicPr>
                <p:cNvPr id="63" name="Freihand 62">
                  <a:extLst>
                    <a:ext uri="{FF2B5EF4-FFF2-40B4-BE49-F238E27FC236}">
                      <a16:creationId xmlns:a16="http://schemas.microsoft.com/office/drawing/2014/main" id="{00CA16F9-0389-7C90-71C6-B73CA5D0C0DB}"/>
                    </a:ext>
                  </a:extLst>
                </p:cNvPr>
                <p:cNvPicPr/>
                <p:nvPr/>
              </p:nvPicPr>
              <p:blipFill>
                <a:blip r:embed="rId78"/>
                <a:stretch>
                  <a:fillRect/>
                </a:stretch>
              </p:blipFill>
              <p:spPr>
                <a:xfrm>
                  <a:off x="11359421" y="3512558"/>
                  <a:ext cx="3142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5" name="Freihand 64">
                  <a:extLst>
                    <a:ext uri="{FF2B5EF4-FFF2-40B4-BE49-F238E27FC236}">
                      <a16:creationId xmlns:a16="http://schemas.microsoft.com/office/drawing/2014/main" id="{58E9B521-7360-3E6C-9F0E-C9B30AAFC395}"/>
                    </a:ext>
                  </a:extLst>
                </p14:cNvPr>
                <p14:cNvContentPartPr/>
                <p14:nvPr/>
              </p14:nvContentPartPr>
              <p14:xfrm>
                <a:off x="9547901" y="4046438"/>
                <a:ext cx="290520" cy="123840"/>
              </p14:xfrm>
            </p:contentPart>
          </mc:Choice>
          <mc:Fallback>
            <p:pic>
              <p:nvPicPr>
                <p:cNvPr id="65" name="Freihand 64">
                  <a:extLst>
                    <a:ext uri="{FF2B5EF4-FFF2-40B4-BE49-F238E27FC236}">
                      <a16:creationId xmlns:a16="http://schemas.microsoft.com/office/drawing/2014/main" id="{58E9B521-7360-3E6C-9F0E-C9B30AAFC395}"/>
                    </a:ext>
                  </a:extLst>
                </p:cNvPr>
                <p:cNvPicPr/>
                <p:nvPr/>
              </p:nvPicPr>
              <p:blipFill>
                <a:blip r:embed="rId80"/>
                <a:stretch>
                  <a:fillRect/>
                </a:stretch>
              </p:blipFill>
              <p:spPr>
                <a:xfrm>
                  <a:off x="9538901" y="4037798"/>
                  <a:ext cx="308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6" name="Freihand 65">
                  <a:extLst>
                    <a:ext uri="{FF2B5EF4-FFF2-40B4-BE49-F238E27FC236}">
                      <a16:creationId xmlns:a16="http://schemas.microsoft.com/office/drawing/2014/main" id="{E9D29498-D676-4078-E57C-768D0A39DEDB}"/>
                    </a:ext>
                  </a:extLst>
                </p14:cNvPr>
                <p14:cNvContentPartPr/>
                <p14:nvPr/>
              </p14:nvContentPartPr>
              <p14:xfrm>
                <a:off x="9766061" y="3875078"/>
                <a:ext cx="7560" cy="20520"/>
              </p14:xfrm>
            </p:contentPart>
          </mc:Choice>
          <mc:Fallback>
            <p:pic>
              <p:nvPicPr>
                <p:cNvPr id="66" name="Freihand 65">
                  <a:extLst>
                    <a:ext uri="{FF2B5EF4-FFF2-40B4-BE49-F238E27FC236}">
                      <a16:creationId xmlns:a16="http://schemas.microsoft.com/office/drawing/2014/main" id="{E9D29498-D676-4078-E57C-768D0A39DEDB}"/>
                    </a:ext>
                  </a:extLst>
                </p:cNvPr>
                <p:cNvPicPr/>
                <p:nvPr/>
              </p:nvPicPr>
              <p:blipFill>
                <a:blip r:embed="rId82"/>
                <a:stretch>
                  <a:fillRect/>
                </a:stretch>
              </p:blipFill>
              <p:spPr>
                <a:xfrm>
                  <a:off x="9757061" y="3866438"/>
                  <a:ext cx="25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7" name="Freihand 66">
                  <a:extLst>
                    <a:ext uri="{FF2B5EF4-FFF2-40B4-BE49-F238E27FC236}">
                      <a16:creationId xmlns:a16="http://schemas.microsoft.com/office/drawing/2014/main" id="{29604D06-11D7-04E1-417C-9A41B8B8CB1E}"/>
                    </a:ext>
                  </a:extLst>
                </p14:cNvPr>
                <p14:cNvContentPartPr/>
                <p14:nvPr/>
              </p14:nvContentPartPr>
              <p14:xfrm>
                <a:off x="9951821" y="3881558"/>
                <a:ext cx="595800" cy="286200"/>
              </p14:xfrm>
            </p:contentPart>
          </mc:Choice>
          <mc:Fallback>
            <p:pic>
              <p:nvPicPr>
                <p:cNvPr id="67" name="Freihand 66">
                  <a:extLst>
                    <a:ext uri="{FF2B5EF4-FFF2-40B4-BE49-F238E27FC236}">
                      <a16:creationId xmlns:a16="http://schemas.microsoft.com/office/drawing/2014/main" id="{29604D06-11D7-04E1-417C-9A41B8B8CB1E}"/>
                    </a:ext>
                  </a:extLst>
                </p:cNvPr>
                <p:cNvPicPr/>
                <p:nvPr/>
              </p:nvPicPr>
              <p:blipFill>
                <a:blip r:embed="rId84"/>
                <a:stretch>
                  <a:fillRect/>
                </a:stretch>
              </p:blipFill>
              <p:spPr>
                <a:xfrm>
                  <a:off x="9942821" y="3872558"/>
                  <a:ext cx="6134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8" name="Freihand 67">
                  <a:extLst>
                    <a:ext uri="{FF2B5EF4-FFF2-40B4-BE49-F238E27FC236}">
                      <a16:creationId xmlns:a16="http://schemas.microsoft.com/office/drawing/2014/main" id="{608C2F95-49D4-C691-3985-DF5B49923538}"/>
                    </a:ext>
                  </a:extLst>
                </p14:cNvPr>
                <p14:cNvContentPartPr/>
                <p14:nvPr/>
              </p14:nvContentPartPr>
              <p14:xfrm>
                <a:off x="10549421" y="3866078"/>
                <a:ext cx="514080" cy="282600"/>
              </p14:xfrm>
            </p:contentPart>
          </mc:Choice>
          <mc:Fallback>
            <p:pic>
              <p:nvPicPr>
                <p:cNvPr id="68" name="Freihand 67">
                  <a:extLst>
                    <a:ext uri="{FF2B5EF4-FFF2-40B4-BE49-F238E27FC236}">
                      <a16:creationId xmlns:a16="http://schemas.microsoft.com/office/drawing/2014/main" id="{608C2F95-49D4-C691-3985-DF5B49923538}"/>
                    </a:ext>
                  </a:extLst>
                </p:cNvPr>
                <p:cNvPicPr/>
                <p:nvPr/>
              </p:nvPicPr>
              <p:blipFill>
                <a:blip r:embed="rId86"/>
                <a:stretch>
                  <a:fillRect/>
                </a:stretch>
              </p:blipFill>
              <p:spPr>
                <a:xfrm>
                  <a:off x="10540421" y="3857438"/>
                  <a:ext cx="5317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0" name="Freihand 69">
                  <a:extLst>
                    <a:ext uri="{FF2B5EF4-FFF2-40B4-BE49-F238E27FC236}">
                      <a16:creationId xmlns:a16="http://schemas.microsoft.com/office/drawing/2014/main" id="{AA060AD3-3537-25F5-40FE-CC127FEE34E6}"/>
                    </a:ext>
                  </a:extLst>
                </p14:cNvPr>
                <p14:cNvContentPartPr/>
                <p14:nvPr/>
              </p14:nvContentPartPr>
              <p14:xfrm>
                <a:off x="9172781" y="4520918"/>
                <a:ext cx="132840" cy="32040"/>
              </p14:xfrm>
            </p:contentPart>
          </mc:Choice>
          <mc:Fallback>
            <p:pic>
              <p:nvPicPr>
                <p:cNvPr id="70" name="Freihand 69">
                  <a:extLst>
                    <a:ext uri="{FF2B5EF4-FFF2-40B4-BE49-F238E27FC236}">
                      <a16:creationId xmlns:a16="http://schemas.microsoft.com/office/drawing/2014/main" id="{AA060AD3-3537-25F5-40FE-CC127FEE34E6}"/>
                    </a:ext>
                  </a:extLst>
                </p:cNvPr>
                <p:cNvPicPr/>
                <p:nvPr/>
              </p:nvPicPr>
              <p:blipFill>
                <a:blip r:embed="rId88"/>
                <a:stretch>
                  <a:fillRect/>
                </a:stretch>
              </p:blipFill>
              <p:spPr>
                <a:xfrm>
                  <a:off x="9163781" y="4511918"/>
                  <a:ext cx="150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1" name="Freihand 70">
                  <a:extLst>
                    <a:ext uri="{FF2B5EF4-FFF2-40B4-BE49-F238E27FC236}">
                      <a16:creationId xmlns:a16="http://schemas.microsoft.com/office/drawing/2014/main" id="{B1ED7C82-B49F-1ADD-D5DF-B90D1177FF5C}"/>
                    </a:ext>
                  </a:extLst>
                </p14:cNvPr>
                <p14:cNvContentPartPr/>
                <p14:nvPr/>
              </p14:nvContentPartPr>
              <p14:xfrm>
                <a:off x="9338021" y="4380518"/>
                <a:ext cx="156240" cy="250200"/>
              </p14:xfrm>
            </p:contentPart>
          </mc:Choice>
          <mc:Fallback>
            <p:pic>
              <p:nvPicPr>
                <p:cNvPr id="71" name="Freihand 70">
                  <a:extLst>
                    <a:ext uri="{FF2B5EF4-FFF2-40B4-BE49-F238E27FC236}">
                      <a16:creationId xmlns:a16="http://schemas.microsoft.com/office/drawing/2014/main" id="{B1ED7C82-B49F-1ADD-D5DF-B90D1177FF5C}"/>
                    </a:ext>
                  </a:extLst>
                </p:cNvPr>
                <p:cNvPicPr/>
                <p:nvPr/>
              </p:nvPicPr>
              <p:blipFill>
                <a:blip r:embed="rId90"/>
                <a:stretch>
                  <a:fillRect/>
                </a:stretch>
              </p:blipFill>
              <p:spPr>
                <a:xfrm>
                  <a:off x="9329381" y="4371518"/>
                  <a:ext cx="173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CD28EA30-E03B-32E8-E1D7-5655954598FD}"/>
                    </a:ext>
                  </a:extLst>
                </p14:cNvPr>
                <p14:cNvContentPartPr/>
                <p14:nvPr/>
              </p14:nvContentPartPr>
              <p14:xfrm>
                <a:off x="9611261" y="4575998"/>
                <a:ext cx="14760" cy="106560"/>
              </p14:xfrm>
            </p:contentPart>
          </mc:Choice>
          <mc:Fallback>
            <p:pic>
              <p:nvPicPr>
                <p:cNvPr id="72" name="Freihand 71">
                  <a:extLst>
                    <a:ext uri="{FF2B5EF4-FFF2-40B4-BE49-F238E27FC236}">
                      <a16:creationId xmlns:a16="http://schemas.microsoft.com/office/drawing/2014/main" id="{CD28EA30-E03B-32E8-E1D7-5655954598FD}"/>
                    </a:ext>
                  </a:extLst>
                </p:cNvPr>
                <p:cNvPicPr/>
                <p:nvPr/>
              </p:nvPicPr>
              <p:blipFill>
                <a:blip r:embed="rId92"/>
                <a:stretch>
                  <a:fillRect/>
                </a:stretch>
              </p:blipFill>
              <p:spPr>
                <a:xfrm>
                  <a:off x="9602261" y="4566998"/>
                  <a:ext cx="32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0A96C29B-BA77-2377-B07C-7DEEC17A3603}"/>
                    </a:ext>
                  </a:extLst>
                </p14:cNvPr>
                <p14:cNvContentPartPr/>
                <p14:nvPr/>
              </p14:nvContentPartPr>
              <p14:xfrm>
                <a:off x="9674981" y="4364318"/>
                <a:ext cx="146520" cy="196200"/>
              </p14:xfrm>
            </p:contentPart>
          </mc:Choice>
          <mc:Fallback>
            <p:pic>
              <p:nvPicPr>
                <p:cNvPr id="73" name="Freihand 72">
                  <a:extLst>
                    <a:ext uri="{FF2B5EF4-FFF2-40B4-BE49-F238E27FC236}">
                      <a16:creationId xmlns:a16="http://schemas.microsoft.com/office/drawing/2014/main" id="{0A96C29B-BA77-2377-B07C-7DEEC17A3603}"/>
                    </a:ext>
                  </a:extLst>
                </p:cNvPr>
                <p:cNvPicPr/>
                <p:nvPr/>
              </p:nvPicPr>
              <p:blipFill>
                <a:blip r:embed="rId94"/>
                <a:stretch>
                  <a:fillRect/>
                </a:stretch>
              </p:blipFill>
              <p:spPr>
                <a:xfrm>
                  <a:off x="9666341" y="4355678"/>
                  <a:ext cx="164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52533E05-7725-F8CA-3CB1-011A1201B4BE}"/>
                    </a:ext>
                  </a:extLst>
                </p14:cNvPr>
                <p14:cNvContentPartPr/>
                <p14:nvPr/>
              </p14:nvContentPartPr>
              <p14:xfrm>
                <a:off x="9891341" y="4362878"/>
                <a:ext cx="118800" cy="210960"/>
              </p14:xfrm>
            </p:contentPart>
          </mc:Choice>
          <mc:Fallback>
            <p:pic>
              <p:nvPicPr>
                <p:cNvPr id="74" name="Freihand 73">
                  <a:extLst>
                    <a:ext uri="{FF2B5EF4-FFF2-40B4-BE49-F238E27FC236}">
                      <a16:creationId xmlns:a16="http://schemas.microsoft.com/office/drawing/2014/main" id="{52533E05-7725-F8CA-3CB1-011A1201B4BE}"/>
                    </a:ext>
                  </a:extLst>
                </p:cNvPr>
                <p:cNvPicPr/>
                <p:nvPr/>
              </p:nvPicPr>
              <p:blipFill>
                <a:blip r:embed="rId96"/>
                <a:stretch>
                  <a:fillRect/>
                </a:stretch>
              </p:blipFill>
              <p:spPr>
                <a:xfrm>
                  <a:off x="9882701" y="4354238"/>
                  <a:ext cx="136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Freihand 74">
                  <a:extLst>
                    <a:ext uri="{FF2B5EF4-FFF2-40B4-BE49-F238E27FC236}">
                      <a16:creationId xmlns:a16="http://schemas.microsoft.com/office/drawing/2014/main" id="{D6F12504-D2CA-18BC-AFF2-64EFF68CC4B0}"/>
                    </a:ext>
                  </a:extLst>
                </p14:cNvPr>
                <p14:cNvContentPartPr/>
                <p14:nvPr/>
              </p14:nvContentPartPr>
              <p14:xfrm>
                <a:off x="10211021" y="4461158"/>
                <a:ext cx="25560" cy="166320"/>
              </p14:xfrm>
            </p:contentPart>
          </mc:Choice>
          <mc:Fallback>
            <p:pic>
              <p:nvPicPr>
                <p:cNvPr id="75" name="Freihand 74">
                  <a:extLst>
                    <a:ext uri="{FF2B5EF4-FFF2-40B4-BE49-F238E27FC236}">
                      <a16:creationId xmlns:a16="http://schemas.microsoft.com/office/drawing/2014/main" id="{D6F12504-D2CA-18BC-AFF2-64EFF68CC4B0}"/>
                    </a:ext>
                  </a:extLst>
                </p:cNvPr>
                <p:cNvPicPr/>
                <p:nvPr/>
              </p:nvPicPr>
              <p:blipFill>
                <a:blip r:embed="rId98"/>
                <a:stretch>
                  <a:fillRect/>
                </a:stretch>
              </p:blipFill>
              <p:spPr>
                <a:xfrm>
                  <a:off x="10202021" y="4452518"/>
                  <a:ext cx="43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6" name="Freihand 75">
                  <a:extLst>
                    <a:ext uri="{FF2B5EF4-FFF2-40B4-BE49-F238E27FC236}">
                      <a16:creationId xmlns:a16="http://schemas.microsoft.com/office/drawing/2014/main" id="{98194F34-3636-3EE0-B015-D38F424C2D10}"/>
                    </a:ext>
                  </a:extLst>
                </p14:cNvPr>
                <p14:cNvContentPartPr/>
                <p14:nvPr/>
              </p14:nvContentPartPr>
              <p14:xfrm>
                <a:off x="10227221" y="4354958"/>
                <a:ext cx="39240" cy="65520"/>
              </p14:xfrm>
            </p:contentPart>
          </mc:Choice>
          <mc:Fallback>
            <p:pic>
              <p:nvPicPr>
                <p:cNvPr id="76" name="Freihand 75">
                  <a:extLst>
                    <a:ext uri="{FF2B5EF4-FFF2-40B4-BE49-F238E27FC236}">
                      <a16:creationId xmlns:a16="http://schemas.microsoft.com/office/drawing/2014/main" id="{98194F34-3636-3EE0-B015-D38F424C2D10}"/>
                    </a:ext>
                  </a:extLst>
                </p:cNvPr>
                <p:cNvPicPr/>
                <p:nvPr/>
              </p:nvPicPr>
              <p:blipFill>
                <a:blip r:embed="rId100"/>
                <a:stretch>
                  <a:fillRect/>
                </a:stretch>
              </p:blipFill>
              <p:spPr>
                <a:xfrm>
                  <a:off x="10218221" y="4345958"/>
                  <a:ext cx="56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7" name="Freihand 76">
                  <a:extLst>
                    <a:ext uri="{FF2B5EF4-FFF2-40B4-BE49-F238E27FC236}">
                      <a16:creationId xmlns:a16="http://schemas.microsoft.com/office/drawing/2014/main" id="{23C53C58-5AFC-124F-EC33-45A769720B54}"/>
                    </a:ext>
                  </a:extLst>
                </p14:cNvPr>
                <p14:cNvContentPartPr/>
                <p14:nvPr/>
              </p14:nvContentPartPr>
              <p14:xfrm>
                <a:off x="10387421" y="4307798"/>
                <a:ext cx="187200" cy="242640"/>
              </p14:xfrm>
            </p:contentPart>
          </mc:Choice>
          <mc:Fallback>
            <p:pic>
              <p:nvPicPr>
                <p:cNvPr id="77" name="Freihand 76">
                  <a:extLst>
                    <a:ext uri="{FF2B5EF4-FFF2-40B4-BE49-F238E27FC236}">
                      <a16:creationId xmlns:a16="http://schemas.microsoft.com/office/drawing/2014/main" id="{23C53C58-5AFC-124F-EC33-45A769720B54}"/>
                    </a:ext>
                  </a:extLst>
                </p:cNvPr>
                <p:cNvPicPr/>
                <p:nvPr/>
              </p:nvPicPr>
              <p:blipFill>
                <a:blip r:embed="rId102"/>
                <a:stretch>
                  <a:fillRect/>
                </a:stretch>
              </p:blipFill>
              <p:spPr>
                <a:xfrm>
                  <a:off x="10378421" y="4299158"/>
                  <a:ext cx="204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8" name="Freihand 77">
                  <a:extLst>
                    <a:ext uri="{FF2B5EF4-FFF2-40B4-BE49-F238E27FC236}">
                      <a16:creationId xmlns:a16="http://schemas.microsoft.com/office/drawing/2014/main" id="{8CADB329-775B-7DF1-1437-55F103509899}"/>
                    </a:ext>
                  </a:extLst>
                </p14:cNvPr>
                <p14:cNvContentPartPr/>
                <p14:nvPr/>
              </p14:nvContentPartPr>
              <p14:xfrm>
                <a:off x="10686581" y="4441358"/>
                <a:ext cx="29160" cy="171720"/>
              </p14:xfrm>
            </p:contentPart>
          </mc:Choice>
          <mc:Fallback>
            <p:pic>
              <p:nvPicPr>
                <p:cNvPr id="78" name="Freihand 77">
                  <a:extLst>
                    <a:ext uri="{FF2B5EF4-FFF2-40B4-BE49-F238E27FC236}">
                      <a16:creationId xmlns:a16="http://schemas.microsoft.com/office/drawing/2014/main" id="{8CADB329-775B-7DF1-1437-55F103509899}"/>
                    </a:ext>
                  </a:extLst>
                </p:cNvPr>
                <p:cNvPicPr/>
                <p:nvPr/>
              </p:nvPicPr>
              <p:blipFill>
                <a:blip r:embed="rId104"/>
                <a:stretch>
                  <a:fillRect/>
                </a:stretch>
              </p:blipFill>
              <p:spPr>
                <a:xfrm>
                  <a:off x="10677581" y="4432718"/>
                  <a:ext cx="46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9" name="Freihand 78">
                  <a:extLst>
                    <a:ext uri="{FF2B5EF4-FFF2-40B4-BE49-F238E27FC236}">
                      <a16:creationId xmlns:a16="http://schemas.microsoft.com/office/drawing/2014/main" id="{3C1F90AC-C12C-16B3-2C57-EF7A8DC266E8}"/>
                    </a:ext>
                  </a:extLst>
                </p14:cNvPr>
                <p14:cNvContentPartPr/>
                <p14:nvPr/>
              </p14:nvContentPartPr>
              <p14:xfrm>
                <a:off x="10836701" y="4302758"/>
                <a:ext cx="80280" cy="183240"/>
              </p14:xfrm>
            </p:contentPart>
          </mc:Choice>
          <mc:Fallback>
            <p:pic>
              <p:nvPicPr>
                <p:cNvPr id="79" name="Freihand 78">
                  <a:extLst>
                    <a:ext uri="{FF2B5EF4-FFF2-40B4-BE49-F238E27FC236}">
                      <a16:creationId xmlns:a16="http://schemas.microsoft.com/office/drawing/2014/main" id="{3C1F90AC-C12C-16B3-2C57-EF7A8DC266E8}"/>
                    </a:ext>
                  </a:extLst>
                </p:cNvPr>
                <p:cNvPicPr/>
                <p:nvPr/>
              </p:nvPicPr>
              <p:blipFill>
                <a:blip r:embed="rId106"/>
                <a:stretch>
                  <a:fillRect/>
                </a:stretch>
              </p:blipFill>
              <p:spPr>
                <a:xfrm>
                  <a:off x="10827701" y="4294118"/>
                  <a:ext cx="97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0" name="Freihand 79">
                  <a:extLst>
                    <a:ext uri="{FF2B5EF4-FFF2-40B4-BE49-F238E27FC236}">
                      <a16:creationId xmlns:a16="http://schemas.microsoft.com/office/drawing/2014/main" id="{10EE5EE2-6722-7C54-B549-D060EF87F5E9}"/>
                    </a:ext>
                  </a:extLst>
                </p14:cNvPr>
                <p14:cNvContentPartPr/>
                <p14:nvPr/>
              </p14:nvContentPartPr>
              <p14:xfrm>
                <a:off x="11003021" y="4285838"/>
                <a:ext cx="109440" cy="192600"/>
              </p14:xfrm>
            </p:contentPart>
          </mc:Choice>
          <mc:Fallback>
            <p:pic>
              <p:nvPicPr>
                <p:cNvPr id="80" name="Freihand 79">
                  <a:extLst>
                    <a:ext uri="{FF2B5EF4-FFF2-40B4-BE49-F238E27FC236}">
                      <a16:creationId xmlns:a16="http://schemas.microsoft.com/office/drawing/2014/main" id="{10EE5EE2-6722-7C54-B549-D060EF87F5E9}"/>
                    </a:ext>
                  </a:extLst>
                </p:cNvPr>
                <p:cNvPicPr/>
                <p:nvPr/>
              </p:nvPicPr>
              <p:blipFill>
                <a:blip r:embed="rId108"/>
                <a:stretch>
                  <a:fillRect/>
                </a:stretch>
              </p:blipFill>
              <p:spPr>
                <a:xfrm>
                  <a:off x="10994381" y="4276838"/>
                  <a:ext cx="127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1" name="Freihand 80">
                  <a:extLst>
                    <a:ext uri="{FF2B5EF4-FFF2-40B4-BE49-F238E27FC236}">
                      <a16:creationId xmlns:a16="http://schemas.microsoft.com/office/drawing/2014/main" id="{49E9F884-5225-C65A-AE9A-AE9C98B00757}"/>
                    </a:ext>
                  </a:extLst>
                </p14:cNvPr>
                <p14:cNvContentPartPr/>
                <p14:nvPr/>
              </p14:nvContentPartPr>
              <p14:xfrm>
                <a:off x="8917541" y="4230758"/>
                <a:ext cx="268560" cy="541440"/>
              </p14:xfrm>
            </p:contentPart>
          </mc:Choice>
          <mc:Fallback>
            <p:pic>
              <p:nvPicPr>
                <p:cNvPr id="81" name="Freihand 80">
                  <a:extLst>
                    <a:ext uri="{FF2B5EF4-FFF2-40B4-BE49-F238E27FC236}">
                      <a16:creationId xmlns:a16="http://schemas.microsoft.com/office/drawing/2014/main" id="{49E9F884-5225-C65A-AE9A-AE9C98B00757}"/>
                    </a:ext>
                  </a:extLst>
                </p:cNvPr>
                <p:cNvPicPr/>
                <p:nvPr/>
              </p:nvPicPr>
              <p:blipFill>
                <a:blip r:embed="rId110"/>
                <a:stretch>
                  <a:fillRect/>
                </a:stretch>
              </p:blipFill>
              <p:spPr>
                <a:xfrm>
                  <a:off x="8908901" y="4221758"/>
                  <a:ext cx="28620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2" name="Freihand 81">
                  <a:extLst>
                    <a:ext uri="{FF2B5EF4-FFF2-40B4-BE49-F238E27FC236}">
                      <a16:creationId xmlns:a16="http://schemas.microsoft.com/office/drawing/2014/main" id="{753D00A7-F7D2-EEF7-1611-CFCFFD7177F7}"/>
                    </a:ext>
                  </a:extLst>
                </p14:cNvPr>
                <p14:cNvContentPartPr/>
                <p14:nvPr/>
              </p14:nvContentPartPr>
              <p14:xfrm>
                <a:off x="11071421" y="4199078"/>
                <a:ext cx="263520" cy="435600"/>
              </p14:xfrm>
            </p:contentPart>
          </mc:Choice>
          <mc:Fallback>
            <p:pic>
              <p:nvPicPr>
                <p:cNvPr id="82" name="Freihand 81">
                  <a:extLst>
                    <a:ext uri="{FF2B5EF4-FFF2-40B4-BE49-F238E27FC236}">
                      <a16:creationId xmlns:a16="http://schemas.microsoft.com/office/drawing/2014/main" id="{753D00A7-F7D2-EEF7-1611-CFCFFD7177F7}"/>
                    </a:ext>
                  </a:extLst>
                </p:cNvPr>
                <p:cNvPicPr/>
                <p:nvPr/>
              </p:nvPicPr>
              <p:blipFill>
                <a:blip r:embed="rId112"/>
                <a:stretch>
                  <a:fillRect/>
                </a:stretch>
              </p:blipFill>
              <p:spPr>
                <a:xfrm>
                  <a:off x="11062421" y="4190438"/>
                  <a:ext cx="28116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4" name="Freihand 83">
                  <a:extLst>
                    <a:ext uri="{FF2B5EF4-FFF2-40B4-BE49-F238E27FC236}">
                      <a16:creationId xmlns:a16="http://schemas.microsoft.com/office/drawing/2014/main" id="{2F502E49-2BBA-0E3B-1BBC-E91A4EC3B03E}"/>
                    </a:ext>
                  </a:extLst>
                </p14:cNvPr>
                <p14:cNvContentPartPr/>
                <p14:nvPr/>
              </p14:nvContentPartPr>
              <p14:xfrm>
                <a:off x="7511021" y="3083078"/>
                <a:ext cx="1208520" cy="1411200"/>
              </p14:xfrm>
            </p:contentPart>
          </mc:Choice>
          <mc:Fallback>
            <p:pic>
              <p:nvPicPr>
                <p:cNvPr id="84" name="Freihand 83">
                  <a:extLst>
                    <a:ext uri="{FF2B5EF4-FFF2-40B4-BE49-F238E27FC236}">
                      <a16:creationId xmlns:a16="http://schemas.microsoft.com/office/drawing/2014/main" id="{2F502E49-2BBA-0E3B-1BBC-E91A4EC3B03E}"/>
                    </a:ext>
                  </a:extLst>
                </p:cNvPr>
                <p:cNvPicPr/>
                <p:nvPr/>
              </p:nvPicPr>
              <p:blipFill>
                <a:blip r:embed="rId114"/>
                <a:stretch>
                  <a:fillRect/>
                </a:stretch>
              </p:blipFill>
              <p:spPr>
                <a:xfrm>
                  <a:off x="7502021" y="3074078"/>
                  <a:ext cx="1226160" cy="1428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5" name="Freihand 84">
                  <a:extLst>
                    <a:ext uri="{FF2B5EF4-FFF2-40B4-BE49-F238E27FC236}">
                      <a16:creationId xmlns:a16="http://schemas.microsoft.com/office/drawing/2014/main" id="{8F1BA651-BA14-52A0-AA8C-4E71EEC3E09A}"/>
                    </a:ext>
                  </a:extLst>
                </p14:cNvPr>
                <p14:cNvContentPartPr/>
                <p14:nvPr/>
              </p14:nvContentPartPr>
              <p14:xfrm>
                <a:off x="7846181" y="2986598"/>
                <a:ext cx="91440" cy="174960"/>
              </p14:xfrm>
            </p:contentPart>
          </mc:Choice>
          <mc:Fallback>
            <p:pic>
              <p:nvPicPr>
                <p:cNvPr id="85" name="Freihand 84">
                  <a:extLst>
                    <a:ext uri="{FF2B5EF4-FFF2-40B4-BE49-F238E27FC236}">
                      <a16:creationId xmlns:a16="http://schemas.microsoft.com/office/drawing/2014/main" id="{8F1BA651-BA14-52A0-AA8C-4E71EEC3E09A}"/>
                    </a:ext>
                  </a:extLst>
                </p:cNvPr>
                <p:cNvPicPr/>
                <p:nvPr/>
              </p:nvPicPr>
              <p:blipFill>
                <a:blip r:embed="rId116"/>
                <a:stretch>
                  <a:fillRect/>
                </a:stretch>
              </p:blipFill>
              <p:spPr>
                <a:xfrm>
                  <a:off x="7837541" y="2977958"/>
                  <a:ext cx="109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7" name="Freihand 86">
                  <a:extLst>
                    <a:ext uri="{FF2B5EF4-FFF2-40B4-BE49-F238E27FC236}">
                      <a16:creationId xmlns:a16="http://schemas.microsoft.com/office/drawing/2014/main" id="{B9004D5A-9598-03D6-ECE1-FAF890FB153A}"/>
                    </a:ext>
                  </a:extLst>
                </p14:cNvPr>
                <p14:cNvContentPartPr/>
                <p14:nvPr/>
              </p14:nvContentPartPr>
              <p14:xfrm>
                <a:off x="8488061" y="5043638"/>
                <a:ext cx="272880" cy="42120"/>
              </p14:xfrm>
            </p:contentPart>
          </mc:Choice>
          <mc:Fallback>
            <p:pic>
              <p:nvPicPr>
                <p:cNvPr id="87" name="Freihand 86">
                  <a:extLst>
                    <a:ext uri="{FF2B5EF4-FFF2-40B4-BE49-F238E27FC236}">
                      <a16:creationId xmlns:a16="http://schemas.microsoft.com/office/drawing/2014/main" id="{B9004D5A-9598-03D6-ECE1-FAF890FB153A}"/>
                    </a:ext>
                  </a:extLst>
                </p:cNvPr>
                <p:cNvPicPr/>
                <p:nvPr/>
              </p:nvPicPr>
              <p:blipFill>
                <a:blip r:embed="rId118"/>
                <a:stretch>
                  <a:fillRect/>
                </a:stretch>
              </p:blipFill>
              <p:spPr>
                <a:xfrm>
                  <a:off x="8479061" y="5034998"/>
                  <a:ext cx="290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Freihand 87">
                  <a:extLst>
                    <a:ext uri="{FF2B5EF4-FFF2-40B4-BE49-F238E27FC236}">
                      <a16:creationId xmlns:a16="http://schemas.microsoft.com/office/drawing/2014/main" id="{93FD6925-C68A-8F4A-31B3-EFC9FF08D6D0}"/>
                    </a:ext>
                  </a:extLst>
                </p14:cNvPr>
                <p14:cNvContentPartPr/>
                <p14:nvPr/>
              </p14:nvContentPartPr>
              <p14:xfrm>
                <a:off x="8521541" y="5145878"/>
                <a:ext cx="198720" cy="46800"/>
              </p14:xfrm>
            </p:contentPart>
          </mc:Choice>
          <mc:Fallback>
            <p:pic>
              <p:nvPicPr>
                <p:cNvPr id="88" name="Freihand 87">
                  <a:extLst>
                    <a:ext uri="{FF2B5EF4-FFF2-40B4-BE49-F238E27FC236}">
                      <a16:creationId xmlns:a16="http://schemas.microsoft.com/office/drawing/2014/main" id="{93FD6925-C68A-8F4A-31B3-EFC9FF08D6D0}"/>
                    </a:ext>
                  </a:extLst>
                </p:cNvPr>
                <p:cNvPicPr/>
                <p:nvPr/>
              </p:nvPicPr>
              <p:blipFill>
                <a:blip r:embed="rId120"/>
                <a:stretch>
                  <a:fillRect/>
                </a:stretch>
              </p:blipFill>
              <p:spPr>
                <a:xfrm>
                  <a:off x="8512541" y="5136878"/>
                  <a:ext cx="216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Freihand 88">
                  <a:extLst>
                    <a:ext uri="{FF2B5EF4-FFF2-40B4-BE49-F238E27FC236}">
                      <a16:creationId xmlns:a16="http://schemas.microsoft.com/office/drawing/2014/main" id="{27743141-8D9A-CDE8-B473-E84CC6141FFD}"/>
                    </a:ext>
                  </a:extLst>
                </p14:cNvPr>
                <p14:cNvContentPartPr/>
                <p14:nvPr/>
              </p14:nvContentPartPr>
              <p14:xfrm>
                <a:off x="8786501" y="4951118"/>
                <a:ext cx="122040" cy="253440"/>
              </p14:xfrm>
            </p:contentPart>
          </mc:Choice>
          <mc:Fallback>
            <p:pic>
              <p:nvPicPr>
                <p:cNvPr id="89" name="Freihand 88">
                  <a:extLst>
                    <a:ext uri="{FF2B5EF4-FFF2-40B4-BE49-F238E27FC236}">
                      <a16:creationId xmlns:a16="http://schemas.microsoft.com/office/drawing/2014/main" id="{27743141-8D9A-CDE8-B473-E84CC6141FFD}"/>
                    </a:ext>
                  </a:extLst>
                </p:cNvPr>
                <p:cNvPicPr/>
                <p:nvPr/>
              </p:nvPicPr>
              <p:blipFill>
                <a:blip r:embed="rId122"/>
                <a:stretch>
                  <a:fillRect/>
                </a:stretch>
              </p:blipFill>
              <p:spPr>
                <a:xfrm>
                  <a:off x="8777861" y="4942478"/>
                  <a:ext cx="139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1" name="Freihand 90">
                  <a:extLst>
                    <a:ext uri="{FF2B5EF4-FFF2-40B4-BE49-F238E27FC236}">
                      <a16:creationId xmlns:a16="http://schemas.microsoft.com/office/drawing/2014/main" id="{F6585209-81DB-9EB4-337E-55711C20217C}"/>
                    </a:ext>
                  </a:extLst>
                </p14:cNvPr>
                <p14:cNvContentPartPr/>
                <p14:nvPr/>
              </p14:nvContentPartPr>
              <p14:xfrm>
                <a:off x="9164141" y="4932398"/>
                <a:ext cx="19080" cy="158760"/>
              </p14:xfrm>
            </p:contentPart>
          </mc:Choice>
          <mc:Fallback>
            <p:pic>
              <p:nvPicPr>
                <p:cNvPr id="91" name="Freihand 90">
                  <a:extLst>
                    <a:ext uri="{FF2B5EF4-FFF2-40B4-BE49-F238E27FC236}">
                      <a16:creationId xmlns:a16="http://schemas.microsoft.com/office/drawing/2014/main" id="{F6585209-81DB-9EB4-337E-55711C20217C}"/>
                    </a:ext>
                  </a:extLst>
                </p:cNvPr>
                <p:cNvPicPr/>
                <p:nvPr/>
              </p:nvPicPr>
              <p:blipFill>
                <a:blip r:embed="rId124"/>
                <a:stretch>
                  <a:fillRect/>
                </a:stretch>
              </p:blipFill>
              <p:spPr>
                <a:xfrm>
                  <a:off x="9155501" y="4923758"/>
                  <a:ext cx="36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2" name="Freihand 91">
                  <a:extLst>
                    <a:ext uri="{FF2B5EF4-FFF2-40B4-BE49-F238E27FC236}">
                      <a16:creationId xmlns:a16="http://schemas.microsoft.com/office/drawing/2014/main" id="{95C27669-B75D-374A-4DC2-AD7C843C8393}"/>
                    </a:ext>
                  </a:extLst>
                </p14:cNvPr>
                <p14:cNvContentPartPr/>
                <p14:nvPr/>
              </p14:nvContentPartPr>
              <p14:xfrm>
                <a:off x="9109781" y="4959038"/>
                <a:ext cx="126360" cy="41400"/>
              </p14:xfrm>
            </p:contentPart>
          </mc:Choice>
          <mc:Fallback>
            <p:pic>
              <p:nvPicPr>
                <p:cNvPr id="92" name="Freihand 91">
                  <a:extLst>
                    <a:ext uri="{FF2B5EF4-FFF2-40B4-BE49-F238E27FC236}">
                      <a16:creationId xmlns:a16="http://schemas.microsoft.com/office/drawing/2014/main" id="{95C27669-B75D-374A-4DC2-AD7C843C8393}"/>
                    </a:ext>
                  </a:extLst>
                </p:cNvPr>
                <p:cNvPicPr/>
                <p:nvPr/>
              </p:nvPicPr>
              <p:blipFill>
                <a:blip r:embed="rId126"/>
                <a:stretch>
                  <a:fillRect/>
                </a:stretch>
              </p:blipFill>
              <p:spPr>
                <a:xfrm>
                  <a:off x="9101141" y="4950398"/>
                  <a:ext cx="144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3" name="Freihand 92">
                  <a:extLst>
                    <a:ext uri="{FF2B5EF4-FFF2-40B4-BE49-F238E27FC236}">
                      <a16:creationId xmlns:a16="http://schemas.microsoft.com/office/drawing/2014/main" id="{1A64F9C7-4EB9-2D46-C11E-077344B45BCD}"/>
                    </a:ext>
                  </a:extLst>
                </p14:cNvPr>
                <p14:cNvContentPartPr/>
                <p14:nvPr/>
              </p14:nvContentPartPr>
              <p14:xfrm>
                <a:off x="9282581" y="4874438"/>
                <a:ext cx="105480" cy="209160"/>
              </p14:xfrm>
            </p:contentPart>
          </mc:Choice>
          <mc:Fallback>
            <p:pic>
              <p:nvPicPr>
                <p:cNvPr id="93" name="Freihand 92">
                  <a:extLst>
                    <a:ext uri="{FF2B5EF4-FFF2-40B4-BE49-F238E27FC236}">
                      <a16:creationId xmlns:a16="http://schemas.microsoft.com/office/drawing/2014/main" id="{1A64F9C7-4EB9-2D46-C11E-077344B45BCD}"/>
                    </a:ext>
                  </a:extLst>
                </p:cNvPr>
                <p:cNvPicPr/>
                <p:nvPr/>
              </p:nvPicPr>
              <p:blipFill>
                <a:blip r:embed="rId128"/>
                <a:stretch>
                  <a:fillRect/>
                </a:stretch>
              </p:blipFill>
              <p:spPr>
                <a:xfrm>
                  <a:off x="9273941" y="4865798"/>
                  <a:ext cx="123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4" name="Freihand 93">
                  <a:extLst>
                    <a:ext uri="{FF2B5EF4-FFF2-40B4-BE49-F238E27FC236}">
                      <a16:creationId xmlns:a16="http://schemas.microsoft.com/office/drawing/2014/main" id="{1938E28F-DDD3-DED4-11B1-B11A8B4ED5A5}"/>
                    </a:ext>
                  </a:extLst>
                </p14:cNvPr>
                <p14:cNvContentPartPr/>
                <p14:nvPr/>
              </p14:nvContentPartPr>
              <p14:xfrm>
                <a:off x="9479501" y="4913678"/>
                <a:ext cx="91800" cy="133560"/>
              </p14:xfrm>
            </p:contentPart>
          </mc:Choice>
          <mc:Fallback>
            <p:pic>
              <p:nvPicPr>
                <p:cNvPr id="94" name="Freihand 93">
                  <a:extLst>
                    <a:ext uri="{FF2B5EF4-FFF2-40B4-BE49-F238E27FC236}">
                      <a16:creationId xmlns:a16="http://schemas.microsoft.com/office/drawing/2014/main" id="{1938E28F-DDD3-DED4-11B1-B11A8B4ED5A5}"/>
                    </a:ext>
                  </a:extLst>
                </p:cNvPr>
                <p:cNvPicPr/>
                <p:nvPr/>
              </p:nvPicPr>
              <p:blipFill>
                <a:blip r:embed="rId130"/>
                <a:stretch>
                  <a:fillRect/>
                </a:stretch>
              </p:blipFill>
              <p:spPr>
                <a:xfrm>
                  <a:off x="9470501" y="4905038"/>
                  <a:ext cx="109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5" name="Freihand 94">
                  <a:extLst>
                    <a:ext uri="{FF2B5EF4-FFF2-40B4-BE49-F238E27FC236}">
                      <a16:creationId xmlns:a16="http://schemas.microsoft.com/office/drawing/2014/main" id="{D02FB5C6-C2CD-D23A-5ACE-0D169244E0DF}"/>
                    </a:ext>
                  </a:extLst>
                </p14:cNvPr>
                <p14:cNvContentPartPr/>
                <p14:nvPr/>
              </p14:nvContentPartPr>
              <p14:xfrm>
                <a:off x="9790541" y="4920158"/>
                <a:ext cx="102600" cy="123840"/>
              </p14:xfrm>
            </p:contentPart>
          </mc:Choice>
          <mc:Fallback>
            <p:pic>
              <p:nvPicPr>
                <p:cNvPr id="95" name="Freihand 94">
                  <a:extLst>
                    <a:ext uri="{FF2B5EF4-FFF2-40B4-BE49-F238E27FC236}">
                      <a16:creationId xmlns:a16="http://schemas.microsoft.com/office/drawing/2014/main" id="{D02FB5C6-C2CD-D23A-5ACE-0D169244E0DF}"/>
                    </a:ext>
                  </a:extLst>
                </p:cNvPr>
                <p:cNvPicPr/>
                <p:nvPr/>
              </p:nvPicPr>
              <p:blipFill>
                <a:blip r:embed="rId132"/>
                <a:stretch>
                  <a:fillRect/>
                </a:stretch>
              </p:blipFill>
              <p:spPr>
                <a:xfrm>
                  <a:off x="9781541" y="4911158"/>
                  <a:ext cx="120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6" name="Freihand 95">
                  <a:extLst>
                    <a:ext uri="{FF2B5EF4-FFF2-40B4-BE49-F238E27FC236}">
                      <a16:creationId xmlns:a16="http://schemas.microsoft.com/office/drawing/2014/main" id="{FFAAD784-D95F-AC90-093E-237B17C0F369}"/>
                    </a:ext>
                  </a:extLst>
                </p14:cNvPr>
                <p14:cNvContentPartPr/>
                <p14:nvPr/>
              </p14:nvContentPartPr>
              <p14:xfrm>
                <a:off x="9969461" y="4885238"/>
                <a:ext cx="160920" cy="126360"/>
              </p14:xfrm>
            </p:contentPart>
          </mc:Choice>
          <mc:Fallback>
            <p:pic>
              <p:nvPicPr>
                <p:cNvPr id="96" name="Freihand 95">
                  <a:extLst>
                    <a:ext uri="{FF2B5EF4-FFF2-40B4-BE49-F238E27FC236}">
                      <a16:creationId xmlns:a16="http://schemas.microsoft.com/office/drawing/2014/main" id="{FFAAD784-D95F-AC90-093E-237B17C0F369}"/>
                    </a:ext>
                  </a:extLst>
                </p:cNvPr>
                <p:cNvPicPr/>
                <p:nvPr/>
              </p:nvPicPr>
              <p:blipFill>
                <a:blip r:embed="rId134"/>
                <a:stretch>
                  <a:fillRect/>
                </a:stretch>
              </p:blipFill>
              <p:spPr>
                <a:xfrm>
                  <a:off x="9960821" y="4876598"/>
                  <a:ext cx="178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7" name="Freihand 96">
                  <a:extLst>
                    <a:ext uri="{FF2B5EF4-FFF2-40B4-BE49-F238E27FC236}">
                      <a16:creationId xmlns:a16="http://schemas.microsoft.com/office/drawing/2014/main" id="{58C1ADEF-E651-090E-1C43-EDAFA854A81B}"/>
                    </a:ext>
                  </a:extLst>
                </p14:cNvPr>
                <p14:cNvContentPartPr/>
                <p14:nvPr/>
              </p14:nvContentPartPr>
              <p14:xfrm>
                <a:off x="10213541" y="4778318"/>
                <a:ext cx="158400" cy="209160"/>
              </p14:xfrm>
            </p:contentPart>
          </mc:Choice>
          <mc:Fallback>
            <p:pic>
              <p:nvPicPr>
                <p:cNvPr id="97" name="Freihand 96">
                  <a:extLst>
                    <a:ext uri="{FF2B5EF4-FFF2-40B4-BE49-F238E27FC236}">
                      <a16:creationId xmlns:a16="http://schemas.microsoft.com/office/drawing/2014/main" id="{58C1ADEF-E651-090E-1C43-EDAFA854A81B}"/>
                    </a:ext>
                  </a:extLst>
                </p:cNvPr>
                <p:cNvPicPr/>
                <p:nvPr/>
              </p:nvPicPr>
              <p:blipFill>
                <a:blip r:embed="rId136"/>
                <a:stretch>
                  <a:fillRect/>
                </a:stretch>
              </p:blipFill>
              <p:spPr>
                <a:xfrm>
                  <a:off x="10204901" y="4769318"/>
                  <a:ext cx="1760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8" name="Freihand 97">
                  <a:extLst>
                    <a:ext uri="{FF2B5EF4-FFF2-40B4-BE49-F238E27FC236}">
                      <a16:creationId xmlns:a16="http://schemas.microsoft.com/office/drawing/2014/main" id="{7A0675E0-8CFE-2D6B-F68E-30AE978A426A}"/>
                    </a:ext>
                  </a:extLst>
                </p14:cNvPr>
                <p14:cNvContentPartPr/>
                <p14:nvPr/>
              </p14:nvContentPartPr>
              <p14:xfrm>
                <a:off x="10594421" y="4731158"/>
                <a:ext cx="151200" cy="232920"/>
              </p14:xfrm>
            </p:contentPart>
          </mc:Choice>
          <mc:Fallback>
            <p:pic>
              <p:nvPicPr>
                <p:cNvPr id="98" name="Freihand 97">
                  <a:extLst>
                    <a:ext uri="{FF2B5EF4-FFF2-40B4-BE49-F238E27FC236}">
                      <a16:creationId xmlns:a16="http://schemas.microsoft.com/office/drawing/2014/main" id="{7A0675E0-8CFE-2D6B-F68E-30AE978A426A}"/>
                    </a:ext>
                  </a:extLst>
                </p:cNvPr>
                <p:cNvPicPr/>
                <p:nvPr/>
              </p:nvPicPr>
              <p:blipFill>
                <a:blip r:embed="rId138"/>
                <a:stretch>
                  <a:fillRect/>
                </a:stretch>
              </p:blipFill>
              <p:spPr>
                <a:xfrm>
                  <a:off x="10585421" y="4722518"/>
                  <a:ext cx="1688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9" name="Freihand 98">
                  <a:extLst>
                    <a:ext uri="{FF2B5EF4-FFF2-40B4-BE49-F238E27FC236}">
                      <a16:creationId xmlns:a16="http://schemas.microsoft.com/office/drawing/2014/main" id="{B9C30684-F796-A8C4-3217-ACFE32F54FA6}"/>
                    </a:ext>
                  </a:extLst>
                </p14:cNvPr>
                <p14:cNvContentPartPr/>
                <p14:nvPr/>
              </p14:nvContentPartPr>
              <p14:xfrm>
                <a:off x="10815101" y="4790918"/>
                <a:ext cx="138960" cy="370080"/>
              </p14:xfrm>
            </p:contentPart>
          </mc:Choice>
          <mc:Fallback>
            <p:pic>
              <p:nvPicPr>
                <p:cNvPr id="99" name="Freihand 98">
                  <a:extLst>
                    <a:ext uri="{FF2B5EF4-FFF2-40B4-BE49-F238E27FC236}">
                      <a16:creationId xmlns:a16="http://schemas.microsoft.com/office/drawing/2014/main" id="{B9C30684-F796-A8C4-3217-ACFE32F54FA6}"/>
                    </a:ext>
                  </a:extLst>
                </p:cNvPr>
                <p:cNvPicPr/>
                <p:nvPr/>
              </p:nvPicPr>
              <p:blipFill>
                <a:blip r:embed="rId140"/>
                <a:stretch>
                  <a:fillRect/>
                </a:stretch>
              </p:blipFill>
              <p:spPr>
                <a:xfrm>
                  <a:off x="10806101" y="4781918"/>
                  <a:ext cx="15660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0" name="Freihand 99">
                  <a:extLst>
                    <a:ext uri="{FF2B5EF4-FFF2-40B4-BE49-F238E27FC236}">
                      <a16:creationId xmlns:a16="http://schemas.microsoft.com/office/drawing/2014/main" id="{07FFC13E-CE0A-98A5-0AD2-DAC07F88A8DE}"/>
                    </a:ext>
                  </a:extLst>
                </p14:cNvPr>
                <p14:cNvContentPartPr/>
                <p14:nvPr/>
              </p14:nvContentPartPr>
              <p14:xfrm>
                <a:off x="11044781" y="4773278"/>
                <a:ext cx="119160" cy="312840"/>
              </p14:xfrm>
            </p:contentPart>
          </mc:Choice>
          <mc:Fallback>
            <p:pic>
              <p:nvPicPr>
                <p:cNvPr id="100" name="Freihand 99">
                  <a:extLst>
                    <a:ext uri="{FF2B5EF4-FFF2-40B4-BE49-F238E27FC236}">
                      <a16:creationId xmlns:a16="http://schemas.microsoft.com/office/drawing/2014/main" id="{07FFC13E-CE0A-98A5-0AD2-DAC07F88A8DE}"/>
                    </a:ext>
                  </a:extLst>
                </p:cNvPr>
                <p:cNvPicPr/>
                <p:nvPr/>
              </p:nvPicPr>
              <p:blipFill>
                <a:blip r:embed="rId142"/>
                <a:stretch>
                  <a:fillRect/>
                </a:stretch>
              </p:blipFill>
              <p:spPr>
                <a:xfrm>
                  <a:off x="11035781" y="4764638"/>
                  <a:ext cx="1368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1" name="Freihand 100">
                  <a:extLst>
                    <a:ext uri="{FF2B5EF4-FFF2-40B4-BE49-F238E27FC236}">
                      <a16:creationId xmlns:a16="http://schemas.microsoft.com/office/drawing/2014/main" id="{29B5E6D4-D1A4-17A6-C02D-C97893D9E47F}"/>
                    </a:ext>
                  </a:extLst>
                </p14:cNvPr>
                <p14:cNvContentPartPr/>
                <p14:nvPr/>
              </p14:nvContentPartPr>
              <p14:xfrm>
                <a:off x="11182301" y="4770038"/>
                <a:ext cx="89280" cy="162720"/>
              </p14:xfrm>
            </p:contentPart>
          </mc:Choice>
          <mc:Fallback>
            <p:pic>
              <p:nvPicPr>
                <p:cNvPr id="101" name="Freihand 100">
                  <a:extLst>
                    <a:ext uri="{FF2B5EF4-FFF2-40B4-BE49-F238E27FC236}">
                      <a16:creationId xmlns:a16="http://schemas.microsoft.com/office/drawing/2014/main" id="{29B5E6D4-D1A4-17A6-C02D-C97893D9E47F}"/>
                    </a:ext>
                  </a:extLst>
                </p:cNvPr>
                <p:cNvPicPr/>
                <p:nvPr/>
              </p:nvPicPr>
              <p:blipFill>
                <a:blip r:embed="rId144"/>
                <a:stretch>
                  <a:fillRect/>
                </a:stretch>
              </p:blipFill>
              <p:spPr>
                <a:xfrm>
                  <a:off x="11173301" y="4761038"/>
                  <a:ext cx="106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2" name="Freihand 101">
                  <a:extLst>
                    <a:ext uri="{FF2B5EF4-FFF2-40B4-BE49-F238E27FC236}">
                      <a16:creationId xmlns:a16="http://schemas.microsoft.com/office/drawing/2014/main" id="{730E9061-8C6F-3E0D-305F-3E53109B1B25}"/>
                    </a:ext>
                  </a:extLst>
                </p14:cNvPr>
                <p14:cNvContentPartPr/>
                <p14:nvPr/>
              </p14:nvContentPartPr>
              <p14:xfrm>
                <a:off x="11346101" y="4609478"/>
                <a:ext cx="196200" cy="274320"/>
              </p14:xfrm>
            </p:contentPart>
          </mc:Choice>
          <mc:Fallback>
            <p:pic>
              <p:nvPicPr>
                <p:cNvPr id="102" name="Freihand 101">
                  <a:extLst>
                    <a:ext uri="{FF2B5EF4-FFF2-40B4-BE49-F238E27FC236}">
                      <a16:creationId xmlns:a16="http://schemas.microsoft.com/office/drawing/2014/main" id="{730E9061-8C6F-3E0D-305F-3E53109B1B25}"/>
                    </a:ext>
                  </a:extLst>
                </p:cNvPr>
                <p:cNvPicPr/>
                <p:nvPr/>
              </p:nvPicPr>
              <p:blipFill>
                <a:blip r:embed="rId146"/>
                <a:stretch>
                  <a:fillRect/>
                </a:stretch>
              </p:blipFill>
              <p:spPr>
                <a:xfrm>
                  <a:off x="11337101" y="4600478"/>
                  <a:ext cx="2138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 name="Freihand 102">
                  <a:extLst>
                    <a:ext uri="{FF2B5EF4-FFF2-40B4-BE49-F238E27FC236}">
                      <a16:creationId xmlns:a16="http://schemas.microsoft.com/office/drawing/2014/main" id="{88E8872C-1278-4ED7-603B-6A92AD9B3E26}"/>
                    </a:ext>
                  </a:extLst>
                </p14:cNvPr>
                <p14:cNvContentPartPr/>
                <p14:nvPr/>
              </p14:nvContentPartPr>
              <p14:xfrm>
                <a:off x="11576861" y="4727558"/>
                <a:ext cx="86760" cy="109800"/>
              </p14:xfrm>
            </p:contentPart>
          </mc:Choice>
          <mc:Fallback>
            <p:pic>
              <p:nvPicPr>
                <p:cNvPr id="103" name="Freihand 102">
                  <a:extLst>
                    <a:ext uri="{FF2B5EF4-FFF2-40B4-BE49-F238E27FC236}">
                      <a16:creationId xmlns:a16="http://schemas.microsoft.com/office/drawing/2014/main" id="{88E8872C-1278-4ED7-603B-6A92AD9B3E26}"/>
                    </a:ext>
                  </a:extLst>
                </p:cNvPr>
                <p:cNvPicPr/>
                <p:nvPr/>
              </p:nvPicPr>
              <p:blipFill>
                <a:blip r:embed="rId148"/>
                <a:stretch>
                  <a:fillRect/>
                </a:stretch>
              </p:blipFill>
              <p:spPr>
                <a:xfrm>
                  <a:off x="11568221" y="4718558"/>
                  <a:ext cx="104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4" name="Freihand 103">
                  <a:extLst>
                    <a:ext uri="{FF2B5EF4-FFF2-40B4-BE49-F238E27FC236}">
                      <a16:creationId xmlns:a16="http://schemas.microsoft.com/office/drawing/2014/main" id="{C9A58C1C-C569-5EC9-6ED5-61141A9E6ED9}"/>
                    </a:ext>
                  </a:extLst>
                </p14:cNvPr>
                <p14:cNvContentPartPr/>
                <p14:nvPr/>
              </p14:nvContentPartPr>
              <p14:xfrm>
                <a:off x="11655341" y="4699118"/>
                <a:ext cx="118800" cy="158040"/>
              </p14:xfrm>
            </p:contentPart>
          </mc:Choice>
          <mc:Fallback>
            <p:pic>
              <p:nvPicPr>
                <p:cNvPr id="104" name="Freihand 103">
                  <a:extLst>
                    <a:ext uri="{FF2B5EF4-FFF2-40B4-BE49-F238E27FC236}">
                      <a16:creationId xmlns:a16="http://schemas.microsoft.com/office/drawing/2014/main" id="{C9A58C1C-C569-5EC9-6ED5-61141A9E6ED9}"/>
                    </a:ext>
                  </a:extLst>
                </p:cNvPr>
                <p:cNvPicPr/>
                <p:nvPr/>
              </p:nvPicPr>
              <p:blipFill>
                <a:blip r:embed="rId150"/>
                <a:stretch>
                  <a:fillRect/>
                </a:stretch>
              </p:blipFill>
              <p:spPr>
                <a:xfrm>
                  <a:off x="11646701" y="4690118"/>
                  <a:ext cx="1364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7C9AAF88-6E64-248E-2628-F0CEFBC2F100}"/>
                    </a:ext>
                  </a:extLst>
                </p14:cNvPr>
                <p14:cNvContentPartPr/>
                <p14:nvPr/>
              </p14:nvContentPartPr>
              <p14:xfrm>
                <a:off x="11815181" y="4736558"/>
                <a:ext cx="43920" cy="97200"/>
              </p14:xfrm>
            </p:contentPart>
          </mc:Choice>
          <mc:Fallback>
            <p:pic>
              <p:nvPicPr>
                <p:cNvPr id="105" name="Freihand 104">
                  <a:extLst>
                    <a:ext uri="{FF2B5EF4-FFF2-40B4-BE49-F238E27FC236}">
                      <a16:creationId xmlns:a16="http://schemas.microsoft.com/office/drawing/2014/main" id="{7C9AAF88-6E64-248E-2628-F0CEFBC2F100}"/>
                    </a:ext>
                  </a:extLst>
                </p:cNvPr>
                <p:cNvPicPr/>
                <p:nvPr/>
              </p:nvPicPr>
              <p:blipFill>
                <a:blip r:embed="rId152"/>
                <a:stretch>
                  <a:fillRect/>
                </a:stretch>
              </p:blipFill>
              <p:spPr>
                <a:xfrm>
                  <a:off x="11806181" y="4727918"/>
                  <a:ext cx="61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 name="Freihand 105">
                  <a:extLst>
                    <a:ext uri="{FF2B5EF4-FFF2-40B4-BE49-F238E27FC236}">
                      <a16:creationId xmlns:a16="http://schemas.microsoft.com/office/drawing/2014/main" id="{37E132A9-3E46-B484-2F6E-02CE0F73827E}"/>
                    </a:ext>
                  </a:extLst>
                </p14:cNvPr>
                <p14:cNvContentPartPr/>
                <p14:nvPr/>
              </p14:nvContentPartPr>
              <p14:xfrm>
                <a:off x="11867021" y="4648718"/>
                <a:ext cx="43200" cy="42120"/>
              </p14:xfrm>
            </p:contentPart>
          </mc:Choice>
          <mc:Fallback>
            <p:pic>
              <p:nvPicPr>
                <p:cNvPr id="106" name="Freihand 105">
                  <a:extLst>
                    <a:ext uri="{FF2B5EF4-FFF2-40B4-BE49-F238E27FC236}">
                      <a16:creationId xmlns:a16="http://schemas.microsoft.com/office/drawing/2014/main" id="{37E132A9-3E46-B484-2F6E-02CE0F73827E}"/>
                    </a:ext>
                  </a:extLst>
                </p:cNvPr>
                <p:cNvPicPr/>
                <p:nvPr/>
              </p:nvPicPr>
              <p:blipFill>
                <a:blip r:embed="rId154"/>
                <a:stretch>
                  <a:fillRect/>
                </a:stretch>
              </p:blipFill>
              <p:spPr>
                <a:xfrm>
                  <a:off x="11858381" y="4640078"/>
                  <a:ext cx="60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21F50606-E58A-0254-8733-AA4E1C22D32B}"/>
                    </a:ext>
                  </a:extLst>
                </p14:cNvPr>
                <p14:cNvContentPartPr/>
                <p14:nvPr/>
              </p14:nvContentPartPr>
              <p14:xfrm>
                <a:off x="11952701" y="4734758"/>
                <a:ext cx="106200" cy="146880"/>
              </p14:xfrm>
            </p:contentPart>
          </mc:Choice>
          <mc:Fallback>
            <p:pic>
              <p:nvPicPr>
                <p:cNvPr id="107" name="Freihand 106">
                  <a:extLst>
                    <a:ext uri="{FF2B5EF4-FFF2-40B4-BE49-F238E27FC236}">
                      <a16:creationId xmlns:a16="http://schemas.microsoft.com/office/drawing/2014/main" id="{21F50606-E58A-0254-8733-AA4E1C22D32B}"/>
                    </a:ext>
                  </a:extLst>
                </p:cNvPr>
                <p:cNvPicPr/>
                <p:nvPr/>
              </p:nvPicPr>
              <p:blipFill>
                <a:blip r:embed="rId156"/>
                <a:stretch>
                  <a:fillRect/>
                </a:stretch>
              </p:blipFill>
              <p:spPr>
                <a:xfrm>
                  <a:off x="11943701" y="4726118"/>
                  <a:ext cx="123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D0E6ADC0-46BF-AC4C-16C2-E23AFC821207}"/>
                    </a:ext>
                  </a:extLst>
                </p14:cNvPr>
                <p14:cNvContentPartPr/>
                <p14:nvPr/>
              </p14:nvContentPartPr>
              <p14:xfrm>
                <a:off x="8922581" y="5376998"/>
                <a:ext cx="123840" cy="198720"/>
              </p14:xfrm>
            </p:contentPart>
          </mc:Choice>
          <mc:Fallback>
            <p:pic>
              <p:nvPicPr>
                <p:cNvPr id="109" name="Freihand 108">
                  <a:extLst>
                    <a:ext uri="{FF2B5EF4-FFF2-40B4-BE49-F238E27FC236}">
                      <a16:creationId xmlns:a16="http://schemas.microsoft.com/office/drawing/2014/main" id="{D0E6ADC0-46BF-AC4C-16C2-E23AFC821207}"/>
                    </a:ext>
                  </a:extLst>
                </p:cNvPr>
                <p:cNvPicPr/>
                <p:nvPr/>
              </p:nvPicPr>
              <p:blipFill>
                <a:blip r:embed="rId158"/>
                <a:stretch>
                  <a:fillRect/>
                </a:stretch>
              </p:blipFill>
              <p:spPr>
                <a:xfrm>
                  <a:off x="8913941" y="5367998"/>
                  <a:ext cx="141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8206AE11-39C2-49ED-4B11-A8ABF193F573}"/>
                    </a:ext>
                  </a:extLst>
                </p14:cNvPr>
                <p14:cNvContentPartPr/>
                <p14:nvPr/>
              </p14:nvContentPartPr>
              <p14:xfrm>
                <a:off x="9127061" y="5393558"/>
                <a:ext cx="281520" cy="113400"/>
              </p14:xfrm>
            </p:contentPart>
          </mc:Choice>
          <mc:Fallback>
            <p:pic>
              <p:nvPicPr>
                <p:cNvPr id="110" name="Freihand 109">
                  <a:extLst>
                    <a:ext uri="{FF2B5EF4-FFF2-40B4-BE49-F238E27FC236}">
                      <a16:creationId xmlns:a16="http://schemas.microsoft.com/office/drawing/2014/main" id="{8206AE11-39C2-49ED-4B11-A8ABF193F573}"/>
                    </a:ext>
                  </a:extLst>
                </p:cNvPr>
                <p:cNvPicPr/>
                <p:nvPr/>
              </p:nvPicPr>
              <p:blipFill>
                <a:blip r:embed="rId160"/>
                <a:stretch>
                  <a:fillRect/>
                </a:stretch>
              </p:blipFill>
              <p:spPr>
                <a:xfrm>
                  <a:off x="9118061" y="5384558"/>
                  <a:ext cx="299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2" name="Freihand 111">
                  <a:extLst>
                    <a:ext uri="{FF2B5EF4-FFF2-40B4-BE49-F238E27FC236}">
                      <a16:creationId xmlns:a16="http://schemas.microsoft.com/office/drawing/2014/main" id="{3A641F83-B716-E007-BE60-EA3A68B431EA}"/>
                    </a:ext>
                  </a:extLst>
                </p14:cNvPr>
                <p14:cNvContentPartPr/>
                <p14:nvPr/>
              </p14:nvContentPartPr>
              <p14:xfrm>
                <a:off x="9388421" y="5383478"/>
                <a:ext cx="105480" cy="97920"/>
              </p14:xfrm>
            </p:contentPart>
          </mc:Choice>
          <mc:Fallback>
            <p:pic>
              <p:nvPicPr>
                <p:cNvPr id="112" name="Freihand 111">
                  <a:extLst>
                    <a:ext uri="{FF2B5EF4-FFF2-40B4-BE49-F238E27FC236}">
                      <a16:creationId xmlns:a16="http://schemas.microsoft.com/office/drawing/2014/main" id="{3A641F83-B716-E007-BE60-EA3A68B431EA}"/>
                    </a:ext>
                  </a:extLst>
                </p:cNvPr>
                <p:cNvPicPr/>
                <p:nvPr/>
              </p:nvPicPr>
              <p:blipFill>
                <a:blip r:embed="rId162"/>
                <a:stretch>
                  <a:fillRect/>
                </a:stretch>
              </p:blipFill>
              <p:spPr>
                <a:xfrm>
                  <a:off x="9379421" y="5374838"/>
                  <a:ext cx="123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3" name="Freihand 112">
                  <a:extLst>
                    <a:ext uri="{FF2B5EF4-FFF2-40B4-BE49-F238E27FC236}">
                      <a16:creationId xmlns:a16="http://schemas.microsoft.com/office/drawing/2014/main" id="{340CFF22-C097-B26B-83DD-427CB59CBD60}"/>
                    </a:ext>
                  </a:extLst>
                </p14:cNvPr>
                <p14:cNvContentPartPr/>
                <p14:nvPr/>
              </p14:nvContentPartPr>
              <p14:xfrm>
                <a:off x="9586781" y="5373398"/>
                <a:ext cx="101160" cy="101880"/>
              </p14:xfrm>
            </p:contentPart>
          </mc:Choice>
          <mc:Fallback>
            <p:pic>
              <p:nvPicPr>
                <p:cNvPr id="113" name="Freihand 112">
                  <a:extLst>
                    <a:ext uri="{FF2B5EF4-FFF2-40B4-BE49-F238E27FC236}">
                      <a16:creationId xmlns:a16="http://schemas.microsoft.com/office/drawing/2014/main" id="{340CFF22-C097-B26B-83DD-427CB59CBD60}"/>
                    </a:ext>
                  </a:extLst>
                </p:cNvPr>
                <p:cNvPicPr/>
                <p:nvPr/>
              </p:nvPicPr>
              <p:blipFill>
                <a:blip r:embed="rId164"/>
                <a:stretch>
                  <a:fillRect/>
                </a:stretch>
              </p:blipFill>
              <p:spPr>
                <a:xfrm>
                  <a:off x="9577781" y="5364758"/>
                  <a:ext cx="118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 name="Freihand 114">
                  <a:extLst>
                    <a:ext uri="{FF2B5EF4-FFF2-40B4-BE49-F238E27FC236}">
                      <a16:creationId xmlns:a16="http://schemas.microsoft.com/office/drawing/2014/main" id="{CA63B06B-46D7-E2E0-DF6B-A02067E136A7}"/>
                    </a:ext>
                  </a:extLst>
                </p14:cNvPr>
                <p14:cNvContentPartPr/>
                <p14:nvPr/>
              </p14:nvContentPartPr>
              <p14:xfrm>
                <a:off x="9779021" y="5226158"/>
                <a:ext cx="204120" cy="217440"/>
              </p14:xfrm>
            </p:contentPart>
          </mc:Choice>
          <mc:Fallback>
            <p:pic>
              <p:nvPicPr>
                <p:cNvPr id="115" name="Freihand 114">
                  <a:extLst>
                    <a:ext uri="{FF2B5EF4-FFF2-40B4-BE49-F238E27FC236}">
                      <a16:creationId xmlns:a16="http://schemas.microsoft.com/office/drawing/2014/main" id="{CA63B06B-46D7-E2E0-DF6B-A02067E136A7}"/>
                    </a:ext>
                  </a:extLst>
                </p:cNvPr>
                <p:cNvPicPr/>
                <p:nvPr/>
              </p:nvPicPr>
              <p:blipFill>
                <a:blip r:embed="rId166"/>
                <a:stretch>
                  <a:fillRect/>
                </a:stretch>
              </p:blipFill>
              <p:spPr>
                <a:xfrm>
                  <a:off x="9770021" y="5217518"/>
                  <a:ext cx="2217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6" name="Freihand 115">
                  <a:extLst>
                    <a:ext uri="{FF2B5EF4-FFF2-40B4-BE49-F238E27FC236}">
                      <a16:creationId xmlns:a16="http://schemas.microsoft.com/office/drawing/2014/main" id="{99FA9969-902E-77A2-15D8-059ED9E98A87}"/>
                    </a:ext>
                  </a:extLst>
                </p14:cNvPr>
                <p14:cNvContentPartPr/>
                <p14:nvPr/>
              </p14:nvContentPartPr>
              <p14:xfrm>
                <a:off x="10222901" y="5186918"/>
                <a:ext cx="109800" cy="216000"/>
              </p14:xfrm>
            </p:contentPart>
          </mc:Choice>
          <mc:Fallback>
            <p:pic>
              <p:nvPicPr>
                <p:cNvPr id="116" name="Freihand 115">
                  <a:extLst>
                    <a:ext uri="{FF2B5EF4-FFF2-40B4-BE49-F238E27FC236}">
                      <a16:creationId xmlns:a16="http://schemas.microsoft.com/office/drawing/2014/main" id="{99FA9969-902E-77A2-15D8-059ED9E98A87}"/>
                    </a:ext>
                  </a:extLst>
                </p:cNvPr>
                <p:cNvPicPr/>
                <p:nvPr/>
              </p:nvPicPr>
              <p:blipFill>
                <a:blip r:embed="rId168"/>
                <a:stretch>
                  <a:fillRect/>
                </a:stretch>
              </p:blipFill>
              <p:spPr>
                <a:xfrm>
                  <a:off x="10213901" y="5178278"/>
                  <a:ext cx="127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7" name="Freihand 116">
                  <a:extLst>
                    <a:ext uri="{FF2B5EF4-FFF2-40B4-BE49-F238E27FC236}">
                      <a16:creationId xmlns:a16="http://schemas.microsoft.com/office/drawing/2014/main" id="{63B8E01B-1270-1E36-2DE6-5867FE37D990}"/>
                    </a:ext>
                  </a:extLst>
                </p14:cNvPr>
                <p14:cNvContentPartPr/>
                <p14:nvPr/>
              </p14:nvContentPartPr>
              <p14:xfrm>
                <a:off x="10423061" y="5235878"/>
                <a:ext cx="117720" cy="202680"/>
              </p14:xfrm>
            </p:contentPart>
          </mc:Choice>
          <mc:Fallback>
            <p:pic>
              <p:nvPicPr>
                <p:cNvPr id="117" name="Freihand 116">
                  <a:extLst>
                    <a:ext uri="{FF2B5EF4-FFF2-40B4-BE49-F238E27FC236}">
                      <a16:creationId xmlns:a16="http://schemas.microsoft.com/office/drawing/2014/main" id="{63B8E01B-1270-1E36-2DE6-5867FE37D990}"/>
                    </a:ext>
                  </a:extLst>
                </p:cNvPr>
                <p:cNvPicPr/>
                <p:nvPr/>
              </p:nvPicPr>
              <p:blipFill>
                <a:blip r:embed="rId170"/>
                <a:stretch>
                  <a:fillRect/>
                </a:stretch>
              </p:blipFill>
              <p:spPr>
                <a:xfrm>
                  <a:off x="10414421" y="5227238"/>
                  <a:ext cx="135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8" name="Freihand 117">
                  <a:extLst>
                    <a:ext uri="{FF2B5EF4-FFF2-40B4-BE49-F238E27FC236}">
                      <a16:creationId xmlns:a16="http://schemas.microsoft.com/office/drawing/2014/main" id="{D8524D6E-F055-DC11-B482-B0488F114D79}"/>
                    </a:ext>
                  </a:extLst>
                </p14:cNvPr>
                <p14:cNvContentPartPr/>
                <p14:nvPr/>
              </p14:nvContentPartPr>
              <p14:xfrm>
                <a:off x="10821581" y="5216798"/>
                <a:ext cx="210600" cy="199080"/>
              </p14:xfrm>
            </p:contentPart>
          </mc:Choice>
          <mc:Fallback>
            <p:pic>
              <p:nvPicPr>
                <p:cNvPr id="118" name="Freihand 117">
                  <a:extLst>
                    <a:ext uri="{FF2B5EF4-FFF2-40B4-BE49-F238E27FC236}">
                      <a16:creationId xmlns:a16="http://schemas.microsoft.com/office/drawing/2014/main" id="{D8524D6E-F055-DC11-B482-B0488F114D79}"/>
                    </a:ext>
                  </a:extLst>
                </p:cNvPr>
                <p:cNvPicPr/>
                <p:nvPr/>
              </p:nvPicPr>
              <p:blipFill>
                <a:blip r:embed="rId172"/>
                <a:stretch>
                  <a:fillRect/>
                </a:stretch>
              </p:blipFill>
              <p:spPr>
                <a:xfrm>
                  <a:off x="10812941" y="5208158"/>
                  <a:ext cx="2282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9" name="Freihand 118">
                  <a:extLst>
                    <a:ext uri="{FF2B5EF4-FFF2-40B4-BE49-F238E27FC236}">
                      <a16:creationId xmlns:a16="http://schemas.microsoft.com/office/drawing/2014/main" id="{973F209D-812B-56CE-91A1-A128E62E072E}"/>
                    </a:ext>
                  </a:extLst>
                </p14:cNvPr>
                <p14:cNvContentPartPr/>
                <p14:nvPr/>
              </p14:nvContentPartPr>
              <p14:xfrm>
                <a:off x="11087621" y="5209238"/>
                <a:ext cx="173160" cy="367920"/>
              </p14:xfrm>
            </p:contentPart>
          </mc:Choice>
          <mc:Fallback>
            <p:pic>
              <p:nvPicPr>
                <p:cNvPr id="119" name="Freihand 118">
                  <a:extLst>
                    <a:ext uri="{FF2B5EF4-FFF2-40B4-BE49-F238E27FC236}">
                      <a16:creationId xmlns:a16="http://schemas.microsoft.com/office/drawing/2014/main" id="{973F209D-812B-56CE-91A1-A128E62E072E}"/>
                    </a:ext>
                  </a:extLst>
                </p:cNvPr>
                <p:cNvPicPr/>
                <p:nvPr/>
              </p:nvPicPr>
              <p:blipFill>
                <a:blip r:embed="rId174"/>
                <a:stretch>
                  <a:fillRect/>
                </a:stretch>
              </p:blipFill>
              <p:spPr>
                <a:xfrm>
                  <a:off x="11078621" y="5200598"/>
                  <a:ext cx="1908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0" name="Freihand 119">
                  <a:extLst>
                    <a:ext uri="{FF2B5EF4-FFF2-40B4-BE49-F238E27FC236}">
                      <a16:creationId xmlns:a16="http://schemas.microsoft.com/office/drawing/2014/main" id="{07CE83F9-24B1-486C-F5C0-8DFB0CEC57B1}"/>
                    </a:ext>
                  </a:extLst>
                </p14:cNvPr>
                <p14:cNvContentPartPr/>
                <p14:nvPr/>
              </p14:nvContentPartPr>
              <p14:xfrm>
                <a:off x="11320181" y="5224718"/>
                <a:ext cx="150480" cy="95760"/>
              </p14:xfrm>
            </p:contentPart>
          </mc:Choice>
          <mc:Fallback>
            <p:pic>
              <p:nvPicPr>
                <p:cNvPr id="120" name="Freihand 119">
                  <a:extLst>
                    <a:ext uri="{FF2B5EF4-FFF2-40B4-BE49-F238E27FC236}">
                      <a16:creationId xmlns:a16="http://schemas.microsoft.com/office/drawing/2014/main" id="{07CE83F9-24B1-486C-F5C0-8DFB0CEC57B1}"/>
                    </a:ext>
                  </a:extLst>
                </p:cNvPr>
                <p:cNvPicPr/>
                <p:nvPr/>
              </p:nvPicPr>
              <p:blipFill>
                <a:blip r:embed="rId176"/>
                <a:stretch>
                  <a:fillRect/>
                </a:stretch>
              </p:blipFill>
              <p:spPr>
                <a:xfrm>
                  <a:off x="11311541" y="5215718"/>
                  <a:ext cx="168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1" name="Freihand 120">
                  <a:extLst>
                    <a:ext uri="{FF2B5EF4-FFF2-40B4-BE49-F238E27FC236}">
                      <a16:creationId xmlns:a16="http://schemas.microsoft.com/office/drawing/2014/main" id="{D9FF9763-AF1F-3A7E-6D9A-43DE06ED0E00}"/>
                    </a:ext>
                  </a:extLst>
                </p14:cNvPr>
                <p14:cNvContentPartPr/>
                <p14:nvPr/>
              </p14:nvContentPartPr>
              <p14:xfrm>
                <a:off x="11486501" y="5066318"/>
                <a:ext cx="198360" cy="253440"/>
              </p14:xfrm>
            </p:contentPart>
          </mc:Choice>
          <mc:Fallback>
            <p:pic>
              <p:nvPicPr>
                <p:cNvPr id="121" name="Freihand 120">
                  <a:extLst>
                    <a:ext uri="{FF2B5EF4-FFF2-40B4-BE49-F238E27FC236}">
                      <a16:creationId xmlns:a16="http://schemas.microsoft.com/office/drawing/2014/main" id="{D9FF9763-AF1F-3A7E-6D9A-43DE06ED0E00}"/>
                    </a:ext>
                  </a:extLst>
                </p:cNvPr>
                <p:cNvPicPr/>
                <p:nvPr/>
              </p:nvPicPr>
              <p:blipFill>
                <a:blip r:embed="rId178"/>
                <a:stretch>
                  <a:fillRect/>
                </a:stretch>
              </p:blipFill>
              <p:spPr>
                <a:xfrm>
                  <a:off x="11477501" y="5057678"/>
                  <a:ext cx="2160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2" name="Freihand 121">
                  <a:extLst>
                    <a:ext uri="{FF2B5EF4-FFF2-40B4-BE49-F238E27FC236}">
                      <a16:creationId xmlns:a16="http://schemas.microsoft.com/office/drawing/2014/main" id="{50DB73DA-7644-0C61-283F-6921C5EB52D5}"/>
                    </a:ext>
                  </a:extLst>
                </p14:cNvPr>
                <p14:cNvContentPartPr/>
                <p14:nvPr/>
              </p14:nvContentPartPr>
              <p14:xfrm>
                <a:off x="11700341" y="5060918"/>
                <a:ext cx="166320" cy="234720"/>
              </p14:xfrm>
            </p:contentPart>
          </mc:Choice>
          <mc:Fallback>
            <p:pic>
              <p:nvPicPr>
                <p:cNvPr id="122" name="Freihand 121">
                  <a:extLst>
                    <a:ext uri="{FF2B5EF4-FFF2-40B4-BE49-F238E27FC236}">
                      <a16:creationId xmlns:a16="http://schemas.microsoft.com/office/drawing/2014/main" id="{50DB73DA-7644-0C61-283F-6921C5EB52D5}"/>
                    </a:ext>
                  </a:extLst>
                </p:cNvPr>
                <p:cNvPicPr/>
                <p:nvPr/>
              </p:nvPicPr>
              <p:blipFill>
                <a:blip r:embed="rId180"/>
                <a:stretch>
                  <a:fillRect/>
                </a:stretch>
              </p:blipFill>
              <p:spPr>
                <a:xfrm>
                  <a:off x="11691701" y="5052278"/>
                  <a:ext cx="183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4" name="Freihand 123">
                  <a:extLst>
                    <a:ext uri="{FF2B5EF4-FFF2-40B4-BE49-F238E27FC236}">
                      <a16:creationId xmlns:a16="http://schemas.microsoft.com/office/drawing/2014/main" id="{45B2149F-DC34-6C0F-7EAE-51EB1872B641}"/>
                    </a:ext>
                  </a:extLst>
                </p14:cNvPr>
                <p14:cNvContentPartPr/>
                <p14:nvPr/>
              </p14:nvContentPartPr>
              <p14:xfrm>
                <a:off x="9104021" y="5659958"/>
                <a:ext cx="181800" cy="463680"/>
              </p14:xfrm>
            </p:contentPart>
          </mc:Choice>
          <mc:Fallback>
            <p:pic>
              <p:nvPicPr>
                <p:cNvPr id="124" name="Freihand 123">
                  <a:extLst>
                    <a:ext uri="{FF2B5EF4-FFF2-40B4-BE49-F238E27FC236}">
                      <a16:creationId xmlns:a16="http://schemas.microsoft.com/office/drawing/2014/main" id="{45B2149F-DC34-6C0F-7EAE-51EB1872B641}"/>
                    </a:ext>
                  </a:extLst>
                </p:cNvPr>
                <p:cNvPicPr/>
                <p:nvPr/>
              </p:nvPicPr>
              <p:blipFill>
                <a:blip r:embed="rId182"/>
                <a:stretch>
                  <a:fillRect/>
                </a:stretch>
              </p:blipFill>
              <p:spPr>
                <a:xfrm>
                  <a:off x="9095021" y="5650958"/>
                  <a:ext cx="19944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5" name="Freihand 124">
                  <a:extLst>
                    <a:ext uri="{FF2B5EF4-FFF2-40B4-BE49-F238E27FC236}">
                      <a16:creationId xmlns:a16="http://schemas.microsoft.com/office/drawing/2014/main" id="{9BE81CE3-9201-6FF3-B728-88E710D56EBD}"/>
                    </a:ext>
                  </a:extLst>
                </p14:cNvPr>
                <p14:cNvContentPartPr/>
                <p14:nvPr/>
              </p14:nvContentPartPr>
              <p14:xfrm>
                <a:off x="9347021" y="5825198"/>
                <a:ext cx="184320" cy="102960"/>
              </p14:xfrm>
            </p:contentPart>
          </mc:Choice>
          <mc:Fallback>
            <p:pic>
              <p:nvPicPr>
                <p:cNvPr id="125" name="Freihand 124">
                  <a:extLst>
                    <a:ext uri="{FF2B5EF4-FFF2-40B4-BE49-F238E27FC236}">
                      <a16:creationId xmlns:a16="http://schemas.microsoft.com/office/drawing/2014/main" id="{9BE81CE3-9201-6FF3-B728-88E710D56EBD}"/>
                    </a:ext>
                  </a:extLst>
                </p:cNvPr>
                <p:cNvPicPr/>
                <p:nvPr/>
              </p:nvPicPr>
              <p:blipFill>
                <a:blip r:embed="rId184"/>
                <a:stretch>
                  <a:fillRect/>
                </a:stretch>
              </p:blipFill>
              <p:spPr>
                <a:xfrm>
                  <a:off x="9338381" y="5816198"/>
                  <a:ext cx="20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6" name="Freihand 125">
                  <a:extLst>
                    <a:ext uri="{FF2B5EF4-FFF2-40B4-BE49-F238E27FC236}">
                      <a16:creationId xmlns:a16="http://schemas.microsoft.com/office/drawing/2014/main" id="{096C35E5-F171-9BE2-7A7C-8CE0ED935F9F}"/>
                    </a:ext>
                  </a:extLst>
                </p14:cNvPr>
                <p14:cNvContentPartPr/>
                <p14:nvPr/>
              </p14:nvContentPartPr>
              <p14:xfrm>
                <a:off x="9852821" y="5735198"/>
                <a:ext cx="253440" cy="190080"/>
              </p14:xfrm>
            </p:contentPart>
          </mc:Choice>
          <mc:Fallback>
            <p:pic>
              <p:nvPicPr>
                <p:cNvPr id="126" name="Freihand 125">
                  <a:extLst>
                    <a:ext uri="{FF2B5EF4-FFF2-40B4-BE49-F238E27FC236}">
                      <a16:creationId xmlns:a16="http://schemas.microsoft.com/office/drawing/2014/main" id="{096C35E5-F171-9BE2-7A7C-8CE0ED935F9F}"/>
                    </a:ext>
                  </a:extLst>
                </p:cNvPr>
                <p:cNvPicPr/>
                <p:nvPr/>
              </p:nvPicPr>
              <p:blipFill>
                <a:blip r:embed="rId186"/>
                <a:stretch>
                  <a:fillRect/>
                </a:stretch>
              </p:blipFill>
              <p:spPr>
                <a:xfrm>
                  <a:off x="9843821" y="5726558"/>
                  <a:ext cx="271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7" name="Freihand 126">
                  <a:extLst>
                    <a:ext uri="{FF2B5EF4-FFF2-40B4-BE49-F238E27FC236}">
                      <a16:creationId xmlns:a16="http://schemas.microsoft.com/office/drawing/2014/main" id="{5B797C74-A771-6F2B-148B-51F03C34ABDD}"/>
                    </a:ext>
                  </a:extLst>
                </p14:cNvPr>
                <p14:cNvContentPartPr/>
                <p14:nvPr/>
              </p14:nvContentPartPr>
              <p14:xfrm>
                <a:off x="10255661" y="5754638"/>
                <a:ext cx="232920" cy="39960"/>
              </p14:xfrm>
            </p:contentPart>
          </mc:Choice>
          <mc:Fallback>
            <p:pic>
              <p:nvPicPr>
                <p:cNvPr id="127" name="Freihand 126">
                  <a:extLst>
                    <a:ext uri="{FF2B5EF4-FFF2-40B4-BE49-F238E27FC236}">
                      <a16:creationId xmlns:a16="http://schemas.microsoft.com/office/drawing/2014/main" id="{5B797C74-A771-6F2B-148B-51F03C34ABDD}"/>
                    </a:ext>
                  </a:extLst>
                </p:cNvPr>
                <p:cNvPicPr/>
                <p:nvPr/>
              </p:nvPicPr>
              <p:blipFill>
                <a:blip r:embed="rId188"/>
                <a:stretch>
                  <a:fillRect/>
                </a:stretch>
              </p:blipFill>
              <p:spPr>
                <a:xfrm>
                  <a:off x="10247021" y="5745638"/>
                  <a:ext cx="250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8" name="Freihand 127">
                  <a:extLst>
                    <a:ext uri="{FF2B5EF4-FFF2-40B4-BE49-F238E27FC236}">
                      <a16:creationId xmlns:a16="http://schemas.microsoft.com/office/drawing/2014/main" id="{EB3CFAFF-49B5-2057-A166-262C2824333B}"/>
                    </a:ext>
                  </a:extLst>
                </p14:cNvPr>
                <p14:cNvContentPartPr/>
                <p14:nvPr/>
              </p14:nvContentPartPr>
              <p14:xfrm>
                <a:off x="10276901" y="5847878"/>
                <a:ext cx="185400" cy="10440"/>
              </p14:xfrm>
            </p:contentPart>
          </mc:Choice>
          <mc:Fallback>
            <p:pic>
              <p:nvPicPr>
                <p:cNvPr id="128" name="Freihand 127">
                  <a:extLst>
                    <a:ext uri="{FF2B5EF4-FFF2-40B4-BE49-F238E27FC236}">
                      <a16:creationId xmlns:a16="http://schemas.microsoft.com/office/drawing/2014/main" id="{EB3CFAFF-49B5-2057-A166-262C2824333B}"/>
                    </a:ext>
                  </a:extLst>
                </p:cNvPr>
                <p:cNvPicPr/>
                <p:nvPr/>
              </p:nvPicPr>
              <p:blipFill>
                <a:blip r:embed="rId190"/>
                <a:stretch>
                  <a:fillRect/>
                </a:stretch>
              </p:blipFill>
              <p:spPr>
                <a:xfrm>
                  <a:off x="10267901" y="5838878"/>
                  <a:ext cx="203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9" name="Freihand 128">
                  <a:extLst>
                    <a:ext uri="{FF2B5EF4-FFF2-40B4-BE49-F238E27FC236}">
                      <a16:creationId xmlns:a16="http://schemas.microsoft.com/office/drawing/2014/main" id="{FF38D42D-1F25-1B52-D3C2-6D82E11041EF}"/>
                    </a:ext>
                  </a:extLst>
                </p14:cNvPr>
                <p14:cNvContentPartPr/>
                <p14:nvPr/>
              </p14:nvContentPartPr>
              <p14:xfrm>
                <a:off x="10736621" y="5632958"/>
                <a:ext cx="185400" cy="245880"/>
              </p14:xfrm>
            </p:contentPart>
          </mc:Choice>
          <mc:Fallback>
            <p:pic>
              <p:nvPicPr>
                <p:cNvPr id="129" name="Freihand 128">
                  <a:extLst>
                    <a:ext uri="{FF2B5EF4-FFF2-40B4-BE49-F238E27FC236}">
                      <a16:creationId xmlns:a16="http://schemas.microsoft.com/office/drawing/2014/main" id="{FF38D42D-1F25-1B52-D3C2-6D82E11041EF}"/>
                    </a:ext>
                  </a:extLst>
                </p:cNvPr>
                <p:cNvPicPr/>
                <p:nvPr/>
              </p:nvPicPr>
              <p:blipFill>
                <a:blip r:embed="rId192"/>
                <a:stretch>
                  <a:fillRect/>
                </a:stretch>
              </p:blipFill>
              <p:spPr>
                <a:xfrm>
                  <a:off x="10727981" y="5624318"/>
                  <a:ext cx="2030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0" name="Freihand 129">
                  <a:extLst>
                    <a:ext uri="{FF2B5EF4-FFF2-40B4-BE49-F238E27FC236}">
                      <a16:creationId xmlns:a16="http://schemas.microsoft.com/office/drawing/2014/main" id="{7E6DCB3E-790E-3136-6E9B-D6CEEAB1669C}"/>
                    </a:ext>
                  </a:extLst>
                </p14:cNvPr>
                <p14:cNvContentPartPr/>
                <p14:nvPr/>
              </p14:nvContentPartPr>
              <p14:xfrm>
                <a:off x="11029301" y="5664998"/>
                <a:ext cx="133920" cy="196920"/>
              </p14:xfrm>
            </p:contentPart>
          </mc:Choice>
          <mc:Fallback>
            <p:pic>
              <p:nvPicPr>
                <p:cNvPr id="130" name="Freihand 129">
                  <a:extLst>
                    <a:ext uri="{FF2B5EF4-FFF2-40B4-BE49-F238E27FC236}">
                      <a16:creationId xmlns:a16="http://schemas.microsoft.com/office/drawing/2014/main" id="{7E6DCB3E-790E-3136-6E9B-D6CEEAB1669C}"/>
                    </a:ext>
                  </a:extLst>
                </p:cNvPr>
                <p:cNvPicPr/>
                <p:nvPr/>
              </p:nvPicPr>
              <p:blipFill>
                <a:blip r:embed="rId194"/>
                <a:stretch>
                  <a:fillRect/>
                </a:stretch>
              </p:blipFill>
              <p:spPr>
                <a:xfrm>
                  <a:off x="11020661" y="5655998"/>
                  <a:ext cx="151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1" name="Freihand 130">
                  <a:extLst>
                    <a:ext uri="{FF2B5EF4-FFF2-40B4-BE49-F238E27FC236}">
                      <a16:creationId xmlns:a16="http://schemas.microsoft.com/office/drawing/2014/main" id="{30E6621D-B896-EB55-8321-A88E1FC805D3}"/>
                    </a:ext>
                  </a:extLst>
                </p14:cNvPr>
                <p14:cNvContentPartPr/>
                <p14:nvPr/>
              </p14:nvContentPartPr>
              <p14:xfrm>
                <a:off x="11371301" y="5653118"/>
                <a:ext cx="144360" cy="202320"/>
              </p14:xfrm>
            </p:contentPart>
          </mc:Choice>
          <mc:Fallback>
            <p:pic>
              <p:nvPicPr>
                <p:cNvPr id="131" name="Freihand 130">
                  <a:extLst>
                    <a:ext uri="{FF2B5EF4-FFF2-40B4-BE49-F238E27FC236}">
                      <a16:creationId xmlns:a16="http://schemas.microsoft.com/office/drawing/2014/main" id="{30E6621D-B896-EB55-8321-A88E1FC805D3}"/>
                    </a:ext>
                  </a:extLst>
                </p:cNvPr>
                <p:cNvPicPr/>
                <p:nvPr/>
              </p:nvPicPr>
              <p:blipFill>
                <a:blip r:embed="rId196"/>
                <a:stretch>
                  <a:fillRect/>
                </a:stretch>
              </p:blipFill>
              <p:spPr>
                <a:xfrm>
                  <a:off x="11362301" y="5644118"/>
                  <a:ext cx="162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2" name="Freihand 131">
                  <a:extLst>
                    <a:ext uri="{FF2B5EF4-FFF2-40B4-BE49-F238E27FC236}">
                      <a16:creationId xmlns:a16="http://schemas.microsoft.com/office/drawing/2014/main" id="{E53BE38A-04DA-42C9-1E3A-D72422B8AE2C}"/>
                    </a:ext>
                  </a:extLst>
                </p14:cNvPr>
                <p14:cNvContentPartPr/>
                <p14:nvPr/>
              </p14:nvContentPartPr>
              <p14:xfrm>
                <a:off x="11243861" y="5529998"/>
                <a:ext cx="204840" cy="131760"/>
              </p14:xfrm>
            </p:contentPart>
          </mc:Choice>
          <mc:Fallback>
            <p:pic>
              <p:nvPicPr>
                <p:cNvPr id="132" name="Freihand 131">
                  <a:extLst>
                    <a:ext uri="{FF2B5EF4-FFF2-40B4-BE49-F238E27FC236}">
                      <a16:creationId xmlns:a16="http://schemas.microsoft.com/office/drawing/2014/main" id="{E53BE38A-04DA-42C9-1E3A-D72422B8AE2C}"/>
                    </a:ext>
                  </a:extLst>
                </p:cNvPr>
                <p:cNvPicPr/>
                <p:nvPr/>
              </p:nvPicPr>
              <p:blipFill>
                <a:blip r:embed="rId198"/>
                <a:stretch>
                  <a:fillRect/>
                </a:stretch>
              </p:blipFill>
              <p:spPr>
                <a:xfrm>
                  <a:off x="11235221" y="5521358"/>
                  <a:ext cx="222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3" name="Freihand 132">
                  <a:extLst>
                    <a:ext uri="{FF2B5EF4-FFF2-40B4-BE49-F238E27FC236}">
                      <a16:creationId xmlns:a16="http://schemas.microsoft.com/office/drawing/2014/main" id="{75EFA5FE-EF74-D06C-BE51-047105B7A48F}"/>
                    </a:ext>
                  </a:extLst>
                </p14:cNvPr>
                <p14:cNvContentPartPr/>
                <p14:nvPr/>
              </p14:nvContentPartPr>
              <p14:xfrm>
                <a:off x="11532581" y="5749598"/>
                <a:ext cx="125280" cy="122040"/>
              </p14:xfrm>
            </p:contentPart>
          </mc:Choice>
          <mc:Fallback>
            <p:pic>
              <p:nvPicPr>
                <p:cNvPr id="133" name="Freihand 132">
                  <a:extLst>
                    <a:ext uri="{FF2B5EF4-FFF2-40B4-BE49-F238E27FC236}">
                      <a16:creationId xmlns:a16="http://schemas.microsoft.com/office/drawing/2014/main" id="{75EFA5FE-EF74-D06C-BE51-047105B7A48F}"/>
                    </a:ext>
                  </a:extLst>
                </p:cNvPr>
                <p:cNvPicPr/>
                <p:nvPr/>
              </p:nvPicPr>
              <p:blipFill>
                <a:blip r:embed="rId200"/>
                <a:stretch>
                  <a:fillRect/>
                </a:stretch>
              </p:blipFill>
              <p:spPr>
                <a:xfrm>
                  <a:off x="11523581" y="5740598"/>
                  <a:ext cx="142920" cy="139680"/>
                </a:xfrm>
                <a:prstGeom prst="rect">
                  <a:avLst/>
                </a:prstGeom>
              </p:spPr>
            </p:pic>
          </mc:Fallback>
        </mc:AlternateContent>
      </p:grpSp>
    </p:spTree>
    <p:extLst>
      <p:ext uri="{BB962C8B-B14F-4D97-AF65-F5344CB8AC3E}">
        <p14:creationId xmlns:p14="http://schemas.microsoft.com/office/powerpoint/2010/main" val="914715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459038" y="0"/>
            <a:ext cx="5002944" cy="648072"/>
          </a:xfrm>
          <a:prstGeom prst="rect">
            <a:avLst/>
          </a:prstGeom>
          <a:noFill/>
        </p:spPr>
        <p:txBody>
          <a:bodyPr wrap="square" rtlCol="0">
            <a:noAutofit/>
          </a:bodyPr>
          <a:lstStyle/>
          <a:p>
            <a:pPr algn="ctr"/>
            <a:r>
              <a:rPr lang="de-DE" sz="3200"/>
              <a:t>You want to see F an t ??</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A6DAC697-7F4F-E9D0-FA04-AE48FFFC5F06}"/>
              </a:ext>
            </a:extLst>
          </p:cNvPr>
          <p:cNvPicPr>
            <a:picLocks noChangeAspect="1"/>
          </p:cNvPicPr>
          <p:nvPr/>
        </p:nvPicPr>
        <p:blipFill>
          <a:blip r:embed="rId2"/>
          <a:stretch>
            <a:fillRect/>
          </a:stretch>
        </p:blipFill>
        <p:spPr>
          <a:xfrm>
            <a:off x="214347" y="754685"/>
            <a:ext cx="5277581" cy="1905792"/>
          </a:xfrm>
          <a:prstGeom prst="rect">
            <a:avLst/>
          </a:prstGeom>
        </p:spPr>
      </p:pic>
      <p:pic>
        <p:nvPicPr>
          <p:cNvPr id="11" name="Grafik 10">
            <a:extLst>
              <a:ext uri="{FF2B5EF4-FFF2-40B4-BE49-F238E27FC236}">
                <a16:creationId xmlns:a16="http://schemas.microsoft.com/office/drawing/2014/main" id="{3F2743B9-198C-5840-0FD1-27B4AC173AF6}"/>
              </a:ext>
            </a:extLst>
          </p:cNvPr>
          <p:cNvPicPr>
            <a:picLocks noChangeAspect="1"/>
          </p:cNvPicPr>
          <p:nvPr/>
        </p:nvPicPr>
        <p:blipFill>
          <a:blip r:embed="rId3"/>
          <a:stretch>
            <a:fillRect/>
          </a:stretch>
        </p:blipFill>
        <p:spPr>
          <a:xfrm>
            <a:off x="103523" y="3170109"/>
            <a:ext cx="5992477" cy="2018808"/>
          </a:xfrm>
          <a:prstGeom prst="rect">
            <a:avLst/>
          </a:prstGeom>
        </p:spPr>
      </p:pic>
      <p:sp>
        <p:nvSpPr>
          <p:cNvPr id="18" name="Textfeld 17">
            <a:extLst>
              <a:ext uri="{FF2B5EF4-FFF2-40B4-BE49-F238E27FC236}">
                <a16:creationId xmlns:a16="http://schemas.microsoft.com/office/drawing/2014/main" id="{DF740F14-C978-BEFC-2C05-645D435E61E9}"/>
              </a:ext>
            </a:extLst>
          </p:cNvPr>
          <p:cNvSpPr txBox="1"/>
          <p:nvPr/>
        </p:nvSpPr>
        <p:spPr>
          <a:xfrm>
            <a:off x="573514" y="333781"/>
            <a:ext cx="1983924" cy="461665"/>
          </a:xfrm>
          <a:prstGeom prst="rect">
            <a:avLst/>
          </a:prstGeom>
          <a:noFill/>
        </p:spPr>
        <p:txBody>
          <a:bodyPr wrap="square">
            <a:spAutoFit/>
          </a:bodyPr>
          <a:lstStyle/>
          <a:p>
            <a:r>
              <a:rPr lang="de-DE" sz="2400"/>
              <a:t>t-Dirstibution</a:t>
            </a:r>
          </a:p>
        </p:txBody>
      </p:sp>
      <p:sp>
        <p:nvSpPr>
          <p:cNvPr id="20" name="Textfeld 19">
            <a:extLst>
              <a:ext uri="{FF2B5EF4-FFF2-40B4-BE49-F238E27FC236}">
                <a16:creationId xmlns:a16="http://schemas.microsoft.com/office/drawing/2014/main" id="{92C9D6AA-3B5B-5B7D-8E55-419ED7F65F56}"/>
              </a:ext>
            </a:extLst>
          </p:cNvPr>
          <p:cNvSpPr txBox="1"/>
          <p:nvPr/>
        </p:nvSpPr>
        <p:spPr>
          <a:xfrm>
            <a:off x="168039" y="2569605"/>
            <a:ext cx="1983924" cy="461665"/>
          </a:xfrm>
          <a:prstGeom prst="rect">
            <a:avLst/>
          </a:prstGeom>
          <a:noFill/>
        </p:spPr>
        <p:txBody>
          <a:bodyPr wrap="square">
            <a:spAutoFit/>
          </a:bodyPr>
          <a:lstStyle/>
          <a:p>
            <a:r>
              <a:rPr lang="de-DE" sz="2400" dirty="0"/>
              <a:t>F-Distribution</a:t>
            </a:r>
          </a:p>
        </p:txBody>
      </p:sp>
      <p:pic>
        <p:nvPicPr>
          <p:cNvPr id="21" name="Grafik 20">
            <a:extLst>
              <a:ext uri="{FF2B5EF4-FFF2-40B4-BE49-F238E27FC236}">
                <a16:creationId xmlns:a16="http://schemas.microsoft.com/office/drawing/2014/main" id="{7022741E-6074-DF22-5FFA-02EF680AB405}"/>
              </a:ext>
            </a:extLst>
          </p:cNvPr>
          <p:cNvPicPr>
            <a:picLocks noChangeAspect="1"/>
          </p:cNvPicPr>
          <p:nvPr/>
        </p:nvPicPr>
        <p:blipFill>
          <a:blip r:embed="rId4"/>
          <a:stretch>
            <a:fillRect/>
          </a:stretch>
        </p:blipFill>
        <p:spPr>
          <a:xfrm>
            <a:off x="6142308" y="564613"/>
            <a:ext cx="4584589" cy="2755631"/>
          </a:xfrm>
          <a:prstGeom prst="rect">
            <a:avLst/>
          </a:prstGeom>
        </p:spPr>
      </p:pic>
      <p:pic>
        <p:nvPicPr>
          <p:cNvPr id="22" name="Grafik 21">
            <a:extLst>
              <a:ext uri="{FF2B5EF4-FFF2-40B4-BE49-F238E27FC236}">
                <a16:creationId xmlns:a16="http://schemas.microsoft.com/office/drawing/2014/main" id="{B3FC4DC0-9C7E-D383-A54C-63201098138A}"/>
              </a:ext>
            </a:extLst>
          </p:cNvPr>
          <p:cNvPicPr>
            <a:picLocks noChangeAspect="1"/>
          </p:cNvPicPr>
          <p:nvPr/>
        </p:nvPicPr>
        <p:blipFill>
          <a:blip r:embed="rId5"/>
          <a:stretch>
            <a:fillRect/>
          </a:stretch>
        </p:blipFill>
        <p:spPr>
          <a:xfrm>
            <a:off x="3011053" y="4227342"/>
            <a:ext cx="4376669" cy="2630658"/>
          </a:xfrm>
          <a:prstGeom prst="rect">
            <a:avLst/>
          </a:prstGeom>
        </p:spPr>
      </p:pic>
      <p:grpSp>
        <p:nvGrpSpPr>
          <p:cNvPr id="46" name="Gruppieren 45">
            <a:extLst>
              <a:ext uri="{FF2B5EF4-FFF2-40B4-BE49-F238E27FC236}">
                <a16:creationId xmlns:a16="http://schemas.microsoft.com/office/drawing/2014/main" id="{FB629297-C7DD-D90A-E38F-8CD37F1B0197}"/>
              </a:ext>
            </a:extLst>
          </p:cNvPr>
          <p:cNvGrpSpPr/>
          <p:nvPr/>
        </p:nvGrpSpPr>
        <p:grpSpPr>
          <a:xfrm>
            <a:off x="2452661" y="85036"/>
            <a:ext cx="4179960" cy="896760"/>
            <a:chOff x="2452661" y="85036"/>
            <a:chExt cx="4179960" cy="89676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BA3BEF43-8552-7606-6960-A62463EE8B05}"/>
                    </a:ext>
                  </a:extLst>
                </p14:cNvPr>
                <p14:cNvContentPartPr/>
                <p14:nvPr/>
              </p14:nvContentPartPr>
              <p14:xfrm>
                <a:off x="2531141" y="666436"/>
                <a:ext cx="208800" cy="195120"/>
              </p14:xfrm>
            </p:contentPart>
          </mc:Choice>
          <mc:Fallback>
            <p:pic>
              <p:nvPicPr>
                <p:cNvPr id="2" name="Freihand 1">
                  <a:extLst>
                    <a:ext uri="{FF2B5EF4-FFF2-40B4-BE49-F238E27FC236}">
                      <a16:creationId xmlns:a16="http://schemas.microsoft.com/office/drawing/2014/main" id="{BA3BEF43-8552-7606-6960-A62463EE8B05}"/>
                    </a:ext>
                  </a:extLst>
                </p:cNvPr>
                <p:cNvPicPr/>
                <p:nvPr/>
              </p:nvPicPr>
              <p:blipFill>
                <a:blip r:embed="rId7"/>
                <a:stretch>
                  <a:fillRect/>
                </a:stretch>
              </p:blipFill>
              <p:spPr>
                <a:xfrm>
                  <a:off x="2522501" y="657436"/>
                  <a:ext cx="226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C9D66460-132C-AA2D-F58B-771558CF5C8A}"/>
                    </a:ext>
                  </a:extLst>
                </p14:cNvPr>
                <p14:cNvContentPartPr/>
                <p14:nvPr/>
              </p14:nvContentPartPr>
              <p14:xfrm>
                <a:off x="2452661" y="702076"/>
                <a:ext cx="170280" cy="279720"/>
              </p14:xfrm>
            </p:contentPart>
          </mc:Choice>
          <mc:Fallback>
            <p:pic>
              <p:nvPicPr>
                <p:cNvPr id="3" name="Freihand 2">
                  <a:extLst>
                    <a:ext uri="{FF2B5EF4-FFF2-40B4-BE49-F238E27FC236}">
                      <a16:creationId xmlns:a16="http://schemas.microsoft.com/office/drawing/2014/main" id="{C9D66460-132C-AA2D-F58B-771558CF5C8A}"/>
                    </a:ext>
                  </a:extLst>
                </p:cNvPr>
                <p:cNvPicPr/>
                <p:nvPr/>
              </p:nvPicPr>
              <p:blipFill>
                <a:blip r:embed="rId9"/>
                <a:stretch>
                  <a:fillRect/>
                </a:stretch>
              </p:blipFill>
              <p:spPr>
                <a:xfrm>
                  <a:off x="2444021" y="693076"/>
                  <a:ext cx="1879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3084E9C4-9511-5413-271C-FB809C63BF40}"/>
                    </a:ext>
                  </a:extLst>
                </p14:cNvPr>
                <p14:cNvContentPartPr/>
                <p14:nvPr/>
              </p14:nvContentPartPr>
              <p14:xfrm>
                <a:off x="2861261" y="293836"/>
                <a:ext cx="208800" cy="284760"/>
              </p14:xfrm>
            </p:contentPart>
          </mc:Choice>
          <mc:Fallback>
            <p:pic>
              <p:nvPicPr>
                <p:cNvPr id="6" name="Freihand 5">
                  <a:extLst>
                    <a:ext uri="{FF2B5EF4-FFF2-40B4-BE49-F238E27FC236}">
                      <a16:creationId xmlns:a16="http://schemas.microsoft.com/office/drawing/2014/main" id="{3084E9C4-9511-5413-271C-FB809C63BF40}"/>
                    </a:ext>
                  </a:extLst>
                </p:cNvPr>
                <p:cNvPicPr/>
                <p:nvPr/>
              </p:nvPicPr>
              <p:blipFill>
                <a:blip r:embed="rId11"/>
                <a:stretch>
                  <a:fillRect/>
                </a:stretch>
              </p:blipFill>
              <p:spPr>
                <a:xfrm>
                  <a:off x="2852261" y="284836"/>
                  <a:ext cx="2264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9E24AFB1-8805-D7E3-91A8-767D3F58BFF8}"/>
                    </a:ext>
                  </a:extLst>
                </p14:cNvPr>
                <p14:cNvContentPartPr/>
                <p14:nvPr/>
              </p14:nvContentPartPr>
              <p14:xfrm>
                <a:off x="3094901" y="368356"/>
                <a:ext cx="366840" cy="160200"/>
              </p14:xfrm>
            </p:contentPart>
          </mc:Choice>
          <mc:Fallback>
            <p:pic>
              <p:nvPicPr>
                <p:cNvPr id="8" name="Freihand 7">
                  <a:extLst>
                    <a:ext uri="{FF2B5EF4-FFF2-40B4-BE49-F238E27FC236}">
                      <a16:creationId xmlns:a16="http://schemas.microsoft.com/office/drawing/2014/main" id="{9E24AFB1-8805-D7E3-91A8-767D3F58BFF8}"/>
                    </a:ext>
                  </a:extLst>
                </p:cNvPr>
                <p:cNvPicPr/>
                <p:nvPr/>
              </p:nvPicPr>
              <p:blipFill>
                <a:blip r:embed="rId13"/>
                <a:stretch>
                  <a:fillRect/>
                </a:stretch>
              </p:blipFill>
              <p:spPr>
                <a:xfrm>
                  <a:off x="3086261" y="359716"/>
                  <a:ext cx="384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49F97291-673C-041B-2283-74009FBAE742}"/>
                    </a:ext>
                  </a:extLst>
                </p14:cNvPr>
                <p14:cNvContentPartPr/>
                <p14:nvPr/>
              </p14:nvContentPartPr>
              <p14:xfrm>
                <a:off x="3511781" y="322636"/>
                <a:ext cx="227160" cy="120600"/>
              </p14:xfrm>
            </p:contentPart>
          </mc:Choice>
          <mc:Fallback>
            <p:pic>
              <p:nvPicPr>
                <p:cNvPr id="10" name="Freihand 9">
                  <a:extLst>
                    <a:ext uri="{FF2B5EF4-FFF2-40B4-BE49-F238E27FC236}">
                      <a16:creationId xmlns:a16="http://schemas.microsoft.com/office/drawing/2014/main" id="{49F97291-673C-041B-2283-74009FBAE742}"/>
                    </a:ext>
                  </a:extLst>
                </p:cNvPr>
                <p:cNvPicPr/>
                <p:nvPr/>
              </p:nvPicPr>
              <p:blipFill>
                <a:blip r:embed="rId15"/>
                <a:stretch>
                  <a:fillRect/>
                </a:stretch>
              </p:blipFill>
              <p:spPr>
                <a:xfrm>
                  <a:off x="3502781" y="313636"/>
                  <a:ext cx="244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72552B8C-C88C-F5AB-C003-01A1695B64F6}"/>
                    </a:ext>
                  </a:extLst>
                </p14:cNvPr>
                <p14:cNvContentPartPr/>
                <p14:nvPr/>
              </p14:nvContentPartPr>
              <p14:xfrm>
                <a:off x="3792221" y="270436"/>
                <a:ext cx="140400" cy="122760"/>
              </p14:xfrm>
            </p:contentPart>
          </mc:Choice>
          <mc:Fallback>
            <p:pic>
              <p:nvPicPr>
                <p:cNvPr id="12" name="Freihand 11">
                  <a:extLst>
                    <a:ext uri="{FF2B5EF4-FFF2-40B4-BE49-F238E27FC236}">
                      <a16:creationId xmlns:a16="http://schemas.microsoft.com/office/drawing/2014/main" id="{72552B8C-C88C-F5AB-C003-01A1695B64F6}"/>
                    </a:ext>
                  </a:extLst>
                </p:cNvPr>
                <p:cNvPicPr/>
                <p:nvPr/>
              </p:nvPicPr>
              <p:blipFill>
                <a:blip r:embed="rId17"/>
                <a:stretch>
                  <a:fillRect/>
                </a:stretch>
              </p:blipFill>
              <p:spPr>
                <a:xfrm>
                  <a:off x="3783581" y="261436"/>
                  <a:ext cx="158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BEB087B2-EB07-0F7E-4A8D-888835EB1E12}"/>
                    </a:ext>
                  </a:extLst>
                </p14:cNvPr>
                <p14:cNvContentPartPr/>
                <p14:nvPr/>
              </p14:nvContentPartPr>
              <p14:xfrm>
                <a:off x="4125221" y="108796"/>
                <a:ext cx="233280" cy="279360"/>
              </p14:xfrm>
            </p:contentPart>
          </mc:Choice>
          <mc:Fallback>
            <p:pic>
              <p:nvPicPr>
                <p:cNvPr id="13" name="Freihand 12">
                  <a:extLst>
                    <a:ext uri="{FF2B5EF4-FFF2-40B4-BE49-F238E27FC236}">
                      <a16:creationId xmlns:a16="http://schemas.microsoft.com/office/drawing/2014/main" id="{BEB087B2-EB07-0F7E-4A8D-888835EB1E12}"/>
                    </a:ext>
                  </a:extLst>
                </p:cNvPr>
                <p:cNvPicPr/>
                <p:nvPr/>
              </p:nvPicPr>
              <p:blipFill>
                <a:blip r:embed="rId19"/>
                <a:stretch>
                  <a:fillRect/>
                </a:stretch>
              </p:blipFill>
              <p:spPr>
                <a:xfrm>
                  <a:off x="4116581" y="100156"/>
                  <a:ext cx="25092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56BC2CA3-FC02-2B4F-B54E-E716ED9FAC62}"/>
                    </a:ext>
                  </a:extLst>
                </p14:cNvPr>
                <p14:cNvContentPartPr/>
                <p14:nvPr/>
              </p14:nvContentPartPr>
              <p14:xfrm>
                <a:off x="4465421" y="207436"/>
                <a:ext cx="90000" cy="78120"/>
              </p14:xfrm>
            </p:contentPart>
          </mc:Choice>
          <mc:Fallback>
            <p:pic>
              <p:nvPicPr>
                <p:cNvPr id="14" name="Freihand 13">
                  <a:extLst>
                    <a:ext uri="{FF2B5EF4-FFF2-40B4-BE49-F238E27FC236}">
                      <a16:creationId xmlns:a16="http://schemas.microsoft.com/office/drawing/2014/main" id="{56BC2CA3-FC02-2B4F-B54E-E716ED9FAC62}"/>
                    </a:ext>
                  </a:extLst>
                </p:cNvPr>
                <p:cNvPicPr/>
                <p:nvPr/>
              </p:nvPicPr>
              <p:blipFill>
                <a:blip r:embed="rId21"/>
                <a:stretch>
                  <a:fillRect/>
                </a:stretch>
              </p:blipFill>
              <p:spPr>
                <a:xfrm>
                  <a:off x="4456421" y="198796"/>
                  <a:ext cx="107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47F66D09-B789-73CE-E828-053BE6968E37}"/>
                    </a:ext>
                  </a:extLst>
                </p14:cNvPr>
                <p14:cNvContentPartPr/>
                <p14:nvPr/>
              </p14:nvContentPartPr>
              <p14:xfrm>
                <a:off x="4624901" y="85036"/>
                <a:ext cx="118080" cy="171360"/>
              </p14:xfrm>
            </p:contentPart>
          </mc:Choice>
          <mc:Fallback>
            <p:pic>
              <p:nvPicPr>
                <p:cNvPr id="15" name="Freihand 14">
                  <a:extLst>
                    <a:ext uri="{FF2B5EF4-FFF2-40B4-BE49-F238E27FC236}">
                      <a16:creationId xmlns:a16="http://schemas.microsoft.com/office/drawing/2014/main" id="{47F66D09-B789-73CE-E828-053BE6968E37}"/>
                    </a:ext>
                  </a:extLst>
                </p:cNvPr>
                <p:cNvPicPr/>
                <p:nvPr/>
              </p:nvPicPr>
              <p:blipFill>
                <a:blip r:embed="rId23"/>
                <a:stretch>
                  <a:fillRect/>
                </a:stretch>
              </p:blipFill>
              <p:spPr>
                <a:xfrm>
                  <a:off x="4615901" y="76396"/>
                  <a:ext cx="135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28382D22-B76D-83E9-EFE4-13E171C81665}"/>
                    </a:ext>
                  </a:extLst>
                </p14:cNvPr>
                <p14:cNvContentPartPr/>
                <p14:nvPr/>
              </p14:nvContentPartPr>
              <p14:xfrm>
                <a:off x="4812821" y="146596"/>
                <a:ext cx="23040" cy="117360"/>
              </p14:xfrm>
            </p:contentPart>
          </mc:Choice>
          <mc:Fallback>
            <p:pic>
              <p:nvPicPr>
                <p:cNvPr id="16" name="Freihand 15">
                  <a:extLst>
                    <a:ext uri="{FF2B5EF4-FFF2-40B4-BE49-F238E27FC236}">
                      <a16:creationId xmlns:a16="http://schemas.microsoft.com/office/drawing/2014/main" id="{28382D22-B76D-83E9-EFE4-13E171C81665}"/>
                    </a:ext>
                  </a:extLst>
                </p:cNvPr>
                <p:cNvPicPr/>
                <p:nvPr/>
              </p:nvPicPr>
              <p:blipFill>
                <a:blip r:embed="rId25"/>
                <a:stretch>
                  <a:fillRect/>
                </a:stretch>
              </p:blipFill>
              <p:spPr>
                <a:xfrm>
                  <a:off x="4804181" y="137596"/>
                  <a:ext cx="40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2BDDC748-EE93-BAF1-3ECC-C96686423E58}"/>
                    </a:ext>
                  </a:extLst>
                </p14:cNvPr>
                <p14:cNvContentPartPr/>
                <p14:nvPr/>
              </p14:nvContentPartPr>
              <p14:xfrm>
                <a:off x="4826141" y="91516"/>
                <a:ext cx="12240" cy="48600"/>
              </p14:xfrm>
            </p:contentPart>
          </mc:Choice>
          <mc:Fallback>
            <p:pic>
              <p:nvPicPr>
                <p:cNvPr id="17" name="Freihand 16">
                  <a:extLst>
                    <a:ext uri="{FF2B5EF4-FFF2-40B4-BE49-F238E27FC236}">
                      <a16:creationId xmlns:a16="http://schemas.microsoft.com/office/drawing/2014/main" id="{2BDDC748-EE93-BAF1-3ECC-C96686423E58}"/>
                    </a:ext>
                  </a:extLst>
                </p:cNvPr>
                <p:cNvPicPr/>
                <p:nvPr/>
              </p:nvPicPr>
              <p:blipFill>
                <a:blip r:embed="rId27"/>
                <a:stretch>
                  <a:fillRect/>
                </a:stretch>
              </p:blipFill>
              <p:spPr>
                <a:xfrm>
                  <a:off x="4817141" y="82876"/>
                  <a:ext cx="29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FF0CFEF-DEF2-31E0-0468-CFA58FAD2BAE}"/>
                    </a:ext>
                  </a:extLst>
                </p14:cNvPr>
                <p14:cNvContentPartPr/>
                <p14:nvPr/>
              </p14:nvContentPartPr>
              <p14:xfrm>
                <a:off x="4931621" y="139396"/>
                <a:ext cx="201240" cy="99000"/>
              </p14:xfrm>
            </p:contentPart>
          </mc:Choice>
          <mc:Fallback>
            <p:pic>
              <p:nvPicPr>
                <p:cNvPr id="19" name="Freihand 18">
                  <a:extLst>
                    <a:ext uri="{FF2B5EF4-FFF2-40B4-BE49-F238E27FC236}">
                      <a16:creationId xmlns:a16="http://schemas.microsoft.com/office/drawing/2014/main" id="{BFF0CFEF-DEF2-31E0-0468-CFA58FAD2BAE}"/>
                    </a:ext>
                  </a:extLst>
                </p:cNvPr>
                <p:cNvPicPr/>
                <p:nvPr/>
              </p:nvPicPr>
              <p:blipFill>
                <a:blip r:embed="rId29"/>
                <a:stretch>
                  <a:fillRect/>
                </a:stretch>
              </p:blipFill>
              <p:spPr>
                <a:xfrm>
                  <a:off x="4922981" y="130756"/>
                  <a:ext cx="218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8B0168CD-50F8-B47A-F8CE-5B7FB099BFE7}"/>
                    </a:ext>
                  </a:extLst>
                </p14:cNvPr>
                <p14:cNvContentPartPr/>
                <p14:nvPr/>
              </p14:nvContentPartPr>
              <p14:xfrm>
                <a:off x="3354461" y="698476"/>
                <a:ext cx="208440" cy="54000"/>
              </p14:xfrm>
            </p:contentPart>
          </mc:Choice>
          <mc:Fallback>
            <p:pic>
              <p:nvPicPr>
                <p:cNvPr id="24" name="Freihand 23">
                  <a:extLst>
                    <a:ext uri="{FF2B5EF4-FFF2-40B4-BE49-F238E27FC236}">
                      <a16:creationId xmlns:a16="http://schemas.microsoft.com/office/drawing/2014/main" id="{8B0168CD-50F8-B47A-F8CE-5B7FB099BFE7}"/>
                    </a:ext>
                  </a:extLst>
                </p:cNvPr>
                <p:cNvPicPr/>
                <p:nvPr/>
              </p:nvPicPr>
              <p:blipFill>
                <a:blip r:embed="rId31"/>
                <a:stretch>
                  <a:fillRect/>
                </a:stretch>
              </p:blipFill>
              <p:spPr>
                <a:xfrm>
                  <a:off x="3345821" y="689836"/>
                  <a:ext cx="226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24EBC9F0-8B7C-32B2-DF92-16FE97DB67CD}"/>
                    </a:ext>
                  </a:extLst>
                </p14:cNvPr>
                <p14:cNvContentPartPr/>
                <p14:nvPr/>
              </p14:nvContentPartPr>
              <p14:xfrm>
                <a:off x="3553181" y="617836"/>
                <a:ext cx="118080" cy="190440"/>
              </p14:xfrm>
            </p:contentPart>
          </mc:Choice>
          <mc:Fallback>
            <p:pic>
              <p:nvPicPr>
                <p:cNvPr id="25" name="Freihand 24">
                  <a:extLst>
                    <a:ext uri="{FF2B5EF4-FFF2-40B4-BE49-F238E27FC236}">
                      <a16:creationId xmlns:a16="http://schemas.microsoft.com/office/drawing/2014/main" id="{24EBC9F0-8B7C-32B2-DF92-16FE97DB67CD}"/>
                    </a:ext>
                  </a:extLst>
                </p:cNvPr>
                <p:cNvPicPr/>
                <p:nvPr/>
              </p:nvPicPr>
              <p:blipFill>
                <a:blip r:embed="rId33"/>
                <a:stretch>
                  <a:fillRect/>
                </a:stretch>
              </p:blipFill>
              <p:spPr>
                <a:xfrm>
                  <a:off x="3544541" y="608836"/>
                  <a:ext cx="135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330D0448-C422-3993-44F8-32194F9FCBE7}"/>
                    </a:ext>
                  </a:extLst>
                </p14:cNvPr>
                <p14:cNvContentPartPr/>
                <p14:nvPr/>
              </p14:nvContentPartPr>
              <p14:xfrm>
                <a:off x="3799061" y="554116"/>
                <a:ext cx="108000" cy="178920"/>
              </p14:xfrm>
            </p:contentPart>
          </mc:Choice>
          <mc:Fallback>
            <p:pic>
              <p:nvPicPr>
                <p:cNvPr id="27" name="Freihand 26">
                  <a:extLst>
                    <a:ext uri="{FF2B5EF4-FFF2-40B4-BE49-F238E27FC236}">
                      <a16:creationId xmlns:a16="http://schemas.microsoft.com/office/drawing/2014/main" id="{330D0448-C422-3993-44F8-32194F9FCBE7}"/>
                    </a:ext>
                  </a:extLst>
                </p:cNvPr>
                <p:cNvPicPr/>
                <p:nvPr/>
              </p:nvPicPr>
              <p:blipFill>
                <a:blip r:embed="rId35"/>
                <a:stretch>
                  <a:fillRect/>
                </a:stretch>
              </p:blipFill>
              <p:spPr>
                <a:xfrm>
                  <a:off x="3790421" y="545116"/>
                  <a:ext cx="125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BE7D2CD5-79AD-85E9-8CA3-A5999BD9AF49}"/>
                    </a:ext>
                  </a:extLst>
                </p14:cNvPr>
                <p14:cNvContentPartPr/>
                <p14:nvPr/>
              </p14:nvContentPartPr>
              <p14:xfrm>
                <a:off x="3962861" y="607756"/>
                <a:ext cx="185760" cy="100800"/>
              </p14:xfrm>
            </p:contentPart>
          </mc:Choice>
          <mc:Fallback>
            <p:pic>
              <p:nvPicPr>
                <p:cNvPr id="28" name="Freihand 27">
                  <a:extLst>
                    <a:ext uri="{FF2B5EF4-FFF2-40B4-BE49-F238E27FC236}">
                      <a16:creationId xmlns:a16="http://schemas.microsoft.com/office/drawing/2014/main" id="{BE7D2CD5-79AD-85E9-8CA3-A5999BD9AF49}"/>
                    </a:ext>
                  </a:extLst>
                </p:cNvPr>
                <p:cNvPicPr/>
                <p:nvPr/>
              </p:nvPicPr>
              <p:blipFill>
                <a:blip r:embed="rId37"/>
                <a:stretch>
                  <a:fillRect/>
                </a:stretch>
              </p:blipFill>
              <p:spPr>
                <a:xfrm>
                  <a:off x="3953861" y="599116"/>
                  <a:ext cx="203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A1E28C1A-55E8-9AFD-2E8C-934219678911}"/>
                    </a:ext>
                  </a:extLst>
                </p14:cNvPr>
                <p14:cNvContentPartPr/>
                <p14:nvPr/>
              </p14:nvContentPartPr>
              <p14:xfrm>
                <a:off x="4205861" y="552676"/>
                <a:ext cx="99000" cy="122760"/>
              </p14:xfrm>
            </p:contentPart>
          </mc:Choice>
          <mc:Fallback>
            <p:pic>
              <p:nvPicPr>
                <p:cNvPr id="29" name="Freihand 28">
                  <a:extLst>
                    <a:ext uri="{FF2B5EF4-FFF2-40B4-BE49-F238E27FC236}">
                      <a16:creationId xmlns:a16="http://schemas.microsoft.com/office/drawing/2014/main" id="{A1E28C1A-55E8-9AFD-2E8C-934219678911}"/>
                    </a:ext>
                  </a:extLst>
                </p:cNvPr>
                <p:cNvPicPr/>
                <p:nvPr/>
              </p:nvPicPr>
              <p:blipFill>
                <a:blip r:embed="rId39"/>
                <a:stretch>
                  <a:fillRect/>
                </a:stretch>
              </p:blipFill>
              <p:spPr>
                <a:xfrm>
                  <a:off x="4196861" y="544036"/>
                  <a:ext cx="116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41405D70-06B3-014A-E694-606413E92790}"/>
                    </a:ext>
                  </a:extLst>
                </p14:cNvPr>
                <p14:cNvContentPartPr/>
                <p14:nvPr/>
              </p14:nvContentPartPr>
              <p14:xfrm>
                <a:off x="4386941" y="420196"/>
                <a:ext cx="181440" cy="214200"/>
              </p14:xfrm>
            </p:contentPart>
          </mc:Choice>
          <mc:Fallback>
            <p:pic>
              <p:nvPicPr>
                <p:cNvPr id="30" name="Freihand 29">
                  <a:extLst>
                    <a:ext uri="{FF2B5EF4-FFF2-40B4-BE49-F238E27FC236}">
                      <a16:creationId xmlns:a16="http://schemas.microsoft.com/office/drawing/2014/main" id="{41405D70-06B3-014A-E694-606413E92790}"/>
                    </a:ext>
                  </a:extLst>
                </p:cNvPr>
                <p:cNvPicPr/>
                <p:nvPr/>
              </p:nvPicPr>
              <p:blipFill>
                <a:blip r:embed="rId41"/>
                <a:stretch>
                  <a:fillRect/>
                </a:stretch>
              </p:blipFill>
              <p:spPr>
                <a:xfrm>
                  <a:off x="4378301" y="411556"/>
                  <a:ext cx="1990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391167B7-FE90-67CE-3B13-A8899C5C21F4}"/>
                    </a:ext>
                  </a:extLst>
                </p14:cNvPr>
                <p14:cNvContentPartPr/>
                <p14:nvPr/>
              </p14:nvContentPartPr>
              <p14:xfrm>
                <a:off x="4699781" y="454396"/>
                <a:ext cx="103320" cy="134280"/>
              </p14:xfrm>
            </p:contentPart>
          </mc:Choice>
          <mc:Fallback>
            <p:pic>
              <p:nvPicPr>
                <p:cNvPr id="31" name="Freihand 30">
                  <a:extLst>
                    <a:ext uri="{FF2B5EF4-FFF2-40B4-BE49-F238E27FC236}">
                      <a16:creationId xmlns:a16="http://schemas.microsoft.com/office/drawing/2014/main" id="{391167B7-FE90-67CE-3B13-A8899C5C21F4}"/>
                    </a:ext>
                  </a:extLst>
                </p:cNvPr>
                <p:cNvPicPr/>
                <p:nvPr/>
              </p:nvPicPr>
              <p:blipFill>
                <a:blip r:embed="rId43"/>
                <a:stretch>
                  <a:fillRect/>
                </a:stretch>
              </p:blipFill>
              <p:spPr>
                <a:xfrm>
                  <a:off x="4690781" y="445396"/>
                  <a:ext cx="120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45C37C6A-9DF0-C4E4-4CA7-27FB54FA9301}"/>
                    </a:ext>
                  </a:extLst>
                </p14:cNvPr>
                <p14:cNvContentPartPr/>
                <p14:nvPr/>
              </p14:nvContentPartPr>
              <p14:xfrm>
                <a:off x="4850621" y="420916"/>
                <a:ext cx="92160" cy="205920"/>
              </p14:xfrm>
            </p:contentPart>
          </mc:Choice>
          <mc:Fallback>
            <p:pic>
              <p:nvPicPr>
                <p:cNvPr id="32" name="Freihand 31">
                  <a:extLst>
                    <a:ext uri="{FF2B5EF4-FFF2-40B4-BE49-F238E27FC236}">
                      <a16:creationId xmlns:a16="http://schemas.microsoft.com/office/drawing/2014/main" id="{45C37C6A-9DF0-C4E4-4CA7-27FB54FA9301}"/>
                    </a:ext>
                  </a:extLst>
                </p:cNvPr>
                <p:cNvPicPr/>
                <p:nvPr/>
              </p:nvPicPr>
              <p:blipFill>
                <a:blip r:embed="rId45"/>
                <a:stretch>
                  <a:fillRect/>
                </a:stretch>
              </p:blipFill>
              <p:spPr>
                <a:xfrm>
                  <a:off x="4841621" y="411916"/>
                  <a:ext cx="109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23C707AF-FCAB-CFDB-2336-A4030520C3A7}"/>
                    </a:ext>
                  </a:extLst>
                </p14:cNvPr>
                <p14:cNvContentPartPr/>
                <p14:nvPr/>
              </p14:nvContentPartPr>
              <p14:xfrm>
                <a:off x="4977701" y="394276"/>
                <a:ext cx="99720" cy="242280"/>
              </p14:xfrm>
            </p:contentPart>
          </mc:Choice>
          <mc:Fallback>
            <p:pic>
              <p:nvPicPr>
                <p:cNvPr id="33" name="Freihand 32">
                  <a:extLst>
                    <a:ext uri="{FF2B5EF4-FFF2-40B4-BE49-F238E27FC236}">
                      <a16:creationId xmlns:a16="http://schemas.microsoft.com/office/drawing/2014/main" id="{23C707AF-FCAB-CFDB-2336-A4030520C3A7}"/>
                    </a:ext>
                  </a:extLst>
                </p:cNvPr>
                <p:cNvPicPr/>
                <p:nvPr/>
              </p:nvPicPr>
              <p:blipFill>
                <a:blip r:embed="rId47"/>
                <a:stretch>
                  <a:fillRect/>
                </a:stretch>
              </p:blipFill>
              <p:spPr>
                <a:xfrm>
                  <a:off x="4968701" y="385276"/>
                  <a:ext cx="1173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26012747-446F-793A-0F3E-F38895AAF823}"/>
                    </a:ext>
                  </a:extLst>
                </p14:cNvPr>
                <p14:cNvContentPartPr/>
                <p14:nvPr/>
              </p14:nvContentPartPr>
              <p14:xfrm>
                <a:off x="5126741" y="365836"/>
                <a:ext cx="145800" cy="132840"/>
              </p14:xfrm>
            </p:contentPart>
          </mc:Choice>
          <mc:Fallback>
            <p:pic>
              <p:nvPicPr>
                <p:cNvPr id="35" name="Freihand 34">
                  <a:extLst>
                    <a:ext uri="{FF2B5EF4-FFF2-40B4-BE49-F238E27FC236}">
                      <a16:creationId xmlns:a16="http://schemas.microsoft.com/office/drawing/2014/main" id="{26012747-446F-793A-0F3E-F38895AAF823}"/>
                    </a:ext>
                  </a:extLst>
                </p:cNvPr>
                <p:cNvPicPr/>
                <p:nvPr/>
              </p:nvPicPr>
              <p:blipFill>
                <a:blip r:embed="rId49"/>
                <a:stretch>
                  <a:fillRect/>
                </a:stretch>
              </p:blipFill>
              <p:spPr>
                <a:xfrm>
                  <a:off x="5117741" y="356836"/>
                  <a:ext cx="163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9904D299-5FDF-3CE5-2D9E-EBEAA16A0E2F}"/>
                    </a:ext>
                  </a:extLst>
                </p14:cNvPr>
                <p14:cNvContentPartPr/>
                <p14:nvPr/>
              </p14:nvContentPartPr>
              <p14:xfrm>
                <a:off x="5293781" y="338836"/>
                <a:ext cx="103680" cy="168120"/>
              </p14:xfrm>
            </p:contentPart>
          </mc:Choice>
          <mc:Fallback>
            <p:pic>
              <p:nvPicPr>
                <p:cNvPr id="36" name="Freihand 35">
                  <a:extLst>
                    <a:ext uri="{FF2B5EF4-FFF2-40B4-BE49-F238E27FC236}">
                      <a16:creationId xmlns:a16="http://schemas.microsoft.com/office/drawing/2014/main" id="{9904D299-5FDF-3CE5-2D9E-EBEAA16A0E2F}"/>
                    </a:ext>
                  </a:extLst>
                </p:cNvPr>
                <p:cNvPicPr/>
                <p:nvPr/>
              </p:nvPicPr>
              <p:blipFill>
                <a:blip r:embed="rId51"/>
                <a:stretch>
                  <a:fillRect/>
                </a:stretch>
              </p:blipFill>
              <p:spPr>
                <a:xfrm>
                  <a:off x="5285141" y="330196"/>
                  <a:ext cx="121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83DD82B0-2CC7-C936-44C1-5F69B1171EE0}"/>
                    </a:ext>
                  </a:extLst>
                </p14:cNvPr>
                <p14:cNvContentPartPr/>
                <p14:nvPr/>
              </p14:nvContentPartPr>
              <p14:xfrm>
                <a:off x="5308901" y="383836"/>
                <a:ext cx="124200" cy="69840"/>
              </p14:xfrm>
            </p:contentPart>
          </mc:Choice>
          <mc:Fallback>
            <p:pic>
              <p:nvPicPr>
                <p:cNvPr id="37" name="Freihand 36">
                  <a:extLst>
                    <a:ext uri="{FF2B5EF4-FFF2-40B4-BE49-F238E27FC236}">
                      <a16:creationId xmlns:a16="http://schemas.microsoft.com/office/drawing/2014/main" id="{83DD82B0-2CC7-C936-44C1-5F69B1171EE0}"/>
                    </a:ext>
                  </a:extLst>
                </p:cNvPr>
                <p:cNvPicPr/>
                <p:nvPr/>
              </p:nvPicPr>
              <p:blipFill>
                <a:blip r:embed="rId53"/>
                <a:stretch>
                  <a:fillRect/>
                </a:stretch>
              </p:blipFill>
              <p:spPr>
                <a:xfrm>
                  <a:off x="5299901" y="374836"/>
                  <a:ext cx="141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7FC726B3-C644-E2B5-3B36-484277571C20}"/>
                    </a:ext>
                  </a:extLst>
                </p14:cNvPr>
                <p14:cNvContentPartPr/>
                <p14:nvPr/>
              </p14:nvContentPartPr>
              <p14:xfrm>
                <a:off x="5466581" y="362236"/>
                <a:ext cx="29520" cy="102960"/>
              </p14:xfrm>
            </p:contentPart>
          </mc:Choice>
          <mc:Fallback>
            <p:pic>
              <p:nvPicPr>
                <p:cNvPr id="38" name="Freihand 37">
                  <a:extLst>
                    <a:ext uri="{FF2B5EF4-FFF2-40B4-BE49-F238E27FC236}">
                      <a16:creationId xmlns:a16="http://schemas.microsoft.com/office/drawing/2014/main" id="{7FC726B3-C644-E2B5-3B36-484277571C20}"/>
                    </a:ext>
                  </a:extLst>
                </p:cNvPr>
                <p:cNvPicPr/>
                <p:nvPr/>
              </p:nvPicPr>
              <p:blipFill>
                <a:blip r:embed="rId55"/>
                <a:stretch>
                  <a:fillRect/>
                </a:stretch>
              </p:blipFill>
              <p:spPr>
                <a:xfrm>
                  <a:off x="5457941" y="353596"/>
                  <a:ext cx="47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170388DB-3F53-0A73-9F97-DC6340DE05F6}"/>
                    </a:ext>
                  </a:extLst>
                </p14:cNvPr>
                <p14:cNvContentPartPr/>
                <p14:nvPr/>
              </p14:nvContentPartPr>
              <p14:xfrm>
                <a:off x="5565221" y="331636"/>
                <a:ext cx="209520" cy="99360"/>
              </p14:xfrm>
            </p:contentPart>
          </mc:Choice>
          <mc:Fallback>
            <p:pic>
              <p:nvPicPr>
                <p:cNvPr id="39" name="Freihand 38">
                  <a:extLst>
                    <a:ext uri="{FF2B5EF4-FFF2-40B4-BE49-F238E27FC236}">
                      <a16:creationId xmlns:a16="http://schemas.microsoft.com/office/drawing/2014/main" id="{170388DB-3F53-0A73-9F97-DC6340DE05F6}"/>
                    </a:ext>
                  </a:extLst>
                </p:cNvPr>
                <p:cNvPicPr/>
                <p:nvPr/>
              </p:nvPicPr>
              <p:blipFill>
                <a:blip r:embed="rId57"/>
                <a:stretch>
                  <a:fillRect/>
                </a:stretch>
              </p:blipFill>
              <p:spPr>
                <a:xfrm>
                  <a:off x="5556221" y="322996"/>
                  <a:ext cx="227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7C78E87E-861C-433E-EBB0-11AF1FFC2211}"/>
                    </a:ext>
                  </a:extLst>
                </p14:cNvPr>
                <p14:cNvContentPartPr/>
                <p14:nvPr/>
              </p14:nvContentPartPr>
              <p14:xfrm>
                <a:off x="5698421" y="286996"/>
                <a:ext cx="20520" cy="36360"/>
              </p14:xfrm>
            </p:contentPart>
          </mc:Choice>
          <mc:Fallback>
            <p:pic>
              <p:nvPicPr>
                <p:cNvPr id="40" name="Freihand 39">
                  <a:extLst>
                    <a:ext uri="{FF2B5EF4-FFF2-40B4-BE49-F238E27FC236}">
                      <a16:creationId xmlns:a16="http://schemas.microsoft.com/office/drawing/2014/main" id="{7C78E87E-861C-433E-EBB0-11AF1FFC2211}"/>
                    </a:ext>
                  </a:extLst>
                </p:cNvPr>
                <p:cNvPicPr/>
                <p:nvPr/>
              </p:nvPicPr>
              <p:blipFill>
                <a:blip r:embed="rId59"/>
                <a:stretch>
                  <a:fillRect/>
                </a:stretch>
              </p:blipFill>
              <p:spPr>
                <a:xfrm>
                  <a:off x="5689421" y="277996"/>
                  <a:ext cx="38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D0BB7DC0-5555-D4A6-5B0C-2E1ABDA483D9}"/>
                    </a:ext>
                  </a:extLst>
                </p14:cNvPr>
                <p14:cNvContentPartPr/>
                <p14:nvPr/>
              </p14:nvContentPartPr>
              <p14:xfrm>
                <a:off x="5812541" y="211036"/>
                <a:ext cx="226080" cy="209520"/>
              </p14:xfrm>
            </p:contentPart>
          </mc:Choice>
          <mc:Fallback>
            <p:pic>
              <p:nvPicPr>
                <p:cNvPr id="41" name="Freihand 40">
                  <a:extLst>
                    <a:ext uri="{FF2B5EF4-FFF2-40B4-BE49-F238E27FC236}">
                      <a16:creationId xmlns:a16="http://schemas.microsoft.com/office/drawing/2014/main" id="{D0BB7DC0-5555-D4A6-5B0C-2E1ABDA483D9}"/>
                    </a:ext>
                  </a:extLst>
                </p:cNvPr>
                <p:cNvPicPr/>
                <p:nvPr/>
              </p:nvPicPr>
              <p:blipFill>
                <a:blip r:embed="rId61"/>
                <a:stretch>
                  <a:fillRect/>
                </a:stretch>
              </p:blipFill>
              <p:spPr>
                <a:xfrm>
                  <a:off x="5803901" y="202396"/>
                  <a:ext cx="2437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E320091D-E339-DA14-9FD7-FD03489FE42A}"/>
                    </a:ext>
                  </a:extLst>
                </p14:cNvPr>
                <p14:cNvContentPartPr/>
                <p14:nvPr/>
              </p14:nvContentPartPr>
              <p14:xfrm>
                <a:off x="6050501" y="231556"/>
                <a:ext cx="17640" cy="64800"/>
              </p14:xfrm>
            </p:contentPart>
          </mc:Choice>
          <mc:Fallback>
            <p:pic>
              <p:nvPicPr>
                <p:cNvPr id="42" name="Freihand 41">
                  <a:extLst>
                    <a:ext uri="{FF2B5EF4-FFF2-40B4-BE49-F238E27FC236}">
                      <a16:creationId xmlns:a16="http://schemas.microsoft.com/office/drawing/2014/main" id="{E320091D-E339-DA14-9FD7-FD03489FE42A}"/>
                    </a:ext>
                  </a:extLst>
                </p:cNvPr>
                <p:cNvPicPr/>
                <p:nvPr/>
              </p:nvPicPr>
              <p:blipFill>
                <a:blip r:embed="rId63"/>
                <a:stretch>
                  <a:fillRect/>
                </a:stretch>
              </p:blipFill>
              <p:spPr>
                <a:xfrm>
                  <a:off x="6041501" y="222556"/>
                  <a:ext cx="35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4D42C825-7ED0-7023-1A12-E1B90C11C915}"/>
                    </a:ext>
                  </a:extLst>
                </p14:cNvPr>
                <p14:cNvContentPartPr/>
                <p14:nvPr/>
              </p14:nvContentPartPr>
              <p14:xfrm>
                <a:off x="6154901" y="268276"/>
                <a:ext cx="88920" cy="86040"/>
              </p14:xfrm>
            </p:contentPart>
          </mc:Choice>
          <mc:Fallback>
            <p:pic>
              <p:nvPicPr>
                <p:cNvPr id="43" name="Freihand 42">
                  <a:extLst>
                    <a:ext uri="{FF2B5EF4-FFF2-40B4-BE49-F238E27FC236}">
                      <a16:creationId xmlns:a16="http://schemas.microsoft.com/office/drawing/2014/main" id="{4D42C825-7ED0-7023-1A12-E1B90C11C915}"/>
                    </a:ext>
                  </a:extLst>
                </p:cNvPr>
                <p:cNvPicPr/>
                <p:nvPr/>
              </p:nvPicPr>
              <p:blipFill>
                <a:blip r:embed="rId65"/>
                <a:stretch>
                  <a:fillRect/>
                </a:stretch>
              </p:blipFill>
              <p:spPr>
                <a:xfrm>
                  <a:off x="6145901" y="259636"/>
                  <a:ext cx="106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C968EA5E-FC2F-D6C1-FB5E-A379DD309141}"/>
                    </a:ext>
                  </a:extLst>
                </p14:cNvPr>
                <p14:cNvContentPartPr/>
                <p14:nvPr/>
              </p14:nvContentPartPr>
              <p14:xfrm>
                <a:off x="6409061" y="201676"/>
                <a:ext cx="223560" cy="252360"/>
              </p14:xfrm>
            </p:contentPart>
          </mc:Choice>
          <mc:Fallback>
            <p:pic>
              <p:nvPicPr>
                <p:cNvPr id="45" name="Freihand 44">
                  <a:extLst>
                    <a:ext uri="{FF2B5EF4-FFF2-40B4-BE49-F238E27FC236}">
                      <a16:creationId xmlns:a16="http://schemas.microsoft.com/office/drawing/2014/main" id="{C968EA5E-FC2F-D6C1-FB5E-A379DD309141}"/>
                    </a:ext>
                  </a:extLst>
                </p:cNvPr>
                <p:cNvPicPr/>
                <p:nvPr/>
              </p:nvPicPr>
              <p:blipFill>
                <a:blip r:embed="rId67"/>
                <a:stretch>
                  <a:fillRect/>
                </a:stretch>
              </p:blipFill>
              <p:spPr>
                <a:xfrm>
                  <a:off x="6400421" y="192676"/>
                  <a:ext cx="241200" cy="270000"/>
                </a:xfrm>
                <a:prstGeom prst="rect">
                  <a:avLst/>
                </a:prstGeom>
              </p:spPr>
            </p:pic>
          </mc:Fallback>
        </mc:AlternateContent>
      </p:grpSp>
      <p:grpSp>
        <p:nvGrpSpPr>
          <p:cNvPr id="55" name="Gruppieren 54">
            <a:extLst>
              <a:ext uri="{FF2B5EF4-FFF2-40B4-BE49-F238E27FC236}">
                <a16:creationId xmlns:a16="http://schemas.microsoft.com/office/drawing/2014/main" id="{89BF792D-E901-CB8D-2E3C-9A97ADBC604F}"/>
              </a:ext>
            </a:extLst>
          </p:cNvPr>
          <p:cNvGrpSpPr/>
          <p:nvPr/>
        </p:nvGrpSpPr>
        <p:grpSpPr>
          <a:xfrm>
            <a:off x="6896141" y="47956"/>
            <a:ext cx="838800" cy="393480"/>
            <a:chOff x="6896141" y="47956"/>
            <a:chExt cx="838800" cy="393480"/>
          </a:xfrm>
        </p:grpSpPr>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93ADE971-66A9-97BF-9040-982D55EB64BC}"/>
                    </a:ext>
                  </a:extLst>
                </p14:cNvPr>
                <p14:cNvContentPartPr/>
                <p14:nvPr/>
              </p14:nvContentPartPr>
              <p14:xfrm>
                <a:off x="6896141" y="118516"/>
                <a:ext cx="52200" cy="230400"/>
              </p14:xfrm>
            </p:contentPart>
          </mc:Choice>
          <mc:Fallback>
            <p:pic>
              <p:nvPicPr>
                <p:cNvPr id="47" name="Freihand 46">
                  <a:extLst>
                    <a:ext uri="{FF2B5EF4-FFF2-40B4-BE49-F238E27FC236}">
                      <a16:creationId xmlns:a16="http://schemas.microsoft.com/office/drawing/2014/main" id="{93ADE971-66A9-97BF-9040-982D55EB64BC}"/>
                    </a:ext>
                  </a:extLst>
                </p:cNvPr>
                <p:cNvPicPr/>
                <p:nvPr/>
              </p:nvPicPr>
              <p:blipFill>
                <a:blip r:embed="rId69"/>
                <a:stretch>
                  <a:fillRect/>
                </a:stretch>
              </p:blipFill>
              <p:spPr>
                <a:xfrm>
                  <a:off x="6887501" y="109876"/>
                  <a:ext cx="698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4D51F265-21CC-78A3-8662-C9A01A5C460B}"/>
                    </a:ext>
                  </a:extLst>
                </p14:cNvPr>
                <p14:cNvContentPartPr/>
                <p14:nvPr/>
              </p14:nvContentPartPr>
              <p14:xfrm>
                <a:off x="7003061" y="220756"/>
                <a:ext cx="95400" cy="123840"/>
              </p14:xfrm>
            </p:contentPart>
          </mc:Choice>
          <mc:Fallback>
            <p:pic>
              <p:nvPicPr>
                <p:cNvPr id="48" name="Freihand 47">
                  <a:extLst>
                    <a:ext uri="{FF2B5EF4-FFF2-40B4-BE49-F238E27FC236}">
                      <a16:creationId xmlns:a16="http://schemas.microsoft.com/office/drawing/2014/main" id="{4D51F265-21CC-78A3-8662-C9A01A5C460B}"/>
                    </a:ext>
                  </a:extLst>
                </p:cNvPr>
                <p:cNvPicPr/>
                <p:nvPr/>
              </p:nvPicPr>
              <p:blipFill>
                <a:blip r:embed="rId71"/>
                <a:stretch>
                  <a:fillRect/>
                </a:stretch>
              </p:blipFill>
              <p:spPr>
                <a:xfrm>
                  <a:off x="6994421" y="211756"/>
                  <a:ext cx="113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BB163D94-0E43-DE38-1904-E653AC1C5D07}"/>
                    </a:ext>
                  </a:extLst>
                </p14:cNvPr>
                <p14:cNvContentPartPr/>
                <p14:nvPr/>
              </p14:nvContentPartPr>
              <p14:xfrm>
                <a:off x="7153901" y="195196"/>
                <a:ext cx="74520" cy="113760"/>
              </p14:xfrm>
            </p:contentPart>
          </mc:Choice>
          <mc:Fallback>
            <p:pic>
              <p:nvPicPr>
                <p:cNvPr id="49" name="Freihand 48">
                  <a:extLst>
                    <a:ext uri="{FF2B5EF4-FFF2-40B4-BE49-F238E27FC236}">
                      <a16:creationId xmlns:a16="http://schemas.microsoft.com/office/drawing/2014/main" id="{BB163D94-0E43-DE38-1904-E653AC1C5D07}"/>
                    </a:ext>
                  </a:extLst>
                </p:cNvPr>
                <p:cNvPicPr/>
                <p:nvPr/>
              </p:nvPicPr>
              <p:blipFill>
                <a:blip r:embed="rId73"/>
                <a:stretch>
                  <a:fillRect/>
                </a:stretch>
              </p:blipFill>
              <p:spPr>
                <a:xfrm>
                  <a:off x="7144901" y="186196"/>
                  <a:ext cx="92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9CC4CE43-4B0B-BE41-CB02-2FAC72AF5689}"/>
                    </a:ext>
                  </a:extLst>
                </p14:cNvPr>
                <p14:cNvContentPartPr/>
                <p14:nvPr/>
              </p14:nvContentPartPr>
              <p14:xfrm>
                <a:off x="7271621" y="73156"/>
                <a:ext cx="36720" cy="213120"/>
              </p14:xfrm>
            </p:contentPart>
          </mc:Choice>
          <mc:Fallback>
            <p:pic>
              <p:nvPicPr>
                <p:cNvPr id="50" name="Freihand 49">
                  <a:extLst>
                    <a:ext uri="{FF2B5EF4-FFF2-40B4-BE49-F238E27FC236}">
                      <a16:creationId xmlns:a16="http://schemas.microsoft.com/office/drawing/2014/main" id="{9CC4CE43-4B0B-BE41-CB02-2FAC72AF5689}"/>
                    </a:ext>
                  </a:extLst>
                </p:cNvPr>
                <p:cNvPicPr/>
                <p:nvPr/>
              </p:nvPicPr>
              <p:blipFill>
                <a:blip r:embed="rId75"/>
                <a:stretch>
                  <a:fillRect/>
                </a:stretch>
              </p:blipFill>
              <p:spPr>
                <a:xfrm>
                  <a:off x="7262621" y="64156"/>
                  <a:ext cx="543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0E1D6C20-4164-7ED1-BAC3-16659D22865F}"/>
                    </a:ext>
                  </a:extLst>
                </p14:cNvPr>
                <p14:cNvContentPartPr/>
                <p14:nvPr/>
              </p14:nvContentPartPr>
              <p14:xfrm>
                <a:off x="7211141" y="156316"/>
                <a:ext cx="109080" cy="22320"/>
              </p14:xfrm>
            </p:contentPart>
          </mc:Choice>
          <mc:Fallback>
            <p:pic>
              <p:nvPicPr>
                <p:cNvPr id="51" name="Freihand 50">
                  <a:extLst>
                    <a:ext uri="{FF2B5EF4-FFF2-40B4-BE49-F238E27FC236}">
                      <a16:creationId xmlns:a16="http://schemas.microsoft.com/office/drawing/2014/main" id="{0E1D6C20-4164-7ED1-BAC3-16659D22865F}"/>
                    </a:ext>
                  </a:extLst>
                </p:cNvPr>
                <p:cNvPicPr/>
                <p:nvPr/>
              </p:nvPicPr>
              <p:blipFill>
                <a:blip r:embed="rId77"/>
                <a:stretch>
                  <a:fillRect/>
                </a:stretch>
              </p:blipFill>
              <p:spPr>
                <a:xfrm>
                  <a:off x="7202501" y="147316"/>
                  <a:ext cx="126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3D21B04C-0F87-1AC4-1CB7-FDB300626508}"/>
                    </a:ext>
                  </a:extLst>
                </p14:cNvPr>
                <p14:cNvContentPartPr/>
                <p14:nvPr/>
              </p14:nvContentPartPr>
              <p14:xfrm>
                <a:off x="7257941" y="124996"/>
                <a:ext cx="161640" cy="177840"/>
              </p14:xfrm>
            </p:contentPart>
          </mc:Choice>
          <mc:Fallback>
            <p:pic>
              <p:nvPicPr>
                <p:cNvPr id="52" name="Freihand 51">
                  <a:extLst>
                    <a:ext uri="{FF2B5EF4-FFF2-40B4-BE49-F238E27FC236}">
                      <a16:creationId xmlns:a16="http://schemas.microsoft.com/office/drawing/2014/main" id="{3D21B04C-0F87-1AC4-1CB7-FDB300626508}"/>
                    </a:ext>
                  </a:extLst>
                </p:cNvPr>
                <p:cNvPicPr/>
                <p:nvPr/>
              </p:nvPicPr>
              <p:blipFill>
                <a:blip r:embed="rId79"/>
                <a:stretch>
                  <a:fillRect/>
                </a:stretch>
              </p:blipFill>
              <p:spPr>
                <a:xfrm>
                  <a:off x="7249301" y="116356"/>
                  <a:ext cx="179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D4D7A080-6BA6-7627-BC7E-A525987851BE}"/>
                    </a:ext>
                  </a:extLst>
                </p14:cNvPr>
                <p14:cNvContentPartPr/>
                <p14:nvPr/>
              </p14:nvContentPartPr>
              <p14:xfrm>
                <a:off x="7455221" y="65596"/>
                <a:ext cx="65880" cy="211680"/>
              </p14:xfrm>
            </p:contentPart>
          </mc:Choice>
          <mc:Fallback>
            <p:pic>
              <p:nvPicPr>
                <p:cNvPr id="53" name="Freihand 52">
                  <a:extLst>
                    <a:ext uri="{FF2B5EF4-FFF2-40B4-BE49-F238E27FC236}">
                      <a16:creationId xmlns:a16="http://schemas.microsoft.com/office/drawing/2014/main" id="{D4D7A080-6BA6-7627-BC7E-A525987851BE}"/>
                    </a:ext>
                  </a:extLst>
                </p:cNvPr>
                <p:cNvPicPr/>
                <p:nvPr/>
              </p:nvPicPr>
              <p:blipFill>
                <a:blip r:embed="rId81"/>
                <a:stretch>
                  <a:fillRect/>
                </a:stretch>
              </p:blipFill>
              <p:spPr>
                <a:xfrm>
                  <a:off x="7446221" y="56596"/>
                  <a:ext cx="83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2AA6C57E-AB33-ACE8-CB09-4F9CF7A69A2D}"/>
                    </a:ext>
                  </a:extLst>
                </p14:cNvPr>
                <p14:cNvContentPartPr/>
                <p14:nvPr/>
              </p14:nvContentPartPr>
              <p14:xfrm>
                <a:off x="7549541" y="47956"/>
                <a:ext cx="185400" cy="393480"/>
              </p14:xfrm>
            </p:contentPart>
          </mc:Choice>
          <mc:Fallback>
            <p:pic>
              <p:nvPicPr>
                <p:cNvPr id="54" name="Freihand 53">
                  <a:extLst>
                    <a:ext uri="{FF2B5EF4-FFF2-40B4-BE49-F238E27FC236}">
                      <a16:creationId xmlns:a16="http://schemas.microsoft.com/office/drawing/2014/main" id="{2AA6C57E-AB33-ACE8-CB09-4F9CF7A69A2D}"/>
                    </a:ext>
                  </a:extLst>
                </p:cNvPr>
                <p:cNvPicPr/>
                <p:nvPr/>
              </p:nvPicPr>
              <p:blipFill>
                <a:blip r:embed="rId83"/>
                <a:stretch>
                  <a:fillRect/>
                </a:stretch>
              </p:blipFill>
              <p:spPr>
                <a:xfrm>
                  <a:off x="7540901" y="39316"/>
                  <a:ext cx="203040" cy="411120"/>
                </a:xfrm>
                <a:prstGeom prst="rect">
                  <a:avLst/>
                </a:prstGeom>
              </p:spPr>
            </p:pic>
          </mc:Fallback>
        </mc:AlternateContent>
      </p:grpSp>
      <p:grpSp>
        <p:nvGrpSpPr>
          <p:cNvPr id="90" name="Gruppieren 89">
            <a:extLst>
              <a:ext uri="{FF2B5EF4-FFF2-40B4-BE49-F238E27FC236}">
                <a16:creationId xmlns:a16="http://schemas.microsoft.com/office/drawing/2014/main" id="{16B06AD5-49DE-DDF6-7F46-05161978C9B9}"/>
              </a:ext>
            </a:extLst>
          </p:cNvPr>
          <p:cNvGrpSpPr/>
          <p:nvPr/>
        </p:nvGrpSpPr>
        <p:grpSpPr>
          <a:xfrm>
            <a:off x="3913541" y="1352236"/>
            <a:ext cx="2228040" cy="1456200"/>
            <a:chOff x="3913541" y="1352236"/>
            <a:chExt cx="2228040" cy="1456200"/>
          </a:xfrm>
        </p:grpSpPr>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C2EB545D-E68C-5B5E-68E5-63F49038F600}"/>
                    </a:ext>
                  </a:extLst>
                </p14:cNvPr>
                <p14:cNvContentPartPr/>
                <p14:nvPr/>
              </p14:nvContentPartPr>
              <p14:xfrm>
                <a:off x="3963581" y="2104276"/>
                <a:ext cx="152280" cy="155520"/>
              </p14:xfrm>
            </p:contentPart>
          </mc:Choice>
          <mc:Fallback>
            <p:pic>
              <p:nvPicPr>
                <p:cNvPr id="56" name="Freihand 55">
                  <a:extLst>
                    <a:ext uri="{FF2B5EF4-FFF2-40B4-BE49-F238E27FC236}">
                      <a16:creationId xmlns:a16="http://schemas.microsoft.com/office/drawing/2014/main" id="{C2EB545D-E68C-5B5E-68E5-63F49038F600}"/>
                    </a:ext>
                  </a:extLst>
                </p:cNvPr>
                <p:cNvPicPr/>
                <p:nvPr/>
              </p:nvPicPr>
              <p:blipFill>
                <a:blip r:embed="rId85"/>
                <a:stretch>
                  <a:fillRect/>
                </a:stretch>
              </p:blipFill>
              <p:spPr>
                <a:xfrm>
                  <a:off x="3954581" y="2095636"/>
                  <a:ext cx="169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98D54C86-F106-4885-1AE1-68CAD247F755}"/>
                    </a:ext>
                  </a:extLst>
                </p14:cNvPr>
                <p14:cNvContentPartPr/>
                <p14:nvPr/>
              </p14:nvContentPartPr>
              <p14:xfrm>
                <a:off x="4179221" y="1882876"/>
                <a:ext cx="42840" cy="254880"/>
              </p14:xfrm>
            </p:contentPart>
          </mc:Choice>
          <mc:Fallback>
            <p:pic>
              <p:nvPicPr>
                <p:cNvPr id="57" name="Freihand 56">
                  <a:extLst>
                    <a:ext uri="{FF2B5EF4-FFF2-40B4-BE49-F238E27FC236}">
                      <a16:creationId xmlns:a16="http://schemas.microsoft.com/office/drawing/2014/main" id="{98D54C86-F106-4885-1AE1-68CAD247F755}"/>
                    </a:ext>
                  </a:extLst>
                </p:cNvPr>
                <p:cNvPicPr/>
                <p:nvPr/>
              </p:nvPicPr>
              <p:blipFill>
                <a:blip r:embed="rId87"/>
                <a:stretch>
                  <a:fillRect/>
                </a:stretch>
              </p:blipFill>
              <p:spPr>
                <a:xfrm>
                  <a:off x="4170221" y="1873876"/>
                  <a:ext cx="604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AA50573D-0ED5-E1E4-587E-D2FA53E101EE}"/>
                    </a:ext>
                  </a:extLst>
                </p14:cNvPr>
                <p14:cNvContentPartPr/>
                <p14:nvPr/>
              </p14:nvContentPartPr>
              <p14:xfrm>
                <a:off x="4248341" y="2204716"/>
                <a:ext cx="2880" cy="360"/>
              </p14:xfrm>
            </p:contentPart>
          </mc:Choice>
          <mc:Fallback>
            <p:pic>
              <p:nvPicPr>
                <p:cNvPr id="58" name="Freihand 57">
                  <a:extLst>
                    <a:ext uri="{FF2B5EF4-FFF2-40B4-BE49-F238E27FC236}">
                      <a16:creationId xmlns:a16="http://schemas.microsoft.com/office/drawing/2014/main" id="{AA50573D-0ED5-E1E4-587E-D2FA53E101EE}"/>
                    </a:ext>
                  </a:extLst>
                </p:cNvPr>
                <p:cNvPicPr/>
                <p:nvPr/>
              </p:nvPicPr>
              <p:blipFill>
                <a:blip r:embed="rId89"/>
                <a:stretch>
                  <a:fillRect/>
                </a:stretch>
              </p:blipFill>
              <p:spPr>
                <a:xfrm>
                  <a:off x="4239701" y="2196076"/>
                  <a:ext cx="20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91CEF76C-CBCA-A5FC-1BA4-97FB215E3965}"/>
                    </a:ext>
                  </a:extLst>
                </p14:cNvPr>
                <p14:cNvContentPartPr/>
                <p14:nvPr/>
              </p14:nvContentPartPr>
              <p14:xfrm>
                <a:off x="4357781" y="2000236"/>
                <a:ext cx="169920" cy="46800"/>
              </p14:xfrm>
            </p:contentPart>
          </mc:Choice>
          <mc:Fallback>
            <p:pic>
              <p:nvPicPr>
                <p:cNvPr id="59" name="Freihand 58">
                  <a:extLst>
                    <a:ext uri="{FF2B5EF4-FFF2-40B4-BE49-F238E27FC236}">
                      <a16:creationId xmlns:a16="http://schemas.microsoft.com/office/drawing/2014/main" id="{91CEF76C-CBCA-A5FC-1BA4-97FB215E3965}"/>
                    </a:ext>
                  </a:extLst>
                </p:cNvPr>
                <p:cNvPicPr/>
                <p:nvPr/>
              </p:nvPicPr>
              <p:blipFill>
                <a:blip r:embed="rId91"/>
                <a:stretch>
                  <a:fillRect/>
                </a:stretch>
              </p:blipFill>
              <p:spPr>
                <a:xfrm>
                  <a:off x="4348781" y="1991596"/>
                  <a:ext cx="187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CDAB3275-51C7-B744-210B-A593F6DFF710}"/>
                    </a:ext>
                  </a:extLst>
                </p14:cNvPr>
                <p14:cNvContentPartPr/>
                <p14:nvPr/>
              </p14:nvContentPartPr>
              <p14:xfrm>
                <a:off x="4393421" y="2093116"/>
                <a:ext cx="131040" cy="36720"/>
              </p14:xfrm>
            </p:contentPart>
          </mc:Choice>
          <mc:Fallback>
            <p:pic>
              <p:nvPicPr>
                <p:cNvPr id="60" name="Freihand 59">
                  <a:extLst>
                    <a:ext uri="{FF2B5EF4-FFF2-40B4-BE49-F238E27FC236}">
                      <a16:creationId xmlns:a16="http://schemas.microsoft.com/office/drawing/2014/main" id="{CDAB3275-51C7-B744-210B-A593F6DFF710}"/>
                    </a:ext>
                  </a:extLst>
                </p:cNvPr>
                <p:cNvPicPr/>
                <p:nvPr/>
              </p:nvPicPr>
              <p:blipFill>
                <a:blip r:embed="rId93"/>
                <a:stretch>
                  <a:fillRect/>
                </a:stretch>
              </p:blipFill>
              <p:spPr>
                <a:xfrm>
                  <a:off x="4384781" y="2084116"/>
                  <a:ext cx="148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874E1E25-A25E-7593-EA44-D7135B849BB2}"/>
                    </a:ext>
                  </a:extLst>
                </p14:cNvPr>
                <p14:cNvContentPartPr/>
                <p14:nvPr/>
              </p14:nvContentPartPr>
              <p14:xfrm>
                <a:off x="3970781" y="2533396"/>
                <a:ext cx="191880" cy="275040"/>
              </p14:xfrm>
            </p:contentPart>
          </mc:Choice>
          <mc:Fallback>
            <p:pic>
              <p:nvPicPr>
                <p:cNvPr id="62" name="Freihand 61">
                  <a:extLst>
                    <a:ext uri="{FF2B5EF4-FFF2-40B4-BE49-F238E27FC236}">
                      <a16:creationId xmlns:a16="http://schemas.microsoft.com/office/drawing/2014/main" id="{874E1E25-A25E-7593-EA44-D7135B849BB2}"/>
                    </a:ext>
                  </a:extLst>
                </p:cNvPr>
                <p:cNvPicPr/>
                <p:nvPr/>
              </p:nvPicPr>
              <p:blipFill>
                <a:blip r:embed="rId95"/>
                <a:stretch>
                  <a:fillRect/>
                </a:stretch>
              </p:blipFill>
              <p:spPr>
                <a:xfrm>
                  <a:off x="3961781" y="2524396"/>
                  <a:ext cx="2095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1452FF50-111E-AF4A-0294-34D53165C1EC}"/>
                    </a:ext>
                  </a:extLst>
                </p14:cNvPr>
                <p14:cNvContentPartPr/>
                <p14:nvPr/>
              </p14:nvContentPartPr>
              <p14:xfrm>
                <a:off x="4223141" y="2392996"/>
                <a:ext cx="33840" cy="179640"/>
              </p14:xfrm>
            </p:contentPart>
          </mc:Choice>
          <mc:Fallback>
            <p:pic>
              <p:nvPicPr>
                <p:cNvPr id="63" name="Freihand 62">
                  <a:extLst>
                    <a:ext uri="{FF2B5EF4-FFF2-40B4-BE49-F238E27FC236}">
                      <a16:creationId xmlns:a16="http://schemas.microsoft.com/office/drawing/2014/main" id="{1452FF50-111E-AF4A-0294-34D53165C1EC}"/>
                    </a:ext>
                  </a:extLst>
                </p:cNvPr>
                <p:cNvPicPr/>
                <p:nvPr/>
              </p:nvPicPr>
              <p:blipFill>
                <a:blip r:embed="rId97"/>
                <a:stretch>
                  <a:fillRect/>
                </a:stretch>
              </p:blipFill>
              <p:spPr>
                <a:xfrm>
                  <a:off x="4214501" y="2383996"/>
                  <a:ext cx="514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377B7953-0D15-5329-AF95-41C2D66B7E66}"/>
                    </a:ext>
                  </a:extLst>
                </p14:cNvPr>
                <p14:cNvContentPartPr/>
                <p14:nvPr/>
              </p14:nvContentPartPr>
              <p14:xfrm>
                <a:off x="4313501" y="2691796"/>
                <a:ext cx="11880" cy="24120"/>
              </p14:xfrm>
            </p:contentPart>
          </mc:Choice>
          <mc:Fallback>
            <p:pic>
              <p:nvPicPr>
                <p:cNvPr id="64" name="Freihand 63">
                  <a:extLst>
                    <a:ext uri="{FF2B5EF4-FFF2-40B4-BE49-F238E27FC236}">
                      <a16:creationId xmlns:a16="http://schemas.microsoft.com/office/drawing/2014/main" id="{377B7953-0D15-5329-AF95-41C2D66B7E66}"/>
                    </a:ext>
                  </a:extLst>
                </p:cNvPr>
                <p:cNvPicPr/>
                <p:nvPr/>
              </p:nvPicPr>
              <p:blipFill>
                <a:blip r:embed="rId99"/>
                <a:stretch>
                  <a:fillRect/>
                </a:stretch>
              </p:blipFill>
              <p:spPr>
                <a:xfrm>
                  <a:off x="4304861" y="2682796"/>
                  <a:ext cx="29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3A63924B-40DA-2559-02A9-53410FDDDB0E}"/>
                    </a:ext>
                  </a:extLst>
                </p14:cNvPr>
                <p14:cNvContentPartPr/>
                <p14:nvPr/>
              </p14:nvContentPartPr>
              <p14:xfrm>
                <a:off x="4472621" y="2464636"/>
                <a:ext cx="134640" cy="50400"/>
              </p14:xfrm>
            </p:contentPart>
          </mc:Choice>
          <mc:Fallback>
            <p:pic>
              <p:nvPicPr>
                <p:cNvPr id="65" name="Freihand 64">
                  <a:extLst>
                    <a:ext uri="{FF2B5EF4-FFF2-40B4-BE49-F238E27FC236}">
                      <a16:creationId xmlns:a16="http://schemas.microsoft.com/office/drawing/2014/main" id="{3A63924B-40DA-2559-02A9-53410FDDDB0E}"/>
                    </a:ext>
                  </a:extLst>
                </p:cNvPr>
                <p:cNvPicPr/>
                <p:nvPr/>
              </p:nvPicPr>
              <p:blipFill>
                <a:blip r:embed="rId101"/>
                <a:stretch>
                  <a:fillRect/>
                </a:stretch>
              </p:blipFill>
              <p:spPr>
                <a:xfrm>
                  <a:off x="4463621" y="2455636"/>
                  <a:ext cx="152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D337DD21-55CB-6C4F-A052-0CA833C34913}"/>
                    </a:ext>
                  </a:extLst>
                </p14:cNvPr>
                <p14:cNvContentPartPr/>
                <p14:nvPr/>
              </p14:nvContentPartPr>
              <p14:xfrm>
                <a:off x="4516541" y="2521876"/>
                <a:ext cx="98280" cy="62640"/>
              </p14:xfrm>
            </p:contentPart>
          </mc:Choice>
          <mc:Fallback>
            <p:pic>
              <p:nvPicPr>
                <p:cNvPr id="66" name="Freihand 65">
                  <a:extLst>
                    <a:ext uri="{FF2B5EF4-FFF2-40B4-BE49-F238E27FC236}">
                      <a16:creationId xmlns:a16="http://schemas.microsoft.com/office/drawing/2014/main" id="{D337DD21-55CB-6C4F-A052-0CA833C34913}"/>
                    </a:ext>
                  </a:extLst>
                </p:cNvPr>
                <p:cNvPicPr/>
                <p:nvPr/>
              </p:nvPicPr>
              <p:blipFill>
                <a:blip r:embed="rId103"/>
                <a:stretch>
                  <a:fillRect/>
                </a:stretch>
              </p:blipFill>
              <p:spPr>
                <a:xfrm>
                  <a:off x="4507901" y="2513236"/>
                  <a:ext cx="115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87C86B5B-50D3-2455-CC10-1C31658D45CF}"/>
                    </a:ext>
                  </a:extLst>
                </p14:cNvPr>
                <p14:cNvContentPartPr/>
                <p14:nvPr/>
              </p14:nvContentPartPr>
              <p14:xfrm>
                <a:off x="4825061" y="2284636"/>
                <a:ext cx="109800" cy="236520"/>
              </p14:xfrm>
            </p:contentPart>
          </mc:Choice>
          <mc:Fallback>
            <p:pic>
              <p:nvPicPr>
                <p:cNvPr id="67" name="Freihand 66">
                  <a:extLst>
                    <a:ext uri="{FF2B5EF4-FFF2-40B4-BE49-F238E27FC236}">
                      <a16:creationId xmlns:a16="http://schemas.microsoft.com/office/drawing/2014/main" id="{87C86B5B-50D3-2455-CC10-1C31658D45CF}"/>
                    </a:ext>
                  </a:extLst>
                </p:cNvPr>
                <p:cNvPicPr/>
                <p:nvPr/>
              </p:nvPicPr>
              <p:blipFill>
                <a:blip r:embed="rId105"/>
                <a:stretch>
                  <a:fillRect/>
                </a:stretch>
              </p:blipFill>
              <p:spPr>
                <a:xfrm>
                  <a:off x="4816061" y="2275996"/>
                  <a:ext cx="127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2AFC1B7E-231E-D222-C7FC-D31DA8661485}"/>
                    </a:ext>
                  </a:extLst>
                </p14:cNvPr>
                <p14:cNvContentPartPr/>
                <p14:nvPr/>
              </p14:nvContentPartPr>
              <p14:xfrm>
                <a:off x="5027381" y="2331436"/>
                <a:ext cx="12240" cy="24120"/>
              </p14:xfrm>
            </p:contentPart>
          </mc:Choice>
          <mc:Fallback>
            <p:pic>
              <p:nvPicPr>
                <p:cNvPr id="68" name="Freihand 67">
                  <a:extLst>
                    <a:ext uri="{FF2B5EF4-FFF2-40B4-BE49-F238E27FC236}">
                      <a16:creationId xmlns:a16="http://schemas.microsoft.com/office/drawing/2014/main" id="{2AFC1B7E-231E-D222-C7FC-D31DA8661485}"/>
                    </a:ext>
                  </a:extLst>
                </p:cNvPr>
                <p:cNvPicPr/>
                <p:nvPr/>
              </p:nvPicPr>
              <p:blipFill>
                <a:blip r:embed="rId107"/>
                <a:stretch>
                  <a:fillRect/>
                </a:stretch>
              </p:blipFill>
              <p:spPr>
                <a:xfrm>
                  <a:off x="5018741" y="2322436"/>
                  <a:ext cx="29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D98F76C9-FD63-B34A-FCF5-69B1B93487DE}"/>
                    </a:ext>
                  </a:extLst>
                </p14:cNvPr>
                <p14:cNvContentPartPr/>
                <p14:nvPr/>
              </p14:nvContentPartPr>
              <p14:xfrm>
                <a:off x="5127101" y="2203276"/>
                <a:ext cx="81000" cy="168120"/>
              </p14:xfrm>
            </p:contentPart>
          </mc:Choice>
          <mc:Fallback>
            <p:pic>
              <p:nvPicPr>
                <p:cNvPr id="69" name="Freihand 68">
                  <a:extLst>
                    <a:ext uri="{FF2B5EF4-FFF2-40B4-BE49-F238E27FC236}">
                      <a16:creationId xmlns:a16="http://schemas.microsoft.com/office/drawing/2014/main" id="{D98F76C9-FD63-B34A-FCF5-69B1B93487DE}"/>
                    </a:ext>
                  </a:extLst>
                </p:cNvPr>
                <p:cNvPicPr/>
                <p:nvPr/>
              </p:nvPicPr>
              <p:blipFill>
                <a:blip r:embed="rId109"/>
                <a:stretch>
                  <a:fillRect/>
                </a:stretch>
              </p:blipFill>
              <p:spPr>
                <a:xfrm>
                  <a:off x="5118461" y="2194636"/>
                  <a:ext cx="98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8808EDFD-C1B6-B3ED-1BF1-C748D95A6DF3}"/>
                    </a:ext>
                  </a:extLst>
                </p14:cNvPr>
                <p14:cNvContentPartPr/>
                <p14:nvPr/>
              </p14:nvContentPartPr>
              <p14:xfrm>
                <a:off x="5311421" y="2247916"/>
                <a:ext cx="7560" cy="14760"/>
              </p14:xfrm>
            </p:contentPart>
          </mc:Choice>
          <mc:Fallback>
            <p:pic>
              <p:nvPicPr>
                <p:cNvPr id="70" name="Freihand 69">
                  <a:extLst>
                    <a:ext uri="{FF2B5EF4-FFF2-40B4-BE49-F238E27FC236}">
                      <a16:creationId xmlns:a16="http://schemas.microsoft.com/office/drawing/2014/main" id="{8808EDFD-C1B6-B3ED-1BF1-C748D95A6DF3}"/>
                    </a:ext>
                  </a:extLst>
                </p:cNvPr>
                <p:cNvPicPr/>
                <p:nvPr/>
              </p:nvPicPr>
              <p:blipFill>
                <a:blip r:embed="rId111"/>
                <a:stretch>
                  <a:fillRect/>
                </a:stretch>
              </p:blipFill>
              <p:spPr>
                <a:xfrm>
                  <a:off x="5302421" y="2238916"/>
                  <a:ext cx="25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27BF012F-5C49-5200-B4A4-0114D8E8D095}"/>
                    </a:ext>
                  </a:extLst>
                </p14:cNvPr>
                <p14:cNvContentPartPr/>
                <p14:nvPr/>
              </p14:nvContentPartPr>
              <p14:xfrm>
                <a:off x="5390261" y="2097436"/>
                <a:ext cx="147600" cy="234000"/>
              </p14:xfrm>
            </p:contentPart>
          </mc:Choice>
          <mc:Fallback>
            <p:pic>
              <p:nvPicPr>
                <p:cNvPr id="71" name="Freihand 70">
                  <a:extLst>
                    <a:ext uri="{FF2B5EF4-FFF2-40B4-BE49-F238E27FC236}">
                      <a16:creationId xmlns:a16="http://schemas.microsoft.com/office/drawing/2014/main" id="{27BF012F-5C49-5200-B4A4-0114D8E8D095}"/>
                    </a:ext>
                  </a:extLst>
                </p:cNvPr>
                <p:cNvPicPr/>
                <p:nvPr/>
              </p:nvPicPr>
              <p:blipFill>
                <a:blip r:embed="rId113"/>
                <a:stretch>
                  <a:fillRect/>
                </a:stretch>
              </p:blipFill>
              <p:spPr>
                <a:xfrm>
                  <a:off x="5381261" y="2088436"/>
                  <a:ext cx="1652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52DF0F04-BB06-9DE3-114A-B1917BCC53D5}"/>
                    </a:ext>
                  </a:extLst>
                </p14:cNvPr>
                <p14:cNvContentPartPr/>
                <p14:nvPr/>
              </p14:nvContentPartPr>
              <p14:xfrm>
                <a:off x="4640381" y="1759396"/>
                <a:ext cx="115200" cy="210240"/>
              </p14:xfrm>
            </p:contentPart>
          </mc:Choice>
          <mc:Fallback>
            <p:pic>
              <p:nvPicPr>
                <p:cNvPr id="75" name="Freihand 74">
                  <a:extLst>
                    <a:ext uri="{FF2B5EF4-FFF2-40B4-BE49-F238E27FC236}">
                      <a16:creationId xmlns:a16="http://schemas.microsoft.com/office/drawing/2014/main" id="{52DF0F04-BB06-9DE3-114A-B1917BCC53D5}"/>
                    </a:ext>
                  </a:extLst>
                </p:cNvPr>
                <p:cNvPicPr/>
                <p:nvPr/>
              </p:nvPicPr>
              <p:blipFill>
                <a:blip r:embed="rId115"/>
                <a:stretch>
                  <a:fillRect/>
                </a:stretch>
              </p:blipFill>
              <p:spPr>
                <a:xfrm>
                  <a:off x="4631741" y="1750756"/>
                  <a:ext cx="132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51AA231F-F09E-53E0-BB35-AEF0ADFF2F2C}"/>
                    </a:ext>
                  </a:extLst>
                </p14:cNvPr>
                <p14:cNvContentPartPr/>
                <p14:nvPr/>
              </p14:nvContentPartPr>
              <p14:xfrm>
                <a:off x="4865741" y="1814476"/>
                <a:ext cx="360" cy="1440"/>
              </p14:xfrm>
            </p:contentPart>
          </mc:Choice>
          <mc:Fallback>
            <p:pic>
              <p:nvPicPr>
                <p:cNvPr id="76" name="Freihand 75">
                  <a:extLst>
                    <a:ext uri="{FF2B5EF4-FFF2-40B4-BE49-F238E27FC236}">
                      <a16:creationId xmlns:a16="http://schemas.microsoft.com/office/drawing/2014/main" id="{51AA231F-F09E-53E0-BB35-AEF0ADFF2F2C}"/>
                    </a:ext>
                  </a:extLst>
                </p:cNvPr>
                <p:cNvPicPr/>
                <p:nvPr/>
              </p:nvPicPr>
              <p:blipFill>
                <a:blip r:embed="rId89"/>
                <a:stretch>
                  <a:fillRect/>
                </a:stretch>
              </p:blipFill>
              <p:spPr>
                <a:xfrm>
                  <a:off x="4856741" y="1805836"/>
                  <a:ext cx="18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Freihand 76">
                  <a:extLst>
                    <a:ext uri="{FF2B5EF4-FFF2-40B4-BE49-F238E27FC236}">
                      <a16:creationId xmlns:a16="http://schemas.microsoft.com/office/drawing/2014/main" id="{5FA131C3-9210-3D50-252B-2701C3B2C683}"/>
                    </a:ext>
                  </a:extLst>
                </p14:cNvPr>
                <p14:cNvContentPartPr/>
                <p14:nvPr/>
              </p14:nvContentPartPr>
              <p14:xfrm>
                <a:off x="4931261" y="1679116"/>
                <a:ext cx="104760" cy="221040"/>
              </p14:xfrm>
            </p:contentPart>
          </mc:Choice>
          <mc:Fallback>
            <p:pic>
              <p:nvPicPr>
                <p:cNvPr id="77" name="Freihand 76">
                  <a:extLst>
                    <a:ext uri="{FF2B5EF4-FFF2-40B4-BE49-F238E27FC236}">
                      <a16:creationId xmlns:a16="http://schemas.microsoft.com/office/drawing/2014/main" id="{5FA131C3-9210-3D50-252B-2701C3B2C683}"/>
                    </a:ext>
                  </a:extLst>
                </p:cNvPr>
                <p:cNvPicPr/>
                <p:nvPr/>
              </p:nvPicPr>
              <p:blipFill>
                <a:blip r:embed="rId118"/>
                <a:stretch>
                  <a:fillRect/>
                </a:stretch>
              </p:blipFill>
              <p:spPr>
                <a:xfrm>
                  <a:off x="4922621" y="1670476"/>
                  <a:ext cx="1224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8" name="Freihand 77">
                  <a:extLst>
                    <a:ext uri="{FF2B5EF4-FFF2-40B4-BE49-F238E27FC236}">
                      <a16:creationId xmlns:a16="http://schemas.microsoft.com/office/drawing/2014/main" id="{BCC6AEB5-2C1B-1EB1-73EE-B5FA527FD67B}"/>
                    </a:ext>
                  </a:extLst>
                </p14:cNvPr>
                <p14:cNvContentPartPr/>
                <p14:nvPr/>
              </p14:nvContentPartPr>
              <p14:xfrm>
                <a:off x="5081381" y="1753636"/>
                <a:ext cx="18720" cy="16560"/>
              </p14:xfrm>
            </p:contentPart>
          </mc:Choice>
          <mc:Fallback>
            <p:pic>
              <p:nvPicPr>
                <p:cNvPr id="78" name="Freihand 77">
                  <a:extLst>
                    <a:ext uri="{FF2B5EF4-FFF2-40B4-BE49-F238E27FC236}">
                      <a16:creationId xmlns:a16="http://schemas.microsoft.com/office/drawing/2014/main" id="{BCC6AEB5-2C1B-1EB1-73EE-B5FA527FD67B}"/>
                    </a:ext>
                  </a:extLst>
                </p:cNvPr>
                <p:cNvPicPr/>
                <p:nvPr/>
              </p:nvPicPr>
              <p:blipFill>
                <a:blip r:embed="rId120"/>
                <a:stretch>
                  <a:fillRect/>
                </a:stretch>
              </p:blipFill>
              <p:spPr>
                <a:xfrm>
                  <a:off x="5072381" y="1744996"/>
                  <a:ext cx="36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A7552341-B419-BDD0-AAB1-5FF4DD4F6CF1}"/>
                    </a:ext>
                  </a:extLst>
                </p14:cNvPr>
                <p14:cNvContentPartPr/>
                <p14:nvPr/>
              </p14:nvContentPartPr>
              <p14:xfrm>
                <a:off x="5144021" y="1622236"/>
                <a:ext cx="129600" cy="200160"/>
              </p14:xfrm>
            </p:contentPart>
          </mc:Choice>
          <mc:Fallback>
            <p:pic>
              <p:nvPicPr>
                <p:cNvPr id="79" name="Freihand 78">
                  <a:extLst>
                    <a:ext uri="{FF2B5EF4-FFF2-40B4-BE49-F238E27FC236}">
                      <a16:creationId xmlns:a16="http://schemas.microsoft.com/office/drawing/2014/main" id="{A7552341-B419-BDD0-AAB1-5FF4DD4F6CF1}"/>
                    </a:ext>
                  </a:extLst>
                </p:cNvPr>
                <p:cNvPicPr/>
                <p:nvPr/>
              </p:nvPicPr>
              <p:blipFill>
                <a:blip r:embed="rId122"/>
                <a:stretch>
                  <a:fillRect/>
                </a:stretch>
              </p:blipFill>
              <p:spPr>
                <a:xfrm>
                  <a:off x="5135021" y="1613236"/>
                  <a:ext cx="147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4A32B8C0-B0D6-D3E5-0A38-FE07DE572D16}"/>
                    </a:ext>
                  </a:extLst>
                </p14:cNvPr>
                <p14:cNvContentPartPr/>
                <p14:nvPr/>
              </p14:nvContentPartPr>
              <p14:xfrm>
                <a:off x="5369381" y="1662196"/>
                <a:ext cx="3240" cy="360"/>
              </p14:xfrm>
            </p:contentPart>
          </mc:Choice>
          <mc:Fallback>
            <p:pic>
              <p:nvPicPr>
                <p:cNvPr id="80" name="Freihand 79">
                  <a:extLst>
                    <a:ext uri="{FF2B5EF4-FFF2-40B4-BE49-F238E27FC236}">
                      <a16:creationId xmlns:a16="http://schemas.microsoft.com/office/drawing/2014/main" id="{4A32B8C0-B0D6-D3E5-0A38-FE07DE572D16}"/>
                    </a:ext>
                  </a:extLst>
                </p:cNvPr>
                <p:cNvPicPr/>
                <p:nvPr/>
              </p:nvPicPr>
              <p:blipFill>
                <a:blip r:embed="rId89"/>
                <a:stretch>
                  <a:fillRect/>
                </a:stretch>
              </p:blipFill>
              <p:spPr>
                <a:xfrm>
                  <a:off x="5360381" y="1653556"/>
                  <a:ext cx="20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1" name="Freihand 80">
                  <a:extLst>
                    <a:ext uri="{FF2B5EF4-FFF2-40B4-BE49-F238E27FC236}">
                      <a16:creationId xmlns:a16="http://schemas.microsoft.com/office/drawing/2014/main" id="{C46AEB44-156A-AEBD-38D2-A43B360DF199}"/>
                    </a:ext>
                  </a:extLst>
                </p14:cNvPr>
                <p14:cNvContentPartPr/>
                <p14:nvPr/>
              </p14:nvContentPartPr>
              <p14:xfrm>
                <a:off x="5460101" y="1742476"/>
                <a:ext cx="23760" cy="20520"/>
              </p14:xfrm>
            </p:contentPart>
          </mc:Choice>
          <mc:Fallback>
            <p:pic>
              <p:nvPicPr>
                <p:cNvPr id="81" name="Freihand 80">
                  <a:extLst>
                    <a:ext uri="{FF2B5EF4-FFF2-40B4-BE49-F238E27FC236}">
                      <a16:creationId xmlns:a16="http://schemas.microsoft.com/office/drawing/2014/main" id="{C46AEB44-156A-AEBD-38D2-A43B360DF199}"/>
                    </a:ext>
                  </a:extLst>
                </p:cNvPr>
                <p:cNvPicPr/>
                <p:nvPr/>
              </p:nvPicPr>
              <p:blipFill>
                <a:blip r:embed="rId125"/>
                <a:stretch>
                  <a:fillRect/>
                </a:stretch>
              </p:blipFill>
              <p:spPr>
                <a:xfrm>
                  <a:off x="5451101" y="1733476"/>
                  <a:ext cx="414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A90A471A-45E2-61D7-D976-25956CF86787}"/>
                    </a:ext>
                  </a:extLst>
                </p14:cNvPr>
                <p14:cNvContentPartPr/>
                <p14:nvPr/>
              </p14:nvContentPartPr>
              <p14:xfrm>
                <a:off x="5582501" y="1696756"/>
                <a:ext cx="60120" cy="32760"/>
              </p14:xfrm>
            </p:contentPart>
          </mc:Choice>
          <mc:Fallback>
            <p:pic>
              <p:nvPicPr>
                <p:cNvPr id="82" name="Freihand 81">
                  <a:extLst>
                    <a:ext uri="{FF2B5EF4-FFF2-40B4-BE49-F238E27FC236}">
                      <a16:creationId xmlns:a16="http://schemas.microsoft.com/office/drawing/2014/main" id="{A90A471A-45E2-61D7-D976-25956CF86787}"/>
                    </a:ext>
                  </a:extLst>
                </p:cNvPr>
                <p:cNvPicPr/>
                <p:nvPr/>
              </p:nvPicPr>
              <p:blipFill>
                <a:blip r:embed="rId127"/>
                <a:stretch>
                  <a:fillRect/>
                </a:stretch>
              </p:blipFill>
              <p:spPr>
                <a:xfrm>
                  <a:off x="5573861" y="1688116"/>
                  <a:ext cx="77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1AAA45A7-5382-7AAA-4FEA-F2A6C0062B2D}"/>
                    </a:ext>
                  </a:extLst>
                </p14:cNvPr>
                <p14:cNvContentPartPr/>
                <p14:nvPr/>
              </p14:nvContentPartPr>
              <p14:xfrm>
                <a:off x="5691221" y="1668676"/>
                <a:ext cx="5760" cy="2880"/>
              </p14:xfrm>
            </p:contentPart>
          </mc:Choice>
          <mc:Fallback>
            <p:pic>
              <p:nvPicPr>
                <p:cNvPr id="83" name="Freihand 82">
                  <a:extLst>
                    <a:ext uri="{FF2B5EF4-FFF2-40B4-BE49-F238E27FC236}">
                      <a16:creationId xmlns:a16="http://schemas.microsoft.com/office/drawing/2014/main" id="{1AAA45A7-5382-7AAA-4FEA-F2A6C0062B2D}"/>
                    </a:ext>
                  </a:extLst>
                </p:cNvPr>
                <p:cNvPicPr/>
                <p:nvPr/>
              </p:nvPicPr>
              <p:blipFill>
                <a:blip r:embed="rId129"/>
                <a:stretch>
                  <a:fillRect/>
                </a:stretch>
              </p:blipFill>
              <p:spPr>
                <a:xfrm>
                  <a:off x="5682581" y="1660036"/>
                  <a:ext cx="23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6331A5CF-FD4A-D726-DBB8-EFCE2E6B1D08}"/>
                    </a:ext>
                  </a:extLst>
                </p14:cNvPr>
                <p14:cNvContentPartPr/>
                <p14:nvPr/>
              </p14:nvContentPartPr>
              <p14:xfrm>
                <a:off x="5699501" y="1559956"/>
                <a:ext cx="9360" cy="7560"/>
              </p14:xfrm>
            </p:contentPart>
          </mc:Choice>
          <mc:Fallback>
            <p:pic>
              <p:nvPicPr>
                <p:cNvPr id="84" name="Freihand 83">
                  <a:extLst>
                    <a:ext uri="{FF2B5EF4-FFF2-40B4-BE49-F238E27FC236}">
                      <a16:creationId xmlns:a16="http://schemas.microsoft.com/office/drawing/2014/main" id="{6331A5CF-FD4A-D726-DBB8-EFCE2E6B1D08}"/>
                    </a:ext>
                  </a:extLst>
                </p:cNvPr>
                <p:cNvPicPr/>
                <p:nvPr/>
              </p:nvPicPr>
              <p:blipFill>
                <a:blip r:embed="rId131"/>
                <a:stretch>
                  <a:fillRect/>
                </a:stretch>
              </p:blipFill>
              <p:spPr>
                <a:xfrm>
                  <a:off x="5690861" y="1551316"/>
                  <a:ext cx="27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75316E63-5979-D387-BBDA-79C6DE256DC3}"/>
                    </a:ext>
                  </a:extLst>
                </p14:cNvPr>
                <p14:cNvContentPartPr/>
                <p14:nvPr/>
              </p14:nvContentPartPr>
              <p14:xfrm>
                <a:off x="5802461" y="1452676"/>
                <a:ext cx="113400" cy="111240"/>
              </p14:xfrm>
            </p:contentPart>
          </mc:Choice>
          <mc:Fallback>
            <p:pic>
              <p:nvPicPr>
                <p:cNvPr id="85" name="Freihand 84">
                  <a:extLst>
                    <a:ext uri="{FF2B5EF4-FFF2-40B4-BE49-F238E27FC236}">
                      <a16:creationId xmlns:a16="http://schemas.microsoft.com/office/drawing/2014/main" id="{75316E63-5979-D387-BBDA-79C6DE256DC3}"/>
                    </a:ext>
                  </a:extLst>
                </p:cNvPr>
                <p:cNvPicPr/>
                <p:nvPr/>
              </p:nvPicPr>
              <p:blipFill>
                <a:blip r:embed="rId133"/>
                <a:stretch>
                  <a:fillRect/>
                </a:stretch>
              </p:blipFill>
              <p:spPr>
                <a:xfrm>
                  <a:off x="5793461" y="1443676"/>
                  <a:ext cx="131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286B4012-C8E5-4DFD-6FFB-653BD8948036}"/>
                    </a:ext>
                  </a:extLst>
                </p14:cNvPr>
                <p14:cNvContentPartPr/>
                <p14:nvPr/>
              </p14:nvContentPartPr>
              <p14:xfrm>
                <a:off x="3927581" y="1352236"/>
                <a:ext cx="2214000" cy="1015920"/>
              </p14:xfrm>
            </p:contentPart>
          </mc:Choice>
          <mc:Fallback>
            <p:pic>
              <p:nvPicPr>
                <p:cNvPr id="88" name="Freihand 87">
                  <a:extLst>
                    <a:ext uri="{FF2B5EF4-FFF2-40B4-BE49-F238E27FC236}">
                      <a16:creationId xmlns:a16="http://schemas.microsoft.com/office/drawing/2014/main" id="{286B4012-C8E5-4DFD-6FFB-653BD8948036}"/>
                    </a:ext>
                  </a:extLst>
                </p:cNvPr>
                <p:cNvPicPr/>
                <p:nvPr/>
              </p:nvPicPr>
              <p:blipFill>
                <a:blip r:embed="rId135"/>
                <a:stretch>
                  <a:fillRect/>
                </a:stretch>
              </p:blipFill>
              <p:spPr>
                <a:xfrm>
                  <a:off x="3918941" y="1343236"/>
                  <a:ext cx="2231640" cy="1033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0869A684-F730-8849-846A-37E5EC57EDCD}"/>
                    </a:ext>
                  </a:extLst>
                </p14:cNvPr>
                <p14:cNvContentPartPr/>
                <p14:nvPr/>
              </p14:nvContentPartPr>
              <p14:xfrm>
                <a:off x="3913541" y="1659316"/>
                <a:ext cx="2085840" cy="771480"/>
              </p14:xfrm>
            </p:contentPart>
          </mc:Choice>
          <mc:Fallback>
            <p:pic>
              <p:nvPicPr>
                <p:cNvPr id="89" name="Freihand 88">
                  <a:extLst>
                    <a:ext uri="{FF2B5EF4-FFF2-40B4-BE49-F238E27FC236}">
                      <a16:creationId xmlns:a16="http://schemas.microsoft.com/office/drawing/2014/main" id="{0869A684-F730-8849-846A-37E5EC57EDCD}"/>
                    </a:ext>
                  </a:extLst>
                </p:cNvPr>
                <p:cNvPicPr/>
                <p:nvPr/>
              </p:nvPicPr>
              <p:blipFill>
                <a:blip r:embed="rId137"/>
                <a:stretch>
                  <a:fillRect/>
                </a:stretch>
              </p:blipFill>
              <p:spPr>
                <a:xfrm>
                  <a:off x="3904541" y="1650676"/>
                  <a:ext cx="2103480" cy="789120"/>
                </a:xfrm>
                <a:prstGeom prst="rect">
                  <a:avLst/>
                </a:prstGeom>
              </p:spPr>
            </p:pic>
          </mc:Fallback>
        </mc:AlternateContent>
      </p:grpSp>
    </p:spTree>
    <p:extLst>
      <p:ext uri="{BB962C8B-B14F-4D97-AF65-F5344CB8AC3E}">
        <p14:creationId xmlns:p14="http://schemas.microsoft.com/office/powerpoint/2010/main" val="1031874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9A56346-B377-6D8C-196B-4A884C3D67AD}"/>
                  </a:ext>
                </a:extLst>
              </p:cNvPr>
              <p:cNvSpPr txBox="1"/>
              <p:nvPr/>
            </p:nvSpPr>
            <p:spPr>
              <a:xfrm>
                <a:off x="243840" y="764704"/>
                <a:ext cx="8859520" cy="548640"/>
              </a:xfrm>
              <a:prstGeom prst="rect">
                <a:avLst/>
              </a:prstGeom>
              <a:noFill/>
            </p:spPr>
            <p:txBody>
              <a:bodyPr wrap="square" rtlCol="0">
                <a:noAutofit/>
              </a:bodyPr>
              <a:lstStyle/>
              <a:p>
                <a:pPr marL="342900" indent="-342900">
                  <a:buFont typeface="Arial" panose="020B0604020202020204" pitchFamily="34" charset="0"/>
                  <a:buChar char="•"/>
                </a:pPr>
                <a:r>
                  <a:rPr lang="de-DE" sz="2400" dirty="0"/>
                  <a:t>Test </a:t>
                </a:r>
                <a:r>
                  <a:rPr lang="de-DE" sz="2400" dirty="0" err="1"/>
                  <a:t>the</a:t>
                </a:r>
                <a:r>
                  <a:rPr lang="de-DE" sz="2400" dirty="0"/>
                  <a:t> </a:t>
                </a:r>
                <a:r>
                  <a:rPr lang="de-DE" sz="2400" dirty="0" err="1"/>
                  <a:t>example</a:t>
                </a:r>
                <a:r>
                  <a:rPr lang="de-DE" sz="2400" dirty="0"/>
                  <a:t> </a:t>
                </a:r>
                <a:r>
                  <a:rPr lang="de-DE" sz="2400" dirty="0" err="1"/>
                  <a:t>for</a:t>
                </a:r>
                <a:r>
                  <a:rPr lang="de-DE" sz="2400" dirty="0"/>
                  <a:t> </a:t>
                </a:r>
                <a14:m>
                  <m:oMath xmlns:m="http://schemas.openxmlformats.org/officeDocument/2006/math">
                    <m:r>
                      <m:rPr>
                        <m:nor/>
                      </m:rPr>
                      <a:rPr lang="el-GR" sz="2400"/>
                      <m:t>α</m:t>
                    </m:r>
                    <m:r>
                      <a:rPr lang="de-DE" sz="2400" b="0" i="1" smtClean="0">
                        <a:latin typeface="Cambria Math" panose="02040503050406030204" pitchFamily="18" charset="0"/>
                      </a:rPr>
                      <m:t>=</m:t>
                    </m:r>
                    <m:r>
                      <m:rPr>
                        <m:nor/>
                      </m:rPr>
                      <a:rPr lang="de-DE" sz="2400"/>
                      <m:t>5%</m:t>
                    </m:r>
                  </m:oMath>
                </a14:m>
                <a:r>
                  <a:rPr lang="de-DE" sz="2400" dirty="0"/>
                  <a:t> on H</a:t>
                </a:r>
                <a:r>
                  <a:rPr lang="de-DE" sz="2400" baseline="-25000" dirty="0"/>
                  <a:t>0</a:t>
                </a:r>
                <a:r>
                  <a:rPr lang="de-DE" sz="2400" dirty="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1</m:t>
                        </m:r>
                      </m:sub>
                    </m:sSub>
                    <m:r>
                      <a:rPr lang="de-DE" sz="240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2</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rPr>
                          <m:t>𝑘</m:t>
                        </m:r>
                      </m:sub>
                    </m:sSub>
                    <m:r>
                      <a:rPr lang="de-DE" sz="2400" i="1">
                        <a:latin typeface="Cambria Math" panose="02040503050406030204" pitchFamily="18" charset="0"/>
                      </a:rPr>
                      <m:t>=0</m:t>
                    </m:r>
                  </m:oMath>
                </a14:m>
                <a:endParaRPr lang="de-DE" sz="2400" dirty="0"/>
              </a:p>
              <a:p>
                <a:pPr marL="342900" indent="-342900">
                  <a:buFont typeface="Arial" panose="020B0604020202020204" pitchFamily="34" charset="0"/>
                  <a:buChar char="•"/>
                </a:pPr>
                <a:endParaRPr lang="de-DE" altLang="de-DE" sz="2400" dirty="0"/>
              </a:p>
              <a:p>
                <a:pPr marL="342900" indent="-342900">
                  <a:buFont typeface="Arial" panose="020B0604020202020204" pitchFamily="34" charset="0"/>
                  <a:buChar char="•"/>
                </a:pPr>
                <a:r>
                  <a:rPr lang="de-DE" altLang="de-DE" sz="2400" dirty="0"/>
                  <a:t>Test </a:t>
                </a:r>
                <a:r>
                  <a:rPr lang="de-DE" altLang="de-DE" sz="2400" dirty="0" err="1"/>
                  <a:t>for</a:t>
                </a:r>
                <a:r>
                  <a:rPr lang="de-DE" altLang="de-DE" sz="2400" dirty="0"/>
                  <a:t> all </a:t>
                </a:r>
                <a:r>
                  <a:rPr lang="de-DE" sz="2400" dirty="0"/>
                  <a:t>H</a:t>
                </a:r>
                <a:r>
                  <a:rPr lang="de-DE" sz="2400" baseline="-25000" dirty="0"/>
                  <a:t>0</a:t>
                </a:r>
                <a:r>
                  <a:rPr lang="de-DE" sz="2400" dirty="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=0</m:t>
                    </m:r>
                  </m:oMath>
                </a14:m>
                <a:r>
                  <a:rPr lang="de-DE" altLang="de-DE" sz="2400" dirty="0"/>
                  <a:t> and </a:t>
                </a:r>
                <a14:m>
                  <m:oMath xmlns:m="http://schemas.openxmlformats.org/officeDocument/2006/math">
                    <m:r>
                      <m:rPr>
                        <m:nor/>
                      </m:rPr>
                      <a:rPr lang="el-GR" sz="2400"/>
                      <m:t>α</m:t>
                    </m:r>
                    <m:r>
                      <a:rPr lang="de-DE" sz="2400" i="1">
                        <a:latin typeface="Cambria Math" panose="02040503050406030204" pitchFamily="18" charset="0"/>
                      </a:rPr>
                      <m:t>=</m:t>
                    </m:r>
                    <m:r>
                      <m:rPr>
                        <m:nor/>
                      </m:rPr>
                      <a:rPr lang="de-DE" sz="2400"/>
                      <m:t>5%</m:t>
                    </m:r>
                  </m:oMath>
                </a14:m>
                <a:endParaRPr lang="de-DE" altLang="de-DE" sz="2400" dirty="0"/>
              </a:p>
              <a:p>
                <a:endParaRPr lang="de-DE" altLang="de-DE" sz="2400" dirty="0"/>
              </a:p>
            </p:txBody>
          </p:sp>
        </mc:Choice>
        <mc:Fallback xmlns="">
          <p:sp>
            <p:nvSpPr>
              <p:cNvPr id="2" name="Textfeld 1">
                <a:extLst>
                  <a:ext uri="{FF2B5EF4-FFF2-40B4-BE49-F238E27FC236}">
                    <a16:creationId xmlns:a16="http://schemas.microsoft.com/office/drawing/2014/main" id="{69A56346-B377-6D8C-196B-4A884C3D67AD}"/>
                  </a:ext>
                </a:extLst>
              </p:cNvPr>
              <p:cNvSpPr txBox="1">
                <a:spLocks noRot="1" noChangeAspect="1" noMove="1" noResize="1" noEditPoints="1" noAdjustHandles="1" noChangeArrowheads="1" noChangeShapeType="1" noTextEdit="1"/>
              </p:cNvSpPr>
              <p:nvPr/>
            </p:nvSpPr>
            <p:spPr>
              <a:xfrm>
                <a:off x="243840" y="764704"/>
                <a:ext cx="8859520" cy="548640"/>
              </a:xfrm>
              <a:prstGeom prst="rect">
                <a:avLst/>
              </a:prstGeom>
              <a:blipFill>
                <a:blip r:embed="rId2"/>
                <a:stretch>
                  <a:fillRect l="-895" t="-8889" b="-142222"/>
                </a:stretch>
              </a:blipFill>
            </p:spPr>
            <p:txBody>
              <a:bodyPr/>
              <a:lstStyle/>
              <a:p>
                <a:r>
                  <a:rPr lang="de-DE">
                    <a:noFill/>
                  </a:rPr>
                  <a:t> </a:t>
                </a:r>
              </a:p>
            </p:txBody>
          </p:sp>
        </mc:Fallback>
      </mc:AlternateContent>
      <p:graphicFrame>
        <p:nvGraphicFramePr>
          <p:cNvPr id="6" name="Tabelle 5">
            <a:extLst>
              <a:ext uri="{FF2B5EF4-FFF2-40B4-BE49-F238E27FC236}">
                <a16:creationId xmlns:a16="http://schemas.microsoft.com/office/drawing/2014/main" id="{7EA5C59D-03ED-B86B-F79F-8432A21592FB}"/>
              </a:ext>
            </a:extLst>
          </p:cNvPr>
          <p:cNvGraphicFramePr>
            <a:graphicFrameLocks noGrp="1"/>
          </p:cNvGraphicFramePr>
          <p:nvPr/>
        </p:nvGraphicFramePr>
        <p:xfrm>
          <a:off x="7498080" y="1313344"/>
          <a:ext cx="3675380" cy="1897216"/>
        </p:xfrm>
        <a:graphic>
          <a:graphicData uri="http://schemas.openxmlformats.org/drawingml/2006/table">
            <a:tbl>
              <a:tblPr firstRow="1" bandRow="1"/>
              <a:tblGrid>
                <a:gridCol w="935966">
                  <a:extLst>
                    <a:ext uri="{9D8B030D-6E8A-4147-A177-3AD203B41FA5}">
                      <a16:colId xmlns:a16="http://schemas.microsoft.com/office/drawing/2014/main" val="2691000748"/>
                    </a:ext>
                  </a:extLst>
                </a:gridCol>
                <a:gridCol w="730510">
                  <a:extLst>
                    <a:ext uri="{9D8B030D-6E8A-4147-A177-3AD203B41FA5}">
                      <a16:colId xmlns:a16="http://schemas.microsoft.com/office/drawing/2014/main" val="2970920032"/>
                    </a:ext>
                  </a:extLst>
                </a:gridCol>
                <a:gridCol w="1164251">
                  <a:extLst>
                    <a:ext uri="{9D8B030D-6E8A-4147-A177-3AD203B41FA5}">
                      <a16:colId xmlns:a16="http://schemas.microsoft.com/office/drawing/2014/main" val="95580498"/>
                    </a:ext>
                  </a:extLst>
                </a:gridCol>
                <a:gridCol w="844653">
                  <a:extLst>
                    <a:ext uri="{9D8B030D-6E8A-4147-A177-3AD203B41FA5}">
                      <a16:colId xmlns:a16="http://schemas.microsoft.com/office/drawing/2014/main" val="2146902723"/>
                    </a:ext>
                  </a:extLst>
                </a:gridCol>
              </a:tblGrid>
              <a:tr h="474304">
                <a:tc>
                  <a:txBody>
                    <a:bodyPr/>
                    <a:lstStyle/>
                    <a:p>
                      <a:pPr algn="ctr" fontAlgn="b"/>
                      <a:r>
                        <a:rPr lang="de-DE" sz="2000" b="0" i="0" u="none" strike="noStrike">
                          <a:solidFill>
                            <a:srgbClr val="000000"/>
                          </a:solidFill>
                          <a:effectLst/>
                          <a:latin typeface="Calibri" panose="020F0502020204030204" pitchFamily="34" charset="0"/>
                        </a:rPr>
                        <a:t>beta0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beta3</a:t>
                      </a:r>
                    </a:p>
                  </a:txBody>
                  <a:tcPr marL="6350" marR="6350" marT="6350" marB="0" anchor="b">
                    <a:lnL>
                      <a:noFill/>
                    </a:lnL>
                    <a:lnR>
                      <a:noFill/>
                    </a:lnR>
                    <a:lnT>
                      <a:noFill/>
                    </a:lnT>
                    <a:lnB>
                      <a:noFill/>
                    </a:lnB>
                  </a:tcPr>
                </a:tc>
                <a:extLst>
                  <a:ext uri="{0D108BD9-81ED-4DB2-BD59-A6C34878D82A}">
                    <a16:rowId xmlns:a16="http://schemas.microsoft.com/office/drawing/2014/main" val="3744176773"/>
                  </a:ext>
                </a:extLst>
              </a:tr>
              <a:tr h="474304">
                <a:tc>
                  <a:txBody>
                    <a:bodyPr/>
                    <a:lstStyle/>
                    <a:p>
                      <a:pPr algn="ctr" fontAlgn="b"/>
                      <a:r>
                        <a:rPr lang="de-DE" sz="2000" b="0" i="0" u="none" strike="noStrike">
                          <a:solidFill>
                            <a:srgbClr val="000000"/>
                          </a:solidFill>
                          <a:effectLst/>
                          <a:latin typeface="Calibri" panose="020F0502020204030204" pitchFamily="34" charset="0"/>
                        </a:rPr>
                        <a:t>10,669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1,484</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0,718</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9,008</a:t>
                      </a:r>
                    </a:p>
                  </a:txBody>
                  <a:tcPr marL="6350" marR="6350" marT="6350" marB="0" anchor="b">
                    <a:lnL>
                      <a:noFill/>
                    </a:lnL>
                    <a:lnR>
                      <a:noFill/>
                    </a:lnR>
                    <a:lnT>
                      <a:noFill/>
                    </a:lnT>
                    <a:lnB>
                      <a:noFill/>
                    </a:lnB>
                  </a:tcPr>
                </a:tc>
                <a:extLst>
                  <a:ext uri="{0D108BD9-81ED-4DB2-BD59-A6C34878D82A}">
                    <a16:rowId xmlns:a16="http://schemas.microsoft.com/office/drawing/2014/main" val="2195028732"/>
                  </a:ext>
                </a:extLst>
              </a:tr>
              <a:tr h="474304">
                <a:tc>
                  <a:txBody>
                    <a:bodyPr/>
                    <a:lstStyle/>
                    <a:p>
                      <a:pPr algn="ctr" fontAlgn="b"/>
                      <a:r>
                        <a:rPr lang="de-DE" sz="2000" b="0" i="0" u="none" strike="noStrike">
                          <a:solidFill>
                            <a:srgbClr val="000000"/>
                          </a:solidFill>
                          <a:effectLst/>
                          <a:latin typeface="Calibri" panose="020F0502020204030204" pitchFamily="34" charset="0"/>
                        </a:rPr>
                        <a:t>se(b0)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se(b3)</a:t>
                      </a:r>
                    </a:p>
                  </a:txBody>
                  <a:tcPr marL="6350" marR="6350" marT="6350" marB="0" anchor="b">
                    <a:lnL>
                      <a:noFill/>
                    </a:lnL>
                    <a:lnR>
                      <a:noFill/>
                    </a:lnR>
                    <a:lnT>
                      <a:noFill/>
                    </a:lnT>
                    <a:lnB>
                      <a:noFill/>
                    </a:lnB>
                  </a:tcPr>
                </a:tc>
                <a:extLst>
                  <a:ext uri="{0D108BD9-81ED-4DB2-BD59-A6C34878D82A}">
                    <a16:rowId xmlns:a16="http://schemas.microsoft.com/office/drawing/2014/main" val="2003025121"/>
                  </a:ext>
                </a:extLst>
              </a:tr>
              <a:tr h="474304">
                <a:tc>
                  <a:txBody>
                    <a:bodyPr/>
                    <a:lstStyle/>
                    <a:p>
                      <a:pPr algn="ctr" fontAlgn="b"/>
                      <a:r>
                        <a:rPr lang="de-DE" sz="2000" b="0" i="0" u="none" strike="noStrike">
                          <a:solidFill>
                            <a:srgbClr val="000000"/>
                          </a:solidFill>
                          <a:effectLst/>
                          <a:latin typeface="Calibri" panose="020F0502020204030204" pitchFamily="34" charset="0"/>
                        </a:rPr>
                        <a:t>7,579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0,911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0,199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4,150</a:t>
                      </a:r>
                    </a:p>
                  </a:txBody>
                  <a:tcPr marL="6350" marR="6350" marT="6350" marB="0" anchor="b">
                    <a:lnL>
                      <a:noFill/>
                    </a:lnL>
                    <a:lnR>
                      <a:noFill/>
                    </a:lnR>
                    <a:lnT>
                      <a:noFill/>
                    </a:lnT>
                    <a:lnB>
                      <a:noFill/>
                    </a:lnB>
                  </a:tcPr>
                </a:tc>
                <a:extLst>
                  <a:ext uri="{0D108BD9-81ED-4DB2-BD59-A6C34878D82A}">
                    <a16:rowId xmlns:a16="http://schemas.microsoft.com/office/drawing/2014/main" val="4026349172"/>
                  </a:ext>
                </a:extLst>
              </a:tr>
            </a:tbl>
          </a:graphicData>
        </a:graphic>
      </p:graphicFrame>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F455708E-8F98-C7DC-F5E8-774ACE248E81}"/>
                  </a:ext>
                </a:extLst>
              </p14:cNvPr>
              <p14:cNvContentPartPr/>
              <p14:nvPr/>
            </p14:nvContentPartPr>
            <p14:xfrm>
              <a:off x="792701" y="422792"/>
              <a:ext cx="137880" cy="127080"/>
            </p14:xfrm>
          </p:contentPart>
        </mc:Choice>
        <mc:Fallback>
          <p:pic>
            <p:nvPicPr>
              <p:cNvPr id="5" name="Freihand 4">
                <a:extLst>
                  <a:ext uri="{FF2B5EF4-FFF2-40B4-BE49-F238E27FC236}">
                    <a16:creationId xmlns:a16="http://schemas.microsoft.com/office/drawing/2014/main" id="{F455708E-8F98-C7DC-F5E8-774ACE248E81}"/>
                  </a:ext>
                </a:extLst>
              </p:cNvPr>
              <p:cNvPicPr/>
              <p:nvPr/>
            </p:nvPicPr>
            <p:blipFill>
              <a:blip r:embed="rId4"/>
              <a:stretch>
                <a:fillRect/>
              </a:stretch>
            </p:blipFill>
            <p:spPr>
              <a:xfrm>
                <a:off x="784061" y="414152"/>
                <a:ext cx="155520" cy="144720"/>
              </a:xfrm>
              <a:prstGeom prst="rect">
                <a:avLst/>
              </a:prstGeom>
            </p:spPr>
          </p:pic>
        </mc:Fallback>
      </mc:AlternateContent>
      <p:grpSp>
        <p:nvGrpSpPr>
          <p:cNvPr id="11" name="Gruppieren 10">
            <a:extLst>
              <a:ext uri="{FF2B5EF4-FFF2-40B4-BE49-F238E27FC236}">
                <a16:creationId xmlns:a16="http://schemas.microsoft.com/office/drawing/2014/main" id="{C0FF8AE3-694F-14E9-A23D-FD076DB89414}"/>
              </a:ext>
            </a:extLst>
          </p:cNvPr>
          <p:cNvGrpSpPr/>
          <p:nvPr/>
        </p:nvGrpSpPr>
        <p:grpSpPr>
          <a:xfrm>
            <a:off x="1112381" y="430712"/>
            <a:ext cx="136080" cy="109080"/>
            <a:chOff x="1112381" y="430712"/>
            <a:chExt cx="136080" cy="109080"/>
          </a:xfrm>
        </p:grpSpPr>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7F02A93A-D2F8-447F-1688-6406989D48B5}"/>
                    </a:ext>
                  </a:extLst>
                </p14:cNvPr>
                <p14:cNvContentPartPr/>
                <p14:nvPr/>
              </p14:nvContentPartPr>
              <p14:xfrm>
                <a:off x="1116341" y="430712"/>
                <a:ext cx="131040" cy="39960"/>
              </p14:xfrm>
            </p:contentPart>
          </mc:Choice>
          <mc:Fallback>
            <p:pic>
              <p:nvPicPr>
                <p:cNvPr id="7" name="Freihand 6">
                  <a:extLst>
                    <a:ext uri="{FF2B5EF4-FFF2-40B4-BE49-F238E27FC236}">
                      <a16:creationId xmlns:a16="http://schemas.microsoft.com/office/drawing/2014/main" id="{7F02A93A-D2F8-447F-1688-6406989D48B5}"/>
                    </a:ext>
                  </a:extLst>
                </p:cNvPr>
                <p:cNvPicPr/>
                <p:nvPr/>
              </p:nvPicPr>
              <p:blipFill>
                <a:blip r:embed="rId6"/>
                <a:stretch>
                  <a:fillRect/>
                </a:stretch>
              </p:blipFill>
              <p:spPr>
                <a:xfrm>
                  <a:off x="1107701" y="421712"/>
                  <a:ext cx="148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97F810E7-D256-9568-47EF-0ADADB394491}"/>
                    </a:ext>
                  </a:extLst>
                </p14:cNvPr>
                <p14:cNvContentPartPr/>
                <p14:nvPr/>
              </p14:nvContentPartPr>
              <p14:xfrm>
                <a:off x="1112381" y="514232"/>
                <a:ext cx="136080" cy="25560"/>
              </p14:xfrm>
            </p:contentPart>
          </mc:Choice>
          <mc:Fallback>
            <p:pic>
              <p:nvPicPr>
                <p:cNvPr id="8" name="Freihand 7">
                  <a:extLst>
                    <a:ext uri="{FF2B5EF4-FFF2-40B4-BE49-F238E27FC236}">
                      <a16:creationId xmlns:a16="http://schemas.microsoft.com/office/drawing/2014/main" id="{97F810E7-D256-9568-47EF-0ADADB394491}"/>
                    </a:ext>
                  </a:extLst>
                </p:cNvPr>
                <p:cNvPicPr/>
                <p:nvPr/>
              </p:nvPicPr>
              <p:blipFill>
                <a:blip r:embed="rId8"/>
                <a:stretch>
                  <a:fillRect/>
                </a:stretch>
              </p:blipFill>
              <p:spPr>
                <a:xfrm>
                  <a:off x="1103381" y="505232"/>
                  <a:ext cx="15372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0F4E9DE6-5FA7-4A21-F922-E74145EBAE71}"/>
                  </a:ext>
                </a:extLst>
              </p14:cNvPr>
              <p14:cNvContentPartPr/>
              <p14:nvPr/>
            </p14:nvContentPartPr>
            <p14:xfrm>
              <a:off x="1413701" y="311192"/>
              <a:ext cx="156600" cy="297000"/>
            </p14:xfrm>
          </p:contentPart>
        </mc:Choice>
        <mc:Fallback>
          <p:pic>
            <p:nvPicPr>
              <p:cNvPr id="10" name="Freihand 9">
                <a:extLst>
                  <a:ext uri="{FF2B5EF4-FFF2-40B4-BE49-F238E27FC236}">
                    <a16:creationId xmlns:a16="http://schemas.microsoft.com/office/drawing/2014/main" id="{0F4E9DE6-5FA7-4A21-F922-E74145EBAE71}"/>
                  </a:ext>
                </a:extLst>
              </p:cNvPr>
              <p:cNvPicPr/>
              <p:nvPr/>
            </p:nvPicPr>
            <p:blipFill>
              <a:blip r:embed="rId10"/>
              <a:stretch>
                <a:fillRect/>
              </a:stretch>
            </p:blipFill>
            <p:spPr>
              <a:xfrm>
                <a:off x="1405061" y="302192"/>
                <a:ext cx="174240" cy="314640"/>
              </a:xfrm>
              <a:prstGeom prst="rect">
                <a:avLst/>
              </a:prstGeom>
            </p:spPr>
          </p:pic>
        </mc:Fallback>
      </mc:AlternateContent>
    </p:spTree>
    <p:extLst>
      <p:ext uri="{BB962C8B-B14F-4D97-AF65-F5344CB8AC3E}">
        <p14:creationId xmlns:p14="http://schemas.microsoft.com/office/powerpoint/2010/main" val="1481318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t-distribution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2A947CA2-C50F-D14E-2C9D-705F55AEABD7}"/>
              </a:ext>
            </a:extLst>
          </p:cNvPr>
          <p:cNvPicPr>
            <a:picLocks noChangeAspect="1"/>
          </p:cNvPicPr>
          <p:nvPr/>
        </p:nvPicPr>
        <p:blipFill>
          <a:blip r:embed="rId2"/>
          <a:stretch>
            <a:fillRect/>
          </a:stretch>
        </p:blipFill>
        <p:spPr>
          <a:xfrm>
            <a:off x="853440" y="628917"/>
            <a:ext cx="6654800" cy="6188540"/>
          </a:xfrm>
          <a:prstGeom prst="rect">
            <a:avLst/>
          </a:prstGeom>
        </p:spPr>
      </p:pic>
      <p:grpSp>
        <p:nvGrpSpPr>
          <p:cNvPr id="6" name="Gruppieren 5">
            <a:extLst>
              <a:ext uri="{FF2B5EF4-FFF2-40B4-BE49-F238E27FC236}">
                <a16:creationId xmlns:a16="http://schemas.microsoft.com/office/drawing/2014/main" id="{228E5DDE-3463-D0A6-A08D-AB367FAB049C}"/>
              </a:ext>
            </a:extLst>
          </p:cNvPr>
          <p:cNvGrpSpPr/>
          <p:nvPr/>
        </p:nvGrpSpPr>
        <p:grpSpPr>
          <a:xfrm>
            <a:off x="4192541" y="507752"/>
            <a:ext cx="155880" cy="231480"/>
            <a:chOff x="4192541" y="507752"/>
            <a:chExt cx="155880" cy="2314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B411132-88DB-5185-65FD-81FEEF8FE00E}"/>
                    </a:ext>
                  </a:extLst>
                </p14:cNvPr>
                <p14:cNvContentPartPr/>
                <p14:nvPr/>
              </p14:nvContentPartPr>
              <p14:xfrm>
                <a:off x="4263461" y="507752"/>
                <a:ext cx="24840" cy="181440"/>
              </p14:xfrm>
            </p:contentPart>
          </mc:Choice>
          <mc:Fallback>
            <p:pic>
              <p:nvPicPr>
                <p:cNvPr id="2" name="Freihand 1">
                  <a:extLst>
                    <a:ext uri="{FF2B5EF4-FFF2-40B4-BE49-F238E27FC236}">
                      <a16:creationId xmlns:a16="http://schemas.microsoft.com/office/drawing/2014/main" id="{5B411132-88DB-5185-65FD-81FEEF8FE00E}"/>
                    </a:ext>
                  </a:extLst>
                </p:cNvPr>
                <p:cNvPicPr/>
                <p:nvPr/>
              </p:nvPicPr>
              <p:blipFill>
                <a:blip r:embed="rId4"/>
                <a:stretch>
                  <a:fillRect/>
                </a:stretch>
              </p:blipFill>
              <p:spPr>
                <a:xfrm>
                  <a:off x="4254461" y="498752"/>
                  <a:ext cx="42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D243EBA-C1AD-D3EA-EB5B-DF8756229EF5}"/>
                    </a:ext>
                  </a:extLst>
                </p14:cNvPr>
                <p14:cNvContentPartPr/>
                <p14:nvPr/>
              </p14:nvContentPartPr>
              <p14:xfrm>
                <a:off x="4192541" y="559592"/>
                <a:ext cx="155880" cy="179640"/>
              </p14:xfrm>
            </p:contentPart>
          </mc:Choice>
          <mc:Fallback>
            <p:pic>
              <p:nvPicPr>
                <p:cNvPr id="5" name="Freihand 4">
                  <a:extLst>
                    <a:ext uri="{FF2B5EF4-FFF2-40B4-BE49-F238E27FC236}">
                      <a16:creationId xmlns:a16="http://schemas.microsoft.com/office/drawing/2014/main" id="{7D243EBA-C1AD-D3EA-EB5B-DF8756229EF5}"/>
                    </a:ext>
                  </a:extLst>
                </p:cNvPr>
                <p:cNvPicPr/>
                <p:nvPr/>
              </p:nvPicPr>
              <p:blipFill>
                <a:blip r:embed="rId6"/>
                <a:stretch>
                  <a:fillRect/>
                </a:stretch>
              </p:blipFill>
              <p:spPr>
                <a:xfrm>
                  <a:off x="4183901" y="550952"/>
                  <a:ext cx="173520" cy="197280"/>
                </a:xfrm>
                <a:prstGeom prst="rect">
                  <a:avLst/>
                </a:prstGeom>
              </p:spPr>
            </p:pic>
          </mc:Fallback>
        </mc:AlternateContent>
      </p:grpSp>
      <p:grpSp>
        <p:nvGrpSpPr>
          <p:cNvPr id="17" name="Gruppieren 16">
            <a:extLst>
              <a:ext uri="{FF2B5EF4-FFF2-40B4-BE49-F238E27FC236}">
                <a16:creationId xmlns:a16="http://schemas.microsoft.com/office/drawing/2014/main" id="{C6522B99-0703-50F6-DAE9-5914766EF6CE}"/>
              </a:ext>
            </a:extLst>
          </p:cNvPr>
          <p:cNvGrpSpPr/>
          <p:nvPr/>
        </p:nvGrpSpPr>
        <p:grpSpPr>
          <a:xfrm>
            <a:off x="3971141" y="121472"/>
            <a:ext cx="1006560" cy="321480"/>
            <a:chOff x="3971141" y="121472"/>
            <a:chExt cx="1006560" cy="32148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1733DB4B-B49C-B55D-3D88-250B1B8CCA3E}"/>
                    </a:ext>
                  </a:extLst>
                </p14:cNvPr>
                <p14:cNvContentPartPr/>
                <p14:nvPr/>
              </p14:nvContentPartPr>
              <p14:xfrm>
                <a:off x="3971141" y="228032"/>
                <a:ext cx="172440" cy="214920"/>
              </p14:xfrm>
            </p:contentPart>
          </mc:Choice>
          <mc:Fallback>
            <p:pic>
              <p:nvPicPr>
                <p:cNvPr id="8" name="Freihand 7">
                  <a:extLst>
                    <a:ext uri="{FF2B5EF4-FFF2-40B4-BE49-F238E27FC236}">
                      <a16:creationId xmlns:a16="http://schemas.microsoft.com/office/drawing/2014/main" id="{1733DB4B-B49C-B55D-3D88-250B1B8CCA3E}"/>
                    </a:ext>
                  </a:extLst>
                </p:cNvPr>
                <p:cNvPicPr/>
                <p:nvPr/>
              </p:nvPicPr>
              <p:blipFill>
                <a:blip r:embed="rId8"/>
                <a:stretch>
                  <a:fillRect/>
                </a:stretch>
              </p:blipFill>
              <p:spPr>
                <a:xfrm>
                  <a:off x="3962141" y="219392"/>
                  <a:ext cx="1900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0190B25C-EFAF-4EC6-1E87-BEE020F994B5}"/>
                    </a:ext>
                  </a:extLst>
                </p14:cNvPr>
                <p14:cNvContentPartPr/>
                <p14:nvPr/>
              </p14:nvContentPartPr>
              <p14:xfrm>
                <a:off x="4206581" y="306872"/>
                <a:ext cx="114480" cy="34920"/>
              </p14:xfrm>
            </p:contentPart>
          </mc:Choice>
          <mc:Fallback>
            <p:pic>
              <p:nvPicPr>
                <p:cNvPr id="10" name="Freihand 9">
                  <a:extLst>
                    <a:ext uri="{FF2B5EF4-FFF2-40B4-BE49-F238E27FC236}">
                      <a16:creationId xmlns:a16="http://schemas.microsoft.com/office/drawing/2014/main" id="{0190B25C-EFAF-4EC6-1E87-BEE020F994B5}"/>
                    </a:ext>
                  </a:extLst>
                </p:cNvPr>
                <p:cNvPicPr/>
                <p:nvPr/>
              </p:nvPicPr>
              <p:blipFill>
                <a:blip r:embed="rId10"/>
                <a:stretch>
                  <a:fillRect/>
                </a:stretch>
              </p:blipFill>
              <p:spPr>
                <a:xfrm>
                  <a:off x="4197581" y="298232"/>
                  <a:ext cx="132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95F4560-43F2-A196-8293-39FB1D9031D7}"/>
                    </a:ext>
                  </a:extLst>
                </p14:cNvPr>
                <p14:cNvContentPartPr/>
                <p14:nvPr/>
              </p14:nvContentPartPr>
              <p14:xfrm>
                <a:off x="4229981" y="380312"/>
                <a:ext cx="88200" cy="35640"/>
              </p14:xfrm>
            </p:contentPart>
          </mc:Choice>
          <mc:Fallback>
            <p:pic>
              <p:nvPicPr>
                <p:cNvPr id="11" name="Freihand 10">
                  <a:extLst>
                    <a:ext uri="{FF2B5EF4-FFF2-40B4-BE49-F238E27FC236}">
                      <a16:creationId xmlns:a16="http://schemas.microsoft.com/office/drawing/2014/main" id="{095F4560-43F2-A196-8293-39FB1D9031D7}"/>
                    </a:ext>
                  </a:extLst>
                </p:cNvPr>
                <p:cNvPicPr/>
                <p:nvPr/>
              </p:nvPicPr>
              <p:blipFill>
                <a:blip r:embed="rId12"/>
                <a:stretch>
                  <a:fillRect/>
                </a:stretch>
              </p:blipFill>
              <p:spPr>
                <a:xfrm>
                  <a:off x="4220981" y="371672"/>
                  <a:ext cx="105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B0D5C14F-120E-17A2-8B69-82C7A37BA2AD}"/>
                    </a:ext>
                  </a:extLst>
                </p14:cNvPr>
                <p14:cNvContentPartPr/>
                <p14:nvPr/>
              </p14:nvContentPartPr>
              <p14:xfrm>
                <a:off x="4400261" y="188432"/>
                <a:ext cx="163080" cy="253440"/>
              </p14:xfrm>
            </p:contentPart>
          </mc:Choice>
          <mc:Fallback>
            <p:pic>
              <p:nvPicPr>
                <p:cNvPr id="12" name="Freihand 11">
                  <a:extLst>
                    <a:ext uri="{FF2B5EF4-FFF2-40B4-BE49-F238E27FC236}">
                      <a16:creationId xmlns:a16="http://schemas.microsoft.com/office/drawing/2014/main" id="{B0D5C14F-120E-17A2-8B69-82C7A37BA2AD}"/>
                    </a:ext>
                  </a:extLst>
                </p:cNvPr>
                <p:cNvPicPr/>
                <p:nvPr/>
              </p:nvPicPr>
              <p:blipFill>
                <a:blip r:embed="rId14"/>
                <a:stretch>
                  <a:fillRect/>
                </a:stretch>
              </p:blipFill>
              <p:spPr>
                <a:xfrm>
                  <a:off x="4391261" y="179792"/>
                  <a:ext cx="1807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6B88D750-6579-C2DB-1F46-66777956B6BC}"/>
                    </a:ext>
                  </a:extLst>
                </p14:cNvPr>
                <p14:cNvContentPartPr/>
                <p14:nvPr/>
              </p14:nvContentPartPr>
              <p14:xfrm>
                <a:off x="4453181" y="167552"/>
                <a:ext cx="118800" cy="24120"/>
              </p14:xfrm>
            </p:contentPart>
          </mc:Choice>
          <mc:Fallback>
            <p:pic>
              <p:nvPicPr>
                <p:cNvPr id="13" name="Freihand 12">
                  <a:extLst>
                    <a:ext uri="{FF2B5EF4-FFF2-40B4-BE49-F238E27FC236}">
                      <a16:creationId xmlns:a16="http://schemas.microsoft.com/office/drawing/2014/main" id="{6B88D750-6579-C2DB-1F46-66777956B6BC}"/>
                    </a:ext>
                  </a:extLst>
                </p:cNvPr>
                <p:cNvPicPr/>
                <p:nvPr/>
              </p:nvPicPr>
              <p:blipFill>
                <a:blip r:embed="rId16"/>
                <a:stretch>
                  <a:fillRect/>
                </a:stretch>
              </p:blipFill>
              <p:spPr>
                <a:xfrm>
                  <a:off x="4444541" y="158912"/>
                  <a:ext cx="136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F0463488-5383-6B8C-9394-D31E90209846}"/>
                    </a:ext>
                  </a:extLst>
                </p14:cNvPr>
                <p14:cNvContentPartPr/>
                <p14:nvPr/>
              </p14:nvContentPartPr>
              <p14:xfrm>
                <a:off x="4751621" y="164672"/>
                <a:ext cx="102600" cy="227520"/>
              </p14:xfrm>
            </p:contentPart>
          </mc:Choice>
          <mc:Fallback>
            <p:pic>
              <p:nvPicPr>
                <p:cNvPr id="14" name="Freihand 13">
                  <a:extLst>
                    <a:ext uri="{FF2B5EF4-FFF2-40B4-BE49-F238E27FC236}">
                      <a16:creationId xmlns:a16="http://schemas.microsoft.com/office/drawing/2014/main" id="{F0463488-5383-6B8C-9394-D31E90209846}"/>
                    </a:ext>
                  </a:extLst>
                </p:cNvPr>
                <p:cNvPicPr/>
                <p:nvPr/>
              </p:nvPicPr>
              <p:blipFill>
                <a:blip r:embed="rId18"/>
                <a:stretch>
                  <a:fillRect/>
                </a:stretch>
              </p:blipFill>
              <p:spPr>
                <a:xfrm>
                  <a:off x="4742621" y="156032"/>
                  <a:ext cx="120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9999745C-9F5F-32DE-DA65-7547FC83DF85}"/>
                    </a:ext>
                  </a:extLst>
                </p14:cNvPr>
                <p14:cNvContentPartPr/>
                <p14:nvPr/>
              </p14:nvContentPartPr>
              <p14:xfrm>
                <a:off x="4668821" y="121472"/>
                <a:ext cx="114120" cy="110520"/>
              </p14:xfrm>
            </p:contentPart>
          </mc:Choice>
          <mc:Fallback>
            <p:pic>
              <p:nvPicPr>
                <p:cNvPr id="15" name="Freihand 14">
                  <a:extLst>
                    <a:ext uri="{FF2B5EF4-FFF2-40B4-BE49-F238E27FC236}">
                      <a16:creationId xmlns:a16="http://schemas.microsoft.com/office/drawing/2014/main" id="{9999745C-9F5F-32DE-DA65-7547FC83DF85}"/>
                    </a:ext>
                  </a:extLst>
                </p:cNvPr>
                <p:cNvPicPr/>
                <p:nvPr/>
              </p:nvPicPr>
              <p:blipFill>
                <a:blip r:embed="rId20"/>
                <a:stretch>
                  <a:fillRect/>
                </a:stretch>
              </p:blipFill>
              <p:spPr>
                <a:xfrm>
                  <a:off x="4659821" y="112472"/>
                  <a:ext cx="131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20FF8B89-726E-9921-609D-9E969B328A97}"/>
                    </a:ext>
                  </a:extLst>
                </p14:cNvPr>
                <p14:cNvContentPartPr/>
                <p14:nvPr/>
              </p14:nvContentPartPr>
              <p14:xfrm>
                <a:off x="4844501" y="241352"/>
                <a:ext cx="133200" cy="172440"/>
              </p14:xfrm>
            </p:contentPart>
          </mc:Choice>
          <mc:Fallback>
            <p:pic>
              <p:nvPicPr>
                <p:cNvPr id="16" name="Freihand 15">
                  <a:extLst>
                    <a:ext uri="{FF2B5EF4-FFF2-40B4-BE49-F238E27FC236}">
                      <a16:creationId xmlns:a16="http://schemas.microsoft.com/office/drawing/2014/main" id="{20FF8B89-726E-9921-609D-9E969B328A97}"/>
                    </a:ext>
                  </a:extLst>
                </p:cNvPr>
                <p:cNvPicPr/>
                <p:nvPr/>
              </p:nvPicPr>
              <p:blipFill>
                <a:blip r:embed="rId22"/>
                <a:stretch>
                  <a:fillRect/>
                </a:stretch>
              </p:blipFill>
              <p:spPr>
                <a:xfrm>
                  <a:off x="4835501" y="232352"/>
                  <a:ext cx="150840" cy="19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2BE927F9-B2B3-0E0D-8F15-0B7B7FF2047A}"/>
                  </a:ext>
                </a:extLst>
              </p14:cNvPr>
              <p14:cNvContentPartPr/>
              <p14:nvPr/>
            </p14:nvContentPartPr>
            <p14:xfrm>
              <a:off x="3826061" y="1979072"/>
              <a:ext cx="1113480" cy="524520"/>
            </p14:xfrm>
          </p:contentPart>
        </mc:Choice>
        <mc:Fallback>
          <p:pic>
            <p:nvPicPr>
              <p:cNvPr id="18" name="Freihand 17">
                <a:extLst>
                  <a:ext uri="{FF2B5EF4-FFF2-40B4-BE49-F238E27FC236}">
                    <a16:creationId xmlns:a16="http://schemas.microsoft.com/office/drawing/2014/main" id="{2BE927F9-B2B3-0E0D-8F15-0B7B7FF2047A}"/>
                  </a:ext>
                </a:extLst>
              </p:cNvPr>
              <p:cNvPicPr/>
              <p:nvPr/>
            </p:nvPicPr>
            <p:blipFill>
              <a:blip r:embed="rId24"/>
              <a:stretch>
                <a:fillRect/>
              </a:stretch>
            </p:blipFill>
            <p:spPr>
              <a:xfrm>
                <a:off x="3817421" y="1970432"/>
                <a:ext cx="1131120" cy="542160"/>
              </a:xfrm>
              <a:prstGeom prst="rect">
                <a:avLst/>
              </a:prstGeom>
            </p:spPr>
          </p:pic>
        </mc:Fallback>
      </mc:AlternateContent>
    </p:spTree>
    <p:extLst>
      <p:ext uri="{BB962C8B-B14F-4D97-AF65-F5344CB8AC3E}">
        <p14:creationId xmlns:p14="http://schemas.microsoft.com/office/powerpoint/2010/main" val="940484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F-distribution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F4BADBD7-3C66-3AEE-1F6F-218513827C3F}"/>
              </a:ext>
            </a:extLst>
          </p:cNvPr>
          <p:cNvPicPr>
            <a:picLocks noChangeAspect="1"/>
          </p:cNvPicPr>
          <p:nvPr/>
        </p:nvPicPr>
        <p:blipFill>
          <a:blip r:embed="rId2"/>
          <a:stretch>
            <a:fillRect/>
          </a:stretch>
        </p:blipFill>
        <p:spPr>
          <a:xfrm>
            <a:off x="91441" y="439879"/>
            <a:ext cx="6959599" cy="2921718"/>
          </a:xfrm>
          <a:prstGeom prst="rect">
            <a:avLst/>
          </a:prstGeom>
        </p:spPr>
      </p:pic>
      <p:sp>
        <p:nvSpPr>
          <p:cNvPr id="10" name="Textfeld 9">
            <a:extLst>
              <a:ext uri="{FF2B5EF4-FFF2-40B4-BE49-F238E27FC236}">
                <a16:creationId xmlns:a16="http://schemas.microsoft.com/office/drawing/2014/main" id="{0E43E660-35B2-FBE5-FAB3-2D1AAD04D3CF}"/>
              </a:ext>
            </a:extLst>
          </p:cNvPr>
          <p:cNvSpPr txBox="1"/>
          <p:nvPr/>
        </p:nvSpPr>
        <p:spPr>
          <a:xfrm>
            <a:off x="114889" y="-21787"/>
            <a:ext cx="782587" cy="461665"/>
          </a:xfrm>
          <a:prstGeom prst="rect">
            <a:avLst/>
          </a:prstGeom>
          <a:noFill/>
        </p:spPr>
        <p:txBody>
          <a:bodyPr wrap="none" rtlCol="0">
            <a:spAutoFit/>
          </a:bodyPr>
          <a:lstStyle/>
          <a:p>
            <a:r>
              <a:rPr lang="de-DE" sz="2400" b="1"/>
              <a:t>F</a:t>
            </a:r>
            <a:r>
              <a:rPr lang="de-DE" sz="2400" b="1" baseline="-25000"/>
              <a:t>95%</a:t>
            </a:r>
          </a:p>
        </p:txBody>
      </p:sp>
      <p:sp>
        <p:nvSpPr>
          <p:cNvPr id="12" name="Textfeld 11">
            <a:extLst>
              <a:ext uri="{FF2B5EF4-FFF2-40B4-BE49-F238E27FC236}">
                <a16:creationId xmlns:a16="http://schemas.microsoft.com/office/drawing/2014/main" id="{9FD877A9-1C88-E96F-7C40-E48CA5ACB0BC}"/>
              </a:ext>
            </a:extLst>
          </p:cNvPr>
          <p:cNvSpPr txBox="1"/>
          <p:nvPr/>
        </p:nvSpPr>
        <p:spPr>
          <a:xfrm>
            <a:off x="114889" y="3226745"/>
            <a:ext cx="782587" cy="461665"/>
          </a:xfrm>
          <a:prstGeom prst="rect">
            <a:avLst/>
          </a:prstGeom>
          <a:noFill/>
        </p:spPr>
        <p:txBody>
          <a:bodyPr wrap="none" rtlCol="0">
            <a:spAutoFit/>
          </a:bodyPr>
          <a:lstStyle/>
          <a:p>
            <a:r>
              <a:rPr lang="de-DE" sz="2400" b="1"/>
              <a:t>F</a:t>
            </a:r>
            <a:r>
              <a:rPr lang="de-DE" sz="2400" b="1" baseline="-25000"/>
              <a:t>99%</a:t>
            </a:r>
          </a:p>
        </p:txBody>
      </p:sp>
      <p:pic>
        <p:nvPicPr>
          <p:cNvPr id="14" name="Grafik 13">
            <a:extLst>
              <a:ext uri="{FF2B5EF4-FFF2-40B4-BE49-F238E27FC236}">
                <a16:creationId xmlns:a16="http://schemas.microsoft.com/office/drawing/2014/main" id="{69F0149A-51E0-86B0-8628-E364DB0B8898}"/>
              </a:ext>
            </a:extLst>
          </p:cNvPr>
          <p:cNvPicPr>
            <a:picLocks noChangeAspect="1"/>
          </p:cNvPicPr>
          <p:nvPr/>
        </p:nvPicPr>
        <p:blipFill>
          <a:blip r:embed="rId3"/>
          <a:stretch>
            <a:fillRect/>
          </a:stretch>
        </p:blipFill>
        <p:spPr>
          <a:xfrm>
            <a:off x="114889" y="3714754"/>
            <a:ext cx="6936151" cy="3089517"/>
          </a:xfrm>
          <a:prstGeom prst="rect">
            <a:avLst/>
          </a:prstGeom>
        </p:spPr>
      </p:pic>
      <p:grpSp>
        <p:nvGrpSpPr>
          <p:cNvPr id="27" name="Gruppieren 26">
            <a:extLst>
              <a:ext uri="{FF2B5EF4-FFF2-40B4-BE49-F238E27FC236}">
                <a16:creationId xmlns:a16="http://schemas.microsoft.com/office/drawing/2014/main" id="{20983497-D421-BAFA-9EA1-6B194AD39EFD}"/>
              </a:ext>
            </a:extLst>
          </p:cNvPr>
          <p:cNvGrpSpPr/>
          <p:nvPr/>
        </p:nvGrpSpPr>
        <p:grpSpPr>
          <a:xfrm>
            <a:off x="1067381" y="217516"/>
            <a:ext cx="392760" cy="128880"/>
            <a:chOff x="1067381" y="217516"/>
            <a:chExt cx="392760" cy="1288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CAB158B-6F0A-AB39-CDD3-7F35AAE8AB52}"/>
                    </a:ext>
                  </a:extLst>
                </p14:cNvPr>
                <p14:cNvContentPartPr/>
                <p14:nvPr/>
              </p14:nvContentPartPr>
              <p14:xfrm>
                <a:off x="1067381" y="217516"/>
                <a:ext cx="147960" cy="128880"/>
              </p14:xfrm>
            </p:contentPart>
          </mc:Choice>
          <mc:Fallback>
            <p:pic>
              <p:nvPicPr>
                <p:cNvPr id="2" name="Freihand 1">
                  <a:extLst>
                    <a:ext uri="{FF2B5EF4-FFF2-40B4-BE49-F238E27FC236}">
                      <a16:creationId xmlns:a16="http://schemas.microsoft.com/office/drawing/2014/main" id="{4CAB158B-6F0A-AB39-CDD3-7F35AAE8AB52}"/>
                    </a:ext>
                  </a:extLst>
                </p:cNvPr>
                <p:cNvPicPr/>
                <p:nvPr/>
              </p:nvPicPr>
              <p:blipFill>
                <a:blip r:embed="rId5"/>
                <a:stretch>
                  <a:fillRect/>
                </a:stretch>
              </p:blipFill>
              <p:spPr>
                <a:xfrm>
                  <a:off x="1058381" y="208876"/>
                  <a:ext cx="165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AA5B3296-027D-E817-47BA-DFF461402AA4}"/>
                    </a:ext>
                  </a:extLst>
                </p14:cNvPr>
                <p14:cNvContentPartPr/>
                <p14:nvPr/>
              </p14:nvContentPartPr>
              <p14:xfrm>
                <a:off x="1355381" y="242716"/>
                <a:ext cx="85680" cy="7560"/>
              </p14:xfrm>
            </p:contentPart>
          </mc:Choice>
          <mc:Fallback>
            <p:pic>
              <p:nvPicPr>
                <p:cNvPr id="6" name="Freihand 5">
                  <a:extLst>
                    <a:ext uri="{FF2B5EF4-FFF2-40B4-BE49-F238E27FC236}">
                      <a16:creationId xmlns:a16="http://schemas.microsoft.com/office/drawing/2014/main" id="{AA5B3296-027D-E817-47BA-DFF461402AA4}"/>
                    </a:ext>
                  </a:extLst>
                </p:cNvPr>
                <p:cNvPicPr/>
                <p:nvPr/>
              </p:nvPicPr>
              <p:blipFill>
                <a:blip r:embed="rId7"/>
                <a:stretch>
                  <a:fillRect/>
                </a:stretch>
              </p:blipFill>
              <p:spPr>
                <a:xfrm>
                  <a:off x="1346741" y="234076"/>
                  <a:ext cx="103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1C4A931-47A8-0B7C-3C87-E434516BD8B2}"/>
                    </a:ext>
                  </a:extLst>
                </p14:cNvPr>
                <p14:cNvContentPartPr/>
                <p14:nvPr/>
              </p14:nvContentPartPr>
              <p14:xfrm>
                <a:off x="1362221" y="290596"/>
                <a:ext cx="97920" cy="20160"/>
              </p14:xfrm>
            </p:contentPart>
          </mc:Choice>
          <mc:Fallback>
            <p:pic>
              <p:nvPicPr>
                <p:cNvPr id="7" name="Freihand 6">
                  <a:extLst>
                    <a:ext uri="{FF2B5EF4-FFF2-40B4-BE49-F238E27FC236}">
                      <a16:creationId xmlns:a16="http://schemas.microsoft.com/office/drawing/2014/main" id="{01C4A931-47A8-0B7C-3C87-E434516BD8B2}"/>
                    </a:ext>
                  </a:extLst>
                </p:cNvPr>
                <p:cNvPicPr/>
                <p:nvPr/>
              </p:nvPicPr>
              <p:blipFill>
                <a:blip r:embed="rId9"/>
                <a:stretch>
                  <a:fillRect/>
                </a:stretch>
              </p:blipFill>
              <p:spPr>
                <a:xfrm>
                  <a:off x="1353221" y="281596"/>
                  <a:ext cx="115560" cy="37800"/>
                </a:xfrm>
                <a:prstGeom prst="rect">
                  <a:avLst/>
                </a:prstGeom>
              </p:spPr>
            </p:pic>
          </mc:Fallback>
        </mc:AlternateContent>
      </p:grpSp>
      <p:grpSp>
        <p:nvGrpSpPr>
          <p:cNvPr id="26" name="Gruppieren 25">
            <a:extLst>
              <a:ext uri="{FF2B5EF4-FFF2-40B4-BE49-F238E27FC236}">
                <a16:creationId xmlns:a16="http://schemas.microsoft.com/office/drawing/2014/main" id="{2A64FE0B-F1EC-3BD2-EB81-06606AC33DEB}"/>
              </a:ext>
            </a:extLst>
          </p:cNvPr>
          <p:cNvGrpSpPr/>
          <p:nvPr/>
        </p:nvGrpSpPr>
        <p:grpSpPr>
          <a:xfrm>
            <a:off x="1616381" y="75316"/>
            <a:ext cx="546120" cy="225360"/>
            <a:chOff x="1616381" y="75316"/>
            <a:chExt cx="546120" cy="22536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E1A7874B-9DE5-DC7E-179A-C729CFBA6A70}"/>
                    </a:ext>
                  </a:extLst>
                </p14:cNvPr>
                <p14:cNvContentPartPr/>
                <p14:nvPr/>
              </p14:nvContentPartPr>
              <p14:xfrm>
                <a:off x="1616381" y="149116"/>
                <a:ext cx="111960" cy="151560"/>
              </p14:xfrm>
            </p:contentPart>
          </mc:Choice>
          <mc:Fallback>
            <p:pic>
              <p:nvPicPr>
                <p:cNvPr id="8" name="Freihand 7">
                  <a:extLst>
                    <a:ext uri="{FF2B5EF4-FFF2-40B4-BE49-F238E27FC236}">
                      <a16:creationId xmlns:a16="http://schemas.microsoft.com/office/drawing/2014/main" id="{E1A7874B-9DE5-DC7E-179A-C729CFBA6A70}"/>
                    </a:ext>
                  </a:extLst>
                </p:cNvPr>
                <p:cNvPicPr/>
                <p:nvPr/>
              </p:nvPicPr>
              <p:blipFill>
                <a:blip r:embed="rId11"/>
                <a:stretch>
                  <a:fillRect/>
                </a:stretch>
              </p:blipFill>
              <p:spPr>
                <a:xfrm>
                  <a:off x="1607381" y="140116"/>
                  <a:ext cx="129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5CCEEF34-C5D0-8B49-0A67-606C749B79FA}"/>
                    </a:ext>
                  </a:extLst>
                </p14:cNvPr>
                <p14:cNvContentPartPr/>
                <p14:nvPr/>
              </p14:nvContentPartPr>
              <p14:xfrm>
                <a:off x="1648781" y="124996"/>
                <a:ext cx="111960" cy="14040"/>
              </p14:xfrm>
            </p:contentPart>
          </mc:Choice>
          <mc:Fallback>
            <p:pic>
              <p:nvPicPr>
                <p:cNvPr id="11" name="Freihand 10">
                  <a:extLst>
                    <a:ext uri="{FF2B5EF4-FFF2-40B4-BE49-F238E27FC236}">
                      <a16:creationId xmlns:a16="http://schemas.microsoft.com/office/drawing/2014/main" id="{5CCEEF34-C5D0-8B49-0A67-606C749B79FA}"/>
                    </a:ext>
                  </a:extLst>
                </p:cNvPr>
                <p:cNvPicPr/>
                <p:nvPr/>
              </p:nvPicPr>
              <p:blipFill>
                <a:blip r:embed="rId13"/>
                <a:stretch>
                  <a:fillRect/>
                </a:stretch>
              </p:blipFill>
              <p:spPr>
                <a:xfrm>
                  <a:off x="1640141" y="116356"/>
                  <a:ext cx="129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1CBB3AAD-2B95-61A4-DAB9-0F2BF9913B40}"/>
                    </a:ext>
                  </a:extLst>
                </p14:cNvPr>
                <p14:cNvContentPartPr/>
                <p14:nvPr/>
              </p14:nvContentPartPr>
              <p14:xfrm>
                <a:off x="1974581" y="128596"/>
                <a:ext cx="40320" cy="118800"/>
              </p14:xfrm>
            </p:contentPart>
          </mc:Choice>
          <mc:Fallback>
            <p:pic>
              <p:nvPicPr>
                <p:cNvPr id="13" name="Freihand 12">
                  <a:extLst>
                    <a:ext uri="{FF2B5EF4-FFF2-40B4-BE49-F238E27FC236}">
                      <a16:creationId xmlns:a16="http://schemas.microsoft.com/office/drawing/2014/main" id="{1CBB3AAD-2B95-61A4-DAB9-0F2BF9913B40}"/>
                    </a:ext>
                  </a:extLst>
                </p:cNvPr>
                <p:cNvPicPr/>
                <p:nvPr/>
              </p:nvPicPr>
              <p:blipFill>
                <a:blip r:embed="rId15"/>
                <a:stretch>
                  <a:fillRect/>
                </a:stretch>
              </p:blipFill>
              <p:spPr>
                <a:xfrm>
                  <a:off x="1965581" y="119956"/>
                  <a:ext cx="57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1EC8B7E4-EFB7-0B8C-9124-821DD547C93E}"/>
                    </a:ext>
                  </a:extLst>
                </p14:cNvPr>
                <p14:cNvContentPartPr/>
                <p14:nvPr/>
              </p14:nvContentPartPr>
              <p14:xfrm>
                <a:off x="1869461" y="75316"/>
                <a:ext cx="89280" cy="91800"/>
              </p14:xfrm>
            </p:contentPart>
          </mc:Choice>
          <mc:Fallback>
            <p:pic>
              <p:nvPicPr>
                <p:cNvPr id="15" name="Freihand 14">
                  <a:extLst>
                    <a:ext uri="{FF2B5EF4-FFF2-40B4-BE49-F238E27FC236}">
                      <a16:creationId xmlns:a16="http://schemas.microsoft.com/office/drawing/2014/main" id="{1EC8B7E4-EFB7-0B8C-9124-821DD547C93E}"/>
                    </a:ext>
                  </a:extLst>
                </p:cNvPr>
                <p:cNvPicPr/>
                <p:nvPr/>
              </p:nvPicPr>
              <p:blipFill>
                <a:blip r:embed="rId17"/>
                <a:stretch>
                  <a:fillRect/>
                </a:stretch>
              </p:blipFill>
              <p:spPr>
                <a:xfrm>
                  <a:off x="1860461" y="66676"/>
                  <a:ext cx="106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0584445F-2BC8-EAB8-F02E-05DD6C0BB1AE}"/>
                    </a:ext>
                  </a:extLst>
                </p14:cNvPr>
                <p14:cNvContentPartPr/>
                <p14:nvPr/>
              </p14:nvContentPartPr>
              <p14:xfrm>
                <a:off x="2078261" y="142996"/>
                <a:ext cx="84240" cy="150120"/>
              </p14:xfrm>
            </p:contentPart>
          </mc:Choice>
          <mc:Fallback>
            <p:pic>
              <p:nvPicPr>
                <p:cNvPr id="16" name="Freihand 15">
                  <a:extLst>
                    <a:ext uri="{FF2B5EF4-FFF2-40B4-BE49-F238E27FC236}">
                      <a16:creationId xmlns:a16="http://schemas.microsoft.com/office/drawing/2014/main" id="{0584445F-2BC8-EAB8-F02E-05DD6C0BB1AE}"/>
                    </a:ext>
                  </a:extLst>
                </p:cNvPr>
                <p:cNvPicPr/>
                <p:nvPr/>
              </p:nvPicPr>
              <p:blipFill>
                <a:blip r:embed="rId19"/>
                <a:stretch>
                  <a:fillRect/>
                </a:stretch>
              </p:blipFill>
              <p:spPr>
                <a:xfrm>
                  <a:off x="2069621" y="134356"/>
                  <a:ext cx="101880" cy="167760"/>
                </a:xfrm>
                <a:prstGeom prst="rect">
                  <a:avLst/>
                </a:prstGeom>
              </p:spPr>
            </p:pic>
          </mc:Fallback>
        </mc:AlternateContent>
      </p:grpSp>
      <p:grpSp>
        <p:nvGrpSpPr>
          <p:cNvPr id="25" name="Gruppieren 24">
            <a:extLst>
              <a:ext uri="{FF2B5EF4-FFF2-40B4-BE49-F238E27FC236}">
                <a16:creationId xmlns:a16="http://schemas.microsoft.com/office/drawing/2014/main" id="{C9BADD26-C7CC-1A5D-F4FD-2C0B39ADC273}"/>
              </a:ext>
            </a:extLst>
          </p:cNvPr>
          <p:cNvGrpSpPr/>
          <p:nvPr/>
        </p:nvGrpSpPr>
        <p:grpSpPr>
          <a:xfrm>
            <a:off x="1179341" y="3434116"/>
            <a:ext cx="430920" cy="160920"/>
            <a:chOff x="1179341" y="3434116"/>
            <a:chExt cx="430920" cy="160920"/>
          </a:xfrm>
        </p:grpSpPr>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A0900FF5-6D90-4CEE-FD6B-20A479BFC0A7}"/>
                    </a:ext>
                  </a:extLst>
                </p14:cNvPr>
                <p14:cNvContentPartPr/>
                <p14:nvPr/>
              </p14:nvContentPartPr>
              <p14:xfrm>
                <a:off x="1179341" y="3434116"/>
                <a:ext cx="157680" cy="160920"/>
              </p14:xfrm>
            </p:contentPart>
          </mc:Choice>
          <mc:Fallback>
            <p:pic>
              <p:nvPicPr>
                <p:cNvPr id="17" name="Freihand 16">
                  <a:extLst>
                    <a:ext uri="{FF2B5EF4-FFF2-40B4-BE49-F238E27FC236}">
                      <a16:creationId xmlns:a16="http://schemas.microsoft.com/office/drawing/2014/main" id="{A0900FF5-6D90-4CEE-FD6B-20A479BFC0A7}"/>
                    </a:ext>
                  </a:extLst>
                </p:cNvPr>
                <p:cNvPicPr/>
                <p:nvPr/>
              </p:nvPicPr>
              <p:blipFill>
                <a:blip r:embed="rId21"/>
                <a:stretch>
                  <a:fillRect/>
                </a:stretch>
              </p:blipFill>
              <p:spPr>
                <a:xfrm>
                  <a:off x="1170341" y="3425476"/>
                  <a:ext cx="175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523A0590-E6BE-35E0-ED33-24DC22AD2F74}"/>
                    </a:ext>
                  </a:extLst>
                </p14:cNvPr>
                <p14:cNvContentPartPr/>
                <p14:nvPr/>
              </p14:nvContentPartPr>
              <p14:xfrm>
                <a:off x="1469501" y="3461116"/>
                <a:ext cx="122760" cy="19440"/>
              </p14:xfrm>
            </p:contentPart>
          </mc:Choice>
          <mc:Fallback>
            <p:pic>
              <p:nvPicPr>
                <p:cNvPr id="18" name="Freihand 17">
                  <a:extLst>
                    <a:ext uri="{FF2B5EF4-FFF2-40B4-BE49-F238E27FC236}">
                      <a16:creationId xmlns:a16="http://schemas.microsoft.com/office/drawing/2014/main" id="{523A0590-E6BE-35E0-ED33-24DC22AD2F74}"/>
                    </a:ext>
                  </a:extLst>
                </p:cNvPr>
                <p:cNvPicPr/>
                <p:nvPr/>
              </p:nvPicPr>
              <p:blipFill>
                <a:blip r:embed="rId23"/>
                <a:stretch>
                  <a:fillRect/>
                </a:stretch>
              </p:blipFill>
              <p:spPr>
                <a:xfrm>
                  <a:off x="1460861" y="3452476"/>
                  <a:ext cx="140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A72326BC-07E5-6A4B-A17F-98EBC9A597FE}"/>
                    </a:ext>
                  </a:extLst>
                </p14:cNvPr>
                <p14:cNvContentPartPr/>
                <p14:nvPr/>
              </p14:nvContentPartPr>
              <p14:xfrm>
                <a:off x="1483901" y="3525196"/>
                <a:ext cx="126360" cy="18360"/>
              </p14:xfrm>
            </p:contentPart>
          </mc:Choice>
          <mc:Fallback>
            <p:pic>
              <p:nvPicPr>
                <p:cNvPr id="19" name="Freihand 18">
                  <a:extLst>
                    <a:ext uri="{FF2B5EF4-FFF2-40B4-BE49-F238E27FC236}">
                      <a16:creationId xmlns:a16="http://schemas.microsoft.com/office/drawing/2014/main" id="{A72326BC-07E5-6A4B-A17F-98EBC9A597FE}"/>
                    </a:ext>
                  </a:extLst>
                </p:cNvPr>
                <p:cNvPicPr/>
                <p:nvPr/>
              </p:nvPicPr>
              <p:blipFill>
                <a:blip r:embed="rId25"/>
                <a:stretch>
                  <a:fillRect/>
                </a:stretch>
              </p:blipFill>
              <p:spPr>
                <a:xfrm>
                  <a:off x="1475261" y="3516196"/>
                  <a:ext cx="144000" cy="36000"/>
                </a:xfrm>
                <a:prstGeom prst="rect">
                  <a:avLst/>
                </a:prstGeom>
              </p:spPr>
            </p:pic>
          </mc:Fallback>
        </mc:AlternateContent>
      </p:grpSp>
      <p:grpSp>
        <p:nvGrpSpPr>
          <p:cNvPr id="24" name="Gruppieren 23">
            <a:extLst>
              <a:ext uri="{FF2B5EF4-FFF2-40B4-BE49-F238E27FC236}">
                <a16:creationId xmlns:a16="http://schemas.microsoft.com/office/drawing/2014/main" id="{5A837913-9D3A-FAD0-DCCF-E85C6FD4B12E}"/>
              </a:ext>
            </a:extLst>
          </p:cNvPr>
          <p:cNvGrpSpPr/>
          <p:nvPr/>
        </p:nvGrpSpPr>
        <p:grpSpPr>
          <a:xfrm>
            <a:off x="1847861" y="3273556"/>
            <a:ext cx="490320" cy="284400"/>
            <a:chOff x="1847861" y="3273556"/>
            <a:chExt cx="490320" cy="284400"/>
          </a:xfrm>
        </p:grpSpPr>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8C0A7391-58C9-7DAF-D6A1-3CC01F838701}"/>
                    </a:ext>
                  </a:extLst>
                </p14:cNvPr>
                <p14:cNvContentPartPr/>
                <p14:nvPr/>
              </p14:nvContentPartPr>
              <p14:xfrm>
                <a:off x="1847861" y="3328996"/>
                <a:ext cx="157680" cy="182160"/>
              </p14:xfrm>
            </p:contentPart>
          </mc:Choice>
          <mc:Fallback>
            <p:pic>
              <p:nvPicPr>
                <p:cNvPr id="20" name="Freihand 19">
                  <a:extLst>
                    <a:ext uri="{FF2B5EF4-FFF2-40B4-BE49-F238E27FC236}">
                      <a16:creationId xmlns:a16="http://schemas.microsoft.com/office/drawing/2014/main" id="{8C0A7391-58C9-7DAF-D6A1-3CC01F838701}"/>
                    </a:ext>
                  </a:extLst>
                </p:cNvPr>
                <p:cNvPicPr/>
                <p:nvPr/>
              </p:nvPicPr>
              <p:blipFill>
                <a:blip r:embed="rId27"/>
                <a:stretch>
                  <a:fillRect/>
                </a:stretch>
              </p:blipFill>
              <p:spPr>
                <a:xfrm>
                  <a:off x="1838861" y="3320356"/>
                  <a:ext cx="175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68A7C075-68BF-52AC-6EBD-434A29441672}"/>
                    </a:ext>
                  </a:extLst>
                </p14:cNvPr>
                <p14:cNvContentPartPr/>
                <p14:nvPr/>
              </p14:nvContentPartPr>
              <p14:xfrm>
                <a:off x="2132261" y="3358516"/>
                <a:ext cx="48600" cy="124200"/>
              </p14:xfrm>
            </p:contentPart>
          </mc:Choice>
          <mc:Fallback>
            <p:pic>
              <p:nvPicPr>
                <p:cNvPr id="21" name="Freihand 20">
                  <a:extLst>
                    <a:ext uri="{FF2B5EF4-FFF2-40B4-BE49-F238E27FC236}">
                      <a16:creationId xmlns:a16="http://schemas.microsoft.com/office/drawing/2014/main" id="{68A7C075-68BF-52AC-6EBD-434A29441672}"/>
                    </a:ext>
                  </a:extLst>
                </p:cNvPr>
                <p:cNvPicPr/>
                <p:nvPr/>
              </p:nvPicPr>
              <p:blipFill>
                <a:blip r:embed="rId29"/>
                <a:stretch>
                  <a:fillRect/>
                </a:stretch>
              </p:blipFill>
              <p:spPr>
                <a:xfrm>
                  <a:off x="2123261" y="3349516"/>
                  <a:ext cx="66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D5A16A62-7B49-122A-8AB8-CA2EE895F16E}"/>
                    </a:ext>
                  </a:extLst>
                </p14:cNvPr>
                <p14:cNvContentPartPr/>
                <p14:nvPr/>
              </p14:nvContentPartPr>
              <p14:xfrm>
                <a:off x="2058821" y="3273556"/>
                <a:ext cx="120240" cy="136080"/>
              </p14:xfrm>
            </p:contentPart>
          </mc:Choice>
          <mc:Fallback>
            <p:pic>
              <p:nvPicPr>
                <p:cNvPr id="22" name="Freihand 21">
                  <a:extLst>
                    <a:ext uri="{FF2B5EF4-FFF2-40B4-BE49-F238E27FC236}">
                      <a16:creationId xmlns:a16="http://schemas.microsoft.com/office/drawing/2014/main" id="{D5A16A62-7B49-122A-8AB8-CA2EE895F16E}"/>
                    </a:ext>
                  </a:extLst>
                </p:cNvPr>
                <p:cNvPicPr/>
                <p:nvPr/>
              </p:nvPicPr>
              <p:blipFill>
                <a:blip r:embed="rId31"/>
                <a:stretch>
                  <a:fillRect/>
                </a:stretch>
              </p:blipFill>
              <p:spPr>
                <a:xfrm>
                  <a:off x="2049821" y="3264556"/>
                  <a:ext cx="137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548D56C0-CF51-72F8-0AC5-99A276D53CFA}"/>
                    </a:ext>
                  </a:extLst>
                </p14:cNvPr>
                <p14:cNvContentPartPr/>
                <p14:nvPr/>
              </p14:nvContentPartPr>
              <p14:xfrm>
                <a:off x="2238461" y="3443476"/>
                <a:ext cx="99720" cy="114480"/>
              </p14:xfrm>
            </p:contentPart>
          </mc:Choice>
          <mc:Fallback>
            <p:pic>
              <p:nvPicPr>
                <p:cNvPr id="23" name="Freihand 22">
                  <a:extLst>
                    <a:ext uri="{FF2B5EF4-FFF2-40B4-BE49-F238E27FC236}">
                      <a16:creationId xmlns:a16="http://schemas.microsoft.com/office/drawing/2014/main" id="{548D56C0-CF51-72F8-0AC5-99A276D53CFA}"/>
                    </a:ext>
                  </a:extLst>
                </p:cNvPr>
                <p:cNvPicPr/>
                <p:nvPr/>
              </p:nvPicPr>
              <p:blipFill>
                <a:blip r:embed="rId33"/>
                <a:stretch>
                  <a:fillRect/>
                </a:stretch>
              </p:blipFill>
              <p:spPr>
                <a:xfrm>
                  <a:off x="2229821" y="3434836"/>
                  <a:ext cx="117360" cy="132120"/>
                </a:xfrm>
                <a:prstGeom prst="rect">
                  <a:avLst/>
                </a:prstGeom>
              </p:spPr>
            </p:pic>
          </mc:Fallback>
        </mc:AlternateContent>
      </p:grpSp>
    </p:spTree>
    <p:extLst>
      <p:ext uri="{BB962C8B-B14F-4D97-AF65-F5344CB8AC3E}">
        <p14:creationId xmlns:p14="http://schemas.microsoft.com/office/powerpoint/2010/main" val="2085077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Inequlity Metrics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325120" y="453532"/>
            <a:ext cx="9144000" cy="5976664"/>
          </a:xfrm>
          <a:prstGeom prst="rect">
            <a:avLst/>
          </a:prstGeom>
          <a:noFill/>
        </p:spPr>
        <p:txBody>
          <a:bodyPr wrap="square" rtlCol="0">
            <a:noAutofit/>
          </a:bodyPr>
          <a:lstStyle/>
          <a:p>
            <a:r>
              <a:rPr lang="de-DE" sz="2200" b="1" u="sng" dirty="0"/>
              <a:t>Definition:</a:t>
            </a:r>
          </a:p>
          <a:p>
            <a:r>
              <a:rPr lang="de-DE" sz="2200"/>
              <a:t>Within a random sample, it is possible, that we have an unequal distribution.</a:t>
            </a:r>
          </a:p>
          <a:p>
            <a:endParaRPr lang="de-DE" sz="2200"/>
          </a:p>
          <a:p>
            <a:r>
              <a:rPr lang="de-DE" sz="2200"/>
              <a:t>This inequality can be measured in an absolute or relative way:</a:t>
            </a:r>
            <a:endParaRPr lang="de-DE" sz="2200" dirty="0"/>
          </a:p>
          <a:p>
            <a:endParaRPr lang="de-DE" sz="2200" b="1" u="sng"/>
          </a:p>
          <a:p>
            <a:r>
              <a:rPr lang="de-DE" sz="2200" b="1" u="sng"/>
              <a:t>Examples:</a:t>
            </a:r>
            <a:endParaRPr lang="de-DE" sz="2200" b="1" u="sng" dirty="0"/>
          </a:p>
          <a:p>
            <a:endParaRPr lang="de-DE" sz="2200" b="1" u="sng" dirty="0"/>
          </a:p>
          <a:p>
            <a:pPr marL="342900" indent="-342900">
              <a:buFont typeface="Arial" panose="020B0604020202020204" pitchFamily="34" charset="0"/>
              <a:buChar char="•"/>
            </a:pPr>
            <a:r>
              <a:rPr lang="de-DE" sz="2200"/>
              <a:t>Income distribution or distribution of wealth</a:t>
            </a:r>
            <a:endParaRPr lang="de-DE" sz="2200" dirty="0"/>
          </a:p>
          <a:p>
            <a:pPr marL="800100" lvl="1" indent="-342900">
              <a:buFont typeface="Wingdings" panose="05000000000000000000" pitchFamily="2" charset="2"/>
              <a:buChar char="Ø"/>
            </a:pPr>
            <a:r>
              <a:rPr lang="de-DE" sz="2200"/>
              <a:t>The poorest </a:t>
            </a:r>
            <a:r>
              <a:rPr lang="de-DE" sz="2200" dirty="0"/>
              <a:t>10</a:t>
            </a:r>
            <a:r>
              <a:rPr lang="de-DE" sz="2200"/>
              <a:t>% of the population receive </a:t>
            </a:r>
            <a:r>
              <a:rPr lang="de-DE" sz="2200" dirty="0"/>
              <a:t>1</a:t>
            </a:r>
            <a:r>
              <a:rPr lang="de-DE" sz="2200"/>
              <a:t>% of national income</a:t>
            </a:r>
          </a:p>
          <a:p>
            <a:pPr lvl="1"/>
            <a:endParaRPr lang="de-DE" sz="2200" dirty="0"/>
          </a:p>
          <a:p>
            <a:pPr marL="800100" lvl="1" indent="-342900">
              <a:buFont typeface="Wingdings" panose="05000000000000000000" pitchFamily="2" charset="2"/>
              <a:buChar char="Ø"/>
            </a:pPr>
            <a:r>
              <a:rPr lang="de-DE" sz="2200"/>
              <a:t>The richest </a:t>
            </a:r>
            <a:r>
              <a:rPr lang="de-DE" sz="2200" dirty="0"/>
              <a:t>10</a:t>
            </a:r>
            <a:r>
              <a:rPr lang="de-DE" sz="2200"/>
              <a:t>% of the population receive </a:t>
            </a:r>
            <a:r>
              <a:rPr lang="de-DE" sz="2200" dirty="0"/>
              <a:t>25</a:t>
            </a:r>
            <a:r>
              <a:rPr lang="de-DE" sz="2200"/>
              <a:t>% of national income</a:t>
            </a:r>
            <a:endParaRPr lang="de-DE" sz="2200" dirty="0"/>
          </a:p>
          <a:p>
            <a:endParaRPr lang="de-DE" sz="2200" dirty="0"/>
          </a:p>
          <a:p>
            <a:pPr marL="342900" indent="-342900">
              <a:buFont typeface="Arial" panose="020B0604020202020204" pitchFamily="34" charset="0"/>
              <a:buChar char="•"/>
            </a:pPr>
            <a:r>
              <a:rPr lang="de-DE" sz="2200"/>
              <a:t>Market structure </a:t>
            </a:r>
            <a:r>
              <a:rPr lang="de-DE" sz="2200" dirty="0"/>
              <a:t>(Polypol – Oligopol – Monopol)</a:t>
            </a:r>
          </a:p>
          <a:p>
            <a:pPr marL="800100" lvl="1" indent="-342900">
              <a:buFont typeface="Wingdings" panose="05000000000000000000" pitchFamily="2" charset="2"/>
              <a:buChar char="Ø"/>
            </a:pPr>
            <a:r>
              <a:rPr lang="de-DE" sz="2200"/>
              <a:t>Number of suppliers</a:t>
            </a:r>
            <a:endParaRPr lang="de-DE" sz="2200" dirty="0"/>
          </a:p>
          <a:p>
            <a:pPr marL="800100" lvl="1" indent="-342900">
              <a:buFont typeface="Wingdings" panose="05000000000000000000" pitchFamily="2" charset="2"/>
              <a:buChar char="Ø"/>
            </a:pPr>
            <a:r>
              <a:rPr lang="de-DE" sz="2200"/>
              <a:t>Market share</a:t>
            </a:r>
            <a:endParaRPr lang="de-DE" sz="2200" dirty="0"/>
          </a:p>
          <a:p>
            <a:endParaRPr lang="de-DE" sz="2400" dirty="0"/>
          </a:p>
        </p:txBody>
      </p:sp>
      <p:sp>
        <p:nvSpPr>
          <p:cNvPr id="2" name="Rechteck 1">
            <a:extLst>
              <a:ext uri="{FF2B5EF4-FFF2-40B4-BE49-F238E27FC236}">
                <a16:creationId xmlns:a16="http://schemas.microsoft.com/office/drawing/2014/main" id="{551D8F24-BAEE-0A4B-AE27-066213D72F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212139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925483" y="881336"/>
            <a:ext cx="9144000" cy="5976664"/>
          </a:xfrm>
          <a:prstGeom prst="rect">
            <a:avLst/>
          </a:prstGeom>
          <a:noFill/>
        </p:spPr>
        <p:txBody>
          <a:bodyPr wrap="square" rtlCol="0">
            <a:noAutofit/>
          </a:bodyPr>
          <a:lstStyle/>
          <a:p>
            <a:r>
              <a:rPr lang="de-DE" sz="2400" b="1" u="sng"/>
              <a:t>Definition:</a:t>
            </a:r>
            <a:endParaRPr lang="de-DE" sz="2400" b="1" u="sng" dirty="0"/>
          </a:p>
          <a:p>
            <a:r>
              <a:rPr lang="en-US" sz="2400"/>
              <a:t>The concentration ratio (CR) is the sum of the percentage market shares of a pre-specified number of)the largest firms in an industry</a:t>
            </a:r>
            <a:r>
              <a:rPr lang="de-DE" sz="2400"/>
              <a:t>.</a:t>
            </a:r>
          </a:p>
          <a:p>
            <a:endParaRPr lang="de-DE" sz="2400"/>
          </a:p>
          <a:p>
            <a:r>
              <a:rPr lang="de-DE" sz="2400"/>
              <a:t>Example</a:t>
            </a:r>
            <a:endParaRPr lang="de-DE" sz="2400" dirty="0"/>
          </a:p>
          <a:p>
            <a:pPr marL="342900" indent="-342900">
              <a:buFont typeface="Arial" panose="020B0604020202020204" pitchFamily="34" charset="0"/>
              <a:buChar char="•"/>
            </a:pPr>
            <a:r>
              <a:rPr lang="de-DE" sz="2400"/>
              <a:t>The three largest firms have a market share of </a:t>
            </a:r>
            <a:r>
              <a:rPr lang="de-DE" sz="2400" dirty="0"/>
              <a:t>90%.</a:t>
            </a:r>
          </a:p>
          <a:p>
            <a:endParaRPr lang="de-DE" sz="2400" dirty="0"/>
          </a:p>
          <a:p>
            <a:endParaRPr lang="de-DE" sz="2400" dirty="0"/>
          </a:p>
        </p:txBody>
      </p:sp>
      <p:sp>
        <p:nvSpPr>
          <p:cNvPr id="2" name="Rechteck 1">
            <a:extLst>
              <a:ext uri="{FF2B5EF4-FFF2-40B4-BE49-F238E27FC236}">
                <a16:creationId xmlns:a16="http://schemas.microsoft.com/office/drawing/2014/main" id="{77E1BF3D-BA21-B554-69EC-7BB5B8B05C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062828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1CDE578F-CA43-4EAE-8AF2-1C6B9CC319C0}"/>
                  </a:ext>
                </a:extLst>
              </p:cNvPr>
              <p:cNvSpPr txBox="1"/>
              <p:nvPr/>
            </p:nvSpPr>
            <p:spPr>
              <a:xfrm>
                <a:off x="1524000" y="764704"/>
                <a:ext cx="9144000" cy="5976664"/>
              </a:xfrm>
              <a:prstGeom prst="rect">
                <a:avLst/>
              </a:prstGeom>
              <a:noFill/>
            </p:spPr>
            <p:txBody>
              <a:bodyPr wrap="square" rtlCol="0">
                <a:noAutofit/>
              </a:bodyPr>
              <a:lstStyle/>
              <a:p>
                <a:endParaRPr lang="de-DE" sz="2400"/>
              </a:p>
              <a:p>
                <a:endParaRPr lang="de-DE" sz="2400" dirty="0"/>
              </a:p>
              <a:p>
                <a14:m>
                  <m:oMath xmlns:m="http://schemas.openxmlformats.org/officeDocument/2006/math">
                    <m:r>
                      <m:rPr>
                        <m:nor/>
                      </m:rPr>
                      <a:rPr lang="de-DE" sz="2400" dirty="0"/>
                      <m:t>CR</m:t>
                    </m:r>
                    <m:r>
                      <m:rPr>
                        <m:nor/>
                      </m:rPr>
                      <a:rPr lang="de-DE" sz="2400" baseline="-25000" dirty="0"/>
                      <m:t>1</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1</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den>
                    </m:f>
                  </m:oMath>
                </a14:m>
                <a:r>
                  <a:rPr lang="de-DE" sz="24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1</m:t>
                        </m:r>
                      </m:sub>
                    </m:sSub>
                  </m:oMath>
                </a14:m>
                <a:r>
                  <a:rPr lang="de-DE" sz="2000"/>
                  <a:t>: Revenue the largest firm,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oMath>
                </a14:m>
                <a:r>
                  <a:rPr lang="de-DE" sz="2000"/>
                  <a:t>: Total revenue of the whole sector </a:t>
                </a:r>
                <a:r>
                  <a:rPr lang="de-DE" sz="2000" dirty="0"/>
                  <a:t>	</a:t>
                </a:r>
                <a:r>
                  <a:rPr lang="de-DE" sz="2000"/>
                  <a:t>	</a:t>
                </a:r>
              </a:p>
              <a:p>
                <a:endParaRPr lang="de-DE" sz="2400" dirty="0"/>
              </a:p>
              <a:p>
                <a14:m>
                  <m:oMath xmlns:m="http://schemas.openxmlformats.org/officeDocument/2006/math">
                    <m:r>
                      <m:rPr>
                        <m:nor/>
                      </m:rPr>
                      <a:rPr lang="de-DE" sz="2400" dirty="0"/>
                      <m:t>CR</m:t>
                    </m:r>
                    <m:r>
                      <m:rPr>
                        <m:nor/>
                      </m:rPr>
                      <a:rPr lang="de-DE" sz="2400" baseline="-25000" dirty="0"/>
                      <m:t>k</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𝑘</m:t>
                                </m:r>
                              </m:sup>
                              <m:e>
                                <m:r>
                                  <a:rPr lang="de-DE" sz="2400" b="0" i="1" dirty="0" smtClean="0">
                                    <a:latin typeface="Cambria Math" panose="02040503050406030204" pitchFamily="18" charset="0"/>
                                  </a:rPr>
                                  <m:t>𝑥</m:t>
                                </m:r>
                              </m:e>
                            </m:nary>
                          </m:e>
                          <m:sub>
                            <m:r>
                              <a:rPr lang="de-DE" sz="2400" b="0" i="1" dirty="0" smtClean="0">
                                <a:latin typeface="Cambria Math" panose="02040503050406030204" pitchFamily="18" charset="0"/>
                              </a:rPr>
                              <m:t>𝑗</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r>
                          <a:rPr lang="de-DE" sz="2400" i="1" dirty="0">
                            <a:latin typeface="Cambria Math" panose="02040503050406030204" pitchFamily="18" charset="0"/>
                          </a:rPr>
                          <m:t> </m:t>
                        </m:r>
                      </m:den>
                    </m:f>
                    <m:r>
                      <a:rPr lang="de-DE" sz="2400" i="1" dirty="0">
                        <a:latin typeface="Cambria Math" panose="02040503050406030204" pitchFamily="18" charset="0"/>
                      </a:rPr>
                      <m:t> </m:t>
                    </m:r>
                  </m:oMath>
                </a14:m>
                <a:r>
                  <a:rPr lang="de-DE" sz="2400" dirty="0"/>
                  <a:t>	 k</a:t>
                </a:r>
                <a:r>
                  <a:rPr lang="de-DE" sz="2000"/>
                  <a:t>: Number of the k-th largest firms in the sector consisting of n 		     firms.</a:t>
                </a:r>
                <a:endParaRPr lang="de-DE" sz="2000" dirty="0"/>
              </a:p>
              <a:p>
                <a:endParaRPr lang="de-DE" dirty="0"/>
              </a:p>
            </p:txBody>
          </p:sp>
        </mc:Choice>
        <mc:Fallback xmlns="">
          <p:sp>
            <p:nvSpPr>
              <p:cNvPr id="5" name="Textfeld 4">
                <a:extLst>
                  <a:ext uri="{FF2B5EF4-FFF2-40B4-BE49-F238E27FC236}">
                    <a16:creationId xmlns:a16="http://schemas.microsoft.com/office/drawing/2014/main" id="{1CDE578F-CA43-4EAE-8AF2-1C6B9CC319C0}"/>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62723D1-4C8D-2017-B2BA-A1C9BFEB985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7224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05F7D61-0D9E-4370-BA60-F27AA19F3524}"/>
                  </a:ext>
                </a:extLst>
              </p14:cNvPr>
              <p14:cNvContentPartPr/>
              <p14:nvPr/>
            </p14:nvContentPartPr>
            <p14:xfrm>
              <a:off x="6159520" y="2313787"/>
              <a:ext cx="2549160" cy="70560"/>
            </p14:xfrm>
          </p:contentPart>
        </mc:Choice>
        <mc:Fallback xmlns="">
          <p:pic>
            <p:nvPicPr>
              <p:cNvPr id="3" name="Freihand 2">
                <a:extLst>
                  <a:ext uri="{FF2B5EF4-FFF2-40B4-BE49-F238E27FC236}">
                    <a16:creationId xmlns:a16="http://schemas.microsoft.com/office/drawing/2014/main" id="{C05F7D61-0D9E-4370-BA60-F27AA19F3524}"/>
                  </a:ext>
                </a:extLst>
              </p:cNvPr>
              <p:cNvPicPr/>
              <p:nvPr/>
            </p:nvPicPr>
            <p:blipFill>
              <a:blip r:embed="rId3"/>
              <a:stretch>
                <a:fillRect/>
              </a:stretch>
            </p:blipFill>
            <p:spPr>
              <a:xfrm>
                <a:off x="6155200" y="2309467"/>
                <a:ext cx="2557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4B9A6F-8E95-4F01-88B0-3F5FA3CF99F6}"/>
                  </a:ext>
                </a:extLst>
              </p14:cNvPr>
              <p14:cNvContentPartPr/>
              <p14:nvPr/>
            </p14:nvContentPartPr>
            <p14:xfrm>
              <a:off x="4788640" y="1878907"/>
              <a:ext cx="1417680" cy="691560"/>
            </p14:xfrm>
          </p:contentPart>
        </mc:Choice>
        <mc:Fallback xmlns="">
          <p:pic>
            <p:nvPicPr>
              <p:cNvPr id="5" name="Freihand 4">
                <a:extLst>
                  <a:ext uri="{FF2B5EF4-FFF2-40B4-BE49-F238E27FC236}">
                    <a16:creationId xmlns:a16="http://schemas.microsoft.com/office/drawing/2014/main" id="{6C4B9A6F-8E95-4F01-88B0-3F5FA3CF99F6}"/>
                  </a:ext>
                </a:extLst>
              </p:cNvPr>
              <p:cNvPicPr/>
              <p:nvPr/>
            </p:nvPicPr>
            <p:blipFill>
              <a:blip r:embed="rId5"/>
              <a:stretch>
                <a:fillRect/>
              </a:stretch>
            </p:blipFill>
            <p:spPr>
              <a:xfrm>
                <a:off x="4784320" y="1874587"/>
                <a:ext cx="142632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5C01E56-319F-4E2B-94F3-EBBA211D0600}"/>
                  </a:ext>
                </a:extLst>
              </p14:cNvPr>
              <p14:cNvContentPartPr/>
              <p14:nvPr/>
            </p14:nvContentPartPr>
            <p14:xfrm>
              <a:off x="940240" y="3434107"/>
              <a:ext cx="2165400" cy="55440"/>
            </p14:xfrm>
          </p:contentPart>
        </mc:Choice>
        <mc:Fallback xmlns="">
          <p:pic>
            <p:nvPicPr>
              <p:cNvPr id="8" name="Freihand 7">
                <a:extLst>
                  <a:ext uri="{FF2B5EF4-FFF2-40B4-BE49-F238E27FC236}">
                    <a16:creationId xmlns:a16="http://schemas.microsoft.com/office/drawing/2014/main" id="{55C01E56-319F-4E2B-94F3-EBBA211D0600}"/>
                  </a:ext>
                </a:extLst>
              </p:cNvPr>
              <p:cNvPicPr/>
              <p:nvPr/>
            </p:nvPicPr>
            <p:blipFill>
              <a:blip r:embed="rId7"/>
              <a:stretch>
                <a:fillRect/>
              </a:stretch>
            </p:blipFill>
            <p:spPr>
              <a:xfrm>
                <a:off x="935920" y="3429787"/>
                <a:ext cx="2174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DC504626-A2FF-4612-8BF4-CA3028AF6809}"/>
                  </a:ext>
                </a:extLst>
              </p14:cNvPr>
              <p14:cNvContentPartPr/>
              <p14:nvPr/>
            </p14:nvContentPartPr>
            <p14:xfrm>
              <a:off x="949600" y="4186147"/>
              <a:ext cx="363240" cy="37440"/>
            </p14:xfrm>
          </p:contentPart>
        </mc:Choice>
        <mc:Fallback xmlns="">
          <p:pic>
            <p:nvPicPr>
              <p:cNvPr id="9" name="Freihand 8">
                <a:extLst>
                  <a:ext uri="{FF2B5EF4-FFF2-40B4-BE49-F238E27FC236}">
                    <a16:creationId xmlns:a16="http://schemas.microsoft.com/office/drawing/2014/main" id="{DC504626-A2FF-4612-8BF4-CA3028AF6809}"/>
                  </a:ext>
                </a:extLst>
              </p:cNvPr>
              <p:cNvPicPr/>
              <p:nvPr/>
            </p:nvPicPr>
            <p:blipFill>
              <a:blip r:embed="rId9"/>
              <a:stretch>
                <a:fillRect/>
              </a:stretch>
            </p:blipFill>
            <p:spPr>
              <a:xfrm>
                <a:off x="945280" y="4181827"/>
                <a:ext cx="371880" cy="46080"/>
              </a:xfrm>
              <a:prstGeom prst="rect">
                <a:avLst/>
              </a:prstGeom>
            </p:spPr>
          </p:pic>
        </mc:Fallback>
      </mc:AlternateContent>
      <p:grpSp>
        <p:nvGrpSpPr>
          <p:cNvPr id="12" name="Gruppieren 11">
            <a:extLst>
              <a:ext uri="{FF2B5EF4-FFF2-40B4-BE49-F238E27FC236}">
                <a16:creationId xmlns:a16="http://schemas.microsoft.com/office/drawing/2014/main" id="{DFB90BC5-D8E9-4B3E-91FA-55E1C3466050}"/>
              </a:ext>
            </a:extLst>
          </p:cNvPr>
          <p:cNvGrpSpPr/>
          <p:nvPr/>
        </p:nvGrpSpPr>
        <p:grpSpPr>
          <a:xfrm>
            <a:off x="2813680" y="3679987"/>
            <a:ext cx="3630960" cy="690120"/>
            <a:chOff x="2813680" y="3679987"/>
            <a:chExt cx="3630960" cy="69012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A8ADADE7-FC9D-4C1F-BECA-DF99D7DBF505}"/>
                    </a:ext>
                  </a:extLst>
                </p14:cNvPr>
                <p14:cNvContentPartPr/>
                <p14:nvPr/>
              </p14:nvContentPartPr>
              <p14:xfrm>
                <a:off x="2813680" y="4177867"/>
                <a:ext cx="3630960" cy="68040"/>
              </p14:xfrm>
            </p:contentPart>
          </mc:Choice>
          <mc:Fallback xmlns="">
            <p:pic>
              <p:nvPicPr>
                <p:cNvPr id="10" name="Freihand 9">
                  <a:extLst>
                    <a:ext uri="{FF2B5EF4-FFF2-40B4-BE49-F238E27FC236}">
                      <a16:creationId xmlns:a16="http://schemas.microsoft.com/office/drawing/2014/main" id="{A8ADADE7-FC9D-4C1F-BECA-DF99D7DBF505}"/>
                    </a:ext>
                  </a:extLst>
                </p:cNvPr>
                <p:cNvPicPr/>
                <p:nvPr/>
              </p:nvPicPr>
              <p:blipFill>
                <a:blip r:embed="rId11"/>
                <a:stretch>
                  <a:fillRect/>
                </a:stretch>
              </p:blipFill>
              <p:spPr>
                <a:xfrm>
                  <a:off x="2809360" y="4173547"/>
                  <a:ext cx="3639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18969D59-ACDC-415C-912D-9AB61859BC8F}"/>
                    </a:ext>
                  </a:extLst>
                </p14:cNvPr>
                <p14:cNvContentPartPr/>
                <p14:nvPr/>
              </p14:nvContentPartPr>
              <p14:xfrm>
                <a:off x="4746880" y="3679987"/>
                <a:ext cx="1349280" cy="690120"/>
              </p14:xfrm>
            </p:contentPart>
          </mc:Choice>
          <mc:Fallback xmlns="">
            <p:pic>
              <p:nvPicPr>
                <p:cNvPr id="11" name="Freihand 10">
                  <a:extLst>
                    <a:ext uri="{FF2B5EF4-FFF2-40B4-BE49-F238E27FC236}">
                      <a16:creationId xmlns:a16="http://schemas.microsoft.com/office/drawing/2014/main" id="{18969D59-ACDC-415C-912D-9AB61859BC8F}"/>
                    </a:ext>
                  </a:extLst>
                </p:cNvPr>
                <p:cNvPicPr/>
                <p:nvPr/>
              </p:nvPicPr>
              <p:blipFill>
                <a:blip r:embed="rId13"/>
                <a:stretch>
                  <a:fillRect/>
                </a:stretch>
              </p:blipFill>
              <p:spPr>
                <a:xfrm>
                  <a:off x="4742560" y="3675667"/>
                  <a:ext cx="1357920" cy="698760"/>
                </a:xfrm>
                <a:prstGeom prst="rect">
                  <a:avLst/>
                </a:prstGeom>
              </p:spPr>
            </p:pic>
          </mc:Fallback>
        </mc:AlternateContent>
      </p:grpSp>
    </p:spTree>
    <p:extLst>
      <p:ext uri="{BB962C8B-B14F-4D97-AF65-F5344CB8AC3E}">
        <p14:creationId xmlns:p14="http://schemas.microsoft.com/office/powerpoint/2010/main" val="602542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Herfindahl</a:t>
            </a:r>
            <a:r>
              <a:rPr lang="de-DE" sz="3200" dirty="0"/>
              <a:t>-Index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985520" y="764704"/>
                <a:ext cx="9144000" cy="5976664"/>
              </a:xfrm>
              <a:prstGeom prst="rect">
                <a:avLst/>
              </a:prstGeom>
              <a:noFill/>
            </p:spPr>
            <p:txBody>
              <a:bodyPr wrap="square" rtlCol="0">
                <a:noAutofit/>
              </a:bodyPr>
              <a:lstStyle/>
              <a:p>
                <a:r>
                  <a:rPr lang="de-DE" sz="2400" b="1" u="sng" dirty="0"/>
                  <a:t>Definition:</a:t>
                </a:r>
              </a:p>
              <a:p>
                <a:r>
                  <a:rPr lang="de-DE" sz="2400"/>
                  <a:t>The Herfindahl-Index is the sum of all squared market shares of competitors within a market:</a:t>
                </a:r>
                <a:endParaRPr lang="de-DE" sz="2400" dirty="0"/>
              </a:p>
              <a:p>
                <a:endParaRPr lang="de-DE" sz="2400" dirty="0"/>
              </a:p>
              <a:p>
                <a:pPr/>
                <a14:m>
                  <m:oMathPara xmlns:m="http://schemas.openxmlformats.org/officeDocument/2006/math">
                    <m:oMathParaPr>
                      <m:jc m:val="centerGroup"/>
                    </m:oMathParaPr>
                    <m:oMath xmlns:m="http://schemas.openxmlformats.org/officeDocument/2006/math">
                      <m:r>
                        <m:rPr>
                          <m:nor/>
                        </m:rPr>
                        <a:rPr lang="de-DE" sz="2400" dirty="0">
                          <a:latin typeface="Cambria Math" panose="02040503050406030204" pitchFamily="18" charset="0"/>
                        </a:rPr>
                        <m:t>HI</m:t>
                      </m:r>
                      <m:r>
                        <m:rPr>
                          <m:nor/>
                        </m:rPr>
                        <a:rPr lang="de-DE" sz="2400" dirty="0">
                          <a:latin typeface="Cambria Math" panose="02040503050406030204" pitchFamily="18" charset="0"/>
                        </a:rPr>
                        <m:t>:=</m:t>
                      </m:r>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𝑖</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Sup>
                            <m:sSubSupPr>
                              <m:ctrlPr>
                                <a:rPr lang="de-DE" sz="2400" i="1" dirty="0">
                                  <a:latin typeface="Cambria Math" panose="02040503050406030204" pitchFamily="18" charset="0"/>
                                </a:rPr>
                              </m:ctrlPr>
                            </m:sSubSupPr>
                            <m:e>
                              <m:r>
                                <a:rPr lang="de-DE" sz="2400" i="1" dirty="0">
                                  <a:latin typeface="Cambria Math" panose="02040503050406030204" pitchFamily="18" charset="0"/>
                                </a:rPr>
                                <m:t>𝑎</m:t>
                              </m:r>
                            </m:e>
                            <m:sub>
                              <m:r>
                                <a:rPr lang="de-DE" sz="2400" i="1" dirty="0">
                                  <a:latin typeface="Cambria Math" panose="02040503050406030204" pitchFamily="18" charset="0"/>
                                </a:rPr>
                                <m:t>𝑖</m:t>
                              </m:r>
                            </m:sub>
                            <m:sup>
                              <m:r>
                                <a:rPr lang="de-DE" sz="2400" i="1" dirty="0">
                                  <a:latin typeface="Cambria Math" panose="02040503050406030204" pitchFamily="18" charset="0"/>
                                </a:rPr>
                                <m:t>2</m:t>
                              </m:r>
                            </m:sup>
                          </m:sSubSup>
                        </m:e>
                      </m:nary>
                    </m:oMath>
                  </m:oMathPara>
                </a14:m>
                <a:endParaRPr lang="de-DE" sz="2400" dirty="0"/>
              </a:p>
              <a:p>
                <a:endParaRPr lang="de-DE" sz="2400" dirty="0"/>
              </a:p>
              <a:p>
                <a:r>
                  <a:rPr lang="de-DE" sz="2400"/>
                  <a:t>with</a:t>
                </a:r>
                <a:r>
                  <a:rPr lang="de-DE" sz="2400" dirty="0"/>
                  <a:t>	</a:t>
                </a:r>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𝑎</m:t>
                        </m:r>
                      </m:e>
                      <m:sub>
                        <m:r>
                          <a:rPr lang="de-DE" sz="2400" i="1" dirty="0">
                            <a:latin typeface="Cambria Math" panose="02040503050406030204" pitchFamily="18" charset="0"/>
                          </a:rPr>
                          <m:t>𝑖</m:t>
                        </m:r>
                      </m:sub>
                    </m:sSub>
                    <m:r>
                      <m:rPr>
                        <m:nor/>
                      </m:rPr>
                      <a:rPr lang="de-DE" sz="2400" dirty="0">
                        <a:latin typeface="Cambria Math" panose="02040503050406030204" pitchFamily="18" charset="0"/>
                      </a:rPr>
                      <m:t>:</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b="0" i="1" dirty="0" smtClean="0">
                                    <a:latin typeface="Cambria Math" panose="02040503050406030204" pitchFamily="18" charset="0"/>
                                  </a:rPr>
                                  <m:t>𝑗</m:t>
                                </m:r>
                              </m:sub>
                            </m:sSub>
                          </m:e>
                        </m:nary>
                      </m:den>
                    </m:f>
                  </m:oMath>
                </a14:m>
                <a:r>
                  <a:rPr lang="de-DE" sz="2400" dirty="0"/>
                  <a:t> </a:t>
                </a:r>
                <a:r>
                  <a:rPr lang="de-DE" sz="2400"/>
                  <a:t>	Market share of the i-th firm within a market with 			n firms</a:t>
                </a:r>
              </a:p>
              <a:p>
                <a:endParaRPr lang="de-DE" sz="2400" dirty="0"/>
              </a:p>
              <a:p>
                <a:pPr algn="ctr"/>
                <a:r>
                  <a:rPr lang="de-DE" sz="2400" b="1"/>
                  <a:t>HI lies within 1</a:t>
                </a:r>
                <a:r>
                  <a:rPr lang="de-DE" sz="2400" b="1" dirty="0"/>
                  <a:t>/</a:t>
                </a:r>
                <a:r>
                  <a:rPr lang="de-DE" sz="2400" b="1"/>
                  <a:t>n and </a:t>
                </a:r>
                <a:r>
                  <a:rPr lang="de-DE" sz="2400" b="1" dirty="0"/>
                  <a:t>1</a:t>
                </a:r>
              </a:p>
              <a:p>
                <a:endParaRPr lang="de-DE" sz="2400" dirty="0"/>
              </a:p>
              <a:p>
                <a:r>
                  <a:rPr lang="de-DE" sz="2400" dirty="0"/>
                  <a:t>HI=1 → Monopol	HI=1/n </a:t>
                </a:r>
                <a:r>
                  <a:rPr lang="de-DE" sz="2400"/>
                  <a:t>→ perfect competition:</a:t>
                </a:r>
              </a:p>
              <a:p>
                <a:r>
                  <a:rPr lang="de-DE" sz="2400"/>
                  <a:t>			All firms have the same market share</a:t>
                </a:r>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985520" y="764704"/>
                <a:ext cx="9144000" cy="5976664"/>
              </a:xfrm>
              <a:prstGeom prst="rect">
                <a:avLst/>
              </a:prstGeom>
              <a:blipFill>
                <a:blip r:embed="rId2"/>
                <a:stretch>
                  <a:fillRect l="-1067" t="-815" r="-3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F526364-D56F-DFF5-28ED-D86C30412B0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777326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256472" y="116632"/>
            <a:ext cx="8856984" cy="648072"/>
          </a:xfrm>
          <a:prstGeom prst="rect">
            <a:avLst/>
          </a:prstGeom>
          <a:noFill/>
        </p:spPr>
        <p:txBody>
          <a:bodyPr wrap="square" rtlCol="0">
            <a:noAutofit/>
          </a:bodyPr>
          <a:lstStyle/>
          <a:p>
            <a:pPr algn="ctr"/>
            <a:r>
              <a:rPr lang="de-DE" sz="3200"/>
              <a:t>Application of the </a:t>
            </a:r>
            <a:r>
              <a:rPr lang="de-DE" sz="3200" dirty="0" err="1"/>
              <a:t>Herfindahl</a:t>
            </a:r>
            <a:r>
              <a:rPr lang="de-DE" sz="3200" dirty="0"/>
              <a:t>-Index</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64278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b="1"/>
              <a:t>Economics:</a:t>
            </a:r>
          </a:p>
          <a:p>
            <a:pPr marL="800100" lvl="1" indent="-342900">
              <a:buFont typeface="Arial" panose="020B0604020202020204" pitchFamily="34" charset="0"/>
              <a:buChar char="•"/>
            </a:pPr>
            <a:r>
              <a:rPr lang="de-DE" sz="2400"/>
              <a:t>Herfindahl-Index is applied by a Antitrust authorities, in order to evaluate how M&amp;A affects the market concentration.</a:t>
            </a:r>
          </a:p>
          <a:p>
            <a:pPr marL="800100" lvl="1" indent="-342900">
              <a:buFont typeface="Arial" panose="020B0604020202020204" pitchFamily="34" charset="0"/>
              <a:buChar char="•"/>
            </a:pPr>
            <a:r>
              <a:rPr lang="de-DE" sz="2400"/>
              <a:t>Under Cournot-competition of n-firms, the Herfindahl-index is equal to the demand elasticity times weighted average of profit margins of the firms in the market (Excercise)</a:t>
            </a:r>
          </a:p>
          <a:p>
            <a:endParaRPr lang="de-DE" sz="2400" dirty="0"/>
          </a:p>
          <a:p>
            <a:pPr marL="342900" indent="-342900">
              <a:buFont typeface="Arial" panose="020B0604020202020204" pitchFamily="34" charset="0"/>
              <a:buChar char="•"/>
            </a:pPr>
            <a:r>
              <a:rPr lang="de-DE" sz="2400" b="1"/>
              <a:t>Market Research:</a:t>
            </a:r>
          </a:p>
          <a:p>
            <a:pPr marL="800100" lvl="1" indent="-342900">
              <a:buFont typeface="Arial" panose="020B0604020202020204" pitchFamily="34" charset="0"/>
              <a:buChar char="•"/>
            </a:pPr>
            <a:r>
              <a:rPr lang="de-DE" sz="2400"/>
              <a:t>The Herfindahl-Index can be interpreted as a measure for customer loyality</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b="1"/>
              <a:t>Politics:</a:t>
            </a:r>
          </a:p>
          <a:p>
            <a:pPr marL="800100" lvl="1" indent="-342900">
              <a:buFont typeface="Arial" panose="020B0604020202020204" pitchFamily="34" charset="0"/>
              <a:buChar char="•"/>
            </a:pPr>
            <a:r>
              <a:rPr lang="de-DE" sz="2400"/>
              <a:t>The Herfindahl-Index represents the fragmentation of a party system, especially the inverse is called, the effective number of parties.</a:t>
            </a:r>
            <a:endParaRPr lang="de-DE" sz="2400" dirty="0"/>
          </a:p>
          <a:p>
            <a:endParaRPr lang="de-DE" sz="2400" dirty="0"/>
          </a:p>
        </p:txBody>
      </p:sp>
      <p:sp>
        <p:nvSpPr>
          <p:cNvPr id="2" name="Rechteck 1">
            <a:extLst>
              <a:ext uri="{FF2B5EF4-FFF2-40B4-BE49-F238E27FC236}">
                <a16:creationId xmlns:a16="http://schemas.microsoft.com/office/drawing/2014/main" id="{9C0DB1F5-02D9-826C-1246-31F2BBE7A2A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75595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p:spTree>
    <p:extLst>
      <p:ext uri="{BB962C8B-B14F-4D97-AF65-F5344CB8AC3E}">
        <p14:creationId xmlns:p14="http://schemas.microsoft.com/office/powerpoint/2010/main" val="3134385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Market share in a sector</a:t>
            </a:r>
            <a:endParaRPr lang="de-DE" sz="3200" baseline="30000" dirty="0"/>
          </a:p>
        </p:txBody>
      </p:sp>
      <p:graphicFrame>
        <p:nvGraphicFramePr>
          <p:cNvPr id="7" name="Tabelle 6">
            <a:extLst>
              <a:ext uri="{FF2B5EF4-FFF2-40B4-BE49-F238E27FC236}">
                <a16:creationId xmlns:a16="http://schemas.microsoft.com/office/drawing/2014/main" id="{355913CE-40F5-42D3-8EE7-99ECD310C08B}"/>
              </a:ext>
            </a:extLst>
          </p:cNvPr>
          <p:cNvGraphicFramePr>
            <a:graphicFrameLocks noGrp="1"/>
          </p:cNvGraphicFramePr>
          <p:nvPr/>
        </p:nvGraphicFramePr>
        <p:xfrm>
          <a:off x="571808" y="908718"/>
          <a:ext cx="7920880" cy="5040564"/>
        </p:xfrm>
        <a:graphic>
          <a:graphicData uri="http://schemas.openxmlformats.org/drawingml/2006/table">
            <a:tbl>
              <a:tblPr/>
              <a:tblGrid>
                <a:gridCol w="1584176">
                  <a:extLst>
                    <a:ext uri="{9D8B030D-6E8A-4147-A177-3AD203B41FA5}">
                      <a16:colId xmlns:a16="http://schemas.microsoft.com/office/drawing/2014/main" val="3538431169"/>
                    </a:ext>
                  </a:extLst>
                </a:gridCol>
                <a:gridCol w="1584176">
                  <a:extLst>
                    <a:ext uri="{9D8B030D-6E8A-4147-A177-3AD203B41FA5}">
                      <a16:colId xmlns:a16="http://schemas.microsoft.com/office/drawing/2014/main" val="514388116"/>
                    </a:ext>
                  </a:extLst>
                </a:gridCol>
                <a:gridCol w="1584176">
                  <a:extLst>
                    <a:ext uri="{9D8B030D-6E8A-4147-A177-3AD203B41FA5}">
                      <a16:colId xmlns:a16="http://schemas.microsoft.com/office/drawing/2014/main" val="1201403581"/>
                    </a:ext>
                  </a:extLst>
                </a:gridCol>
                <a:gridCol w="1584176">
                  <a:extLst>
                    <a:ext uri="{9D8B030D-6E8A-4147-A177-3AD203B41FA5}">
                      <a16:colId xmlns:a16="http://schemas.microsoft.com/office/drawing/2014/main" val="2598915155"/>
                    </a:ext>
                  </a:extLst>
                </a:gridCol>
                <a:gridCol w="1584176">
                  <a:extLst>
                    <a:ext uri="{9D8B030D-6E8A-4147-A177-3AD203B41FA5}">
                      <a16:colId xmlns:a16="http://schemas.microsoft.com/office/drawing/2014/main" val="971884645"/>
                    </a:ext>
                  </a:extLst>
                </a:gridCol>
              </a:tblGrid>
              <a:tr h="420047">
                <a:tc>
                  <a:txBody>
                    <a:bodyPr/>
                    <a:lstStyle/>
                    <a:p>
                      <a:pPr algn="ctr" fontAlgn="b"/>
                      <a:r>
                        <a:rPr lang="de-DE" sz="2400" b="0" i="0" u="none" strike="noStrike">
                          <a:solidFill>
                            <a:srgbClr val="000000"/>
                          </a:solidFill>
                          <a:effectLst/>
                          <a:latin typeface="Calibri" panose="020F0502020204030204" pitchFamily="34" charset="0"/>
                        </a:rPr>
                        <a:t>No.</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7609"/>
                  </a:ext>
                </a:extLst>
              </a:tr>
              <a:tr h="420047">
                <a:tc>
                  <a:txBody>
                    <a:bodyPr/>
                    <a:lstStyle/>
                    <a:p>
                      <a:pPr algn="ctr" fontAlgn="b"/>
                      <a:r>
                        <a:rPr lang="de-DE"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35448"/>
                  </a:ext>
                </a:extLst>
              </a:tr>
              <a:tr h="420047">
                <a:tc>
                  <a:txBody>
                    <a:bodyPr/>
                    <a:lstStyle/>
                    <a:p>
                      <a:pPr algn="ctr" fontAlgn="b"/>
                      <a:r>
                        <a:rPr lang="de-DE"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27692"/>
                  </a:ext>
                </a:extLst>
              </a:tr>
              <a:tr h="420047">
                <a:tc>
                  <a:txBody>
                    <a:bodyPr/>
                    <a:lstStyle/>
                    <a:p>
                      <a:pPr algn="ctr" fontAlgn="b"/>
                      <a:r>
                        <a:rPr lang="de-DE"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65483"/>
                  </a:ext>
                </a:extLst>
              </a:tr>
              <a:tr h="420047">
                <a:tc>
                  <a:txBody>
                    <a:bodyPr/>
                    <a:lstStyle/>
                    <a:p>
                      <a:pPr algn="ctr" fontAlgn="b"/>
                      <a:r>
                        <a:rPr lang="de-DE"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12767"/>
                  </a:ext>
                </a:extLst>
              </a:tr>
              <a:tr h="420047">
                <a:tc>
                  <a:txBody>
                    <a:bodyPr/>
                    <a:lstStyle/>
                    <a:p>
                      <a:pPr algn="ctr" fontAlgn="b"/>
                      <a:r>
                        <a:rPr lang="de-DE"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23671"/>
                  </a:ext>
                </a:extLst>
              </a:tr>
              <a:tr h="420047">
                <a:tc>
                  <a:txBody>
                    <a:bodyPr/>
                    <a:lstStyle/>
                    <a:p>
                      <a:pPr algn="ctr" fontAlgn="b"/>
                      <a:r>
                        <a:rPr lang="de-DE"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32594"/>
                  </a:ext>
                </a:extLst>
              </a:tr>
              <a:tr h="420047">
                <a:tc>
                  <a:txBody>
                    <a:bodyPr/>
                    <a:lstStyle/>
                    <a:p>
                      <a:pPr algn="ctr" fontAlgn="b"/>
                      <a:r>
                        <a:rPr lang="de-DE"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02993"/>
                  </a:ext>
                </a:extLst>
              </a:tr>
              <a:tr h="420047">
                <a:tc>
                  <a:txBody>
                    <a:bodyPr/>
                    <a:lstStyle/>
                    <a:p>
                      <a:pPr algn="ctr" fontAlgn="b"/>
                      <a:r>
                        <a:rPr lang="de-DE" sz="2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715882"/>
                  </a:ext>
                </a:extLst>
              </a:tr>
              <a:tr h="420047">
                <a:tc>
                  <a:txBody>
                    <a:bodyPr/>
                    <a:lstStyle/>
                    <a:p>
                      <a:pPr algn="ctr" fontAlgn="b"/>
                      <a:r>
                        <a:rPr lang="de-DE" sz="2400" b="0" i="0" u="none" strike="noStrike" dirty="0">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92926"/>
                  </a:ext>
                </a:extLst>
              </a:tr>
              <a:tr h="420047">
                <a:tc>
                  <a:txBody>
                    <a:bodyPr/>
                    <a:lstStyle/>
                    <a:p>
                      <a:pPr algn="ctr" fontAlgn="b"/>
                      <a:r>
                        <a:rPr lang="de-DE"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80349"/>
                  </a:ext>
                </a:extLst>
              </a:tr>
              <a:tr h="420047">
                <a:tc>
                  <a:txBody>
                    <a:bodyPr/>
                    <a:lstStyle/>
                    <a:p>
                      <a:pPr algn="l" fontAlgn="b"/>
                      <a:r>
                        <a:rPr lang="de-DE" sz="2400" b="0" i="0" u="none" strike="noStrike">
                          <a:solidFill>
                            <a:srgbClr val="000000"/>
                          </a:solidFill>
                          <a:effectLst/>
                          <a:latin typeface="Calibri" panose="020F0502020204030204" pitchFamily="34" charset="0"/>
                        </a:rPr>
                        <a:t>Sum</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97048"/>
                  </a:ext>
                </a:extLst>
              </a:tr>
            </a:tbl>
          </a:graphicData>
        </a:graphic>
      </p:graphicFrame>
      <p:sp>
        <p:nvSpPr>
          <p:cNvPr id="2" name="Rechteck 1">
            <a:extLst>
              <a:ext uri="{FF2B5EF4-FFF2-40B4-BE49-F238E27FC236}">
                <a16:creationId xmlns:a16="http://schemas.microsoft.com/office/drawing/2014/main" id="{5C7C6324-D215-A014-C9D3-726E11AF90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172256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Excercise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24000" y="764704"/>
                <a:ext cx="9144000" cy="5976664"/>
              </a:xfrm>
              <a:prstGeom prst="rect">
                <a:avLst/>
              </a:prstGeom>
              <a:noFill/>
            </p:spPr>
            <p:txBody>
              <a:bodyPr wrap="square" rtlCol="0">
                <a:noAutofit/>
              </a:bodyPr>
              <a:lstStyle/>
              <a:p>
                <a:r>
                  <a:rPr lang="de-DE" sz="2400" dirty="0" err="1"/>
                  <a:t>Determine</a:t>
                </a:r>
                <a:r>
                  <a:rPr lang="de-DE" sz="2400" dirty="0"/>
                  <a:t> </a:t>
                </a:r>
                <a:r>
                  <a:rPr lang="de-DE" sz="2400" dirty="0" err="1"/>
                  <a:t>if</a:t>
                </a:r>
                <a:r>
                  <a:rPr lang="de-DE" sz="2400" dirty="0"/>
                  <a:t> possible </a:t>
                </a:r>
                <a:r>
                  <a:rPr lang="de-DE" sz="2400" dirty="0" err="1"/>
                  <a:t>for</a:t>
                </a:r>
                <a:r>
                  <a:rPr lang="de-DE" sz="2400" dirty="0"/>
                  <a:t> A-D</a:t>
                </a:r>
              </a:p>
              <a:p>
                <a:endParaRPr lang="de-DE" sz="2400" dirty="0"/>
              </a:p>
              <a:p>
                <a:pPr marL="457200" indent="-457200">
                  <a:buFont typeface="+mj-lt"/>
                  <a:buAutoNum type="alphaLcParenR"/>
                </a:pPr>
                <a:r>
                  <a:rPr lang="de-DE" sz="2400" dirty="0"/>
                  <a:t>C</a:t>
                </a:r>
                <a14:m>
                  <m:oMath xmlns:m="http://schemas.openxmlformats.org/officeDocument/2006/math">
                    <m:r>
                      <m:rPr>
                        <m:sty m:val="p"/>
                      </m:rPr>
                      <a:rPr lang="de-DE" sz="2400" b="0" i="0" dirty="0" smtClean="0">
                        <a:latin typeface="Cambria Math" panose="02040503050406030204" pitchFamily="18" charset="0"/>
                      </a:rPr>
                      <m:t>on</m:t>
                    </m:r>
                    <m:r>
                      <m:rPr>
                        <m:nor/>
                      </m:rPr>
                      <a:rPr lang="de-DE" sz="2400" b="0" i="0" dirty="0" smtClean="0">
                        <a:latin typeface="Cambria Math" panose="02040503050406030204" pitchFamily="18" charset="0"/>
                      </a:rPr>
                      <m:t>centration</m:t>
                    </m:r>
                    <m:r>
                      <m:rPr>
                        <m:nor/>
                      </m:rPr>
                      <a:rPr lang="de-DE" sz="2400" b="0" i="0" dirty="0" smtClean="0">
                        <a:latin typeface="Cambria Math" panose="02040503050406030204" pitchFamily="18" charset="0"/>
                      </a:rPr>
                      <m:t> </m:t>
                    </m:r>
                    <m:r>
                      <m:rPr>
                        <m:nor/>
                      </m:rPr>
                      <a:rPr lang="de-DE" sz="2400" b="0" i="0" dirty="0" smtClean="0">
                        <a:latin typeface="Cambria Math" panose="02040503050406030204" pitchFamily="18" charset="0"/>
                      </a:rPr>
                      <m:t>ratios</m:t>
                    </m:r>
                    <m:r>
                      <m:rPr>
                        <m:nor/>
                      </m:rPr>
                      <a:rPr lang="de-DE" sz="2400" b="0" i="0" dirty="0" smtClean="0">
                        <a:latin typeface="Cambria Math" panose="02040503050406030204" pitchFamily="18" charset="0"/>
                      </a:rPr>
                      <m:t> </m:t>
                    </m:r>
                    <m:r>
                      <m:rPr>
                        <m:nor/>
                      </m:rPr>
                      <a:rPr lang="de-DE" sz="2400" dirty="0"/>
                      <m:t>CR</m:t>
                    </m:r>
                    <m:r>
                      <m:rPr>
                        <m:nor/>
                      </m:rPr>
                      <a:rPr lang="de-DE" sz="2400" baseline="-25000" dirty="0"/>
                      <m:t>1</m:t>
                    </m:r>
                    <m:r>
                      <m:rPr>
                        <m:nor/>
                      </m:rPr>
                      <a:rPr lang="de-DE" sz="2400" dirty="0"/>
                      <m:t>=</m:t>
                    </m:r>
                  </m:oMath>
                </a14:m>
                <a:r>
                  <a:rPr lang="de-DE" sz="2400" dirty="0"/>
                  <a:t> </a:t>
                </a:r>
                <a14:m>
                  <m:oMath xmlns:m="http://schemas.openxmlformats.org/officeDocument/2006/math">
                    <m:r>
                      <m:rPr>
                        <m:nor/>
                      </m:rPr>
                      <a:rPr lang="de-DE" sz="2400" dirty="0"/>
                      <m:t>CR</m:t>
                    </m:r>
                    <m:r>
                      <m:rPr>
                        <m:nor/>
                      </m:rPr>
                      <a:rPr lang="de-DE" sz="2400" baseline="-25000" dirty="0"/>
                      <m:t>2</m:t>
                    </m:r>
                    <m:r>
                      <m:rPr>
                        <m:nor/>
                      </m:rPr>
                      <a:rPr lang="de-DE" sz="2400" dirty="0"/>
                      <m:t>=</m:t>
                    </m:r>
                  </m:oMath>
                </a14:m>
                <a:r>
                  <a:rPr lang="de-DE" sz="2400" dirty="0"/>
                  <a:t> </a:t>
                </a:r>
                <a14:m>
                  <m:oMath xmlns:m="http://schemas.openxmlformats.org/officeDocument/2006/math">
                    <m:r>
                      <m:rPr>
                        <m:nor/>
                      </m:rPr>
                      <a:rPr lang="de-DE" sz="2400" dirty="0"/>
                      <m:t>CR</m:t>
                    </m:r>
                    <m:r>
                      <m:rPr>
                        <m:nor/>
                      </m:rPr>
                      <a:rPr lang="de-DE" sz="2400" baseline="-25000" dirty="0"/>
                      <m:t>3</m:t>
                    </m:r>
                  </m:oMath>
                </a14:m>
                <a:endParaRPr lang="de-DE" sz="2400" baseline="-25000" dirty="0"/>
              </a:p>
              <a:p>
                <a:pPr marL="457200" indent="-457200">
                  <a:buFont typeface="+mj-lt"/>
                  <a:buAutoNum type="alphaLcParenR"/>
                </a:pPr>
                <a:endParaRPr lang="de-DE" sz="2400" dirty="0"/>
              </a:p>
              <a:p>
                <a:pPr marL="457200" indent="-457200">
                  <a:buFont typeface="+mj-lt"/>
                  <a:buAutoNum type="alphaLcParenR"/>
                </a:pPr>
                <a:r>
                  <a:rPr lang="de-DE" sz="2400" dirty="0"/>
                  <a:t>The </a:t>
                </a:r>
                <a:r>
                  <a:rPr lang="de-DE" sz="2400" dirty="0" err="1"/>
                  <a:t>Herfindahl</a:t>
                </a:r>
                <a:r>
                  <a:rPr lang="de-DE" sz="2400" dirty="0"/>
                  <a:t>-Index</a:t>
                </a:r>
              </a:p>
              <a:p>
                <a:pPr marL="457200" indent="-457200">
                  <a:buFont typeface="+mj-lt"/>
                  <a:buAutoNum type="alphaLcParenR"/>
                </a:pPr>
                <a:endParaRPr lang="de-DE" sz="2400" dirty="0"/>
              </a:p>
              <a:p>
                <a:pPr marL="457200" indent="-457200">
                  <a:buFont typeface="+mj-lt"/>
                  <a:buAutoNum type="alphaLcParenR"/>
                </a:pPr>
                <a:r>
                  <a:rPr lang="de-DE" sz="2400" dirty="0"/>
                  <a:t>The Theil-Index</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BFE8C53-1C7C-A796-8828-D7F71426AF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35716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784595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857788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712788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004107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9132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8">
            <p14:nvContentPartPr>
              <p14:cNvPr id="4" name="Freihand 3">
                <a:extLst>
                  <a:ext uri="{FF2B5EF4-FFF2-40B4-BE49-F238E27FC236}">
                    <a16:creationId xmlns:a16="http://schemas.microsoft.com/office/drawing/2014/main" id="{9AE0301F-14E5-4DA8-8658-DC769B5A6BB6}"/>
                  </a:ext>
                </a:extLst>
              </p14:cNvPr>
              <p14:cNvContentPartPr/>
              <p14:nvPr/>
            </p14:nvContentPartPr>
            <p14:xfrm>
              <a:off x="1379080" y="1304160"/>
              <a:ext cx="2354040" cy="759240"/>
            </p14:xfrm>
          </p:contentPart>
        </mc:Choice>
        <mc:Fallback xmlns="">
          <p:pic>
            <p:nvPicPr>
              <p:cNvPr id="4" name="Freihand 3">
                <a:extLst>
                  <a:ext uri="{FF2B5EF4-FFF2-40B4-BE49-F238E27FC236}">
                    <a16:creationId xmlns:a16="http://schemas.microsoft.com/office/drawing/2014/main" id="{9AE0301F-14E5-4DA8-8658-DC769B5A6BB6}"/>
                  </a:ext>
                </a:extLst>
              </p:cNvPr>
              <p:cNvPicPr/>
              <p:nvPr/>
            </p:nvPicPr>
            <p:blipFill>
              <a:blip r:embed="rId20"/>
              <a:stretch>
                <a:fillRect/>
              </a:stretch>
            </p:blipFill>
            <p:spPr>
              <a:xfrm>
                <a:off x="1374760" y="1299840"/>
                <a:ext cx="236268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CB9D7906-9A5A-4671-A508-C3AC0CF10535}"/>
                  </a:ext>
                </a:extLst>
              </p14:cNvPr>
              <p14:cNvContentPartPr/>
              <p14:nvPr/>
            </p14:nvContentPartPr>
            <p14:xfrm>
              <a:off x="2133280" y="1877280"/>
              <a:ext cx="639360" cy="24480"/>
            </p14:xfrm>
          </p:contentPart>
        </mc:Choice>
        <mc:Fallback xmlns="">
          <p:pic>
            <p:nvPicPr>
              <p:cNvPr id="6" name="Freihand 5">
                <a:extLst>
                  <a:ext uri="{FF2B5EF4-FFF2-40B4-BE49-F238E27FC236}">
                    <a16:creationId xmlns:a16="http://schemas.microsoft.com/office/drawing/2014/main" id="{CB9D7906-9A5A-4671-A508-C3AC0CF10535}"/>
                  </a:ext>
                </a:extLst>
              </p:cNvPr>
              <p:cNvPicPr/>
              <p:nvPr/>
            </p:nvPicPr>
            <p:blipFill>
              <a:blip r:embed="rId22"/>
              <a:stretch>
                <a:fillRect/>
              </a:stretch>
            </p:blipFill>
            <p:spPr>
              <a:xfrm>
                <a:off x="2128960" y="1872960"/>
                <a:ext cx="648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31A15BF0-B9CF-42D0-9F58-12DB536B91A1}"/>
                  </a:ext>
                </a:extLst>
              </p14:cNvPr>
              <p14:cNvContentPartPr/>
              <p14:nvPr/>
            </p14:nvContentPartPr>
            <p14:xfrm>
              <a:off x="1441720" y="1329720"/>
              <a:ext cx="2354760" cy="776160"/>
            </p14:xfrm>
          </p:contentPart>
        </mc:Choice>
        <mc:Fallback xmlns="">
          <p:pic>
            <p:nvPicPr>
              <p:cNvPr id="10" name="Freihand 9">
                <a:extLst>
                  <a:ext uri="{FF2B5EF4-FFF2-40B4-BE49-F238E27FC236}">
                    <a16:creationId xmlns:a16="http://schemas.microsoft.com/office/drawing/2014/main" id="{31A15BF0-B9CF-42D0-9F58-12DB536B91A1}"/>
                  </a:ext>
                </a:extLst>
              </p:cNvPr>
              <p:cNvPicPr/>
              <p:nvPr/>
            </p:nvPicPr>
            <p:blipFill>
              <a:blip r:embed="rId24"/>
              <a:stretch>
                <a:fillRect/>
              </a:stretch>
            </p:blipFill>
            <p:spPr>
              <a:xfrm>
                <a:off x="1437400" y="1325400"/>
                <a:ext cx="236340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EA171647-4258-4E43-9A6D-D3877D2ABA99}"/>
                  </a:ext>
                </a:extLst>
              </p14:cNvPr>
              <p14:cNvContentPartPr/>
              <p14:nvPr/>
            </p14:nvContentPartPr>
            <p14:xfrm>
              <a:off x="6450760" y="627720"/>
              <a:ext cx="1875960" cy="84960"/>
            </p14:xfrm>
          </p:contentPart>
        </mc:Choice>
        <mc:Fallback xmlns="">
          <p:pic>
            <p:nvPicPr>
              <p:cNvPr id="11" name="Freihand 10">
                <a:extLst>
                  <a:ext uri="{FF2B5EF4-FFF2-40B4-BE49-F238E27FC236}">
                    <a16:creationId xmlns:a16="http://schemas.microsoft.com/office/drawing/2014/main" id="{EA171647-4258-4E43-9A6D-D3877D2ABA99}"/>
                  </a:ext>
                </a:extLst>
              </p:cNvPr>
              <p:cNvPicPr/>
              <p:nvPr/>
            </p:nvPicPr>
            <p:blipFill>
              <a:blip r:embed="rId26"/>
              <a:stretch>
                <a:fillRect/>
              </a:stretch>
            </p:blipFill>
            <p:spPr>
              <a:xfrm>
                <a:off x="6446440" y="623400"/>
                <a:ext cx="1884600" cy="93600"/>
              </a:xfrm>
              <a:prstGeom prst="rect">
                <a:avLst/>
              </a:prstGeom>
            </p:spPr>
          </p:pic>
        </mc:Fallback>
      </mc:AlternateContent>
      <p:grpSp>
        <p:nvGrpSpPr>
          <p:cNvPr id="19" name="Gruppieren 18">
            <a:extLst>
              <a:ext uri="{FF2B5EF4-FFF2-40B4-BE49-F238E27FC236}">
                <a16:creationId xmlns:a16="http://schemas.microsoft.com/office/drawing/2014/main" id="{0AF8D197-8E7B-482D-91A8-49476E7D4DE1}"/>
              </a:ext>
            </a:extLst>
          </p:cNvPr>
          <p:cNvGrpSpPr/>
          <p:nvPr/>
        </p:nvGrpSpPr>
        <p:grpSpPr>
          <a:xfrm>
            <a:off x="3571120" y="1948200"/>
            <a:ext cx="3020760" cy="327240"/>
            <a:chOff x="3571120" y="1948200"/>
            <a:chExt cx="3020760" cy="32724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476E40B-803B-4B5A-AC14-E6A6B7324698}"/>
                    </a:ext>
                  </a:extLst>
                </p14:cNvPr>
                <p14:cNvContentPartPr/>
                <p14:nvPr/>
              </p14:nvContentPartPr>
              <p14:xfrm>
                <a:off x="3571120" y="1964400"/>
                <a:ext cx="2912760" cy="254880"/>
              </p14:xfrm>
            </p:contentPart>
          </mc:Choice>
          <mc:Fallback xmlns="">
            <p:pic>
              <p:nvPicPr>
                <p:cNvPr id="17" name="Freihand 16">
                  <a:extLst>
                    <a:ext uri="{FF2B5EF4-FFF2-40B4-BE49-F238E27FC236}">
                      <a16:creationId xmlns:a16="http://schemas.microsoft.com/office/drawing/2014/main" id="{A476E40B-803B-4B5A-AC14-E6A6B7324698}"/>
                    </a:ext>
                  </a:extLst>
                </p:cNvPr>
                <p:cNvPicPr/>
                <p:nvPr/>
              </p:nvPicPr>
              <p:blipFill>
                <a:blip r:embed="rId28"/>
                <a:stretch>
                  <a:fillRect/>
                </a:stretch>
              </p:blipFill>
              <p:spPr>
                <a:xfrm>
                  <a:off x="3566800" y="1960080"/>
                  <a:ext cx="29214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999C736B-D6F9-4B00-B205-38FFF5A2A167}"/>
                    </a:ext>
                  </a:extLst>
                </p14:cNvPr>
                <p14:cNvContentPartPr/>
                <p14:nvPr/>
              </p14:nvContentPartPr>
              <p14:xfrm>
                <a:off x="6327280" y="1948200"/>
                <a:ext cx="264600" cy="327240"/>
              </p14:xfrm>
            </p:contentPart>
          </mc:Choice>
          <mc:Fallback xmlns="">
            <p:pic>
              <p:nvPicPr>
                <p:cNvPr id="18" name="Freihand 17">
                  <a:extLst>
                    <a:ext uri="{FF2B5EF4-FFF2-40B4-BE49-F238E27FC236}">
                      <a16:creationId xmlns:a16="http://schemas.microsoft.com/office/drawing/2014/main" id="{999C736B-D6F9-4B00-B205-38FFF5A2A167}"/>
                    </a:ext>
                  </a:extLst>
                </p:cNvPr>
                <p:cNvPicPr/>
                <p:nvPr/>
              </p:nvPicPr>
              <p:blipFill>
                <a:blip r:embed="rId30"/>
                <a:stretch>
                  <a:fillRect/>
                </a:stretch>
              </p:blipFill>
              <p:spPr>
                <a:xfrm>
                  <a:off x="6322960" y="1943880"/>
                  <a:ext cx="273240" cy="33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6" name="Freihand 55">
                <a:extLst>
                  <a:ext uri="{FF2B5EF4-FFF2-40B4-BE49-F238E27FC236}">
                    <a16:creationId xmlns:a16="http://schemas.microsoft.com/office/drawing/2014/main" id="{4B15D32F-708F-4BBA-842D-E35DD41C38F7}"/>
                  </a:ext>
                </a:extLst>
              </p14:cNvPr>
              <p14:cNvContentPartPr/>
              <p14:nvPr/>
            </p14:nvContentPartPr>
            <p14:xfrm>
              <a:off x="1572040" y="1992120"/>
              <a:ext cx="1972800" cy="86040"/>
            </p14:xfrm>
          </p:contentPart>
        </mc:Choice>
        <mc:Fallback xmlns="">
          <p:pic>
            <p:nvPicPr>
              <p:cNvPr id="56" name="Freihand 55">
                <a:extLst>
                  <a:ext uri="{FF2B5EF4-FFF2-40B4-BE49-F238E27FC236}">
                    <a16:creationId xmlns:a16="http://schemas.microsoft.com/office/drawing/2014/main" id="{4B15D32F-708F-4BBA-842D-E35DD41C38F7}"/>
                  </a:ext>
                </a:extLst>
              </p:cNvPr>
              <p:cNvPicPr/>
              <p:nvPr/>
            </p:nvPicPr>
            <p:blipFill>
              <a:blip r:embed="rId32"/>
              <a:stretch>
                <a:fillRect/>
              </a:stretch>
            </p:blipFill>
            <p:spPr>
              <a:xfrm>
                <a:off x="1567720" y="1987800"/>
                <a:ext cx="1981440" cy="94680"/>
              </a:xfrm>
              <a:prstGeom prst="rect">
                <a:avLst/>
              </a:prstGeom>
            </p:spPr>
          </p:pic>
        </mc:Fallback>
      </mc:AlternateContent>
      <p:grpSp>
        <p:nvGrpSpPr>
          <p:cNvPr id="61" name="Gruppieren 60">
            <a:extLst>
              <a:ext uri="{FF2B5EF4-FFF2-40B4-BE49-F238E27FC236}">
                <a16:creationId xmlns:a16="http://schemas.microsoft.com/office/drawing/2014/main" id="{6079F766-21BB-452D-88A8-FD5237AB2235}"/>
              </a:ext>
            </a:extLst>
          </p:cNvPr>
          <p:cNvGrpSpPr/>
          <p:nvPr/>
        </p:nvGrpSpPr>
        <p:grpSpPr>
          <a:xfrm>
            <a:off x="2547280" y="2704200"/>
            <a:ext cx="1242720" cy="923040"/>
            <a:chOff x="2547280" y="2704200"/>
            <a:chExt cx="1242720" cy="923040"/>
          </a:xfrm>
        </p:grpSpPr>
        <mc:AlternateContent xmlns:mc="http://schemas.openxmlformats.org/markup-compatibility/2006" xmlns:p14="http://schemas.microsoft.com/office/powerpoint/2010/main">
          <mc:Choice Requires="p14">
            <p:contentPart p14:bwMode="auto" r:id="rId33">
              <p14:nvContentPartPr>
                <p14:cNvPr id="57" name="Freihand 56">
                  <a:extLst>
                    <a:ext uri="{FF2B5EF4-FFF2-40B4-BE49-F238E27FC236}">
                      <a16:creationId xmlns:a16="http://schemas.microsoft.com/office/drawing/2014/main" id="{F8768512-7979-43D3-BF12-A79A3E04718B}"/>
                    </a:ext>
                  </a:extLst>
                </p14:cNvPr>
                <p14:cNvContentPartPr/>
                <p14:nvPr/>
              </p14:nvContentPartPr>
              <p14:xfrm>
                <a:off x="2909080" y="2945760"/>
                <a:ext cx="55440" cy="15120"/>
              </p14:xfrm>
            </p:contentPart>
          </mc:Choice>
          <mc:Fallback xmlns="">
            <p:pic>
              <p:nvPicPr>
                <p:cNvPr id="57" name="Freihand 56">
                  <a:extLst>
                    <a:ext uri="{FF2B5EF4-FFF2-40B4-BE49-F238E27FC236}">
                      <a16:creationId xmlns:a16="http://schemas.microsoft.com/office/drawing/2014/main" id="{F8768512-7979-43D3-BF12-A79A3E04718B}"/>
                    </a:ext>
                  </a:extLst>
                </p:cNvPr>
                <p:cNvPicPr/>
                <p:nvPr/>
              </p:nvPicPr>
              <p:blipFill>
                <a:blip r:embed="rId34"/>
                <a:stretch>
                  <a:fillRect/>
                </a:stretch>
              </p:blipFill>
              <p:spPr>
                <a:xfrm>
                  <a:off x="2904760" y="2941440"/>
                  <a:ext cx="64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 name="Freihand 57">
                  <a:extLst>
                    <a:ext uri="{FF2B5EF4-FFF2-40B4-BE49-F238E27FC236}">
                      <a16:creationId xmlns:a16="http://schemas.microsoft.com/office/drawing/2014/main" id="{288AB29E-EC24-436B-A535-045F8BD538FE}"/>
                    </a:ext>
                  </a:extLst>
                </p14:cNvPr>
                <p14:cNvContentPartPr/>
                <p14:nvPr/>
              </p14:nvContentPartPr>
              <p14:xfrm>
                <a:off x="2565640" y="2791320"/>
                <a:ext cx="1224360" cy="699120"/>
              </p14:xfrm>
            </p:contentPart>
          </mc:Choice>
          <mc:Fallback xmlns="">
            <p:pic>
              <p:nvPicPr>
                <p:cNvPr id="58" name="Freihand 57">
                  <a:extLst>
                    <a:ext uri="{FF2B5EF4-FFF2-40B4-BE49-F238E27FC236}">
                      <a16:creationId xmlns:a16="http://schemas.microsoft.com/office/drawing/2014/main" id="{288AB29E-EC24-436B-A535-045F8BD538FE}"/>
                    </a:ext>
                  </a:extLst>
                </p:cNvPr>
                <p:cNvPicPr/>
                <p:nvPr/>
              </p:nvPicPr>
              <p:blipFill>
                <a:blip r:embed="rId36"/>
                <a:stretch>
                  <a:fillRect/>
                </a:stretch>
              </p:blipFill>
              <p:spPr>
                <a:xfrm>
                  <a:off x="2561320" y="2787000"/>
                  <a:ext cx="12330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0" name="Freihand 59">
                  <a:extLst>
                    <a:ext uri="{FF2B5EF4-FFF2-40B4-BE49-F238E27FC236}">
                      <a16:creationId xmlns:a16="http://schemas.microsoft.com/office/drawing/2014/main" id="{A0DE02A8-B14F-4AD8-8DC7-BB760ED6CABD}"/>
                    </a:ext>
                  </a:extLst>
                </p14:cNvPr>
                <p14:cNvContentPartPr/>
                <p14:nvPr/>
              </p14:nvContentPartPr>
              <p14:xfrm>
                <a:off x="2547280" y="2704200"/>
                <a:ext cx="1108080" cy="923040"/>
              </p14:xfrm>
            </p:contentPart>
          </mc:Choice>
          <mc:Fallback xmlns="">
            <p:pic>
              <p:nvPicPr>
                <p:cNvPr id="60" name="Freihand 59">
                  <a:extLst>
                    <a:ext uri="{FF2B5EF4-FFF2-40B4-BE49-F238E27FC236}">
                      <a16:creationId xmlns:a16="http://schemas.microsoft.com/office/drawing/2014/main" id="{A0DE02A8-B14F-4AD8-8DC7-BB760ED6CABD}"/>
                    </a:ext>
                  </a:extLst>
                </p:cNvPr>
                <p:cNvPicPr/>
                <p:nvPr/>
              </p:nvPicPr>
              <p:blipFill>
                <a:blip r:embed="rId38"/>
                <a:stretch>
                  <a:fillRect/>
                </a:stretch>
              </p:blipFill>
              <p:spPr>
                <a:xfrm>
                  <a:off x="2542960" y="2699880"/>
                  <a:ext cx="1116720" cy="9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99" name="Freihand 98">
                <a:extLst>
                  <a:ext uri="{FF2B5EF4-FFF2-40B4-BE49-F238E27FC236}">
                    <a16:creationId xmlns:a16="http://schemas.microsoft.com/office/drawing/2014/main" id="{F1F94B10-2B0A-408B-9C6F-8508ED8076E5}"/>
                  </a:ext>
                </a:extLst>
              </p14:cNvPr>
              <p14:cNvContentPartPr/>
              <p14:nvPr/>
            </p14:nvContentPartPr>
            <p14:xfrm>
              <a:off x="9973720" y="2812200"/>
              <a:ext cx="718920" cy="1006560"/>
            </p14:xfrm>
          </p:contentPart>
        </mc:Choice>
        <mc:Fallback xmlns="">
          <p:pic>
            <p:nvPicPr>
              <p:cNvPr id="99" name="Freihand 98">
                <a:extLst>
                  <a:ext uri="{FF2B5EF4-FFF2-40B4-BE49-F238E27FC236}">
                    <a16:creationId xmlns:a16="http://schemas.microsoft.com/office/drawing/2014/main" id="{F1F94B10-2B0A-408B-9C6F-8508ED8076E5}"/>
                  </a:ext>
                </a:extLst>
              </p:cNvPr>
              <p:cNvPicPr/>
              <p:nvPr/>
            </p:nvPicPr>
            <p:blipFill>
              <a:blip r:embed="rId40"/>
              <a:stretch>
                <a:fillRect/>
              </a:stretch>
            </p:blipFill>
            <p:spPr>
              <a:xfrm>
                <a:off x="9969400" y="2807880"/>
                <a:ext cx="727560" cy="1015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6" name="Freihand 115">
                <a:extLst>
                  <a:ext uri="{FF2B5EF4-FFF2-40B4-BE49-F238E27FC236}">
                    <a16:creationId xmlns:a16="http://schemas.microsoft.com/office/drawing/2014/main" id="{86E8D97B-42C0-457D-A696-ABF2850A2A7F}"/>
                  </a:ext>
                </a:extLst>
              </p14:cNvPr>
              <p14:cNvContentPartPr/>
              <p14:nvPr/>
            </p14:nvContentPartPr>
            <p14:xfrm>
              <a:off x="8111080" y="2114160"/>
              <a:ext cx="1789560" cy="87120"/>
            </p14:xfrm>
          </p:contentPart>
        </mc:Choice>
        <mc:Fallback xmlns="">
          <p:pic>
            <p:nvPicPr>
              <p:cNvPr id="116" name="Freihand 115">
                <a:extLst>
                  <a:ext uri="{FF2B5EF4-FFF2-40B4-BE49-F238E27FC236}">
                    <a16:creationId xmlns:a16="http://schemas.microsoft.com/office/drawing/2014/main" id="{86E8D97B-42C0-457D-A696-ABF2850A2A7F}"/>
                  </a:ext>
                </a:extLst>
              </p:cNvPr>
              <p:cNvPicPr/>
              <p:nvPr/>
            </p:nvPicPr>
            <p:blipFill>
              <a:blip r:embed="rId42"/>
              <a:stretch>
                <a:fillRect/>
              </a:stretch>
            </p:blipFill>
            <p:spPr>
              <a:xfrm>
                <a:off x="8106760" y="2109840"/>
                <a:ext cx="1798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8" name="Freihand 117">
                <a:extLst>
                  <a:ext uri="{FF2B5EF4-FFF2-40B4-BE49-F238E27FC236}">
                    <a16:creationId xmlns:a16="http://schemas.microsoft.com/office/drawing/2014/main" id="{363BD959-1E01-4CE8-B06A-0ACEE23B501F}"/>
                  </a:ext>
                </a:extLst>
              </p14:cNvPr>
              <p14:cNvContentPartPr/>
              <p14:nvPr/>
            </p14:nvContentPartPr>
            <p14:xfrm>
              <a:off x="1471240" y="3502320"/>
              <a:ext cx="2088360" cy="39600"/>
            </p14:xfrm>
          </p:contentPart>
        </mc:Choice>
        <mc:Fallback xmlns="">
          <p:pic>
            <p:nvPicPr>
              <p:cNvPr id="118" name="Freihand 117">
                <a:extLst>
                  <a:ext uri="{FF2B5EF4-FFF2-40B4-BE49-F238E27FC236}">
                    <a16:creationId xmlns:a16="http://schemas.microsoft.com/office/drawing/2014/main" id="{363BD959-1E01-4CE8-B06A-0ACEE23B501F}"/>
                  </a:ext>
                </a:extLst>
              </p:cNvPr>
              <p:cNvPicPr/>
              <p:nvPr/>
            </p:nvPicPr>
            <p:blipFill>
              <a:blip r:embed="rId44"/>
              <a:stretch>
                <a:fillRect/>
              </a:stretch>
            </p:blipFill>
            <p:spPr>
              <a:xfrm>
                <a:off x="1466920" y="3498000"/>
                <a:ext cx="2097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2" name="Freihand 121">
                <a:extLst>
                  <a:ext uri="{FF2B5EF4-FFF2-40B4-BE49-F238E27FC236}">
                    <a16:creationId xmlns:a16="http://schemas.microsoft.com/office/drawing/2014/main" id="{E1C4D29A-BB85-4482-BC8C-B89AB3F8B679}"/>
                  </a:ext>
                </a:extLst>
              </p14:cNvPr>
              <p14:cNvContentPartPr/>
              <p14:nvPr/>
            </p14:nvContentPartPr>
            <p14:xfrm>
              <a:off x="6760360" y="2733360"/>
              <a:ext cx="382320" cy="321120"/>
            </p14:xfrm>
          </p:contentPart>
        </mc:Choice>
        <mc:Fallback xmlns="">
          <p:pic>
            <p:nvPicPr>
              <p:cNvPr id="122" name="Freihand 121">
                <a:extLst>
                  <a:ext uri="{FF2B5EF4-FFF2-40B4-BE49-F238E27FC236}">
                    <a16:creationId xmlns:a16="http://schemas.microsoft.com/office/drawing/2014/main" id="{E1C4D29A-BB85-4482-BC8C-B89AB3F8B679}"/>
                  </a:ext>
                </a:extLst>
              </p:cNvPr>
              <p:cNvPicPr/>
              <p:nvPr/>
            </p:nvPicPr>
            <p:blipFill>
              <a:blip r:embed="rId46"/>
              <a:stretch>
                <a:fillRect/>
              </a:stretch>
            </p:blipFill>
            <p:spPr>
              <a:xfrm>
                <a:off x="6756040" y="2729040"/>
                <a:ext cx="3909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3" name="Freihand 122">
                <a:extLst>
                  <a:ext uri="{FF2B5EF4-FFF2-40B4-BE49-F238E27FC236}">
                    <a16:creationId xmlns:a16="http://schemas.microsoft.com/office/drawing/2014/main" id="{C9EB0EB4-7708-41E8-9CB9-EC9261A3A552}"/>
                  </a:ext>
                </a:extLst>
              </p14:cNvPr>
              <p14:cNvContentPartPr/>
              <p14:nvPr/>
            </p14:nvContentPartPr>
            <p14:xfrm>
              <a:off x="1731880" y="1914360"/>
              <a:ext cx="1744920" cy="86760"/>
            </p14:xfrm>
          </p:contentPart>
        </mc:Choice>
        <mc:Fallback xmlns="">
          <p:pic>
            <p:nvPicPr>
              <p:cNvPr id="123" name="Freihand 122">
                <a:extLst>
                  <a:ext uri="{FF2B5EF4-FFF2-40B4-BE49-F238E27FC236}">
                    <a16:creationId xmlns:a16="http://schemas.microsoft.com/office/drawing/2014/main" id="{C9EB0EB4-7708-41E8-9CB9-EC9261A3A552}"/>
                  </a:ext>
                </a:extLst>
              </p:cNvPr>
              <p:cNvPicPr/>
              <p:nvPr/>
            </p:nvPicPr>
            <p:blipFill>
              <a:blip r:embed="rId48"/>
              <a:stretch>
                <a:fillRect/>
              </a:stretch>
            </p:blipFill>
            <p:spPr>
              <a:xfrm>
                <a:off x="1727560" y="1910040"/>
                <a:ext cx="1753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7" name="Freihand 126">
                <a:extLst>
                  <a:ext uri="{FF2B5EF4-FFF2-40B4-BE49-F238E27FC236}">
                    <a16:creationId xmlns:a16="http://schemas.microsoft.com/office/drawing/2014/main" id="{D3DED400-4CE3-4FEE-92D6-C284940F2703}"/>
                  </a:ext>
                </a:extLst>
              </p14:cNvPr>
              <p14:cNvContentPartPr/>
              <p14:nvPr/>
            </p14:nvContentPartPr>
            <p14:xfrm>
              <a:off x="2501200" y="4202160"/>
              <a:ext cx="1347840" cy="924840"/>
            </p14:xfrm>
          </p:contentPart>
        </mc:Choice>
        <mc:Fallback xmlns="">
          <p:pic>
            <p:nvPicPr>
              <p:cNvPr id="127" name="Freihand 126">
                <a:extLst>
                  <a:ext uri="{FF2B5EF4-FFF2-40B4-BE49-F238E27FC236}">
                    <a16:creationId xmlns:a16="http://schemas.microsoft.com/office/drawing/2014/main" id="{D3DED400-4CE3-4FEE-92D6-C284940F2703}"/>
                  </a:ext>
                </a:extLst>
              </p:cNvPr>
              <p:cNvPicPr/>
              <p:nvPr/>
            </p:nvPicPr>
            <p:blipFill>
              <a:blip r:embed="rId50"/>
              <a:stretch>
                <a:fillRect/>
              </a:stretch>
            </p:blipFill>
            <p:spPr>
              <a:xfrm>
                <a:off x="2496880" y="4197840"/>
                <a:ext cx="1356480" cy="93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9" name="Freihand 128">
                <a:extLst>
                  <a:ext uri="{FF2B5EF4-FFF2-40B4-BE49-F238E27FC236}">
                    <a16:creationId xmlns:a16="http://schemas.microsoft.com/office/drawing/2014/main" id="{3542E295-65DC-4CE8-8269-A037D8611F8B}"/>
                  </a:ext>
                </a:extLst>
              </p14:cNvPr>
              <p14:cNvContentPartPr/>
              <p14:nvPr/>
            </p14:nvContentPartPr>
            <p14:xfrm>
              <a:off x="5984560" y="3560640"/>
              <a:ext cx="1991160" cy="169920"/>
            </p14:xfrm>
          </p:contentPart>
        </mc:Choice>
        <mc:Fallback xmlns="">
          <p:pic>
            <p:nvPicPr>
              <p:cNvPr id="129" name="Freihand 128">
                <a:extLst>
                  <a:ext uri="{FF2B5EF4-FFF2-40B4-BE49-F238E27FC236}">
                    <a16:creationId xmlns:a16="http://schemas.microsoft.com/office/drawing/2014/main" id="{3542E295-65DC-4CE8-8269-A037D8611F8B}"/>
                  </a:ext>
                </a:extLst>
              </p:cNvPr>
              <p:cNvPicPr/>
              <p:nvPr/>
            </p:nvPicPr>
            <p:blipFill>
              <a:blip r:embed="rId52"/>
              <a:stretch>
                <a:fillRect/>
              </a:stretch>
            </p:blipFill>
            <p:spPr>
              <a:xfrm>
                <a:off x="5980240" y="3556320"/>
                <a:ext cx="1999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0" name="Freihand 129">
                <a:extLst>
                  <a:ext uri="{FF2B5EF4-FFF2-40B4-BE49-F238E27FC236}">
                    <a16:creationId xmlns:a16="http://schemas.microsoft.com/office/drawing/2014/main" id="{BDED367F-8AD6-43AB-BDA8-7049427A59FA}"/>
                  </a:ext>
                </a:extLst>
              </p14:cNvPr>
              <p14:cNvContentPartPr/>
              <p14:nvPr/>
            </p14:nvContentPartPr>
            <p14:xfrm>
              <a:off x="6986440" y="5056080"/>
              <a:ext cx="426240" cy="24840"/>
            </p14:xfrm>
          </p:contentPart>
        </mc:Choice>
        <mc:Fallback xmlns="">
          <p:pic>
            <p:nvPicPr>
              <p:cNvPr id="130" name="Freihand 129">
                <a:extLst>
                  <a:ext uri="{FF2B5EF4-FFF2-40B4-BE49-F238E27FC236}">
                    <a16:creationId xmlns:a16="http://schemas.microsoft.com/office/drawing/2014/main" id="{BDED367F-8AD6-43AB-BDA8-7049427A59FA}"/>
                  </a:ext>
                </a:extLst>
              </p:cNvPr>
              <p:cNvPicPr/>
              <p:nvPr/>
            </p:nvPicPr>
            <p:blipFill>
              <a:blip r:embed="rId54"/>
              <a:stretch>
                <a:fillRect/>
              </a:stretch>
            </p:blipFill>
            <p:spPr>
              <a:xfrm>
                <a:off x="6982120" y="5051760"/>
                <a:ext cx="434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1" name="Freihand 130">
                <a:extLst>
                  <a:ext uri="{FF2B5EF4-FFF2-40B4-BE49-F238E27FC236}">
                    <a16:creationId xmlns:a16="http://schemas.microsoft.com/office/drawing/2014/main" id="{F1A31C19-7679-4A63-B1F5-0DF343DEFA57}"/>
                  </a:ext>
                </a:extLst>
              </p14:cNvPr>
              <p14:cNvContentPartPr/>
              <p14:nvPr/>
            </p14:nvContentPartPr>
            <p14:xfrm>
              <a:off x="7009120" y="4493400"/>
              <a:ext cx="378000" cy="19440"/>
            </p14:xfrm>
          </p:contentPart>
        </mc:Choice>
        <mc:Fallback xmlns="">
          <p:pic>
            <p:nvPicPr>
              <p:cNvPr id="131" name="Freihand 130">
                <a:extLst>
                  <a:ext uri="{FF2B5EF4-FFF2-40B4-BE49-F238E27FC236}">
                    <a16:creationId xmlns:a16="http://schemas.microsoft.com/office/drawing/2014/main" id="{F1A31C19-7679-4A63-B1F5-0DF343DEFA57}"/>
                  </a:ext>
                </a:extLst>
              </p:cNvPr>
              <p:cNvPicPr/>
              <p:nvPr/>
            </p:nvPicPr>
            <p:blipFill>
              <a:blip r:embed="rId56"/>
              <a:stretch>
                <a:fillRect/>
              </a:stretch>
            </p:blipFill>
            <p:spPr>
              <a:xfrm>
                <a:off x="7004800" y="4489080"/>
                <a:ext cx="386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2" name="Freihand 131">
                <a:extLst>
                  <a:ext uri="{FF2B5EF4-FFF2-40B4-BE49-F238E27FC236}">
                    <a16:creationId xmlns:a16="http://schemas.microsoft.com/office/drawing/2014/main" id="{0700F279-C74F-443A-B58D-61B3A5B3B00E}"/>
                  </a:ext>
                </a:extLst>
              </p14:cNvPr>
              <p14:cNvContentPartPr/>
              <p14:nvPr/>
            </p14:nvContentPartPr>
            <p14:xfrm>
              <a:off x="7253920" y="4555320"/>
              <a:ext cx="187200" cy="233280"/>
            </p14:xfrm>
          </p:contentPart>
        </mc:Choice>
        <mc:Fallback xmlns="">
          <p:pic>
            <p:nvPicPr>
              <p:cNvPr id="132" name="Freihand 131">
                <a:extLst>
                  <a:ext uri="{FF2B5EF4-FFF2-40B4-BE49-F238E27FC236}">
                    <a16:creationId xmlns:a16="http://schemas.microsoft.com/office/drawing/2014/main" id="{0700F279-C74F-443A-B58D-61B3A5B3B00E}"/>
                  </a:ext>
                </a:extLst>
              </p:cNvPr>
              <p:cNvPicPr/>
              <p:nvPr/>
            </p:nvPicPr>
            <p:blipFill>
              <a:blip r:embed="rId58"/>
              <a:stretch>
                <a:fillRect/>
              </a:stretch>
            </p:blipFill>
            <p:spPr>
              <a:xfrm>
                <a:off x="7249600" y="4551000"/>
                <a:ext cx="195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3" name="Freihand 132">
                <a:extLst>
                  <a:ext uri="{FF2B5EF4-FFF2-40B4-BE49-F238E27FC236}">
                    <a16:creationId xmlns:a16="http://schemas.microsoft.com/office/drawing/2014/main" id="{D6B72288-D834-4ADF-8F6F-BD83022BF550}"/>
                  </a:ext>
                </a:extLst>
              </p14:cNvPr>
              <p14:cNvContentPartPr/>
              <p14:nvPr/>
            </p14:nvContentPartPr>
            <p14:xfrm>
              <a:off x="7485760" y="4759440"/>
              <a:ext cx="377280" cy="51120"/>
            </p14:xfrm>
          </p:contentPart>
        </mc:Choice>
        <mc:Fallback xmlns="">
          <p:pic>
            <p:nvPicPr>
              <p:cNvPr id="133" name="Freihand 132">
                <a:extLst>
                  <a:ext uri="{FF2B5EF4-FFF2-40B4-BE49-F238E27FC236}">
                    <a16:creationId xmlns:a16="http://schemas.microsoft.com/office/drawing/2014/main" id="{D6B72288-D834-4ADF-8F6F-BD83022BF550}"/>
                  </a:ext>
                </a:extLst>
              </p:cNvPr>
              <p:cNvPicPr/>
              <p:nvPr/>
            </p:nvPicPr>
            <p:blipFill>
              <a:blip r:embed="rId60"/>
              <a:stretch>
                <a:fillRect/>
              </a:stretch>
            </p:blipFill>
            <p:spPr>
              <a:xfrm>
                <a:off x="7481440" y="4755120"/>
                <a:ext cx="385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5" name="Freihand 134">
                <a:extLst>
                  <a:ext uri="{FF2B5EF4-FFF2-40B4-BE49-F238E27FC236}">
                    <a16:creationId xmlns:a16="http://schemas.microsoft.com/office/drawing/2014/main" id="{05A5202E-EE3C-467A-9C43-57AACFD1B1A8}"/>
                  </a:ext>
                </a:extLst>
              </p14:cNvPr>
              <p14:cNvContentPartPr/>
              <p14:nvPr/>
            </p14:nvContentPartPr>
            <p14:xfrm>
              <a:off x="3248920" y="4837200"/>
              <a:ext cx="4462200" cy="369360"/>
            </p14:xfrm>
          </p:contentPart>
        </mc:Choice>
        <mc:Fallback xmlns="">
          <p:pic>
            <p:nvPicPr>
              <p:cNvPr id="135" name="Freihand 134">
                <a:extLst>
                  <a:ext uri="{FF2B5EF4-FFF2-40B4-BE49-F238E27FC236}">
                    <a16:creationId xmlns:a16="http://schemas.microsoft.com/office/drawing/2014/main" id="{05A5202E-EE3C-467A-9C43-57AACFD1B1A8}"/>
                  </a:ext>
                </a:extLst>
              </p:cNvPr>
              <p:cNvPicPr/>
              <p:nvPr/>
            </p:nvPicPr>
            <p:blipFill>
              <a:blip r:embed="rId62"/>
              <a:stretch>
                <a:fillRect/>
              </a:stretch>
            </p:blipFill>
            <p:spPr>
              <a:xfrm>
                <a:off x="3244600" y="4832880"/>
                <a:ext cx="44708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6" name="Freihand 135">
                <a:extLst>
                  <a:ext uri="{FF2B5EF4-FFF2-40B4-BE49-F238E27FC236}">
                    <a16:creationId xmlns:a16="http://schemas.microsoft.com/office/drawing/2014/main" id="{6EFE6B47-CBD9-458D-A7DD-20A02BB91A8C}"/>
                  </a:ext>
                </a:extLst>
              </p14:cNvPr>
              <p14:cNvContentPartPr/>
              <p14:nvPr/>
            </p14:nvContentPartPr>
            <p14:xfrm>
              <a:off x="7551280" y="4788240"/>
              <a:ext cx="288720" cy="103320"/>
            </p14:xfrm>
          </p:contentPart>
        </mc:Choice>
        <mc:Fallback xmlns="">
          <p:pic>
            <p:nvPicPr>
              <p:cNvPr id="136" name="Freihand 135">
                <a:extLst>
                  <a:ext uri="{FF2B5EF4-FFF2-40B4-BE49-F238E27FC236}">
                    <a16:creationId xmlns:a16="http://schemas.microsoft.com/office/drawing/2014/main" id="{6EFE6B47-CBD9-458D-A7DD-20A02BB91A8C}"/>
                  </a:ext>
                </a:extLst>
              </p:cNvPr>
              <p:cNvPicPr/>
              <p:nvPr/>
            </p:nvPicPr>
            <p:blipFill>
              <a:blip r:embed="rId64"/>
              <a:stretch>
                <a:fillRect/>
              </a:stretch>
            </p:blipFill>
            <p:spPr>
              <a:xfrm>
                <a:off x="7546960" y="4783920"/>
                <a:ext cx="297360" cy="111960"/>
              </a:xfrm>
              <a:prstGeom prst="rect">
                <a:avLst/>
              </a:prstGeom>
            </p:spPr>
          </p:pic>
        </mc:Fallback>
      </mc:AlternateContent>
      <p:grpSp>
        <p:nvGrpSpPr>
          <p:cNvPr id="167" name="Gruppieren 166">
            <a:extLst>
              <a:ext uri="{FF2B5EF4-FFF2-40B4-BE49-F238E27FC236}">
                <a16:creationId xmlns:a16="http://schemas.microsoft.com/office/drawing/2014/main" id="{EF84786B-0955-4A89-9795-84E345BE700B}"/>
              </a:ext>
            </a:extLst>
          </p:cNvPr>
          <p:cNvGrpSpPr/>
          <p:nvPr/>
        </p:nvGrpSpPr>
        <p:grpSpPr>
          <a:xfrm>
            <a:off x="7598440" y="215520"/>
            <a:ext cx="4522320" cy="3957840"/>
            <a:chOff x="7598440" y="215520"/>
            <a:chExt cx="4522320" cy="3957840"/>
          </a:xfrm>
        </p:grpSpPr>
        <mc:AlternateContent xmlns:mc="http://schemas.openxmlformats.org/markup-compatibility/2006" xmlns:p14="http://schemas.microsoft.com/office/powerpoint/2010/main">
          <mc:Choice Requires="p14">
            <p:contentPart p14:bwMode="auto" r:id="rId65">
              <p14:nvContentPartPr>
                <p14:cNvPr id="20" name="Freihand 19">
                  <a:extLst>
                    <a:ext uri="{FF2B5EF4-FFF2-40B4-BE49-F238E27FC236}">
                      <a16:creationId xmlns:a16="http://schemas.microsoft.com/office/drawing/2014/main" id="{E0C19628-C3AD-4355-8674-584C94670B13}"/>
                    </a:ext>
                  </a:extLst>
                </p14:cNvPr>
                <p14:cNvContentPartPr/>
                <p14:nvPr/>
              </p14:nvContentPartPr>
              <p14:xfrm>
                <a:off x="7738120" y="1683600"/>
                <a:ext cx="19440" cy="124560"/>
              </p14:xfrm>
            </p:contentPart>
          </mc:Choice>
          <mc:Fallback xmlns="">
            <p:pic>
              <p:nvPicPr>
                <p:cNvPr id="20" name="Freihand 19">
                  <a:extLst>
                    <a:ext uri="{FF2B5EF4-FFF2-40B4-BE49-F238E27FC236}">
                      <a16:creationId xmlns:a16="http://schemas.microsoft.com/office/drawing/2014/main" id="{E0C19628-C3AD-4355-8674-584C94670B13}"/>
                    </a:ext>
                  </a:extLst>
                </p:cNvPr>
                <p:cNvPicPr/>
                <p:nvPr/>
              </p:nvPicPr>
              <p:blipFill>
                <a:blip r:embed="rId66"/>
                <a:stretch>
                  <a:fillRect/>
                </a:stretch>
              </p:blipFill>
              <p:spPr>
                <a:xfrm>
                  <a:off x="7733800" y="1679280"/>
                  <a:ext cx="28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 name="Freihand 20">
                  <a:extLst>
                    <a:ext uri="{FF2B5EF4-FFF2-40B4-BE49-F238E27FC236}">
                      <a16:creationId xmlns:a16="http://schemas.microsoft.com/office/drawing/2014/main" id="{394CF76D-2EDB-49D5-8945-0F165544A205}"/>
                    </a:ext>
                  </a:extLst>
                </p14:cNvPr>
                <p14:cNvContentPartPr/>
                <p14:nvPr/>
              </p14:nvContentPartPr>
              <p14:xfrm>
                <a:off x="7598440" y="1664160"/>
                <a:ext cx="272520" cy="189720"/>
              </p14:xfrm>
            </p:contentPart>
          </mc:Choice>
          <mc:Fallback xmlns="">
            <p:pic>
              <p:nvPicPr>
                <p:cNvPr id="21" name="Freihand 20">
                  <a:extLst>
                    <a:ext uri="{FF2B5EF4-FFF2-40B4-BE49-F238E27FC236}">
                      <a16:creationId xmlns:a16="http://schemas.microsoft.com/office/drawing/2014/main" id="{394CF76D-2EDB-49D5-8945-0F165544A205}"/>
                    </a:ext>
                  </a:extLst>
                </p:cNvPr>
                <p:cNvPicPr/>
                <p:nvPr/>
              </p:nvPicPr>
              <p:blipFill>
                <a:blip r:embed="rId68"/>
                <a:stretch>
                  <a:fillRect/>
                </a:stretch>
              </p:blipFill>
              <p:spPr>
                <a:xfrm>
                  <a:off x="7594120" y="1659840"/>
                  <a:ext cx="281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2" name="Freihand 21">
                  <a:extLst>
                    <a:ext uri="{FF2B5EF4-FFF2-40B4-BE49-F238E27FC236}">
                      <a16:creationId xmlns:a16="http://schemas.microsoft.com/office/drawing/2014/main" id="{FE9DCF4F-8E88-4E89-83D6-18AFDCDFF278}"/>
                    </a:ext>
                  </a:extLst>
                </p14:cNvPr>
                <p14:cNvContentPartPr/>
                <p14:nvPr/>
              </p14:nvContentPartPr>
              <p14:xfrm>
                <a:off x="7955920" y="1776480"/>
                <a:ext cx="9000" cy="76680"/>
              </p14:xfrm>
            </p:contentPart>
          </mc:Choice>
          <mc:Fallback xmlns="">
            <p:pic>
              <p:nvPicPr>
                <p:cNvPr id="22" name="Freihand 21">
                  <a:extLst>
                    <a:ext uri="{FF2B5EF4-FFF2-40B4-BE49-F238E27FC236}">
                      <a16:creationId xmlns:a16="http://schemas.microsoft.com/office/drawing/2014/main" id="{FE9DCF4F-8E88-4E89-83D6-18AFDCDFF278}"/>
                    </a:ext>
                  </a:extLst>
                </p:cNvPr>
                <p:cNvPicPr/>
                <p:nvPr/>
              </p:nvPicPr>
              <p:blipFill>
                <a:blip r:embed="rId70"/>
                <a:stretch>
                  <a:fillRect/>
                </a:stretch>
              </p:blipFill>
              <p:spPr>
                <a:xfrm>
                  <a:off x="7951600" y="1772160"/>
                  <a:ext cx="1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 name="Freihand 22">
                  <a:extLst>
                    <a:ext uri="{FF2B5EF4-FFF2-40B4-BE49-F238E27FC236}">
                      <a16:creationId xmlns:a16="http://schemas.microsoft.com/office/drawing/2014/main" id="{23B85E9B-B05D-40D3-871B-6B5F6D440370}"/>
                    </a:ext>
                  </a:extLst>
                </p14:cNvPr>
                <p14:cNvContentPartPr/>
                <p14:nvPr/>
              </p14:nvContentPartPr>
              <p14:xfrm>
                <a:off x="7955200" y="1693680"/>
                <a:ext cx="24120" cy="8640"/>
              </p14:xfrm>
            </p:contentPart>
          </mc:Choice>
          <mc:Fallback xmlns="">
            <p:pic>
              <p:nvPicPr>
                <p:cNvPr id="23" name="Freihand 22">
                  <a:extLst>
                    <a:ext uri="{FF2B5EF4-FFF2-40B4-BE49-F238E27FC236}">
                      <a16:creationId xmlns:a16="http://schemas.microsoft.com/office/drawing/2014/main" id="{23B85E9B-B05D-40D3-871B-6B5F6D440370}"/>
                    </a:ext>
                  </a:extLst>
                </p:cNvPr>
                <p:cNvPicPr/>
                <p:nvPr/>
              </p:nvPicPr>
              <p:blipFill>
                <a:blip r:embed="rId72"/>
                <a:stretch>
                  <a:fillRect/>
                </a:stretch>
              </p:blipFill>
              <p:spPr>
                <a:xfrm>
                  <a:off x="7950880" y="1689360"/>
                  <a:ext cx="32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4" name="Freihand 23">
                  <a:extLst>
                    <a:ext uri="{FF2B5EF4-FFF2-40B4-BE49-F238E27FC236}">
                      <a16:creationId xmlns:a16="http://schemas.microsoft.com/office/drawing/2014/main" id="{133725FA-A86B-40C1-9EE9-4D5F2440A179}"/>
                    </a:ext>
                  </a:extLst>
                </p14:cNvPr>
                <p14:cNvContentPartPr/>
                <p14:nvPr/>
              </p14:nvContentPartPr>
              <p14:xfrm>
                <a:off x="8016400" y="1635720"/>
                <a:ext cx="210240" cy="198000"/>
              </p14:xfrm>
            </p:contentPart>
          </mc:Choice>
          <mc:Fallback xmlns="">
            <p:pic>
              <p:nvPicPr>
                <p:cNvPr id="24" name="Freihand 23">
                  <a:extLst>
                    <a:ext uri="{FF2B5EF4-FFF2-40B4-BE49-F238E27FC236}">
                      <a16:creationId xmlns:a16="http://schemas.microsoft.com/office/drawing/2014/main" id="{133725FA-A86B-40C1-9EE9-4D5F2440A179}"/>
                    </a:ext>
                  </a:extLst>
                </p:cNvPr>
                <p:cNvPicPr/>
                <p:nvPr/>
              </p:nvPicPr>
              <p:blipFill>
                <a:blip r:embed="rId74"/>
                <a:stretch>
                  <a:fillRect/>
                </a:stretch>
              </p:blipFill>
              <p:spPr>
                <a:xfrm>
                  <a:off x="8012080" y="1631400"/>
                  <a:ext cx="218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 name="Freihand 24">
                  <a:extLst>
                    <a:ext uri="{FF2B5EF4-FFF2-40B4-BE49-F238E27FC236}">
                      <a16:creationId xmlns:a16="http://schemas.microsoft.com/office/drawing/2014/main" id="{1865400F-ABA9-437F-91EF-AF612CF11BF6}"/>
                    </a:ext>
                  </a:extLst>
                </p14:cNvPr>
                <p14:cNvContentPartPr/>
                <p14:nvPr/>
              </p14:nvContentPartPr>
              <p14:xfrm>
                <a:off x="8276320" y="1643280"/>
                <a:ext cx="236520" cy="174240"/>
              </p14:xfrm>
            </p:contentPart>
          </mc:Choice>
          <mc:Fallback xmlns="">
            <p:pic>
              <p:nvPicPr>
                <p:cNvPr id="25" name="Freihand 24">
                  <a:extLst>
                    <a:ext uri="{FF2B5EF4-FFF2-40B4-BE49-F238E27FC236}">
                      <a16:creationId xmlns:a16="http://schemas.microsoft.com/office/drawing/2014/main" id="{1865400F-ABA9-437F-91EF-AF612CF11BF6}"/>
                    </a:ext>
                  </a:extLst>
                </p:cNvPr>
                <p:cNvPicPr/>
                <p:nvPr/>
              </p:nvPicPr>
              <p:blipFill>
                <a:blip r:embed="rId76"/>
                <a:stretch>
                  <a:fillRect/>
                </a:stretch>
              </p:blipFill>
              <p:spPr>
                <a:xfrm>
                  <a:off x="8272000" y="1638960"/>
                  <a:ext cx="245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7" name="Freihand 26">
                  <a:extLst>
                    <a:ext uri="{FF2B5EF4-FFF2-40B4-BE49-F238E27FC236}">
                      <a16:creationId xmlns:a16="http://schemas.microsoft.com/office/drawing/2014/main" id="{4DAA3B4C-680B-44B1-9920-AA06CB4DFE72}"/>
                    </a:ext>
                  </a:extLst>
                </p14:cNvPr>
                <p14:cNvContentPartPr/>
                <p14:nvPr/>
              </p14:nvContentPartPr>
              <p14:xfrm>
                <a:off x="8629840" y="1608000"/>
                <a:ext cx="161280" cy="224640"/>
              </p14:xfrm>
            </p:contentPart>
          </mc:Choice>
          <mc:Fallback xmlns="">
            <p:pic>
              <p:nvPicPr>
                <p:cNvPr id="27" name="Freihand 26">
                  <a:extLst>
                    <a:ext uri="{FF2B5EF4-FFF2-40B4-BE49-F238E27FC236}">
                      <a16:creationId xmlns:a16="http://schemas.microsoft.com/office/drawing/2014/main" id="{4DAA3B4C-680B-44B1-9920-AA06CB4DFE72}"/>
                    </a:ext>
                  </a:extLst>
                </p:cNvPr>
                <p:cNvPicPr/>
                <p:nvPr/>
              </p:nvPicPr>
              <p:blipFill>
                <a:blip r:embed="rId78"/>
                <a:stretch>
                  <a:fillRect/>
                </a:stretch>
              </p:blipFill>
              <p:spPr>
                <a:xfrm>
                  <a:off x="8625520" y="1603680"/>
                  <a:ext cx="169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 name="Freihand 27">
                  <a:extLst>
                    <a:ext uri="{FF2B5EF4-FFF2-40B4-BE49-F238E27FC236}">
                      <a16:creationId xmlns:a16="http://schemas.microsoft.com/office/drawing/2014/main" id="{9D233E50-C9E7-4DC2-B4DD-E3CF2C7A463D}"/>
                    </a:ext>
                  </a:extLst>
                </p14:cNvPr>
                <p14:cNvContentPartPr/>
                <p14:nvPr/>
              </p14:nvContentPartPr>
              <p14:xfrm>
                <a:off x="8816680" y="1599360"/>
                <a:ext cx="23040" cy="185400"/>
              </p14:xfrm>
            </p:contentPart>
          </mc:Choice>
          <mc:Fallback xmlns="">
            <p:pic>
              <p:nvPicPr>
                <p:cNvPr id="28" name="Freihand 27">
                  <a:extLst>
                    <a:ext uri="{FF2B5EF4-FFF2-40B4-BE49-F238E27FC236}">
                      <a16:creationId xmlns:a16="http://schemas.microsoft.com/office/drawing/2014/main" id="{9D233E50-C9E7-4DC2-B4DD-E3CF2C7A463D}"/>
                    </a:ext>
                  </a:extLst>
                </p:cNvPr>
                <p:cNvPicPr/>
                <p:nvPr/>
              </p:nvPicPr>
              <p:blipFill>
                <a:blip r:embed="rId80"/>
                <a:stretch>
                  <a:fillRect/>
                </a:stretch>
              </p:blipFill>
              <p:spPr>
                <a:xfrm>
                  <a:off x="8812360" y="1595040"/>
                  <a:ext cx="31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 name="Freihand 28">
                  <a:extLst>
                    <a:ext uri="{FF2B5EF4-FFF2-40B4-BE49-F238E27FC236}">
                      <a16:creationId xmlns:a16="http://schemas.microsoft.com/office/drawing/2014/main" id="{9F000076-2B82-4B30-8116-C177C934D0D1}"/>
                    </a:ext>
                  </a:extLst>
                </p14:cNvPr>
                <p14:cNvContentPartPr/>
                <p14:nvPr/>
              </p14:nvContentPartPr>
              <p14:xfrm>
                <a:off x="8751520" y="1653000"/>
                <a:ext cx="140400" cy="35280"/>
              </p14:xfrm>
            </p:contentPart>
          </mc:Choice>
          <mc:Fallback xmlns="">
            <p:pic>
              <p:nvPicPr>
                <p:cNvPr id="29" name="Freihand 28">
                  <a:extLst>
                    <a:ext uri="{FF2B5EF4-FFF2-40B4-BE49-F238E27FC236}">
                      <a16:creationId xmlns:a16="http://schemas.microsoft.com/office/drawing/2014/main" id="{9F000076-2B82-4B30-8116-C177C934D0D1}"/>
                    </a:ext>
                  </a:extLst>
                </p:cNvPr>
                <p:cNvPicPr/>
                <p:nvPr/>
              </p:nvPicPr>
              <p:blipFill>
                <a:blip r:embed="rId82"/>
                <a:stretch>
                  <a:fillRect/>
                </a:stretch>
              </p:blipFill>
              <p:spPr>
                <a:xfrm>
                  <a:off x="8747200" y="1648680"/>
                  <a:ext cx="14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 name="Freihand 29">
                  <a:extLst>
                    <a:ext uri="{FF2B5EF4-FFF2-40B4-BE49-F238E27FC236}">
                      <a16:creationId xmlns:a16="http://schemas.microsoft.com/office/drawing/2014/main" id="{F351A857-CFAD-4280-8AC9-FE1E17862919}"/>
                    </a:ext>
                  </a:extLst>
                </p14:cNvPr>
                <p14:cNvContentPartPr/>
                <p14:nvPr/>
              </p14:nvContentPartPr>
              <p14:xfrm>
                <a:off x="10404640" y="1233960"/>
                <a:ext cx="73440" cy="879840"/>
              </p14:xfrm>
            </p:contentPart>
          </mc:Choice>
          <mc:Fallback xmlns="">
            <p:pic>
              <p:nvPicPr>
                <p:cNvPr id="30" name="Freihand 29">
                  <a:extLst>
                    <a:ext uri="{FF2B5EF4-FFF2-40B4-BE49-F238E27FC236}">
                      <a16:creationId xmlns:a16="http://schemas.microsoft.com/office/drawing/2014/main" id="{F351A857-CFAD-4280-8AC9-FE1E17862919}"/>
                    </a:ext>
                  </a:extLst>
                </p:cNvPr>
                <p:cNvPicPr/>
                <p:nvPr/>
              </p:nvPicPr>
              <p:blipFill>
                <a:blip r:embed="rId84"/>
                <a:stretch>
                  <a:fillRect/>
                </a:stretch>
              </p:blipFill>
              <p:spPr>
                <a:xfrm>
                  <a:off x="10400320" y="1229640"/>
                  <a:ext cx="8208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 name="Freihand 30">
                  <a:extLst>
                    <a:ext uri="{FF2B5EF4-FFF2-40B4-BE49-F238E27FC236}">
                      <a16:creationId xmlns:a16="http://schemas.microsoft.com/office/drawing/2014/main" id="{8A708AFF-BB4C-438C-8A6B-E4B7266C49AA}"/>
                    </a:ext>
                  </a:extLst>
                </p14:cNvPr>
                <p14:cNvContentPartPr/>
                <p14:nvPr/>
              </p14:nvContentPartPr>
              <p14:xfrm>
                <a:off x="9265240" y="2077440"/>
                <a:ext cx="2625840" cy="73800"/>
              </p14:xfrm>
            </p:contentPart>
          </mc:Choice>
          <mc:Fallback xmlns="">
            <p:pic>
              <p:nvPicPr>
                <p:cNvPr id="31" name="Freihand 30">
                  <a:extLst>
                    <a:ext uri="{FF2B5EF4-FFF2-40B4-BE49-F238E27FC236}">
                      <a16:creationId xmlns:a16="http://schemas.microsoft.com/office/drawing/2014/main" id="{8A708AFF-BB4C-438C-8A6B-E4B7266C49AA}"/>
                    </a:ext>
                  </a:extLst>
                </p:cNvPr>
                <p:cNvPicPr/>
                <p:nvPr/>
              </p:nvPicPr>
              <p:blipFill>
                <a:blip r:embed="rId86"/>
                <a:stretch>
                  <a:fillRect/>
                </a:stretch>
              </p:blipFill>
              <p:spPr>
                <a:xfrm>
                  <a:off x="9260920" y="2073120"/>
                  <a:ext cx="2634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2" name="Freihand 31">
                  <a:extLst>
                    <a:ext uri="{FF2B5EF4-FFF2-40B4-BE49-F238E27FC236}">
                      <a16:creationId xmlns:a16="http://schemas.microsoft.com/office/drawing/2014/main" id="{51D914F8-BA06-46EF-90F4-2D0B531E4DFA}"/>
                    </a:ext>
                  </a:extLst>
                </p14:cNvPr>
                <p14:cNvContentPartPr/>
                <p14:nvPr/>
              </p14:nvContentPartPr>
              <p14:xfrm>
                <a:off x="11807920" y="2073480"/>
                <a:ext cx="236880" cy="198000"/>
              </p14:xfrm>
            </p:contentPart>
          </mc:Choice>
          <mc:Fallback xmlns="">
            <p:pic>
              <p:nvPicPr>
                <p:cNvPr id="32" name="Freihand 31">
                  <a:extLst>
                    <a:ext uri="{FF2B5EF4-FFF2-40B4-BE49-F238E27FC236}">
                      <a16:creationId xmlns:a16="http://schemas.microsoft.com/office/drawing/2014/main" id="{51D914F8-BA06-46EF-90F4-2D0B531E4DFA}"/>
                    </a:ext>
                  </a:extLst>
                </p:cNvPr>
                <p:cNvPicPr/>
                <p:nvPr/>
              </p:nvPicPr>
              <p:blipFill>
                <a:blip r:embed="rId88"/>
                <a:stretch>
                  <a:fillRect/>
                </a:stretch>
              </p:blipFill>
              <p:spPr>
                <a:xfrm>
                  <a:off x="11803600" y="2069160"/>
                  <a:ext cx="245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3" name="Freihand 32">
                  <a:extLst>
                    <a:ext uri="{FF2B5EF4-FFF2-40B4-BE49-F238E27FC236}">
                      <a16:creationId xmlns:a16="http://schemas.microsoft.com/office/drawing/2014/main" id="{7F510469-7C1D-4D11-8680-951E342F0341}"/>
                    </a:ext>
                  </a:extLst>
                </p14:cNvPr>
                <p14:cNvContentPartPr/>
                <p14:nvPr/>
              </p14:nvContentPartPr>
              <p14:xfrm>
                <a:off x="10223560" y="1014720"/>
                <a:ext cx="382320" cy="304560"/>
              </p14:xfrm>
            </p:contentPart>
          </mc:Choice>
          <mc:Fallback xmlns="">
            <p:pic>
              <p:nvPicPr>
                <p:cNvPr id="33" name="Freihand 32">
                  <a:extLst>
                    <a:ext uri="{FF2B5EF4-FFF2-40B4-BE49-F238E27FC236}">
                      <a16:creationId xmlns:a16="http://schemas.microsoft.com/office/drawing/2014/main" id="{7F510469-7C1D-4D11-8680-951E342F0341}"/>
                    </a:ext>
                  </a:extLst>
                </p:cNvPr>
                <p:cNvPicPr/>
                <p:nvPr/>
              </p:nvPicPr>
              <p:blipFill>
                <a:blip r:embed="rId90"/>
                <a:stretch>
                  <a:fillRect/>
                </a:stretch>
              </p:blipFill>
              <p:spPr>
                <a:xfrm>
                  <a:off x="10219240" y="1010400"/>
                  <a:ext cx="390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4" name="Freihand 33">
                  <a:extLst>
                    <a:ext uri="{FF2B5EF4-FFF2-40B4-BE49-F238E27FC236}">
                      <a16:creationId xmlns:a16="http://schemas.microsoft.com/office/drawing/2014/main" id="{97EC2023-A383-4EB9-9991-48B91755D043}"/>
                    </a:ext>
                  </a:extLst>
                </p14:cNvPr>
                <p14:cNvContentPartPr/>
                <p14:nvPr/>
              </p14:nvContentPartPr>
              <p14:xfrm>
                <a:off x="9019720" y="1075560"/>
                <a:ext cx="2867040" cy="949680"/>
              </p14:xfrm>
            </p:contentPart>
          </mc:Choice>
          <mc:Fallback xmlns="">
            <p:pic>
              <p:nvPicPr>
                <p:cNvPr id="34" name="Freihand 33">
                  <a:extLst>
                    <a:ext uri="{FF2B5EF4-FFF2-40B4-BE49-F238E27FC236}">
                      <a16:creationId xmlns:a16="http://schemas.microsoft.com/office/drawing/2014/main" id="{97EC2023-A383-4EB9-9991-48B91755D043}"/>
                    </a:ext>
                  </a:extLst>
                </p:cNvPr>
                <p:cNvPicPr/>
                <p:nvPr/>
              </p:nvPicPr>
              <p:blipFill>
                <a:blip r:embed="rId92"/>
                <a:stretch>
                  <a:fillRect/>
                </a:stretch>
              </p:blipFill>
              <p:spPr>
                <a:xfrm>
                  <a:off x="9015400" y="1071240"/>
                  <a:ext cx="287568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5" name="Freihand 34">
                  <a:extLst>
                    <a:ext uri="{FF2B5EF4-FFF2-40B4-BE49-F238E27FC236}">
                      <a16:creationId xmlns:a16="http://schemas.microsoft.com/office/drawing/2014/main" id="{D418B271-810A-4A4B-93F5-22502DE61BEB}"/>
                    </a:ext>
                  </a:extLst>
                </p14:cNvPr>
                <p14:cNvContentPartPr/>
                <p14:nvPr/>
              </p14:nvContentPartPr>
              <p14:xfrm>
                <a:off x="10157320" y="660120"/>
                <a:ext cx="134640" cy="268920"/>
              </p14:xfrm>
            </p:contentPart>
          </mc:Choice>
          <mc:Fallback xmlns="">
            <p:pic>
              <p:nvPicPr>
                <p:cNvPr id="35" name="Freihand 34">
                  <a:extLst>
                    <a:ext uri="{FF2B5EF4-FFF2-40B4-BE49-F238E27FC236}">
                      <a16:creationId xmlns:a16="http://schemas.microsoft.com/office/drawing/2014/main" id="{D418B271-810A-4A4B-93F5-22502DE61BEB}"/>
                    </a:ext>
                  </a:extLst>
                </p:cNvPr>
                <p:cNvPicPr/>
                <p:nvPr/>
              </p:nvPicPr>
              <p:blipFill>
                <a:blip r:embed="rId94"/>
                <a:stretch>
                  <a:fillRect/>
                </a:stretch>
              </p:blipFill>
              <p:spPr>
                <a:xfrm>
                  <a:off x="10153000" y="655800"/>
                  <a:ext cx="143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 name="Freihand 35">
                  <a:extLst>
                    <a:ext uri="{FF2B5EF4-FFF2-40B4-BE49-F238E27FC236}">
                      <a16:creationId xmlns:a16="http://schemas.microsoft.com/office/drawing/2014/main" id="{3804FF16-D567-4FAA-AC55-FFC5D30CB3E6}"/>
                    </a:ext>
                  </a:extLst>
                </p14:cNvPr>
                <p14:cNvContentPartPr/>
                <p14:nvPr/>
              </p14:nvContentPartPr>
              <p14:xfrm>
                <a:off x="10360720" y="665160"/>
                <a:ext cx="91080" cy="146880"/>
              </p14:xfrm>
            </p:contentPart>
          </mc:Choice>
          <mc:Fallback xmlns="">
            <p:pic>
              <p:nvPicPr>
                <p:cNvPr id="36" name="Freihand 35">
                  <a:extLst>
                    <a:ext uri="{FF2B5EF4-FFF2-40B4-BE49-F238E27FC236}">
                      <a16:creationId xmlns:a16="http://schemas.microsoft.com/office/drawing/2014/main" id="{3804FF16-D567-4FAA-AC55-FFC5D30CB3E6}"/>
                    </a:ext>
                  </a:extLst>
                </p:cNvPr>
                <p:cNvPicPr/>
                <p:nvPr/>
              </p:nvPicPr>
              <p:blipFill>
                <a:blip r:embed="rId96"/>
                <a:stretch>
                  <a:fillRect/>
                </a:stretch>
              </p:blipFill>
              <p:spPr>
                <a:xfrm>
                  <a:off x="10356400" y="660840"/>
                  <a:ext cx="99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 name="Freihand 36">
                  <a:extLst>
                    <a:ext uri="{FF2B5EF4-FFF2-40B4-BE49-F238E27FC236}">
                      <a16:creationId xmlns:a16="http://schemas.microsoft.com/office/drawing/2014/main" id="{094D4ED3-B734-48BF-BD5D-DE951799DE4F}"/>
                    </a:ext>
                  </a:extLst>
                </p14:cNvPr>
                <p14:cNvContentPartPr/>
                <p14:nvPr/>
              </p14:nvContentPartPr>
              <p14:xfrm>
                <a:off x="10445320" y="722040"/>
                <a:ext cx="119880" cy="108720"/>
              </p14:xfrm>
            </p:contentPart>
          </mc:Choice>
          <mc:Fallback xmlns="">
            <p:pic>
              <p:nvPicPr>
                <p:cNvPr id="37" name="Freihand 36">
                  <a:extLst>
                    <a:ext uri="{FF2B5EF4-FFF2-40B4-BE49-F238E27FC236}">
                      <a16:creationId xmlns:a16="http://schemas.microsoft.com/office/drawing/2014/main" id="{094D4ED3-B734-48BF-BD5D-DE951799DE4F}"/>
                    </a:ext>
                  </a:extLst>
                </p:cNvPr>
                <p:cNvPicPr/>
                <p:nvPr/>
              </p:nvPicPr>
              <p:blipFill>
                <a:blip r:embed="rId98"/>
                <a:stretch>
                  <a:fillRect/>
                </a:stretch>
              </p:blipFill>
              <p:spPr>
                <a:xfrm>
                  <a:off x="10441000" y="717720"/>
                  <a:ext cx="128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 name="Freihand 37">
                  <a:extLst>
                    <a:ext uri="{FF2B5EF4-FFF2-40B4-BE49-F238E27FC236}">
                      <a16:creationId xmlns:a16="http://schemas.microsoft.com/office/drawing/2014/main" id="{0D805125-F108-4EFA-828E-6EDAC079DF53}"/>
                    </a:ext>
                  </a:extLst>
                </p14:cNvPr>
                <p14:cNvContentPartPr/>
                <p14:nvPr/>
              </p14:nvContentPartPr>
              <p14:xfrm>
                <a:off x="10570600" y="679200"/>
                <a:ext cx="79920" cy="149040"/>
              </p14:xfrm>
            </p:contentPart>
          </mc:Choice>
          <mc:Fallback xmlns="">
            <p:pic>
              <p:nvPicPr>
                <p:cNvPr id="38" name="Freihand 37">
                  <a:extLst>
                    <a:ext uri="{FF2B5EF4-FFF2-40B4-BE49-F238E27FC236}">
                      <a16:creationId xmlns:a16="http://schemas.microsoft.com/office/drawing/2014/main" id="{0D805125-F108-4EFA-828E-6EDAC079DF53}"/>
                    </a:ext>
                  </a:extLst>
                </p:cNvPr>
                <p:cNvPicPr/>
                <p:nvPr/>
              </p:nvPicPr>
              <p:blipFill>
                <a:blip r:embed="rId100"/>
                <a:stretch>
                  <a:fillRect/>
                </a:stretch>
              </p:blipFill>
              <p:spPr>
                <a:xfrm>
                  <a:off x="10566280" y="674880"/>
                  <a:ext cx="8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3" name="Freihand 42">
                  <a:extLst>
                    <a:ext uri="{FF2B5EF4-FFF2-40B4-BE49-F238E27FC236}">
                      <a16:creationId xmlns:a16="http://schemas.microsoft.com/office/drawing/2014/main" id="{D31D20F6-92FA-42D4-AC41-4AECAA0487C8}"/>
                    </a:ext>
                  </a:extLst>
                </p14:cNvPr>
                <p14:cNvContentPartPr/>
                <p14:nvPr/>
              </p14:nvContentPartPr>
              <p14:xfrm>
                <a:off x="10034200" y="233880"/>
                <a:ext cx="102600" cy="133560"/>
              </p14:xfrm>
            </p:contentPart>
          </mc:Choice>
          <mc:Fallback xmlns="">
            <p:pic>
              <p:nvPicPr>
                <p:cNvPr id="43" name="Freihand 42">
                  <a:extLst>
                    <a:ext uri="{FF2B5EF4-FFF2-40B4-BE49-F238E27FC236}">
                      <a16:creationId xmlns:a16="http://schemas.microsoft.com/office/drawing/2014/main" id="{D31D20F6-92FA-42D4-AC41-4AECAA0487C8}"/>
                    </a:ext>
                  </a:extLst>
                </p:cNvPr>
                <p:cNvPicPr/>
                <p:nvPr/>
              </p:nvPicPr>
              <p:blipFill>
                <a:blip r:embed="rId102"/>
                <a:stretch>
                  <a:fillRect/>
                </a:stretch>
              </p:blipFill>
              <p:spPr>
                <a:xfrm>
                  <a:off x="10029880" y="229560"/>
                  <a:ext cx="111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 name="Freihand 43">
                  <a:extLst>
                    <a:ext uri="{FF2B5EF4-FFF2-40B4-BE49-F238E27FC236}">
                      <a16:creationId xmlns:a16="http://schemas.microsoft.com/office/drawing/2014/main" id="{8235AC50-5662-4AA2-BF95-B1FFE4F518E7}"/>
                    </a:ext>
                  </a:extLst>
                </p14:cNvPr>
                <p14:cNvContentPartPr/>
                <p14:nvPr/>
              </p14:nvContentPartPr>
              <p14:xfrm>
                <a:off x="10060480" y="323160"/>
                <a:ext cx="243000" cy="42120"/>
              </p14:xfrm>
            </p:contentPart>
          </mc:Choice>
          <mc:Fallback xmlns="">
            <p:pic>
              <p:nvPicPr>
                <p:cNvPr id="44" name="Freihand 43">
                  <a:extLst>
                    <a:ext uri="{FF2B5EF4-FFF2-40B4-BE49-F238E27FC236}">
                      <a16:creationId xmlns:a16="http://schemas.microsoft.com/office/drawing/2014/main" id="{8235AC50-5662-4AA2-BF95-B1FFE4F518E7}"/>
                    </a:ext>
                  </a:extLst>
                </p:cNvPr>
                <p:cNvPicPr/>
                <p:nvPr/>
              </p:nvPicPr>
              <p:blipFill>
                <a:blip r:embed="rId104"/>
                <a:stretch>
                  <a:fillRect/>
                </a:stretch>
              </p:blipFill>
              <p:spPr>
                <a:xfrm>
                  <a:off x="10056160" y="318840"/>
                  <a:ext cx="251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5" name="Freihand 44">
                  <a:extLst>
                    <a:ext uri="{FF2B5EF4-FFF2-40B4-BE49-F238E27FC236}">
                      <a16:creationId xmlns:a16="http://schemas.microsoft.com/office/drawing/2014/main" id="{056FC1D6-6EE5-4ED3-A13F-987BB856EA5A}"/>
                    </a:ext>
                  </a:extLst>
                </p14:cNvPr>
                <p14:cNvContentPartPr/>
                <p14:nvPr/>
              </p14:nvContentPartPr>
              <p14:xfrm>
                <a:off x="10416520" y="226320"/>
                <a:ext cx="30600" cy="116280"/>
              </p14:xfrm>
            </p:contentPart>
          </mc:Choice>
          <mc:Fallback xmlns="">
            <p:pic>
              <p:nvPicPr>
                <p:cNvPr id="45" name="Freihand 44">
                  <a:extLst>
                    <a:ext uri="{FF2B5EF4-FFF2-40B4-BE49-F238E27FC236}">
                      <a16:creationId xmlns:a16="http://schemas.microsoft.com/office/drawing/2014/main" id="{056FC1D6-6EE5-4ED3-A13F-987BB856EA5A}"/>
                    </a:ext>
                  </a:extLst>
                </p:cNvPr>
                <p:cNvPicPr/>
                <p:nvPr/>
              </p:nvPicPr>
              <p:blipFill>
                <a:blip r:embed="rId106"/>
                <a:stretch>
                  <a:fillRect/>
                </a:stretch>
              </p:blipFill>
              <p:spPr>
                <a:xfrm>
                  <a:off x="10412200" y="222000"/>
                  <a:ext cx="39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 name="Freihand 45">
                  <a:extLst>
                    <a:ext uri="{FF2B5EF4-FFF2-40B4-BE49-F238E27FC236}">
                      <a16:creationId xmlns:a16="http://schemas.microsoft.com/office/drawing/2014/main" id="{01154641-E97F-42CD-8857-C1A8BF5A8AAD}"/>
                    </a:ext>
                  </a:extLst>
                </p14:cNvPr>
                <p14:cNvContentPartPr/>
                <p14:nvPr/>
              </p14:nvContentPartPr>
              <p14:xfrm>
                <a:off x="10352440" y="215520"/>
                <a:ext cx="138600" cy="150120"/>
              </p14:xfrm>
            </p:contentPart>
          </mc:Choice>
          <mc:Fallback xmlns="">
            <p:pic>
              <p:nvPicPr>
                <p:cNvPr id="46" name="Freihand 45">
                  <a:extLst>
                    <a:ext uri="{FF2B5EF4-FFF2-40B4-BE49-F238E27FC236}">
                      <a16:creationId xmlns:a16="http://schemas.microsoft.com/office/drawing/2014/main" id="{01154641-E97F-42CD-8857-C1A8BF5A8AAD}"/>
                    </a:ext>
                  </a:extLst>
                </p:cNvPr>
                <p:cNvPicPr/>
                <p:nvPr/>
              </p:nvPicPr>
              <p:blipFill>
                <a:blip r:embed="rId108"/>
                <a:stretch>
                  <a:fillRect/>
                </a:stretch>
              </p:blipFill>
              <p:spPr>
                <a:xfrm>
                  <a:off x="10348120" y="211200"/>
                  <a:ext cx="147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7" name="Freihand 46">
                  <a:extLst>
                    <a:ext uri="{FF2B5EF4-FFF2-40B4-BE49-F238E27FC236}">
                      <a16:creationId xmlns:a16="http://schemas.microsoft.com/office/drawing/2014/main" id="{BE61CB24-9EEA-49D2-BF7D-C7441592DCC4}"/>
                    </a:ext>
                  </a:extLst>
                </p14:cNvPr>
                <p14:cNvContentPartPr/>
                <p14:nvPr/>
              </p14:nvContentPartPr>
              <p14:xfrm>
                <a:off x="10548640" y="329280"/>
                <a:ext cx="30240" cy="19080"/>
              </p14:xfrm>
            </p:contentPart>
          </mc:Choice>
          <mc:Fallback xmlns="">
            <p:pic>
              <p:nvPicPr>
                <p:cNvPr id="47" name="Freihand 46">
                  <a:extLst>
                    <a:ext uri="{FF2B5EF4-FFF2-40B4-BE49-F238E27FC236}">
                      <a16:creationId xmlns:a16="http://schemas.microsoft.com/office/drawing/2014/main" id="{BE61CB24-9EEA-49D2-BF7D-C7441592DCC4}"/>
                    </a:ext>
                  </a:extLst>
                </p:cNvPr>
                <p:cNvPicPr/>
                <p:nvPr/>
              </p:nvPicPr>
              <p:blipFill>
                <a:blip r:embed="rId110"/>
                <a:stretch>
                  <a:fillRect/>
                </a:stretch>
              </p:blipFill>
              <p:spPr>
                <a:xfrm>
                  <a:off x="10544320" y="324960"/>
                  <a:ext cx="38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 name="Freihand 47">
                  <a:extLst>
                    <a:ext uri="{FF2B5EF4-FFF2-40B4-BE49-F238E27FC236}">
                      <a16:creationId xmlns:a16="http://schemas.microsoft.com/office/drawing/2014/main" id="{CDD1AD02-96FC-4095-8725-28A5D836C871}"/>
                    </a:ext>
                  </a:extLst>
                </p14:cNvPr>
                <p14:cNvContentPartPr/>
                <p14:nvPr/>
              </p14:nvContentPartPr>
              <p14:xfrm>
                <a:off x="9959680" y="481200"/>
                <a:ext cx="112320" cy="111960"/>
              </p14:xfrm>
            </p:contentPart>
          </mc:Choice>
          <mc:Fallback xmlns="">
            <p:pic>
              <p:nvPicPr>
                <p:cNvPr id="48" name="Freihand 47">
                  <a:extLst>
                    <a:ext uri="{FF2B5EF4-FFF2-40B4-BE49-F238E27FC236}">
                      <a16:creationId xmlns:a16="http://schemas.microsoft.com/office/drawing/2014/main" id="{CDD1AD02-96FC-4095-8725-28A5D836C871}"/>
                    </a:ext>
                  </a:extLst>
                </p:cNvPr>
                <p:cNvPicPr/>
                <p:nvPr/>
              </p:nvPicPr>
              <p:blipFill>
                <a:blip r:embed="rId112"/>
                <a:stretch>
                  <a:fillRect/>
                </a:stretch>
              </p:blipFill>
              <p:spPr>
                <a:xfrm>
                  <a:off x="9955360" y="476880"/>
                  <a:ext cx="120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 name="Freihand 48">
                  <a:extLst>
                    <a:ext uri="{FF2B5EF4-FFF2-40B4-BE49-F238E27FC236}">
                      <a16:creationId xmlns:a16="http://schemas.microsoft.com/office/drawing/2014/main" id="{275783A2-6431-4D30-834A-8354D978D75B}"/>
                    </a:ext>
                  </a:extLst>
                </p14:cNvPr>
                <p14:cNvContentPartPr/>
                <p14:nvPr/>
              </p14:nvContentPartPr>
              <p14:xfrm>
                <a:off x="10103320" y="544560"/>
                <a:ext cx="284400" cy="56520"/>
              </p14:xfrm>
            </p:contentPart>
          </mc:Choice>
          <mc:Fallback xmlns="">
            <p:pic>
              <p:nvPicPr>
                <p:cNvPr id="49" name="Freihand 48">
                  <a:extLst>
                    <a:ext uri="{FF2B5EF4-FFF2-40B4-BE49-F238E27FC236}">
                      <a16:creationId xmlns:a16="http://schemas.microsoft.com/office/drawing/2014/main" id="{275783A2-6431-4D30-834A-8354D978D75B}"/>
                    </a:ext>
                  </a:extLst>
                </p:cNvPr>
                <p:cNvPicPr/>
                <p:nvPr/>
              </p:nvPicPr>
              <p:blipFill>
                <a:blip r:embed="rId114"/>
                <a:stretch>
                  <a:fillRect/>
                </a:stretch>
              </p:blipFill>
              <p:spPr>
                <a:xfrm>
                  <a:off x="10099000" y="540240"/>
                  <a:ext cx="293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0" name="Freihand 49">
                  <a:extLst>
                    <a:ext uri="{FF2B5EF4-FFF2-40B4-BE49-F238E27FC236}">
                      <a16:creationId xmlns:a16="http://schemas.microsoft.com/office/drawing/2014/main" id="{0B0835DE-A578-4D71-8183-87F24EEAC666}"/>
                    </a:ext>
                  </a:extLst>
                </p14:cNvPr>
                <p14:cNvContentPartPr/>
                <p14:nvPr/>
              </p14:nvContentPartPr>
              <p14:xfrm>
                <a:off x="10426240" y="451680"/>
                <a:ext cx="246960" cy="137160"/>
              </p14:xfrm>
            </p:contentPart>
          </mc:Choice>
          <mc:Fallback xmlns="">
            <p:pic>
              <p:nvPicPr>
                <p:cNvPr id="50" name="Freihand 49">
                  <a:extLst>
                    <a:ext uri="{FF2B5EF4-FFF2-40B4-BE49-F238E27FC236}">
                      <a16:creationId xmlns:a16="http://schemas.microsoft.com/office/drawing/2014/main" id="{0B0835DE-A578-4D71-8183-87F24EEAC666}"/>
                    </a:ext>
                  </a:extLst>
                </p:cNvPr>
                <p:cNvPicPr/>
                <p:nvPr/>
              </p:nvPicPr>
              <p:blipFill>
                <a:blip r:embed="rId116"/>
                <a:stretch>
                  <a:fillRect/>
                </a:stretch>
              </p:blipFill>
              <p:spPr>
                <a:xfrm>
                  <a:off x="10421920" y="447360"/>
                  <a:ext cx="255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 name="Freihand 50">
                  <a:extLst>
                    <a:ext uri="{FF2B5EF4-FFF2-40B4-BE49-F238E27FC236}">
                      <a16:creationId xmlns:a16="http://schemas.microsoft.com/office/drawing/2014/main" id="{F8EDAD54-57F4-4A82-BC2B-6AB0A09EBCF4}"/>
                    </a:ext>
                  </a:extLst>
                </p14:cNvPr>
                <p14:cNvContentPartPr/>
                <p14:nvPr/>
              </p14:nvContentPartPr>
              <p14:xfrm>
                <a:off x="10762120" y="516120"/>
                <a:ext cx="240840" cy="90360"/>
              </p14:xfrm>
            </p:contentPart>
          </mc:Choice>
          <mc:Fallback xmlns="">
            <p:pic>
              <p:nvPicPr>
                <p:cNvPr id="51" name="Freihand 50">
                  <a:extLst>
                    <a:ext uri="{FF2B5EF4-FFF2-40B4-BE49-F238E27FC236}">
                      <a16:creationId xmlns:a16="http://schemas.microsoft.com/office/drawing/2014/main" id="{F8EDAD54-57F4-4A82-BC2B-6AB0A09EBCF4}"/>
                    </a:ext>
                  </a:extLst>
                </p:cNvPr>
                <p:cNvPicPr/>
                <p:nvPr/>
              </p:nvPicPr>
              <p:blipFill>
                <a:blip r:embed="rId118"/>
                <a:stretch>
                  <a:fillRect/>
                </a:stretch>
              </p:blipFill>
              <p:spPr>
                <a:xfrm>
                  <a:off x="10757800" y="511800"/>
                  <a:ext cx="249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47F18A1F-8AA8-49C8-A3B4-54BF17E6C8F8}"/>
                    </a:ext>
                  </a:extLst>
                </p14:cNvPr>
                <p14:cNvContentPartPr/>
                <p14:nvPr/>
              </p14:nvContentPartPr>
              <p14:xfrm>
                <a:off x="11025280" y="407400"/>
                <a:ext cx="188640" cy="195120"/>
              </p14:xfrm>
            </p:contentPart>
          </mc:Choice>
          <mc:Fallback xmlns="">
            <p:pic>
              <p:nvPicPr>
                <p:cNvPr id="52" name="Freihand 51">
                  <a:extLst>
                    <a:ext uri="{FF2B5EF4-FFF2-40B4-BE49-F238E27FC236}">
                      <a16:creationId xmlns:a16="http://schemas.microsoft.com/office/drawing/2014/main" id="{47F18A1F-8AA8-49C8-A3B4-54BF17E6C8F8}"/>
                    </a:ext>
                  </a:extLst>
                </p:cNvPr>
                <p:cNvPicPr/>
                <p:nvPr/>
              </p:nvPicPr>
              <p:blipFill>
                <a:blip r:embed="rId120"/>
                <a:stretch>
                  <a:fillRect/>
                </a:stretch>
              </p:blipFill>
              <p:spPr>
                <a:xfrm>
                  <a:off x="11020960" y="403080"/>
                  <a:ext cx="197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3" name="Freihand 52">
                  <a:extLst>
                    <a:ext uri="{FF2B5EF4-FFF2-40B4-BE49-F238E27FC236}">
                      <a16:creationId xmlns:a16="http://schemas.microsoft.com/office/drawing/2014/main" id="{290D24BF-785A-45B9-B850-5BFF1E6EE1B2}"/>
                    </a:ext>
                  </a:extLst>
                </p14:cNvPr>
                <p14:cNvContentPartPr/>
                <p14:nvPr/>
              </p14:nvContentPartPr>
              <p14:xfrm>
                <a:off x="11212840" y="422160"/>
                <a:ext cx="360" cy="360"/>
              </p14:xfrm>
            </p:contentPart>
          </mc:Choice>
          <mc:Fallback xmlns="">
            <p:pic>
              <p:nvPicPr>
                <p:cNvPr id="53" name="Freihand 52">
                  <a:extLst>
                    <a:ext uri="{FF2B5EF4-FFF2-40B4-BE49-F238E27FC236}">
                      <a16:creationId xmlns:a16="http://schemas.microsoft.com/office/drawing/2014/main" id="{290D24BF-785A-45B9-B850-5BFF1E6EE1B2}"/>
                    </a:ext>
                  </a:extLst>
                </p:cNvPr>
                <p:cNvPicPr/>
                <p:nvPr/>
              </p:nvPicPr>
              <p:blipFill>
                <a:blip r:embed="rId122"/>
                <a:stretch>
                  <a:fillRect/>
                </a:stretch>
              </p:blipFill>
              <p:spPr>
                <a:xfrm>
                  <a:off x="11208520" y="417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4" name="Freihand 53">
                  <a:extLst>
                    <a:ext uri="{FF2B5EF4-FFF2-40B4-BE49-F238E27FC236}">
                      <a16:creationId xmlns:a16="http://schemas.microsoft.com/office/drawing/2014/main" id="{4B085B39-7A6E-47C1-91BB-468EB3296E83}"/>
                    </a:ext>
                  </a:extLst>
                </p14:cNvPr>
                <p14:cNvContentPartPr/>
                <p14:nvPr/>
              </p14:nvContentPartPr>
              <p14:xfrm>
                <a:off x="11268280" y="398760"/>
                <a:ext cx="381240" cy="414360"/>
              </p14:xfrm>
            </p:contentPart>
          </mc:Choice>
          <mc:Fallback xmlns="">
            <p:pic>
              <p:nvPicPr>
                <p:cNvPr id="54" name="Freihand 53">
                  <a:extLst>
                    <a:ext uri="{FF2B5EF4-FFF2-40B4-BE49-F238E27FC236}">
                      <a16:creationId xmlns:a16="http://schemas.microsoft.com/office/drawing/2014/main" id="{4B085B39-7A6E-47C1-91BB-468EB3296E83}"/>
                    </a:ext>
                  </a:extLst>
                </p:cNvPr>
                <p:cNvPicPr/>
                <p:nvPr/>
              </p:nvPicPr>
              <p:blipFill>
                <a:blip r:embed="rId124"/>
                <a:stretch>
                  <a:fillRect/>
                </a:stretch>
              </p:blipFill>
              <p:spPr>
                <a:xfrm>
                  <a:off x="11263960" y="394440"/>
                  <a:ext cx="3898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 name="Freihand 38">
                  <a:extLst>
                    <a:ext uri="{FF2B5EF4-FFF2-40B4-BE49-F238E27FC236}">
                      <a16:creationId xmlns:a16="http://schemas.microsoft.com/office/drawing/2014/main" id="{FC90919D-7DCE-4567-8818-0044DA322422}"/>
                    </a:ext>
                  </a:extLst>
                </p14:cNvPr>
                <p14:cNvContentPartPr/>
                <p14:nvPr/>
              </p14:nvContentPartPr>
              <p14:xfrm>
                <a:off x="11728720" y="2383440"/>
                <a:ext cx="146160" cy="150840"/>
              </p14:xfrm>
            </p:contentPart>
          </mc:Choice>
          <mc:Fallback xmlns="">
            <p:pic>
              <p:nvPicPr>
                <p:cNvPr id="39" name="Freihand 38">
                  <a:extLst>
                    <a:ext uri="{FF2B5EF4-FFF2-40B4-BE49-F238E27FC236}">
                      <a16:creationId xmlns:a16="http://schemas.microsoft.com/office/drawing/2014/main" id="{FC90919D-7DCE-4567-8818-0044DA322422}"/>
                    </a:ext>
                  </a:extLst>
                </p:cNvPr>
                <p:cNvPicPr/>
                <p:nvPr/>
              </p:nvPicPr>
              <p:blipFill>
                <a:blip r:embed="rId126"/>
                <a:stretch>
                  <a:fillRect/>
                </a:stretch>
              </p:blipFill>
              <p:spPr>
                <a:xfrm>
                  <a:off x="11724400" y="2379120"/>
                  <a:ext cx="154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0" name="Freihand 39">
                  <a:extLst>
                    <a:ext uri="{FF2B5EF4-FFF2-40B4-BE49-F238E27FC236}">
                      <a16:creationId xmlns:a16="http://schemas.microsoft.com/office/drawing/2014/main" id="{CE98CC83-339C-4F0F-A572-D088F1866B8F}"/>
                    </a:ext>
                  </a:extLst>
                </p14:cNvPr>
                <p14:cNvContentPartPr/>
                <p14:nvPr/>
              </p14:nvContentPartPr>
              <p14:xfrm>
                <a:off x="11782360" y="2364000"/>
                <a:ext cx="91440" cy="133200"/>
              </p14:xfrm>
            </p:contentPart>
          </mc:Choice>
          <mc:Fallback xmlns="">
            <p:pic>
              <p:nvPicPr>
                <p:cNvPr id="40" name="Freihand 39">
                  <a:extLst>
                    <a:ext uri="{FF2B5EF4-FFF2-40B4-BE49-F238E27FC236}">
                      <a16:creationId xmlns:a16="http://schemas.microsoft.com/office/drawing/2014/main" id="{CE98CC83-339C-4F0F-A572-D088F1866B8F}"/>
                    </a:ext>
                  </a:extLst>
                </p:cNvPr>
                <p:cNvPicPr/>
                <p:nvPr/>
              </p:nvPicPr>
              <p:blipFill>
                <a:blip r:embed="rId128"/>
                <a:stretch>
                  <a:fillRect/>
                </a:stretch>
              </p:blipFill>
              <p:spPr>
                <a:xfrm>
                  <a:off x="11778040" y="2359680"/>
                  <a:ext cx="100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2" name="Freihand 61">
                  <a:extLst>
                    <a:ext uri="{FF2B5EF4-FFF2-40B4-BE49-F238E27FC236}">
                      <a16:creationId xmlns:a16="http://schemas.microsoft.com/office/drawing/2014/main" id="{EC6F6438-0DFB-4BFD-9A5C-2ADFEF85AC35}"/>
                    </a:ext>
                  </a:extLst>
                </p14:cNvPr>
                <p14:cNvContentPartPr/>
                <p14:nvPr/>
              </p14:nvContentPartPr>
              <p14:xfrm>
                <a:off x="10610920" y="3054480"/>
                <a:ext cx="360" cy="360"/>
              </p14:xfrm>
            </p:contentPart>
          </mc:Choice>
          <mc:Fallback xmlns="">
            <p:pic>
              <p:nvPicPr>
                <p:cNvPr id="62" name="Freihand 61">
                  <a:extLst>
                    <a:ext uri="{FF2B5EF4-FFF2-40B4-BE49-F238E27FC236}">
                      <a16:creationId xmlns:a16="http://schemas.microsoft.com/office/drawing/2014/main" id="{EC6F6438-0DFB-4BFD-9A5C-2ADFEF85AC35}"/>
                    </a:ext>
                  </a:extLst>
                </p:cNvPr>
                <p:cNvPicPr/>
                <p:nvPr/>
              </p:nvPicPr>
              <p:blipFill>
                <a:blip r:embed="rId122"/>
                <a:stretch>
                  <a:fillRect/>
                </a:stretch>
              </p:blipFill>
              <p:spPr>
                <a:xfrm>
                  <a:off x="10606600" y="3050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3" name="Freihand 62">
                  <a:extLst>
                    <a:ext uri="{FF2B5EF4-FFF2-40B4-BE49-F238E27FC236}">
                      <a16:creationId xmlns:a16="http://schemas.microsoft.com/office/drawing/2014/main" id="{C0F3E117-E79C-4B1F-81A5-8440FF090415}"/>
                    </a:ext>
                  </a:extLst>
                </p14:cNvPr>
                <p14:cNvContentPartPr/>
                <p14:nvPr/>
              </p14:nvContentPartPr>
              <p14:xfrm>
                <a:off x="10860400" y="2678280"/>
                <a:ext cx="44640" cy="1155600"/>
              </p14:xfrm>
            </p:contentPart>
          </mc:Choice>
          <mc:Fallback xmlns="">
            <p:pic>
              <p:nvPicPr>
                <p:cNvPr id="63" name="Freihand 62">
                  <a:extLst>
                    <a:ext uri="{FF2B5EF4-FFF2-40B4-BE49-F238E27FC236}">
                      <a16:creationId xmlns:a16="http://schemas.microsoft.com/office/drawing/2014/main" id="{C0F3E117-E79C-4B1F-81A5-8440FF090415}"/>
                    </a:ext>
                  </a:extLst>
                </p:cNvPr>
                <p:cNvPicPr/>
                <p:nvPr/>
              </p:nvPicPr>
              <p:blipFill>
                <a:blip r:embed="rId131"/>
                <a:stretch>
                  <a:fillRect/>
                </a:stretch>
              </p:blipFill>
              <p:spPr>
                <a:xfrm>
                  <a:off x="10856080" y="2673960"/>
                  <a:ext cx="53280" cy="1164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4" name="Freihand 63">
                  <a:extLst>
                    <a:ext uri="{FF2B5EF4-FFF2-40B4-BE49-F238E27FC236}">
                      <a16:creationId xmlns:a16="http://schemas.microsoft.com/office/drawing/2014/main" id="{4C2C6A8B-0BF9-4E85-8139-DD760DF487A4}"/>
                    </a:ext>
                  </a:extLst>
                </p14:cNvPr>
                <p14:cNvContentPartPr/>
                <p14:nvPr/>
              </p14:nvContentPartPr>
              <p14:xfrm>
                <a:off x="10520560" y="3853680"/>
                <a:ext cx="1595880" cy="43560"/>
              </p14:xfrm>
            </p:contentPart>
          </mc:Choice>
          <mc:Fallback xmlns="">
            <p:pic>
              <p:nvPicPr>
                <p:cNvPr id="64" name="Freihand 63">
                  <a:extLst>
                    <a:ext uri="{FF2B5EF4-FFF2-40B4-BE49-F238E27FC236}">
                      <a16:creationId xmlns:a16="http://schemas.microsoft.com/office/drawing/2014/main" id="{4C2C6A8B-0BF9-4E85-8139-DD760DF487A4}"/>
                    </a:ext>
                  </a:extLst>
                </p:cNvPr>
                <p:cNvPicPr/>
                <p:nvPr/>
              </p:nvPicPr>
              <p:blipFill>
                <a:blip r:embed="rId133"/>
                <a:stretch>
                  <a:fillRect/>
                </a:stretch>
              </p:blipFill>
              <p:spPr>
                <a:xfrm>
                  <a:off x="10516240" y="3849360"/>
                  <a:ext cx="1604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5" name="Freihand 64">
                  <a:extLst>
                    <a:ext uri="{FF2B5EF4-FFF2-40B4-BE49-F238E27FC236}">
                      <a16:creationId xmlns:a16="http://schemas.microsoft.com/office/drawing/2014/main" id="{C332365C-916A-472F-970A-2588361EB470}"/>
                    </a:ext>
                  </a:extLst>
                </p14:cNvPr>
                <p14:cNvContentPartPr/>
                <p14:nvPr/>
              </p14:nvContentPartPr>
              <p14:xfrm>
                <a:off x="11956600" y="3807240"/>
                <a:ext cx="164160" cy="252720"/>
              </p14:xfrm>
            </p:contentPart>
          </mc:Choice>
          <mc:Fallback xmlns="">
            <p:pic>
              <p:nvPicPr>
                <p:cNvPr id="65" name="Freihand 64">
                  <a:extLst>
                    <a:ext uri="{FF2B5EF4-FFF2-40B4-BE49-F238E27FC236}">
                      <a16:creationId xmlns:a16="http://schemas.microsoft.com/office/drawing/2014/main" id="{C332365C-916A-472F-970A-2588361EB470}"/>
                    </a:ext>
                  </a:extLst>
                </p:cNvPr>
                <p:cNvPicPr/>
                <p:nvPr/>
              </p:nvPicPr>
              <p:blipFill>
                <a:blip r:embed="rId135"/>
                <a:stretch>
                  <a:fillRect/>
                </a:stretch>
              </p:blipFill>
              <p:spPr>
                <a:xfrm>
                  <a:off x="11952280" y="3802920"/>
                  <a:ext cx="172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6" name="Freihand 65">
                  <a:extLst>
                    <a:ext uri="{FF2B5EF4-FFF2-40B4-BE49-F238E27FC236}">
                      <a16:creationId xmlns:a16="http://schemas.microsoft.com/office/drawing/2014/main" id="{85B9124B-09B9-4ED9-B80F-877FDF15A979}"/>
                    </a:ext>
                  </a:extLst>
                </p14:cNvPr>
                <p14:cNvContentPartPr/>
                <p14:nvPr/>
              </p14:nvContentPartPr>
              <p14:xfrm>
                <a:off x="10750240" y="2515920"/>
                <a:ext cx="308880" cy="290160"/>
              </p14:xfrm>
            </p:contentPart>
          </mc:Choice>
          <mc:Fallback xmlns="">
            <p:pic>
              <p:nvPicPr>
                <p:cNvPr id="66" name="Freihand 65">
                  <a:extLst>
                    <a:ext uri="{FF2B5EF4-FFF2-40B4-BE49-F238E27FC236}">
                      <a16:creationId xmlns:a16="http://schemas.microsoft.com/office/drawing/2014/main" id="{85B9124B-09B9-4ED9-B80F-877FDF15A979}"/>
                    </a:ext>
                  </a:extLst>
                </p:cNvPr>
                <p:cNvPicPr/>
                <p:nvPr/>
              </p:nvPicPr>
              <p:blipFill>
                <a:blip r:embed="rId137"/>
                <a:stretch>
                  <a:fillRect/>
                </a:stretch>
              </p:blipFill>
              <p:spPr>
                <a:xfrm>
                  <a:off x="10745920" y="2511600"/>
                  <a:ext cx="317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7" name="Freihand 66">
                  <a:extLst>
                    <a:ext uri="{FF2B5EF4-FFF2-40B4-BE49-F238E27FC236}">
                      <a16:creationId xmlns:a16="http://schemas.microsoft.com/office/drawing/2014/main" id="{8D521E78-2F64-4246-BB58-B2B20866FE63}"/>
                    </a:ext>
                  </a:extLst>
                </p14:cNvPr>
                <p14:cNvContentPartPr/>
                <p14:nvPr/>
              </p14:nvContentPartPr>
              <p14:xfrm>
                <a:off x="10492840" y="2438880"/>
                <a:ext cx="64800" cy="281160"/>
              </p14:xfrm>
            </p:contentPart>
          </mc:Choice>
          <mc:Fallback xmlns="">
            <p:pic>
              <p:nvPicPr>
                <p:cNvPr id="67" name="Freihand 66">
                  <a:extLst>
                    <a:ext uri="{FF2B5EF4-FFF2-40B4-BE49-F238E27FC236}">
                      <a16:creationId xmlns:a16="http://schemas.microsoft.com/office/drawing/2014/main" id="{8D521E78-2F64-4246-BB58-B2B20866FE63}"/>
                    </a:ext>
                  </a:extLst>
                </p:cNvPr>
                <p:cNvPicPr/>
                <p:nvPr/>
              </p:nvPicPr>
              <p:blipFill>
                <a:blip r:embed="rId139"/>
                <a:stretch>
                  <a:fillRect/>
                </a:stretch>
              </p:blipFill>
              <p:spPr>
                <a:xfrm>
                  <a:off x="10488520" y="2434560"/>
                  <a:ext cx="734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8" name="Freihand 67">
                  <a:extLst>
                    <a:ext uri="{FF2B5EF4-FFF2-40B4-BE49-F238E27FC236}">
                      <a16:creationId xmlns:a16="http://schemas.microsoft.com/office/drawing/2014/main" id="{D9738425-9AA9-429C-A2E9-2B359B8B1B62}"/>
                    </a:ext>
                  </a:extLst>
                </p14:cNvPr>
                <p14:cNvContentPartPr/>
                <p14:nvPr/>
              </p14:nvContentPartPr>
              <p14:xfrm>
                <a:off x="10600480" y="2460840"/>
                <a:ext cx="78120" cy="123480"/>
              </p14:xfrm>
            </p:contentPart>
          </mc:Choice>
          <mc:Fallback xmlns="">
            <p:pic>
              <p:nvPicPr>
                <p:cNvPr id="68" name="Freihand 67">
                  <a:extLst>
                    <a:ext uri="{FF2B5EF4-FFF2-40B4-BE49-F238E27FC236}">
                      <a16:creationId xmlns:a16="http://schemas.microsoft.com/office/drawing/2014/main" id="{D9738425-9AA9-429C-A2E9-2B359B8B1B62}"/>
                    </a:ext>
                  </a:extLst>
                </p:cNvPr>
                <p:cNvPicPr/>
                <p:nvPr/>
              </p:nvPicPr>
              <p:blipFill>
                <a:blip r:embed="rId141"/>
                <a:stretch>
                  <a:fillRect/>
                </a:stretch>
              </p:blipFill>
              <p:spPr>
                <a:xfrm>
                  <a:off x="10596160" y="2456520"/>
                  <a:ext cx="86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9" name="Freihand 68">
                  <a:extLst>
                    <a:ext uri="{FF2B5EF4-FFF2-40B4-BE49-F238E27FC236}">
                      <a16:creationId xmlns:a16="http://schemas.microsoft.com/office/drawing/2014/main" id="{D422BEFC-1CAD-4660-9F78-D066FC8B331E}"/>
                    </a:ext>
                  </a:extLst>
                </p14:cNvPr>
                <p14:cNvContentPartPr/>
                <p14:nvPr/>
              </p14:nvContentPartPr>
              <p14:xfrm>
                <a:off x="10657000" y="2464440"/>
                <a:ext cx="108720" cy="165960"/>
              </p14:xfrm>
            </p:contentPart>
          </mc:Choice>
          <mc:Fallback xmlns="">
            <p:pic>
              <p:nvPicPr>
                <p:cNvPr id="69" name="Freihand 68">
                  <a:extLst>
                    <a:ext uri="{FF2B5EF4-FFF2-40B4-BE49-F238E27FC236}">
                      <a16:creationId xmlns:a16="http://schemas.microsoft.com/office/drawing/2014/main" id="{D422BEFC-1CAD-4660-9F78-D066FC8B331E}"/>
                    </a:ext>
                  </a:extLst>
                </p:cNvPr>
                <p:cNvPicPr/>
                <p:nvPr/>
              </p:nvPicPr>
              <p:blipFill>
                <a:blip r:embed="rId143"/>
                <a:stretch>
                  <a:fillRect/>
                </a:stretch>
              </p:blipFill>
              <p:spPr>
                <a:xfrm>
                  <a:off x="10652680" y="2460120"/>
                  <a:ext cx="11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0" name="Freihand 69">
                  <a:extLst>
                    <a:ext uri="{FF2B5EF4-FFF2-40B4-BE49-F238E27FC236}">
                      <a16:creationId xmlns:a16="http://schemas.microsoft.com/office/drawing/2014/main" id="{F14FE9EC-2DAE-4549-8B51-7C16CC38F340}"/>
                    </a:ext>
                  </a:extLst>
                </p14:cNvPr>
                <p14:cNvContentPartPr/>
                <p14:nvPr/>
              </p14:nvContentPartPr>
              <p14:xfrm>
                <a:off x="10336240" y="2911560"/>
                <a:ext cx="1627560" cy="911880"/>
              </p14:xfrm>
            </p:contentPart>
          </mc:Choice>
          <mc:Fallback xmlns="">
            <p:pic>
              <p:nvPicPr>
                <p:cNvPr id="70" name="Freihand 69">
                  <a:extLst>
                    <a:ext uri="{FF2B5EF4-FFF2-40B4-BE49-F238E27FC236}">
                      <a16:creationId xmlns:a16="http://schemas.microsoft.com/office/drawing/2014/main" id="{F14FE9EC-2DAE-4549-8B51-7C16CC38F340}"/>
                    </a:ext>
                  </a:extLst>
                </p:cNvPr>
                <p:cNvPicPr/>
                <p:nvPr/>
              </p:nvPicPr>
              <p:blipFill>
                <a:blip r:embed="rId145"/>
                <a:stretch>
                  <a:fillRect/>
                </a:stretch>
              </p:blipFill>
              <p:spPr>
                <a:xfrm>
                  <a:off x="10331920" y="2907240"/>
                  <a:ext cx="163620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2" name="Freihand 71">
                  <a:extLst>
                    <a:ext uri="{FF2B5EF4-FFF2-40B4-BE49-F238E27FC236}">
                      <a16:creationId xmlns:a16="http://schemas.microsoft.com/office/drawing/2014/main" id="{4EC1C506-0EF6-40DB-90F8-25E1FE79C498}"/>
                    </a:ext>
                  </a:extLst>
                </p14:cNvPr>
                <p14:cNvContentPartPr/>
                <p14:nvPr/>
              </p14:nvContentPartPr>
              <p14:xfrm>
                <a:off x="11944000" y="4025760"/>
                <a:ext cx="107640" cy="146160"/>
              </p14:xfrm>
            </p:contentPart>
          </mc:Choice>
          <mc:Fallback xmlns="">
            <p:pic>
              <p:nvPicPr>
                <p:cNvPr id="72" name="Freihand 71">
                  <a:extLst>
                    <a:ext uri="{FF2B5EF4-FFF2-40B4-BE49-F238E27FC236}">
                      <a16:creationId xmlns:a16="http://schemas.microsoft.com/office/drawing/2014/main" id="{4EC1C506-0EF6-40DB-90F8-25E1FE79C498}"/>
                    </a:ext>
                  </a:extLst>
                </p:cNvPr>
                <p:cNvPicPr/>
                <p:nvPr/>
              </p:nvPicPr>
              <p:blipFill>
                <a:blip r:embed="rId147"/>
                <a:stretch>
                  <a:fillRect/>
                </a:stretch>
              </p:blipFill>
              <p:spPr>
                <a:xfrm>
                  <a:off x="11939680" y="4021440"/>
                  <a:ext cx="116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 name="Freihand 72">
                  <a:extLst>
                    <a:ext uri="{FF2B5EF4-FFF2-40B4-BE49-F238E27FC236}">
                      <a16:creationId xmlns:a16="http://schemas.microsoft.com/office/drawing/2014/main" id="{5AD02495-7A29-439F-8474-7976C77C48E9}"/>
                    </a:ext>
                  </a:extLst>
                </p14:cNvPr>
                <p14:cNvContentPartPr/>
                <p14:nvPr/>
              </p14:nvContentPartPr>
              <p14:xfrm>
                <a:off x="11958400" y="4053840"/>
                <a:ext cx="99000" cy="77400"/>
              </p14:xfrm>
            </p:contentPart>
          </mc:Choice>
          <mc:Fallback xmlns="">
            <p:pic>
              <p:nvPicPr>
                <p:cNvPr id="73" name="Freihand 72">
                  <a:extLst>
                    <a:ext uri="{FF2B5EF4-FFF2-40B4-BE49-F238E27FC236}">
                      <a16:creationId xmlns:a16="http://schemas.microsoft.com/office/drawing/2014/main" id="{5AD02495-7A29-439F-8474-7976C77C48E9}"/>
                    </a:ext>
                  </a:extLst>
                </p:cNvPr>
                <p:cNvPicPr/>
                <p:nvPr/>
              </p:nvPicPr>
              <p:blipFill>
                <a:blip r:embed="rId149"/>
                <a:stretch>
                  <a:fillRect/>
                </a:stretch>
              </p:blipFill>
              <p:spPr>
                <a:xfrm>
                  <a:off x="11954080" y="4049520"/>
                  <a:ext cx="107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4" name="Freihand 73">
                  <a:extLst>
                    <a:ext uri="{FF2B5EF4-FFF2-40B4-BE49-F238E27FC236}">
                      <a16:creationId xmlns:a16="http://schemas.microsoft.com/office/drawing/2014/main" id="{9123CB06-2D96-4F98-BF5C-84436901EE33}"/>
                    </a:ext>
                  </a:extLst>
                </p14:cNvPr>
                <p14:cNvContentPartPr/>
                <p14:nvPr/>
              </p14:nvContentPartPr>
              <p14:xfrm>
                <a:off x="11069200" y="3376320"/>
                <a:ext cx="33120" cy="536760"/>
              </p14:xfrm>
            </p:contentPart>
          </mc:Choice>
          <mc:Fallback xmlns="">
            <p:pic>
              <p:nvPicPr>
                <p:cNvPr id="74" name="Freihand 73">
                  <a:extLst>
                    <a:ext uri="{FF2B5EF4-FFF2-40B4-BE49-F238E27FC236}">
                      <a16:creationId xmlns:a16="http://schemas.microsoft.com/office/drawing/2014/main" id="{9123CB06-2D96-4F98-BF5C-84436901EE33}"/>
                    </a:ext>
                  </a:extLst>
                </p:cNvPr>
                <p:cNvPicPr/>
                <p:nvPr/>
              </p:nvPicPr>
              <p:blipFill>
                <a:blip r:embed="rId151"/>
                <a:stretch>
                  <a:fillRect/>
                </a:stretch>
              </p:blipFill>
              <p:spPr>
                <a:xfrm>
                  <a:off x="11064880" y="3372000"/>
                  <a:ext cx="41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5" name="Freihand 74">
                  <a:extLst>
                    <a:ext uri="{FF2B5EF4-FFF2-40B4-BE49-F238E27FC236}">
                      <a16:creationId xmlns:a16="http://schemas.microsoft.com/office/drawing/2014/main" id="{AC47EDF0-7E02-4BE8-9618-7052011EF5C6}"/>
                    </a:ext>
                  </a:extLst>
                </p14:cNvPr>
                <p14:cNvContentPartPr/>
                <p14:nvPr/>
              </p14:nvContentPartPr>
              <p14:xfrm>
                <a:off x="11449720" y="3402600"/>
                <a:ext cx="45720" cy="468000"/>
              </p14:xfrm>
            </p:contentPart>
          </mc:Choice>
          <mc:Fallback xmlns="">
            <p:pic>
              <p:nvPicPr>
                <p:cNvPr id="75" name="Freihand 74">
                  <a:extLst>
                    <a:ext uri="{FF2B5EF4-FFF2-40B4-BE49-F238E27FC236}">
                      <a16:creationId xmlns:a16="http://schemas.microsoft.com/office/drawing/2014/main" id="{AC47EDF0-7E02-4BE8-9618-7052011EF5C6}"/>
                    </a:ext>
                  </a:extLst>
                </p:cNvPr>
                <p:cNvPicPr/>
                <p:nvPr/>
              </p:nvPicPr>
              <p:blipFill>
                <a:blip r:embed="rId153"/>
                <a:stretch>
                  <a:fillRect/>
                </a:stretch>
              </p:blipFill>
              <p:spPr>
                <a:xfrm>
                  <a:off x="11445400" y="3398280"/>
                  <a:ext cx="543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7" name="Freihand 76">
                  <a:extLst>
                    <a:ext uri="{FF2B5EF4-FFF2-40B4-BE49-F238E27FC236}">
                      <a16:creationId xmlns:a16="http://schemas.microsoft.com/office/drawing/2014/main" id="{4A2E66DC-05DA-494A-86BC-DFC49CEF55EA}"/>
                    </a:ext>
                  </a:extLst>
                </p14:cNvPr>
                <p14:cNvContentPartPr/>
                <p14:nvPr/>
              </p14:nvContentPartPr>
              <p14:xfrm>
                <a:off x="11087560" y="3383880"/>
                <a:ext cx="73800" cy="16560"/>
              </p14:xfrm>
            </p:contentPart>
          </mc:Choice>
          <mc:Fallback xmlns="">
            <p:pic>
              <p:nvPicPr>
                <p:cNvPr id="77" name="Freihand 76">
                  <a:extLst>
                    <a:ext uri="{FF2B5EF4-FFF2-40B4-BE49-F238E27FC236}">
                      <a16:creationId xmlns:a16="http://schemas.microsoft.com/office/drawing/2014/main" id="{4A2E66DC-05DA-494A-86BC-DFC49CEF55EA}"/>
                    </a:ext>
                  </a:extLst>
                </p:cNvPr>
                <p:cNvPicPr/>
                <p:nvPr/>
              </p:nvPicPr>
              <p:blipFill>
                <a:blip r:embed="rId155"/>
                <a:stretch>
                  <a:fillRect/>
                </a:stretch>
              </p:blipFill>
              <p:spPr>
                <a:xfrm>
                  <a:off x="11083240" y="3379560"/>
                  <a:ext cx="82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8" name="Freihand 77">
                  <a:extLst>
                    <a:ext uri="{FF2B5EF4-FFF2-40B4-BE49-F238E27FC236}">
                      <a16:creationId xmlns:a16="http://schemas.microsoft.com/office/drawing/2014/main" id="{6482C34C-276A-4592-BBAC-322365BE45A1}"/>
                    </a:ext>
                  </a:extLst>
                </p14:cNvPr>
                <p14:cNvContentPartPr/>
                <p14:nvPr/>
              </p14:nvContentPartPr>
              <p14:xfrm>
                <a:off x="11128600" y="3388920"/>
                <a:ext cx="39240" cy="493200"/>
              </p14:xfrm>
            </p:contentPart>
          </mc:Choice>
          <mc:Fallback xmlns="">
            <p:pic>
              <p:nvPicPr>
                <p:cNvPr id="78" name="Freihand 77">
                  <a:extLst>
                    <a:ext uri="{FF2B5EF4-FFF2-40B4-BE49-F238E27FC236}">
                      <a16:creationId xmlns:a16="http://schemas.microsoft.com/office/drawing/2014/main" id="{6482C34C-276A-4592-BBAC-322365BE45A1}"/>
                    </a:ext>
                  </a:extLst>
                </p:cNvPr>
                <p:cNvPicPr/>
                <p:nvPr/>
              </p:nvPicPr>
              <p:blipFill>
                <a:blip r:embed="rId157"/>
                <a:stretch>
                  <a:fillRect/>
                </a:stretch>
              </p:blipFill>
              <p:spPr>
                <a:xfrm>
                  <a:off x="11124280" y="3384600"/>
                  <a:ext cx="478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9" name="Freihand 78">
                  <a:extLst>
                    <a:ext uri="{FF2B5EF4-FFF2-40B4-BE49-F238E27FC236}">
                      <a16:creationId xmlns:a16="http://schemas.microsoft.com/office/drawing/2014/main" id="{20B045AD-DAE0-4D37-9F89-E749DD8DCA63}"/>
                    </a:ext>
                  </a:extLst>
                </p14:cNvPr>
                <p14:cNvContentPartPr/>
                <p14:nvPr/>
              </p14:nvContentPartPr>
              <p14:xfrm>
                <a:off x="11172520" y="3444360"/>
                <a:ext cx="64800" cy="417600"/>
              </p14:xfrm>
            </p:contentPart>
          </mc:Choice>
          <mc:Fallback xmlns="">
            <p:pic>
              <p:nvPicPr>
                <p:cNvPr id="79" name="Freihand 78">
                  <a:extLst>
                    <a:ext uri="{FF2B5EF4-FFF2-40B4-BE49-F238E27FC236}">
                      <a16:creationId xmlns:a16="http://schemas.microsoft.com/office/drawing/2014/main" id="{20B045AD-DAE0-4D37-9F89-E749DD8DCA63}"/>
                    </a:ext>
                  </a:extLst>
                </p:cNvPr>
                <p:cNvPicPr/>
                <p:nvPr/>
              </p:nvPicPr>
              <p:blipFill>
                <a:blip r:embed="rId159"/>
                <a:stretch>
                  <a:fillRect/>
                </a:stretch>
              </p:blipFill>
              <p:spPr>
                <a:xfrm>
                  <a:off x="11168200" y="3440040"/>
                  <a:ext cx="734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0" name="Freihand 79">
                  <a:extLst>
                    <a:ext uri="{FF2B5EF4-FFF2-40B4-BE49-F238E27FC236}">
                      <a16:creationId xmlns:a16="http://schemas.microsoft.com/office/drawing/2014/main" id="{AAB6D17C-B266-4747-89A0-E43574BB0585}"/>
                    </a:ext>
                  </a:extLst>
                </p14:cNvPr>
                <p14:cNvContentPartPr/>
                <p14:nvPr/>
              </p14:nvContentPartPr>
              <p14:xfrm>
                <a:off x="11261800" y="3466320"/>
                <a:ext cx="360" cy="2160"/>
              </p14:xfrm>
            </p:contentPart>
          </mc:Choice>
          <mc:Fallback xmlns="">
            <p:pic>
              <p:nvPicPr>
                <p:cNvPr id="80" name="Freihand 79">
                  <a:extLst>
                    <a:ext uri="{FF2B5EF4-FFF2-40B4-BE49-F238E27FC236}">
                      <a16:creationId xmlns:a16="http://schemas.microsoft.com/office/drawing/2014/main" id="{AAB6D17C-B266-4747-89A0-E43574BB0585}"/>
                    </a:ext>
                  </a:extLst>
                </p:cNvPr>
                <p:cNvPicPr/>
                <p:nvPr/>
              </p:nvPicPr>
              <p:blipFill>
                <a:blip r:embed="rId161"/>
                <a:stretch>
                  <a:fillRect/>
                </a:stretch>
              </p:blipFill>
              <p:spPr>
                <a:xfrm>
                  <a:off x="11257480" y="3462000"/>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1" name="Freihand 80">
                  <a:extLst>
                    <a:ext uri="{FF2B5EF4-FFF2-40B4-BE49-F238E27FC236}">
                      <a16:creationId xmlns:a16="http://schemas.microsoft.com/office/drawing/2014/main" id="{56CC901F-8195-4589-AF05-D05DE962680E}"/>
                    </a:ext>
                  </a:extLst>
                </p14:cNvPr>
                <p14:cNvContentPartPr/>
                <p14:nvPr/>
              </p14:nvContentPartPr>
              <p14:xfrm>
                <a:off x="11260720" y="3449760"/>
                <a:ext cx="19440" cy="435600"/>
              </p14:xfrm>
            </p:contentPart>
          </mc:Choice>
          <mc:Fallback xmlns="">
            <p:pic>
              <p:nvPicPr>
                <p:cNvPr id="81" name="Freihand 80">
                  <a:extLst>
                    <a:ext uri="{FF2B5EF4-FFF2-40B4-BE49-F238E27FC236}">
                      <a16:creationId xmlns:a16="http://schemas.microsoft.com/office/drawing/2014/main" id="{56CC901F-8195-4589-AF05-D05DE962680E}"/>
                    </a:ext>
                  </a:extLst>
                </p:cNvPr>
                <p:cNvPicPr/>
                <p:nvPr/>
              </p:nvPicPr>
              <p:blipFill>
                <a:blip r:embed="rId163"/>
                <a:stretch>
                  <a:fillRect/>
                </a:stretch>
              </p:blipFill>
              <p:spPr>
                <a:xfrm>
                  <a:off x="11256400" y="3445440"/>
                  <a:ext cx="280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2" name="Freihand 81">
                  <a:extLst>
                    <a:ext uri="{FF2B5EF4-FFF2-40B4-BE49-F238E27FC236}">
                      <a16:creationId xmlns:a16="http://schemas.microsoft.com/office/drawing/2014/main" id="{E22757EC-3584-4F95-BFDA-7E38575C8293}"/>
                    </a:ext>
                  </a:extLst>
                </p14:cNvPr>
                <p14:cNvContentPartPr/>
                <p14:nvPr/>
              </p14:nvContentPartPr>
              <p14:xfrm>
                <a:off x="11249200" y="3437160"/>
                <a:ext cx="36720" cy="15840"/>
              </p14:xfrm>
            </p:contentPart>
          </mc:Choice>
          <mc:Fallback xmlns="">
            <p:pic>
              <p:nvPicPr>
                <p:cNvPr id="82" name="Freihand 81">
                  <a:extLst>
                    <a:ext uri="{FF2B5EF4-FFF2-40B4-BE49-F238E27FC236}">
                      <a16:creationId xmlns:a16="http://schemas.microsoft.com/office/drawing/2014/main" id="{E22757EC-3584-4F95-BFDA-7E38575C8293}"/>
                    </a:ext>
                  </a:extLst>
                </p:cNvPr>
                <p:cNvPicPr/>
                <p:nvPr/>
              </p:nvPicPr>
              <p:blipFill>
                <a:blip r:embed="rId165"/>
                <a:stretch>
                  <a:fillRect/>
                </a:stretch>
              </p:blipFill>
              <p:spPr>
                <a:xfrm>
                  <a:off x="11244880" y="3432840"/>
                  <a:ext cx="45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3" name="Freihand 82">
                  <a:extLst>
                    <a:ext uri="{FF2B5EF4-FFF2-40B4-BE49-F238E27FC236}">
                      <a16:creationId xmlns:a16="http://schemas.microsoft.com/office/drawing/2014/main" id="{1FA93179-3177-4833-B05B-7254CA2E2492}"/>
                    </a:ext>
                  </a:extLst>
                </p14:cNvPr>
                <p14:cNvContentPartPr/>
                <p14:nvPr/>
              </p14:nvContentPartPr>
              <p14:xfrm>
                <a:off x="11308960" y="3442200"/>
                <a:ext cx="17640" cy="381960"/>
              </p14:xfrm>
            </p:contentPart>
          </mc:Choice>
          <mc:Fallback xmlns="">
            <p:pic>
              <p:nvPicPr>
                <p:cNvPr id="83" name="Freihand 82">
                  <a:extLst>
                    <a:ext uri="{FF2B5EF4-FFF2-40B4-BE49-F238E27FC236}">
                      <a16:creationId xmlns:a16="http://schemas.microsoft.com/office/drawing/2014/main" id="{1FA93179-3177-4833-B05B-7254CA2E2492}"/>
                    </a:ext>
                  </a:extLst>
                </p:cNvPr>
                <p:cNvPicPr/>
                <p:nvPr/>
              </p:nvPicPr>
              <p:blipFill>
                <a:blip r:embed="rId167"/>
                <a:stretch>
                  <a:fillRect/>
                </a:stretch>
              </p:blipFill>
              <p:spPr>
                <a:xfrm>
                  <a:off x="11304640" y="3437880"/>
                  <a:ext cx="262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4" name="Freihand 83">
                  <a:extLst>
                    <a:ext uri="{FF2B5EF4-FFF2-40B4-BE49-F238E27FC236}">
                      <a16:creationId xmlns:a16="http://schemas.microsoft.com/office/drawing/2014/main" id="{6EFB0B01-8636-4456-9E6D-9B1287A9CB4A}"/>
                    </a:ext>
                  </a:extLst>
                </p14:cNvPr>
                <p14:cNvContentPartPr/>
                <p14:nvPr/>
              </p14:nvContentPartPr>
              <p14:xfrm>
                <a:off x="11267200" y="3417720"/>
                <a:ext cx="76680" cy="12960"/>
              </p14:xfrm>
            </p:contentPart>
          </mc:Choice>
          <mc:Fallback xmlns="">
            <p:pic>
              <p:nvPicPr>
                <p:cNvPr id="84" name="Freihand 83">
                  <a:extLst>
                    <a:ext uri="{FF2B5EF4-FFF2-40B4-BE49-F238E27FC236}">
                      <a16:creationId xmlns:a16="http://schemas.microsoft.com/office/drawing/2014/main" id="{6EFB0B01-8636-4456-9E6D-9B1287A9CB4A}"/>
                    </a:ext>
                  </a:extLst>
                </p:cNvPr>
                <p:cNvPicPr/>
                <p:nvPr/>
              </p:nvPicPr>
              <p:blipFill>
                <a:blip r:embed="rId169"/>
                <a:stretch>
                  <a:fillRect/>
                </a:stretch>
              </p:blipFill>
              <p:spPr>
                <a:xfrm>
                  <a:off x="11262880" y="3413400"/>
                  <a:ext cx="85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5" name="Freihand 84">
                  <a:extLst>
                    <a:ext uri="{FF2B5EF4-FFF2-40B4-BE49-F238E27FC236}">
                      <a16:creationId xmlns:a16="http://schemas.microsoft.com/office/drawing/2014/main" id="{C65F3499-8786-4B72-8F53-E35BB8F0094A}"/>
                    </a:ext>
                  </a:extLst>
                </p14:cNvPr>
                <p14:cNvContentPartPr/>
                <p14:nvPr/>
              </p14:nvContentPartPr>
              <p14:xfrm>
                <a:off x="11333800" y="3484320"/>
                <a:ext cx="35640" cy="349920"/>
              </p14:xfrm>
            </p:contentPart>
          </mc:Choice>
          <mc:Fallback xmlns="">
            <p:pic>
              <p:nvPicPr>
                <p:cNvPr id="85" name="Freihand 84">
                  <a:extLst>
                    <a:ext uri="{FF2B5EF4-FFF2-40B4-BE49-F238E27FC236}">
                      <a16:creationId xmlns:a16="http://schemas.microsoft.com/office/drawing/2014/main" id="{C65F3499-8786-4B72-8F53-E35BB8F0094A}"/>
                    </a:ext>
                  </a:extLst>
                </p:cNvPr>
                <p:cNvPicPr/>
                <p:nvPr/>
              </p:nvPicPr>
              <p:blipFill>
                <a:blip r:embed="rId171"/>
                <a:stretch>
                  <a:fillRect/>
                </a:stretch>
              </p:blipFill>
              <p:spPr>
                <a:xfrm>
                  <a:off x="11329480" y="3480000"/>
                  <a:ext cx="442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6" name="Freihand 85">
                  <a:extLst>
                    <a:ext uri="{FF2B5EF4-FFF2-40B4-BE49-F238E27FC236}">
                      <a16:creationId xmlns:a16="http://schemas.microsoft.com/office/drawing/2014/main" id="{6708B584-C2EB-4F49-95EE-1D42D6EBD726}"/>
                    </a:ext>
                  </a:extLst>
                </p14:cNvPr>
                <p14:cNvContentPartPr/>
                <p14:nvPr/>
              </p14:nvContentPartPr>
              <p14:xfrm>
                <a:off x="11310400" y="3445080"/>
                <a:ext cx="78840" cy="18720"/>
              </p14:xfrm>
            </p:contentPart>
          </mc:Choice>
          <mc:Fallback xmlns="">
            <p:pic>
              <p:nvPicPr>
                <p:cNvPr id="86" name="Freihand 85">
                  <a:extLst>
                    <a:ext uri="{FF2B5EF4-FFF2-40B4-BE49-F238E27FC236}">
                      <a16:creationId xmlns:a16="http://schemas.microsoft.com/office/drawing/2014/main" id="{6708B584-C2EB-4F49-95EE-1D42D6EBD726}"/>
                    </a:ext>
                  </a:extLst>
                </p:cNvPr>
                <p:cNvPicPr/>
                <p:nvPr/>
              </p:nvPicPr>
              <p:blipFill>
                <a:blip r:embed="rId173"/>
                <a:stretch>
                  <a:fillRect/>
                </a:stretch>
              </p:blipFill>
              <p:spPr>
                <a:xfrm>
                  <a:off x="11306080" y="3440760"/>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7" name="Freihand 86">
                  <a:extLst>
                    <a:ext uri="{FF2B5EF4-FFF2-40B4-BE49-F238E27FC236}">
                      <a16:creationId xmlns:a16="http://schemas.microsoft.com/office/drawing/2014/main" id="{0A0AC510-1536-4F55-9C9C-7B96EBAAA1C5}"/>
                    </a:ext>
                  </a:extLst>
                </p14:cNvPr>
                <p14:cNvContentPartPr/>
                <p14:nvPr/>
              </p14:nvContentPartPr>
              <p14:xfrm>
                <a:off x="11375200" y="3438960"/>
                <a:ext cx="33480" cy="365400"/>
              </p14:xfrm>
            </p:contentPart>
          </mc:Choice>
          <mc:Fallback xmlns="">
            <p:pic>
              <p:nvPicPr>
                <p:cNvPr id="87" name="Freihand 86">
                  <a:extLst>
                    <a:ext uri="{FF2B5EF4-FFF2-40B4-BE49-F238E27FC236}">
                      <a16:creationId xmlns:a16="http://schemas.microsoft.com/office/drawing/2014/main" id="{0A0AC510-1536-4F55-9C9C-7B96EBAAA1C5}"/>
                    </a:ext>
                  </a:extLst>
                </p:cNvPr>
                <p:cNvPicPr/>
                <p:nvPr/>
              </p:nvPicPr>
              <p:blipFill>
                <a:blip r:embed="rId175"/>
                <a:stretch>
                  <a:fillRect/>
                </a:stretch>
              </p:blipFill>
              <p:spPr>
                <a:xfrm>
                  <a:off x="11370880" y="3434640"/>
                  <a:ext cx="421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8" name="Freihand 87">
                  <a:extLst>
                    <a:ext uri="{FF2B5EF4-FFF2-40B4-BE49-F238E27FC236}">
                      <a16:creationId xmlns:a16="http://schemas.microsoft.com/office/drawing/2014/main" id="{BADDEBF5-E90B-4A34-B6D2-8E2934368C0C}"/>
                    </a:ext>
                  </a:extLst>
                </p14:cNvPr>
                <p14:cNvContentPartPr/>
                <p14:nvPr/>
              </p14:nvContentPartPr>
              <p14:xfrm>
                <a:off x="11397160" y="3437520"/>
                <a:ext cx="68400" cy="352440"/>
              </p14:xfrm>
            </p:contentPart>
          </mc:Choice>
          <mc:Fallback xmlns="">
            <p:pic>
              <p:nvPicPr>
                <p:cNvPr id="88" name="Freihand 87">
                  <a:extLst>
                    <a:ext uri="{FF2B5EF4-FFF2-40B4-BE49-F238E27FC236}">
                      <a16:creationId xmlns:a16="http://schemas.microsoft.com/office/drawing/2014/main" id="{BADDEBF5-E90B-4A34-B6D2-8E2934368C0C}"/>
                    </a:ext>
                  </a:extLst>
                </p:cNvPr>
                <p:cNvPicPr/>
                <p:nvPr/>
              </p:nvPicPr>
              <p:blipFill>
                <a:blip r:embed="rId177"/>
                <a:stretch>
                  <a:fillRect/>
                </a:stretch>
              </p:blipFill>
              <p:spPr>
                <a:xfrm>
                  <a:off x="11392840" y="3433200"/>
                  <a:ext cx="770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9" name="Freihand 88">
                  <a:extLst>
                    <a:ext uri="{FF2B5EF4-FFF2-40B4-BE49-F238E27FC236}">
                      <a16:creationId xmlns:a16="http://schemas.microsoft.com/office/drawing/2014/main" id="{EC4F1E4B-73DA-4F92-B32D-BCD4C13E54B1}"/>
                    </a:ext>
                  </a:extLst>
                </p14:cNvPr>
                <p14:cNvContentPartPr/>
                <p14:nvPr/>
              </p14:nvContentPartPr>
              <p14:xfrm>
                <a:off x="11113840" y="3391080"/>
                <a:ext cx="62280" cy="10800"/>
              </p14:xfrm>
            </p:contentPart>
          </mc:Choice>
          <mc:Fallback xmlns="">
            <p:pic>
              <p:nvPicPr>
                <p:cNvPr id="89" name="Freihand 88">
                  <a:extLst>
                    <a:ext uri="{FF2B5EF4-FFF2-40B4-BE49-F238E27FC236}">
                      <a16:creationId xmlns:a16="http://schemas.microsoft.com/office/drawing/2014/main" id="{EC4F1E4B-73DA-4F92-B32D-BCD4C13E54B1}"/>
                    </a:ext>
                  </a:extLst>
                </p:cNvPr>
                <p:cNvPicPr/>
                <p:nvPr/>
              </p:nvPicPr>
              <p:blipFill>
                <a:blip r:embed="rId179"/>
                <a:stretch>
                  <a:fillRect/>
                </a:stretch>
              </p:blipFill>
              <p:spPr>
                <a:xfrm>
                  <a:off x="11109520" y="3386760"/>
                  <a:ext cx="7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0" name="Freihand 89">
                  <a:extLst>
                    <a:ext uri="{FF2B5EF4-FFF2-40B4-BE49-F238E27FC236}">
                      <a16:creationId xmlns:a16="http://schemas.microsoft.com/office/drawing/2014/main" id="{22D4333E-6209-4E6F-9013-52D26D6BCAF1}"/>
                    </a:ext>
                  </a:extLst>
                </p14:cNvPr>
                <p14:cNvContentPartPr/>
                <p14:nvPr/>
              </p14:nvContentPartPr>
              <p14:xfrm>
                <a:off x="11353240" y="3469920"/>
                <a:ext cx="48600" cy="18000"/>
              </p14:xfrm>
            </p:contentPart>
          </mc:Choice>
          <mc:Fallback xmlns="">
            <p:pic>
              <p:nvPicPr>
                <p:cNvPr id="90" name="Freihand 89">
                  <a:extLst>
                    <a:ext uri="{FF2B5EF4-FFF2-40B4-BE49-F238E27FC236}">
                      <a16:creationId xmlns:a16="http://schemas.microsoft.com/office/drawing/2014/main" id="{22D4333E-6209-4E6F-9013-52D26D6BCAF1}"/>
                    </a:ext>
                  </a:extLst>
                </p:cNvPr>
                <p:cNvPicPr/>
                <p:nvPr/>
              </p:nvPicPr>
              <p:blipFill>
                <a:blip r:embed="rId181"/>
                <a:stretch>
                  <a:fillRect/>
                </a:stretch>
              </p:blipFill>
              <p:spPr>
                <a:xfrm>
                  <a:off x="11348920" y="3465600"/>
                  <a:ext cx="57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2" name="Freihand 91">
                  <a:extLst>
                    <a:ext uri="{FF2B5EF4-FFF2-40B4-BE49-F238E27FC236}">
                      <a16:creationId xmlns:a16="http://schemas.microsoft.com/office/drawing/2014/main" id="{757222BE-8375-401C-91DB-C2F422EA2E8E}"/>
                    </a:ext>
                  </a:extLst>
                </p14:cNvPr>
                <p14:cNvContentPartPr/>
                <p14:nvPr/>
              </p14:nvContentPartPr>
              <p14:xfrm>
                <a:off x="9236800" y="3077520"/>
                <a:ext cx="359280" cy="34200"/>
              </p14:xfrm>
            </p:contentPart>
          </mc:Choice>
          <mc:Fallback xmlns="">
            <p:pic>
              <p:nvPicPr>
                <p:cNvPr id="92" name="Freihand 91">
                  <a:extLst>
                    <a:ext uri="{FF2B5EF4-FFF2-40B4-BE49-F238E27FC236}">
                      <a16:creationId xmlns:a16="http://schemas.microsoft.com/office/drawing/2014/main" id="{757222BE-8375-401C-91DB-C2F422EA2E8E}"/>
                    </a:ext>
                  </a:extLst>
                </p:cNvPr>
                <p:cNvPicPr/>
                <p:nvPr/>
              </p:nvPicPr>
              <p:blipFill>
                <a:blip r:embed="rId183"/>
                <a:stretch>
                  <a:fillRect/>
                </a:stretch>
              </p:blipFill>
              <p:spPr>
                <a:xfrm>
                  <a:off x="9232480" y="3073200"/>
                  <a:ext cx="367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3" name="Freihand 92">
                  <a:extLst>
                    <a:ext uri="{FF2B5EF4-FFF2-40B4-BE49-F238E27FC236}">
                      <a16:creationId xmlns:a16="http://schemas.microsoft.com/office/drawing/2014/main" id="{C1ED8F7C-2FD0-4533-9C4A-4C7DBB4C4C6D}"/>
                    </a:ext>
                  </a:extLst>
                </p14:cNvPr>
                <p14:cNvContentPartPr/>
                <p14:nvPr/>
              </p14:nvContentPartPr>
              <p14:xfrm>
                <a:off x="9207280" y="3103800"/>
                <a:ext cx="362160" cy="273600"/>
              </p14:xfrm>
            </p:contentPart>
          </mc:Choice>
          <mc:Fallback xmlns="">
            <p:pic>
              <p:nvPicPr>
                <p:cNvPr id="93" name="Freihand 92">
                  <a:extLst>
                    <a:ext uri="{FF2B5EF4-FFF2-40B4-BE49-F238E27FC236}">
                      <a16:creationId xmlns:a16="http://schemas.microsoft.com/office/drawing/2014/main" id="{C1ED8F7C-2FD0-4533-9C4A-4C7DBB4C4C6D}"/>
                    </a:ext>
                  </a:extLst>
                </p:cNvPr>
                <p:cNvPicPr/>
                <p:nvPr/>
              </p:nvPicPr>
              <p:blipFill>
                <a:blip r:embed="rId185"/>
                <a:stretch>
                  <a:fillRect/>
                </a:stretch>
              </p:blipFill>
              <p:spPr>
                <a:xfrm>
                  <a:off x="9202960" y="3099480"/>
                  <a:ext cx="370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5" name="Freihand 94">
                  <a:extLst>
                    <a:ext uri="{FF2B5EF4-FFF2-40B4-BE49-F238E27FC236}">
                      <a16:creationId xmlns:a16="http://schemas.microsoft.com/office/drawing/2014/main" id="{3B1D61DF-8C33-48AF-8E82-90C7B7676824}"/>
                    </a:ext>
                  </a:extLst>
                </p14:cNvPr>
                <p14:cNvContentPartPr/>
                <p14:nvPr/>
              </p14:nvContentPartPr>
              <p14:xfrm>
                <a:off x="9684640" y="3217200"/>
                <a:ext cx="334080" cy="58680"/>
              </p14:xfrm>
            </p:contentPart>
          </mc:Choice>
          <mc:Fallback xmlns="">
            <p:pic>
              <p:nvPicPr>
                <p:cNvPr id="95" name="Freihand 94">
                  <a:extLst>
                    <a:ext uri="{FF2B5EF4-FFF2-40B4-BE49-F238E27FC236}">
                      <a16:creationId xmlns:a16="http://schemas.microsoft.com/office/drawing/2014/main" id="{3B1D61DF-8C33-48AF-8E82-90C7B7676824}"/>
                    </a:ext>
                  </a:extLst>
                </p:cNvPr>
                <p:cNvPicPr/>
                <p:nvPr/>
              </p:nvPicPr>
              <p:blipFill>
                <a:blip r:embed="rId187"/>
                <a:stretch>
                  <a:fillRect/>
                </a:stretch>
              </p:blipFill>
              <p:spPr>
                <a:xfrm>
                  <a:off x="9680320" y="3212880"/>
                  <a:ext cx="342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Freihand 95">
                  <a:extLst>
                    <a:ext uri="{FF2B5EF4-FFF2-40B4-BE49-F238E27FC236}">
                      <a16:creationId xmlns:a16="http://schemas.microsoft.com/office/drawing/2014/main" id="{DBD411DE-B80C-4AB3-8D52-7E0FBE634D4C}"/>
                    </a:ext>
                  </a:extLst>
                </p14:cNvPr>
                <p14:cNvContentPartPr/>
                <p14:nvPr/>
              </p14:nvContentPartPr>
              <p14:xfrm>
                <a:off x="10003600" y="3160320"/>
                <a:ext cx="84960" cy="125280"/>
              </p14:xfrm>
            </p:contentPart>
          </mc:Choice>
          <mc:Fallback xmlns="">
            <p:pic>
              <p:nvPicPr>
                <p:cNvPr id="96" name="Freihand 95">
                  <a:extLst>
                    <a:ext uri="{FF2B5EF4-FFF2-40B4-BE49-F238E27FC236}">
                      <a16:creationId xmlns:a16="http://schemas.microsoft.com/office/drawing/2014/main" id="{DBD411DE-B80C-4AB3-8D52-7E0FBE634D4C}"/>
                    </a:ext>
                  </a:extLst>
                </p:cNvPr>
                <p:cNvPicPr/>
                <p:nvPr/>
              </p:nvPicPr>
              <p:blipFill>
                <a:blip r:embed="rId189"/>
                <a:stretch>
                  <a:fillRect/>
                </a:stretch>
              </p:blipFill>
              <p:spPr>
                <a:xfrm>
                  <a:off x="9999280" y="3156000"/>
                  <a:ext cx="93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7" name="Freihand 96">
                  <a:extLst>
                    <a:ext uri="{FF2B5EF4-FFF2-40B4-BE49-F238E27FC236}">
                      <a16:creationId xmlns:a16="http://schemas.microsoft.com/office/drawing/2014/main" id="{E4B1A0F7-4458-49E1-940C-12A6E21916D6}"/>
                    </a:ext>
                  </a:extLst>
                </p14:cNvPr>
                <p14:cNvContentPartPr/>
                <p14:nvPr/>
              </p14:nvContentPartPr>
              <p14:xfrm>
                <a:off x="10186840" y="2925240"/>
                <a:ext cx="270360" cy="633960"/>
              </p14:xfrm>
            </p:contentPart>
          </mc:Choice>
          <mc:Fallback xmlns="">
            <p:pic>
              <p:nvPicPr>
                <p:cNvPr id="97" name="Freihand 96">
                  <a:extLst>
                    <a:ext uri="{FF2B5EF4-FFF2-40B4-BE49-F238E27FC236}">
                      <a16:creationId xmlns:a16="http://schemas.microsoft.com/office/drawing/2014/main" id="{E4B1A0F7-4458-49E1-940C-12A6E21916D6}"/>
                    </a:ext>
                  </a:extLst>
                </p:cNvPr>
                <p:cNvPicPr/>
                <p:nvPr/>
              </p:nvPicPr>
              <p:blipFill>
                <a:blip r:embed="rId191"/>
                <a:stretch>
                  <a:fillRect/>
                </a:stretch>
              </p:blipFill>
              <p:spPr>
                <a:xfrm>
                  <a:off x="10182520" y="2920920"/>
                  <a:ext cx="27900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1" name="Freihand 100">
                  <a:extLst>
                    <a:ext uri="{FF2B5EF4-FFF2-40B4-BE49-F238E27FC236}">
                      <a16:creationId xmlns:a16="http://schemas.microsoft.com/office/drawing/2014/main" id="{2221E04F-C171-46E9-8737-C16294283C29}"/>
                    </a:ext>
                  </a:extLst>
                </p14:cNvPr>
                <p14:cNvContentPartPr/>
                <p14:nvPr/>
              </p14:nvContentPartPr>
              <p14:xfrm>
                <a:off x="10081720" y="908880"/>
                <a:ext cx="778320" cy="50040"/>
              </p14:xfrm>
            </p:contentPart>
          </mc:Choice>
          <mc:Fallback xmlns="">
            <p:pic>
              <p:nvPicPr>
                <p:cNvPr id="101" name="Freihand 100">
                  <a:extLst>
                    <a:ext uri="{FF2B5EF4-FFF2-40B4-BE49-F238E27FC236}">
                      <a16:creationId xmlns:a16="http://schemas.microsoft.com/office/drawing/2014/main" id="{2221E04F-C171-46E9-8737-C16294283C29}"/>
                    </a:ext>
                  </a:extLst>
                </p:cNvPr>
                <p:cNvPicPr/>
                <p:nvPr/>
              </p:nvPicPr>
              <p:blipFill>
                <a:blip r:embed="rId193"/>
                <a:stretch>
                  <a:fillRect/>
                </a:stretch>
              </p:blipFill>
              <p:spPr>
                <a:xfrm>
                  <a:off x="10077400" y="904560"/>
                  <a:ext cx="786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3" name="Freihand 102">
                  <a:extLst>
                    <a:ext uri="{FF2B5EF4-FFF2-40B4-BE49-F238E27FC236}">
                      <a16:creationId xmlns:a16="http://schemas.microsoft.com/office/drawing/2014/main" id="{17BF00FE-FE8F-4587-9821-1B8DA90C678B}"/>
                    </a:ext>
                  </a:extLst>
                </p14:cNvPr>
                <p14:cNvContentPartPr/>
                <p14:nvPr/>
              </p14:nvContentPartPr>
              <p14:xfrm>
                <a:off x="9916840" y="1653000"/>
                <a:ext cx="35640" cy="496440"/>
              </p14:xfrm>
            </p:contentPart>
          </mc:Choice>
          <mc:Fallback xmlns="">
            <p:pic>
              <p:nvPicPr>
                <p:cNvPr id="103" name="Freihand 102">
                  <a:extLst>
                    <a:ext uri="{FF2B5EF4-FFF2-40B4-BE49-F238E27FC236}">
                      <a16:creationId xmlns:a16="http://schemas.microsoft.com/office/drawing/2014/main" id="{17BF00FE-FE8F-4587-9821-1B8DA90C678B}"/>
                    </a:ext>
                  </a:extLst>
                </p:cNvPr>
                <p:cNvPicPr/>
                <p:nvPr/>
              </p:nvPicPr>
              <p:blipFill>
                <a:blip r:embed="rId195"/>
                <a:stretch>
                  <a:fillRect/>
                </a:stretch>
              </p:blipFill>
              <p:spPr>
                <a:xfrm>
                  <a:off x="9912520" y="1648680"/>
                  <a:ext cx="4428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4" name="Freihand 103">
                  <a:extLst>
                    <a:ext uri="{FF2B5EF4-FFF2-40B4-BE49-F238E27FC236}">
                      <a16:creationId xmlns:a16="http://schemas.microsoft.com/office/drawing/2014/main" id="{9D5B2AEE-E600-4130-A4F4-6CA70B47CE0F}"/>
                    </a:ext>
                  </a:extLst>
                </p14:cNvPr>
                <p14:cNvContentPartPr/>
                <p14:nvPr/>
              </p14:nvContentPartPr>
              <p14:xfrm>
                <a:off x="10101880" y="1376880"/>
                <a:ext cx="55440" cy="788760"/>
              </p14:xfrm>
            </p:contentPart>
          </mc:Choice>
          <mc:Fallback xmlns="">
            <p:pic>
              <p:nvPicPr>
                <p:cNvPr id="104" name="Freihand 103">
                  <a:extLst>
                    <a:ext uri="{FF2B5EF4-FFF2-40B4-BE49-F238E27FC236}">
                      <a16:creationId xmlns:a16="http://schemas.microsoft.com/office/drawing/2014/main" id="{9D5B2AEE-E600-4130-A4F4-6CA70B47CE0F}"/>
                    </a:ext>
                  </a:extLst>
                </p:cNvPr>
                <p:cNvPicPr/>
                <p:nvPr/>
              </p:nvPicPr>
              <p:blipFill>
                <a:blip r:embed="rId197"/>
                <a:stretch>
                  <a:fillRect/>
                </a:stretch>
              </p:blipFill>
              <p:spPr>
                <a:xfrm>
                  <a:off x="10097560" y="1372560"/>
                  <a:ext cx="64080" cy="797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6" name="Freihand 105">
                  <a:extLst>
                    <a:ext uri="{FF2B5EF4-FFF2-40B4-BE49-F238E27FC236}">
                      <a16:creationId xmlns:a16="http://schemas.microsoft.com/office/drawing/2014/main" id="{DD0829E4-70D2-4F45-A820-4A5250C7726B}"/>
                    </a:ext>
                  </a:extLst>
                </p14:cNvPr>
                <p14:cNvContentPartPr/>
                <p14:nvPr/>
              </p14:nvContentPartPr>
              <p14:xfrm>
                <a:off x="9817480" y="2258160"/>
                <a:ext cx="133920" cy="65520"/>
              </p14:xfrm>
            </p:contentPart>
          </mc:Choice>
          <mc:Fallback xmlns="">
            <p:pic>
              <p:nvPicPr>
                <p:cNvPr id="106" name="Freihand 105">
                  <a:extLst>
                    <a:ext uri="{FF2B5EF4-FFF2-40B4-BE49-F238E27FC236}">
                      <a16:creationId xmlns:a16="http://schemas.microsoft.com/office/drawing/2014/main" id="{DD0829E4-70D2-4F45-A820-4A5250C7726B}"/>
                    </a:ext>
                  </a:extLst>
                </p:cNvPr>
                <p:cNvPicPr/>
                <p:nvPr/>
              </p:nvPicPr>
              <p:blipFill>
                <a:blip r:embed="rId199"/>
                <a:stretch>
                  <a:fillRect/>
                </a:stretch>
              </p:blipFill>
              <p:spPr>
                <a:xfrm>
                  <a:off x="9813160" y="2253840"/>
                  <a:ext cx="142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7" name="Freihand 106">
                  <a:extLst>
                    <a:ext uri="{FF2B5EF4-FFF2-40B4-BE49-F238E27FC236}">
                      <a16:creationId xmlns:a16="http://schemas.microsoft.com/office/drawing/2014/main" id="{64843255-37F9-4224-8F18-95AD1054FF18}"/>
                    </a:ext>
                  </a:extLst>
                </p14:cNvPr>
                <p14:cNvContentPartPr/>
                <p14:nvPr/>
              </p14:nvContentPartPr>
              <p14:xfrm>
                <a:off x="10058320" y="2240520"/>
                <a:ext cx="72000" cy="107280"/>
              </p14:xfrm>
            </p:contentPart>
          </mc:Choice>
          <mc:Fallback xmlns="">
            <p:pic>
              <p:nvPicPr>
                <p:cNvPr id="107" name="Freihand 106">
                  <a:extLst>
                    <a:ext uri="{FF2B5EF4-FFF2-40B4-BE49-F238E27FC236}">
                      <a16:creationId xmlns:a16="http://schemas.microsoft.com/office/drawing/2014/main" id="{64843255-37F9-4224-8F18-95AD1054FF18}"/>
                    </a:ext>
                  </a:extLst>
                </p:cNvPr>
                <p:cNvPicPr/>
                <p:nvPr/>
              </p:nvPicPr>
              <p:blipFill>
                <a:blip r:embed="rId201"/>
                <a:stretch>
                  <a:fillRect/>
                </a:stretch>
              </p:blipFill>
              <p:spPr>
                <a:xfrm>
                  <a:off x="10054000" y="2236200"/>
                  <a:ext cx="8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9" name="Freihand 108">
                  <a:extLst>
                    <a:ext uri="{FF2B5EF4-FFF2-40B4-BE49-F238E27FC236}">
                      <a16:creationId xmlns:a16="http://schemas.microsoft.com/office/drawing/2014/main" id="{A7090C33-E822-4337-ACA8-EAC63B3CAD73}"/>
                    </a:ext>
                  </a:extLst>
                </p14:cNvPr>
                <p14:cNvContentPartPr/>
                <p14:nvPr/>
              </p14:nvContentPartPr>
              <p14:xfrm>
                <a:off x="9946720" y="1444920"/>
                <a:ext cx="193680" cy="183960"/>
              </p14:xfrm>
            </p:contentPart>
          </mc:Choice>
          <mc:Fallback xmlns="">
            <p:pic>
              <p:nvPicPr>
                <p:cNvPr id="109" name="Freihand 108">
                  <a:extLst>
                    <a:ext uri="{FF2B5EF4-FFF2-40B4-BE49-F238E27FC236}">
                      <a16:creationId xmlns:a16="http://schemas.microsoft.com/office/drawing/2014/main" id="{A7090C33-E822-4337-ACA8-EAC63B3CAD73}"/>
                    </a:ext>
                  </a:extLst>
                </p:cNvPr>
                <p:cNvPicPr/>
                <p:nvPr/>
              </p:nvPicPr>
              <p:blipFill>
                <a:blip r:embed="rId203"/>
                <a:stretch>
                  <a:fillRect/>
                </a:stretch>
              </p:blipFill>
              <p:spPr>
                <a:xfrm>
                  <a:off x="9942400" y="1440600"/>
                  <a:ext cx="202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0" name="Freihand 109">
                  <a:extLst>
                    <a:ext uri="{FF2B5EF4-FFF2-40B4-BE49-F238E27FC236}">
                      <a16:creationId xmlns:a16="http://schemas.microsoft.com/office/drawing/2014/main" id="{7C7E2018-9406-460F-9EFC-F1A02FF88BAF}"/>
                    </a:ext>
                  </a:extLst>
                </p14:cNvPr>
                <p14:cNvContentPartPr/>
                <p14:nvPr/>
              </p14:nvContentPartPr>
              <p14:xfrm>
                <a:off x="9950320" y="1541400"/>
                <a:ext cx="180360" cy="234360"/>
              </p14:xfrm>
            </p:contentPart>
          </mc:Choice>
          <mc:Fallback xmlns="">
            <p:pic>
              <p:nvPicPr>
                <p:cNvPr id="110" name="Freihand 109">
                  <a:extLst>
                    <a:ext uri="{FF2B5EF4-FFF2-40B4-BE49-F238E27FC236}">
                      <a16:creationId xmlns:a16="http://schemas.microsoft.com/office/drawing/2014/main" id="{7C7E2018-9406-460F-9EFC-F1A02FF88BAF}"/>
                    </a:ext>
                  </a:extLst>
                </p:cNvPr>
                <p:cNvPicPr/>
                <p:nvPr/>
              </p:nvPicPr>
              <p:blipFill>
                <a:blip r:embed="rId205"/>
                <a:stretch>
                  <a:fillRect/>
                </a:stretch>
              </p:blipFill>
              <p:spPr>
                <a:xfrm>
                  <a:off x="9946000" y="1537080"/>
                  <a:ext cx="189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1" name="Freihand 110">
                  <a:extLst>
                    <a:ext uri="{FF2B5EF4-FFF2-40B4-BE49-F238E27FC236}">
                      <a16:creationId xmlns:a16="http://schemas.microsoft.com/office/drawing/2014/main" id="{9BD4C0F9-6239-4032-989E-E8C07489C6F0}"/>
                    </a:ext>
                  </a:extLst>
                </p14:cNvPr>
                <p14:cNvContentPartPr/>
                <p14:nvPr/>
              </p14:nvContentPartPr>
              <p14:xfrm>
                <a:off x="9938800" y="1678560"/>
                <a:ext cx="164160" cy="171360"/>
              </p14:xfrm>
            </p:contentPart>
          </mc:Choice>
          <mc:Fallback xmlns="">
            <p:pic>
              <p:nvPicPr>
                <p:cNvPr id="111" name="Freihand 110">
                  <a:extLst>
                    <a:ext uri="{FF2B5EF4-FFF2-40B4-BE49-F238E27FC236}">
                      <a16:creationId xmlns:a16="http://schemas.microsoft.com/office/drawing/2014/main" id="{9BD4C0F9-6239-4032-989E-E8C07489C6F0}"/>
                    </a:ext>
                  </a:extLst>
                </p:cNvPr>
                <p:cNvPicPr/>
                <p:nvPr/>
              </p:nvPicPr>
              <p:blipFill>
                <a:blip r:embed="rId207"/>
                <a:stretch>
                  <a:fillRect/>
                </a:stretch>
              </p:blipFill>
              <p:spPr>
                <a:xfrm>
                  <a:off x="9934480" y="1674240"/>
                  <a:ext cx="172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Freihand 111">
                  <a:extLst>
                    <a:ext uri="{FF2B5EF4-FFF2-40B4-BE49-F238E27FC236}">
                      <a16:creationId xmlns:a16="http://schemas.microsoft.com/office/drawing/2014/main" id="{D0AEF999-F37D-4040-BCB4-13DC90525D8A}"/>
                    </a:ext>
                  </a:extLst>
                </p14:cNvPr>
                <p14:cNvContentPartPr/>
                <p14:nvPr/>
              </p14:nvContentPartPr>
              <p14:xfrm>
                <a:off x="9942040" y="1724280"/>
                <a:ext cx="177840" cy="234000"/>
              </p14:xfrm>
            </p:contentPart>
          </mc:Choice>
          <mc:Fallback xmlns="">
            <p:pic>
              <p:nvPicPr>
                <p:cNvPr id="112" name="Freihand 111">
                  <a:extLst>
                    <a:ext uri="{FF2B5EF4-FFF2-40B4-BE49-F238E27FC236}">
                      <a16:creationId xmlns:a16="http://schemas.microsoft.com/office/drawing/2014/main" id="{D0AEF999-F37D-4040-BCB4-13DC90525D8A}"/>
                    </a:ext>
                  </a:extLst>
                </p:cNvPr>
                <p:cNvPicPr/>
                <p:nvPr/>
              </p:nvPicPr>
              <p:blipFill>
                <a:blip r:embed="rId209"/>
                <a:stretch>
                  <a:fillRect/>
                </a:stretch>
              </p:blipFill>
              <p:spPr>
                <a:xfrm>
                  <a:off x="9937720" y="1719960"/>
                  <a:ext cx="186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 name="Freihand 112">
                  <a:extLst>
                    <a:ext uri="{FF2B5EF4-FFF2-40B4-BE49-F238E27FC236}">
                      <a16:creationId xmlns:a16="http://schemas.microsoft.com/office/drawing/2014/main" id="{CE4571DF-7E42-4A80-8994-C7E07C715BF7}"/>
                    </a:ext>
                  </a:extLst>
                </p14:cNvPr>
                <p14:cNvContentPartPr/>
                <p14:nvPr/>
              </p14:nvContentPartPr>
              <p14:xfrm>
                <a:off x="9968680" y="1874760"/>
                <a:ext cx="124560" cy="189000"/>
              </p14:xfrm>
            </p:contentPart>
          </mc:Choice>
          <mc:Fallback xmlns="">
            <p:pic>
              <p:nvPicPr>
                <p:cNvPr id="113" name="Freihand 112">
                  <a:extLst>
                    <a:ext uri="{FF2B5EF4-FFF2-40B4-BE49-F238E27FC236}">
                      <a16:creationId xmlns:a16="http://schemas.microsoft.com/office/drawing/2014/main" id="{CE4571DF-7E42-4A80-8994-C7E07C715BF7}"/>
                    </a:ext>
                  </a:extLst>
                </p:cNvPr>
                <p:cNvPicPr/>
                <p:nvPr/>
              </p:nvPicPr>
              <p:blipFill>
                <a:blip r:embed="rId211"/>
                <a:stretch>
                  <a:fillRect/>
                </a:stretch>
              </p:blipFill>
              <p:spPr>
                <a:xfrm>
                  <a:off x="9964360" y="1870440"/>
                  <a:ext cx="133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4" name="Freihand 113">
                  <a:extLst>
                    <a:ext uri="{FF2B5EF4-FFF2-40B4-BE49-F238E27FC236}">
                      <a16:creationId xmlns:a16="http://schemas.microsoft.com/office/drawing/2014/main" id="{78DC5AEF-624D-461F-BF27-9579D03AA004}"/>
                    </a:ext>
                  </a:extLst>
                </p14:cNvPr>
                <p14:cNvContentPartPr/>
                <p14:nvPr/>
              </p14:nvContentPartPr>
              <p14:xfrm>
                <a:off x="9985960" y="1977720"/>
                <a:ext cx="126000" cy="173880"/>
              </p14:xfrm>
            </p:contentPart>
          </mc:Choice>
          <mc:Fallback xmlns="">
            <p:pic>
              <p:nvPicPr>
                <p:cNvPr id="114" name="Freihand 113">
                  <a:extLst>
                    <a:ext uri="{FF2B5EF4-FFF2-40B4-BE49-F238E27FC236}">
                      <a16:creationId xmlns:a16="http://schemas.microsoft.com/office/drawing/2014/main" id="{78DC5AEF-624D-461F-BF27-9579D03AA004}"/>
                    </a:ext>
                  </a:extLst>
                </p:cNvPr>
                <p:cNvPicPr/>
                <p:nvPr/>
              </p:nvPicPr>
              <p:blipFill>
                <a:blip r:embed="rId213"/>
                <a:stretch>
                  <a:fillRect/>
                </a:stretch>
              </p:blipFill>
              <p:spPr>
                <a:xfrm>
                  <a:off x="9981640" y="1973400"/>
                  <a:ext cx="134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9" name="Freihand 118">
                  <a:extLst>
                    <a:ext uri="{FF2B5EF4-FFF2-40B4-BE49-F238E27FC236}">
                      <a16:creationId xmlns:a16="http://schemas.microsoft.com/office/drawing/2014/main" id="{1769F221-C246-4AA0-AC1D-B11607C874A5}"/>
                    </a:ext>
                  </a:extLst>
                </p14:cNvPr>
                <p14:cNvContentPartPr/>
                <p14:nvPr/>
              </p14:nvContentPartPr>
              <p14:xfrm>
                <a:off x="8271280" y="2059800"/>
                <a:ext cx="844560" cy="137160"/>
              </p14:xfrm>
            </p:contentPart>
          </mc:Choice>
          <mc:Fallback xmlns="">
            <p:pic>
              <p:nvPicPr>
                <p:cNvPr id="119" name="Freihand 118">
                  <a:extLst>
                    <a:ext uri="{FF2B5EF4-FFF2-40B4-BE49-F238E27FC236}">
                      <a16:creationId xmlns:a16="http://schemas.microsoft.com/office/drawing/2014/main" id="{1769F221-C246-4AA0-AC1D-B11607C874A5}"/>
                    </a:ext>
                  </a:extLst>
                </p:cNvPr>
                <p:cNvPicPr/>
                <p:nvPr/>
              </p:nvPicPr>
              <p:blipFill>
                <a:blip r:embed="rId215"/>
                <a:stretch>
                  <a:fillRect/>
                </a:stretch>
              </p:blipFill>
              <p:spPr>
                <a:xfrm>
                  <a:off x="8266960" y="2055480"/>
                  <a:ext cx="853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0" name="Freihand 119">
                  <a:extLst>
                    <a:ext uri="{FF2B5EF4-FFF2-40B4-BE49-F238E27FC236}">
                      <a16:creationId xmlns:a16="http://schemas.microsoft.com/office/drawing/2014/main" id="{19D3AD8B-542C-4A87-A02A-8DED0ED24912}"/>
                    </a:ext>
                  </a:extLst>
                </p14:cNvPr>
                <p14:cNvContentPartPr/>
                <p14:nvPr/>
              </p14:nvContentPartPr>
              <p14:xfrm>
                <a:off x="9605080" y="2199840"/>
                <a:ext cx="593280" cy="4320"/>
              </p14:xfrm>
            </p:contentPart>
          </mc:Choice>
          <mc:Fallback xmlns="">
            <p:pic>
              <p:nvPicPr>
                <p:cNvPr id="120" name="Freihand 119">
                  <a:extLst>
                    <a:ext uri="{FF2B5EF4-FFF2-40B4-BE49-F238E27FC236}">
                      <a16:creationId xmlns:a16="http://schemas.microsoft.com/office/drawing/2014/main" id="{19D3AD8B-542C-4A87-A02A-8DED0ED24912}"/>
                    </a:ext>
                  </a:extLst>
                </p:cNvPr>
                <p:cNvPicPr/>
                <p:nvPr/>
              </p:nvPicPr>
              <p:blipFill>
                <a:blip r:embed="rId217"/>
                <a:stretch>
                  <a:fillRect/>
                </a:stretch>
              </p:blipFill>
              <p:spPr>
                <a:xfrm>
                  <a:off x="9600760" y="2195520"/>
                  <a:ext cx="601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Freihand 137">
                  <a:extLst>
                    <a:ext uri="{FF2B5EF4-FFF2-40B4-BE49-F238E27FC236}">
                      <a16:creationId xmlns:a16="http://schemas.microsoft.com/office/drawing/2014/main" id="{60FCCCF5-76CB-41D2-818D-A6F519162C23}"/>
                    </a:ext>
                  </a:extLst>
                </p14:cNvPr>
                <p14:cNvContentPartPr/>
                <p14:nvPr/>
              </p14:nvContentPartPr>
              <p14:xfrm>
                <a:off x="9055720" y="3607800"/>
                <a:ext cx="26640" cy="430200"/>
              </p14:xfrm>
            </p:contentPart>
          </mc:Choice>
          <mc:Fallback xmlns="">
            <p:pic>
              <p:nvPicPr>
                <p:cNvPr id="138" name="Freihand 137">
                  <a:extLst>
                    <a:ext uri="{FF2B5EF4-FFF2-40B4-BE49-F238E27FC236}">
                      <a16:creationId xmlns:a16="http://schemas.microsoft.com/office/drawing/2014/main" id="{60FCCCF5-76CB-41D2-818D-A6F519162C23}"/>
                    </a:ext>
                  </a:extLst>
                </p:cNvPr>
                <p:cNvPicPr/>
                <p:nvPr/>
              </p:nvPicPr>
              <p:blipFill>
                <a:blip r:embed="rId219"/>
                <a:stretch>
                  <a:fillRect/>
                </a:stretch>
              </p:blipFill>
              <p:spPr>
                <a:xfrm>
                  <a:off x="9051400" y="3603480"/>
                  <a:ext cx="352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6457654F-4675-44EC-B2C5-B46AA19F08BE}"/>
                    </a:ext>
                  </a:extLst>
                </p14:cNvPr>
                <p14:cNvContentPartPr/>
                <p14:nvPr/>
              </p14:nvContentPartPr>
              <p14:xfrm>
                <a:off x="8504560" y="3946920"/>
                <a:ext cx="1599480" cy="187200"/>
              </p14:xfrm>
            </p:contentPart>
          </mc:Choice>
          <mc:Fallback xmlns="">
            <p:pic>
              <p:nvPicPr>
                <p:cNvPr id="139" name="Freihand 138">
                  <a:extLst>
                    <a:ext uri="{FF2B5EF4-FFF2-40B4-BE49-F238E27FC236}">
                      <a16:creationId xmlns:a16="http://schemas.microsoft.com/office/drawing/2014/main" id="{6457654F-4675-44EC-B2C5-B46AA19F08BE}"/>
                    </a:ext>
                  </a:extLst>
                </p:cNvPr>
                <p:cNvPicPr/>
                <p:nvPr/>
              </p:nvPicPr>
              <p:blipFill>
                <a:blip r:embed="rId221"/>
                <a:stretch>
                  <a:fillRect/>
                </a:stretch>
              </p:blipFill>
              <p:spPr>
                <a:xfrm>
                  <a:off x="8500240" y="3942600"/>
                  <a:ext cx="160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1B0C7442-812E-4385-AA79-5F951FBE6B9C}"/>
                    </a:ext>
                  </a:extLst>
                </p14:cNvPr>
                <p14:cNvContentPartPr/>
                <p14:nvPr/>
              </p14:nvContentPartPr>
              <p14:xfrm>
                <a:off x="9265600" y="3816600"/>
                <a:ext cx="19800" cy="142920"/>
              </p14:xfrm>
            </p:contentPart>
          </mc:Choice>
          <mc:Fallback xmlns="">
            <p:pic>
              <p:nvPicPr>
                <p:cNvPr id="140" name="Freihand 139">
                  <a:extLst>
                    <a:ext uri="{FF2B5EF4-FFF2-40B4-BE49-F238E27FC236}">
                      <a16:creationId xmlns:a16="http://schemas.microsoft.com/office/drawing/2014/main" id="{1B0C7442-812E-4385-AA79-5F951FBE6B9C}"/>
                    </a:ext>
                  </a:extLst>
                </p:cNvPr>
                <p:cNvPicPr/>
                <p:nvPr/>
              </p:nvPicPr>
              <p:blipFill>
                <a:blip r:embed="rId223"/>
                <a:stretch>
                  <a:fillRect/>
                </a:stretch>
              </p:blipFill>
              <p:spPr>
                <a:xfrm>
                  <a:off x="9261280" y="3812280"/>
                  <a:ext cx="28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Freihand 140">
                  <a:extLst>
                    <a:ext uri="{FF2B5EF4-FFF2-40B4-BE49-F238E27FC236}">
                      <a16:creationId xmlns:a16="http://schemas.microsoft.com/office/drawing/2014/main" id="{B0E51819-86D9-4E3C-95C4-61DF6004F09C}"/>
                    </a:ext>
                  </a:extLst>
                </p14:cNvPr>
                <p14:cNvContentPartPr/>
                <p14:nvPr/>
              </p14:nvContentPartPr>
              <p14:xfrm>
                <a:off x="9254800" y="3805800"/>
                <a:ext cx="379080" cy="226080"/>
              </p14:xfrm>
            </p:contentPart>
          </mc:Choice>
          <mc:Fallback xmlns="">
            <p:pic>
              <p:nvPicPr>
                <p:cNvPr id="141" name="Freihand 140">
                  <a:extLst>
                    <a:ext uri="{FF2B5EF4-FFF2-40B4-BE49-F238E27FC236}">
                      <a16:creationId xmlns:a16="http://schemas.microsoft.com/office/drawing/2014/main" id="{B0E51819-86D9-4E3C-95C4-61DF6004F09C}"/>
                    </a:ext>
                  </a:extLst>
                </p:cNvPr>
                <p:cNvPicPr/>
                <p:nvPr/>
              </p:nvPicPr>
              <p:blipFill>
                <a:blip r:embed="rId225"/>
                <a:stretch>
                  <a:fillRect/>
                </a:stretch>
              </p:blipFill>
              <p:spPr>
                <a:xfrm>
                  <a:off x="9250480" y="3801480"/>
                  <a:ext cx="387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27951D06-10C0-4F4A-9C65-C7B3F120FB2C}"/>
                    </a:ext>
                  </a:extLst>
                </p14:cNvPr>
                <p14:cNvContentPartPr/>
                <p14:nvPr/>
              </p14:nvContentPartPr>
              <p14:xfrm>
                <a:off x="9161560" y="4065000"/>
                <a:ext cx="109800" cy="81360"/>
              </p14:xfrm>
            </p:contentPart>
          </mc:Choice>
          <mc:Fallback xmlns="">
            <p:pic>
              <p:nvPicPr>
                <p:cNvPr id="143" name="Freihand 142">
                  <a:extLst>
                    <a:ext uri="{FF2B5EF4-FFF2-40B4-BE49-F238E27FC236}">
                      <a16:creationId xmlns:a16="http://schemas.microsoft.com/office/drawing/2014/main" id="{27951D06-10C0-4F4A-9C65-C7B3F120FB2C}"/>
                    </a:ext>
                  </a:extLst>
                </p:cNvPr>
                <p:cNvPicPr/>
                <p:nvPr/>
              </p:nvPicPr>
              <p:blipFill>
                <a:blip r:embed="rId227"/>
                <a:stretch>
                  <a:fillRect/>
                </a:stretch>
              </p:blipFill>
              <p:spPr>
                <a:xfrm>
                  <a:off x="9157240" y="4060680"/>
                  <a:ext cx="118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07809D66-6A80-447F-BF07-EC40197D17D9}"/>
                    </a:ext>
                  </a:extLst>
                </p14:cNvPr>
                <p14:cNvContentPartPr/>
                <p14:nvPr/>
              </p14:nvContentPartPr>
              <p14:xfrm>
                <a:off x="9514000" y="4105680"/>
                <a:ext cx="179280" cy="67680"/>
              </p14:xfrm>
            </p:contentPart>
          </mc:Choice>
          <mc:Fallback xmlns="">
            <p:pic>
              <p:nvPicPr>
                <p:cNvPr id="144" name="Freihand 143">
                  <a:extLst>
                    <a:ext uri="{FF2B5EF4-FFF2-40B4-BE49-F238E27FC236}">
                      <a16:creationId xmlns:a16="http://schemas.microsoft.com/office/drawing/2014/main" id="{07809D66-6A80-447F-BF07-EC40197D17D9}"/>
                    </a:ext>
                  </a:extLst>
                </p:cNvPr>
                <p:cNvPicPr/>
                <p:nvPr/>
              </p:nvPicPr>
              <p:blipFill>
                <a:blip r:embed="rId229"/>
                <a:stretch>
                  <a:fillRect/>
                </a:stretch>
              </p:blipFill>
              <p:spPr>
                <a:xfrm>
                  <a:off x="9509680" y="4101360"/>
                  <a:ext cx="187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23EFA132-52CE-4670-9DC1-D379690E7F58}"/>
                    </a:ext>
                  </a:extLst>
                </p14:cNvPr>
                <p14:cNvContentPartPr/>
                <p14:nvPr/>
              </p14:nvContentPartPr>
              <p14:xfrm>
                <a:off x="8910280" y="3484320"/>
                <a:ext cx="196200" cy="184680"/>
              </p14:xfrm>
            </p:contentPart>
          </mc:Choice>
          <mc:Fallback xmlns="">
            <p:pic>
              <p:nvPicPr>
                <p:cNvPr id="146" name="Freihand 145">
                  <a:extLst>
                    <a:ext uri="{FF2B5EF4-FFF2-40B4-BE49-F238E27FC236}">
                      <a16:creationId xmlns:a16="http://schemas.microsoft.com/office/drawing/2014/main" id="{23EFA132-52CE-4670-9DC1-D379690E7F58}"/>
                    </a:ext>
                  </a:extLst>
                </p:cNvPr>
                <p:cNvPicPr/>
                <p:nvPr/>
              </p:nvPicPr>
              <p:blipFill>
                <a:blip r:embed="rId231"/>
                <a:stretch>
                  <a:fillRect/>
                </a:stretch>
              </p:blipFill>
              <p:spPr>
                <a:xfrm>
                  <a:off x="8905960" y="3480000"/>
                  <a:ext cx="204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5C39B9E9-8991-4735-83B2-AEB2B822AE03}"/>
                    </a:ext>
                  </a:extLst>
                </p14:cNvPr>
                <p14:cNvContentPartPr/>
                <p14:nvPr/>
              </p14:nvContentPartPr>
              <p14:xfrm>
                <a:off x="8569720" y="3329520"/>
                <a:ext cx="129600" cy="182520"/>
              </p14:xfrm>
            </p:contentPart>
          </mc:Choice>
          <mc:Fallback xmlns="">
            <p:pic>
              <p:nvPicPr>
                <p:cNvPr id="147" name="Freihand 146">
                  <a:extLst>
                    <a:ext uri="{FF2B5EF4-FFF2-40B4-BE49-F238E27FC236}">
                      <a16:creationId xmlns:a16="http://schemas.microsoft.com/office/drawing/2014/main" id="{5C39B9E9-8991-4735-83B2-AEB2B822AE03}"/>
                    </a:ext>
                  </a:extLst>
                </p:cNvPr>
                <p:cNvPicPr/>
                <p:nvPr/>
              </p:nvPicPr>
              <p:blipFill>
                <a:blip r:embed="rId233"/>
                <a:stretch>
                  <a:fillRect/>
                </a:stretch>
              </p:blipFill>
              <p:spPr>
                <a:xfrm>
                  <a:off x="8565400" y="3325200"/>
                  <a:ext cx="138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D8A9E866-DD51-4BF0-BD39-715517C190C2}"/>
                    </a:ext>
                  </a:extLst>
                </p14:cNvPr>
                <p14:cNvContentPartPr/>
                <p14:nvPr/>
              </p14:nvContentPartPr>
              <p14:xfrm>
                <a:off x="8735680" y="3349680"/>
                <a:ext cx="29160" cy="132120"/>
              </p14:xfrm>
            </p:contentPart>
          </mc:Choice>
          <mc:Fallback xmlns="">
            <p:pic>
              <p:nvPicPr>
                <p:cNvPr id="148" name="Freihand 147">
                  <a:extLst>
                    <a:ext uri="{FF2B5EF4-FFF2-40B4-BE49-F238E27FC236}">
                      <a16:creationId xmlns:a16="http://schemas.microsoft.com/office/drawing/2014/main" id="{D8A9E866-DD51-4BF0-BD39-715517C190C2}"/>
                    </a:ext>
                  </a:extLst>
                </p:cNvPr>
                <p:cNvPicPr/>
                <p:nvPr/>
              </p:nvPicPr>
              <p:blipFill>
                <a:blip r:embed="rId235"/>
                <a:stretch>
                  <a:fillRect/>
                </a:stretch>
              </p:blipFill>
              <p:spPr>
                <a:xfrm>
                  <a:off x="8731360" y="3345360"/>
                  <a:ext cx="37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C96BF71A-8E91-46F3-831C-38F5B3ACA8CA}"/>
                    </a:ext>
                  </a:extLst>
                </p14:cNvPr>
                <p14:cNvContentPartPr/>
                <p14:nvPr/>
              </p14:nvContentPartPr>
              <p14:xfrm>
                <a:off x="8776720" y="3402600"/>
                <a:ext cx="128160" cy="77400"/>
              </p14:xfrm>
            </p:contentPart>
          </mc:Choice>
          <mc:Fallback xmlns="">
            <p:pic>
              <p:nvPicPr>
                <p:cNvPr id="149" name="Freihand 148">
                  <a:extLst>
                    <a:ext uri="{FF2B5EF4-FFF2-40B4-BE49-F238E27FC236}">
                      <a16:creationId xmlns:a16="http://schemas.microsoft.com/office/drawing/2014/main" id="{C96BF71A-8E91-46F3-831C-38F5B3ACA8CA}"/>
                    </a:ext>
                  </a:extLst>
                </p:cNvPr>
                <p:cNvPicPr/>
                <p:nvPr/>
              </p:nvPicPr>
              <p:blipFill>
                <a:blip r:embed="rId237"/>
                <a:stretch>
                  <a:fillRect/>
                </a:stretch>
              </p:blipFill>
              <p:spPr>
                <a:xfrm>
                  <a:off x="8772400" y="3398280"/>
                  <a:ext cx="136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8613FAAD-48AF-42DD-B864-D923C5B3595E}"/>
                    </a:ext>
                  </a:extLst>
                </p14:cNvPr>
                <p14:cNvContentPartPr/>
                <p14:nvPr/>
              </p14:nvContentPartPr>
              <p14:xfrm>
                <a:off x="8895520" y="3305400"/>
                <a:ext cx="14040" cy="28800"/>
              </p14:xfrm>
            </p:contentPart>
          </mc:Choice>
          <mc:Fallback xmlns="">
            <p:pic>
              <p:nvPicPr>
                <p:cNvPr id="150" name="Freihand 149">
                  <a:extLst>
                    <a:ext uri="{FF2B5EF4-FFF2-40B4-BE49-F238E27FC236}">
                      <a16:creationId xmlns:a16="http://schemas.microsoft.com/office/drawing/2014/main" id="{8613FAAD-48AF-42DD-B864-D923C5B3595E}"/>
                    </a:ext>
                  </a:extLst>
                </p:cNvPr>
                <p:cNvPicPr/>
                <p:nvPr/>
              </p:nvPicPr>
              <p:blipFill>
                <a:blip r:embed="rId239"/>
                <a:stretch>
                  <a:fillRect/>
                </a:stretch>
              </p:blipFill>
              <p:spPr>
                <a:xfrm>
                  <a:off x="8891200" y="3301080"/>
                  <a:ext cx="22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C5524444-F484-4628-8E76-47A8BCFE1180}"/>
                    </a:ext>
                  </a:extLst>
                </p14:cNvPr>
                <p14:cNvContentPartPr/>
                <p14:nvPr/>
              </p14:nvContentPartPr>
              <p14:xfrm>
                <a:off x="8922160" y="3305040"/>
                <a:ext cx="118440" cy="143640"/>
              </p14:xfrm>
            </p:contentPart>
          </mc:Choice>
          <mc:Fallback xmlns="">
            <p:pic>
              <p:nvPicPr>
                <p:cNvPr id="151" name="Freihand 150">
                  <a:extLst>
                    <a:ext uri="{FF2B5EF4-FFF2-40B4-BE49-F238E27FC236}">
                      <a16:creationId xmlns:a16="http://schemas.microsoft.com/office/drawing/2014/main" id="{C5524444-F484-4628-8E76-47A8BCFE1180}"/>
                    </a:ext>
                  </a:extLst>
                </p:cNvPr>
                <p:cNvPicPr/>
                <p:nvPr/>
              </p:nvPicPr>
              <p:blipFill>
                <a:blip r:embed="rId241"/>
                <a:stretch>
                  <a:fillRect/>
                </a:stretch>
              </p:blipFill>
              <p:spPr>
                <a:xfrm>
                  <a:off x="8917840" y="3300720"/>
                  <a:ext cx="127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AA153C0D-4787-4D14-99C7-F03DEA69E441}"/>
                    </a:ext>
                  </a:extLst>
                </p14:cNvPr>
                <p14:cNvContentPartPr/>
                <p14:nvPr/>
              </p14:nvContentPartPr>
              <p14:xfrm>
                <a:off x="9051760" y="3336000"/>
                <a:ext cx="348840" cy="165600"/>
              </p14:xfrm>
            </p:contentPart>
          </mc:Choice>
          <mc:Fallback xmlns="">
            <p:pic>
              <p:nvPicPr>
                <p:cNvPr id="152" name="Freihand 151">
                  <a:extLst>
                    <a:ext uri="{FF2B5EF4-FFF2-40B4-BE49-F238E27FC236}">
                      <a16:creationId xmlns:a16="http://schemas.microsoft.com/office/drawing/2014/main" id="{AA153C0D-4787-4D14-99C7-F03DEA69E441}"/>
                    </a:ext>
                  </a:extLst>
                </p:cNvPr>
                <p:cNvPicPr/>
                <p:nvPr/>
              </p:nvPicPr>
              <p:blipFill>
                <a:blip r:embed="rId243"/>
                <a:stretch>
                  <a:fillRect/>
                </a:stretch>
              </p:blipFill>
              <p:spPr>
                <a:xfrm>
                  <a:off x="9047440" y="3331680"/>
                  <a:ext cx="357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6EA5E41D-C448-48C0-92D5-C32AD01C2025}"/>
                    </a:ext>
                  </a:extLst>
                </p14:cNvPr>
                <p14:cNvContentPartPr/>
                <p14:nvPr/>
              </p14:nvContentPartPr>
              <p14:xfrm>
                <a:off x="9431560" y="3334920"/>
                <a:ext cx="15120" cy="46440"/>
              </p14:xfrm>
            </p:contentPart>
          </mc:Choice>
          <mc:Fallback xmlns="">
            <p:pic>
              <p:nvPicPr>
                <p:cNvPr id="153" name="Freihand 152">
                  <a:extLst>
                    <a:ext uri="{FF2B5EF4-FFF2-40B4-BE49-F238E27FC236}">
                      <a16:creationId xmlns:a16="http://schemas.microsoft.com/office/drawing/2014/main" id="{6EA5E41D-C448-48C0-92D5-C32AD01C2025}"/>
                    </a:ext>
                  </a:extLst>
                </p:cNvPr>
                <p:cNvPicPr/>
                <p:nvPr/>
              </p:nvPicPr>
              <p:blipFill>
                <a:blip r:embed="rId245"/>
                <a:stretch>
                  <a:fillRect/>
                </a:stretch>
              </p:blipFill>
              <p:spPr>
                <a:xfrm>
                  <a:off x="9427240" y="3330600"/>
                  <a:ext cx="23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37B5F832-404C-4CA6-84EC-141706B7F697}"/>
                    </a:ext>
                  </a:extLst>
                </p14:cNvPr>
                <p14:cNvContentPartPr/>
                <p14:nvPr/>
              </p14:nvContentPartPr>
              <p14:xfrm>
                <a:off x="9404920" y="3333840"/>
                <a:ext cx="278280" cy="290520"/>
              </p14:xfrm>
            </p:contentPart>
          </mc:Choice>
          <mc:Fallback xmlns="">
            <p:pic>
              <p:nvPicPr>
                <p:cNvPr id="154" name="Freihand 153">
                  <a:extLst>
                    <a:ext uri="{FF2B5EF4-FFF2-40B4-BE49-F238E27FC236}">
                      <a16:creationId xmlns:a16="http://schemas.microsoft.com/office/drawing/2014/main" id="{37B5F832-404C-4CA6-84EC-141706B7F697}"/>
                    </a:ext>
                  </a:extLst>
                </p:cNvPr>
                <p:cNvPicPr/>
                <p:nvPr/>
              </p:nvPicPr>
              <p:blipFill>
                <a:blip r:embed="rId247"/>
                <a:stretch>
                  <a:fillRect/>
                </a:stretch>
              </p:blipFill>
              <p:spPr>
                <a:xfrm>
                  <a:off x="9400600" y="3329520"/>
                  <a:ext cx="2869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Freihand 155">
                  <a:extLst>
                    <a:ext uri="{FF2B5EF4-FFF2-40B4-BE49-F238E27FC236}">
                      <a16:creationId xmlns:a16="http://schemas.microsoft.com/office/drawing/2014/main" id="{E1BB34C3-43A0-4FD6-AD53-30A74F013B69}"/>
                    </a:ext>
                  </a:extLst>
                </p14:cNvPr>
                <p14:cNvContentPartPr/>
                <p14:nvPr/>
              </p14:nvContentPartPr>
              <p14:xfrm>
                <a:off x="8749000" y="3537600"/>
                <a:ext cx="85320" cy="159480"/>
              </p14:xfrm>
            </p:contentPart>
          </mc:Choice>
          <mc:Fallback xmlns="">
            <p:pic>
              <p:nvPicPr>
                <p:cNvPr id="156" name="Freihand 155">
                  <a:extLst>
                    <a:ext uri="{FF2B5EF4-FFF2-40B4-BE49-F238E27FC236}">
                      <a16:creationId xmlns:a16="http://schemas.microsoft.com/office/drawing/2014/main" id="{E1BB34C3-43A0-4FD6-AD53-30A74F013B69}"/>
                    </a:ext>
                  </a:extLst>
                </p:cNvPr>
                <p:cNvPicPr/>
                <p:nvPr/>
              </p:nvPicPr>
              <p:blipFill>
                <a:blip r:embed="rId249"/>
                <a:stretch>
                  <a:fillRect/>
                </a:stretch>
              </p:blipFill>
              <p:spPr>
                <a:xfrm>
                  <a:off x="8744680" y="3533280"/>
                  <a:ext cx="93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FA265129-4716-4198-9132-C53FA7087102}"/>
                    </a:ext>
                  </a:extLst>
                </p14:cNvPr>
                <p14:cNvContentPartPr/>
                <p14:nvPr/>
              </p14:nvContentPartPr>
              <p14:xfrm>
                <a:off x="8842600" y="3522480"/>
                <a:ext cx="56880" cy="120600"/>
              </p14:xfrm>
            </p:contentPart>
          </mc:Choice>
          <mc:Fallback xmlns="">
            <p:pic>
              <p:nvPicPr>
                <p:cNvPr id="157" name="Freihand 156">
                  <a:extLst>
                    <a:ext uri="{FF2B5EF4-FFF2-40B4-BE49-F238E27FC236}">
                      <a16:creationId xmlns:a16="http://schemas.microsoft.com/office/drawing/2014/main" id="{FA265129-4716-4198-9132-C53FA7087102}"/>
                    </a:ext>
                  </a:extLst>
                </p:cNvPr>
                <p:cNvPicPr/>
                <p:nvPr/>
              </p:nvPicPr>
              <p:blipFill>
                <a:blip r:embed="rId251"/>
                <a:stretch>
                  <a:fillRect/>
                </a:stretch>
              </p:blipFill>
              <p:spPr>
                <a:xfrm>
                  <a:off x="8838280" y="3518160"/>
                  <a:ext cx="65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AC27F72A-43C9-471C-A1C6-54BB552A33AB}"/>
                    </a:ext>
                  </a:extLst>
                </p14:cNvPr>
                <p14:cNvContentPartPr/>
                <p14:nvPr/>
              </p14:nvContentPartPr>
              <p14:xfrm>
                <a:off x="8879320" y="3571440"/>
                <a:ext cx="85680" cy="88920"/>
              </p14:xfrm>
            </p:contentPart>
          </mc:Choice>
          <mc:Fallback xmlns="">
            <p:pic>
              <p:nvPicPr>
                <p:cNvPr id="158" name="Freihand 157">
                  <a:extLst>
                    <a:ext uri="{FF2B5EF4-FFF2-40B4-BE49-F238E27FC236}">
                      <a16:creationId xmlns:a16="http://schemas.microsoft.com/office/drawing/2014/main" id="{AC27F72A-43C9-471C-A1C6-54BB552A33AB}"/>
                    </a:ext>
                  </a:extLst>
                </p:cNvPr>
                <p:cNvPicPr/>
                <p:nvPr/>
              </p:nvPicPr>
              <p:blipFill>
                <a:blip r:embed="rId253"/>
                <a:stretch>
                  <a:fillRect/>
                </a:stretch>
              </p:blipFill>
              <p:spPr>
                <a:xfrm>
                  <a:off x="8875000" y="3567120"/>
                  <a:ext cx="94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D34F7439-7AAF-4A7C-98C9-01DD2E8C449E}"/>
                    </a:ext>
                  </a:extLst>
                </p14:cNvPr>
                <p14:cNvContentPartPr/>
                <p14:nvPr/>
              </p14:nvContentPartPr>
              <p14:xfrm>
                <a:off x="8948080" y="3527880"/>
                <a:ext cx="32760" cy="164520"/>
              </p14:xfrm>
            </p:contentPart>
          </mc:Choice>
          <mc:Fallback xmlns="">
            <p:pic>
              <p:nvPicPr>
                <p:cNvPr id="159" name="Freihand 158">
                  <a:extLst>
                    <a:ext uri="{FF2B5EF4-FFF2-40B4-BE49-F238E27FC236}">
                      <a16:creationId xmlns:a16="http://schemas.microsoft.com/office/drawing/2014/main" id="{D34F7439-7AAF-4A7C-98C9-01DD2E8C449E}"/>
                    </a:ext>
                  </a:extLst>
                </p:cNvPr>
                <p:cNvPicPr/>
                <p:nvPr/>
              </p:nvPicPr>
              <p:blipFill>
                <a:blip r:embed="rId255"/>
                <a:stretch>
                  <a:fillRect/>
                </a:stretch>
              </p:blipFill>
              <p:spPr>
                <a:xfrm>
                  <a:off x="8943760" y="3523560"/>
                  <a:ext cx="4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1" name="Freihand 160">
                  <a:extLst>
                    <a:ext uri="{FF2B5EF4-FFF2-40B4-BE49-F238E27FC236}">
                      <a16:creationId xmlns:a16="http://schemas.microsoft.com/office/drawing/2014/main" id="{41679B78-8390-46B0-987C-6CFE4D2A08A9}"/>
                    </a:ext>
                  </a:extLst>
                </p14:cNvPr>
                <p14:cNvContentPartPr/>
                <p14:nvPr/>
              </p14:nvContentPartPr>
              <p14:xfrm>
                <a:off x="9250480" y="3931440"/>
                <a:ext cx="17280" cy="113040"/>
              </p14:xfrm>
            </p:contentPart>
          </mc:Choice>
          <mc:Fallback xmlns="">
            <p:pic>
              <p:nvPicPr>
                <p:cNvPr id="161" name="Freihand 160">
                  <a:extLst>
                    <a:ext uri="{FF2B5EF4-FFF2-40B4-BE49-F238E27FC236}">
                      <a16:creationId xmlns:a16="http://schemas.microsoft.com/office/drawing/2014/main" id="{41679B78-8390-46B0-987C-6CFE4D2A08A9}"/>
                    </a:ext>
                  </a:extLst>
                </p:cNvPr>
                <p:cNvPicPr/>
                <p:nvPr/>
              </p:nvPicPr>
              <p:blipFill>
                <a:blip r:embed="rId257"/>
                <a:stretch>
                  <a:fillRect/>
                </a:stretch>
              </p:blipFill>
              <p:spPr>
                <a:xfrm>
                  <a:off x="9246160" y="3927120"/>
                  <a:ext cx="25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Freihand 161">
                  <a:extLst>
                    <a:ext uri="{FF2B5EF4-FFF2-40B4-BE49-F238E27FC236}">
                      <a16:creationId xmlns:a16="http://schemas.microsoft.com/office/drawing/2014/main" id="{D65CDFF4-1E1C-49CE-8685-EEDE94C0FC0F}"/>
                    </a:ext>
                  </a:extLst>
                </p14:cNvPr>
                <p14:cNvContentPartPr/>
                <p14:nvPr/>
              </p14:nvContentPartPr>
              <p14:xfrm>
                <a:off x="9256240" y="4020000"/>
                <a:ext cx="20880" cy="5040"/>
              </p14:xfrm>
            </p:contentPart>
          </mc:Choice>
          <mc:Fallback xmlns="">
            <p:pic>
              <p:nvPicPr>
                <p:cNvPr id="162" name="Freihand 161">
                  <a:extLst>
                    <a:ext uri="{FF2B5EF4-FFF2-40B4-BE49-F238E27FC236}">
                      <a16:creationId xmlns:a16="http://schemas.microsoft.com/office/drawing/2014/main" id="{D65CDFF4-1E1C-49CE-8685-EEDE94C0FC0F}"/>
                    </a:ext>
                  </a:extLst>
                </p:cNvPr>
                <p:cNvPicPr/>
                <p:nvPr/>
              </p:nvPicPr>
              <p:blipFill>
                <a:blip r:embed="rId259"/>
                <a:stretch>
                  <a:fillRect/>
                </a:stretch>
              </p:blipFill>
              <p:spPr>
                <a:xfrm>
                  <a:off x="9251920" y="4015680"/>
                  <a:ext cx="29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4" name="Freihand 163">
                  <a:extLst>
                    <a:ext uri="{FF2B5EF4-FFF2-40B4-BE49-F238E27FC236}">
                      <a16:creationId xmlns:a16="http://schemas.microsoft.com/office/drawing/2014/main" id="{8BC08B0E-2EFB-4689-8892-3FA1D2F0615D}"/>
                    </a:ext>
                  </a:extLst>
                </p14:cNvPr>
                <p14:cNvContentPartPr/>
                <p14:nvPr/>
              </p14:nvContentPartPr>
              <p14:xfrm>
                <a:off x="9241840" y="3809400"/>
                <a:ext cx="220320" cy="149400"/>
              </p14:xfrm>
            </p:contentPart>
          </mc:Choice>
          <mc:Fallback xmlns="">
            <p:pic>
              <p:nvPicPr>
                <p:cNvPr id="164" name="Freihand 163">
                  <a:extLst>
                    <a:ext uri="{FF2B5EF4-FFF2-40B4-BE49-F238E27FC236}">
                      <a16:creationId xmlns:a16="http://schemas.microsoft.com/office/drawing/2014/main" id="{8BC08B0E-2EFB-4689-8892-3FA1D2F0615D}"/>
                    </a:ext>
                  </a:extLst>
                </p:cNvPr>
                <p:cNvPicPr/>
                <p:nvPr/>
              </p:nvPicPr>
              <p:blipFill>
                <a:blip r:embed="rId261"/>
                <a:stretch>
                  <a:fillRect/>
                </a:stretch>
              </p:blipFill>
              <p:spPr>
                <a:xfrm>
                  <a:off x="9237520" y="3805080"/>
                  <a:ext cx="228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Freihand 164">
                  <a:extLst>
                    <a:ext uri="{FF2B5EF4-FFF2-40B4-BE49-F238E27FC236}">
                      <a16:creationId xmlns:a16="http://schemas.microsoft.com/office/drawing/2014/main" id="{04F4DE6E-72D0-411E-88F4-D887E48B2213}"/>
                    </a:ext>
                  </a:extLst>
                </p14:cNvPr>
                <p14:cNvContentPartPr/>
                <p14:nvPr/>
              </p14:nvContentPartPr>
              <p14:xfrm>
                <a:off x="9365320" y="3827760"/>
                <a:ext cx="153720" cy="98640"/>
              </p14:xfrm>
            </p:contentPart>
          </mc:Choice>
          <mc:Fallback xmlns="">
            <p:pic>
              <p:nvPicPr>
                <p:cNvPr id="165" name="Freihand 164">
                  <a:extLst>
                    <a:ext uri="{FF2B5EF4-FFF2-40B4-BE49-F238E27FC236}">
                      <a16:creationId xmlns:a16="http://schemas.microsoft.com/office/drawing/2014/main" id="{04F4DE6E-72D0-411E-88F4-D887E48B2213}"/>
                    </a:ext>
                  </a:extLst>
                </p:cNvPr>
                <p:cNvPicPr/>
                <p:nvPr/>
              </p:nvPicPr>
              <p:blipFill>
                <a:blip r:embed="rId263"/>
                <a:stretch>
                  <a:fillRect/>
                </a:stretch>
              </p:blipFill>
              <p:spPr>
                <a:xfrm>
                  <a:off x="9361000" y="3823440"/>
                  <a:ext cx="162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92E236C9-A025-4E99-BCE9-20766CDC69D3}"/>
                    </a:ext>
                  </a:extLst>
                </p14:cNvPr>
                <p14:cNvContentPartPr/>
                <p14:nvPr/>
              </p14:nvContentPartPr>
              <p14:xfrm>
                <a:off x="9390880" y="3875280"/>
                <a:ext cx="209520" cy="119520"/>
              </p14:xfrm>
            </p:contentPart>
          </mc:Choice>
          <mc:Fallback xmlns="">
            <p:pic>
              <p:nvPicPr>
                <p:cNvPr id="166" name="Freihand 165">
                  <a:extLst>
                    <a:ext uri="{FF2B5EF4-FFF2-40B4-BE49-F238E27FC236}">
                      <a16:creationId xmlns:a16="http://schemas.microsoft.com/office/drawing/2014/main" id="{92E236C9-A025-4E99-BCE9-20766CDC69D3}"/>
                    </a:ext>
                  </a:extLst>
                </p:cNvPr>
                <p:cNvPicPr/>
                <p:nvPr/>
              </p:nvPicPr>
              <p:blipFill>
                <a:blip r:embed="rId265"/>
                <a:stretch>
                  <a:fillRect/>
                </a:stretch>
              </p:blipFill>
              <p:spPr>
                <a:xfrm>
                  <a:off x="9386560" y="3870960"/>
                  <a:ext cx="21816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379E9DD3-FDC9-491E-8B1D-CE4FF5A7B585}"/>
                  </a:ext>
                </a:extLst>
              </p14:cNvPr>
              <p14:cNvContentPartPr/>
              <p14:nvPr/>
            </p14:nvContentPartPr>
            <p14:xfrm>
              <a:off x="2822680" y="6126720"/>
              <a:ext cx="119520" cy="35640"/>
            </p14:xfrm>
          </p:contentPart>
        </mc:Choice>
        <mc:Fallback xmlns="">
          <p:pic>
            <p:nvPicPr>
              <p:cNvPr id="174" name="Freihand 173">
                <a:extLst>
                  <a:ext uri="{FF2B5EF4-FFF2-40B4-BE49-F238E27FC236}">
                    <a16:creationId xmlns:a16="http://schemas.microsoft.com/office/drawing/2014/main" id="{379E9DD3-FDC9-491E-8B1D-CE4FF5A7B585}"/>
                  </a:ext>
                </a:extLst>
              </p:cNvPr>
              <p:cNvPicPr/>
              <p:nvPr/>
            </p:nvPicPr>
            <p:blipFill>
              <a:blip r:embed="rId267"/>
              <a:stretch>
                <a:fillRect/>
              </a:stretch>
            </p:blipFill>
            <p:spPr>
              <a:xfrm>
                <a:off x="2818360" y="6122400"/>
                <a:ext cx="12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5" name="Freihand 174">
                <a:extLst>
                  <a:ext uri="{FF2B5EF4-FFF2-40B4-BE49-F238E27FC236}">
                    <a16:creationId xmlns:a16="http://schemas.microsoft.com/office/drawing/2014/main" id="{C7BA9934-F090-4E00-91EC-8EB0FBA876C9}"/>
                  </a:ext>
                </a:extLst>
              </p14:cNvPr>
              <p14:cNvContentPartPr/>
              <p14:nvPr/>
            </p14:nvContentPartPr>
            <p14:xfrm>
              <a:off x="3213640" y="6112320"/>
              <a:ext cx="110160" cy="28440"/>
            </p14:xfrm>
          </p:contentPart>
        </mc:Choice>
        <mc:Fallback xmlns="">
          <p:pic>
            <p:nvPicPr>
              <p:cNvPr id="175" name="Freihand 174">
                <a:extLst>
                  <a:ext uri="{FF2B5EF4-FFF2-40B4-BE49-F238E27FC236}">
                    <a16:creationId xmlns:a16="http://schemas.microsoft.com/office/drawing/2014/main" id="{C7BA9934-F090-4E00-91EC-8EB0FBA876C9}"/>
                  </a:ext>
                </a:extLst>
              </p:cNvPr>
              <p:cNvPicPr/>
              <p:nvPr/>
            </p:nvPicPr>
            <p:blipFill>
              <a:blip r:embed="rId269"/>
              <a:stretch>
                <a:fillRect/>
              </a:stretch>
            </p:blipFill>
            <p:spPr>
              <a:xfrm>
                <a:off x="3209320" y="6108000"/>
                <a:ext cx="118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Freihand 178">
                <a:extLst>
                  <a:ext uri="{FF2B5EF4-FFF2-40B4-BE49-F238E27FC236}">
                    <a16:creationId xmlns:a16="http://schemas.microsoft.com/office/drawing/2014/main" id="{F1BA3EFF-98A7-46AF-B003-5D1BC5515209}"/>
                  </a:ext>
                </a:extLst>
              </p14:cNvPr>
              <p14:cNvContentPartPr/>
              <p14:nvPr/>
            </p14:nvContentPartPr>
            <p14:xfrm>
              <a:off x="3542320" y="6119520"/>
              <a:ext cx="444960" cy="42480"/>
            </p14:xfrm>
          </p:contentPart>
        </mc:Choice>
        <mc:Fallback xmlns="">
          <p:pic>
            <p:nvPicPr>
              <p:cNvPr id="179" name="Freihand 178">
                <a:extLst>
                  <a:ext uri="{FF2B5EF4-FFF2-40B4-BE49-F238E27FC236}">
                    <a16:creationId xmlns:a16="http://schemas.microsoft.com/office/drawing/2014/main" id="{F1BA3EFF-98A7-46AF-B003-5D1BC5515209}"/>
                  </a:ext>
                </a:extLst>
              </p:cNvPr>
              <p:cNvPicPr/>
              <p:nvPr/>
            </p:nvPicPr>
            <p:blipFill>
              <a:blip r:embed="rId271"/>
              <a:stretch>
                <a:fillRect/>
              </a:stretch>
            </p:blipFill>
            <p:spPr>
              <a:xfrm>
                <a:off x="3538000" y="6115200"/>
                <a:ext cx="453600" cy="51120"/>
              </a:xfrm>
              <a:prstGeom prst="rect">
                <a:avLst/>
              </a:prstGeom>
            </p:spPr>
          </p:pic>
        </mc:Fallback>
      </mc:AlternateContent>
      <p:grpSp>
        <p:nvGrpSpPr>
          <p:cNvPr id="182" name="Gruppieren 181">
            <a:extLst>
              <a:ext uri="{FF2B5EF4-FFF2-40B4-BE49-F238E27FC236}">
                <a16:creationId xmlns:a16="http://schemas.microsoft.com/office/drawing/2014/main" id="{5BB17B26-983E-4EE7-AED1-19D94675970E}"/>
              </a:ext>
            </a:extLst>
          </p:cNvPr>
          <p:cNvGrpSpPr/>
          <p:nvPr/>
        </p:nvGrpSpPr>
        <p:grpSpPr>
          <a:xfrm>
            <a:off x="2976400" y="4501680"/>
            <a:ext cx="14400" cy="110160"/>
            <a:chOff x="2976400" y="4501680"/>
            <a:chExt cx="14400" cy="110160"/>
          </a:xfrm>
        </p:grpSpPr>
        <mc:AlternateContent xmlns:mc="http://schemas.openxmlformats.org/markup-compatibility/2006" xmlns:p14="http://schemas.microsoft.com/office/powerpoint/2010/main">
          <mc:Choice Requires="p14">
            <p:contentPart p14:bwMode="auto" r:id="rId272">
              <p14:nvContentPartPr>
                <p14:cNvPr id="180" name="Freihand 179">
                  <a:extLst>
                    <a:ext uri="{FF2B5EF4-FFF2-40B4-BE49-F238E27FC236}">
                      <a16:creationId xmlns:a16="http://schemas.microsoft.com/office/drawing/2014/main" id="{67DB2E37-3D23-4E9C-B89A-1ABED62F7E5C}"/>
                    </a:ext>
                  </a:extLst>
                </p14:cNvPr>
                <p14:cNvContentPartPr/>
                <p14:nvPr/>
              </p14:nvContentPartPr>
              <p14:xfrm>
                <a:off x="2976400" y="4501680"/>
                <a:ext cx="360" cy="360"/>
              </p14:xfrm>
            </p:contentPart>
          </mc:Choice>
          <mc:Fallback xmlns="">
            <p:pic>
              <p:nvPicPr>
                <p:cNvPr id="180" name="Freihand 179">
                  <a:extLst>
                    <a:ext uri="{FF2B5EF4-FFF2-40B4-BE49-F238E27FC236}">
                      <a16:creationId xmlns:a16="http://schemas.microsoft.com/office/drawing/2014/main" id="{67DB2E37-3D23-4E9C-B89A-1ABED62F7E5C}"/>
                    </a:ext>
                  </a:extLst>
                </p:cNvPr>
                <p:cNvPicPr/>
                <p:nvPr/>
              </p:nvPicPr>
              <p:blipFill>
                <a:blip r:embed="rId122"/>
                <a:stretch>
                  <a:fillRect/>
                </a:stretch>
              </p:blipFill>
              <p:spPr>
                <a:xfrm>
                  <a:off x="2972080" y="4497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C97075B4-860B-4748-BCA1-C3311E547F03}"/>
                    </a:ext>
                  </a:extLst>
                </p14:cNvPr>
                <p14:cNvContentPartPr/>
                <p14:nvPr/>
              </p14:nvContentPartPr>
              <p14:xfrm>
                <a:off x="2979640" y="4603920"/>
                <a:ext cx="11160" cy="7920"/>
              </p14:xfrm>
            </p:contentPart>
          </mc:Choice>
          <mc:Fallback xmlns="">
            <p:pic>
              <p:nvPicPr>
                <p:cNvPr id="181" name="Freihand 180">
                  <a:extLst>
                    <a:ext uri="{FF2B5EF4-FFF2-40B4-BE49-F238E27FC236}">
                      <a16:creationId xmlns:a16="http://schemas.microsoft.com/office/drawing/2014/main" id="{C97075B4-860B-4748-BCA1-C3311E547F03}"/>
                    </a:ext>
                  </a:extLst>
                </p:cNvPr>
                <p:cNvPicPr/>
                <p:nvPr/>
              </p:nvPicPr>
              <p:blipFill>
                <a:blip r:embed="rId274"/>
                <a:stretch>
                  <a:fillRect/>
                </a:stretch>
              </p:blipFill>
              <p:spPr>
                <a:xfrm>
                  <a:off x="2975320" y="4599600"/>
                  <a:ext cx="19800" cy="16560"/>
                </a:xfrm>
                <a:prstGeom prst="rect">
                  <a:avLst/>
                </a:prstGeom>
              </p:spPr>
            </p:pic>
          </mc:Fallback>
        </mc:AlternateContent>
      </p:grpSp>
      <p:grpSp>
        <p:nvGrpSpPr>
          <p:cNvPr id="184" name="Gruppieren 183">
            <a:extLst>
              <a:ext uri="{FF2B5EF4-FFF2-40B4-BE49-F238E27FC236}">
                <a16:creationId xmlns:a16="http://schemas.microsoft.com/office/drawing/2014/main" id="{AB2918DC-1075-4B9F-9B42-FBE0EB567807}"/>
              </a:ext>
            </a:extLst>
          </p:cNvPr>
          <p:cNvGrpSpPr/>
          <p:nvPr/>
        </p:nvGrpSpPr>
        <p:grpSpPr>
          <a:xfrm>
            <a:off x="2338120" y="4732440"/>
            <a:ext cx="1342800" cy="1638000"/>
            <a:chOff x="2338120" y="4732440"/>
            <a:chExt cx="1342800" cy="1638000"/>
          </a:xfrm>
        </p:grpSpPr>
        <mc:AlternateContent xmlns:mc="http://schemas.openxmlformats.org/markup-compatibility/2006" xmlns:p14="http://schemas.microsoft.com/office/powerpoint/2010/main">
          <mc:Choice Requires="p14">
            <p:contentPart p14:bwMode="auto" r:id="rId275">
              <p14:nvContentPartPr>
                <p14:cNvPr id="124" name="Freihand 123">
                  <a:extLst>
                    <a:ext uri="{FF2B5EF4-FFF2-40B4-BE49-F238E27FC236}">
                      <a16:creationId xmlns:a16="http://schemas.microsoft.com/office/drawing/2014/main" id="{EE56BCFB-C505-46E9-A320-BE7628125D30}"/>
                    </a:ext>
                  </a:extLst>
                </p14:cNvPr>
                <p14:cNvContentPartPr/>
                <p14:nvPr/>
              </p14:nvContentPartPr>
              <p14:xfrm>
                <a:off x="2910880" y="4786800"/>
                <a:ext cx="155880" cy="61920"/>
              </p14:xfrm>
            </p:contentPart>
          </mc:Choice>
          <mc:Fallback xmlns="">
            <p:pic>
              <p:nvPicPr>
                <p:cNvPr id="124" name="Freihand 123">
                  <a:extLst>
                    <a:ext uri="{FF2B5EF4-FFF2-40B4-BE49-F238E27FC236}">
                      <a16:creationId xmlns:a16="http://schemas.microsoft.com/office/drawing/2014/main" id="{EE56BCFB-C505-46E9-A320-BE7628125D30}"/>
                    </a:ext>
                  </a:extLst>
                </p:cNvPr>
                <p:cNvPicPr/>
                <p:nvPr/>
              </p:nvPicPr>
              <p:blipFill>
                <a:blip r:embed="rId276"/>
                <a:stretch>
                  <a:fillRect/>
                </a:stretch>
              </p:blipFill>
              <p:spPr>
                <a:xfrm>
                  <a:off x="2906560" y="4782480"/>
                  <a:ext cx="164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5" name="Freihand 124">
                  <a:extLst>
                    <a:ext uri="{FF2B5EF4-FFF2-40B4-BE49-F238E27FC236}">
                      <a16:creationId xmlns:a16="http://schemas.microsoft.com/office/drawing/2014/main" id="{D011246E-36E2-44A2-B58A-14BE2B279504}"/>
                    </a:ext>
                  </a:extLst>
                </p14:cNvPr>
                <p14:cNvContentPartPr/>
                <p14:nvPr/>
              </p14:nvContentPartPr>
              <p14:xfrm>
                <a:off x="3130120" y="4769160"/>
                <a:ext cx="378720" cy="73440"/>
              </p14:xfrm>
            </p:contentPart>
          </mc:Choice>
          <mc:Fallback xmlns="">
            <p:pic>
              <p:nvPicPr>
                <p:cNvPr id="125" name="Freihand 124">
                  <a:extLst>
                    <a:ext uri="{FF2B5EF4-FFF2-40B4-BE49-F238E27FC236}">
                      <a16:creationId xmlns:a16="http://schemas.microsoft.com/office/drawing/2014/main" id="{D011246E-36E2-44A2-B58A-14BE2B279504}"/>
                    </a:ext>
                  </a:extLst>
                </p:cNvPr>
                <p:cNvPicPr/>
                <p:nvPr/>
              </p:nvPicPr>
              <p:blipFill>
                <a:blip r:embed="rId278"/>
                <a:stretch>
                  <a:fillRect/>
                </a:stretch>
              </p:blipFill>
              <p:spPr>
                <a:xfrm>
                  <a:off x="3125800" y="4764840"/>
                  <a:ext cx="38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AC791511-82DC-457B-9DED-2968CEA62D93}"/>
                    </a:ext>
                  </a:extLst>
                </p14:cNvPr>
                <p14:cNvContentPartPr/>
                <p14:nvPr/>
              </p14:nvContentPartPr>
              <p14:xfrm>
                <a:off x="2528560" y="4782480"/>
                <a:ext cx="360" cy="360"/>
              </p14:xfrm>
            </p:contentPart>
          </mc:Choice>
          <mc:Fallback xmlns="">
            <p:pic>
              <p:nvPicPr>
                <p:cNvPr id="168" name="Freihand 167">
                  <a:extLst>
                    <a:ext uri="{FF2B5EF4-FFF2-40B4-BE49-F238E27FC236}">
                      <a16:creationId xmlns:a16="http://schemas.microsoft.com/office/drawing/2014/main" id="{AC791511-82DC-457B-9DED-2968CEA62D93}"/>
                    </a:ext>
                  </a:extLst>
                </p:cNvPr>
                <p:cNvPicPr/>
                <p:nvPr/>
              </p:nvPicPr>
              <p:blipFill>
                <a:blip r:embed="rId122"/>
                <a:stretch>
                  <a:fillRect/>
                </a:stretch>
              </p:blipFill>
              <p:spPr>
                <a:xfrm>
                  <a:off x="2524240" y="4778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 name="Freihand 168">
                  <a:extLst>
                    <a:ext uri="{FF2B5EF4-FFF2-40B4-BE49-F238E27FC236}">
                      <a16:creationId xmlns:a16="http://schemas.microsoft.com/office/drawing/2014/main" id="{7365750E-5B5B-4F53-92EB-93EB6EBAC4ED}"/>
                    </a:ext>
                  </a:extLst>
                </p14:cNvPr>
                <p14:cNvContentPartPr/>
                <p14:nvPr/>
              </p14:nvContentPartPr>
              <p14:xfrm>
                <a:off x="2463760" y="4732440"/>
                <a:ext cx="1217160" cy="894600"/>
              </p14:xfrm>
            </p:contentPart>
          </mc:Choice>
          <mc:Fallback xmlns="">
            <p:pic>
              <p:nvPicPr>
                <p:cNvPr id="169" name="Freihand 168">
                  <a:extLst>
                    <a:ext uri="{FF2B5EF4-FFF2-40B4-BE49-F238E27FC236}">
                      <a16:creationId xmlns:a16="http://schemas.microsoft.com/office/drawing/2014/main" id="{7365750E-5B5B-4F53-92EB-93EB6EBAC4ED}"/>
                    </a:ext>
                  </a:extLst>
                </p:cNvPr>
                <p:cNvPicPr/>
                <p:nvPr/>
              </p:nvPicPr>
              <p:blipFill>
                <a:blip r:embed="rId281"/>
                <a:stretch>
                  <a:fillRect/>
                </a:stretch>
              </p:blipFill>
              <p:spPr>
                <a:xfrm>
                  <a:off x="2459440" y="4728120"/>
                  <a:ext cx="122580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Freihand 170">
                  <a:extLst>
                    <a:ext uri="{FF2B5EF4-FFF2-40B4-BE49-F238E27FC236}">
                      <a16:creationId xmlns:a16="http://schemas.microsoft.com/office/drawing/2014/main" id="{678B716A-6D99-4C42-BB8A-4EB5FC37A1F5}"/>
                    </a:ext>
                  </a:extLst>
                </p14:cNvPr>
                <p14:cNvContentPartPr/>
                <p14:nvPr/>
              </p14:nvContentPartPr>
              <p14:xfrm>
                <a:off x="3340360" y="5598600"/>
                <a:ext cx="321840" cy="218160"/>
              </p14:xfrm>
            </p:contentPart>
          </mc:Choice>
          <mc:Fallback xmlns="">
            <p:pic>
              <p:nvPicPr>
                <p:cNvPr id="171" name="Freihand 170">
                  <a:extLst>
                    <a:ext uri="{FF2B5EF4-FFF2-40B4-BE49-F238E27FC236}">
                      <a16:creationId xmlns:a16="http://schemas.microsoft.com/office/drawing/2014/main" id="{678B716A-6D99-4C42-BB8A-4EB5FC37A1F5}"/>
                    </a:ext>
                  </a:extLst>
                </p:cNvPr>
                <p:cNvPicPr/>
                <p:nvPr/>
              </p:nvPicPr>
              <p:blipFill>
                <a:blip r:embed="rId283"/>
                <a:stretch>
                  <a:fillRect/>
                </a:stretch>
              </p:blipFill>
              <p:spPr>
                <a:xfrm>
                  <a:off x="3336040" y="5594280"/>
                  <a:ext cx="330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7626ED47-48F6-476F-8447-A8AFAAF0912C}"/>
                    </a:ext>
                  </a:extLst>
                </p14:cNvPr>
                <p14:cNvContentPartPr/>
                <p14:nvPr/>
              </p14:nvContentPartPr>
              <p14:xfrm>
                <a:off x="3277000" y="5742240"/>
                <a:ext cx="163800" cy="167760"/>
              </p14:xfrm>
            </p:contentPart>
          </mc:Choice>
          <mc:Fallback xmlns="">
            <p:pic>
              <p:nvPicPr>
                <p:cNvPr id="172" name="Freihand 171">
                  <a:extLst>
                    <a:ext uri="{FF2B5EF4-FFF2-40B4-BE49-F238E27FC236}">
                      <a16:creationId xmlns:a16="http://schemas.microsoft.com/office/drawing/2014/main" id="{7626ED47-48F6-476F-8447-A8AFAAF0912C}"/>
                    </a:ext>
                  </a:extLst>
                </p:cNvPr>
                <p:cNvPicPr/>
                <p:nvPr/>
              </p:nvPicPr>
              <p:blipFill>
                <a:blip r:embed="rId285"/>
                <a:stretch>
                  <a:fillRect/>
                </a:stretch>
              </p:blipFill>
              <p:spPr>
                <a:xfrm>
                  <a:off x="3272680" y="5737920"/>
                  <a:ext cx="172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6" name="Freihand 175">
                  <a:extLst>
                    <a:ext uri="{FF2B5EF4-FFF2-40B4-BE49-F238E27FC236}">
                      <a16:creationId xmlns:a16="http://schemas.microsoft.com/office/drawing/2014/main" id="{4CD0BA05-5CA9-4621-BCA9-FBAF89B224A3}"/>
                    </a:ext>
                  </a:extLst>
                </p14:cNvPr>
                <p14:cNvContentPartPr/>
                <p14:nvPr/>
              </p14:nvContentPartPr>
              <p14:xfrm>
                <a:off x="3340720" y="5907480"/>
                <a:ext cx="48240" cy="194400"/>
              </p14:xfrm>
            </p:contentPart>
          </mc:Choice>
          <mc:Fallback xmlns="">
            <p:pic>
              <p:nvPicPr>
                <p:cNvPr id="176" name="Freihand 175">
                  <a:extLst>
                    <a:ext uri="{FF2B5EF4-FFF2-40B4-BE49-F238E27FC236}">
                      <a16:creationId xmlns:a16="http://schemas.microsoft.com/office/drawing/2014/main" id="{4CD0BA05-5CA9-4621-BCA9-FBAF89B224A3}"/>
                    </a:ext>
                  </a:extLst>
                </p:cNvPr>
                <p:cNvPicPr/>
                <p:nvPr/>
              </p:nvPicPr>
              <p:blipFill>
                <a:blip r:embed="rId287"/>
                <a:stretch>
                  <a:fillRect/>
                </a:stretch>
              </p:blipFill>
              <p:spPr>
                <a:xfrm>
                  <a:off x="3336400" y="5903160"/>
                  <a:ext cx="56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Freihand 176">
                  <a:extLst>
                    <a:ext uri="{FF2B5EF4-FFF2-40B4-BE49-F238E27FC236}">
                      <a16:creationId xmlns:a16="http://schemas.microsoft.com/office/drawing/2014/main" id="{91BABF52-C3D5-42E3-9A2B-6F9209185BDA}"/>
                    </a:ext>
                  </a:extLst>
                </p14:cNvPr>
                <p14:cNvContentPartPr/>
                <p14:nvPr/>
              </p14:nvContentPartPr>
              <p14:xfrm>
                <a:off x="2744200" y="5912880"/>
                <a:ext cx="85320" cy="186120"/>
              </p14:xfrm>
            </p:contentPart>
          </mc:Choice>
          <mc:Fallback xmlns="">
            <p:pic>
              <p:nvPicPr>
                <p:cNvPr id="177" name="Freihand 176">
                  <a:extLst>
                    <a:ext uri="{FF2B5EF4-FFF2-40B4-BE49-F238E27FC236}">
                      <a16:creationId xmlns:a16="http://schemas.microsoft.com/office/drawing/2014/main" id="{91BABF52-C3D5-42E3-9A2B-6F9209185BDA}"/>
                    </a:ext>
                  </a:extLst>
                </p:cNvPr>
                <p:cNvPicPr/>
                <p:nvPr/>
              </p:nvPicPr>
              <p:blipFill>
                <a:blip r:embed="rId289"/>
                <a:stretch>
                  <a:fillRect/>
                </a:stretch>
              </p:blipFill>
              <p:spPr>
                <a:xfrm>
                  <a:off x="2739880" y="5908560"/>
                  <a:ext cx="93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7E2FE506-C5BF-465D-9010-E59F4EDFF946}"/>
                    </a:ext>
                  </a:extLst>
                </p14:cNvPr>
                <p14:cNvContentPartPr/>
                <p14:nvPr/>
              </p14:nvContentPartPr>
              <p14:xfrm>
                <a:off x="2338120" y="5682480"/>
                <a:ext cx="504360" cy="687960"/>
              </p14:xfrm>
            </p:contentPart>
          </mc:Choice>
          <mc:Fallback xmlns="">
            <p:pic>
              <p:nvPicPr>
                <p:cNvPr id="183" name="Freihand 182">
                  <a:extLst>
                    <a:ext uri="{FF2B5EF4-FFF2-40B4-BE49-F238E27FC236}">
                      <a16:creationId xmlns:a16="http://schemas.microsoft.com/office/drawing/2014/main" id="{7E2FE506-C5BF-465D-9010-E59F4EDFF946}"/>
                    </a:ext>
                  </a:extLst>
                </p:cNvPr>
                <p:cNvPicPr/>
                <p:nvPr/>
              </p:nvPicPr>
              <p:blipFill>
                <a:blip r:embed="rId291"/>
                <a:stretch>
                  <a:fillRect/>
                </a:stretch>
              </p:blipFill>
              <p:spPr>
                <a:xfrm>
                  <a:off x="2333800" y="5678160"/>
                  <a:ext cx="513000" cy="696600"/>
                </a:xfrm>
                <a:prstGeom prst="rect">
                  <a:avLst/>
                </a:prstGeom>
              </p:spPr>
            </p:pic>
          </mc:Fallback>
        </mc:AlternateContent>
      </p:grpSp>
      <p:grpSp>
        <p:nvGrpSpPr>
          <p:cNvPr id="187" name="Gruppieren 186">
            <a:extLst>
              <a:ext uri="{FF2B5EF4-FFF2-40B4-BE49-F238E27FC236}">
                <a16:creationId xmlns:a16="http://schemas.microsoft.com/office/drawing/2014/main" id="{0275777F-F484-435C-8D75-49F5A49EB95C}"/>
              </a:ext>
            </a:extLst>
          </p:cNvPr>
          <p:cNvGrpSpPr/>
          <p:nvPr/>
        </p:nvGrpSpPr>
        <p:grpSpPr>
          <a:xfrm>
            <a:off x="3748960" y="6158400"/>
            <a:ext cx="4689720" cy="498240"/>
            <a:chOff x="3748960" y="6158400"/>
            <a:chExt cx="4689720" cy="498240"/>
          </a:xfrm>
        </p:grpSpPr>
        <mc:AlternateContent xmlns:mc="http://schemas.openxmlformats.org/markup-compatibility/2006" xmlns:p14="http://schemas.microsoft.com/office/powerpoint/2010/main">
          <mc:Choice Requires="p14">
            <p:contentPart p14:bwMode="auto" r:id="rId292">
              <p14:nvContentPartPr>
                <p14:cNvPr id="185" name="Freihand 184">
                  <a:extLst>
                    <a:ext uri="{FF2B5EF4-FFF2-40B4-BE49-F238E27FC236}">
                      <a16:creationId xmlns:a16="http://schemas.microsoft.com/office/drawing/2014/main" id="{AFBE9131-61A3-4E8E-93D0-29A0B782AC41}"/>
                    </a:ext>
                  </a:extLst>
                </p14:cNvPr>
                <p14:cNvContentPartPr/>
                <p14:nvPr/>
              </p14:nvContentPartPr>
              <p14:xfrm>
                <a:off x="3748960" y="6232560"/>
                <a:ext cx="4689720" cy="424080"/>
              </p14:xfrm>
            </p:contentPart>
          </mc:Choice>
          <mc:Fallback xmlns="">
            <p:pic>
              <p:nvPicPr>
                <p:cNvPr id="185" name="Freihand 184">
                  <a:extLst>
                    <a:ext uri="{FF2B5EF4-FFF2-40B4-BE49-F238E27FC236}">
                      <a16:creationId xmlns:a16="http://schemas.microsoft.com/office/drawing/2014/main" id="{AFBE9131-61A3-4E8E-93D0-29A0B782AC41}"/>
                    </a:ext>
                  </a:extLst>
                </p:cNvPr>
                <p:cNvPicPr/>
                <p:nvPr/>
              </p:nvPicPr>
              <p:blipFill>
                <a:blip r:embed="rId293"/>
                <a:stretch>
                  <a:fillRect/>
                </a:stretch>
              </p:blipFill>
              <p:spPr>
                <a:xfrm>
                  <a:off x="3744640" y="6228240"/>
                  <a:ext cx="46983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6" name="Freihand 185">
                  <a:extLst>
                    <a:ext uri="{FF2B5EF4-FFF2-40B4-BE49-F238E27FC236}">
                      <a16:creationId xmlns:a16="http://schemas.microsoft.com/office/drawing/2014/main" id="{F6B53703-6D39-4D9C-8373-C9F35797B286}"/>
                    </a:ext>
                  </a:extLst>
                </p14:cNvPr>
                <p14:cNvContentPartPr/>
                <p14:nvPr/>
              </p14:nvContentPartPr>
              <p14:xfrm>
                <a:off x="8086240" y="6158400"/>
                <a:ext cx="221040" cy="173160"/>
              </p14:xfrm>
            </p:contentPart>
          </mc:Choice>
          <mc:Fallback xmlns="">
            <p:pic>
              <p:nvPicPr>
                <p:cNvPr id="186" name="Freihand 185">
                  <a:extLst>
                    <a:ext uri="{FF2B5EF4-FFF2-40B4-BE49-F238E27FC236}">
                      <a16:creationId xmlns:a16="http://schemas.microsoft.com/office/drawing/2014/main" id="{F6B53703-6D39-4D9C-8373-C9F35797B286}"/>
                    </a:ext>
                  </a:extLst>
                </p:cNvPr>
                <p:cNvPicPr/>
                <p:nvPr/>
              </p:nvPicPr>
              <p:blipFill>
                <a:blip r:embed="rId295"/>
                <a:stretch>
                  <a:fillRect/>
                </a:stretch>
              </p:blipFill>
              <p:spPr>
                <a:xfrm>
                  <a:off x="8081920" y="6154080"/>
                  <a:ext cx="229680" cy="18180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684280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29324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7770197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a:t>Bill-Gates</a:t>
            </a:r>
            <a:endParaRPr lang="de-DE" sz="2200" b="1" dirty="0"/>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spTree>
    <p:extLst>
      <p:ext uri="{BB962C8B-B14F-4D97-AF65-F5344CB8AC3E}">
        <p14:creationId xmlns:p14="http://schemas.microsoft.com/office/powerpoint/2010/main" val="358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748464" cy="5976664"/>
              </a:xfrm>
              <a:prstGeom prst="rect">
                <a:avLst/>
              </a:prstGeom>
              <a:noFill/>
            </p:spPr>
            <p:txBody>
              <a:bodyPr wrap="square" rtlCol="0">
                <a:noAutofit/>
              </a:bodyPr>
              <a:lstStyle/>
              <a:p>
                <a:r>
                  <a:rPr lang="de-DE" sz="2400" dirty="0"/>
                  <a:t>The Gini </a:t>
                </a:r>
                <a:r>
                  <a:rPr lang="de-DE" sz="2400" dirty="0" err="1"/>
                  <a:t>coefficient</a:t>
                </a:r>
                <a:r>
                  <a:rPr lang="de-DE" sz="2400" dirty="0"/>
                  <a:t> </a:t>
                </a:r>
                <a:r>
                  <a:rPr lang="de-DE" sz="2400" dirty="0" err="1"/>
                  <a:t>measures</a:t>
                </a:r>
                <a:r>
                  <a:rPr lang="de-DE" sz="2400" dirty="0"/>
                  <a:t> </a:t>
                </a:r>
                <a:r>
                  <a:rPr lang="de-DE" sz="2400" dirty="0" err="1"/>
                  <a:t>the</a:t>
                </a:r>
                <a:r>
                  <a:rPr lang="de-DE" sz="2400" dirty="0"/>
                  <a:t> </a:t>
                </a:r>
                <a:r>
                  <a:rPr lang="de-DE" sz="2400" dirty="0" err="1"/>
                  <a:t>inequality</a:t>
                </a:r>
                <a:r>
                  <a:rPr lang="de-DE" sz="2400" dirty="0"/>
                  <a:t> </a:t>
                </a:r>
                <a:r>
                  <a:rPr lang="de-DE" sz="2400" dirty="0" err="1"/>
                  <a:t>of</a:t>
                </a:r>
                <a:r>
                  <a:rPr lang="de-DE" sz="2400" dirty="0"/>
                  <a:t> </a:t>
                </a:r>
                <a:r>
                  <a:rPr lang="de-DE" sz="2400" dirty="0" err="1"/>
                  <a:t>the</a:t>
                </a:r>
                <a:r>
                  <a:rPr lang="de-DE" sz="2400" dirty="0"/>
                  <a:t> </a:t>
                </a:r>
                <a:r>
                  <a:rPr lang="de-DE" sz="2400" dirty="0" err="1"/>
                  <a:t>income</a:t>
                </a:r>
                <a:r>
                  <a:rPr lang="de-DE" sz="2400" dirty="0"/>
                  <a:t> </a:t>
                </a:r>
                <a:r>
                  <a:rPr lang="de-DE" sz="2400" dirty="0" err="1"/>
                  <a:t>distribution</a:t>
                </a:r>
                <a:r>
                  <a:rPr lang="de-DE" sz="2400" dirty="0"/>
                  <a:t>.</a:t>
                </a:r>
              </a:p>
              <a:p>
                <a:r>
                  <a:rPr lang="de-DE" sz="2400" dirty="0"/>
                  <a:t>The Gini </a:t>
                </a:r>
                <a:r>
                  <a:rPr lang="de-DE" sz="2400" dirty="0" err="1"/>
                  <a:t>coefficient</a:t>
                </a:r>
                <a:r>
                  <a:rPr lang="de-DE" sz="2400" dirty="0"/>
                  <a:t> (GC) </a:t>
                </a:r>
                <a:r>
                  <a:rPr lang="de-DE" sz="2400" dirty="0" err="1"/>
                  <a:t>is</a:t>
                </a:r>
                <a:r>
                  <a:rPr lang="de-DE" sz="2400" dirty="0"/>
                  <a:t> </a:t>
                </a:r>
                <a:r>
                  <a:rPr lang="de-DE" sz="2400" dirty="0" err="1"/>
                  <a:t>defined</a:t>
                </a:r>
                <a:r>
                  <a:rPr lang="de-DE" sz="2400" dirty="0"/>
                  <a:t> via </a:t>
                </a:r>
                <a:r>
                  <a:rPr lang="de-DE" sz="2400" dirty="0" err="1"/>
                  <a:t>the</a:t>
                </a:r>
                <a:r>
                  <a:rPr lang="de-DE" sz="2400" dirty="0"/>
                  <a:t> Lorenz-</a:t>
                </a:r>
                <a:r>
                  <a:rPr lang="de-DE" sz="2400" dirty="0" err="1"/>
                  <a:t>curve</a:t>
                </a:r>
                <a:r>
                  <a:rPr lang="de-DE" sz="2400" dirty="0"/>
                  <a:t>:</a:t>
                </a:r>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dirty="0"/>
              </a:p>
              <a:p>
                <a:r>
                  <a:rPr lang="de-DE" sz="2000" dirty="0" err="1"/>
                  <a:t>Since</a:t>
                </a:r>
                <a:r>
                  <a:rPr lang="de-DE" sz="2000" dirty="0"/>
                  <a:t> </a:t>
                </a:r>
                <a:r>
                  <a:rPr lang="de-DE" sz="2000" dirty="0" err="1"/>
                  <a:t>the</a:t>
                </a:r>
                <a:r>
                  <a:rPr lang="de-DE" sz="2000" dirty="0"/>
                  <a:t> </a:t>
                </a:r>
                <a:r>
                  <a:rPr lang="de-DE" sz="2000" dirty="0" err="1"/>
                  <a:t>area</a:t>
                </a:r>
                <a:r>
                  <a:rPr lang="de-DE" sz="2000" dirty="0"/>
                  <a:t> </a:t>
                </a:r>
                <a:r>
                  <a:rPr lang="de-DE" sz="2000" dirty="0" err="1"/>
                  <a:t>between</a:t>
                </a:r>
                <a:r>
                  <a:rPr lang="de-DE" sz="2000" dirty="0"/>
                  <a:t> </a:t>
                </a:r>
                <a:r>
                  <a:rPr lang="de-DE" sz="2000" dirty="0" err="1"/>
                  <a:t>the</a:t>
                </a:r>
                <a:r>
                  <a:rPr lang="de-DE" sz="2000" dirty="0"/>
                  <a:t> 45°-Line and </a:t>
                </a:r>
                <a:r>
                  <a:rPr lang="de-DE" sz="2000" dirty="0" err="1"/>
                  <a:t>the</a:t>
                </a:r>
                <a:r>
                  <a:rPr lang="de-DE" sz="2000" dirty="0"/>
                  <a:t> horizontal </a:t>
                </a:r>
                <a:r>
                  <a:rPr lang="de-DE" sz="2000" dirty="0" err="1"/>
                  <a:t>axes</a:t>
                </a:r>
                <a:r>
                  <a:rPr lang="de-DE" sz="2000" dirty="0"/>
                  <a:t> </a:t>
                </a:r>
                <a:r>
                  <a:rPr lang="de-DE" sz="2000" dirty="0" err="1"/>
                  <a:t>equals</a:t>
                </a:r>
                <a:r>
                  <a:rPr lang="de-DE" sz="2000" dirty="0"/>
                  <a:t> ½ </a:t>
                </a:r>
                <a:r>
                  <a:rPr lang="de-DE" sz="2000" dirty="0" err="1"/>
                  <a:t>we</a:t>
                </a:r>
                <a:r>
                  <a:rPr lang="de-DE" sz="2000" dirty="0"/>
                  <a:t> </a:t>
                </a:r>
                <a:r>
                  <a:rPr lang="de-DE" sz="2000" dirty="0" err="1"/>
                  <a:t>abtain</a:t>
                </a:r>
                <a:r>
                  <a:rPr lang="de-DE" sz="2000" dirty="0"/>
                  <a:t> also</a:t>
                </a:r>
              </a:p>
              <a:p>
                <a:endParaRPr lang="de-DE" sz="2000" dirty="0"/>
              </a:p>
              <a:p>
                <a:endParaRPr lang="de-DE"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748464" cy="5976664"/>
              </a:xfrm>
              <a:prstGeom prst="rect">
                <a:avLst/>
              </a:prstGeom>
              <a:blipFill>
                <a:blip r:embed="rId2"/>
                <a:stretch>
                  <a:fillRect l="-1045" t="-815" r="-69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8043561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Gini-</a:t>
            </a:r>
            <a:r>
              <a:rPr lang="de-DE" sz="4000" b="1" baseline="30000" dirty="0" err="1"/>
              <a:t>Coefficient</a:t>
            </a:r>
            <a:r>
              <a:rPr lang="de-DE" sz="4000" b="1" baseline="30000" dirty="0"/>
              <a:t> and </a:t>
            </a:r>
            <a:r>
              <a:rPr lang="de-DE" sz="4000" b="1" baseline="30000" dirty="0" err="1"/>
              <a:t>Lorenzcurve</a:t>
            </a:r>
            <a:endParaRPr lang="de-DE" sz="4000" b="1"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a:t>Gini-</a:t>
            </a:r>
            <a:r>
              <a:rPr lang="de-DE" sz="2400" dirty="0" err="1"/>
              <a:t>Coeffizient</a:t>
            </a:r>
            <a:r>
              <a:rPr lang="de-DE" sz="2400" dirty="0"/>
              <a:t> = GC =</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021470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a:t>                                                                                                        with </a:t>
                </a:r>
                <a:r>
                  <a:rPr lang="de-DE" sz="2400" dirty="0"/>
                  <a:t>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a:t> </a:t>
                </a:r>
                <a:r>
                  <a:rPr lang="de-DE" sz="2400" b="1" u="sng"/>
                  <a:t>Properties:</a:t>
                </a:r>
                <a:endParaRPr lang="de-DE" sz="2400" b="1" u="sng" dirty="0"/>
              </a:p>
              <a:p>
                <a:endParaRPr lang="de-DE" sz="2400" dirty="0"/>
              </a:p>
              <a:p>
                <a:pPr marL="342900" indent="-342900">
                  <a:buFont typeface="Arial" panose="020B0604020202020204" pitchFamily="34" charset="0"/>
                  <a:buChar char="•"/>
                </a:pPr>
                <a:r>
                  <a:rPr lang="de-DE" sz="2400"/>
                  <a:t>The Gini-coefficient lies between </a:t>
                </a:r>
                <a:r>
                  <a:rPr lang="de-DE" sz="2400" b="1"/>
                  <a:t>0</a:t>
                </a:r>
                <a:r>
                  <a:rPr lang="de-DE" sz="2400"/>
                  <a:t> </a:t>
                </a:r>
                <a:r>
                  <a:rPr lang="de-DE" sz="2400" dirty="0"/>
                  <a:t>und </a:t>
                </a:r>
                <a:r>
                  <a:rPr lang="de-DE" sz="2400" b="1" dirty="0"/>
                  <a:t>1</a:t>
                </a:r>
              </a:p>
              <a:p>
                <a:pPr marL="342900" indent="-342900">
                  <a:buFont typeface="Arial" panose="020B0604020202020204" pitchFamily="34" charset="0"/>
                  <a:buChar char="•"/>
                </a:pPr>
                <a:r>
                  <a:rPr lang="de-DE" sz="2400"/>
                  <a:t>For the uniform distribution we have </a:t>
                </a:r>
                <a:r>
                  <a:rPr lang="de-DE" sz="2400" b="1"/>
                  <a:t>GC=</a:t>
                </a:r>
                <a:r>
                  <a:rPr lang="de-DE" sz="2400" b="1" dirty="0"/>
                  <a:t>0</a:t>
                </a:r>
              </a:p>
              <a:p>
                <a:pPr marL="342900" indent="-342900">
                  <a:buFont typeface="Arial" panose="020B0604020202020204" pitchFamily="34" charset="0"/>
                  <a:buChar char="•"/>
                </a:pPr>
                <a:r>
                  <a:rPr lang="de-DE" sz="2400"/>
                  <a:t>If total income is concentrated at one person we have </a:t>
                </a:r>
                <a:r>
                  <a:rPr lang="de-DE" sz="2400" b="1"/>
                  <a:t>GC</a:t>
                </a:r>
                <a:r>
                  <a:rPr lang="de-DE" sz="2400" b="1" baseline="-25000"/>
                  <a:t>max</a:t>
                </a:r>
                <a:r>
                  <a:rPr lang="de-DE" sz="2400" b="1" dirty="0"/>
                  <a:t>=(n-1</a:t>
                </a:r>
                <a:r>
                  <a:rPr lang="de-DE" sz="2400" b="1"/>
                  <a:t>)/n </a:t>
                </a:r>
                <a:r>
                  <a:rPr lang="de-DE" sz="2400"/>
                  <a:t>which tends to 1, if n is large</a:t>
                </a:r>
                <a:r>
                  <a:rPr lang="de-DE" sz="2400" b="1"/>
                  <a:t> </a:t>
                </a:r>
                <a:endParaRPr lang="de-DE" sz="2400" b="1"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257463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8831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Gini-Coefficient international development</a:t>
            </a:r>
            <a:endParaRPr lang="de-DE" sz="3200" baseline="30000" dirty="0"/>
          </a:p>
        </p:txBody>
      </p:sp>
      <p:sp>
        <p:nvSpPr>
          <p:cNvPr id="6" name="Textfeld 5">
            <a:extLst>
              <a:ext uri="{FF2B5EF4-FFF2-40B4-BE49-F238E27FC236}">
                <a16:creationId xmlns:a16="http://schemas.microsoft.com/office/drawing/2014/main" id="{0A92E493-F637-4A25-8AE0-B69AD5720A79}"/>
              </a:ext>
            </a:extLst>
          </p:cNvPr>
          <p:cNvSpPr txBox="1"/>
          <p:nvPr/>
        </p:nvSpPr>
        <p:spPr>
          <a:xfrm>
            <a:off x="1540146" y="6536378"/>
            <a:ext cx="9183716" cy="276999"/>
          </a:xfrm>
          <a:prstGeom prst="rect">
            <a:avLst/>
          </a:prstGeom>
          <a:noFill/>
        </p:spPr>
        <p:txBody>
          <a:bodyPr wrap="square" rtlCol="0">
            <a:spAutoFit/>
          </a:bodyPr>
          <a:lstStyle/>
          <a:p>
            <a:r>
              <a:rPr lang="de-DE" sz="1200" dirty="0"/>
              <a:t>Source: World Bank</a:t>
            </a:r>
          </a:p>
        </p:txBody>
      </p:sp>
      <p:sp>
        <p:nvSpPr>
          <p:cNvPr id="2" name="Rechteck 1">
            <a:extLst>
              <a:ext uri="{FF2B5EF4-FFF2-40B4-BE49-F238E27FC236}">
                <a16:creationId xmlns:a16="http://schemas.microsoft.com/office/drawing/2014/main" id="{20B389DC-E5CB-AB94-98DB-999764022C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D27E0228-1029-5165-245D-299A2B393E2F}"/>
              </a:ext>
            </a:extLst>
          </p:cNvPr>
          <p:cNvPicPr>
            <a:picLocks noChangeAspect="1"/>
          </p:cNvPicPr>
          <p:nvPr/>
        </p:nvPicPr>
        <p:blipFill>
          <a:blip r:embed="rId2"/>
          <a:stretch>
            <a:fillRect/>
          </a:stretch>
        </p:blipFill>
        <p:spPr>
          <a:xfrm>
            <a:off x="100385" y="764704"/>
            <a:ext cx="8254906" cy="4961726"/>
          </a:xfrm>
          <a:prstGeom prst="rect">
            <a:avLst/>
          </a:prstGeom>
        </p:spPr>
      </p:pic>
    </p:spTree>
    <p:extLst>
      <p:ext uri="{BB962C8B-B14F-4D97-AF65-F5344CB8AC3E}">
        <p14:creationId xmlns:p14="http://schemas.microsoft.com/office/powerpoint/2010/main" val="7707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74" y="1408246"/>
            <a:ext cx="8141126" cy="37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liennummernplatzhalter 4"/>
          <p:cNvSpPr>
            <a:spLocks noGrp="1"/>
          </p:cNvSpPr>
          <p:nvPr>
            <p:ph type="sldNum" sz="quarter" idx="12"/>
          </p:nvPr>
        </p:nvSpPr>
        <p:spPr/>
        <p:txBody>
          <a:bodyPr/>
          <a:lstStyle/>
          <a:p>
            <a:fld id="{8D5ED65C-C917-49DE-9085-8DD2C417CC92}" type="slidenum">
              <a:rPr lang="de-DE" smtClean="0"/>
              <a:t>99</a:t>
            </a:fld>
            <a:endParaRPr lang="de-DE"/>
          </a:p>
        </p:txBody>
      </p:sp>
      <p:sp>
        <p:nvSpPr>
          <p:cNvPr id="29" name="Textfeld 28"/>
          <p:cNvSpPr txBox="1"/>
          <p:nvPr/>
        </p:nvSpPr>
        <p:spPr>
          <a:xfrm>
            <a:off x="1487488" y="6392362"/>
            <a:ext cx="9183716" cy="276999"/>
          </a:xfrm>
          <a:prstGeom prst="rect">
            <a:avLst/>
          </a:prstGeom>
          <a:noFill/>
        </p:spPr>
        <p:txBody>
          <a:bodyPr wrap="square" rtlCol="0">
            <a:spAutoFit/>
          </a:bodyPr>
          <a:lstStyle/>
          <a:p>
            <a:r>
              <a:rPr lang="de-DE" sz="1200"/>
              <a:t>Source: </a:t>
            </a:r>
            <a:r>
              <a:rPr lang="de-DE" sz="1200" dirty="0"/>
              <a:t>C. Bartels </a:t>
            </a:r>
            <a:r>
              <a:rPr lang="de-DE" sz="1200" dirty="0" err="1"/>
              <a:t>and</a:t>
            </a:r>
            <a:r>
              <a:rPr lang="de-DE" sz="1200" dirty="0"/>
              <a:t> </a:t>
            </a:r>
            <a:r>
              <a:rPr lang="de-DE" sz="1200" dirty="0" err="1"/>
              <a:t>Jenderny</a:t>
            </a:r>
            <a:r>
              <a:rPr lang="de-DE" sz="1200" dirty="0"/>
              <a:t>, K. (2015)</a:t>
            </a:r>
          </a:p>
        </p:txBody>
      </p:sp>
      <p:sp>
        <p:nvSpPr>
          <p:cNvPr id="16" name="Textfeld 15"/>
          <p:cNvSpPr txBox="1"/>
          <p:nvPr/>
        </p:nvSpPr>
        <p:spPr>
          <a:xfrm>
            <a:off x="1122616" y="679615"/>
            <a:ext cx="9108504" cy="523220"/>
          </a:xfrm>
          <a:prstGeom prst="rect">
            <a:avLst/>
          </a:prstGeom>
          <a:noFill/>
        </p:spPr>
        <p:txBody>
          <a:bodyPr wrap="square" rtlCol="0">
            <a:spAutoFit/>
          </a:bodyPr>
          <a:lstStyle/>
          <a:p>
            <a:pPr algn="ctr"/>
            <a:r>
              <a:rPr lang="de-DE" sz="2800" b="1"/>
              <a:t>Top income quantils</a:t>
            </a:r>
            <a:endParaRPr lang="de-DE" sz="2800" b="1" dirty="0"/>
          </a:p>
        </p:txBody>
      </p:sp>
      <p:sp>
        <p:nvSpPr>
          <p:cNvPr id="3" name="Ellipse 2"/>
          <p:cNvSpPr/>
          <p:nvPr/>
        </p:nvSpPr>
        <p:spPr>
          <a:xfrm>
            <a:off x="7391893" y="1175527"/>
            <a:ext cx="1143909" cy="3465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E28B1D0-40B7-4469-9571-070ABFBB6AB8}"/>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2" name="Rechteck 1">
            <a:extLst>
              <a:ext uri="{FF2B5EF4-FFF2-40B4-BE49-F238E27FC236}">
                <a16:creationId xmlns:a16="http://schemas.microsoft.com/office/drawing/2014/main" id="{537FDAB3-3D4F-F23B-4904-905F8E5F401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61276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5211</Words>
  <Application>Microsoft Office PowerPoint</Application>
  <PresentationFormat>Breitbild</PresentationFormat>
  <Paragraphs>1490</Paragraphs>
  <Slides>100</Slides>
  <Notes>1</Notes>
  <HiddenSlides>0</HiddenSlides>
  <MMClips>0</MMClips>
  <ScaleCrop>false</ScaleCrop>
  <HeadingPairs>
    <vt:vector size="10" baseType="variant">
      <vt:variant>
        <vt:lpstr>Verwendete Schriftarten</vt:lpstr>
      </vt:variant>
      <vt:variant>
        <vt:i4>8</vt:i4>
      </vt:variant>
      <vt:variant>
        <vt:lpstr>Design</vt:lpstr>
      </vt:variant>
      <vt:variant>
        <vt:i4>1</vt:i4>
      </vt:variant>
      <vt:variant>
        <vt:lpstr>Links</vt:lpstr>
      </vt:variant>
      <vt:variant>
        <vt:i4>2</vt:i4>
      </vt:variant>
      <vt:variant>
        <vt:lpstr>Eingebettete OLE-Server</vt:lpstr>
      </vt:variant>
      <vt:variant>
        <vt:i4>2</vt:i4>
      </vt:variant>
      <vt:variant>
        <vt:lpstr>Folientitel</vt:lpstr>
      </vt:variant>
      <vt:variant>
        <vt:i4>100</vt:i4>
      </vt:variant>
    </vt:vector>
  </HeadingPairs>
  <TitlesOfParts>
    <vt:vector size="113" baseType="lpstr">
      <vt:lpstr>Arial</vt:lpstr>
      <vt:lpstr>Calibri</vt:lpstr>
      <vt:lpstr>Cambria Math</vt:lpstr>
      <vt:lpstr>Droid Sans Fallback</vt:lpstr>
      <vt:lpstr>Sparkasse Rg</vt:lpstr>
      <vt:lpstr>Symbol</vt:lpstr>
      <vt:lpstr>Times New Roman</vt:lpstr>
      <vt:lpstr>Wingdings</vt:lpstr>
      <vt:lpstr>Office</vt:lpstr>
      <vt:lpstr>file:///C:\AAA\FH_Mainz\Statistik\Eigene_Unterlagen\Arbeitsdaten2.xlsx!Tab2!%5bArbeitsdaten2.xlsx%5dTab2%20Diagramm%206</vt:lpstr>
      <vt:lpstr>file:///C:\AAA\FH_Mainz\Statistik\Eigene_Unterlagen\Arbeitsdaten2.xlsx!Tab2!%5bArbeitsdaten2.xlsx%5dTab2%20Diagramm%206</vt:lpstr>
      <vt:lpstr>Formel</vt:lpstr>
      <vt:lpstr>Worksheet</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358</cp:revision>
  <dcterms:created xsi:type="dcterms:W3CDTF">2020-09-20T22:46:24Z</dcterms:created>
  <dcterms:modified xsi:type="dcterms:W3CDTF">2026-04-08T14:19:55Z</dcterms:modified>
</cp:coreProperties>
</file>